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ink/ink1.xml" ContentType="application/inkml+xml"/>
  <Override PartName="/ppt/ink/ink2.xml" ContentType="application/inkml+xml"/>
  <Override PartName="/ppt/notesSlides/notesSlide3.xml" ContentType="application/vnd.openxmlformats-officedocument.presentationml.notesSlide+xml"/>
  <Override PartName="/ppt/ink/ink3.xml" ContentType="application/inkml+xml"/>
  <Override PartName="/ppt/ink/ink4.xml" ContentType="application/inkml+xml"/>
  <Override PartName="/ppt/notesSlides/notesSlide4.xml" ContentType="application/vnd.openxmlformats-officedocument.presentationml.notesSlide+xml"/>
  <Override PartName="/ppt/ink/ink5.xml" ContentType="application/inkml+xml"/>
  <Override PartName="/ppt/notesSlides/notesSlide5.xml" ContentType="application/vnd.openxmlformats-officedocument.presentationml.notesSlide+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notesSlides/notesSlide6.xml" ContentType="application/vnd.openxmlformats-officedocument.presentationml.notesSlide+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notesSlides/notesSlide7.xml" ContentType="application/vnd.openxmlformats-officedocument.presentationml.notesSlide+xml"/>
  <Override PartName="/ppt/ink/ink24.xml" ContentType="application/inkml+xml"/>
  <Override PartName="/ppt/ink/ink25.xml" ContentType="application/inkml+xml"/>
  <Override PartName="/ppt/notesSlides/notesSlide8.xml" ContentType="application/vnd.openxmlformats-officedocument.presentationml.notesSlide+xml"/>
  <Override PartName="/ppt/ink/ink26.xml" ContentType="application/inkml+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66"/>
  </p:notesMasterIdLst>
  <p:sldIdLst>
    <p:sldId id="1918" r:id="rId2"/>
    <p:sldId id="1917" r:id="rId3"/>
    <p:sldId id="663" r:id="rId4"/>
    <p:sldId id="1773" r:id="rId5"/>
    <p:sldId id="1899" r:id="rId6"/>
    <p:sldId id="1774" r:id="rId7"/>
    <p:sldId id="1777" r:id="rId8"/>
    <p:sldId id="1903" r:id="rId9"/>
    <p:sldId id="1775" r:id="rId10"/>
    <p:sldId id="2011" r:id="rId11"/>
    <p:sldId id="1779" r:id="rId12"/>
    <p:sldId id="1798" r:id="rId13"/>
    <p:sldId id="1780" r:id="rId14"/>
    <p:sldId id="1781" r:id="rId15"/>
    <p:sldId id="1803" r:id="rId16"/>
    <p:sldId id="1902" r:id="rId17"/>
    <p:sldId id="1821" r:id="rId18"/>
    <p:sldId id="1920" r:id="rId19"/>
    <p:sldId id="1900" r:id="rId20"/>
    <p:sldId id="1833" r:id="rId21"/>
    <p:sldId id="2009" r:id="rId22"/>
    <p:sldId id="1835" r:id="rId23"/>
    <p:sldId id="1904" r:id="rId24"/>
    <p:sldId id="1837" r:id="rId25"/>
    <p:sldId id="1838" r:id="rId26"/>
    <p:sldId id="1839" r:id="rId27"/>
    <p:sldId id="1840" r:id="rId28"/>
    <p:sldId id="1841" r:id="rId29"/>
    <p:sldId id="1826" r:id="rId30"/>
    <p:sldId id="1827" r:id="rId31"/>
    <p:sldId id="1829" r:id="rId32"/>
    <p:sldId id="1843" r:id="rId33"/>
    <p:sldId id="1788" r:id="rId34"/>
    <p:sldId id="1905" r:id="rId35"/>
    <p:sldId id="1813" r:id="rId36"/>
    <p:sldId id="1791" r:id="rId37"/>
    <p:sldId id="1850" r:id="rId38"/>
    <p:sldId id="1851" r:id="rId39"/>
    <p:sldId id="1906" r:id="rId40"/>
    <p:sldId id="1867" r:id="rId41"/>
    <p:sldId id="1907" r:id="rId42"/>
    <p:sldId id="1853" r:id="rId43"/>
    <p:sldId id="1866" r:id="rId44"/>
    <p:sldId id="1879" r:id="rId45"/>
    <p:sldId id="2012" r:id="rId46"/>
    <p:sldId id="2013" r:id="rId47"/>
    <p:sldId id="1881" r:id="rId48"/>
    <p:sldId id="1908" r:id="rId49"/>
    <p:sldId id="1909" r:id="rId50"/>
    <p:sldId id="1910" r:id="rId51"/>
    <p:sldId id="1911" r:id="rId52"/>
    <p:sldId id="1921" r:id="rId53"/>
    <p:sldId id="1912" r:id="rId54"/>
    <p:sldId id="1886" r:id="rId55"/>
    <p:sldId id="1913" r:id="rId56"/>
    <p:sldId id="2010" r:id="rId57"/>
    <p:sldId id="1844" r:id="rId58"/>
    <p:sldId id="1792" r:id="rId59"/>
    <p:sldId id="1793" r:id="rId60"/>
    <p:sldId id="1845" r:id="rId61"/>
    <p:sldId id="1794" r:id="rId62"/>
    <p:sldId id="1914" r:id="rId63"/>
    <p:sldId id="1822" r:id="rId64"/>
    <p:sldId id="1823" r:id="rId65"/>
  </p:sldIdLst>
  <p:sldSz cx="12192000" cy="6858000"/>
  <p:notesSz cx="9388475" cy="7102475"/>
  <p:embeddedFontLst>
    <p:embeddedFont>
      <p:font typeface="Cambria Math" panose="02040503050406030204" pitchFamily="18" charset="0"/>
      <p:regular r:id="rId6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at Virtue" initials="PV" lastIdx="1" clrIdx="0">
    <p:extLst>
      <p:ext uri="{19B8F6BF-5375-455C-9EA6-DF929625EA0E}">
        <p15:presenceInfo xmlns:p15="http://schemas.microsoft.com/office/powerpoint/2012/main" userId="aff125923c563214"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B800"/>
    <a:srgbClr val="900000"/>
    <a:srgbClr val="0000FF"/>
    <a:srgbClr val="D1FFE6"/>
    <a:srgbClr val="E88510"/>
    <a:srgbClr val="FFCCCC"/>
    <a:srgbClr val="FF9999"/>
    <a:srgbClr val="D60093"/>
    <a:srgbClr val="104F9C"/>
    <a:srgbClr val="AE7C4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2951" autoAdjust="0"/>
    <p:restoredTop sz="96684" autoAdjust="0"/>
  </p:normalViewPr>
  <p:slideViewPr>
    <p:cSldViewPr snapToGrid="0">
      <p:cViewPr varScale="1">
        <p:scale>
          <a:sx n="34" d="100"/>
          <a:sy n="34" d="100"/>
        </p:scale>
        <p:origin x="24" y="1233"/>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commentAuthors" Target="commentAuthors.xml"/><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font" Target="fonts/font1.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ink/ink1.xml><?xml version="1.0" encoding="utf-8"?>
<inkml:ink xmlns:inkml="http://www.w3.org/2003/InkML">
  <inkml:definitions>
    <inkml:context xml:id="ctx0">
      <inkml:inkSource xml:id="inkSrc0">
        <inkml:traceFormat>
          <inkml:channel name="X" type="integer" max="27388" units="cm"/>
          <inkml:channel name="Y" type="integer" max="18258" units="cm"/>
          <inkml:channel name="F" type="integer" max="65535" units="dev"/>
          <inkml:channel name="T" type="integer" max="2.14748E9" units="dev"/>
        </inkml:traceFormat>
        <inkml:channelProperties>
          <inkml:channelProperty channel="X" name="resolution" value="1000.29218" units="1/cm"/>
          <inkml:channelProperty channel="Y" name="resolution" value="1000.43835" units="1/cm"/>
          <inkml:channelProperty channel="F" name="resolution" value="0" units="1/dev"/>
          <inkml:channelProperty channel="T" name="resolution" value="1" units="1/dev"/>
        </inkml:channelProperties>
      </inkml:inkSource>
      <inkml:timestamp xml:id="ts0" timeString="2024-12-03T16:09:42.852"/>
    </inkml:context>
    <inkml:brush xml:id="br0">
      <inkml:brushProperty name="width" value="0.05292" units="cm"/>
      <inkml:brushProperty name="height" value="0.05292" units="cm"/>
      <inkml:brushProperty name="color" value="#FF0000"/>
    </inkml:brush>
  </inkml:definitions>
  <inkml:trace contextRef="#ctx0" brushRef="#br0">27506 1292 29487 0,'-16'6'2624'0,"2"-3"-2112"0,6 0-512 0,4-1 0 0,3 0 624 0,-4-2 16 0,-8 4 0 0,-7 2 0 0,-5 3-512 0,-5-2-128 0,0 2 0 0,2-6 0 0,-1 4 256 0,0-2 0 16,-1 2-16-16,-2-3 0 0,-3 2 480 0,-3 3 112 15,-1 0 0-15,-4 4 16 0,-6 3-192 0,-7 4-32 16,-7 3-16-16,-6 3 0 0,1-1-128 0,1-2-32 16,0 5 0-16,-6 0 0 0,-5 2-320 0,-2 3-128 15,0-1 0-15,4-1 144 0,7-1 32 0,6-2 0 0,5-1 0 16,6-1 0-16,4-1 32 0,4-3 16 0,5-2 0 15,2 0 0-15,2 1-224 0,2 1 176 0,4-3-176 0,2 1 160 16,0 1-160-16,3-4 0 0,2 0 0 0,0 3 0 16,1 0 0-16,-2 1 0 0,4 1 0 0,-1-3 0 15,1 0 0-15,1 0 128 0,2 0-128 0,2-3 0 16,2 0 336-16,1-4-16 0,3 0 0 0,0-2 0 16,3 0-96-16,1-4-32 0,0 3 0 0,1-5 0 15,0 2 0-15,-1 0 0 0,2-2 0 0,-4 2 0 16,2-2-192-16,-2 2 0 0,0 0 0 0,-2 0 0 15,-2 3 0-15,-1-2 0 0,-1 3 0 0,-2 1 0 0,1 1 0 16,-1-1 0-16,0-1 0 0,1-1 0 0,0 0 0 16,2-3 0-16,0 2 0 0,2-2 0 0,2 0 0 0,2-3 0 15,0 0 0-15,1-2 0 0,2 1 0 0,0-2 0 16,-2 1 0-16,0-4 0 0,2 2 0 0,-3-5 0 16,1 0 0-16,-2 0 0 0,1-4 0 0,-1-3 0 15,-1-3 0-15,1 0 0 0,0-6 0 0,1-3 0 16,1-6 0-16,4-1 0 0,2-2 0 0,1-1 0 15,5-1 0-15,2 3 0 0,0 3 0 0,2-3 0 16,3 1 0-16,0 2 0 0,-1-1 0 0,0 5 0 16,0 2 0-16,-3 5 0 0,-4-1 0 0,1 5 0 15,-3 3 0-15,-3-1 0 0,-1 2 0 0,1 3 0 16,-2-2 0-16,0 3 0 0,-2-1 0 0,4 2 0 0,-1 2 0 16,1-2 0-16,3 3 0 0,0 3-128 0,3 1 128 15,-3 4 0-15,-1 4 0 0,1 3 0 0,-1 1 0 16,-1 4 0-16,-3 2 0 0,0 3 0 0,-3 5 0 15,-2 3 0-15,-1 3 0 0,-4 3 0 0,-1 5 0 0,-3 0 0 16,-2 1 0-16,-1 2 0 0,0 3 0 0,-3-3 0 16,1-2 0-16,1-5 0 0,-1-1 0 0,3-3 0 15,1-5 0-15,0 1 0 0,2-1 0 0,2-5 0 16,3-5 0-16,1-1 0 0,0 2 0 0,2-4 0 16,2-4 0-16,2-2 0 0,1-1 0 0,2-4 0 15,5-2 0-15,1 2 0 0,2-4 0 0,6-2 0 16,5-1 176-16,6-2 32 0,8-1 16 15,6 0 0-15,1 0-96 0,1-1-128 0,2 1 176 0,5 3-176 16,8-4 0-16,8 1 0 0,8 1 0 0,7 0 0 16,3-1 0-16,2 0-144 0,1-4 16 0,-3 1-19792 15</inkml:trace>
  <inkml:trace contextRef="#ctx0" brushRef="#br0" timeOffset="29000.06">12722 14949 6447 0,'-16'-14'576'0,"-1"2"-576"0</inkml:trace>
  <inkml:trace contextRef="#ctx0" brushRef="#br0" timeOffset="29578.66">12416 14585 25791 0,'-17'-3'1152'0,"3"-2"224"0,1 4-1104 0,2-2-272 0,2 2 0 0,1 1 0 16,-1-3 864-16,-10 3 112 0,-9-2 32 0,-12 1 0 16,-4-2-720-16,0 3-144 0,6 0-16 0,3 0-128 0,6 0 0 0,3 3 0 15,3-3 0-15,4 3 0 0,3-3 688 0,1 3 16 16,0-2 16-16,0 3 0 0,0 1-240 0,-1-2-48 16,-1 1-16-16,-3 2 0 0,1 1-32 0,-2 1 0 15,-1-2 0-15,0 1 0 0,2 0-128 0,2 2-16 16,2-3-16-16,2 0 0 0,3 0 272 15,3-2 48-15,6 2 16 0,2 0 0 0,2-2-112 0,6 0 0 16,5 1-16-16,10-2 0 0,6 1-128 0,11 0-32 16,4 1 0-16,13-4 0 0,9 4-272 0,9-4 160 15,9 4-160-15,5-4 128 0,0 2-128 0,4-1 0 16,2 2 0-16,2-4 0 0,0 1 0 0,-1-1 0 16,-7 0-192-16,-4-1 192 0,-1 1-160 0,-2-4 160 15,-2 3 0-15,-4 0-144 0,-6-2 144 0,-3 3 0 16,-4 0 0-16,-3 0 0 0,-1 3 0 0,-9-1 0 0,-1 3 0 15,-9 1 0-15,-4 3 0 0,-5-3 0 0,-4 0 160 16,-4 1-160-16,-6 3 128 0,-4-4-128 0,-4 1 0 16,-6 2 144-16,-6-3-144 0,-4 0 0 0,-6 0-192 0,-5 2 192 31,-8-2-1056-31,-8-1-96 0,-4 2 0 0,-9-4-16 16,-6 3 560-16,-4-6 112 0,-2 1 32 0,-2 2 0 0,-1-3 704 0,-7 0 144 0,-5 0 16 0,-5 0 16 15,1-4 368-15,-1 1 80 0,1-3 16 0,-4 3 0 16,-2-4-368-16,-2 4-64 0,-2-4 0 0,1 1-16 15,4-2-272-15,-2 4-160 0,-2 0 192 0,-4 4-192 16,-6 0 208-16,-3 0-64 0,0 1-16 0,0 4 0 16,4 0-128-16,0-2 0 0,5-1 0 0,2-2 0 15,2 0 0-15,4 0 0 0,4 0 0 0,3 0 0 0,3-2 144 16,0-2-144-16,2 0 160 0,1-1-160 0,0 4 160 16,2-5-160-16,0 1 160 0,3-2-160 0,3-3 0 15,1 1 128-15,6-1-128 0,3 0 0 0,5-1 0 0,2 0-256 16,3-1 48-16,2-3-12224 15,-1 1-2448-15</inkml:trace>
</inkml:ink>
</file>

<file path=ppt/ink/ink2.xml><?xml version="1.0" encoding="utf-8"?>
<inkml:ink xmlns:inkml="http://www.w3.org/2003/InkML">
  <inkml:definitions>
    <inkml:context xml:id="ctx0">
      <inkml:inkSource xml:id="inkSrc0">
        <inkml:traceFormat>
          <inkml:channel name="X" type="integer" max="27388" units="cm"/>
          <inkml:channel name="Y" type="integer" max="18258" units="cm"/>
          <inkml:channel name="F" type="integer" max="65535" units="dev"/>
          <inkml:channel name="T" type="integer" max="2.14748E9" units="dev"/>
        </inkml:traceFormat>
        <inkml:channelProperties>
          <inkml:channelProperty channel="X" name="resolution" value="1000.29218" units="1/cm"/>
          <inkml:channelProperty channel="Y" name="resolution" value="1000.43835" units="1/cm"/>
          <inkml:channelProperty channel="F" name="resolution" value="0" units="1/dev"/>
          <inkml:channelProperty channel="T" name="resolution" value="1" units="1/dev"/>
        </inkml:channelProperties>
      </inkml:inkSource>
      <inkml:timestamp xml:id="ts0" timeString="2024-12-03T16:11:44.521"/>
    </inkml:context>
    <inkml:brush xml:id="br0">
      <inkml:brushProperty name="width" value="0.05292" units="cm"/>
      <inkml:brushProperty name="height" value="0.05292" units="cm"/>
      <inkml:brushProperty name="color" value="#FF0000"/>
    </inkml:brush>
  </inkml:definitions>
  <inkml:trace contextRef="#ctx0" brushRef="#br0">1896 15922 35007 0,'-21'-6'3120'0,"5"0"-2496"0,1 0-496 0,5 2-128 0,4 4 1136 0,3-2 208 0,-1-1 32 0,-3-2 16 0,-3-1-1120 0,-1-3-272 0,2-1 0 0,7 0 0 16,4-1 176-16,6 4-32 0,2-2 0 0,3 2 0 16,3 1-144-16,0 1 0 0,2 1-160 0,-1 3 160 15,0 1 0-15,2 1 0 0,2 3 0 0,2-2 0 16,3 1 192-16,5-2-64 0,5 1 0 0,4-2-128 16,-1 0 320-16,7 0-64 0,6 0 0 0,5-2 0 0,3 4 64 15,-1-2 16-15,0 3 0 0,8 1 0 0,9-2 48 0,5-1 16 16,-2 2 0-16,-1 0 0 0,-2 4-96 0,1-1-32 15,-1 2 0-15,-2-4 0 0,1-1-272 0,1 0 0 16,0 0 0-16,-2 4 0 0,-1-1 0 0,-7-2 0 16,-8-1 0-16,-2-1 0 0,-1-2 0 0,-4 0 0 15,-5 1-128-15,0 2 128 0,1 1 0 0,-4-2 0 16,-4 2 0-16,-3-2 0 0,0 2 0 0,-6-4 0 16,-3 0 0-16,-2 2 0 0,-2-2 0 0,-2-2 0 15,1 2 0-15,-4 0 0 0,-1-3 0 0,-3 2 0 16,-3-1 192-16,-1 2-192 0,-3-3 0 0,-1 2 0 15,-3-1 0-15,-2-2 0 0,-3 1 0 0,-2 0 0 16,-4-1 0-16,0-2 0 0,-5 0 0 0,0-1 192 0,-2-3-48 16,-2 2 0-16,-3-2-144 0,-1-2 0 0,0 2 0 15,-1-3 0-15,-2 1 0 0,-2-2 0 0,1 2 0 16,-1-3 0-16,2 2 0 0,-1 0 0 0,0 1 0 0,3-2 0 16,2 3 0-16,2 1 0 0,2-2 0 0,3 2 0 15,2 0 0-15,4 0 0 0,0-2 0 0,1 2 128 16,3-1-128-16,-1 1 0 0,3 2 0 0,-1 0-176 15,4-1 176-15,-1 3 0 0,1 1 0 0,2 0 0 16,1 4 0-16,4-2 0 0,1 0 0 0,1 3-128 16,2-3 128-16,3 3-128 0,2 0 128 0,4 0-128 15,4 0-16-15,4 0 0 0,3 3 0 0,2-2 0 16,-2 1 144-16,2 2 0 0,-1 1 0 0,2-1 0 16,-1 2 0-16,-4 0 0 0,-2 0 0 0,-4 2 128 0,-1 0-128 15,-6 2 176-15,-2-1-176 0,-5-2 192 0,-2 2-64 16,-5-2 0-16,-2 2 0 0,-3 1 0 0,-3 2 32 15,-3 1 0-15,-4 3 0 0,-5 2 0 0,-2 2-160 0,-3-1 0 16,-2 3 0-16,-3 3 0 0,-1-2 0 0,-3 4 192 16,-5 3-192-16,3-2 192 0,1 1-64 0,-1-2-128 15,0-1 192-15,0-4-64 0,1 1-128 0,1-2 128 16,4-2-128-16,-1 1 128 0,1 1-128 0,4-5 0 16,1-1 0-16,2-1-14016 15,3 1-2864-15</inkml:trace>
</inkml:ink>
</file>

<file path=ppt/ink/ink3.xml><?xml version="1.0" encoding="utf-8"?>
<inkml:ink xmlns:inkml="http://www.w3.org/2003/InkML">
  <inkml:definitions>
    <inkml:context xml:id="ctx0">
      <inkml:inkSource xml:id="inkSrc0">
        <inkml:traceFormat>
          <inkml:channel name="X" type="integer" max="27388" units="cm"/>
          <inkml:channel name="Y" type="integer" max="18258" units="cm"/>
          <inkml:channel name="F" type="integer" max="65535" units="dev"/>
          <inkml:channel name="T" type="integer" max="2.14748E9" units="dev"/>
        </inkml:traceFormat>
        <inkml:channelProperties>
          <inkml:channelProperty channel="X" name="resolution" value="1000.29218" units="1/cm"/>
          <inkml:channelProperty channel="Y" name="resolution" value="1000.43835" units="1/cm"/>
          <inkml:channelProperty channel="F" name="resolution" value="0" units="1/dev"/>
          <inkml:channelProperty channel="T" name="resolution" value="1" units="1/dev"/>
        </inkml:channelProperties>
      </inkml:inkSource>
      <inkml:timestamp xml:id="ts0" timeString="2024-12-03T16:12:26.412"/>
    </inkml:context>
    <inkml:brush xml:id="br0">
      <inkml:brushProperty name="width" value="0.05292" units="cm"/>
      <inkml:brushProperty name="height" value="0.05292" units="cm"/>
      <inkml:brushProperty name="color" value="#FF0000"/>
    </inkml:brush>
  </inkml:definitions>
  <inkml:trace contextRef="#ctx0" brushRef="#br0">0 3252 29023 0,'2471'-129'2576'0,"-2400"126"-2064"0,15 3-512 0,-10-1 0 0,-19 1 192 0,-17-3-192 0,-8 3 192 0,11-4-192 0,30-2 0 0,37 0 0 0,34-6 0 0,23-1 0 0,13-3 0 0,-7 0 128 0,-17 6-128 16,-16 2 160-16,-18-2 496 0,2 3 112 0,3 4 0 0,1 0 16 15,-1 0-144-15,-2 3-48 0,-1 0 0 0,-1 1 0 16,-8 1-272-16,3 1-48 0,3-2-16 16,-1 3 0-16,-9 1 192 0,-1-5 48 0,0 1 0 0,1-1 0 15,4 2 32-15,-2-2 16 0,-10-2 0 16,7 1 0-16,11 4-32 0,2-5-16 0,1 1 0 0,2-3 0 16,4 3-320-16,-4-4-176 0,-12-1 192 0,7-6-192 15,5 5 0-15,-1-5 0 0,-5-1 0 0,-2 1 0 16,-2 2 128-16,-1 0-128 0,1-2 0 0,-5-1 0 15,-4 1 0-15,-1 2 0 0,-1 6 0 0,-5-2 0 16,-7 0 0-16,1 0 0 0,3 3 0 0,0 0 0 0,0-1 192 16,-3 0-64-16,-3-2 0 0,-1 6-128 0,-1 0 288 0,-3 0-48 15,-6 0-16-15,-3 0 0 0,-2 1-224 0,1 2 128 16,0 1-128-16,3-1 0 0,2 0 0 0,-1-3 0 16,-3 0 0-16,-2 0 0 0,0 0 0 0,-1 0 0 15,-1 0 0-15,-4-3 0 0,-6 0 0 0,-4-1 0 16,-3-2 0-16,-4-1 0 0,-3 1 0 0,0-1 0 15,-5 1 0-15,-2-3 0 0,-2 3 0 0,-4-2 0 16,-1 2 0-16,-2 0 0 0,-3 0 128 0,3 1 16 16,0 1 16-16,-1 0 0 0,2 2-160 15,-2 1 128-15,1-2-128 0,0 0 128 0,0 3-128 0,-5-3 0 16,1-1 0-16,-5 2 0 0,-1 2 0 0,-5-3 0 0,-3 3 0 16,-4-1 0-16,-4 1 0 0,-3 0 0 15,-5 0 0-15,-5 1-12912 16,-5-1-2512-16</inkml:trace>
  <inkml:trace contextRef="#ctx0" brushRef="#br0" timeOffset="14971.17">17353 13324 35935 0,'-7'-2'3200'0,"1"0"-2560"0,2 0-512 0,2 1-128 15,1 1-1216-15,-3 0-272 0,-2-3-48 0,-7-3-16 0,-3 2 1136 0,-2-4 224 16,2 0 64-16,-2-3 0 0,2 1 128 0,2 0 0 16,-3 0 0-16,0-1 0 0,0 1 0 0,-4 1 0 15,-1 0 0-15,-3-1 0 0,0 3 0 0,-3 0 0 16,-6 5 0-16,-4-1 0 0,-2 2 704 0,-3 1 160 0,-1 1 32 0,-3 2 16 16,1-3 160-16,-1 2 16 0,0 2 16 0,1-1 0 15,3 0-400-15,1 0-64 0,2-2-32 0,-2 1 0 16,0 1-224-16,-1-3-64 0,-2-3 0 0,-2 1 0 15,2 1-144-15,-2-4-48 0,1 4 0 0,1-2 0 16,2-1-128-16,-4 4 0 0,-2-2-160 0,-3 2 160 16,0-4 0-16,-1 4 0 0,-2 0 0 0,0 0 0 15,-2 1 192-15,1 2 0 0,2 1-16 0,-3 1 0 16,1-2-176-16,-2 1 160 0,-1 1-160 0,0-4 160 16,3 2-160-16,2-2 0 0,2 4 0 0,3-5 0 15,5 1 0-15,0-1 0 0,3-1 0 0,1-2 0 16,0 1 0-16,0-2 0 0,2 0 0 0,1 1 0 0,1 0 0 15,2 0 0-15,1-2 0 0,5 3 0 0,2 0 0 16,3-2 0-16,0 4 128 0,1-3-128 0,0 3 240 16,-1 0 16-16,2 1 0 0,-1 1 0 0,2-1-112 0,1 2-16 15,-1 1 0-15,1 1 0 0,2-4-128 16,2 4 0-16,3 1 0 0,1-2 0 0,1-1-192 0,1 0 192 16,3 1-160-16,-1-2 160 0,0 2-128 0,0-4 128 15,-1 2 0-15,0-2-144 0,0 0 144 0,1-2 0 16,-2-2 0-16,2 2 0 0,-2 2 0 0,3-4 0 15,0 1 0-15,1 1 0 0,2 1 0 0,2-2 0 16,1-1 0-16,0 4 128 0,1-3-128 0,3 3 192 16,-1-3-64-16,0 3 0 0,0 0-128 0,1-2 0 0,0 2 0 15,3-1 0-15,-1 1 0 0,1-3 0 16,2-1 0-16,-2-1 0 0,2 4 0 0,0-2 0 0,-3-2 0 16,1 1 0-16,1-2 0 0,-1-3 0 0,1 2 0 15,1-6 0-15,3 0 0 0,1 0 0 0,0 1 160 16,4-3-160-16,4 1 208 0,4-2-48 0,3 0-16 15,4-1 0-15,4 3-144 0,0-2 0 0,1 4 0 16,-2 0 0-16,-1 2 0 0,-2 4 0 0,-1-3 0 0,-1 3 0 16,-3 1 0-16,-2-1 0 0,-4-1 0 0,-1 2 0 15,-3-1 0-15,-2 1 0 0,-4 3 144 0,-1-2-16 16,-4 2-128-16,-2-2 0 0,-2 1 0 0,-2 3 0 16,0-2 0-16,-2 1 0 0,-1-2 0 0,-2 3 0 15,0 0 0-15,-3 0 0 0,-2 3 0 0,-4 0 0 16,-3 1 0-16,-3 1 0 0,-2 1 0 0,-2-1 0 15,3 1 0-15,0 3-160 0,-1 0 160 0,0 1-208 0,2 0 208 0,-1 2 0 16,0 0 0-16,-1 2 0 0,3-2 0 0,-2 3 0 16,-1 1 192-16,-4 0-192 0,-1 0 128 0,0 0-128 15,3-1 0-15,-1-4 0 0,1 2 0 0,-1-2 0 16,3 0 0-16,-1 0 0 0,5-1 0 16,-1-4 0-16,2 0-192 0,1 2 192 0,4 0 0 15,0-1 0-15,4 2 208 0,2 1-64 16,1 0-16-16,2 1 0 0,1 1 0 15,3 0 0-15,0 3 0 16,3-2-128-16,1 3 192 0,1 2-64 16,0-2-128-16,3-3 192 0,1 2-192 15,1-4 192-15,1 1-192 0,4-3 0 0,7-1 0 0,2 0 0 0,8-1 128 0,2-5-128 16,5-1 0-16,3 2 128 0,7-3-576 0,5 2-112 0</inkml:trace>
  <inkml:trace contextRef="#ctx0" brushRef="#br0" timeOffset="36936.24">28792 3862 32255 0,'-17'-3'2864'0,"2"1"-2288"0,5 4-576 0,6-2 0 0,2 3 640 0,-2 0 0 0,-6 0 16 0,-7 1 0 0,-3 2-528 0,0 1-128 0,2 4 0 0,2-1 0 15,3 4 0-15,1 1 0 0,2 3 0 0,-1 2 0 16,0 2-128-16,-3 7 128 0,-1 3 0 0,-3 5 0 15,-2 7 0-15,-1 3 0 0,-1 0 0 0,-3 4 0 16,1-3 368-16,0-3 144 0,0 2 16 0,2-6 16 16,1 0-96-16,2-6 0 0,2 2-16 0,0-4 0 15,2-1-272-15,0-1-160 0,0-3 192 0,0-2-192 16,2 3 176-16,-1-5-176 0,1 1 160 0,0-3-160 0,1-3 384 16,-1 1-32-16,1-2 0 0,0-2 0 0,-2 0-80 15,-1 0-16-15,0 3 0 0,-2-1 0 0,-1 1-64 16,-3 3-32-16,-2 1 0 0,0 3 0 0,-3-1-32 15,1 3-128-15,-1-2 192 0,3 1-64 16,-1-5-128-16,3 0 0 0,3-4 0 0,0-3 0 0,3-3 0 0,3-2 0 16,3-4 0-16,2-2 0 0,1-2 160 0,2-6 0 15,3 2 0-15,-2-4 0 0,2-3-160 16,1-2 192-16,1-4-192 0,-1-3 192 0,2-2-192 0,-1-2 0 16,0-3 0-16,0-4 0 0,2 1 0 0,-2-3 0 15,2-1 0-15,-1 2 0 0,0-1 0 0,1 0 0 16,1 3 0-16,-1 2 0 0,1 1 0 0,-1 3 0 15,-1 3 0-15,0 3 0 0,1 3 0 0,-2 4 0 16,2 2 0-16,-2 4 0 0,1 3 0 0,1 3 0 16,1 0 0-16,-1 7 0 0,1 0 0 0,0 5 0 0,-1 4 0 15,0 0 0-15,1 6 0 0,-3 1 192 0,1 0-192 16,1 2 192-16,-2 3-32 0,0 0 0 0,2-1 0 16,-1 1 0-16,2-3-160 0,0-2 0 0,1 1 0 15,1-4 0-15,1 0 0 0,3-2 0 0,1-2 0 16,2-2 0-16,0 0 0 0,4 0 0 0,2-5 0 0,2-2 0 15,2 0 0-15,3-4 128 0,3 0-128 0,2 0 0 16,0-2 0-16,2-4 0 0,2-3 0 0,4-3 0 16,3-5 0-16,8-11 0 0,7-7-144 0,8-8-19200 15</inkml:trace>
  <inkml:trace contextRef="#ctx0" brushRef="#br0" timeOffset="50233.61">25239 12199 37775 0,'-12'2'3360'0,"1"-2"-2688"0,2-2-544 0,4-1-128 0,0 2-368 0,-5-1-96 0,-7-2-32 0,-10-6 0 0,-9-5-464 0,-4-5-80 0,-3-4-32 0,4-7 0 16,3 1-448-16,2-2-80 0,6 1-32 0,2 0 0 16,5 1 960-16,1 2 192 0,4-3 32 15,1 0 16-15,4 2 2624 0,1 0 528 0,1-2 96 0,2 3 32 0,1 2-960 0,0-3-192 16,1-2-32-16,-1 3-16 0,-2 0-848 0,2-5-160 16,0-1-48-16,0-7 0 0,-1-7-336 15,1-5-64-15,1-7 0 0,0-4-16 0,2-8-176 0,-1-5 0 16,1-5 0-16,2-4 0 0,4-2-128 0,0 1-64 15,4 1-16-15,1 6 0 0,2 2 16 0,1 8 0 16,2 4 0-16,-1 2 0 0,-1 4 192 0,-1 6 0 16,-3 1 0-16,0 6 0 0,-2 2 0 0,-2 1 256 15,1-3-48-15,-2 0-16 0,0-1 80 0,-2-3 16 16,0 0 0-16,1-6 0 0,0 2-288 0,2-3 128 16,0-6-128-16,1-2 0 0,2-6 0 0,-1-3 0 0,1-2 0 15,-1 0 0-15,0 8 0 0,1-9 0 0,-1 1 0 16,3-2 0-16,-1 1 0 0,1 4 0 0,-2-1 0 0,2 5 0 15,4 7 0-15,-1 3 0 0,0 4 128 0,1 5-128 16,-1 6 0-16,2-1 0 0,-3 4 0 0,-1-1 0 16,1 1 0-16,-1 1 0 0,-2 5 0 0,1-1 0 15,-2-4 0-15,0 3 0 0,0-3 128 0,-2 3-128 16,-1-3 240-16,-1-1-16 0,-1 2 0 0,1-2 0 16,0 1-80-16,-1-1-16 0,3-5 0 0,0 4 0 15,2 1-128-15,3 1 0 0,0 0 0 0,4 3 0 16,2 0-288-16,1 3 64 0,1 0 16 0,2 3 0 0,-1 4 32 15,-1 3 16-15,2 4 0 0,-3 4 0 16,-2 1 160-16,-2 3 0 0,0 5 0 0,-2-1 0 0,-2 4 0 16,-1-1 0-16,-1 0 0 0,-1 3 0 0,1-1 128 15,1-1-128-15,1 1 128 0,2-3-128 0,1 1 0 16,3 0 0-16,1-3 0 0,2 2 0 0,-1 1-208 0,4-4 32 16,0 1 16-16,1 1 0 0,-2 0-64 0,3-2-16 15,-1 2 0-15,-2-1 0 0,0 1 240 0,-1 2-176 16,0 3 176-16,-3-4-160 0,-2 5 160 0,-2-2 0 15,-1 2 0-15,-1 2 0 0,-2-1 0 0,-1 1 0 16,1 0 160-16,-2 0-160 0,0 1 0 0,-3 1 0 16,2-2 0-16,-2 0 0 0,2 0 0 0,0 0 0 15,-1 0 0-15,1 0 0 0,1-2 0 0,-1-2 0 16,2 0 0-16,1-2 0 0,1 0 0 0,0 0 0 16,1 0 0-16,0-3 0 0,-1 2 0 0,2 0 0 0,-1 1 0 15,-2 0 0-15,-1 2 0 0,-1-1 0 0,-1 4 0 16,-1-1 0-16,-2 2 0 0,-2 0 0 0,-2 0 0 0,1 2 0 15,-3 2 0-15,-3-2 0 0,2 2 0 0,-4 2 144 16,2 0-16-16,-4-2-128 0,1 2 192 0,-1 0-64 16,-2-3-128-16,2 1 0 0,-3 2 0 0,2-3 0 15,-1 0 0-15,-1 1 0 0,0-2 0 0,0-1 0 16,2 2 0-16,-2-3 0 0,3 2 0 0,-2-2 0 16,3 0 0-16,0 0 0 0,0 0 0 0,-1 0 0 15,1 0 176-15,0 0-48 0,3 0-128 0,-1-2 192 16,1 4-192-16,1-4 0 0,1 2 0 0,1 0 0 15,1 0 0-15,2-4 0 0,2 2 0 0,1-2-160 16,3-1 160-16,2 0-128 0,1-1 128 0,3-3-128 0,1 1 128 16,3-2 0-16,1 0 0 0,2 0 0 0,2-2-240 0,0-1-16 15,4 1 0-15,-1 2 0 0,1-4 256 0,0 3 0 16,0 4 0-16,-1-3 0 0,-1 4 0 0,-1-1 0 16,0 3-128-16,-4 0 128 0,-1 1 0 0,0 2 0 15,0-1 0-15,-1-2 0 0,-1 4 0 0,0-3 0 16,1 2 0-16,1 1 0 0,-2-2 0 0,-1 2 0 15,-1 0 0-15,-1 2 0 0,-2-1 0 0,0 6 0 16,-2-1 0-16,-2 0 0 0,-2 3 0 0,-1 1 0 16,-1 6 0-16,-2 2 0 0,-3 4 0 0,-3 1 160 15,2 1-160-15,-2-1 128 0,-1 3 64 0,-1 0 0 16,1 1 0-16,2-4 0 0,0 2-192 0,2-3 0 16,0 3 0-16,2-6-12880 0,2-1-2464 15</inkml:trace>
  <inkml:trace contextRef="#ctx0" brushRef="#br0" timeOffset="52302.86">25895 11754 1839 0,'-2'-8'160'0,"1"2"-160"0,-1 0 0 0,0 2 0 0,2-1 2736 0,0 4 512 0,2-3 96 0,-1-1 32 0,0-2-2240 0,0-4-448 16,2 0-96-16,-1-2-16 0,3 3 880 0,-2 4 160 16,-1 0 48-16,1 4 0 0,-1-2 64 0,-1 1 32 15,1 3 0-15,-1 0 0 0,0 3-208 0,0-2-32 16,1 2-16-16,0-1 0 0,-1 2-240 0,1-2-48 15,0-1-16-15,-1 2 0 0,0 1-384 0,-1-2-80 16,2 2-16-16,-2 0 0 0,-2 0-304 0,1 0-64 16,0 2-16-16,0 1 0 0,-2-1-80 0,1 1-32 0,-1 4 0 0,0-1 0 15,0 3-224-15,-1 3 128 0,1 0-128 0,-1 0 0 16,2 0 176-16,-1 2-176 0,-1 2 192 0,-1 2-192 16,3 2 208-16,-2-1-64 0,2 2-16 0,-1-3 0 15,1 1-128-15,1 1 0 0,-1 2 0 0,1-1 128 16,0 0-128-16,0 1 0 0,1-1 0 0,-2-3 0 15,2-2 0-15,0-1 192 0,0 0-192 0,0-3 192 16,2-1-16-16,0-2 0 0,1-1 0 0,-1-3 0 16,3 1-16-16,0-3 0 0,1-4 0 0,0 2 0 15,4-1-16-15,0-3 0 0,0 0 0 0,1 1 0 16,2 0 0-16,0-2 0 0,1 0 0 0,-1 0 0 0,1 0-144 16,-2 0 0-16,3-2 0 0,-1-1 0 0,1 2 0 15,-2-3 0-15,0 2-144 0,-1-2 144 0,1-1-192 0,0-1 192 16,-1-2-192-16,1-1 192 0,-2-3-176 0,-1 1 176 15,0-4-160-15,-1-4 160 0,1 1 0 0,0 1-144 16,1-5 144-16,-2 0 0 0,1-3 0 0,0-1 0 16,-2 1 0-16,1-3-128 0,-2 3 128 0,0-1 0 15,0-1 0-15,-1 1-128 0,-1 0 128 0,0-1 0 16,-1 3 0-16,1-1 0 0,-1 3 0 0,-2 0 0 16,2 1 0-16,-3 4-128 0,0 2 128 0,0 1 0 15,-1 5 0-15,-1 0 0 0,1 2-224 0,-1 4 32 16,1-2 16-16,-3 1 0 0,2 0 176 0,0 2 0 15,1-2 0-15,-1 4 0 0,0-2 0 0,1 0 0 0,-2 2 0 16,2 0 0-16,0 2 0 0,0 0 0 0,0 4 128 16,0 0-128-16,0 2 0 0,0 4 0 0,2 1 0 15,-2 3 0-15,1 2 0 0,-1 1 0 0,1 3 0 0,1 0 0 16,0 1 128-16,0-1-128 0,3 3 160 0,-1-3-160 16,0-2 176-16,-1 2-176 0,2 3 192 0,0-3-192 15,1 0 128-15,1 0-128 0,-1 1 0 0,1-2 0 16,-1 1 0-16,2 0 0 0,-2 0 0 0,0-2 0 15,0 1 144-15,-1-3-144 0,-1-1 0 0,0-1 144 16,-1 0-144-16,0-4-224 0,1 1 48 0,-2-7 16 16,0 1-688-16,0-4-144 15</inkml:trace>
  <inkml:trace contextRef="#ctx0" brushRef="#br0" timeOffset="53750.2">26943 12284 6447 0,'-2'-1'576'0,"1"-2"-576"0,2 3 0 0,-1 0 0 0,0-2 0 0,0 1-272 0,0 1 16 0,0-5 16 0,-1 4 384 0,1-4 80 16,0 1 16-16,0 0 0 0,0 2 1104 0,0-1 240 15,1 2 32-15,-1 1 16 0,2 0 528 0,-1 0 96 16,1-2 32-16,-1 4 0 0,1-2 464 0,0 0 80 16,-2 0 32-16,0 0 0 0,0 0-560 0,0 0-128 15,0 0 0-15,0 0-16 0,0 0-1072 0,22 1-224 16,-17-1-32-16,-1-1-16 0,0 1-416 0,1-2-80 16,0 0 0-16,-1 2-16 0,0 0-64 0,0 0-16 15,-1 0 0-15,0 0 0 0,-1 0 0 0,1 0 0 16,-2 2 0-16,-1 0 0 0,0 2 96 0,-1 2 32 15,-2 0 0-15,1 3 0 0,-1 1-80 0,0 2-16 16,-2 4 0-16,1 3 0 0,0 0 112 0,-1 4 16 16,0 5 0-16,0 3 0 0,-1 4-208 0,1-1-48 15,1 5 0-15,0-4 0 0,-1 4-128 0,0-2 0 0,0-2 0 16,1-5 0-16,-1-1 0 0,1-3-144 0,-1-1 144 16,0-6-160-16,-1 2 160 0,1-7 0 0,-1 1 0 0,-1-5 0 31,1-4-704-31,1-5-64 0</inkml:trace>
  <inkml:trace contextRef="#ctx0" brushRef="#br0" timeOffset="55050.95">28148 10987 11967 0,'-2'-2'1072'0,"0"-2"-864"0,1 4-208 16,-1 0 0-16,1 0 1040 0,-1 0 176 0,-2-3 16 0,-3 3 16 0,-2-2-752 0,-2 1-160 0,0 1-16 0,-2 0-16 0,1 1 912 0,0 1 176 0,-2 1 32 0,0 1 16 16,1 2 1120-16,-1-3 208 15,1 4 48-15,-1-1 16 0,0 2-688 0,1 4-144 0,-2 0-16 0,1 3-16 16,-1 1-1136-16,1 4-208 0,-1 2-48 0,-1 3-16 15,0 3-192-15,0 4-48 0,1 5 0 16,-1 4 0-16,-2 0-112 0,2 3-16 0,0 1-16 0,0 2 0 16,1-3-48-16,0 5-128 0,-1 4 192 0,-1-2-64 15,1-1-128-15,0-2 0 0,-1 2 0 0,1-2 0 16,1-2 256-16,0 2-48 0,1-1 0 0,2-1 0 16,2 0-16-16,1-4-16 0,2 1 0 0,2-3 0 15,3-3 32-15,2-3 16 0,3-3 0 0,3-1 0 16,4 1-96-16,3-3-128 0,3 1 176 0,4-3-176 15,1 1-192-15,3-5-128 0,5 0-48 0,0-2 0 16,5-1-432-16,2-6-96 0,1 2 0 0,2-2-18432 16</inkml:trace>
  <inkml:trace contextRef="#ctx0" brushRef="#br0" timeOffset="56823.41">28291 11464 10127 0,'-4'0'896'0,"2"0"-704"0,1 0-192 0,-1 0 0 0,2 0-544 0,0 0-144 0,-1 0-16 0,-1 0-16 15,-2-2-304-15,2 2-48 0,-1 0-16 0,2-3 0 0,2 2 928 0,0-1 160 0,3-1 0 0,0-1 128 16,-1 2 576-16,1 1 128 0,0-2 32 0,-2 1 0 16,1 1 272-16,-2 1 48 0,0-3 16 0,0 3 0 0,-1-1 848 0,0 1 160 15,2 0 32-15,-1 0 16 0,0-3 288 0,0 3 48 16,3-3 16-16,0 3 0 0,1-5-448 0,0 1-96 16,2 0-16-16,-1-1 0 0,2 0-736 0,-2 0-160 15,0 2-16-15,2-3-16 0,-2-1-560 0,0 4-112 16,0-1-32-16,-1 2 0 0,0-2-224 0,-1 4-32 15,-2-3-16-15,-1 3 0 0,1 3-144 0,-2-3 192 16,0 4-192-16,-2-2 192 0,1 3 0 0,-1 1 0 16,-1 3 0-16,0 1 0 0,-1 2-16 0,-1 0 0 15,0 4 0-15,0 3 0 0,0 0 16 0,0 3 0 16,0 1 0-16,1 2 0 0,2 4-64 0,1 1-128 16,-1 3 192-16,2-3-64 0,2 3-128 0,-1-1 0 15,0-1 0-15,2-2 0 0,-1-1 0 0,-1-2 0 16,2-2 128-16,-2 1-128 0,0 1 0 0,-1-1 0 0,0-3 0 15,-1 0 0-15,0 0 0 0,-2 1 0 0,1-5 0 16,-1 1 0-16,-2-2 0 0,1-1 0 0,-1-1 0 0,-2-3 0 31,1-2-544-31,0-1-32 0,1-2-16 0,-2-3 0 16,0-1-960-16,-1-3-192 0</inkml:trace>
  <inkml:trace contextRef="#ctx0" brushRef="#br0" timeOffset="57682.78">28437 11320 1839 0,'-10'0'160'0,"3"-3"-160"0,0 2 0 0,3 1 0 0,1 0 4528 0,3 0 864 0,-1 0 176 0,0 0 48 0,-2 0-3904 0,-2 0-784 0,1 0-160 0,1-3-16 15,-1 3 528-15,2 0 128 16,-1-2 0-16,1 2 16 0,0 2 0 0,1-2 0 0,0-2 0 0,1 2 0 16,1-1 32-16,0 1 0 0,-1 0 0 0,0 0 0 15,0 0-832-15,23-13-176 0,-13 10-16 0,2-4-16 16,0 1-96-16,3 0-32 0,1 0 0 0,3-3 0 16,-2 2 32-16,3 1 16 15,1-4 0-15,2 1 0 0,1 0-192 0,2 2-144 0,0 1 192 0,-2 0-192 16,1 2 0-16,-1 4 0 0,-2 0 0 0,-2 4 0 15,-3-1 0-15,-2 6 0 0,-3-3 0 0,-2 4 0 16,-1 2 0-16,-3 1 0 0,1 3 0 0,-3 0 0 16,1 3 0-16,-4-1 0 0,2 2 0 0,-3-2 0 15,0 5 0-15,-3-1 0 0,1 0-144 0,-2 0 144 0,-1 1-128 0,-2-1 128 16,-1 0-128-16,0 1 128 0,-2-1 0 0,0-1 0 16,-1-3 0-16,0-2-128 0,-2 3 128 0,1-3 0 15,-3 0 128-15,0-2-128 0,-1 1 144 0,-2-3-144 16,-3 2 192-16,-3-2-192 0,2 0 0 0,-2-2 0 15,1-1 0-15,-2 1 0 0,0-4-160 0,2 0-96 16,2-2 0-16,0-2-16 0,1-1 16 0,3-1 0 16,-2-1 0-16,3-1 0 0,3-4 80 0,0-1 32 15,1 4 0-15,2-6 0 0,1 5 144 0,2-2 0 16,2 2 0-16,1-1 0 0,3 4 0 0,0-2 0 16,2 3 128-16,1-5-128 0,2 3 192 0,1 0-48 15,1-1 0-15,2 2 0 0,-1 1-16 0,3 0-128 16,0 0 192-16,1 0-64 0,1 1 32 0,1 2 0 15,2-1 0-15,-2 2 0 0,3 0-160 0,-2 1 192 0,1 2-192 16,-2-1 192-16,1 1 0 0,0-1 16 0,-2 1 0 0,0 2 0 16,-1-3-80-16,2 3 0 0,0 2-128 0,2 1 192 15,2 3-64-15,0-1 0 0,1 2-128 0,-1 1 192 16,3-1-192-16,-1 4 128 0,2-4-128 0,-1 2 0 16,1 1 0-16,0 0 0 0,-3-2 0 0,-1 4 0 15,0-3 0-15,-4 0 0 0,1 0 0 0,-2 1 0 16,-2 1 0-16,0 1 0 0,0-3 0 0,-3 2 0 15,1-1-240-15,-1 0 16 0,-2 0 0 0,0-1 0 16,-3 1-336-16,1-2-64 16,-2-1-16-16,-1-1-12176 0,-1-1-2448 0</inkml:trace>
  <inkml:trace contextRef="#ctx0" brushRef="#br0" timeOffset="58627.57">29425 12173 30399 0,'-1'0'2704'0,"1"0"-2160"0,1 1-544 0,-1-1 0 0,1 0 512 0,0 3 0 0,1-3 0 0,-1 2 0 16,3-2 816-16,-1 4 144 0,2-2 48 0,1-1 0 15,2 4-704-15,-1-1-144 0,1 0-32 0,0 2 0 16,1 0-176-16,0 0-32 0,1 4-16 0,-2 3 0 16,1-1-32-16,-2 2 0 0,1 0 0 0,-1 5 0 15,1-3-16-15,-2 3-16 0,-1 3 0 0,-2-5 0 16,1 4-32-16,0-2 0 0,-2 1 0 0,2 2 0 15,0 3-80-15,1-1-32 0,-2 2 0 0,2-1 0 0,0 1-208 0,1-1 0 16,-1 1 0-16,0 0 0 0,0-2 0 0,-1 1 0 16,1-1 0-16,-4-1 0 0,-1-1 0 0,-1-2 0 15,-3 2 0-15,-2-3 0 0,0-1 0 0,-2-1 0 16,-3 1 0-16,-2-2 0 0,-1-2 0 0,-3 1 0 16,-2-2 0-16,-2 2 0 0,-1-3 0 0,-4 0-240 15,1-1 32-15,-4-5 0 16,-1 0-864-16,-3-1-160 0</inkml:trace>
  <inkml:trace contextRef="#ctx0" brushRef="#br0" timeOffset="59949.53">30253 11407 26719 0,'-1'2'2368'0,"1"-2"-1888"0,0 2-480 0,0-2 0 0,1 0 0 0,-1 0 0 16,2 0 0-16,-1 3 0 0,0 0 784 0,2 1 176 15,-2 0 16-15,1 2 16 0,0 0 480 0,-1 4 112 16,0 1 16-16,-1 1 0 0,1 5-512 0,1 2-80 0,-2 6-32 16,0 4 0-16,1 5-400 0,-1 2-96 0,0 5-16 0,-1 2 0 15,-1 2-224-15,1-3-48 0,0-2-16 0,-2-1 0 16,0-1-176-16,-1-1 160 0,0-5-160 0,1 2 160 15,-2-6 0-15,0 2 0 0,-2 1 0 0,2-3 0 16,1 1-160-16,-3-5 0 0,2 2 0 0,0-3 0 16,-1-1 0-16,0-6 0 0,0 0 0 0,-1-1 0 15,0-3-320 1,1-4-112-16,0 0-16 0,-1-1-18048 0</inkml:trace>
  <inkml:trace contextRef="#ctx0" brushRef="#br0" timeOffset="60733.71">30252 11401 19343 0,'-3'-6'1728'0,"0"0"-1392"0,1 0-336 0,2 0 0 0,1 3 2560 0,0-1 448 0,2 2 96 0,0-4 16 0,3-5-2112 0,3-4-432 15,3-4-64-15,1 2-32 0,0-2-128 0,2 1-32 16,-1 3 0-16,-1 1 0 0,1 2 320 0,0-2 48 16,-1 3 16-16,1 0 0 0,-1 2 64 0,1 0 32 15,0 0 0-15,-2 1 0 0,-1 2-336 0,-1 0-64 16,0 4-16-16,0-2 0 0,-2 4-256 0,0 1-128 15,-1 2 128-15,0 3-128 0,-1 0 0 0,0 3 0 16,1 1 0-16,2 3 0 0,-2 2 0 0,1 4 0 16,0 3-144-16,0-2 144 0,1 4 0 0,-3-1-128 15,1 1 128-15,-3-1 0 0,0-1 0 0,-3-2-128 0,-1 1 128 16,-3 1 0-16,0-2 0 0,-4-2 0 0,1 1 0 16,-2-2 0-16,-2 0 0 0,-1 1 0 0,-2 0 0 15,0-2 0-15,-1 0 0 0,-1-1 0 0,3-2 0 0,-2-1 0 16,3-1 0-16,-1-2 0 0,-1-1 0 0,0 0 0 15,0-2 0-15,1 0 0 0,0-3 0 0,-2 0 0 16,0-3 0-16,1 0 0 0,-2 3 0 0,-1-6 0 16,0 6 0-16,-1-3 0 0,-1 0 0 0,0 0 0 15,0 1 0-15,1 2 0 0,0 0 0 0,1-3 0 16,1 3 0-16,0 0 0 0,0 0 0 0,3-2 0 16,2 2-736-1,1 0-96-15,2 2 0 0,2-1-16096 0</inkml:trace>
  <inkml:trace contextRef="#ctx0" brushRef="#br0" timeOffset="61318.53">30589 10709 32255 0,'-4'1'1424'0,"3"-1"304"0,1 2-1392 0,1-2-336 0,1 2 0 0,1-1 0 0,1 0 224 0,0 2-32 0,4 0 0 0,3 4 0 0,4 1 704 0,0 0 128 0,1 4 16 0,0 0 16 16,0 4-432-16,0 1-96 0,0 1-16 0,1 4 0 16,1 1-272-16,-1 3-64 0,0 4-16 0,-1 1 0 15,0 2-160-15,1-1 0 0,-1 5 0 0,-2 1 0 16,3 0 128-16,-3 3-128 0,4 3 0 0,-1 0 128 15,0-2 144-15,2 1 32 0,-2 2 0 0,-1 2 0 0,-1-5-176 16,0 5-128-16,0 4 192 0,-2-1-192 16,0-1 0-16,-3 0 0 0,0-4 0 0,-4 2 0 0,-3-5 0 15,-3 1 0-15,-1-5 0 0,-5 3 0 0,-1 0 0 0,-6 1 160 16,-2 1-160-16,1-3 128 0,-3-3 304 16,-1 1 48-16,-3 3 16 0,-3 0 0 0,0 1-176 0,1-1-48 15,2-3 0-15,4-3 0 0,0-2-80 0,2-1-32 16,1-1 0-16,2-1 0 0,0-3-160 0,0-1 0 15,1-4 144-15,1 0-144 0,-1-6 0 0,0 1 0 16,0-3 0-16,0-1 0 0,1-3 0 0,0-4 0 16,-2-2 0-16,-2-4 0 15,2-4-688-15,-2 0-48 0,-2-7-16 0,0-1-18208 0</inkml:trace>
  <inkml:trace contextRef="#ctx0" brushRef="#br0" timeOffset="63316.44">27118 6232 1839 0,'-2'-1'160'0,"0"0"-160"0,-1 1 0 0,2-3 0 0,-1 2 960 0,0 1 176 0,1 0 16 0,-3-2 16 0,0-1 160 0,-4 2 16 16,2-2 16-16,-1 0 0 0,-1-2-608 0,2 1-128 15,1 0-32-15,0 1 0 0,0 0-336 16,-1-1-64-16,1 2 0 0,0-2-16 0,-1-1 592 0,-2 2 112 15,0 0 16-15,-2 2 16 0,-1-3 528 0,-3 4 96 16,-2 0 32-16,-2 1 0 0,-2 2-96 0,-4 3-32 16,1 0 0-16,-4 0 0 15,-1 2-512-15,1 2-96 0,-1 1-32 0,-1-1 0 0,3 0-608 0,3 0-192 16,-1-2 0-16,2 2 0 0,2-4 0 0,0 1 0 16,3-1 0-16,0-3 0 0,0 4 0 0,-1-4 0 15,0 3 0-15,-1-1 0 0,-1 3 608 0,2-2 64 0,-1 0 16 16,1 0 0-16,0 1 96 0,0 2 32 15,-1 0 0-15,2 2 0 0,0 4-448 0,-1-3-96 0,2 5-16 0,1-1 0 16,2 2-128-16,2-2-128 0,2 3 144 0,2-3-144 16,3 0 0-16,0 0 0 0,3 3 0 0,2-3 0 15,0 0 0-15,2 0 0 0,1 1 0 0,-2-3 0 16,2 2 0-16,1-1 0 0,-2 1 0 0,2-3 0 16,2 2 0-16,-2 1 0 0,-1-2 0 0,1 3 0 15,0-1 0-15,0 0 0 0,0 0 0 0,-1 0 0 16,0 0 0-16,-1 1 0 0,1-3 0 0,0 2 0 15,-2 1 0-15,1-3 0 0,0 2 0 0,0-3 0 16,1 0 0-16,-2 0 0 0,3-1 0 0,-1 1 0 16,2-4 0-16,0 1 0 0,-1 0 0 0,1 1 0 15,0-4 0-15,2 2 176 0,1-1-176 0,0 1 160 16,3-1-160-16,-1 2 192 0,1 0-192 0,0-3 192 0,1 4 64 16,-1-3 32-16,1 2 0 0,-2 1 0 0,0-1 96 0,-1 0 32 15,-2 2 0-15,1-2 0 0,0 2-192 0,-1-2-32 16,0 0-16-16,0 1 0 0,0-1-176 15,0 0 0-15,2-1 0 0,0 1 0 0,1-3 0 0,0 2 0 16,2-3 0-16,-2 3 0 0,1-5 0 0,1 3 0 16,-2-2 0-16,0 1 0 0,0-3 0 0,-1 0 0 15,0 1 0-15,-1-3 0 0,0 1 0 0,0 1 128 16,1-3-128-16,0 1 128 0,0-1 112 0,0 3 16 16,1-3 0-16,0-3 0 0,1 6-256 0,2-6 0 15,-1 2 0-15,1 1 0 0,0 0 0 0,-1-3 0 16,2 1 0-16,-1 1 0 0,-1-2 0 0,0 1 0 15,-1 0 0-15,-1 2 0 0,0-3 0 0,-1 0 0 16,-1 1 0-16,0-2 0 0,-1 0 0 0,1 2 0 16,-1-4 0-16,0 2 0 0,1-2 144 0,-1 0-144 0,1-4 128 15,1 1-128-15,0-1 240 0,1 0-48 0,0-2 0 0,0 0 0 16,1-1-192-16,1 1 0 0,-1 1 0 0,1-2 0 16,-2 1 0-16,-1 2 0 0,-1-1 0 0,-1 1 0 15,-1 0 0-15,-2 2 0 0,0 0 0 0,-1-1 0 16,-2 3 0-16,1-1 0 0,-1-2 0 0,1-1 0 15,0 0 0-15,0-2 0 0,-1 0 0 0,0-2 0 16,0 2 0-16,-2-4 0 0,1-2 0 0,-1 1 0 16,0-5 0-16,0-3 0 0,-1-1 0 0,2-1 0 0,1-3 0 15,-1-1 0-15,0-1 0 0,2 1 0 16,-1 3 0-16,0 2 0 0,1 1 0 0,-2 3 0 0,-1 0 0 16,0 3 0-16,-1 0 0 0,0 6 0 15,-2-2 0-15,0 3 0 0,-1 1 0 0,-1-1 0 16,-1 5 0-16,0-5 0 0,-1 3 0 0,2 2 0 0,-1-3 0 15,0 1 0-15,1-1 0 0,0 0 0 0,-1 2 0 0,1-2 0 16,-1-3 0-16,-2 1 0 0,1 2 0 0,-2-2 0 16,-1-1 0-16,1 0 0 0,-3 0 0 15,3 1 0-15,-1 0 0 0,-2 2 0 0,1 1 0 0,0-1 0 16,0 1 0-16,-1 0 0 0,2 1 0 0,0-2 0 16,-1 4 0-16,0-3 0 0,0 3 0 0,-1-2 0 15,0 3 0-15,1-2 0 0,0 3 0 0,-2-4 0 16,2 2 0-16,0 2 0 0,1-2 0 0,0 1 0 15,1 1 0-15,-1-2 0 0,1 2 0 0,2-2 0 0,-1 0 0 16,1 0 0 0,1 0-496-16,-1 2 16 0,2 0 0 0,0 2-18192 15</inkml:trace>
</inkml:ink>
</file>

<file path=ppt/ink/ink4.xml><?xml version="1.0" encoding="utf-8"?>
<inkml:ink xmlns:inkml="http://www.w3.org/2003/InkML">
  <inkml:definitions>
    <inkml:context xml:id="ctx0">
      <inkml:inkSource xml:id="inkSrc0">
        <inkml:traceFormat>
          <inkml:channel name="X" type="integer" max="27388" units="cm"/>
          <inkml:channel name="Y" type="integer" max="18258" units="cm"/>
          <inkml:channel name="F" type="integer" max="65535" units="dev"/>
          <inkml:channel name="T" type="integer" max="2.14748E9" units="dev"/>
        </inkml:traceFormat>
        <inkml:channelProperties>
          <inkml:channelProperty channel="X" name="resolution" value="1000.29218" units="1/cm"/>
          <inkml:channelProperty channel="Y" name="resolution" value="1000.43835" units="1/cm"/>
          <inkml:channelProperty channel="F" name="resolution" value="0" units="1/dev"/>
          <inkml:channelProperty channel="T" name="resolution" value="1" units="1/dev"/>
        </inkml:channelProperties>
      </inkml:inkSource>
      <inkml:timestamp xml:id="ts0" timeString="2024-12-03T16:14:26.047"/>
    </inkml:context>
    <inkml:brush xml:id="br0">
      <inkml:brushProperty name="width" value="0.05292" units="cm"/>
      <inkml:brushProperty name="height" value="0.05292" units="cm"/>
      <inkml:brushProperty name="color" value="#FF0000"/>
    </inkml:brush>
    <inkml:brush xml:id="br1">
      <inkml:brushProperty name="width" value="0.05292" units="cm"/>
      <inkml:brushProperty name="height" value="0.05292" units="cm"/>
      <inkml:brushProperty name="color" value="#0070C0"/>
    </inkml:brush>
    <inkml:brush xml:id="br2">
      <inkml:brushProperty name="width" value="0.05292" units="cm"/>
      <inkml:brushProperty name="height" value="0.05292" units="cm"/>
      <inkml:brushProperty name="color" value="#00B050"/>
    </inkml:brush>
  </inkml:definitions>
  <inkml:trace contextRef="#ctx0" brushRef="#br0">17204 3370 11055 0,'-2'-4'976'0,"-1"0"-784"0,2 4-192 0,1 0 0 0,-1 0 928 0,-1-2 144 0,1-1 16 0,-2-1 16 0,-2 1-400 0,-2-1-64 15,2 2-32-15,-1-1 0 0,0 3-608 0,-1 0 0 16,-1 3 0-16,0-3-128 0,-2 1-64 0,-1 1-16 15,-4 2 0-15,-1 1 0 0,-3 1 208 0,-2-2 0 16,-1 3 144-16,-2 2-144 0,-3 0 304 0,-3 2-48 16,0 1 0-16,-1 3 0 0,1-3 416 0,-6 2 80 15,-6 4 16-15,-6 1 0 0,-4 1-192 0,2-2-48 16,10-2 0-16,1 0 0 0,1 3-352 0,-2-4-176 16,1 5 160-16,-2-4-160 0,1 2 0 0,2-2 128 15,0 0-128-15,-2 0 0 0,1 3 0 0,-2 0 0 16,-2 0 0-16,-2 2 0 0,-1 3 0 0,-1-2 0 15,0 2 0-15,-1-1 0 0,-1 4 0 0,-1-3 0 0,2 1 0 16,1-6 0-16,2 0-144 0,2-3 144 0,2-1 0 0,5-2-144 16,7 0 144-16,-1-1 0 0,-1 1 0 0,2-1 128 15,1 0-128-15,2-1 0 0,3 1 128 0,1-5-128 16,2-1 240-16,4 0-32 0,1 0 0 0,3-3 0 16,2-2 592-16,0 2 112 0,1-1 32 0,2-1 0 15,-1 2-544-15,1-3-96 0,-1 0-32 0,1 0 0 16,0 2-272-16,-1-2 0 0,2 0 0 0,-1 2 0 15,2-2 0-15,0-2 0 0,2 2 128 0,1-2-128 16,0-2 0-16,4-2 0 0,0 0 0 0,3-3 0 16,1-1 0-16,3-2 160 0,1-1-160 0,1 0 192 15,1-3 272-15,3 0 64 0,0-3 16 0,0 1 0 16,0 2-112-16,-2-3-32 0,1 3 0 0,-2 0 0 0,-1 3-160 16,-2 1-48-16,0 2 0 0,-2 4 0 0,-1 0-192 0,-2 2 0 15,-1 2 0-15,-2-1 0 0,-1 3 192 0,-3 3-16 16,-3-1 0-16,1 2 0 0,-1 2 256 0,-3 0 48 15,-1 4 16-15,1-1 0 0,-1 1-256 0,-3 0-48 16,-2 2-16-16,2 2 0 0,-1 0 80 0,1-1 32 16,3-1 0-16,1-2 0 0,2 0 160 0,3 0 16 15,1 2 16-15,3 1 0 0,3-1-256 0,3 4-48 16,3-2-16-16,3 3 0 0,3-1-160 0,1 1 0 16,4 4 0-16,1-2 0 0,2 1 0 0,2 1 0 15,2-4 0-15,2-1 0 0,2 1 0 0,3-6 0 16,7 1 0-16,9-6-11424 15,8-3-2208-15</inkml:trace>
  <inkml:trace contextRef="#ctx0" brushRef="#br0" timeOffset="13522.84">1659 4921 27647 0,'-42'-9'2448'0,"9"2"-1952"0,13 4-496 0,14 3 0 0,2 0 960 0,-9-3 80 0,-16-3 32 0,-14-1 0 0,-5-5-848 0,2 5-224 0,9-2 0 0,11 3 0 0,10 3 0 0,8 0 0 16,10 3 0-16,6 0 0 0,7 0 0 0,9 0 0 15,7 3 0-15,11-1 128 0,8 2 112 0,10-2 16 16,5-1 0-16,5 2 0 0,-4-2-16 0,5 2 0 16,2-3 0-16,5 2 0 0,3 2-240 0,1-2 0 0,-5-1 128 15,3-1-128-15,3 0 208 0,8-1 0 0,7 1 0 0,5-5 0 16,-1-1 256-16,8 1 48 0,8 3 16 0,2-4 0 15,2-1-80-15,1 4 0 0,1 0-16 0,3 1 0 16,1-2-240-16,1 0-32 0,2 2-16 0,1-2 0 16,-1-2-144-16,5-3 0 0,6 2 0 0,1 1 0 15,-5-1 0-15,3 1 0 0,4 0 0 0,-2 2 128 16,-2 1 96-16,3 0 16 0,2 3 0 0,-4 0 0 16,-5 3 80-16,1 0 32 0,3 4 0 0,-5-1 0 15,-1 0-192-15,-2 0-32 0,-6 0-128 0,9 2 192 16,4-2-192-16,-1-4 0 0,-10 2 0 0,8 2 0 0,8 0 0 15,0-4-128-15,-3-2 128 0,2 2-160 0,6-2 160 0,1 0 0 16,1 0 0-16,5 0 0 0,-2-4 0 16,8 1 0-16,5 0 0 0,0 0 0 0,-2-2 0 0,-3 1 176 15,0-2-176-15,-3 2 192 0,-6 2-192 0,-5-2 0 16,-4 1-192-16,-7 2 192 0,1 2 0 0,-8 2 0 16,-8-1 0-16,3 2 128 0,3 6-128 0,-3-4 0 15,-3 0 0-15,3 0 0 0,1 2 0 0,-1-3 0 16,-3-1 0-16,9-2 0 0,11 2-128 0,3-2 128 15,-1 2 0-15,3-4 0 0,6 1 0 0,-4 2 0 16,4-3 0-16,-7 0 0 0,-12-4 0 0,7 0 0 16,4 4 128-16,-5-6-128 0,-8 0 0 0,0 0 0 15,-2 3 0-15,-5-1 0 0,-10 1 0 0,-3 0 0 0,-1 6 0 16,-7-6-176-16,-3 3 176 0,-6 3 0 0,-3 0 0 16,-2 1 0-16,1 0 0 0,-8 1 0 0,-6-1 0 15,1 2 0-15,1 0 0 0,0-2 0 0,-1-2 128 0,-5-2-128 31,-6 0-576-31,-1 0-192 0,-3-2-48 0,4-1 0 0</inkml:trace>
  <inkml:trace contextRef="#ctx0" brushRef="#br0" timeOffset="31822.71">20027 5937 18431 0,'-8'-4'1632'0,"1"0"-1312"0,4 2-320 0,0 2 0 0,2 0 432 0,-2 0 16 0,-3-4 0 0,-5 0 0 0,-5 2-448 0,-2-4 0 16,-1 2 0-16,-1 4-176 0,0-2 16 0,-1 2 0 16,0 2 0-16,-1-2 0 0,-1 4 160 0,-1-2 0 15,-1-1 0-15,-1 2 0 0,0-1 512 0,-1-2 176 16,0 0 32-16,-1 0 16 0,2 2 224 0,-2-4 32 0,0 2 16 0,1-2 0 15,1 2-496-15,0-3-112 0,0 2-16 16,-1-4 0-16,1 4-80 0,-4-4-32 0,-1 1 0 0,-4 2 0 16,-2 1-144-16,-5-3-128 0,-5 4 144 0,-1-2-144 15,4 2 912-15,-10 0 96 0,-4 2 16 0,-2 3 0 16,2 1-112-16,2 0-16 0,3 3 0 0,2-3 0 16,2-2 112-16,3 0 16 0,3-2 0 0,-2 2 0 15,1-2-704-15,-2 1-128 0,0 0-16 0,0 0-16 16,1-2-160-16,0-1 0 0,-1-1 0 0,2-2 0 15,1-3 0-15,0 0 0 0,4 2 0 0,-3-2 0 16,1 0 0-16,-2 2 0 0,-2-2 0 0,0 4 0 16,-1-2 0-16,-1 1 0 0,2 3 0 0,2 0 0 0,1 0 0 15,4 0 128-15,0 3-128 0,4-2 192 0,3 4 256 0,0 1 64 16,4 0 16-16,-2-1 0 0,2 2-528 0,0-3 0 16,1 3 0-16,0-4-144 0,0 1 144 0,-1-1 0 15,1 0 0-15,0-3 0 0,0 0 0 0,0 3 0 16,0-3 0-16,1 0 0 0,1 0 0 0,3 0 0 15,1 0 0-15,1 0 0 0,1 0 0 0,-1 0 0 16,2 0 0-16,1 0 0 0,0 1 0 0,0 1 0 16,1-2 0-16,0 3 0 0,1-2 0 0,2 2 0 15,-3-1 0-15,2 2 0 0,-1-2 0 0,0 2 0 16,-1 0 0-16,2-2 0 0,-1 2 0 0,1 0 0 0,0-2 0 16,3 1 0-16,1 0 0 0,0-3 0 0,0 3 0 15,3-2 0-15,1-1 0 0,1 0 0 0,-1 0 0 0,2-1 0 16,-1-2 0-16,-1 1 0 0,1-2 0 0,1 0 0 15,-1 2 0-15,0-4 0 0,2 2 0 0,-1-2 0 16,2 2 0-16,1-2 0 0,2 0 0 0,2 0 0 16,0-1 0-16,1-1 224 0,1 4-48 0,1-2-16 15,2-2-160-15,1 3 160 0,1 2-160 0,3-3 160 16,1-1-32-16,2 4 0 0,1-3 0 0,3-1 0 16,0 1-128-16,3 0 0 0,-1-1 0 0,2 0 0 15,-1-1 0-15,0-2 0 0,2 0 0 0,0-2 0 16,3-1 128-16,-4 1-128 0,1-1 0 0,-3 0 128 15,-1 0-128-15,-2 1 0 0,-4 2 0 0,-4 2 128 16,-2 0-128-16,-2 2 0 0,-3 0-160 0,-2 2 160 0,-1-1 0 0,-2 1 0 16,-2 2 128-16,1-2-128 0,-1 4 224 0,-2-3-64 15,-1 0-16-15,-1 3 0 0,-3 0-144 0,-1 0 192 16,-2 3-192-16,-3 0 192 0,-3 1-192 0,-2 5-176 16,-2-2 48-16,-3 5 0 0,-2 3 128 0,-4 4 0 15,-1 1 0-15,-2 2 0 0,1 0 0 0,3 3 0 16,3-3 0-16,3-2 0 0,5 1 0 0,4-5 0 15,4 2 0-15,2-1 0 0,5-1 0 0,4-3 0 16,4 0 0-16,1-1 0 0,1 0 0 0,4-2 0 16,6 3 0-16,1-1 0 0,3 0 0 0,4 1 0 15,2 3 0-15,5 0 0 16,2 4-560-16,4 2-16 0</inkml:trace>
  <inkml:trace contextRef="#ctx0" brushRef="#br0" timeOffset="33003.1">12466 6512 12895 0,'7'-4'1152'0,"-3"0"-928"0,-2-1-224 0,1 4 0 0,-2-1 1536 0,0 2 256 0,2 0 48 0,-1-4 16 0,2 1-960 0,1 0-176 0,-1-1-32 0,-2 2-16 0,0-5-528 0,-2 4-144 16,-1 0 0-16,-2-3 0 15,-2 2 192-15,-3 1-48 0,0 0 0 0,-5-1 0 0,1-1 992 0,-4 2 192 16,-2 0 32-16,-3 0 16 0,-3 0 240 0,-6 2 48 15,-5-2 16-15,-4 2 0 0,-8 1-592 0,-5-2-128 16,-5-2-32-16,-4-2 0 0,1-3-656 0,-9 2-128 16,-9-4-16-16,-9 1-128 0,-11 0 0 0,-4 0 0 15,-2-1 0-15,-10 3 0 0,-8 5 0 0,-2 0 0 16,4-1 0-16,5 4 0 0,5 2 240 0,6 0 32 16,4 1 16-16,2 0 0 0,3 5 656 0,-3 0 128 15,-2 5 16-15,-4-3 16 0,3-2-656 0,-5 2-128 16,-1 6-16-16,-3-1-16 15,0-5-560-15,-1 2-112 0</inkml:trace>
  <inkml:trace contextRef="#ctx0" brushRef="#br0" timeOffset="36348.37">11977 7590 18431 0,'0'-6'1632'0,"-1"2"-1312"0,0 2-320 0,1 0 0 0,0 2 2304 0,-1 2 400 0,1 0 80 0,-2 1 16 0,1 3-880 0,-1 0-192 0,-1 4-16 0,3 2-16 16,3-2-608-16,3 3-112 0,4-4-16 0,8 0-16 15,7-2-704-15,10 0-240 0,8-4 144 0,10 0-144 16,13-1 0-16,10-2 0 0,13 0 0 0,10-5 0 15,6 4 320-15,2-4 0 0,-7 1-16 0,11-5 0 16,9-1-48-16,2-5 0 0,-5 3 0 0,0-2 0 0,4-2-256 16,-11 0 160-16,-12 3-160 0,13-3 128 0,19 1 0 0,3-1 0 15,-7 4 0-15,-6-2 0 0,-5 6-128 0,-8 4 0 16,-1 2 144-16,-5 2-144 0,-2 0 0 0,-8 2 0 16,-3 8 0-16,-8 2-12144 15,-6 1-2448-15</inkml:trace>
  <inkml:trace contextRef="#ctx0" brushRef="#br0" timeOffset="39444.94">7747 8698 16575 0,'-19'-2'1472'0,"6"-2"-1168"0,5 4-304 0,6 0 0 0,-1 0 640 0,-1-3 64 0,-9 3 0 0,-7-3 16 16,-2 3 560-16,-1 0 128 0,3 3 0 0,5 1 16 15,6 2-704-15,3 3-144 0,5 1-16 0,2 0-16 16,3 2-48-16,2 0-16 0,4 1 0 0,4 0 0 16,0 2 288-16,5-5 64 0,3 3 16 0,3-6 0 15,2 2-464-15,8-3-112 0,7-3-16 0,6 1 0 16,5 1 304-16,10-4 48 0,9 2 16 0,7-1 0 15,8-4 224-15,5 2 48 0,7 0 16 0,9 4 0 16,6 4-304-16,-5 2-64 0,-9-4-16 0,11 4 0 16,8 3-320-16,1-1-64 0,-3-5-16 0,-1 2 0 15,2 0-128-15,-3-4 0 0,-3-5 0 0,3-2 0 16,4 0 176-16,0-2 0 0,-2 0 0 0,-3 0 0 0,-4 0 144 16,5 0 48-16,5-2 0 0,1 2 0 0,-6-1-112 0,6 4 0 15,4 1-16-15,1 0 0 0,-4-2-240 0,1 4 0 16,2 2 128-16,-4-1-128 0,-8 0 0 0,1 1 0 15,3 4 0-15,-4-2 0 0,-7-6 0 0,-7 4 0 16,-4 2 0-16,-5-2 0 0,-4 0 0 0,-8-2 0 16,-6-2 0-16,-4-2 0 0,-3 1-320 0,-6-3 32 15,-3 1 16-15,-6-7-12208 16,-5-1-2432-16</inkml:trace>
  <inkml:trace contextRef="#ctx0" brushRef="#br1" timeOffset="53697.47">15352 14885 26719 0,'0'-3'2368'0,"1"0"-1888"0,0 0-480 15,2-1 0-15,-2 4 1024 0,1-5 96 0,3 2 32 0,3-7 0 0,3-5 176 0,3 1 32 16,2-2 16-16,-2 1 0 0,3 2-736 0,-3 3-160 16,1 1-32-16,0-1 0 0,1 1-144 0,-1-3-48 15,1 3 0-15,0-1 0 0,0 1-64 0,1 2 0 16,2-2-16-16,1 1 0 15,1 2 240-15,2-2 48 0,-2 1 16 0,2 4 0 0,1-3-96 0,1-1-32 16,1 4 0-16,0-1 0 0,0 3-144 0,-1-1-16 16,-1 2-16-16,0 0 0 0,-1 3-176 0,0 2 0 15,-2 4 144-15,-4-1-144 0,0 3 0 0,-3 7 0 0,-2 1 0 16,-2 4-128-16,-4 3 128 0,-2 2 0 0,-1-1 0 16,-3 2 0-16,0-1 0 0,-3 1 0 0,2-1 0 15,-3 1 0-15,2-4 0 0,-2 4 0 0,-1-1 0 16,-2 3 0-16,-1-1 128 0,0 1 48 0,-2 0 16 0,0-2 0 15,-1 2-64-15,-3-6 0 0,0-1 0 0,0-2 0 16,-4 0-128-16,-2-1 0 0,-1-2 0 0,-1-2-176 16,-1 0 176-16,-3-3 0 0,0 1 128 0,1-2-128 15,3 0 0-15,-4-5 0 0,-3 4 0 0,-2-4-192 16,3-4 192-16,2-2 0 0,3-2 160 0,-1-3-160 16,4-4 0-16,2 1 0 0,2-2 0 0,1-2 0 15,1 0 0-15,3-3 0 0,1 1 0 0,3 0 0 16,1 2 0-16,1-3 0 0,1 6 0 0,3-2 0 15,1 1 0-15,0 0 0 0,2 2 0 0,-1 0 0 0,3 2 0 16,0-2 0-16,1 1 0 0,3 0 0 0,2-1 0 16,4-3 0-16,2 3 0 0,3-4 0 0,2 4 0 0,2-4 0 15,3 2 0-15,0 0 0 0,1-1 0 0,2 1 0 16,-1 3 0-16,-2-1 0 0,-1 3 0 0,-2 3 0 16,1 3 0-16,-2 0 0 0,-1 4 0 0,-2-4 176 15,-2 3 0-15,-1 3 0 0,-1-1-176 0,1 0 0 16,1 0 0-16,1 0 0 0,-1 2 288 0,1 0-32 15,1 1 0-15,-2 0 0 0,-1 0 112 0,0 1 16 16,-1 0 0-16,-1-1 0 0,-2 3-384 0,-2-2 0 16,0 0 0-16,-3 2 0 0,0 1 0 0,-1 1 0 15,-3-2 0-15,0 0 0 0,-1-1-352 0,-2-1-32 16</inkml:trace>
  <inkml:trace contextRef="#ctx0" brushRef="#br1" timeOffset="65364.78">15276 16463 14735 0,'-2'0'1312'0,"-1"0"-1056"0,2 0-256 0,1 1 0 0,0-1-272 0,0 0-112 0,-1 2-32 0,-2-2 0 0,1 0 64 0,0 3 16 0,-2-3 0 0,1 1 0 16,1 2 1344-16,-1-1 272 0,1-1 48 15,1 2 16-15,-1-1 1040 0,2-2 224 0,0 1 32 0,2 2 16 16,0-3-560-16,3 1-112 0,-5-1-32 0,0 0 0 16,22-1-944-16,-9 1-192 0,3-3-48 0,1 0 0 15,3 0-576-15,2-3-192 0,2 2 0 0,2-4 0 16,0 3 0-16,1-4 0 0,-1 3 0 0,1 2 0 16,0-2-560-1,-2 2-16-15,-3 4 0 0,-1-2 0 0,0 2-1424 16,-3 2-304-16,-4 2-48 0,-3 0-10400 0</inkml:trace>
  <inkml:trace contextRef="#ctx0" brushRef="#br1" timeOffset="65838">15958 16077 35007 0,'-3'-5'1552'0,"0"1"320"0,-1 2-1488 0,1 0-384 0,1 2 0 0,1 0 0 0,1 2 576 0,-3-2 32 0,-1 2 16 0,1-2 0 0,-1 3-256 0,0-2-48 0,2 1-16 0,-1 2 0 16,2-1-304-16,0 3 160 0,0-3-160 0,1 4 128 16,-2 1-128-16,2 0 0 0,-1 7 0 0,1-3 0 15,-1 4 0-15,1 0 0 0,0 4 0 0,0 1 0 16,1 2 0-16,0 5 0 0,3 0 0 0,-1 2 0 15,0 3 0-15,1 5 0 0,1 9 160 0,-1 2-160 0,-1-5 480 16,0 3-16-16,2 4 0 0,-3 2 0 16,1-2-464-16,-1-4 0 0,1-3 0 0,-2-3 0 0,1-6 0 15,1-7 0-15,-1-4 0 0,3-2 0 16,1 0-704 0,3-1-224-16,1-5-48 0,1-7-16032 0</inkml:trace>
  <inkml:trace contextRef="#ctx0" brushRef="#br1" timeOffset="90047.8">19649 15002 31327 0,'-8'0'2784'0,"3"0"-2224"0,0 1-560 0,3-1 0 0,2 3 896 0,0-3 80 0,1 2 16 0,0-2 0 16,1 0-1136-16,0 2-240 0,2 0-32 0,2-2-16 0,0 0 304 0,4 0 128 15,0-2-128-15,2 2 128 0,1-2 0 0,0 2 224 16,2 0-32-16,-1 0 0 0,2 2-192 15,0 0 144-15,-1 1-144 0,1-2 128 0,-3 1-128 0,2 1-144 16,-1-2 144-16,0 1-208 16,-2-2-1392-16,-1 2-256 15</inkml:trace>
  <inkml:trace contextRef="#ctx0" brushRef="#br1" timeOffset="90364.98">20273 14689 33167 0,'0'-3'2944'0,"1"0"-2352"0,1 3-464 0,0 0-128 31,1 0-384-31,-1 0-112 0,3-2-16 0,0 0 0 16,2 2-560-16,1 2-112 0,-1 3-32 0,-1 5 0 0,-1 2 1424 0,-1 0 288 0,0 8 48 0,-2-1 16 16,1 3 784-16,-1 4 176 0,0 5 16 0,-1 3 16 15,0 5-512-15,-1 3-96 0,1 2-32 0,-1 8 0 16,0 5-576-16,-1 0-112 0,0 5-32 0,-2-9 0 16,1-4-320-16,1-7-80 0,-1-7-16 0,2-4 0 0,0-1-16 15,2-3 0-15,0-4 0 0,1-2-16288 16</inkml:trace>
  <inkml:trace contextRef="#ctx0" brushRef="#br1" timeOffset="96414.93">19896 16134 13823 0,'-2'-3'1216'0,"2"3"-960"0,0 0-256 0,0 0 0 0,1 0-128 0,0-2-80 0,0 1-16 0,2-2 0 15,-2-1-512-15,2 2-96 0,-1 1-32 0,-1-2 0 0,0 1 1664 0,1 2 336 16,-2-2 64-16,-2 2 16 0,1 2 1136 0,0 0 224 16,-1-2 48-16,-1 3 16 0,1-2-688 0,-1 1-144 15,3-2-16-15,0 0-16 0,0 0-384 0,0 0-80 16,0 0-16-16,0 0 0 0,-21-2-464 0,20 1-112 16,0-2-16-16,-1 3 0 0,2 0-240 0,-1-2-48 15,1 2-16-15,0 0 0 0,1 0-256 0,-1 0-144 16,2 0 160-16,-2 2-160 0,0-2 0 0,0 0 0 15,0 0 0-15,0 0 0 0,0 0 0 0,0 0 0 16,0 0 0-16,0 0 0 0,5 22 144 0,-4-18 96 16,0 2 16-16,0 0 0 0,2 1 16 0,-2-1 16 15,1 3 0-15,2-2 0 0,-1 3-96 0,-1 2 0 0,2 3-16 0,0-1 0 16,-1 2-176-16,0 2 0 0,0 5 144 16,0 1-144-16,-1 2 0 0,-2 3 128 0,0 5-128 15,-1 1 0-15,0 6 128 0,-2 1-128 0,0 4 128 0,-2-2-128 16,0-3 0-16,0-3 144 0,1-6-144 0,2-3 0 15,-1-4 288-15,1-6-48 0,1 0-16 0,1-7 0 16,1 1-224-16,0-7 144 0,0-6-144 0,2-3-19120 16</inkml:trace>
  <inkml:trace contextRef="#ctx0" brushRef="#br2" timeOffset="114018.65">16962 16396 42383 0,'-5'4'3776'0,"1"-3"-3024"0,3 1-608 0,1 1-144 0,1-3-1088 0,-1 0-256 0,1 3-64 0,1 0 0 0,0 3 1552 0,2-2 304 0,3-2 64 0,2 0 16 16,1 0 64-16,2-2 16 0,2 1 0 0,1-1 0 16,2 3-480-16,-1-1-128 0,2-1 0 0,1 4 0 15,0-3 0-15,-1 3 0 0,1-4-128 0,-1 4 128 31,-2-5-832-31,0 3-64 0,-1-3-32 0,1 2 0 16,-1 0-1920-16,0-2-384 0</inkml:trace>
  <inkml:trace contextRef="#ctx0" brushRef="#br2" timeOffset="114503.15">17825 16030 21183 0,'0'-4'1888'0,"0"2"-1504"0,0-1-384 0,0 2 0 0,1 1 1104 0,0 0 160 0,2-3 16 0,-1 1 16 0,2 1-16 0,0-2 0 0,-1 6 0 0,1 3 0 16,-1 0 384-16,-2 5 80 0,1 4 16 0,0 4 0 16,-1 4-1296-16,0 2-256 0,0 2-48 0,1 5-16 15,-1 0 464-15,0 3 96 0,0 0 0 0,-1 0 16 16,0 0-160-16,-1 2-48 0,-1 2 0 0,-1 1 0 16,1-3-256-16,-2 3-64 0,1 0-16 0,0-5 0 15,0 3-176-15,-1-9 0 0,3 2 0 0,-1-5 0 0,3-2-256 16,-1-2-16-16,1-5-16 0,2-2-18240 15</inkml:trace>
  <inkml:trace contextRef="#ctx0" brushRef="#br2" timeOffset="115298.26">21505 14961 42383 0,'-8'3'3776'0,"1"-3"-3024"0,0 4-608 0,2-4-144 0,3 2 320 0,2-2 48 0,2 0 0 0,-1 0 0 0,0 0-864 0,3 0-160 15,2 0-48-15,1 0 0 0,2 1 416 0,1 2 80 0,2-3 16 0,3 0 0 16,1 0-128-16,4 0-32 0,1 0 0 0,3-3 0 15,-1 2-272-15,3-1-48 0,0 2-16 0,0-4 0 16,1 1-144-16,-1 1-16 0,1-2-16 0,-1 2 0 16,2-2-1024-16,-1 0-208 15</inkml:trace>
  <inkml:trace contextRef="#ctx0" brushRef="#br2" timeOffset="115864.69">22547 14595 39615 0,'-5'3'3520'0,"0"-3"-2816"0,3 0-560 0,2 2-144 0,0-2 256 0,0 4 0 0,0-1 16 0,-3 1 0 0,1 8-272 0,1 0 0 16,-1 4 0-16,2 4 0 0,2 5 160 0,-1-1 80 16,1 8 16-16,0 3 0 0,-1 6-80 0,-1 3-16 15,0 7 0-15,-4 6 0 0,0 4 80 0,-2 2 16 16,-2 3 0-16,-2 0 0 0,0-9-32 0,-1-6 0 16,1-6 0-16,1-5 0 0,2-4-224 0,-1-3 0 0,3-4 0 15,3-6 0-15,3-2-192 0,2-5-64 0</inkml:trace>
  <inkml:trace contextRef="#ctx0" brushRef="#br2" timeOffset="120380.67">21553 16170 35007 0,'0'-2'3120'0,"0"0"-2496"0,0-2-496 0,3 4-128 0,-1-2-448 0,1-1-96 0,1-1-32 0,3-3 0 16,1 1-64-16,3-5 0 0,1 3-16 0,-3-2 0 0,3 4 1808 0,0-2 352 15,2 0 80-15,0 0 16 0,4-1-1088 0,1 3-192 16,2 1-64-16,1-1 0 0,-1 3 368 0,-2 3 64 16,1 0 16-16,-1 0 0 0,-2 4-208 0,0-2-48 15,1 4 0-15,-2-2 0 0,-1 0-144 0,-3 2-48 16,1-1 0-16,-1 1 0 0,-1-1-256 0,-3 0 160 15,1 1-160-15,-3 2 128 0,-2 0-128 0,0 5 128 16,-2-1-128-16,-1 4 128 0,-1 0-304 0,-2 3-64 16,-3 1-16-16,0 2 0 0,-1 3 256 0,-2-3 0 15,1 3 0-15,0 1 0 0,-2-2 0 0,-1 5 160 16,-1 0-160-16,0 2 128 0,-2 1-128 0,1-1 0 0,-2 1 0 16,2-3 128-16,-2-1-128 0,1 1 0 0,2-7 0 15,-3 3 0-15,-1-3 0 0,-2 0-176 0,0 1 176 16,-2-2-192-16,1-2 192 0,-2-5 0 0,-1 1 0 0,1-5 0 15,0 0 0-15,-1-2 0 0,1-2 0 0,-1-2 0 16,3-1 0-16,-1-3 0 0,3-3 0 0,-1-4 0 16,1 1 0-16,0-6 0 0,0 1 0 0,2-1-128 15,3-4-96-15,1-3-16 0,3 1 0 0,3-2 0 16,1-2 240-16,3 4-144 0,2 5 144 0,0-3-128 16,1 5 128-16,0-1-128 0,2 4 128 0,-1-2-128 15,2 1 128-15,0 2 0 0,2 1 128 0,0 1-128 16,1 0 0-16,0 2 144 0,-1 0-144 0,2 3 0 0,3-3 0 15,3-1 0-15,1 2 0 0,2 2 0 0,-1 0 128 16,1 2-128-16,0 2 0 0,0 2 0 0,0 3 256 0,-1 2-64 16,-2 0-16-16,0 0 0 0,3 8-16 0,-1 2 0 15,2 1 0-15,-1 0 0 0,-1 1 32 0,1-1 16 16,1-2 0-16,-1 1 0 0,1-5 160 0,-1 2 16 16,0-2 16-16,-1 1 0 0,-1-1-272 0,-1-2-128 15,-1-2 0-15,-1 0 128 0,-2-1-384 0,-1 0-96 16,0 0-16-16,-1-1-12624 15,0 0-2512-15</inkml:trace>
  <inkml:trace contextRef="#ctx0" brushRef="#br2" timeOffset="121481.48">17554 14634 23951 0,'0'-2'2128'0,"0"2"-1696"0,1 0-432 0,1-2 0 0,-1 2 1536 0,0 0 208 0,2-1 48 0,0 1 16 15,2-3-944-15,1 1-192 0,-1 1-32 0,-1 2-16 16,1 1 256-16,-3-2 48 0,0 3 16 0,-1-2 0 16,0 1-480-16,0 1-80 0,-1 1-32 0,0-3 0 15,0 1 192-15,0 1 32 0,2 1 16 0,-2-2 0 16,1 2-32-16,-1-1-16 0,1 6 0 0,0-1 0 15,1 4-112-15,1 3-32 0,1 5 0 0,0 4 0 16,1 1-208-16,0 5-64 0,1 7 0 0,0 4 0 0,0-3-128 16,2 9 0-16,-2 4 0 0,1 1 0 0,1 3 192 0,-4 2 0 15,1 4 0-15,0-8 0 0,0-7-48 0,-1-6 0 16,0 0 0-16,-1-8 0 0,1-10-144 0,1-3 0 16,0-9 0-16,5-13-19808 15</inkml:trace>
</inkml:ink>
</file>

<file path=ppt/ink/ink5.xml><?xml version="1.0" encoding="utf-8"?>
<inkml:ink xmlns:inkml="http://www.w3.org/2003/InkML">
  <inkml:definitions>
    <inkml:context xml:id="ctx0">
      <inkml:inkSource xml:id="inkSrc0">
        <inkml:traceFormat>
          <inkml:channel name="X" type="integer" max="27388" units="cm"/>
          <inkml:channel name="Y" type="integer" max="18258" units="cm"/>
          <inkml:channel name="F" type="integer" max="65535" units="dev"/>
          <inkml:channel name="T" type="integer" max="2.14748E9" units="dev"/>
        </inkml:traceFormat>
        <inkml:channelProperties>
          <inkml:channelProperty channel="X" name="resolution" value="1000.29218" units="1/cm"/>
          <inkml:channelProperty channel="Y" name="resolution" value="1000.43835" units="1/cm"/>
          <inkml:channelProperty channel="F" name="resolution" value="0" units="1/dev"/>
          <inkml:channelProperty channel="T" name="resolution" value="1" units="1/dev"/>
        </inkml:channelProperties>
      </inkml:inkSource>
      <inkml:timestamp xml:id="ts0" timeString="2024-12-03T16:17:46.878"/>
    </inkml:context>
    <inkml:brush xml:id="br0">
      <inkml:brushProperty name="width" value="0.05292" units="cm"/>
      <inkml:brushProperty name="height" value="0.05292" units="cm"/>
      <inkml:brushProperty name="color" value="#00B050"/>
    </inkml:brush>
  </inkml:definitions>
  <inkml:trace contextRef="#ctx0" brushRef="#br0">24691 9274 17503 0,'13'-12'1552'0,"-5"0"-1232"0,0 4-320 0,-4 6 0 0,-1-2 192 0,3-1 0 0,7-6-16 0,4-6 0 0,5-3-176 0,-1 0 0 0,-3 5 0 0,-6 3 128 0,-4 4-128 0,-5 6 0 0,0-1 0 0,-6 3 0 16,1 3 1024-16,-3 3 112 0,0 0 16 0,-3 4 16 16,2 3 176-16,-1-1 16 0,1 2 16 0,-2 4 0 15,2 1 448-15,-1-1 96 0,0 2 0 0,1 1 16 16,0-1-560-16,-1-2-112 0,-1 2-32 0,0 1 0 16,-1 5-576-16,-2-1-112 0,-3 3-32 0,-2 7 0 15,-1-2-368-15,-5 7-144 0,-4 4 0 0,-4 3 144 16,-2 5-144-16,-7 4 0 0,-4 5 0 0,-5-2 0 15,-3 3 0-15,-2 1 0 0,-1 2 0 0,-2-5 0 16,2-3 0-16,2-3 0 0,3-7 0 0,2-5 0 0,4-1 0 16,2-7 0-16,4 1 0 0,3-4 0 0,4-3 0 0,-1-2 0 15,1 0 0-15,2-1 0 0,1-3 0 0,1-3 0 16,1-1 0-16,4-4 0 0,2-5 384 0,5 1 0 16,1-4 0-16,2-3 0 0,1 0-384 0,0 1 128 15,3-1-128-15,-2 0 0 0,2 1 128 0,-1-2-128 16,0 0 0-16,0 2 128 0,2-4-128 0,0 1 0 15,1-1 0-15,0 0 0 0,3 0 0 0,-1-1 0 16,2-1 144-16,0-2-144 0,1 0 176 0,1-4-48 16,1-2 0-16,1 0 0 0,1-2 112 0,-1-3 16 15,1-1 0-15,1-7 0 0,1 4-256 0,0-9 144 16,2-1-144-16,-1-2 128 0,-1 0-128 0,2-1 0 16,-1 0 0-16,1-3 0 0,-2 4 0 0,-1 1 0 0,0 2 0 15,-3-1 0-15,1 2 0 0,-2 2 0 0,-1 2 0 16,-1 2 0-16,-1 4 0 0,0 2 0 15,-2 5 0-15,1 0 0 0,-1 4 0 0,0 3 0 0,-1 3 0 0,0 0 0 16,1 7 0-16,0-1 0 0,0 2 0 0,1 4 0 16,1 2 0-16,1 0 0 0,-1 3 0 0,2 3 0 15,2-1 0-15,-2 3 0 0,2 3 0 0,-1 1 0 16,2 2 0-16,-1 0 0 0,1 2 0 0,-1 1 0 16,1-2 0-16,-1 1 0 0,1 0 0 0,-1 3 0 15,1 3 0-15,-2 1 0 0,1-1 0 0,1-2 0 16,1-2 0-16,-1-4 0 0,2-2 0 0,1-1 0 15,1-5 0-15,0-2 0 0,0 1 0 0,1-7 0 16,2 1 0-16,-2-4 0 0,2 1 0 0,0-1 0 0,0-2 0 16,0 0 0-16,2-4 0 0,2 0 0 0,2-3 0 15,4-6 0-15,3-4 0 0,6-3 0 0,4-6-208 0,10-9-32 16,9-6 0-16,11-8-19232 16</inkml:trace>
</inkml:ink>
</file>

<file path=ppt/ink/ink6.xml><?xml version="1.0" encoding="utf-8"?>
<inkml:ink xmlns:inkml="http://www.w3.org/2003/InkML">
  <inkml:definitions>
    <inkml:context xml:id="ctx0">
      <inkml:inkSource xml:id="inkSrc0">
        <inkml:traceFormat>
          <inkml:channel name="X" type="integer" max="27388" units="cm"/>
          <inkml:channel name="Y" type="integer" max="18258" units="cm"/>
          <inkml:channel name="F" type="integer" max="65535" units="dev"/>
          <inkml:channel name="T" type="integer" max="2.14748E9" units="dev"/>
        </inkml:traceFormat>
        <inkml:channelProperties>
          <inkml:channelProperty channel="X" name="resolution" value="1000.29218" units="1/cm"/>
          <inkml:channelProperty channel="Y" name="resolution" value="1000.43835" units="1/cm"/>
          <inkml:channelProperty channel="F" name="resolution" value="0" units="1/dev"/>
          <inkml:channelProperty channel="T" name="resolution" value="1" units="1/dev"/>
        </inkml:channelProperties>
      </inkml:inkSource>
      <inkml:timestamp xml:id="ts0" timeString="2024-12-03T16:21:37.311"/>
    </inkml:context>
    <inkml:brush xml:id="br0">
      <inkml:brushProperty name="width" value="0.05292" units="cm"/>
      <inkml:brushProperty name="height" value="0.05292" units="cm"/>
      <inkml:brushProperty name="color" value="#00B050"/>
    </inkml:brush>
  </inkml:definitions>
  <inkml:trace contextRef="#ctx0" brushRef="#br0">7549 5231 12895 0,'14'-10'1152'0,"-7"1"-928"0,-3 3-224 0,-4 2 0 0,-1 2 2304 0,-3 2 432 0,-1 0 80 0,-4-4 0 0,-6 0-1056 0,-4-2-224 0,-10 0-32 0,-4 0-16 16,-2 0-1280-16,-2-1-208 0,0 1-128 0,-3-2 128 15,0 1-240-15,-4 2 80 0,-1-1 16 0,-2 4 0 32,-3-1-272-32,-2 2-48 0,0 2-16 0,-5 2 0 0,-3-1 272 0,-9 2 48 0,-7 2 16 0,-4 0 0 15,-2 0 144-15,-1 4 0 0,-1-2 0 0,-1 0-128 16,-3-1 128-16,0-1 224 0,1 0-48 0,0 0-16 15,2-2-160-15,-4-2 0 0,-5 2 0 0,0-1 0 16,2 0 0-16,4-3 0 0,6 3 0 0,0-3 0 0,2-3 0 16,3 3 0-16,6 0 176 0,3 0-176 0,3 0 176 0,3 0-176 15,5 0 192-15,0 3-192 0,3 0 192 0,1 1-64 16,2 5 0-16,3-3-128 0,2 4 0 0,3 0 0 16,3-2 0-16,2 2 0 0,3 0 0 0,3-1 0 15,5-2 0-15,5 2 0 0,4-5 0 0,10-1 0 16,4-3-128-16,8 0 128 15,6 0-448-15,7-1 16 0,6 1 0 16,7-5 0-16</inkml:trace>
  <inkml:trace contextRef="#ctx0" brushRef="#br0" timeOffset="10750.02">5386 7532 1839 0,'-12'-9'160'0,"2"6"-160"0,0-1 0 0,3 1 0 0,2 3 2480 0,1 0 464 0,-1 0 80 0,-2 0 32 0,-7-2-2400 0,-3 1-464 0,-3-2-192 0,0-1 128 15,3 2-128-15,2-2 0 0,5-2-192 0,3 2 192 16,2-1 0-16,2 2 288 0,2-1-32 0,1-1 0 15,1 1 992-15,1 2 192 0,-2 1 32 0,1-3 16 16,-1 4 352-16,1 0 64 0,2 0 16 0,-1 0 0 16,3 0-272-16,2 1-48 0,2 2-16 0,1-3 0 15,4 0-1056-15,-2 0-208 0,2 0-32 0,4 1-16 16,8-1 32-16,5 1 0 0,6 3 0 0,6-3 0 16,12 4-304-16,9-4 128 0,7 2-128 0,4-3 0 15,-3-3 128-15,12 2-128 0,11 2 0 0,8-1 0 0,-1-1 176 16,5 1-176-16,0 0 160 0,5 0-160 0,5 0 0 15,2 0 0-15,-1 0 0 0,6-2 0 16,2 4 0-16,0-1 0 0,-1-1 0 0,10 3 0 0,8 3 128 16,1 0-128-16,-6-3 0 0,2 0 144 0,6 1-144 0,4-2 0 15,4 0 0-15,2-4 0 0,2-2 0 0,4-1 0 16,5 2 0-16,0-3 0 0,0 0 128 0,-1-4-128 16,1 0 0-16,5-1 128 0,3 3-128 0,-2 2 160 15,-1-4-160-15,-6 2 160 0,-10-5-160 0,1 3 0 16,-1 7-160-16,-7-6 160 15,-8 2-1408-15,-4 2-192 0,-3 5-48 0,-13-2-12112 0</inkml:trace>
  <inkml:trace contextRef="#ctx0" brushRef="#br0" timeOffset="27349.48">19623 8557 911 0,'4'-4'0'16,"-2"1"0"-16,-1 0 0 0,0 3 0 0,-1-2 1408 0,0 2 192 0,0 0 32 0,0 0 16 0,0 0-1248 0,0-2-240 0,-1 2-160 0,1 0 192 15,0 0-1008-15,0 0-192 0,0 0-32 0,0 0-16 16,-20-2 800-16,16-2 256 0,-1 4-160 0,1-2 160 0,0-2 768 0,2 4 224 15,-1-4 48-15,2 2 16 0,0-1 848 0,2 2 160 16,3-1 48-16,2-2 0 0,1-1-528 0,1 4-112 16,0-2 0-16,2 0-16 0,3 0-624 0,-2-1-112 15,1 4-16-15,-1-2-16 0,-1 1-16 0,-1 1 0 16,-2-3 0-16,1 3 0 0,-1 0 32 16,-1 0 0-16,2 0 0 0,-1 0 0 0,-1 0 48 15,2 0 16-15,0 0 0 16,1 0 0-16,1 0-192 15,1 0-16-15,3 0-16 0,-1 0 0 0,3 0-160 0,3 0-48 0,2 0 0 0,0-2 0 16,2 2-192-16,6-1-144 0,3 1 192 0,4 0-192 16,0 0 192-16,1 1-192 0,-1 1 192 0,-1-2-192 15,1 3 432-15,-3-3-32 0,-1 0 0 0,-4 0 0 0,-2 1 160 0,1-1 16 0,-1 0 16 0,1 2 0 16,1-2-112-16,0 0-32 0,-3 0 0 0,3 0 0 16,4 0-240-16,3-2-48 15,2 1-16-15,5-2 0 0,5 0-144 0,1-4 0 0,2 1 0 16,-2-2 128-16,2 0-128 0,-1 2 192 0,-1 0-192 15,-3 2 192-15,-4-1 0 0,2 4 0 0,6-2 0 16,-3 1 0-16,-3 1-192 0,-3 1 0 0,-3-3 0 0,-4 3 0 16,0 0 0-16,-4 0 0 0,0 3 0 0,-1-3 0 15,-1 0 0-15,0 3 0 0,2-3 0 0,1 0 0 16,2 3 0-16,4-3 0 0,3 0 0 0,2 0 0 16,2-3 288-16,1 0-32 0,0 0 0 0,1 0 0 15,0 0-256-15,1 3 128 0,1 0-128 0,-1 0 0 16,-2 3 160-16,-3-3-160 0,-3 3 128 0,-3-3-128 15,-4 3 128-15,-1-2-128 0,1 1 128 0,-3 1-128 0,-1-3 0 16,-1 1 0-16,-1 2 0 0,0-3 0 16,-1 0 0-16,4 2 0 0,0-2 0 0,4 0 0 0,0 1-128 0,2 2 128 15,0-3 0-15,0 0 0 0,-1 0 0 0,1 0 0 16,-1-4 0-16,-1 4 0 0,3-2 0 0,-3 2 0 16,-2 0 0-16,0 0 0 0,3 2 0 15,-1-1 0-15,0 2 128 0,0 0-128 0,-2 0 0 16,-3 1 0-16,0-2 0 0,-2-2 0 0,-2 4 0 0,0-4 0 15,-2 0 0-15,-2-3 0 0,4 3 0 0,-2-1 0 0,2 1 0 16,-2-2-176-16,-1-1 176 0,3 2 0 0,5 1 0 16,3-3 0-16,0 3 0 0,-1 0 0 0,4 0 0 15,-1 0 0-15,-1 3 0 0,-1-3 0 0,0 4 0 16,-1-4 0-16,-3 0 0 0,-2 2 0 0,1-2 0 16,-3 0 0-16,1 0 0 0,-1 1 0 0,0-1 0 15,-2 3 0-15,0-3 0 0,-2 0 0 0,2 2 0 0,2-2 0 16,0 0 0-16,1 2 0 0,2-2 0 0,1 2 0 15,1-2 0-15,2 0 0 0,1 0 0 0,1 0 0 16,1-2 0-16,-1 0 0 0,2 2 0 0,-2-2 0 16,-1 2 0-16,-1-3 0 0,1 3 0 0,-3 3 0 15,2-3 0-15,-2 2 0 0,2 0 0 0,-1 3 128 16,1-4-128-16,-1 2 0 0,0 0 0 0,0-1 0 16,0-2 0-16,0 2 0 0,0-4 0 0,1 2 0 0,1-2 0 15,2 2 0-15,2-3 0 0,0 2 0 0,-1-1 0 16,1 2 128-16,1-1-128 0,-2 1 128 0,2 1 96 0,-1 1 32 15,0-2 0-15,-1 0 0 0,0 0-256 0,-4 0 0 16,0-2 0-16,0 1 0 0,-1 1 128 0,0-3-128 16,-2 3 176-16,0 0-176 0,2 0 0 0,0 0 0 15,2 0 0-15,2 0 0 0,0 3 0 0,2-2 0 16,0 1 0-16,0-2 0 0,-4 0 0 0,0 0-144 16,1-2 144-16,3 2 0 0,-2-1 0 0,0 1 0 15,2 0 144-15,0 0-144 0,1 0 160 0,-2 0-160 16,2 0 128-16,-3 1-128 0,0 1 176 0,-3-2-48 15,1 0-128-15,-1 0 192 0,-3 0-192 0,0 0 0 16,2 0 0-16,-1-2 0 0,0 1 0 0,1 1 0 16,1 0 0-16,1-3 0 0,-5 3 0 0,3 0 0 15,5 0 0-15,-1 3 0 0,2-3 0 0,-1 0 0 0,1 0 0 16,1 0 0-16,-3-3 0 0,2 1 0 0,1 0 0 0,-2 0 0 16,2-2 0-16,0-1 0 0,0 4 0 0,-1-2 0 15,-1 1 0-15,0 1 0 0,-2 1 0 0,0-4 0 16,0 4 256-16,0-2-32 0,0-2-16 0,2 1 0 15,-1 1-208-15,3-2 176 0,2 2-176 0,2 1 160 16,1-2-160-16,0 3 0 0,-2 3 0 0,2-3 0 16,1 3 0-16,1-3 0 0,1 3 0 0,-4-3 0 15,-1 1 0-15,0-2 0 0,1 1 0 0,-1 0 0 16,2 0 0-16,-2-3 0 0,-1 3 0 0,-2 0 0 16,-3 0 0-16,-1-2 0 0,0 1 0 0,-1 1 0 15,-1-3 0-15,0-1 0 0,-2 1 0 0,1 0 0 0,1-1 0 16,4 2 0-16,2-2 0 0,2 4 128 0,0-2-128 15,-1 2 0-15,1 0 0 0,-1 0 0 0,-3 0 0 16,0 0 0-16,-2 2 0 0,-1-2 0 0,-5 0 0 0,-2-2 0 16,1 2 0-16,-4-3 0 0,-2 2 0 0,1 1 0 15,-2 0 0-15,-2 0 0 0,0 0 0 0,-1 0 0 16,0 0 0-16,-2 0 0 0,0 0 0 0,-2 0 0 16,0 0 0-16,-1 0 0 0,-1 0 0 0,-1 0 0 15,0 0 0-15,-1 0 128 0,1-2 80 0,-3 2 16 16,-1 0 0-16,1-3 0 0,-1 2-16 0,-1 1 0 15,-1 0 0-15,-1-3 0 0,2 3-208 0,-3-1 128 16,1 1-128-16,-1 0 0 0,0-2 144 0,0 2-144 16,1 0 128-16,-1-3-128 0,-1 3 0 0,1-1 0 15,1 1 0-15,-1 0 0 0,0 0 0 0,0 0 0 16,0 0 0-16,0 0 0 0,0 0 0 0,19 14 0 0,-13-11 0 16,1 2 0-16,1 1-304 0,-1 1 16 0,2-2 0 15,-2 1 0 1,1 2-800-16,-2 1-176 0</inkml:trace>
  <inkml:trace contextRef="#ctx0" brushRef="#br0" timeOffset="31151.95">8345 9510 2751 0,'-4'0'256'0,"0"0"-256"0,0 0 0 0,2 0 0 0,-1 0 960 0,2 0 128 0,0 2 48 0,-3-2 0 16,-1 0-1360-16,-2 0-272 0,-2 2-48 0,-3-2-16 15,-1 0-80-15,0 0 0 0,-2 0-16 0,-1-2 0 0,1 2 304 0,1-2 64 0,2 2 16 0,1 0 0 16,1-1 544-16,2 1 112 0,1 0 32 0,1 0 0 16,1 1 1952-16,0 1 400 0,1-2 80 0,1 2 16 15,-1-1-368-15,1 2-64 0,1 1 0 0,1 1-16 16,-1-2-560-16,1-3-96 0,1 3-32 0,0-2 0 15,1 1-416-15,1-2-96 0,-1 0 0 0,0 2-16 16,2-2-112-16,-2 0 0 0,1 0-16 0,2-2 0 16,-1 2-608-16,0 0-112 0,2-2-32 0,-1 1 0 15,1-2-64-15,0 1 0 0,1 1-16 0,-1-4 0 16,1 3 80-16,1-3 32 0,1 4 0 0,1-3 0 0,0 2-32 0,4-2-16 16,-1-1 0-16,2 2 0 0,-3 0-64 15,1-1-16-15,2 2 0 0,1 1 0 0,1-3-32 16,-1 2 0-16,2-1 0 0,-1 2 0 0,1-2 64 0,1 1 16 15,-2 1 0-15,0 1 0 0,2-3-64 0,2 3-16 16,1 0 0-16,0-2 0 0,0 2-192 0,3-1 0 16,-1 1 0-16,1-3 0 0,-1 3 0 0,-1-2 144 15,-1 0-144-15,3 2 128 0,-1-3-128 0,0 1 0 16,-1 1 0-16,3 1 0 0,1-2 128 0,2 0 0 16,2 2 0-16,-1 0 0 0,2 2 0 0,2 0 0 15,1-2 0-15,0 3 0 0,1-2-128 0,-1 1 192 16,-2-2-192-16,-1 0 192 0,3 0-192 0,4-2 0 0,1 1 0 15,1-2 0-15,-3 3 0 0,0 0 0 0,1 0 0 16,-1 0 0-16,-1 0 0 0,-1 1 0 16,1 1 0-16,-3 1 0 0,-2-3 0 0,-1 0 0 0,-2 2 0 15,1-2 0-15,-1 2 240 0,0-2 16 0,2 3 0 16,1-2 0-16,2 1-112 0,3 1-16 0,-5 0 0 0,4 0 0 16,3 1-128-16,4-2 0 0,1 2 0 15,1-3-176-15,-3-1 176 0,-1 0 128 0,5-1-128 0,1 1 176 16,1-3-176-16,-5 3 0 0,0 0 0 0,0 0 0 15,1 3 0-15,-2-3-176 0,-3 1 176 0,-3-2-128 16,-9 1 384-16,3 0 64 0,2-4 32 0,4 2 0 16,2-2-352-16,1 1 0 0,3 0 0 0,0 0 0 15,-3 3 0-15,1 0 0 0,1 0 0 0,3-2-128 16,-1 2 128-16,0-1 0 0,1 1 0 0,0-3 0 0,0 3 0 0,4-2 0 16,3 2 0-16,1 2 0 0,-2 2 0 0,-2 1 0 15,-4-2 0-15,-4 0 0 0,-4 1 0 0,0-2 0 16,-1-1 0-16,-4 2 0 0,-1-3 0 0,-2 0 0 15,-1 0 0-15,0 0 176 0,0 0-176 16,0 0 0-16,0 0 0 0,0 0 0 0,0-3 0 0,-1 2 0 16,1 0-160-16,0 0 160 0,1 1 0 0,1-4 0 15,3 4 0-15,-1-3 0 0,1 0 0 0,-2 0 0 16,-3 3 0-16,-1-2 0 0,2 2 0 0,2 0 0 16,-1 0 0-16,-1 2 160 0,-1-2-160 0,-1 3 0 15,-1-3 0-15,-5 1 0 0,0 1 0 0,-3-2 0 16,-1-2-160-16,-3 1 160 0,-1 1 0 0,-2-5 0 15,-2 4 0-15,0-2 0 0,-3-1 0 0,-1-2 0 16,1 0 0-16,-4 0 0 0,-2-4-224 0,-3 0 48 16,1-5 16-16,-4-1-20832 0</inkml:trace>
  <inkml:trace contextRef="#ctx0" brushRef="#br0" timeOffset="42235.18">17016 10627 12895 0,'-11'-6'1152'0,"2"2"-928"0,2 2-224 0,2-2 0 0,3 4 2592 0,2-2 480 0,0 2 80 0,-2 0 32 0,1-3-1024 0,2-1-208 0,6 2-32 0,4 1-16 16,7-3-1152-16,8 4-240 0,9 0-32 0,7 0-16 15,4 0-464-15,6 1 0 0,6 2 0 0,3-3 0 16,6 0 0-16,4-4 0 0,3 2 0 0,3-2 144 16,-1-1-144-16,3 1 0 0,8 0-192 0,6-2 192 15,8 4 0-15,5 1 0 0,7 1 0 0,3 0 128 0,7 1 144 16,0 1 32-16,3-2 0 0,5 0 0 0,5 0 48 0,3-2 16 15,-1 1 0-15,8-2 0 0,5-1-368 0,-4 2 128 16,-9-2-128-16,1 2 0 0,2 2 0 0,-3-3 128 16,-4 3-128-16,-1 0 0 0,0 0 0 0,-3 0 128 15,-4-1-128-15,0-4 0 0,5 0 0 0,-3-4 0 16,-3 0 0-16,4-4 0 0,3 1 0 0,-3-2 0 16,-1-1 0-16,-3 2 0 0,-3 2 0 0,-8 0 0 15,-9 2 0-15,-4-1 0 0,1 4-144 0,-7 0 0 16,-5-1 0-16,-7 5-15520 0</inkml:trace>
  <inkml:trace contextRef="#ctx0" brushRef="#br0" timeOffset="53532.68">6566 11848 22111 0,'0'-7'1968'0,"-1"4"-1584"0,0 3-384 0,-1-3 0 0,2 3 2144 0,0 0 352 0,0 3 64 0,-1-3 0 0,0 1-1536 0,-2 1-304 0,0 1-64 0,3-3-16 16,0 0-640-16,0 0 0 0,0 0 0 0,0 0 0 16,0 0 0-16,0 0 0 0,0 0 144 15,0 0-144-15,11-22 672 0,1 19 64 0,3-3 16 0,2 2 0 16,1 2-128-16,0 1-32 0,1-1 0 0,1 1 0 15,-1 2-144-15,2 1-48 0,0 1 0 0,0 1 0 16,-1-1-112-16,0 0-32 0,0 0 0 0,1 0 0 16,0 1 0-16,0 0 0 0,-1 1 0 0,2-4 0 15,0 1-256-15,3 1 160 0,3-3-160 0,2 0 128 0,0-5 64 16,2 1 16-16,1 1 0 0,2-4 0 0,-1-1 64 16,2 0 16-16,1 2 0 0,2 0 0 0,2 0-64 0,2 2-16 15,-1 4 0-15,1 0 0 0,0 4-80 0,-2-1 0 16,0 2-128-16,-3 0 192 0,-2 2-192 0,0-1 144 15,2 0-144-15,0 0 128 0,1 3-128 0,-1-3 128 16,3 0-128-16,1 0 128 0,4 1-128 0,2-4 0 16,3 1 0-16,1-7-176 0,2 2 176 0,1-5 0 15,-2 2 0-15,4-1 0 0,5 4 0 0,2 1 0 16,-1 4 0-16,-1-2 0 0,-3 2 128 0,-1-1 0 16,2 0 0-16,-1 1 0 0,0-2 64 0,2 5 32 15,3 2 0-15,-2-1 0 0,-3-2-224 0,1-1 0 16,0-1 0-16,1-2 0 0,-1-1 0 0,2 2 0 15,3-2 0-15,-4-2 144 0,-1-2-144 0,-2-4 128 0,1-2-128 16,1-1 128-16,-1 1-128 0,2-3 0 0,-1 3 0 16,1 1-176-16,-2-3 304 0,-1 4 48 0,0-3 16 0,-1 4 0 15,-2-1 48-15,-5 4 16 0,1 3 0 0,-3 3 0 16,0 1-256-16,-2 2-160 0,-1 0 32 0,-2 1 0 16,-2 0 128-16,0-1 0 0,2 3 0 0,0-3-128 15,0 0 128-15,2 0 0 0,1 1 0 0,0-4 0 16,-1-3 0-16,-1 0 0 0,-1-3 0 0,-4-6 0 15,1-1 0-15,-3-2 0 0,-2-3 0 0,-2-1 0 16,-2-2-480-16,-4 0-160 16,-1-7-48-16,-10-3-19904 0</inkml:trace>
</inkml:ink>
</file>

<file path=ppt/ink/ink7.xml><?xml version="1.0" encoding="utf-8"?>
<inkml:ink xmlns:inkml="http://www.w3.org/2003/InkML">
  <inkml:definitions>
    <inkml:context xml:id="ctx0">
      <inkml:inkSource xml:id="inkSrc0">
        <inkml:traceFormat>
          <inkml:channel name="X" type="integer" max="27388" units="cm"/>
          <inkml:channel name="Y" type="integer" max="18258" units="cm"/>
          <inkml:channel name="F" type="integer" max="65535" units="dev"/>
          <inkml:channel name="T" type="integer" max="2.14748E9" units="dev"/>
        </inkml:traceFormat>
        <inkml:channelProperties>
          <inkml:channelProperty channel="X" name="resolution" value="1000.29218" units="1/cm"/>
          <inkml:channelProperty channel="Y" name="resolution" value="1000.43835" units="1/cm"/>
          <inkml:channelProperty channel="F" name="resolution" value="0" units="1/dev"/>
          <inkml:channelProperty channel="T" name="resolution" value="1" units="1/dev"/>
        </inkml:channelProperties>
      </inkml:inkSource>
      <inkml:timestamp xml:id="ts0" timeString="2024-12-03T16:23:33.460"/>
    </inkml:context>
    <inkml:brush xml:id="br0">
      <inkml:brushProperty name="width" value="0.05292" units="cm"/>
      <inkml:brushProperty name="height" value="0.05292" units="cm"/>
      <inkml:brushProperty name="color" value="#00B050"/>
    </inkml:brush>
    <inkml:brush xml:id="br1">
      <inkml:brushProperty name="width" value="0.05292" units="cm"/>
      <inkml:brushProperty name="height" value="0.05292" units="cm"/>
      <inkml:brushProperty name="color" value="#00B0F0"/>
    </inkml:brush>
  </inkml:definitions>
  <inkml:trace contextRef="#ctx0" brushRef="#br0">11515 10444 24879 0,'-6'3'2208'0,"2"0"-1760"0,3-3-448 0,1 3 0 0,0-3 0 0,-2 3 0 0,0 0 0 0,-2 2 0 0,-1 4-384 0,2-1 32 0,-1 2 16 0,3 0 0 0,2-1 336 0,1 2 160 16,5 4-16-16,-1-2 0 0,1 5 1392 0,2-1 288 15,2 1 48-15,-1 3 16 0,2 2-416 0,1-1-64 16,0 0-32-16,-1-2 0 0,2 1-1024 0,-2-1-208 16,1-2-144-16,-3-4 192 0,-2-2 192 0,-3-3 64 0,-1-3 0 15,-2-5 0-15,0 2-16 0,-1-3 0 0,-1-4 0 16,1 2 0-16,0-7-304 0,-1-2-128 0,0-1 128 0,-1-5-128 16,1-1 0-16,0-1 0 0,1-3 0 0,-2-4 0 15,1-1 0-15,-1-2 0 0,0 4 0 0,-1-8 0 16,0 0 0-16,-2 1 0 0,1 1 128 0,-1 1-128 15,-1 2 0-15,0 3 0 0,0 0 0 0,3 8 0 16,-1 0 208-16,2 1 16 0,1 2 0 0,1 2 0 16,4-2 64-16,1 2 16 0,3 1 0 0,0-1 0 15,3 0-304-15,2 1 160 0,2 0-160 0,2 2 128 16,6-1-128-16,2-2 0 0,3 2 0 0,3 1 0 16,-1 3 0-16,4 2 0 0,3 1 0 0,1 3 0 15,0 0 0-15,0 0 0 0,-1 3 0 0,-2 0 0 0,-3 1 0 16,1-1 0-16,-1 4 0 0,0-1 0 0,-1 2 0 0,-2-1 0 15,-1-1 0-15,-5 1 0 16,-3 2-752-16,-2-2-16 0</inkml:trace>
  <inkml:trace contextRef="#ctx0" brushRef="#br0" timeOffset="453.2">12361 10543 35935 0,'-5'5'1600'0,"1"-5"320"0,1 1-1536 0,2 2-384 0,2-3 0 0,2 0 0 0,-1 0 320 0,2 0 0 0,1 0 0 0,2 0 0 16,2 0-320-16,1-3 0 0,1 2 0 0,0-1 0 0,2 0 0 0,0 0-128 0,1-4 128 0,-1-1 0 15,1 1 0-15,2-1 0 0,1-4 0 0,3 1 0 16,-1-3 0-16,-1 1-160 0,0 1 160 0,-2-1 0 16,-3-1 0-16,-2 1-128 0,-1-3 128 15,-2 4 0-15,-3-1 0 0,-2-1 0 0,-1 1 0 0,-5-1 0 16,-1 4 0-16,-3-1 0 0,-2 3 0 0,-2-1 0 16,-2 4 0-16,-3 0 128 0,-3 2-128 0,-1 4 0 0,-3 2 0 15,-2 2 0-15,-1 2 0 0,0 3 0 0,1-1 0 16,1 2 0-16,0 0 128 0,3 5-128 15,4-4 0-15,2 2 0 0,3 1 0 0,2 0 0 0,1 0 384 16,4 0 0-16,3 0-16 0,0 2 0 0,4-1-240 0,1 4-128 16,4 1 160-16,1 3-160 0,2 1 416 0,1 5-16 15,2-1 0-15,1 3 0 0,2 0-208 0,4-2-64 16,1 0 0-16,3-5 0 0,2-1-128 0,2-5 0 16,2-2 0-16,2-5 0 0,0-4-208 0,2-5-80 15,1-4-16-15,1-6-17392 16</inkml:trace>
  <inkml:trace contextRef="#ctx0" brushRef="#br0" timeOffset="716.59">13179 10089 35935 0,'-10'4'3200'0,"0"0"-2560"0,4 2-512 0,4-4-128 16,2 4 1088-16,-2 2 208 0,-4 7 48 0,-2 7 0 16,-2 8-1056-16,1 9-288 0,3 0 0 0,3 1 128 15,3 1-128-15,4-2 0 0,4 1 0 0,-1-1 0 16,2-3 192-16,-1 1-64 0,3-2 0 0,1 0 0 16,1-1-128-16,1-6 0 0,-1-2 0 0,1-5 0 15,-2-4-384-15,1-4-96 16,-2-5-32-16,-3-4-17376 0</inkml:trace>
  <inkml:trace contextRef="#ctx0" brushRef="#br0" timeOffset="901.39">12997 10363 43311 0,'-2'-2'3840'0,"1"0"-3072"16,1 2-608-16,3 0-160 0,2 0 224 0,2 0 16 15,4 0 0-15,6 0 0 0,9-3-240 0,10 2 0 16,7-5 0-16,3 2 0 0,1-1-160 0,0-1-80 16,1 2-16-16,-3-2 0 15,-1 2-928-15,-2 2-192 0</inkml:trace>
  <inkml:trace contextRef="#ctx0" brushRef="#br0" timeOffset="1332.9">13792 10330 8287 0,'-3'0'736'0,"-2"3"-592"0,1-3-144 0,0 1 0 15,2 2 3520-15,1-1 688 0,-2 4 128 0,-2 2 16 16,-2 4-1792-16,-3 4-352 0,0 5-80 0,3 5-16 16,0-1-576-16,5 1-128 0,2 2-32 0,2 1 0 15,3-1-736-15,2-2-128 0,1 1-48 0,1-3 0 16,2 0-464-16,1-4 128 0,1 1-128 0,0-5 0 0,0-1 0 0,-2-1 0 15,-1-4 0-15,0 0 0 0,-2 1 0 0,0-5 0 16,-2 0 0-16,0-2 0 16,-1-4 144-16,1 0-144 0,0-4 128 0,1-1-128 15,0-2 0-15,2-2 0 0,2-5-144 0,-1 2 144 16,0-4 0-16,-1-1-128 0,0 1 128 0,-1-2 0 16,-1-4 0-16,-1 1 0 0,0-5 0 0,-1 1 0 0,0 1 0 0,-2 0 0 15,0 2 0-15,1 1 0 0,-1 5 0 0,-2 0 0 16,1 7 0-16,-2 3 0 0,2 5 368 0,-2 1-32 15,0 0 0-15,1 6 0 0,-1 0 112 0,1 1 0 16,0 6 16-16,3-3 0 0,1 2-272 0,1-2-48 16,3 5-16-16,2-2 0 0,1 3 160 0,-2 0 32 15,1-1 0-15,0 0 0 0,2 5-160 0,-1-1-32 0,2 0 0 16,-2 2 0-16,0-1-128 0,1 2 0 0,-1-2 0 0,-1 1 0 16,-1-5 0-16,0-3 0 0,-1-1 0 15,-1-5 0 1,1-2-704-16,-2-1-80 0,1-4-16 0,-1-6-17600 0</inkml:trace>
  <inkml:trace contextRef="#ctx0" brushRef="#br0" timeOffset="1719.31">14500 10631 43311 0,'-9'16'1920'0,"2"-6"384"0,1 1-1840 0,2-4-464 0,3-2 0 0,1-1 0 0,0 2-1344 0,0 4-384 0,-2 4-64 0,1 4 0 0,1 3 1408 0,1-5 384 0,2-3-128 0,-1-3 128 0,1-3 0 0,-2-2 0 16,0-1 0-16,-1-4 0 0,0 0-128 0,-2-4 128 15,-1 2 0-15,-2-6 0 0,0-3 304 0,0 1 160 16,-1-2 48-16,1-2 0 0,0-1 272 0,2-2 64 15,0-2 16-15,2-3 0 0,1 1-288 0,1-4-64 16,3-2-16-16,1 0 0 0,2 1-304 0,2-2-48 16,1-1-16-16,2 1 0 0,2 3 0 0,-1 3 0 15,3-1 0-15,1 4 0 0,1 0-128 0,1 1 0 16,-1 1-192-16,2-1 192 0,0 2-128 0,0-3 128 0,-2 1 0 16,-1 0 0-16,-1 4 0 0,-1 0 0 0,0-1-144 15,-2 3 144 1,-1-1-640-16,-2 4-80 0,-2 1-16 0,1 2-17936 0</inkml:trace>
  <inkml:trace contextRef="#ctx0" brushRef="#br0" timeOffset="2179.11">15067 10625 46079 0,'-8'18'2048'0,"-1"-5"400"0,2-1-1952 0,2-2-496 0,3-4 0 0,2 0 0 0,0 0-176 16,-1 4-128-16,-1 6-16 0,-1 3-16 16,2 1-256-16,1-4-48 0,3-5-16 0,1-4 0 15,1 0 176-15,2-5 32 0,0-2 16 0,0-2 0 16,1-2-1040-16,-3-2-192 0,1-4-64 0,-2-1 0 15,-2-1 736-15,-1-2 144 0,1-2 16 0,-2-4 16 0,-2 1 1024 0,2-2 208 16,0-2 32-16,2-2 16 0,-1-3 1008 0,3-5 208 16,1-4 48-16,1 1 0 0,4 3-992 0,1 3-192 15,1 3-32-15,3 4-16 0,0 2-496 0,0 2 128 0,-1 5-128 16,3 2 0-16,-1 2 0 0,1 4 0 0,-1 0 0 16,1 6 0-16,-1 0 0 0,0 2 0 0,2 2 0 0,-3 2 0 15,-1 0 0-15,-1 4 0 0,-2 3 0 0,-1-3 0 16,-2 2 160-16,0 2-160 0,-1 0 160 0,1 0-160 15,-1 2 304-15,1 3-48 0,1 2 0 0,3 2 0 16,-1-1 64-16,2 6 0 0,2 4 0 0,1-1 0 16,3 1-112-16,-2 0-16 0,0 1 0 0,1-3 0 15,-2 1-64-15,-1-5-128 0,-2-1 176 0,-2-7-176 16,-1-2 0-16,-2-3 0 0,-1-7 0 0,-1-3-13248 16,-2 0-2704-16</inkml:trace>
  <inkml:trace contextRef="#ctx0" brushRef="#br0" timeOffset="2983.46">16805 10223 38703 0,'1'3'3440'0,"0"0"-2752"0,2-1-560 0,-2 0-128 0,1 0 0 0,1-1 192 0,1 4-192 0,2 2 192 16,1 2 96-16,2 1 32 0,-2 3 0 0,1-1 0 16,-3 2 0-16,0 3 16 0,-2 3 0 0,0 2 0 15,-1 4-160-15,-1 5-48 0,1 1 0 0,-2 6 0 16,1 6-128-16,0-2 0 0,0 3 0 0,1 0 0 16,-1-7 176-16,1-3 48 0,2-3 16 0,0-6 0 15,-1-1-240-15,1-4 144 0,1-5-144 16,0 0 128-16,-1-6-128 0,-1-2 0 0,-1-1 0 0,-1-7 0 15,-1 0-192-15,-1-5-80 0,-1-3-16 0,0-2-18496 16</inkml:trace>
  <inkml:trace contextRef="#ctx0" brushRef="#br0" timeOffset="3490.71">16650 10194 8287 0,'-10'-19'736'0,"3"4"-592"16,1 1-144-16,2 3 0 0,3 4 2224 0,1 0 400 15,1 1 96-15,-1-9 16 0,1-7-1568 0,2-8-304 16,0-1-64-16,5 1-16 0,2 4 640 0,0 6 128 16,2 4 32-16,2 1 0 0,0 5 336 0,1 0 80 15,1 1 16-15,2 2 0 0,1 2-224 0,2 1-32 16,5 2-16-16,2 1 0 0,3 1-992 0,3 3-208 16,4 1-32-16,5 2-16 0,0 0-304 0,-1 3-64 15,0 1-128-15,-3 0 192 0,1 2-192 0,-3 1 0 0,-4-3 0 16,-3 2 0-16,1 2 0 0,-4 4 0 15,-1 1 0-15,-1 3 0 0,-3 4 0 0,-1 2 0 0,-3 3 0 16,-4 0 0-16,-1-2 0 0,-5-3 0 0,-4-4 0 0,-4 0 0 16,-2-2 0-16,-5-3 0 0,0-1 0 0,-5-2 0 15,-2-2 0-15,-4 1 0 0,-5-5 0 0,-1 2 0 16,-5 0 272-16,-2-1-32 0,-3 1-16 0,-2-3 0 16,0 2-224-16,1-6 0 0,3 1 0 0,4-1 0 15,4-3 0-15,4 0 0 0,6-4 0 0,1-2 0 16,6 2 0-16,3 1 0 0,3 1 0 0,1 1 0 15,2 2 0-15,0 4 0 0,1-1 0 0,0-1 0 0,0 6 0 16,0-3 0-16,1 4 0 0,-2 0 0 16,2 2 0-16,-1 1 0 0,1 3 0 0,1-3 0 15,0 2 0-15,3-1 0 0,1 3 0 0,4-1 0 0,3 0 0 16,1 3 0-16,3-3 0 0,5 2 0 0,4-1 192 0,5-1 64 16,3-3 0-16,2 0 0 0,2-4-128 0,1 0-128 15,0 0 176-15,-1-3-176 0,-3-2 0 0,-3-1 0 16,-3 4 0-16,-3-5 0 0,-5-1 0 15,-3-1 0-15,-3 0 0 0,-3-1 0 16,-3 1-736-16,-2 0-96 0,0-2-32 0,-3-1-17952 16</inkml:trace>
  <inkml:trace contextRef="#ctx0" brushRef="#br0" timeOffset="3983.25">17994 10367 35007 0,'-10'0'3120'0,"2"2"-2496"0,3 0-496 0,2 1-128 0,1 0 1184 0,-1 1 224 0,-4 2 32 0,-5 3 16 0,-4 5-1840 0,-2 4-352 0,2 1-80 0,3 3-16 16,1 0 400-16,3 0 80 0,1-2 16 0,2 1 0 0,2 3 336 15,3-2 0-15,0 1 0 0,2 3 0 0,1-3 0 16,1-1 0-16,2 0 144 0,1-1-144 0,1-3 208 0,2-4-16 16,2 0-16-16,2-5 0 0,1-2-32 0,1-2 0 15,1-1 0-15,0-4 0 0,2 0-144 0,0-4 0 16,0-1 144-16,0 0-144 0,-1-1 0 0,2-3 0 15,1-1 0-15,0-2 128 0,-1-3-128 0,0 2 0 16,-1-6 0-16,0 3 0 0,-1-3 336 0,-2 0 48 16,-1 0 16-16,-2-3 0 0,-3 0-272 0,-2-4-128 15,-3 1 128-15,-3-1-128 0,-2 1 320 0,-6 3-32 16,0 0 0-16,-5 1 0 0,-4 2-48 0,-3 2-16 16,-2 1 0-16,-2 1 0 0,-1 5-48 0,-2-2-16 15,0 3 0-15,0 1 0 0,0 2-160 0,0 0 0 16,3 2 0-16,-1 4 0 15,4 0-832-15,4 2-256 0,4 0-64 0,6 2 0 0</inkml:trace>
  <inkml:trace contextRef="#ctx0" brushRef="#br0" timeOffset="4433.59">18524 10464 28559 0,'1'-11'2544'0,"-1"2"-2032"0,1 0-512 0,0 5 0 0,0-1 1856 0,2 3 288 0,-1 0 48 0,3-4 16 0,3-4-2544 0,0-5-512 0,1 1-112 0,0 2 0 15,-2 2 304-15,-2 1 64 0,-1 6 16 0,-3 3 0 0,-1 0 416 0,-2 3 160 16,-3 4 0-16,-2-1-144 0,-1 2 144 0,-3 2 0 16,0 3 0-16,-3-1 128 0,2 2 144 0,-4 2 48 15,-2 5 0-15,-2-1 0 0,3 2 416 0,-1-1 96 0,0 5 0 0,2-1 16 16,4-2-144-16,-1 2-48 0,5 1 0 15,2-2 0-15,2-1 32 0,1 1 0 0,3-1 0 16,3-3 0-16,1 1-496 0,1-5-192 0,2-3 176 16,2 0-176-16,-1-1 144 0,3-3-144 0,1 0 128 15,0-5-128-15,2 2 0 0,2-6 0 0,2 3 0 0,4-6 0 32,2 1-880-32,2 1-256 0,2-3-48 0,3 1-15616 0</inkml:trace>
  <inkml:trace contextRef="#ctx0" brushRef="#br0" timeOffset="4786.82">18838 9856 13823 0,'-3'0'1216'0,"1"-3"-960"15,-1 3-256-15,2 3 0 0,1-2 6192 0,1 4 1184 16,0-2 240-16,1 4 64 0,1 5-5856 0,2 4-1168 16,3 6-224-16,-1 1-48 0,2 5-384 0,1-2 0 15,0 5 0-15,1 0 0 0,1 3 0 0,0 2 0 16,2-1 0-16,-2 3 0 0,2 1 0 0,-4 0 0 15,0-3 0-15,-5 1 0 0,0-1 0 0,-4-1 0 16,-1-1 0-16,-4 3-128 0,-1 4 128 0,-1-3 0 16,0 1 0-16,-3-1 0 0,1-3 0 0,-1-4 128 0,-1-3-128 15,1-4 0-15,2-3-240 0,1-5-112 0,2-6-32 0,3-2-18240 16</inkml:trace>
  <inkml:trace contextRef="#ctx0" brushRef="#br0" timeOffset="7936.81">19378 10267 11055 0,'1'-3'976'0,"-1"0"-784"0,0 2-192 0,0 1 0 0,0 0 2128 0,1 0 384 0,1-5 80 0,-1 1 16 0,1 1-592 0,1-4-112 16,-1 2-32-16,0 0 0 0,0 3-288 0,1-2-64 15,0 2-16-15,2-2 0 0,0 2-1072 0,1-2-224 16,-1 1-32-16,0 2-16 0,0 0-160 0,-4 1 0 16,1 0 0-16,-4 1 0 0,1 0 0 0,-3 2 0 15,-3 1 0-15,-4 2 0 0,-1 0 560 0,-3 4 80 16,-3 0 0-16,-1 1 16 0,-1 0-304 0,0 0-64 15,-1-1-16-15,-1 0 0 0,2-1-80 0,1-2-32 16,1 2 0-16,2-6 0 0,1 4 288 0,3-5 64 16,0 2 16-16,1-1 0 0,1 4-16 0,1-4 0 15,0 4 0-15,-1-1 0 0,1 2-368 0,2-1-144 16,2-1 0-16,0 0 144 0,3 0-144 0,0-2 0 0,2 0 0 16,2-2 0-16,0 2 0 0,-1-2 0 0,2-1 0 15,-2 2 0-15,0-1 0 0,-1 2 0 0,-1 2 0 0,-3-2 0 16,2 5 0-16,-3-3 0 0,0 4 0 0,0 0 0 15,0 2 144-15,3 0 0 0,2 1 0 16,2-3 0-16,5 2 80 0,6-2 16 0,3 0 0 0,6-4 0 16,7 0-16-16,3 0 0 0,4-5 0 0,2 2 0 15,4-1-224-15,5-2 144 0,4 2-144 0,1-2 128 16,1 2-128-16,-1 1-224 0,1 0 48 0,-4 1 16 31,0 5-976-31,-7-2-192 0,-3 4-32 0,-4 2-16 0</inkml:trace>
  <inkml:trace contextRef="#ctx0" brushRef="#br1" timeOffset="13683.57">4908 12759 43311 0,'-4'0'3840'0,"2"3"-3072"0,0-1-608 0,4 2-160 0,-1-2-800 0,0 4-192 0,2 2-32 0,-2 7-16 0,3 4-880 0,-2 6-160 0,3 5-32 0,-3 1-16 0,1 0 1552 0,-2 3 304 0,-1 1 64 0,-1 3 16 0,-2-3 192 0,0 3 192 0,-1-6-48 0,-1-1 0 16,0-2 176-16,1-7 48 0,1 0 0 0,-1-3 0 15,2-7 816-15,-2-4 160 0,1-2 48 0,0-6 0 16,1-3-576-16,2-2-112 0,-1-1-32 0,2-6 0 15,1-4-544-15,1-5-128 0,1-4 0 0,1-1 0 16,0 0 0-16,0-9 0 0,2-3 0 0,1 1 0 0,-2-1-320 16,1 5 16-16,0 0 0 0,0 5 0 0,-2 4 64 0,1 3 16 15,2 5 0-15,-2 2 0 0,0 6 224 0,-1 2 0 16,2 2 0-16,-1 4 0 0,2 0 144 0,-1 1-16 16,2 4-128-16,2 1 192 0,1 2-64 0,1 0-128 15,-1 2 176-15,2-4-176 0,-3 2 0 0,1-2 0 16,2 0 0-16,-1-1 0 0,1-1 0 0,-2-4 0 15,1 2 0-15,-3-2 0 0,-2-2 0 0,0-1 0 16,-1 0 0-16,-2-1 0 0,0 1 128 0,-1-3-128 16,-1 0 0-16,1-1 0 0,2-2 320 0,2-1-32 15,0-2-16-15,4-3 0 0,1 1-96 0,1-1-32 16,3 2 0-16,0-2 0 0,3 4-144 0,-1 5 0 16,-1 1 0-16,0 7 0 0,-1 1 0 0,-1 4 0 0,-1 6 0 15,-2 3 0-15,0 2 0 0,-2 1 0 0,0-1 0 16,-1 4 0-16,-1 1 0 0,-2-3 0 0,0 1 0 0,1-2 0 15,-2-3 0-15,-1 0 0 0,0-1 176 0,-1-1-176 16,1-2 192-16,0 1-64 0,-1 0-128 0,3 0 192 16,-1 3-192-16,1 1 176 0,1 0-176 0,0 4 160 15,1-1-160-15,-2 1 128 0,2-1-128 0,0-2 128 16,-2 1-128-16,1-5 0 0,-2-2 0 0,0-6 0 16,0-2-128-16,0 1 128 0,-1-5-160 0,1-3-18448 15</inkml:trace>
  <inkml:trace contextRef="#ctx0" brushRef="#br1" timeOffset="13916.24">6186 12961 43311 0,'-7'9'3840'0,"-2"6"-3072"0,3-2-608 0,2-3-160 0,3-1 320 0,-1 6 48 0,-3 14 0 0,-4 13 0 15,1 9-1184-15,3 2-224 0,2-6-48 0,3-13-16 16,3-5 192-16,0-9 32 0,2-7 16 0,1-4-16352 0</inkml:trace>
  <inkml:trace contextRef="#ctx0" brushRef="#br1" timeOffset="14100.47">6044 12581 42383 0,'0'-15'1872'0,"-1"5"400"0,0 3-1824 0,0 2-448 0,1 4 0 0,1-2 0 16,0 3 384-16,0-4-32 0,3 1 0 0,1-3 0 15,1-3-352-15,3 3 0 0,1 0 0 0,-2 2-192 16,1 0-704-16,-2 4-128 0,1 0-48 0,0 4 0 0</inkml:trace>
  <inkml:trace contextRef="#ctx0" brushRef="#br1" timeOffset="14383.48">6799 12786 911 0,'3'0'0'0,"0"0"0"16,-3 1 0-16,-1 2 0 0,-1-1 1152 0,1 2 160 16,0 0 32-16,-3 4 0 0,-2 5 1440 0,-3 3 288 15,-2 4 64-15,-2 1 16 0,-2-3-832 0,1 2-160 16,0-1-48-16,1-3 0 0,2 2 224 0,-2-2 32 16,3 0 16-16,1 0 0 0,-3 1-448 0,3 1-80 15,-3 4-32-15,1 3 0 0,0 4-1120 0,0 3-208 0,1 5-48 0,-2 2-16 16,-1 5-432-16,1-4 128 0,1-1-128 15,-1 2 0-15,-1 3 0 0,0 1 0 0,1-2 0 0,1-7 0 32,4-5-1200-32,1-7-160 0,2-1-48 0,0-10-15552 0</inkml:trace>
  <inkml:trace contextRef="#ctx0" brushRef="#br1" timeOffset="14605.47">6466 12834 41471 0,'-1'3'3680'0,"-3"3"-2944"0,0 0-592 0,2 2-144 16,2-2 1152-16,1 0 192 0,2 3 32 0,0 3 16 0,3 10-1120 0,4 4-272 16,6 3 0-16,3-1 0 0,3-2 0 0,4-1 0 15,1-3 0-15,3-1 0 0,1 1 0 0,-1-2-144 16,-1-1 144-16,0-1-192 15,-2-4-656-15,-2 1-144 0,-3 1-32 0,-1-4-18432 16</inkml:trace>
  <inkml:trace contextRef="#ctx0" brushRef="#br1" timeOffset="15023.01">7173 13213 45151 0,'1'-3'2000'0,"-1"1"416"0,-1 1-1936 0,1-3-480 0,1 4 0 15,2-3 0-15,2 1 0 0,1 1 0 0,4-5 0 0,4-3 0 32,3-1-576-32,1 0-128 0,2-2 0 0,0 2-16 15,1-2 176-15,-2-3 32 0,-3 5 16 0,-2-4 0 16,0 2-1168-16,-2-1-224 0,0-1-48 0,-1 0-16 0,-3-2 192 15,1 0 32-15,-3-5 16 0,-2 1 0 0,-3 2 1136 0,-1-2 240 0,-2 1 32 0,-2-2 16 16,-3 1 1472-16,-2 4 288 0,0 0 64 0,-3 1 16 16,-2 8 176-16,-3 1 48 0,0 1 0 0,-3 7 0 15,-1 2-960-15,-3 5-192 0,-2 3-48 0,0 4 0 0,-2 3-576 16,2 0 0-16,1 4 0 0,3-5 0 0,1 5 0 0,4-4 0 16,2 2 0-16,1-2 0 0,3 1 0 0,2 2 0 15,3-1 0-15,1 1 0 0,3 7 0 0,-2-3 0 16,0 2 160-16,1 3-160 0,-1 1 320 0,0 0-16 15,2-1-16-15,1-2 0 0,1-1-160 0,2-4-128 16,2-2 144-16,2-4-144 0,3-2 0 0,2-3 0 16,6-2 0-16,3-4 0 15,2-3-944-15,4-4-224 0</inkml:trace>
  <inkml:trace contextRef="#ctx0" brushRef="#br1" timeOffset="15487.06">8099 13061 23039 0,'-6'3'512'0,"-1"-3"96"0,-2 3 32 0,2 1 0 0,1-4-512 0,1 1-128 0,-2 1 0 0,-5 2 0 0,-6 2 1408 0,-6 3 272 0,-4 1 48 0,-1-2 16 0,3 2-592 0,3 0-128 0,3-1-32 0,0 2 0 15,3 0-480-15,-1 2-80 0,2 0-32 0,-1 3 0 16,0 3-400-16,-1 1-176 0,1 1 16 0,1-3 0 16,2 2-256-16,2-2-48 0,-1 1-16 0,0 3 0 15,2-2 928-15,2 0 192 0,4-3 48 0,3-1 0 16,2-2 176-16,2-2 32 0,5 3 16 0,1-5 0 0,3 0-592 0,4-2-128 16,4-1-32-16,3-4 0 0,3 0-160 15,3-3 0-15,4-3 0 0,3-5 128 0,2-2-128 0,0-4 0 16,1-1 0-16,-3-1 0 0,-1 0 0 0,-5-5 128 15,-2 1-128-15,-3-2 0 0,-3 0 416 0,-3-5 0 16,-3 1 0-16,-2-3 0 0,-2-3-80 0,-3 0-16 16,-1-3 0-16,-4-2 0 0,-1-1 0 0,-5-5 0 15,-3-3 0-15,-3-1 0 0,-3-3-64 0,-2 2-32 16,1 0 0-16,0-1 0 0,2 0-224 0,0 2 0 16,2 4 0-16,0 1 0 0,1 4 336 0,-2 1-16 15,2 1-16-15,-4 1 0 0,1 4-112 0,-1 0-32 16,-2 3 0-16,1 4 0 0,-2 6-160 0,0-2 0 0,1 5 0 15,2 0 0 1,1 4-576-16,4-1-128 0</inkml:trace>
  <inkml:trace contextRef="#ctx0" brushRef="#br1" timeOffset="18265.8">11365 12843 7359 0,'3'1'656'0,"-3"2"-528"0,-2-1-128 0,1 2 0 0,1-2 6208 0,0 2 1200 16,0 0 240-16,0 2 48 0,-1 6-5472 0,0 3-1104 0,1 5-224 0,1 0-32 0,1 1-672 0,0 1-192 16,0 3 0-16,2-3 128 0,0 4-128 0,-2 0 0 15,0-1 0-15,1 0 0 0,-2-2 0 0,0 1 0 16,1-2 0-16,-4-5 0 0,2 0 160 0,-1-5 112 16,2-1 32-16,-1-5 0 0,2-2 288 0,-2-4 64 15,1 0 16-15,-1-4 0 0,1-5-192 0,0-1-32 16,1-5-16-16,-2-1 0 0,0 0-192 0,-2-3-48 15,1-6 0-15,-3-2 0 0,-1-2-192 0,-1-1 0 16,0 5 0-16,0-6 0 0,-3-4 0 0,-1-6 0 16,0-1 0-16,2-1 0 0,-1 1 0 0,3 1 0 0,0 6 0 15,2 3 0-15,4 5 0 0,1 1 0 16,3 4 0-16,2 1 0 0,4 3 0 0,0 0 0 0,4-1 0 16,2 0 0-16,2 0 0 0,4 0 0 0,3 3 0 15,0 0 0-15,2 4 0 0,0 2 0 0,2 4 0 0,-3 0 0 16,0-1 0-16,-2 5-128 0,1 1 128 15,-3 1 0-15,1-3 0 0,-2 6 0 0,-1-2 0 0,-2 1 0 16,-1 2 0-16,1 2 0 0,0 1-128 0,1 1 128 31,-1 3-848-31,1 2-112 0</inkml:trace>
  <inkml:trace contextRef="#ctx0" brushRef="#br1" timeOffset="18737.4">12312 12868 35935 0,'-5'4'1600'16,"0"-1"320"-16,-1 0-1536 0,3-3-384 0,0 0 0 0,2 0 0 0,1 0 1024 0,-1 0 128 0,-1 0 16 0,2 0 16 0,4 0-880 0,4-5-176 0,3 1-128 0,3-2 144 0,3 0-16 0,2 0 0 16,4-2 0-16,-1-1 0 0,0 2-128 0,2-2 0 15,-2 2 0-15,0-4 0 0,0 1 0 0,-2-2-144 16,-1 2 144-16,-3-4-208 0,-3-1 208 0,-1-1 0 0,-4 0 0 0,-3 0 0 16,-2 1 0-16,-5 2 0 0,-1 0 0 0,-4 1 0 15,-1 2 0-15,-5-1 0 0,-1 0 0 0,-2 0 0 16,-2 1-128-16,0 0 128 0,-5 4-208 0,0-1 80 15,-2 6 128-15,0 2 128 0,2 6-128 0,-1 2 176 16,0 6-176-16,-1 4 0 0,0 3 0 0,-1 7 0 16,4 0 0-16,0 5 0 0,2-2 0 0,1 2 0 15,5-4 0-15,0 1 0 0,4-3 0 0,1-2-176 16,3 2 176-16,1-6 144 0,2 0-16 0,-1 3-128 16,1 3 384-16,3-2-48 0,0 3 0 0,2-5 0 15,3 5-144-15,2-6-16 0,4 2-16 0,4-3 0 16,6 1-160-16,3-2 0 0,4-5 0 0,3-3 128 15,2 0-128-15,3-5 0 0,5-1-160 0,0-1 160 16,2 1-1056-16,2-4-112 0</inkml:trace>
  <inkml:trace contextRef="#ctx0" brushRef="#br1" timeOffset="19168.89">13101 12698 7359 0,'-5'-13'656'0,"0"2"-528"0,0 0-128 0,2 4 0 0,0 1 3200 0,2 4 592 0,0-2 128 0,-2-2 32 0,0-7-3152 0,-1 1-624 0,3 0-176 0,1 1 0 0,1 2 0 0,0 3 0 16,0 0-176-16,2 3 176 0,-2 2-176 0,2-4 176 15,0 1-192-15,0-2 192 0</inkml:trace>
  <inkml:trace contextRef="#ctx0" brushRef="#br1" timeOffset="19499.66">13229 12208 35935 0,'-14'-5'3200'0,"3"3"-2560"0,0 0-512 16,2 1-128-16,4 1 1104 0,3 0 208 0,-1 1 32 0,-3 1 16 15,-4 0-976-15,-1 3-192 0,4-2-32 0,0 0-16 16,6 3-144-16,2-1 0 0,4 3 144 0,0 1-144 15,3 1 128-15,-1 2-128 0,1 6 160 0,-1 0-160 16,-1 3 0-16,-2 3 0 0,0 3 0 0,-3 3 0 16,-1 1 192-16,-4 3-64 0,0 5-128 0,-2 4 192 15,-2 5 0-15,-5 6-16 0,1 10 0 0,-4-1 0 16,0 0 144-16,2-8 48 0,4-4 0 0,2-6 0 16,4-3-112-16,3-2-32 0,3-1 0 0,4-6 0 15,4-1 32-15,1-7 0 0,2-3 0 0,-2-4 0 16,1-1-256-16,-2-7 0 0,-3 0 0 0,0-8 0 0,-2-1-128 15,-3-2-80-15,-1-5-16 0,-1-5 0 16,-2 0-496-16,-3-2-112 16,-3-5 0-16,-1-1-12032 0,-4-1-2384 0</inkml:trace>
  <inkml:trace contextRef="#ctx0" brushRef="#br1" timeOffset="19733.48">12881 12732 25791 0,'-13'0'2304'0,"3"-1"-1856"16,1-1-448-16,4 2 0 0,4-2 3152 0,1 2 544 16,0 2 96-16,0-2 32 0,-1 0-2544 0,2 0-496 15,4 3-96-15,1-2-32 0,4 2-224 0,3 0-48 16,2 0-16-16,4-3 0 0,3 3-96 0,3-3-16 16,4 0 0-16,4-2 0 0,1 1-256 0,2-4 0 15,0 1 0-15,0 0-144 0,-3 1-96 0,-1 0-16 0,-3-3 0 0,-3 2 0 31,0-2-560-31,-2 0-112 0,-1 0-32 0,0 0 0 16,1-1-1632-16,-1-1-336 0</inkml:trace>
  <inkml:trace contextRef="#ctx0" brushRef="#br1" timeOffset="20203.29">13690 12644 22111 0,'-14'19'1968'0,"3"-6"-1584"0,-1 2-384 0,3-5 0 15,4 0 4480-15,1-4 832 0,1 3 144 0,-6 7 48 0,-2 7-4192 0,-3 11-832 16,4 0-160-16,3 1-48 0,5-3-272 0,2 0-144 16,3-1 16-16,1-5 0 0,3 5-112 0,2-3-16 15,3 1 0-15,1-1 0 0,2-4 128 0,-2-2 128 16,3 2-208-16,0-8 80 0,0 0 128 0,-1-4 0 15,-1-2 0-15,1-4 0 0,0-5 0 0,-2-2 0 16,1-5 0-16,-1-3 0 0,2-1 0 0,0-3 176 16,1-5-176-16,0 1 192 0,-1-1-192 0,0-5 0 15,0-1 144-15,1-2-144 0,-1-5 0 0,-2-1 0 16,1-1 0-16,-2-4 0 0,1 0 0 0,-2-2-192 16,0 2 192-16,-1-4-192 0,-2 5 192 0,0 5 0 0,-2 3-144 15,-2 5 144-15,-1 8-160 0,-3 6 160 0,-1 7-208 16,-4 2 80-16,-1 7 128 0,-3 2 192 0,-2 4-32 15,0 0-16-15,1 2 112 0,2 1 0 0,0 4 16 0,3 1 0 16,2-1 32-16,1-2 0 0,2 1 0 0,3-2 0 16,0 2 64-16,2-1 16 0,4 1 0 0,1 3 0 15,1 2-208-15,1 0-48 0,1 1 0 0,-1 4 0 16,2-1-128-16,-1 0 0 0,0 1 0 0,-1-1 0 16,-2 1-128-16,0-4 128 0,-1-3 0 0,-2 0 0 15,0-2-400 1,0-2-16-16,-1 1 0 0,0-9-12640 0,0-3-2512 0</inkml:trace>
  <inkml:trace contextRef="#ctx0" brushRef="#br1" timeOffset="21215.81">14622 12723 9215 0,'-8'16'816'0,"-1"-6"-656"0,-1 3-160 0,4-5 0 0,1 0 5104 0,2-2 976 0,0 2 208 0,-5 5 48 0,-2 9-4544 0,-1 6-912 0,1 5-176 0,2-2-48 15,4-2-656-15,2-2 0 0,2-1 0 0,1-1 0 16,2 1 0-16,1-1 160 0,0 1-160 0,1-4 160 16,0 3 464-16,-2-3 80 0,0 0 32 0,-1-6 0 15,1-1-64-15,-3-1-16 0,-1-6 0 0,1-1 0 16,-2-6-272-16,1-2-64 0,-1-2-16 0,-1-7 0 0,1 2-96 0,-1-6-16 16,0-2 0-16,-2-1 0 0,1-1-64 15,-2-4 0-15,1-3-128 0,-1-3 192 16,1-4 48-16,0-2 0 0,1-1 0 0,2-6 0 0,2-4-16 0,2-2 0 15,2-1 0-15,-1 1 0 0,4 2-224 0,-1 6 0 16,0 4 0-16,1 6 0 0,1 1 0 0,0 6 0 16,1 2 0-16,2 4 0 0,3-2 0 0,-1 4 0 15,4 3 0-15,-1 1 0 0,2 3 0 0,-1 2 0 16,2 1 0-16,-2 2 0 0,1 2-192 0,-2 0 0 16,1 0 16-16,-1 2 0 15,1-2-192-15,1 0-32 0,0 0-16 0,0 0 0 16,-1 0-480-16,1 2-112 0,0-2-16 0,-1 4-16256 0</inkml:trace>
  <inkml:trace contextRef="#ctx0" brushRef="#br1" timeOffset="22038.78">15268 12561 40543 0,'-8'5'3600'0,"2"0"-2880"0,0 1-576 0,1 0-144 0,2 1 752 0,2 0 112 0,0 2 32 0,-1 7 0 15,-2 9-1056 1,1 10-208-16,3 6-32 0,0 0-16 0,2-3 128 0,0-1 32 0,1-4 0 0,-2-1 0 16,1-1 256-16,-2-5 0 0,0-2 0 0,0 0 0 15,-2-3 0-15,1-5 0 0,-2-1 0 0,1-2 0 16,-2-3 0-16,1-1 0 0,2-5 0 0,0-2 0 0,1-2 560 0,-1-4 16 16,2-2 0-16,-1-2 0 0,2-6-112 0,1 2-16 15,-1-6 0-15,2-2 0 0,1-2-448 0,1-6 128 16,3-4-128-16,-2-5 0 0,2 1 0 0,1-5 0 15,0 3 0-15,1-3-160 0,-1 0 0 16,0 3 0-16,0 7 0 0,-2 2 0 0,0 7 160 16,-1 6-160-16,-1 4 160 0,-1 2-160 0,-1 3 160 0,0 1 0 15,1 3 0-15,-1-2-128 0,4 3 128 0,-1 0 176 16,2 2-48-16,2 0 0 0,4 4-128 0,1 1 0 16,4 1 0-16,2 4 128 0,2 0 32 0,2-1 0 15,2 6 0-15,0 1 0 0,3 4-160 0,-2 2 0 16,0 3 144-16,-1 4-144 0,-1 1 0 0,-4 0 0 0,0-3 0 15,-5 2 0-15,-1-7 192 0,0 4-48 16,-3-1 0-16,-1 1 0 0,-2-2-16 0,-2-1 0 16,-1 1 0-16,0-1 0 0,-2 3-128 0,0-7 0 15,-2 0 0-15,-2-3 0 16,-1-4-432-16,-1 1-112 0,-1-5-32 0,-1-1-12800 0,0-4-2576 0</inkml:trace>
  <inkml:trace contextRef="#ctx0" brushRef="#br1" timeOffset="23534.77">17213 12555 39615 0,'-5'0'3520'0,"1"0"-2816"0,3 0-560 0,1 0-144 0,1 1 0 0,-1 2 0 0,0-2 0 0,-1 4 0 32,0 1-736-32,1 4-80 0,0 2-16 0,-2 4 0 0,0 4 672 0,-1 5 160 0,0 0 0 0,-3 7 0 15,1 5-176-15,-2-2 0 0,-2 0 0 0,-1-4 0 16,1-2 496-16,0-1 80 0,1-2 32 0,-1-5 0 16,2 1 368-16,2-2 80 0,1-6 16 0,0-3 0 15,3-1-256-15,0-4-32 0,0-2-16 0,1-2 0 16,0-5-80-16,0 0-32 0,0-6 0 0,0-1 0 15,1-3-256-15,0-2-48 0,0-5-16 0,1-2 0 0,0 0-160 0,-1-5 0 16,2 1 144-16,-1-3-144 16,-1-3 0-16,1-3 0 0,0-4 0 0,-1-3 0 0,2 1 0 0,-1 3 0 15,2 0 0-15,0 3 0 0,1 4 0 0,-2 2 0 16,4 7 0-16,0 6 0 0,-1 4 0 0,2 2 0 16,1 3 0-16,3 1 0 0,1 3 0 0,3-2 144 15,2 3-144-15,0 0 0 0,2-1 0 0,1 2 0 16,0 1 0-16,0 0 0 0,1 4 0 0,-1-2 128 15,0 2-128-15,-1 5 0 0,-3-2 0 0,2 6 0 16,-1-1 0-16,0 4 0 0,-5-1 0 0,2 2-176 16,-1 2 32-16,-2-1 0 15,1 1-400-15,-4-2-80 0,1-2-16 0,0-1 0 16,-1-2-528-16,2-2-112 0,1-2-32 0,2-5-16352 0</inkml:trace>
  <inkml:trace contextRef="#ctx0" brushRef="#br1" timeOffset="24116.82">18495 12407 13823 0,'0'0'1216'0,"-2"0"-960"0,-1 0-256 0,2 0 0 0,-2 0 2080 0,1 1 368 0,-3 1 80 0,-4-2 16 0,-3 3 608 16,-3 0 128-16,-2 4 32 0,-2-4 0 0,2 4-1648 0,-3 1-320 16,0 0-64-16,-1 2 0 0,0 2-992 15,-1 3-288-15,-1-2 128 0,-3 2-128 0,0 4 128 0,-3-3-128 16,0 6 160-16,-2 0-160 0,-1 1 160 0,-2 5-160 16,2 0 160-16,-1 2-160 0,0 4 160 0,1-5-160 15,1 5 160-15,3-6-160 0,3 4 0 0,4-6 0 16,5 1 0-16,5-3 0 0,5-2 0 0,2-1 0 15,5-2 0-15,4-6-160 0,1 2 160 16,4-5 0-16,3 0 160 0,0-6-160 0,3-2 160 0,-2-2-160 16,-2 0 160-16,2-4-160 0,4-2 0 0,5-6 128 15,3-3-128-15,1-2 0 0,0-6 0 0,0 2 0 0,-1-1 0 16,-2-3 0-16,1 2 0 0,-4-2-128 16,0-1 128-16,-2-1 0 0,0-3 0 0,-3 2-128 15,-1-3 128-15,-2 0 0 0,-1 3 0 0,-3 2 0 0,1 0 0 0,-2 5 0 16,-2 7 160-16,0 2-16 0,-2 8 0 15,-3 2 0-15,0 2-144 0,-3 2 192 0,-1 3-192 0,1 1 192 16,-1-1-32-16,1 2 0 0,1 2 0 0,-2-3 0 16,1 2-160-16,1 0 0 0,-2 2 0 0,1 0 0 15,-1 3 0-15,-1 1 0 0,2 2 0 0,-2 3 0 16,3 3 0-16,0 1 0 0,1 0 0 0,1 2 0 16,0 2 128-16,0-4-128 0,2 2 128 0,-1 0-128 15,1 1 288-15,-1-1-32 0,2-3 0 0,-1 0 0 0,1-6-256 16,1 0 0-16,0 0 0 0,2-1 0 0,0-2-176 15,3-4-80-15,1-2-32 0,1-4 0 16,4-3-1072-16,0-3-224 0,3-6-32 0,0-1-15520 16</inkml:trace>
  <inkml:trace contextRef="#ctx0" brushRef="#br1" timeOffset="24586.8">18747 12543 40543 0,'-6'10'3600'0,"0"2"-2880"0,1-5-576 0,1-1-144 0,3 1 480 0,-3 5 64 0,-2 8 16 0,-5 11 0 0,0 10-848 0,-1 1-160 0,0 1-48 15,3-9 0-15,-1-1 496 0,3-6 0 0,3-4 0 0,0-2 0 0,1-1 0 0,2-4 0 0,1-1 0 0,0-3 0 16,1-2 0-16,1-2 0 0,-1-3 0 0,0-5 0 15,2 1 0-15,-1-2 0 0,2-5 0 0,-1-4 160 16,2-2 112-16,0-4 32 0,2 0 0 0,0-6 0 16,0 0 144-16,2-7 48 15,-2 1 0-15,2-7 0 0,0-3-304 0,-2-3-64 0,3-3-128 0,-1 5 192 16,-1 0-192-16,3 0 0 0,1 4 0 0,0 4 0 16,0 5 0-16,-1 7 0 0,1 4 0 0,-4 5 0 15,2 4 128-15,0 2-128 0,1 1 0 0,2 3 144 16,0 3 64-16,2 1 16 0,4 2 0 0,-1 3 0 15,4 1-224-15,1 0 0 0,1 2 128 0,0 2-128 16,-2-2 0-16,0 3 0 0,1 1-192 0,-2 3 192 0,-2-2 0 16,0 4 0-16,-1 1 0 0,-3 3 0 0,0 1 0 0,-1 0 144 15,-1 2-16-15,-1 1 0 0,-4 2 32 0,0-5 0 16,-1 1 0-16,-1-1 0 0,0-5-160 0,-1-1 0 16,0-2 0-16,0-2 0 0,3-3-240 0,-2-1-128 15,4-1-16-15,0-5-16 16,2-1-912-16,0-4-176 0,3 2-48 0,-2-7-16864 0</inkml:trace>
  <inkml:trace contextRef="#ctx0" brushRef="#br1" timeOffset="25110">20091 12660 18431 0,'10'3'816'0,"-3"-3"160"0,-1 0-784 0,-3 0-192 0,-1 0 0 15,-1 0 0-15,1 0 464 0,2 0 48 0,1 0 16 0,1 0 0 0,0 0 752 0,-1-3 160 0,-1 3 32 0,-4-4 0 16,0-1 448-16,-2-1 80 0,-5 1 32 0,-1-3 0 16,-3 1-816-16,-5-1-144 0,-2 0-48 0,-5 2 0 15,-3 0-192-15,-4 4-32 0,0 0-16 0,-3 4 0 16,0 3-400-16,-3 2-64 0,-1 3-32 0,1 2 0 15,2 3-112-15,0-1-32 0,0 2 0 0,4 1 0 16,2 3-16-16,5-5 0 0,3 1 0 0,4 0 0 0,5 0-128 16,2 0 0-16,4-1 144 0,3 1-144 0,3-4 176 15,1-1-48-15,5 2 0 0,0-2 0 0,3-1-128 16,2 0 0-16,2-2 0 0,1-3 0 0,1 1 0 0,1-1 0 16,2-3 0-16,0 0 0 0,3-4 0 0,0 0 0 15,0-4 0-15,3-2 0 0,-1-2 0 0,4-3 0 16,-1 0 128-16,0-5-128 0,0 2 0 0,1-4 0 15,0-2 0-15,-1 0 0 0,0-3 0 0,2-3 0 16,-1-1 0-16,-2-2 128 0,-2 2-128 0,-1-6 128 16,-1-8-128-16,-1-2 128 0,-2-2 32 0,-3-1 0 15,-2-5 0-15,-6-1 0 0,0-1 48 0,-5 2 16 16,-1 0 0-16,-2 6 0 0,-3 1-16 0,-2 2 0 16,-2-2 0-16,-5 4 0 0,-2 1 64 0,-2 4 16 0,-1 5 0 15,-1 2 0-15,1 5-288 0,0 3 0 0,-1 1 0 16,2 7 0-1,0 2-400-15,3 6-192 0,1 2-48 0,4 4-12544 16,0 4-2496-16</inkml:trace>
  <inkml:trace contextRef="#ctx0" brushRef="#br1" timeOffset="27489.12">20470 12999 13823 0,'-9'0'1216'0,"2"0"-960"0,3 2-256 0,3-2 0 16,1 0-512-16,-1-2-128 0,-4 2-48 0,-4-1 0 15,-1-2-592-15,0 0-112 0,3 0-16 0,-1-3-16 0,5 0 960 16,-1-1 192-16,1 0 32 0,1 1 16 0,0-3 1984 0,0 3 400 0,0 0 80 0,-2 2 0 16,0 0 832-16,-1 1 144 0,-2 3 48 0,-2 0 0 15,1 1-64-15,-2 3-16 0,0 1 0 0,0 1 0 16,4 0-1712-16,1-2-352 0,4 2-64 0,3-2-16 16,4-1-720-16,3 0-160 0,3-1-32 0,6-2 0 15,3-2-128-15,5-1 0 0,5 0 0 0,3-4 0 16,0 1 0-16,0 0-176 0,1 0 48 0,-3 2 0 31,1-2-1456-31,-3 2-272 0,-4 1-64 0,-4 0-14144 0</inkml:trace>
  <inkml:trace contextRef="#ctx0" brushRef="#br1" timeOffset="28003.4">21458 12384 35007 0,'-10'-5'3120'0,"3"2"-2496"0,2 0-496 0,1 2-128 0,1 1 0 0,-2-5 0 0,-4 0 128 0,-6-4-128 0,-6-3 368 0,-2-2 0 0,1 6 0 0,0-1 0 16,2 8-368-16,-1 1 144 0,0 2-144 0,-2 8 0 16,-1 3 304-16,-2 6-48 0,0 4-16 0,1 1 0 15,2 5-80-15,2 3-16 0,2-1 0 0,3 7 0 16,3 1 400-16,2-2 80 0,2 2 16 0,4-2 0 16,4 0-448 30,1-2-64-46,1-3-128 0,4-3 176 0,0-5-176 0,2-1 0 0,2 0 0 0,1-2 0 0,1-2 0 0,1-3 0 0,1 0 0 0,-2-4 0 0,-2-1-544 0,2 1-96 0,2-3 0 16,2 1-16-16,1 0-1088 0,1-1-224 0,1-3-32 0,0-2-16 16,3-2-256-16,3-2-48 0</inkml:trace>
  <inkml:trace contextRef="#ctx0" brushRef="#br1" timeOffset="29420.49">21744 11718 13823 0,'-4'2'1216'0,"1"-2"-960"0,3 4-256 0,0-4 0 0,2 4 640 0,-2-2 64 0,1 2 32 0,-1 5 0 16,1 0 864-16,0 5 160 0,2 5 32 0,-1-3 16 0,1 5 480 0,-3-2 80 15,1 6 32-15,-1 1 0 0,-1 5-736 0,-1 1-160 16,0 7-32-16,0 1 0 0,-2 7-976 0,-2 4-208 16,-1 3-32-16,-2 6-16 0,-3 3-240 0,-1-2 0 15,-2-2 0-15,-1-1 0 0,-1-1 0 0,-2-1 0 16,0 0 0-16,1-5 0 0,1-3 480 0,1-4 96 16,2-4 32-16,2-4 0 0,0-5-48 0,4-2-16 15,0-6 0-15,3-4 0 0,3-4-336 0,1-6-64 16,-1 4-16-16,2-6 0 0,2-2-128 0,0-4 0 15,2-2 0-15,0-4 0 0,-1-2 0 0,2-3 0 16,3-5 0-16,-1-4 0 0,2-3 128 0,1-4 0 16,2-2 0-16,2-3 0 0,-1-4-128 0,2-3 0 15,1-7-192-15,3 1 192 0,-2-3-240 0,3 6 80 16,1 5 16-16,-1 9 0 0,-3 7-48 0,-1 5-16 0,-2 6 0 16,0 1 0-16,0 6 208 0,0-1 0 0,-1 3 0 15,0 3 0-15,0 3 0 0,0 0 0 0,-1 4 0 16,0 0 0-16,-1 2 0 0,2 3 192 0,-1-1-64 15,2 0-128-15,1 3 192 0,-1-1-192 0,1 0 192 16,1 2-192-16,-1-2 0 0,1 3 0 0,-2-3 0 0,-2 2 0 16,1-1 0-16,-2 1 0 0,0 2 0 0,-1-2 0 15,0-2 0-15,0 3 0 0,-2-5 0 0,1 0 0 16,1-1-256-16,-2 0-48 0,2 0-16 16,-1-3-17968-16</inkml:trace>
  <inkml:trace contextRef="#ctx0" brushRef="#br1" timeOffset="30166.28">22660 12538 36863 0,'-3'-5'1632'0,"0"-1"336"0,-1-1-1584 0,0 1-384 0,3 4 0 0,0-2 0 0,-1 2 288 0,-1-5-32 0,-2-3 0 0,-3-6 0 0,1 0-496 0,-2 0-96 0,1 1-32 0,0 3 0 0,1 2 368 16,-1 4-176-16,1 2 176 0,-3 4-128 0,1 4-528 0,-3 2-112 0,0 4 0 0,-3 5-16 0,-1 3 320 0,-3 2 64 0,1 5 16 0,-2 1 0 15,-1 2 560-15,-1 3 112 0,-2-1 32 0,2 1 0 16,2-3 320-16,3 1 80 0,2-3 16 16,4-5 0-16,3-1-496 0,5-4-112 0,0-2 0 0,4 0-128 15,3-2 176-15,2-3-176 0,2 1 160 0,0 0-160 16,1-2 192-16,2-1-64 0,3 0-128 0,1-1 192 16,2-2-16-16,2-2-16 0,0-2 0 0,5 0 0 15,-2-3-160-15,3-3 0 0,0-3 0 0,-2-1 0 16,1 0 0-16,-1-2-176 0,-1-1 48 0,-1 1 0 0,0 0 128 15,-3-4-208-15,-1-4 80 0,-3-1 128 0,0-1 0 16,-3-1 0-16,1 0 0 0,-5-2 128 0,0 3 128 16,-3-3 0-16,0-1 16 0,-3 4 0 0,0-3 176 0,-1 3 16 15,0 0 16-15,-2 5 0 0,1 1-352 16,-2 8-128-16,1-1 0 0,-2 3 0 0,-1 5 192 0,1-2-64 16,1 3-128-16,-1 3 192 0,1-3-32 0,0 3-16 15,-1 0 0-15,2 3 0 0,-1-2-144 0,1-1 0 16,-1 4 0-16,1-1 128 0,0 0-128 0,1-2 0 15,1 1 0-15,1 1 0 0,1-2 0 0,-1-1 0 16,0 0 128-16,2 0-128 0,-1 0 128 0,-1 1 0 16,2-2 0-16,-3-2 0 0,0 1 176 0,0-1 16 15,0 3 16-15,0-3 0 0,-1 2-48 0,1-2-16 16,-2 2 0-16,1 0 0 0,-1-2-272 0,-1 1 160 16,2 2-160-16,-2-3 128 0,2 0-128 0,0 0 0 0,0 0 0 15,1 0 0-15,0-4 0 0,0 4 0 0,0 0 0 0,0 0 0 16,0 0 0-1,3-22 0-15,-1 16 0 0,-2-4 0 0,0 1 0 0,-2 0 0 16,2 2 0-16,-2-3 0 0,-1 1 0 0,-1 2 0 0,0 2 0 0,0 1 0 31,-1 1-448-31,-1 3 16 0,1 0 16 0,-1 0-12256 16,1 3-2432-16</inkml:trace>
  <inkml:trace contextRef="#ctx0" brushRef="#br1" timeOffset="30589.52">23062 12470 28559 0,'-5'0'2544'0,"1"-3"-2032"0,2 3-512 0,2 0 0 15,1 0 464-15,-1 0 0 0,-3-2 0 0,1 2 0 0,-3-2-1360 0,0 2-288 0,-1 4-48 0,-2 0-16 0,2 6 2432 0,-1 1 480 0,-1 5 112 0,1 4 16 16,-1 1-208-16,1 2-48 0,1 6 0 0,0 2 0 16,1-3-656-16,2 1-144 0,2-1-32 0,1-3 0 15,1 1-512-15,2-4-192 0,-2-1 144 0,1-4-144 16,1 2 0-16,-1-7 0 0,2 1-224 0,0-4 80 31,0-2-1472-31,0-4-304 0,3 0-48 0,-1-6-16 0</inkml:trace>
  <inkml:trace contextRef="#ctx0" brushRef="#br1" timeOffset="30761.01">23246 11999 45151 0,'-12'0'4016'0,"2"-3"-3216"0,0 1-640 0,6 2-160 0,4 2 352 0,4-2 32 15,1 3 16-15,8 0-9440 16,3 1-1904-16,5 2-368 0</inkml:trace>
  <inkml:trace contextRef="#ctx0" brushRef="#br1" timeOffset="31085.77">23759 12533 35935 0,'-4'-6'3200'0,"1"-1"-2560"0,-1-1-512 0,3 2-128 16,-1-1 1376-16,4 4 256 0,-1-6 48 0,-1-2 16 16,1-8-2000-16,0-9-400 15,-1-1-64-15,0-1-32 0,-2-3 464 0,-1 7 80 0,0 5 32 0,-2 5 0 16,-1 6-192-1,-2 5-32-15,-3 5-16 0,-1 9 0 0,-2 3-368 16,-2 5-80-16,-2 5-16 0,-1 3 0 0,0 1 784 0,0 4 144 0,-1 3 0 0,-1 1 0 16,0 3 848-16,1 2 96 15,4-5 16-15,-1 5 0 0,-1 1-464 0,1-1-96 0,2 2-16 16,3-6 0-16,2 0-384 0,2-2 0 0,4-3 0 16,1-1 0-16,2-2 0 0,2-1 0 0,4-4 0 0,1-3 0 0,3-6 0 0,2-1 0 15,5-3 0-15,3-3 0 16,4 1-928-16,4-9-272 0</inkml:trace>
  <inkml:trace contextRef="#ctx0" brushRef="#br1" timeOffset="31535.39">24015 12754 24879 0,'-4'0'2208'0,"1"0"-1760"0,-1 0-448 0,1 0 0 15,3 0 3440-15,3-2 592 0,-1 2 128 0,2-4 32 32,2 1-4800-32,3-3-960 0,3-2-192 0,4-2-32 15,3 0 1024-15,3 0 224 0,2-2 32 0,0-2 16 16,1 2-16-16,0-4 0 0,1 1 0 0,-3 0 0 15,-3 4-912-15,-1-2-192 0,-1-2-48 0,0 3 0 0,-5 1 912 0,-2-1 176 0,-1 2 48 0,-4-3 0 16,-2 5 848-16,-1-5 192 0,-3 6 16 0,-3-2 16 16,-1-1 992-16,-3 4 192 0,-3-2 32 0,-2 1 16 15,-2 2-784-15,-2 3-160 0,-3-2-16 0,-2 4-16 0,-1 1-608 0,0 4-192 16,-2 3 128-16,1 0-128 0,2 5 0 16,-3 0 0-16,1 6 0 0,-2 1 0 0,3 2 432 0,-2 5 128 15,0 3 16-15,-1 3 16 0,1-1-144 0,3 3-48 16,0 3 0-16,3-3 0 0,3-3-16 0,1-1 0 15,3-1 0-15,5-3 0 0,2-2 32 0,4-5 0 16,4-2 0-16,2-2 0 0,2-3-416 0,3-4 128 16,6 4-128-16,5-6 0 0,6 2 0 0,3-3-224 15,3-2 32-15,2-2 0 16,4-2-1376-16,2-2-272 0</inkml:trace>
  <inkml:trace contextRef="#ctx0" brushRef="#br1" timeOffset="32017.23">25551 11228 22111 0,'-11'-2'1968'0,"1"0"-1584"0,0 2-384 0,1 0 0 0,3 2 2864 0,1 3 480 0,-1-2 112 0,-8 6 0 0,-5 2-3008 0,-11 10-624 16,-6 8-112-16,-2 5-32 0,1 5 320 0,0-1 272 15,2 5-48-15,3 2-16 0,0 5 368 0,1 4 80 16,0 10 16-16,1-4 0 0,0 2-336 0,1 1-64 16,-3 5-16-16,1 2 0 0,-1 1 448 0,1 2 96 15,0-3 16-15,3-1 0 0,5-5-608 0,3-1-208 16,5-6 144-16,4 0-144 0,6-4 416 0,4-1 0 0,4 1 0 15,3-2 0-15,5 2-144 0,1-2-16 0,3-1-16 16,0-5 0-16,1-2-240 0,0 3 0 0,3 0 0 16,0 2 0-1,1-3-448-15,0-2-96 0,1-1-16 0,1-5-18000 0</inkml:trace>
  <inkml:trace contextRef="#ctx0" brushRef="#br1" timeOffset="34320.33">25905 11623 18431 0,'3'-3'1632'15,"0"-1"-1312"-15,-1 2-320 0,-1-1 0 0,1 2 1888 0,-1 1 304 0,0-2 64 0,0 1 16 0,3-4-1712 0,-1 1-352 0,0-2-64 0,-2-3-16 16,-1 4-128-16,-1-4 0 0,-2 1 144 0,-4 0-144 16,0 0 848-16,-2 0 112 0,-3-2 0 0,-2 4 16 15,-2-2-336-15,-4 1-64 0,-2 4 0 0,-3 0-16 16,-3 6-32-16,-2 0 0 0,-2 4 0 0,-1-1 0 15,-2 6-64-15,-1 0-16 0,-1 2 0 0,1 1 0 16,1-1 144-16,1 0 32 0,4 2 0 0,3-3 0 16,4 0-304-16,3 0-48 0,5-1-16 0,2 0 0 15,1 1-256-15,4-2 0 0,3 1 0 0,1 1 0 16,3-1 0-16,1 0 0 0,2 2 0 0,1 1 0 0,2 1 0 16,0-4 0-16,1 4 0 0,0 0 0 0,3 3 0 15,-1 0 0-15,3 3 0 0,-1 4 0 16,-1-1 128-16,1 3-128 0,-1 2 0 0,-1 3 0 0,0 2 0 0,-5 1 0 15,-1 1 0-15,-4 1 0 0,0 3 0 0,-4-5 0 16,-3-2 0-16,2-3 0 0,-2-2 0 0,4-5 0 16,-1-1 0-16,1-4 0 0,1-3 0 0,2 1 0 15,-1-5 0-15,3 0 0 0,0-3 0 0,1-2 0 16,2 0 0-16,-2-1 0 0,2-3 0 0,-1 2 0 16,1 2 0-16,-2-4 0 0,-1 5 192 0,-1-2 0 15,-2 3-16-15,1-1 0 0,-1 2-176 0,-1-3 0 16,1 2 0-16,0 1 0 0,1 0 0 0,2 1 160 15,0 3-160-15,1 1 160 0,3 1-160 0,-1-3 0 16,4 2-192-16,-1-3 192 0,1 4 0 0,2-4 0 16,0 0 0-16,0 0 0 0,1 1 0 0,-1-5 0 0,0 2 0 15,1-2 0-15,-2-2 0 0,2-1 0 0,1-2 0 16,0 0 0-16,4-3 0 0,0-3 0 0,4 3 128 0,0-3-128 16,1-2 0-16,4 1-320 0,0 2 48 0,2 0 16 31,3 0-1728-31,0-2-352 0</inkml:trace>
  <inkml:trace contextRef="#ctx0" brushRef="#br1" timeOffset="35067.83">26109 11856 35935 0,'-2'-5'3200'0,"1"4"-2560"0,1 1-512 0,0 0-128 0,0 0-688 0,0 1-144 0,0-1-48 0,0 3 0 0,-1-1 1888 0,0 6 368 16,-1 4 80-16,1 3 16 0,-1 5-848 0,0 6-176 15,1 5-16-15,0 3-16 0,0 5-128 0,-1 1-32 16,2 7 0-16,-1 2 0 0,0-2-256 0,0 0 0 16,0-2 128-16,-2 1-128 0,-1-6 0 0,1-1 0 15,-4 0 0-15,1-5 0 0,-1 2 0 0,-2-3 0 0,-1-4 0 16,2-1 0-16,-2-5 0 0,1-4 0 0,2-4 0 16,-1-4 0-1,2-2-1024-15,1-7-176 0,1-2-16 0,2-6-15552 0</inkml:trace>
  <inkml:trace contextRef="#ctx0" brushRef="#br1" timeOffset="35583.65">26003 11743 43311 0,'-5'-9'3840'0,"3"3"-3072"0,2 2-608 0,1 2-160 16,3 0-704-16,0 0-160 0,2-4-32 15,3-7-16-15,3 0 720 0,5-5 192 0,5 1 0 0,2 1 0 0,-1 1 0 0,3 2 0 16,3 0 0-16,-1 1 0 0,1 6 0 0,-1-1 0 16,-3 5 0-16,1 2 0 0,-3 0 0 0,1 2 0 15,-1 1 0-15,-2 3 0 0,-2-1 144 16,-3 4-144-16,0 3 192 0,-4 4-192 0,0 6 0 0,-5 3 0 16,-2 5 0-16,-1 3 0 0,-3 6 0 0,-4-2 0 15,1 2 0-15,-1-2 0 0,0-1 208 0,-2 1-64 16,-1 0-16-16,-2 2 0 0,1-7-128 0,-3-1 0 15,0-3 0-15,-4-2 0 0,-2-1 0 0,-1-5 0 16,-2-2 0-16,-2-2 0 0,-1-1 0 0,-1-4 0 16,-2 0 0-16,-1-4 0 0,1-1 0 0,1-3 0 0,-4 0 0 15,1-2 0-15,0-1 0 0,0-1 0 16,2-2 0-16,3 0 0 0,1-3 0 0,3-1 160 16,4-4-160-16,4 1 160 0,3 0 16 0,4 1 0 0,3-1 0 15,2 4 0-15,3 1-176 0,1 1 0 0,2 3 0 0,3-1-176 16,0 4 176-16,4 1 0 0,0 4 0 0,3-1 0 15,2 4 0-15,1-1 0 0,3 6 0 0,0-1 0 16,5 6 224-16,-1-2-32 0,1 3 0 0,-2-1 0 16,-1 1-64-16,-4-1 0 0,-1 0-128 0,-4-2 192 15,-1-2-192-15,-2 3 0 0,0-1 0 0,-3-2 0 16,-1-3 0-16,0 3 0 0,2 0 0 0,-1 3 0 16,1-1 0-16,0 1 0 0,-1 0 0 0,-3-3 0 0,0 3-176 15,-2-3-128-15,-1-4-16 0,-4-2-16 16,-1 3-1600-16,-2-1-320 15</inkml:trace>
  <inkml:trace contextRef="#ctx0" brushRef="#br1" timeOffset="40371.68">27057 12161 21183 0,'-2'0'1888'0,"-1"0"-1504"0,3 2-384 0,0-2 0 0,-1 0 416 0,0 0 16 0,-1 1 0 0,-3 2 0 0,-1-2 112 0,-2 4 32 0,-5 1 0 0,0 0 0 16,-4 4 224-16,-1 0 48 0,-4 0 16 0,-2 2 0 15,-1 3-64-15,-1-1-16 0,1 1 0 0,-1 1 0 16,3-3-576-16,2 0-208 0,3-1 144 0,0 0-144 16,4 4 896-16,0-3 80 0,3 0 32 0,1 2 0 15,1 1-64-15,2 0-16 0,2-1 0 0,1 3 0 16,1 0-608-16,1 1-128 0,1 0-32 0,2 2 0 0,1 2-160 15,0-5 0-15,0 2 0 0,3-1 0 0,2-3-336 16,1-3 48-16,3 2 16 0,2-6 0 16,2 1-240-16,-1-4-32 0,2 0-16 15,1-6 0-15,0 0 96 0,-1 0 16 0,-1-6 0 0,1 0 0 0,-1-4 608 0,1-3 128 16,0 1 32-16,1-7 0 0,0 1 64 0,-2-2 0 16,-1 2 16-16,1-7 0 0,-2 1-208 0,0-4-64 15,-1-1 0-15,-1 1 0 0,-2-3-128 0,-3 3 128 16,0-4-128-16,-2 3 128 0,-2 2-128 0,-2 3 0 15,-1 0 0-15,-1 4 0 0,-3-1 0 0,0 2-176 16,-1 3 48-16,-1 0-10768 16,0 4-2160-16</inkml:trace>
  <inkml:trace contextRef="#ctx0" brushRef="#br1" timeOffset="40932.43">27685 12164 30399 0,'-5'-1'2704'0,"0"-1"-2160"0,2 2-544 0,0-3 0 0,3 2 1664 0,-2 1 240 15,-2-3 32-15,-4 0 16 0,0-2-1376 0,-1 0-288 0,-1-4-48 16,0 5-16-16,2-2 160 0,-2 4 48 0,1-1 0 0,-1 3 0 16,-1 3-304-16,-1-1-128 0,-2 4 128 0,-2 4-128 15,-1 6 0-15,-2-1 0 0,-1 5 0 0,-2 2 0 16,0 3 0-16,0 3 0 0,1-2 0 0,-2 5 0 15,5-1 0-15,1 1-144 16,3-3 144-16,2 3 0 0,3-5 0 0,3 3 0 0,3-5 0 0,2 0 144 16,4 1-144-16,0-4 0 0,5-2-160 0,-1-3 160 15,4 1 0-15,2-3 0 0,3-1-128 0,2-3 128 32,3 0-432-32,3-4-32 0,3-3-16 0,0 0 0 0,0-6-1168 15,1 0-224-15,-1-6-48 0,1-1-12992 0</inkml:trace>
  <inkml:trace contextRef="#ctx0" brushRef="#br1" timeOffset="41219.44">28029 11482 41471 0,'-9'0'1840'0,"3"2"368"0,1 1-1760 0,3 0-448 16,0 3 0-16,2 2 0 0,0 1 0 0,2 5 0 16,-2 10-192-16,1 8 192 0,1 5 0 0,2 6 0 15,2 2 0-15,2 3 0 0,2 0-128 0,-1 2 128 16,1 1 0-16,-1 2 0 0,-3 1 0 0,-1-1 0 16,-2 4 0-16,-6-5 0 0,1 1 0 0,-6-2 0 0,-3-2 0 15,-5 0 0-15,-3-1 0 0,-2-1 0 0,-2 0 0 16,-1-5 0-1,2 1-1136-15,1-4-96 0,1-6-32 0,6-5-15680 0</inkml:trace>
  <inkml:trace contextRef="#ctx0" brushRef="#br1" timeOffset="41582.61">28354 12027 23951 0,'0'4'2128'0,"-1"-4"-1696"0,1 1-432 0,-1 1 0 0,-1 1 2992 0,1 1 512 15,0-2 96-15,-2 4 32 0,0 8-2832 0,-5 1-560 16,-4 2-112-16,-3 5-128 0,-5 2 0 0,-1-1 128 16,-2 2-128-16,-4 0 0 0,-3-2 0 0,-2 2 0 15,2-4 0-15,2-1 0 0,0-2 0 0,-1 0 0 16,-1 0 0-16,0 1 0 0,4-3 0 0,2 2 0 15,1-2 0-15,4-1 0 0,4-1 208 0,1-2 48 16,3 2 16-16,2-3 0 0,2 1 288 0,1-2 48 16,3 0 16-16,1-1 0 0,2 2-432 0,2 0-64 15,3-1-128-15,3 0 176 0,2-2-48 0,3 2-128 16,2-3 192-16,4 2-64 0,3-2 128 0,1-1 32 0,3 0 0 16,3 0 0-16,-1 0-288 0,2-1 0 0,0 0 0 15,-1-1 0-15,1 2-320 0,0-2 48 0,-2 4 0 0,1 0-12080 16,-1 1-2400-16</inkml:trace>
  <inkml:trace contextRef="#ctx0" brushRef="#br1" timeOffset="41895.94">28690 12776 41471 0,'-3'7'3680'0,"0"-3"-2944"0,3 3-592 0,0-5-144 0,2 1 432 0,-1 0 48 0,0 6 16 0,0 5 0 0,3 4-848 0,0 4-160 0,2 3-48 0,0 1 0 0,0 3 560 0,0-4 0 15,3 3 0-15,-3 0 0 0,2-2-320 0,-3 5 64 16,-2-1 0-16,-3 1 0 16,-2-3-272-16,-4 0-48 0,-4 1-16 0,-4-3 0 15,-3-1-1712-15,-5-6-320 0</inkml:trace>
  <inkml:trace contextRef="#ctx0" brushRef="#br1" timeOffset="42216.78">29582 11651 34095 0,'-5'6'3024'0,"1"0"-2416"0,2-1-480 0,2 0-128 15,1-1 720-15,-1 2 128 0,-1 3 32 0,0 11 0 16,-2 4-496-16,1 9-80 0,0 4-32 0,0 2 0 16,2 4 176-16,0 0 48 0,0 4 0 0,1-1 0 15,0 5-304-15,2-3-48 0,-2 6-16 0,2-5 0 16,-2 2-128-16,1-7 0 0,1 1 0 0,-2-3 0 16,-1-1 0-16,-1-3 0 0,0-1 0 0,-3-2 0 0,-1-4 0 15,0-3 0-15,-1-2 0 0,-2-4 0 16,-1-3-576-16,-3-3-160 0,1-4-32 0,-2-2-16448 15</inkml:trace>
  <inkml:trace contextRef="#ctx0" brushRef="#br1" timeOffset="42599.87">29325 11797 18431 0,'-10'-21'1632'0,"3"7"-1312"0,0-1-320 0,2 6 0 16,4 5 3984-16,1 0 736 0,1-1 144 0,1-2 16 15,-1-8-2896-15,3-2-576 0,3-2-112 0,3 1-16 16,2 1-864-16,3 1-160 0,4 2-48 0,0 0 0 16,5 2-208-16,2 2 0 0,2 1 0 0,2 2 0 15,0 0 0-15,2 1 0 0,1 0 0 0,3 1 0 16,1 1 0-16,1 3 0 0,1 1 0 0,-3 0 0 16,-2 4-256-16,0 2 64 0,-5 0 16 0,0 4 0 15,-4 3 176-15,-3-1 0 0,-1 2 0 0,-3 2 0 16,-3-2 0-16,-2 2 0 0,-2 1 0 0,-4-3 0 15,-1 2 0-15,-1 1 128 0,-1-1-128 0,-3 0 128 16,2 2-128-16,-5-2 0 0,1 3 0 0,-1 1 128 16,-3 1-128-16,-1 1 0 0,-2 0 0 0,-3 0 0 0,-3 1-192 15,-2 1-48-15,-2-1-16 0,-2-1 0 0,-1 0 256 16,-4 0 0-16,-1 1 0 0,-2-3 0 0,-3 1 0 0,-1-2 240 16,0 0-48-16,0-3-16 0,1 0-16 0,-2-1 0 15,-1-3 0-15,0-1 0 0,4 1-160 0,-1-3 0 16,2-2 0-16,3 0 0 0,0-1-224 0,4 0-128 15</inkml:trace>
  <inkml:trace contextRef="#ctx0" brushRef="#br1" timeOffset="43042.93">30167 12325 31327 0,'-8'0'2784'0,"1"-2"-2224"0,2 0-560 0,3 2 0 0,-1 0 1840 0,-2 2 256 0,-5 0 48 0,-6 0 16 0,-6 2-1904 0,-5 2-256 0,-3 4-272 0,-2 3 48 15,2-1 224-15,2 4 0 0,2 0 0 0,2-1-144 16,5 2-224-1,1 2-32-15,5-1-16 0,3-2 0 0,1 3 0 16,3-3 0-16,1 3 0 0,3-3 0 0,3 0 416 0,1-1 0 0,3-2 0 0,3 0 0 16,2-4 320-16,1 0 64 0,3-3 0 0,3-1 0 15,1 0 192-15,2-5 32 0,3 0 16 0,1-2 0 0,-1-2-624 16,0-5-240-16,0 2 16 0,-2-5 0 16,-1 2-240-16,-2-3-48 0,0-2-16 15,-2 2 0-15,-1-6 128 0,-3 3 16 0,-1 0 16 0,-3 1 0 0,-2 2 368 0,-1 0 0 16,-4 5 192-16,0 0-64 0,-1 2 400 0,-2 2 80 15,-1 2 16-15,1-2 0 0,-1 4 128 0,1 0 16 16,-1 4 16-16,1-2 0 0,-1 2-400 0,2 2-64 16,0 0-32-16,1 1 0 0,1-1-288 0,2 1 0 15,0-1 128-15,1 1-128 0,2-4 0 0,0 2-304 16,2 3 64-16,1-2-11952 16,-1 0-2400-16</inkml:trace>
  <inkml:trace contextRef="#ctx0" brushRef="#br1" timeOffset="43601">30516 12429 39615 0,'-12'16'1760'0,"4"-2"352"0,-1 0-1680 0,3-1-432 0,4-1 0 0,0-6 0 15,1 4 0-15,-1 9-192 0,-2 10 0 0,-2 12 16 16,1 10-144-16,0 2-16 0,1-5-16 0,2-1 0 16,2-2 352-16,-2-2 0 0,4 2-144 0,-1-1 144 15,0-2-800-15,0 1-96 16,1-2-32-16,-1 0 0 0,0-5-192 0,-1-1-32 0,0-5-16 0,1-4 0 0,0 0 1440 16,1-5 304-16,0-4 48 0,2-5 16 0,1-2 384 0,0-7 64 15,0 0 32-15,0-6 0 0,0 0-496 0,-2-10-112 16,0 0 0-16,-1-6-16 0,0-5-496 0,-1-5 0 15,-2-3-208-15,-1-6 64 16,1-6-384-16,-1-4-80 0,-1-8-16 0,2-2 0 0,1-2 1008 16,2-6 192-16,3-1 32 0,1-2 16 0,2 2 160 0,2 1 48 15,2-2 0-15,3 3 0 0,0 2-416 0,2 6-80 16,0 7-16-16,1 6 0 0,-1 9-80 0,2 4-32 16,-1 5 0-16,2 1 0 0,0 5-208 0,0 5 0 15,2-1 0-15,0 6 0 0,-1 4 0 0,1 2 0 16,1 6 0-16,-4 1 0 0,0 2-208 0,-1 3 64 15,0 3 16-15,-3 2 0 0,-2 2 128 0,-2 3-160 16,-3 4 160-16,-3 3-160 0,-3 3 160 0,-3 3 0 0,-3 4 0 16,-4-1-128-16,-1-2 128 0,-5 1 0 0,-1 1 0 0,-3-3 0 15,-1 1 128-15,-2-3 0 0,0-1 0 0,-1 1 0 16,1-7 176-16,-1 0 32 0,0-2 16 0,-2 1 0 16,3-5-16-16,-1 0 0 0,1-4 0 0,0-2 0 15,1 0-336-15,1-4 128 0,0-1-128 0,1-5 0 16,1 0-256-16,1-5-112 0,1 0-16 0,1-3-19088 15</inkml:trace>
  <inkml:trace contextRef="#ctx0" brushRef="#br1" timeOffset="43938.8">31207 12808 27647 0,'-3'4'2448'0,"1"-1"-1952"0,1-2-496 0,1 1 0 0,1 1 2864 0,0-3 464 0,2 4 112 0,-1-1 16 0,4 3-2720 0,2 7-544 16,0 2-192-16,2 1 144 0,1 2-144 0,0 5 0 0,1-1 0 0,-4 1 0 16,0 5 0-16,-3 0 0 0,-3 7 0 15,-2-3 0 1,-2 2-1360-16,-6 1-208 0,0 0-32 0,-6-3-16 16,-1-1 656-16,-3-3 144 0,-3 1 32 0,-4-3 0 15,-1-4-864-15,1-4-160 0,2-4-48 0,-6 1-10304 0</inkml:trace>
  <inkml:trace contextRef="#ctx0" brushRef="#br1" timeOffset="44534.39">32250 11456 30399 0,'-7'3'2704'0,"0"0"-2160"16,-1-3-544-16,2 2 0 0,2 2 2448 0,1-2 384 15,-1 2 80-15,-2 0 16 0,-5 2-2320 0,-5 4-464 16,-4 2-144-16,-4 3 0 0,1-1 0 0,-2 2 0 16,-1-1 128-16,1 1-128 0,1 0 0 0,0 0 0 0,1-1 0 0,-1 1 0 15,2 0 0-15,1-2 0 0,2 0 0 0,2 2 0 16,2 1 0-16,3-1 0 0,1 2 0 0,2 1 0 16,2-3 0-16,2 0 0 0,1-1 0 0,1 1 0 15,5-4 0-15,1-1 0 0,4 0 0 0,1-1 0 16,5-2 0-16,1 0 0 0,3-1 0 0,1-1 0 15,2 0 0-15,1-2 0 0,2 2 0 0,1-4 0 16,2 4 0-16,-1 2-256 0,1 1 64 0,-4 0 16 16,-1 4-64-16,-1-3-16 0,-2 5 0 0,1 1 0 15,-3 1 256-15,-3 4 0 0,-3-1 0 0,-2 2 0 16,-5 3 0-16,-1-1 128 0,-4 1-128 0,-3 1 160 0,-1 0 112 16,-4-1 32-16,-1 0 0 0,0-3 0 0,0 0-128 15,-1-2-32-15,0 5 0 0,1-7 0 0,1-2-144 16,1 3 192-16,-1-6-192 0,0 3 192 0,0-1-192 15,0-2 0-15,-1 0 0 0,-2 0 0 0,0-1 0 0,-2-2-144 16,-2-1 144-16,-2 0-208 0,-3-1 80 0,-2 1 128 16,-2-3-208-16,-2-3 80 15,-3 4-320-15,0-5-64 0,-1 2-16 0,2-4-17200 16</inkml:trace>
  <inkml:trace contextRef="#ctx0" brushRef="#br1" timeOffset="44933.37">32527 12246 42383 0,'-1'-4'3776'0,"2"2"-3024"0,2-2-608 0,-1 1-144 16,1 1-1088-16,-1 1-256 0,3-5-64 0,2-3 0 16,2-3 608-16,1-2 112 0,1-2 32 0,-1 0 0 0,-1 0 656 0,-3 1 0 0,-1 1 0 0,-2 2 0 15,-3 0 608-15,-4 2 48 0,0 1 16 0,-1 3 0 16,-2 2 96-16,-4 0 32 0,0 4 0 0,-4 0 0 16,-1 2-624-16,-2 1-176 0,0 4 0 0,-3 1 0 0,-2 5 0 15,2 0 128-15,-1 6-128 0,0 2 0 16,1 1 0-16,-1 6 0 0,-1 2 0 0,2 1 0 0,2 4 128 15,0-6-128-15,4 2 128 0,2-2-128 0,1 2 368 16,4-3 0-16,2-2 0 0,2-1 0 0,4 1-176 0,2-5-16 16,5 1-16-16,0-2 0 0,3-2-160 0,2-2 0 15,3 0 0-15,0-3 0 16,2-4-400-16,1 0-64 0,-1-5-16 16,1-1 0-16,2 0-1248 0,-1-3-240 0,1 3-48 0,-1-3-8912 15,2 0-1776-15</inkml:trace>
  <inkml:trace contextRef="#ctx0" brushRef="#br1" timeOffset="45182.25">32892 12423 42383 0,'-3'3'3776'0,"1"0"-3024"0,2 1-608 0,2-1-144 16,0 2 0-16,-1-1 0 0,1 6 0 0,0 2 0 16,0 7-224-16,2 4-80 0,0 4-16 0,0-1 0 15,-1 0 160-15,1-2 32 0,-2-1 0 0,0-2 0 32,-2-3-1216-32,-2-1-256 0,1-3-32 0</inkml:trace>
  <inkml:trace contextRef="#ctx0" brushRef="#br1" timeOffset="45366.34">33028 11895 47919 0,'-10'0'2112'0,"4"3"448"0,0 0-2048 0,4 1-512 16,2-1 0-16,0 0 0 0,1 0 0 0,-1 2-224 15,1 5 16-15,-1 0 0 16,1 3-960-16,2 0-192 0</inkml:trace>
  <inkml:trace contextRef="#ctx0" brushRef="#br1" timeOffset="47216.61">32748 11057 19343 0,'1'0'1728'0,"0"3"-1392"0,0-3-336 0,1 0 0 0,-1 0 624 0,1 1 48 0,1 2 16 0,3-3 0 0,3 2 640 0,2 2 128 15,4-2 16-15,-1 2 16 0,0-2-256 0,2 2-48 16,-1 2-16-16,-2-2 0 0,2 0-80 0,-2 1 0 16,-2 0-16-16,-1 0 0 0,-3-2-160 0,-1 4-16 15,-1-5-16-15,-2 2 0 0,-1-2-176 0,-1 2-48 16,1-4 0-16,-2 1 0 0,0 2-336 0,0-3-80 16,0 2-16-16,0-2 0 0,0 0-32 0,0 0-16 0,1 0 0 0,-1 0 0 15,1 1-48-15,0-1-128 0,1-1 192 0,-1 1-64 16,-1 0-128-16,0 0 0 0,0 0 0 0,0 0 0 15,0 0 0-15,0 0 0 0,0 0 0 0,0 0 0 16,0 0 0-16,0 0 0 0,0 0 0 0,0 0 0 16,0 0 0-16,-22 4 0 0,17-4 0 0,0 0 0 15,0 0 0-15,1 0 0 0,2 0 0 0,-1 0 0 16,2 0 0-16,0 0 0 0,-1 0 0 0,2 0 0 16,0 0 0-16,0-3 0 0,2 3 0 0,0 0 0 15,1 0 0-15,0 0 0 0,-3 0 128 0,0 0-128 16,0 0 144-16,0 0 0 0,0 0 0 0,21 5 0 0,-18-5-144 0,-1 2 192 15,1 0-192-15,-2-2 192 0,0 2-192 16,0 0 0-16,1 0 0 0,-2 1 0 0,1-2 0 0,-1 1 0 16,1-2 0-16,0 2 0 0,1 0 0 0,0-2 0 15,2 0 0-15,1 0 0 0,1 3 0 0,1-3 0 16,3 0 0-16,0 0 128 16,0-3 64-16,2 6 0 0,2-3 0 0,0 0 0 0,-2 1-192 15,-1 1 0-15,-2 1 0 0,-3-2 0 0,0 4 192 0,-2-4 16 16,-3 2 0-16,0-1 0 0,1-1-64 0,-4 2-16 15,2-2 0-15,0 2 0 0,-1-1-128 0,1-2 0 16,-1 1 0-16,1 2 0 0,0-3 0 0,0 0 0 16,0 0 0-16,0 0 0 0,0 0 0 0,1 0 0 15,2 0 0-15,-2 0 0 0,1-3 0 0,1 3 0 0,-1-1 128 16,-2 1-128-16,0 0 176 0,0 0 0 0,0 0 0 0,0 0 0 16,0 0-16-16,0 0 0 0,0 0 0 15,0 0 0-15,20 6-160 0,-20-5 0 0,1 2 0 0,-1-1 0 16,0-2 0-16,1 2 0 0,-2 0 0 0,1-2 0 15,0 0 0-15,0 3 0 0,1-3 0 0,1 0 0 16,-2 0 0-16,0 0 0 0,0 0 0 0,0 0 0 16,0 0 0-16,22-9 0 0,-15 5 0 0,2 2 0 15,0 2 128-15,2 0 0 0,1 0 0 0,2 2 0 16,1 2-128-16,1 2-176 0,0 1 48 0,0 5 0 16,0-3 128-16,0 4 0 0,-2-3 0 0,-1-2 0 15,-2 2 0-15,-1-4 0 0,-1 2 0 0,-3-3 0 16,0-1 0-16,-1-1 0 0,-2 0 0 0,-1-2 0 0,-1-1 0 15,-1 2 0-15,0-2 0 0,0 0 0 0,0 0 0 16,0-2 0-16,-1 1 0 0,0-2 0 0,1 3 0 0,0 0 0 16,0 0 0-16,0 0 0 0,0 0 0 0,0 0 0 15,-11-18 0-15,8 16 0 0,1 2 0 0,-2-2 0 16,0 2 0-16,1 2 0 0,-2-2 0 0,0 4 0 16,0-1 0-16,0 3 0 0,-1-2 0 0,1 3 0 15,-1 2 0-15,-1-1 0 0,1 3 0 0,0 2 0 16,-1 2 0-16,-1 1 0 0,1 0 0 0,-1 0 0 15,1 5 0-15,0-1-128 0,0 2 128 0,1 4 0 16,1 5 0-16,1 1 0 0,1 3 0 0,-1 2 0 16,3 1 0-16,-2 3 0 0,3 0 0 0,0 1 0 15,2 1 0-15,-1 1 0 0,3 1 0 0,-1-3 0 16,1-1 0-16,1-2 0 0,0 0 0 0,1-1 0 0,1 3 0 16,2 1 0-16,0 1 0 0,1-2 0 0,0-6 0 15,-2-3 0-15,2-4 0 0,-4-2 0 0,-1-1 0 0,-1-3 0 16,-2 0 0-16,0 1 0 0,-4-5 0 0,0 2 0 15,-2 1 0-15,-1-2 0 0,2 3 0 0,-2-2 0 16,0-1 0-16,0 2 0 0,1 2 0 0,-1-5 0 16,1 5 0-16,2-5 0 0,-1-1 0 0,1-1 0 15,2-1 0-15,-1-1 0 0,-1-2 0 0,2-1 0 16,0-1 0-16,2-4 0 0,-1 1 0 0,0-4 0 16,2 0 0-16,-2-2 0 0,0 2 0 0,0 0 0 15,2 0 0-15,-2 0 0 0,0 4 0 0,1-4 128 16,-1 4-128-16,-1-1 0 0,0 0 0 0,-3-2 0 0,2 2 192 0,-1 0 0 15,-2 3 16-15,0-3 0 0,-1 1-64 16,0-1-16-16,0 3 0 0,-1-3 0 0,0 0 0 16,1-2 0-16,0 0 0 0,1-2 0 0,2 2-128 0,-1-1 0 15,1 0 0-15,-1-3 128 0,0 3-128 0,0-3 128 16,0 0-128-16,-1 0 128 0,-1 0 16 0,-1 0 0 16,-2-3 0-16,0 3 0 0,-3-2-144 0,-2 1 0 15,0 1-160-15,-3-5 160 16,-3 1-736-16,-1 0-48 0,-2-2-16 0</inkml:trace>
  <inkml:trace contextRef="#ctx0" brushRef="#br1" timeOffset="47900.78">32965 10757 15663 0,'-15'-6'1392'0,"7"0"-1120"0,0-1-272 0,5 6 0 0,1-1 3280 0,2 2 608 0,2-3 112 0,-2 2 32 0,0-1-1632 0,1-2-320 0,0 1-64 0,2 0-16 0,0 0-880 0,2 2-176 15,0 2-48-15,1 2 0 0,2 0-576 0,-1 1-128 16,4 5-32-16,3 1 0 0,2 0-160 0,4 2 160 15,1 3-160-15,4 2 160 0,0 4-16 0,3 5 0 16,3 5 0-16,2 4 0 0,3 3-144 0,3 9 0 16,2 4 0-16,-1 2 0 0,-1 1 0 0,0 3 128 15,0 0-128-15,0 0 128 0,-5-3 48 0,0 2 0 16,0 4 0-16,0 1 0 0,-2 0-176 0,-3 0 0 16,-1 3 0-16,-7-4 0 0,-6-5 0 0,-3 0 0 0,-1 2 0 15,-5 1 0-15,-2 3 128 0,-3-4 0 0,-1-2 0 16,-2-1 0-16,-2 0 64 0,-1-3 0 0,3 2 0 15,-3-1 0-15,-2 3-192 0,2 0 0 0,-1-1 0 16,-2-1 0-16,-4 1 0 0,1-4 0 0,3-5 128 0,-2-3-128 16,1 1 224-16,-1-1 16 0,0 5 0 0,-1 0 0 15,-1-2 48-15,0-5 16 0,2-2 0 0,-2-5 0 16,3 4 16-16,-3-6 16 0,-1-3 0 0,2-2 0 16,0-1-336-16,2-1 0 0,0-1 0 0,1-1 0 15,-1 2 0-15,-2-2 0 0,-3-1 0 0,-1 1 0 16,-2-2 0-16,-3-1 128 0,1-1-128 0,-6-2 0 15,-1-2 272-15,-5 1-16 0,-1-3 0 0,-3 0 0 16,3-5-128-16,1-1-128 0,0 1 192 0,-1-4-192 0,2 0 0 16,-1-3 0-16,-1 0 0 0,1 0-192 15,3-3-656-15,2-2-128 16,2 0-32-16</inkml:trace>
  <inkml:trace contextRef="#ctx0" brushRef="#br0" timeOffset="-200526.57">4856 10333 35007 0,'0'-3'3120'0,"0"0"-2496"0,1 3-496 0,2-3-128 0,-2 3 320 0,1-2 32 0,1 0 16 0,2-4 0 16,1 0-368-16,-1 0 0 0,0-2 0 0,-1 2 0 15,-2 4 0-15,-1-1 0 0,-1 6-128 0,-1 1 128 16,0 4 0-16,-2 2 0 0,2 6 0 0,0 5 128 15,0-1-128-15,1 6 0 0,1 5 0 0,1 1 0 16,2 1 512-16,0 6 96 0,1 2 16 0,0 3 0 16,0 1-112-16,1 2 0 0,0-2-16 0,-1-1 0 15,1-4-240-15,-2-1-32 0,-1-2-16 0,0-1 0 0,-1-5-208 16,-2 1 144-16,0 2-144 0,0-5 128 0,-1-1-128 0,1-5 0 16,0-5 0-16,0-2 0 0,1-3 0 0,2-6 0 15,-1-2 0-15,2-4 0 0,0-2 0 0,1-4 0 16,1-2 0-16,-1-3 0 0,-1-3 0 0,-1 1 0 15,0-3 0-15,-2-2 0 0,-2-2-224 0,-2-3-32 16,-2 0 0-16,-2-3 0 0,-3-1 256 0,-1-5-176 16,-1-1 176-16,-1-1-160 0,0-2 160 0,0-1 0 15,1-2 0-15,-1-3 0 0,4 3 0 0,-1-3 176 16,0 0-48-16,1-2 0 0,-1-2-128 0,3 3 0 16,2-2 0-16,1 3 128 0,3 6-128 0,3 3 192 0,3 4-192 15,2 3 192-15,2-1-192 0,4 2 0 16,0 2 0-16,2 2 0 0,-1 2 0 0,1-1 0 0,0 2 0 15,1 1 0-15,-2-3 0 0,1 3 0 0,-1 1 0 16,-1-1 0-16,-1 4 0 0,1-4 0 0,3 3 0 0,0 0 0 16,3 1 160-16,-1 3 48 0,2 3 16 15,0 0 0-15,1 4-224 0,-1 0 0 0,0-1 128 0,-1 2-128 16,2 2 0-16,-1 2 0 0,0-1 0 0,-1 0 0 16,-2 2 0-16,1 0 0 0,2 2 0 0,-2 1 0 15,-4 2 0-15,1 1 0 0,0 3 0 0,-3 2 0 16,1 2 0-16,-5 4 0 0,0-1 0 0,-4 1 0 15,-3 1 0-15,-1 0 0 0,-4 2 0 0,-1-2 0 16,-1 1 0-16,-3 0 0 0,-1-4 0 0,-1 0 0 16,0-3 0-16,-2-2 0 0,-2 1 0 0,-3 1 0 15,4-6 0-15,-3 1 0 0,-1 0 0 0,-3 0 0 16,-1-1 0-16,-2 2 0 0,1-2 0 0,-2 0 0 0,0-1 0 16,0 0 0-16,3-2 0 0,0-1 0 0,1 0 0 0,1-5 0 15,3 2 0-15,2-6 0 0,3 0 0 16,0-1-240-16,4-5 80 0,0-1 16 15,3-2-1024-15,3-2-208 0</inkml:trace>
  <inkml:trace contextRef="#ctx0" brushRef="#br0" timeOffset="-199842.23">5689 9957 21183 0,'-5'-3'944'0,"0"3"192"0,2 0-912 0,0-1-224 0,2 1 0 0,0 1 0 0,1 2 1184 0,-1-3 192 0,-2 4 32 0,1-2 16 0,-1 4-32 0,2 0-16 15,1 1 0-15,0 0 0 16,1-1-816-16,0 0-176 0,2 3-16 0,-2-2-16 0,2 3-352 0,-1 2 0 16,1 1 0-16,-3 2 0 0,1 5 0 0,-2 0 0 15,-1 4 0-15,0 1 0 0,-1 3 0 0,2 7 0 16,1 0 0-16,1-3 0 15,3 2 864-15,-1-1 96 0,1-2 32 0,1-5 0 0,2 4-288 0,-2-4-64 16,0-3-16-16,1-1 0 0,1 0-400 0,1-1-80 16,1-4-16-16,1-2 0 0,0-2-128 0,0-3 0 15,0-2 144-15,0-4-144 0,0-2 0 0,-2-2 0 16,1-2 0-16,0-4 0 0,-2 2 0 0,2-2 0 16,-1-6 0-16,1-1 0 0,1-3 0 0,0-4 0 15,1-1 0-15,0-1 0 0,0-6 0 0,0-1 0 16,1-2 0-16,-1 2 0 0,1-2 0 0,-1 0 0 15,-1 1 0-15,-1 2 0 0,-1-1 0 0,0 7 0 0,-1 3 0 16,-2 6 0-16,0 2 0 0,-2 3 0 16,0 0 0-16,-1 4 0 0,-1 0 0 0,0-1 0 0,0 4 0 0,0 1 0 15,2-3 0-15,-2 1 0 0,0 1 0 0,2 1 0 16,1-3 0-16,-1 3 0 0,2-2 0 0,1 2 0 16,2 2 0-16,-1 1 0 0,1 3 0 0,-1 4 0 15,1 2 0-15,-1 4 192 0,0 7-64 0,2 2 0 16,-2 6 272-16,2 2 64 0,-3-1 16 0,0 1 0 15,1-3-240-15,-2 1-48 0,1-3-16 0,-1-3 0 16,1-3-176-16,1 3 0 0,2-2 0 0,1 0 0 16,0-2 0-16,0-3 0 0,-2-1 0 0,0-2 0 15,-2-5-336-15,0-1-112 0,-1 1 0 16,0-7-11632-16,-1 1-2320 0</inkml:trace>
  <inkml:trace contextRef="#ctx0" brushRef="#br0" timeOffset="-199387.79">6502 10463 25791 0,'-3'10'2304'0,"1"-2"-1856"0,1-2-448 0,1-2 0 0,0 0 1040 0,0-2 112 15,-2 8 32-15,1 4 0 0,-1 3-928 0,-1-1-256 0,2 0 0 0,-2-6 128 0,2-1-128 0,1-3 0 0,-1-5 0 0,2-1 0 16,0-1 0-16,1-4 0 0,-1 1 128 0,0-2-128 16,0-3 816-16,-1 2 128 0,0-3 16 0,-1 0 16 15,-1-1 496-15,-2-1 112 0,-1-2 16 0,0-2 0 16,-1 0-832-16,0-3-176 0,0-2-16 0,-1-2-16 15,1 1-80-15,1-3-16 0,2-1 0 0,0-1 0 16,1-2-272-16,-1 0-48 0,2 0-16 0,0 2 0 16,2 4-128-16,-1-1 0 0,4 4 0 0,-1 2 0 15,2 0 0-15,3 1 0 0,2 3 0 0,1-2 0 16,2 0 0-16,2 1 0 0,1 2 0 0,2-2 0 0,-2 1 0 16,1 0 0-16,1 0-160 0,2-1 160 0,-1 2 0 0,-2 0 0 15,-1 3-128-15,-2 4 128 0,-1 1 0 0,-1 4 0 16,-3 1 0-16,0 1 0 15,-2 2-544-15,1 3-16 0,-2-2 0 0,1 0-11936 16,1 4-2400-16</inkml:trace>
  <inkml:trace contextRef="#ctx0" brushRef="#br0" timeOffset="-198831.13">6933 10387 39615 0,'2'-3'1760'0,"-2"0"352"0,0-1-1680 0,1 4-432 0,1 0 0 0,1 0 0 0,2 0 272 0,1-2-16 0,5 1-16 0,4-2 0 15,3-3-816-15,1 2-144 0,1-2-48 0,-2-3 0 16,1 2 336-16,1-5 64 0,-1 2 16 0,2-5 0 16,2-1-112-16,-2-4-32 0,0 2 0 15,-1-1 0-15,-2 3 496 0,-1-3 0 0,-2 0 208 0,-1 1-64 0,-2 1 496 0,-1-2 80 16,0 1 32-16,-2-1 0 0,0 2-112 0,-3-2-32 15,0 1 0-15,-2-2 0 0,-2 2-320 0,-3-1-64 16,-3 0-16-16,-2 3 0 0,-2 0-208 0,-4 1 176 16,0 4-176-16,-4 0 160 0,-3 4-160 0,-4 1 0 15,-3 6 0-15,-4 2 0 0,-3 5 0 0,1 2 0 16,5-1 0-16,-7 6 0 0,-7 6 0 0,-2 9 0 16,-1 3 0-16,1 5 0 0,6 0 0 0,3 1 0 15,2 7 0-15,4-1 0 0,5 0 0 0,7 0 0 16,3-3 144-16,6-3-16 0,3-2 128 0,6 1 16 15,3-5 16-15,4-1 0 0,4-2-80 0,5-3-16 16,7-2 0-16,5 0 0 0,3-1 112 0,3-6 16 0,5-4 0 16,1-1 0-16,5-3-320 0,2-5 0 0,4-2 0 0,1-2 0 15,3 0 0-15,-2-2-272 0,1-4 16 16,1-1-19168-16</inkml:trace>
</inkml:ink>
</file>

<file path=ppt/ink/ink8.xml><?xml version="1.0" encoding="utf-8"?>
<inkml:ink xmlns:inkml="http://www.w3.org/2003/InkML">
  <inkml:definitions>
    <inkml:context xml:id="ctx0">
      <inkml:inkSource xml:id="inkSrc0">
        <inkml:traceFormat>
          <inkml:channel name="X" type="integer" max="27388" units="cm"/>
          <inkml:channel name="Y" type="integer" max="18258" units="cm"/>
          <inkml:channel name="F" type="integer" max="65535" units="dev"/>
          <inkml:channel name="T" type="integer" max="2.14748E9" units="dev"/>
        </inkml:traceFormat>
        <inkml:channelProperties>
          <inkml:channelProperty channel="X" name="resolution" value="1000.29218" units="1/cm"/>
          <inkml:channelProperty channel="Y" name="resolution" value="1000.43835" units="1/cm"/>
          <inkml:channelProperty channel="F" name="resolution" value="0" units="1/dev"/>
          <inkml:channelProperty channel="T" name="resolution" value="1" units="1/dev"/>
        </inkml:channelProperties>
      </inkml:inkSource>
      <inkml:timestamp xml:id="ts0" timeString="2024-12-03T16:25:26.460"/>
    </inkml:context>
    <inkml:brush xml:id="br0">
      <inkml:brushProperty name="width" value="0.05292" units="cm"/>
      <inkml:brushProperty name="height" value="0.05292" units="cm"/>
      <inkml:brushProperty name="color" value="#00B0F0"/>
    </inkml:brush>
    <inkml:brush xml:id="br1">
      <inkml:brushProperty name="width" value="0.05292" units="cm"/>
      <inkml:brushProperty name="height" value="0.05292" units="cm"/>
      <inkml:brushProperty name="color" value="#00B050"/>
    </inkml:brush>
  </inkml:definitions>
  <inkml:trace contextRef="#ctx0" brushRef="#br0">14700 6340 17439 0,'0'-6'384'0,"-1"1"64"0,0 1 32 0,-1 2 32 0,2 0-512 0,0 2 0 0,0 0 0 0,0 0 0 0,-1-2 368 0,0-2-32 0,-3 0 0 0,1 2 0 15,-2 2-336-15,-3-3 0 0,-1 2-192 0,-2-1 64 16,0-2 128-16,-4 4 0 0,-3-2 0 0,-6 2 0 16,-2 2 0-16,-1-1 0 0,-2 2 0 0,0-3-128 15,1 2 288-15,-1 2 64 0,1-2 16 0,-1-2 0 0,2 4 384 0,0-4 80 16,0 4 0-1,-2-4 16-15,0 2-288 0,-4-2-64 0,1 0-16 0,-2 0 0 16,2 0 400-16,-6-2 80 0,1 2 0 0,-1-3 16 0,1 2 80 0,-1 1 16 16,-3 0 0-16,-4 0 0 0,1 4-512 0,-2-2-112 15,0 2 0-15,-2-4-16 0,2 0-304 0,0 0 0 16,2 0 0-16,2-2 0 0,5 2 0 16,-3-2 0-16,-1 4 0 0,1-2 0 0,1 2 0 15,2-2 0-15,0 0 0 0,1 0 0 0,-1 0 400 0,-1 0-16 16,-1 0-16-16,1 0 0 0,2 2 176 0,-1-2 32 15,-1 2 16-15,0 0 0 0,-1 1-128 0,1-3-16 16,1 3-16-16,-2-3 0 0,2 3-224 0,0-3-32 16,3 0-16-16,0 0 0 0,0 0-160 0,-1 0 0 0,0 0 0 15,0 4 0-15,-1-1 0 0,0 0 0 0,-1 0 0 0,-3 4 0 16,1-4 0-16,-3 2 0 0,-1 0 0 0,1-2 0 16,5-1 0-16,0-2 128 0,0 1-128 0,3 2 192 15,1-3-64-15,4 0-128 0,3 0 192 0,1 2-64 16,4-2 256-16,1 2 64 0,0 0 0 0,2-2 0 15,3 0-448-15,0 0 0 0,3 3 128 0,-1-3-128 16,2-3 0-16,1 3 0 0,1 0 0 0,-1 0 0 16,1 0 0-16,2-2 0 0,-1 0 0 0,2 2 0 15,0-2 0-15,2-1 0 0,0 2 0 0,3-1 0 0,1-2 0 16,1 0 0-16,2-2 0 0,1 0 0 16,-1 1 304-16,3-1 16 0,1 1 16 0,1-1 0 15,1-3-336-15,1 3 144 0,0-4-144 0,1 0 0 0,1 0 128 16,2 2-128-16,-2-2 0 0,1-2 0 0,0 1 128 0,1-1-128 15,1 0 0-15,-1 2 0 0,2-1 0 0,1-1 0 16,-1 1 0-16,0 0 0 0,0-1 272 0,-1-1-48 16,1 4-16-16,-1-3 0 0,1 1-208 0,-2 0 0 15,0 4 0-15,-4-3 0 0,0 4 0 0,-3 1 0 16,-1 1 0-16,-2 2 0 0,-3 0 0 0,-1 2 0 16,-1 0 0-16,-3 0 0 0,1 2 0 0,-5 3 0 15,1-2 0-15,-4 3 0 0,1 1 0 0,-2-1 0 16,-2 0 0-16,-2 4 0 0,0-1 0 0,-4 0 0 15,0 4 0-15,-1-3 0 0,-1 0 0 0,-2-2 0 0,0 2 0 16,-2 2 0-16,0-2 0 0,0 3 0 0,-4-1 0 16,2 2 0-16,0 1 0 0,2-2 0 0,3 0 0 0,3-1 0 15,3 0 0-15,5-4 128 0,4 0-128 0,2 0 0 16,2-2 0-16,4 0 0 0,1 0 0 16,4 3 0-16,0-3 0 0,3-2 128 0,2 2-128 0,4-2 0 15,4 2 256-15,2 3-64 0,-2-3 0 0,6 1 0 16,2 3 80-16,1 1 16 0,0 0 0 0,-1 0 0 15,0 3-64-15,1-2-16 0,0 2 0 0,-1 1 0 16,-1-3-208-16,3 4 128 0,5 4-128 0,3 2 0 16,2 6-224-16</inkml:trace>
  <inkml:trace contextRef="#ctx0" brushRef="#br0" timeOffset="9149.94">6261 6585 11967 0,'-7'0'1072'0,"3"-2"-864"0,2 2-208 0,2 0 0 0,2 0 0 0,-1-2 0 0,-1 2-192 0,0-4 192 0,1 2-176 0,0-2 176 0,3-2-160 0,0 2 160 0,1-2-144 0,1 0 144 15,0 1-128-15,0 0 128 0,0-1 0 0,-1 3 0 16,0 0 0-16,-1 0 128 0,-3 1 768 0,0 0 176 16,-2 2 16-16,-1 0 16 0,-3 2 608 0,0 0 112 15,0 1 32-15,-3-3 0 0,0 3-528 0,-3 0-112 16,0 0 0-16,1 0-16 0,1 1-272 0,2-3-48 15,2 1-16-15,1-2 0 0,1 0-144 0,2 0-16 0,2 0-16 16,1 0 0-16,0 0-496 0,2-2-192 0,0 1 128 0,-1-2-128 16,3 2 0-16,-1-2 0 0,0 3 128 0,0 0-128 15,-1 0 400-15,-2 0 48 0,1 0 16 0,-2 2 0 16,0 3 224-16,-1-4 32 0,0 4 16 0,-1-1 0 16,1 2-224-16,-1 0-32 0,1 0-16 0,-1 0 0 15,-1 0-272-15,1 1-48 0,1 0-16 0,-1-1 0 16,0 3-128-16,-2-2 0 0,1 2 0 0,-1-3 0 15,2 0 0-15,-1 1 0 0,2-1 0 0,0-1 0 16,0 0 0-16,0 1 0 0,0-2 0 0,0-1 0 16,0 1 0-16,-2 1 0 0,1 1 0 0,-1 0 0 15,-3 2 336-15,0 0 48 0,-1 5 0 0,-3-2 0 0,0 4-112 16,-1-2-16-16,1 5 0 0,-1-1 0 0,2 1-256 0,1-2 160 16,3-1-160-16,0-1 128 0,4 1-128 0,0-3 0 15,3 1 0-15,-1-4 0 0,3-2 0 0,-1-4 0 16,0 1 0-16,1 0 0 0,0-3 0 0,-2 0 0 15,1-1 0-15,-2 0 0 0,2 3 0 0,-3-3 0 16,1 0 0-16,-2 1 0 0,0 1 0 0,-2-2 0 16,0 3 0-16,-2-2 0 0,2 2 0 0,2-3 0 15,0 0 0-15,0 0 0 0,0 0 0 0,-18 12 0 16,17-12 0-16,1 0 0 0,0 0 0 0,1-3 0 16,2 2 0-16,-1-1 0 0,1-2 0 0,1-2 0 15,-1 1 0-15,1-3 0 0,0 2 0 0,-2 0 0 0,1-4 0 16,-1 0 0-16,1 2 0 0,-1-2 0 0,2-3 0 15,-1 4 0-15,2-4 0 0,2 1 0 0,-2-2 0 16,0 2 0-16,-1-3 0 0,0 3 0 0,0-1 0 0,0 2 0 16,-3 0 0-16,0 1 0 0,0 3 0 0,1-2 0 15,-2 3 0-15,0 0 0 0,0-2 0 0,-2 2 0 16,2 0 0-16,-1 0 0 0,1 0 0 0,-1-1 0 16,0 1 0-16,-1-3 0 0,0 5 0 0,-1-3 0 15,1 1 0-15,-3 0 0 0,1 0 0 0,-2-3 0 16,0 2 0-16,0-2 0 0,0 2 0 0,-1-2 0 15,1 3 0-15,0-2 0 0,0 3 0 0,1 2 0 16,0-1 0-16,1 2 0 0,2-2 0 0,0 1 0 0,4 1 0 16,-1 1 0-16,1-4 0 0,2 3 0 0,1-1 0 15,0 0 0-15,0 1 0 0,1 1 0 0,-1 1 0 16,-1 0 0-16,-2 0 0 0,1 0 0 0,-2 1 0 0,-1 4 0 16,0-2 0-16,0 4 0 0,-1-1 0 0,0 0 0 15,-2 1 128-15,1 2-128 0,-1 1 0 0,-1-1 0 16,2 1 0-16,-1-3 0 0,2-1 0 0,-1 3 0 15,-1-3 0-15,1 0 0 0,-1 0-128 0,0 1 128 16,-1-1 0-16,0 4 0 0,-1 0 0 0,0-1 0 16,0 6 0-16,0 1 0 0,2 0 0 0,-2-2 0 15,1 3 0-15,2-1 0 0,-1-2 0 0,2 1 0 16,2-3 0-16,-1-2 0 0,0 0 0 0,1-1 0 16,1-2 0-16,-2-3 0 0,1 1 0 0,-1-2 0 15,0 4 0-15,-1-5 0 0,-2 2 0 0,1-1 0 0,-1 0 0 0,-2-2 0 16,2 4 0-16,-4-4 0 0,2 2 0 0,0-3 0 15,2 0 0-15,-1 0 0 0,2 0 0 0,-1-3 0 16,1 2-128-16,2-1 128 0,0-5 0 16,1 4 0-1,1-3-528-15,2-3-48 0,1 2 0 0,1-6-11200 0,0 1-2256 0</inkml:trace>
  <inkml:trace contextRef="#ctx0" brushRef="#br0" timeOffset="21199.81">15083 14766 4607 0,'5'-10'400'0,"-2"0"-400"0,1 0 0 0,-2 2 0 0,1 4 2256 0,-1-2 368 0,2 0 80 0,2-4 16 0,3-9-1696 0,0-2-320 16,1-1-80-16,-1 5-16 0,-3 1 352 0,-2 4 64 15,-3 6 0-15,-1 2 16 0,-2 4 1552 0,-2 0 304 16,-1 0 64-16,0 4 16 0,-1 1-1056 0,0-1-192 16,-3 2-64-16,-2 0 0 0,0 4-640 0,-3-4-144 15,1 4-32-15,-4 3 0 0,0-1-528 0,-1 4-128 16,-1 3 0-16,-1 0-16 0,1 4-176 0,-1 1 0 15,0 1 0-15,3-1 0 0,-1 3 0 0,3 1 0 0,2-2-128 16,1 3 128-16,3-1-224 0,1 3 32 0,2-3 0 16,1 1 0-16,3-6 192 0,1 1 0 0,2-2 0 0,1-2 0 15,3 0 0-15,3-5 0 0,-1 1 128 0,3-8-128 16,1 0 0-16,1-2 0 0,3-4 0 0,0 0 0 16,1-2 0-16,2 0 0 0,0-4 0 0,2-4 0 15,1 2 0-15,0-5 0 0,2 0 0 0,2-4 0 16,0-1 224-16,-2 0-16 0,0-3 0 0,-1 0 0 15,-1-4-208-15,-3 5 128 0,-1-4-128 0,-5-1 0 16,-1-1 0-16,-4-1 0 0,-3 3 0 0,-3-4 0 16,-2 1 0-16,-3-1 0 0,-2-1 0 0,-2 3 0 15,-4 0 0-15,0-2 0 0,-1 1 0 0,-1 0 0 16,0 5 0-16,3 2 0 0,1 3 0 0,0 1 0 0,3 4 0 16,2 2 0-16,0 0 0 0,0 6 0 15,1-2-832 1,1 4-48-16,-1 4-16 0,-1 2-10624 0,0 4-2144 0</inkml:trace>
  <inkml:trace contextRef="#ctx0" brushRef="#br0" timeOffset="21633.77">15378 15152 43311 0,'-1'2'3840'0,"1"1"-3072"0,1-2-608 0,-1 2-160 0,1-1-720 0,-1-1-176 0,0 5-48 0,0 3 0 0,-2 1 688 0,-3 0 128 0,0 2 128 0,-3 1-192 16,0-4-192-16,0 0-64 0,2-1 0 0,0-2 0 16,1-3-880-16,1 0-176 0</inkml:trace>
  <inkml:trace contextRef="#ctx0" brushRef="#br0" timeOffset="22219.44">15477 14671 6447 0,'10'-16'576'0,"-3"1"-576"0,2 4 0 0,-3 2 0 31,0 3-704-31,-2 2-256 0,2-1-64 0,4-2 0 0,5-8 2800 0,3 1 544 0,6-4 112 0,-2 4 32 16,-1 6 1936-16,-4 0 384 0,-2 6 80 0,1-2 0 15,0 4-1344-15,5-5-256 0,6 1-64 0,1 1-16 16,-1-2-2000-16,-1 1-400 0,-3 3-80 0,1-2 0 16,1 3-128-16,-3 0-32 0,-4 3 0 0,0 0 0 15,-3 1-304-15,-3-1-64 0,0 3-16 0,-3-2 0 16,-2 2-160-16,-2 0 0 0,-3 1 0 0,-5 4 0 16,-4 1 0-16,-3 2-224 0,-6 2 80 0,-4-1 16 0,0 3-128 15,-5-1 0-15,-1-1-16 0,-1 0 0 0,0-2 16 16,1-2 0-16,3 0 0 0,0-2 0 0,3 0 256 0,3-1-192 15,1 0 192-15,0-3-160 0,2-1 160 0,1 0 0 16,0-4 0-16,4 4 0 0,0-4-272 0,3 2 16 16,2-1 16-16,2 2 0 0,0-3 16 0,4 1 0 15,1-2 0-15,3 0 0 0,3 0 224 0,2-2 0 16,3 2-160-16,2-1 160 0,2 2 0 0,1-1 0 16,-2 2 0-16,3 1 0 0,1 1 0 0,-1 2 0 15,-2-3 0-15,-3 6 0 0,0-1 0 0,-5 3 0 16,-1 2 0-16,-3 0 0 0,-2-1 0 0,-3 4 0 15,-2-2 0-15,1 3 0 0,-2-1 0 0,2 0 0 16,0 0 0-16,0 0 0 0,0 3 0 0,2-3 0 0,-1 0 0 16,-1-1 0-16,1-3 0 0,-1 2 0 0,0-4 0 15,0-2 0-15,-1 2 304 0,0-4-32 0,-1 1 0 0,-1-4 0 16,0 2-64-16,1-1-16 0,-2 2 0 16,0-2 0-16,-1-2-64 0,0 2-128 0,-1-1 176 0,-1 0-176 15,-3 0 0-15,0 0 0 0,-1-1 0 0,0 0 0 31,-3-2-288-31,1 0-160 0,-1 0-48 0,0 0-12016 0,1 0-2400 0</inkml:trace>
  <inkml:trace contextRef="#ctx0" brushRef="#br0" timeOffset="23112.54">15182 15776 9215 0,'3'-2'816'0,"-3"-2"-656"0,0-1-160 0,0 1 0 0,1 4 5808 0,0-3 1120 0,2 0 240 0,1-3 32 15,-1-1-6752-15,1-4-1360 0,0-1-272 0,-3 1-48 16,-2 0-272-16,-2 3-48 0,-1 1-16 0,-2 1 0 0,-1 0 2592 0,-2 2 512 16,-1 1 96-16,0-2 32 0,1 3-192 0,-3 0-16 15,2 2-16-15,-1 2 0 0,-1 2-736 0,-2 2-160 16,-2 2-32-16,-2 3 0 0,-1-1-80 0,-1 3-32 15,-2 5 0-15,1-2 0 0,1 1-208 0,-1 2-32 16,-1 2-16-16,0 1 0 0,1 1-144 0,0 2-176 0,2 1 48 16,-1 1 0-16,3 2 128 0,1-3 0 15,2 1 0-15,2 1 0 0,2 1 0 0,4-3-160 16,2-2 160-16,4-1-160 0,3-4-32 0,1 0-16 16,3-3 0-16,0 0 0 0,3-1 208 0,0-4 0 0,4 2 0 15,-1-5 0-15,2 0 0 0,4-3 0 0,3-2 0 16,1 0 0-16,2-3 272 0,1-3 48 0,3 1 16 0,0-3 0 15,0-1-112-15,-2-5-32 0,0 1 0 0,-1-3 0 16,-1 0-192-16,-2-3 0 0,1-3 0 0,-2 0 0 16,-2 1 128-16,-4 1-128 0,-1-4 0 0,-5 1 144 15,-3-2-144-15,-3-1 160 0,-3-4-160 0,-3-3 160 16,-5 0-160-16,-3-5 0 0,-2 0 0 0,-3-3 0 16,-2 0 0-16,-2-3-176 0,0 2 176 0,0 5-192 15,3 3 64-15,0 5 0 0,0 4 0 0,2 3 0 0,3 7 128 0,0 2-208 16,2 4 80-16,2 2 128 15,0 4-768-15,0 0-48 0,0 6 0 0,-1 2-10464 16,2 1-2096-16</inkml:trace>
  <inkml:trace contextRef="#ctx0" brushRef="#br0" timeOffset="23434.64">15409 16223 43311 0,'0'2'3840'0,"0"2"-3072"0,-2-3-608 0,2 0-160 0,2 3 320 0,-1-3 48 0,1 6 0 0,1 1 0 16,-2 1-1120-16,-1 1-208 0,-1 2-64 0,-4-2 0 0,-1 0-2176 16,-2 0-432-16,1-2-80 0,-1 0-32 0,4 1 1888 0,-1-6 384 0,1 2 80 15,0-1 16-15</inkml:trace>
  <inkml:trace contextRef="#ctx0" brushRef="#br0" timeOffset="24015.97">15539 15623 5519 0,'2'-4'496'16,"-1"1"-496"-16,-1-1 0 0,1 4 0 0,-1-3 6144 0,2 3 1152 0,-1 0 208 0,0 0 48 15,2 0-5168-15,0-2-1040 0,1 2-192 0,0 2-64 31,-1 1-1312-31,1-2-272 0,0 3-48 0,1 1-16 0,1-2 784 0,3 0 160 0,-1-2 16 0,3 2 16 16,4-3 384-16,0-3 80 0,4 2 16 0,0-2 0 16,1 0-384-16,1-2-64 0,0 0 0 0,-2 0-16 15,-2 4-176-15,2-4-48 0,-1 1 0 0,0 2 0 16,-4 0-208-16,1 2 144 0,0 2-144 0,0 0 128 16,-1 0-128-16,-1 0 0 0,-1 0 0 0,0 1 0 15,-1-2 0-15,-1 1 0 0,1 1 0 0,-3 1 0 0,1-4 0 16,0 3 0-16,-2-3 0 0,1 3 0 0,-1-2 256 15,0 1-16-15,1 1-16 0,-1-2 0 0,2 2-224 0,-4 0 176 16,1 2-176-16,-3-1 160 0,-2 2-160 0,-2 4 0 16,-3-1 0-16,-2 4 0 0,-3 2 0 15,-2 1 0-15,-4 0 0 0,0 3 0 0,-2 1 0 0,0-2 128 16,-2 2-128-16,0 1 0 0,2-1 0 0,0 0 0 16,0 1 0-16,0 1 0 0,1 0 0 0,2-2 0 15,0 1 0-15,2 1 0 0,-2 0 0 0,2 3 0 16,-2 1 0-16,3 3 0 0,0-3 0 0,1-2 0 15,2 1 0-15,1-3 0 0,2 1-304 0,0-5-32 16,1 1-16-16,2-3 0 16,1-4-384-16,-1-2-80 0,2-3-16 0,-1 0-16944 0</inkml:trace>
  <inkml:trace contextRef="#ctx0" brushRef="#br0" timeOffset="25394.66">15043 16830 27647 0,'-2'-4'2448'0,"1"4"-1952"0,1-2-496 0,0 2 0 0,0 0 2224 0,0-3 336 0,0 2 80 0,0-1 16 0,-1 0-1888 0,-2 0-368 16,1 4-80-16,2-2 0 0,0 0-320 0,-21 16 0 16,10-6 0-16,-3 4 0 0,-1 3 0 0,1 1 0 15,-4 3 0-15,1 1 0 0,3-4 0 0,-1 5-176 16,-1 3 32-16,0 4 0 0,0-1 144 0,0-1 0 16,3 2 0-16,0-3 128 0,3 2 272 0,2-3 64 15,1-2 16-15,5 0 0 0,1-2-224 0,2-1-64 16,4-2 0-16,2-3 0 0,1-3-192 0,2 2 0 0,0-2 0 15,1-1-160-15,0-2-128 0,1-4-32 0,2 1 0 0,1 0 0 16,1-1 320-16,1 0 0 0,3-4-128 0,2-2 128 16,3 0 128-16,0-2 64 0,-3-2 32 0,3-2 0 15,3-4 64-15,0-1 16 0,1-3 0 0,-3-2 0 16,0-2-112-16,-4-4-32 0,-1-1 0 0,-5 1 0 16,-2 0-160-16,-6-3 0 0,-3-3 144 0,-5-1-144 15,-2 1 0-15,-6-1 128 0,-4-5-128 0,-5 2 0 16,-2-3 144-16,-1 4-144 0,-1 1 192 0,-1 3-192 15,1 1 128-15,1 4-128 0,4 1 0 0,1 5 0 16,4 3 0-16,-1 4 0 0,1 1 0 0,1 3 0 0,0 1-192 0,1 1-112 16,1 3-16-16,0 0-11936 15,2 1-2400-15</inkml:trace>
  <inkml:trace contextRef="#ctx0" brushRef="#br0" timeOffset="25699.82">15506 17316 26719 0,'4'6'2368'0,"-3"-2"-1888"0,-1-1-480 0,0 0 0 0,2-2 3536 0,0 2 624 0,0-1 112 0,2 2 16 0,2 5-3216 0,2-2-656 0,0 2-128 0,0 0-32 16,-3-2-256-16,-1-1 0 0,-2 0 0 0,-1 0 0 16,-3-2-128-16,-2 2-48 0,-3-2 0 0,-2 2-12480 15,-1 0-2496-15</inkml:trace>
  <inkml:trace contextRef="#ctx0" brushRef="#br0" timeOffset="26133.16">15869 16952 13823 0,'11'-15'1216'0,"-5"3"-960"16,-2 0-256-16,-1 4 0 0,0 2 5760 0,1 2 1088 15,-1 2 240-15,3-7 32 16,3-2-7744-16,0-4-1552 0,-1 2-304 0,-4 2-64 16,-3 4 1408-16,-7 6 288 0,-4 2 48 0,-5 4 16 0,-1-1 2512 15,-5 5 496-15,-3 4 96 0,-5 6 32 0,1-1-1456 0,-1 5-304 16,2-1-48-16,2 1-16 0,4 1 176 0,0 2 48 16,2 5 0-16,1 2 0 0,3 4-240 0,3 2-32 15,2-1-16-15,3-1 0 0,4-2-240 0,4-3-48 16,4-1-16-16,5-3 0 0,3-3-160 0,2-2 0 0,1-2 0 15,2-1 0-15,2-5 0 0,2-1 0 16,5 1 0-16,3-8 0 0,1 2 0 0,1-6-176 0,2 0 176 16,3-8-128-16,3-1 128 0,4-5 224 0,-1-2-48 0,0-5-16 15,-1-2-32-15,-3-1 0 0,-6-5 0 0,-3-1 0 16,-7-2 64-16,-3-3 16 0,-5 0 0 0,-5-3 0 16,-3-2-208-16,-7-1 176 0,-4 0-176 0,-4 0 160 15,-3 6 48-15,-7 0 16 0,-3 1 0 0,-5 3 0 16,0 3-64-16,-5 2-16 0,-2 4 0 0,-3 0 0 15,2 6-144-15,-3 0 0 0,2 4 0 0,-1-3 0 16,0 6-560-16,-1 1 16 16,-1 0 0-16,-2 2-19216 0</inkml:trace>
  <inkml:trace contextRef="#ctx0" brushRef="#br0" timeOffset="28166.19">15425 17376 20271 0,'0'0'1792'0,"0"-2"-1424"0,0 1-368 0,0 1 0 0,0 1 1392 0,0-1 208 0,0 2 32 0,-1-2 16 0,-1 3-496 0,0-2-112 0,-2 5-16 0,4-6 0 0,0 0 768 0,0 0 160 16,-18 13 32-16,13-13 0 0,0 2-832 0,1-2-144 16,1 0-48-16,2 0 0 0,1 0-768 0,0-2-192 15,1-2 0-15,1 2 0 0,-1-5 144 0,1 4-16 16,1-1 0-16,-1-1 0 0,1 1 48 0,1 1 0 15,-2 0 0-15,0-1 0 0,1 2 64 0,-1-2 16 16,0 4 0-16,-1-2 0 0,-1 2 0 0,0-1 16 16,0 2 0-16,-3 1 0 0,1 2-64 0,2-4-16 15,0 0 0-15,0 0 0 0,-17 21-192 0,13-17 0 16,1 2 0-16,1 0 0 0,2-5 0 0,-1 4 0 0,2-1 0 16,0-2 0-16,0 2 0 0,1-3 0 0,0 2 0 0,1-1 0 15,-1-2 0-15,1 0 0 0,-1 0 0 0,1 0 0 16,-1 0 0-16,-1 0 192 0,2-2-48 0,-1-1-16 15,-1 2 16-15,-1-3 0 0,0 2 0 0,-2 2 0 16,1-4-16-16,-2 4 0 0,2-2 0 0,-1 2 0 16,0 0-128-16,1-3 0 0,0 3 0 0,1-1 0 15,0 1 0-15,1-2 0 0,0-2 0 0,2 4 0 16,-1-3 0-16,1 0 0 0,-1 0 0 0,3 2 0 16,-1 2 0-16,0-1 0 0,-2 3 0 0,1-2 0 0,-1 1 0 15,0 1 0-15,1 1 0 0,-1-2 0 0,1-1 240 0,-2 2 16 16,2-1 0-16,-3 2 0 0,1-2 0 0,-2 2 0 15,-1-3 0-15,-1 4 0 0,-1-3-112 0,-1 2-16 16,-1-2 0-16,0 0 0 0,1-2-128 0,-2 0-176 16,3 0 48-16,-3 0 0 0,2 0-128 0,2-4-32 15,-1 2 0-15,3-2 0 16,0-1-640-16,1-2-128 0</inkml:trace>
  <inkml:trace contextRef="#ctx0" brushRef="#br0" timeOffset="53786.71">9742 6947 18431 0,'-4'-5'1632'0,"3"1"-1312"15,1 2-320-15,1 1 0 0,0 1 512 0,0-3 16 0,-1-1 16 0,0 1 0 0,-1-3-544 0,0-1 0 16,0 5 0-16,-2-2 0 0,1 4 128 0,-1 0-128 16,1 0 192-16,0 0-192 0,2 0 304 0,2 0-48 15,-1 1-16-15,0 2 0 16,3-3-560-16,2 2-128 0,3-2 0 0,3 2-16 16,5 0-688-16,2-2-128 0,-3 0-16 0,3 0-16 0,3 0 928 0,4 0 176 15,2 0 32-15,1 0 16 0,-1 0 160 0,1 3 0 0,0-3 0 16,0 0 0-16,-3 0 0 0,-5 0 176 0,-5 0-176 15,-4 0 192-15,-2 0 1408 0,-4 0 272 0,-2 0 64 16,-3 0 16-16,-1 0-80 0,-2 0-16 0,-2 0 0 0,-3 0 0 16,-2 0-960-16,-5 0-192 0,-2 0-32 0,-2-3-16 15,-3 3-480-15,-4-2-176 0,-1 0 0 0,-4 0 144 16,-7 2-896 0,-5-4-176-16,-5 2-32 0,-6 2-16 15,-6 2 720-15,-6-2 256 0,0 1-144 0,-3-2 144 0,1 1 736 0,-6 0 224 0,-2 4 64 0,-3-2 0 16,-1 2 0-16,2-1 0 0,8 0 0 0,-2-3 0 15,-1 3-448-15,-1 0-64 0,-1 4-32 0,0-4 0 16,2 0-352-16,4 1-128 0,4-4 0 0,3 0 144 0,1 0-144 16,1 2 0-16,2-1 0 0,5 2 0 0,10-3 0 15,5 0 0-15,4-4 0 0,7 2 0 0,7-2 0 0,3-1 0 16,4 1 0-16,6 0 0 16,4 1 0-16,2-2 0 0,4 1 0 0,2 0 0 0,1 2-176 0,7-1 176 15,3 2-128-15,5 1 128 0,5-2 0 0,3 1-128 16,5 1 128-16,3-3 0 0,0 3 0 0,6 0 0 15,3 0 0-15,5 0 0 0,0 3 0 0,6 0 0 16,8 1 0-16,5 0 0 0,3-2 0 0,3-2 0 16,1-2 0-16,6 2 0 0,4 2 0 0,1-2 0 15,-2-2 0-15,0-2 0 0,-4 0 0 0,-4 2 0 16,-2 1 128-16,-6-2-128 0,-4 1 0 0,-5-2 0 16,-4 0 0-16,-5-2-128 0,-5 3 128 0,-5 0 0 15,-6 0 0-15,-3 2 0 16,-3 1 0-16,-5 0 0 0,-5 0 0 0,-5 0 0 0,-3 1 0 0,-4 2 0 15,0 0 0-15,-4 0 0 0,0 1 0 0,-2-1 0 0,-3 2 0 0,0-1 0 16,-2-1 0-16,-1 0 0 0,-1 1 0 0,-2-2 0 16,-2 2 0-16,-2-1 0 0,-2-3 0 0,-3 0 0 15,-1 0 0-15,-4 0 0 0,-3 0 0 16,-6-3 0-16,2 3 0 0,-5-2 0 0,-3 2 0 0,-4 0 0 16,-2 0 0-16,-2 2 0 0,-2 1 0 0,-1-2 0 15,-1 1 0-15,0-4 0 0,0 1 0 0,-1-4 0 16,0 3-208-16,-4 0-16 0,-2-1 0 0,-3 2 0 15,-3 2 96-15,-1-1 128 0,-1 0-208 0,-1-1 80 16,-2 1 128-16,-1 0 0 0,-2 0 0 0,-3 4 0 16,-2 2 0-16,-3-2 0 0,-2-2 0 0,0-2 0 15,7 3-384-15,-2 0-64 0,-1 4 0 0,0-1 0 16,2-2-976-16,4-2-208 0</inkml:trace>
  <inkml:trace contextRef="#ctx0" brushRef="#br0" timeOffset="77050.07">32573 3496 28559 0,'-10'-4'2544'0,"2"2"-2032"0,3 2-512 0,2 0 0 0,2 0 576 0,-3 0 32 0,-2 0 0 0,-5-3 0 0,-4 2 704 0,-1 1 144 0,-1 0 16 0,2 0 16 0,1 4-1056 0,1-2-224 15,2 4-32-15,-1 0-16 0,1 1-160 0,1 0 0 16,-1 5 0-16,0 1 0 0,-1 3 0 0,-2 2 0 16,-1 6 0-16,-2 3 0 0,-1 1 0 0,-2 5 0 15,-1 4 0-15,0-3 0 0,0 1 240 0,-4 3 16 16,-2 3 0-16,-2 4 0 0,3-5-48 0,-2 5 0 16,-3 1 0-16,0 3 0 0,1-2-208 0,-1 4 0 0,2-3 0 15,-1 3 0-15,2-1 0 0,-2 0 0 0,0-2 0 16,2-1 0-16,2-6 0 0,-1 0 0 0,0 1 0 15,-1 1 0-15,1-1 0 0,1-4 0 0,0 3 0 0,-1 0 0 16,2-3 0-16,-1 1 144 0,3-2-144 0,-1-3 128 16,3 1 224-16,-1-3 32 0,1 5 16 0,-1-2 0 15,1-3-400-15,0 3 0 0,0-3 0 0,2-1 0 16,1 1 0-16,1-4 0 0,4-3 0 0,-1-5 0 16,3-2 0-16,1 1 0 0,2-5 0 0,1 0 0 15,0-1 0-15,2 0 0 0,-1 0 0 0,2-3 0 16,-1-2 0-16,2 2 0 0,-2-4 0 0,0 1 0 15,1-1 0-15,-1-2 0 0,1-2 128 0,1-2-128 16,-1 0 128-16,0 1-128 0,0-2 192 0,1-1-64 16,0-1 0-16,0-1 0 0,0 1 0 0,1-4 0 15,-2 1-128-15,1 0 0 0,1-4 0 0,-2-1 0 0,2 0 0 16,-2-1 192-16,2-5-192 0,-1 1 192 0,1-2-192 0,-2-3 0 16,3-3 0-16,-2 0 0 0,2-5 0 0,0-3 0 15,1 1 0-15,-2-1 0 0,2-3 0 0,0 1 0 16,2 3 0-16,-1-4 0 0,1 1 0 0,1-2 0 15,1 2 0-15,-2 6 0 0,2 6 0 0,-3 4 0 16,-1 6 0-16,-1 2 0 0,0 8 0 0,-4-1 0 16,1 6 0-16,-4 3 0 0,1 1 0 0,-2 5 0 15,1 3 0-15,-2 4 128 0,-1 3-128 0,1 2 0 16,-1 4 0-16,2 3 0 0,2 4 0 0,0 0 0 16,4 5 0-16,-1 1-176 0,4-3 176 0,1 1 0 15,2-1 0-15,2-4 0 0,2-3 0 0,3-2 0 16,2-1 0-16,3-2 128 0,-1-5-128 0,1 2 0 15,2-1 0-15,3-2 0 0,1 2 192 0,2-1-16 0,3-1-16 16,0-1 0-16,1 0 48 0,2-3 16 16,1-1 0-16,0-3 0 0,1-4-32 0,1-2 0 0,4 0 0 0,1-2 0 15,3-2 0-15,2-5 0 0,-1-2 0 0,2-3 0 16,4-4-352-16,3-8-80 0</inkml:trace>
  <inkml:trace contextRef="#ctx0" brushRef="#br1" timeOffset="127132.56">3748 4238 21183 0,'1'-13'1888'0,"-2"7"-1504"0,0 0-384 0,1 3 0 0,0 2 480 0,0 1 32 0,0 0 0 0,-1-2 0 16,-1 2-224-16,0-4-32 0,-2 4-16 0,-1-2 0 16,-1-1-112-16,-1 2-128 0,0-2 176 0,-1 1-176 15,-2 1 0-15,-3-2 0 0,0 1 0 0,-4 0 0 16,-2-1 224-16,-3 0 96 0,-1 0 0 0,-2 0 16 0,-4 1 736 0,-3-2 144 16,-3 0 16-16,-2 1 16 0,-1-2-288 0,-8-3-48 15,-7-1-16-15,-10 0 0 0,-9-1-176 0,-9-3-32 16,-11 3-16-16,-9 2 0 0,-8 2-288 0,-12-2-48 15,-13 6-16-15,-7 2 0 0,3 2-144 0,0 3-48 16,4 4 0-16,-9 3 0 0,-3 4-128 0,3 4 0 16,5 2 0-16</inkml:trace>
</inkml:ink>
</file>

<file path=ppt/ink/ink9.xml><?xml version="1.0" encoding="utf-8"?>
<inkml:ink xmlns:inkml="http://www.w3.org/2003/InkML">
  <inkml:definitions>
    <inkml:context xml:id="ctx0">
      <inkml:inkSource xml:id="inkSrc0">
        <inkml:traceFormat>
          <inkml:channel name="X" type="integer" max="27388" units="cm"/>
          <inkml:channel name="Y" type="integer" max="18258" units="cm"/>
          <inkml:channel name="F" type="integer" max="65535" units="dev"/>
          <inkml:channel name="T" type="integer" max="2.14748E9" units="dev"/>
        </inkml:traceFormat>
        <inkml:channelProperties>
          <inkml:channelProperty channel="X" name="resolution" value="1000.29218" units="1/cm"/>
          <inkml:channelProperty channel="Y" name="resolution" value="1000.43835" units="1/cm"/>
          <inkml:channelProperty channel="F" name="resolution" value="0" units="1/dev"/>
          <inkml:channelProperty channel="T" name="resolution" value="1" units="1/dev"/>
        </inkml:channelProperties>
      </inkml:inkSource>
      <inkml:timestamp xml:id="ts0" timeString="2024-12-03T16:28:40.277"/>
    </inkml:context>
    <inkml:brush xml:id="br0">
      <inkml:brushProperty name="width" value="0.05292" units="cm"/>
      <inkml:brushProperty name="height" value="0.05292" units="cm"/>
      <inkml:brushProperty name="color" value="#00B050"/>
    </inkml:brush>
  </inkml:definitions>
  <inkml:trace contextRef="#ctx0" brushRef="#br0">29188 9055 11967 0,'-2'-5'1072'0,"-1"4"-864"0,-2-4-208 0,0 4 0 0,1 1 2112 0,0 0 368 0,1 0 80 0,-5 0 0 0,-3 0-1920 0,-5 0-400 16,-4 1-80-16,-5-1-16 0,1 0 464 0,-3 0 96 16,-1 0 0-16,-1-1 16 0,-2-1 368 0,-3-5 64 15,-2 4 0-15,-4-6 16 0,-4 2 64 0,-4-5 16 16,-3 3 0-16,-4-1 0 0,-5 0-672 0,-4 4-128 16,-5 2-16-16,-4 1-16 0,-4 3-416 0,-1-2 0 15,2 2 128-15,-3 0-128 0,-2 2 288 0,-3 1 32 0,-2 1 0 16,-1-4 0-16,4 0 64 0,-3 0 32 0,-2 0 0 0,-2 2 0 15,-2-2-272-15,3 0-144 0,4-2 160 0,7-1-160 16,7 3 0-16,2 0 128 0,-3 3-128 0,6-3 0 16,5 0 0-16,5 0 0 0,4 0 128 0,3 0-128 15,4 2 0-15,3 2 0 0,3 2 128 0,4 0-128 16,3-2 144-16,4 0-16 0,3 1 0 0,4-2 0 16,2-2 400-16,4 2 80 0,3-1 16 0,2-2 0 15,4 2-400-15,0 0-80 0,2 1-16 0,2-3 0 16,0 1-128-16,4 1 0 0,0 1 0 0,3-2 0 15,0 2 0-15,2-1 0 0,1 2 0 0,2-3 0 0,1 4 0 16,1-4 0-16,1 4 0 0,0-1 0 0,1 4 0 16,-2 2 0-16,1 0 0 0,-5 3 0 0,1 0 0 0,-2 2 0 15,-1 4 0-15,-2-3 0 0,1 3 0 0,-2 2 0 16,-1 3 0-16,-2 1 0 0,0-3 0 0,-2 6 0 16,-3 1 0-16,-2-1 0 0,0 3 0 0,-2 1 0 15,-1 3 0-15,-1 0 0 0,1-6 0 0,1 5 0 16,-3 0 0-16,4-4 0 0,-1 1 0 0,2-3 0 15,-1 1 0-15,1-1 0 0,-1 1 0 0,2-3 0 16,-1 2 0-16,-1-1 0 0,1-1 0 0,0-4 0 16,-1 3 0-16,2-3 0 0,-1-2 304 0,0 1 16 15,1-1 16-15,1-4 0 0,2 0-336 0,-1 2 0 16,-1-2 0-16,1-3 0 0,2 0 0 0,-2 1 0 16,0-2 0-16,-1 0 128 0,2 0-128 0,-2 1 0 0,1-5 0 15,-1 2 0-15,1 0 0 0,2-4 0 0,-1 2 0 16,1 0 0-16,2-1 0 0,0-1 0 0,1-3 0 0,3 0 0 15,0 1 336-15,2-2 48 0,2-1 16 16,1-2 0-16,2 1-208 0,3-2-64 0,1-2 0 0,2 0 0 16,3-1-128-16,-1 2 0 0,5-1 0 0,-2-1 0 15,2 4 0-15,-3-2 0 0,0 3 0 0,0 0 0 16,-1 3 0-16,-1-2 0 0,0 4 0 0,-1-1 0 16,1-1 0-16,0 1 0 0,0 1 0 0,1-4 0 15,2 2 0-15,4-3 0 0,5 0 0 0,5 0 0 16,6-3 0-16,3 2 0 0,4-3 0 0,6 2 0 0,1-1 0 15,6 2 0-15,3 1 0 0,0 0 0 0,1 1 0 16,-3 2 0-16,-1 3 144 0,-4-2-144 0,-4 4 320 0,0-2 0 16,1 1 0-16,-2 0 0 0,-3-1-320 15,-2-2 0-15,1 1 0 0,1-4-192 0,-1 2 192 0,1-3 0 16,3-4 0-16,0 1 0 0,0-3 0 0,3 3 0 16,1-6 0-16,-2 1 0 0,2-3 0 0,-2 1 0 15,-2 3 0-15,-1-2 0 0,0-1 0 0,-2 4 0 16,-3-2 0-16,-3 1 128 0,-4 0-128 0,1 1 0 15,-2 2-128-15,-4-1 128 0,-1 4 0 0,-6-2 0 16,-2 3 0-16,-4 0 0 0,-3 0 0 0,-2 0 0 16,-1 0 0-16,-2 3 0 0,-2-3 0 0,-1 4 0 15,1-2 0-15,-3 2 128 0,1-2-128 0,-1 2 0 16,2 0-128-16,-1-2 128 0,1-2 0 0,0 1 0 0,0 2 0 16,2-3-128-16,-2 0 128 0,0-3 0 0,0 2 0 15,0-1 0-15,-1 2 0 0,0-3 0 0,-1 2 0 0,-2 1 0 16,2 0 0-16,-2-2 0 0,-1 4 0 0,1-2 0 15,-1 0 0-15,-1 1 0 0,0 2 0 0,0-1 0 16,0-1 0-16,0 2 0 0,-1-3 0 0,1-3 0 16,0 3 0-16,0-1 144 0,0-1-144 0,0-2 160 15,0 0-160-15,-1 2 0 0,1-4 0 0,-1 2-176 16,-1-2 176-16,1 0 0 0,-2-1 0 0,1-1 0 16,-2 0 256-16,2-4 64 0,-2 2 32 0,0-6 0 15,2 1-80-15,-1-5-16 0,0 2 0 0,1-7 0 16,1-3-96-16,-1-1-32 0,2-3 0 0,2-5 0 15,-1 1-128-15,0-5 0 0,1 0 0 0,-1-3 0 16,1 3 0-16,-1 0 0 0,-1 1 0 0,-1-1 0 0,-1 2 0 16,0 1 0-16,-1 0 128 0,1-1-128 0,-2 2 0 15,-1-1 0-15,0 0 0 0,-1-2 128 0,-2 2-128 16,-1-1 0-16,1 1 0 0,-2-3 0 0,-1 0 0 0,-2 1 0 16,0-1 0-16,-2 1 0 15,-1 3-576-15,-2 2-112 0</inkml:trace>
</inkml:ink>
</file>

<file path=ppt/ink/ink10.xml><?xml version="1.0" encoding="utf-8"?>
<inkml:ink xmlns:inkml="http://www.w3.org/2003/InkML">
  <inkml:definitions>
    <inkml:context xml:id="ctx0">
      <inkml:inkSource xml:id="inkSrc0">
        <inkml:traceFormat>
          <inkml:channel name="X" type="integer" max="27388" units="cm"/>
          <inkml:channel name="Y" type="integer" max="18258" units="cm"/>
          <inkml:channel name="F" type="integer" max="65535" units="dev"/>
          <inkml:channel name="T" type="integer" max="2.14748E9" units="dev"/>
        </inkml:traceFormat>
        <inkml:channelProperties>
          <inkml:channelProperty channel="X" name="resolution" value="1000.29218" units="1/cm"/>
          <inkml:channelProperty channel="Y" name="resolution" value="1000.43835" units="1/cm"/>
          <inkml:channelProperty channel="F" name="resolution" value="0" units="1/dev"/>
          <inkml:channelProperty channel="T" name="resolution" value="1" units="1/dev"/>
        </inkml:channelProperties>
      </inkml:inkSource>
      <inkml:timestamp xml:id="ts0" timeString="2024-12-03T16:29:07.260"/>
    </inkml:context>
    <inkml:brush xml:id="br0">
      <inkml:brushProperty name="width" value="0.05292" units="cm"/>
      <inkml:brushProperty name="height" value="0.05292" units="cm"/>
      <inkml:brushProperty name="color" value="#00B0F0"/>
    </inkml:brush>
    <inkml:brush xml:id="br1">
      <inkml:brushProperty name="width" value="0.05292" units="cm"/>
      <inkml:brushProperty name="height" value="0.05292" units="cm"/>
      <inkml:brushProperty name="color" value="#7030A0"/>
    </inkml:brush>
    <inkml:brush xml:id="br2">
      <inkml:brushProperty name="width" value="0.05292" units="cm"/>
      <inkml:brushProperty name="height" value="0.05292" units="cm"/>
      <inkml:brushProperty name="color" value="#FF0000"/>
    </inkml:brush>
  </inkml:definitions>
  <inkml:trace contextRef="#ctx0" brushRef="#br0">5547 4459 9215 0,'-8'-2'816'0,"0"2"-656"0,3 0-160 0,3 0 0 0,0 0 1600 0,-1 0 272 0,-5 0 64 0,-3-3 16 15,-4 3-256-15,-2-1-48 0,1 1-16 0,0 0 0 16,4 0-608-16,0 0-112 0,4-3-16 0,2 3-16 16,1 0-608-16,1-2-112 0,1 1-32 0,1 1 0 15,2-3 416-15,0 3 80 0,0-2 16 0,2 0 0 16,2 0 288-16,0 1 64 0,2-2 16 0,1 1 0 15,1 1-176-15,2 1-48 0,3 0 0 0,0-3 0 0,2 3-208 16,-1 0-64-16,1 0 0 0,1 0 0 16,2-2-192-16,-1 0-64 0,0 2 0 0,2-2 0 0,-1-1 224 0,1 2 32 15,1-1 16-15,-1-1 0 0,2 2-160 0,1-3-48 16,-1 2 0-16,1-1 0 0,1 2-144 0,0 1-48 16,-1-2 0-16,3 2 0 0,2-3-128 0,-1 3 160 15,-4 3-160-15,4-3 160 0,4 2-160 0,1-2 0 16,1 4 0-16,0-4 0 0,4 2 0 0,0-2 0 15,3-2 0-15,2-1 0 0,2 2 0 0,3-1 0 16,3-2 0-16,5-1 0 0,2 4 0 0,1-2 0 16,3 0 0-16,-2-1 0 0,-4-2 128 0,1-1-128 15,-1 1 0-15,0 1 128 0,0 0 96 0,0 3 16 16,2-2 0-16,-3 2 0 0,0-2-48 0,-1 2-16 0,0-5 0 16,-1 4 0-16,-2-1-176 0,2-1 0 0,3 4 0 15,6-4 0-15,1 4 0 0,4-4 0 0,1 1 0 0,2 0 0 16,3 1 0-16,1-2 0 0,3 1 0 0,2 0 0 15,-1 2 0-15,1-2 0 0,0 2 0 0,-2-1 0 16,-4 2 0-16,2-2 0 0,-2 2 0 0,0 1 0 16,-2 0 0-16,-2 1 0 0,-2 2 0 0,2-1 0 15,2 2 0-15,1 0 0 0,3 2 0 0,1-4 0 16,1 2 0-16,2-1 0 0,3 0 0 0,2-2 0 16,2 4 0-16,0-3 0 0,-2-2 0 0,-1-2 0 15,3 2 0-15,2 0 0 0,3-2 0 0,0-1 0 16,2 2 0-16,-1-2 0 0,3 0 0 0,-1-1 0 15,0 4 0-15,1-2 0 0,-3-1 0 0,4 2 0 0,2 1 0 16,0 0 0-16,4 0 0 0,-1 0 0 0,-7 0 0 0,4 0 0 16,6 4 0-16,-1-4 0 0,0 0 0 0,1-3 0 15,-1 2 0-15,2-1 0 0,-1-1 0 0,1 2 0 16,1-1 0-16,2-1 0 0,3 2 0 0,0-3 0 16,-4 4 0-16,0-2 0 0,3-2 0 0,-2 4 0 15,-1-3 0-15,-1 3 0 0,-3 0 0 0,2 0 0 16,1 0 0-16,-4 3 0 0,-6 1 0 0,1-2 0 15,0 2 0-15,-2 0 0 0,-1 2 0 0,-4-3 0 16,-3 4 0-16,-2-2 0 0,1-2 0 0,-4 1 0 16,-1 0 0-16,-1-2 0 0,-1 1 0 0,1-2 0 15,1 1 0-15,-1 1 0 0,-2-3 0 0,-1 0 0 16,-4 0 0-16,0-3 0 0,-3 1-192 0,-1-2 192 16,1 0-160-16,-7-5-18720 0</inkml:trace>
  <inkml:trace contextRef="#ctx0" brushRef="#br0" timeOffset="10616.34">13527 1304 22111 0,'2'0'1968'0,"1"0"-1584"16,-1 0-384-16,-2 0 0 0,1 0 368 0,-1 0-16 0,2 0 0 0,0-2 0 0,0 1 544 0,0 1 128 0,-4 0 0 0,2 0 16 0,0 0-288 0,0 0-64 0,0 0-16 0,-22 0 0 16,19 1-432-16,-1-2-96 15,1 1-16-15,2-2 0 0,2 1 592 0,2-2 112 0,1-2 32 0,0-2 0 16,3 0-96-16,-1 1-32 0,0-4 0 0,1 1 0 15,0-1 288-15,-1-2 48 0,0 2 16 0,-1 0 0 16,-1 2-400-16,-2-1-80 0,-1 4-16 0,-1-1 0 16,-1 3-144-16,-1 0-48 0,-3 0 0 0,0 3 0 15,0-2-112-15,-1 4-32 0,-2-2 0 0,1 3 0 16,-1 0-256-16,0 0 0 0,-1-2 0 0,0 4 0 0,1-4 0 0,-2 3 0 16,1-2 0-16,-1 1 0 0,0 1 0 0,0-2 0 15,-2 2 0-15,-1-2 0 0,-2 2 0 0,-1-2 0 16,-3 2 0-16,-1 2 0 0,-2 0 0 0,-3 4 0 15,-2-2 0-15,-1 3 0 0,-2-1 160 0,3 2-32 16,2 1 0-16,3-4 0 0,2 4-128 0,4-3 192 16,2 2-192-16,4-5 192 0,2 2-192 0,2 1 0 15,2-4 0-15,-1 0 128 0,2 2-128 0,0-2 0 16,0 3 0-16,1-1 0 0,-2 0 0 0,2 0 0 16,-2 2 0-16,1-4 0 0,1 1 128 0,-1-1-128 15,1 1 0-15,0-1 128 0,0 3 160 0,2-5 32 16,0 2 0-16,2-4 0 0,-1 2-320 0,1-1 0 15,2 0 0-15,1-3 0 0,1 2 160 0,2 0-32 0,0-2 0 16,1 0 0-16,1 3 64 0,0-3 0 0,1 3 0 16,0-3 0-16,-1 3-192 0,2 0 192 0,0 1-192 0,1 1 192 15,0-1 0-15,0 2 16 0,2 0 0 0,-3-2 0 16,-2 0-208-16,1 1 0 0,1-2 0 0,1 3 0 16,0-2 0-16,0 2 0 0,-1-2 0 0,-2 1 0 15,0-1 0-15,0 2 0 0,-2 0 0 0,2 0 0 16,-1 0 0-16,0 2 0 0,-1-2 0 0,2 0 0 15,0 3 0-15,1-4 0 0,2 3 0 0,-1-1 0 16,2-1 0-16,-1 1 0 0,2 2 0 0,-1-3 0 16,0 3 0-16,1 1 0 0,0 0 0 0,-1-1 0 15,-1 1 0-15,-2 3 0 0,-1 2 0 0,-1-3 0 16,-2 1 0-16,-3 0 0 0,-1-1 0 0,-2 1 0 16,-1-2 400-16,-1 0-16 0,-2-1 0 0,-1-3 0 0,1 2-192 15,-1-1-64-15,0 0 0 0,2 1 0 0,-1-3-128 0,2 0 0 16,2 0 0-16,-1-1 0 0,2 1 0 15,-2 0 0-15,1 3 0 0,0-3 0 0,0 0 0 0,1 1 0 16,-2-1 0-16,1 0 0 0,-1 1 0 0,-1 0 0 16,-1-4 0-16,-1 3 0 0,-1-1 0 0,-1 3 0 15,-1-2 0-15,-2 0 0 0,1 0 0 0,-3 1 0 16,-2-1 0-16,1 0 0 0,3-2 0 0,1-1 0 16,-2 2 0-16,-1-3 0 0,0 0 0 0,2 2 0 15,0-4 0-15,-1 0 0 0,2 0 0 0,-2-3 0 16,2 2-160-16,-2-3 160 0,2-2 0 0,0 1 0 15,-1 1 0-15,1-2 0 0,-1 3 0 0,0-4 0 16,0 4 0-16,0-4 0 0,0 3 0 0,-1 0 0 0,1-2 0 0,-3 2 0 16,0 0 0-16,-3-2 0 0,0 1 0 0,-2-1 0 15,1 1 0-15,-1 0 0 0,1 1 0 0,2-2 0 16,-2 2 0-16,1-2 0 0,2 3 0 0,2-4 0 16,0 2 0-16,2 2 0 0,0-1 0 0,2-2 0 15,0 2 0-15,1 2 0 0,0-2 0 0,0 1 0 16,0 0 0-16,0 0 0 0,-1 3-128 0,0-2 128 15,-2 2 0-15,0 2 0 0,-2 1 192 0,0 0-192 16,0 0 0-16,0 1 0 0,1 2 0 0,1-2 0 16,2-1 0-16,-1 2 0 0,2-4 0 0,2 4 0 15,0-3 0-15,1 0 0 0,-1 1 0 0,2 0 0 16,0-3 0-16,0 4 0 0,-1-2 0 0,1-2 0 0,1 4 0 16,0-4 0-16,0 3 0 0,1-3 0 0,2 3 0 0,-1-3 0 15,1 3 0-15,1-2 0 0,-1 1 0 0,2 1 0 16,1 1 0-16,2-1 0 0,0 4 0 0,2-4 0 15,3 2 0-15,-1 1 0 0,0 2 0 0,2-2 0 16,0 0-160-16,-2-2 160 0,-1 1 0 0,0-1 0 16,-1-1 0-16,1 0 0 0,-1-3 0 0,1 0 0 15,2 1 0-15,-1-1 0 0,-1 0 0 0,2-1 0 16,-1 1 0-16,2 0 0 0,-2 0 0 0,0-3 0 16,-1 6 0-16,1-3 0 0,0 0 0 0,-1 0 0 15,1 3 0-15,1 0 128 0,-2-3-128 0,-1 4 0 16,0-2 0-16,0-2 0 0,-1 4 0 0,1-4 0 15,1 0 0-15,3 0 128 0,0-4-128 0,2 2 0 16,2-1 0-16,0-1 0 0,0 1 0 0,-1-3 0 0,2 2 0 16,-3-2 0-16,-1-1 0 0,-3 1 0 0,-1 0-176 15,2 0 176-15,-2-4 0 0,-1 4 0 0,0-4 0 0,-2 4 0 16,-1-3 0-16,-3 3 0 0,0-1 0 0,-3 0 0 16,1 1 224-16,-2 0 80 0,-2 0 16 0,0 0 0 15,-1-1-128-15,0 4-32 0,-1-2 0 0,0 1 0 16,1-2-160-16,-2 0 0 0,0 2 0 0,-1-2 0 15,-1 0 0-15,0-2 0 0,1 0 0 0,-2 1 0 16,2-1 0-16,-1 0 0 0,1 2 0 0,-2 0 0 16,1 0 0-16,-1 2 0 0,1 0 0 0,-3-1 0 15,1 2 0-15,-1 0 0 0,-1 2 0 0,0 1 0 16,-1-3 0-16,-3 3 0 0,0 0 0 0,-1 0 0 16,-1 3 0-16,-2-3 0 0,-1 1 0 0,-2 2 0 15,1-1 0-15,-1 2 0 0,2-2 0 0,2 0 0 0,1 0 0 0,3-2 0 16,3 0 0-16,1 0 0 0,2 0 0 0,1-4 0 15,1 4 0-15,-2-2 0 0,1-1 0 0,-1 0 0 16,1-1 0-16,1-2 0 0,-2 0 0 0,1-1 0 16,1 1 0-16,0 0 0 0,1-3 0 0,0 2 0 15,1-2 0-15,0 2 0 0,2 1 0 0,-2-3 0 16,-1 2 0-16,1-2 0 0,1 2 0 0,-1 0 0 16,0 1 0-16,-1 0 0 0,2-3 0 0,-1 3 0 15,0-1 0-15,0 1 0 0,1-3 0 0,-1-1 0 16,0 1 0-16,1-1 0 0,0 3 0 0,2-4 0 15,-2 0 0-15,3-4 0 0,0 3 0 0,0-2 0 0,3 2 0 16,-1-4 0-16,5 1 0 0,-2-1 0 0,1 0 0 16,-1-1 0-16,0 5 0 0,0-3 0 0,-1 4 0 0,0 2 0 15,1 0-128-15,0 2 128 0,1-1 0 16,2 0 0-16,2 2 0 0,-2 2 0 0,0-1 0 0,-2 2 0 16,1 0 0-16,2 2 0 0,1-1 0 0,0 2 0 15,3-4 0-15,2 1 0 0,1 1 0 0,2-2 0 16,0 1-128-16,3-1 128 0,0-2 0 0,1-1 0 15,-1 2 0-15,0-2 0 0,2 1 0 0,-4 0 0 16,0-3 0-16,0 4 0 0,-2-1 0 0,-1 0 0 16,-1 1 0-16,-3 1 0 0,1 3 0 0,-4-2 128 15,0 3-128-15,-2 0 0 0,1 3 0 0,-2 1 0 16,-1 2 0-16,0 0 0 0,1 0 0 0,-1 4 0 16,1-3 0-16,0 5 0 0,-1-6-176 0,2 1 176 0,-1-1 0 15,0-2 0-15,0 1 0 0,2-4 0 0,-2 2 0 0,0-3 0 16,-1 0 0-16,0 0 0 0,0-3 0 0,-2 2 0 15,2-1 0-15,-1-2 0 0,0 1 0 0,-2 0 0 16,0 0 0-16,0-1 0 0,-1 2 0 0,-1-2 0 16,-1 1 0-16,0 0 0 0,-2-1 0 0,-2 2 0 15,0-2 0-15,-2 2 0 0,0 2 0 0,-2-4 0 16,-2 0 0-16,-3 2 128 0,1-2-128 0,-1 2 0 16,-1-1 0-16,0-1-128 0,2 1 128 0,-2-2 0 15,3 1 0-15,-1 0 0 0,2 1 0 0,1 0 0 16,0-1 0-16,2 2 0 0,0 0 0 0,0 0 0 15,-1 0 0-15,0 2 0 0,-1 0 0 0,-1 2 0 16,-2 2 0-16,-1-2 0 0,-3 5 0 0,-3-1 0 16,-2 4 0-16,-2 0-128 0,-3 2 128 0,-2 2 0 15,1 0 0-15,0 0 0 0,2 1 0 0,3-3 0 0,4-2 0 16,1 0 0-16,3-1 0 0,4 1 0 0,3-4 0 0,0 0 0 16,2 0 0-16,1 0 0 0,1 2 0 0,1-2 0 15,-1 3 0-15,2-2 0 0,-2 2 0 0,1 1 0 16,2-2 0-16,-1 6 0 0,0-6 0 0,1 2 0 15,1 0 0-15,0 3 0 0,1-1 0 0,1 2 0 16,0 0 0-16,-1 2 0 0,3 3 0 0,0 1 0 16,-1-2 0-16,4-2 0 0,-2-1 0 0,2-4 0 15,0 1 0-15,1-3 0 0,2-2 0 0,-2-1 0 16,2-2 0-16,0-1 0 0,0 0 0 0,1-1 0 16,2-2 0-16,-1 1 0 0,3-1 0 0,0-2 0 15,1 1 0-15,1-3 0 0,3 2 0 0,-3-2 0 0,0 1 128 16,2 0-128-16,1 0 128 0,-2 3-128 0,1-2 0 0,-3 2 0 15,0 0 0-15,-1 2 0 0,-3-2 0 16,1 3 0-16,-1-2 0 0,-1 1 0 16,-1 2 0-16,0-1 0 0,0 0 0 0,0 0 0 0,0 0 0 0,-1 1 0 15,1-1 0-15,0 0 0 0,0 2 0 0,0-1 0 16,0 2 0-16,0-2-128 0,-2 2 128 0,1 0 0 16,-2 0 0-16,0 2 0 0,0 0 0 0,-2 1 0 15,-1-3 0-15,-1 2 0 0,1 0 0 0,-3-1 0 16,2 2 0-16,-2-2 0 0,0 3 0 0,-1-2 0 15,0 2 0-15,0 0 0 0,-1-1 0 0,0 1 0 16,0 2 0-16,-2-1 0 0,2 0 0 0,0 2 0 16,-2-4 0-16,2 1 0 0,1-1 0 0,-1 1 0 0,0-4 0 15,-1 1 0-15,1 0 0 0,0-1 0 0,-2 0 0 16,1 0 0-16,-1-3 0 0,1 0 0 0,-2 1 0 16,-1 0 0-16,2-2 0 0,-2 1 0 0,-2 0 0 0,1-3 0 15,-1 3 0-15,-1-2 0 0,0 2 0 0,-2-3 128 16,0 2-128-16,-1-1 0 0,1 2 0 0,-1-1 0 15,-3-2 0-15,-1 4 0 0,-1 0 0 0,-1-2 0 16,1-1 0-16,0 2 0 0,-1 1 0 0,0-2-128 16,3 1 128-16,-1-3 0 0,0 1 0 0,1-1 0 15,1 0 0-15,0 0 0 0,0-1 0 0,-1-2 0 16,2 1 0-16,-1-2 0 0,0 0 0 0,-1 2 0 16,-1-4 0-16,-1-1 0 0,1 4 0 0,-1-1 0 15,3-2 0-15,-2 3 0 0,3 0 0 0,-2-1 0 16,0 1 0-16,1 1 0 0,2 2 0 0,0 0 0 0,-1 0 0 15,2 2 0-15,-1-2 0 0,3 0 128 0,-1 0-128 0,2 0 0 16,2 0 0-16,-2-2 0 0,3 1 0 0,0-2 0 16,0-1 0-16,2 2 0 0,0-4 0 0,1 0 0 15,2-2 0-15,2 0 0 16,3-5-1360-16,4 1-304 0</inkml:trace>
  <inkml:trace contextRef="#ctx0" brushRef="#br0" timeOffset="11980.97">14194 1538 21183 0,'-2'-2'1888'0,"1"2"-1504"0,2 0-384 0,1 0 0 0,1-3 656 0,-1 3 64 0,2-1 16 0,2 1 0 0,5-2 144 0,3 2 16 0,4-3 16 0,2 2 0 15,4-2 560-15,0 2 96 0,6 1 32 16,2-2 0-16,3 2-752 0,2-3-144 0,4 3-16 0,1 0-16 16,2 3-512-16,0-3-160 0,0 0 0 0,-2-3 0 31,-2 2-928-31,-6 1-288 0</inkml:trace>
  <inkml:trace contextRef="#ctx0" brushRef="#br0" timeOffset="12233.68">14176 1798 40543 0,'-8'0'1792'0,"5"4"384"0,0 0-1744 0,4 0-432 15,3 0 0-15,1-2 0 0,4 2 0 0,3 2 0 16,8 2 128-16,10 3-128 0,7-1 208 0,7-4 16 16,3 0 0-16,4-5 0 0,2-1-224 0,1-1 0 15,5-5-192-15,0 0-18128 0</inkml:trace>
  <inkml:trace contextRef="#ctx0" brushRef="#br0" timeOffset="13598.68">16293 1351 18431 0,'1'-6'1632'0,"-1"4"-1312"0,0-2-320 0,1 2 0 0,1 2 1520 0,-1 0 224 0,2-3 48 0,0 2 16 0,2-3-1360 0,1 2-288 16,1-2-160-16,1-1 192 15,-2 1-1088-15,0 1-192 0,-1-4-64 0,-1 4 0 16,0-2 336-16,-1-1 64 0,0-1 16 0,-1 1 0 0,2 1 736 0,-2-1 0 16,0 0 0-16,-2 0 0 0,0 0 448 0,-2-1 96 15,0 4 16-15,0-4 0 0,-3 1 848 0,1 0 192 16,-1 2 16-16,-1-2 16 0,0 0-368 0,-1 1-80 0,0 1-16 0,-2 2 0 15,1-2-768-15,-3 3-144 16,-2-2-48-16,-3 1 0 0,1 1-208 0,-1-2 0 16,-4 3 0-16,-2 3 0 0,-1-3 192 0,-1 3-48 15,3-3-16-15,1 4 0 0,-3 0 512 0,-2 1 80 0,-3 1 32 0,-1-2 0 16,0 2-352-16,0 0-64 0,2 0-16 0,0 0 0 16,1 2-144-16,0 1-48 0,2 0 0 0,3 0 0 15,4 1-128-15,2 0 0 0,3 2 0 0,2-2 0 16,1 3 0-16,3-1 0 0,1 0 0 0,3-2 0 15,0 3 0-15,2-4 0 0,2 0 0 0,-1 1 0 16,1 0 0-16,2-4 0 0,0 1 128 0,1 0-128 16,1 1 368-16,0-2-16 0,1-2 0 0,0 2 0 15,0-3-144-15,0 1-16 0,2-2-16 0,2 2 0 0,2-1-176 16,0 0 0-16,1 1 0 0,1-1 128 0,-2 2-128 0,2-1 0 16,0 2 0-16,-1 0 0 0,-1 1 0 0,-1-1 0 15,0 0 0-15,-1 0 0 0,-1 2 128 0,0-2-128 16,-2 0 0-16,1 3 128 0,-2-5 288 0,-1 1 48 15,2 3 16-15,-1-2 0 0,1 3-480 0,-1-3 0 16,2 0 0-16,-2 0 0 0,3 0 0 0,-1 2 0 16,-1 0 0-16,1-1 0 0,0-1 0 0,-2 1 0 15,1 2 0-15,-2-3 0 0,0 0 0 0,0 4 192 16,-1-4-48-16,1 2-16 0,-1 0 48 0,0 0 0 16,-1 1 0-16,0-2 0 0,-1 4-176 0,1-4 0 15,0 3 0-15,-2 2 128 0,2-3-128 0,-3 0 0 0,3 2 0 16,-3 0 0-16,0-1 0 0,-1 0 0 15,2 0 0-15,-2 0 0 0,0 1 0 0,-2-1 0 0,4 0 0 16,-2-2 0-16,0 2 0 0,0 0 0 0,0-1 0 16,0 2 0-16,-2 0 0 0,1 2 0 0,0-4 0 0,-2 1 0 15,2-1 0-15,-1-2 0 0,-1 0 0 0,1-1 0 16,-1 0 192-16,-1 0 0 0,1 0 0 0,-3-2 0 16,1 2-192-16,-3-3 160 0,-2 0-160 0,-2 0 160 15,-3 1-16-15,-1-1 0 0,-2 0 0 0,-4 0 0 16,-1 0 32-16,-2-2 0 0,-1 2 0 0,-2-3 0 15,1 2-176-15,-3-4 0 0,3 2 0 0,-2-4-176 16,3 1 176-16,3 0 0 0,3 0 0 0,2-3-128 16,1 2-192-16,4-2-48 0,0 0 0 0,4-3 0 15,0 2-944-15,2-2-192 0,-1 2-32 0,1-2-15616 16</inkml:trace>
  <inkml:trace contextRef="#ctx0" brushRef="#br0" timeOffset="15714.94">16794 1960 28559 0,'-5'2'2544'0,"1"-2"-2032"15,3 0-512-15,2 0 0 0,-1 0 0 0,0 0 0 0,0 0 0 0,-3 0 0 0,1 0 0 0,0 0 0 0,0 0 0 0,-1 0 0 0,1 0-224 0,-1 0 64 16,0 0 16-16,-2 0 0 16,0 0-400-16,-1 3-80 0,0-3-16 0,-2 3 0 15,1 0 256-15,-2-2 32 0,3 2 16 0,0-2 0 0,1 1 480 0,0 1 112 0,0-3 0 16,1 1 16-16,2 2 368 0,-2-3 80 16,3 2 16-16,0-2 0 0,0 1 0 0,1-1 0 15,-2 0 0-15,2 0 0 0,0 0-368 0,-1 0-80 0,1 0-16 0,0 0 0 16,0 0-272-16,0 0 0 0,0 0 0 0,0 0 0 15,0 0 0-15,0 0 0 0,0 0 0 0,0 0 0 16,0 0 0-16,-18 9 0 0,15-9 0 0,-1 2 0 16,3-2 0-16,0 0 0 0,0 0 0 0,-1 0 0 15,1 0 192-15,0 0 16 0,1 0 16 0,-1-2 0 16,0 2 304-16,1 0 64 0,0 0 16 0,0 0 0 16,0 0-144-16,0 0-16 0,0 0-16 0,0 0 0 15,0 0-432-15,0 0 0 0,0 0 0 0,0 0 0 0,0 0 0 0,0 0 0 16,0 0 128-16,0 0-128 0,0 0 160 15,0 0 0-15,0 0 0 0,0 0 0 0,0 0 96 0,0 0 0 16,0 0 16-16,0 0 0 0,0 0 0 0,0 0 0 16,0 0 0-16,0 0 0 0,0 0-64 0,0 0-16 15,-20 4 0-15,18 2 0 0,1 0-192 0,0 0 0 16,0 4 0-16,0 0 0 0,1 2 0 0,-2 7 0 16,2-1 0-16,0 5 0 0,-1-4 176 0,1 6 32 15,-2 4 16-15,-2 8 0 0,-2 5 96 0,-2-5 0 16,1-2 16-16,-3-3 0 0,0-4-336 0,-1-2 128 15,0-1-128-15,-2-3 0 0,1 0 0 0,0-2 0 16,2-1 0-16,0-1 0 0,1 1 0 0,3-6 0 16,0 2 0-16,3-2 0 15,2-2-768-15,1-3-160 0</inkml:trace>
  <inkml:trace contextRef="#ctx0" brushRef="#br0" timeOffset="17150.32">17533 2145 31327 0,'-1'2'2784'0,"1"3"-2224"0,0-2-560 0,0 0 0 0,2-2 832 0,1 1 48 0,0 5 16 0,2 2 0 16,3 6-752-16,3 1-144 0,4 4 0 0,0 2 0 0,2 3 0 0,2 4 0 16,-2-1 0-16,1 0 0 0,-2 5-144 0,1 1 144 15,-5 3-128-15,-2-2 128 16,-4 3-160-16,-2 3 160 0,-4 1-192 0,-4 5 192 0,-5 0-336 0,-6-2 32 16,-3-1 16-16,-4-3 0 15,-4-5-1088-15,-2-5-224 0,3-3-32 0,2-8-7088 16,3-3-1424-16</inkml:trace>
  <inkml:trace contextRef="#ctx0" brushRef="#br0" timeOffset="18206.14">18875 1191 15663 0,'2'-13'1392'0,"-1"1"-1120"0,1 2-272 0,-1 4 0 0,0 2 1776 0,-1 4 288 0,0-2 64 0,0-2 16 16,0-2-1504-16,-1-3-288 0,-2 2-64 0,0-4-16 0,-2 3 112 0,-1 4 32 16,-2-2 0-16,1 4 0 0,-2-1 224 0,0 2 64 15,0 2 0-15,0 2 0 16,-2-3-160-16,1 2-32 0,-2 2 0 0,-1-2 0 16,0 0-32-16,-2 3-16 0,0-2 0 0,0 1 0 0,-1 2-288 0,0 0-176 15,-3 1 192-15,2-1-192 0,0 1 0 0,-1 2 0 16,-1 0 0-16,0 0 0 0,-1 1 0 0,2-1 0 15,-1 2 0-15,3 0 0 0,1-1 0 0,2 0 0 16,3 0 0-16,2 2 0 0,3-3 448 0,2 2 0 16,3 0-16-16,1-1 0 0,4-1-432 0,2 1 0 15,3-3 0-15,3 2 0 0,3-3 0 0,3 1 0 16,4-2 0-16,3 1 0 0,2-2 0 0,2-3 0 16,3 2 0-16,1-1 0 0,0 2-128 0,-2-4 128 0,-1 4 0 15,-2 1 0-15,-2-2 0 0,-2 0 0 0,-3 2 0 16,-2 1 0-16,-3 3 0 0,-5-3 0 0,-2 1 0 0,-2 2 0 15,-3 3 128-15,-3-2-128 0,-2 5 128 0,-1-4-128 16,-2 4 624-16,1 1 32 0,-1-1 16 0,2 1 0 16,0 0-480-16,0 0-192 0,3 0 128 0,-1 0-128 15,2 3 0-15,1-3 0 0,-1 2 0 0,0 1 0 16,-1-3 0-16,-2-2 0 0,-1 1 0 0,-3-3 0 16,1-2 128-16,-6 2-128 0,-2-2 128 0,-4-1-128 15,-2-2 688-15,-2 2 48 0,-2-3 16 0,-1 0 0 16,-3 0-432-16,-1-2-64 0,0-2-32 0,-1-2 0 15,1 0-224-15,-1-1 0 0,1 0 0 0,0-3 0 16,-1 2-960 0,2-4-256-16,1 2-32 0,2 1-16 0,2 0-2832 0,1 3-576 0</inkml:trace>
  <inkml:trace contextRef="#ctx0" brushRef="#br0" timeOffset="18715.02">19147 1956 19343 0,'-9'-9'1728'0,"3"2"-1392"0,1 1-336 0,4 2 0 0,2 2 3904 0,1-1 720 0,3 2 144 0,3-5 32 0,4-4-4048 0,5-2-752 0,7-5-256 0,3-1 0 31,0 2-976-31,-1 0-192 0,-1 1-48 0,-4 3 0 16,0 4 640-16,-5-1 128 0,-3 3 32 0,-1 3 0 0,-3 0 672 0,-1 2 176 0,1-2 16 0,-2 3 0 15,0 0 704-15,-1 0 160 0,0 0 32 0,-1 3 0 16,0-2-512-16,0 2-80 0,-2 0-32 0,0 3 0 15,-1-2-272-15,-2 5-48 0,0-3-16 0,-2 4 0 16,-3 5-128-16,-4-2 128 0,-1 2-128 0,-4 3 128 16,-4 3-128-16,2-5 0 0,0 0 0 0,-5 2 0 15,-9 8 0-15,-7 6 0 0,-2 3-144 0,-2-2 144 0,1 2 0 0,3-3 0 16,5-1 0-16,4-5 0 0,7-1 0 16,5-3 0-16,7-6 0 0,6 0 0 0,6 0 0 0,4-3 0 15,4-1 128-15,6-2-128 0,2 2 960 0,2-2 80 16,5 0 32-16,0 2 0 0,0 1-496 0,1-1-80 15,3 4-32-15,-1-3 0 0,-1-4-336 0,4 4-128 16,5-3 0-16,4 0 144 0,6 2-144 0,6 0-272 16,7-2 64-16,10-1-17712 15</inkml:trace>
  <inkml:trace contextRef="#ctx0" brushRef="#br0" timeOffset="31564.52">21652 6967 3615 0,'-1'-3'0'0,"-2"2"144"0,1-1-144 0,1 2 208 0,-1 0-208 0,2 0 0 0,-1 0 0 0,-1 0 0 0,-2 2 896 0,-1-2 144 0,0 0 32 0,0 0 0 0,1 1 336 0,1-1 64 0,0 0 0 0,2 0 16 15,1 0-160-15,2-1-48 0,1 1 0 0,2-2 0 0,1 0-624 0,1 0-128 0,2 2-16 0,2-3-16 16,2 2 336-16,0-1 64 0,2 2 0 0,0-3 16 16,0 3-16-16,1-1-16 0,1 1 0 0,0 0 0 15,0 0-592-15,-1 0-112 0,0 0-32 0,0 0 0 31,0 0-448-31,1 0-80 0,-1 0-32 0,0 1 0 0,-1-1-1216 16,0 0-240-16,0 0-48 0,-2 3-7136 0</inkml:trace>
  <inkml:trace contextRef="#ctx0" brushRef="#br0" timeOffset="32201.9">21652 7140 23039 0,'-1'-3'2048'0,"1"3"-1648"0,0-2-400 0,0 2 0 0,0 0 1600 0,1-1 256 0,0 1 32 0,2-3 16 0,-1 3-912 0,3-2-176 16,3 4-48-16,-1-2 0 0,3 3-768 0,-1 0 0 15,2 1-192-15,1 1 48 0,2-1 144 0,0-2 0 16,1 0-144-16,1 0 144 0,0-2 0 0,3 1 0 15,-2-1 0-15,2 0 0 16,1 3-480-16,-1-3 32 0,2 0 0 0,0 0-8752 16,-1 0-1744-16</inkml:trace>
  <inkml:trace contextRef="#ctx0" brushRef="#br0" timeOffset="33814.4">23148 6363 8287 0,'3'-6'736'0,"-2"2"-592"0,0 1-144 0,-1 0 0 0,1 3 1008 0,1-3 160 0,-1 0 48 0,0 2 0 16,3-5-512-16,0-3-80 0,2 0-32 0,0-1 0 0,0 1 80 0,0 1 16 16,0 2 0-16,1-3 0 0,-2 6-48 0,-2-4-16 15,0 5 0-15,-2-1 0 0,1 2 336 0,-3 2 80 16,-1 2 16-16,-3 1 0 0,-1 1 256 0,-2 1 48 16,1 0 16-16,-3 0 0 0,0 2-272 0,-2-2-48 15,1 2-16-15,-3-3 0 0,2 2-112 0,-2 1-32 16,0 1 0-16,-2 1 0 0,1 0-144 15,-2 2-48-15,0 2 0 0,0 2 0 0,-2 5-384 0,-2-2-96 16,-1 6-16-16,1-3 0 0,0 1-208 0,-2 3 0 16,-1 2 128-16,-1 2-128 0,1 2 0 0,1 0 0 15,1 0 0-15,2 3 0 0,1 2 0 0,2-2 192 16,2-1-48-16,3 1-16 0,3 0 128 0,1-3 0 0,3 4 16 16,2-2 0-16,2-3-96 0,2 5-32 0,4 5 0 0,1 3 0 15,4 6-144-15,0-3 0 0,4 3 144 0,-1-3-144 16,0 2 0-16,0-5-320 0,3 6 64 0,2 0 16 31,1 5-1648-31,5-5-336 0,1 1-64 0,2-4-13120 0</inkml:trace>
  <inkml:trace contextRef="#ctx0" brushRef="#br0" timeOffset="37031.01">23481 6719 21183 0,'-3'2'1888'0,"1"0"-1504"0,1-2-384 0,1 3 0 0,0-3-224 0,-2 0-112 0,1 3-32 0,-1 0 0 15,-1 1 1600-15,2-1 320 0,0 3 64 0,1-3 16 16,0 3-352-16,1-2-80 0,0 2-16 0,1 0 0 15,0 0-16-15,-1 1 0 0,0-1 0 0,1 1 0 16,0 2-608-16,-1 1-128 0,1 2-32 0,-1 4 0 16,0 0-400-16,-2 0 0 0,1 5 128 0,-3 2-128 15,2-1 0-15,-1 1 0 0,-2 5 0 0,0 1-176 16,-1 2-48-16,0 4-16 0,-1-1 0 0,0 1 0 16,-1 3-960-16,-2-3-192 15,0 2-32-15,1-5-16 0,0-3-1552 0,1-3-304 0,1-5-64 0,-2-5-16 0</inkml:trace>
  <inkml:trace contextRef="#ctx0" brushRef="#br0" timeOffset="37734.71">23423 6729 18431 0,'-5'0'1632'0,"0"0"-1312"0,2 0-320 0,3 0 0 0,0 0 832 0,-1 0 80 0,0 0 32 0,-2 0 0 0,1 0-192 0,2 0-48 0,1-3 0 0,4 0 0 15,3 1-256-15,1-2-48 16,4 0-16-16,2-1 0 0,1 0 400 0,1-3 80 0,4 2 16 0,1-3 0 15,3 2 32-15,1-3 16 0,2 1 0 0,1-1 0 16,-1 0-464-16,1 2-80 0,-1 0-32 0,-1-1 0 16,1 1-224-16,-5 0-128 0,-2 2 160 0,-1 0-160 15,-3 2 0-15,1-1 0 0,-1 2-208 0,-2 0-9760 16,-3 2-1936-16</inkml:trace>
  <inkml:trace contextRef="#ctx0" brushRef="#br0" timeOffset="38010.41">23391 7001 15663 0,'-3'0'1392'0,"3"0"-1120"16,0 0-272-16,3 0 0 0,-1 0 1472 0,2-2 256 16,1 1 32-16,3-4 16 0,6 0-704 0,5-1-144 15,3-3-32-15,3-1 0 0,2 0-384 0,2 2-64 16,4-2-32-16,1 0 0 0,1 1-416 0,1 0 0 0,1 2-144 16,-1-2-7744-16,-3 3-1552 15</inkml:trace>
  <inkml:trace contextRef="#ctx0" brushRef="#br0" timeOffset="38399.48">23953 7071 4607 0,'-11'1'400'0,"1"0"-400"0,2 3 0 0,0-3 0 0,4 2 6128 15,1-1 1136-15,-2 2 224 0,-4 2 64 16,-6 3-6448-1,-5 4-1280-15,-2 6-256 0,-2-1-48 0,-1 6 272 0,3 1 48 0,0 1 16 0,4 1 0 16,4-5-288-16,3 0-48 0,4-6-16 16,3-3 0-16,4-3 368 0,4-2 128 0,1-3 0 0,3 0-144 0,4-4-48 0,0-2-16 15,4 1 0-15,0-4 0 0,1-1 16 0,2 2 0 16,1-6 0-16,-1 2 0 0,2-2 16 16,-1 2 16-16,1-2 0 0,0-1 0 15,-1 0 160-15,0 1 0 0,-3 2 0 0,1-2 0 16,-2 0 0-16,-3 0 0 0,1-1 0 0,-4 0 0 0,0 0 368 0,-2 2 0 15,-2-2 0-15,-1 0 0 0,-1 1 336 16,-3 0 80-16,1 2 16 0,-4-3 0 0,1 1 96 0,-3 1 32 16,-1-2 0-16,0 2 0 0,1-3-224 0,-3 1-32 0,1 1-16 0,-1-1 0 15,2 0-528-15,0 4-128 0,0-1 0 0,-1 1 0 16,1 3-256-16,-1-2-64 0,-1 3-32 16,1 2 0-1,0 4-944-15,1-1-192 0,0 0-48 0,1 3 0 16,2 1-560-16,-1-1-112 0</inkml:trace>
  <inkml:trace contextRef="#ctx0" brushRef="#br0" timeOffset="38839.18">24403 7093 33231 0,'4'-4'720'0,"-3"2"160"0,-1-2 16 0,0 4 64 0,0 0-768 0,0 0-192 0,0 0 0 0,0-2 0 0,0 2 464 0,-1-4 64 0,0 4 16 0,1 0 0 0,0 0-112 0,0 0-32 0,0 0 0 0,-19 7 0 15,11 2-736-15,-4-2-160 0,1 6-16 0,-3 2-16 16,0 1-96-16,-2 0-16 0,0 0 0 16,1 2 0-16,0 1 640 0,1-1 0 0,1-1 0 0,2 1 0 0,1-1 384 0,4-1 192 15,-1-1 32-15,5-2 16 0,2-3-304 0,4-2-64 16,1-3-16-16,1 0 0 0,1-1-240 0,3-2 0 15,1-2 0-15,0 0-160 0,2 0-96 0,0-2 0 16,2-1-16-16,-1 2 0 0,1-4 32 0,1 0 16 16,1 0 0-16,-1-1 0 0,1-1 224 0,0 0 0 15,-1 1 0-15,-2-4 0 0,0 4 0 0,-2-4 128 0,1 2 0 16,-5-1-128-16,0 2 160 0,-2-3-160 0,-2 4 128 16,-2-3-128-16,-2 3 0 0,-2-2 128 0,-3 2-128 15,-3 0 0-15,0-3 704 0,-5 2 48 0,1-2 16 0,-3-1 0 16,2 2-176-16,-4-2-16 0,0 0-16 0,-1 0 0 15,0 1-272-15,1-1-48 0,1 2-16 0,1 0 0 16,1 2-368-16,2 2-80 0,3 2-16 0,2-1 0 31,2 2-1472-31,1 1-288 0,3 0-64 0,1 0-13184 0</inkml:trace>
  <inkml:trace contextRef="#ctx0" brushRef="#br0" timeOffset="39114.37">24764 6856 25791 0,'-5'-5'2304'0,"1"3"-1856"0,0 0-448 0,1 2 0 0,2 0 2624 0,1 2 416 16,0-2 96-16,-1 2 0 0,-2 0-2416 0,2 2-480 15,0 2-112-15,1 5 0 0,1-1 48 0,2 4 16 16,-2 4 0-16,1 1 0 0,1 0-192 0,-1 6 0 15,0 0-192-15,-1 1 192 16,0-1-896-16,-1 3-64 0,-1 0-16 0,0 1 0 16,-1-1-816-16,0-2-176 0,-1 0-16 0,0 2-16 15,-4 16-2176-15,5-25 2080 0,-3-3 0 16,1-4 48-16,-1-2 16 0,0-4 0 0,0-2-4672 0</inkml:trace>
  <inkml:trace contextRef="#ctx0" brushRef="#br0" timeOffset="39299.54">24510 7050 35007 0,'-14'-2'1552'0,"5"-1"320"0,2 0-1488 0,3 3-384 0,4 0 0 0,2-2 0 16,1 1-416-16,1-2-160 16,3-1-16-16,6-4-16 0,5-2 992 0,7 0 208 0,5-2 48 0,3 2 0 15,3-1-400-15,4 1-80 0,-1 2-16 0,2 0 0 16,-2-1-320-16,-1 1-64 0,-3 2-16 0,-2 0 0 15,-4 2-1584-15,-4 2-320 0</inkml:trace>
  <inkml:trace contextRef="#ctx0" brushRef="#br0" timeOffset="39843.58">25045 6539 4607 0,'0'0'400'0,"-1"0"-400"16,-2 1 0-16,1 2 0 0,1 0 7104 0,1 1 1328 16,0 2 272-16,-2 4 48 0,2 5-6768 0,-1 7-1344 15,2 4-256-15,2 5-64 0,1 4-160 0,-1-1-32 16,1-3 0-16,1-1 0 0,0 1-128 0,0-5 0 16,-1 1 0-16,-1-1 128 0,1 2 16 0,-2-2 0 0,1 3 0 0,-2-1 0 15,0-3 64-15,-2 1 16 0,-1-1 0 0,-1-1 0 16,2-1-224-16,0-5 0 0,0-2 0 0,1-2 0 15,0-2 320-15,1-3-16 0,-1 1-16 0,0-3 0 16,1 0-64-16,-1-3-16 0,0-4 0 0,0 0 0 16,0-2-208-16,1-2 176 0,-1-2-176 0,0-4 160 15,1-1-160-15,1-3 0 0,0-2 144 0,1-6-144 16,2 0 0-16,0-2 144 0,1 2-144 0,1-4 0 16,3 0 0-16,1-2 0 0,3 1 0 0,1 4 0 15,1 6-128-15,-1 5 128 0,2-1-208 0,-1 7 80 16,0 0 128-16,-1 6 0 0,0 0 0 0,0 0 0 15,-2 4 0-15,-1-2 0 0,1 2 0 0,-3 2 128 0,0-4-128 16,-2 5 0-16,0-4-128 0,-3 1 128 0,-2 1 0 16,-1 2 0-16,-1 0 0 0,-2 1 0 0,-1 2-128 0,-1 0 128 15,-1 2-128-15,-2-2 128 0,-2 3-176 0,0-1 176 16,-1 0-208-16,-1-2 80 0,0 3 128 0,0-3 128 16,-1 2-128-16,1-2 176 0,0-2-176 0,2-1 128 15,0 0-128-15,1-3 128 0,0 1-128 0,-2-2 0 16,1 1 0-16,0 0 0 0,-1 1 0 0,-1-2 0 15,-1 0 0-15,1 1 0 0,-1-2-208 0,-1 2-128 16,2-4-32-16,0 2 0 16,1-2-1344-1,2 0-272-15,2 0-48 0,0 0-16 0,4-2-1376 0,1-2-288 0</inkml:trace>
  <inkml:trace contextRef="#ctx0" brushRef="#br0" timeOffset="40303.01">25526 7024 7359 0,'16'-9'320'0,"-5"4"80"0,-1 0-400 0,-2 4 0 0,-5-2 0 0,0 1 0 0,1 1 1760 0,2-2 272 0,4 0 48 0,2-4 16 0,2 1 640 0,-2 2 128 0,-3 0 16 0,-3 2 16 16,-4 0-752-16,-2-1-160 0,-2 3-16 0,-2 3-16 16,-2-3-448-16,-2 2-96 0,-1 2 0 0,-3-2-16 15,-1 5-496-15,-2-1-80 0,-1 4-32 0,-3 0 0 16,1 2-416-16,-2 2-96 0,2 2-16 0,1-1 0 15,1 1-256-15,4-2 0 0,1 0 0 0,3-2 0 16,3 1 0-16,2-3 0 0,3-2 0 0,0-3 0 16,3 1 0-16,1-1 0 0,2-1 0 0,2-4 0 0,2 3 0 0,1-6-224 15,2 1 32-15,1-2 16 0,1 0-80 16,0-2-32-16,0-3 0 0,-1 2 0 16,-1 1-160-16,-1-3-16 0,-2 2-16 0,-1-2 0 15,-1-1 272-15,-3 0 48 0,0 2 16 0,-2-2 0 0,-2 4 144 0,-1-4 0 16,0 3 0-16,-4 1 128 0,2 3 288 0,-2 0 64 15,-1 1 16-15,-1 0 0 0,0 4 0 0,-2 0 0 16,0 1 0-16,0 0 0 0,2 1-320 0,0 2-176 16,1 0 192-16,0 3-192 0,2-3 0 0,2 2 0 15,1 0 0-15,1 0 0 0,2 0 0 0,1 0 0 16,1 0 0-16,1-1 0 0,2 0 0 0,2 2 0 16,1 1 0-16,1-1 0 0,-1 3 0 0,0-5 0 0,0 3 0 15,-1 1 0-15,0-4-176 0,-2 2-32 0,0 1-16 16,-1-4 0-1,-1 0-1024-15,-1-2-208 0,0 0-32 0,-2-2-14960 0</inkml:trace>
  <inkml:trace contextRef="#ctx0" brushRef="#br0" timeOffset="40947.8">25955 6928 20271 0,'-3'-6'896'0,"0"3"192"0,1 3-880 0,0-3-208 0,1 3 0 0,1 3 0 0,0-3 576 0,-1 3 64 0,0 0 0 0,1 0 16 0,-2 4 768 0,1 0 160 0,0 2 16 0,1-3 16 0,0 0-80 0,1 0-32 16,0 0 0-16,1-2 0 0,0 0-992 0,-2 0-192 15,1 1-32-15,-1-4-16 0,0 1-272 0,-1 1 0 16,1-3 0-16,0 0 0 0,0-3 0 0,-1 1-176 16,1-2 176-16,0 2-160 0,0 2 160 0,0 0 256 15,0 0-64-15,0 0-16 0,0 0 704 0,0 0 144 16,0 0 16-16,0 0 16 0,0 0-480 0,0 0-112 16,-19 8-16-16,17-2 0 0,-2-2-320 0,2 1-128 15,0-1 0-15,1-2 0 0,0 0 0 0,1 0 128 16,0-2-128-16,0 1 0 0,1-1 128 0,-1 3 0 15,1-3-128-15,1 0 192 0,-2 0-48 0,0 2-16 0,0-2 0 0,0 0 0 16,0 0 16-16,0 0 0 16,0 0 0-16,-4 22 0 0,1-15 32 0,2-1 0 0,-1 0 0 0,-1 4 0 15,1-4-48-15,-2 4 0 0,0-1 0 0,1 0 0 16,0 4-128-16,-1-3 0 0,2 2 0 0,0-2 128 16,0 0-128-16,1-1 0 0,2-3 0 0,1 1 0 15,-1-3 0-15,1 1 0 0,1-1 0 0,-1-4 0 16,2 0 0-16,-2-3 0 0,2 2 0 0,0-4 0 15,1 1 176-15,-2-3 0 0,2 1 0 0,-1-7 0 16,1 3 80-16,-1-1 0 0,1-2 16 0,-2-4 0 0,1-4-128 16,-1-1-16-16,0-4-128 0,-1-2 192 0,0-4-192 15,-2-3 0-15,1-2 0 0,-1-1 0 0,0 0 128 0,0 0-128 16,0-4 0-16,0 3 144 0,2-3-144 0,-2 3 0 16,0 6 0-16,0-3-176 0,1-2 176 0,0 0 0 15,1 3 0-15,-2 6 0 0,2 4 0 0,-1 4 0 16,0 5 0-16,0 6 0 0,2 1 0 0,-1 5-256 15,2 4 32-15,0 0 16 16,1 5-352-16,0 1-64 0,2 3-16 0,-1-1-12192 16,0 6-2448-16</inkml:trace>
  <inkml:trace contextRef="#ctx0" brushRef="#br0" timeOffset="41281.31">26279 6407 16575 0,'1'-9'736'0,"-1"3"160"0,2 2-720 0,-1 2-176 0,-1 0 0 0,0 2 0 0,1 0 1456 0,-1 0 256 0,1-2 48 0,1 4 16 0,-1 0 1024 0,0 3 208 0,0 4 32 0,-1 4 16 15,2 0-1296-15,-2 6-256 0,0 0-48 0,1 3-16 16,-1 0-864-16,1 0-192 0,-1 3-16 0,1 1-16 16,0 2-192-16,1 1-32 0,-2 3-128 0,0 5 192 15,-2-2-192-15,1 6 0 0,-1-2 128 0,-2 1-128 0,2-8 0 16,-1 2 0-16,-1 7 0 0,2-2 0 0,1-4 0 0,1-1 0 16,3-4 0-16,1-6-160 15,2-3-560-15,3-3-112 0,2-4-32 0,1-4 0 16,2-1-1120-16,0-5-208 0</inkml:trace>
  <inkml:trace contextRef="#ctx0" brushRef="#br0" timeOffset="41753.25">26708 7178 15663 0,'5'-6'1392'0,"-1"2"-1120"0,-2 2-272 0,2-1 0 0,-1 2 1744 0,-2 1 304 0,1 0 48 0,2-2 16 0,2-1-144 0,2 2-32 0,-1-3 0 0,2 4 0 0,-2-2-176 0,-1 2-32 16,2 0-16-16,-3 0 0 15,0 2-1104-15,-2 2-224 0,2 2-32 0,-1 0-16 0,0 4-336 16,1 3 0-16,-2 3 0 0,2 0 0 0,-1 2-128 0,1 1 128 15,0 3-128-15,0 0 128 0,0 2-288 0,-2-1 32 16,1 3 0-16,-1-1 0 0,-3 5 256 0,-2-2 0 16,0-1 0-16,-2-1 0 0,-2-3 0 0,0-1 0 15,-4 0 0-15,0-3 0 0,-2 3 320 0,-2-3 64 16,1-1 0-16,-2-2 16 16,1 0-1200-16,-2-2-240 0,0 1-48 0,-1 1-14608 0</inkml:trace>
  <inkml:trace contextRef="#ctx0" brushRef="#br0" timeOffset="43749.7">27364 6400 10127 0,'-2'-3'896'0,"1"0"-704"0,1 1-192 0,0 2 0 0,-1 2 1024 0,1-2 160 0,0-2 32 0,-1 1 16 0,-2 1-192 0,2-3-32 0,-1 3-16 0,2 0 0 0,0 0 672 0,0 0 128 16,0 0 16-16,0 0 16 0,-9 20 192 0,10-11 32 15,0-1 16-15,1 3 0 0,0 0-432 0,1 6-96 16,0-1 0-16,0 3-16 0,2 4-688 0,-2 4-144 15,1 1-32-15,-1 1 0 0,-1 0-432 0,0 5-96 16,0-2 0-16,-2 6-128 0,0-3 0 0,-3-3 0 16,0 1 0-16,-2-3 0 0,0-1-192 0,-2-5-112 15,3-1-16-15,-1-7 0 16,1-2-1104-16,0-4-240 0,0 0-32 0,1-4-16 16,0-2-416-16,1-1-96 0</inkml:trace>
  <inkml:trace contextRef="#ctx0" brushRef="#br0" timeOffset="45159.36">27341 6425 6447 0,'-7'0'576'0,"2"-2"-576"0,0 2 0 0,1 0 0 0,2 0 2272 0,2 0 352 0,-1 0 64 0,-1 0 0 16,0 0-592-16,-1 0-128 0,1-4-32 0,2 4 0 15,1-2-16-15,2-1-16 0,0 2 0 0,-3 1 0 16,0 0-720-16,0 0-144 0,24-11-16 0,-17 9-16 16,2 2-192-16,-2-2-48 0,3 1 0 0,-1 1 0 15,2 0-192-15,0-3-64 0,0 3 0 0,0 0 0 0,2-2-112 0,-1 1-16 16,1-2-16-16,0 1 0 0,1-2-368 0,-2 0 0 16,-1 2 0-16,2-4 0 15,-2 2-256-15,0 0-32 0,0-2 0 0,-1 1 0 16,-3 4-1760-16,1-2-336 0,-1 0-80 0,1 0-12128 15</inkml:trace>
  <inkml:trace contextRef="#ctx0" brushRef="#br0" timeOffset="45640.71">27390 6732 8287 0,'-3'-3'736'0,"1"3"-592"0,2 0-144 0,0 0 0 0,0 0 1392 0,0-2 240 0,0 1 48 0,-2 1 16 0,2-3 608 0,2-1 128 16,0 2 32-16,-2 2 0 0,0 0-704 0,0 0-144 16,25-10-16-16,-16 6-16 0,2 2-512 0,0-2-112 15,2 4 0-15,1-2-16 0,2 2-368 0,0 0-64 16,1-3 0-16,2 3-16 0,-2-1-496 0,3 1 0 16,0-2 0-16,1 2 0 15,0-3-1952-15,0 2-288 0</inkml:trace>
  <inkml:trace contextRef="#ctx0" brushRef="#br0" timeOffset="46350.42">27904 6800 14735 0,'-1'-4'1312'0,"1"0"-1056"0,0 2-256 0,0 1 0 0,0 1 1200 0,0 0 176 0,0-3 32 0,-1 0 16 0,1 0 816 0,-2-3 144 0,1 0 48 0,-1 2 0 16,-1 2-928-16,1 0-176 0,-2 2-48 0,-1 2 0 16,-1 1-704-16,-2 3-128 0,0 3-48 0,-3 3 0 15,-2 1-400-15,0 3-144 0,-3 2 0 0,-2 2 0 16,1 2-144-16,-2 3-32 0,2-1 0 0,0 0 0 16,1-1 320-16,2-5 0 0,2 1 0 0,1-3 0 15,-1 0 0-15,3-1 0 0,0-4 0 0,3-2 144 16,1-1 112-16,0-2 32 0,2-2 0 0,3-4 0 15,0-4-288-15,3-1 160 0,2-2-160 0,2-3 128 16,3-1-128-16,1-3-272 0,2-2 64 0,1-1 16 16,1 1-672-1,0-1-128-15,0 2-32 0,-1-1 0 0,-1 3 432 0,-2 3 80 0,-1 2 0 16,-2 4 16-16,-3 0 496 0,-3 4 0 0,0 2 0 0,0 0 0 0,-2 4 896 0,-2 2 208 16,1 0 48-16,1 5 16 0,-1-1-320 0,1 0-64 15,1 0-16-15,2 0 0 0,-1-1-528 0,2 0-112 16,2 0-128-16,0-3 176 0,3 0-176 0,-2-1 0 15,2-1 0-15,1 0 0 0,1 0 0 0,0-1 0 16,2 0 0-16,-2-1 0 0,-1-2 0 0,-2-2 0 16,0 0-128-16,-1-2 128 15,-2 2-1040-15,-1-4-144 0,-1 2-32 0,1-5-13328 0</inkml:trace>
  <inkml:trace contextRef="#ctx0" brushRef="#br0" timeOffset="47164.99">27897 6732 21183 0,'-5'-3'1888'0,"1"3"-1504"0,1 0-384 0,2 0 0 0,0 3 1152 0,0-3 144 0,-4 0 48 0,-1 4 0 0,-3-1 352 0,0 1 80 0,-1 2 16 0,2 3 0 16,2 1-816-16,-2-2-144 0,3 2-48 0,0 0 0 16,0 3-112-16,2-1-32 0,0 0 0 0,-1 1 0 15,1 0-320-15,-2 0-64 0,0 0 0 0,-1 5-16 16,-1-5-240-16,1 1 0 0,0 1 0 0,1-3 0 15,1 2 0-15,2-2 0 0,1 0 0 0,0 1 0 16,2-5 0-16,0 2 0 0,4 0 0 0,1-1 0 16,2-2 352-16,1-1-32 0,3 1 0 0,-1-5 0 0,-1-2-16 15,1 1-16-15,4-2 0 0,-1 1 0 0,2-2-288 0,2-5 128 16,-1 1-128-16,0 0 0 0,1-1 0 0,0-2 0 16,0-1 0-16,-1 0 0 0,-2-2 0 0,0 1 0 15,-2 1 0-15,0 0 0 0,-2 0 0 0,-1 0 128 16,-2-1-128-16,0 1 0 0,-3 0 272 0,-2 0-48 15,1 0-16-15,-4 2 0 0,0-1-16 0,-3 2 0 16,0 0 0-16,-3-2 0 0,-2 2-64 0,-2-1 0 16,-2 1-128-16,-2 1 192 0,-2 0-64 0,-4 1 0 15,1-1-128-15,-2 0 192 0,0 0-192 0,0-1 0 16,0 4 0-16,2-3 0 0,2 3 0 0,2-1 0 16,0 2 0-16,1-1 0 0,2 3-256 0,2 0 48 15,3 0 16-15,1 3 0 0,2-1-160 0,1-2-32 16,5 2 0-16,0 0 0 15,2 1-1824-15,2 0-368 0</inkml:trace>
  <inkml:trace contextRef="#ctx0" brushRef="#br0" timeOffset="47814.61">28295 6571 17503 0,'-3'-2'1552'0,"1"-1"-1232"0,1 3-320 0,1 0 0 0,0 1 944 0,0-1 128 0,-2 0 16 0,1 0 16 0,-1 0-1424 0,-2 2-304 0,0 0-48 0,-1-1-16 16,0 4-1296-16,0-3-272 0,0 0-48 0,2 0-16 15,-1-2 144-15,0 2 48 0,3-4 0 16,-1 2 0-16,0-2 1488 0,1 0 320 0,-1 0 48 0,0 2 16 0,1-2 2576 0,-1 2 528 15,0-3 96-15,-1 3 32 0,-1 0 416 0,0 0 64 16,-1 0 32-16,0 0 0 0,0 3-1520 0,2-3-304 16,-2 2-64-16,1-2-16 0,0 4-560 0,2-2-128 15,1 0 0-15,-1 0-16 0,2 2-640 0,-1-2-240 16,1 2 176-16,0 2-176 0,-1 0 0 0,0 1 0 16,0-1 0-16,-2 4 0 0,-1-2 0 0,-1 2 0 15,-1 0 0-15,0 0 0 0,-1 1 0 0,-1-1 0 16,1 4 0-16,-2-2 0 0,2 0 160 0,-2 1 96 15,0-1 0-15,-1 4 16 0,2 0 576 0,-1 0 112 0,1 4 32 0,0 1 0 16,2 1-544-16,1 1-96 0,3-1-32 0,-1 3 0 16,4-3-320-16,2 0 0 0,2-2 0 0,2-3 0 15,2 1 0-15,2-4-128 0,2 0 128 0,1-3 0 16,2 3-272-16,0-8 16 0,2 1 16 0,-1-5 0 16,0-4 240-16,-1-3 0 0,0-3 0 0,-1-2 160 15,1-2 304-15,0-5 64 0,-1 3 16 0,0-4 0 16,1 0-320-16,-1-5-64 0,1 1-16 0,-2 0 0 15,-2-3-144-15,-1 3 0 0,-1-3 0 0,-4 3 0 16,0-3 0-16,-3 2 0 0,-2 2 0 0,-2-2 0 16,-3 5 0-16,-2 2 0 0,-3 0 0 0,-1 1 0 15,-2 4 144-15,-3 5-144 0,-1-1 160 0,-1 2-160 16,-1 4 0-16,-1-1 128 0,0 2-128 0,1 0 0 0,2 2 0 0,-1-2 0 16,1 3 0-16,2-2 0 0,0 3 0 0,2-2 0 15,0 1 0-15,4 0 0 0,2 0-272 0,1-2 48 16,2 2 16-16,3-3 0 15,0 2-720-15,3-2-144 0,-1 0-16 0,2-2-16 16,1 2-1472-16,1-3-304 0</inkml:trace>
  <inkml:trace contextRef="#ctx0" brushRef="#br0" timeOffset="48098.64">28641 6470 23951 0,'-1'0'2128'0,"1"-3"-1696"0,0 6-432 0,-1-3 0 0,1 3 1312 0,-2 0 176 0,0 3 48 0,-1 1 0 16,1 6 384-16,-4 3 64 0,0 5 32 0,-3 5 0 16,1 0-1056-16,0 1-224 0,0 2-32 0,1-1-16 15,1 2-368-15,0-3-80 0,-1 3-16 0,2-3 0 16,0-1-80-16,1 0-16 0,-1 1 0 0,1-4 0 15,0 0-128-15,0-1 0 0,1 1 0 0,-1 0 0 16,2-4 0-16,-1 1-176 0,-1 1 48 0,1 2 0 31,-1-1-1616-31,3-6-320 0,0-1-64 0,-2-8-13520 0</inkml:trace>
  <inkml:trace contextRef="#ctx0" brushRef="#br0" timeOffset="48281.35">28451 6713 32255 0,'-5'-2'1424'0,"2"-1"304"0,2 3-1392 0,1 0-336 0,1 0 0 0,0 0 0 0,2 0 1152 0,2 0 144 15,2 0 48-15,3 0 0 0,4 0-176 0,3 0-16 16,3 0-16-16,1-1 0 0,2-1-912 0,1-2-224 16,-2 0 0-16,2-2 0 15,3 0-528-15,1-4-160 0,1 1-16 0,-2-3-16896 0</inkml:trace>
  <inkml:trace contextRef="#ctx0" brushRef="#br0" timeOffset="48771.35">29037 6248 12895 0,'1'-8'1152'0,"-1"0"-928"0,0 7-224 16,0 2 0-16,0 3 0 0,0-3 0 0,0 2 0 0,-1-3 0 16,1 6 1408-16,-2 0 272 0,1 6 64 0,1 5 16 15,-1 1-864-15,1 4-192 0,0 4-16 0,0 3-16 16,1 2 608-16,-1 1 112 0,-1 9 16 0,-1-1 16 15,2 1 304-15,-4 4 64 0,-1-3 16 0,-1 1 0 16,-2-1-384-16,0-1-80 0,-2-4 0 0,0-2-16 16,1-3-512-16,1-4-112 0,-1-4 0 0,1-1-16 15,2-1-368-15,0-2-80 0,1-1-16 0,0-3 0 16,1-1 0-16,1-4 0 0,0 0 0 0,2-6 0 0,1 4-64 16,1-7-16-16,1-2 0 0,0-5 0 0,3-1-16 0,0-4-128 15,1-4 192-15,0-2-64 0,3-6-128 0,0-3 128 16,0-2-128-16,3-1 128 0,0 1-128 0,0-4 128 15,2 2-128-15,-2 1 128 0,2 2-128 0,-1 1 0 16,1 3 0-16,0 6-176 0,-2 3 48 0,0 1 0 16,0 6 0-16,-3 2 0 0,3 2 128 0,-1 2 0 15,-1-3 0-15,1 6 0 0,0-3-144 0,0 2 144 16,0-1-160-16,-1 4 160 0,1 1-176 0,-2 2 176 16,1 0-192-16,-2 2 192 0,1 3-176 0,-2-1 176 15,1 2-160-15,-2 2 160 0,0 2-176 0,-1-3 176 16,-1 2-192-16,-2 0 192 0,0 0-128 0,-4-1 128 15,1 0 0-15,-1-2 0 0,-2 0 0 0,-1-1 0 16,0-1 0-16,-2-2 0 0,-1 0 0 0,0-1 224 16,-1-2-64-16,-2 2-16 0,-2-3-144 0,-1 1 192 0,-1 2-192 15,-3-3 192-15,2-2-192 0,-3 2 0 0,-4 0 0 0,0-2 0 16,-2 2 0-16,0 0 0 0,3-3-144 0,0 1 144 31,4-4-560-31,2 0 0 0,3-4 0 0,2-1 0 16,3-1-1680-16,5-2-320 0</inkml:trace>
  <inkml:trace contextRef="#ctx0" brushRef="#br0" timeOffset="49214.49">29696 6786 25791 0,'3'-3'1152'0,"-1"3"224"0,-1-3-1104 0,-1 3-272 0,0 0 0 0,-1 0 0 0,-1 0 1600 16,0 3 272-16,-3-2 48 0,-2 1 16 0,-3 2-240 0,-3 2-48 0,-1 0-16 0,-4 1 0 0,1 1-1088 0,0 0-224 16,-2 1-32-16,-1 3-16 0,2 1-432 0,-2 0-96 15,0-1 0-15,3 0-16 0,1-1-48 0,1 1 0 16,1-3 0-16,2-1 0 0,2 1 320 0,1-1 0 16,2 2 0-16,2-4 144 0,1 2-144 0,2-2 0 15,2-1 0-15,1-1 128 0,2-1 32 0,3 0 0 16,2-3 0-16,4 0 0 0,2-3 80 0,2-3 16 15,3 2 0-15,1-2 0 0,-2 0-256 0,3-3-240 16,0 2 48-16,-1 1 16 0,1-3 176 0,-2 2-192 0,-1-3 192 16,-2 4-192-16,-2-1 192 0,-2-1 0 0,1 0 0 15,-2 2 0-15,-1 0 128 0,-3-3 16 0,1 6 0 16,-3-1 0-16,-1-1 256 0,-1 4 48 0,-2 1 16 16,0 0 0-16,-1 3-176 0,-1 1-32 0,-1 5-16 0,-1-3 0 15,1 4-240-15,-1 0 128 0,1 5-128 0,1-3 0 16,1 2 0-16,0 0 0 0,1 2 0 0,0-3 0 15,2 0 0-15,0 1 0 0,1 1 0 0,1-3 0 16,0 1 0-16,0-3-256 0,1-1 48 0,-1 0 16 16,-1-3-544-1,1-2-96-15,-2 0-32 0,1-2-10736 0,1-2-2160 0</inkml:trace>
  <inkml:trace contextRef="#ctx0" brushRef="#br0" timeOffset="49516.31">30124 6250 24879 0,'-7'-2'2208'0,"2"2"-1760"0,2 4-448 0,0-1 0 0,3 0 1152 0,-1 0 128 0,1 2 48 0,-2 6 0 0,-1 5-64 0,-2 10-16 15,0 6 0-15,-1 8 0 0,0 2-96 0,-2 1-32 16,2 5 0-16,-2-1 0 0,-1 0-720 0,-1 1-144 16,0-3-16-16,-2-2-16 0,-2-1-224 0,1-1 0 15,-2-4 0-15,1-1 0 16,1-5-320-16,-1-1-96 0,2-2-32 0,0-3 0 16,4-1-688-16,0-1-144 0,3-5-16 0,3-4-16 15,1-2-800-15,1-6-144 0</inkml:trace>
  <inkml:trace contextRef="#ctx0" brushRef="#br0" timeOffset="49748.33">30388 6230 24879 0,'0'2'1088'0,"-1"3"256"0,0 4-1088 0,1 0-256 0,0-5 0 0,0 3 0 16,0 1 448-16,-1 5 48 0,-1 9 0 0,1 9 0 0,-3 8 944 0,-1 5 192 15,0 3 32-15,-2-2 16 16,1 2-416-16,-2 0-96 0,-1 2-16 0,-1 0 0 0,0-1-528 0,-1-1-112 16,0-3-32-16,-1-5 0 0,1 1-304 0,1-8-176 15,2 0 192-15,0-6-192 16,2-2-272-16,1-5-176 0,1 0-16 0,2-3-16 16,1 0-1296-16,1-6-256 0</inkml:trace>
  <inkml:trace contextRef="#ctx0" brushRef="#br0" timeOffset="50150.12">30391 5828 23951 0,'-9'0'1056'0,"2"4"224"0,2-2-1024 0,1 2-256 0,3-3 0 0,1 2 0 16,0-1 1328-16,0 4 208 0,-1 2 32 0,1 4 16 16,1 3 384-16,1 2 80 0,4 4 0 0,2-1 16 15,3 5-1008-15,4 1-208 0,3 5-32 0,2-1-16 0,4 5-224 0,2 1-32 16,1 1-16-16,1 1 0 0,1 1-112 0,2 2-32 15,0 3 0-15,1-1 0 0,-1 6-384 0,-1-2 0 16,-4-5 0-16,2 7-176 0,-2-1 176 0,0 5 0 16,-2 2 0-16,-1-2 0 0,-2 4 0 15,-4 0 0-15,-3-3 0 0,-3 2 0 0,-4-2 0 0,-3 3 0 16,-4-4 0-16,-5-1 0 0,-5-2-128 0,-4 0 128 16,-4-3-128-16,-7 2 128 0,-5 1-384 15,-4-1 16-15,-6-2 0 0,-8 0-18240 16</inkml:trace>
  <inkml:trace contextRef="#ctx0" brushRef="#br0" timeOffset="87024.84">13814 5194 13823 0,'-7'-4'1216'0,"2"0"-960"0,0 2-256 0,3 2 0 0,1-3 912 0,-1 2 144 0,1 1 32 16,0-3 0-16,-3 1-400 0,1-2-80 0,0 1-16 0,2-1 0 16,2 1-592-16,2 1 0 0,0 1 0 0,2-2-128 31,1 3-784-31,1-2-160 0,-1 2-16 0,-1-2-16 16,1 2 272-16,-2 0 48 0,-2 2 16 0,1-2 0 0,-2 2 768 0,0-2 304 15,-1 3-16-15,-1-2 0 0,0 1 1088 0,-2 1 224 0,1 1 32 0,-1-3 16 16,1 1 384-16,-1 1 80 0,1-2 0 0,-1 1 16 15,1 1-496-15,-1 1-96 0,1-2-32 0,-1 2 0 16,2 2-704-16,0 0-144 0,0 0-16 0,-1 1-16 16,1 2-496-16,1 1-128 0,-1 0 0 0,1 3 0 15,-1-1 0-15,-1 0 0 16,1 1 0-16,-1 0 0 0,-2 2 0 0,0-2 0 16,-2 0 0-16,0 1 0 0,0 1 0 0,0-1 0 0,-2 2 0 0,1 1 0 0,1-4 224 15,1 2 80-15,0 1 16 0,1-4 0 0,2 1 96 0,0-2 32 16,2 1 0-16,0-1 0 0,2 1-64 0,-1-1-16 15,0-1 0-15,1 2 0 0,0 0-368 0,0-1 0 16,1 2 0-16,-1-1 128 0,2 1-128 0,-2-4 0 16,2 1 0-16,0-1 0 0,1-3 0 0,1 0 0 15,1-4 0-15,2 0 0 0,-2-2 0 0,3 0 0 16,3 0 0-16,-2-4 0 0,-1 2 0 0,1-2 128 16,4 0-128-16,1-2 128 0,1 0-128 0,0-3 0 15,1 2 0-15,-4-2 0 0,3-1 0 0,-3 1 0 16,1-4 0-16,0 3 128 0,1-2-128 0,0-3-128 0,2 1 128 15,-1-2-192-15,-2 2 192 0,0 0 0 16,-2 2 0-16,-2-3 0 0,-1 2 0 0,-1 0 0 16,-3 0 0-16,-1-1 0 0,0 0 0 0,-3-2 0 0,1 0 0 15,-1 0 0-15,-2 1 352 0,2-1 0 16,-2-3 0-16,0 3 0 0,0 0-352 0,-2 1 0 0,2 2 0 0,-1 0 128 16,1 1-128-16,0 2 0 0,0 1 0 0,0 3 0 15,0 1 0-15,0-1 0 0,0 1 0 0,1 1 0 16,-1 1 0-16,2-2 0 0,0 1 0 0,-1 0 0 15,2 1 0-15,0-2 0 0,0 1 0 0,-1-2 0 16,1 2 0-16,-1 0 0 0,1 2 0 0,-1-2 0 16,1 2 0-16,-1 2 0 0,-1 0 0 15,-1 2 0-15,0-1 0 0,-1 4 144 0,-1 0-144 16,-1 2 160-16,-2 1-160 0,0 1 0 0,0 4 0 0,-1 0 0 0,0-1 0 16,1 4 0-16,-1-2-160 0,0 3 160 0,2-1 0 15,0 2 0-15,3 0 0 0,1 1 0 0,1-3 0 0,2 2 0 16,2 2 0-16,0 1 0 0,1-2 0 15,0 0 0-15,0 4 208 0,2-4-64 0,-2 5 48 0,0-2 0 16,-1 0 0-16,-1 1 0 0,-2-3-192 0,1 1 0 16,-1-2 0-16,-1-3 0 0,-1 0 0 0,2-1 0 15,-2-1 0-15,2-3 0 0,1-4 0 0,-1 2 0 16,2-5 0-16,2 0 0 0,-1-2 0 0,1-1 0 16,1-2-144-16,2 1 144 15,1-4-864-15,0-1-112 0,1 2-32 0,0-1-16464 0</inkml:trace>
  <inkml:trace contextRef="#ctx0" brushRef="#br0" timeOffset="89004.04">14745 5633 10127 0,'-2'-3'896'0,"1"2"-704"0,0 1-192 0,1 0 0 0,-1 0 1024 0,-1-3 160 0,0 3 32 0,-2-2 16 0,-2 1 304 0,1-2 48 15,0 3 16-15,0-4 0 0,3 4-1024 0,-1-3-208 16,3 3-48-16,0-3 0 0,2 1-320 0,0 1 0 16,-1 1 0-16,2 1 0 0,-2 1 0 0,0 1 176 15,-1 2-48-15,-1 1 0 0,0 3 992 16,-2 0 192-16,-2 4 32 0,0 2 16 0,-2 1-208 0,-2 3-32 15,-1 3-16-15,-2 1 0 0,0 2-336 0,-1-1-64 16,0-1 0-16,0-1-16 0,2-3-224 0,3-3-32 16,1 0-16-16,2 0 0 0,4-4-288 0,2 0-128 15,3-2 0-15,2 0 128 0,3-4-128 0,1 1 0 16,2-1 0-16,-1-2 0 16,0-1-576-16,-1 0-32 0,0-3-16 0,-2 0-9296 0,0 0-1856 0</inkml:trace>
  <inkml:trace contextRef="#ctx0" brushRef="#br0" timeOffset="89266.42">14797 5304 16575 0,'-9'-4'1472'0,"1"4"-1168"0,4 0-304 0,1 1 0 0,1 2 2560 0,-2-2 464 15,-4 1 96-15,-4 2 16 0,-1 1-1808 0,-1 2-368 16,3 0-64-16,5-1 0 0,2 0-896 0,3-2 0 16,2 1 0-16,3-2-13744 0</inkml:trace>
  <inkml:trace contextRef="#ctx0" brushRef="#br0" timeOffset="90964.96">15870 4706 8287 0,'-4'-3'736'0,"0"3"-592"0,3 0-144 0,0 0 0 0,1 0 704 0,-1 0 128 0,-2 0 0 0,0 0 16 0,-2 0-608 0,-2 0-240 0,3 0 176 0,-1 0-176 16,0 1 0-16,0 1 128 0,1-2-128 0,0 0 0 16,1 0 304-16,0 0 16 0,1 0 0 0,-1 3 0 15,-1-3 336-15,2 0 80 0,-1 0 16 0,-1 1 0 16,0 1 336-16,-2 1 80 0,-1 1 16 0,1-1 0 15,-1 0 160-15,-1 1 48 0,1-1 0 0,1 2 0 16,-2 3-912-16,1-2-176 0,1 2-48 0,-2-1 0 16,2 0-256-16,-1-1 0 0,-1 3 0 0,0-3 0 0,2 0 320 15,-1 2 16-15,0 0 0 0,0 2 0 16,0-2 96-16,1 0 16 0,-1 1 0 0,-1-2 0 0,-2 3-32 0,1 3 0 16,-3 2 0-16,0-2 0 0,-2 2-160 0,1 1-16 15,0-2-16-15,-3 4 0 0,0 3-32 0,0-1-16 16,3-1 0-16,-1 0 0 0,0 2 160 0,1 2 48 15,0 0 0-15,4-1 0 0,-1 2-224 0,2-2-32 16,1 0-128-16,1 4 192 0,-1-3 256 0,3 1 32 16,0 0 16-16,0-1 0 0,2 0-192 0,-1-4-48 15,-1 4 0-15,2-1 0 0,-2 3-256 0,1-1 160 16,-1 2-160-16,0 3 128 0,2-5 128 0,-2 2 0 0,3 3 16 16,-1-1 0-16,4 1-272 0,1-1 0 15,2 3 0-15,2-5 0 0,1 3 128 0,2-7-128 0,1 0 0 16,2-1 0-16,0-5 0 0,2 0 0 0,0-3 0 0,1-1 0 15,0-2 0-15,1-3 0 0,1-1 0 0,-1-1 0 16,2 0 0-16,-2-2 0 0,1-1 0 0,0-4 0 31,0-1-512-31,-2 0 0 0,2-4 0 0,-2 1-15488 0</inkml:trace>
  <inkml:trace contextRef="#ctx0" brushRef="#br0" timeOffset="92901.93">16363 5070 16575 0,'-6'2'1472'0,"0"-2"-1168"0,1 2-304 0,2 0 0 0,1-2 336 0,-2 3 16 0,-3-2 0 0,-5 2 0 16,-5 2-352-16,-2-1 0 0,-1 2 0 0,1-2 0 16,2 1 0-16,2-1 0 0,0-3 0 0,3 1 0 15,1 1 0-15,2-2 0 0,1 2 0 0,-1-3 0 16,1 2 336-16,1 2 48 0,-2-2 16 0,2-1 0 15,-2 2 1168-15,1 1 224 0,-1-1 64 0,2 2 0 16,-2-1-192-16,2 0-48 0,-1 1 0 0,3-2 0 16,1 1-848-16,2 0-192 0,1 1-16 0,1-2-16 15,1 1-544-15,1 1 0 0,2-1 0 0,2-2 0 0,3 2 0 16,1-4 0-16,3 1 0 0,1 2 0 16,1-3 0-16,1 2 0 0,0-2 0 0,1 1 0 15,-1 2 0-15,-2 1 0 0,0 1 0 0,-1 1 0 16,0-1 0-16,0 3 0 0,2 1 128 0,0 1-128 0,1 0 160 15,0 2-32-15,1-2 0 0,-1 2 0 0,-1 1 256 0,0-3 32 16,-1 2 16-16,-1-2 0 0,2 2-432 0,-1 1 128 16,-1-1-128-16,0 2 0 0,-1-2 0 0,-2 0 0 15,1 1 0-15,-1-3 0 0,-3 0 0 0,-2-1 0 16,0 3 0-16,-2-5 0 0,-3 2 320 0,-1 1-32 16,-3-1 0-16,-1 0 0 0,1-2 32 0,-2 2 16 15,-3-1 0-15,1 3 0 0,-3-4-48 0,-1 2-16 16,1-2 0-16,-2 2 0 0,-1-3-144 0,1 0-128 15,0-2 144-15,1 0-144 0,-2 1 0 0,-1-2 128 16,2 1-128-16,-2-2 0 0,0 0 0 0,0 0 0 0,2 1 0 16,-2-3 0-16,-1 1 0 0,-2-1 0 0,2 2 0 0,-1-4-160 15,1 2 160-15,-1-1 0 0,1 1 0 16,-1-3 0-16,3 3 0 0,-1-2-128 0,0 0 128 16,0 0 0-1,2 1-512-15,-2 1 0 0,2-3-16 0,1 1 0 16,2 1-1392-16,1 1-288 0</inkml:trace>
  <inkml:trace contextRef="#ctx0" brushRef="#br0" timeOffset="94399.09">16900 5595 21183 0,'0'0'1888'0,"1"0"-1504"0,0 3-384 15,1-3 0-15,-1 0 368 0,0 2 0 0,3 0 0 0,0 3 0 0,-1 1 112 0,2 1 32 16,1 2 0-16,-1 3 0 0,-1 2-48 0,-3 1 0 16,1 2 0-16,-2 4 0 0,-2-2-464 0,1 3 0 15,-5 0 0-15,0 0 0 0,-2 1 0 0,0-1 0 0,-2-4 144 16,0 2-144-16,1 0 0 0,1 1 0 0,-1 1 0 0,1 0 0 16,2-3 0-16,0 0-192 0,1-6 32 0,1 2-7488 15,2-1-1504 1</inkml:trace>
  <inkml:trace contextRef="#ctx0" brushRef="#br0" timeOffset="94981.86">17350 5952 22111 0,'-5'3'1968'0,"1"-3"-1584"0,2 3-384 0,2 0 0 0,2 0 1552 0,1-2 240 0,1 2 32 0,1 3 16 0,2 0-1520 0,4 6-320 0,3 2 0 0,1 2 0 16,2 3-256-16,-1 2 64 0,1-2 0 0,-1 4 0 15,0-1 192-15,-2 3 0 0,-4 1 0 0,-4-2 160 16,-2 1-160-16,-4-5 0 0,-5 2 0 0,-3-3 0 15,-2-3 0-15,-2-3 0 0,0-2 0 0,-2-1 0 16,-1 0 0-16,0-4 0 0,2-2 0 0,-1-1 0 0,1-1 0 16,0-1 0-16,2-2 0 0,-1-1 128 31,2-5-784-31,0 1-176 0</inkml:trace>
  <inkml:trace contextRef="#ctx0" brushRef="#br0" timeOffset="95680.61">18397 5013 9215 0,'-2'0'816'0,"1"0"-656"0,-2 0-160 0,2 0 0 0,1 2 992 0,0-2 160 0,1 0 48 0,-2 0 0 0,1 0-880 15,-1-2-192-15,1 2-128 0,0 0 192 0,0 0-192 0,0 0 0 0,0 0 0 0,0 0 0 0,-15-15 800 0,11 11 80 0,-1 3 16 0,0-1 0 0,-2-1 256 0,-2 2 64 16,-1 1 16-16,-1 1 0 0,-2 4-480 0,-3-1-112 16,-3 2 0-16,-2 4-16 15,1 2-176-15,0-2-48 0,1 3 0 0,0-1 0 0,2-2 320 16,-2 5 64-16,-3 2 16 0,0 2 0 0,2-1-64 15,4-2-16-15,3-2 0 0,5-2 0 0,2-1-288 0,3-1-64 16,1-4-16-16,2 1 0 0,0-1-352 16,0-3 0-16,1-1 0 0,0 0 0 0,0 1 0 0,1 0 0 15,0-3 0-15,2 3 0 0,-2 1 0 0,2-2 0 16,1-1 128-16,0 4-128 0,1-1 0 0,0 0 0 16,3 2 0-16,0 0 128 0,0 0 64 0,4 2 32 0,-1-2 0 15,3 2 0-15,0-1-224 0,1 2 0 0,0 0 0 0,0-1 0 16,1 0 0-16,-1 2 0 0,-1-1 0 0,-1-2 0 15,-3 2 0-15,0 1 0 0,0 2 0 0,-1 0 0 16,-4 1 0-16,-1 0 0 0,-1 1 0 0,-1 1 0 16,-3-3 0-16,-2-2 0 0,1 3 0 0,-3-1 0 15,-1-2 0-15,0 0 0 0,0-2 0 0,-1 0 0 16,1-2 0-16,-1 3 128 0,-1-3-128 0,-1 0 0 16,1 0 0-16,-1 0 0 0,1-1 0 0,0 0 0 15,-2 1 0-15,-1 1 0 0,-1-1 0 0,-1-3 0 16,-1 4 0-16,0-4 0 0,-2 0 0 0,0 1 0 15,0-2 0-15,-1-2 0 0,0 0 0 0,0-2-14720 16</inkml:trace>
  <inkml:trace contextRef="#ctx0" brushRef="#br0" timeOffset="96267.84">18462 5686 20271 0,'3'-9'896'0,"0"5"192"0,-1-2-880 0,1 2-208 0,1 2 0 0,-2-1 0 0,3 2 656 0,1-4 96 0,4-1 16 0,4-1 0 0,0-3-128 0,3 1 0 0,-3 2-16 0,0 1 0 16,-2 1-96-16,-2 3-16 0,0 0 0 0,-2 2 0 15,-2 0-512-15,1 2 0 0,-1 0 0 0,2 3 0 16,-2-2 0-16,0 1 0 0,0 2 0 0,-1 3 0 16,-1-2 0-16,-2 2 0 0,2 1 0 0,-3 0 0 15,1 2 256-15,-1-2-16 0,-1 1 0 0,-1 3 0 0,-2-2 144 0,-2-2 16 16,-1 2 16-16,-4 1 0 0,-1 0 96 0,-4 2 0 16,0-1 16-16,0 1 0 0,1-3 176 0,-4 4 16 15,1 0 16-15,0 0 0 0,1 0-160 0,0 0-48 16,1 0 0-16,1-1 0 0,2-1-336 0,1 1-192 15,2-3 192-15,2-2-192 0,3-1 0 0,0 0 0 16,2 1 0-16,2-1 0 0,1-2 144 0,1 2-144 16,2 1 0-16,1-1 144 0,1-2-144 0,2-1 128 15,2 0-128-15,2 1 128 0,3 0 48 0,0-1 0 16,1 3 0-16,0-2 0 0,1 4-176 0,2-1 0 16,-2 0 0-16,0 0 0 0,-1 1 0 0,0-3-144 15,-1 0 0-15,0-2-10832 0,-1 1-2160 16</inkml:trace>
  <inkml:trace contextRef="#ctx0" brushRef="#br0" timeOffset="98935.35">18813 4564 5519 0,'-5'-6'496'0,"0"3"-496"0,0 2 0 0,1-1 0 0,3 2 3328 0,0 0 560 0,0 2 112 0,-4-2 32 0,-1 1-3024 0,-6 2-608 0,-1 1-112 0,-3 1-32 32,-2-2-1040-32,2 1-224 0,0 1-32 0,3-1-16 15,2-4 272-15,3 1 48 0,3-2 16 0,3 1 0 0,0-4 928 16,4 1 192-16,1 0 48 0,2-2 0 0,0 1 672 0,0 2 144 16,1 0 16-16,-1 0 16 0,0-1 688 0,0 2 128 0,0 1 16 0,0 0 16 15,1 0-448-15,-1 0-96 0,3 4 0 0,-2-2-16 16,1 0-768-16,-1 0-160 0,-1 2-16 0,3 1-16 15,-1-2-432-15,2 4-192 0,-2-1 160 0,2 1-160 16,1 2 0-16,0 1 0 0,1-2 0 0,1 2 0 16,3 0 0-16,1-1 144 0,4 1-144 0,0 0 128 15,1 0 448-15,0-1 64 0,1 4 32 0,0-1 0 16,2 3-352-16,-3-1-64 0,1 2 0 0,0 2-16 16,-2 1-48-16,0-1-16 0,-2 2 0 0,-1 1 0 0,0 1-176 0,-4 1 192 15,0-1-192-15,-2 4 192 0,0 0-192 0,-2 1 0 16,1-2 0-16,-2 1 0 0,2 0 0 0,1 1 0 15,2-1 0-15,0-1 0 0,3 1 0 0,0 0 0 16,2 1 0-16,-1-4 0 0,0 2 0 0,-1 0 128 16,-1-3-128-16,-2-2 128 0,-3 1 96 0,-3-1 16 15,-3-2 0-15,-3 7 0 0,-2 1-96 0,-6 5-16 16,-1-2 0-16,-3 6 0 0,-4 0-128 0,-2-1 128 16,-5 3-128-16,-2 2 128 0,-5-1-128 0,-2-1 0 15,1-1 0-15,-3-5 0 0,0-1 0 0,1-6 0 16,1-3 0-16,1-3 0 0,2-2 0 0,2-4 0 15,4-1 0-15,2-3 0 16,5-2-320-16,5-6-112 0</inkml:trace>
  <inkml:trace contextRef="#ctx0" brushRef="#br0" timeOffset="102000.02">5790 4789 13823 0,'-12'-4'1216'0,"4"1"-960"0,0 0-256 0,3 0 0 0,3 3 1280 0,-1-3 224 0,2 2 32 0,-4-2 16 15,-2 0-848-15,-3-4-192 0,0-1-16 0,1-2-16 16,1 4-1440-16,2 0-272 0,-1 2-64 0,2-1-16 15,0 4 544-15,-1 2 128 0,1 1 0 0,-1 5 16 0,-1-1 624 0,-1 0 0 16,1 4 0-16,2-2 0 0,1-1 1088 0,3 0 144 16,1-1 32-16,1 0 0 0,3-3 416 0,1 1 96 15,2-4 16-15,2 0 0 0,2 0-288 0,3-4-48 16,1 1-16-16,2 0 0 0,1-2-432 0,1 1-96 16,2 0-16-16,0 1 0 0,0 0-256 0,0-1-64 15,3 4-16-15,-1 0 0 0,1-2-336 0,-1 2-64 16,2 0-16-16,-1 0 0 0,4 0-144 0,-1 0 0 15,3-2 0-15,0 0 128 0,4 0-128 0,-2-1 0 16,1 2 0-16,1-3 0 0,-1 2 0 0,2 2 0 16,2-3 0-16,0 3 0 0,1 0 192 0,2 3-64 15,1-3 0-15,1 2 0 0,1 2 320 0,2-4 64 16,0 4 16-16,1-4 0 0,1 2-304 0,3-2-64 0,1 0-16 16,0-2 0-16,1-1 32 0,-1-2 0 0,1 0 0 0,-2 2 0 15,0-3-176-15,-2-1 0 0,3 0-192 0,-4 1 192 16,-1 0 0-16,2-1 0 0,2 2 0 0,1 1 0 15,-1 1 0-15,-2-1 0 0,-2 4 0 0,-1-2 0 16,2 2 0-16,-2 0 0 0,-4-3 0 0,-1 2 0 16,4 1 0-16,-1-2 0 0,2-2 128 0,-1 2-128 15,-2-2 0-15,0 1 0 0,0 2 0 0,-1-1-176 16,0-2 176-16,2 4 0 0,3-3 160 0,1 0-160 16,0-3 0-16,2 1 0 0,1 0 0 0,-2-2 0 15,-2 1 320-15,-1 0-16 0,-1 0-16 0,-3 0 0 16,-3 0-288-16,0 2 0 0,1 1 128 0,-2 1-128 15,0 2 0-15,-1 2 160 0,-2 1-160 0,-2 1 128 16,-2 2-128-16,0-4 0 0,1 3-160 0,1 0 160 0,1-1 0 16,1-2 0-16,-4-2 0 0,3 2 0 0,-2 0 0 0,3-2 0 15,3-2 0-15,3 0 0 0,-3 2 0 0,0-2 0 16,-1-1 0-16,-3 2 0 0,2-4 0 0,-3 4 0 16,-1-3 0-16,0 2 0 0,-1 2 0 0,-1-3 0 15,0 3 0-15,-1 0 0 0,-1 3 0 0,2-1 0 16,3 2 0-16,-1-3 0 0,1 4 0 0,0-4 0 15,3 2 0-15,1-1 0 0,-2-2 0 0,1 0 0 16,-1 0 0-16,2 0 0 0,0-2 0 0,3-2 0 16,1 2 0-16,2-1 0 0,2 2 0 0,-4-3 0 15,3 2 0-15,-4 2 0 0,1-3 0 0,-2 2 0 16,0 1 0-16,1 0 0 0,-3 0 0 0,1 0 0 16,5 0 0-16,0 0 0 0,2 1 0 0,1-1 0 0,-1 3 0 0,1-1 0 15,1-2 0-15,-2 1 0 0,1 2 0 16,-2-3 0-16,1 1 0 0,2 0 0 0,1 1 0 15,3 0 0-15,-1-2 0 0,0 1 0 0,1-1 0 16,-2 0 0-16,-1 0 0 0,-1-1 0 0,-2-1 0 16,0-2 0-16,-2 0 0 0,0 2 0 0,4-4 0 0,1 2 0 15,2 1 0-15,-2 0 0 0,-4 0 0 0,1 2 0 16,-2 1 0-16,0 0 0 0,-3 1 0 0,3 3 0 16,0 1 144-16,0-1 80 0,2 4 16 0,-1 0 0 15,0 0-112-15,0 2-128 0,2-4 176 0,-1-2-176 16,2 0 0-16,2-2 0 0,-4-2 0 0,1 0 0 15,1-2 0-15,2-2 0 0,-1 0 0 0,0-2 0 16,-1 2 0-16,-3-2 0 0,-2 0 0 0,-2 0 0 0,-1 2 0 16,-2-2 0-16,-3 1 0 0,3 1 0 0,2 1 128 15,1-2-128-15,0 3 0 0,1-1 0 0,-1 0 0 0,1 0 0 16,-2 3 0-16,1-3 0 0,-1 1 0 0,0 0 0 16,3-3 0-16,-3 4 0 0,0-4 128 0,0 4-128 15,5-3 192-15,2 2-192 0,-1-2 0 0,1 2 0 16,0-1-160-16,0-1 160 0,-1 1 0 0,1-1 0 15,0-1 144-15,-1 1-16 0,3-2-128 0,-1 3 0 16,-3-2 0-16,0 3 0 0,-1-1 0 0,-3 1-160 16,-3 2 160-16,-2-1-208 0,-3 1 208 0,-2 0 0 15,-3-2 0-15,-1 0 0 0,1 0 0 0,-1 2 0 16,0 0 0-16,-3 0 0 0,-3 2-240 0,-1 2 48 16,0-1 16-16,-2 4-18464 0</inkml:trace>
  <inkml:trace contextRef="#ctx0" brushRef="#br0" timeOffset="109927.98">8667 11677 911 0</inkml:trace>
  <inkml:trace contextRef="#ctx0" brushRef="#br0" timeOffset="110378.45">8530 11702 8767 0,'-16'3'768'0,"3"-3"-608"0,3 3-160 0,3-3 0 0,1 0 0 0,2 0 0 15,-2 0 0-15,-5 0 0 0,-5 1 0 0,-7-1 0 16,0 0 0-16,-2-1 0 0,2 1 0 0,0-3 0 16,4 3 0-16,0 0 0 0,1-2 0 0,0 2 288 15,5-1-48-15,0 1-16 0,3-3 1312 0,2 0 272 16,-1 3 48-16,3-3 64 0,0 2 144 0,0 1 48 0,-1 0 0 15,0 0 0-15,2 0-912 0,-1 0-176 0,0 1-48 16,1-1 0-16,0 3-720 0,0-3-256 0,1 1 144 16,0-1-144-16,2 0 592 0,-1 0 48 0,1 2 0 15,-2-4 0-15,2 2 336 0,1 0 80 0,1 2 16 16,-2-4 0-16,4 2-48 0,-1 0-16 0,1 0 0 0,3 0 0 16,-5 0-256-16,0 0-48 0,30-1-16 15,-18 1 0-15,3 1-416 0,2 1-80 0,4-2 0 16,3 3-16-16,2 0-176 0,0 0 160 0,4 1-160 15,2-1 160-15,2 2-32 0,3-1-128 0,2 2 192 16,3-2-64-16,1 0 48 0,2 1 0 0,2-4 0 16,0 1 0-16,0-2-48 0,2 0-128 0,3 0 192 0,2 0-64 15,4-3 64-15,3 0 0 0,3-1 0 0,1 2 0 16,-1-2 48-16,3-1 16 0,-1 2 0 0,4-1 0 16,-2 1-64-16,1 0-16 0,3-1 0 0,-3 1 0 0,0 0-176 15,3 0 0-15,3 0 144 0,1-1-144 0,0 1 0 0,1 0 0 16,-1 0 0-16,-2-1 128 0,-4 2-128 0,1-2 0 15,0-2 0-15,-3-4 0 0,-1 4 0 0,-5-3 0 16,-5-1 0-16,-1 4 0 0,-2-4 0 0,-1 1 0 16,-2 0 0-16,-3-1 0 0,-3 1 0 0,-3 2 0 15,-5-2 0-15,-4 1 0 0,-4 3 0 0,-6-2 0 16,-3 1 0-16,-7 1 0 16,-1 0-416-16,-6 0-48 0</inkml:trace>
  <inkml:trace contextRef="#ctx0" brushRef="#br0" timeOffset="118599.6">20675 8939 8287 0,'4'-4'736'0,"-3"0"-592"0,0 2-144 0,1 0 0 0,-2 2 1200 0,1-3 208 0,0 3 32 0,-1-1 16 0,1 1-384 0,-1-4-80 16,0 2-16-16,-1-1 0 0,0 0 352 0,-2 3 64 15,0 0 16-15,-2 0 0 0,-2 0-416 0,1 2-80 16,0-2-16-16,-3 4 0 0,2-4-688 0,-3 2-208 15,0 2 0-15,-2-3 128 0,1 4-128 0,-2-1 0 16,-1 2 0-16,-3 0 0 0,1 1 592 0,-1 0 112 16,0 2 0-16,1-2 16 0,-2 2 384 0,2-1 80 15,1 2 16-15,-1 0 0 0,0 3-496 0,-3-4-112 16,1 6-16-16,-3-1 0 0,0 4-448 0,-1 1-128 0,0 1 0 16,-3 6 0-16,0 5 0 0,-1 1 0 0,0 5 0 15,-2 4 0-15,2-1 0 0,-1 1 0 0,2-2 0 0,1-1 0 16,2 0 0-16,-1 6 0 0,-2-2 0 0,-1 1 0 15,-1 1 0-15,0-2 0 0,-1-1 0 0,2-6 128 16,2-4 320-16,-1-5 64 0,0 2 0 0,0-6 16 16,2 1-16-16,-2-5 0 0,2-2 0 0,1-1 0 15,2-1-176-15,1-2-32 0,2-2-16 0,2-1 0 16,3 1 32-16,-1-3 0 0,3 2 0 0,2-3 0 16,-1 0-192-16,2 0-128 0,2 0 144 0,-1 2-144 15,1 0 0-15,1 0 0 0,0 1 0 0,2-3 0 16,-2 0 0-16,2-2 0 0,-1 2 0 0,1-4 0 15,-1 2 0-15,-1-2 0 0,1-2 0 0,-1 0 0 16,0 0 0-16,1-6 128 0,-2 0-128 0,0 0 0 0,1-4 304 16,1-2-48-16,0-3 0 0,0 1 0 0,2-2-256 15,0-2 160-15,1-1-160 0,0-3 128 0,1 2-128 0,0-1 0 16,1 1 0-16,-1 2 0 0,0 2 0 0,-1 1 128 16,-1 1-128-16,0 2 128 0,-1 2-128 0,-1 0 0 15,-1 1 0-15,-1-1 0 0,-1 4 240 0,0-2-48 16,-1 0 0-16,0 2 0 0,1 0-192 0,0 0 144 15,1 2-144-15,0 1 128 0,1 1-128 0,0 2 0 16,2 2 0-16,-1 1 0 0,2 1 0 0,0 2 0 16,2 4 0-16,0 0 0 0,2 1 0 0,2 2 0 15,0 0 0-15,2-1 0 0,2 0 0 0,-1 2 0 16,2-2 0-16,0 1 0 0,0-1 0 0,1 0 0 16,-1 2 0-16,0-4 0 0,-1 0 0 0,-1 1 128 0,0-4-128 15,-2 2 128-15,-1-3 64 0,0-2 0 0,0 2 0 0,-2-3 0 16,1-2 0-16,1 1 16 0,0-2 0 0,1-2 0 15,2 1-16-15,2 1-16 0,2-3 0 0,3-1 0 16,2 2-176-16,0 2 0 0,3-2 0 0,0 0 0 16,1 2 0-16,1 0 0 0,3 0 0 0,1 0-13488 15,6 0-2704 1</inkml:trace>
  <inkml:trace contextRef="#ctx0" brushRef="#br0" timeOffset="142719.31">18805 16015 30399 0,'-4'5'2704'0,"1"-4"-2160"0,2 2-544 0,1-3 0 0,1 0 784 0,0 2 48 0,-1-1 16 0,0 4 0 0,2 3 688 0,1-2 128 15,1 0 16-15,3 0 16 0,2 0-928 0,1 1-176 16,2-1-32-16,1 0-16 0,0 1-544 0,-2 0 0 16,2 1 0-16,-3 2 0 0,0 0 0 0,-4 2 0 15,-1 4 0-15,-2-1 0 0,0 3 144 0,-3 0-144 16,1 3 0-16,-2-1 144 0,0 0 32 0,-1 1 0 0,1-3 0 15,1-4 0-15,0-2-176 0,3-3 0 0,0-2-192 16,1 0 192-16,1-5 0 0,2-1 0 0,2-2 0 16,1-1 128-1,1-2-496-15,0-2-96 0,3-4-32 0,-2 4-17808 0</inkml:trace>
  <inkml:trace contextRef="#ctx0" brushRef="#br0" timeOffset="143354.75">19462 15920 911 0,'-1'-1'0'0,"0"1"0"0,-1-3 0 0,1 3 0 0,2 0 3552 0,-1 0 624 0,0 0 128 0,0 0 32 15,-1 0-1344-15,0 0-272 0,0 0-48 0,1 0-16 16,0 0-832-16,0 0-160 0,0 0-48 0,-10 22 0 16,6-15-496-16,0-1-96 0,-1 1-32 0,-1 2 0 15,0-1-384-15,-3 4-80 0,1 0-16 0,-2 3 0 16,-1 1 0-16,-3 4-16 0,0 4 0 0,-2 1 0 0,0 4 0 0,-1 0 0 16,0 5 0-16,-2 0 0 0,1 1-112 0,-2 1 0 15,-1 1-16-15,-1-1 0 0,-1 2-208 0,1-1-32 16,1 0-128-16,-4 5 192 0,-3 3-192 0,-2 2 0 15,1 1 128-15,-1-2-128 0,1-2 0 16,3-8 176-16,4-1-176 0,2-7 160 0,2 1-160 0,1-7 0 16,2-1 0-16,4-8 0 15,1 2-656-15,3-8-16 0,4-3 0 0,2-4-17696 16</inkml:trace>
  <inkml:trace contextRef="#ctx0" brushRef="#br0" timeOffset="143830.94">19315 16602 40543 0,'0'0'1792'0,"0"-3"384"0,1-1-1744 0,0 1-432 0,2 0 0 0,-1 0 0 15,3 0-160-15,1-4-112 0,4-5-32 0,3 0 0 16,2-4-464-16,-2 1-80 0,1 1-32 0,-3 4 0 16,0 2 1328-16,-1 0 256 0,0 3 48 0,0 4 16 15,0-1-192-15,-3 2-48 0,0 0 0 0,1 0 0 16,-2 0-112-16,-1 0-32 0,-1 0 0 0,-2 2 0 16,2-1-96-16,-2 4-32 0,1-1 0 0,-1 2 0 15,1 0-256-15,0 0 0 0,1 2 0 0,-3 2 0 0,3 1 0 0,-4-1 0 16,0 2 0-16,-2 1 0 0,-2 3 0 0,-2-3 0 15,-3 3 0-15,-1 3 0 0,-2-1 0 0,-3 2 0 16,1 2 0-16,0 1 0 0,0 0 0 0,3-1 0 16,0-2 0-16,2-1 0 0,2 3 192 0,-1-2 64 15,2 1 32-15,1-4 0 0,1 0-128 0,1 0-32 16,0-1 0-16,1 0 0 0,2-4-128 0,1-2 0 16,3 0 0-16,1 1 0 0,1-1 0 0,2 0 160 15,0 0-160-15,1-2 160 0,0 0-160 0,0-2 160 16,1 0-160-16,1 0 160 0,0-3-160 0,0 0 0 15,2 1 0-15,-1 1 0 0,0-4 0 0,1-1 0 0,-1 3 0 16,1-3 0 0,-1 0-1072-16,3-3-80 0</inkml:trace>
  <inkml:trace contextRef="#ctx0" brushRef="#br0" timeOffset="145165.99">18850 17401 39615 0,'-7'0'3520'0,"0"-2"-2816"0,6 2-560 0,1 0-144 0,1-3 176 0,-1 2 0 0,-1-1 0 0,-1-5 0 16,0 1-176-16,2 0-144 0,0 2 144 0,3 1-208 15,-1 3 208-15,2 0 192 0,1 3-48 0,-1 3 0 16,1 7-144-16,0-1 0 0,-2 8 0 0,1 0 128 16,-1 3-128-16,-1 3 0 0,0 5 0 0,0 3 0 15,1 0 192-15,1 0 16 0,2 0 0 0,2-4 0 16,0 1-16-16,2-6-16 16,0 0 0-16,1 0 0 0,2-1-48 0,-1-2 0 0,-2-5 0 0,2 1 0 15,-1 0-128-15,2-2 0 0,-1-1 0 0,-2-3 0 16,1-2-480-1,-2-3-128-15,-1-1-32 0,-1-5-17536 0</inkml:trace>
  <inkml:trace contextRef="#ctx0" brushRef="#br0" timeOffset="145847.34">19594 17506 36863 0,'-6'0'3264'0,"1"0"-2608"0,4 3-528 0,1-3-128 0,0 1 0 0,-1 2-224 0,0-1 48 0,-4 2 16 15,0 2-416-15,-2 1-96 0,1 4-16 0,0 3 0 0,0 1 976 0,-1 2 192 16,-2 4 32-16,-1 3 16 0,-2 3-48 0,-3 1-16 16,-3 4 0-16,-4 3 0 0,-4 3 352 0,-3 6 64 0,-4 0 16 0,-1 4 0 15,-1 6-448-15,-2 3-64 0,-1 2-32 0,-1-2 0 16,6 0-96-16,0-3-32 0,0-7 0 0,5-2 0 15,5-5-224-15,-1-1 0 0,3 2 128 0,1-7-128 16,4-2 0-16,3-7 0 0,3-5 0 16,2-5-160-16,5-5-240 15,1-4-48-15,4-9-16 0,2-4-18000 0</inkml:trace>
  <inkml:trace contextRef="#ctx0" brushRef="#br0" timeOffset="146434.87">19674 18041 29487 0,'1'-3'2624'0,"0"2"-2112"16,0 1-512-16,0 0 0 0,2 0 0 0,-2-3 0 15,3 3-160-15,0-2 160 0,1 1 0 0,-1-2 0 16,0 1 0-16,0 2 0 0,-3-2 1920 0,0 2 448 16,1 0 80-16,-2 0 32 0,2 0-1328 0,1 0-256 15,-1 0-48-15,2 0-16 0,1 0-464 0,-3 0-112 16,3 2 0-16,-2 0-16 0,-1 1-240 0,-1 0 176 0,1 4-176 16,-2 2 160-16,0 4-160 0,-3-1 0 15,-1 2 0-15,1 3 0 0,-2 0 0 0,-1 2 0 0,-1-1 128 16,0 2-128-16,1 1 0 0,-2-1 0 0,1 1 0 15,-2-4 0-15,2 1 0 0,-2-2 0 0,-1 0 0 0,0 0 0 16,-1 0 240-16,-1-1-48 16,1-4 0-16,-3 1 0 0,-1-2 96 0,0 1 16 0,-2-4 0 0,0 2 0 15,-3-1-48-15,-1-2 0 0,0 3 0 0,0-6 0 16,0 4-256-16,-1-5 0 0,-1 2 0 0,1-4 0 16,2-3-176-16,3 0-80 0,4-1-32 0,1-5 0 15,5 2 64-15,2-2 16 0,3 2 0 0,2-2 0 0,1 0 208 16,0 2 0-16,3-2 0 0,-1 2 0 15,1-2 0-15,1 2 0 0,0 1 0 0,1 0 0 0,0-1 0 16,2 2 208-16,0 0-64 16,2 0-16-16,1 2 160 0,2-3 32 0,2 2 0 0,1 0 0 15,1 2-176-15,3-2-16 0,0 4-128 0,1 0 192 0,0 4-16 0,1-2-16 16,-1 6 0-16,1 1 0 16,0 3-16-16,1 1 0 0,0 6 0 0,-2-3 0 0,0 4-144 15,0-2 192-15,-2 3-192 0,-1-3 192 0,-2-2-192 0,1 1 0 16,0 0 0-16,0-2 0 0,2-1 0 0,-1-3-144 15,3-4 0-15,2-1-20560 0</inkml:trace>
  <inkml:trace contextRef="#ctx0" brushRef="#br1" timeOffset="150949.04">26853 13124 24879 0,'4'-6'2208'0,"-1"1"-1760"0,0 3-448 0,-2 0 0 0,0 2 2000 0,2 0 320 0,2-6 64 0,2 0 16 0,4-2-896 0,2-3-176 0,-1 4-48 0,0-2 0 0,0 5-416 0,-4 1-96 0,1 0 0 0,-2 3-16 16,-1 3-544-16,-1 4-208 0,0 8 176 0,-2 5-176 16,-2 7 240-16,-3 9-48 0,-2 7-16 0,-4 3 0 15,-3 1 32-15,-4 6 16 0,-6 7 0 0,-5 1 0 16,-1 1-224-16,-1 1 0 0,-3-5 0 0,0-1 0 15,0-1 0-15,3-8 0 0,0-4 0 0,5-9 0 0,3-7 0 16,3 1 0-16,1-7 0 0,5 0-12640 16,1-6-2464-16</inkml:trace>
  <inkml:trace contextRef="#ctx0" brushRef="#br1" timeOffset="151915.13">30972 13339 21183 0,'0'-5'1888'0,"0"1"-1504"0,0 2-384 0,0 2 0 0,-1 0 976 0,1-1 128 0,0-2 32 0,-2-3 0 16,0 0 1248-16,-2-2 256 0,1 2 48 0,-2 0 16 16,0 0-944-16,-2 2-192 0,3 2-32 0,-3-1-16 15,1 3-1024-15,0 3-208 0,0-1-32 0,-2 2-16 16,0 6-112-16,-2-2 0 0,-1 6-128 0,-4 5 192 15,-1 3-64-15,-3 4-128 0,-3 5 176 0,-2 1-176 16,0 5 272-16,-1 1-48 0,0 3-16 0,1 0 0 16,0 3 80-16,4 1 16 0,3-7 0 0,5-4 0 0,3-5-144 0,2 0-32 15,3-1 0-15,3-2 0 0,2-2 64 0,1-5 0 16,3 1 0-16,3-2 0 0,0-5-192 0,2-1-176 16,4-2 48-16,-1-3 0 0,5-4 0 0,0 0 0 15,3-6 0-15,4 0 0 0,2-4 128 0,3 0 0 16,1-5 0-16,-2-3 0 0,2-1 176 0,2-4 16 15,-1-2 0-15,-1-2 0 0,-3 1-32 0,-2-5 0 16,-2 2 0-16,-2-2 0 0,-2-4-16 0,-3-3 0 16,0 1 0-16,-2-3 0 0,-1 1-16 0,-3-1-128 0,0 1 192 15,-4 1-64-15,-1 4-128 0,-2 3 0 16,-4 5 0-16,-5 4 128 0,-1 3-128 0,-5 3 0 16,-3 5 0-16,-4 0-176 15,-4 3-272-15,-4 4-48 0,-5 1-16 0,-5 0 0 16,-4 1-192-16,-3 4-64 0,-4 0 0 0,-5 4-18224 0</inkml:trace>
  <inkml:trace contextRef="#ctx0" brushRef="#br1" timeOffset="161097.26">2894 11557 25791 0,'-8'4'2304'0,"3"-2"-1856"0,4 1-448 0,1-6 0 0,-1 3-480 0,-1 0-192 0,-2 0-32 0,-4-2-16 15,-2 2 720-15,-2-1 0 0,-3-6 0 0,0 1 0 16,0 0 384-16,-2-4 128 0,0 1 32 0,-3 2 0 16,-1-2-32-16,-4 1-16 0,-2 0 0 0,-3 2 0 15,-2 2 560-15,-4-1 112 0,-1 4 32 0,-1-4 0 0,1 4-192 0,-2-1-48 16,-1 2 0-16,-4-2 0 0,1 4-384 15,-4-2-64-15,-2 2-32 0,0-1 0 0,5 0 80 0,1-2 16 16,3 0 0-16,2-3 0 0,3 2-64 0,2-2 0 16,1 2 0-16,2-2 0 0,5 1-224 15,0 0-48-15,1 0-16 0,0 2 0 0,3 0-224 16,1 2 176-16,2 0-176 0,0 2 160 0,2 0-160 0,3 0 0 16,0 1 0-16,1-2 0 0,0 4 0 0,-1-1 0 15,3 1 0-15,1 1 0 0,1-2 0 0,1 1 0 16,-1 0 0-16,2 1 0 0,-1 2 0 0,-1-3 160 15,1 4-160-15,1-2 160 0,1 0-160 0,0 2 192 16,1-4-192-16,2 3 192 0,0-3-48 0,0 2 0 0,2-2 0 0,0 0 0 16,0 0-144-16,1-2 160 0,-1 2-160 15,0 0 160-15,1 0-160 0,-1 0 160 0,2 4-160 0,-1 3 160 16,0-1-160-16,-1 2 128 0,0 4-128 0,0 3 128 16,-1 2-128-16,1-1 0 0,-1 1 0 0,1 2 0 15,-2-3 0-15,1 4 0 0,1 1 0 0,0 2 0 16,0-7 0-16,1 0 0 0,1 1 0 0,-1-1 0 15,3 6 0-15,-1 3 0 0,2-2 0 0,1-1 0 16,-1 2 0-16,2-2 0 0,-3 3 0 0,1 0 128 16,-1-2 96-16,-1 3 16 0,-1-4 0 0,-2 7 0 15,0-1-240-15,-1 5 0 0,0-1 0 0,-2 3 0 16,-1 0 0-16,3 3 0 0,0 3 0 0,0 1 0 0,1 2 0 16,1-6 0-16,1 1 0 0,1-1 0 0,2 0 0 15,-1-2 0-15,3 2 0 0,-1 1 0 0,0-4 0 0,2 3 0 16,0 1 0-16,1-2 0 0,-2-2 0 0,1-5 0 15,-1 1 0-15,-2-1 0 0,0 1 0 0,0 0 0 16,-1-1 0-16,-2 4 0 0,1 5 0 0,-2-1 0 16,0 3 0-16,1 0 0 0,0 0 320 0,0-2-16 15,2-1-16-15,0-3 0 0,1 0-288 0,1 4 160 16,0-1-160-16,2 3 128 0,-1-2-128 0,2-3 0 16,-1-2 0-16,0-2-176 0,-2-6 304 0,0 2 64 15,0 1 16-15,-1 1 0 0,0-2-32 0,-1 4-16 16,0 4 0-16,-2 1 0 0,-1 1-32 0,1-2 0 15,-1 5 0-15,-2 0 0 0,-1-3-128 0,0 0 0 0,-2-2 0 16,-1 2 0-16,1-6 0 0,-2 6 0 16,1 3 0-16,0 4 0 0,2-4 0 0,-1 1 0 0,3-1 0 15,0-2 0-15,2-4 0 0,-1-6 0 0,1-1 0 0,3 1 0 16,-2-2 0-16,2 2 0 0,0 2 0 0,1-5 0 16,-2 1 0-16,1 3 0 0,1 2 0 0,0 1 0 15,0 0 0-15,-1-3 0 0,-1 1 0 0,0-1 0 16,-1-5 0-16,-1 4 0 0,1 5 0 0,-4 5 0 15,2 2 0-15,-2 4 0 0,-1-1 0 0,1-1 0 16,-2 1 0-16,-1-3 0 0,0 0 0 0,-1-5 0 16,0-1 0-16,0-3 0 0,-2-3 0 0,2-2 0 15,-1 0 0-15,1-2 0 0,2-2 0 0,-2 0 0 16,1-3 256-16,0 1 0 0,-1-5 16 0,1 3 0 16,1 1-64-16,-1-1-16 0,1-3 0 0,1 4 0 0,-1 2-192 15,1 1 0-15,1 2 0 0,1 4 0 0,0 2 0 16,-1 2 0-16,4-1 0 0,-1-1 0 0,1-2 0 0,-1-5 0 15,2-3 0-15,-2-1 0 0,-1-5 0 0,1-1 0 16,-1-4 0-16,-2-2 0 0,-1 0 0 0,1-4 0 16,-2 1 0-16,1-1 0 0,-2 0 0 0,0-1 0 15,-2-2 0-15,1 2 0 0,0 0 224 0,0 1-48 16,0 3-16-16,1 0 0 0,1 5 208 0,2 1 32 16,0 1 16-16,1 1 0 0,1 4-416 0,1-2 128 15,1 5-128-15,-1-2 0 0,3 2 0 0,-2-3 0 16,2 1 128-16,-1-1-128 0,2-3 0 0,0-2 0 15,2-2 0-15,-3-6 0 0,1-2 0 0,2-3 192 16,-2-1-192-16,1-6 192 0,1 0-64 0,1-4 0 0,0-1 0 16,2-5 0-16,2-2-288 0,3-8-64 0,3-8-16 15,5-17-22720-15</inkml:trace>
  <inkml:trace contextRef="#ctx0" brushRef="#br1" timeOffset="162330.79">356 8673 35935 0,'-9'0'3200'0,"1"2"-2560"0,2 0-512 0,3-2-128 0,1 3 0 0,-2-3 0 0,-5 1 0 0,-3 1 0 0,0-2 256 0,4 0-32 16,4-2 0-16,6-2 0 0,3-2 160 0,5-2 48 15,3-3 0-15,4-1 0 0,7-2-272 0,3-4-160 16,4-1 192-16,1-1-192 0,-2 1 128 0,5-4-128 16,5-1 0-16,6-5 0 0,4-5 0 0,1-7 0 15,6-6 0-15,1-4 0 0,1-1 0 16,-3-1 0-16,-2 0 0 0,0-2 0 0,2-4 0 0,1-2 0 0,-2-2 128 16,0 3-128-16,-3-2 512 0,-3 1 64 0,-2 1 0 0,-1-1 0 15,-5 4-336-15,-2 5-64 0,-3 4-16 0,1 0 0 16,0 1 48-16,-1 0 16 0,0 5 0 0,-3 1 0 15,-3 8 32-15,-2 3 0 0,2 2 0 0,-1 2 0 16,-1 2-256-16,-3 4 0 0,-1 4-144 0,-1 0 144 16,-2 1 0-16,0 3 0 0,-1 0 0 0,-2 0 0 15,2 1 0-15,-3 0 0 0,-1-1-128 0,0 2 128 16,-1-1 0-16,-2 1 0 0,-2 0 0 0,-3 0 0 16,-2 4 0-16,-2 0 0 0,-1 3 0 0,-3 2 0 15,-2-1 0-15,0 2 0 0,-3 0 0 0,0 0 0 0,-2 0 0 16,-3 2 0-16,-1 2 0 0,-3-3 0 0,-1 4 0 15,-2-4 0-15,0 2 0 0,-2-1-144 0,2-1 144 0,1 2 0 16,0-1 0-16,-1-2 0 0,-1 4 0 0,-1-4 0 16,0 3 0-16,-1-2 0 0,1 1 0 0,1-1 0 15,-2 2 0-15,0-3 0 0,3 2 0 0,0-2 0 16,0 0 0-16,3-2 0 0,1-1 0 0,2 0 0 16,2-1 0-16,5 0 0 0,0-2 0 0,3-3 0 15,3 2 0-15,3-4 0 0,4 1 0 0,3-4 0 16,4 0 0-16,6-2 0 0,4-1 0 0,3-1 0 15,3-2 0-15,0 2 0 0,0 1 0 0,-1-1 0 16,1-1 0-16,-1 3 0 0,-2 0 0 0,-3 4 0 16,-3 2 0-16,-1 0 0 0,-2 5 0 0,-1 1 0 0,-3 4 0 15,0 0 0-15,-3 3 0 0,0 1 0 16,-1 3 0-16,-2 2 0 0,0 1 0 0,-1-1 0 0,-2 4 0 16,0 2 0-16,1 1 0 0,-3 2 0 0,0 5 0 0,-3-1 0 15,-1 3 352-15,-1 3 0 0,-1-2 0 0,-2 2 0 16,-1 1-176-16,-1 3-48 0,-4 3 0 0,1 2 0 15,-2-3-128-15,0 5 0 0,0-1 0 0,-2-1 0 16,0-1 0-16,1 1 0 0,1-2 0 0,2-1 0 16,0-2 0-16</inkml:trace>
  <inkml:trace contextRef="#ctx0" brushRef="#br1" timeOffset="163548.57">1673 17671 37775 0,'-6'-3'3360'0,"1"2"-2688"0,4-1-544 0,1 2-128 0,0 0 416 0,-2 0 48 0,-1-4 16 0,-5 1 0 0,1 2 32 0,-1-1 16 0,1 2 0 0,1 0 0 0,-2 3-208 0,2 4-32 0,1-1-16 0,3 2 0 0,1 2-144 0,2 0-128 0,4 3 144 0,3-1-144 0,4 0 256 0,2-2-64 0,6-4 0 0,5-2 0 0,5-1-48 0,3-3-16 0,5-3 0 0,8-3 0 0,5-4 32 0,4 0 0 0,6-2 0 0,0-3 0 0,3 1-160 0,-1-2 0 0,1 4 0 0,-2 2 0 16,-3-1 0-16,6 1-272 0,3 3 64 0,2 4-19344 15</inkml:trace>
  <inkml:trace contextRef="#ctx0" brushRef="#br1" timeOffset="174117.47">7942 6217 13823 0,'-8'0'1216'0,"0"0"-960"0,3 0-256 0,3 0 0 16,1-2-576-16,-3 2-176 0,-2-1-16 0,-5 1-16 0,-4-3 432 0,-3 0 96 15,2-2 0-15,2 0 16 16,-1 2-256-16,2-1-48 0,1 0-16 0,-3 2 0 0,2 0 176 0,-6 2 16 0,-3 0 16 16,-5 2 0-16,-2 2 992 0,-3 2 192 0,-5 3 32 0,-5 2 16 15,-3 4 128-15,0 1 16 0,0-4 16 0,1-2 0 16,-2-1-848-16,-1 1-192 0,1-4 0 0,-5 1 0 16,-1 2 0-16,-3-3-144 0,0-2 144 0,1-2-128 15,3 0 128-15,1 0 0 0,0 0 0 0,-1 0 0 16,1 3 0-16,-4-4 144 0,1 4-144 0,-1-5 0 15,-1 1 128-15,4 2-128 0,2-2 0 0,1 4 0 16,0-2 0-16,-3 4 0 0,-2-1 0 0,-1 1 0 16,-2 2 128-16,0-3 112 0,2 0 16 0,4-3 16 15,10 0 0-15,0-1 0 0,-1 0 0 0,3 1 0 0,3-2-272 16,1-1 0-16,0 2 0 0,2-4 0 0,2-2 0 16,2 0 0-16,1-2 0 0,1 0 0 0,2 0 128 0,3 0-128 15,0 2 192-15,0 0-192 0,2-1 768 0,-1 2 32 16,0 0 16-16,0 3 0 0,0 0-48 15,2 3 0-15,-3-1 0 0,0 4 0 0,-1-1-512 0,1 0-96 16,-1 3-32-16,3-2 0 0,-1 2-128 0,1-1 0 16,1-1 0-16,2-2 0 0,0-1 0 0,2 0 0 15,2-1 0-15,-1-1 0 0,3 2 240 0,-1-3 64 16,3-3 16-16,-1 2 0 0,0 1 240 0,2 0 48 16,0 0 16-16,-1 1 0 0,1 2-256 0,0 1-48 15,0-1-16-15,1 3 0 0,1 3-304 0,-1-1 128 16,1 0-128-16,0 2 0 0,1 2 128 0,0-3-128 15,1 1 0-15,0 2 0 0,2-2 128 0,0 3-128 0,0-1 0 16,-2-2 0-16,2 2 368 0,1 4-48 0,-1-3 0 0,1-1 0 16,0 4-144-16,0 0-48 0,1 0 0 15,-1 3 0-15,1-1 192 0,-1 2 48 0,3 2 0 16,-1 1 0-16,0-2-144 0,1 1-32 0,1-2 0 0,-1 0 0 16,1 1-192-16,-1 3 0 0,0-1 128 0,-1-1-128 15,0 4 0-15,-1-1 0 0,0 1 0 0,-2 4 0 16,0 5 0-16,-1 3 0 0,-2 3 0 0,0-2 0 15,0 1 0-15,1-1 0 0,1-7 0 0,1-1 0 16,1-3 0-16,0-3 0 0,3-3 0 0,-1-2 0 16,1-1 160-16,0-1-16 0,0-1 0 0,-1-2 0 15,0-2 304-15,0 0 64 0,-1 2 16 0,2 1 0 16,-2-2-400-16,1 1-128 0,2-2 0 0,0 2 0 16,1-3 144-16,-2 1-144 0,2-1 0 0,0 2 144 0,0-2-144 15,2 2 128-15,-3 0-128 0,3-1 128 0,1 0-128 0,0 2 0 16,0-2 0-16,1-3 0 0,1 2 0 0,1-5 0 15,0 2 0-15,-1 1 0 0,0-4 0 0,1 0 0 16,0-2 0-16,2 0 0 0,-1 1 0 0,0-5 0 16,1 3 0-16,0-3 0 0,5 0 0 0,0 3 0 15,3-3 0-15,0 0 0 0,3 0 0 0,2 0 0 16,2-3 0-16,1 3 0 0,-1 0-144 0,5-3 144 16,9 0 0-16,5-1 0 0,5 1-272 0,0-2 48 15,1-1 16-15,-1-1 0 0,-2 1 208 0,-2 1 0 16,2 0-160-16,-2 4 160 0,0-1 0 0,1 2 0 15,2 2 0-15,1-2 0 0,0 0 0 0,1 0 0 16,2-2 0-16,1-2 0 0,4 1 0 0,3 0 0 16,5-2 0-16,1 1 0 0,2 2-128 0,-3-3 128 0,1-2 0 15,-1 1 0-15,1 0 0 0,4-3 0 0,6 2 0 16,2-2 0-16,-6 2-240 0,2 1 80 0,2-3 16 0,2 3 0 16,5 0 144-16,-2 2-128 0,-4 0 128 0,1 4-128 15,0 0 128-15,2 0 0 0,2 2 160 0,1 3-160 16,-2-2 0-16,-3-2 0 0,-5-1 0 0,2-1 0 15,3-1 0-15,3-2 0 0,1 4 0 0,-4-4 0 16,-4 2 0-16,2-2 0 0,3-2 0 0,-1 0 0 16,-2 0 0-16,0-1 0 0,3-1 0 0,1 0 0 15,2-4 0-15,1 2 0 0,-4 0 0 0,-4 2 0 16,-6-1-128-16,0 1 128 0,3 2 0 0,1 0 0 16,2 0 0-16,-3 0 0 0,-3 0 0 0,-2 2 0 0,-2 4 0 15,3-3 0-15,2 3 0 0,-2 3 0 0,0-3 0 16,-2 2 0-16,-6 0 0 0,0 0 0 0,4 2 0 15,1-2 0-15,1 2 0 0,-2 0 0 0,-11-2 0 0,5 1 0 16,7-3 128-16,7 0-128 0,4 1 0 0,0-2 0 16,-2-2 0-16,-6 3 0 0,-5-4 0 0,-1 2 0 15,2 2-128-15,-1-3 128 0,-1 3 0 0,1 3 0 16,-1-3 0-16,-4 2 0 0,-4 2 0 0,0-1 0 16,0 3 0-16,-2-1 0 0,-2 0 0 0,3 1 0 15,5 0 0-15,2 0 0 0,-2 2 0 0,0-2 0 16,0-2 0-16,0 0 0 0,3 0 0 0,-3 0 0 15,4-2-160-15,-2 2 160 0,-3 0-240 0,-2-2 48 16,1 1 0-16,-1-3 0 16,2 0-224-16,2 0-32 0,0 0-16 0,-3 0 0 15,-2 0 464-15,-5 1 0 0,-4 1 0 0,3 1 0 0,0 1 0 0,2-2 0 0,3 2 0 16,-1-1 0-16,3 4 0 0,-1-1 0 0,3 0 0 16,-1 0 0-16,2 0 0 0,2-2 0 0,2 0 144 15,6 1-144-15,0-5 0 0,2 1 0 0,-1 1-176 0,-2-2 176 16,1 0 0-16,-1-2 0 0,5-2 0 0,-1 1 0 15,0 3 0-15,-6-3 0 0,-2 3 0 0,2-4 0 16,0 2 0-16,2-2 0 0,1 4 128 0,-2 0-128 16,-4 0 128-16,0 0-128 0,1 1 128 0,1 2-128 15,2-3 160-15,3 0-160 0,2 2 192 0,1-2-192 16,-4 4 208-16,3-4-64 0,6 0-16 0,0 0 0 16,3 0-128-16,-2 3 0 0,1-3 0 0,0 3 0 0,2 0 0 15,1-3 0-15,0 3 0 0,-1 0 0 0,-2-2 0 16,-3 2 0-16,-2-2 0 0,-2-1 0 0,-2-1 0 0,3 1 0 15,0 0 0-15,0 0 0 0,-3 0 0 0,0 0 0 16,-2 0 0-16,1 0 0 0,-3-3 0 0,-2 3 0 16,-1 0 0-16,-3 0 0 0,-1-1 384 0,2-2-16 15,3 3 0-15,1 0 0 0,-2 0-48 0,0 0 0 16,1-2 0-16,0 2 0 0,-1-1-320 0,2 1 0 16,2-3 0-16,-2 3 0 0,-3 0 0 0,-4-2 0 15,-3 2 0-15,-1-1 0 0,-2 1 0 0,1 0 0 16,1 0 0-16,-5 0 0 0,-1 0 0 0,-5 1 0 15,-3 1 0-15,-4 2 0 0,-3-2 0 0,-1 2 0 16,-2-1 0-16,-1 0 0 0,0 0 0 0,-1-3 0 16,1 0 0-16,0 0-128 0,2-3 128 0,1 0 0 15,2 0 0-15,0 2 0 0,2 1 0 0,2-3 0 0,0 3 0 16,1 0 0-16,0 0 0 0,0-3 0 0,0 3 0 16,0-3 0-16,-2 1 0 0,0 2 0 0,-1 0 0 0,-3 0 0 15,-2 2 0-15,-3-2 0 0,-2 3 0 0,-3-3 0 16,-3 3 0-16,-2-3 0 0,-1 0 0 0,-3 3 0 15,2-3 208-15,-2-3-16 0,0 3-16 0,1-3 0 16,-2 0 16-16,1 0 0 0,-1 0 0 0,0-3 0 16,-1 0-64-16,-1 0 0 0,2-1 0 0,-4 0 0 15,0 1 64-15,1-4 0 0,0-1 0 0,1 1 0 16,0 0 96-16,-4 0 32 0,-2 0 0 0,0-1 0 16,0-1 96-16,0-4 32 0,-1-2 0 0,1 0 0 15,-4 2-112-15,1-3-16 0,-1 1 0 0,0-1 0 16,1 2 32-16,-3-1 0 0,2 2 0 0,-2 0 0 0,2-2-80 15,0-1-16-15,1 2 0 0,1-4 0 0,1 1-48 16,2-5-16-16,0 3 0 0,-1-4 0 0,4 4-64 16,-1-5-128-16,0 1 176 0,-1 0-176 0,0-3 224 0,-1-2-64 15,3-3-16-15,-4-2 0 0,0 1-144 0,-2 1-176 16,0-1 48-16,-1 0 0 0,-1 1 128 0,1 2 0 16,0-3 0-16,0 4 0 0,-1 3 0 0,3 2 0 15,-1 3 0-15,1 2 0 0,1 5 0 0,-2 0 0 16,0 4 0-16,-1 2 0 0,-1 0 0 0,-1 5 0 15,0 1 0-15,-2 1-128 0,0 0 128 0,-1 3 0 16,0-1 0-16,-2 1 0 0,-1 1-288 0,-2 2-32 16,-1 0 0-16,-4 0 0 15,-1 1-224-15,-1-1-48 16,-3 2-16-16,-2-1 0 0,-3-2 32 0,-1 2 0 0,-3 0 0 16,0-4 0-16,-4 2 256 0,0-2 64 0,0 0 16 0,-1 0 0 0,2 0 240 0,-1 0 0 0,-5 0 0 15,2-2 0-15,4 2 0 0,-2 0 0 0,-6 0 0 16,-5 0 0-16,-2 0 0 0,-2 2 0 0,-3 0 0 0,0 0 0 15,-6 0 0-15,0 2 0 0,6-1 0 0,-4 0 0 16,-4-1 0-16,-1 0 0 0,-3 1 0 0,0-3 0 16,0-3 0-16,-1 3 0 0,3-1 0 0,-1-2 0 15,-2 3 0-15,-1-3 0 0,-1-2 0 0,1 1 0 16,-1-2-448 0,0 2 16-16,-1-1 0 0,-2 0 0 0,1-1 240 0,-1 1 32 0,5 1 16 15,0 1 0-15,-2 0 144 0,-5 2 0 0,-7 2 0 0,-2 2 0 0,12-3 0 16,-1 0 0-16,-7 1 128 0,-3 1-128 0,-2 1 0 15,-4-3 0-15,0 4 0 0,-1-7 0 0,4-1 0 0,4 2 0 16,11 1 0-16,-1-2 0 16,-5 2-256-16,-2-2-128 0,2 0-32 0,-3-3 0 0,0 1 32 0,-1 1 0 15,-2 4 0-15,-3-4 0 0,3 2 384 0,-2-2 0 16,2 0 0-16,-1 2-128 0,-2 2 128 0,-1 0 0 16,-3 0 0-16,3 0 0 0,11-4-128 0,-3-1-112 15,-4 4-16-15,-4-2 0 0,-2 1 96 0,-2-2 16 16,2-3 0-16,7 1 0 0,3 1 144 0,-6 1 0 15,-4 2 0-15,1 0 0 0,2-1 0 0,2-4 0 16,4 5 0-16,-5-2 0 0,-1 4 0 0,-3 0 0 16,3 0 0-16,-1-2 0 0,-2-1 0 0,0 2 0 15,-1 1 0-15,-2-2 0 0,2-2 0 0,1-2 0 16,2 0 0-16,1-3-128 16,2 1-256-16,1 2-64 0,-1-2 0 0,2-2 0 0,5 0 320 0,0 0 128 0,-1-1-128 0,1 0 128 15,-3 2 0-15,-1-1 0 0,1 0 0 0,1-1 128 16,3 4-128-16,1-2 0 0,2 3 0 15,-3 2 0-15,-3-2 0 0,-2 2 0 0,-1 1 0 0,4 0 0 16,4-1 0-16,-7 4 0 0,-5-2 0 0,-3 2 0 16,-2 2 0-16,0 0 0 0,1 0-144 0,3-2 144 15,1 0 0-15,0 0 0 0,-2-2-144 0,3 0 144 16,4 2 0-16,0-2 0 0,0-2 0 0,-1 2 0 16,-1-2 0-16,-1 2 0 0,1 0 0 0,2 1 0 15,4 1 0-15,-4-1 128 0,0 1-128 0,-3-4 144 16,3 4-144-16,4-2 0 0,1-1-160 0,4-1 160 0,2 1 0 15,-3 0 0-15,-6-3 0 0,-1 2 160 0,2 2-160 16,1-2 0-16,-1 2 0 0,0 0 0 0,-2 0 0 16,-6 0 0-16,-6 2-144 0,4 2 144 0,11 0 0 15,-7 2 0-15,-7 0 0 0,-3 0 0 0,-1 1 0 0,3 1 0 16,5-3 0-16,1 1 0 0,3 1 0 0,-2 0 0 16,1 1 0-16,0 0 0 0,2-1 0 0,1 2 0 15,2-4 0-15,-2 3 0 0,-2-2 0 0,-3 2 0 16,-2-2 0-16,2 1 0 0,5-1 0 0,0-2-128 15,-4 6 128-15,-1-5 0 0,0 6 0 0,2-3 0 16,0-2 0-16,2 2 0 0,1 3 0 0,-1-3 0 16,0 4 128-16,1-4-128 0,2 0 0 0,1 0 0 15,0 2 0-15,2 0 0 0,-1 2 0 0,2-2 0 0,2 0 0 16,7-1 0 0,5-1-592-16,-2-3-64 0</inkml:trace>
  <inkml:trace contextRef="#ctx0" brushRef="#br1" timeOffset="182447.17">28615 17464 11967 0,'1'-5'1072'0,"-1"2"-864"0,2-1-208 0,-2 1 0 0,0 3 3584 0,1-2 656 0,-1 2 144 0,1-1 32 0,0-2-3264 0,0 0-656 0,1 3-128 0,-1-4-32 16,0 3-336-16,0-1 0 0,-1 2 0 0,2 0 0 16,-1 0 544-16,0 2 144 0,2-2 16 0,-1 1 16 15,-2-1-80-15,0 0 0 0,0 0-16 0,0 0 0 16,20 7-368-16,-15-4-80 0,0-2-16 0,0 1 0 16,0 1 304-16,0-3 64 0,0 0 16 0,-1 1 0 15,1-2 176-15,-1 1 48 0,0 0 0 0,-2 0 0 16,1-3-512-16,-3 3-112 0,0 0-16 0,-3 0 0 15,-2-2-128-15,-1 2 0 0,-4 2 0 0,-1-2 0 0,-1 3 0 16,-3-2 0-16,-2 2 0 0,-2-1 0 16,2 2 0-16,-3-3 0 0,0 0 224 0,0 1-64 15,2 0 0-15,1-2 0 0,0 0 0 0,0 0 0 0,-1 0-16 16,-2-2 0-16,-2 2 0 0,-1-2 0 0,-1 2-144 0,-2-1 0 16,-4 1 0-16,-2-1 0 0,-2 1 0 0,-1-3 0 15,-4 2 128-15,-3-1-128 0,-1 2 0 0,-3-3-224 16,-1 6 48-16,-2-3 16 0,-2 2 0 0,-2-1 0 15,-2 2 0-15,1-1 0 0,1 2 160 0,-2-3 0 16,1 4 0-16,1-1 0 0,1-2 0 0,1 0 0 16,3 0 0-16,1 1 0 0,1-2 0 0,2 1 0 15,2-2 0-15,1 0 128 0,0 0 0 0,0-2 16 16,0 2 0-16,1-1 0 0,-1 1-144 0,0-3 0 16,1 3 0-16,-2-2 0 0,2 0 0 0,-5 2 0 0,1 2 0 15,-5 0 0-15,-3 1 0 0,-2 0 0 0,-2 1 0 0,1 2 0 16,-1-2 0-16,2 1 0 0,3 1-128 15,3-2 128-15,6-1 0 0,-2 1 0 0,4-1 0 0,-1-1 0 16,2-1 0-16,2-1 0 0,2 0 0 0,0-1 0 16,2 1 0-16,-1-2 0 0,1-2 0 0,1-1 0 15,-1 4 0-15,3-3 0 0,-1 2 0 0,0-2 0 16,-1 1 0-16,-1 1 0 0,2 1 0 0,-1 1 0 16,1-3 0-16,-1 3 0 0,0 0 0 0,-4 3 0 15,4-3 0-15,-1 1 0 0,-1 1 0 0,1 1 0 16,2-3 0-16,3 4 0 0,2-2 0 0,1-2 0 15,1 1 0-15,3 2 0 0,3-3 0 0,1 0 0 16,2 0 0-16,1-3 0 0,3 2 128 0,-1-1-128 16,0 2 224-16,1-4-32 0,1 1-16 0,1 1 0 0,0 1-176 15,-1-2 0-15,3 3 0 0,-2-4 0 0,2 4 0 0,-2-2 0 16,3 2 0-16,-1 0 0 0,1 0 0 0,0 2 0 16,1 0 0-16,0 0 0 0,2 1 0 0,-2 0 0 15,1 0 0-15,1 1 0 0,1-1 0 0,-1 0 0 16,3-1 0-16,-1 2 0 0,1-4 0 0,1 1 0 15,1 2 0-15,0-3 128 0,1 0-128 0,-1 0 192 16,2 0-192-16,0 0 192 0,0 0-192 0,0 0 0 16,0 0 0-16,0 0 128 0,-1 0-128 0,-1 0 0 15,0 0 0-15,-1 0 0 0,0 0 0 0,-1 0 128 16,0 0-128-16,-1 2 0 0,1-2 0 0,-1 0 0 16,1 1 128-16,-4 2-128 0,3-1 0 0,0-1 0 15,0 4 0-15,-1-1 0 0,2-1 0 0,0 2 0 16,2 1 0-16,0 0 0 0,-1 3 0 0,2 0 0 0,-1 4 0 15,1-1 0-15,-1 2 0 0,1 2 0 0,-3 1 0 16,1 1 0-16,-1 0 0 0,-1 3 0 0,-1 1 0 16,1-2 0-16,-1 0 0 0,-1 1 0 0,2-1 0 0,-1 1 0 15,0-1 0-15,1 1 128 0,0-2-128 0,1 4 0 16,0-4 176-16,0 5-48 0,1-2-128 0,-1 2 192 16,1 0-64-16,-2-1 0 0,1 1-128 0,0-1 192 15,-1 1-192-15,0-1 176 0,-1-1-176 0,1 0 160 16,0-3-160-16,0 3 0 0,-1-2 0 0,1-2 0 15,0 1 0-15,0-2 0 0,-2 0 0 0,2-3 0 16,-1 1 0-16,-1-2 0 0,-1-3 0 0,1 0 0 0,-1-1 0 16,-1 0 0-16,0-3 0 0,0-1 0 0,0 0 0 15,0-2 0-15,0 4 0 0,2-5 0 0,-1 2 128 16,0-2-128-16,2-1 128 0,-1 2-128 0,1-2 0 16,0 2 128-16,0-1-128 0,0-1 0 0,0 2 0 0,1-1 0 15,0 2 0-15,0-2 0 0,-1-2 0 0,2 4 0 16,-1-1 0-16,0-2 0 0,1 1 0 0,0-2 0 15,0 2 0-15,0 0 0 0,1-2 192 0,-1 0-64 16,1 3 0-16,1-2 0 0,-1 1-128 0,0 1 0 16,0 0 0-16,2 0 128 0,-1 3-128 0,2-2 0 15,1-1 0-15,1 4 0 0,0-5 128 0,3 2-128 16,0 0 128-16,2-2-128 0,2 2 256 0,1-2-16 16,3-1-16-16,1 2 0 0,1-3-224 0,2 0 0 15,2 0 0-15,0 0 0 0,3 0 0 0,-1 0 0 0,1-3 0 16,0 2 144-16,0 1-144 0,1-2 0 0,3 1 0 0,-2-2 128 15,3-1 0-15,-1-1-128 0,-1 2 192 16,2-1-64-16,4-2 80 0,3 0 16 0,3-1 0 0,1 1 0 16,1 0-80-16,2-1-16 0,1 0 0 0,2 3 0 15,1-3-128-15,1 4 0 0,0-4 0 0,2 4 0 16,3-1 0-16,-1 4 0 0,3-2 0 0,0 2 0 16,0 2 0-16,0-1 0 0,-2 2-160 0,0-1 160 15,-2-1 0-15,1 2 0 0,-1-2-128 0,-1 2 128 16,-2 0 0-16,1 0 0 0,-1 1 0 0,2-2 160 15,-2-2-160-15,-1 0 0 0,1-4-160 0,2 2 160 16,-1-2 0-16,3-1 0 0,0 1-128 0,-1 3 128 16,2-1 0-16,-1-2 0 0,0 2 0 0,1-2 0 15,2 1 0-15,-2 1 0 0,0 2 0 0,-2-1 0 16,1 2-128-16,0 1 128 0,-1-2-208 0,-3 3 80 0,-4-3-64 0,0-3-16 16,-2 3 0-16,1 0 0 0,-1-2 80 0,0 2 128 15,-2 0-208-15,-3 0 80 0,1-1 128 0,-3 1-160 16,1-3 160-16,-2-1-160 0,-1 1 160 0,-2 0-160 15,2 0 160-15,-1-4-160 0,-3 5 160 0,0-2 0 16,1 2 0-16,-2-2 0 0,0 4 0 0,-2-2 0 16,-1 2 0-16,-2 0 0 0,-1 0 0 0,-2 0 0 15,-1 2 0-15,-1-2 0 0,-2 0 0 0,-2 0-160 16,0 0 160-16,-3 0-208 0,-1 0-32 0,-2 0 0 16,0-2 0-16,-3 2 0 0,1 0 240 0,-1-2 0 15,-1 2 0-15,1-2-144 0,-1 2 144 0,-3 0 0 16,2 0 0-16,-2 0 128 0,-1 0-128 0,0 0 144 15,-1 0-144-15,-1 0 160 0,0 0-160 0,0 0 0 0,-1 0 0 0,-2-3 0 16,1 2 0-16,-2 1-176 0,-1-2 176 16,0 2-192-16,-1-4 192 0,0 1 0 0,-1 0 0 15,1-1-128-15,1-1 128 0,-2-1 0 0,0 0 0 0,0-2 0 16,0 0 0-16,1-2 144 0,1 0 0 0,-1-2 0 16,2-1 48-16,-1-3 0 0,1 1 0 0,1-1 0 15,0 0-64-15,1-2-128 0,-1-2 192 0,3 0-64 16,-1-1-128-16,1-1 0 0,1-1 0 0,0-1 0 15,2 1 192-15,-1-1-64 0,1 0 0 0,-1-4 0 16,1 3-128-16,-2-3 0 0,1-1 0 0,0-3 128 16,-1 0-128-16,-1-2 0 0,1 0 0 0,-1-1 0 15,-1-1 0-15,1 5 192 0,0 3-192 0,-3-2 192 16,1-1-192-16,-2 3 0 0,2 6 144 0,-2-3-144 0,2-1 0 16,-1-1 0-16,1 1 0 0,-1-3 0 0,2 5 0 15,0-2 0-15,1 3 0 0,0 1 0 0,1 0 0 0,0 1 0 16,0 1 0-16,2 2 0 0,-1-2 0 0,1 4 0 15,-1-2-144-15,0 5 144 16,0 3-464-16,0 0-32 0,0 1 0 0,-1-1-19392 16</inkml:trace>
  <inkml:trace contextRef="#ctx0" brushRef="#br0" timeOffset="205581.1">8101 12642 27647 0,'2'-8'2448'0,"-1"2"-1952"0,1 3-496 0,-2 1 0 0,0 2 784 0,1-1 64 0,1-4 16 0,2-3 0 0,2-1-272 0,2-1-48 0,-1 3-16 0,0 2 0 0,1 4 368 0,-1 1 80 0,2 0 16 0,1 4 0 0,2-2-656 0,1 2-128 15,-1 2-16-15,2 4-16 0,-2 3-176 0,0 3 0 16,-1 2 0-16,1 6 128 0,-4 5-128 0,0 5 0 16,-1 3 0-16,-3 0 0 0,-1-1 0 0,-1 1 0 15,-2 1 0-15,0-3 0 0,0-7-176 0,-2 4 176 16,0-1-128-16,-2 4 128 0,-1 0 0 0,-1 1 0 15,-1-2 0-15,-3 1 0 0,1 3 0 0,1-1 0 0,0-1 0 16,2-3-128 0,2-3-1072-16,3-3-208 0,3-7-32 0,2-5-8496 0,0-5-1712 15</inkml:trace>
  <inkml:trace contextRef="#ctx0" brushRef="#br0" timeOffset="206121.2">8907 12640 34095 0,'1'2'1504'0,"-1"-2"320"0,-1 2-1456 0,0-2-368 0,-1 3 0 0,1 0 0 0,0 1 256 0,-3 0 0 0,-1 4-16 0,-1 5 0 0,-3-1-240 0,0 4 0 0,0-2-144 0,-2 1 144 0,1 1 0 0,-1 0 0 15,1 2 0-15,-3 1 0 0,2 3 0 0,-1 0 0 0,0 4 0 0,-1 3 0 16,0-1 464-16,0 4 48 0,2 5 0 16,-1 2 0-16,1 2 112 0,-2 1 16 0,1 3 16 15,-2 7 0-15,-1 4-400 0,-1 1-64 0,-1-5-32 0,1-2 0 16,0 0-160-16,-3-2 0 0,-2 5 0 0,2-2 0 15,-1-4 0-15,0-2 0 0,-1-5 0 0,1-1 0 16,0-5 0-16,-2 1 0 0,-1 0 0 0,-3-1 0 16,1-2-640-1,0-3-16-15,2-3 0 0,1-5 0 0,2-3-816 0,4-7-176 16,3 1-16-16,3-6-16 0,4 1 64 0,2-3 16 0,1-2 0 16,0 1-10608-16</inkml:trace>
  <inkml:trace contextRef="#ctx0" brushRef="#br0" timeOffset="206714.06">8920 13516 39615 0,'15'-15'1760'0,"-5"1"352"0,0 3-1680 0,-2 4-432 0,-2 4 0 0,-1 1 0 16,2-2 0-16,5-3 0 0,8-4 0 0,5-3-176 31,1-2-208-31,-1 4-32 0,-4 2-16 0,-3 4 0 16,-2 1-144-16,-2 3-16 0,0 2-16 0,-2 2 0 15,0 3 48-15,-1 1 16 0,2 4 0 0,-2 2 0 0,-1 0 544 0,-3 2 192 0,1 4 0 0,-2 1 0 16,-3 1 640-16,-1 2 128 0,-4 7 32 0,-1 5 0 16,-3 1-224-16,-2 2-32 0,0-1-16 0,-2 1 0 15,0 1-400-15,0-2-96 0,-1 1-16 0,0-5 0 16,-1 2-208-16,-1-6 0 0,0 1 0 0,-1-4 0 16,-1 0 0-16,-3-3-160 0,0 1 0 0,-1-5 0 0,1 2-96 15,-1-6-32-15,2-2 0 0,0-1 0 0,2-6 112 16,0-2 32-16,1-1 0 0,0-4 0 0,1-5 144 0,0 1 0 15,-1-1 0-15,-1-6 0 0,2-1 128 0,0 0-128 16,2-2 128-16,0-3-128 0,1-5 368 0,3-2 0 16,2 3 0-16,2 1 0 0,6 1-112 15,0 4-32-15,2 2 0 0,2 3 0 0,0 4 48 0,0 0 16 16,3 4 0-16,3-2 0 0,3 1-96 0,1 1-32 16,3 3 0-16,1 1 0 0,4 3-160 0,0-1 0 15,4 4 0-15,-2 3 0 0,2-1 0 0,-3 2 0 16,1 0 0-16,-1 0 0 0,0 2 0 0,-2 1 0 15,-1-3 0-15,-1 2 0 0,3 1 0 0,-2 2 0 16,-3-2 0-16,1-1 128 0,2 0-128 0,0 2 192 16,0-2-192-16,1-2 192 0,0-1-416 0,1-3-80 0</inkml:trace>
  <inkml:trace contextRef="#ctx0" brushRef="#br1" timeOffset="211231.27">9946 13444 41471 0,'-9'-4'3680'0,"3"4"-2944"0,1 0-592 0,4 0-144 0,1 2-144 0,-3-2-64 0,-2 0-16 0,-2 2 0 16,-2-2-1888-16,2 3-368 0,2-3-80 0,5 1 0 15,5 1-2064-15,3 1-416 0,3 0-80 0,2-3 0 0</inkml:trace>
  <inkml:trace contextRef="#ctx0" brushRef="#br1" timeOffset="211781.19">10551 12833 5519 0,'0'-8'496'0,"0"1"-496"0,0 4 0 0,0-1 0 0,2 4 4784 0,-1 0 848 0,0 0 192 0,2-3 16 0,0 3-4144 0,4 0-832 0,1 3-160 0,1 1-48 0,-2-1-192 0,2 6-32 16,-2 3-16-16,0 2 0 0,-1 2 896 0,-1 5 176 15,-2 1 48-15,0 7 0 0,1-1-384 0,-2 8-64 16,3 7 0-16,0 9-16 0,2 8-688 0,0 3-144 16,0 4-32-16,0-2 0 0,0-2-208 0,-2 0 128 0,1 0-128 15,-1 2 0-15,0-5 0 0,0 2 128 0,-2-1-128 16,-2-5 0-16,1-5 0 0,-2-4 0 0,-3-5 0 0,0-1 0 16,-1-3 0-16,-1-1 0 0,0-7 0 0,0-6 0 31,1-11-480-31,2-4-144 0</inkml:trace>
  <inkml:trace contextRef="#ctx0" brushRef="#br1" timeOffset="212797.04">11016 14051 41471 0,'-3'3'3680'0,"1"0"-2944"0,4-3-592 0,0 3-144 0,2-3-144 0,0 4-64 0,2-2-16 0,2 4 0 15,5 2-656-15,4 0-128 0,2 2-16 0,0 3-16 16,1-3-896-16,-1-1-176 0,-3 4-48 0,-1-3 0 0</inkml:trace>
  <inkml:trace contextRef="#ctx0" brushRef="#br1" timeOffset="213281.21">11741 13020 38703 0,'-15'-3'1712'0,"2"0"352"0,-2 3-1648 0,4-3-416 0,3 3 0 0,2 3 0 0,-1 0 0 0,-7 1 0 16,-6 5 0-16,-3 3-176 15,2 4-2208-15,1 3-448 0,4 7-96 0,2 5-16 0,3 5 2384 0,0 4 560 16,2 4 0-16,-1 1 0 0,-1 1 0 0,-1 2 144 16,0 3-16-16,-1 2-128 15,1 2-464-15,2-2-208 0,4-2-32 0,3-3-16 16,3-5-560-16,3-5-96 0,2-5-32 0,0-5 0 0,1-1 1856 16,1-3 352-16,4 0 80 0,1 1 16 0,0-3 1056 0,4 1 224 15,1-5 32-15,6-2 16 0,3-6-736 0,3-4-144 16,-2-3-16-16,10-6-16 0,7-9-928 0,2-4-192 15,-7 1-48-15,2-5 0 0,3-6-416 0,2-5-96 16,0-1-16-16,-4-5 0 16,-5 5-464-16,-6-6-112 0,-3-6 0 0,-4 0-16 0,-4 2 656 0,-3-4 128 15,-1 0 16-15,-5-7 16 0,-1 0 672 0,-5-1 144 16,-2-1 32-16,-7 2 0 0,-4 2 320 0,-5 4 64 16,-5 3 16-16,-3 7 0 0,-1 5-464 0,-6-3-96 0,-7 3-16 15,-4 0 0-15,-5 1-272 0,-4 5-64 0,-3 1-16 0,-6 4-12080 16,-2 7-2416-16</inkml:trace>
  <inkml:trace contextRef="#ctx0" brushRef="#br0" timeOffset="-201632.01">26262 17600 20271 0,'7'-2'1792'0,"-1"2"-1424"0,-2 0-368 0,-1-3 0 0,-2 3 160 0,1 0-32 0,5-1-128 0,2-1 192 15,4-1-944-15,-1-1-192 0,1 1-32 0,-5-3-16 16,1 2 416-16,-3-2 64 0,-1 0 32 0,0-1 0 0,0 1 608 0,1 0 112 16,0 0 16-16,3 0 16 0,0-2 608 0,0 6 112 15,3-2 32-15,-1-1 0 0,0 4-192 0,-1 1-48 16,-2 0 0-16,1 0 0 0,-3 0 432 0,-1 1 64 15,-1 2 32-15,-2-3 0 0,0 2-272 0,-4 2-48 16,0-3-16-16,-3 4 0 0,-2 1-672 0,-5-2-144 0,-1 2-32 0,-5 0 0 16,0 2-128-16,-6 0-144 0,0-2 144 15,-4-2-208-15,3 2 32 0,-3 0 16 0,2 1 0 0,0 1 0 16,4 0 320-16,-1 0 64 0,0 2 16 0,0 3 0 16,-2-1 192-16,0 2 32 0,2 4 16 0,-2-2 0 15,3 3-480-15,-2-1 128 0,1 2-128 0,1 2 0 16,1-1 0-16,1 5 0 0,-1 0-144 0,1 2 144 15,2 0-176-15,0-2 176 0,2 2-192 0,0-2 192 16,2 3-128-16,1-2 128 0,0-1 0 0,2 0 0 16,1 1 0-16,3-1 0 0,1-1 0 0,1 1 0 0,2-1 192 15,2-3-16-15,4 0 0 0,2 0 0 0,2-3 208 16,2 3 32-16,2-2 16 0,2 1 0 0,2-5-432 16,3 3 128-16,1-3-128 0,4 2 0 0,0-4 0 15,2 1 0-15,5 1 0 0,0-4 0 0,4 2 0 16,-1-4 0-16,2-2 0 0,-2 0 0 0,1-3 160 0,-3 1-160 15,-2-5 192-15,-2 1-192 0,-1 1 128 0,-2-3-128 16,-3-3 0-16,-3-3 0 0,-1 3 320 0,-4-4 0 16,1-2 0-16,-3-4 0 0,1 1-80 0,-2-4-16 15,1 0 0-15,0-3 0 0,2-3 320 0,-3 0 64 16,1-6 16-16,0 2 0 0,-1-5-304 0,1 2-48 16,0-6-16-16,0 1 0 0,2-5-64 0,-1 2-32 15,0-1 0-15,1-1 0 0,-2 2 32 0,0 3 0 16,-1 2 0-16,-2 1 0 0,0 1-192 0,-2 2 0 15,-1 0 144-15,-3 5-144 0,0 2 0 0,-4 1 0 0,-1 4 0 16,-3-1 0-16,-3 3 0 0,-5-2 0 0,-3 4 0 16,-4-3 0-16,-1 4-192 0,-3-2-48 0,-3 1-16 15,-3 0 0 1,-2-1-656-16,-1 0-144 0,-4-2-32 0,-2 1-16016 0</inkml:trace>
  <inkml:trace contextRef="#ctx0" brushRef="#br2" timeOffset="-193065.77">4678 5917 30399 0,'-4'0'2704'0,"2"-3"-2160"0,2 3-544 0,0-1 0 0,1 1 272 0,-1 0-48 0,0 0-16 0,0-2 0 0,-1-1-16 0,-3 2 0 0,0-1 0 0,-2-2 0 16,-3 1-192-16,-3 0 0 0,-4 0 0 0,-5 0 0 16,-5-1 0-16,-5-1 0 0,-6 1 0 0,-6-2-160 15,-4 2 160-15,-8 1 0 0,-4 0 0 0,-8 3 0 16,-5-2 0-16,1-2 0 0,-1-2 0 0,4-2 0 15,7 0 0-15,2-2 0 0,1 0 0 0,1-1 0 0,1-2 304 16,2 2-16-16,2-1 0 0,1-1 0 0,-1 5 352 0,3 4 80 16,2 2 16-16,1 4 0 0,2 2-288 0,3 4-48 15,1 2-16-15,6 3 0 0,3-1-48 0,4 4-16 16,2 3 0-16,4-3 0 0,4 0-16 16,2 0-16-16,1 3 0 0,3-1 0 0,2 2-96 0,3-2-32 15,2 2 0-15,3-1 0 0,2-1-160 0,2 1 0 16,3 1 0-16,0-4 0 0,-1-1 0 0,3 3 0 15,2 4 0-15,2 7 0 0,3 3 0 0,-2 6 0 16,2 9 0-16,-1 1 128 0,-3 6-128 0,-2 3 0 16,-2 9 0-16,-3 12 0 0,-3 11 0 0,-4 9 0 15,0 7 0-15,-5-1 0 0,1 0 0 0,-2 3 0 16,2 5 0-16,3-11 0 0,3-9 0 0,2-5 0 0,3 0 0 16,2-2 0-16,0-1 160 0,-1-1-160 0,1-4 192 15,-3-3-192-15,-1-1 272 0,-2 2-48 16,-1 5-16-16,-4-6 0 0,1-9-208 0,-2 1 0 15,-1-1 0-15,1 2 0 0,1 1 224 0,-2-4-48 0,3-2-16 0,-3-1 0 16,2-3 32-16,-1-3 16 0,2 0 0 0,0-7 0 16,1 2-32-16,-1-2-16 0,2-3 0 15,-1-5 0-15,2-5-160 0,1-5 0 0,-1-1 0 0,2-8 0 16,2-2 336-16,0 2 48 0,4-5 0 0,1-2 0 16,2 0-16-16,2-6 0 0,6-1 0 0,4-5 0 15,6-4 80-15,10-4 0 0,10-5 16 0,7-3 0 16,7-6-112-16,10 0-32 0,12-3 0 0,4-3 0 15,-5 2-320-15,0 4 0 0,6-1 0 0,3 3-21504 16</inkml:trace>
</inkml:ink>
</file>

<file path=ppt/ink/ink11.xml><?xml version="1.0" encoding="utf-8"?>
<inkml:ink xmlns:inkml="http://www.w3.org/2003/InkML">
  <inkml:definitions>
    <inkml:context xml:id="ctx0">
      <inkml:inkSource xml:id="inkSrc0">
        <inkml:traceFormat>
          <inkml:channel name="X" type="integer" max="27388" units="cm"/>
          <inkml:channel name="Y" type="integer" max="18258" units="cm"/>
          <inkml:channel name="F" type="integer" max="65535" units="dev"/>
          <inkml:channel name="T" type="integer" max="2.14748E9" units="dev"/>
        </inkml:traceFormat>
        <inkml:channelProperties>
          <inkml:channelProperty channel="X" name="resolution" value="1000.29218" units="1/cm"/>
          <inkml:channelProperty channel="Y" name="resolution" value="1000.43835" units="1/cm"/>
          <inkml:channelProperty channel="F" name="resolution" value="0" units="1/dev"/>
          <inkml:channelProperty channel="T" name="resolution" value="1" units="1/dev"/>
        </inkml:channelProperties>
      </inkml:inkSource>
      <inkml:timestamp xml:id="ts0" timeString="2024-12-03T16:34:04.310"/>
    </inkml:context>
    <inkml:brush xml:id="br0">
      <inkml:brushProperty name="width" value="0.05292" units="cm"/>
      <inkml:brushProperty name="height" value="0.05292" units="cm"/>
      <inkml:brushProperty name="color" value="#FF0000"/>
    </inkml:brush>
    <inkml:brush xml:id="br1">
      <inkml:brushProperty name="width" value="0.05292" units="cm"/>
      <inkml:brushProperty name="height" value="0.05292" units="cm"/>
      <inkml:brushProperty name="color" value="#00B0F0"/>
    </inkml:brush>
    <inkml:brush xml:id="br2">
      <inkml:brushProperty name="width" value="0.05292" units="cm"/>
      <inkml:brushProperty name="height" value="0.05292" units="cm"/>
      <inkml:brushProperty name="color" value="#7030A0"/>
    </inkml:brush>
    <inkml:brush xml:id="br3">
      <inkml:brushProperty name="width" value="0.05292" units="cm"/>
      <inkml:brushProperty name="height" value="0.05292" units="cm"/>
      <inkml:brushProperty name="color" value="#FFC000"/>
    </inkml:brush>
  </inkml:definitions>
  <inkml:trace contextRef="#ctx0" brushRef="#br0">17872 760 12895 0,'10'-5'1152'0,"0"2"-928"0,-3 3-224 0,-2-3 0 0,0 3 224 0,1-1 0 15,7-2 0-15,5-4 0 0,7 1 768 0,2-3 160 16,0 1 16-16,-3 3 16 0,-6-4 592 0,-2 3 112 0,-3 2 32 16,-2-2 0-16,-4 2-256 0,-2 2-64 15,-1-1 0-15,-4 2 0 0,0 1-736 0,-3 0-160 0,-2 1-16 0,-2 2-16 16,-2-1-480-16,-3 2-192 0,-3 2 128 0,-2-2-128 16,0 0 0-16,-4 0 0 0,0 3 0 0,-4-2 0 15,0 0 0-15,-2 1 0 0,-4-3 0 16,0 4 0-16,-1-1 0 0,-1 0 0 0,0 1 0 0,0 2 0 15,0 1 512-15,-1 0 192 0,1 1 16 0,-1-1 16 16,1 2 0-16,2-2 0 0,4 0 0 0,1-1 0 16,2-2-384-16,2 2-80 0,2 1-16 0,3-3 0 15,2 2-256-15,0-1 160 0,3 2-160 0,1-2 128 16,2 0-128-16,1 1 0 0,3-2 0 16,0 0 0-16,3 1 0 0,4-4 0 0,1 2-160 0,6-3 160 15,1 0 0-15,5-1 0 0,2 0 0 0,5-2 0 16,3-2 0-16,2 0 0 0,3 0 0 0,3-2 160 15,1 2-160-15,0 0 0 0,1 0 0 0,0 2 0 0,-3-3 0 16,-1 6 0-16,-4-1-160 0,-4 0 160 16,0 1 0-16,-4 2 0 0,0 2 0 0,-2 0 0 15,-2 2 0-15,0-3 0 0,-1 4 0 0,-2-2 0 0,-1 0 0 0,0 0 0 16,-1-1 0-16,-1 0 0 0,-2-1 0 0,-1 0 0 16,1 1 0-16,-4-5 0 0,2 2 0 0,-2-2 0 15,-1 2 128-15,-1-3-128 0,1 2 0 16,-2-1 0-16,-2 2 0 0,-1 0 0 0,-4 0 0 0,-2 4 0 15,-4 2 0-15,-2 1 0 0,-4 2 0 0,-6 4 0 16,-5 4 0-16,-3-2 0 0,-3 2 0 0,-2 2-144 0,-3 0 144 16,-2-2-128-16,-1 1 128 0,1-3 0 0,1-2 0 15,0 1 0-15,-1-2 0 0,1 0 0 0,4-3 0 16,-1 2 0-16,1 4 0 0,-3-3 0 0,0 1 0 16,3 0 0-16,2 0 0 0,0-4 0 0,3 3 0 0,4 2 0 15,6-5 0-15,2 2 0 0,2 1 192 16,3 1-64-16,4 1-128 0,0-1 0 0,6 0-176 0,3-1 176 15,4 0 0-15,4 3 0 0,3-5 0 16,7 0 0-16,4 0 0 0,4 1 240 0,9-2-32 0,4 0 0 16,4-1-16-16,1 1 0 0,4-6 0 0,1-1 0 15,4 0-48-15,-1-3-16 0,4-3 0 0,0 0 0 16,2-3 64-16,-1 1 0 0,3-2 0 0,0-2 0 16,1-1-192-16,-1-2 0 0,-4-1-192 0,-2 0 192 15,0 1-128-15,2-4 128 0,1-2 0 0,3-1 0 16,1-3-304-16,-1 3 16 0,-4 0 0 0,0-2 0 15</inkml:trace>
  <inkml:trace contextRef="#ctx0" brushRef="#br0" timeOffset="1198.08">17764 2368 27647 0,'-2'-4'2448'0,"1"0"-1952"0,1 4-496 0,0-2 0 0,1 2 848 0,-1-1 80 0,-1-2 16 0,-1-3 0 0,1-3-784 0,-1 2-160 0,0-3 0 0,1 2 0 16,1 0-1216-16,-1-1-192 0,1 3-32 0,-1-2-16 15,-1 0-1296 1,2 2-272-16,0-3-48 0,0 2-16 0,-1-2 1888 0,0 3 384 0,-1 0 80 16,-2 0 16-16,-1 1 1616 0,-3-1 320 0,0 1 64 0,-3 3 0 0,-2 2 1600 0,-2 4 320 15,-1 2 64-15,-2 2 16 0,-1 3-1184 0,1 1-240 16,-1 2-64-16,2 2 0 0,1 2-1248 0,2-1-256 15,1 4-48-15,1-4-16 0,4 1-224 0,-1 3-128 16,2 2 128-16,1-1-208 0,2 0 208 16,0 0 0-16,3 1 0 0,1 1 0 0,0-1 0 0,0-4-144 15,1 0 144-15,2 0 0 0,-1-2 0 0,1 0 0 0,0-1 0 16,2 0 0-16,-1-6 0 0,1 0 0 0,1-1 0 16,0-3 0-16,0 0 0 0,2-2 0 0,0-2-144 15,1-2 144-15,0-2 0 0,2-1 0 0,-1 0 0 0,2-3 0 16,1-2 0-16,1-1 0 0,1 0 0 0,1-1 0 15,2-3 0-15,-1 1 0 0,-1 2 0 0,0-5 0 16,1 3 0-16,1-2 0 0,-1-2 128 0,-2-1-128 16,-4 1 0-16,-2 2 0 0,-3-2 0 0,-4 4 0 15,-2 2 0-15,-3-3 0 0,-5 4 0 0,-3 0 0 16,-1 3 0-16,-4 0 0 0,-3-1 0 0,-1 4 0 16,-1-4 256-16,1 4 32 0,2 0 0 15,1 1 0-15,-1 1 256 0,3-3 48 0,3 1 16 0,2 3 0 16,4 0-112-16,2 3-32 0,4-2 0 0,3 2 0 15,3 3-320-15,1 1-144 0,3 4 128 0,3 3-128 0,-1-2 0 16,3 7 128-16,2 1-128 0,-1-1 0 16,0 2 192-16,0-1-64 0,0 5 0 0,2 0 0 0,2 3-128 15,1 1 0-15,2 3 0 0,3-1 0 0,2-2 0 16,1-2 0-16,3-1 0 0,0-1-18176 16</inkml:trace>
  <inkml:trace contextRef="#ctx0" brushRef="#br0" timeOffset="4088.42">19639 888 14735 0,'-8'-4'1312'0,"5"0"-1056"0,0 3-256 0,2 0 0 0,1 2 1344 0,-1-1 192 0,1 1 64 0,0 1 0 0,0 0 128 0,0 2 48 15,0 2 0-15,0 0 0 0,0 1-496 0,1 5-112 16,0-2-16-16,3-1 0 0,0 6-752 0,-1-1-144 15,4 2-48-15,-1 5 0 0,1 1-208 0,1 3 144 16,-1 2-144-16,-1 0 128 0,-1 5-128 0,0 6 0 16,1 6 0-16,-3 1 0 0,0 3 0 0,-1-1 0 0,0 0 0 15,1-11 0-15,-1-5-128 0,1 1 128 0,0 1 0 16,2 2 0-16,0-1 0 0,-1-1 0 0,1-7-144 0,-1-2 144 31,1-4-432-31,-1-5-16 0,0-3-16 0,0-6-13168 0</inkml:trace>
  <inkml:trace contextRef="#ctx0" brushRef="#br0" timeOffset="4596.76">19456 849 23951 0,'-16'-3'1056'0,"5"3"224"0,3 0-1024 0,3 0-256 16,3 0 0-16,2-3 0 0,-1 3 832 0,-1-2 96 16,0 0 32-16,-1 0 0 0,3-4-160 0,2 0-32 15,3-2 0-15,2-4 0 0,3 2-384 0,1-2-96 16,3-3-16-16,2 1 0 0,0 2-112 0,4-4-32 15,1 1 0-15,1 1 0 0,0 2 0 0,2 0-128 16,2-1 192-16,0 3-64 0,1 0-128 0,0 4 0 16,-1-2 0-16,-1 4 0 0,-2 0 0 0,-2 4 0 0,-2-2 0 15,-1 2 0-15,3 2 0 0,2 4 0 0,-1-2 0 0,-1 3 0 16,-3 2-128-16,-2 3 128 0,-1 1 0 0,-2-1 0 16,-5 4 0-16,0 0 0 0,-3 3 0 0,-2 1 0 15,0-1 0-15,-4 2 0 0,-2-1 0 0,-2 1 0 16,0 2 0-16,-2-5 0 0,1 2 144 0,-2-2-144 15,0-1 0-15,-2 1 0 0,1 1 0 0,-3 0 128 16,1 0-128-16,-3-1 176 0,3 0-176 0,0-2 192 16,0 1-192-16,-3 1 0 0,0 0-192 0,-2-3 192 15,-1 1 0-15,0 0 0 0,-1-4 0 0,0 1 0 16,-3 0 0-16,1-4 0 0,4-2 0 0,-3 0 0 16,1-1-160-16,-2-4 160 0,3-2-208 0,1-2 80 15,1-1-272-15,1 0-48 0,3-1-16 0,0-2-13216 16</inkml:trace>
  <inkml:trace contextRef="#ctx0" brushRef="#br0" timeOffset="5038.05">20615 585 7359 0,'11'-14'656'0,"-4"4"-528"0,2 2-128 0,-3 0 0 0,-1 6 800 0,-1-2 128 0,-1 2 32 0,2-5 0 0,5 1-384 0,0-4-64 0,1 0 0 0,-2 2-16 16,-4 2 1424-16,-4 2 272 0,-3 4 64 0,-5 1 16 15,-1 4-320-15,-3 1-64 0,-2 2-16 0,-2 3 0 16,-2 2-816-16,-2 2-160 0,0 5-48 0,-1-1 0 16,0 0-480-16,2 4-112 0,-1 1 0 0,0-1-16 15,3 1-112-15,0 0-128 0,2 0 176 0,0 1-176 16,0 0 128-16,2 1-128 0,2-1 0 0,0-3 0 16,1 0 0-16,0 4 0 0,0-1 0 0,-1 5 0 15,-1 4 0-15,0 3 0 0,1 2 0 0,1 4 0 0,1 1 0 16,1 1 0-16,2 2 0 0,2-3 0 0,3-3 0 0,1-2 0 15,3-7 0-15,2 2 0 0,3 1 0 0,0-4 0 16,1-5-144-16,3 2 144 0,2 1-176 0,3-5 176 16,1 0-208-16,0-3-9104 15,4-1-1824-15</inkml:trace>
  <inkml:trace contextRef="#ctx0" brushRef="#br0" timeOffset="6914.08">21725 443 5519 0,'-6'-4'496'0,"1"0"-496"0,0 2 0 0,4 0 0 0,1 2 4048 0,1 0 720 0,0 0 144 0,2-2 16 0,-1 2-3328 0,3 0-656 0,1 0-144 0,2 2-32 15,2 0-576-15,1 1-192 0,0 4 0 0,2-1 0 16,2 2 240-16,1 2-64 0,2-1-16 0,-1 3 0 16,3 4 464-16,-2 0 80 0,2 3 32 0,2 3 0 15,2 7-576-15,2 3-160 0,1 9 0 0,1 3 0 16,0 4 0-16,-4 2 0 0,-3-2 0 0,-1 2 0 16,-4-6 0-16,-1 4 0 0,-1 5 0 0,-3 1 0 15,-3-2-128-15,0 1 128 0,-2 0-128 0,-5-1 128 16,-2-1 0-16,-3-4-128 0,-4 0 128 0,-1-7 0 15,-3-1-208-15,-4-2 32 0,-2 1 16 0,-2-6 0 16,-1 3-368-16,0-7-80 16,0-2-16-16,2-1 0 0,-1-3-176 0,0-3-32 0,2-1-16 15,-1-4-9936-15</inkml:trace>
  <inkml:trace contextRef="#ctx0" brushRef="#br0" timeOffset="8051.79">23099 1021 15599 0,'2'-5'336'0,"-1"0"80"0,1 2 16 0,-1-1 16 0,1 1-448 16,0 1 0-16,-1 1 0 0,1-2 0 0,2 0 832 0,1-4 64 0,0 1 32 0,-1 0 0 0,-2 2-672 0,-1 1-128 0,1 0-128 0,-2 3 192 0,0-2 800 0,-2 2 160 0,1 2 48 0,-1-2 0 15,0 3 304-15,0 0 64 0,0-1 16 0,-1 3 0 16,3-5-672-16,0 0-128 0,-10 19-16 0,5-6-16 16,0-3-240-16,0 4-32 0,-1-1-16 0,0 4 0 15,-1 4 0-15,-1-1 0 0,3-2 0 0,-1 1 0 16,2 0-336-16,-1 0-128 0,0 4 0 0,0-1 144 0,0 3-144 0,2-3 0 16,-1 0 0-16,3 0 0 0,0-3 0 0,2-1 0 15,0-1 0-15,3-5 0 0,-1-1 0 0,2 0 0 16,3-1 0-16,0-4 0 0,1 0 0 0,2 1 0 15,0-4 128-15,2 0-128 0,0 0 0 0,1-3 0 16,1 2 0-16,1-2 0 0,0-2-208 0,-1-1 16 16,1 0 16-16,-1-3 0 0,0 0-16 0,-2-2-16 15,0 2 0-15,-1-2 0 0,0-2 208 0,1-3 0 16,-2 1 0-16,0-2 0 0,0 0 0 0,-1-2 0 16,1-3 0-16,0 3 0 0,0-4 0 0,0 2 0 15,-1-1 0-15,0 0 0 0,0 0 0 0,0-2 0 16,1-3 0-16,0-1 0 0,2 1 0 0,-2-2 0 15,0 1 0-15,-2 1 0 0,-1 6 0 0,-2-1 0 0,-1 5-160 16,-2 0 160-16,-1 4 0 0,-1 0 0 0,1 4 0 0,-4 1 0 16,2 4 0-16,-1-2 0 0,0 3 0 15,0 3 128-15,0-3-128 0,1 4 0 0,0-2 0 0,-2-1 0 16,2 3 0-16,0 1 0 0,2-1 0 0,-2 2 0 16,0 0 0-16,0 1 0 0,0 5 0 0,-2-3 0 15,1 5 0-15,-1 3 0 0,-1-3 0 0,2 4 0 16,-2 5 0-16,2 1 0 0,-1 2 0 0,-1 0 0 15,2 5 128-15,-1 0-128 0,0 1 128 0,-1-2-128 16,1 1 0-16,-1 0 0 0,-1-1 0 0,0-3 0 16,1-5 0-16,0-3-176 0,-1 3 48 0,3-2 0 15,0-4-1488 1,1 0-304-16</inkml:trace>
  <inkml:trace contextRef="#ctx0" brushRef="#br0" timeOffset="9580.92">23890 1412 25791 0,'-2'1'2304'0,"-1"-1"-1856"0,3 3-448 0,0-3 0 0,1 0 320 0,-1 0-48 0,0 2 0 0,-1-2 0 0,1 1 144 0,1 2 32 0,2-1 0 0,-3-2 0 16,0 0-320-16,0 0-128 0,0 0 128 0,25 7-128 16,-20-7 128-16,1 3-128 0,-1 0 0 0,0 0 128 15,0 4 576-15,-3-1 96 0,1 1 32 0,-3 6 0 16,0-1 272-16,-3 4 64 0,1 0 16 0,-1-1 0 15,-1 1-192-15,1 3-32 0,-2 7-16 0,-1 0 0 16,-1 4-480-16,1-1-80 0,0 2-32 0,0-3 0 16,1 1-224-16,1-6-128 0,1-1 160 0,0-1-160 15,1-1 0-15,-2-4 0 0,1 2 0 0,0-7 0 0,-1 1 0 16,0 1 0-16,1-5-176 0,-2 2 176 16,1-4-816-16,-1-2-32 0,0-2-16 0,0-4-16320 15</inkml:trace>
  <inkml:trace contextRef="#ctx0" brushRef="#br0" timeOffset="10714.76">25017 340 10127 0,'-3'-3'896'0,"1"3"-704"0,2 0-192 0,0 0 0 0,1 0 176 0,-1 0 0 15,0 0 0-15,-1 0 0 0,-1-2 720 0,1 2 160 16,-1 0 32-16,2 0 0 0,0 0 448 0,0 0 112 15,0 0 16-15,-22 6 0 0,14-1-416 0,-2-1-80 16,0 2-16-16,0-2 0 0,1 2-80 0,-1 0-32 16,0 0 0-16,-1 0 0 0,2 1-192 0,0 0-32 15,1-1-16-15,0 3 0 0,1-3-352 0,1 4-64 16,-2 0 0-16,2 0-16 0,0 1-368 0,-2 2 128 16,1 0-128-16,-2 3 0 0,-1-1 0 0,1 2 0 15,-3 2 0-15,1-1 128 0,-2 4 16 0,-1 1 16 0,-1 3 0 0,-1 2 0 16,0 3 416-16,3 1 64 0,-1 3 32 0,3 2 0 15,1-3 96-15,0 1 32 0,3-2 0 0,-1 1 0 16,2 1-480-16,1-1-112 0,0 1-16 0,0 1 0 16,1 2-192-16,2 2 0 0,2 2 0 0,1-2 0 15,3 2 0-15,2-2-208 0,1-4 64 0,2-2 16 16,1 1-560-16,1-6-96 16,3 1-32-16,-3-4 0 0,1-3-640 15,1-1-128-15,0-4-16 0,2-1-8128 0,1-3-1600 0</inkml:trace>
  <inkml:trace contextRef="#ctx0" brushRef="#br0" timeOffset="11780.99">25595 1010 10127 0,'-1'0'896'0,"1"0"-704"0,0 0-192 0,0 0 0 0,0 0 784 0,0 0 128 0,1 1 32 0,-1-1 0 0,0 3-336 0,2-3-64 16,-2 2-16-16,0-2 0 0,0 0 16 0,0 0 0 16,0 0 0-16,0 0 0 0,0 0-160 0,0 0-48 0,0 0 0 0,0 0 0 15,0 0 528-15,0 0 96 0,0 0 32 0,0 0 0 16,0 0-64-16,0 0-16 0,0 0 0 0,-5-22 0 16,0 20-272-16,-3-2-48 0,2-2-16 0,-4 1 0 15,0 1 0-15,-1 0 0 0,-2-2 0 0,-2 2 0 16,-1 2-176-16,-2-1-32 0,0 3-16 15,-2 3 0-15,0 1 560 0,-2 2 112 0,-1 4 32 16,-1 1 0-16,2 2-368 0,-1 2-80 0,1 3-16 0,1-1 0 16,3 0-448-16,-2 2-144 0,0 1 0 0,2 3 0 15,0-3 0-15,2 2 0 0,1 3 0 0,2-3 0 16,3-2 0-16,0 1 0 0,3-1-144 0,2-2 144 16,1 1 0-16,3-6 0 0,2 2 0 0,4-2-128 15,-1-2 128-15,3 0 0 0,2-1 0 0,2-4 0 16,0 0-320-16,2 0-16 0,4-4-16 0,0 0 0 0,1-2 0 15,2 0 0-15,2-4 0 0,-1 2 0 0,0-4 352 0,0-1 0 16,1 0 0-16,-1-2 0 0,-3 1 288 0,1-2 128 16,-1 0 32-16,-2-2 0 0,-2-2 64 0,-2 2 0 15,1-1 16-15,-4 1 0 0,1 0-304 0,-2-1-64 16,-1 1-16-16,-2-2 0 0,0-1-144 0,0 2 0 16,0-2 144-16,-3 1-144 0,2-2 0 0,-1 4 0 15,-1-1 0-15,1 1 0 0,-2 5 0 0,0-2 0 16,2 2 0-16,-2 2 0 0,1 1 0 0,1 4 0 15,-1-2 0-15,1 4 0 0,-1-2 144 0,1 4 16 16,0 1 0-16,0-2 0 0,-1 5 304 0,1-2 64 16,0 3 16-16,0 0 0 0,-1 0-272 0,1 1-48 15,-2 0-16-15,0-1 0 0,1 3-16 0,-1-2-16 16,0 0 0-16,0 2 0 0,3 0-176 0,0 1 160 0,1-2-160 16,2 1 160-16,2 1-160 0,2-1 0 0,1 0 0 15,2-2 128-15,3 3-128 0,-2-3 0 0,1 2 0 0,-1 0 0 16,-1-2 0-16,-1-1 0 0,-2 1 0 0,0-3 0 15,-2 2 0-15,0-2-176 0,-3-1 176 0,-1 3-128 16,-1-3-320 0,-2-2-48-16,0 0-16 0,1-2-11648 0,-2 1-2352 0</inkml:trace>
  <inkml:trace contextRef="#ctx0" brushRef="#br0" timeOffset="12647.42">25922 413 22111 0,'-5'-3'1968'0,"2"3"-1584"0,2 0-384 0,1 0 0 0,1 0 864 0,1 0 96 16,-1 0 0-16,0-2 16 0,0 2-400 0,3 0-64 0,1 2-32 15,-5-2 0-15,0 0 112 0,22 7 32 0,-12-5 0 0,0 2 0 16,2 2 320-16,1 0 64 0,0 0 16 0,1 2 0 15,0 2-32-15,0 1 0 0,0 1 0 0,2 2 0 16,0 2-368-16,1 5-80 0,1 1-16 0,-1 4 0 16,3 2-304-16,-2 5-64 0,1 4-16 15,0 1 0-15,-1 5-144 0,1 2 128 0,-3-1-128 0,0-3 128 16,-1-2-128-16,-2-5 0 0,1 1 0 0,-2-3 0 16,2 0 0-16,-2 1 0 0,3 3 0 0,-3 1 0 15,-1-2 224-15,-1-5 16 0,-5 1 0 16,-2-3 0-16,-4 1-80 0,-3-1-16 0,-1-6 0 0,-5 3 0 15,-1 1-144-15,-5-1 0 0,-1-2 0 0,-5 2 0 16,0-3-624 0,-3-1-96-16,0-1-32 0,-3-5-16656 0</inkml:trace>
  <inkml:trace contextRef="#ctx0" brushRef="#br0" timeOffset="148596.79">21432 1235 18431 0,'1'-4'1632'0,"0"0"-1312"0,1 0-320 0,-1 4 0 0,-1 0 1120 0,1-4 160 16,2 0 16-16,-2-2 16 0,0 0-464 0,0-3-80 16,1-1-32-16,-4 2 0 0,2 0-480 0,-2 0-80 15,1 0-32-15,-3 2 0 16,1 0-752-16,-2 0-160 0,0 0-16 0,-2-1-16 16,2 1-336-16,-4 3-64 0,1-2-16 0,-2 3 0 0,1 0 912 0,-2 1 304 15,0 1-192-15,0 0 192 0,-1 0 416 0,0 0 176 16,0 0 48-16,0 3 0 0,-2-1 1008 0,0 3 208 15,1 1 32-15,-2 0 16 0,-1 4-992 0,-1 2-192 0,-3 1-32 16,-1 3-16-16,0 1-672 0,-1 4 0 0,1 1 0 16,-1 0 0-16,3 1 0 0,3-4 0 0,1 3-128 15,4-4 128-15,3-2 0 0,3 0 0 0,2-1 0 0,1 1 0 16,5-4 0-16,-1 5 0 0,3-5 0 0,1 2 0 16,2-5 0-16,0 4 0 0,5-1 0 0,2-2 0 15,2 0 0-15,0-1 0 0,1-3 0 0,0 0 0 16,1-2 0-16,-1-2-144 0,-2 2 144 0,-1-4 0 15,-1 0 0-15,-2-3 0 0,-1 0 0 0,0-1 0 16,-1-1 0-16,0-2 0 0,0 0 0 0,0-2 0 16,0-1 0-16,1-3 0 0,0-2 0 0,2 2 0 15,1-3 128-15,1-3-128 0,1 3 176 0,-1-1-176 0,-3 3 544 16,1-2 0-16,2-5 0 0,-2 4 0 0,1-2 96 16,-2 3 32-16,-1 1 0 0,-2 5 0 0,-2 1 32 0,-2-1 16 15,0 5 0-15,-2 1 0 0,-2 2-272 0,-2 4-64 16,-2-2-16-16,0 2 0 0,-4 2-240 0,1 2-128 15,0-2 160-15,0 2-160 0,1-3 0 0,-1 3 0 16,1-2 0-16,-1 2 0 0,2 1 0 0,-1 2 0 16,1 0 0-16,1 2 0 0,-1 4 0 0,0-2 128 15,2 2-128-15,2 1 0 0,0 3 256 0,3-1-32 16,4-1-16-16,-1 1 0 0,2-5 0 0,4 2 0 16,5 5 0-16,5-1 0 0,4 3-208 0,5-2 0 15,9 1 0-15,7-2-18000 0</inkml:trace>
  <inkml:trace contextRef="#ctx0" brushRef="#br1" timeOffset="155272.84">23916 12702 28559 0,'10'-10'2544'0,"-4"3"-2032"0,-1 1-512 0,-1 2 0 0,0 1 1712 0,-2 3 240 0,2 0 48 0,2-2 16 16,3-2-2016-16,2 1-592 0,1 0-32 0,-2-1 0 15,-1 2 128-15,-4 2 32 0,-2 2 0 0,-4 2 0 16,-1-1-768-16,-3 0-160 0,-3 3-16 0,-2-2-16 16,-2 2 800-16,-3-2 176 0,-2 1 16 0,-4-4 16 0,-1 2 944 0,-6-3 192 0,-4 2 48 0,-5-2 0 15,-5 1 1504-15,-4-2 304 16,-2 1 64-16,-4-2 16 0,-5-1-1376 0,-5 2-256 0,-6-1-64 0,-6-2-16 15,-2 1-560-15,-5 0-128 0,1 3 0 0,-3-5-16 16,-2 0-80-16,-3 2-16 0,-2 0 0 0,-3 0 0 16,-1 3-144-16,-3-2 0 0,-2 2 0 0,1 0 0 15,0 2 0-15,3-2 0 0,2 3 0 0,-1-6 0 0,-1 3 0 16,2-4 0-16,4 4 0 0,2-2 0 0,3-4 128 16,1 2-128-16,2-2 192 0,3 0-64 0,3-1 192 0,2 4 48 15,3-2 0-15,2 0 0 0,4-1-112 0,2 0 0 16,7-3-16-16,3 3 0 0,6 2-240 0,1-2 176 15,6 0-176-15,-1-1 160 0,2 1-160 0,3 3 0 16,3-1 0-16,0-2 0 0,2 3 0 0,2 1 0 16,1 0 0-16,3 2 0 0,2 0 0 0,2 0 0 15,2 0 0-15,1 0 0 0,3 0 0 0,1 0 0 16,2 2 0-16,1 0 0 0,3-2 0 0,-1 0 0 16,3 3 0-16,2-3 0 0,-1 0 0 0,0 3 0 15,2-3 0-15,1 3 0 0,1 1 0 0,0-2 0 16,2-1 0-16,1 2 0 0,0-1 0 0,1 2 0 15,3-3 0-15,1 4 128 0,0-1-128 0,1-1 0 16,0 2 0-16,-2 0 128 0,1 4-128 0,-3 0 0 16,-2 1 0-16,0 2 0 0,-3 4 0 0,0 3 0 0,-3 3 0 15,0 1 0-15,-1 5 0 0,-1-2 0 0,1 4 0 0,-2-1 0 16,1 1 0-16,-1 3 0 0,1 2 0 0,1-1 0 16,0 5 0-16,2 1 0 0,1 2 0 0,2 2 0 15,1 4 0-15,5-1 0 0,-1-6 0 0,1-3 0 16,2-3 256-16,1-3 0 0,-3-1 16 0,1 1 0 15,-2-4-272-15,0 3 0 0,-1 3 0 0,-1-3 0 16,-1 1 256-16,-1 2 0 0,-1 3 0 0,-1 2 0 16,0 2-256-16,-3-3 0 0,1-1 0 0,-1-5 0 15,2-1 0-15,0-5 0 0,1-1 0 0,2-3 0 0,1-2 0 16,1-2 0-16,-1-2 0 0,1-3 0 16,-1-3 0-16,-1-2 0 0,-1 2 0 0,0-4 0 0,2 1 0 15,-3-4 0-15,1 0 0 0,-1-3 0 0,0 1 0 16,0-1 0-16,0-1 0 0,0 1 0 0,0-3 0 0,0 3 0 15,0 0 0-15,0 0 0 0,0 0 160 0,0 0 32 16,0 0 0-16,0 0 0 0,0 0-16 0,0 0 0 16,0 0 0-16,0 0 0 0,0 0-176 0,0 0 0 15,0 0 0-15,-2 19 0 0,7-17 0 0,3-2 0 16,3 0 0-16,4 2 0 0,1-2 0 0,4 0 0 16,6 2 0-16,9-4 0 0,9 0 160 0,4 2 0 15,-7-2 0-15,9-1 0 0,9 2-160 0,9-4 192 16,1 5-192-16,3 0 192 0,2 3-192 0,-1-1 0 15,1 4 0-15,-1 2 128 0,-3-2-128 0,3 0 0 0,3 0 0 16,6 0 0-16,1 1 0 0,0-4 0 0,2 0 0 16,0-3 0-16,-1 0 0 0,7-3 0 0,4 0 0 0,-2-6 0 15,-4 2 0-15,-3 0 0 0,1-1 0 0,-4 0 0 16,-2 2 0-16,-5 1 0 0,-7 1 0 0,-9 1 0 16,-8 3 0-16,-1-3 0 0,-4 3-160 0,-2 0 160 15,-5 0 0-15,-3 3 0 0,-3-3 0 0,-5 1 160 16,2 1-160-16,-2 1 0 0,-3 1-160 0,0-4 160 15,0 2 0-15,0-2 0 0,0 0 0 0,2-2 0 16,1 2 0-16,-1-4 0 0,3 4 0 0,0-3 0 16,2 0 0-16,-1 0 0 0,2 0 0 0,-3-1 160 15,0 1-160-15,-3 3 0 0,-3-2-160 0,-4 1 160 16,-3 2 0-16,-3-1 0 0,-2 2 0 0,-5 1 0 16,0-2 0-16,-2 2 0 0,-1-2 0 0,0 1 0 0,-2 1 0 15,2-3 0-15,-1 1 0 0,2-1 0 0,0 0 0 0,2-1 0 16,0 1 0-16,1-3 0 0,1 1 0 0,0 1 0 15,0-2 0-15,-2 2 0 0,2-4 0 0,-1 4 0 16,-2-2 0-16,1-1 0 0,1 2 0 0,-2-2 0 16,-1 2 0-16,-1-2 0 0,0 0 0 15,0 2 0-15,-1-4 0 0,-1 2 160 0,1-2 80 0,-1 0 16 16,0-1 0-16,0 1 0 0,-1 3-16 0,1-4 0 16,-1 2 0-16,1 1 0 0,-1-5-240 0,1 3 0 15,-1-2 0-15,1 2 0 0,-1-3 0 0,0 0 0 16,1-1 0-16,-1-3 0 0,0 2 0 0,-2-2 0 15,1-2 0-15,-2-1 0 0,-1-2 0 0,-1 0 0 16,0-3 0-16,-3-3 0 0,1-3 384 0,-2-3 0 16,-2-4-16-16,0-5 0 0,2 0 16 0,0-7 0 15,0-3 0-15,2-5 0 0,2 3-176 0,1-3-16 0,4 4-16 0,1-5 0 16,2 2 16-16,3 2 16 0,0 1 0 0,1-4 0 16,3-6-32-16,1-3-16 0,-1 6 0 0,-1 3 0 15,0 2-160-15,-3 3 0 0,-2 5 0 0,-2-3 0 16,-4 2 0-16,-1-2 0 0,-6 3 0 0,-1 5 0 15,-2 2-320-15,-4 8 16 0,-1 0 0 0,-2 2 0 16,-3 5-928 0,-2 0-192-16,0 2-48 0,-3-5-21504 0</inkml:trace>
  <inkml:trace contextRef="#ctx0" brushRef="#br1" timeOffset="160163.47">14507 12607 35935 0,'-2'-1'3200'0,"-1"1"-2560"0,3 0-512 0,0 1-128 15,0 1 288-15,0-2 32 0,2 3 16 0,-2-2 0 0,0 4-336 0,2 2 0 16,3 2 0-16,0 2 0 0,1 4 0 0,1 0 0 16,1 1 0-16,-1 4 0 0,3 0 0 0,0 3 0 15,0 1 144-15,-1 0-144 0,-1 5 272 0,1-5-48 16,-3 5-16-16,0-3 0 0,-2 0-80 0,0-1-128 15,-3-1 176-15,0 2-176 0,0-1 0 0,-1-3 0 16,0-3 0-16,2-2 0 0,-1-2 0 0,0-6-224 0,3-3 32 16,1-2 16-1,0-1-1904-15,1-3-384 0</inkml:trace>
  <inkml:trace contextRef="#ctx0" brushRef="#br1" timeOffset="160484.73">15284 12550 8287 0,'-9'5'736'0,"2"-1"-592"0,-2-1-144 0,2 1 0 0,3 1 7440 0,1-1 1456 15,1 2 304-15,-4 6 48 0,-4 7-7136 0,-2 9-1440 16,-1 6-288-16,0 5-48 0,1 2-336 0,0 1-256 16,-2 1 32-16,0 3 16 0,-2 5 64 0,-3 2 16 15,-1 6 0-15,-2 0 0 0,-4 4-64 0,-1 0 0 16,-2 2 0-16,-2-4 0 16,2-4-256-16,4-14-48 0,4-5-16 0,-5-2 0 15,-5 5-320-15,-4 0-80 0,2-7-16 0,3-3 0 16,2-5-800-16,3-7-144 0,4-6-48 0,4-4-12032 0</inkml:trace>
  <inkml:trace contextRef="#ctx0" brushRef="#br1" timeOffset="161100.93">15339 13233 46079 0,'-1'-8'2048'0,"0"3"400"0,1 2-1952 0,1-1-496 0,2 1 0 0,2 0 0 16,1 0-480-16,4-1-192 0,7-5-32 0,6 0-16 16,7-3 272-16,1 2 64 0,2 0 16 0,-3 4 0 0,0-1 368 15,-4 5 0-15,-3 2 0 0,-2 0 0 0,-2 2 0 0,-3 1 0 16,-2 1 0-16,-3 2 0 0,-3-2-144 0,-3-1 144 15,-1 3 0-15,-3 3 0 0,-1-3 0 0,-2 2 0 16,-2 0 0-16,-2 2 0 0,0 3 0 0,-1-1 256 16,0-2-64-16,1 2 0 0,0-3-64 0,0 1-128 15,-1-3 176-15,1 2-176 0,0-3 0 0,0-2 0 16,1-1 0-16,1 0 0 0,3-1 0 0,1-2 0 16,0-2 0-16,1 2 0 0,2-3 0 0,0 2-176 15,1-1 32-15,0 2 0 0,1 0-176 0,-2 2-48 16,1-1 0-16,0 4 0 0,0-1 112 0,-2 2 32 15,2 0 0-15,-1-2 0 0,1 2 224 0,1 1 0 16,1-1 0-16,0 0 0 0,3-2 0 0,1-2 0 16,1 2 0-16,3-2 0 0,1 2 192 0,1 0 0 15,0-2-16-15,0 2 0 0,4-2-176 0,-3 2 192 0,1-1-192 16,0 0 192-16,2 3-64 0,-2 1-128 0,1 0 192 16,-2 4-64-16,-1-1-128 0,-2 2 0 0,-3 2-192 0,-4 1 192 15,-2-2 0-15,-2 6 0 0,-3 0 0 0,-3 3 192 16,-2 0-192-16,-4 0 0 0,0 3 0 0,-4-3 0 15,0 1 272-15,-1-1-16 0,-1-2-16 0,0-2 0 16,-1 1-64-16,1-3-16 0,1-1 0 0,-1-2 0 16,-3 0 64-16,0-4 16 0,-1 4 0 0,0-1 0 15,-1-2-112-15,-4 0 0 0,0 0-128 0,-4-1 192 16,-1-1-192-16,-3-3 176 0,-1 0-176 0,1-1 160 16,-1-2-160-16,1-4 0 0,2-1 144 0,0-2-144 0,-1-1-128 15,2-5-112-15,-1-1-16 0,2 1-19520 16</inkml:trace>
  <inkml:trace contextRef="#ctx0" brushRef="#br1" timeOffset="163833.09">14439 14297 17503 0,'-5'0'1552'0,"0"-2"-1232"0,2 2-320 0,0 0 0 0,2 2 1376 0,-2-2 224 0,0 0 32 0,-3-2 16 0,-3 1-912 0,3-4-176 0,1 1-48 0,2-2 0 0,3 0 0 0,2-2 0 15,0 0 0-15,3-2 0 0,1 0-16 0,0-3-16 16,3 1 0-16,-2 2 0 0,3-1 288 0,-1 1 64 15,1 3 16-15,-2-2 0 0,1 2 304 0,0-2 64 16,-1 5 16-16,2-2 0 0,-1 0-352 0,2 2-80 16,1-2-16-16,3 1 0 0,1 1-512 0,3-2-96 15,3 0-32-15,3-1 0 0,1 0-144 0,0 1 0 16,2 0 0-16,1 0 0 0,-3 0 0 0,1 2 0 16,1-1 0-16,1 4 0 0,-4-2 0 0,-2 3 0 0,-1 4 0 15,-3 1 0-15,-6 1 0 0,0 4 160 0,-5 0-32 16,-1 5-128-16,-5-2 0 0,-2 2 0 0,-2 1 0 15,-5 0 0-15,-1 0 0 0,-5 0 0 0,-1-1 0 16,-4 5 0-16,-2-4 0 0,-2 0 0 0,0 0 0 0,-2 2 0 16,1-2 160-16,-1 1-160 0,0 0 128 0,0-1-128 15,1 1 0-15,1 1 0 0,2-2 0 0,0 3 0 16,3-3 0-16,2-4 0 0,2 2 0 0,1-2 0 16,-3 2 0-16,2 1 0 0,-1 1 0 0,0-2 0 15,2 3 0-15,0-1 0 0,-1 0 0 0,1-4 0 16,3 4 0-16,-1-6 0 0,4 2 0 0,0-3 0 15,4-2 128-15,0 0-128 0,5-1 128 0,1-2-128 16,2 0 192-16,2-4-64 0,5 4 0 0,3-4 0 0,2-2-128 0,3 0 160 16,3 2-160-16,-1-2 160 0,2 2-160 0,0 0 0 15,-3 2 144-15,2 0-144 0,-1 0 0 0,-1 4 0 16,1-2 0-16,-4 2 0 16,0 0-432-16,-2 1-96 0,-1-1-32 0,-2 0-11344 15,-2 0-2288-15</inkml:trace>
  <inkml:trace contextRef="#ctx0" brushRef="#br1" timeOffset="164611.94">15568 14096 33167 0,'-5'0'2944'0,"0"0"-2352"0,0 0-464 0,3 0-128 0,2 2 1680 0,-3 1 320 0,-2-2 64 0,-3 3 16 16,-2 2-1552-16,-1 5-304 0,2 0-64 0,0 4-16 15,2 4-144-15,-3 3 0 0,-1 6 0 0,-3 2 0 16,0 3 0-16,-4 2 0 0,-2 0 176 0,-1 3-176 16,-2 3 0-16,-2-3 0 0,1 3-128 0,-4 1 128 15,-3 5 0-15,-3 6 0 0,-3 4 0 0,-4 0 0 16,0-3 0-16,-2-1 0 0,-1 5 0 0,1-1 0 0,2 0 0 16,1 3 0-16,1-3 0 0,6-3 0 0,6-10 0 0,6-4 0 15,6-12 0-15,6-4 0 16,5-6-736-16,3-8-96 15,4-3 0-15,-1-5-16608 0</inkml:trace>
  <inkml:trace contextRef="#ctx0" brushRef="#br1" timeOffset="165280.15">15595 14782 30399 0,'-2'-6'2704'0,"-2"1"-2160"0,-1 3-544 0,3-2 0 15,1 4 2176-15,1 0 336 0,0-3 64 0,0 1 16 16,1-2-1952-16,1-2-400 0,4 0-80 0,2 0-16 15,2-1-144-15,2 0 0 0,3 1 0 0,1 0 0 16,3-1-160-16,-2 5 160 0,1 1 0 0,0 1-144 16,-1 1 144-16,-1 4 0 0,-2 1 0 0,-2 0-128 15,-3 4 128-15,-2 0 0 0,-3 2 128 0,-2 1-128 16,-2-2 0-16,-3 1 0 0,-5 3 0 0,-3 1 0 0,1-3 272 0,-5 0-16 16,-1 2 0-16,-1 1 0 0,0-6-256 0,-2 2 128 15,1-2-128-15,0-1 0 0,2-2 0 0,3-2 0 16,0-1 0-16,2 0 0 0,1-2 0 0,2 1 0 15,-1-2 0-15,-1 1 0 0,3 2 0 0,-2-4 0 16,-1 3 0-16,1 0 0 0,1 1-128 0,-1 1 128 16,3-1 0-16,2-1-144 0,0 1 0 0,3-2 0 15,1 2 0-15,1 1 0 0,2-1 144 0,2 0 0 16,1 1 0-16,1-1-128 0,2 1 128 0,1 2 0 16,4-1 0-16,2 1 0 0,1 2 0 0,0-3 0 15,-1 1 0-15,-3-2 0 0,-5 0 0 0,4 0 0 16,-3 3 0-16,3 0 0 0,-4 0 0 0,0 3 0 15,-2-1 0-15,-1 0 0 0,-2 2 0 0,0 0 0 0,-1 1 0 16,1 0 0-16,-1 0 0 0,2 0 0 0,-1 2 0 16,-1-2 0-16,1 0 256 0,-2 2 0 0,1-3-16 15,-1-2 0-15,-1 3-64 0,0-3-16 0,-2-1 0 0,0 1 0 16,-1 1-160-16,-1-1 0 0,1 0 144 0,-4-1-144 16,2-2 128-16,-2 2-128 0,-2-3 128 0,-2 4-128 15,-1-3 176-15,-3 2-48 0,-1 1 0 0,0-1 0 16,0-2 0-16,-4 2-128 0,-3 1 192 0,-3 0-64 15,-2 1 80-15,-1-1 16 0,-1-1 0 0,-2-2 0 16,2-1-224-16,-1-5 0 0,0-1 0 0,0-5 0 16,4-1-480-1,3-6-144-15</inkml:trace>
  <inkml:trace contextRef="#ctx0" brushRef="#br1" timeOffset="166399.69">15253 16131 36863 0,'-8'-8'3264'0,"2"0"-2608"0,4 4-528 0,-1 2-128 0,2-2 0 0,-1-2 0 0,-5-4 144 0,-2-5-144 0,-5-4 384 0,0-4 16 15,1 5 0-15,0 2 0 0,1 3-16 0,-2 3 0 16,2 4 0-16,-3 6 0 0,0 1-384 0,-1 8 0 16,-2 3 128-16,-5 6-128 0,-3 5 0 0,-2 7 0 15,-3 7 0-15,-3 5 128 0,-2 8-128 0,-1-2 0 16,2-4 0-16,4 3 0 0,3-2 0 0,5-4 160 16,5-3-160-16,4-1 160 0,6 1 0 0,3 0 0 15,5-3 0-15,2 0 0 0,7-3-160 0,2-1 0 16,1 0 144-16,4-8-144 0,2-1 0 0,0-5 0 15,2-2 0-15,0-3 0 0,1-2 128 0,0-4-128 16,1-3 160-16,0-3-160 0,2-3 0 0,0-3 128 0,2-6-128 16,2-2 0-16,0-2 0 0,-2-1 0 0,0-3-192 0,-2-6 192 15,-1-1 0-15,-1-2 0 0,-2 1 0 0,-3 2 0 16,-3 0 320-16,-2-3-48 0,-2 1 0 0,-1 1 0 16,-2 1 128-16,-2-3 32 0,-1 1 0 0,-4-4 0 15,-1 3-112-15,-3-2-32 0,-3 0 0 0,-2 2 0 16,-3-2-144-16,-2 0-16 0,-3 2-128 0,-1 3 192 15,1 4-192-15,0 0 0 0,1 3 0 0,-3 3 0 16,2-2 0-16,-1 2-256 0,4 2 16 0,-2-4-13056 16,-2-1-2608-16</inkml:trace>
  <inkml:trace contextRef="#ctx0" brushRef="#br1" timeOffset="174179.77">22232 9250 14735 0,'-1'-4'1312'0,"-1"1"-1056"0,2 2-256 0,0 1 0 0,0 0 576 0,-1-2 64 0,0-2 16 0,-1 1 0 0,-1-3-288 0,-1 3-64 0,1-1-16 0,-2 1 0 15,1 0-288-15,-1 3 0 0,3 0-176 0,-1 0 176 16,2 0 0-16,0 0 0 0,-1-3 0 0,2 3 0 15,0 0 0-15,0 3 192 0,0-3 0 0,2 0 0 16,-2 0 768-16,0 0 128 0,0 0 48 0,0 0 0 16,0 0 64-16,0 0 16 0,0 0 0 0,0 0 0 15,0 0-128-15,0 0 0 0,0 0-16 0,0 0 0 16,0 0-384-16,14-16-80 0,-11 13-16 16,-2 1 0-16,2 0-208 0,-2 0-32 0,0 0-16 0,-1 0 0 15,3 2-16-15,-2 0-16 0,-1 2 0 0,-1-2 0 16,1-2-304-16,0 2 0 0,0 0 0 0,0 0 0 15,0 0 0-15,0 0 0 0,0 0 0 0,0 0 0 0,0 0 240 16,0 0-64-16,0 0-16 0,0 0 0 0,0 0 352 0,0 0 64 16,0 0 0-16,0 0 16 0,0 0-448 0,0 0-144 15,0 0 0-15,14-16 0 0,-10 16 0 0,-1 0 0 16,-2 4 0-16,1-4 0 0,0 0 0 0,-2 1 0 16,0 2 0-16,-2-1 0 0,2-1 0 0,0 2 0 15,-1-1 0-15,1-2 0 0,0 0 0 0,0 0 0 16,0 0 0-16,0 0 0 0,0 0 0 0,0 0 0 15,0 0 0-15,0 0 0 0,0 0 0 0,0 0 0 16,0 0 0-16,0 0 0 0,0 0 0 0,0 0 0 16,20-2 0-16,-19 2 0 0,-1-4 0 0,0 2 0 15,0 2 128-15,0-4-128 0,-1 1 0 0,-2 2 0 0,2-1 0 0,0-1 0 16,0 2 0-16,-2 1 0 0,1-2 0 0,-1 2 0 16,1 0 0-16,-1 0 0 0,2 0 0 15,-1 2 0-15,0-2 144 0,2 0-144 0,0 0 0 0,0 0 144 16,0 0-144-16,0 0 0 0,0 0 0 0,0 0 0 15,0 0 0-15,0 0 0 0,0 0 0 0,0 0 128 16,0 0 32-16,0 0 0 0,0 0 0 0,-12-17 0 16,10 15 288-16,-1-1 48 0,1 0 16 0,-1 1 0 15,-1 1-512-15,1-2 0 0,-1 3 0 0,0-2 0 16,1 2 0-16,0 0 0 0,1 0 0 0,-2 0 0 16,1 0 0-16,0 0 0 0,0 2 0 0,0-2 0 15,-1 3 0-15,0-2 0 0,-1-1 0 0,0 2 0 16,0 1 0-16,0-2 0 0,0 1 0 0,-1 2 0 0,0-1 0 0,0 0 0 15,-2 4 0-15,0-1 0 0,0 0 256 0,0 0 16 16,-1-2 0-16,0 2 0 0,1-2-272 16,0 1 0-16,1 2 0 0,-1-4 0 0,2 3 0 0,1-3 0 15,0 1 0-15,0 1 0 0,1 2 0 0,-1 0 0 16,0 3 0-16,-2-1 0 0,1 3 0 0,-1 1 0 16,-2 2 0-16,-1 2 0 0,0 1 0 0,-2 1 0 15,0 0 0-15,-1 3 0 0,0 1 0 0,-1-1 0 16,-1 4 0-16,0 1 0 0,1 3 0 0,0-2 0 15,3 1 0-15,2-1 0 0,2 3 0 0,1-3 0 16,2 3 0-16,1-2 0 0,2 3 0 0,0-4 0 16,2 1 0-16,0-1 0 0,2 1 0 0,-1-1 0 15,2-2 0-15,2-1 0 0,0-5 0 0,3 1 0 16,1-5 0-16,2 2 0 0,3-4 0 0,1 1 0 16,2-3 0-16,1-1 0 0,2 0 0 0,3-1 0 0,2-2 0 15,1 0 0-15,3-2 0 0,2 1 0 0,1-1 0 0,3 0 0 16,1 0 0-16,2-1 0 0,0 1 0 0,-1-1 0 15,-2 1 0-15,0-6 0 0,0 0 0 0,-1 0 0 16,-2-2 0-16,-1-4 0 0,-3-2 0 0,-1 0 0 16,-2-5 384-16,1 0-48 0,-1-5 0 0,-1 1 0 15,0-2-192-15,-2-3-144 0,-2 0 192 0,0 0-192 16,-2-3 192-16,-3-1-192 0,-1-2 192 0,-3-3-192 16,-2 2 0-16,-4-3 0 0,-3 1 0 0,-3-6 0 15,-5 4 0-15,-3-4 0 0,-4-2 0 0,-3 5 0 16,-1 5 0-16,-6-2 0 0,-6 3 0 0,-4-1 0 15,-2 6 0-15,2 2 0 0,1 5 0 0,-4 0 0 0,-1 3 0 16,0 3 0-16,0 1 0 0,3 2 0 16,1 2 0-16,3 2 0 0,3-1 0 0,3-1 0 15,3 4-432-15,0-3-80 0,4-2-32 0,3 0-18336 16</inkml:trace>
  <inkml:trace contextRef="#ctx0" brushRef="#br1" timeOffset="175947.25">25236 9173 25791 0,'-4'-6'2304'0,"3"0"-1856"0,-1 6-448 0,2-3 0 0,2 2 720 0,-1-2 48 16,0 0 16-16,0-4 0 0,1-1-336 0,1 0-64 15,1 2 0-15,1 0-16 0,1 2 752 0,0 4 160 16,0 4 16-16,1 0 16 0,-1 4-496 0,1 2-112 15,1 6 0-15,-2 3-16 0,0 1-304 0,-1 7-48 16,0 1-16-16,-3 4 0 0,1 3-320 0,-3 0 0 0,-1-1 0 16,-2-1 0-16,-1-3 0 0,-1 3 0 15,-1-4 0-15,-1 2 0 0,-2-6 0 0,1 0-128 0,-2-3 128 0,0 0-128 32,1-5-816-32,3 1-144 0,2-8-48 0,3 0-14608 0</inkml:trace>
  <inkml:trace contextRef="#ctx0" brushRef="#br1" timeOffset="176282.69">26345 8952 35007 0,'-8'0'3120'0,"1"0"-2496"0,2 0-496 0,1 3-128 0,1 0 880 0,-2 0 144 16,-5 6 48-16,-6 1 0 0,-5 9-832 0,-5 3-240 15,-2 10 0-15,-1 4 128 0,-1 7 224 0,-2 5 48 16,-1 5 16-16,-3 4 0 0,-1 3-416 0,-2 3 0 16,0 0 128-16,0 4-128 0,1 2 240 0,-2 1 16 15,2 6 0-15,1-7 0 0,1-5-256 0,0-1 0 16,0 0 0-16,2 1 0 0,0 1 0 0,3-4 0 0,4-4 0 15,1-9 0-15,3-4 0 0,2-4 0 0,3-5-160 0,5-7 160 32,1-5-864-32,2-4-96 0,2-4 0 0,5-5-16384 0</inkml:trace>
  <inkml:trace contextRef="#ctx0" brushRef="#br1" timeOffset="176982.41">26340 9765 27647 0,'2'-1'1216'0,"-1"-3"256"0,2 2-1168 0,-1-1-304 0,0 2 0 0,0 1 0 0,1-2 832 0,2-5 128 0,3 1 0 0,3-4 16 0,3-2 976 0,1 0 192 15,0-2 32-15,-1 2 16 0,1-3-1312 0,0 2-272 16,-1 2-48-16,-1-1-16 0,1 3-336 0,-2 3-64 15,2 0-16-15,-3 2 0 0,1 2-128 0,-2 1 0 0,1 2 0 16,-1 1 128-16,0 4-128 0,-1 3 0 0,-2-2 0 16,1 6 0-16,-3 0 0 0,0 5 0 0,-2-2 0 0,0 4 128 15,-2 1 64-15,-1-2 16 0,0 4 0 16,-2 1 0-16,-3 0-48 0,0-1-16 0,-3 3 0 0,-2-1 0 16,-1 1-144-16,-2-1 0 0,-2 3 0 0,-1-2 128 15,0 3 48-15,-3-3 0 0,1 2 0 0,-2-1 0 16,0-1-176-16,0-6 0 0,-1-1 0 0,1-5 0 15,-1-1 0-15,2-3-144 0,-1-4 144 0,0-2-208 16,-1-2 208-16,-1-2 0 0,-2 0 0 0,1-5 0 16,-1 1-240-16,1 1 48 0,-1-1 16 0,1-5 0 0,0 1 176 15,4-3-192-15,0-2 192 0,3-2-192 0,4 2 192 16,3-3 0-16,2 3 0 0,3 1 0 0,3 0 0 16,1-2 0-16,3 3 0 0,2 1 0 0,3 3 128 15,2 0 0-15,2 1 0 0,3 4 0 0,0-1-128 0,2 3 0 16,4 3 0-16,3-1 0 0,0 4 0 0,5 2 144 15,2 2-144-15,1 1 160 0,1 0 0 0,3 1 0 16,2 3 0-16,4-3 0 0,-1 2-16 0,-1-2 0 16,-1 2 0-16,1-2 0 0,-2 3-144 0,-2-2 0 15,0-1 0-15,-1 2 0 0,-1 0 0 0,-2 3 0 16,-1-1 0-16,-1-4 0 0,-2 0-192 0,0-2 0 16,-2-4-16-16,-2 1-12736 15,2-4-2544-15</inkml:trace>
  <inkml:trace contextRef="#ctx0" brushRef="#br1" timeOffset="178253.13">29529 8825 28559 0,'-3'-3'2544'0,"2"0"-2032"0,0 1-512 0,0 1 0 0,2 1 2080 0,0-3 320 0,2 3 64 15,-1-2 16-15,3-2-1520 0,1 3-320 0,4-2-48 0,0 3-16 0,1 0-144 0,0 6-48 0,2 4 0 0,-1 5 0 16,0 5-256-16,3 5-128 0,-1 3 0 0,1 8 128 16,-1 5 0-16,3 2-128 0,0 2 192 0,-1-1-64 15,1 3-128-15,1-5 0 0,-4 1 0 0,1-4 128 16,-1-5-128-16,-2-2 0 0,-2-7 0 0,-2-5 0 31,-2-1-384-31,-1-6-128 0</inkml:trace>
  <inkml:trace contextRef="#ctx0" brushRef="#br1" timeOffset="178580.52">30821 8738 41471 0,'-14'-2'1840'0,"2"4"368"0,0 0-1760 0,2 1-448 0,4 0 0 0,2 3 0 0,-2 1 0 0,-5 3 128 15,-7 8-128-15,-5 8 0 0,-7 9 0 0,-2 12 0 16,-3 3 128-16,2 7-128 0,-2 6 0 0,2 0 0 15,0 4 0-15,0 0 0 0,1 0 0 0,-1-2 0 16,1-2 0-16,0 0 0 0,-1-4 0 0,0 0 0 16,-2-2 0-16,0 0 0 0,-3-4 0 0,1-2 0 0,3-1 0 15,-2-5 0-15,1-1 0 0,6-5-176 0,1-5 176 16,6-3-128 0,5-6-608-16,4-5-112 0,5-4-32 0,4-8-16592 0</inkml:trace>
  <inkml:trace contextRef="#ctx0" brushRef="#br1" timeOffset="179160.81">30506 9583 42383 0,'3'-8'1872'0,"0"2"400"0,1-1-1824 0,-1 4-448 0,1 0 0 0,1 2 0 16,1-1-352-16,3-1-160 0,6-1-48 0,4-4 0 0,7 0 368 0,3-2 64 16,1 0 128-16,-2 4-208 0,-1 0 208 0,-1 0 0 15,-1 1 0-15,-2 0 0 0,-2 3 128 0,0-2 32 16,-1 1 0-16,-1 3 0 0,-2 0-160 0,-1 0 160 16,0 0-160-16,-1 3 160 0,-1-2-160 0,-4 3 128 15,-1 1-128-15,0 1 128 0,0 4 128 0,-3-2 0 16,-1 6 16-16,-1-2 0 0,-1 5-80 0,0-1-32 15,-1 5 0-15,-3-2 0 0,0 1-160 0,-3 1 0 16,-1 1 0-16,-4 3 128 0,-3-3-128 0,-3 2 0 16,-3 1 0-16,-5-3 0 0,-1 3 0 0,-5-1 0 15,-3 5 0-15,0-7 0 0,-3 2 0 0,2-3 0 0,1-3-144 16,-2 2 144-16,0-1-128 0,0-1 128 16,3-2 0-16,2 0 0 0,3-3-176 0,2-1 176 0,5-5-160 0,2 0 160 15,4-5 0-15,3-2 0 0,1-2-128 0,2-5 128 16,2 0 0-16,3-2 0 0,-1-3 0 0,2-2-144 15,1-1 144-15,1-1 0 0,2 0 0 0,0 0 128 16,2 1 128-16,1 3 16 0,1 2 16 0,0 3 0 16,2 1 160-16,0-1 48 0,1 7 0 15,3 0 0-15,2 4-176 0,2 0-48 0,0 4 0 16,3 0 0-16,2 4-272 0,4 3 0 16,4 4 128-16,2-2-128 0,3 5 0 0,-1 0 0 0,2 6 0 15,0-4 0-15,1 9 0 0,0-4 0 0,2 6 0 0,-2-2 0 0,-3-1 0 16,-4-3 0-16,-7-1 0 0,0-2 0 15,-1 1 0-15,-2-4 0 0,-2 0 0 0,2-1 0 16,-3-3-528 0,1 0-64-16,-2-7-16 0,-3 0-19184 0</inkml:trace>
  <inkml:trace contextRef="#ctx0" brushRef="#br1" timeOffset="184553.7">23818 12622 11967 0,'2'-6'1072'0,"-2"2"-864"0,1 1-208 0,0 3 0 0,-1-2 128 0,1 1-128 0,1-4 176 0,0-1-176 16,1-2 1632-16,0-2 224 0,1 2 32 0,-2-1 16 0,2 4 448 0,0 0 80 16,0 1 32-16,-1 2 0 0,2-2-864 0,1 2-192 15,1 0-16-15,1 0-16 0,0 1-960 0,0-4-192 16,0 4-32-16,0-2-16 0,2-1-48 0,0-1-128 15,-1 2 192-15,0-1-64 0,-3 0-128 0,-1 2 0 16,0 2 0-16,-3-4-176 0,1 2 176 0,-1 2 0 16,-2-3 0-16,-1 2 0 0,-2 1 0 0,0 0 0 15,-2 0 0-15,-3 0 0 0,-2 4 736 0,-3-4 128 16,-5 3 32-16,0 0 0 0,-2-1-400 0,-3 2-80 16,-2-3-16-16,-1 2 0 0,-4-3-16 0,-3 2-16 15,1-2 0-15,-3 0 0 0,0-2-368 0,-2-1 144 16,-3 0-144-16,-3-1 0 0,-1-2 0 0,-2 2 0 15,-1-2 0-15,1 1 0 0,1 0 0 0,-3 2 0 0,1 1 0 16,-4 1 0-16,-1 2 0 0,-4 4 0 0,-2-1 0 16,-2 3 0-16,-1 4 0 0,-1-3 0 0,-2 1 0 0,1 0 0 15,0 1 0-15,0-1 0 0,0-2 0 0,1 2 0 16,2-3 0-16,2 1 0 0,3-1 0 0,3-1 0 16,2 0 0-16,3 0 0 0,3-1 0 0,-2-4 0 15,-1 3 0-15,-1-3 0 0,0 0 0 0,1-3 0 16,0 1 0-16,1 0 0 0,5 0 0 0,-4 1 0 15,-3-1 0-15,-4 1 0 0,-1 1 0 0,0 0 0 16,3 0 0-16,0 1 0 0,-2 2 0 0,1-1 0 16,0 5 0-16,2-4 0 0,7 3 0 0,-3-3 0 15,2 1 0-15,1-2 0 0,3-1 0 0,3 2 0 16,2-3 0-16,5-3 0 0,3 2 0 0,3-1 0 0,4-2 0 16,0-1 0-16,3 1 0 0,-1 1 0 0,2-4 0 15,0 2 0-15,-1 0 0 0,1 3 0 0,-1 2 0 0,1-3 0 16,0 6 0-16,-2-3 0 0,-2 4 0 0,0 1 0 15,-2 0 0-15,0 3 0 0,0-2 0 0,0 2 0 16,1 0 0-16,0 1 0 0,1-1 0 0,1 0 0 16,1-2 0-16,2 1 0 0,4-1 160 0,2-1 32 15,3 0 0-15,1-4 0 0,2 1-192 0,0-2 192 16,1 0-192-16,0 0 192 0,0 0-192 0,0 0 0 16,0-2 144-16,-1 2-144 0,0 0 0 0,-2 0 128 15,0 0-128-15,-3 0 0 0,2 2 0 0,-1 1 0 16,-1 1 0-16,0-1 0 0,-2 2 0 0,1 0 128 15,0 1-128-15,3 1 128 0,-1-1 96 0,2 2 32 16,1 0 0-16,2 0 0 0,-1 5 0 0,2-3 0 0,0 2 0 16,1 0 0-16,1 4-112 0,0 1-16 0,2-3 0 15,-1 4 0-15,2 0-128 0,-2 3 0 0,2-1 0 16,-1 0 0-16,-2 5 0 0,0-1 0 0,-1 0 0 0,-1 4 0 16,0 2 0-16,-3 2 0 0,1 3-192 0,0 1 192 15,-1 1 0-15,0 1 0 0,1 3 0 0,-1-3 0 16,3-1 0-16,-2 2 0 0,2 1 0 0,0-4 0 15,-1-2 0-15,2 4 0 0,-1 3 0 0,-1-3 0 16,0 3 0-16,0-6 0 0,1-3 0 0,-2-4 0 16,2-3 0-16,-1-3 0 0,0 0 0 0,0-4 0 15,1-1 0-15,-1-5 0 0,2 2 0 0,-1-2 0 16,1-2 0-16,-1-1 0 0,0 1 128 0,1-3-128 0,0-1 0 16,0 1 160-16,0-1-160 0,-2 0 160 0,2 0-160 15,0 0 192-15,0 0-192 0,0 1 192 0,0-1-192 16,0 0 0-16,-1 0 0 0,0 2 0 0,0 0 0 15,-1-2 0-15,1 1 128 0,-1 0-128 0,1-1 0 0,-1-3 0 16,2-2 144-16,2 1-144 0,-1-2 0 0,0 3 128 16,1-6-128-16,2 3 0 0,0-3 176 0,0 0-48 15,1 3 0-15,1-3 0 0,0 0-128 0,0 2 0 16,2-2 144-16,0 1-144 0,1 1 176 0,1 1-48 16,0 0 0-16,1 1 0 0,2 1-128 0,3 1 0 15,3-2 144-15,3 3-144 0,2-2 0 0,0 1 0 16,4-2 0-16,3 1 0 0,2-2 192 0,4 0-48 15,3-2 0-15,0-2 0 0,4 1-144 0,0-1 192 16,1-2-192-16,0-1 192 0,1 3-192 0,2 0 0 0,3-2 144 16,0 2-144-16,0 4 160 0,2-3-32 0,4 6-128 0,-3-1 192 15,-5 0-192-15,5 0-128 0,5 4 128 0,4-2-208 16,1-2 208-16,1 2 128 0,-2 0 0 0,-1 1-128 16,-4-1 0-16,-3-1 0 0,1 0 0 0,0 0-144 15,-1 0 144-15,1-3 0 0,3 1 160 0,1-1-160 16,-2-1 0-16,0 1 0 0,-1-3 0 0,0 0 0 15,2 0 0-15,0-3 0 0,-1 2 0 0,3-4 0 16,3 0 0-16,-2 0 0 0,-1-2 0 0,-2 0 0 16,-2 0 0-16,0-1-128 0,0 1 128 0,0 0 0 15,-3 4 0-15,-3 0 0 0,-4 2 128 0,-5 0-128 16,-6 2 0-16,-3-1 0 0,-2 2 0 0,-3-1-160 16,0-1 160-16,-4 2 0 0,4-2 160 0,-3 1-160 15,1 1 0-15,2 1 0 0,1-3 0 0,2 0 0 0,1 3 0 16,2-4 0-16,-1 1 0 0,-1 0 0 0,-1 0 0 15,-2-1 0-15,-2 0-128 0,-5 0 128 0,-1 0 0 0,-2 2 0 16,-2 0 0-16,-3 1 0 0,-1 0 0 0,0 1 0 16,-4 0 128-16,0 0-128 0,0-3 0 0,-3 3 0 15,1 0 0-15,-2 0 0 0,-1-1 0 0,0 1 0 16,-1 0 0-16,2 0 0 0,2 0 192 0,0-2-48 16,0 2-16-16,2 0 0 0,0 0 0 0,1-3 0 15,-2 2 0-15,2 1 0 0,1 0-128 0,-1-2 0 16,-1 2 0-16,-2-3-176 0,1 2 176 0,-1-2 0 15,1 0 128-15,-4 0-128 0,3-1 176 0,-2 1-48 16,-2-2 0-16,1 1 0 0,0-2 128 0,-2-3 0 16,1 2 16-16,-2-3 0 0,0 0 112 0,-1-1 0 0,0-1 16 15,0-5 0-15,-1-2 0 0,0-2 0 0,-1-3 0 16,1-4 0-16,0-1-240 0,2-5-160 0,0-1 192 0,2-6-192 16,-1-1 0-16,1-1 0 0,-1-2 0 0,0 2 0 15,-2 5 0-15,0 2 0 0,-2 1 0 0,0 1 0 16,-2 2 0-16,2 1 0 0,-2 2 0 0,0 1 0 15,1-1 0-15,-1 1 0 0,1-1 0 0,0 1 0 16,1-3 0-16,-1 5 0 0,-1 0 0 0,0 1 0 16,1 1 0-16,0 1-144 0,-1 4 144 0,1-2 0 15,-1 5 0-15,0-1-160 0,2 1 160 0,-2 4 0 16,0 2-208-16,1 4 64 0,-1 0 16 0,-1 0 0 16,-1 2 128-16,-7-2 0 0,7 3 0 15,-1 2-272-15,1-2 16 0,0 1 16 0,-1-2 0 16,2 2 240-16,2-2 0 0,-1 0 0 0,0-2 0 0,1 0 0 15,0 0 0-15,1 0 0 0,-1-3 0 0,1 2 0 16,-1-2 0-16,-1 5 0 0,1-2 0 0,-1 4 0 0,-2 0 0 16,0 0 0-16,-2 4 0 0,0-2 0 0,-2 4 0 15,-1-1 0-15,-1-3 0 0,0 3-144 0,0 0 16 16,-1-3 0-16,1 3 0 0,1-3 128 0,-1 3 0 16,2-6 0-16,0 3 0 0,1 0 0 0,0-3 0 15,2 0 0-15,0 0 0 0,0 0 0 0,0-1 0 16,1-1 0-16,-3 2 0 0,-1 1 0 0,0 0 0 15,-1-2 0-15,-2 2 0 0,-1-1 0 0,-3 2 0 16,-3 1 0-16,-4-2 0 0,-4 4 0 0,-4-2 128 0,-7 4-128 16,-1-2 128-16,4 2-128 0,-5-2 0 0,-6 3-176 15,-2 0 176-15,0-1 0 0,2-1 0 0,3 0-128 16,-1-3 128-16,-2 3 0 0,-1-3 0 0,-3 0 0 0,-1 0 0 16,2 0 0-16,-1-3 0 0,0 1 0 15,2 1 0-15,1-2 0 0,-2 1 0 0,-2 0 0 0,-2-1 0 16,3 0 0-16,-3 3 0 0,-3-4 0 0,-1 2 0 15,3 2 0-15,3 2 0 0,2-2 0 0,-6 2 0 16,-6 0 0-16,-2 1 0 0,-2 0 0 0,2-1 0 16,4 3 0-16,1-4 0 0,3 1 0 0,-1 2 0 15,0 1 0-15,1 0 0 0,0 1 0 0,2-1 0 16,2-5 0-16,1 4 0 0,6 2 0 0,3-2 0 16,0 1 0-16,2-1 0 0,3 1 0 0,-1-5 0 15,1 2 0-15,1-4 0 0,1 2 0 0,0-2 0 0,2-2 0 16,2 1 0-16,0 0 0 0,2-1 0 0,0 2-256 0,2-2 32 15,0 2 16-15,1-1 0 16,-2 2-240 0,5-2-32-16,2 3-16 0,-1 0 0 0,-3 3 16 0,0-2 0 0,2 4 0 0,1-1 0 15,0-4-128-15,1 2-32 0,4 2 0 0,0-1-12672 16,1 1-2560-16</inkml:trace>
  <inkml:trace contextRef="#ctx0" brushRef="#br1" timeOffset="189980.34">19876 2241 11967 0,'-2'-3'1072'0,"1"2"-864"0,1 2-208 0,0-1 0 16,1 3 800-16,-1-3 112 0,-1 2 32 0,-1 2 0 0,1-1 320 0,0 6 64 0,-2 1 16 0,2 2 0 15,1-2-64-15,-1 5 0 0,1-4 0 0,1 2 0 0,0-1-528 16,2 0-112-16,1 1-32 0,1-1 0 15,0 0-48-15,-1 4-16 0,4 1 0 0,-2 2 0 16,1 2 96-16,0 5 32 0,0 3 0 0,0 2 0 0,1 7-416 0,-1 3-96 16,1 1-16-16,-2 5 0 0,0 4-144 15,-2-3 0-15,-2 1 144 0,0-7-144 0,-1-5 0 0,-2 2 0 16,-2 2 0-16,-1-1 128 0,2-1-128 0,-2-5 0 16,-1-2 0-16,2-4 0 15,1-5-608-15,0-4-32 0,1-4-16 0,1-6-12928 0</inkml:trace>
  <inkml:trace contextRef="#ctx0" brushRef="#br1" timeOffset="190563.05">19810 2285 15663 0,'-13'-7'688'0,"6"0"144"0,1 3-656 0,3 2-176 0,2 0 0 0,1 2 0 15,1 0 1088-15,-1-3 176 0,0 2 32 0,0-3 16 0,1 2-736 0,2 2-128 16,-1-3-48-16,2 2 0 0,1 1-400 0,1-2 0 15,0-2 0-15,3-1 0 0,0 1 128 0,1-3-128 16,1 1 128-16,1-3-128 0,0 3 480 0,0-3 16 16,0 2 0-16,0-2 0 0,3 2-80 0,0-3-16 15,0 1 0-15,0 3 0 0,-2-1-400 0,1 2 0 16,-2 1 0-16,1 4 0 16,0 0 0-16,-1 6 0 0,1 0 0 0,-1 2 0 0,2 3 0 0,-1 2 0 15,2 0 0-15,0-1 0 0,1 2 0 16,0 1 0-16,3-3 128 0,-1-1-128 0,2 2 496 0,0-2 16 15,-2-4 0-15,1 2 0 0,-2-3-272 0,-1 0-48 16,-2-2-16-16,0 2 0 0,-4 0-176 0,-3 0 0 16,-1 1 0-16,-3 0 128 0,-3 2-128 0,-2-2 0 15,-1 2 0-15,-4 3 128 0,0 0-128 0,-4 4 0 0,-1 4 144 16,-3 1-144-16,2-3 0 0,0 0 0 16,-1 1 0-16,1-1 128 0,0-2-128 0,3-3 0 0,0-2 0 15,-1 0 0-15,0 1 0 0,-1-2 0 0,1 0 0 0,-2-1 0 16,1-3 0-16,1-1 0 0,-2 0 0 0,1-5 0 15,0 0 0-15,-1-3 0 0,1 0 0 0,0-1 0 16,-2-2 0-16,0 0 0 0,3-1 0 0,0 1-128 16,1 1-448-1,0-2-96-15,-1 3-16 0,0-2 0 0,2 3-1824 16,0 3-368-16,0 0-80 0,3 4-5488 0</inkml:trace>
  <inkml:trace contextRef="#ctx0" brushRef="#br1" timeOffset="191050.54">21015 1981 23039 0,'-7'-6'2048'0,"2"2"-1648"0,1 1-400 0,2 1 0 0,0 4-208 0,1-2-128 0,1 3-32 0,-2-2 0 0,-1 5 368 0,-3-2 160 0,0 5-16 0,-3 1 0 15,3 2-144-15,-3-2 0 0,2 2 144 0,0 1-144 16,-2-1 512-16,1 0 16 0,0 4 16 0,0-2 0 16,1 2-336-16,1 1-64 0,-2 1-16 0,2-1 0 15,0 3 448-15,0 2 64 0,0 3 32 0,-2 3 0 16,2 4 64-16,0 1 16 0,-2 4 0 0,1 1 0 16,0-1-496-16,-1 1-80 0,1 3-32 0,-2-1 0 15,0 3-144-15,2 4 0 0,-2 5 0 0,3 4 0 16,1-6 0-16,3-9 0 0,3-6 0 0,1-7 0 0,2-4 0 0,1-3 0 15,1-5 0-15,0-4 0 0,2 2 0 16,-1-3 0-16,2-1 0 0,1 0 0 0,0-2 0 0,2 4 0 16,-1-1-160-16,0 0 160 15,4 6-1312-15,1-1-160 0,2 4-48 16,0-2-10384-16</inkml:trace>
  <inkml:trace contextRef="#ctx0" brushRef="#br1" timeOffset="194842.15">21290 2351 16575 0,'-6'-9'1472'0,"3"2"-1168"0,3 0-304 0,1 1 0 0,2 4 496 0,-1-2 32 0,2 2 16 0,1-5 0 0,4 0 1264 0,2 1 256 0,1-3 48 0,2 3 16 15,-2 5-400-15,-2 1-96 0,-1 3-16 0,-3 5 0 16,-1 3-432-16,-4 3-96 0,0 4 0 0,-3 2-16 15,-3 5-576-15,-3-1-112 0,0-1-32 0,0-1 0 16,1-2-352-16,-3 4 0 0,-1 2 0 0,0 5 0 16,2 0 0-16,2-2 0 0,2 0 0 0,1 0-128 15,3-2 128-15,-1-1 0 0,4 0 0 0,-2-1 0 16,1-1 0-16,-1-1 0 0,-1-1 0 0,-1-4 0 16,0-2-144-16,-2 1 144 0,2-8-160 0,-1 4-10720 15,2-5-2160-15</inkml:trace>
  <inkml:trace contextRef="#ctx0" brushRef="#br1" timeOffset="195398.81">21317 2186 32255 0,'7'-17'1424'0,"0"6"304"0,1 2-1392 0,-2 3-336 0,1 3 0 16,-4 2 0-16,2-1 464 0,4-2 32 0,4 0 0 0,5-2 0 15,2-3-208-15,-2 6-32 0,-1-1-16 0,-3 2 0 16,-2 4-240-16,-2-1 176 0,0 4-176 0,-2 3 160 15,-1 0-160-15,-2 2 0 0,-1 4 0 0,-1 1 0 16,0 1 0-16,-2 0 0 0,0 0-128 0,1 0 128 16,-1 1 0-16,0-3 0 0,1 2 0 0,1 0 0 15,-1-1-128-15,1-2 128 0,-2 2 0 0,0-2 0 16,-1-1 0-16,-2 2-144 0,-2 0 144 0,0-4 0 16,-2 3 0-16,0-3 0 0,-4 2 0 0,-1 0 0 15,-1 2 0-15,-2-2 0 0,-3 2 0 0,-2 1 0 0,-1 1 0 16,2-3 0-16,1 0-128 0,-1-2 128 0,2 0 0 0,0-2-128 15,3-1 128-15,3-3 0 0,1 0 0 0,3-4 0 16,2 2 0-16,3-6 0 0,2 2 0 0,2-1 0 16,2 1 0-16,1-1 0 0,2 1 0 0,1 1 0 15,2 0 0-15,2 0 0 0,-1 3 0 0,1 0 0 16,2 3 0-16,1 1 0 0,2 2 0 0,0 4 128 16,1 3-128-16,1 0 0 0,-3 3 0 0,0 3 0 15,-1 0 0-15,0 0 0 0,-1 4 0 0,-2-1 0 16,0-3 0-16,-2-3 0 0,2-1 0 0,-1-2 0 15,-1-3-128-15,0-3 128 0,0 0 0 0,-1-4-160 16,0 0 160-16,-1 0-128 16,0-2-1152-16,-3-2-208 0</inkml:trace>
  <inkml:trace contextRef="#ctx0" brushRef="#br1" timeOffset="195951.65">21835 2828 22111 0,'-1'0'1968'0,"1"1"-1584"0,1 2-384 0,1-1 0 0,0-2 240 0,0 1-48 0,2 2 0 0,1 1 0 0,4 2 400 0,-1 2 80 0,1 0 16 0,-1 2 0 16,1 1-448-16,-1 2-96 0,-2 3-16 0,-3 3 0 16,1 0-128-16,-3 5 0 0,1 5 0 0,-4-1 0 15,1-2-608 1,-3-1-160-16,0-3-16 0,-3 0-16 16,1-3-480-16,0-2-112 0</inkml:trace>
  <inkml:trace contextRef="#ctx0" brushRef="#br1" timeOffset="196349.58">22131 2295 11055 0,'-4'-4'976'0,"1"4"-784"16,2 0-192-16,1 0 0 0,0 0 704 0,0 0 112 0,-2 0 16 0,-1 0 0 15,-2 4 768-15,2 2 176 0,-1 4 16 0,1 5 16 16,1 1-720-16,1 2-128 0,1 2-48 0,0 1 0 16,1 5 272-16,0-1 48 0,0 0 16 0,1-3 0 15,-1 0-896-15,1 2-176 0,0 0-48 0,0 5 0 16,0-1-128-16,0 1 0 0,-1-3 0 0,1-1-176 16,0-4 176-16,0-2-192 0,1 0 192 0,-1-1-192 15,2-2-720-15,1-3-160 16</inkml:trace>
  <inkml:trace contextRef="#ctx0" brushRef="#br1" timeOffset="196929.69">22082 2133 19343 0,'2'-10'848'0,"-1"4"192"0,3 0-832 0,-2 3-208 0,0 2 0 0,1 1 0 0,-1 0 528 0,0 0 64 16,3 0 16-16,1 0 0 0,2 0 240 0,4 0 48 15,0 1 16-15,-1 2 0 0,1 0-464 0,1 1-80 16,-1 1-32-16,2-1 0 0,1-2-128 0,1 2-16 0,1 2-16 15,2-2 0-15,-1 2-176 0,1 0 0 0,0-2 0 0,0 2 0 16,1 3 0-16,-2-3 0 0,1 4 0 0,-4 2 0 16,0 1 0-16,-3-1 0 0,-1 2 0 0,-1 0 0 15,-4 2 0-15,-2 4 0 0,0-4 0 0,-6 3 0 16,0-3 0-16,-6 2 0 0,0-1 0 0,-3-1 0 16,-3 0 0-16,-2 0 0 0,-3 1 0 0,-4-1 0 15,-2 4 0-15,-1-1 0 0,1-6 0 0,3 2 0 16,1-5 0-16,-2 0-144 0,-3 1 144 0,1-4-160 15,1 2 32-15,1-5 0 0,2 2 0 0,2-4 0 0,2 0 128 16,3 0 0-16,2-2 0 0,3 0 128 0,5 0-128 16,0 0 128-16,1 0-128 0,5-2 128 15,0 2-128-15,4-2 192 0,2 2-64 0,2 0 0 0,1 2 1200 0,2 0 240 16,5 2 48-16,0 2 16 0,2 0-912 0,2 0-176 16,2 3-32-16,0 5-16 0,1-2-368 0,-1 4-128 15,-1 3 0-15,-2 0 144 0,-1 2-144 0,-2 2 0 16,-1 3 0-16,-1-2 0 0,-2 0-240 0,-1-1 80 15,0 3 16-15,-3-3 0 16,1-5-1200-16,-1-1-224 0,0 1-48 0,0-2-16 16,-1-4 608-16,-2 1 128 0,1-2 32 0,-1-3 0 15,0-2 208-15,-2-2 32 0,2-1 16 0,-2-3-9824 0</inkml:trace>
  <inkml:trace contextRef="#ctx0" brushRef="#br1" timeOffset="197665.53">22390 1896 21183 0,'-1'-3'1888'0,"1"1"-1504"0,1 0-384 0,0 2 0 0,2 0 976 0,-2 0 128 0,3 0 32 0,1 0 0 16,1 0-112-16,3 4-32 0,1 0 0 0,1 2 0 15,1 5-560-15,-1-1-112 0,3 2-32 0,-1 2 0 0,1 1-288 0,1 2 0 16,2 4-128-16,0-2 128 0,1 3 0 0,2 1 0 16,-1 5-128-16,2-2 128 0,-1 0 0 0,1 1 0 15,0-1 0-15,1 5 0 0,1 3 0 16,-2-2 0-16,0 1 128 0,0-3-128 0,1 1 1152 0,-3-1 112 16,-2-1 16-16,-4 1 16 0,0 3-912 15,-2 1-192-15,-4 7-48 0,-2 0 0 0,-2 3-144 0,-3 1 0 16,-3-4 0-16,-2-3 0 0,-1-1 0 0,0-5 0 15,2-6 0-15,-2-1 0 0,0-3 0 0,0 0 0 16,0-3-144-16,-1-3 144 0,0-4 0 0,0 2 0 16,-2-3-128-16,-2-1 128 15,0 0-896-15,-2-6-112 0</inkml:trace>
  <inkml:trace contextRef="#ctx0" brushRef="#br1" timeOffset="199136.92">23345 2433 4607 0,'0'-2'400'0,"0"1"-400"0,0-2 0 0,0 3 0 0,1 0 1280 0,-1 0 160 0,1-3 32 0,-1-1 16 0,2 1 304 0,0-3 48 0,-1 2 16 0,2 0 0 16,-1 0-624-16,-1 0-112 0,2 2-32 0,-2 0 0 15,2 0-496-15,-2 2-96 0,0 0-32 0,-1 0 0 16,1 2-304-16,-1 0-160 0,-1 0 160 0,1 2-160 16,-1 2 176-16,-2 0-176 0,2 0 192 0,-1 2-192 15,-1 0 416-15,0 2-32 0,0 3 0 0,1-3 0 16,-2 4 16-16,0-1 0 0,0 0 0 0,1 0 0 16,0-1 208-16,0 1 32 0,-1 0 16 0,0 6 0 0,-1-1-160 15,-1 2-48-15,-1 2 0 0,-1 3 0 0,-1 0-272 0,0-2-176 16,-1 4 192-16,0-1-192 0,1 3 0 0,1-7 0 15,0-1 0-15,3-1 0 0,1-5 0 0,2-4 0 16,1 1 0-16,2-3 0 0,0-3 0 0,2 0 160 16,2-2-160-16,0-2 128 0,2 2-128 0,2-1 0 15,-1 0 0-15,1-3 0 0,2 2 0 0,0-2 0 16,2 0-128-16,0-2 128 0,0 0 288 0,0-1 128 16,1 2 32-16,-1-5 0 0,2 3-240 0,-1 0-32 15,-2-1-16-15,-1-1 0 0,-1 1-160 0,3 1 0 16,-1-3 0-16,3-1 128 0,-2 1-128 0,2-1 128 15,0-2-128-15,-1 3 128 0,0-4 304 0,0 1 48 16,1-1 16-16,-1 1 0 0,-1-4-496 0,-1 1 0 0,1-2 0 0,-1-1 0 16,-2 2 0-16,1-2 0 0,-1-1 0 15,-1 0 0-15,-1 0 0 0,1-3 0 0,-1 1 0 0,-1 2 0 16,-1-3 0-16,0 3 0 0,-1 0 0 0,-1 0 0 16,-3 0 0-16,2 1 0 0,-1 1 0 0,-1 2 0 15,1 2 0-15,-1-2 0 0,0 0-128 0,0 5 128 16,1-2 0-16,-1 2 0 0,0 3 0 0,0-2 0 15,0 1 0-15,1 1 0 0,-1 2 0 0,0 1 0 16,0 1 0-16,-1 0 0 0,0 0 0 0,0 1 0 16,0 4 0-16,0 1 128 0,-1 0-128 0,0 4 0 15,0 0 416-15,-2 4 32 0,1 1 16 0,-1 1 0 0,1 0 64 16,-1 0 16-16,2-1 0 0,0 1 0 0,0 2-352 0,-1 2-64 16,2 1 0-16,0 3-128 0,0 0 128 15,2 1-128-15,-1 1 0 0,1 0 0 0,1 2 0 0,1 0 0 16,-1-4 0-16,1 0 0 0,1-2 0 0,-1-3 0 15,2-1 0-15,-1-2 0 16,0-3-640-16,0-1-64 0</inkml:trace>
  <inkml:trace contextRef="#ctx0" brushRef="#br1" timeOffset="199863.78">24133 2860 25791 0,'-2'0'2304'0,"2"3"-1856"0,0-3-448 0,0 1 0 0,0 1 384 0,0 1 0 0,-1 2-16 0,0 3 0 15,-2 5 112-15,1 0 32 0,-1 5 0 0,0 4 0 16,0-2-128-16,1 4 0 0,-1-4-16 0,1 5 0 16,-1 0-16-16,1 4 0 0,-1 2 0 0,0-1 0 15,-1 1-352-15,1 0 0 0,0-3 0 0,0 1 0 0,0-3-192 0,0-5-96 16,1 1-32-16,-1 0-13376 15</inkml:trace>
  <inkml:trace contextRef="#ctx0" brushRef="#br1" timeOffset="202446.93">22093 12796 24879 0,'2'-4'2208'0,"-1"2"-1760"0,0 2-448 0,-1 0 0 0,0 0 272 0,0-3-16 0,1 2-16 0,-1-2 0 0,0 0-240 0,0-1 0 16,-2-1 0-16,-3 2 0 0,0 3 0 0,-1-4 0 15,0 2 0-15,-2-2 0 0,2 0 608 0,0-2 32 16,0 1 0-16,0 1 0 0,1-3 448 0,-2 1 112 16,2-1 16-16,-2 1 0 0,1 1-176 0,-3-1-16 15,-1-1-16-15,-2 3 0 0,1-1-560 0,-4 1-96 16,-2 4-32-16,-6-2 0 0,-1 4-320 0,-8 1 0 15,-3 3 0-15,-5-2 0 0,-3 3 0 0,-4 2 0 16,-1-1 0-16,0 0 0 0,1 1 0 0,-2-3 0 16,2 0 0-16,4-2-128 0,1-2 128 0,3 2 0 15,1-3 128-15,3-1-128 0,2 0 0 0,4-1 0 0,3-3 0 0,0 2 128 16,5-1 320-16,1 2 64 0,1 1 0 0,2 0 16 16,1 0-272-16,0 1-64 0,2 2-16 15,1 0 0-15,2 1 48 0,0 2 16 0,2-1 0 16,0 1 0-16,2 1-240 0,1-3 0 0,1 5 0 0,0-3 0 15,1 3 128-15,0-2-128 0,3 0 0 0,-1-4 144 16,2 3-144-16,0-1 0 0,1 0 0 0,0 0 0 16,2-1 0-16,0 2 0 0,1-2 0 0,0 1 0 15,1-1 0-15,-2-1 0 0,3 3 0 0,-1 1 0 16,2-1 0-16,-1 1 192 0,0 4-192 0,3-1 192 16,-2 3-192-16,2-1 0 0,1 4 0 0,-2 3 0 15,2 0 0-15,-1 4 0 0,1 1 0 0,-2 5 0 16,2 1 0-16,-2 3 0 0,-1 2 0 0,-1 0 0 0,-1 2 0 15,-1 2 0-15,-3-1 128 0,0 0-128 0,-1 1 0 0,0-2 0 16,-1-2 0-16,-1-1 0 0,-2 3 0 0,-1 2 0 16,0-1 0-16,-1 0 0 0,0-3 0 0,0-4 0 15,-1-3 0-15,0-4 0 0,0-3 0 16,0-3 0-16,0-2 0 0,-1-3 0 0,1 3 160 0,0-6 0 16,2-3 0-16,-1 2 0 0,-1-3 48 0,2-2 16 15,2 1 0-15,-1-5 0 0,2 1-80 0,-1-2-16 16,1 1 0-16,0 0 0 0,1-3 0 0,0-1 0 15,0 2 0-15,1-2 0 0,0-2 0 0,0 0 0 16,1 0 0-16,0 0 0 0,3-3-128 0,0 1 160 16,0 5-160-16,1-3 160 0,2 1-160 0,-1 3 0 15,1 0 144-15,2-2-144 0,-1 4 0 0,4-3 0 16,-1 3 0-16,2 0 0 0,2 1 0 0,0-1 0 0,1 2 0 16,1-1 128-16,0 4 0 0,2-1 16 0,0 0 0 15,1 1 0-15,2-2-144 0,1 0 0 0,2-2 0 0,2 2 0 16,3-3 0-16,1 0 192 0,4 1-192 0,-2 1 192 15,2 1 48-15,0-2 16 0,2 4 0 0,-1-1 0 16,0-1-256-16,0 1 0 0,-1-1-192 0,-1-1 192 16,0-2 0-16,-2 0-128 0,0 0 128 0,0 0 0 15,0 0 0-15,-1 0 128 0,-1 0-128 0,-2 0 192 16,-4 1-192-16,-2-1 0 0,-2-1 0 0,-2 1 0 16,-2 0 0-16,-2-2 0 0,-2-1 0 0,-2 2 0 15,-1-3-160-15,-3 2 160 0,-1-1-128 0,-2 2 128 16,-1 1 0-16,-1-2 0 0,1 2 0 0,-2 0 176 15,1-3 16-15,-1 2 16 0,2 1 0 0,1-3 0 0,0 0-48 16,1 0-16-16,2 1 0 0,-1 0 0 0,3-1-144 16,-1 0 192-16,2 1-192 0,-2 1 192 0,2-2-192 0,-3 3 0 15,1 0 0-15,1 0 0 0,1 0 0 16,-2 0 0-16,0-2 0 0,0 0 0 0,0 2 0 0,-1-2 0 16,0 2 0-16,-1-4 0 0,-1 4 0 0,1-3 0 15,-1 0 0-15,-2 1 0 0,-1 0 0 0,2-3 0 16,-2 2 0-16,0-4 0 0,1 4 0 0,-2-6 0 15,1 3 0-15,0-1 0 0,0-3 272 0,2 1-16 16,-2-1-16-16,1-2 0 0,1 2-112 0,-1-1-128 16,2 1 176-16,0 0-176 0,1 0 176 0,0 0-176 15,1-1 160-15,0 0-160 0,1 2 0 0,1-3 0 16,1-2 0-16,-1 2 0 0,3-4 0 0,-2 1 0 16,0 1 0-16,-3 0 0 0,2 0 0 0,-1-5 0 0,-2-2 0 15,-2-1 0-15,1-1 0 0,-3-2 0 0,1-1 0 16,-2-3 0-16,0 1 0 0,-2-5 0 0,0 0 0 0,-1-5 0 15,1 0 0-15,-1-2 0 0,2-2 0 0,-1-2 0 16,0-6 0-16,2 2 144 0,0 1-144 0,2 2 128 16,0 3-128-16,2 5 0 0,-2 3-192 0,0 2 192 15,-1 1-128-15,-2 5 128 0,-2-2 0 0,-2 6 0 16,-2 2-208-16,-4-1 16 0,-4 2 16 0,-1 5-14320 16,0 2-2864-16</inkml:trace>
  <inkml:trace contextRef="#ctx0" brushRef="#br1" timeOffset="203914.12">24962 1855 5519 0,'3'-9'496'0,"-3"5"-496"0,0 1 0 0,0-1 0 0,0 3 2096 0,0-1 320 0,0 2 64 0,-2 0 16 0,2 0-640 0,-1-2-112 15,-1 1-16-15,1 1-16 0,-1-3-352 0,2 3-64 16,-1 0-16-16,1 3 0 0,0-3-304 0,0 0-64 15,0 0-16-15,0 0 0 0,0 0-192 0,-4 22-32 16,1-15-16-16,-4 2 0 0,1 3-16 0,-2 0-16 16,-3 5 0-16,-2 0 0 0,-3 4-32 0,-2 1 0 15,-4 7 0-15,-2 2 0 0,-2 5-272 0,-3 2-64 16,0 3-16-16,-2 3 0 0,0 6 160 0,1-2 48 16,4 2 0-16,3-6 0 0,5-6 0 0,4 1 0 15,1 4 0-15,3 3 0 0,4 3-224 0,4-1-32 16,0 2-16-16,5 1 0 0,3-7-176 0,1 1 0 0,5-7 0 15,0-1 0-15,0-7 0 0,4 3 0 0,2-1 0 16,2-1 0 0,1-1-576-16,1-3-32 0,1-1-16 0,0-1 0 15,1-3-1232-15,1 0-240 0,0-3-48 0,-1 1-12416 0</inkml:trace>
  <inkml:trace contextRef="#ctx0" brushRef="#br1" timeOffset="204313.68">25177 2222 28559 0,'-6'2'1264'0,"1"-2"272"0,0 0-1232 0,3 2-304 0,1-1 0 0,1 3 0 0,0-3 608 0,-2 4 64 0,2 2 16 0,-1 4 0 0,2 9-144 0,-1 2-32 0,3 3 0 15,-1 4 0-15,1 3-32 0,-1 2-16 0,1 1 0 0,-1 0 0 16,-1-1-144-16,1 1-48 0,-1 4 0 0,-2 2 0 16,1 3-64-16,-3-4-16 0,2-4 0 0,0-4 0 31,1-3-752-31,-1-2-144 0,-1-5-48 0,2-2-9536 16,2-1-1904-16</inkml:trace>
  <inkml:trace contextRef="#ctx0" brushRef="#br1" timeOffset="204818.79">25158 2129 23951 0,'7'-8'1056'0,"-2"1"224"0,1 1-1024 0,0 3-256 0,-1 0 0 0,0 2 0 0,1 1 240 0,3-5-16 16,6 1 0-16,6-5 0 0,2 2 800 0,1-2 144 16,-1 3 48-16,-2 1 0 0,-1 3-448 0,-2-2-64 15,-6 4-32-15,0 4 0 0,2-2-544 0,-4 6-128 16,-2 0 0-16,0 5 0 0,-2 0 128 0,-1 6 0 16,-1-1 0-16,-3 2 0 0,-1 0-128 0,0 2 192 15,-3 2-192-15,1-4 192 0,-2-1-192 0,1-1 0 16,-1-1 0-16,-1-2-176 0,1-3 176 0,-2 1 0 15,0-4 0-15,-3-1 0 0,-1 0 0 0,-1-1-128 0,-1 0 128 16,-2 2 0 0,-1-1-896-16,-2 0-80 0,-2 0-32 0,1 0 0 15,2 1-912-15,-3-3-192 0,1 0-48 0,-1 0 0 16,3 0 1232-16,0-1 240 0,4 0 48 0,1-1 16 0,3-2 624 0,2-2 0 0,4 2 0 0,0 0 0 16,2-2 960-16,2 3 176 0,-1-2 16 0,1 2 16 15,2 0 80-15,1 3 16 0,1 0 0 0,3 3 0 16,2 1 592-16,2 0 112 0,2 0 16 0,3 2 16 15,-4-3-944-15,5 2-192 0,2 4-32 0,4-3-16 16,1 4-576-16,2 0-112 0,1 0-128 0,-1 3 176 16,-2-4-176-16,-1 4 0 0,1 0 0 0,-4 3 0 15,-2-3-496-15,-4 1 32 0,-1 2 0 0,-4-4 0 16,-3 1-976-16,-1-3-192 0,-2-2-32 0,-3-2-7968 16,-1 0-1584-16</inkml:trace>
  <inkml:trace contextRef="#ctx0" brushRef="#br1" timeOffset="205330.83">25829 2844 11055 0,'-4'4'976'0,"1"-4"-784"0,-1 2-192 0,3-1 0 0,-1 4 5328 0,4-3 1024 0,-1 0 208 0,-1 4 32 15,2 2-5824-15,1 4-1152 0,-1 3-256 0,3 3-32 0,0 0 672 0,0 3 0 16,1 1 0-16,-1 3 0 0,2-2-224 0,-1 2 32 16,-1 0 16-16,0 1 0 15,-2-2-592-15,-1 5-128 0,-1-3-32 0,-1-1 0 16,-1-1-1440-16,1-4-272 0,-2-1-64 0,0-3-7216 0</inkml:trace>
  <inkml:trace contextRef="#ctx0" brushRef="#br1" timeOffset="205615.48">26193 2267 43311 0,'-2'11'1920'0,"0"-4"384"0,-1 2-1840 0,2-2-464 0,2 3 0 0,-1-1 0 15,0-1-1152-15,-1 8-320 0,1 10-64 0,-1 9 0 16,1 6 1168-16,-1 3 368 0,0 0-176 0,1-2 176 16,0-4 0-16,0-1-160 0,1-2 160 0,-1-3 0 15,1-4-480-15,-1-3 16 0,1-3 0 0,-1-2 0 16,1-1-1168-16,-1-3-224 0,-1-4-64 0,-1-2-12000 15</inkml:trace>
  <inkml:trace contextRef="#ctx0" brushRef="#br1" timeOffset="206130.97">26259 2105 31327 0,'-7'-9'1392'0,"3"3"272"0,1 1-1328 0,1 2-336 0,4 1 0 0,-1 1 0 0,1-2 224 0,1 1-32 0,0-2 0 0,4-2 0 16,1-2 384-16,1 2 64 0,0 0 0 0,-1 1 16 16,1 4-336-16,0-2-64 0,0 3 0 0,1 3-16 15,0-2 80-15,3 4 32 0,0-1 0 0,1 2 0 16,1 1-160-16,-1 2-48 0,3 3 0 0,-3-2 0 15,1 5-144-15,0 1 0 0,-3 0 0 0,0 3 0 16,-3-2 0-16,0 4 0 0,0 1 0 0,-4-2-176 16,-2 1 176-16,0-1 0 0,-2 1 0 0,-1-1 0 15,-1-2 0-15,-2 1 0 0,1-2 0 0,-2 0 0 16,1-5 0-16,-2 0-128 0,-3 0 128 0,1-3-128 16,1-2-176-16,-2 2-16 0,-3-3-16 0,-4 2 0 15,-2 0-752-15,-3-2-128 0,-1 2-48 0,-1-3 0 16,1 1-592-16,-1-2-128 0,-2-2-32 0,2 2 0 0,1-4 1312 0,2 0 272 15,2 0 48-15,3 0 16 0,6 0 544 0,1-3 96 16,4 3 32-16,3 0 0 0,2 0 576 0,3 3 112 16,3-2 32-16,1 4 0 0,4-1 288 0,2 2 64 15,1 0 16-15,1 0 0 0,3 2 64 0,0 0 16 16,1 0 0-16,0 3 0 0,2 1-992 0,1-1-192 16,0 4-32-16,1 1-16 0,-3-1-240 0,-1 1 0 15,-3-2 0-15,-3 2 0 0,-4-1-400 0,-3-2 16 16,0 2 16-16,-3 1 0 15,-2 0-1680-15,0-1-320 0,-2 1-80 0,0-3-11392 0</inkml:trace>
  <inkml:trace contextRef="#ctx0" brushRef="#br1" timeOffset="206633.03">26387 1757 23039 0,'-3'-7'2048'0,"3"0"-1648"0,0 5-400 0,0 2 0 0,2 0 768 0,-2 0 80 0,1 0 16 0,-1-4 0 0,2 2-160 0,2-1-16 15,2 6-16-15,2 3 0 0,0 1 528 0,3 8 96 16,18 27 1360-16,-12-15-1696 0,3-1-64 15,2 5 0-15,3-2-16 0,3 3-288 0,3 3-48 16,3-1-16-16,0 1 0 0,2-1-288 0,1 1-64 16,-1 0-16-16,1-1 0 0,-2 1-160 0,-3 1 0 15,1 1 144-15,-5-2-144 0,-4-2 128 0,-2 6-128 0,-2 4 160 16,-5 0-160-16,-4-2 0 0,-3 4 128 0,-3 5-128 16,-5 1 0-16,-3-1 0 0,-3-3 0 0,-1-2 0 15,-2-7 0 1,-1-2-256-16,0-6-128 0,-1-3-48 0,0-4 0 0,0 0 112 0,-2-4 32 0,0 1 0 0,-1-5 0 15,1-3-96-15,-1-4 0 0,0 0-16 0,1-4-15648 16</inkml:trace>
  <inkml:trace contextRef="#ctx0" brushRef="#br1" timeOffset="208993.23">27550 2064 7359 0,'10'-6'656'0,"-4"2"-528"0,1 0-128 0,-4 4 0 0,0-2 1568 0,-2 2 288 0,-1 0 48 0,3 0 16 0,-1 0 528 0,2 0 112 0,1 2 32 16,-3-1 0-16,-1 4-656 0,-1 3-128 15,-2-2-16-15,1 3-16 0,-2 2-560 0,1 1-128 0,-2 3 0 0,3 1-16 16,0 3-384-16,1 0-80 0,2 4-16 0,3-1 0 16,1 3-432-16,3 1-160 0,1 2 0 15,1-1 144-15,0 2-144 0,0-1 0 16,0 2 0-16,-1 1 0 0,-1 0 0 0,-2-3 0 16,1-2 0-16,-3 2 0 0,-1-3-128 0,-1 4 128 0,-1-3-160 0,1-2 160 15,-3 0-560-15,0-2-16 16,0-1 0-16,0-2-14736 0</inkml:trace>
  <inkml:trace contextRef="#ctx0" brushRef="#br1" timeOffset="209220.3">27234 2531 40543 0,'2'-2'3600'0,"3"0"-2880"0,3 2-576 0,-1 0-144 0,2-2 192 0,2 2 0 15,9-3 0-15,11 2 0 0,13-4 384 0,13 4 96 16,8-1 16-16,6 4 0 0,4 2-240 0,3-2-64 16,3 2 0-16,-2 0 0 0,-1-1-384 0,1 2 0 15,4-1 0-15,1-1-13328 0,-3-2-2672 16</inkml:trace>
  <inkml:trace contextRef="#ctx0" brushRef="#br2" timeOffset="214530.7">27997 12587 35935 0,'7'-4'3200'0,"-1"2"-2560"16,-2 2-512-16,-1 0-128 0,-2-3 1136 0,1 3 208 0,4-1 32 0,4 1 16 0,1-2-1104 0,1-2-288 0,-3 4 0 15,-4-2 0-15,-3 2 0 0,-6 2 0 0,-7-1 0 0,-5 2 0 16,-5-1-160-16,-8-1-80 0,-5 2-16 0,-7-1 0 31,-7 0-848-31,-6 0-176 0,-1-2-48 0,2 1 0 0,3 1 1328 0,-9-2 0 0,-13-2 272 0,-7 1-32 16,-6-3 384-16,-4-1 80 0,-4-1 0 0,-4-1 16 15,-5-3-96-15,-6-1-32 0,-2 0 0 0,4-2 0 16,8 2-336-16,-11 0-80 0,-13 0-16 0,-7 0 0 16,2 2 0-16,0 3 0 0,-2 4 0 0,-1 2 0 15,-1 0-160-15,0 4 0 0,0 3 0 0,6 0 0 16,6-1 0-16,12 0 0 0,9 1 0 0,2-1 0 15,4 0 0-15,6 0 0 0,6 0 0 0,5 1 0 16,6-1 0-16,6 1 0 0,5 2 0 0,8-2 0 0,7 3 224 16,6-1 16-16,6 1 0 0,6-2 0 0,8 2 160 0,4-1 48 15,6-2 0-15,4 3 0 0,6 1-192 0,1 0-48 16,4 2 0-16,3-1 0 0,4 1-208 0,1 0 0 16,3 2 0-16,1-1 0 0,-1 0 0 0,-1-1 0 15,0 3 0-15,-3 0 0 0,-2-1 0 0,-4 1 0 16,-2 2 0-16,-5 2 0 0,-1 0 0 0,-4 1 0 15,-2 4 0-15,-3-3 0 0,0 1 0 0,-2 2 0 16,0 0 0-16,-1-2 0 0,1 5 0 0,0-2 0 16,1 1 0-16,2-1 0 0,3-1 208 0,0 0 0 15,3 0 0-15,1 1 0 0,1-4-32 0,1 1-16 0,0 1 0 16,1 1 0-16,-2-1-160 0,0 3 0 16,-1-1 0-16,-1 2 0 0,0 1 0 0,-3-1 0 15,-1 1 0-15,-1 2 0 0,-2-3 0 0,-2 4 0 0,1-2 0 16,-5 1 0-16,0 0 0 0,-2-2 0 0,-1 0 0 15,-2-2 0-15,3-1 0 0,-1-5 0 0,2 1 0 0,2 0 0 16,0-4 0-16,5-1 192 0,0-3-192 0,3 1 192 16,1-6 128-16,4 4 16 0,3-6 16 0,2 2 0 15,4 1-352-15,2-2 144 0,4 2-144 0,2 0 0 16,3-1 128-16,2 1-128 0,4 0 0 0,1-2 0 16,4 0 0-16,1-2 0 0,3 3 0 0,1-6 0 15,3 3 0-15,2-2 0 0,1-1 0 0,5 0 0 16,4 0 128-16,4 1-128 0,6-2 0 0,3-1 0 15,4 2 128-15,3-1-128 0,2 2 0 0,5-3 0 0,4 4 160 0,6-4-32 16,5 4 0-16,-3-4 0 0,-4 4 0 16,5-1-128-16,10 0 192 0,0-2-64 0,-1 2 0 15,-3-1-128-15,-1-2 192 0,-6 1-64 0,1 1-128 0,-3 0 128 16,0-3-128-16,-5 3 128 0,-2-3-128 0,-1 4 0 16,-4-4 0-16,-4 0 0 0,-5 0 0 0,-5-3 0 15,-7 2-192-15,-2-2 192 0,-2 0 0 0,-1 0 0 16,-2-3 0-16,-2-4 0 0,-3 0 0 0,-4 2 0 15,0-2 0-15,-5 0 0 0,-1 1 0 0,-4-1 0 16,-2 4 0-16,-3 2 0 0,-3-1 0 0,-3 4 0 16,0-1 0-16,-3-2 0 0,-2 4 0 0,-2-2 0 15,-1 2 0-15,-2 0 0 0,-2 0 0 0,-2 0 0 16,-2 2 0-16,-1-2 0 0,1 0-144 0,-4 1 144 16,1 2 0-16,-1-3 0 0,-1 0 0 0,-1 2 0 0,1-1 0 15,-2 2 0-15,0-3 0 0,0 0 144 0,1 2 16 0,-1-2 0 16,3 0-32-16,-1 0-128 0,1 0 192 0,2-2-64 15,0 2 160-15,1 0 32 0,0 0 0 0,3-3 0 16,0 2-320-16,2 1 160 0,0 0-160 0,1-2 128 16,1-1-128-16,1 2 0 0,-1-1 0 0,2 0 0 15,1 0 0-15,-1-1 0 0,1 2 0 0,0-1 0 16,-1-2 0-16,0-1 0 0,0 1 0 0,-1-2 0 16,-1 0 0-16,0 0 0 0,-1-2 0 0,-1 0 0 15,2-2 192-15,-2-3 0 0,0 1 0 0,2-2 0 16,-2-4-32-16,1-1 0 0,1 0 0 0,-1-4 0 15,2-1 64-15,-1-2 16 0,2-3 0 0,1-5 0 16,-1-1-16-16,0-6 0 0,1-2 0 0,-1 1 0 16,1-3-224-16,-1-2 144 0,0 3-144 0,-1-1 128 0,-2 1 64 15,-2 3 0-15,-1 3 0 0,-3-3 0 0,0 0-64 0,-3-2 0 16,-2 1 0-16,-2 1 0 0,-2 0-128 16,1 0 0-16,-2 2 0 0,1-1 0 0,0 4 0 0,2-1 0 15,0 1 0-15,1 2 0 0,1-3 0 0,1 1 0 16,1-1 0-16,1 2 0 15,2-2-416-15,2 3-16 0,1 4 0 0,0 1 0 16,0 3-208-16,1 1-32 0,-1 4-16 0,-2 4-15072 16,0-2-3024-16</inkml:trace>
  <inkml:trace contextRef="#ctx0" brushRef="#br2" timeOffset="-111679.1">6320 14822 40543 0,'-1'-3'3600'0,"1"3"-2880"0,2 0-576 0,1 0-144 0,0 3 128 0,1-3-128 0,5 1 192 0,3 1-64 32,8 5-3136-32,3-1-640 0,3 1-128 0</inkml:trace>
  <inkml:trace contextRef="#ctx0" brushRef="#br0" timeOffset="-97083.4">2749 7111 17503 0,'18'-6'1552'0,"-4"4"-1232"0,-5 1-320 16,-6 1 0-16,1 1 1312 0,1-2 208 0,7-1 32 0,8 1 16 0,6-3 160 0,3-2 16 0,0 1 16 0,-6 2 0 0,-9 0-144 0,-3 3-16 15,-7 5-16-15,-8 2 0 0,-4 6-896 0,-8 5-176 0,-9 7-48 0,-11 10 0 16,-12 7 96-16,-13 8 16 0,-8 7 0 0,-10 3 0 15,-6 0-448-15,-2-3-128 0,-1 3 0 0,-11-2 0 16,-12 4 0-16,-5-7 0 0,1-3 0 0,-1-4 0 16,2-6 0-16,5-2 0 0,6-8 0 0,14-7 0 15,11 1 576-15,2-4 16 0,3-1 0 0,6-5 0 16,9-3-160-16,6-4-48 0,7-2 0 0,7-7 0 16,7-3-384-16,4-3 0 0,4-1 0 0,5-5 0 15,6 2-144-15,2-2-64 0,3 2-16 0,3 0 0 16,1 0-96-16,5-2 0 0,1 0-16 0,4-3 0 15,4-2-240-15,3-6-64 0,7-1 0 16,5-5 0-16,9-3-1280 0,7-9-256 0,8-3-48 0,0-3-16 16,2 0-704-16,-2 2-160 15,-5 2-32-15,6-5 0 0,1-3 256 0,-1-3 64 0,-3 0 0 0,-3 0 0 16,-2 1 1024-16,-2 3 224 0,-2 2 32 0,-4 10 16 0,-4 3 1520 16,-2 8 256-16,-1 3 80 0,-1 6 16 0,-1 2 2048 0,-5 10 416 15,-5 2 64-15,-4 4 32 0,-4 6 320 0,-2-2 64 16,-2 3 16-16,-3 4 0 0,0 0-960 0,-1 4-192 15,-1 0-48-15,0 1 0 0,-1 2-656 0,-1-1-144 16,-1 3-32-16,-1-4 0 0,0 2-768 0,-2-2-144 16,-2-1-48-16,-1 1 0 0,-1 0-64 0,1 0-32 15,0 0 0-15,4-1 0 0,3 1-224 0,3 2 0 16,5-1 128-16,3 3-128 0,0-4 0 0,5 5 144 16,5 5-144-16,5 0 128 0,1 1-128 0,7 5 0 15,8 3-160-15,4 3 160 0,8-1 0 0,7 2 0 0,6-1 0 16,6-1 160-16,6-5 80 0,2-1 16 15,2 1 0-15,4-3 0 0,3 2-256 0,-7-4 0 0,-8-4 0 0,7 3 0 16,8 3-128-16,-1-1-80 0,-2-3-16 16,-7-5-18368-16</inkml:trace>
  <inkml:trace contextRef="#ctx0" brushRef="#br0" timeOffset="-85600.93">5070 7532 11967 0,'-22'0'1072'0,"2"-3"-864"0,6 3-208 0,6 0 0 0,1 0 944 0,-3 3 144 0,-11-3 16 0,-12 0 16 16,-11 0-544-16,-6 4-128 0,3-4 0 0,5 2-16 15,4 2-432-15,4-4 0 0,6 4 0 0,6-2 0 16,6 2 0-16,4-2-192 0,5 2 64 0,3-2 128 15,4 2-160-15,3-1 160 0,2 0 0 0,3 0-144 16,1 0-96-16,3 1-16 0,2-1 0 0,3-2 0 16,2 1-192-16,2-2-64 0,1 0 0 0,2 0 0 31,2 0 80-31,5-2 16 0,4 1 0 0,5-2 0 0,4-3 256 0,5 2 160 0,1-2-192 0,4 2 192 0,2-2 0 0,-1 0 144 16,-6 0 16-16,3 0 0 0,3-1 352 0,2 4 64 15,1-3 0-15,-1-1 16 0,-2 1-384 0,-3 0-80 16,-4 0 0-16,-3 0-128 0,-6-1 496 0,-4 4-16 15,-3-3 0-15,-5 2 0 0,-6 0-128 0,-3 2-32 16,-6-1 0-16,-6 2 0 0,-6 1-320 0,-6-2 0 16,-5 2 0-16,-6 0 0 0,-7 0-320 0,-7 0 0 15,-7 2 16-15,-8 3 0 16,-6 0-176-16,-5 1-32 0,-6-2-16 0,-5 2 0 0,-5-2 288 0,0 2 64 16,5 2 16-16,7 0 0 0,0 1 160 0,-5-2 0 0,0 2 0 15,0-3 0-15,7 0 480 0,2 0 176 0,0 0 48 16,4 1 0-16,3 2 192 0,3-2 32 0,0 0 16 15,7 2 0-15,4-3-736 0,7 1-208 0,5 0 0 0,6 1-9008 16</inkml:trace>
  <inkml:trace contextRef="#ctx0" brushRef="#br0" timeOffset="-84063.71">6778 7152 27647 0,'-7'-2'2448'0,"2"-1"-1952"0,2 3-496 0,1 0 0 0,2 3 1728 0,-1-3 256 15,-1 0 64-15,-3 2 0 0,-1 0-768 0,-1 1-128 16,5 6-48-16,1 0 0 0,2 0-896 0,3 4-208 15,2 3 0-15,1-2 0 0,3 0 0 0,0 2 0 16,0-2-144-16,0 1 144 0,-3-3 0 0,-1-2-160 16,-1-1 160-16,-3-2 0 15,-2-1-896-15,-3 1-80 0,-1-1-16 0,-2-4-15136 0</inkml:trace>
  <inkml:trace contextRef="#ctx0" brushRef="#br0" timeOffset="-83814.72">7192 7168 38703 0,'-8'-6'1712'0,"2"4"352"0,0 2-1648 0,2 2-416 16,2-1 0-16,2 2 0 0,0 1 176 0,-1 1-48 16,1 4-128-16,0 4 192 0,2-1-192 0,3 2 0 15,1 1-144-15,3-4-11408 16,1 0-2272-16</inkml:trace>
  <inkml:trace contextRef="#ctx0" brushRef="#br0" timeOffset="-83300.13">6806 7862 24879 0,'-11'-4'1088'0,"2"1"256"0,2 0-1088 0,2 2-256 0,1 1 0 0,3 0 0 16,-2 0 976-16,0-2 144 0,-3-1 32 0,-1-1 0 15,1 1-208-15,2-4-48 0,3 1 0 0,1-2 0 0,1 1 144 0,2 0 32 16,1 1 0-16,-2 0 0 0,2-3-720 0,0 3-144 15,-1 1-16-15,0 0-16 0,-1 1 224 0,-1-2 48 16,2 0 16-16,-2 0 0 0,2-1-112 0,0 1-32 16,1-1 0-16,2-3 0 0,3 1-160 0,1-3-32 15,2 2-128-15,3-5 192 0,2-1 16 0,2 3 0 16,-2-2 0-16,4 1 0 0,4-2-208 0,1-1 128 16,1 3-128-16,-3 4 0 0,-3 4 128 0,1 0-128 15,3 3 0-15,1 3 144 0,2 3-144 0,-1 1 0 16,0 4 0-16,-1 0 128 0,-2 0-128 0,-1 5 0 15,1-1 0-15,-1-1 0 0,0 4 0 0,-2-1 0 16,-2 0 0-16,-1 0 0 0,-2 1 0 0,-1-3 0 16,-2 1 0-16,1-1 0 0,-1-2 0 0,0 0 0 0,0 2 0 15,2-4 0 1,1 0-432-16,2-2-64 0,3-2-16 0,1 0-17248 0</inkml:trace>
  <inkml:trace contextRef="#ctx0" brushRef="#br0" timeOffset="-82966.25">8490 7156 37775 0,'0'-6'1664'0,"0"0"368"0,1 2-1632 0,2 1-400 0,-1 3 0 0,1 0 0 0,-1 0 192 0,2 0-64 0,2 0 0 0,3 3 0 0,-1-2-128 0,1 5 0 16,-1 3 0-16,-5 5 0 0,0 4 0 0,-3 3 0 15,-1 5 128-15,-2 5-128 0,-1 2 0 0,1 1 0 16,-2 2 0-16,1 1 0 0,1-3 0 0,1 1 0 15,0-3 0-15,0-1 0 0,0-1-256 0,-1 1 64 16,0 0 0-16,-1-3 16 16,1-2-784-16,0-1-144 0,0-3-48 0,0-5-9280 0,0 1-1856 15</inkml:trace>
  <inkml:trace contextRef="#ctx0" brushRef="#br0" timeOffset="-82715.61">7999 7194 42383 0,'-5'-12'1872'0,"2"5"400"0,0 2-1824 0,3 1-448 0,3 4 0 0,2-3 0 15,1 2 128-15,4-1-128 0,6-1 0 0,7-2 144 0,9 0-144 16,7-1 0-16,3 0 0 0,1 2 0 0,0-2 0 0,2 2 0 15,-2 1-176-15,3-4 176 16,0 3-480-16,2-1-16 0,0 2 0 0,-2-1-11728 16,-2 2-2368-16</inkml:trace>
  <inkml:trace contextRef="#ctx0" brushRef="#br0" timeOffset="-82184.47">9249 7410 6447 0,'-7'-3'576'0,"1"2"-576"0,0-2 0 0,1 2 0 15,2 1 2944-15,1 0 464 0,-1 0 112 0,-3-2 0 16,-4 2-1136-16,-5 0-224 0,-1 0-48 0,-2 2-16 15,-1 3-448-15,-1 0-96 0,2 5-16 0,-2-1 0 16,3 0-832-16,-1 4-160 0,2 0-32 0,0 2-16 16,4 1-352-16,0 0-144 0,0 3 128 0,1 1-128 15,0 1 0-15,1-1 0 0,3 2 0 0,-1-4 0 16,3-2 0-16,1 0-176 0,1-3 176 0,2-1-128 16,2-4 128-16,2-2 0 0,0-1 0 0,2-2 0 0,0 0 0 15,4-2 0-15,-1-1 0 0,2-1 0 0,3 1 128 16,0-6-128-16,2 1 128 0,0-1-128 0,1-2 128 15,1 0-128-15,-1 0 128 0,-1-3-128 0,0 1 0 16,-1 0 0-16,-2-3 0 0,-1 0 128 0,-1 1-128 0,-2 0 0 16,-1-1 0-16,-2 0 128 0,0 0 208 0,-1-3 48 15,-2 1 16-15,-1 2 0 0,1 2 176 0,-4-1 48 16,0 6 0-16,-1-2 0 0,1 4 0 0,-2 1 0 16,3 6 0-16,0-3 0 0,-1 1-432 0,4 4-192 15,-1 2 160-15,1 2-160 0,3 1 0 0,0 2 0 16,0 1 0-16,0 0 0 0,1 2 0 0,1-1 0 15,0 2 0-15,-1 1 0 0,2-1 0 0,-2 0 0 16,-1 0 0-16,1 0 0 0,0 1 0 0,-1-1 128 16,1-2-128-16,0-4 0 0,1 0 0 0,-1-1 0 15,0-2 0-15,1-2 0 16,1-3-1632-16,-1-4-224 0</inkml:trace>
  <inkml:trace contextRef="#ctx0" brushRef="#br0" timeOffset="-81899.88">9518 7004 43311 0,'-2'-9'1920'0,"0"6"384"0,0 0-1840 0,-1 3-464 0,1 4 0 0,0 1 0 0,1 1 0 0,0 0 0 0,1 5 0 0,-1 7 0 0,1 5 0 0,2 4-128 16,2 2 128-16,1 3-208 0,1-1 208 0,1 5 0 16,1 1 0-16,-1 1 0 0,1-2-304 0,-2 1 48 15,-1-5 0-15,1 2 0 16,-1-2-352-16,-1-1-64 0,-1-2-16 0,0 0 0 16,-2-5-464-16,-1-1-112 0,0-3-16 0,0-2-9616 15,0-3-1936-15</inkml:trace>
  <inkml:trace contextRef="#ctx0" brushRef="#br0" timeOffset="-81499.43">9983 7260 13823 0,'0'-9'1216'0,"-2"3"-960"0,0 2-256 0,1 2 0 15,-1 4 6048-15,1-2 1168 0,0 2 224 0,0 3 48 16,-3 1-5904-16,-2 4-1200 0,0 2-224 0,-4 0-160 16,-1-1 0-16,-2 2 0 0,-2-1 0 0,2 1 0 15,-2-5-800 1,-1 2-224-16,0 0-32 0,0-1-16 0,-1 1-976 16,-2-3-208-16,2 2-48 0,-3-3 0 0,-2 4 1520 15,-2-2 288-15,3-1 64 0,-2 0 16 0,-3 2 416 0,0-3 144 0,3 0 0 0,2-1 0 16,2 1 464-16,1-1 96 0,5 1 0 0,3 0 16 15,2-2-368-15,3 2-80 0,4 0-16 0,1 1 0 16,1-1-80-16,3 1-32 0,1-1 0 0,4 3 0 0,2-1 416 16,2 0 80-16,4 0 0 0,2-2 16 0,4 2 208 0,0 0 32 15,1 1 16-15,0 0 0 0,0 1-512 0,-1-1-96 16,2 3-32-16,-3-2 0 0,2-1-272 0,-4 2 0 16,-1 1 0-16,-3 0 0 0,2-1 0 0,-5 0 0 15,2-4 0-15,-2-1 0 16,-1 1-512-16,-2-5-48 0,1-1-16 0,-1 2-10496 15,0-7-2096-15</inkml:trace>
  <inkml:trace contextRef="#ctx0" brushRef="#br0" timeOffset="-81134.46">10172 7580 39615 0,'4'-4'1760'0,"-2"1"352"0,1-2-1680 0,0 4-432 0,2-2 0 0,1 3 0 16,2-2-192-16,3 0-112 0,6-4-16 0,7 0-16 16,5-3 336-16,2 2 0 0,-1-2 0 0,-2-1 0 31,-3 4-736-31,-3 0-128 0,-3-1-32 0,-4 2 0 16,-2 1-544-16,-3-2-112 0,-2 0-32 0,-5 2 0 0,0-2 608 15,-4 2 112-15,-2-2 32 0,-3 1 0 0,-1 1 576 0,-5-2 112 0,0 2 144 0,-4-2-208 16,-3 0 400-16,0 0 96 0,-5 0 16 0,-1 2 0 15,-1 1 288-15,-1 2 64 0,0 1 16 0,-1 4 0 0,0 2 368 16,2 1 80-16,2 2 16 0,1 3 0 0,4 1 144 0,3-1 48 16,2 2 0-16,5 1 0 0,3 4-816 0,4 1-144 15,2 2-48-15,5 3 0 0,2-3-128 0,4 3-16 16,4 1-16-16,2-1 0 0,2 0-160 0,1 1 192 16,-1-2-192-16,2-1 192 0,1-4-192 0,0-3 0 15,1-1 0-15,2-5 0 16,2-1-832-16,3-3-80 0,3 0-32 0,1-2-16112 15</inkml:trace>
  <inkml:trace contextRef="#ctx0" brushRef="#br0" timeOffset="-80583.43">10988 7201 35935 0,'2'-17'1600'0,"0"5"320"0,0 0-1536 0,1 4-384 0,0 2 0 0,0 1 0 0,-1 1 0 0,2-4 0 0,2-3 0 0,2-7 0 0,-1 2 784 0,0 0 192 0,1 4 48 0,-2 1 0 16,0 5-480-16,-1-1-96 0,1 5 0 0,2 2-16 15,-1-3-256-15,3 3-48 0,2 3-128 0,3-1 192 16,4 2-192-16,3-1 0 0,5 1 0 0,2 1 0 15,3 2 0-15,0-1 0 0,1-2 0 0,-2 2 0 16,-3 0 0-16,-2 1 0 0,-2 2 0 0,-1 1 0 0,-5 5 0 16,-3-2 0-16,-3 6 0 0,-6-1 0 0,-2 5 432 0,-6 0-16 15,-4 4 0-15,-4 3 0 0,-2-3-176 0,0 2-48 16,-3-3 0-16,-2 5 0 0,-3 1-192 0,0 2 0 16,2-3 0-16,-2 4 0 0,0 3 0 0,-2-2 0 15,1 4 0-15,0-8 0 16,0 0-304-16,0-4-96 0,0 1-32 0,-3-4 0 0,1-2 176 0,-1-4 16 15,2-5 16-15,-1-4 0 0,-2-1 224 0,0-5 0 16,0-3-160-16,3-2 160 0,5-3 0 0,1-5 0 16,3-1 0-16,1-2 0 0,1-6 0 0,1-2 0 15,1-1 128-15,2-3-128 0,1-1 0 0,3-3 0 16,2 0 0-16,1-1 0 0,3 7 0 0,-1 3 0 16,3 6 0-16,2 4 0 0,2 3 128 0,2 3 0 15,2 6 0-15,1 3 0 0,4 3 240 0,4 2 32 0,8 6 16 16,4 3 0-16,3-1-16 0,4 3 0 0,7 3 0 15,3-2 0-15,4 2-160 0,1-1-48 0,3-1 0 16,-1-5 0-16,0 5-192 0,1-4 0 0,2 0 0 0,-1-6 0 31,-3 0-704-31,-2-3-144 0</inkml:trace>
  <inkml:trace contextRef="#ctx0" brushRef="#br0" timeOffset="-50267.22">4270 11348 39615 0,'-3'0'3520'0,"2"0"-2816"0,1 0-560 0,0-2-144 0,0 2 224 0,0-2 16 0,0 2 0 0,-2-5 0 16,-3 2-240-16,-2-5 0 0,-2 2 0 0,-6-3-160 15,-3 3 160-15,-4-4 0 0,-5 4 0 0,-6-2 0 16,-8 1 0-16,-7 2 0 0,-8 3 0 0,-7 2 0 16,-5 2 0-16,-8 2 128 0,-3 2-128 0,-7-2 128 15,-3 2-128-15,0 0-240 0,3 1 64 0,-9-1 16 0,-8 1-32 16,0 2 0-16,11-7 0 0,-11 3 0 16,-8 4 192-16,-4-3-160 0,1 1 160 0,6 0-160 0,7-1 160 0,1 0 0 15,1 3 0-15,7-3 0 0,6-2 0 0,5 2 144 16,3 4-144-16,4 2 0 0,3 3 320 0,3-2-32 15,-1 2-16-15,7-1 0 0,6-2-272 0,3 1 0 16,1 0 0-16,3 0 0 0,4-1 0 0,3-3 128 16,4-2-128-16,3-1 0 0,6-2 0 0,4-2 0 15,3-2 0-15,3-2 0 0,5-2 0 0,3-2 0 16,4 0 0-16,1 0 0 0,3 0 0 0,2-1 128 16,1 0 0-16,0 3-128 0,3-2 224 0,-1 4-64 15,0-1-16-15,2 6 0 0,-1-1-144 0,0 2 128 16,1 2-128-16,1 4 128 0,1 5-128 0,2 7 0 0,0 4 0 15,1 6 0-15,1 6 0 0,2 6 0 0,1 3 0 16,1 0 0-16,2 1 0 0,-1-1 0 0,-1-9 0 0,1 9 0 16,2 1 0-16,-2 2 0 0,1 4 0 0,-4 1 0 15,-3 2 0-15,-3-4 0 0,-3 0 0 0,-2-7 0 16,0-3 0-16,-1-8 0 0,1-3 0 0,1-1 0 16,-1-5 0-16,1-2 0 0,1 0 0 0,-1-3 0 15,2 1 0-15,-2-3 208 0,3-3-48 0,2 0-16 16,0-1-144-16,3-4 0 0,1-3 144 0,3-1-144 15,0 0 0-15,4-1 144 0,3 3-144 0,1-3 0 16,0 4 240-16,7-1-64 0,3 3-16 0,7-1 0 16,3 1-160-16,8 1 0 0,4-3 0 0,6-4 0 15,-1-4 0-15,7-2 0 0,5 3 0 0,8-3 128 16,9 0-128-16,5-3 192 0,0-3-192 0,2 2 192 0,3 0-192 16,3 0 0-16,4-4 0 0,0-3 0 0,2-2 0 15,1 0 0-15,5 3 0 0,-2-6 0 0,-2-1 0 0,-1 3 0 16,0 5 0-16,-5-1 0 0,-3-1 0 0,-8 3 0 15,-6 4-128-15,-8 2 128 0,-5 3 0 0,-7 2 0 16,-6 3 0-16,-5 2 0 0,-7 0 0 0,-4 2 0 16,-4-2 0-16,-8 5 128 0,-2-6-128 0,-4 2 0 15,-4 0 0-15,-3-5 0 0,-3 3 0 0,-3-5 0 16,0 1 0-16,-1-3 0 0,0-3 128 0,2-3 0 16,1-1 0-16,1-2 0 0,0-6 240 0,1 1 32 15,-1-4 16-15,-2-2 0 0,0-2-288 0,-3 0-128 16,-4-3 0-16,1 0 128 0,-4 0-128 0,0-8 0 15,0-7 0-15,-4-5 0 0,-1-2 0 0,-4-6 0 16,-1-2 144-16,-6-5-144 0,-1 0 384 0,-5 3 0 0,0 0 0 16,-6-3 0-16,-3 0-112 0,-2-5-16 0,-4 3 0 0,0-1 0 15,0 1-96-15,2 4-32 0,0 2 0 0,-3-2 0 16,-1-4 0-16,-3 4 0 0,3 5 0 0,-2 5 0 16,-1 3-128-16,0 5 0 0,-1 3 0 0,-2 4 0 15,1 9-352-15,1 1 0 0,-1 5 0 0,4 4-20928 16</inkml:trace>
  <inkml:trace contextRef="#ctx0" brushRef="#br0" timeOffset="-44865.52">22328 7175 20271 0,'-2'-9'1792'0,"2"0"-1424"0,1 4-368 0,0 3 0 0,2-2 0 0,-1 2 0 0,1-8 0 0,-1-3 128 0,2-3-128 0,0-2 0 0,-2 2 0 0,1 0 0 16,-1 0 208-16,-2 3 128 0,0 1 32 0,0 3 0 16,-1 5-176-16,0 1-48 0,-1 0 0 0,1 1 0 15,0 2 688-15,1 2 144 0,0 1 32 0,0 0 0 16,1 4 160-16,0-1 48 0,2 4 0 0,-1 2 0 16,2 0-368-16,0 1-64 0,1 4-16 0,0 2 0 15,0 2-304-15,0 1-64 0,0 1-16 0,-1 6 0 16,0 2-144-16,0 3-48 0,-2 1 0 0,1 3 0 15,-1 1 112-15,-2-1 16 0,2 2 0 0,-2 5 0 16,-2 11 0-16,0 7 16 0,-2 4 0 0,-2 2 0 16,-1 0-208-16,-3-4-128 0,-1-2 128 0,-1-6-128 15,4-8 0-15,-3-3 0 0,-1-2 0 0,-1 0 0 0,0-6 0 16,0-1 0-16,-1-5 0 0,-1-3 0 0,-1-7 0 16,0-4 0-16,1-1 0 0,2-8 0 0,-1 0 0 0,1-3 0 15,2-6 0-15,-1 0 0 0,1-6 128 0,1 0 0 16,0-4 0-16,1-2 0 0,-3-3 480 15,3-1 96-15,0 0 32 0,-1-4 0 0,0-1-400 0,1 1-80 16,1-2 0-16,-1 1-16 0,2-1-96 0,-2-1-16 16,-1-1 0-16,-1-2 0 0,1 0-128 0,-1-2 0 15,1 2 0-15,0 2 0 0,2 0 0 0,0 3 0 16,2-1 176-16,2 3-176 0,2 6 192 0,2-2-48 16,1 5-16-16,2 0 0 0,0 6-128 0,1 2 128 15,0 2-128-15,1 4 128 0,2 4-128 0,-1 2 0 16,2 6 0-16,0 3 0 0,2 3 0 0,0 3 0 0,0 7 0 15,1 3 0-15,1 5 0 0,1 7 0 0,2 9 0 16,-3 1 0-16,3 0 0 0,-2-2 0 0,0 0 0 16,-1-2 0-16,1-2 0 0,-1-7 0 0,0 0 0 0,-1-11 0 15,1-6 0-15,-1-5 0 0,-1-6 0 0,-2-9 0 16,2-7 0-16,-2-4 0 0,-1-6 0 0,-1-2 0 16,0-7 0-16,1-3 0 0,-1 0 0 0,0-12 0 15,1-5 352-15,-2-8 32 0,0 0 16 0,0-6 0 16,0-6-272-16,1-7-128 0,3-2 0 0,3 9 128 15,2 9-128-15,12-3 0 0,18-7 144 0,21 8-19920 16</inkml:trace>
  <inkml:trace contextRef="#ctx0" brushRef="#br0" timeOffset="-32000.49">23831 12376 1839 0,'8'-6'160'0,"-4"-1"-160"0,0 4 0 0,-3 3 0 0,-1 0 6336 0,0 2 1216 0,0-1 256 0,-1 2 64 0,0 1-5696 0,-3 2-1120 0,-3 0-224 0,-6 3-64 0,-4 2-176 0,-8 3-32 16,-6 3-16-16,-6-3 0 0,-5 4 208 15,-11 3 32-15,-13 1 16 0,-9 3 0 0,-4 1-32 0,-8 3 0 16,-4 5 0-16,-12 4 0 0,-7 4-320 0,-9 8-80 16,-11 4-16-16,-7 5 0 0,-7 2 32 0,-4 6 16 15,2 8 0-15,-9 7 0 0,-4 1 112 0,2-2 0 16,11-8 16-16,4-1 0 0,4 5 368 0,14-8 80 16,15-6 16-16,13-9 0 0,8-3-544 0,10-8-128 15,6-4 0-15,8-5-16 0,7-5-560 0,7-7-128 16,4-3 0-16,5-3-16 15,5-7-1008-15,6-5-208 0</inkml:trace>
  <inkml:trace contextRef="#ctx0" brushRef="#br0" timeOffset="-31182.52">23854 14003 38703 0,'-24'4'3440'0,"0"-2"-2752"0,7 4-560 0,4-1-128 0,2 4 608 0,-7 0 96 0,-18 7 0 0,-21 10 16 0,-16 8-528 0,-7 7-192 0,3 0 0 0,4 1 144 0,7-1 288 0,2-4 48 16,0 2 16-16,-4 5 0 0,-6 0-96 0,-10 7-16 15,-13 8 0-15,-13 6 0 0,-9 4-160 0,-14 6-32 16,-13 4-16-16,-10 3 0 0,-3 1 16 0,-15 5 16 15,-9 4 0-15,-4 0 0 0,-1-1 448 0,3-3 96 16,10-5 16-16,13-4 0 0,15-3-320 0,8-12-48 16,11-5-16-16,13-10 0 0,13-10-384 0,13-7-320 15,10-9 48-15,15-9 16 16,12-6-1024-16,10-12-208 0</inkml:trace>
  <inkml:trace contextRef="#ctx0" brushRef="#br0" timeOffset="-30567.97">23279 15486 42383 0,'13'-6'3776'0,"-1"1"-3024"0,-1 3-608 0,-2 0-144 0,1 1-128 0,2-2-64 0,13-1-16 0,12-4 0 0,10-5 208 0,2 6-144 16,-2-2 144-16,-8 6-128 0,-7-1 128 0,-9 3-192 0,-4 2 192 0,-6 3-192 15,-5-1-144-15,-4 0-48 0,-3 3 0 0,-5 0 0 16,-1 4 160-16,-3-4 32 0,-1 4 0 0,-2-2 0 15,-4 3 688-15,-2-1 144 0,-2-2 16 0,1 2 16 16,-1-2 176-16,-1 0 48 0,-1 0 0 0,0 0 0 16,0 1-320-16,-1-4-48 0,-2 6-16 0,-2-1 0 15,-1 2-512-15,-4 1 0 0,-2 3 0 0,-4 2 0 16,-6 5 0-16,-8 3 0 0,-6-1 0 0,-9 6 0 16,-7 4 0-16,-14 3 0 0,-12 9 0 0,-9 0 0 15,4 2 0-15,-14 4 0 0,-16 10 0 0,-7 4 0 16,-2 2 640-16,-5 4 0 0,-2 2 16 0,-7 2 0 15,-3 5 272-15,1-2 48 0,-1 4 16 0,3-5 0 16,1 0-176-16,9 0-48 0,7-3 0 0,14-3 0 0,9-9-336 16,17-7-80-16,14-6-16 0,18-12 0 15,15-10-672-15,15-6-144 0,15-5-32 0,20-9-24032 16</inkml:trace>
  <inkml:trace contextRef="#ctx0" brushRef="#br0" timeOffset="-29534.22">21906 10377 28559 0,'-54'0'2544'0,"14"-2"-2032"0,1 1-512 0,11 1 0 0,10 0 1248 0,6 0 160 0,-6 1 16 0,-13-1 16 0,-18 0-928 0,-5 0-176 0,2-1-32 0,10 1-16 16,12 0 288-16,11 1 64 0,6 1 16 0,6 2 0 16,4-1-400-16,3 3-64 0,6 0-32 0,3 0 0 15,3 4-160-15,5 0-176 0,5-1 48 0,5 0 0 16,9-1-16-16,10-2 0 0,13-1 0 0,14-5 0 16,12-6-208-16,18-5-32 0,17 0-16 0,15-7-10256 15,14 1-2048-15</inkml:trace>
  <inkml:trace contextRef="#ctx0" brushRef="#br0" timeOffset="-27950.14">21688 10355 37775 0,'-5'-10'3360'0,"1"4"-2688"0,3 4-544 0,1-1-128 0,0 3-176 0,0-1-64 0,-2-5-16 0,-3-1 0 0,0-2 96 0,-3 2 16 0,1 1 0 0,-1 2 0 15,2 3 144-15,0 0 0 0,1 1 0 0,1 2 0 16,3 2 0-16,0-3 0 0,1 4 0 0,1-1 0 16,3 0 608-16,2 2 48 0,3-1 16 0,3 2 0 15,5-3-320-15,4 1-64 0,7-4-16 0,4 2 0 16,4-6-128-16,11 0-16 0,8-1-128 0,12-2 192 15,8 1 0-15,7 0 0 0,7 0 0 0,6-1 0 16,3-2-192-16,1 3 0 0,1 4 0 0,-2-1 0 16,-4 0-176-16,2 2 176 0,2 0-160 0,0 2-17904 15</inkml:trace>
  <inkml:trace contextRef="#ctx0" brushRef="#br2" timeOffset="-16866.93">15660 17212 26719 0,'3'-9'2368'0,"-1"6"-1888"0,-2-1-480 0,-2 4 0 0,1 0 512 0,1 0 0 0,-1-3 0 0,0-3 0 0,-2 3-2816 0,-2-1-544 0,-2 1-112 0,-1 0-32 16,1 0 1808-16,-2 1 352 0,1 1 80 0,-2-2 16 16,0-1 2992-16,0-1 608 0,0 4 112 0,-1-3 32 15,-1 2-1152-15,-2-1-208 0,-1 2-48 0,-3-4-16 0,-1 4-464 0,-6-1-96 16,-3-2 0-16,-5 4-16 0,-6-4-208 0,-5 4-32 16,-9 1-16-16,-8 3 0 0,-5 1-336 0,-2 1-64 15,-1 2-16-15,-1 0 0 0,2 0-80 0,2 0-32 16,4-1 0-16,5-1 0 0,5-3 160 0,7 0 16 15,4 1 16-15,4-4 0 0,5 0-160 0,3-4-48 16,4 1 0-16,6 0 0 0,4-3-208 0,5-1 0 16,6 1 0-16,3 0 0 0,5-1 0 0,3 0 0 15,6 1 0-15,4-2 0 0,3 4-208 0,4-2 64 16,6 0 16-16,3 2 0 0,6 1 128 0,3 0-128 16,2 0 128-16,5-1-128 0,0 2 128 0,2-1 0 15,-2 0 0-15,6 2 0 0,3-2 0 0,-3-1 0 16,-3 4 0-16,4-2 0 0,4 2 0 0,0-3 0 0,-1 2 0 15,-3 1 0-15,-2-2 128 0,-1-1-128 0,-2 2 128 16,-5-4-128-16,-7 4 192 0,-5-2-16 0,-8 3-16 16,-9 0 0-16,-7 3 0 0,-6 1 0 0,-8 2 0 0,-6 0 0 15,-7 3-16-15,-9-2 0 0,-6 5 0 0,-9 1 0 16,-5-1 48-16,-11-2 0 0,-7 2 0 0,-8-4 0 16,-6 3-192-16,-5-4 128 0,-1 2-128 0,-1-3 128 15,1 0-128-15,1-2 0 0,2-3 144 0,3-2-144 16,3-3 0-16,6-2 0 0,5-6 0 0,8-7-19824 15</inkml:trace>
  <inkml:trace contextRef="#ctx0" brushRef="#br2" timeOffset="-15212.41">20012 15881 43311 0,'-3'-8'3840'0,"-1"2"-3072"0,3 4-608 0,1 2-160 0,1 4 0 0,0-4-192 0,2-1 32 0,0-2 16 16,6 1-496-16,5 2-112 0,8 0-16 0,6 4 0 0,9 1 768 0,5 2 0 0,8-1 160 0,4 3-32 15,7 1 240-15,-3-2 32 0,-6 2 16 0,15 3 0 16,18 6-176-16,12 4-48 0,5 1 0 0,6 1 0 16,8 1 80-16,5 0 16 0,6 2 0 0,5 1 0 15,1 2-80-15,-1 1-16 0,1 3 0 0,-2 2 0 16,1 1-192-16,-5 3 144 0,-2 0-144 0,-5 1 128 16,-2 5-128-16,-4 3 0 0,-4 5 0 0,-4 2 0 15,-5 6 0-15,-4 0 0 0,-4 0 0 0,-4-10 0 16,-4-6-272-16,4-2 64 0,4-5 16 0,3-1 0 0,-1-1-32 15,1-7 0-15,-2-3 0 0,1-4 0 0,1-6 224 0,2-3 0 16,0-1 0-16,-1-4 0 16,0-4-400-16,-5-2-96 0</inkml:trace>
  <inkml:trace contextRef="#ctx0" brushRef="#br2" timeOffset="-14432.06">23917 16093 17503 0,'0'-9'1552'0,"0"6"-1232"0,0-4-320 15,2 5 0-15,0 2 5584 0,3 0 1072 0,4 2 192 0,7 1 64 0,12 1-5440 0,18 2-1072 0,19 4-208 0,20 2-64 16,14 8-128-16,11-2 0 0,11 5 0 0,7 1 0 16,6 2 192-16,4 1 64 0,6 2 16 0,-1-1 0 15,-1 1 32-15,6 0 0 0,0 6 0 0,-18-4 0 16,-21-5-64-16,12 9-16 0,19 5 0 0,1 7 0 0,-5 2 0 15,-5 1 0-15,1 4 0 0,-5-4 0 0,-3-5-96 0,-2-1-128 16,5 3 176-16,-3-3-176 0,-2-2 0 0,0-5 0 16,2-3 0-16,-4 2 0 0,-5-1-256 0,-5-4-128 15,-4-2 0-15,-7-1-16 16,-4-2-544-16,-11-7-96 0,-8 2-32 0,-11-2-18000 16</inkml:trace>
  <inkml:trace contextRef="#ctx0" brushRef="#br2" timeOffset="-13851.25">28160 15900 46079 0,'-4'-4'4096'0,"3"4"-3280"0,4 2-656 0,3 0-160 0,1 2-304 0,7-1-80 0,8 4-32 0,16 4 0 15,23 9-160-15,29 4-48 0,30 11 0 0,24 7 0 0,16 5 912 0,15 6 176 0,10 4 48 16,9 4 0-16,8-3-352 0,2-1-160 0,0-2 160 16,-7 0-160-16,-11-2 384 0,1-3 0 0,1 1-16 15,0-3 0-15,-1 2 432 0,1-6 96 0,1-3 0 16,-1 0 16-16,-8-3-288 0,11 3-64 0,5 1-16 0,0-1 0 15,-1 0-544-15,-6-7-256 0,-12 1 32 0</inkml:trace>
  <inkml:trace contextRef="#ctx0" brushRef="#br3" timeOffset="-7233.55">32081 12344 20271 0,'6'-7'1792'0,"-3"4"-1424"0,-1 0-368 0,1 1 0 0,-2 2 608 0,0-2 48 0,0 2 16 0,2 0 0 0,1-2-528 0,1-2-144 0,3-1 0 0,3 0 0 15,3-1 560-15,0 1 32 0,0-1 16 0,2 2 0 16,3-2 464-16,1 4 80 0,3-2 32 0,3 3 0 16,0-2-976-16,1 3-208 0,1 0 0 0,-1-2 0 15,-1 4 0-15,-3-2 0 0,0 0 0 0,-4 3-128 16,-3-2 128-16,-3 1 0 0,-3 0 0 0,-4 0 128 16,-4 2 320-16,-2 1 80 0,-2-1 16 0,-4-2 0 15,-1 2 720-15,-1-2 144 0,-6 2 16 0,-3 0 16 16,-4 2-512-16,-5-2-96 0,-3 0-32 0,-3 3 0 15,-2-6-512-15,-2 1-96 0,-1 0-32 0,-4-4 0 0,-5 2-160 16,-3-3 192-16,-3-2-192 0,-6 1 192 16,-5 0 48-16,-5-2 16 0,-4 0 0 0,-7 0 0 0,-5-4-64 15,-8 4 0-15,-9-1 0 0,-7 1 0 0,-1-2 16 16,-7 0 0-16,-6 2 0 0,-4-3 0 0,-2 2-80 0,-3 1 0 16,-7-4-128-16,0 1 192 0,4 6-48 0,-5-4-16 15,-4 1 0-15,-1 0 0 0,7 2-128 0,-4-2 0 16,0 0 144-16,0 0-144 0,5 2 128 0,0-2-128 15,2 1 128-15,0 1-128 0,3 0 0 0,-2 1 0 16,2 3 0-16,0 0 0 0,5 0 0 0,-3 3 0 16,0-1 0-16,-4 3 0 0,0 1 0 0,-1 0 0 15,-1 0 0-15,-2 4 0 0,1 0 0 0,1-1 0 16,4 1 0-16,0-1 0 0,-1 1 0 0,4-1 0 16,7-2 0-16,5-2 0 0,4-1 0 0,6-1 0 0,8-3 0 0,2-3 0 15,9-1 320-15,0-1 0 0,0 2 0 0,8-6 0 16,4 2 64-16,6-2 16 0,3-1 0 0,4 1 0 15,5 2-176-15,3-3-32 0,3 4-16 0,4-3 0 16,3 3-176-16,2 2 0 0,1 1 0 0,1-2 0 16,2 3 0-16,0 2 0 0,-2 0 0 0,1 2 0 15,-1 3 0-15,0-4 0 0,3 1 0 0,3 2 0 16,0 1 0-16,5 0 0 0,3 1 0 0,2 0-176 16,4-1 304-16,4 1 48 0,1-1 16 0,4 0 0 15,3 2 0-15,1-1 16 0,4-3 0 0,0 4 0 16,2 0-208-16,1-1 144 0,3 3-144 0,0 0 128 15,2 0-128-15,1 1 0 0,1 3 0 0,-1-3 0 16,1 3 0-16,1 4 0 0,-1 0 0 0,-1 5 0 0,0 0 0 16,-2 4 0-16,-1 2 0 0,-2 3 0 0,-1 2 0 0,-1 4 0 15,-3 1 0-15,0 3 0 0,-1 1 0 0,0 1 0 16,1-2 0-16,1 1 0 0,-1-1 256 0,2 0 32 16,2 3 0-16,0 4 0 0,1 2-32 0,1 3-16 15,2 3 0-15,3 3 0 0,2 4-240 0,2 0 144 16,0-2-144-16,2 8 128 0,2 4-128 0,-1-1 0 15,1-3 0-15,3 1 0 0,1 0 0 0,1-4 0 16,0 1 0-16,0 2 0 0,-1 1 0 0,-1-1 0 16,-3-2 0-16,-4-4 0 0,-3 0 0 0,-3 0 0 15,-2 4 0-15,-4-4 128 0,-2 0-128 0,-2-3 0 0,-2 0 0 16,-1-8 0-16,0-3 240 0,-1-7 16 0,3-5 0 16,-2 4 0-16,2 0 32 0,0 1 16 0,2-1 0 15,1-4 0-15,1 1-304 0,1-3 0 0,1-1 0 0,1-4 0 16,1-1 0-16,0-2 0 0,1-1 0 0,-1-2 0 15,2-1 0-15,-2-4 0 0,1 1 0 0,0-2 0 16,0-2 0-16,1-4 0 0,-1-1 0 0,1 0 0 16,1-3 0-16,-1-2 0 0,-1-2 0 0,1 1 0 15,1-4 128-15,0 1-128 0,1 1 0 0,0-3 0 16,2 0 320-16,-2 0 0 0,1 1 0 0,1-1 0 16,0 0-192-16,1 2-128 0,-1-2 144 0,1 3-144 15,3-2 128-15,2 4-128 0,1-1 0 0,3 2 0 16,-1 0 0-16,0 2 0 0,0 1 0 0,1 0 0 15,-1 4 0-15,-1-1 0 0,1-2 0 0,0 2 0 0,0 0 0 0,-1 1 0 16,1-3 0-16,-1-4 0 0,3 0 0 16,2-2 0-16,4-2 0 0,4-2 0 0,6-2 0 0,2-2 128 15,1 2-128-15,7-5 0 0,6 4 384 0,4-2 16 16,6 0 16-16,3 0 0 0,3 1-416 0,11-2 0 16,10-3 128-16,4 4-128 0,6-3 0 0,5 2 0 15,3-1 0-15,4 4 0 0,6-1 0 0,1 2 0 16,-5-2 0-16,4 4 0 0,-1 0 0 0,0 0 0 15,-2 0 0-15,3 0 0 0,5 0 0 0,0 0 0 16,-2-3 0-16,4 0 0 0,5-2 0 0,-1-2 0 16,0 3 0-16,6-3 0 0,9-1 0 0,-2-1 0 15,-1 2 0-15,2-2 0 0,3 5-128 0,-3-2 128 16,-5 2 0-16,-1 2 0 0,-1 4 0 0,-16-2 0 0,-13 2 0 16,7 3 0-16,6-2 0 0,-5 3 0 15,-9 1 0-15,-3-1 0 0,1 0 0 0,-6 0 0 0,-3-2 0 16,-1-2 0-16,0 2 0 0,1 0 0 0,-1-1 0 0,0 0 0 15,-2-1 0-15,1 2 0 0,1-4 0 0,-1 0 0 16,-2 3 0-16,-7-3 0 0,-2 0 0 0,-3 0 0 16,1-3-128-16,-2 1 128 0,-7 0 0 0,-2 2 0 15,-7-3 0-15,-4 1 0 0,-6 1 0 0,-2 1 0 16,0 0 0-16,-1 0 0 0,-1 0 0 0,-3 0 0 16,-2 1 0-16,-4 2 0 0,-2-1 0 0,-5 2 0 15,-2-1 0-15,-2 0 0 0,-3 0 0 0,-2 1 0 16,0-2 0-16,-2 2 0 0,0-2 0 0,0 2 0 15,1 0 0-15,-2-1 0 0,2 0 0 0,0-1 0 0,1 2 0 16,-3-2 0-16,2-2 0 0,0 2 0 16,-3 0 0-16,1-1 0 0,-2 2 0 0,0-3 0 0,-3 2 0 15,-1-2 0-15,-1 0 0 0,-3 0 0 0,0 0 0 0,-3 0 0 16,-3 2 0-16,1-2 0 0,-2-2 0 0,-1 2 0 16,-1-2 0-16,1-1 0 0,-2 2 0 0,0-5 0 15,1 2 0-15,-1-4 0 0,1 1 192 0,1-2 0 16,-1-1 0-16,1-5 0 0,0 1 16 0,0-4 16 15,1-2 0-15,0-4 0 0,1-2 224 0,0-2 32 16,-1-4 16-16,1-3 0 0,-2-6-368 0,0-1-128 16,-2-5 0-16,0-6 0 0,-1-1 0 0,-3-2 0 15,-1-5 0-15,-3 1 0 0,-1-1 0 0,-3-1 0 16,2 2 0-16,-3-3 0 0,1-1 0 0,1 0 0 16,-1-1 0-16,2-2 0 0,0 4 0 0,2 0 0 0,1 2 0 15,2-2 0-15,3 3 0 0,0-10 0 0,3-2 0 16,0-3 0-16,2 2 0 0,0-1 0 0,0 2 0 15,1-4 0-15,-2 2 0 0,0 1 0 0,-2 5 0 0,0 2 0 16,-2 3 0-16,-2 0 0 0,1 2 0 0,-2-2 0 16,-1 0 0-16,0 3 0 0,-1 0 0 15,-1 6 0-15,1 3 0 0,1 0 0 0,-1-2 0 16,0 3 0-16,1-1 0 0,-1 0 0 0,2 0 0 0,-1 4 0 16,2 3 0-16,0 3 0 0,1 0 0 0,1 3 0 15,0 1 0-15,2 1 0 0,1-2 0 0,0 3 0 16,-1 4 0-16,1 0 0 0,2 2 0 0,-2 1 0 15,1 2-448-15,-1 7-16 0,0-2-16 16,-3 5-16688-16,-1 2-3344 0</inkml:trace>
  <inkml:trace contextRef="#ctx0" brushRef="#br0" timeOffset="10897.18">27665 14317 5519 0,'-5'-1'496'0,"2"-2"-496"0,0 0 0 0,2 0 0 0,0 3 1600 0,1 0 208 0,0-2 48 0,0 1 16 0,1-3 368 0,-1-1 80 16,0 1 16-16,0-2 0 0,0 0-672 0,0-3-144 15,0 4-32-15,0-1 0 0,-2 0-624 0,-1 0-128 16,-1 1-32-16,-2 0 0 0,-1 2-704 0,-3 0 0 16,-1-2-160-16,-5 3 32 15,-3 0-352-15,-6-2-64 0,1 4-16 0,-5 1 0 0,-3 2 272 0,-8-3 48 16,-8 2 16-16,-7 2 0 0,-2-1 224 0,-3 0 160 0,3-3-32 15,-2 3 0-15,1-2 352 0,0 1 64 0,0-2 16 16,-2 2 0-16,0-2 928 0,0 0 192 0,6-2 48 16,0 2 0-16,-1 0-960 0,0-2-192 0,-2 2-48 15,0 2 0-15,-3-2-352 0,1 0-176 0,1 0 160 0,0-2-160 16,1 1 0-16,-2-2 0 0,-1 1 0 0,-2 1 0 16,-1 1 0-16,-2-3 0 0,-1 3 0 0,2 0 0 15,3 0 0-15,1 3 0 0,3-3 0 0,3 1 0 16,3 1 256-16,1 2 16 0,2 1 0 0,4 0 0 15,2 1 304-15,5-1 64 0,1-1 16 0,5-1 0 16,4 0-432-16,2-2-96 0,4 0 0 0,2 1-128 0,2-2 256 16,2 0-64-16,0 2-16 0,3-2 0 0,1 0-176 15,1-2 128-15,0 2-128 0,1-2 128 0,2 1-128 0,-1 0 128 16,4 1-128-16,-3-3 128 0,2 2-128 0,0 1 0 16,3-2 0-16,-2 2 0 0,2-3 0 0,-1 3 0 15,2 0 0-15,-1 0 0 0,0 0 0 16,2 3 0-16,-1-1 0 0,2 2 0 0,1-2 0 0,-2-2 0 15,0 0 0-15,0 0 0 0,12 24 0 0,-7-14 0 16,0 2 144-16,1 3-144 0,0 1 0 0,-1 0 0 16,1 3 0-16,1 3 128 0,-2 3-128 0,-1 1 0 15,1 6 0-15,0 5 0 0,0 4 0 0,0 3-160 16,-1 4 160-16,0 2 0 0,-1-4-320 0,0-3 64 16,-1-7 0-16,1-2 0 0,-1 0 256 0,-1-5 0 15,-1 2 0-15,-1-2 0 0,0 2 0 0,-3-3 0 16,2 1 0-16,-2-3 0 0,0 0 0 0,-1-2 0 0,-1 5 0 15,0-5 0-15,1-1 0 0,-2-1 0 0,1-3 0 0,-1-2 0 16,2-2 0-16,0-3 0 0,1-2 0 0,0-1 0 16,1-2 0-16,1-1 0 0,1 0 0 15,-2-2 0-15,1 1 160 0,-1-1-16 0,1 2 0 0,-2-2 0 16,0 2-144-16,1-2 160 0,-1 1-160 0,1-2 160 16,1 1-160-16,1 0 160 0,-1 1-160 0,2-4 160 15,0 1 0-15,2 1 0 0,1-2 0 0,1 1 0 16,2-2-32-16,3-2-128 0,2 1 192 0,3 1-64 15,1-3-128-15,2 0 0 0,5-4 144 0,2 2-144 16,4 1 176-16,4-3-48 0,3 2 0 0,4 2 0 16,5-1-128-16,1 1-144 0,5 1 144 0,2-2-208 0,0 3 208 15,5-4 0-15,2 1 0 0,4 4 0 16,-2 0 0-16,3 0 0 0,5 3 0 0,2-2 0 16,-3 2 0-16,1-1 0 0,1-1 0 0,3 3 0 0,3 1 0 0,0-1 0 15,4-4-128-15,0-3 128 0,2-1-160 0,-1 1 16 16,3 0 0-16,-1 0 0 0,0-4 144 0,1 1 0 15,1-2-144-15,-2 3 144 0,-2 2-208 0,-6 3 16 16,-4 0 16-16,-5 0 0 0,-1 0 176 0,-6 3 0 16,-5 0 0-16,-4 1 0 0,-4 2 0 0,-4 3 0 15,-4 1 0-15,-3 0 0 0,-4-2 0 0,-3-1 0 16,-3-3 0-16,-3 1 0 0,-1-1 0 0,-1-4 0 16,-2 0 0-16,1 0 0 0,-3-2 0 0,-1-2 0 0,0 0 0 15,-3-2 128-15,-1 0-128 0,-2 0 0 16,-1-4 0-16,-3 4-128 0,-2-4 128 0,-1 1 176 0,-2 2-48 15,-2-2 0-15,-2 0 0 0,-1 2 0 0,-1 1 0 16,-1-3 0-16,-2 3-128 0,-1-2 0 0,-1 2 144 16,-1 0-144-16,0 0 0 0,0-3 144 0,0 2-144 0,1-3 0 15,-1 1 176-15,3-4-176 0,0 0 160 0,0-3-160 16,3 1 288-16,1-3-32 0,0-2-16 16,1-2 0-16,1 0 32 0,-2-3 16 0,1-1 0 0,0-5 0 15,1-1-32-15,-1-3 0 0,0-3 0 0,1-2 0 16,-2 1 0-16,0-7 0 0,-2 0 0 0,1-3 0 15,-1 4-128-15,1 3-128 0,-2 1 144 0,0 3-144 16,-1 5 0-16,2 0 0 0,-2 3 0 0,1 0 0 16,1 1 0-16,1 2 0 0,1 4 0 0,0-2 0 0,1 0 0 15,1 2 0-15,0 1 0 0,1 0-160 0,-2 3-48 16,1 0-16-16,0 1 0 0,-1 2 0 0,1 3 80 16,-1 3 16-16,0 0 0 0,-2 2 0 0,-1-2-64 0,1 4-16 15,-1-1 0-15,-2 1 0 16,-1 3-240-16,-1 0-32 0,-1 2-16 0,-1 1 0 15,1 0-416-15,-2 0-96 0,1 4-16 16,1-1-16816-16</inkml:trace>
  <inkml:trace contextRef="#ctx0" brushRef="#br0" timeOffset="12717.42">25960 14446 2751 0,'0'-9'256'0,"0"3"-256"0,0 2 0 0,0 0 0 0,0 2 432 0,0 0 32 0,1 0 16 0,-1-3 0 16,2 0-288-16,-1-3-48 0,0-1-16 0,0-1 0 16,1 3 1168-16,-1 1 240 0,0-1 32 0,-1 1 16 15,1 0 1056-15,-1 2 224 0,-1-2 32 0,0 4 16 16,0-2-800-16,-2-1-144 0,-1 1-48 0,2 1 0 16,-2-1-320-16,1 1-80 0,-1 0-16 0,-1 0 0 0,0-3-416 0,0 2-64 15,0 1-32-15,-1-4 0 0,0 5-640 0,-3-4-128 16,2 3-32-16,-2 0 0 0,0-1-192 0,1 1 0 15,-2 3 0-15,0 0 0 0,0 3 0 0,0-1 144 16,-2 2-144-16,-1 0 128 0,1 2 224 0,-3 0 32 16,0 0 16-16,0 1 0 0,1-4-144 0,-1 3-48 15,-1-2 0-15,0 1 0 0,0 0 48 0,-1 0 0 16,3 1 0-16,-1-2 0 0,1 0-48 0,2 1 0 16,-1-2 0-16,2 1 0 0,1 0-48 0,1 1-16 15,-1-2 0-15,0 0 0 0,0 3-16 0,-1-2 0 16,2 2 0-16,-2 0 0 0,1 1-128 0,-2 2 0 15,1-1 0-15,-1 0 0 0,0 1 0 0,0 1 0 0,-1 0 0 16,1 2 0-16,-3-2 0 0,3 2 0 0,-1-2 0 0,2-1 0 16,1 1 0-16,2 0 0 0,-1-2 0 0,2 0 0 15,0 0 192-15,2 2-64 0,1-1 0 0,0 1 0 16,0 0-128-16,0-2 128 0,1 3-128 0,-2 2 128 16,0-1-128-16,-1 1 0 0,1-4 0 0,0 1 0 15,1 1 0-15,-1-1 0 0,1-2 144 0,1 3-144 16,-1-1 192-16,0 0-16 0,1-2-16 0,-1 3 0 15,0 1-160-15,0 0 0 0,2-1 0 0,-1 1 0 16,1 1 0-16,1-3 0 0,0 1 0 0,-1 0 0 16,2 1 0-16,0 1 0 0,0-1 0 0,0 2 0 15,0 1 0-15,0 1 0 0,0 0 0 0,-1 2 0 16,1-3 0-16,-1 1 0 0,1 0 0 0,-1 0 0 16,-1 0 0-16,2-1 0 0,-1-1 0 0,1 1 0 15,0-2 272-15,0 0-16 0,1-1-16 0,-1-2 0 0,2 2-112 0,-1-2 0 16,1 0-128-16,1-1 192 0,0 3-192 0,2-2 128 15,0-3-128-15,2 4 0 0,0-1 192 0,2 0-64 16,-1-1-128-16,1 1 192 0,-2 0-192 0,2 2 0 16,1-3 0-16,-1 1 0 0,-1 0 0 0,1-2 0 15,1 2 0-15,0 0 0 0,-2 0 192 0,2-1-48 16,0-2-16-16,1 2 0 0,-1-3 32 0,2-3 0 16,1 4 0-16,-1-4 0 0,1 2-32 0,0-3 0 15,1 0 0-15,-1-1 0 0,0 2 0 0,0-3 0 16,2 2 0-16,-1-4 0 0,1 2 0 0,-1 0 0 15,1-1 0-15,1-1 0 0,0 2-128 0,2-1 0 16,-2 1 144-16,0 0-144 0,1 1 0 0,-1-1 128 0,-1 3-128 16,0-1 0-16,1-1 0 0,-2 2 0 0,-1-1 0 15,0-2 0-15,-1 0 0 0,-1 0 0 0,1-2 0 0,0-1 0 16,-1 2 0-16,0-2 0 0,2 0 0 0,0-3 128 16,-1 2-128-16,2-1 0 0,1 1 0 0,1-2 128 15,0 3 96-15,1-4 32 0,0 4 0 0,1-3 0 16,-3-1-256-16,-1 4 0 0,4-2 128 0,-2 1-128 15,-1-2 0-15,-2 2 0 0,1-2 0 0,-2 2 0 16,-1-1 0-16,-1-1 0 0,-1 2 0 0,-2-2 0 16,1 0 0-16,-1-1 0 0,-1-2 0 0,2-1 0 15,-2 0 224-15,1-2 0 0,1-1 0 0,-1-3 0 16,2 0-48-16,-1-2-16 0,0-3 0 0,1 1 0 0,-2-2-160 16,-1 2 0-16,-1 5 144 0,1-5-144 0,2-1 0 0,-1-1 0 15,2 0 0-15,-3 2 0 0,1 1 0 16,0 1 0-16,-1 2 0 0,0 0 128 0,-1 1-128 15,-1 1 0-15,-1 2 0 0,1 2 0 0,-3-2 0 0,0 2 0 16,1-1 0-16,-2-1 0 0,-2 4 0 0,0-5 0 16,0 4 0-16,-2-1 0 0,0-3 0 0,-1 1 0 15,-1-4 0-15,-1 0 0 0,-1-3 176 0,-1-1-48 16,0 2 0-16,-3-4 0 0,3 1-128 0,-3 1 0 16,3-1 0-16,-1 3 0 0,0 0 0 0,1 2 0 15,0 0 0-15,1 1 0 0,0 1 0 0,0 2 0 16,2 0 0-16,-3-1 0 0,0 1 0 0,1-1 0 15,-2 0 128-15,0 3-128 0,-1-2 0 0,1-1 0 0,-1 3 0 16,0-1 0-16,-1 4 0 0,1-3 0 0,-1-1 0 16,1 3 0-16,-2-2 0 0,0 2 0 0,0-1 0 15,1 2 0-15,0-2-128 0,-1 2 128 0,1 0 0 16,0 1 0-16,0 3 0 0,0 0 0 0,1-1 0 0,-1 4 0 16,-1 0 0-16,1 2 0 0,-2 0 0 0,1 1 0 15,0-2-128-15,1 1 128 0,1 1 0 0,-2-2 0 16,1 1 0-16,0 0 0 0,-1 0 0 0,1 2 0 15,1-2 0-15,-1 2 0 0,0 1 0 0,-1 1 0 16,2-2-128-16,-3 2 128 0,2 0 0 0,-1-2 0 16,1 0 0-16,0 1 0 0,0 1 0 0,1-1 0 15,0 1-160-15,1-1 160 0,2 1-208 0,-2-1 80 16,2 0-320 0,0 1-48-16,0-2-16 0,2 0 0 0,-1 1-256 0,0-4-64 0,1 1-16 0,0-2-20400 15</inkml:trace>
</inkml:ink>
</file>

<file path=ppt/ink/ink12.xml><?xml version="1.0" encoding="utf-8"?>
<inkml:ink xmlns:inkml="http://www.w3.org/2003/InkML">
  <inkml:definitions>
    <inkml:context xml:id="ctx0">
      <inkml:inkSource xml:id="inkSrc0">
        <inkml:traceFormat>
          <inkml:channel name="X" type="integer" max="27388" units="cm"/>
          <inkml:channel name="Y" type="integer" max="18258" units="cm"/>
          <inkml:channel name="F" type="integer" max="65535" units="dev"/>
          <inkml:channel name="T" type="integer" max="2.14748E9" units="dev"/>
        </inkml:traceFormat>
        <inkml:channelProperties>
          <inkml:channelProperty channel="X" name="resolution" value="1000.29218" units="1/cm"/>
          <inkml:channelProperty channel="Y" name="resolution" value="1000.43835" units="1/cm"/>
          <inkml:channelProperty channel="F" name="resolution" value="0" units="1/dev"/>
          <inkml:channelProperty channel="T" name="resolution" value="1" units="1/dev"/>
        </inkml:channelProperties>
      </inkml:inkSource>
      <inkml:timestamp xml:id="ts0" timeString="2024-12-03T16:42:48.690"/>
    </inkml:context>
    <inkml:brush xml:id="br0">
      <inkml:brushProperty name="width" value="0.05292" units="cm"/>
      <inkml:brushProperty name="height" value="0.05292" units="cm"/>
      <inkml:brushProperty name="color" value="#0070C0"/>
    </inkml:brush>
    <inkml:brush xml:id="br1">
      <inkml:brushProperty name="width" value="0.05292" units="cm"/>
      <inkml:brushProperty name="height" value="0.05292" units="cm"/>
      <inkml:brushProperty name="color" value="#00B050"/>
    </inkml:brush>
  </inkml:definitions>
  <inkml:trace contextRef="#ctx0" brushRef="#br0">14658 12739 31327 0,'-2'3'2784'0,"0"-2"-2224"0,2 1-560 0,2-2 0 0,0 3 448 0,1 1-32 0,0-1 0 0,2 6 0 15,4 3-272-15,2 2-144 0,0 2 160 0,1 3-160 0,2-1 144 0,-2 4-144 16,1 1 128-16,-2 1-128 16,0-1 0-16,-2-1 0 0,-2 3 128 0,-1-3-128 0,-1-2 0 15,-1 2 0-15,0-1 0 0,-4-1 0 16,-2 2 0-16,0-6 0 0,-2 0 0 0,-1-1 0 15,2-3-512-15,-2-2 32 16,-2-2 0-16,3-3-13808 0</inkml:trace>
  <inkml:trace contextRef="#ctx0" brushRef="#br0" timeOffset="398.12">15479 12697 43311 0,'-6'0'1920'0,"0"4"384"0,0-3-1840 0,2 4-464 0,1-1 0 0,3-2 0 16,-1 2-432-16,-3 5-176 16,-2 2-32-16,-2 6-16 0,-2 3 416 0,-1 5 96 0,-1-3 16 0,0 4 0 15,0-1 128-15,-3-1 0 0,-1 5 0 0,-1 0 0 16,-1 2 0-16,0 4 0 0,-5 6 0 0,0 1-128 16,-2 1 128-16,-1 3 0 0,-1 3-144 0,-1 0 144 0,0-2 0 15,1-3 0-15,2-3 0 0,-1 3 0 0,0 3 0 0,-1-2 0 16,4-1 0-16,-2 1 0 0,-1 2 0 0,0 0 0 15,1-3 144-15,3-3-144 0,0-2 0 0,1-5 0 16,2-2 0-16,3-4 0 16,3-3-672-16,2-6-208 0</inkml:trace>
  <inkml:trace contextRef="#ctx0" brushRef="#br0" timeOffset="4132.68">15327 13428 31327 0,'-4'-2'2784'0,"2"0"-2224"0,1 2-560 0,1-2 0 0,1 2 1680 0,-1-3 240 0,1 0 32 0,0-4 16 0,3 1-1552 0,1-4-416 0,1 1 128 0,3 0-128 15,1 1 0-15,1 0 0 0,1-1 0 0,2 2 0 16,1 1 0-16,1 2 0 0,1-2 0 0,-1 1 0 15,1 1 432-15,0 0-32 0,-1 2 0 0,-2 1 0 16,0 1-208-16,-3 1-64 0,-1 1 0 0,-3-2 0 16,0 3 0-16,0 0-128 0,-3 1 192 0,-2 2-64 0,1 1-128 0,-3 1 0 15,-2 0 0-15,-1 1 0 0,-1 0 0 16,-3 1 0-16,0-1 0 0,-1 1 0 0,-1-1 0 0,1 1 0 16,-2 0 0-16,1-1 0 0,0 0 0 0,2-2 0 15,-2 2 0-15,1-2 0 0,0-2 0 0,1 1 0 16,-1-2 0-16,1 0 0 0,-2 2 0 0,1-2 0 15,-1 0 0-15,0 3 0 0,-1-4 0 0,2 4 0 16,0-4 0-16,2 3 0 0,0 3 0 0,1-4 0 16,1 1 0-16,3-1 0 0,2 1 0 0,2-2 0 15,2 2 0-15,3-2 0 0,3-2 0 0,4 2 0 16,4 0 0-16,1 1 0 0,3-4 0 0,2 1 0 0,2-2 0 16,0 3 0-16,-4-3 0 0,-2 1 0 0,2 2 0 15,-3-3 0-15,-4 6 0 0,-4-2 0 16,-4 4 0-16,-3 0 0 0,-4 2 0 0,-2 1 0 0,-3-1 0 0,-2 2 0 15,-2 2 0-15,-3 0 0 0,0 4 0 0,-1-1 0 16,2-3 0-16,0 0 0 0,1 3 176 0,3-5-176 16,0-1 368-16,-2 0-32 0,2 0 0 0,-2 4 0 15,1-5-144-15,-1 0-48 0,-2 1 0 0,0-1 0 16,0 0-144-16,0-2 0 0,-1 2 0 0,-1-2 0 16,1 3 0-16,-2-4 0 0,1 3 0 0,0-1 0 15,0 0 0-15,0-2 0 0,0 2 0 0,-2-3 0 16,2 0 0-16,-1-1 0 0,0 0 0 0,0 1 0 15,2-2-384-15,-1-2-48 0,1-2-16 0,0 0-11968 16,2 0-2384-16</inkml:trace>
  <inkml:trace contextRef="#ctx0" brushRef="#br0" timeOffset="5015.35">14381 14673 35935 0,'3'-6'3200'0,"-1"0"-2560"0,2 2-512 0,-1 2-128 0,2-1-768 0,2 0-192 0,4-7-16 0,5-3-16 0,6-5 816 0,4-2 176 0,2 1 0 0,0 3 0 16,-2 1 224-16,-3 6 0 0,-2-1 0 0,-2 4 0 16,-1 2-224-16,-2-1 0 0,-1 4 0 0,-2 2-160 15,0 1 160-15,-2 2 0 0,0 1 0 0,-1 1 0 16,-1 4 448-16,-2-4 112 0,1 2 16 0,-2 2 16 16,0 1 368-16,0-1 80 0,-1-1 16 0,1 1 0 15,-1 2-560-15,0-3-112 0,-1 4-32 0,-1-3 0 16,-3 0-352-16,-2-2 144 0,0 2-144 0,-6 0 0 15,1 0 0-15,-5 2-256 0,-4 3 32 0,-2-1 0 16,-3 4-544-16,-1-2-96 0,0 0-32 16,-2 0 0-16,3-1 144 0,1-2 32 0,2-2 0 0,2-3 0 15,2 1 720-15,3-1 336 0,2 0-16 0,3-2-16 0,2 1 656 0,2-1 144 16,3-3 32-16,3 1 0 0,2-1-752 0,3 0-128 16,2-3-48-16,1 3 0 0,2-2-208 0,-1 2 0 15,1 0 0-15,-2 0 0 0,2 3 0 0,-2-2 0 16,0-1 0-16,-3 2 0 0,1 1 0 0,-2-2-256 15,0 0 16-15,-1 2 16 16,-2-3-768-16,1 0-160 0,0 1-16 0,1-2-9680 16,4-2-1936-16</inkml:trace>
  <inkml:trace contextRef="#ctx0" brushRef="#br0" timeOffset="5375.17">15320 14401 35935 0,'-11'10'1600'0,"2"-4"320"0,0 0-1536 0,3-2-384 15,4 0 0-15,0-2 0 0,0 5 448 0,-3 0 0 0,-3 5 16 0,-1 7 0 0,-4 6-1184 0,0 1-240 0,-2 8-64 0,-3 1 0 0,0 6 608 0,-6 3 112 0,1 3 32 0,-4 1 0 0,-3 2 752 0,-3 1 160 16,0-1 16-16,-4 5 16 0,-1 4 656 16,-3-1 128-16,2 2 16 0,-1-4 16 0,5-2-928 0,2-6-192 15,5-5-48-15,2-3 0 0,5-3-320 0,2-6 0 16,4-3 0-16,3-6 128 0,5-4-256 0,0-3-64 15,4-3 0-15,0-6-18240 0</inkml:trace>
  <inkml:trace contextRef="#ctx0" brushRef="#br0" timeOffset="6015.71">15262 15034 35007 0,'2'-2'3120'0,"-1"1"-2496"0,0-2-496 0,1 1-128 16,0 0 1424-16,2-1 272 0,3-2 48 0,4-3 16 15,6-1-1504-15,1-3-256 0,3 2 0 0,-2 1-208 16,-1-1 208-16,-1 4 0 0,-2-1 0 0,-1 1 0 15,-2 2 0-15,1 2 0 0,-2 2 0 0,-1-3 0 16,-2 3 160-16,1 3 80 0,-2-3 16 0,0 2 0 16,-2 2 0-16,-2-1 0 0,0 2 0 0,-2 0 0 15,-1 1 0-15,-1 0 0 0,-2 0 0 0,-2 1 0 0,0 0-256 16,-1 1 0-16,-1 2 0 0,-2 0 0 0,0-1 0 0,0 1 0 16,-1 0 0-16,0-2 0 15,-1 2 0-15,0 0-160 0,-1-4 32 0,1 3 0 0,1-2-128 16,0-1 0-16,1 1-16 0,1-1 0 0,1-4 272 0,2 2 0 15,1 0 0-15,2-4 0 0,0 0 0 0,1 0-128 16,2 0 128-16,1 0 0 0,-1 0 0 0,3 0 0 16,0-4 0-16,1 4 0 0,3-4-160 0,2 2 160 15,2-2-128-15,3 4 128 0,1-2-128 0,0 2 128 16,3 2-128-16,-1-2 128 0,1 4 0 0,1-2-128 16,2 2 128-16,0 0 0 0,-1-1 0 0,-1 4-128 15,-2-1 128-15,-3 2 0 0,-2 0 0 0,-3 3 0 16,-3 3 0-16,-3-2 0 0,-3 4 0 0,-4-1 0 0,0 1 0 15,-5 0 0-15,2 0 0 0,-3 0 0 0,1-3 0 16,-1-1 0-16,0 0 0 0,1-2 0 0,-1 3 160 16,3-4-160-16,0 0 256 0,1 1-32 0,1-3-16 0,2 2 0 15,-2-3-16-15,1 0 0 0,1 2 0 0,-2 0 0 16,1-1 32-16,-2 0 0 0,0 2 0 0,-3-2 0 16,1 2-224-16,-4-1 0 0,0 2 0 0,-3 0 0 15,-1-1 0-15,-2 1 128 0,-3 0-128 0,0-4 0 16,-1 3 144-16,0-3-144 0,0-3 128 0,1 1-128 15,2-6 0-15,1-2 0 0,-1 0-224 0,2-6 80 16,0-1-688 0,1 0-144-16</inkml:trace>
  <inkml:trace contextRef="#ctx0" brushRef="#br0" timeOffset="6785.94">15114 16390 39615 0,'-7'-5'3520'0,"1"1"-2816"0,2 2-560 0,3 0-144 0,1 0 128 0,-3-1-128 0,0-2 192 0,-5-3-64 0,-2-2-128 0,0 0 0 15,1 4 0-15,0 0 0 0,-1 3 0 0,-1 3 240 16,-2 3-64-16,0 3-16 0,-2 1-160 0,-2 6 0 16,-4 1 0-16,-3 6 128 0,1 2-128 0,-3 7 160 15,-4 2-160-15,0 7 160 0,1 0-160 0,-1 6 160 16,2 4-160-16,0 3 160 0,5 2 64 0,3 1 16 16,4-4 0-16,4-2 0 0,2-4-96 0,5-3-16 15,2-6 0-15,6 0 0 0,3-1-128 0,5-5 0 16,4-1 0-16,1-6 0 0,3 1 0 0,0-5 0 15,4-2 0-15,-1-3 0 0,1-7 0 0,0-5 0 0,3-2 0 16,-2-5 0-16,4-3 0 0,-1-1 0 0,2-6 0 0,-1 0 0 16,0-3 0-16,1-5 0 0,-1-2 0 15,0-5 0-15,1 0 144 0,-2-3 0 0,2 0 0 0,-4-6 0 16,-1 1 64-16,-4-2 16 0,-3-2 0 0,-2-2 0 16,-3-2-224-16,-3 3 176 0,-3 1-176 0,-5 6 160 15,-1 3-160-15,-5-1 0 0,-2 1 0 0,-3 1 0 16,-1 5 0-16,-3 6 160 0,-2-1-160 0,-1 9 160 15,-2 4 80-15,-3 2 16 0,-1 2 0 0,-3 4 0 16,-3-2-16-16,0 4 0 0,-1 0 0 0,-1 0 0 16,4 0-480-16,0 0-80 0,2-4-32 0,1 2-13152 15,5-4-2624-15</inkml:trace>
  <inkml:trace contextRef="#ctx0" brushRef="#br1" timeOffset="11065.75">22190 9319 25791 0,'-4'-4'2304'0,"0"4"-1856"0,4-2-448 0,0 2 0 0,-1-2 0 0,0 2 0 0,-3-2 0 0,-3-2 0 0,-2-2 128 0,-2 4-128 15,0-2 0-15,-3 4 0 0,0 1 0 0,-1 2 0 16,-1 3 0-16,-2 0 0 0,2 0 336 0,-1 4 32 15,0 2 0-15,-1 1 0 0,1 3 1088 16,0 0 208-16,1 2 64 0,0 5 0 0,1-1-640 0,2-2-128 16,2 1-32-16,0 2 0 0,1 4-624 0,2 2-128 15,0 1-32-15,3 0 0 0,1 1 240 0,4-1 64 16,2 1 0-16,1-3 0 0,4-3-128 0,1-3-32 16,2-2 0-16,2-1 0 0,1-4-288 0,-1-2 160 15,-1-3-160-15,2 0 128 0,4 1-128 0,3-1 192 16,2 0-192-16,2-1 192 0,0-2-192 0,2 2-176 0,3-3 48 15,-2 0 0-15,0-2 128 0,-1-2 0 0,-1 2 0 16,-2-4 0-16,0 0 0 0,-1-4 0 0,0 2 0 0,-1-4 0 16,1-3 352-16,-1 1 48 0,2-4 16 0,-2 0 0 15,-2-1-96-15,1 0 0 0,1-3-16 16,-1-5 0-16,-3 1-64 0,1-5-16 16,-2-1 0-16,-1-2 0 0,-2-3-224 0,0-1 144 0,-4 0-144 0,0-3 128 15,0-2-128-15,-4 2 0 0,-3 3 0 0,-3 1 0 16,-2 6 128-16,-3 6 0 0,-2-4 0 15,-5 5 0-15,-2 2-128 0,-3 2 192 0,-2 2-192 0,-5 6 192 16,-2-1-192-16,-3 5 0 0,-3 1 0 0,-3 1 128 16,-1 1-128-16,0 1 0 0,0 0 0 0,1-2 0 0,1 1 0 15,2-2-224-15,1-3 80 0,1 0 16 16,1-2-352-16,3 0-64 16,2-4-16-16,3 0-18496 0</inkml:trace>
  <inkml:trace contextRef="#ctx0" brushRef="#br1" timeOffset="11965.43">25433 9078 40543 0,'2'-3'3600'0,"0"3"-2880"0,2 3-576 0,1-2-144 0,1 4 144 0,0-1 0 0,4-1 0 0,4 7 0 0,5 5-144 0,5 4 0 16,-1 7 0-16,-3 2 0 0,-4 3 0 0,-5 4-176 15,-3 0 176-15,-4 0-192 16,-3 0-592-16,-2-1-128 0,-2-2-32 0,-2 3 0 0,-1-4 576 0,0-1 112 16,-2 1 32-16,1-7 0 15,-2 2-1312-15,2-6-256 0,-1 1-48 0,3-5-12496 0</inkml:trace>
  <inkml:trace contextRef="#ctx0" brushRef="#br1" timeOffset="12352.89">26608 9112 35935 0,'-2'2'1600'16,"-1"0"320"-16,-1 2-1536 0,2-1-384 0,0 2 0 0,0 2 0 15,1-1 256-15,-4 4 0 0,-2 8-16 0,-4 8 0 0,-7 6 416 0,-2 5 96 16,-4 2 16-16,-2 2 0 0,-4 1-464 0,-3 2-96 16,-4 3-16-16,-2 4 0 0,-2-2-192 0,1 2 0 15,0 0 0-15,-1-1 0 0,2-1 0 16,0-2 128-16,2-4-128 0,0-1 144 0,3-1-144 0,1-3 0 16,5-1 0-16,2-2 0 0,2-3 0 0,5-4 0 15,1-2-192-15,5-5 192 16,3 2-736-16,2-11-32 0,5-2 0 0,0-4-16304 0</inkml:trace>
  <inkml:trace contextRef="#ctx0" brushRef="#br1" timeOffset="12965.59">26466 9872 18431 0,'4'-13'1632'0,"-2"3"-1312"0,1 0-320 0,0 2 0 15,2 4 2304-15,-1-1 400 0,2-1 80 0,3-5 16 0,7-8-2160 0,5-3-448 16,6-5-64-16,3 1-128 0,-1 1 624 0,2 3 16 15,0 2 16-15,0 4 0 0,-1 4 256 0,-2-1 48 16,-1 7 16-16,-1-1 0 0,-1 4 32 0,0-1 0 16,0 2 0-16,-3 2 0 0,-1 2-336 0,-3 0-64 15,-1 3-16-15,-1 2 0 0,-2 2-272 0,0 1-48 16,-2 3-16-16,0 2 0 0,-1 4-112 0,-1 0-16 16,-2 0-128-16,-2 3 192 0,-1 4-192 0,-2 1 0 15,-2 2 0-15,-2-1 0 0,-3-2 0 0,-2 3 0 16,-1-3 0-16,-5 1 0 0,0-4 0 0,-4 5 0 0,-4-3 0 15,-2 1 0-15,-3 2 0 0,-2-6 0 0,-3 3 0 16,1-3 0-16,-2-2 0 0,0-2 0 0,1-2-128 16,3-3 128-16,1-3 0 0,4-2 0 0,1-2 0 0,0-2 0 15,1-4 0-15,0-2 0 0,2 0 0 0,-1-4 0 16,0-2-304-16,3-5 0 0,0 3 0 16,0-5 0-16,-1-2 48 0,1 1 0 0,1-2 0 0,1 1 0 15,4 1 256-15,2 2 0 0,4 0-128 0,2 5 128 16,3 3 0-16,3 0 0 0,3 2 0 0,4 2 0 15,0 2 0-15,5 2 0 0,3-1 0 0,3 4 144 16,3 3 48-16,5 3 16 0,3 3 0 0,2-2 0 16,2 4 32-16,1 0 0 0,2-1 0 0,-3 1 0 15,-1-4-64-15,-1 1-16 0,5 0 0 0,0 1 0 0,0 1 32 16,-1-3 0-16,-3 1 0 0,-3-1 0 16,0 1-192-16,-2-3 0 0,-2 3 0 0,-5-1 0 0,-1-3 0 15,-5-3 0-15,0 1-144 0,-5-3-18720 16</inkml:trace>
  <inkml:trace contextRef="#ctx0" brushRef="#br1" timeOffset="14448.83">29571 8987 13823 0,'0'-3'1216'0,"0"-1"-960"0,0 2-256 0,1 2 0 0,-1 0 3520 0,1 0 640 0,2 2 144 0,-1-2 32 0,3 0-2992 0,3 4-576 0,3-2-128 0,2 4-32 15,2 1 112-15,1 0 32 0,0 3 0 0,0 2 0 16,-1 3-480-16,0-3-80 0,0 5-32 0,-3 0 0 15,1 0-160-15,-2 3 0 0,-1 0 0 0,-2 3 128 16,-1-1-128-16,-2 1 0 0,-2 3 0 0,0-2 0 16,-3 2 0-16,1-1 0 0,-1-5 0 0,0 1 0 15,0-1 0-15,0-2 0 0,1-2 0 0,0-2 0 16,1-2-176-16,0-1 176 0,2-3-128 0,-2 1-15312 16</inkml:trace>
  <inkml:trace contextRef="#ctx0" brushRef="#br1" timeOffset="14857.34">30695 8964 27647 0,'2'-9'1216'0,"-2"3"256"0,0 2-1168 0,2 1-304 16,-2 3 0-16,1 0 0 0,-1 0 176 0,0 0-32 0,1 0 0 15,-2 1 0-15,0 3 752 0,-2 2 128 0,-3 5 48 0,-1 0 0 16,-5 6-128-16,-1 6-32 15,-2 3 0-15,-5 5 0 0,-2 7-208 0,-5 3-64 0,-4 3 0 0,-1 1 0 16,-3 3 16-16,-3 1 0 0,-2 2 0 0,-1 2 0 16,-1-1-240-16,0 1-48 0,1-2-16 0,2-4 0 15,-1 4-224-15,-2-4-128 0,0 3 160 0,-1 1-160 16,1-4 0-16,0-1 0 0,2-3 0 16,3-2 0-16,4-3 0 0,3-6 0 0,5 2 0 0,4-7 0 15,5-2 0-15,5-4-192 0,5-1 192 0,4-6-12288 16,3-4-2352-16</inkml:trace>
  <inkml:trace contextRef="#ctx0" brushRef="#br1" timeOffset="15466.32">30482 9745 34095 0,'1'-16'1504'0,"1"6"320"0,0 2-1456 0,2 0-368 16,0 2 0-16,-1 4 0 0,2-2 192 0,3-2-16 16,4-4-16-16,3-5 0 0,3 2-160 0,3-2 0 15,2 1 0-15,-2 2 0 0,0 1 0 0,-1 1 0 0,1 0 0 16,0 1 0-16,-2 2 0 0,1 1 0 0,0-1 0 15,0 1 0-15,-3 2 0 0,2 1 160 0,-2 0-160 0,1 3 160 16,1 0 176-16,0 0 48 0,-1 3 0 0,1 0 0 16,-2 4 96-16,-1 0 32 0,-1 4 0 0,-2 0 0 15,-1 7-208-15,-3-1-48 0,0 4 0 0,-4 2 0 16,-2 2-112-16,-3 2-16 0,-2 3-128 0,-3 1 192 16,0-3-192-16,-2 1 0 0,0-1 0 0,-3 2 0 15,0-2 0-15,-3 0 0 0,0 0 0 0,-3 1 0 16,-2-4 0-16,-1 1 0 0,-4 2 0 0,-3-4 0 15,-2 2 0-15,-3-3 0 0,0-1 0 0,0-4 0 16,2 1 256-16,-1 1 0 0,0-7 0 0,2 0 0 0,2-2-48 16,4-5 0-16,-1-1 0 0,2-3 0 0,3 1-208 15,0-6 0-15,2 0 0 0,3-3 0 0,0 2 0 16,2-7 0-16,1-2 0 0,3 0 0 0,0-3 0 0,2 0 128 16,1 0-128-16,3 1 0 0,1 1 0 0,1-1 0 15,4 3 0-15,0 2-160 0,3 0 160 0,2 1 0 16,5 2 0-16,1-2 0 0,3 2 0 0,2 1 144 15,1 1-144-15,3 1 160 0,-1 0 48 0,4 4 16 16,0 0 0-16,2 0 0 0,1 4-16 0,-2-1 0 16,2 3 0-16,-1 0 0 0,0 1-208 0,-4 2 144 15,0 1-144-15,-4 0 128 0,-1 2 96 0,-1 1 16 0,-1 0 0 16,0 2 0-16,-2 1-240 0,-1 0 0 0,2-1 0 16,-3-1 0-16,-3-2 0 0,3 2 0 0,1 0 0 0,1 0-13072 15,3 3-2560 1</inkml:trace>
  <inkml:trace contextRef="#ctx0" brushRef="#br0" timeOffset="27515.06">11102 6049 23951 0,'-24'-6'2128'0,"2"0"-1696"0,6 0-432 0,5 6 0 0,1-3 944 0,-7 2 96 0,-18-4 32 0,-19-2 0 0,-19-2-560 0,-8-1-96 16,3 1-32-16,7 3 0 0,4 1 0 16,4-1-16-16,2 4 0 0,2 2 0 0,1 0-368 15,3 2 128-15,5 2-128 0,0 0 0 0,1-2 0 16,3-1 0-16,4-1 0 0,7 0-192 0,6 3 192 16,3-3 0-16,2 2 0 0,7 2 0 15,6-2 0-15,6 0 256 0,5 3-48 0,6-2 0 0,6 0 640 0,11 4 128 16,7-1 32-16,12 1 0 0,15 1-288 0,13-3-48 15,4 0-16-15,6-1 0 0,7-1-336 0,19 2-64 16,23-3 0-16,12 0-16 0,1 1-240 0,11-6 0 16,10 3 0-16,8-2 0 0,10 0 0 0,-5 0 0 15,-10-2 0-15,-1-1 0 0,0 2 0 0,-3-1 0 16,-8 1 0-16,-1 0 0 0,4-1 0 0,-10 2 0 16,-10 4 0-16,-9-4 0 0,-8 2 160 0,-14 0 32 0,-14 3 16 15,-13 0 0-15,-14 0-32 0,-15 0-16 0,-14-3 0 16,-10 0 0-16,-10-3-160 0,-11 2 0 0,-9-1 0 15,-9-2 0-15,-6 2 0 0,-11-2 0 0,-8 1 0 0,-11 0 0 16,-9-4 0-16,-12 1 0 0,-11-2 0 0,-13 0 0 16,-11 3 0-16,-7-2 0 0,2-3 0 0,-14 1 128 15,-11 2 112-15,-4-2 16 0,8-1 0 0,-8 4 0 16,-3 2 160-16,0-2 32 0,6 0 16 0,-3 4 0 16,-1 4-272-16,2-1-48 0,6 2-16 0,-1-1 0 15,1 4-128-15,3 2 0 0,11-6 0 0,1 4 0 16,2 7 0-16,10-6 0 0,14-3 0 0,8 2 0 15,6 0 0-15,9 3 0 0,11-2 0 0,12 0 0 0,10-2-128 16,10-2 128-16,12 1 0 0,7-2 0 0,8 2 0 16,12-1 0-16,9 0 0 0,12-3 0 0,1 3 0 0,12-3-176 15,17-3 176-15,18 3-128 0,16 3 128 0,14-3 0 16,9 0 0-16,4 0 0 0,-3 4 0 0,8-2 0 16,10-1 0-16,10 2 0 0,6 3 0 0,2-2 0 15,-1-2 0-15,-2-1 0 0,-10 2 0 0,4 0 0 16,4 0 0-16,-15-3 0 0,-19-3 0 0,7 3 0 15,15-1 0-15,-1-1 0 0,-10-1 0 0,-12 2 0 16,-8 1 0-16,-13-2-128 0,-11-1 128 0,-13 2 0 16,-10-5 0-16,-14 2 0 0,-11-2 0 0,-13 3 0 15,-11 0 0-15,-10-2 0 0,-10 1 0 0,-12 3 0 16,-11-2 0-16,-12 1 0 0,-14 2 0 0,-11 0 0 16,-2 0 0-16,-16 0 128 0,-13 0-128 0,-11 0 144 15,4 5-144-15,-17-5 160 0,-15 1-160 0,-11 1 0 0,-6 2 0 16,-6-1 0-16,1-3 0 0,-4 0 128 0,-5-3-128 0,0 6 0 15,3-2 128-15,5 1-128 0,2-2 0 0,-10 0 128 16,-2 3-128-16,2 3 0 0,8 0 144 0,18-2-144 16,16 0 0-16,-5 2 0 0,-5 2 0 0,8-1 128 15,9 0-128-15,9-1 0 0,11 0 0 0,11 3 0 16,12-2 0-16,11 0 0 0,11-1 0 0,11 0 0 16,10 0 0-16,12-2 0 0,10 0 0 0,9 1 128 15,9-2-128-15,12 1 0 0,14-2 0 0,14 0 0 16,-4-1 0-16,15-1-128 0,20 0 128 0,20-3 0 15,20 1-144-15,3-2 144 0,-21 4-160 0,26-3 160 16,30-2-384-16,15 3 32 0,1 0 0 0,4 2-18144 16</inkml:trace>
</inkml:ink>
</file>

<file path=ppt/ink/ink13.xml><?xml version="1.0" encoding="utf-8"?>
<inkml:ink xmlns:inkml="http://www.w3.org/2003/InkML">
  <inkml:definitions>
    <inkml:context xml:id="ctx0">
      <inkml:inkSource xml:id="inkSrc0">
        <inkml:traceFormat>
          <inkml:channel name="X" type="integer" max="27388" units="cm"/>
          <inkml:channel name="Y" type="integer" max="18258" units="cm"/>
          <inkml:channel name="F" type="integer" max="65535" units="dev"/>
          <inkml:channel name="T" type="integer" max="2.14748E9" units="dev"/>
        </inkml:traceFormat>
        <inkml:channelProperties>
          <inkml:channelProperty channel="X" name="resolution" value="1000.29218" units="1/cm"/>
          <inkml:channelProperty channel="Y" name="resolution" value="1000.43835" units="1/cm"/>
          <inkml:channelProperty channel="F" name="resolution" value="0" units="1/dev"/>
          <inkml:channelProperty channel="T" name="resolution" value="1" units="1/dev"/>
        </inkml:channelProperties>
      </inkml:inkSource>
      <inkml:timestamp xml:id="ts0" timeString="2024-12-03T16:47:22.721"/>
    </inkml:context>
    <inkml:brush xml:id="br0">
      <inkml:brushProperty name="width" value="0.05292" units="cm"/>
      <inkml:brushProperty name="height" value="0.05292" units="cm"/>
      <inkml:brushProperty name="color" value="#FF0000"/>
    </inkml:brush>
  </inkml:definitions>
  <inkml:trace contextRef="#ctx0" brushRef="#br0">4385 6959 23375 0,'-24'-6'512'0,"7"1"96"16,1 4 32-16,5-1 32 0,5 2-544 0,2-3-128 0,-1 3 0 0,-6-1 0 0,-5 1 896 0,-7-5 160 0,-4 4 32 0,0-6 0 0,0 4-880 0,1-2-208 0,-1-1 0 0,1-2 0 0,-1 2 432 0,-3-4 32 15,-2-1 16-15,-4 0 0 0,-1 0 144 0,-5 0 16 16,-4-1 16-16,-7 3 0 0,-7 1 256 0,-8 0 48 16,-6 1 16-16,-6 1 0 0,2 2-432 0,-9 4-96 15,-5 2 0-15,-7 3-16 0,-3-2-432 0,6 1 0 16,4 1 0-16,-7 1 0 0,-4 4 0 0,0 0 0 0,5-1 0 15,6 2 0-15,0 4 0 0,1 1 160 0,-2 2-32 0,1-2-128 16,6-2 512-16,-1 1-16 0,2 3 0 0,-2-2 0 16,1 3-496-16,3-2 128 0,9-2-128 0,4 1 0 15,4-1 0-15,-2 2 0 0,1 2 0 0,4 2 0 16,5 1 0-16,5 0 0 0,6 4 0 0,3 3 0 16,7-1 0-16,4 3 0 0,3 1 0 0,4-1 0 15,5 1 0-15,4 1 0 0,2-1 0 0,4-5 0 16,2-4-160-16,3 1 160 0,2-2-128 0,3 4 128 15,5 5-256-15,1 5 48 0,3 1 0 0,5 4 0 16,3-2 208-16,6 2-144 0,8-3 144 0,7-3-128 0,6-2 128 16,10 0-192-16,13-1 192 0,10-1-192 15,-1-7 192-15,15-1 0 0,20-4 0 0,14 0 0 0,12-3 144 16,11-4 16-16,14 1 0 0,3-3 0 0,-4 2-160 16,3-2 128-16,5-1-128 0,-5-4 128 0,-8 1-128 0,-1 0 0 15,5 0 0-15,-4-3 0 0,-3 0 0 0,-2-4 0 16,-5 1 0-16,1-2-176 0,-2-7 176 0,-1-1 0 15,-10 0 0-15,-3-5 0 0,0-1 0 0,-8-1 0 16,-7-2 0-16,5-5 0 0,5-5 0 0,-1-2 0 16,-6-3 0-16,-5 0 128 0,-4 0-128 0,-9-1 0 15,-2-6 0-15,-11-2 0 0,-7 1 0 0,-10 1 0 16,-4-1 0-16,-15 5 0 0,-7 2 0 0,-10 1 128 16,-10-2-128-16,-12-1 0 0,-12-2 368 0,-13 1 0 0,-13-1 0 15,-15-2 0-15,-15-1 112 0,-12 0 32 0,0 7 0 0,-15 0 0 16,-19 2-384-16,-15 1-128 0,-6 2 0 15,-19 5 144-15,-17 3-144 0,-10 0 0 0,-8 3 0 0,-3 1 0 16,-5 4 0-16,-1 3 0 0,-2 7-144 16,3 2-18096-16</inkml:trace>
</inkml:ink>
</file>

<file path=ppt/ink/ink14.xml><?xml version="1.0" encoding="utf-8"?>
<inkml:ink xmlns:inkml="http://www.w3.org/2003/InkML">
  <inkml:definitions>
    <inkml:context xml:id="ctx0">
      <inkml:inkSource xml:id="inkSrc0">
        <inkml:traceFormat>
          <inkml:channel name="X" type="integer" max="27388" units="cm"/>
          <inkml:channel name="Y" type="integer" max="18258" units="cm"/>
          <inkml:channel name="F" type="integer" max="65535" units="dev"/>
          <inkml:channel name="T" type="integer" max="2.14748E9" units="dev"/>
        </inkml:traceFormat>
        <inkml:channelProperties>
          <inkml:channelProperty channel="X" name="resolution" value="1000.29218" units="1/cm"/>
          <inkml:channelProperty channel="Y" name="resolution" value="1000.43835" units="1/cm"/>
          <inkml:channelProperty channel="F" name="resolution" value="0" units="1/dev"/>
          <inkml:channelProperty channel="T" name="resolution" value="1" units="1/dev"/>
        </inkml:channelProperties>
      </inkml:inkSource>
      <inkml:timestamp xml:id="ts0" timeString="2024-12-03T16:46:22.073"/>
    </inkml:context>
    <inkml:brush xml:id="br0">
      <inkml:brushProperty name="width" value="0.05292" units="cm"/>
      <inkml:brushProperty name="height" value="0.05292" units="cm"/>
    </inkml:brush>
    <inkml:brush xml:id="br1">
      <inkml:brushProperty name="width" value="0.05292" units="cm"/>
      <inkml:brushProperty name="height" value="0.05292" units="cm"/>
      <inkml:brushProperty name="color" value="#FF0000"/>
    </inkml:brush>
  </inkml:definitions>
  <inkml:trace contextRef="#ctx0" brushRef="#br0">30274 6884 23039 0,'3'-3'2048'0,"-2"3"-1648"0,-1 0-400 0,1 0 0 0,-1 0 1232 0,2 0 176 0,0 0 16 0,1 0 16 0,0-2-1184 0,2 1-256 0,-1 1 0 0,0 0 0 16,-2-3-192-16,1 2 48 0,-1-1 0 0,-1 2 0 31,1-3-912-31,-2 2-176 0,0 1-48 0,-2-3 0 15,0 3 576-15,-4 0 96 0,-2 0 32 0,-3 0 0 0,-1 3 576 0,-3-3 0 0,-4 0 192 0,-3 0-64 16,-3 1 512-16,-3-1 80 0,-4 3 32 0,-4-3 0 16,-1 2 272-16,-4-2 48 0,-1 1 16 0,-3-1 0 15,-3 0-192-15,-1-1-16 0,-3-1-16 0,0-2 0 16,2-1-192-16,-4 1-32 0,-2-2-16 0,-2 2 0 0,1 1-176 16,-2 0-48-16,-3 1 0 0,-1 0 0 0,3 0-48 15,-2-2-16-15,-3 2 0 0,1-1 0 0,2 2-192 16,-3 1-144-16,-3 0 192 0,-3-2-192 0,2-1 0 0,-3 2 0 15,-6-2 0-15,-3 2 0 0,-5 1 0 0,-1-2 0 16,-4-2 0-16,2 2 0 0,-1-2 208 0,-6 1 48 16,-3 3 0-16,0-2 0 0,6 1 224 0,-5 1 48 15,1 1 16-15,0 1 0 0,3 2-32 0,2-1 0 16,1 0 0-16,5 2 0 0,4 3-304 0,4-6-64 16,0 2-16-16,3-2 0 0,3-1-128 0,-2 2 0 15,1-3 0-15,-1 2-176 0,-2 0 176 0,1-2 0 16,0-2 0-16,-5 0 0 0,1 2 0 0,-4-3 0 15,-3 6 144-15,-3-6-144 0,1 3 0 0,-2-1 0 16,-3 2 0-16,-3 2-192 0,2-3 192 0,1 0 0 16,1-4 0-16,3 4 0 0,4-2 0 0,1 2 0 0,2-3 0 15,6 2 0-15,4-4 0 0,1 4 0 0,1-2 0 0,1 2 0 16,2-1 0-16,1 2 0 0,3-4 0 0,0 2 0 16,0-1 0-16,-1 2 0 0,-2 1 0 0,0 0 0 15,-2 4 128-15,-4-4-128 0,1 2 0 0,-4-2 0 16,-3 1 0-16,-2 2 0 0,-3 3 0 0,0-2 0 15,1-2 0-15,1 2 0 0,-2-2 0 0,-1 2 0 16,2 2 0-16,2-2 0 0,2-2 0 0,1 0 0 16,4 0 0-16,-1-2 0 0,1 4 0 0,1-2 0 15,3 1 0-15,1-6 0 0,0 3 0 0,1-2 0 16,2 2 0-16,-3 2 0 0,-1 1 0 0,-1-3 160 16,1 3-160-16,-3 0 0 0,1-2 0 0,-2 4 0 15,-3 0 160-15,-2 4 96 0,-1-1 32 0,-1-1 0 16,6-3-288-16,-3 1 0 0,-1 3 0 0,0 0 0 0,3 2 0 0,2-1 0 15,4-5 0-15,1-1 0 0,-2 1 0 0,0 1 0 16,-1 1 0-16,0-2 0 0,1 2 0 0,1-6 0 16,4 3-128-16,3-6 128 0,2 6 0 0,0-3 0 15,-3 3 0-15,0 1 0 0,1-1 0 0,4-2 0 16,8 1 0-16,-4 1 0 0,-6-2 0 0,-3 4 0 16,0 1 0-16,0-1 0 0,0 1 0 0,3 3 0 15,2-3 0-15,-6 0 0 0,-4 0 0 0,-2 4 0 16,-3-1 0-16,1-2 0 0,4 2 0 0,4-3 0 15,6 0 128-15,-3-1-128 0,1 0 208 0,-2-1-16 16,2-2 0-16,2 0 0 0,1-2-192 0,2 0 144 16,3-2-144-16,0 0 128 0,0-2-128 0,0 2 0 15,-1-2 0-15,2 0 0 0,2-1 0 0,-3 4 0 0,-3-4 0 16,-1 4-176-16,-3 1 176 0,-1 0 0 0,0 0 128 0,-1 1-128 16,-2 2 0-16,0-1 0 0,-2 2 0 0,2-2 0 15,6 0 272-15,3 0-16 0,-1-1 0 0,2 1 0 31,-1-1-96-31,1-1-32 0,3 2 0 0,3-2 0 0,4 0-128 0,0 0 0 0,1 0 0 0,2-2 0 16,5 1 0-16,1-1 0 0,-1 1 0 0,-1-1 0 16,4 0 0-16,0-3 0 0,0 2 0 0,1 0 0 15,0 0 0-15,1-1 0 0,1 0-144 0,-1 2 144 16,2-1 0-16,-1 2 0 0,6-1 0 0,-3-2 0 16,-2 1 0-16,4 0 0 0,0 3 0 0,3-3 0 15,0-1 0-15,3 4 0 0,0-3 0 0,4 1 0 16,2 1 0-16,3-1 0 0,1 1 0 0,3-2 0 0,0 3 208 15,3-2 0-15,2 0 0 0,0 2 0 16,1 0-208-16,1-2 176 0,2 2-176 0,0 0 160 0,1 0-160 0,1 2 0 16,-1-2 0-16,1 2 0 0,-1 0 0 0,0 1 0 15,0 0 0-15,0 0 0 0,-1 0 0 0,-1 1 0 16,0-1 0-16,-2 0 0 0,0 0 0 0,-1-2 0 16,0 2 0-16,0-1 0 0,-1-1 0 0,1 2 0 15,0-3 0-15,0 1 0 0,0-1 0 0,1 0 0 16,-1 0 0-16,0 0 0 0,0 0 0 0,0 0 0 15,0 0 0-15,0 0 0 0,20 5 0 0,-16-1 128 16,-2-2-128-16,1-1 0 0,-1 2 128 0,-1 0-128 16,1 2 0-16,-2-1 128 0,0 2 32 0,-2-2 0 0,1 2 0 15,-1 0 0-15,-2-2-160 0,2 0 0 0,-3 1 0 0,1-2 0 16,0 1 0-16,-1 1 192 0,1-4-192 0,1 2 192 16,2-1 64-16,-1 2 32 0,1-4 0 0,0 4 0 15,2-4-128-15,0 2-32 0,2 2 0 0,-1-2 0 16,1 2-128-16,-1 0-144 0,-1 1 144 0,2 0-208 15,-3 0 208-15,1 1 0 0,-1 0 0 0,-1-2 0 16,-2 2 0-16,1 0 0 0,-2 0 0 0,1 0 0 16,-4 1 0-16,1-4 0 0,-1 4 0 0,-2-4 0 15,2 0 0-15,-2 0 0 0,2-3 0 0,0 3 0 16,1-3 0-16,3-3 0 0,-1 3 0 0,1-2 0 16,2 1 0-16,1-2 160 0,0 1-160 0,1 1 192 15,2-2 16-15,-1 1 16 0,1 0 0 0,0-1 0 16,0 3-48-16,1-3-16 0,-1 1 0 0,1 0 0 0,0 2-160 15,-2-2 0-15,1 2 0 0,-2 0-176 0,0 0 176 0,-1 0 0 16,0 0 128-16,-1-2-128 0,1 0 0 0,-2 2 0 16,0-2 0-16,0-2 0 0,1 2 0 0,1 2 0 15,0 0 0-15,0 0 0 0,0 0 0 0,0 0 0 16,0 0 0-16,0 0 0 0,0 0 0 0,0 0 0 16,0 0 0-16,0 0 0 0,-12-16 0 0,11 16 0 15,0 0 0-15,-2 0-128 0,0 0 128 0,-2 2 0 16,0-2 0-16,-1 1 0 0,-2 2 0 0,1-3 0 15,-2 2 0-15,1-1 0 0,0 2 0 0,1-2 0 16,-2 2 0-16,0-3 0 0,2 2 0 0,0 2 0 16,0-2 0-16,2 0 0 0,2 0 0 0,-1 0 0 15,0 2 0-15,2-1 0 0,-1-2 0 0,1 1 0 16,1 2 0-16,-2-4-128 0,1 3 128 0,-2-2 0 0,-1 1 0 16,0 1 0-16,-1-2 0 0,-2 1 0 0,1 1 0 15,-2 1 0-15,2-2 0 0,-3 2 0 0,0-3 0 0,0 1 0 16,0 1 0-16,2 1 0 0,0-4 0 0,1 2 0 15,1-2 0-15,0 0 0 0,1 0 0 0,0 0 0 16,-2 0 0-16,3 0 0 0,-3 0 0 0,0 0 0 16,1 0 0-16,-2 1 0 0,2-1 0 0,0 0 0 15,0 0 0-15,1 3 0 0,-1-3 0 0,-2 0 0 16,2 0 0-16,-1 0 128 0,-1-3-128 0,1 3 176 16,-2 0-176-16,0-1 0 0,0 1 0 0,-1 0 0 15,-1 0 0-15,-1 0 0 0,1 0 0 0,0-2-176 16,0 2 176-16,0 0 0 0,0-4 0 0,1 4 0 0,0-3 0 15,0 1 0-15,1 1 0 0,1-2-128 0,0 2 128 16,1 1 0-16,1 0 0 0,0 0 0 0,2 0 0 16,0 0 0-16,2 4 0 0,-1-4 0 0,1 3 0 0,-1 0 0 15,2 1 0-15,-1-4 0 0,0 2 0 0,1 2 0 16,-1-2 0-16,-1 0 0 0,-1 0 0 0,1 1 0 16,0-3 0-16,1 0 0 0,-1 0 0 0,1 0 0 15,-2 0 0-15,0 0 0 0,2 0 0 0,-1 0 0 16,1 0 0-16,0 0 0 0,-1 0 0 0,1 0 0 15,-1 1 0-15,1 1 0 0,-1 2 0 0,2 0 0 16,-2 2 0-16,1-1 0 0,0 1 0 0,-1 1 0 16,1 2 0-16,-1-2 0 0,2 3 0 0,0 1 0 15,1-1 0-15,1 3 0 0,0-3 0 0,2 2 0 16,0 0 0-16,1-1 0 0,1 1 0 0,0 0 0 16,-1 2 0-16,1-2-128 0,-3-3 128 0,0 0 0 0,1 4 0 0,-2 0 0 15,0 2 0-15,-1 1 0 0,-1 0 0 0,0 1 0 16,-2-1 0-16,1 0 0 0,-3 2 0 0,0 2 0 15,-1 1 0-15,0 1 0 0,-2 4 0 0,1 1 0 16,0 2 0-16,-1-1 0 0,2-5 0 0,1-1 0 16,1 0 0-16,2 0 0 0,1 1 0 15,1-4 0-15,1 6 0 0,0-4 0 0,1-1 0 0,1-1 0 16,-1 4 0-16,2 1 0 0,0-2 0 0,-3 0 0 16,2 2 0-16,-3 0 0 0,0 1 0 0,-2-2 0 15,0 5 0-15,-1 0 0 0,-2-3 0 0,2 1 0 0,-2-1 0 16,-1-3 0-16,1 1 0 0,0 2 0 15,0-4 0-15,0 3 0 0,1 0 0 0,0 1 0 0,2-5 0 16,-1 2 0-16,1 3 0 0,-1 0 0 0,2-2 0 0,-1 4 0 16,1-1 0-16,-2-1 0 0,2 1 0 0,-2-4 0 15,2 3 0-15,-1-3 0 0,0-2 0 0,0 1 0 16,1 1 0-16,-2-2 0 0,1 1 0 0,-1-1 0 16,0 2 0-16,-1-1 0 0,0 3 0 0,-1-2 0 15,-1 5 0-15,0-1 0 0,-2 5 0 0,0-3 0 16,0 5 0-16,-2-3 0 0,1 5 0 0,-1-5 0 15,1 1 0-15,0-5 0 0,3-2 0 0,1-1 0 16,0 1 0-16,4-1 0 0,0 0 144 0,1-1-144 16,1 3 192-16,0-4-192 0,2-1 0 0,-1 0 0 15,2 3 0-15,1 3-192 0,2-1 192 0,-1 3 0 16,1-2 0-16,-1-1 0 0,0 3 0 0,-1-4 0 16,0 3 0-16,0 2 0 0,-1-3 0 0,-2 2 0 0,-1-3 0 15,-1 3 0-15,0 7 0 0,-1-1 0 0,-1 1 0 16,-1 1 0-16,2 1 0 0,-2-2 0 0,2-2 0 15,0 0 0-15,1-3 0 0,0-1 0 0,1-1 0 0,2-1 0 16,-2-2 0-16,0 1 0 0,0-1 0 0,1-3 0 16,-2 0 0-16,0 0 0 0,0 4 0 0,0-1 0 15,-2-3 0-15,0 4 0 0,-1 3 0 0,0 2 0 16,-2 0 0-16,0 1 0 0,-1 2 0 0,-1 1 0 16,0 0 0-16,1-6 0 0,0 2 0 0,1-2 0 15,1-1 0-15,0 1 0 0,3-1 0 0,0 0 0 16,1-2 0-16,1 2 0 0,2 0 128 0,-1-1-128 15,2 0 0-15,-1-2 0 0,1 1 0 0,-1-4-144 16,0 3 144-16,0-5 0 0,0 2 0 0,0-1 0 16,1-1 0-16,-2-4 0 0,1 0 0 0,-1 0 0 15,1 2 0-15,-1-5 0 0,1 2 0 0,-1-1 0 0,0-2 0 0,0-2 0 16,-1 2 0-16,0-2 0 0,0 0 0 0,1-1 0 16,-1-1 0-16,-1-3 0 0,2 1 0 0,0 1 0 15,-1-2 0-15,0-4 0 0,2 1 0 0,-1 1 0 16,2-3 0-16,-2 1 0 0,2-1 0 0,1 2 0 15,0-2 0-15,1 0 0 0,0 0 0 0,0 0 0 16,1 2 0-16,1-2 0 0,3 1 0 0,2-1 0 16,2 0 0-16,2-1 0 0,3-1 0 0,3-1 0 15,2 0 0-15,2-3 0 0,-1 2 0 0,4-2 0 16,2 2 0-16,2 0 0 0,2 0 0 0,1 1 0 16,3 2 0-16,1 1 0 0,0 0 0 0,-1 4 0 0,1-2 0 15,0 2 0-15,-3 0 0 0,2-1 0 0,4 2 0 16,2-1 0-16,4-1 0 0,2 0 0 0,6 1 0 15,0 0 0-15,-4 1 0 0,2-4 0 0,2 1 0 16,0 1 0-16,-1-3 0 0,7 0 128 0,6 1-128 0,1-1 176 16,2 0-176-16,-7 0 0 0,-12-1-192 0,10 1 192 15,12-3 0-15,8 3 0 0,6-2 0 0,-1 1 192 16,-7 1-192-16,-2 0 0 0,-1 0-192 0,2 0 192 16,2 1 0-16,1 1 0 0,-3-2 0 0,2 0 0 15,-1 0 0-15,3 0 0 0,5 0 0 0,-2 0 192 16,-5 0-192-16,-1 0-144 0,0 0 144 0,1 3-208 15,1-3 208-15,-3 1 0 0,-5 2 0 0,0-3 0 0,-3 2 0 16,1-2 0-16,1 1 144 0,2 2-144 0,0-1 0 16,-1-2 0-16,1 4 0 0,0-3 0 0,-1 4 0 0,1-1 0 15,1-2 128-15,-1 2-128 0,-6-2 0 0,2 0 0 16,5-4-128-16,1 2 128 0,1-2 0 0,-3-4 0 16,1 2 0-16,-3-2 0 0,-9 2 0 0,4-1 0 15,3 2 0-15,2-4 0 0,-1 5 0 0,-3-3 0 16,-2 0 0-16,0 1 0 0,-2 1 0 0,-2 0 0 15,1 3 128-15,-2 0-128 0,-3 0 0 0,-1 3 0 16,0-3-128-16,-1 0 128 0,1 3 0 0,1-3 0 16,1 3 128-16,-1-3-128 0,-2 0 0 0,-1 0 0 15,-1-3-128-15,-1 0 128 0,-2-2 0 0,6 1 0 16,3 0 128-16,0-2-128 0,0 2 0 0,-1-2 0 16,-4 0 0-16,0-3-160 0,2 2 160 0,2-2 0 15,1-1 160-15,0 5-160 0,-2 0 0 0,-2-3 0 16,-2 2 0-16,-4-2-160 0,-2 3 160 0,1 2 0 0,1-1 0 15,-1 1 0-15,-2 3 0 0,-2 0 0 0,1 3 0 0,-2 1 0 16,-4-2 0-16,1-2 0 0,0 4 128 0,1-3-128 16,-1 1 0-16,1 1 0 0,3 1 0 0,0-2 128 15,2 2-128-15,-1-4 0 0,1 2-176 0,-2-2 176 16,-1 0 0-16,4-2 0 0,2-2 0 0,1 2 0 16,2-2 0-16,1-1 0 0,2 1 0 0,-1-2 0 15,-2 2 0-15,1-4 0 0,3 1 0 0,1 3 0 16,-1-3 0-16,1 5 0 0,1-1 0 0,-2 2 160 15,-1 1-160-15,-1 0 0 0,0-2-160 0,2 2 160 16,1 2 0-16,1 2 0 0,0 2 0 0,-1-2 160 16,4-1-160-16,-1 0 0 0,3-3-160 0,2 0 160 0,0 0 0 15,3 0 0-15,2 2 0 0,0-2 160 0,2-3-160 0,-1 0 0 16,4 0-160-16,1 0 160 0,0 3 0 16,-1-2 0-16,-5 0-128 0,2 0 128 0,2-2 0 0,-2 2 0 15,0 2 192-15,2-3-192 0,0 2 0 0,1-1 0 16,0-2 0-16,-1 4-144 0,1-3 144 0,-2 3 0 15,-1 3 160-15,0-3-160 0,-10 0 0 0,4 0 0 16,3 2 0-16,1-2-160 0,-2 4 160 0,-2 0 0 16,0 2 0-16,1-4 0 0,-3 2 0 0,2-1 0 15,5 0 0-15,-1-2 0 0,3 4 0 0,-2-1 0 16,-3-4 0-16,1 0 0 0,3 0 0 0,2 3 0 16,1-3 144-16,-2 1-144 0,-5-1 0 0,4 0 0 15,5 0 0-15,-3 2-192 0,-8 1 192 0,3-3 0 0,1 4 0 16,0-2 0-16,-1-1 0 0,0 2 0 0,-1 0 0 15,-3 4 0-15,1-1 0 0,-6-3 0 0,-3 2 0 0,-5-1 0 16,3-1 0-16,-3 0 0 0,1 1 0 16,-4 0 0-16,-1 1 0 0,-2-2 0 0,-4 0 0 0,-3-2 0 15,-5 2 0-15,-1-6 0 0,0 2 0 0,-1 1 0 16,-1-3 0-16,0 1 0 0,-1 1 192 0,-3-2-192 16,-3 1 0-16,0 1 0 0,-1-2 0 0,-2-1 0 15,-2 2 0-15,-3-1 0 0,-2 0-128 0,-1 1 128 16,-3 0 0-16,-3-1 0 0,-1 2 0 0,-1-1 0 15,-3-1 0-15,-1 2 0 0,0-1 0 0,0-1 0 16,-1 2 0-16,-2-2 0 0,1 2 0 0,-1 0 0 16,1 0 0-16,-1-2 0 0,-1 2 0 0,2-1 0 0,-2-1 0 15,-1 2 0-15,1-2 0 0,1 3 0 0,-1-3 0 16,0 3 0-16,0-3 0 0,-1-1 0 0,2 4 0 0,-1-3 0 16,0 0 0-16,-1 3 0 0,1-2 0 0,0 1 0 15,1 1 0-15,-1-3 0 0,0 3 0 0,0-2 0 16,3 2 0-16,-1 0 0 0,-1-2 0 0,1 2 0 15,-1 0 0-15,0 0 0 0,1 0 0 0,-1 2 0 16,0-2 0-16,0 0 0 0,-1-2 0 0,-1 2 0 16,2 2 0-16,-1-2 0 0,-1 0 0 0,0 0 0 15,1 2 0-15,-1-2 0 0,0 0 0 0,0 0 0 16,1-2 0-16,1 2 0 0,-2 0 0 0,2-2 0 16,-1 2 0-16,-1 0 0 0,0 0 0 0,0 0 0 15,0 0 0-15,20 0 0 0,-15 0 0 0,1 0 0 16,2 0 0-16,-2 0 0 0,0-2-256 0,0 2 0 0,-1 0 0 15,0-3 0 1,-1 2-704-16,-2 1-128 0,-1-2-48 0,-2-2-19280 0</inkml:trace>
  <inkml:trace contextRef="#ctx0" brushRef="#br0" timeOffset="1815.26">28232 11389 23039 0,'2'-3'2048'0,"-1"1"-1648"0,-1 1-400 0,0 1 0 0,2-3 2096 0,-2 3 336 0,0-1 64 0,0 1 0 15,-2-2-3616-15,1-2-736 0,-1 1-128 0,-2 0-48 16,0-4-192-16,-2 4-32 0,0-2-16 0,-2 1 0 16,2-2 1488-16,-1 2 288 0,2-1 64 0,1 0 16 0,2-1 2192 0,2 0 432 0,0-3 96 0,2 2 0 15,3-4 224-15,0 1 32 0,1-3 16 0,2 1 0 16,2-2-1120-16,-2 2-240 0,2-1-32 0,0-2-16 15,-1 1-448-15,-1-1-80 0,1 2-32 0,-3-2 0 16,0 1-192-16,-2-1-32 0,-1 2-16 0,-2 0 0 16,0 2-160-16,-2 0-16 0,0-1-16 0,-2-1 0 15,-1 1 80-15,1 0 32 0,-1-2 0 0,2-1 0 0,0 2-288 16,4-2 160-16,0 1-160 0,3-2 128 16,2 1-128-16,2-3 0 0,3 2 0 0,-1 0 0 0,3-1 0 0,-2 1 0 15,2 2 0-15,0-2 0 0,-1-1 0 0,0 3 0 16,-1 0 0-16,-2-1 0 0,0 2 192 0,-3-1-64 15,-1 3 0-15,-1 1 0 0,-2 0 192 0,-3 0 16 16,0 1 16-16,-3 0 0 0,1-1-112 0,-2-3-32 16,-1 3 0-16,1-2 0 0,0 0-208 0,-1-1 144 15,1 1-144-15,-1 0 128 0,1-1-128 0,2 2 0 16,-1-1 0-16,2-1 0 0,1 1 0 0,0-2 0 16,0 0 0-16,1 0 0 0,2 2 160 0,-1-1-160 15,1 1 192-15,-1 0-192 0,1-2 400 0,-1 3-16 16,-1 0-16-16,1 0 0 0,-1 1 16 0,0 0 0 15,-1 0 0-15,0-1 0 0,1 1-176 0,-1 0-16 0,2 0-16 16,-1-2 0-16,0 2-176 0,1-3 0 0,1 1 144 16,1-2-144-16,-1 2 0 0,2 0 0 0,-1-3 0 15,0 1 0-15,-1-1 0 0,1 2 0 0,-1 0 0 0,-2 0 0 16,0 4 0-16,0-3 0 0,-1-1 0 0,0 1 0 16,0 1 0-16,0-1 0 0,-1-1 0 0,0 3 0 15,0-2 0-15,1 0 0 0,-2-1 0 0,4 1 0 16,-2 0 0-16,2-2 0 0,1 2 0 0,-1-5 0 15,2 5 0-15,-1-4 128 0,1 4-128 0,0-2 0 16,0 2 0-16,-2-1 128 0,1 1-128 0,-2 0 0 16,0 2 0-16,0-3 0 0,1 3 0 0,-1-2 0 15,0 0 0-15,1-1 0 0,1 0 0 0,-1 0 0 0,2-1 0 16,0 0 0-16,0-1 0 0,-1 1 0 0,2-2 0 16,0-2-128-16,-1 2 0 0,0 1 0 0,-1-1 128 0,0 0 0 15,0-4 0-15,-1-1 0 0,0 1 0 0,-1-2 0 16,-1 0 0-16,2-1 0 0,-2 0 0 0,0 1 176 15,0-2-48-15,0 2 0 0,1 0-128 0,-1-1-176 16,0 2 48-16,0 2 0 0,0 0 128 0,-1-2 0 16,-1 1 0-16,0-2 0 0,-1 2 0 0,1-1 0 15,-2 3 0-15,1 0 0 0,-1 3 0 0,0-3 0 16,-1-2 0-16,-1-5 0 0,1 3 0 0,-1-4 0 16,0 1 0-16,0-1 0 0,-1 4 0 0,1-3 0 15,1 3 0-15,0 0 0 0,0 0 0 0,0-3 0 16,2 0 0-16,-2-1 0 0,2 0 0 0,0-1 0 15,1 1 0-15,0-1 0 0,1 0 0 0,-1 0 0 16,1-2 0-16,-1 3 0 0,0 1 0 0,0-1 0 0,-1 4 0 16,2 0 0-16,-1 0 0 0,-1-2 0 0,1 4 0 0,-1-2 0 15,1 2 0-15,-1-2 0 0,1 1 0 0,1 1 0 16,-1-1 0-16,1 1 0 0,0-4 0 0,-2-2 0 16,1 1 0-16,0-3 0 0,-2 2 0 0,-1-3 0 15,-1 1 0-15,0-3 0 0,-1 2 0 0,-1-2 0 16,0 3 0-16,0 2 0 0,-1-2 0 0,0 2 0 15,2-3 0-15,-2 1 0 0,2-1 0 0,1-2 0 16,-1 3 0-16,4-1 0 0,-1 1 0 0,0 2 0 16,2-2 0-16,1-1 0 0,-2 1 0 0,2-3 0 15,0 1 0-15,-2 0 0 0,2 1 0 0,0-2 0 16,1 1 0-16,-3 2 0 0,2-6 0 0,0 5 0 16,0-2 0-16,-2-1 0 0,2 1 0 0,0 2 0 0,-2 3 0 15,-1-1 0-15,1-3 0 0,-2 2 0 0,-1-4 0 0,-2 5 0 16,-1 1 0-16,0-2 0 0,-1 5 0 0,-1-2 0 15,-1 3 0-15,0 0 0 0,1 3 0 0,1-1 0 16,-2 2 0-16,2 2 0 0,-1 1 0 0,2 3 0 16,0 0 0-16,3 1 0 0,0 4 0 0,2 1 0 15,1 0 0-15,0 3-128 16,1 2-288-16,2-2-48 0,1 3-16 0,1 3-13664 16,3-3-2720-16</inkml:trace>
  <inkml:trace contextRef="#ctx0" brushRef="#br0" timeOffset="6965.24">15056 10011 13823 0,'-7'-6'1216'0,"2"2"-960"0,0 1-256 0,2 0 0 0,3 3 1808 0,2 0 320 0,-1 0 64 0,1-2 16 0,1 1-1232 0,3-2-240 0,4-1-48 0,2 1-16 15,4 0-672-15,2 1 0 0,3-2 0 0,1 2 0 16,1-2 0-16,3 1 0 0,0 0 0 0,2-1 0 16,-4 4-128-16,2-4 128 0,2 4 0 0,-1-2 0 15,-3 4 0-15,2-2 0 0,4 1 0 0,1 2 0 16,4-3 0-16,-1 0 0 0,2 4 0 0,1-4 0 15,-1 0 0-15,2-3 0 0,2 2 0 0,1-3 0 16,0 2 0-16,-4-1 0 0,0 2 0 0,1-1 0 16,4-1 0-16,1 3 160 0,3 3-16 0,-1-3 0 0,-1 2 96 15,2-2 16-15,1 1 0 0,-1-1 0 0,-1 0-256 16,2 0 0-16,4 3 0 0,0-3 0 0,1 3 160 0,1 0-160 16,1 1 160-16,0-2-160 0,-3-2 0 0,0-2 0 15,0-2-176-15,0 1 176 0,-1 0 0 0,2 0 336 16,0 2-32-16,1 1-16 0,-1-2-32 0,-1-1-16 15,-2 2 0-15,-2-4 0 0,-3 4 272 0,1-4 64 16,2 3 16-16,2 0 0 0,-2 2-48 0,1 2-16 16,-1 2 0-16,0-4 0 0,-1 3-144 0,-2-3-16 15,3 0-16-15,-4 0 0 0,-1-3-352 0,3 3 0 16,1-2 0-16,-1 0 128 0,2 2-128 0,-1 0 0 16,0 0 0-16,-2-2 0 0,-3 1 0 0,0-4-128 15,1 4 128-15,-1-4 0 0,0 3 0 0,-2 0 0 16,0 2 0-16,0 0 128 0,2 0-128 0,0 0 0 0,2-3 0 15,-1 2-128-15,1-1 128 0,1-2 0 0,0 0 0 16,-1-1 0-16,-2 4 0 0,-1-1 0 0,1 2 0 0,1 0 0 16,0 0 0-16,0 2 0 0,1-1 0 0,-1 2 0 15,0-3 0-15,0-3-128 0,-1 2 128 0,-1-1 0 16,2-2 0-16,-2 1 0 0,1 1 0 0,1 1-128 16,-1-3 128-16,0 2 0 0,0-1 0 0,-3 2 0 15,2-4 0-15,-2 1 0 0,-1 1 0 0,-1-4 0 16,1 4 128-16,-1 0 0 0,0 1 0 0,-2 0 0 15,0 2-128-15,-1 0 0 0,3 0 0 0,0 0 0 16,0 2 0-16,0 0-160 0,1-2 160 0,-2 0-208 16,3 0 208-16,-1 0 0 0,0-2-160 0,-1 2 160 15,-2-2 0-15,1 2 0 0,0 0 0 0,-2 2 0 16,-1 0-144-16,-1-2 144 0,-3 0 0 0,0 0 0 0,-2 3 0 16,0-3 0-16,-2 0 0 0,0 0 0 0,-1 0 144 15,0 0-144-15,0 0 128 0,2 0-128 0,-2 0 0 16,2 1 0-16,0 1 128 0,-1-2-128 0,0 4 0 0,1-4 0 15,1 3 0-15,0-2 0 0,0 1 0 0,0-2 0 16,-2 3 0-16,2-3 0 0,0 0 0 0,-2-3-144 16,-1 0 144-16,-1 0 0 0,-2-1 0 0,0 1 0 15,-1 0 0-15,-2 1 0 0,0 0 0 0,-1 0 0 16,2-2 0-16,-2 4 0 0,1 0 464 0,0 0 0 16,2 0 0-16,-1 0 0 0,2 1 64 0,1 2 16 15,0-1 0-15,1 0 0 0,1 1-544 0,-1 0 0 0,0 1 0 16,0-2 0-16,0-2 0 0,-3 3 0 15,2-3 0-15,-2 0 0 0,-2-3 0 0,0 3 0 0,0-2-128 16,-3 0 128-16,1 0 0 0,1-1 0 0,-1 2 0 16,1-1 0-16,0 0 0 0,0 0 0 0,0 2 0 15,2-3 0-15,2 2 128 0,-1 1-128 0,4 0 0 16,-1-2 0-16,0 2 128 0,0 0-128 0,-1 0 0 0,0 2 0 16,0-2 0-16,-1 1 0 0,-1 2 0 0,-2-3 0 15,-1 0 0-15,1 0 0 0,0 0 0 0,-1 2 0 16,0-2 0-16,1-2 0 0,0 2 0 0,1-3 0 15,1 2 0-15,0-1 0 0,2 2 0 0,-2-4 0 16,0 2 0-16,1 2 0 0,1-3 0 0,-1 3 0 16,0 0 368-16,-1 0 16 0,1 3 0 0,0-3 0 15,1 2-192-15,1 2-48 0,1-2 0 0,0 2 0 0,1-2-144 16,-1 0 0-16,2 0 0 0,0-2 0 0,-2 0 0 16,1-2 0-16,-3 0 0 0,2 0 0 0,2-2 0 0,-1 2 0 15,0-2 0-15,1 2 0 0,-2-2 0 0,2 1 0 16,-3 2 0-16,2 0 0 0,-1 1 320 0,-1-1-32 15,1 2 0-15,0 0 0 0,2-1-128 0,1 1-32 16,1-1 0-16,2-1 0 0,0 0-128 0,1 0 0 16,1 1 0-16,-2-4 0 0,2 2 0 0,0-1 0 15,1 2 0-15,-1-2 0 0,0 3 0 0,0-2 0 16,-1 2 0-16,-2 0 0 0,2 0 0 0,0 2 0 16,1-2 0-16,0 0 0 0,2 0 0 0,0 0 0 15,1-3 0-15,-1 3 0 0,0-3 0 0,2 1 0 16,1 0 0-16,0 0 0 0,0 1 0 0,-2-1 0 15,2 1 0-15,0-1 0 0,1 1 0 0,-1-2 0 16,2 3 0-16,-2-4 0 0,-1 2 0 0,-2-1 0 0,2 2 0 16,-1-1 0-16,1-1 0 0,1 2 0 0,1 1 0 0,1-2 0 15,-2 0 0-15,2 2 0 0,2 0 0 0,0 0 0 16,2 2 0-16,0-2 0 0,-3 0 0 0,3 0 0 16,4-2 0-16,0 2 0 0,2 0 0 0,-1 0 0 15,0 0 0-15,0 0 0 0,1-1 0 0,-2 1 0 16,-1-1 0-16,-2 1 0 0,-1-4 0 0,2 4 0 15,-2-2 0-15,0-1 0 0,2 2 0 0,0 1 0 16,0-3 0-16,0 1 0 0,1 1 0 0,0-2 0 16,1 3 0-16,0-3 0 0,1 0 0 0,1 1 0 15,4-2 0-15,0 3 0 0,-3-2 0 0,2-1 0 16,0 2 0-16,-2 0 0 0,-1 0 0 0,1 0 0 0,1 2 0 16,0 0 0-16,1-3 0 0,-1 2 0 0,0 1 0 0,-1 0 0 15,1 0 0-15,-2-2 0 0,-1 2 0 16,2 0 0-16,0 0 0 0,0-2 0 0,3 2 0 15,1 0 0-15,0-2 0 0,2-2 0 0,-1 2 0 0,-1 2 0 16,-3-3 0-16,0 2 0 0,0 1 0 0,1-2 0 16,1 2 0-16,-4 0 0 0,-1 0 0 0,0-3 0 15,-3 2 0-15,1 1 0 0,-2 0 0 0,-2 0 0 16,-2 0 0-16,0 0 0 0,-1 0 0 0,2 0 0 16,-1 1 0-16,1-1 0 0,-3-1 0 0,-3 1 0 15,1 0 0-15,-3 0 128 0,0-3-128 0,-2 3 0 16,-1-2-160-16,-2 2 160 0,0 0 0 0,-4-1 0 15,2 1 0-15,-3 0 0 0,1 0 0 0,-1 0 0 16,0 0 0-16,0 0 0 0,1-3 0 0,-1 3 0 0,0-1 0 16,-1 1 0-16,2 0 0 0,-2 0 0 0,-2-3 0 0,0 3 0 15,-1-2 0-15,0 1 0 0,-3 1 0 0,-2-3 0 16,1 3 0-16,-3-2 0 0,-1 1 0 16,0-2 0-16,-4 1 0 0,0 0 0 0,0 0 0 0,-1-2-11760 15,0 1-2224-15</inkml:trace>
  <inkml:trace contextRef="#ctx0" brushRef="#br0" timeOffset="9180.9">19394 7168 6447 0,'-4'-2'576'0,"-1"-2"-576"0,2 2 0 0,-2 2 0 0,2 0 2112 0,0 0 304 0,-1-3 64 0,-2 3 16 0,-4-1-1616 0,-5-1-320 16,0 0-64-16,-2 0-16 0,1-2-320 0,2 2-160 15,3-2 160-15,2 4-160 0,4-3 256 0,2 3-64 16,1 0 0-16,1 3 0 0,2 1-192 0,1-2 0 16,0 4 0-16,1-2 0 0,-1 3 528 0,-1 2 16 15,2 1 0-15,-1 2 0 0,0 1 752 0,-1-1 160 16,0 2 16-16,0 1 16 0,-1 3 240 0,0-2 32 16,-1 1 16-16,0 2 0 0,-2 0-560 0,1-1-96 0,-1-2-32 15,0 3 0-15,0-6-496 0,1 6-96 0,-1-1-32 0,1 1 0 16,1 1-240-16,-1-4-48 0,2 2-16 0,0-2 0 15,3 4 160-15,0 4 16 0,4-2 16 0,1 0 0 16,2 4-80-16,3 3-16 0,0 2 0 0,1-3 0 16,-1 4-96-16,1-3-32 0,-3 2 0 0,0-3 0 15,-2 0 0-15,-3 2-128 0,-2 5 192 0,-2-4-64 16,-1-3-128-16,-1 2 0 0,-2 7 0 0,0-3 0 16,-2 2 192-16,0 1-64 0,0-2 0 0,1 0 0 0,1-3 32 15,1 2 0-15,2-3 0 0,2-2 0 0,1-1-160 16,2-2 0-16,2 3 0 0,2-5 128 0,1 5-128 15,2-1 0-15,0 1 0 0,1 0 0 0,-3 2 128 16,-1 0 0-16,-2 4 0 0,-5-3 0 0,-2 6-128 0,-4-1 0 16,-5-1 0-16,0 1 0 0,-5-1 0 0,-2 5-176 15,-2 6 48-15,0-5 0 0,2-1 128 0,1-4 0 16,3-2 0-16,3-3 0 0,3-4 0 0,1 1 0 16,3-5 128-16,1-1-128 0,0-1 272 0,1 0-16 15,3-3 0-15,-3 3 0 0,3 0-256 0,-2-2 0 16,1 2 0-16,-1 1 0 0,2 4 160 0,-2 1-32 15,2 1 0-15,0 3 0 0,-2-1-128 0,1 1 128 16,-2-1-128-16,0 1 128 0,-2 0-128 0,0 0 0 16,-2-1 0-16,-2 0 0 0,1-2 0 0,-1-4 0 15,-1 1 0-15,1 2 0 0,0-5 0 0,2 1 0 0,1-2 0 16,2 0 0-16,2-2 0 0,1-5 0 0,4 1 0 16,-1 0 0-16,1-4 304 0,1 1-32 0,0 0 0 0,1 2 0 15,0 1-272-15,-3 0 0 0,1 3 128 0,-2-2-128 16,0 4 128-16,-2-1-128 0,-2 2 144 0,-2 0-144 15,1 1 256-15,-3-2-32 0,1 3-16 0,-1-4 0 16,-1 5-208-16,2-3 0 0,-1 3 0 0,2-3 0 16,0 2 0-16,1 0 0 0,1-1 0 0,0-1 0 15,3-1 0-15,-1 1 0 0,2 1 0 0,0-5 0 16,1 2 0-16,0 0 0 0,0 1 0 0,0-3 0 16,2 2 0-16,-1 0 128 0,2 1-128 0,-1-3 0 15,1 0 256-15,1 3 0 0,-1-3 0 0,-1 4 0 16,0-2-112-16,-1 1-16 0,2 3 0 0,-3 1 0 15,0-1-128-15,-1-1 0 0,0 2 0 0,-1-2 128 0,-2-1-128 16,2 3 0-16,0-3 0 0,-1-2 0 0,1 1 0 0,1-3 0 16,1 0 0-16,-1-1 0 0,1-3 0 0,1 0 0 15,-3 2 0-15,1-3 0 0,0 0 0 0,0 0 0 16,0-1 0-16,-1-2 0 0,1 4 0 0,-1 1 0 16,-1-2 0-16,1 2 0 0,0 1 0 0,-1 3 128 15,1 0-128-15,-1 2 0 0,-1-3 0 0,1 3 0 16,-1-1 128-16,-1 1-128 0,2-3 0 0,-1-1 0 15,-1 2 0-15,2-7 0 0,1 1 0 0,-3-3 0 16,1-4 0-16,0 0 0 0,1 0 0 0,-1-5 0 16,-1 2 0-16,0-3 0 0,-1-3 0 0,0 2 0 15,0-3 0-15,-2-2 0 0,-1-2-320 0,-1-5 0 16,1 0 0-16,-2-8-13744 16,0-3-2736-16</inkml:trace>
  <inkml:trace contextRef="#ctx0" brushRef="#br0" timeOffset="11469.25">15270 8809 15663 0,'-11'0'1392'0,"2"0"-1120"0,2 0-272 0,1 0 0 0,2 0 1696 0,3 0 288 0,-2 0 48 0,-2 0 16 0,-2 2-1616 16,-2-2-432-16,1 0 128 0,3-2-128 16,1 2-576-16,4-2-160 0,1 1-32 0,3-2-16 0,1 3 576 15,2-2 208-15,1 0-144 0,2 2 144 0,1 0 192 0,1 0 112 16,2 0 16-16,-1 2 16 0,3 0 496 0,2 1 80 16,2-2 32-16,-1 1 0 0,2-2-272 0,0 0-48 15,2 0-16-15,1 0 0 16,2 0-416-16,2 2-64 0,0 0-128 0,0-2 176 0,3 3 272 0,0-2 48 15,1 1 16-15,1 1 0 0,-1-2-16 0,1 1 0 16,2-4 0-16,-1 2 0 0,5 0 80 0,-1-1 32 16,2 2 0-16,0 1 0 0,2 1-80 0,0-2-16 15,2 2 0-15,-1-1 0 0,2-2-384 0,-1 0-128 16,1-2 0-16,-2-2 0 0,-1 1 0 0,1 0 0 16,2-2 0-16,-1 1 0 0,-1 2 0 0,1-2 0 0,-1 3 0 15,-1-2 0-15,0-1 0 0,-2-2 0 0,-2 1 128 16,-2 2-128-16,1-1 672 0,-1 1 80 0,0 2 16 0,-2-1 0 15,3-2-400-15,0 2-80 0,2 2-16 0,2-3 0 16,-3 2-272-16,0 1 0 0,1-3 0 0,-1 3 0 16,-2 0 0-16,0 0 0 0,-3 0 0 0,3-2 0 15,0 2 0-15,0 0 0 0,-2 0 0 0,0-1 0 16,-1 1 0-16,-1 0 0 0,-1-3 0 0,0 3 0 16,-3-4 0-16,1 1 0 0,-1 0 0 0,0 0 0 15,0 0 0-15,0-1 0 0,1 2 0 0,-2-2 0 16,-1 2 0-16,-1-2 0 0,1 0 0 0,-2 2 0 0,0 2 0 15,-1-3 0-15,1 2 0 0,-2 1 0 16,2 0 432-16,-2 1-32 0,-1 2 0 0,0-3 0 16,0 2-400-16,0 0 128 0,-1 0-128 0,1 2 0 0,0-4 0 15,0 2 0-15,1-2 0 0,0 0 0 0,2 0 0 16,1 0 0-16,1 0 128 0,0 0-128 0,1-2 0 0,2-1 0 16,1 0 0-16,1 1 0 0,0 0 0 15,0-2 0-15,-1-1 0 0,-2 1 0 0,0 1 0 0,-2-1 0 16,-1 2 0-16,1-1 0 0,-1 2 0 0,1 1 0 15,0-3 0-15,-1 3 0 0,2 0 0 0,-1 0 192 16,1 3-192-16,1-3 192 0,2 1-192 0,0 2 192 16,1-3-192-16,1 0 192 0,1 1-192 0,1-1 0 15,-1 0 0-15,0 1 0 0,3-1 0 0,0 0 0 16,0 0 0-16,0 0 0 0,-3-1 0 0,2 0 0 0,1-2 0 16,-2 2 0-16,1-2 0 0,-3 0 0 0,-1 0 0 15,-1 1 0-15,-1 1 0 0,0-2 0 0,-2-1 0 0,-1 2 0 16,0-1 0-16,-1 2 0 0,-2 1 0 0,2 0 0 15,1 0 0-15,1-2 0 0,1 2 0 0,2 0 0 16,0 0 0-16,-1 0 0 0,2 0 0 0,2-2 0 16,-3 2 0-16,3 0 0 0,-3 0 0 0,0 2 0 15,0 0 0-15,-2-2 0 0,2 1 0 0,-2-1 0 16,0 2 0-16,-4-2 0 0,1 1 0 0,1-2 0 16,0-1 0-16,1 1 0 0,0-1 0 0,-1 0 0 15,0 0 0-15,-1-2 0 0,0 4 0 0,1-2 0 16,0-1 0-16,0 2 0 0,0 1 0 0,0 0 0 15,0 0 0-15,1 1 0 0,0 2 0 0,0-1 0 16,2 2 0-16,-1-2 0 0,-1 2 0 0,-1-3 0 0,3 4 0 16,-2-1 0-16,4-1 0 0,-3-3 0 0,1 3 0 0,-1-3 0 15,3 0 0-15,-2 0 0 0,0 0 0 0,1-2 0 16,0 1 0-16,-1-2 0 0,2 1 0 0,-2 0 0 16,-1-1 0-16,0 0 0 0,2 1 0 0,-1 0 0 15,-1 2 0-15,0 0 0 0,0-2 0 0,-2 4 0 16,0-2 0-16,0 4 0 0,1-1 0 0,-1 0 0 15,2 1 0-15,1 0 0 0,-2-2 0 0,2 2 0 16,2-2 0-16,0 1 0 0,0-3 0 0,1 0 0 16,2 0 0-16,0-3 0 0,-1 0 0 0,0-2 0 15,-1 1 0-15,-1 0 0 0,-1 1 0 0,-2 0 0 16,1-1 0-16,-2 4 0 0,-1-2 0 0,0 2 0 16,0 0 0-16,0 0 0 0,1 2 0 0,1 0 0 0,1 1 0 15,0 0 0-15,2-1 128 0,0 2 0 16,0-4 0-16,1 3 0 0,2-3-128 0,-1 1 0 0,0 1 144 15,2-2-144-15,-3 0 0 0,2 0 0 0,0 0 0 0,1 0 0 16,1 3 0-16,1-3 0 0,0 0 0 0,0 0 0 16,0-3 0-16,0 3 0 0,-1 0 0 0,0 0 0 15,-4 0 0-15,3 0 0 0,2 0 0 0,1-2 0 16,3 2 0-16,-3 0 0 0,2-1 0 0,-2 1 0 16,0 0 0-16,0 0 0 0,-1 0 0 0,-3 0 0 15,2 0 0-15,0-3 0 0,1 3 0 0,-1 0 0 16,-1 0 0-16,0 3 0 0,1-3 0 0,-1 0 0 15,0 0 0-15,-1-3 0 0,2 3 0 0,0-4 0 16,-1 4 0-16,-1-3 0 0,0 0 0 0,-2 3 0 16,-1-2 0-16,0 2 0 0,-1 0 0 0,1 2 0 15,0-2 0-15,1 3 0 0,2 0 0 0,-1-3 0 0,-1 4 0 16,3-4 0-16,3 3 0 0,2-3 0 0,1-3 0 16,-1 3 0-16,-1 0 0 0,-2 0 0 0,-2 0 0 0,-1-2 0 15,2 4 0-15,0-2 0 0,0 3 0 0,-3-3 0 16,2 3 0-16,-3 0 0 0,0-2 0 0,-1 4 0 15,-1-4 0-15,-2 2 0 0,1 0 0 0,0 1 0 16,1 1 0-16,0-4 0 0,-1 2 0 0,0-1 0 16,0 2 0-16,0-2 0 0,2 0 0 0,-2 0 0 15,2-2 0-15,0 1 0 0,0-1 0 0,-1-1 0 16,-1 1 0-16,0 0 0 0,-1-2 0 0,-2 0 0 16,-1 2 0-16,0-2 0 0,-2 2 0 0,1 0 0 15,-3-3 0-15,-3 2 0 0,0 1 0 0,-1 0 0 16,2 0 0-16,-2 0 0 0,1 0 0 0,0 0 0 15,1 0 0-15,1 0 0 0,0 0 0 0,1 0 0 0,3 1 0 16,-1 2 0-16,-1-3 0 0,2 2 0 0,1-2 0 16,-2 4 0-16,1-3 0 0,-1 2 0 0,1-3 0 15,-1 0 0-15,-1 2 0 0,1-2 0 0,-2 0 0 0,1 1 0 16,-2-1 0-16,-1 0 0 0,4 0 0 0,-2 0 0 16,0 3 0-16,0-3 0 0,2 0 0 0,2 0 0 15,0 0 0-15,1 2 0 0,0-2 0 0,0 0 0 16,1 0 0-16,0 0 0 0,-1 0 0 0,1 0 0 15,2 0 0-15,-2-2 0 0,1-1 0 0,-1 2 0 16,1-1 0-16,-2-2 0 0,0 4 0 0,1-2 0 16,0 0 0-16,0 0 0 0,2 2 0 0,-2 0 128 0,1-3-128 15,1 2 0-15,-1-1 0 0,2 2 0 0,1-3 0 0,0 3 0 16,0-1 0-16,1 1 0 0,-1 1 0 0,0 2 0 16,1-3 0-16,-1 2 0 0,2-2 0 0,0 4 0 15,0-4 0-15,0 2 0 0,-2-2 0 0,1 2 0 16,-2 0 0-16,2-2 0 0,0 0 0 15,0 0 0-15,2 1 0 0,-2-1 0 0,-3 0 0 0,2 3 0 16,1-3 0-16,1 0 0 0,0 2 0 0,0-2 0 16,3-2 0-16,0 2 0 0,-1 0 0 0,-1-3 0 15,1 2 0-15,-2-1 0 0,1 0 0 0,-2 0 0 16,-1-2 0-16,-3 2 0 0,-1 2 0 0,-2-4 0 16,0 4 0-16,-4-3 0 0,-1 1 0 0,-3 1 0 15,-1-2 0-15,-2 2-128 0,-1-1 128 0,-3 2-160 16,0-3 160-16,-1 2-18544 0</inkml:trace>
  <inkml:trace contextRef="#ctx0" brushRef="#br0" timeOffset="13464.28">24192 6800 16575 0,'-5'-4'1472'0,"1"2"-1168"0,3 0-304 0,0 2 0 0,1 0 304 0,0-2 0 0,-3 1 0 0,0-4 0 0,-2 1 16 0,0-2 16 15,2 2 0-15,1 2 0 0,-1-2-48 0,2 2-16 16,1 0 0-16,0 2 0 0,1 0 256 0,-1 0 48 16,3 4 16-16,-2 0 0 0,1 2 368 0,0 3 64 15,0 0 0-15,-2 1 16 0,1 3 112 0,1-1 0 16,-2 0 16-16,0 2 0 0,0-2-320 0,0 1-64 15,0 0-16-15,0 2 0 0,0-1-112 0,0 1-16 16,2 1-16-16,-1 0 0 0,2-1-48 0,-1-2 0 16,2 2 0-16,0-1 0 0,-1 2 16 0,1 2 0 0,0 2 0 15,-2 1 0-15,2 1-240 0,-3 3-48 0,0-3-16 16,-1 2 0-16,-1 3-96 0,-1-1 0 0,-2 0-16 0,-1 1 0 16,0-1-48-16,-1-1 0 0,0 0 0 0,0 1 0 15,-1-4-128-15,1 0 0 0,3 3 0 0,0-5 128 16,1 1-128-16,2-2 192 0,1 4-192 0,3 1 192 15,-1-1-48-15,3-3 0 0,-1 1 0 0,3 1 0 16,2-2 32-16,0 1 0 0,1 1 0 0,0 0 0 16,-1 2 16-16,0-1 16 0,0-1 0 0,-2 2 0 15,-2-2-80-15,-1 2 0 0,0-1-128 0,-3 2 192 16,-1 0-192-16,-4-2 0 0,0 4 128 0,-2 2-128 16,-3 0 0-16,-2 2 0 0,-2 0 0 0,0-1 0 0,-2 2 0 15,0-2 0-15,1-1 0 0,2-3 0 0,1-2 0 16,2-2 0-16,2-2 0 0,1 0 0 0,4-3 192 15,0 0 0-15,3 1 0 0,2 1 0 0,0 0 16 0,2 1 0 16,1 1 0-16,-1-1 0 0,2-1-32 0,-2 2-16 16,0-1 0-16,-2 1 0 0,0 1 16 0,-3 1 0 15,-1-1 0-15,0 0 0 0,-3 3-16 0,1-3 0 16,-1 4 0-16,-2 3 0 0,-1-5-160 0,1 1 0 16,-2-1 0-16,1-3 128 0,0 1 32 0,-1-4 0 15,4-2 0-15,-2 2 0 0,2-1-160 0,1-3 0 16,1 1 144-16,-1-2-144 0,2 2 0 0,0-1 0 15,2-2 0-15,-2 4 0 0,2-4 0 0,-1 4 0 16,0-1 0-16,1-1 0 0,0 2 256 0,-1 3 0 0,2-1-16 16,-2 4 0-16,2-2-16 0,-3 2 0 0,0 1 0 15,-2 1 0-15,0-1 96 0,-2-1 32 0,0 0 0 16,1-1 0-16,-1 1-176 0,-1-2-48 0,1 2 0 0,-1 0 0 16,2-3-128-16,-2 2 0 0,0 2 0 0,0-4 0 15,0 0 0-15,0 3 0 0,0-2 0 0,0 1 0 16,1 1 0-16,3-3 0 0,0 1 0 0,1-2 0 15,2-2 0-15,1 0 0 0,-1 0 128 0,2 0-128 16,1 5 0-16,0-2 0 0,0 3 0 0,0-2 0 16,0 2 0-16,0 3 0 0,0-3 0 0,-2 3 0 15,2 1 0-15,-2-4 0 0,1 0 0 0,-3 3 0 16,0 0 176-16,-1 1 0 0,-1-1 0 0,0-3 0 0,-1 1 16 16,1 0 0-16,0-2 0 0,0-2 0 0,1 3-192 15,0-5 0-15,0 4 0 0,0-3 0 0,1-2 0 16,-1 3 0-16,2-3 0 0,1 3 0 0,0 0 0 15,0 0 0-15,1 1 0 0,1 1 0 0,-2-1 0 0,2-1 0 16,1 2 0-16,-1 2 0 0,0 1 0 0,-1 0 0 16,0 1 0-16,-2-1 0 0,1 2 0 0,-1 1 0 15,-1-1 0-15,-1 3 0 0,0-3 0 0,-1 1 0 16,1-3 0-16,0-2 0 0,0-1 0 0,0-3 0 16,1 2 0-16,2-1 0 0,1-3 0 0,1 0 0 15,-1 0 0-15,3 0 0 0,-1-1 0 0,0 1 0 16,3 3 0-16,-2 3 0 0,2 0 0 0,-1 0 0 15,0 1 0-15,-1-1 0 0,-1 3 0 0,1 1 0 16,-1-2 0-16,-2 2 0 0,-2 3 0 0,-1-2 0 16,0 1 0-16,1-2 0 0,-2 0 0 0,-2-1 0 15,2 0 0-15,-1-6 0 0,1 0 0 0,-1-3 0 16,2-1 0-16,0-4 0 0,2 0 0 0,1-6 0 0,2 0 0 0,-1-5 0 31,0 0-480-31,1-4 32 0,1-1 0 0,0-4 0 16,1-8-672-16,1-4-128 0,-1-5-32 0,4-9-20240 0</inkml:trace>
  <inkml:trace contextRef="#ctx0" brushRef="#br1" timeOffset="17965.29">21934 13805 25791 0,'-1'-4'2304'0,"-1"2"-1856"0,2 1-448 0,0 1 0 0,0 0 1664 0,0 0 256 0,2-3 32 0,-2 1 16 0,1-2-1520 0,0 0-288 0,3-2-160 0,-2 3 160 16,2-4 128-16,-1 4 32 0,-1-2 0 0,0 1 0 16,1 1 304-16,-2 2 64 0,-1 1 16 0,-1 0 0 15,1 1-352-15,-5 6-64 0,-1 1-16 0,-5 6 0 0,-3 4 128 16,-3 4 32-16,-7 7 0 0,-4 8 0 0,-2 2-240 16,-8 9-64-16,-10 14 0 0,-7 8 0 0,-5 8 0 0,-5 2-128 15,-1 5 192-15,-6 0-64 0,0 10 176 0,-3 3 16 16,-2 7 16-16,-1 2 0 0,10-11 176 0,-9 16 48 15,-8 18 0-15,1 0 0 0,2 0-112 0,2 0-32 16,1 2 0-16,3-8 0 0,10-14 96 0,-6 13 32 16,-2 11 0-16,3-8 0 0,6-12-64 0,-1-4-16 15,1-5 0-15,0-5 0 0,5-8-144 0,2-6-48 16,7-4 0-16,3-9 0 0,2-7-272 0,0-6 0 16,4-7-176-16,3-11 176 15,4-11-448-15,7-12 0 0,4-10 16 0,10-11-21024 0</inkml:trace>
  <inkml:trace contextRef="#ctx0" brushRef="#br1" timeOffset="19299">15971 16881 6447 0,'-22'6'576'0,"6"-4"-576"0,1 2 0 0,5-2 0 0,5-2 1408 0,2 0 192 0,-1 0 16 0,-5-2 16 16,-2 0-1360-16,-4-2-272 0</inkml:trace>
  <inkml:trace contextRef="#ctx0" brushRef="#br1" timeOffset="20026.16">15736 16777 11055 0,'-10'-1'976'0,"3"1"-784"0,0-3-192 0,3 3 0 0,1 0 2816 16,2 0 528-16,1-2 112 0,-2 2 0 16,-1 0-3456-1,2-2-688-15,2 2-144 0,3 0-16 0,3-2 672 0,3 1 176 0,1 4 0 0,4 1 0 0,1 2 432 0,3-3 112 16,2 0 32-16,2 0 0 0,2 1 560 0,2-1 112 16,4 3 32-16,4-3 0 0,3 3 304 0,5-2 64 15,4-2 16-15,4 2 0 0,5-3-448 0,2 2-64 16,1-6-32-16,4 3 0 0,5 0-576 0,4 3-112 15,5 0-32-15,-2 2 0 0,3-3 48 0,-3 0 16 16,0 1 0-16,6-2 0 0,6 4-160 0,1-2-48 16,2 1 0-16,1-4 0 0,0 0 16 0,6-2 0 0,8 0 0 15,2-1 0-15,-1-3-144 0,-1 1-128 0,2 1 192 16,4 0-192-16,3-1 240 0,1 2-64 0,1 1-16 0,1 0 0 16,0 4-160-16,-1-2 0 0,-1 0 0 0,1 2 0 15,2 1 0-15,0 2 0 0,0-5 0 0,0 6 0 16,4 2 256-16,-4-3-16 0,-5-2-16 0,3 4 0 15,3-1-224-15,1-2 0 0,-3-4 0 0,7 0 0 16,3 2 128-16,-1-4-128 0,-1-2 0 0,3-2 0 16,4 6 0-16,-1-5 128 0,-6 0-128 0,0 2 0 15,-2 1 0-15,-5 1 0 0,-8-2 0 0,-1 3 0 16,1 0 0-16,-5 0 0 0,-2 0 0 0,-4 0 0 16,-1-2 224-16,0 0 0 0,-1 4 0 0,-2-4 0 15,-5 2 0-15,4-2 0 0,2 4 0 0,1-2 0 0,-3 0-96 16,4 0-128-16,3 0 176 0,0 0-176 0,3 4 192 15,-1-1-192-15,-2 0 192 0,1 0-192 0,-2 0 208 0,-4 1-64 16,0 2-16-16,-6-3 0 0,-4-3 0 0,2 0 0 16,0 1 0-16,-4-1 0 0,-5 0-128 0,-2-1 0 15,-2-2 0-15,3-3 128 0,4 2-128 0,2 1 192 16,0 0-192-16,3-3 192 0,0-4-64 0,4 2-128 16,3 1 192-16,1 0-64 0,-1-2-128 0,3 2 128 15,6-2-128-15,0 1 128 0,2 1-128 0,-1 2 0 16,-7-3 0-16,6 2 128 0,3-1-128 0,1 4 0 15,-5-3 144-15,-2-1-144 0,-2 4 0 0,-1-2 0 16,-1 1 0-16,-3 0 0 0,-7 2 0 0,0 1 0 16,-1 1 0-16,-1 0 0 0,1 1 0 0,-2 1 176 15,-2-2-48-15,3 1 0 0,2 2 240 0,2-1 32 16,2 2 16-16,-1-4 0 0,-3 3-272 0,2-3-144 0,2 0 160 0,-2 0-160 16,-3 0 320-16,-2 0-16 0,0-3-16 15,-2 3 0-15,0 0-288 0,-4-2 0 0,0 2 0 0,-6 0 0 16,-6 0 0-16,-4 0 0 0,-2 0 0 0,-6 0 0 15,-3 0 0-15,-5 0 0 0,-4 0 0 0,-4-2 0 16,-3 0-256-16,-5-2-48 0,-4 1-16 0,-5-4 0 31,-5 1-576-31,-2 0-128 0,-3-4-32 0,-5 1-20448 0</inkml:trace>
  <inkml:trace contextRef="#ctx0" brushRef="#br1" timeOffset="22547.84">25255 15111 23039 0,'2'-1'2048'0,"0"-3"-1648"0,-1 4-400 0,2-2 0 0,-1 2 832 0,1-3 64 0,3 2 32 0,3-5 0 16,2 1-1984-16,2-1-400 0,2 1-80 0,-3 0 0 15,0 1 752-15,-4 2 144 0,0 0 48 0,-2 0 0 0,-2 2 592 0,-1 0 0 0,-1 2 0 0,-1 2 0 16,-2-2 704-16,-1 2 176 0,1 2 16 0,-3-2 16 16,-1 2 880-16,0 0 192 0,0 3 16 0,-2-1 16 15,1 0-416-15,-2 0-64 0,0 0-32 0,-1 0 0 16,-1 0-688-16,-1 1-144 0,-2 1-32 0,-4-4 0 15,0 1-320-15,-4 0-80 16,-1-1-16-16,-3 0 0 0,-2-2 128 0,-5 2 32 0,-7 0 0 0,-5 0 0 16,-4 3 16-16,-7-2 16 0,-3 3 0 0,-6 1 0 15,-3 3-144-15,-7 1-16 0,-4-3-16 0,-2 4 0 16,-3 2 176-16,-1 0 32 0,-2 3 16 0,1 1 0 0,3-3-64 16,1 3-16-16,-1 0 0 0,2 4 0 0,4-1-224 15,2-1-160-15,4-2 192 0,-1 1-192 0,-2 0 192 0,0-1-64 16,0 0 0-16,0 0-128 0,3 1 128 0,-1-1-128 15,3-3 0-15,-3 3 0 0,1-4 0 0,1 2 0 16,5 2 0-16,3-3 0 0,6-1 0 0,2-1 0 16,3-1 0-16,2 2 0 0,0-2 0 0,2 3 0 15,4 1 0-15,5-6 0 0,5 2 0 0,3-3-144 16</inkml:trace>
  <inkml:trace contextRef="#ctx0" brushRef="#br1" timeOffset="27165.14">23712 14095 15663 0,'-2'-5'1392'0,"0"1"-1120"16,2 1-272-16,0 2 0 0,0 1 0 0,-1-2 0 0,0-4-176 0,-2-2 176 0,0-1-320 0,-3-3 64 16,-1 2 0-16,1 4 0 0,0-3 448 0,-1 4 80 15,-1 3 32-15,1-2 0 0,-2 4 1200 0,2-2 240 16,-1-1 48-16,1 2 16 0,-2 1 704 0,-1 0 144 15,0 0 32-15,-1 0 0 0,1 1-864 0,-1-1-160 16,0 0-48-16,0 0 0 0,0 0-720 0,0-1-160 16,-2 1-32-16,1 0 0 0,-2-2-560 0,2-1-144 15,3 2 0-15,-2 1 0 0,0-3 0 0,-1 3 0 16,-3 0 0-16,0 0 0 0,1 0 0 0,0 3 0 0,1 1 0 16,-2-1 0-16,2 6 224 0,-2-3 16 15,1 4 0-15,1-1 0 0,-1 2-80 0,-1 1-16 16,2 3 0-16,-1-1 0 0,3 0-16 0,0 3-128 0,2-4 192 15,1 2-64-15,0 1-128 0,1 0 0 0,-1 3 0 0,1-3 128 16,-2 2-128-16,2 2 192 0,1 1-192 0,-1-2 192 16,3-3-192-16,0 0 0 0,1 0 0 0,2 0 0 15,1-4 256-15,0 2 0 0,0 1 16 0,3-3 0 16,-1 2-272-16,1 1 0 0,0-3 0 0,1 2 0 16,-2 0 0-16,2 2 128 0,-1-2-128 0,0 1 0 15,2 1 256-15,0-4-64 0,1 2-16 0,1-2 0 16,-1 3 128-16,0-4 16 0,1 2 16 0,0-1 0 15,1 0-160-15,1 1-48 0,1-1 0 0,1 0 0 16,0 0-128-16,0 0 0 0,1-1 0 0,1 0 0 0,0 2 0 16,1-4 0-16,0 3 0 0,0 0 128 0,0-5 96 15,-2 3 16-15,2 1 0 0,0-1 0 0,-2 0-240 0,0-1 144 16,0 1-144-16,-1-3 128 0,1 2-128 0,-1-3 0 16,2 4 0-16,-1-6 0 0,1 2 240 0,1-1 16 15,1-2 0-15,1 1 0 0,1-1-256 0,-1-3 0 16,3 3 0-16,-2-3 0 0,2 3 0 0,-2-2 0 15,-1 2 0-15,0-3 0 0,-1 2 128 0,-1-2-128 16,-1 4 176-16,0-4-176 0,-3 2 0 0,-1-1 0 16,1 2 0-16,-2 1 0 0,-1-2 0 0,1-2 0 15,0 4 0-15,0-4 0 0,0 0 0 0,2 0 0 16,-1 0 0-16,1-4 0 0,0 2 128 0,1-5-128 16,0 4 0-16,0-6 0 0,3 2 0 0,-2-2 0 0,2-1 0 15,-2 0 0-15,2 2 368 0,-2 0 16 0,0-1 0 16,-2 1 0-16,-1 0-208 0,-2 2-48 0,-1-2 0 15,-2 0 0-15,0 2-128 0,-3 0 0 0,0 0 0 0,-2-3 0 16,0 2 0-16,-2-3 0 0,0-2 0 0,0 1 0 16,1-1 0-16,-1 0 0 0,1-4 0 0,1-3 0 15,1-1 0-15,0-3 0 0,1 3 0 0,0-6 0 16,2 1 0-16,-1-1 0 0,2-1 0 0,-2 4 0 16,2 0 0-16,-3 2 0 0,-1 3 0 0,-1 2 0 15,-3 2 0-15,-1-1 0 0,-2 2 0 0,-2 0 0 16,-1 1 0-16,0 0 0 0,-2 2 0 0,1-3 0 15,-1 3 0-15,0 0 0 0,0-2 0 0,0 0 0 16,-1-1 0-16,2-3 0 0,1 0 0 0,-1-2 0 0,2 2 0 16,1-3 0-16,-1 3-176 0,2-4 176 0,-1 2 0 0,0 2 0 15,-1 1 0-15,-1-1-128 0,3 3 128 0,-3 1 0 16,-1 2 0-16,-2-2 0 0,2 4 0 0,-2 0 0 16,1 1 0-16,-1 0 0 0,-2 2 0 0,0 1 0 15,0-2 0-15,2 2 0 0,0-1 0 0,1 2 0 16,2-1 0-16,-1 0-128 0,1 2 128 0,1-2 0 15,2-1 0-15,0 2 0 0,0-1 0 0,1 0 0 16,0 4 0-16,1-2 0 0,0-2-288 0,1 4-80 16,-1 0-16-16,2 0 0 15,-2 0-816-15,1 4-160 0,-1-2-48 0,0 4-18656 0</inkml:trace>
  <inkml:trace contextRef="#ctx0" brushRef="#br1" timeOffset="28451.14">26723 14051 27647 0,'-4'-6'2448'0,"1"2"-1952"0,0 2-496 0,2 1 0 0,0 1 0 0,0-3 0 0,-4-3-128 0,-2 0 128 0,-3-2 256 0,-1-3 176 0,-1 4 16 0,0-3 16 16,-1 4 880-16,1 0 192 0,0 1 16 0,-2 1 16 15,2 0-320-15,-1 2-64 0,-2 1-16 0,1 1 0 16,-1-3-464-16,-3 3-80 0,2 3-32 0,-1-3 0 16,0 1-272-16,-2 1-64 0,2 2-16 0,-2-2 0 15,3 2-112-15,-1 2-128 0,1-3 176 0,0 0-176 0,1 4 224 0,-1-1-64 16,1 0-16-16,-1 1 0 0,0 3-144 0,-3 1 160 16,2-1-160-16,0 3 160 0,-3-3-160 0,0 3 192 15,-1 2-192-15,0-1 192 0,0 1 16 0,0 1 16 16,1 0 0-16,0 2 0 0,2-3-96 0,1 2 0 15,3 4-128-15,0-5 192 0,3 3-192 0,3 1 0 16,-1-2 0-16,3 1 0 0,1 1 0 0,1-2 0 16,2 1 0-16,0 1 0 0,2-2 288 0,2 1-32 15,-1 0-16-15,3 4 0 0,-1-2 32 0,2-1 16 16,-1-1 0-16,1 2 0 0,-1-2 80 0,1 1 16 16,1-2 0-16,0 1 0 0,0-3-384 0,1-3 0 15,2 2 0-15,0 1 0 0,1-3 272 0,1-1-16 16,0 2 0-16,3-2 0 0,-1 0-256 0,1 2 0 0,1-2 128 15,1 1-128-15,-1-1 128 0,-1 0-128 0,0-2 144 0,0 3-144 16,-2-3 256-16,0 0-64 0,1 2 0 0,-2-3 0 16,-1 0-192-16,0-1 0 0,-1 1 128 0,1-1-128 15,1 0 0-15,-1-2 0 0,1-3 0 0,1 2 0 16,0-1 256-16,2-1 0 0,0-3 0 0,3 3 0 16,0-3 0-16,0 0 0 0,3-2 0 0,0 2 0 15,1-1 32-15,0 1 16 0,-1-3 0 0,-1 3 0 16,1 0-144-16,-1 0-32 0,-3 0 0 0,-1 0 0 15,-1 0-128-15,-1 0 0 0,-1 0 0 0,-1 0 0 16,0 0 0-16,-2 0 0 0,0-2 0 0,-2 0 0 16,2 0 0-16,-1-2 0 0,1-2 0 0,0 1 0 15,1 0 176-15,1-3-48 0,0-2-128 0,0 0 192 0,1-3-16 16,2 1-16-16,0-3 0 0,-1 3 0 0,0 1-160 16,-1-2 0-16,0 1 0 0,-1 0 0 0,1-2 0 15,-3 2 0-15,0-1 0 0,0 1 0 0,-1-2 0 0,0 2 0 16,-2 0 0-16,-1 2 0 0,0-1 0 0,-1-2 0 15,-2 2 0-15,1-4 0 0,-1 3 0 0,-1-2 0 16,1-1 0-16,-2 2 0 0,0-2 0 0,-2 1 0 16,0-2 0-16,-1 0 0 0,1 1 0 0,-2-3 0 15,0-1 0-15,-1-1 0 0,-1 1 0 0,-1 0 0 16,-1 1 0-16,1 2 0 0,-3-3 0 0,1 3 0 16,0 0 0-16,-1 3 0 0,0-1 0 0,-1 2 0 15,0 1 0-15,-2 0 0 0,1 0-128 0,-2 1 128 0,-1 0 0 16,1 0 0-16,-1-1 0 0,0 4 0 15,0-3-144-15,0 4 144 0,2-3 0 0,-2 2 0 0,0-2 0 16,0-1 0-16,1 1-176 0,2 0 176 0,1 1-160 16,1 0 160-16,1 1-288 0,2-1 32 0,0 3 16 0,0-4 0 31,2 0-208-31,1 3-32 0,-1 1-16 0,0-1 0 16,1 0-224-16,-1 1-48 0,0 1-16 0,0 1 0 15,-1-1-64-15,-2 1-16 0,2 0 0 0,-1 0-12912 0,1 3-2592 0</inkml:trace>
  <inkml:trace contextRef="#ctx0" brushRef="#br1" timeOffset="29674.36">27033 15305 35935 0,'-4'-6'3200'0,"0"0"-2560"0,3 1-512 15,-1 4-128-15,2-2-1424 0,-1 1-304 0,-1-3-64 0,-5-4-16 0,1-3 1440 0,0-2 368 0,0 2 0 0,0 2 0 16,1 1 1408-16,-1 3 368 0,-1 0 64 0,0 2 16 16,-2 2-656-16,-1 0-128 0,-3 2-32 0,-1 0 0 0,-2 4-480 15,-1 0-112-15,0-2 0 0,-3 2-16 16,1 2 48-16,-1-2 16 0,-1 1 0 0,2 2 0 0,0-3-144 0,1 1-32 15,-1-4 0-15,2 2 0 0,-1-1-112 16,1-2-16-16,-3 0-16 0,0-2 0 0,1 2-176 0,-1-3 0 16,-1 2 0-16,0-2 128 0,-1 3-128 0,-1 0 0 15,1 0 144-15,1 3-144 0,0-2 240 0,-1 4-32 16,-2-1 0-16,1 2 0 0,-2 4-208 0,0-1 144 16,2 0-144-16,1-1 128 0,2 3-128 0,1-1 0 15,2 0 144-15,0 2-144 0,3-2 160 0,2 2-32 16,1 1-128-16,1-1 192 0,3 1-192 0,1 0 0 15,1 2 0-15,2 2 0 0,0 2 192 0,2 1-64 16,1 1-128-16,1 1 192 0,2 0-192 0,0 3 128 0,1-3-128 16,1 3 0-16,1-3 176 0,0 2-176 0,-1-3 192 15,3 1-192-15,-2-2 208 0,1 1-64 0,0 1-16 0,0-3 0 16,-1 0-128-16,0 0 0 0,2-3 0 16,-1 0 128-16,1-1 64 0,0-2 0 0,1 2 0 0,0-1 0 15,0-2-16-15,3 1 0 0,-1 0 0 0,0 0 0 16,0-1-48-16,0 0-128 0,0 2 192 0,2-2-64 15,-1 1-128-15,2-1 0 0,-1-2 0 0,2 2 0 16,-1-2 272-16,0 3-16 0,1-5-16 0,0 3 0 16,0 0-240-16,0-1 0 0,0-2 0 0,1 0 0 15,0-1 0-15,1-1 0 0,2-3 0 0,-1 1 0 0,2-1 256 16,0-1-32-16,-1-2-16 0,1 0 0 0,0 0-64 16,-1-2-16-16,0 2 0 0,0-4 0 0,-3 4-128 15,1-3 0-15,-2 0 144 0,0-1-144 0,0-1 0 0,-2 1 144 16,1 1-144-16,-2-2 0 0,1 1 192 0,-1 0-192 15,2 1 192-15,-2-4-192 0,3 2 0 0,-1 2 0 16,0-3 0-16,1-2 0 0,1 2 0 0,0 0 0 16,0-3 0-16,-2 2 0 0,-3 2 0 0,2 1 0 15,1-2 0-15,2 0 0 0,1-2 0 0,-3 2 0 16,0-3 0-16,-3 3 0 0,-1 0 0 0,-3 0 0 16,1 2 0-16,-2-2 0 0,-1 0 192 0,-1 0-64 15,-1-1 0-15,0 0-128 0,-1-2 304 0,1 0-48 16,-1-1-16-16,1-3 0 0,-1-3-240 0,-1 0 0 15,2-2 0-15,-1-5 0 0,1 1 0 0,-2 0 0 16,2-3 0-16,-2-3 0 0,-1 2 0 0,1-3 0 0,-1 4 0 0,-1 1 0 16,-3 1 0-16,2 4 0 0,-1 0 0 0,-2 1 0 15,0 2 0-15,-2-3 0 0,-1 3 0 0,-1 0 0 16,-1 0 0-16,-1 1 0 0,-1 1 0 0,3 2 0 16,-1 0 0-16,-2-2 0 0,0 2 0 0,-1-3 0 15,0 1 0-15,-2-1 0 0,0 2 0 0,-1-2 0 16,0 1 0-16,-1 2 0 0,1 0 0 0,0 3-160 15,1 3 160-15,0 1-192 0,0-1 192 0,2 1-192 16,0 1 192-16,2 1-208 0,1 0 80 0,2-1 128 16,-1 0-528-1,2 2 16-15,-2-2 0 0,3-2 0 0,0 3-336 0,1-3-64 16,0-1-16-16,1-2 0 0,2-3-288 16,2-1-48-16</inkml:trace>
  <inkml:trace contextRef="#ctx0" brushRef="#br1" timeOffset="39040.6">20986 7381 20271 0,'-4'-4'1792'0,"3"2"-1424"0,1 1-368 0,0 1 0 16,0-3-576-16,0 3-176 0,0-4-32 0,-3 0-16 0,1-3 640 0,-1 2 160 0,-2 0 0 0,0 2 0 16,0 0 320-16,-2 2 112 0,1 1 16 0,-2 0 0 15,0 0 80-15,-1 1 32 0,-1 2 0 0,0-3 0 16,-1 2-64-16,-3 2-16 0,1-3 0 0,-3 2 0 15,-2 0-112-15,-1 2-32 0,-1-3 0 0,-2 0 0 16,-1 0 336-16,0 0 64 0,-1-4 16 0,1 2 0 16,1-2 528-16,-3 2 96 0,-1 0 32 0,0-2 0 0,-1 2-704 15,1 0-128-15,0 2-16 0,0-2-16 0,-1 2-288 0,1 2-48 16,2-1-16-16,1 0 0 0,0 4 48 0,1-1 0 16,0 0 0-16,0 1 0 0,-1 2-240 0,1-2 128 15,0 5-128-15,0-6 0 0,1 4 0 0,0-3 0 16,-2 2-176-16,2-2 176 0,0 2 0 0,0-3 0 15,1 1 0-15,2 2 0 0,1 0 128 0,2-2-128 16,1 2 0-16,2 1 128 0,1 0 176 0,1 2 16 16,1 0 16-16,2 2 0 0,1 1 272 0,-2 1 48 15,3 2 16-15,0-2 0 0,0 3-448 0,2 0-96 16,0 3 0-16,-1-2-128 0,1 2 288 0,-1 0-48 16,2 3-16-16,-3-5 0 0,-2 4-224 0,0 1 0 0,0 1 0 15,-2-4 0-15,1 3 0 0,-1-3 0 0,-1 3 0 16,-1-3 0-16,2-4 0 0,0-1 0 0,3-4 0 15,0 4 0-15,3-3 336 0,1-1 32 0,3 0 0 16,0 0 0-16,3-1-144 0,1 2-32 0,1 1 0 16,0 1 0-16,1 2-64 0,0 1-128 0,-1 1 176 0,-1 2-176 15,0-4 224-15,-1 2-64 0,0 1-16 0,-2-5 0 16,0 3-144-16,1-3 0 0,-1 0 0 0,2-4 0 16,0 1 0-16,2-2 0 0,0 0 0 0,3 0 128 15,-3-2-128-15,4-1 0 0,0 0 0 0,3 0 0 16,2-1 0-16,3 0 0 0,-2-1 0 0,1 0 0 15,-1 1 0-15,4-1 0 0,2 1 0 0,3 4 0 16,1-3 160-16,0 2 0 0,0 1 0 0,-2-4 0 0,2 2-160 16,-1 1 0-16,-1-2 0 0,0 0 0 0,-1 0 0 15,-1-1 0-15,3 0 0 0,1 2 0 0,0-6 0 16,-2 4 0-16,2-7 128 0,0 2-128 0,1-2 0 0,1-2 0 16,0 2 0-16,1-3 0 0,-1-1 0 0,0 1 0 15,0 0 0-15,-2 0 0 0,0-1 0 16,-2 1 0-16,-3 0 0 0,2 0 0 0,-1-1 0 0,3-1 0 15,-2 2 0-15,3-1 0 0,0 0 0 0,0-1 128 16,-4 4-128-16,-1-4 128 0,0 4 0 0,3-4-128 16,3 1 192-16,0 1-64 0,2-4-128 0,-3 4 192 15,-2-2-192-15,2-1 192 0,-4 1-192 0,-2-2 0 16,0-1 0-16,-3-1 0 0,-2-1 0 0,0 0 0 16,-1-2 0-16,-3-2 0 0,1 2 0 0,-1 0 0 15,0-2 0-15,1-3 0 0,0 1 160 0,0 0 0 16,1-4 0-16,-1 1 0 0,2 1 160 0,-1-2 48 0,3-2 0 15,-1 1 0-15,0-2-368 0,0 1 128 0,-2 0-128 0,-1 2 0 16,-3-1 0-16,0-1 0 0,0 0 0 0,-3-1 0 16,-2 4 0-16,-2-5 0 0,-3 1 0 0,-2-2 0 15,-2 5 176-15,-2-2-48 0,-2 1 0 0,-3-2 0 16,-2 1 0-16,-2 2 0 0,-1-1 0 0,-3 3 0 16,0 1-128-16,1-2 0 0,0 0-192 0,2 0 192 15,1-4 0-15,3 2 0 0,2-1 0 0,1 0 0 16,2 2 0-16,0 2 0 0,3-1 0 0,-1-1 0 15,0 2 0-15,1-1 0 0,0 1 0 0,-1 1 0 16,0 4 0-16,-2-2 0 0,0 3 0 0,-2 2 0 16,0 1 0-16,-1 2 0 0,-3 1 0 0,0 2 192 15,-2 1-192-15,-2 0-176 0,-1 0 48 0,0-1 0 0,-2 2 128 16,-1-2 0-16,3 2 0 0,3 1 0 0,1-2 0 0,-1-1 0 16,-2-1 0-16,1 2-128 0,-1-3 128 0,1 2 0 15,0-2 0-15,1 2 0 0,-1-2 0 0,-2 0 0 16,1 1 0-16,-3 0 0 0,0-2 0 0,-3 5 0 15,2-2 0-15,-2 2 0 0,1-1 0 0,-3 2 0 16,0-1 0-16,0 0 0 0,1 2 0 0,1 2-192 16,-1 0 32-16,-1 2 0 15,2 2-560-15,1-2-112 0,1 2-32 0,1 3-12496 16,3-3-2496-16</inkml:trace>
  <inkml:trace contextRef="#ctx0" brushRef="#br1" timeOffset="40197.75">25522 7602 35007 0,'-2'-7'3120'16,"-1"1"-2496"-16,2 3-496 0,1 0-128 0,0 0-608 0,-2-1-144 0,-1-2-16 0,-2-4-16 0,-1-6 640 0,-4-2 144 0,-1 2 0 0,-2-2 0 0,-1 5 0 0,-1 3 0 15,0 0 0-15,-2 4 0 0,-3 3-192 0,-1 1 48 16,-2 2 16-16,-2 2 0 0,-1 5 128 0,-1 0 0 15,-2 2 0-15,1 0-128 0,-1 3 128 0,1 1 0 16,-2 1 160-16,2 3-160 0,1 0 624 0,-2 4 16 16,-2 2 16-16,-1 5 0 0,4-3-256 0,-2 3-48 15,2 1-16-15,2 3 0 0,0 0-336 0,1 3 144 16,4 2-144-16,0-3 0 0,2 5 128 0,3-1-128 16,3-1 0-16,0 2 0 0,5-5 0 0,0 1 0 15,3-3 0-15,2-1 0 0,0 1 0 0,2 0 0 16,0-1 0-16,1-2 0 0,1-1 0 0,-1-2 0 15,1-1 0-15,0 1 0 0,1 0 0 0,1-2 0 16,1 1 0-16,2 0 0 0,2-3 288 0,0 0-48 0,6 1-16 16,1-4 0-16,1 0 160 0,2-6 16 0,3 2 16 15,3-5 0-15,2 0-96 0,0-4 0 0,1 0-16 0,3-1 0 16,2-3-144-16,0 0-32 0,-1-2 0 0,0-2 0 16,1 0 176-16,-2-4 16 0,-1 0 16 0,0 0 0 15,-2 0-96-15,-1-4-32 0,-1 1 0 0,-1-1 0 16,-1-2-80-16,0-2 0 0,2 2-128 0,-2-4 192 15,1 1-192-15,1-4 0 0,1 3 0 0,-2-3 0 16,1 0 176-16,0-2-176 0,-2 1 192 0,-1 0-192 16,2 2 0-16,-3-3 0 0,-1 1 0 0,-2 2 0 0,0-2 0 15,-4 1 0-15,1-3 0 0,-2 1 0 16,-2-1 0-16,0-1 208 0,-1 4-16 0,0-4 0 0,-2 1 64 0,0 0 0 16,0-3 0-16,-1 5 0 0,-2-1-112 0,1-1-16 15,-1-4 0-15,0-2 0 0,-2-1-128 0,-1-4 0 16,-1 3 0-16,-4-1 0 0,0 2 0 15,-5-5 0-15,-2 2 0 0,-2 0 0 0,-3-2 0 0,0 5 0 16,-1 4 0-16,-2-1 0 0,-3 1 0 0,-4-1 0 16,-2-1 0-16,-3 4 0 0,2-2 0 0,-3 4 0 15,1 1 0-15,2 4 0 0,-2 1 0 0,1 2 0 16,2 3 0-16,0 1 0 16,1 2-448-16,0 0-112 0,1 3-16 0,-1 0-18480 0</inkml:trace>
  <inkml:trace contextRef="#ctx0" brushRef="#br1" timeOffset="41255.78">25338 8799 35007 0,'-6'-8'3120'0,"1"-1"-2496"0,1 4-496 0,3 3-128 0,1-1 160 0,-2 0 16 0,-5-4 0 0,-2-6 0 0,-5-6-304 0,-2 3-64 0,0 4-16 0,-2 2 0 0,2 4 208 0,-2 6 0 0,-2-3 0 0,-1 7 0 0,-2 2 0 0,-3 3 0 16,-3-2-160-16,-2 4 160 0,-1-1 0 0,-1 0 0 0,-1-1-144 15,1-2 144-15,-2 2 208 0,1-3 112 0,-1 1 0 0,2 0 16 16,-1 1 688-16,2-2 128 16,1-2 16-16,3 2 16 0,-1 1-704 0,2-1-144 0,0 1-16 0,0 2-16 15,1 3-304-15,0 1 0 0,0-2 128 0,1 3-128 16,0 3 0-16,-2-1 0 0,0 5 128 0,-1 1-128 15,0 1 0-15,-1 2 0 0,0 1 0 0,1 1 0 16,-1-2 0-16,-2 5 0 0,0 1 0 0,1 1 0 16,1-4 0-16,6 1 0 0,2-5 0 0,2-1 0 15,5-1 0-15,3 0 256 0,4-2-48 0,1 1-16 16,3-1 0-16,3 1 0 0,1 1 0 0,1-2 0 0,1 2-16 16,2 3-16-16,-1 0 0 0,0-3 0 0,1 6-160 0,-2 4 0 15,1 1 0-15,-1 4 0 0,-2 1 0 16,0 0 0-16,-1 1 0 0,0-2 0 0,0-6 0 0,1-3 0 15,1-2 0-15,1 0 0 0,3-1 0 16,3-3 0-16,2-3 0 0,2-1 0 0,3-4 0 0,3-2 128 16,3-3-128-16,1-2 128 0,4-1 64 0,0-3 16 15,3 1 0-15,0-4 0 0,-7 0 128 0,4 0 32 16,3 0 0-16,2-4 0 0,2-1 16 0,-2 0 0 16,0-1 0-16,-1-3 0 0,1 3-240 0,1-4-144 15,2 0 192-15,-2 1-192 0,3 0 0 0,0-1 0 16,1-3 0-16,-1 3-144 0,0-1 144 0,-3 0 0 15,2 0 0-15,-2 1 0 0,1 0 0 0,0-2 144 16,1 2-16-16,0 0-128 0,-3-1 0 0,-1 1 0 0,0 0 0 16,-3-2 0-16,0 2 0 0,-2-5 0 0,-1 2 128 15,-3-4-128-15,-1-1 256 0,-2-2 0 0,1-3 0 16,-3-1 0-16,2-1 0 0,-1 1 0 0,3-2 0 0,-1 0 0 16,2-3 0-16,3-2-16 0,2-1 0 0,0 1 0 15,2 2-112-15,-2 1-128 0,0 6 176 0,-1-3-176 16,-2 6 0-16,-3-1 0 0,-4 3 0 0,-2-1-144 15,-1 1 144-15,-5 1 0 0,-1 0 0 0,-3 0 128 16,-2 0 32-16,-3 0 16 0,0-1 0 0,-3 0 0 16,-2 0-48-16,-3 1 0 0,0-3 0 0,-3 1 0 15,-1-5 0-15,-1 2 0 0,-1 2 0 0,-3-7 0 16,-4-2-128-16,-1-1 0 0,-2 2 0 0,1 1 0 16,-1 3 0-16,1 5 0 0,-1 2 0 0,-1 2 0 0,1 5 0 15,-2 1 0-15,-3 0-160 0,1 5 160 0,-1 0 0 16,-1-1 0-16,-1 4 0 0,0 2 0 0,0 0 0 0,1 1-144 15,2-2 144-15,-3 1 0 16,0 0-752-16,-5 0-64 0,-2 1-16 0,-2 0-21248 16</inkml:trace>
  <inkml:trace contextRef="#ctx0" brushRef="#br1" timeOffset="46848.17">3587 7703 18431 0,'41'-51'1632'15,"-13"14"-1312"-15,1 2-320 0,-9 10 0 0,-9 14 832 0,-4 5 80 0,2-3 32 0,5-9 0 0,4-6 592 0,-1-6 128 0,-8 4 32 0,-16 7 0 16,-17 9 816-16,-9 4 176 0,-11 10 16 0,-6 2 16 16,-7 1-1696-16,-11 4-320 0,-11 5-80 0,-12 3-16 0,-11 7-256 15,-2 2-48-15,9 1-16 0,-2 5 0 16,-7 5-160-16,-7 8-128 0,-9 6 192 0,-2 5-192 0,2-1 144 0,1 4-144 15,-1 4 0-15,4 1 144 0,12-6-144 0,-5 9 0 16,-1 4 0-16,9-6 0 0,9-4 0 0,13-6 0 16,11-6 0-16,14-7 0 0,12-3 0 0,11-6 0 15,11-6 0-15,15-5 0 0,9-10 0 0,12-5-144 16,11-4 144-16,13-7-160 16,9-8-544-16,15-6-128 0,19-9 0 0,10-6-16 0,2-1 576 15,10-6 112-15,12 0 32 0,4-3 0 0,5 0 832 0,-1 0 192 16,-2 4 16-16,-8 5 16 0,-7 6-400 0,-13 7-80 15,-8 6 0-15,-14 10-16 0,-10 4-176 0,-13 11-48 0,-10 6 0 16,-14 9 0-16,-9 7-208 0,-12 7 0 0,-5-2 0 16,-11 4 0-16,-7 6 0 0,-18 12 128 15,-17 19-128-15,-18 5 192 0,-11 2-192 0,-9 4 128 0,-4-1-128 16,-10 6 0-16,-9 2 0 0,-4 3 0 0,-2-2 0 16,13-12 0-16,19-11 0 0,-2 0-192 0,-2 10 16 0,14-11 0 15,15-6 176-15,16-8 0 0,15-8 0 0,15-5 0 16,14-6 0-16,16-4 0 0,13-8 0 0,16-4 0 15,12-3 0-15,18-5 0 0,14-5 0 0,15-3 0 16,10-3 0-16,6 2 0 0,7-1 0 0,2 2 0 16,-1 3 0-16,-9 3 224 0,-12 2-48 0,-11 2-16 15,-9 5 96-15,-14 7 0 0,-10 5 16 0,-19 2 0 16,-14 2-272-16,-15 10-144 0,-14 8 16 0,-19 11 0 0,-16 9 128 16,-18-3 0-16,-3-6 0 0,-21 8-128 15,-20 11 128-15,-14 2 0 0,-8 1 0 0,-1-7 0 0,6-12 160 0,9-4-32 16,10-5-128-16,15-8 192 0,16-8-192 0,22-11 0 15,18-8 0-15,20-7 0 0,14-8 176 0,16-6-176 16,14-1 192-16,13-10-192 0,7-1 0 0,10-4 0 16,5-6 0-16,7-1 0 0,6-1 0 0,3 0 0 15,-3 4 0-15,-8 2 0 0,-11 10 0 0,-9 4 0 16,-7 8 0-16,-14 10 0 0,-14 10 0 0,-15 7 0 16,-11 0-128-16,-13 7 128 0,-15 10 0 0,-14 13 0 15,-17 10 0-15,-12 6 0 0,-6 7 0 0,-1-9 0 16,4-8 0-16,9-4 0 0,9 0 192 0,14-10 128 15,18-7 16-15,20-9 16 0,17-10 288 0,23-11 64 16,20-8 16-16,23-9 0 0,20-11-560 0,17-11-160 16,4-9 0-16,13-9 0 0,12-6 128 0,-1-2-128 0,-5 1 128 0,10 1-128 15,4 4 0-15,-19 6-128 0,-24 7 0 0,-28 14 0 16,-24 14 128-16,-27 12 0 0,-22 8 0 0,-28 15 0 16,-26 16 0-16,-35 20 0 0,-34 17 0 0,-33 11-128 15,-10 1 128-15,-26 18-192 0,-23 15 192 0,-11 10-192 31,-2 5-256-31,6 2-64 0</inkml:trace>
  <inkml:trace contextRef="#ctx0" brushRef="#br1" timeOffset="63448.35">30500 9742 35935 0,'-23'7'3200'0,"5"2"-2560"0,5-3-512 0,7-2-128 0,4-2-720 0,-7 4-176 0,-8 2-16 0,-13 7-16 16,-8 3 752-16,-3 2 176 0</inkml:trace>
  <inkml:trace contextRef="#ctx0" brushRef="#br1" timeOffset="63888.12">30088 9821 16575 0,'-29'-19'736'0,"14"11"160"0,7 3-720 0,3 3-176 0,2 1 0 0,-2 1 0 0,-3-2 1856 0,-11-2 352 16,-12 0 64-16,-6 2 16 0,-5 2-496 0,-1 2-80 15,-2 5-32-15,2-1 0 0,-1 5-1296 0,-1 0-384 16,-6 5 144-16,1 1-144 0,-5 4 0 0,-3 2 0 16,-4 5 0-16,-3-2-128 0,-2 5 128 0,0 0 0 15,-1 1 0-15,3 6 0 0,0 3 0 0,5 0-128 16,2 6 128-16,6-1 0 0,6 3 0 0,9 2 0 15,7 0 0-15,7 2 0 0,4 1 0 0,4 6 0 16,4 4 0-16,3 5 0 0,1 4 304 0,5 5 80 16,2-1 32-16,2-2 0 0,5-2-176 0,1-2-48 15,6 1 0-15,3-4 0 0,3-4 848 0,3-4 176 0,8-7 16 16,3-2 16-16,3-5-544 0,6-3-96 0,8 2-32 16,3-7 0-16,6-1-448 0,3-5-128 0,6-6 0 0,4-4 0 15,6-7 128-15,6-5-128 0,6-5 128 0,3-5-128 16,6-1 304-16,1-7-16 0,-2-4 0 0,2-7 0 15,2-4-128-15,-2-5-32 0,-3-7 0 0,-4-5 0 16,-5 1 48-16,-5-8 0 0,-1-6 0 0,-6-4 0 16,-4-4 64-16,-8-4 16 0,-4-6 0 0,-7-2 0 15,-4-2 192-15,-5-8 64 0,-1-5 0 0,-6-1 0 16,-7-2 96-16,-8-1 32 0,-5 3 0 0,-11 1 0 0,-8 3-112 16,-9 3-16-16,-10 6 0 0,-9 3 0 0,-11 0-352 15,-7 10-160-15,-6 6 128 0,-15 6-128 0,-15 4-160 16,-7 6-112-16,-1 4-32 0,-7 7 0 15,-10 3-304-15,-7 4-64 16,-1 4-16-16,-2 3 0 0,-3 6 64 0,0 5 16 0,-1 4 0 0,4 2 0 16,4 4-16-16,13 1 0 0</inkml:trace>
</inkml:ink>
</file>

<file path=ppt/ink/ink15.xml><?xml version="1.0" encoding="utf-8"?>
<inkml:ink xmlns:inkml="http://www.w3.org/2003/InkML">
  <inkml:definitions>
    <inkml:context xml:id="ctx0">
      <inkml:inkSource xml:id="inkSrc0">
        <inkml:traceFormat>
          <inkml:channel name="X" type="integer" max="27388" units="cm"/>
          <inkml:channel name="Y" type="integer" max="18258" units="cm"/>
          <inkml:channel name="F" type="integer" max="65535" units="dev"/>
          <inkml:channel name="T" type="integer" max="2.14748E9" units="dev"/>
        </inkml:traceFormat>
        <inkml:channelProperties>
          <inkml:channelProperty channel="X" name="resolution" value="1000.29218" units="1/cm"/>
          <inkml:channelProperty channel="Y" name="resolution" value="1000.43835" units="1/cm"/>
          <inkml:channelProperty channel="F" name="resolution" value="0" units="1/dev"/>
          <inkml:channelProperty channel="T" name="resolution" value="1" units="1/dev"/>
        </inkml:channelProperties>
      </inkml:inkSource>
      <inkml:timestamp xml:id="ts0" timeString="2024-12-03T16:48:26.071"/>
    </inkml:context>
    <inkml:brush xml:id="br0">
      <inkml:brushProperty name="width" value="0.05292" units="cm"/>
      <inkml:brushProperty name="height" value="0.05292" units="cm"/>
      <inkml:brushProperty name="color" value="#FF0000"/>
    </inkml:brush>
    <inkml:brush xml:id="br1">
      <inkml:brushProperty name="width" value="0.05292" units="cm"/>
      <inkml:brushProperty name="height" value="0.05292" units="cm"/>
      <inkml:brushProperty name="color" value="#00B0F0"/>
    </inkml:brush>
    <inkml:brush xml:id="br2">
      <inkml:brushProperty name="width" value="0.05292" units="cm"/>
      <inkml:brushProperty name="height" value="0.05292" units="cm"/>
      <inkml:brushProperty name="color" value="#00B050"/>
    </inkml:brush>
  </inkml:definitions>
  <inkml:trace contextRef="#ctx0" brushRef="#br0">14871 5399 15663 0,'-5'-4'1392'0,"0"0"-1120"0,1 3-272 0,3 1 0 0,1 0 688 0,-1 0 80 0,-3-1 0 0,-2-3 16 0,-2-1-784 0,0 2 0 0,0-4 0 0,2 1 0 0,2 2-320 0,1-2 48 16,1 3 0-16,2-4 0 15,0 5-160-15,2-2-16 0,-1 4-16 0,0-2 0 16,2 1 464-16,-1-1 192 0,3 2-16 0,0 0 0 0,1 2 944 0,3-2 192 15,2 1 32-15,0 1 16 0,4-1-352 0,2 2-80 16,3-1-16-16,2 0 0 0,4 3-624 0,4-5-128 16,3 3-32-16,2 0 0 0,3 0-128 0,3-3 0 15,4 3-160-15,-1-4 160 0,-1 1 0 0,1-2 0 16,3 0 0-16,-2 1 0 0,2 1 0 0,2 0 0 16,3 3 128-16,2-1-128 0,0 3 224 0,0-4-16 15,-1 1 0-15,0 1 0 0,0 1 544 0,1-2 96 16,3 4 32-16,1-2 0 0,4 2-512 0,3-2-112 0,3-4 0 15,1 0-16-15,1-3-240 0,2 2 144 0,2 1-144 16,3-2 128-16,0 0-128 0,-3 0 0 0,-2-2 0 16,-3 2 0-16,-2-2 0 0,-2 4 0 0,1 4 0 15,-2-2 0-15,-1-2 0 0,-4 1 0 0,-2-1 0 16,-2 3 0-16,-2-2 0 0,0 4 0 0,-1 1 0 0,1 0 0 16,-1 1 0-16,1-4 0 0,2-1 0 0,-3-2 0 15,-4 0 0-15,0 1 0 0,1-1 0 0,0 1 0 16,-2 2 0-16,0 0 0 0,-2-3 0 0,-1 3 0 15,-4-3-160-15,0-3 160 0,-2 0 0 0,-4-2-13248 16</inkml:trace>
  <inkml:trace contextRef="#ctx0" brushRef="#br0" timeOffset="3227.94">18773 5414 6447 0,'-6'0'576'0,"1"-3"-576"0,0 3 0 0,2 0 0 0,0 3-816 0,1-3-272 0,-2 0-48 0,-2 0-16 0,-3 0 1616 0,-5 0 320 0,0 0 64 0,-2-3 16 0,-1 3-224 0,3 0-32 16,-2 0-16-16,1 0 0 0,1-2 48 0,-1 0 0 16,2 2 0-16,-1 0 0 0,2 0-128 0,1-2-32 15,2 2 0-15,1 0 0 0,5 0-480 0,-1 0 0 16,0 0 0-16,2 0 0 0,1 2-384 0,-2-2 0 15,1 0-16-15,-1 2 0 0,2 0 400 0,0-2 0 16,0 0 0-16,1 3 128 0,0-3 448 0,1 0 80 16,1 1 32-16,-2-1 0 0,0 0 608 0,0 0 128 15,0 0 32-15,22 0 0 0,-14 0-464 0,-1 0-96 16,3 0 0-16,0 0-16 0,2 0-544 0,2-1-96 16,2 1-32-16,3 0 0 0,-1-3-208 0,5 1 0 0,0 0 0 15,3 0 0-15,1-2 144 0,-1 2-16 0,0-2 0 0,0 0 0 16,1 2 368-16,0-2 64 0,2 2 16 0,-1-2 0 15,2 2-384-15,1-1-64 0,1 2 0 0,1-2-128 16,3 0 384-16,1 0-16 0,2 2-16 0,-1-2 0 16,-1 1-160-16,0-2-48 0,-1 2 0 0,-1 1 0 15,-2-2-16-15,2-1 0 0,2 4 0 0,0-2 0 16,0 2 0-16,3-3-128 0,2 3 192 0,1-1-64 16,0 1-128-16,1-2 0 0,-4-2 0 0,0 2 0 15,-2-2 0-15,1 0 0 0,-1 2 144 0,-2-2-144 16,1 1 0-16,0 3 0 0,1-2 0 0,1 1-128 15,-1 1 128-15,2 0 0 0,-1-3 0 0,1 1 0 0,-2 1 176 0,-1-2 64 16,0-1 16-16,-1 1 0 0,-1 0 192 0,-1 0 64 16,1 3 0-16,-2-3 0 0,3-1-512 0,0 2 0 15,1 1 0-15,-1-2 0 0,1-1 0 0,-4 2 128 16,0-2-128-16,-1 2 0 0,1-2 0 0,-2 2 0 16,-1 2 0-16,-3-3 0 0,-1 2 0 0,0 1 0 15,-1 0 0-15,-1 0 0 0,2 1 0 0,2-1 0 16,-1 3 0-16,4-3 0 0,-2 2 208 0,2-2 0 15,1 1 0-15,-1-1 0 0,1 0 368 0,1 0 64 16,0-1 0-16,0 1 16 0,2 0-512 0,-2-2-144 16,-2-1 0-16,3 2 0 0,-1 1 0 0,0-3 0 15,2 2 0-15,-2 1 0 0,1 0 0 0,-3 0 0 16,0 1 0-16,-2-1 0 0,1 3 0 0,0-3 0 0,-1 0 0 16,1 0 0-16,0 1 0 0,-1-1 0 0,2-1 0 15,3-2 0-15,0 2 0 0,6 1 128 0,-1-2-128 16,1-2 0-16,0 2 0 0,2 2 128 0,1-4-128 0,-1 4 0 15,-1-3 128-15,-2 3-128 0,2 0 128 0,0 0-128 16,0 0 144-16,-2 0-144 0,2 0 192 0,-3 0-192 16,0 0 0-16,-4 0 0 0,-2 0 0 0,2 0 0 15,-2-2 128-15,1 2-128 0,-1 2 144 0,2-2-144 16,-2 0 0-16,3 0 0 0,2 0 0 0,1 0 0 16,3 0 640-16,1 0 16 0,1 0 16 0,0 0 0 15,2 0-464-15,-4 3-80 0,1-3-128 0,0 0 176 16,0 0-176-16,0-3 0 0,0 6 0 0,-4-6 0 0,1 3 0 15,-5 0 0-15,1 0 0 0,-3 0 0 0,0 0 0 16,-1 0 0-16,-2 0 0 0,-2 0 0 0,-3 0 0 0,1 0 0 16,-1 0 0-16,0 0 0 0,0 0 0 0,-1 0 0 15,2 0 0-15,-3 3 0 0,2-3 0 16,1 1 0-16,-1 2 0 0,1-1 0 0,0-2 0 0,-2 1 0 16,0 2 0-16,-1-3 0 0,-2 0 0 0,-4 0 0 15,0 0 0-15,-3 0 0 0,1 0 0 0,-4-3 0 16,0 2 0-16,-3-1-16528 15</inkml:trace>
  <inkml:trace contextRef="#ctx0" brushRef="#br0" timeOffset="25985.6">9938 5576 1839 0,'-7'-3'160'0,"1"2"-160"0,1 1 0 0,1-3 0 0,1 3 432 0,2 0 48 0,0 0 16 0,-3 0 0 0,-1-2-496 0,-1 1 0 0,-3-2 0 0,1 0 0 16</inkml:trace>
  <inkml:trace contextRef="#ctx0" brushRef="#br0" timeOffset="51133.52">6611 9664 33167 0,'-3'-1'2944'0,"1"1"-2352"0,2 0-464 0,1 0-128 0,0 1 0 0,2-1 0 0,0 0 0 0,2 0 0 0,5 0 0 0,3-1-160 16,4 1 160-16,4-3 0 0,1 3 0 0,3-4 256 16,3 4-32-16,2-5 0 0,2 4-224 0,1-2 0 15,2-2 128-15,1 1-128 0,-1 1 144 0,-1 2-16 16,2-1 0-16,-1-1 0 0,1 2 128 0,-3 1 32 15,-2 0 0-15,-1 0 0 0,0-3 224 0,6 3 64 16,4 0 0-16,1 0 0 0,-3 0-48 0,3 0 0 16,3 3 0-16,2 1 0 0,-1-2-288 15,-1 2-64-15,-1-2-16 0,2 2 0 0,1-1-160 0,-1 0 0 0,1 1 0 0,-1-2 0 16,-2 0 0-16,1 0 0 0,0 1 144 0,-2-2-144 16,0 1 0-16,-3 1 0 0,-1-2 0 0,-3 1 0 15,-1 2 0-15,0-1 192 0,3 0 0 0,3 1-16 16,1-1-48-16,2-3 0 0,3 2 0 0,2-4 0 15,2-1 0-15,-1-1-128 0,3 1 192 0,0-4-64 16,-3 4-128-16,1-2 0 0,2 1 0 0,-4 0 128 16,-5 2-128-16,2-2 0 0,1 2 0 0,-4 1 0 15,-3-2 0-15,-4 1 0 0,-4 2 0 0,0-2 0 16,-2 2 0-16,0 0 0 0,-2-2 0 0,-1 2 0 0,0-4 0 16,-3 2 0-16,-2 2 0 0,2-4 0 0,1 1 0 15,1 0 0-15,2-1 0 0,1-1 0 0,-1 1 0 0,1 1 0 16,-1 0 0-16,1 0 0 0,0 0 0 0,-1-3 0 15,2 2 0-15,-2 0 0 0,0 0-400 0,0-3 32 16,-2 4 16-16,0-4-17648 16</inkml:trace>
  <inkml:trace contextRef="#ctx0" brushRef="#br0" timeOffset="52732.63">16062 9606 4607 0,'-24'-6'400'0,"7"1"-400"0,1 1 0 0,6 0 0 0,4 4 5696 0,2-2 1040 0,0 0 224 0,-4 0 32 0,-6 0-4928 0,-2-2-976 0,-1 0-208 0,2 2-48 0,4-1-656 0,2 3-176 0,3 0 0 0,2 3 0 0,3-1 128 0,3-2-128 0,3 1 192 0,3 2-64 0,3-1 480 0,5 0 96 16,7 0 0-16,9-2 16 0,6 2 48 15,10-2 16-15,11 2 0 0,13 0 0 16,7-2-336-16,13-2-64 0,8 0 0 0,8 0-16 0,9-2-176 0,1 2-16 16,-3-2-16-16,4-2 0 0,4 2-160 0,-3-1 0 15,-3 2 0-15,-1-4 0 0,-1 4 0 0,-1-2 0 16,-1 0 0-16,-6 0 0 15,-7 1-480-15,-7 0-80 0</inkml:trace>
  <inkml:trace contextRef="#ctx0" brushRef="#br0" timeOffset="75683.39">10432 10034 34095 0,'-5'2'3024'0,"-2"1"-2416"0,5 0-480 0,1-2-128 0,1 2 464 0,-2-1 80 0,1 5 16 0,-1 0 0 0,-1 8-352 15,2 1-64-15,2 6-16 0,3 0 0 0,2 7-128 0,3-1 128 0,2 4-128 0,0 6 128 0,1-3 240 0,1 5 32 0,0-2 16 0,0 3 0 0,-2 0-32 0,-1-1 0 16,-2-1 0-16,0 3 0 0,-2 1-256 0,-1 2-128 16,-1-1 128-16,-4 1-128 0,1 0 0 0,-4-5 0 15,1 1 0-15,-2-6-176 16,1 1-1728-16,-2-5-336 0,2-7-80 0,-1-4-12960 16</inkml:trace>
  <inkml:trace contextRef="#ctx0" brushRef="#br0" timeOffset="76199.17">10364 9901 43311 0,'-13'-7'3840'0,"5"1"-3072"0,0-1-608 16,3 4-160-1,4 0-304-15,2 2-80 0,-1 1-32 0,1-1 0 0,2 0 416 0,1-3 0 0,4-2 0 0,5 1 176 16,0 1-176-16,5 0 0 0,-1-1 0 0,3 0-176 16,2 3-16-16,1-1 0 0,3 2 0 0,0 1 0 15,3 0 0-15,0-2 0 0,4 4 0 0,-1-1 0 16,0 2 192-16,0 1 0 0,1 1 0 0,0 2 0 15,-3-1 0-15,1 3 0 16,3 1 0-16,-2 2 0 0,0 0 0 0,0 5 176 0,0-1-48 0,-1 2 0 0,-2 0-128 16,-2-2-144-16,-2 1 144 0,-3 0-208 0,1 4 208 0,-2-2 0 15,-2 3 0-15,-2 0 0 0,-2 1 0 0,-4-1 0 16,-2 0 0-16,-3 3 0 0,-3 1 0 0,-6-6 0 16,-1 1 0-16,-4-3 0 0,-5-2 0 15,-4 0 0-15,-3 0 0 0,-6-1 0 0,-3-1 0 0,-5-2 0 16,-2 1 0-16,-2-1 0 0,-2-2 0 0,-2 0 0 15,0-2 0-15,3 0 0 0,2-2 0 0,2 0 0 16,4-3 0-16,4-2 0 0,5-1 160 0,3-1 32 16,4-2 0-16,3 1 0 0,1-2-192 0,0 0 0 15,1 1 0-15,1 3 0 16,1-3-544-16,-1 6-144 0,1 0-16 0,0 3-16 16,0 4-1840-16,-2 0-384 0,2 5-64 0,-1 1-11168 0</inkml:trace>
  <inkml:trace contextRef="#ctx0" brushRef="#br0" timeOffset="76735.93">11515 10615 35935 0,'0'-13'1600'0,"-3"4"320"0,0 0-1536 0,-2 3-384 0,1 2 0 0,3 1 0 0,-2 2 880 0,-2-2 96 0,-3-4 32 0,-2-1 0 0,-1-2-1008 15,-1 4-208-15,3-1-48 0,-1 4 0 16,0 3-352-16,0 0-80 0,0 1-16 0,-2 4 0 16,-1 5-1216-16,-2 0-256 0,-2 5-64 0,-3 2 0 15,-1 4 1296-15,-2 2 256 0,-1 2 48 0,1 2 16 0,-2-1 1120 0,2 3 208 16,2-1 64-16,1-6 0 0,4 1 544 0,1-5 112 15,4-2 32-15,3 0 0 0,3-3-624 0,4-1-128 16,4-2-32-16,4-1 0 0,4-3-448 0,4 1-96 16,5-3 0-16,2-2-128 0,4 1 0 0,1-6 0 15,3-3 0-15,1 0 0 0,1-1 0 0,1-2 0 16,2-1 0-16,-3 0 0 0,-1-1 0 0,-3 0-256 16,-2 2 64-16,-2-3 0 0,-3 2 64 0,-5-2 128 0,-1-1-208 0,-4 0 80 15,-1 0 128-15,-4 1 0 0,-1-3 128 16,-2 4-128-16,-2-1 192 0,0 2-48 0,-1-1 0 0,-1 3 0 15,1 2 528-15,-1 0 96 0,1 6 32 0,-2-3 0 16,2 3-400-16,-1 3-80 0,1-1 0 0,1 2-16 16,-1 2-304-16,2 0 128 0,0 4-128 0,-1 3 0 15,0 0 128-15,2 3-128 0,-2 3 0 0,2-1 0 16,-2 1 0-16,0 0 0 0,0 0 0 0,1 1 0 16,-1 1 0-16,-1-2 0 0,0-2 0 0,1 0 0 15,2-1 0-15,-1-2 0 0,2 1 0 0,1-4 0 16,1 1 0-16,1-3 0 0,2-3 0 0,2 0 0 15,1-4-1520-15,3-2-208 0</inkml:trace>
  <inkml:trace contextRef="#ctx0" brushRef="#br0" timeOffset="78166.78">12802 10601 33167 0,'-2'-2'1472'0,"-1"-1"304"0,1 2-1424 0,2 1-352 0,0 0 0 0,0 0 0 0,0 0 0 0,1-2 0 0,0 2 0 0,2 0 0 0,0 0 0 0,-3 0 0 0,0 0-144 0,21-3 144 0,-10 2 0 16,4-2 128-16,3 0 0 0,1 0 0 15,2-3 672-15,4 0 128 0,1-2 32 0,1 2 0 0,4-4-464 16,0 2-96-16,-1-1-16 0,-2-1 0 0,-1 0-384 16,-1 0 0-16,0-2 0 0,-3 0 0 0,-2 2 0 15,-4-3 128-15,-2 3-128 0,-4 1 0 0,-2-3 448 0,-4 5 0 16,-2-3 0-16,-3 1 0 0,-2 1-240 0,-4 0-32 15,-3 2-16-15,-3 0 0 0,-3 0-160 0,-4 2 0 16,-2 2 0-16,-2-1 0 0,-1 6 0 0,2-1 128 16,2 2-128-16,-2 2 0 0,-2 3 0 0,0 1 0 15,-1-1 0-15,4 5 0 0,1 3 0 0,3 3 192 16,2 0-192-16,3 1 192 0,0-1-192 0,4 2 0 16,-1 3 144-16,2-1-144 0,-1 1 192 0,2 1-48 15,1-4 0-15,0 3 0 0,4-1-144 0,0 0 0 16,1-1 0-16,1 1 0 0,1-1 0 0,2-4 128 0,2 0-128 15,1-1 128-15,2-1-128 0,3-5 0 0,1 2 0 16,3-3 0-16,3 0 0 0,3-3 0 0,3 1 0 16,3-3-176-16,4-2-176 0,2-4-32 0,3 0-16 0,0-4-11696 15,0-2-2352-15</inkml:trace>
  <inkml:trace contextRef="#ctx0" brushRef="#br0" timeOffset="78634.5">13656 10779 35935 0,'-11'19'1600'0,"3"-7"320"0,0 1-1536 0,5-4-384 0,1-2 0 0,2-1 0 0,0 0-144 0,-1 1-112 0,1 8 0 0,0 3-16 0,3-1 16 0,0-4 0 16,3-3 0-16,2-5 0 0,1-1 256 0,0-6 0 16,1 0 0-16,1-4 144 0,1-3 224 0,-3 0 32 15,1-4 16-15,-2-2 0 0,-1-1 608 0,-1-1 128 16,-1-2 32-16,-1-3 0 0,-1 0-400 0,-2-5-80 15,-1-2 0-15,0 0-16 0,-1 0-48 0,-1 1 0 0,0-3 0 16,1 2 0-16,-2 1-416 0,2-1-96 0,0 1 0 0,1 2-128 16,0 1 192-16,0 3-192 0,1 6 192 0,1 0-192 15,2 4 0-15,1-1 0 0,1 3-160 0,2 2 160 16,3 0 0-16,1 0 0 0,3-1 0 0,0 3 0 16,3 1 0-16,0 0 0 0,-1 4 0 0,4 1 0 15,1 1 0-15,3 1 0 0,3 2 0 0,3 1 0 16,4 0 0-16,2 0 0 0,0-1-144 0,1-2 144 15,2-1-560 1,-2-1 0-16,2-1 0 0,-3-1-18896 0</inkml:trace>
  <inkml:trace contextRef="#ctx0" brushRef="#br0" timeOffset="81985.63">7903 10532 21183 0,'-3'-3'1888'0,"1"3"-1504"0,1-2-384 0,1 1 0 0,-2 1 880 0,1-3 96 0,-1 1 32 0,-2-3 0 0,-1-1 16 0,-2-5 0 16,0 1 0-16,0 0 0 0,-2-3 0 0,1 3 16 0,0 1 0 0,-2-3 0 16,2 5-112-16,-3-3-32 0,-1 2 0 0,0-2 0 15,-2 6-480-15,0-1-96 0,-1 4-32 0,-3 1 0 16,1 0-288-16,-1 3 0 0,-2 0 0 0,-1 3 0 15,0-1 432-15,0 4 16 0,-1-1 16 0,-1 0 0 16,2 0-192-16,1 2-32 0,2-1-16 0,1 2 0 16,2 0 48-16,0 0 16 0,1 4 0 0,2 1 0 15,2-1-288-15,0 5 0 0,0 0 0 0,0 2 0 16,1 1 0-16,0 1 0 0,1-2 0 0,3-1 0 16,1-1 0-16,1-1 0 0,3-1 0 0,0-2 0 15,3 0 0-15,0-1 0 0,1-1 0 0,2-2 0 16,0 2 0-16,2-2 0 0,0 0 0 0,1-2 0 15,2 1 160-15,0-3-32 0,3 0 0 0,2-4 0 0,1 0-128 16,2-2 0-16,1-4 0 0,2-2 0 0,0 0 0 0,-1-4 0 16,0-2 0-16,0-2 128 0,-2-2-128 0,-2-1 0 15,-1 2 0-15,-2-6 0 0,-2 3 0 0,-2-5 0 16,0 5 0-16,-3-4 0 0,-1-2 304 0,1 1-32 16,-4 1 0-16,0-1 0 0,-1 1-48 0,0 2-16 15,-4 2 0-15,1 3 0 0,-1 0 0 0,-2 1 0 16,0 3 0-16,-1 1 0 0,2 2 16 0,-1 1 0 15,1 4 0-15,1 1 0 0,-2 0-48 0,2 0-16 16,-1 3 0-16,0 4 0 0,0-1-160 0,-1 4 0 16,2 2 144-16,-1 4-144 0,2 0 288 0,0 3-16 15,1 3 0-15,2-1 0 0,1 3 48 0,2 0 0 16,1 1 0-16,1-3 0 0,2 2-320 0,1 1 0 16,2-7 0-16,1 1-144 0,0-6 144 0,2 3 0 0,2 0 0 15,2 2-128-15,1-5 128 0,-2 0 0 0,0-1 0 0,-1-2 0 31,2-1-512-31,-1 0-80 0,1 1-16 0,-2-1-19440 0</inkml:trace>
  <inkml:trace contextRef="#ctx0" brushRef="#br0" timeOffset="83219.72">8777 10583 40543 0,'-1'-3'1792'0,"1"3"384"0,1 0-1744 15,2 3-432-15,1-2 0 0,3 1 0 0,3 1 192 0,3-2-32 0,11 4-16 0,9 1 0 16,14 4-16-16,7-6-128 0,3 2 192 0,3-4-64 16,-1 0-128-16,-1-4 0 0,-2 2 0 0,-6-6 128 15,-1 1-128-15,-6-2 0 0,-3-2 0 0,-5-1-12352 16,-1 0-2416-16</inkml:trace>
  <inkml:trace contextRef="#ctx0" brushRef="#br0" timeOffset="83450.06">8776 10988 47919 0,'-13'-3'2112'0,"7"0"448"0,1 2-2048 0,7 1-512 16,2 0 0-16,5-3 0 16,5 1-400-16,8-2-192 0,15-3-48 0,19-2-20016 0</inkml:trace>
  <inkml:trace contextRef="#ctx0" brushRef="#br0" timeOffset="84767.32">8645 11020 25791 0,'-11'-1'2304'0,"3"-1"-1856"0,2 0-448 0,2 0 0 0,3-1 2448 0,1 2 400 0,1-1 80 0,1-2 16 0,-2-1-2240 0,1-2-432 0,1 1-80 0,2-1-32 16,0 1-160-16,1 2-192 16,0 2 32-16,1 2 16 0,-1 0 144 0,1 2 0 0,0 0 0 0,-1 3 0 15,0-2 480-15,0 4 80 0,1-1 16 0,-1 0 0 16,0 0 0-16,1 0 16 0,0-2 0 16,2 0 0-16,3-1-320 0,2 0-64 0,5-1-16 0,3-4 0 15,2 1 64-15,2-2 0 16,-1 1 0-16,5 0 0 0,5 0 0 0,3-2 0 0,2 4 0 0,2-2 0 15,0-1-256-15,-2 2 0 0,-1 1 0 0,-4 0 0 16,1 0-384 0,-4 0-32-16</inkml:trace>
  <inkml:trace contextRef="#ctx0" brushRef="#br0" timeOffset="86437.68">18354 10328 35007 0,'-2'-1'3120'0,"-1"1"-2496"0,1 0-496 0,0 0-128 0,1 0 1344 0,0 0 240 0,-1 0 48 0,-3 0 16 0,0 0-1184 0,-2 0-224 16,1 0-48-16,0 0-16 0,0 0-176 0,-3 0 0 15,1 0 0-15,-5 0-176 16,0 1-240-16,-5 1-48 0,-1 1-16 0,-4 1 0 15,-3 4-240-15,-1 0-48 0,-4 0-16 0,3 2 0 16,1-2 528-16,-3 3 128 0,-2 2 128 0,-2 2-208 0,2 1 512 0,2-2 96 16,8-2 32-16,1 1 0 0,5-4 304 0,4 1 64 15,2 1 16-15,4-4 0 0,3-1-528 0,3-2-96 16,3 2-32-16,2-3 0 0,3 1-160 0,2 1 0 0,4-1 0 16,3-3 0-16,2 0 0 0,3 1 0 0,6 0 0 0,3-2 0 15,3 0 0-15,0 0 0 0,5 0 0 0,-2 0 0 16,1 4 0-16,-1-1 0 0,-3 2 0 0,-4 2 0 15,1 0 0-15,-1 2 0 0,-4 1 0 0,-1-1 0 16,-4 4 0-16,-1-3 0 0,-1 2 0 0,0 3 0 16,-1-2 0-16,-4 0 0 0,0-1 0 0,-4 1 0 15,-1-1 0-15,-2 2 0 0,-1-1 0 0,-1 2 0 16,-3-3 0-16,1 1 0 0,-3-1 0 0,0-2 128 16,-2-3 48-16,1 2 0 0,-3-3 0 0,1 0 0 15,-2 1 80-15,-1 0 32 0,-1-1 0 0,-1 3 0 0,-2-2-128 16,-1 4-32-16,-2-3 0 0,0 2 0 0,-2 1-128 0,-2 0 0 15,-1 1 0-15,-1-2 0 0,0 1 0 16,-1-1 0-16,3-4 0 0,-3 2-176 0,-2 1 176 0,0-6 0 16,-2 2 0-16,-2-1 0 0,0-4 0 0,-1-3 0 15,0 1 0-15,0-2 0 0,1 3-288 0,-2-4 32 16,0 1 0-16,0 1 0 16,2-4-768-16,1 1-160 0</inkml:trace>
  <inkml:trace contextRef="#ctx0" brushRef="#br0" timeOffset="89451.49">19597 10377 21183 0,'-4'-3'1888'0,"0"0"-1504"0,2-1-384 0,1 4 0 0,1 0 3936 0,1 0 720 0,3 0 144 0,-1 0 16 0,6 0-3424 0,6 0-688 0,6 0-144 0,6-2-32 16,4 4-528-16,1-2 0 0,5 0 0 0,0 0 0 16,2 2 0-16,0-2 0 0,2 2 0 0,0-2 0 15,-2 0 0-15,1 0 0 0,-2 0 0 0,-1-2 0 16,-2 0-176-16,-3 0-144 0,-2-2-16 0,-4-2-16 16,-3 4-928-16,-2-5-176 0,-5 4-32 0,-2 0-14448 15</inkml:trace>
  <inkml:trace contextRef="#ctx0" brushRef="#br0" timeOffset="89700.32">19453 10649 41471 0,'-11'3'3680'0,"4"-2"-2944"0,3 3-592 16,4-3-144-16,1 0 352 0,1 2 32 0,-2 0 16 0,-2 4 0 16,5 1-592-16,2 0-112 15,3-2-16-15,6 0-16 0,2-3 80 0,4-2 32 0,3 1 0 0,3-4 0 32,3 1-864-32,3-4-160 0,1 1-32 0,3-2-10064 0,1-2-2016 15</inkml:trace>
  <inkml:trace contextRef="#ctx0" brushRef="#br0" timeOffset="90934.4">21371 9692 911 0,'6'-3'0'0,"-3"-1"0"0,-2 1 0 0,0 1 0 0,-1 2 4784 0,-1 0 864 0,0 2 176 0,-2-2 48 0,0 0-3888 0,-3 3-768 0,-2 1-144 0,0-2-48 0,0 4 320 0,-3 0 48 0,0 4 16 0,-2-2 0 15,1 3-512-15,-1 2-80 0,-2 0-32 0,-1 0 0 16,0 3 176-16,-3 2 16 0,-1 2 16 0,-2-1 0 16,-3 5-96-16,0-1 0 0,1 5-16 0,-2 0 0 15,0 4-464-15,-5 4-96 16,-1 10 0-16,-3 0-16 0,-1 7-144 0,2 0-32 0,1 1 0 0,5-1 0 15,2-2-128-15,5 0 160 0,4-3-160 0,4-2 160 16,5-2-16-16,5-4 0 0,4 1 0 0,4-2 0 16,5 0-144-16,5-1 0 0,0-3 0 0,4-1 0 15,2-5 0-15,0-3-176 0,3-2 48 0,2-1 0 16,2-1-432 0,1 0-80-16,5 7 0 0,1-7-17504 0</inkml:trace>
  <inkml:trace contextRef="#ctx0" brushRef="#br0" timeOffset="93949.72">21776 10093 10127 0,'-7'-3'896'0,"1"2"-704"0,-1-1-192 15,2 2 0-15,2 0 6448 0,1-3 1248 0,1 3 256 0,-4-1 48 0,-1 1-6288 0,-4-2-1264 0,-1-1-256 0,-2 2-64 16,2 1-528-16,0 4-112 16,-1 2-32-16,-2 2 0 0,-3 2-672 0,-3 4-128 0,-4 7-16 0,-4 1-16 15,-4 8 496-15,-3 3 112 0,1 2 0 0,-2-1 16 0,2 5 752 0,1-1 0 16,2 3 0-16,3 0 160 0,3-3 1376 15,3 0 256-15,4 1 64 0,5-2 16 0,5 1-800 0,6-3-176 16,6-4-16-16,4-3-16 0,7 1-688 0,2-7-176 16,4-2 0-16,4-4 0 0,2-4 0 0,3-2 0 15,3-1 0-15,2-3 0 0,1 0 0 0,2-5 0 16,2-1 0-16,1-1 0 0,-1-1 0 0,0-2 0 16,-1-2 0-16,-1-4 0 0,-4-1 0 0,-3-3 0 0,-1-2 0 15,-5-3 0-15,-3 0 0 0,-2-5 0 0,-3 1 0 16,-5 0 0-16,-1-1 0 0,-3-1 0 0,-3 1 0 15,-4-4 0-15,-1-3 128 0,-5-4 0 0,-1-5 0 16,-3-2 0-16,-2-3 128 0,-1 2 0 0,-2-2 16 0,0 1 0 16,1-1-16-16,-1 2-16 0,2 5 0 0,0 3 0 15,2 7-240-15,-3 3 0 0,2 5 128 0,-2 4-128 16,-1 0 0-16,-1 7 0 0,-1 3 0 0,0 2 0 31,0 2-496-31,1 2-80 0,0 2-32 0,4 5-17632 0</inkml:trace>
  <inkml:trace contextRef="#ctx0" brushRef="#br0" timeOffset="94733.31">22430 10731 43311 0,'-3'0'3840'0,"2"0"-3072"0,2 0-608 0,2 1-160 0,1 2 0 0,-1-1 0 0,5 2 0 0,3 3 0 16,6 4-352-16,2 1-48 0,2 2-16 0,-2 0 0 0,1 3 48 0,-4-1 16 0,0 3 0 0,-2 3 0 31,-3 4-1648-31,-1 3-336 0,-4-1-64 0,-2 1-16 16,-7-5-1360-16,-3 5-256 0,-5-1-64 0,-5 1-16 15,-3-1 2672-15,-2-2 544 0,-1-4 96 0,-1-3 32 0,-1-3 1632 0,3-4 336 0,3-2 64 0,2-6 16 16,3-2-464-16,3-4-96 0,2-6-16 15,4-4 0-15</inkml:trace>
  <inkml:trace contextRef="#ctx0" brushRef="#br0" timeOffset="95100.06">23336 10001 32255 0,'-5'-3'2864'0,"0"-2"-2288"16,3 4-576-16,2 1 0 0,0 1 1664 0,0-1 208 15,-1 2 48-15,-3-2 16 0,1 3-1488 0,1 3-320 0,-1 5-128 16,2 6 128-16,2 6-128 0,-1 5 160 0,3 7-160 0,-2 4 160 16,2 5-160-16,-1 0 0 0,1-1 0 0,-1 2 0 15,2-3 0-15,-2-4 0 16,2 2 0-16,0-8 0 0,1-1 0 0,-2-4 0 0,4 3 0 0,-1-2 0 16,2-2 0-16,-3-4 0 0,0-2-144 0,-1-3 144 15,0 0-928 1,-2-5-128-16,2-1-32 0,0-2-15376 0</inkml:trace>
  <inkml:trace contextRef="#ctx0" brushRef="#br0" timeOffset="96050.24">23647 10649 40543 0,'-4'4'3600'0,"0"0"-2880"0,3-2-576 0,2 1-144 0,0-3 0 0,-1 3 0 16,0 0 0-16,-1 3 0 15,-1 4-2368-15,0-3-336 0,2 2-80 0,0-3-16 0,0-3 2176 0</inkml:trace>
  <inkml:trace contextRef="#ctx0" brushRef="#br0" timeOffset="96517.27">24140 10111 30399 0,'-9'2'2704'0,"1"-2"-2160"0,-1 2-544 0,3-2 0 15,2 3 2864-15,3 0 464 0,-2 0 80 0,-2 2 32 16,-3 3-2880-16,-5 5-560 0,0 3-144 0,-1 4-16 16,2 3-48-16,-2 1-16 0,2 3 0 0,1-1 0 15,0 0-192-15,2 2-32 0,0 1-16 16,4-1 0-16,2 1-176 0,1-2-48 0,4 1 0 0,1-4 0 0,1 0 560 16,2-1 128-16,0-2 0 0,2-1 0 0,-1-2 0 0,-1-2-160 15,1-3 160-15,-1-1-160 0,1-2 160 0,2 0 0 16,1-2 0-16,1-4 0 0,3-3 0 0,0-2 128 15,5-3-128-15,3-4 176 0,2-2 160 0,2-3 48 16,1-3 0-16,0 0 0 0,-2-2-224 0,1-1-32 16,-3-1-128-16,-1-2 192 0,-2 1-192 0,-2-1 0 15,-2-4 0-15,-3-1 0 0,0 1 0 0,-5-3-128 16,-2 3 128-16,-3-2 0 0,-3 1 0 0,-5-2 0 16,-1 3 0-16,-4 0 0 0,-2 2 0 0,-3 1 128 15,-3 2-128-15,0 4 0 0,-2 1 448 0,-1 3 0 16,-1 1 0-16,0 3 0 0,-1 2-288 0,1 1-160 15,3 3 160-15,1 0-160 0,1-1 0 0,3 1 0 16,3 0 0-16,2 0 0 16,3 0-1424-16,2-4-176 0</inkml:trace>
  <inkml:trace contextRef="#ctx0" brushRef="#br0" timeOffset="97372.97">25728 10168 41471 0,'-14'0'1840'0,"2"2"368"0,-1 0-1760 0,3 2-448 0,4-1 0 0,0 0 0 16,-1 3 160-16,-7 0-160 0,-9 7 192 0,-11 3-192 0,-5 6 0 0,-3 3 0 16,2 1-160-16,2 5 160 0,2 1-160 0,5 0 160 15,4 3 0-15,3-1-144 0,4 1-16 0,3-3 0 16,4-1 0-16,3-3 0 0,2-2 160 0,4-1 0 16,3-4 0-16,2-1 0 0,2-4 0 0,3-4 0 15,4 1 0-15,2-3 0 0,4-4 0 0,3-3 176 16,5 0-176-16,1-3 192 0,3-4-16 0,3 2 0 15,1-7 0-15,1-1 0 0,-1 0-176 0,0-6 0 16,-2 0 0-16,-3-2 128 0,-1-1-128 0,-2-1 0 16,-2-4 0-16,-2-2 0 0,-3 1 0 0,-2-4 0 0,-1 1 0 15,-5-3 0-15,-1 5 0 0,-3-2 0 0,-1 2 0 16,-3-2 0-16,-4 5 0 0,-2-2 0 0,-2 3 0 16,-2 3 128-16,1 1 48 0,-5 4 0 15,-2-1 0-15,1 6 0 0,-1-4-176 0,0 6 0 0,-1 1 0 16,1 3 0-16,1 1 0 0,1 2-224 0,2 2 48 15,1 1-12336-15,2 0-2464 16</inkml:trace>
  <inkml:trace contextRef="#ctx0" brushRef="#br0" timeOffset="97899.37">25909 9759 34095 0,'-13'-7'1504'0,"4"3"320"0,2-2-1456 0,2 3-368 0,2 3 0 0,2-2 0 0,0 1 0 0,0-2 0 0,-3-1 0 0,1-2 0 0,1 0 0 0,1 0 0 0,3-2-144 0,1 2 144 16,2 1 0-16,1 2 0 0,1-1 0 0,3 1 0 15,-1 3 224-15,2 0 16 0,0 0 0 0,1 4 0 16,0 1 624-16,0 2 128 0,2 2 32 0,-1 3 0 15,1 0-256-15,1 0-64 0,3 5 0 0,-1 1 0 16,4 3-320-16,2 1-64 0,3 3 0 0,3 3-16 16,2 4-112-16,3 3 0 0,-2-1-16 0,1 1 0 15,2 5-176-15,3 3 0 0,2 1 0 0,-2 3 0 16,-1 0 0-16,-1-2 0 0,-4-1 0 0,-2-3 0 16,-4 0 0-16,-5-3 0 0,-3 1 0 0,-4-5 0 15,-5 1 0-15,-4-3 0 0,-3-1 0 0,-4-2 0 0,-2-1 0 16,-4-2 0-16,-1-1 128 0,-4 1-128 15,-3 0 544-15,-2-3 32 0,-3-1 0 0,-5 1 0 16,-2-4-336-16,-3-3-64 0,-1 1-16 0,-2-3 0 0,-5 0-160 16,0-3-272-16,-3-1 64 0,-3-4-19856 15</inkml:trace>
  <inkml:trace contextRef="#ctx0" brushRef="#br0" timeOffset="127200.01">12096 10691 29487 0,'1'-1'2624'0,"-1"1"-2112"0,-1 0-512 0,0 0 0 0,-1 0 1664 0,0 0 240 0,-2 4 32 0,-3-2 16 15,-3 5-2144-15,-4 2-448 0,0 1-64 0,-4 5-32 16,2-1-1040-16,0 1-208 0,1-2-32 0,2 2-16 0,3-1 1456 0,1-2 272 15,3 0 64-15,1-2 16 0,2-1 224 0,2-2 0 16,0 2 144-16,1-3-144 0,0 0 752 0,-1-2 48 16,1 2 16-16,0-2 0 0,0-2 240 0,0 5 48 15,-1-6 16-15,-1 4 0 0,0-1-544 0,-3-1-128 16,1 3 0-16,-2-3-16 0,0 1-432 0,-3-2 0 16,-1 2 0-16,-1-2 0 0,1-2 0 0,0-2 0 0,-1-1 0 0,1 0 0 15,2-4 0-15,0-1 0 0,2-2 0 0,0 0 128 16,1-4 592-16,0 0 112 15,1-6 32-15,1 1 0 0,1-3-272 0,1-3-48 0,0-1-16 0,2-1 0 16,0 1-224-16,3-2-48 0,2-1-16 0,0-2 0 16,3 2-240-16,2-2 144 0,4-1-144 0,2-1 128 15,1 5-128-15,-1 3 0 0,0 3 0 0,1 0 0 16,-1 6 128-16,1-3-128 0,1 1 0 0,2 3 128 16,1 1-128-16,2 2 0 0,2-1 0 0,1 3 0 15,1 1 0-15,1 0 0 0,-1 3 0 0,-1 0 0 0,-1 2-128 16,0 1 128-16,0 2 0 0,-2 4 0 15,-2 0 0-15,-1 4 0 0,-2 2 0 0,-2 4 128 0,-2-1-128 16,0 4 0-16,-2 0 0 0,1 0 0 0,-1 3 0 0,0 1 0 16,-2-2 0-16,0 2 0 0,-1 1 0 0,0 1-176 15,-3 1 48-15,0-1 0 0,-4-4 128 0,1 2 0 16,-3-1 0-16,-1-3 0 0,-1 2 0 0,-2-5 0 16,-1 3 0-16,-3-4 0 0,1 1 0 0,-4-1 0 15,-1-1 0-15,-2 0 0 0,-4-3 0 0,-1-2 0 16,-3 0 0-16,-3 0 0 0,2-2 0 0,-3 1 176 15,-1-4-48-15,0 1 0 0,-1-2-128 0,0 0 0 16,0-2 0-16,-2 1 0 0,2-2 192 0,-2 0-32 16,-2 0-16-16,1-3 0 0,0 2-144 0,2-4 0 15,-1 0 0-15,5 2 0 0,3-5 0 0,2 1 0 16,4-2 0-16,3 0 0 16,3 0-512-16,4-3-64 0,3 2-32 0,2-3-11312 0,2 1-2272 15</inkml:trace>
  <inkml:trace contextRef="#ctx0" brushRef="#br0" timeOffset="127870.17">12072 10776 35935 0,'-7'3'3200'0,"0"-3"-2560"0,3 3-512 0,3-3-128 0,1 0-1296 16,-3 0-288-16,-1 1-48 0,-3 1-16 0,-2 1 48 0,3-3 0 0,3 1 0 0,1-1 0 15,5 3 1184-15,2-3 240 0,1 2 176 0,1 2-208 16,1 0 208-16,-1-1-176 0,-1 3 176 0,-1 1-160 16,-1 1 512-16,-3 0 96 0,0 0 32 0,-1 1 0 0,-1 1 736 0,-1-3 128 15,-2 2 48-15,0 1 0 16,1-4 272-16,-2 0 64 0,2 0 16 0,1 1 0 0,-1-4-800 0,2 3-176 16,1-3-16-16,-1 1-16 0,2-2-544 0,0 2-192 15,0-2 144-15,1 2-144 0,-1 0 0 0,0-2 0 16,0-1 0-16,1 2 0 0,-2-3-144 0,1 0-64 15,1 0-16-15,1 0-17056 16</inkml:trace>
  <inkml:trace contextRef="#ctx0" brushRef="#br0" timeOffset="131954.87">28671 11177 10127 0,'2'0'896'0,"-1"0"-704"0,1 0-192 0,-1 0 0 0,0 0 512 0,0 0 64 0,3-2 0 0,1 1 16 0,1 1-128 0,0-3-16 0,1 1-16 0,-3 1 0 0,0 1 560 0,-1-3 112 16,-5 3 32-16,0-2 0 0,-2 2 528 0,-1 2 96 15,-3-2 32-15,-2 3 0 0,0-2-48 0,-4 1 0 16,1 2 0-16,-1 1 0 0,-1-1-560 0,0-1-112 0,-1 1-32 16,1 1 0-16,1 1-304 0,-4-2-64 0,2 0-16 15,-2 1 0-15,-1-2-192 0,1 1-32 16,-2 0-16-16,-1-2 0 0,0 2-32 0,-3-2-16 0,0 1 0 16,-1 0 0-16,1 1-368 0,0 0 144 0,-4 1-144 0,1-1 0 15,1 2 272-15,-2-3-48 0,1 2-16 0,-2 0 0 16,1 0-64-16,0 1-16 0,0-2 0 0,1 0 0 15,0 1-128-15,1-1 160 0,-3 2-160 0,2-3 160 16,0 1-160-16,0-1 0 0,1-1 0 0,1-1 128 16,-1 2-128-16,1-3 0 0,2 0 0 0,0 0 0 15,2-3 0-15,-1 2 0 0,1-1 0 0,-1 2 0 16,3 0 0-16,-2-3 0 0,2 3 0 0,-2 0 0 16,0 3 192-16,1-3-64 0,-1 0 0 0,1 2 0 15,1-1-128-15,0 2 192 0,-2-1-192 0,0 2 192 0,0-3-192 16,-2 2 0-16,2 0 0 0,0 2 128 0,0-1-128 15,0-1 0-15,0 0 0 0,1-3 0 0,2 3 0 0,-2-3 0 16,3 1 0-16,-2-1 0 0,2-1 0 0,0 1 0 16,0 0 0-16,3 0 0 0,-1-2 128 0,0 1 0 15,1-1 0-15,1 1 0 0,2-2 0 0,-2 1 0 16,2 0 0-16,0 0 0 0,1-1-128 0,-1 2 0 16,0 1 0-16,0 0 0 0,-2-2 0 0,2 2 0 15,-1 0 0-15,-2 0 0 0,2 0 0 0,-2 0 0 16,-1 2 0-16,1-2 0 0,0 0 0 0,0 1 0 15,1 2 0-15,-2-3 0 0,1 0 0 0,1 0 0 16,0 0 0-16,1-3 0 0,1 3 0 0,-1-1 0 16,0 1 0-16,1-2 0 0,0-1 0 0,0 2 0 15,0 1 0-15,0-4 0 0,0 4 176 0,0-2 0 16,-1-1 0-16,2 2 0 0,1 1-176 0,0-2 0 0,0 2 0 16,1 0 0-16,-1 0 128 0,-1-3-128 0,0 3 128 15,0 0-128-15,2 0 0 0,-1 0 0 0,3 0 0 0,-2 0 0 16,3-1 0-16,0 1 0 0,1-3 0 0,-1 3 0 15,0 0-144-15,1 0 144 0,-1-2 0 0,0 2 0 16,0 0 0-16,0 0 0 0,0-1 0 0,0 1 0 16,2 0 0-16,-1 0 0 0,0 0 0 0,2 0 0 15,-1 0 0-15,1-3 0 0,2 3 0 0,-2-2 0 16,2 2 0-16,2-1 192 0,-1 1 0 0,0-4 0 16,3 4-192-16,1-3 0 0,1 1 0 0,1 1 0 15,2-2 0-15,1-1 128 0,2 2-128 0,1-2 0 16,0-1 0-16,2 0 0 0,2 3 0 0,1-4 0 15,2 0 0-15,-1-1 0 0,2 0 0 0,2-2 0 0,-1 3 0 16,0-4 0-16,2 2 0 0,-2-2 0 0,0 0 0 16,-1 0 128-16,3-2-128 0,-3-1 0 0,0 3 0 15,-1-2 0-15,-1 0 0 0,1 2 0 0,-1-3 0 0,-2 3 0 16,0 0 0-16,-2 2 0 0,-1-2 0 0,-2 4 0 16,-1-3 0-16,0 3 0 0,0 0 0 0,-1 0 0 15,0-1 0-15,0 2 0 0,-1-1 0 0,-1 1 0 16,1-1 0-16,0 0 0 0,-2 1 0 0,1-1 0 15,-2 0 0-15,0 1 0 0,-1 0 0 0,-3 2 0 16,1 1 0-16,-2 1 0 0,-1 1 0 0,-2 1 0 16,-2 1 0-16,-2 2 0 0,-3 2 0 0,-3 3 0 0,-3 2 0 15,-4 1 0-15,1 3-128 0,-3-1 128 0,-4 4 0 16,0 1 0-16,1 1 0 0,0 1-128 0,1-3 128 16,0 2 0-16,1 2 0 0,1-2 0 0,0 1 0 15,0-2 0-15,1 0 0 0,0 0 0 0,1-3 0 0,-2 3 0 16,1-1 0-16,0-2 0 0,1-2 0 0,3 1 0 15,4-3 0-15,1-1 0 0,2 1 0 0,2 0 0 16,2-1 0-16,0 1 0 0,2 0 0 0,1 3 0 16,2-1 0-16,1 2 0 0,4 3 0 0,1-1 0 15,3 1 0-15,2 0 0 0,2 0 0 0,3 0 0 16,2 0 0-16,3 0 0 0,5-1 0 0,3-2 144 16,3 2-480-16,4-3-112 15,1 1 0-15,3-4-12496 0,4 0-2496 0</inkml:trace>
  <inkml:trace contextRef="#ctx0" brushRef="#br1" timeOffset="142033.51">15757 14082 8287 0,'-5'-2'736'0,"0"2"-592"0,2-3-144 0,0 2 0 0,2 1 1920 0,1-2 336 0,0 0 80 0,0 2 16 0,-1-2-576 0,1-4-112 16,2 2-32-16,2-2 0 0,0 0 96 0,2-1 0 16,1 1 16-16,1 0 0 0,0 0-144 0,1 0-48 15,-2 2 0-15,1 0 0 0,-2 2-240 0,0 2-48 16,-2 0-16-16,0 2 0 0,-1 2-608 0,0 2-112 16,-2 0-16-16,0 0-16 0,1 2-304 0,-2 1-64 15,1-3-128-15,-2 4 192 0,1 0 0 0,-2-1 0 16,1 3 0-16,-1-3 0 0,0 5 80 0,2-3 16 15,-1 3 0-15,1 1 0 0,1-2 48 0,1 1 16 16,0 3 0-16,2 3 0 0,0-2-48 0,-1 2-16 0,2 3 0 16,-1-1 0-16,1 1-288 0,0 3 160 0,0 3-160 15,-2-1 128-15,0 1-128 0,-1 0 0 0,1 2 0 16,-2 4 0-16,0 2 0 0,-1 1 0 0,-1-3 0 0,0-1 0 16,0-1 0-16,-2-2 0 0,1-5 0 0,-1-4 0 15,-1 2 256-15,0-4 32 0,0-1 0 0,0-6 0 16,0 2-32-16,1-5 0 0,0-1 0 0,0-2 0 15,-2 2 0-15,1-5 0 0,0 2 0 0,0-4 0 16,2 2-16-16,-2-2-16 0,2 0 0 0,-2 0 0 16,2-2-64-16,-1 0-16 0,2 0 0 0,0-2 0 15,-1 2-144-15,0-2 192 0,1 2-192 0,-1-2 192 0,0-2-64 16,0 2 0-16,-1-1 0 0,1 0 0 0,-2-1-128 16,0 0 192-16,2-2-192 0,-3 1 192 0,1-1 32 0,0-2 16 15,-2-1 0-15,1-3 0 0,-1 3 48 16,0-5 16-16,0 2 0 0,-2-5 0 0,2 1-96 15,-1-1-16-15,-1 0 0 0,1-1 0 0,-2 1-192 0,2-1 0 16,1 2 128-16,-1-3-128 0,4 4 0 0,-2 4 0 16,1-1 0-16,2-3 0 0,-2 5 0 0,1-4 0 15,1 6 0-15,-1-2 0 0,2 1 0 0,-1 2 0 16,0 1 0-16,0-1 0 0,1 1 0 0,-1 0 0 16,2 2 0-16,0-2 0 0,0 0 0 0,0 2 0 15,0-2 0-15,2-3 0 0,-1 3 0 0,0-1 128 16,2 1-128-16,-1-1 0 0,1 5 240 0,-1-2-48 15,2 2-16-15,-2-1 0 0,2 6-176 0,1 0 0 16,1 6 0-16,0 0 0 0,2 4 0 0,-1 7 0 0,3 5 0 16,-1 6 0-16,1 1 0 0,-1 3 0 0,3 2-144 15,-3-3 144-15,3 2 0 0,-2-5 0 0,1-1 0 0,0-3 0 16,-1-1 0-16,0-1 0 0,1-2 0 0,0 1 0 16,-3-2 0-16,1-2 0 0,-1-4 0 0,-1-1 0 15,0 1 0-15,1-6 0 0,-2-1 0 0,1 0 0 16,0-3 0-16,-1-2 0 0,0 0 0 0,1-2 0 15,1-2 160-15,-1 0-16 0,2-4 0 0,0 0 0 16,0-3 256-16,0 0 48 0,1-2 16 0,0-1 0 16,1-2-288-16,1-2-176 0,1 0 192 0,0-3-192 15,0-1 128-15,-1-2-128 0,3-1 0 0,-3 1 0 16,-1-2 0-16,-1 0 0 0,1 1 0 0,-2-3 0 16,0 0 0-16,-2-2 0 0,-1-3 0 0,0 1 0 15,2-1 0-15,-2 1 0 0,0-1 0 0,2 1 0 16,-2 3 0-16,3-7 0 0,2-3 0 0,2-3 0 0,2 1 0 15,1 0 0-15,1 5 0 0,1 0 0 0,-1 3 0 0,0 1 0 16,-1 2 0-16,-2 1 0 0,-2 3-144 0,-2-3 16 16,-1 5 0-16,-3-2-16608 15,-3 3-3312-15</inkml:trace>
  <inkml:trace contextRef="#ctx0" brushRef="#br1" timeOffset="144434.73">5111 17133 9215 0,'-24'-5'816'0,"7"1"-656"0,1 3-160 0,5-1 0 0,4-1 5536 0,4 2 1072 0,-3 1 224 0,-6-3 32 0,-4 1-4432 0,-5-2-896 0,3 0-192 0,3 2-16 16,5-1-768-16,4 0-160 0,2 2-16 0,5-2-16 16,2 1-368-16,3 0-128 0,4 0 0 0,0 2 0 15,1 0 0-15,4 0 0 0,1 0 0 0,1 2 0 16,2 2 128-16,1 2-128 0,1 4 128 0,2-1-128 0,2 1 128 0,1 0 176 15,3-1-48-15,4 1 0 0,2 2 256 16,6-6 64-16,4 0 0 0,3-1 0 16,5-3-112-16,4 2-16 0,6-2 0 0,1 1 0 0,2-3-160 15,2-3-32-15,1 3-128 0,3-3 192 0,1 0-192 16,-1 0 0-16,-1-1 0 0,-4 1 0 0,-9 1 0 0,5 1 0 16,2-4 0-16,-2 1 0 0,-2-2 0 0,-4 3 0 15,-2 2 0-15,-2 2 0 0,-4 1 192 0,0 1-16 16,-1-3 0-16,-1 0 0 0,-1 0 80 0,-1-2 32 15,2 1 0-15,2-2 0 0,-2-3-160 0,-2 0-128 16,-3 0 144-16,-1-1-144 0,-1 1 0 0,-1 0 0 16,0-1 0-16,-2 0 0 0,-4 1 0 0,-2 0 0 15,-3 0 0-15,-2 2 0 0,-3-2 0 0,-4 4 0 16,-4-1 0-16,-2 2 0 0,-3 1 144 0,-4 0-144 0,-3 0 128 16,-1 0-128-16,-1 0 352 0,-1 0-16 0,-1 1 0 15,1-2 0-15,-2 1-32 0,1 0-16 0,0-3 0 0,0 2 0 16,0-4-128-16,-1-1-32 0,0-1 0 0,1-2 0 15,-2 1 0-15,-1-4 0 0,-1 0 0 0,-1-1 0 16,0 0-128-16,-3-2-176 0,-2-1 48 0,-2-3 0 16,-2 3 128-16,-2 3 0 0,-2-2 0 0,-1 1 0 15,0 3 0-15,-3 4 0 0,-1-3 0 0,0 4 0 16,1-1 0-16,4 2 0 0,0 2 0 0,3-1 0 16,2 2 0-16,3 0 0 0,4 0 0 0,1-2 0 15,2-2 0-15,3 1 0 0,0 1 0 0,1 2 0 16,2 1 0-16,0-2 0 0,3 2 0 0,-1 2 0 15,1 3 0-15,1 1-160 0,0-2 160 0,-1 4 0 16,2-4 0-16,-1 4 0 0,2 1 0 0,0 2 0 0,0-1-128 16,2-2 128-16,1 2 0 0,2-2 0 0,0 2 0 0,2-3 0 15,4 0 0-15,-1 2 0 0,3 0 0 0,0-1 0 16,2-1 0-16,0 0 0 0,-2 0 0 0,-1 1 0 16,1 2 0-16,-2 1 0 0,-5-3 0 0,-1 5-128 15,-1 0 128-15,-2 4 0 0,-1 0 0 0,-6 3 0 16,0 3 0-16,-4 0 0 0,-3 4 0 0,-4 0 0 15,0 3 0-15,-5-2 0 0,-1 2 0 0,-2-1 0 16,-1-5 0-16,1 1 0 0,-1-5 0 0,0 0 128 16,-1 0-128-16,1-3 144 0,0 0 0 0,-4-3 0 15,0 3 0-15,0-1 0 0,0 1-144 0,-4-3 0 16,-3 0 0-16,-8 2-21280 0</inkml:trace>
  <inkml:trace contextRef="#ctx0" brushRef="#br1" timeOffset="150735.19">17929 14607 22111 0,'-10'0'1968'0,"2"0"-1584"0,3 0-384 0,2 0 0 0,2-2 272 0,-4 1-16 0,-4 1-16 0,-5-4 0 16,-3 2 192-16,-3-4 32 0,4-1 16 0,-2 0 0 16,2 1 704-16,-3 0 144 0,0 0 16 0,-2 1 16 15,-2 0-944-15,-3 0-192 0,-4 1-32 0,-4 1-16 16,-5 3-176-16,-1 3 0 0,-1 1 0 0,-9 2 0 16,-8 4 0-16,-6 1 0 0,-4 2 0 0,-3 0 128 15,-2 3 0-15,-1-1-128 0,0-2 192 0,-1 0-64 16,0-1 464-16,2-2 96 0,2 2 16 0,0-4 0 15,2 0 256-15,1 1 64 0,1-1 16 0,3-2 0 0,1-4-496 0,1-1-96 16,4-1-32-16,0-1 0 0,1-1 0 16,-1-2 0-16,0 0 0 0,-3 2 0 0,2-1-256 0,-3 2-160 15,-1 2 192-15,-1 2-192 0,-1 3 0 0,0 0 0 16,-2 7 0-16,1-4 0 0,1 5 0 0,1-2 0 16,2 1 0-16,2-1 0 0,6-4 128 0,1 0-128 15,1-2 0-15,4 4 0 0,2-1 352 0,4-3-32 16,5 0-16-16,5-2 0 0,4-4-16 0,6 0 0 15,5-4 0-15,3 2 0 0,2-4 32 0,2 2 0 16,3 1 0-16,-2 0 0 0,4 0-128 0,1 0 0 16,0 0-16-16,2 2 0 0,-2-2-176 0,3 3 0 0,-1-2 0 15,0 4-176-15,0-2 176 0,-1 3 0 0,2-2 0 16,0 2 0-16,0 3 0 0,1-3 0 0,0 4 0 16,2-1 0-16,1 0 0 0,0 0 0 0,2 2 0 15,1 0 128-15,2 2-128 0,-1-1 176 0,3 1-176 0,-1-4 192 16,0 1-192-16,0 2 0 0,3 3 0 0,-1 1 0 15,0-1 0-15,-3 4 0 0,1 0 0 0,-1 3 0 16,-1 3 0-16,-2 4 0 0,-1-1 0 0,-2 3 0 16,-1 2 128-16,-1 3-128 0,-1 6 0 0,0-1 128 15,0 0 144-15,-3 6 32 0,1 0 0 0,0 3 0 16,0-1-96-16,2 4-16 0,0 4 0 0,1 1 0 16,0 0 0-16,1-2-16 0,1-5 0 0,2 3 0 15,0-7 16-15,1 1 16 0,-1 2 0 0,2 0 0 16,1 6-80-16,-1-1 0 0,-1 4-128 0,0-2 192 15,0-3-192-15,-2-1 0 0,-1 0 0 0,-1-2 0 0,-1 3 0 16,0 2 0-16,-1 1 0 0,-1 3 0 0,-2-2 0 0,-1-5 0 16,0 2 0-16,0-3 0 0,-1 4 0 0,-1 1 272 15,-1-1-48-15,2-1-16 0,0 1-32 0,0 2-16 16,1-2 0-16,1-4 0 0,0-7-16 0,0-1 0 16,3-2 0-16,0-2 0 0,0 1 112 0,1-3 32 15,0 1 0-15,1-2 0 0,-1 1-144 0,0-1-16 16,0 1-128-16,-1 0 192 0,-2-1-192 0,1-2 0 15,-1 2 0-15,-3-1 0 0,1 1 0 0,-1-5 0 16,0 2 0-16,0-2 0 0,-1-5 0 0,1 5 0 16,0-1 0-16,-1 2 0 0,1-3 0 0,1-3 0 15,1-2 0-15,0-1 0 0,0-3 0 0,3 0 0 16,0-1 0-16,0 0 0 0,-1-1 0 0,1 2 0 16,1-2 0-16,0 0 0 0,0 0 256 0,0 4-32 0,1 3-16 15,2 1 0-15,-1 3-208 0,1 1 0 16,-1-4 0-16,1 1 0 0,2-1 0 0,0-1 0 0,-2 1 0 0,1-4 0 15,1 0 0-15,-1 1 0 0,-2-5 0 0,1-4 0 16,-1 5 0-16,1-5 128 0,-2 0-128 0,-1-4 0 16,1 0 0-16,-1 0 128 0,1 0-128 0,-1-1 0 15,2-4 256-15,-1 3-64 0,-1-3 0 0,0-2 0 16,1 2-192-16,0-1 0 0,1 2 0 0,1-2 0 16,0 2 144-16,-2 2-144 0,1-2 128 0,1 5-128 15,1-3 128-15,-2 1-128 0,-1 2 0 0,2-3 128 16,-1 1-128-16,0 2 0 0,0-3 0 0,1 0 0 0,-1-2 0 15,-1-1 0-15,2-3 0 0,-1 0 0 16,2 0 0-16,-2 0 0 0,2 0 0 0,0-3 0 0,-1 3 0 16,1 0 0-16,1 0 0 0,0-2 128 0,1 4-128 15,0-2 192-15,2 3-192 0,1-3 192 0,-1 3-192 0,3 1 0 16,2-1 0-16,0 0 0 0,2 0 0 0,0 0 0 16,-1 0 0-16,-1 1 0 0,1-2 0 0,1-1 0 15,2 2 0-15,3 1 0 0,-2-4 0 0,1 3 0 16,1 0 0-16,1-3 0 0,-2 2 0 0,2-4 0 15,2 2 0-15,-1-3 0 0,1 2 0 0,1-5 0 16,1 2 0-16,2-2 0 0,0 0 0 0,1-3 0 16,5 2-144-16,-1 0 144 0,0 1 0 0,3 0-128 15,2 1 128-15,1 4 0 0,0 1 0 0,3 4 0 16,0-1 0-16,0 4 0 0,-4 1 0 0,-1 2-160 16,0 2 160-16,-3-3-128 0,-1 1 128 0,-1 2 0 0,-1-4 0 15,-3 0-128-15,-4-1-16 0,5-4 0 0,0 1 0 0,4-2 0 16,2 1 144-16,-2-6 0 0,-1 0 0 0,1-2 0 15,-3 1 0-15,2-5 0 0,2 2 0 0,-3-2 0 16,1 2 0-16,4 1-128 0,3-3 128 0,3 2-192 16,2 2 192-16,-1 4 0 0,0-2 0 0,2 1-128 15,-2 2 128-15,-3 2 0 0,0 1 0 0,-6 0 0 16,-1 0 0-16,-3 0-128 0,0 4 128 0,-1-4 0 16,-5 4-208-16,1-1 32 0,-3 0 16 0,0 0 0 15,0-2 160-15,-2-1 0 0,2 0 0 0,-1-3 0 16,2-3 0-16,1-1 0 0,3-3 0 0,1-1 128 15,1-2 64-15,2 0 0 0,1 1 16 0,-1-1 0 16,-1 0-208-16,2 2 128 0,0-2-128 0,0 4 0 0,-1-3 0 16,-1 5 0-16,1 1 0 0,-3 0 0 0,-2-1 0 0,-3 4 0 15,-1 0 0-15,-2 0 0 0,-2 4-192 0,-2-1 192 16,-1-2-192-16,-3 4 192 0,-3-4 0 0,1 4 0 16,-2-1 0-16,0-2 0 0,-1-2 0 0,0 4 0 15,0-4 0-15,3 0 0 0,1 0 0 0,0-3 176 16,3 2-176-16,0-1 160 0,0-2-160 0,1-1 128 15,-1 1-128-15,0 1 128 0,-1-4-128 0,-2 5 0 16,-1 1 0-16,-2-2 128 0,1 1-128 0,-4 1 0 16,0 2 0-16,-1-1 0 0,-2 2 0 0,-1-2 0 15,1 0 0-15,-1 0 0 0,0 3 128 0,-1-3 0 16,1 0 0-16,0 0 0 0,0 0 128 0,0 0 32 16,0 0 0-16,0 0 0 0,0 0-16 0,0 0 0 15,12-21 0-15,-7 13 0 0,1 0-128 0,1-5-16 0,0 1-128 16,0 0 192-16,0-2-192 0,-1-2 176 15,0 0-176-15,-2-3 160 0,-1 3-160 0,0-6 0 0,-1 0 144 0,0-6-144 16,-1-1 128-16,-1-8-128 0,-1-2 160 0,-2-5-160 16,2-3 544-16,-2-4 16 0,0-2 0 0,-2-1 0 15,0-2-416-15,-1-2-144 0,-1-8 0 0,1-4 0 16,2 1 0-16,1-1 0 0,2 6 0 0,-1 7 0 16,1 5 0-16,0 1 0 0,-2 3 0 0,1-5 0 15,-3 1 0-15,-1-1 0 0,1-1 0 0,-3 0 0 16,0 1 0-16,-1-4 0 0,-1 4 0 0,0-7 0 15,-1-5 0-15,1-3 0 0,2-2 0 0,-1-3 0 16,2-9 0-16,-1-1 0 0,2-2 0 0,0 3 0 16,2 3 0-16,2 7 0 0,0 8 0 0,2 4 0 15,-1 6-432 1,0 6-80-16,-2 5 0 0,2 2-16 0,-1 5 528 0,-2 2 0 0,0 3 0 0,1-1 0 0,0 4 320 0,1 0 160 16,-2 2 32-16,3-3 16 0,-1 4-384 0,2-4-144 15,0 1 0-15,-1-1 0 0,1-2 0 0,-1-3 0 16,1 2 0-16,-3-6 0 0,2 3 0 0,-1-3 0 15,1 0 0-15,-2 3 0 0,2 0 0 0,0 1 0 16,1 5 0-16,-3 0 0 0,2 4 0 0,-2 1 0 16,1 4 0-16,-3-1 0 0,1 1 0 0,-1 0 0 15,0 3 0-15,0 0 0 0,-1-2 0 0,1 3 0 16,-1-3 0-16,-1 1 0 0,1-2 0 0,-2 2 0 16,2-5 0-16,1 5 0 0,0-2 0 0,1 1 0 0,2 1 0 15,1 2 0-15,1-3 0 0,1 3 0 16,1 4 0-16,1-1 0 0,2 4 0 0,-2-1 0 0,2 4 0 0,0-3 0 31,-1 5-496-31,0-2-80 0,1 2-32 0,-3 1 0 16,2 0 144-16,0-1 16 0,-1 2 16 0,1-2 0 15,1-1 0-15,-1 0 0 0,1 0 0 0,-2-1 0 0,1 2 192 0,-1-4 48 0,0 0 0 0,-2 0 0 16,2 0 192-16,-2-2-176 0,0 4 176 0,1-5-160 16,-1 0-16-16,1-1 0 0,0-1 0 0,0 1 0 15,1 2-48-15,-1-2-16 0,2 2 0 0,-1-3 0 16,1 3-400-1,1 2-96-15,0 2-16 0,1-2-13968 0,2 2-2784 0</inkml:trace>
  <inkml:trace contextRef="#ctx0" brushRef="#br1" timeOffset="163590.23">3452 15686 44223 0,'-1'-1'3936'0,"2"1"-3152"0,2 0-624 0,1 0-160 0,-1 1-256 0,2 2-64 0,3 0-32 0,4 6 0 16,5 7-96-16,3 6 0 0,0 7-16 0,0 8 0 16,-3 5-176-16,0 6-48 0,-3 4 0 0,-2 2 0 15,-1 0-336-15,-3 2-64 0,-1 1 0 0,-3 0-16 0,-2 0 896 0,1-12 208 16,-2-7 0-16,2-3 0 16,-1 3 240-16,1-3 48 0,-1-3 16 0,2-5 0 0,0-1 160 0,-1-6 48 15,1-6 0-15,0-1-11488 16,-2-7-2288-16</inkml:trace>
  <inkml:trace contextRef="#ctx0" brushRef="#br1" timeOffset="163990.79">3240 15473 42383 0,'-19'-12'1872'0,"6"2"400"0,0 4-1824 0,5 2-448 0,4 2 0 0,3 2 0 15,-1 0 320-15,0 0-16 0,-3 0-16 0,1 0 0 16,2 0-464-16,2 0-80 0,6 2-32 0,5 2 0 16,5-4 288-16,5 2-160 0,4 0 160 0,6 0-128 15,7-1 128-15,4 2 0 0,4-1 0 0,3 2-128 16,1 2 128-16,-1 0 0 0,3 2 0 0,-2 3 0 16,-3-1 0-16,1 3 0 0,1 6 0 15,0 6 0-15,-2 1 0 0,-4 5 0 0,-1 3 0 16,-6-2 0-16,-3 5 0 0,-4-1 0 0,-2 1 0 0,-4-1 0 15,-2-1 0-15,0 3 0 0,0 2 0 0,-2 2 0 0,-2-5 0 0,2 5 0 16,-4 1 0-16,-5-1 0 0,-2-1 0 0,-5-4 0 16,-2-1 0-16,-5-1 0 0,-1-1 0 0,-5 1 0 15,0-7 0-15,-3 3 0 0,-7 5 256 0,-3 1 128 16,-3-2 16-16,-5 1 16 0,-3-2-192 16,-4 1-32-16,-4 0-16 0,-3-7 0 0,0-2-368 15,-2-5-80-15,2-5-16 0,1-3 0 0,0-7-32 0,4 0 0 16,0-5 0-16,4-2 0 15,3-2-288-15,2-5-64 0,2-2-16 0,5-3-17264 0</inkml:trace>
  <inkml:trace contextRef="#ctx0" brushRef="#br1" timeOffset="164441.2">4332 16320 49759 0,'2'-2'2208'0,"-1"-1"448"0,1 2-2128 0,1 1-528 0,1-2 0 0,0 1 0 0,2 1-1280 0,4-5-384 0,5 1-64 0,6-6 0 0,3 0 1024 0,0-2 192 0,-1-1 64 0,-4-1 0 15,-2 0 192-15,-2-1 64 0,-3 1 0 0,-2 0 0 16,-2 0-96-16,-1-1-16 0,-1-1 0 0,-1-2 0 0,0 0 304 15,-2 0 0-15,0 2 0 0,-1-3 0 0,0-1 0 0,1 3 0 16,-1 0 0-16,1 2 0 0,-2 5 256 0,0 0-32 16,-1 4-16-16,0 1 0 0,-1 4-64 0,-2-3-16 15,0 4 0-15,-2 0 0 0,-2 0-128 0,-1 4 0 16,-2-2 0-16,-4 6 0 0,-1-2-288 0,-2 4 64 16,-1 2 16-16,-2 0 0 0,-1 4 208 0,0 3 0 15,2 1 192-15,3 1-192 0,4 2 384 0,3 2-48 16,3 0 0-16,5 1 0 0,3 1 96 0,4 0 16 15,4 0 0-15,-1-2 0 0,-2-8-256 0,6 8-64 16,7 4 0-16,2 5 0 0,4 3-128 0,-3 2-256 16,-2-3 64-16,-2-3 16 0,-2-1 16 0,-3-1 0 15,-1-4 0-15,-2-3 0 0,-1-5-144 0,0 0-16 0,-2 0-16 16,-2-3 0 0,-1-4-416-16,1-2-80 0,0-6 0 0,3-4-11040 0,1-3-2208 15</inkml:trace>
  <inkml:trace contextRef="#ctx0" brushRef="#br1" timeOffset="164865.5">5231 15337 42383 0,'-8'-10'3776'0,"2"2"-3024"0,4 2-608 0,2-1-144 0,0 4 416 0,-2-7 48 0,0-9 16 0,-2-7 0 16,-1-7-832-16,0-3-160 0,2-2-48 0,-2 8 0 0,1 7 240 0,0 2 64 16,-1 7 0-16,0 5 0 15,-1 8-560-15,-3 5-96 0,0 3-32 0,-5 8 0 0,-3 5 592 0,-2 7 112 16,-1 1 32-16,3 7 0 0,2 0 672 0,3-1 144 15,3 5 32-15,3-1 0 0,3-1 256 0,2 5 48 16,2 5 16-16,3 4 0 0,4 3-432 0,0 3-80 0,2 4 0 16,2-2-16-16,0 0-288 0,-2-2-144 0,1-2 160 15,-3-5-160-15,-2 0 0 0,1-2 0 0,-1 3 0 16,-2-1 0-16,-2 1-144 0,1-4 144 0,-1-6 0 16,-1-6-144-16,2-7 144 0,-1 0 0 0,2 1 0 0,2-1-128 31,1-4-304-31,2-6-48 0,1-3-16 0,1-7 0 15,0-3-576-15,2-4-112 0,-1-5-32 0,-1-6-16384 0</inkml:trace>
  <inkml:trace contextRef="#ctx0" brushRef="#br1" timeOffset="165068.56">4881 15957 41471 0,'3'-6'3680'0,"2"2"-2944"0,0 2-592 0,0 2-144 0,3 2 432 0,0-4 48 15,6-1 16-15,9-1 0 0,7 1-496 0,2-2 0 16,-1 3-208-16,-5 2 64 0,-2 2 144 0,-3 0 0 16,-2 1 0-16,-3-2 0 0,-1 1 0 0,-1 1 0 15,-2-2 0-15,1 2 0 0,-1-3-288 0,2 0-32 16,-2-3 0-16,3-1-18368 16</inkml:trace>
  <inkml:trace contextRef="#ctx0" brushRef="#br1" timeOffset="165832.19">5749 15906 25791 0,'-11'0'2304'0,"1"0"-1856"0,0 0-448 0,2 0 0 15,5 0 2656-15,1 0 432 0,0 0 96 0,-3 0 16 16,-4 1-6464-16,-1 2-1296 0,1-3-256 0,1 2-48 16,2 0 3584-16,2 0 704 0,2 2 160 0,-1-1 32 15,3 2 704-15,-1-1 160 0,-1 2 32 0,-1 1 0 16,1 0 2560-16,-2 2 512 0,0 0 96 0,-1 4 32 0,2-5-928 15,-1 5-176-15,-2 0-48 0,0 6 0 16,2-3-1440-16,-1 3-288 0,0 3-64 0,0 0-16 16,1 0-544-16,2 1-208 0,1 1 176 0,-1-1-176 0,4-5 0 0,-1 0-160 15,1-1 0-15,1-1 0 0,-1-4-32 0,-1-1 0 16,1 1 0-16,-1-3 0 0,0 1 192 0,-1-1 0 16,0-2 0-16,-1 2 0 0,1-3 384 0,0 0 16 15,0-1 0-15,0 0 0 0,1-3 64 0,0 0 16 16,2 0 0-16,1-2 0 0,1 0-272 0,-1-2-48 15,3 2-16-15,-1-4 0 0,2 2-144 0,0-2 0 16,2-2 0-16,-2-3 0 0,2 2 0 0,-1-2 0 16,-2 2 0-16,1-2 0 0,2-1 0 0,-2 0 0 0,4-2 0 15,-3 0 0-15,4-3 0 0,-2 1 0 0,3-1 0 16,-2 2 0-16,1-3 0 0,0 0 128 0,-1 3-128 0,1-3 128 16,-1 1-128-16,-1 2 128 0,0-3-128 0,-2-2 128 15,-2 5-128-15,-1-3-176 0,-3 0 48 0,-2 1 0 16,-1-1 128-16,-4 0 0 0,0-3 0 0,-4 3 0 15,-1 0 0-15,0 1 0 0,-4 3 0 0,0 1 0 16,-2-1 0-16,-1 5 0 0,0 1 0 0,0 3 0 16,-1 2 0-16,3 1-128 0,-1 1 128 0,1 3-128 15,3 2 128-15,-1 3 0 0,1-3 0 0,1 6 0 16,1-2-208-16,2 3 32 0,2-1 16 0,-2 2 0 16,4 4 160-16,-1 1 0 0,2 3-144 0,0 0 144 15,2 3 0-15,-1 1 0 0,1 2 0 0,0 3 0 16,-1 4 0-16,1 1 0 0,0-2 0 0,0-3 0 15,2-1 0-15,1-3 0 0,2-1 0 0,1-4 0 0,4 1 0 16,0-2 0-16,1-4 0 0,4 2 0 0,2-1-160 0,3 1 160 16,1-2 0-16,0-2-144 0,1 1-16 0,0-4 0 15,2 1 0-15,-2 0 0 16,0 2-208-16,-1-3-32 0,-1 1-16 0,-3-3 0 16,0 0-112-16,-3-4-32 0,0-2 0 0,-2-2 0 15,1-1-624-15,-1-4-128 0</inkml:trace>
  <inkml:trace contextRef="#ctx0" brushRef="#br1" timeOffset="166250.53">6467 15841 34095 0,'-2'0'3024'0,"0"0"-2416"0,1 2-480 0,0-2-128 0,1 0 1392 0,0 0 256 0,-1 0 48 0,-3 0 16 0,0 0-1216 0,1-2-240 0,-2 0-64 0,-2 1 0 16,1-3 176-16,-1 1 16 0,-2-1 16 0,-1 2 0 15,-1-5-224-15,-2 1-48 0,-3 0-128 0,-2 2 192 16,0-2-192-16,-2 2 144 0,3 4-144 0,-1 2 128 15,1 4-128-15,1 2 0 0,0 5 0 0,1 4 0 16,1 7 0-16,0 2 0 0,0 5 0 0,0 2 0 16,3 4-128-16,3 4 128 0,1 0 0 0,4-1 0 0,1-1 0 15,4-1 160-15,0 3-16 0,3-6 0 0,2-1 336 16,2-2 64-16,1-3 16 0,1-1 0 0,3-6-304 0,2 1-64 16,1-1-16-16,3-1 0 0,3-5-176 0,0 0 0 15,-2-6 0-15,2-1 128 0,1-3-128 0,-1-6-272 16,1 0 64-16,-3-3 16 15,-2-3-576-15,-2-4-96 0,-4 0-32 0,0-4-18368 0</inkml:trace>
  <inkml:trace contextRef="#ctx0" brushRef="#br1" timeOffset="166483.04">6695 15345 50687 0,'0'5'2240'0,"0"1"464"0,1 4-2160 0,3 0-544 0,1 0 0 0,1-1 0 31,4 6-1072-31,3 11-320 0,10 15-64 0,4 16-16 16,4 8 448-16,-3 5 64 0,-3-6 32 0,-5-1 0 0,-6-8 448 0,-2-2 96 0,-3-5 0 0,-2-2 16 15,-2-2-1488 1,-2-3-320-16,1-5-48 0,-2-4-16 0,1-4 320 0,-2-4 64 15,-1-2 16-15,-1-8-6736 0,1-2-1344 0</inkml:trace>
  <inkml:trace contextRef="#ctx0" brushRef="#br1" timeOffset="166666.75">6752 15644 48831 0,'7'-10'2176'0,"-2"1"432"0,0 1-2096 0,-1 3-512 16,1 2 0-16,-1 0 0 0,5 0 528 0,5-3 0 15,8-4 0-15,9 0 0 0,7-5-288 0,4 3-64 16,0 5-16-16,-2-2 0 0,-2 3 224 0,1 2 64 16,0-2 0-16,3 2 0 0,4-4-448 0,3-2 0 15,5 0-144-15,0-5-15488 16,5-1-3104-16</inkml:trace>
  <inkml:trace contextRef="#ctx0" brushRef="#br2" timeOffset="171083.03">13833 12890 4607 0,'-3'-5'400'0,"0"4"-400"0,1 1 0 0,0 0 0 0,2 0 3808 0,0 0 672 0,2 1 144 0,-1 2 32 0,1-1-2208 0,2 2-432 0,5 2-96 15,2-2 0-15,6 2 160 0,5-4 32 0,4 0 16 16,5 0 0-16,8 1-576 0,5-3-112 0,9 1-32 0,7-2 0 15,4-6-704-15,5-1-128 0,2 0-48 0,10 0 0 16,10-1-128-16,4 3-16 0,4 1-16 0,-3 2 0 16,-2 0-208-16,0 3-32 0,0 3-128 0,-1 0 192 15,-4 1-192-15,2-3 0 0,0 1 0 0,1-2 0 16,4 0 0-16,-5-2 0 0,-3-3 0 0,-4-1 0 16,-5-1-432-16,-1-1-16 0,2 2-16 15,-2-2-18848-15</inkml:trace>
  <inkml:trace contextRef="#ctx0" brushRef="#br2" timeOffset="172483.49">19828 13703 40543 0,'-7'-9'3600'0,"0"3"-2880"0,5 2-576 0,1 2-144 0,0 0-528 0,-2 0-144 0,-2-4-32 0,-5-4 0 0,-1-3 704 0,0 3 0 16,1-2 0-16,0 6 0 0,3 2 592 0,1-1 48 15,2 4 16-15,1 1 0 0,2 0-368 0,2 1-80 16,2 2-16-16,1-1 0 0,1 2-64 0,1 2 0 15,0 0-128-15,1 4 192 0,0 3-64 0,-1 3 0 16,1 2-128-16,-2 4 192 0,0 4-192 0,-3 2 144 16,1 4-144-16,-2 0 128 0,-1 5 64 0,-1 4 0 15,-3 3 0-15,-1 5 0 0,0 1-192 0,-2 3 128 0,-2 1-128 16,1 0 128-16,-2 0-128 0,0 0 0 0,1-7 0 16,3-5 0-16,0-8 128 0,2 1-128 0,0-3 192 15,3-1-64-15,0-6-128 0,0 1 160 0,1-4-160 0,-2-2 160 16,1-3 0-16,-1-1 0 0,-1-2 0 0,0-2 0 15,-1 3 32-15,-1-8 16 0,1 2 0 0,-1-5 0 16,2-1 0-16,-2-3 0 0,0 0 0 0,0-1 0 16,0-4 0-16,-1 0 0 0,-1-1 0 0,1-3 0 15,0 0 0-15,-1-1 0 0,0-3 0 0,0 1 0 16,1 0-80-16,0-5 0 0,1 1-128 0,0-2 192 16,0 2 48-16,0 0 0 0,1-3 0 0,-2 3 0 15,0-2-240-15,-2-2 0 0,1 1 0 0,0-2 0 16,0 4 0-16,0-2 0 0,1 3 0 0,-2 1 0 15,3 2 0-15,-1 0 0 0,2 4 0 0,0-4 0 0,1 3 0 16,-1 2 0-16,2 1 0 0,-1 4 0 0,3 0 0 0,-1 3-128 16,2 0 128-16,1 0 0 0,0 3 0 15,2-2 0-15,2 4 0 0,1 1 0 0,3 0-128 0,3 4 128 16,2 3 0-16,-1 0 0 0,4 2 0 0,0 1-128 16,3 4 128-16,0 1 0 0,-2 1 0 0,2 2 0 15,0 4 0-15,-1 0 0 0,-2 3 0 0,-2-5 0 16,-2 3 0-16,-3-2 0 0,-1-5 0 0,-3 2 0 15,-1-1 0-15,-2 0 0 0,2-6 0 0,-2-2 0 16,0-3 0-16,-1-6 0 0,1 0 0 0,0-2 0 16,1-4 0-16,1-2 144 0,3-2 32 0,-1-2 0 15,5-3 0-15,0-4 0 0,0-2 272 0,2-1 64 16,1-4 16-16,2-6 0 0,3-4-288 0,0-2-64 16,1 0-16-16,1-6 0 0,3-3-160 0,0-3-256 0,1-1 64 15,0-2 16 1,3-3-720-16,-2 4-160 0,2-1-32 0,0 3 0 15,-3 6-432-15,0 1-80 0</inkml:trace>
  <inkml:trace contextRef="#ctx0" brushRef="#br2" timeOffset="178052">21214 14797 30399 0,'4'-6'2704'0,"0"0"-2160"0,1-1-544 0,-2 4 0 0,2 0 416 0,3 0-32 0,3-7 0 0,7-6 0 0,6-2-528 0,1 1-112 0,-1 1-32 0,-4 3 0 15,-4 5 288-15,-6 0 0 0,-2 6 0 0,-6-2 0 16,-2 5 0-16,-4 2 176 0,-4-2-32 0,-5 4 0 0,-5-1 192 0,-6 2 48 16,-5 3 0-16,-7 1 0 0,-5-1-32 0,-4 0 0 15,0 1 0-15,-2-4 0 0,0 0 0 16,0-2 0-16,3 2 0 0,-3-5 0 0,-1 1 288 0,0-4 48 16,0 1 16-16,1-1 0 0,1 1-128 0,-1-4 0 15,0 3-16-15,-1 2 0 0,-2 0-288 0,-2 2-48 16,0 0-16-16,0 1 0 0,-1 0-208 0,1-2 0 15,0 2-192-15,1 1 192 0,-3-2-128 0,0 1 128 16,0 0 0-16,-1 0 0 0,1 1 0 0,-2-2 0 16,0 2 0-16,1-4 0 0,2 0 0 0,-2-4 0 15,2 2 0-15,0-2 0 0,2-1 0 0,-44-6 128 16,49 5 64-16,2-3-192 0,2-1 128 0,3 0-128 16,1 1 0-16,2 1 128 0,3 0-128 0,6 2 0 0,-4 0 0 15,-3-3 0-15,1 2 0 0,2-2 0 0,1 3 0 16,3 2 0-16,1 1 0 0,1 0 0 0,2 2 0 15,1 1 0-15,-2 1 0 0,3 2 0 0,0-3 0 16,2 1 0-16,3 1 0 0,0-2 0 0,3 0 0 16,-1 0 0-16,3 0 0 0,2 3 0 0,2-3 0 15,2 1 144-15,1 2-144 0,2-1 128 0,2-2-128 16,0 4 128-16,1-2-128 0,2 2 128 0,-1 2-128 16,2 0 128-16,1 4-128 0,-2-1 0 0,2 2 128 15,0 0-128-15,-1 3 0 0,1 2 0 0,-1 2 128 16,-1 5-128-16,1 1 0 0,0 6 0 0,-1 3 0 0,-1-3 0 15,-1 5 0-15,0 5 0 0,-2 7 0 0,0 10 0 16,-1 1 0-16,2 6 0 0,0-5 0 16,3-2 0-16,-1-3 0 0,3-1 0 0,0 4 0 0,1 0 0 0,1 4 0 15,0 4 0-15,0-2 0 0,1 4 192 0,-1-1 0 16,2 2 0-16,-3 3 0 0,2 5-32 0,-3 0 0 16,1 6 0-16,-3 0 0 0,1-2-160 0,-1 2 0 15,-2 3-192-15,-1 3 192 0,0 7 0 0,-3-3 0 16,1-1 0-16,-2-4 0 0,-1 0-176 0,0-4 176 15,0-1-128-15,0-13 128 0,0-11 0 0,2-8 0 16,-1-6 0-16,2-5 0 0,-1-5 160 0,2 3 112 16,2-3 32-16,2 0 0 0,2 1 32 0,-2-2 16 15,2-3 0-15,0 1 0 0,0-5-352 0,-1 5 0 0,1-2 0 16,-2 2 0-16,0-3 0 0,-1 4 0 0,0 4 0 16,-2 3 128-16,0 3-128 0,-2 2 0 0,0 4 0 15,1-4 0-15,-2 0 0 0,-1-6 0 0,1-2 0 0,0-8 0 16,1-3 0-16,-1-7 0 0,2-4 0 0,-1-3 0 15,0-1 0-15,1 0 128 0,0 0 0 0,1-1 0 16,-1 0 0-16,-1 1 16 0,1 0 0 0,1 1 0 16,-1-1-144-16,1 0 0 0,-1 2 0 0,1-4 0 15,0 1 0-15,1-1 0 0,0 0 128 0,0 0-128 16,2 0 128-16,-2 0 0 0,0 2 0 0,1-4 0 16,-1 3-128-16,0-1 0 0,0 0 144 0,-1-2-144 15,0 2 0-15,0-3 0 0,0 0 0 0,-1-3 0 16,2 1 0-16,-2-6 0 0,1 3 0 0,0 0 0 15,0 0 256-15,1 0 0 0,-1 0-16 0,0 0 0 0,2-2-240 16,-1 2 176-16,3-2-176 0,-4 2 160 0,0 0-32 0,0 0 0 16,22-2 0-16,-12 2 0 0,1-1-128 0,1 1 0 15,4 1 0-15,3 1 128 0,1-2-128 0,3 4 0 16,1-1 0-16,0-2 128 0,2 4-128 0,4-1 0 16,2 2 0-16,0-4 0 0,3 2 0 0,-2 0 0 15,1-1 0-15,0 0 0 0,2-1 0 0,0 2 0 16,1-2 0-16,1 2 0 0,1-3 0 0,2 4 0 15,-1-1 0-15,5 2 0 0,2 0-128 0,1 2 128 16,2 0 0-16,-3-1 0 0,0-1 0 0,0 0 0 16,2 0 0-16,-1 0 0 0,3 1 0 0,-2-1 0 15,2 1 0-15,-1-1 0 0,-3 3 0 0,-2-2 0 16,-1 2 0-16,-4-3 0 0,-1 0 0 0,-2 1 0 16,0-4 0-16,-1 1 0 0,-3 0 0 0,-1-2 0 0,-1-2 0 15,-2-2 0-15,-1 1 0 0,-1-4 0 0,0 0 0 0,2-2 0 16,-2 1 0-16,-1-2 0 0,0-2 0 0,0 1 0 15,-2-1 0-15,-1 0-176 0,1 2 176 0,-1-2-128 16,1 0 128-16,-1 0 0 0,0 1 0 0,0 2 128 16,-1-2-128-16,0 3-160 0,1-3 160 0,-2 4-208 15,-2-1 208-15,1 1 0 0,1 2 0 0,-1-1 0 16,0 4 0-16,-2-5 0 0,0 4-160 0,-4-3 160 16,0 4-240-16,-3-2 32 0,-1 2 0 0,0 0 0 15,-1-3 208-15,-1 2 0 0,-2-2 0 0,2 0 0 16,-2-4 0-16,0 2 208 0,2 1-64 0,-2-5-16 0,-1 3 0 15,0-4 0-15,0 0 0 0,0 1 0 16,0-1 0-16,-2 0-128 0,2-1 192 0,-1 0-64 0,1 3 0 16,-1-2 0-16,0 0 0 0,1 1 0 0,-1 3 112 0,1-1 16 15,-1 2 0-15,0 1 0 0,-2 0-256 16,0 2 0-16,1-2 0 0,-2 1 0 0,0 1 0 0,-1 1 0 16,2-3 0-16,-1 2 0 0,-1-2 144 0,1 1-16 15,0 0 0-15,-1-3 0 0,3-1-128 0,-1-3 0 16,1 2 0-16,0-6 0 0,0 2 0 0,-1-7 192 15,1 1-32-15,1-5 0 0,-2 1 96 0,1-3 0 16,-2-3 16-16,0-2 0 0,0-1-16 0,-1-6 0 16,0-1 0-16,-2-7 0 0,1-3-32 0,-3-7-16 15,0-6 0-15,0-2 0 0,-1-1-48 0,1-6-16 16,-3-1 0-16,0-2 0 0,0-4-144 0,-2-2 0 16,-1-6 0-16,0 1 0 0,0-3 0 0,2 2 192 0,-2 5-192 15,0 1 192-15,1 0-192 0,0-2 0 0,0-1 0 0,-1 5 0 16,3 11 0-16,-1-9 0 0,0-1 0 0,2-1 128 15,1 2-128-15,4 2 0 0,1 1 0 0,1 1 0 16,2 3 0-16,-1 4 0 0,1 1-128 0,-1 0 128 16,2 4 0-16,0 2-144 0,3 2 144 0,-2 7 0 15,0 1-288-15,0 0 48 0,0 0 16 0,0 3 0 16,0 2 96-16,0 1 128 0,-2 2-208 0,1 0 80 16,-3 3 128-16,1-1-160 0,-1 2 160 0,-1 2-160 15,0 4 160-15,-1-2-192 0,-1-1 192 0,1 1-192 16,-1 0 192-16,-1 3-160 0,-1 2 160 0,-1 1-160 15,2 3-192-15,-2 2-32 0,0-1-16 0,1 4 0 16,0 2-64-16,1-1-16 0,-1 0 0 0,2 0 0 16,0 4-160-16,0-3-48 0,2 5 0 0,-1 0 0 15,2 0-80-15,3 1-32 0,-2 1 0 0,2 0-12240 16,-1-4-2448-16</inkml:trace>
  <inkml:trace contextRef="#ctx0" brushRef="#br2" timeOffset="180998.64">19994 17001 35007 0,'-8'-4'3120'0,"0"1"-2496"0,3 3-496 0,1 0-128 0,0 0-512 0,-1-2-112 0,-6 1-16 0,-6-3-16 16,-8 1-1072-16,-6-3-224 0,-3 3-32 15,-1-4-16-15,-1 5 2000 0,4-2 160 0,1 4 160 0,1-2 16 16,2 2-336-16,2 0 144 0,1 0-144 0,1 2 0 16,3-2 368-16,-2 4-48 0,1-2 0 0,-4 2 0 15,0 2 1264-15,0 0 240 0,-1-2 48 0,-1 2 16 0,-1 1-592 0,1-1-112 16,0 0-32-16,2-2 0 0,2 2-816 15,0-4-160-15,3 2-48 0,0-4 0 0,4 2 0 0,2-2-128 16,3-2 192-16,3 2-64 0,3-4 112 0,2 2 16 16,4-1 0-16,1 2 0 0,3-1-112 0,2-1-16 15,4 2 0-15,3-2 0 0,1 2-320 0,4 1-64 16,-1 1 0-16,2 2-16 16,-1-1-304-16,-1 2-48 0,2 2-16 0,-1-2 0 15,1 2-512-15,0 0-128 0,-2-2 0 0,0 2-16 16,3 0 464-16,0-3 80 0,0 3 32 0,1-5 0 0,1 2 896 0,0-3 176 15,0 0 32-15,1-3 16 0,-2 2 1008 0,3-4 208 16,5-1 48-16,3-1 0 0,0 0-960 0,-1-1-176 0,1 0-32 16,-5 2-16-16,-3 2-352 0,-2-1-128 0,-1 2 0 15,-1-1 144 1,-3 2-448-16,-4 2-80 0,-3 0-32 0,-4 0 0 16,-4 0-352-16,-2 0-80 0,-2 2-16 0,-3-2 0 0,-3 0 544 0,-3 1 128 0,-1 2 0 0,-4-3 16 15,-2 0 688-15,0 0 144 0,1-3 32 0,1 2 0 16,3 1-544-16,0-2-144 0,1-2 0 0,3-1 0 31,1 0-1120-31,1 0-288 0</inkml:trace>
  <inkml:trace contextRef="#ctx0" brushRef="#br2" timeOffset="184251.9">19772 18522 27647 0,'0'0'2448'0,"-1"0"-1952"0,1 0-496 0,0 0 0 16,0 0 1664-16,-1 0 224 0,0 0 48 0,0-2 16 0,-1 2-2784 0,0 0-544 0,-1-2-112 0,3 2-32 15,0 0 560-15,0 0 128 16,-24-13 0-16,15 6 16 0,-2 1 816 0,0 0 0 0,-3-3 144 0,0 3-16 0,1 2 32 0,1 0 0 16,0 0 0-16,-1 2 0 0,-1 2 1312 0,-2-2 256 15,-1 2 48-15,-1 0 16 0,0 2-320 0,-1-2-64 16,5 4-16-16,-5-2 0 0,-2 0-832 0,-4 3-176 16,-1-2-16-16,-2 1-16 0,-1 2-352 0,1 3 0 15,0-3 0-15,3 1 0 16,3 2-368-16,5-1-80 0,5-3-32 0,1-1 0 0,2 1 128 0,1 2 32 0,3-4 0 15,1 0 0-15,2-3 560 0,0 1 112 0,4-1 32 16,-1 2 0-16,2-2 80 0,4 0 32 0,0 0 0 0,4-2 0 16,3 2-336-16,4 0-160 0,2 2 160 0,4-2-160 15,2 0 0-15,1 3 0 0,0 1 0 0,3-1 0 16,2 4-304-16,0-1-48 0,0-3-16 0,-1 2 0 16,1 3 144-16,-2-4 32 0,0 0 0 0,-4 0 0 15,-1-1 192-15,-1-3 0 0,-1 1 0 0,-3 1 0 16,-1-2 0-16,-4-2 0 0,1 1 144 0,-4-2-144 15,0 1 224-15,-2 0-48 0,0 0-16 0,-2-2 0 16,0 2-160-16,-3-2 0 0,0 0 0 0,-1-1 0 16,-3 2 288-16,-2-3-32 0,0-1 0 0,-3 0 0 15,-2-2 144-15,-3 1 32 0,-2 0 0 0,-1-2 0 0,-4 2-160 16,-2-1-16-16,0 4-16 0,-5-1 0 0,0 3-240 0,-2 1 144 16,0 2-144-16,-2 2 128 0,-1 1-128 0,1 3 0 15,1-2 0-15,-2 2 0 0,0 1 0 0,0 2 0 16,-3 1 0-16,0-1 0 0,0-2-272 0,0 2 16 15,2-3 0-15,0-6-18512 16</inkml:trace>
  <inkml:trace contextRef="#ctx0" brushRef="#br2" timeOffset="190135.12">24762 16975 16575 0,'4'-3'1472'0,"-1"-1"-1168"0,1 2-304 0,-1 2 0 15,-1-3-384-15,2 2-128 0,2-2-16 0,4-4-16 0,2 1 544 0,1-3 0 0,-2 2 0 0,-4 1 0 16,-1 0 1536-16,-3 1 224 0,-2 1 32 0,-2 0 16 16,-3 2 688-16,-5 1 128 0,-2-2 16 0,-4 1 16 15,-3 2-608-15,-6-2-112 0,-3 4-16 0,-5-2-16 16,-4-2-1088-16,-5 2-224 0,-3-2-32 0,-4 2-16 15,-6 0-64-15,-2-2-16 0,-3 0 0 0,-1 0 0 16,-3-2-48-16,1-2-16 0,4 0 0 0,0-4 0 16,0 4 256-16,2-1 48 0,4 4 16 0,1 0 0 0,2 3-176 15,-1 3-32-15,3-2-16 0,2-1 0 0,4 0-240 0,-2 2-32 16,1 5-16-16,1-1 0 0,0 0-208 0,3 0 176 16,3-2-176-16,2 0 160 15,2 2-160-15,1-4 160 0,3-2-160 0,1 0 160 0,4-2-160 16,1-2 0-16,3-2 0 0,1-3 0 0,3 2 320 0,2-4-32 15,1 0 0-15,1-2 0 0,2 1 80 0,1-1 16 16,3 1 0-16,1 2 0 0,0 2-192 0,2 0-48 16,0 2 0-16,1 0 0 0,0 0-144 0,0 2 0 15,0 1 0-15,1 0 0 0,0 3 0 0,-2 0 0 16,2 0 0-16,-1 0 0 0,0 0 0 0,1 0 0 16,-1 0 0-16,0 0 0 0,2 0 0 0,-1 0 0 15,-1 0 0-15,0 0 0 0,0 0 0 0,0 0 0 16,0 0 0-16,0 0 0 0,0 0 0 0,10-23 0 0,-9 17 0 15,-1-2 0-15,0 1 0 0,1 1 0 0,-1 1 0 0,1-1 0 16,-1 0 0-16,0 0 0 0,2 1 128 0,-2 0-128 16,1 0 0-16,1 1 192 0,0-2-192 0,0 2 192 15,1-2-64-15,0 0-128 0,1 0 192 0,1 0-64 16,-1 2-128-16,1-2 0 0,1 1 0 0,0 0 0 16,0 2 0-16,2 0 0 0,-2 0 0 0,0 3 0 15,1 0 0-15,0 0 0 0,-1 3 0 0,0-2 0 16,0 1 0-16,-1 1 0 0,0 0 0 0,0 1 0 15,-1 2 0-15,-1-3 0 0,1 3 0 0,-3-2 0 16,1 2 0-16,-2 0 0 0,0 0 0 0,-2 0 0 16,-1 2-128-16,-2 1 128 0,-2 0 0 0,0 1 0 15,-3 0 0-15,-1 3 0 0,0-1 0 0,-1 0 0 0,-2 1 0 16,0 0 0-16,-2 0 0 0,0 2 0 0,-1-2 0 16,0 2 0-16,0 1 0 0,1-4 0 0,3 1 0 0,-2 0 0 15,1 0 0-15,1-1 0 0,-1-2 0 0,2 2 0 16,1-2 0-16,0 0 128 0,3-1-128 0,1-2 0 15,1 2 0-15,-1 0 0 0,2 0 0 0,2-2 0 16,0 2 0-16,2 1 0 0,1 0 0 0,0 0 0 16,2 3 0-16,1 1 0 0,2-1 0 0,0 0 0 15,1 2 0-15,3-1 0 0,1 1 0 0,2-3 0 16,3-2 0-16,1 0 0 0,1-2 0 0,4 2 0 16,1-3 0-16,2-1 0 0,3 0 192 0,2 1 64 15,-1 2 16-15,2-3 0 0,-1 4-272 0,1-4 0 16,-2 2 0-16,1-2 0 0,-2-1 0 0,2-2-224 15,-1 1 64-15,0-4 16 16,2 0-992-16,0-2-192 0,-1-2-32 0,2-3-20720 0</inkml:trace>
  <inkml:trace contextRef="#ctx0" brushRef="#br2" timeOffset="192624.44">25562 16121 28559 0,'4'-6'2544'0,"-3"2"-2032"0,-1 2-512 0,0 2 0 0,0-3 2816 0,0 3 480 0,0 3 96 0,0-3 0 0,-1 4-2208 0,-2 1-448 0,2 5-96 0,-3 2 0 15,1 8-256-15,-1 2-64 0,0 6 0 0,0 7 0 16,2 3-320-16,1 7 0 0,-1 4 0 0,2 6 0 16,0 4-208-16,0-1-64 0,0 4-16 0,-1-5 0 15,1-3 0-15,0 1 0 0,0-2 0 0,-2-2 0 31,-1-2-144-31,-2-1-16 0,2-1-16 0,-4-5 0 0,1-3-1040 16,1-8-208-16,0-7-32 0,3-8-9184 0,-1-3-1824 0</inkml:trace>
  <inkml:trace contextRef="#ctx0" brushRef="#br2" timeOffset="193067.69">25442 15837 20271 0,'-15'4'1792'0,"3"-1"-1424"16,1 0-368-16,3-1 0 0,5 0 4864 0,3-2 896 0,0 0 176 0,-3 2 32 15,-1 0-4624-15,1 2-944 0,1 0-176 0,4 0-32 16,0 1-192-16,4 1 0 0,4 0 0 0,-1 0 0 16,3 2 192-16,3 0-32 0,4 5-16 0,2-2 0 15,3 4 48-15,4 1 0 0,3 2 0 0,1 1 0 16,4 0-16-16,1 4 0 0,2-2 0 0,0 1 0 15,0 0-48-15,-1 1-128 0,2 2 192 0,1 0-64 16,2 0 0-16,0 1-128 0,1 2 192 0,-1-3-64 16,-1 1-128-16,1 3 0 0,1-1 0 0,-2-2 0 15,-4 1 0-15,-3-1 0 0,-3 0 0 0,-4 1 0 16,-2 2 0-16,-5-1 0 0,-4 1 0 0,-3-1 0 16,-5 0 0-16,-6 1 0 0,-3-1 0 0,-3 1 0 15,-4-1 0-15,-2-2 0 0,-5 3 0 0,-3-3 0 16,-6 5 0-16,-3-3 160 0,-2 0-32 0,-3-3-128 0,-2-1 208 15,-4-2-64-15,-2-1-16 0,-2-3 0 0,-3 0-128 0,-5-1 0 16,-5-3 0-16,1-2 0 0,-1-2 0 0,-2 0 0 16,2-1 0-16,-1-3 0 0,3 0 0 0,0 0 0 15,3-2 0-15,2-2 0 16,4 2-448-16,4-7 16 0,6 2 16 0,3-1 0 16,7-2-368-16,5-2-80 0,5 0-16 0,4 0-17936 0</inkml:trace>
  <inkml:trace contextRef="#ctx0" brushRef="#br2" timeOffset="193535.11">26588 16884 21183 0,'3'0'1888'0,"-2"-1"-1504"0,0 1-384 0,1 0 0 0,-2 0 3344 0,1 0 608 0,0 0 112 0,1-2 32 0,2 2-2304 0,2-3-464 0,2 2-96 0,0-3-16 0,2-2-464 0,0 0-112 0,1-3 0 0,-1-1-16 15,1 0-240-15,0-1-32 0,2 0-16 0,0-4 0 16,4 2-208-16,-1-3-128 0,1 1 128 0,1-4-128 16,-3 3 0-16,3 3 0 0,-2 0 0 0,-3 1 0 0,1 2 0 0,-2 4 0 15,-2-3 0-15,0 3 0 16,-1 0 0-16,-2 0 128 0,-1 2-128 0,-2-2 128 0,-2 3 192 0,0-1 64 15,-4 3 0-15,0-1 0 0,-4 2-144 0,-4 0-32 16,-2 0 0-16,-6 0 0 0,-2 2-208 0,-4-1 0 16,-5 3 0-16,0 1 0 0,-4 1 128 0,3 2-128 15,-3 3 0-15,2 2 0 0,2 2 0 16,2 3 0-16,3 3 0 0,2-3 0 0,3 4 0 0,4 1 0 16,3-1 0-16,1 4 0 0,4 0 0 0,2 1 0 15,1 2 0-15,3-1 0 0,2 0 0 0,3 1 0 16,-1-3 0-16,2-1 0 0,3-2-192 0,-1 1-16 15,1-5-16-15,0 0 0 16,1-3-496-16,1-2-112 0,-2-2 0 0,1-3-16 16,1-3-608-16,-3 0-112 0,2-6-32 0,0-3-15680 0</inkml:trace>
  <inkml:trace contextRef="#ctx0" brushRef="#br2" timeOffset="193901.55">27659 15947 41471 0,'1'-15'1840'0,"-2"5"368"0,-1-2-1760 0,0 3-448 0,1 3 0 0,0 1 0 0,1-1 352 0,-2-3-16 0,-1-7 0 0,-1-6 0 0,-1-4-144 0,-1 1-48 0,0 3 0 0,-1 3 0 0,-2 3 160 0,2 6 16 16,-2 2 16-16,-1 2 0 0,-1 6-336 0,-2 2 144 16,0 4-144-16,-3 7 0 0,0 3 0 0,-3 1 0 15,2 4-160-15,-3 1 160 0,2 4 0 0,0 3 0 16,1 4 0-16,1-1 0 0,2 7 0 16,3-1 0-16,1 5 144 0,4 4-16 0,1 4-128 0,0 1 0 15,3 3-176-15,0-3 176 0,1-1 0 0,1 2 0 16,4 0 0-16,0-2 0 0,2 0 0 0,1-3-144 15,1 2 144-15,2-6 0 0,-2 1-192 0,2-5 64 16,0-5 0-16,-1-3 0 16,-2-6-304-16,-1-2-48 0,0-2-16 0,-1-2 0 15,-1-5-288-15,-1 1-64 0</inkml:trace>
  <inkml:trace contextRef="#ctx0" brushRef="#br2" timeOffset="194151.8">27087 16229 31327 0,'-11'7'2784'0,"2"-2"-2224"0,0 1-560 0,4-4 0 16,4 0 2480-16,1 1 384 0,0-3 80 0,0 3 0 16,0 4-1856-16,3 0-384 0,3 2-80 0,4-1-16 15,4 2-32-15,5 0 0 0,3-3 0 0,5 2 0 16,4-3-320-16,6 1-80 0,3-1-16 0,2-5 0 15,5 1-416-15,3 1-96 0,0-3-16 0,2 0 0 16,-2 0-448-16,-1 0-80 0,-1 1-32 0,-1 2 0 16,-2-1-1104-1,-3 2-208-15</inkml:trace>
  <inkml:trace contextRef="#ctx0" brushRef="#br2" timeOffset="194555.14">27965 16592 23039 0,'-10'0'1024'0,"2"0"192"0,2 2-960 0,2-2-256 16,3 1 0-16,1-1 0 0,0 1 1088 0,0-1 192 0,0 3 16 0,0-2 16 15,3 1 1312-15,0-2 256 0,5-2 48 16,2-2 16-16,2-2-1600 0,4-1-304 0,1-2-64 0,2-5-16 15,2 2-448-15,-1-4-80 0,0-3-32 0,-2 3 0 16,1-2-96-16,-2 2-32 0,-2 0 0 0,-3 1 0 16,-1 1 48-16,-2 2 16 0,-3-3 0 0,-1 3 0 15,0 0-80-15,-3 1 0 0,0 1-16 0,-4 3 0 16,1 1-240-16,-2 1 0 0,-2 4 0 0,-4 1 0 16,-1 6 0-16,-2 0 0 0,-3 4-176 0,-2 6 176 15,0 0-304-15,-1 6 64 0,-1 1 16 0,0 4 0 16,0-1 224-16,2 2 128 0,1 3 0 0,1-2-128 15,4-1 0-15,1-1 0 0,1 2 0 0,4-1 0 16,1 2 0-16,2-3 0 0,2 0 0 0,1-1 0 0,0-1 0 0,3 0 0 16,0-3 0-16,1 1-144 0,1 5-48 0,3-6 0 15,1 3 0-15,1-3 0 16,1-2-400-16,0-2-96 0,2-2-16 0,1-3-18400 16</inkml:trace>
  <inkml:trace contextRef="#ctx0" brushRef="#br2" timeOffset="194899.72">28609 16526 13823 0,'-1'-11'1216'0,"-2"3"-960"0,2 2-256 0,0 0 0 15,1 3 4224-15,-2 2 816 0,2-1 144 0,0-1 48 16,-1-2-3168-16,-1-1-624 0,-2 0-128 0,0 0-32 15,1 1-272-15,-1 3-64 0,-1 0-16 0,-1 2 0 16,0 2-400-16,-2 2-80 0,-1 0 0 0,0 2-16 16,-3 5-80-16,1 0-16 0,-2 7 0 0,0-2 0 15,1 3-192-15,0 3-144 0,-1 3 192 0,2 1-192 16,0 3 0-16,1-1 0 0,1 3 0 0,2-2 0 16,1 0 0-16,1-1 0 0,2 0 0 0,2 0 0 15,1-3 0-15,1-3 0 0,3 2 0 0,1-2 0 16,1 3 0-16,2-7 0 0,0 1 0 0,2-3 0 15,1-4-192-15,2 1 16 0,2-3 0 0,1-4 0 16,0 0-272-16,1-2-48 16,4-3-16-16,1-2 0 0,3-2-624 0,0-3-128 0,4-1-16 15,1-4-15680-15</inkml:trace>
  <inkml:trace contextRef="#ctx0" brushRef="#br2" timeOffset="195174.41">29238 15708 34095 0,'-1'11'3024'0,"-1"-3"-2416"15,-1 2-480-15,3-2-128 0,1-1 1888 0,1-1 352 16,0 1 80-16,0 8 16 0,2 10-1776 0,2 9-368 0,1 11-64 0,0 9 0 15,0 3-128-15,0 3 0 16,-1 4 0-16,0 1 0 0,-2 2 0 0,-1-1 0 0,-1 0 0 0,-2-2 0 31,0-1-448-31,-2-5 0 0,-1-3 0 0,-1 1 0 16,0-3-448-16,-2-3-112 0,0-6-16 0,-3-3-10560 0,2-6-2112 0</inkml:trace>
  <inkml:trace contextRef="#ctx0" brushRef="#br2" timeOffset="195378.12">28830 16353 47919 0,'-1'6'4256'0,"2"-4"-3408"16,2 2-672-16,2-4-176 0,2 0 1024 0,3 2 160 15,7-2 32-15,12 4 16 0,13-4-928 0,15-4-304 16,16-1 160-16,8-4-160 15,6-5-288 1,5-5-144-16,10-5-16 0,2-5-14848 0,2-5-2976 0</inkml:trace>
</inkml:ink>
</file>

<file path=ppt/ink/ink16.xml><?xml version="1.0" encoding="utf-8"?>
<inkml:ink xmlns:inkml="http://www.w3.org/2003/InkML">
  <inkml:definitions>
    <inkml:context xml:id="ctx0">
      <inkml:inkSource xml:id="inkSrc0">
        <inkml:traceFormat>
          <inkml:channel name="X" type="integer" max="27388" units="cm"/>
          <inkml:channel name="Y" type="integer" max="18258" units="cm"/>
          <inkml:channel name="F" type="integer" max="65535" units="dev"/>
          <inkml:channel name="T" type="integer" max="2.14748E9" units="dev"/>
        </inkml:traceFormat>
        <inkml:channelProperties>
          <inkml:channelProperty channel="X" name="resolution" value="1000.29218" units="1/cm"/>
          <inkml:channelProperty channel="Y" name="resolution" value="1000.43835" units="1/cm"/>
          <inkml:channelProperty channel="F" name="resolution" value="0" units="1/dev"/>
          <inkml:channelProperty channel="T" name="resolution" value="1" units="1/dev"/>
        </inkml:channelProperties>
      </inkml:inkSource>
      <inkml:timestamp xml:id="ts0" timeString="2024-12-03T16:51:55.679"/>
    </inkml:context>
    <inkml:brush xml:id="br0">
      <inkml:brushProperty name="width" value="0.05292" units="cm"/>
      <inkml:brushProperty name="height" value="0.05292" units="cm"/>
      <inkml:brushProperty name="color" value="#7030A0"/>
    </inkml:brush>
    <inkml:context xml:id="ctx1">
      <inkml:inkSource xml:id="inkSrc6">
        <inkml:traceFormat>
          <inkml:channel name="X" type="integer" max="27388" units="cm"/>
          <inkml:channel name="Y" type="integer" max="18258" units="cm"/>
          <inkml:channel name="T" type="integer" max="2.14748E9" units="dev"/>
        </inkml:traceFormat>
        <inkml:channelProperties>
          <inkml:channelProperty channel="X" name="resolution" value="1000.29218" units="1/cm"/>
          <inkml:channelProperty channel="Y" name="resolution" value="1000.43835" units="1/cm"/>
          <inkml:channelProperty channel="T" name="resolution" value="1" units="1/dev"/>
        </inkml:channelProperties>
      </inkml:inkSource>
      <inkml:timestamp xml:id="ts1" timeString="2024-12-03T16:52:14.389"/>
    </inkml:context>
    <inkml:brush xml:id="br1">
      <inkml:brushProperty name="width" value="0.05292" units="cm"/>
      <inkml:brushProperty name="height" value="0.05292" units="cm"/>
      <inkml:brushProperty name="color" value="#00B0F0"/>
    </inkml:brush>
    <inkml:brush xml:id="br2">
      <inkml:brushProperty name="width" value="0.05292" units="cm"/>
      <inkml:brushProperty name="height" value="0.05292" units="cm"/>
      <inkml:brushProperty name="color" value="#0070C0"/>
    </inkml:brush>
    <inkml:brush xml:id="br3">
      <inkml:brushProperty name="width" value="0.05292" units="cm"/>
      <inkml:brushProperty name="height" value="0.05292" units="cm"/>
      <inkml:brushProperty name="color" value="#FF0000"/>
    </inkml:brush>
  </inkml:definitions>
  <inkml:trace contextRef="#ctx0" brushRef="#br0">25772 12672 11967 0,'-1'4'1072'0,"-2"-1"-864"0,1-3-208 0,1 3 0 0,0 0 6272 0,-1-2 1216 0,2 5 256 0,-1 3 32 0,0 3-6064 0,1 2-1216 16,2 7-240-16,1 1-64 0,-1-2-192 0,3 1 0 15,0 1 0-15,1 0 0 0,2 2 0 0,-1 1 0 16,1-1 0-16,0 2 0 0,1 0-144 0,-2 2 144 16,1-2 0-16,-2 1-144 15,-1-4-432 1,0 0-64-16,-1 1-32 0,-2-1-10896 0,0-5-2176 0</inkml:trace>
  <inkml:trace contextRef="#ctx0" brushRef="#br0" timeOffset="292.72">26611 12660 32255 0,'-8'9'2864'0,"1"-6"-2288"0,1 4-576 0,1-1 0 16,1 4 1792-16,3-4 256 0,-2 4 64 0,-2 5 0 0,-1 7-1552 0,-4 10-304 15,-1 6-64-15,0 6-16 0,-1 0-176 0,-2 3 0 16,0-1 0-16,-2 3 0 15,-1 2 0-15,-4 4 0 0,-4 1 0 0,-1 4 0 16,-3-3-176-16,-2-3-64 0,-2-3-16 0,1-4 0 16,3-6-928-16,3-7-192 15,1-2-32-15,3-3-9472 0,3-5-1872 0</inkml:trace>
  <inkml:trace contextRef="#ctx0" brushRef="#br0" timeOffset="768.6">26693 13170 40543 0,'9'-10'1792'0,"-4"0"384"0,0 4-1744 0,0-1-432 0,0 4 0 16,0 0 0-16,1 0 0 0,5-2 0 0,8-3 0 0,4-2 0 15,7-2 0-15,3 2 0 0,1 1-144 0,-1 3 144 32,-2 2-960-32,-1 2-96 0,-3 2-16 0,-4 2 0 15,-2 1 240-15,-3 4 64 0,-6 2 0 0,-3 1 0 0,-3 2 640 0,-2 1 128 0,-4 3 0 0,-2 0 0 16,-3 0 960-16,-1 0 128 0,-2 0 48 0,-2 3 0 16,-3-3-304-16,0 0-64 0,-2 2-16 0,-2-3 0 15,-2-1-528-15,-1-2-96 0,-1 0-128 0,-1 1 176 16,0 0-176-16,-6 2 0 0,0-1 0 0,-3 1 0 15,-2-2-1200-15,1 0-112 16,-1-3-32-16,5-2 0 0,1-2 176 0,2-2 16 0,3 2 16 0,3 0 0 0,3 1 1392 0,5-4 288 16,2 4 48-16,4-4 16 0,2 2 416 0,3 1 96 15,2 2 16-15,3-2 0 0,4 3-416 0,2-2-80 16,4 3 0-16,5-1-16 0,5 1-128 0,6 2-32 16,7-2 0-16,2 2 0 0,4 3-80 0,3-1 0 15,1 0-16-15,3 0 0 0,0 1-192 0,0-5-48 16,-3 0 0-16,-2-7 0 0,-3 2-320 0,-2-5-64 15,0 0 0-15,-4-2-16 16,-1-2-848-16,-3 2-160 0</inkml:trace>
  <inkml:trace contextRef="#ctx0" brushRef="#br0" timeOffset="1308.59">30025 12524 37775 0,'1'3'3360'0,"0"-3"-2688"0,0 0-544 0,1 0-128 0,0 1 272 0,1 1 32 0,2 2 0 0,1 2 0 0,5 3-128 0,1 4-32 0,3 3 0 0,2 3 0 15,-1 1 48-15,3 3 0 0,0 0 0 0,-1 0 0 16,1 6-192-16,-2-2 0 0,0-1 0 0,-1-4 0 16,-1 0 0-16,0-1 0 0,-1-3 0 0,-2-1 0 31,2-1-1840-31,-3-4-288 0</inkml:trace>
  <inkml:trace contextRef="#ctx0" brushRef="#br0" timeOffset="1732.59">30920 12362 21183 0,'5'0'1888'0,"0"0"-1504"0,-1 0-384 0,-2 0 0 16,2 1-656-16,-1-1-208 0,5 3-32 0,3-3-16 15,6 1-624-15,2-1-128 0,1 3-32 0,-4-3 0 16,-1 2-576-16,-6-1-112 0,-1 2-32 0,-3-3 0 0,-1 3 2672 0,-4 2 544 16,0 2 96-16,0 0 32 0,-3 2 2528 0,1 3 496 15,-2 2 96-15,-1 0 32 0,-2 2-752 0,-1 2-160 16,-1 3-32-16,1 1 0 0,-2 0-1040 0,0 3-224 0,-1 1-32 15,0 2-16-15,-2 1-928 0,0 2-192 0,-2 3-48 16,-2 1 0-16,-1 1-368 0,-1 2-80 0,-2 7-16 0,-4 2 0 16,0 6-192-16,-2 0 0 0,-3 2 0 0,-2-1 0 15,0 5 0-15,-2-2 0 0,4 0 0 0,0-3 0 16,3-7 0-16,1-3 0 0,1-2 0 0,1-5 0 16,2-5 0-16,1-4 0 0,0-3 160 0,0-3-32 15,1-2-336-15,1-4-64 0,-1-1-16 0,0-2-18208 16</inkml:trace>
  <inkml:trace contextRef="#ctx0" brushRef="#br0" timeOffset="2308.44">30868 13203 40543 0,'5'0'1792'0,"-3"-3"384"0,2 0-1744 0,0 0-432 0,1 1 0 0,0 1 0 0,2-2 0 0,3-3 0 0,7-4 0 0,8-2 0 0,6-4-144 0,4-3-64 0,-1 3-16 0,1 0 0 0,0 0 224 0,-3 1 0 0,0 5 0 0,-2 1 0 15,-3 5 0-15,-3 1 0 0,-1 4 0 0,-5 2 0 16,-3 3 192-16,-4 0 16 0,0 3 16 0,-3 1 0 15,-2 2 80-15,-1 2 16 0,-1 0 0 0,-1 0 0 16,0 2-64-16,0 3-16 0,0-3 0 0,-1 5 0 16,0 1-112-16,-1 0 0 0,0 2-128 15,-1 1 192-15,1 2-192 0,-3-1 0 0,-1-2 0 0,-2 2 0 16,1-1 0-16,-4-3-160 0,-1 2 32 0,0-3 0 16,-1-1 128-16,-4-2-192 0,0-3 192 0,-2 1-192 15,-1-3 192-15,0-4 0 0,-2 1 0 0,-1-1 0 16,1-4 0-16,-2 4 0 0,-2-7 0 0,0-1 0 15,3-1 0-15,-1-1 0 0,3-5 0 0,-1 0 0 16,3-3 0-16,0-1 0 0,1 0 0 0,3-2 0 16,2-2 0-16,1 3 0 0,2 1-160 0,2 2 160 0,1 3-144 15,2 2 144-15,-1 1 0 0,3 4-144 0,0-2 144 0,3 3 128 16,0 0-128-16,2 0 176 0,1 1 112 0,3-1 32 16,1 3 0-16,2-2 0 0,4 5 112 0,3-3 16 15,3 4 16-15,4-1 0 0,3 0 80 0,1 1 16 16,5-1 0-16,2 1 0 0,3 0-112 0,2 2 0 15,-1 2-16-15,2 1 0 0,5 1-272 0,2 0-160 16,3-1 192-16,0 1-192 0,1-3 0 0,2 0 0 16,1-1 0-16,-3-2 0 15,-2-1-736-15,-1-6-160 0,1-3-16 0,1 0-19824 0</inkml:trace>
  <inkml:trace contextRef="#ctx1" brushRef="#br0">2633 11287 0,'0'0'0,"0"0"0,-23-63 16</inkml:trace>
  <inkml:trace contextRef="#ctx0" brushRef="#br1" timeOffset="23908.95">1140 13960 35935 0,'-5'-4'3200'0,"1"0"-2560"0,3 2-512 0,1 2-128 0,1 0 256 0,-1 0 48 0,0-4 0 0,-1 2 0 0,0-4-304 0,1 2 0 16,0 1 0-16,0 2 0 0,0-1 0 0,0 2 0 15,1 2-128-15,-2-1 128 0,1 2 0 0,-1-1 0 16,-2 2 0-16,3-4 0 0,0 0 0 0,0 0 160 15,-13 22 0-15,9-14 0 0,-1 0 560 0,1 1 112 16,1-2 32-16,-1 2 0 0,1 1-352 0,2 0-64 16,0 0 0-16,1 2-16 0,1-2-176 0,0 2-16 15,3 3-16-15,0 1 0 0,0 3-96 0,0 1-128 16,0 2 176-16,0 0-176 0,0 5 0 0,-2-1 0 0,1 0 0 16,-3-1 0-16,1-3 0 0,-2 3 0 0,-1 1 0 0,-1 2 0 15,0-2 0-15,1-1 0 0,-1 0 0 0,2-3 0 16,1-2 144-16,1 1-144 0,0-3 0 0,2 2 144 15,1 0 176-15,1-1 48 0,1-1 0 0,1-4 0 16,3-2-192-16,0 0-48 0,1 1 0 0,1-7 0 16,2 3-128-16,1-4 160 0,0 1-160 0,1 0 160 15,-1 0-160-15,2 0 0 0,0 1 0 0,1-1-176 16,0 0 176-16,-1-4 0 0,-1-2 0 0,1 2 0 16,-1-4 0-16,-2 0 0 0,3-2 0 0,-1-2 0 15,-2-3 0-15,3-1 0 0,-3-3 0 0,1-2 0 16,-1-1 0-16,-1-3 0 0,1 0 0 0,-2-4 0 15,1 0 0-15,-2 1 0 0,0 2 0 0,-1 0 0 16,0-5 144-16,0-1 16 0,1-1 0 0,-1-1 0 0,0 2-160 0,0-3 0 16,-2 1 0-16,1 2 0 0,-2 1 0 0,-1 0 128 15,-1 3-128-15,-1 0 0 0,-1 0 176 0,-2 3-48 16,-1 0-128-16,-1 2 192 0,-2-1-192 0,-2-1 0 16,1-1 0-16,-2 2 0 0,0-1 0 0,0 3 0 15,-2-2 0-15,0 4 0 0,2-1 0 0,-2 3 0 16,3 4 0-16,2 2 0 0,0 4 0 0,1 2 0 15,-1 0 0-15,2 2 144 0,2 2-144 0,0-2 0 16,1 5 0-16,0-3 0 0,1 5 0 0,-1-3 0 16,3 3 0-16,0-2 0 0,0 2 0 0,0 3 0 15,1 2 0-15,0 5 0 0,0 0 0 0,1 6 0 0,-1 4 0 16,-1 1 0-16,0 4 0 0,-2 3 0 0,1 4 0 16,-2 0 0-16,2-7 0 0,0 1 0 0,1 1 0 15,1-2 0-15,1 1 0 0,2 0 0 0,1-1 0 0,0-2 0 16,0-3 128-16,2-2 0 0,1-1 0 15,-1 0 0-15,-1-5-128 0,0-4 192 0,0-2-192 0,0-5 192 32,1-1-960-32,-3-6-176 0,3 0-32 0,-3-3-19056 0</inkml:trace>
  <inkml:trace contextRef="#ctx0" brushRef="#br1" timeOffset="26025.04">2362 14490 14735 0,'-1'-6'1312'0,"-1"2"-1056"0,2-1-256 0,0 4 0 0,0 1 720 0,0-2 96 0,0-4 16 0,-1-2 0 15,1-3-432-15,-1 1-80 0,0 0 0 0,-1 2-16 16,0 0 208-16,-1 4 32 0,1-1 16 0,0 4 0 15,-2-1 848-15,-1 2 160 0,1-3 32 0,-1 3 16 16,-1-1-160-16,1 2-48 0,-1 2 0 0,0-1 0 16,1 4-304-16,-1 2-64 0,-2 7-16 0,-2 4 0 15,2 1-784-15,-4 7-240 0,-2 8 0 0,-2 6 128 0,-3 3-128 16,-1 2 0-16,-1 4 0 0,1-6 0 0,1-3 0 0,0-5 0 16,-1-3 0-16,2-1 0 0,2-6 512 0,1-1 64 15,1 0 32-15,1-5 0 16,0 2-144-16,2-1-16 0,-1-4-16 0,1 0 0 0,1-4-432 0,0-2-320 15,1-2 48-15,3-6 16 16,0 0-1856-16,2-6-352 0</inkml:trace>
  <inkml:trace contextRef="#ctx0" brushRef="#br1" timeOffset="26295.82">2293 14358 40543 0,'-8'-6'1792'0,"3"5"384"0,3-2-1744 0,0 3-432 0,2 0 0 0,2 3 0 15,-2-2 176-15,1 5-48 0,1 3-128 0,1 3 192 16,1 5-352-16,1 8-80 0,1 3-16 0,-1 3 0 16,0 8 256-16,-2-1 0 0,0 3 0 0,-3 3 0 15,-3 0-208-15,0 0 0 0,-4-2 0 0,-1-1 0 31,2-6-288-31,-4 2-48 0,-1-4-16 0,-2 1 0 0,1-2 416 0,0-1 144 0,0-5 0 0,1-4-144 16,3-4-80-16,-2-2-16 0,1-2 0 0,0-3 0 16,3-1-1136-1,0-4-224-15,1-3-64 0,0-3-8064 0,0-3-1632 0</inkml:trace>
  <inkml:trace contextRef="#ctx0" brushRef="#br1" timeOffset="26448.1">2042 14955 33167 0,'-4'0'1472'0,"3"0"304"0,-1 0-1424 0,2 0-352 15,2 0 0-15,-1 0 0 0,1 0 352 0,3-2 0 16,1 1 0-16,4-4 0 0,4 0 224 0,2-2 32 16,3-4 16-16,0 0 0 0,1-1-368 0,0 1-80 15,0 0-16-15,1-2 0 16,0 3-1296-16,0-1-256 0,-3 4-48 0,0 1-16 0</inkml:trace>
  <inkml:trace contextRef="#ctx0" brushRef="#br1" timeOffset="26700.69">2656 14332 35935 0,'-6'4'1600'0,"1"-2"320"0,0-1-1536 0,3 4-384 0,2-3 0 0,0 3 0 15,0-2 0-15,0 5 0 0,-2 7 0 0,2 3 0 16,0 4-192-16,0 4 32 0,2-1 16 0,-2 3 0 16,1 7-624-16,0 1-128 15,-1 5-32-15,-2 2 0 0,-1 5 352 0,-2-1 64 0,-2-2 0 0,-2-1 16 16,-1 0-112-16,0-6-32 0,-1 0 0 16,-1-3-12096-16</inkml:trace>
  <inkml:trace contextRef="#ctx0" brushRef="#br1" timeOffset="27075.49">2563 15078 30399 0,'-3'-7'1344'0,"0"1"288"0,1 1-1312 0,2 4-320 16,1-3 0-16,0 3 0 0,2 1 288 0,0-1-16 16,4-3 0-16,2-1 0 0,4 2 400 0,2-1 80 15,1 1 16-15,1 0 0 0,4-1-48 0,-2 1 0 16,2 0 0-16,-2-3 0 0,2-1-560 0,-1 1-160 15,0-2 0-15,-1 0 0 0,-5-1 0 0,-4 2-128 16,-1 1 0-16,-2 0 0 16,-3-3-656-16,-1-1-128 0,-5 1-32 0,0 2 0 0,-2-3 944 0,-1 4 0 0,0-3 128 0,-2-1 0 15,1 4 544-15,-2-4 112 0,1 2 32 0,-2 0 0 16,3 2-560-16,-1 0-96 0,0 1-32 0,1 4 0 16,-1 1-128-16,-3 0-256 0,0 3 64 0,0 4 16 15,-2 1-48-15,-2 6-16 0,0 1 0 0,0 2 0 16,-1 2 240-16,2-1 0 0,2 2 144 0,1 2-144 15,2 3 864-15,3 0 80 0,1-1 16 0,4 0 0 16,3-2-368-16,4-1-64 0,3-2-16 0,2-3 0 16,3 1-384-16,1-5-128 0,1 1 0 0,3-5 0 15,0 2 0-15,0-3-144 0,-2-1 16 0,2-3 0 16,0 0-976 0,-1 1-192-16,-2-4-48 0,1 0-15296 0</inkml:trace>
  <inkml:trace contextRef="#ctx0" brushRef="#br1" timeOffset="27343.22">3316 14828 43311 0,'-14'1'3840'0,"1"2"-3072"0,2 0-608 0,4 1-160 0,3 1-144 0,3-1-64 0,-2 2-16 0,-3 1 0 16,-5 8-224-16,-1 5-32 0,-2 5-16 0,2-1 0 0,2 1 496 0,0 1 0 0,2 0-128 16,1 1 128-1,0-5-464-15,-1 4-48 0,-2-1-16 0,-1-1 0 16,0 0-1488-16,-4-3-288 0,-1-1-64 0,0-1-16 16,-1-3 992-16,-1-6 208 0,4-2 32 0,-3-4 16 15,4-1-512-15,1-8-96 0</inkml:trace>
  <inkml:trace contextRef="#ctx0" brushRef="#br1" timeOffset="27515.66">2923 14892 42383 0,'-6'6'1872'0,"2"-3"400"16,2 3-1824-16,2-2-448 0,4-2 0 0,-1 2 0 16,3 2 176-16,4 4-176 0,5 4 192 0,9 7-192 0,4 3 384 0,7 5-16 15,-1-3-16-15,2-2 0 0,-1 2-352 0,-1-3 0 16,1 1 0-16,-4-1 0 15,-3-1-592-15,-4-4-144 0,-2 2-32 0,-3-1-17984 16</inkml:trace>
  <inkml:trace contextRef="#ctx0" brushRef="#br1" timeOffset="28244.01">4558 12805 31327 0,'1'-6'2784'0,"-1"-1"-2224"0,0 5-560 0,0-1 0 0,1 3 288 0,-1-1-48 0,0-5-16 0,0 0 0 0,-1-4-224 0,-1 4 0 0,-3 2 0 0,-3 5 0 16,0 2 0-16,-3 3 128 16,-3 4-128-16,-1 0 0 0,-2 5 0 0,-3 2 0 0,-2 4 0 0,-3 1 0 15,2 3 736-15,-3 3 48 0,0 5 16 0,-3 2 0 16,-2 11 384-16,-1 2 80 15,-1 9 16-15,-1 4 0 16,3 7-560-16,2-1-96 0,3-1-32 0,0 4 0 0,2 5-336 0,0 4-80 0,-1 7-16 0,0-7 0 16,5-10-160-16,1 5 0 0,-1 5 0 0,4-1 0 15,3-2 128-15,6-8-128 0,3-5 128 0,3-4-128 16,3-8 0-16,3 2 0 0,6 1 0 0,2 0 0 16,2-4 0-16,2-2 240 0,3-1-64 0,2-5-16 15,-1-4-160-15,5 0 0 0,2 0 0 0,6 2 0 16,2 4-784-16,2-8-48 0</inkml:trace>
  <inkml:trace contextRef="#ctx0" brushRef="#br1" timeOffset="29775.15">4557 13574 40543 0,'-9'6'3600'0,"2"3"-2880"0,4-3-576 0,3-2-144 0,0 2 0 0,-1 4 192 0,-3 6-192 0,-3 12 192 16,1 9-192-16,1 5-256 0,3 3 64 0,5-2 16 15,1-1 176-15,2-2 0 0,2-1 128 0,-1-2-128 16,0 2 0-16,-2-5-256 0,0 4 32 0,-3-4 16 15,0-2-64-15,-2 0-16 0,0 1 0 0,-4-2 0 16,-1-1-1456-16,-2-7-304 0,-1-1-48 0,-1-8-12992 16</inkml:trace>
  <inkml:trace contextRef="#ctx0" brushRef="#br1" timeOffset="30024.68">4527 13466 41471 0,'0'-13'3680'0,"0"4"-2944"16,0 3-592-16,1 2-144 0,2 2 1808 0,3 1 336 16,4-2 64-16,5-1 16 15,9-2-2224-15,11-3-304 0,11-4-128 0,3 1-16 16,1-3-48-16,-2 1 0 0,-2 2 0 0,-3 2 0 15,-5 1-112-15,-3 2-32 0,-4-2 0 0,-5 3 0 16,-4 0-96-16,-5 2-32 0,-2 0 0 0,-4 2-17888 0</inkml:trace>
  <inkml:trace contextRef="#ctx0" brushRef="#br1" timeOffset="30275.04">4548 13908 42383 0,'-9'4'1872'0,"4"-3"400"16,3 1-1824-16,3 1-448 0,2-2 0 0,0 1 0 16,4-2-448-16,1 0-176 0,7 3-32 0,5-3-16 0,5-3 416 0,1 0 64 15,0 0 32-15,-1-4 0 0,3 1 160 0,-1-3 0 16,0 0 0-16,0 2 0 0,-1-2 0 0,-2 2 0 15,-1-2 0-15,-3 2-11664 16,0 1-2368-16</inkml:trace>
  <inkml:trace contextRef="#ctx0" brushRef="#br1" timeOffset="31275.71">5604 14326 25791 0,'-10'1'2304'0,"2"0"-1856"0,-1 3-448 0,3-3 0 0,2 2 2512 0,3-3 416 0,-1 2 80 0,0 2 0 0,-2 0-2240 0,2 4-448 0,4 0-80 0,6 3-32 16,5-4 176-16,6 6 48 0,2-1 0 0,4 0 0 16,2 4-240-16,3 3-32 0,2 1-16 0,-1 1 0 15,-8-4-144-15,3 5 0 0,2 3 0 0,-2 6 0 16,-3-3 0-16,-5 2 0 0,-4 1 0 0,-4 0 0 16,-3 1 0-16,-4 0 0 0,-5 0 0 0,-4-1 0 15,0 0 0-15,-5-2 0 0,-1-1 0 0,-3-2 128 16,2-1-128-16,-4-2 0 0,0 1 144 15,-3-8-144-15,3 0 0 0,-2-6 0 0,3-4 0 0,-1-2-128 16,1-4-1216 0,0-4-224-16</inkml:trace>
  <inkml:trace contextRef="#ctx0" brushRef="#br1" timeOffset="33512.97">7155 13647 6447 0,'-6'-1'576'0,"1"-2"-576"0,0 3 0 0,0-2 0 0,2 0 5616 0,1 2 1008 0,-1 0 208 0,-3-2 32 15,-4 2-4624-15,-1-4-912 0,-3 2-192 0,1-1-48 16,0 2-640-16,0 1-128 0,1 0-16 0,-2 0-16 16,0 4-144-16,1 2-16 0,-1 0-128 0,-1 3 192 0,0 1-192 0,-1 0 0 15,2 0 0-15,-1 2 0 0,0 0 0 0,1-2 0 16,2 0 0-16,1 1 0 0,2-1 256 15,2 0 64-15,0-1 16 0,1 1 0 0,3-1-96 0,-1 0-32 16,3 1 0-16,-1-4 0 0,2 4-208 0,3-4 0 16,1 2 0-16,3 3 0 0,3-5 0 0,2 1 0 15,2 0 0-15,3-1-160 0,2 0 160 0,3 0 0 16,0 0-144-16,0-2 144 0,2 2 0 0,2 0 0 16,1 2 0-16,2-2 128 0,-2 3-128 0,-2-3 0 15,-2 1 0-15,-3-1 0 0,-3 3 0 0,-3 1 0 16,-4-1 0-16,-3 3 0 0,-2-1 0 0,-4 4 0 15,-2 3 0-15,-3 2 0 0,-1 1 0 0,0-1 0 16,0 2 128-16,-1-3-128 0,0-3 368 0,-1 3-16 16,0-3 0-16,0 0 0 0,0-3-128 0,-1 2-32 0,1-1 0 15,-1-2 0-15,0-1-192 0,-1-1 0 0,-2 0 0 0,0-4 0 16,-3 3 0-16,-1-4 0 0,-1 0 0 16,-2-2 0-16,-2 4 0 0,-4-5 0 0,-2 4 0 0,-2-1 0 15,0 0-160-15,-3 1-32 0,0-2 0 0,0 0 0 31,0-1-320-31,1 0-80 0,3-1-16 0,4-2-10784 0,2-2-2176 0</inkml:trace>
  <inkml:trace contextRef="#ctx0" brushRef="#br1" timeOffset="33941.71">7605 14161 911 0,'-1'-3'0'0,"-2"0"0"0,1 3 0 0,0-2 0 0,1 2 8176 0,1 2 1552 0,0 1 304 0,0 0 64 16,0 7-7440-16,0 3-1488 0,1 5-288 0,1 2-64 15,-1 5-576-15,1-2-112 0,1 4-128 0,-2 2 176 16,0-1-16-16,-1 1 0 0,-1 0 0 0,0 2 0 15,0-2-160-15,-3 2 0 0,0 3 0 0,-1 2 128 16,0-1-128-16,0-1 0 0,-1-3 0 0,-1 1 0 16,2-3 0-16,-1-3 0 0,2-1 0 0,1-9 0 15,3-2-1088 1,0-7-112-16,2-1-16 0,-1-5-15808 0</inkml:trace>
  <inkml:trace contextRef="#ctx0" brushRef="#br1" timeOffset="34511.33">7596 14117 36863 0,'3'-6'3264'0,"-2"1"-2608"0,0 1-528 0,2 3-128 0,-1-2 1168 0,2 3 208 16,1 0 32-16,1 0 16 0,6-2-1424 0,4 1-176 15,3 1-80-15,1 0-32 0,-1 0 288 0,1 1-128 16,-2 4 128-16,-2-2 0 0,-2 4 0 0,-1 0-128 15,-3 4 128-15,-2-1 0 0,1 0 0 0,-3 2-160 16,-2 2 160-16,0 1-128 0,-3 3-32 0,-1-2 0 16,-3 3 0-16,0 1 0 0,-2-2 160 0,0 0 0 15,-3-1 0-15,1-3 0 0,1 0 128 0,-2 0 16 16,1-5 0-16,1 1 0 0,1-3-144 0,-1 2 192 16,-1-3-192-16,1 0 192 0,0-2-192 0,0 2 0 0,-2-2 0 15,0 0 128-15,0-2-128 0,0 3 0 0,0-4-192 0,1 1 192 16,1 1-432-16,0 1 48 0,1-1 0 0,0 0 0 15,1 0 384-15,1 0-160 0,2 1 160 0,1-2 0 16,1 2 0-16,2-2 0 0,1 0 0 0,-1 1 0 16,4 0 0-16,0-1 0 0,3 2 0 0,0-2-160 15,0 0 160-15,-2 0 0 0,1 1 0 0,3-2 0 16,3 1 0-16,2 2 0 0,3-2 0 0,0 2 0 16,0-1 0-16,-2 0 0 0,0 1 0 0,-4 1 0 15,1-1 0-15,-4-1 0 0,-1 1 0 0,-3 1 0 0,-3 1 0 16,-1 0 0-16,-3 2 0 0,0 1 0 0,-3 0 0 15,0 1 0-15,-2 3 0 0,1-3 0 0,-1-2 0 16,0 2 224-16,0 2-48 0,-1-2-16 0,1-1 80 0,0 1 16 16,1 0 0-16,-2-2 0 0,1 0-256 0,-2 1 0 15,1 3 0-15,-4-2 0 0,0 2 0 0,-4 1 0 16,0 0 0-16,-5 2 0 0,-1-4 0 0,-2 4 0 16,-2-3 0-16,-2-2-160 0,2 3 160 0,-2-6-128 15,0 2 128-15,0-6-128 0,2 0 128 0,0-3 0 16,1-4 0-16,5-2-128 15,2 0-1104-15,1-7-224 0</inkml:trace>
  <inkml:trace contextRef="#ctx0" brushRef="#br1" timeOffset="35113.6">7608 12629 34095 0,'-1'0'3024'0,"1"3"-2416"0,1-3-480 0,2 2-128 0,1 2 800 0,1 2 144 0,2 4 16 0,8 2 16 16,5 8-1664-16,6 5-336 0,2 0-64 0,2-2 0 0,3 1 832 0,1 1 256 0,3 0 0 0,3 4 0 16,5 0 0-16,3 5 0 0,-1-5 0 0,9 10 128 15,12 7 272-15,2 2 48 16,-2 2 16-16,-1-1 0 0,1 6-272 0,0 2-64 15,-1 0-128-15,-11 0 192 0,-9-5-192 0,-9 1 0 0,-8 0 0 0,-9 4 0 16,-5 6 752-16,-9-2 144 0,-4 2 48 0,-5-6 0 16,-3-7-240-16,-2 5-32 0,-3 2-16 0,-2-2 0 15,1-4-304-15,-1-5-64 0,1 0-16 0,-2-8 0 16,-2 0-272-16,-1-6 128 0,0 2-128 16,-4-8 0-16,0-2 0 0,-2-1-144 0,-4-5-16 0,-1-2 0 15,-2-3-784 1,-4-3-144-16,-4 0-48 0,0-2-16464 0</inkml:trace>
  <inkml:trace contextRef="#ctx0" brushRef="#br1" timeOffset="46058.07">9128 13277 4607 0,'-17'3'400'0,"5"-3"-400"0,2 2 0 0,3-2 0 0,5 0 6592 0,2 0 1216 0,0 1 256 0,-1 2 64 0,1-1-5536 0,2 2-1104 15,7 0-208-15,4-2-64 0,7 2-928 0,6-4-288 16,4 2 128-16,5-2-128 0,4-2 320 0,4 2 0 15,4 0 0-15,0 0 0 0,2 2 0 0,0-2 0 16,1 4 0-16,-1-1 0 0,-3 0-320 0,-3-3 144 16,-3 0-144-16,-6 0 0 15,-4 0-224-15,-5 0-160 0,-6-2-16 0,-4 2-11472 16,-4 0-2288-16</inkml:trace>
  <inkml:trace contextRef="#ctx0" brushRef="#br1" timeOffset="46241.41">9180 13554 58047 0,'4'4'2576'0,"0"-4"528"0,1 2-2480 0,2 0-496 0,3 0-128 0,2 1 0 15,8 0-1328-15,11 1-272 0,22 2-64 0,24 0-16 16,18 0-96-16,10 1-16 0</inkml:trace>
  <inkml:trace contextRef="#ctx0" brushRef="#br1" timeOffset="60162.05">17960 16665 34095 0,'-19'0'3024'0,"3"0"-2416"0,7-3-480 0,6 0-128 0,1 3 1408 0,-3-3 272 0,-7 0 48 0,-8-1 16 0,-1-4-1360 0,3 0-384 0,5 0 128 0,7 0-128 16,5 2 128-16,5 0 0 0,4 3-128 0,3 0 192 15,6 0-192-15,1 2 0 0,3 0 128 0,4-1-128 16,2 2 0-16,0 0 144 0,-1-2-144 0,1 1 128 16,1 1 144-16,-1-3 32 0,0 3 0 0,-2-3 0 15,-2 0 256-15,2 1 48 0,1 0 16 0,0 0 0 16,1-2 16-16,4 2 16 0,1 1 0 0,7-2 0 15,4-1-272-15,4 2-48 0,6-1-16 0,3 2 0 16,2-1-320-16,1-1 0 0,2 3 0 0,-2 0 128 16,-1 3-128-16,2-3 0 0,1 3 0 0,0 0 0 15,-3-1 0-15,-5-2 0 0,-5 4 0 0,-4-4 0 0,-8 3 0 16,-5 0 0-16,-4 1 0 0,-4-4 0 0,-4 2 0 16,-6 0 0-16,-2-2 0 0,-3 0 0 0,-2 0 0 0,-2-2 128 15,-2 0-128-15,1-2 176 0,-1 1 240 0,2-2 48 16,-2 1 16-16,2-5 0 0,1 3-176 0,-1-1-48 15,1 0 0-15,0-1 0 0,0 0-256 0,-2 2 0 16,0 0 0-16,-2 0 0 0,-1 0 0 0,-1-2 0 16,-3 0 0-16,-1 1 0 0,-2-3 0 0,-3 1 0 15,-1 0 0-15,-2-1 0 0,0-2 0 0,-2 2 160 16,-1-3-160-16,0 3 128 0,0-2-128 0,1 0 128 16,1 2-128-16,2-2 128 0,1 2-128 0,2-2 128 15,2 1-128-15,2-3 128 0,0 0 16 0,2-1 0 16,0 1 0-16,0 2 0 0,1-3-144 0,-1 3 0 15,1 1 0-15,-2 2 0 0,2 0 0 0,-3 5 0 0,0-1 0 16,-2 1 0-16,1 4 0 0,0-3 0 0,0 2 0 16,0 1 0-16,0 0 0 0,-1 0 0 0,1 0 0 15,0 0 0-15,1 0 0 0,1 0 0 0,1-2 0 0,1 2 0 16,1 0 0-16,2 0 0 0,1 0 0 0,1 0 0 16,3 2 0-16,3-1 0 0,2 2 0 0,4 1 0 15,5 2 0-15,1 2 0 0,5 0 0 0,2 2 0 16,3 2 0-16,3 0 0 0,1 3 0 0,1 1 0 15,-1-2 0-15,-2 1 0 0,-2 1 0 0,-2 0 128 16,-3-1-128-16,-4 1-144 0,-2-4 144 0,-4 2-208 16,-5-2 208-16,-1 1 0 0,-3-4 0 0,-2 0 0 15,-1-1 0-15,-3 0 0 0,-1 2 0 0,-1-4 0 16,0 4 0-16,-3-4 0 0,-2 3 0 0,-2 1 0 16,1 2 176-16,-3 1-176 0,-2 3 160 0,-3 0-160 0,-1 0 0 0,-2 4 0 15,-1 1 0-15,-4 1 0 0,0 3 0 16,-3-3 0-16,-1 0 0 0,-2 0 0 0,1 1 0 0,-3-4 0 15,-1 3 0-15,0-3 0 0,1 0 0 0,1-3 0 16,4-1 0-16,4-5 0 0,3-4-192 0,6-6 192 16</inkml:trace>
  <inkml:trace contextRef="#ctx0" brushRef="#br1" timeOffset="63624.77">10757 12816 23039 0,'5'0'2048'0,"-2"0"-1648"0,1 2-400 0,-1-2 0 0,-1 3 3136 0,1-2 528 0,0 2 112 0,3 0 32 0,3 6-2016 16,3 1-384-16,2 2-96 0,-2 4-16 0,0-1-960 16,-1 5-192-16,-3-2-144 0,-1 5 192 15,-1 3-192-15,-5 2 0 0,0 3 0 0,-3 4 0 0,-3-1 0 0,-3 5 0 16,0 1 0-16,-1-1 128 0,-1-1-128 0,1-3 0 16,2-4 0-16,1-3-176 0,0-2 176 0,-2-4 0 15,2-1 128-15,-1-5-128 16,0 0-368-16,-1-2-144 0,2-3-16 0,-2-5-11552 15,0 2-2304-15</inkml:trace>
  <inkml:trace contextRef="#ctx0" brushRef="#br1" timeOffset="63974.34">11376 12825 28559 0,'-3'0'2544'0,"-2"2"-2032"0,0 2-512 0,1-1 0 16,1 2 1792-16,-3 3 272 0,-4 4 48 0,-6 7 16 16,-6 9-1728-16,-4 4-400 0,-1 3 0 0,1 3 0 15,0 6 0-15,1-2 0 0,1 7 0 0,-1-1-144 16,0 5 592-16,2 2 112 0,-1 2 16 0,-1 0 16 15,1 6 48-15,-2 0 0 0,2-3 0 0,-3 3 0 16,-3 7-384-16,2-6-80 0,1-5-16 0,-2-4 0 16,3 0-160-16,-1-4 0 0,-1 0 0 0,2-4 0 0,-3 1 0 15,2-1 0-15,0-2 0 0,2-7 0 0,4-7 0 0,2-3 0 16,5-5-176-16,2-7 176 16,4-4-1312-16,2-5-176 0,2-2-48 0,1-5 0 15</inkml:trace>
  <inkml:trace contextRef="#ctx0" brushRef="#br1" timeOffset="64441.9">11016 13858 22111 0,'10'-7'1968'15,"-5"1"-1584"-15,0 0-384 0,0 3 0 0,-1 1 3712 0,1 0 672 16,2 2 128-16,4-5 32 0,8-1-3392 0,7-1-688 15,5-3-128-15,1 0-16 0,-2 4-320 0,-4 0 0 0,-3 1-176 0,-2 4 176 16,-2 1 0-16,-5-3 0 0,1 6 0 0,-1-3 0 16,0 3 0-16,-2 0 0 0,0 0 0 0,-1 1 144 15,-1 0-144-15,-2 1 0 0,-1 1 0 0,-1 0 0 16,-2 0 288-16,0 1-32 0,-3 0 0 0,-1 3 0 16,-1 0 128-16,-2 1 32 0,1 1 0 0,-2 4 0 15,-2 0-160-15,0 0-16 16,1-1-16-16,-3 1 0 0,0 2-224 0,-2-1 0 0,-1-1 0 0,-2 0 0 15,0 0 0-15,-3-2 0 0,-2 1 0 0,1-3 0 16,-3 0 0-16,2 1 0 0,-2-3-192 0,0-3 192 16,0 4 0-16,1-3 0 0,0 0 0 0,-1-2 0 0,2 1 0 15,2 0 0-15,1-1 0 0,2-2 0 0,6 2 320 16,2-2-48-16,3 1 0 0,3-2 0 0,2 4-80 0,4-4 0 16,3 4-16-16,2-1 0 0,3 0-176 15,3 0 0-15,5 0 0 0,1 2 128 0,3 0-128 16,2 1 192-16,-1 1-192 0,2 0 192 0,-2-2-192 0,0 0 160 15,-2 4-160-15,-2-2 160 0,0 3-160 0,-3-1 0 16,-3-2 0-16,1 2 0 0,3 3 0 0,-1 1 0 16,3 0 0-16,-2-2 0 0,-1 2 0 0,0-1 0 15,-1 1-128-15,-3-1 128 16,-2-2-784-16,-1 2-96 0</inkml:trace>
  <inkml:trace contextRef="#ctx0" brushRef="#br1" timeOffset="66475.88">11964 13637 41471 0,'-2'0'3680'0,"0"2"-2944"0,1 0-592 0,-1 0-144 0,2 1 528 0,0-2 80 0,2 4 16 0,-2 0 0 16,2 3-944-16,2 1-176 0,2-1-32 0,-1-2-16 16,1-4-352-16,-1-1-64 0,-1 2 0 0,1-7-16 15,-3 2-1136-15,1-1-208 0</inkml:trace>
  <inkml:trace contextRef="#ctx0" brushRef="#br1" timeOffset="66994.89">12387 13220 21183 0,'-2'-7'1888'0,"2"1"-1504"16,0-1-384-16,0 5 0 0,2 1 1088 0,-1-5 128 15,1-3 48-15,3-5 0 0,3-4-1008 0,2-4-256 16,1-3 0-16,2 3 0 0,2 2 1408 0,1 1 224 16,3 3 48-16,-1 0 16 0,1 4 80 0,1 1 16 15,2 3 0-15,1-2 0 0,2 4-880 0,2 1-160 16,3 0-48-16,3 0 0 0,1 2-528 0,2-1-176 15,1-2 0-15,0 3 0 0,-1 1 0 0,-2 4 0 16,0 1 0-16,-5 3 0 0,-1 4 0 0,-4 0 0 16,-1 6 0-16,-5 2 0 0,-3 1 0 0,-3 3 0 15,-1 3 0-15,-4 1 0 0,-4 2 0 0,-1 7 0 16,-2 1 0-16,-5 3 0 0,-2 3 0 0,-1 2 0 0,-2-2 0 0,-1-4 0 16,1-1 0-16,-1 1 0 0,0 1 0 15,-2 0 0-15,0 0 0 0,-3 1 0 0,-2 2 0 16,-2-1 0-16,2 0 0 0,-3-6 0 0,0-1 0 15,-4-4 0-15,0 1 0 0,-4-1 0 0,-5 3 0 0,-2 2 0 16,1-3 0-16,-4-1 0 0,2-2 0 0,4-1 0 16,2-6 176-16,5-2 16 0,6-2 16 0,4-5 0 15,5-4 128-15,5 0 32 0,3-2 0 0,7 0 0 16,2-4-64-16,7 0-16 0,5-3 0 0,4 0 0 16,6 0-160-16,4 0-128 0,6-4 192 0,4 4-192 0,0-2 160 0,4-1-160 15,5 3 128-15,0 0-128 0,0 0 0 16,5 0-320-16,6 0 48 0,7 0-19264 15</inkml:trace>
  <inkml:trace contextRef="#ctx0" brushRef="#br1" timeOffset="67892.03">26320 16909 32255 0,'-1'-4'2864'0,"0"4"-2288"0,-1-2-576 0,2 1 0 0,-1 1 576 0,-1-3 16 0,-1 3 0 0,-3-4 0 15,-3-2-1232-15,-2 1-256 0,-2-1-64 0,-2 1 0 0,0-1 2304 0,0 0 448 16,0 0 80-16,-1 1 32 0,0 0-672 0,-3 2-128 16,2 1-16-16,-3 1-16 0,-1 1-352 0,0 0-64 15,-2 3-16-15,-1 0 0 0,-2 2 240 0,-1 0 32 16,0 2 16-16,-4 2 0 0,0-2-352 0,-3 4-80 16,-5-1-16-16,-2 0 0 0,2 0-208 0,-4-1-32 15,-4-2-16-15,-3 4 0 0,-3-3-224 0,0 0-256 16,3 2 48-16,2-4 16 15,4 3-704-15,8-4-144 0,6 1-32 0,15-3-19696 0</inkml:trace>
  <inkml:trace contextRef="#ctx0" brushRef="#br1" timeOffset="68742.31">30486 16858 10239 0,'10'0'224'0,"-4"-2"48"0,0 4 16 0,-2-2 0 0,-2 3-288 0,0-3 0 0,0 1 0 0,2 2 0 0,1 0 2048 0,1 2 336 0,0 3 80 0,0-2 32 0,-1 0 320 0,-1-2 64 0,-2 1 16 0,0-2 16 0,-1-1-96 0,0 0 0 16,-1-2-16-16,0 0 16 0,0 3-1296 0,-1-6-272 16,-2 3-48-16,0 0 16 0,-1 0-752 0,-1 0-144 15,-4 0-16-15,0 0 16 0,-3 0 16 0,-1 3 16 16,-5-2 0-16,-1 4 32 0,-2-2 64 0,-4 6 0 16,-5-2 16-16,-3 2 16 0,-2 4-112 0,-2-2-32 0,1 0 0 0,2-1 32 15,0-3-368-15,1 2-192 0,-1-3 32 0,2 0-21600 16</inkml:trace>
  <inkml:trace contextRef="#ctx0" brushRef="#br1" timeOffset="69574.34">14066 13277 28559 0,'-9'-7'2544'0,"2"1"-2032"0,-2 2-512 0,3 1 0 0,3 1 1984 0,1 2 288 0,1-1 64 0,-4 1 16 0,-1-3-1552 0,-2 3-304 0,2 3-64 0,0 7-16 16,2 6-96-16,2 3-32 0,0 9 0 0,4 6 0 15,-1 5-288-15,1 3-144 0,1 8 16 0,0 1 0 16,4 1 128-16,-2-4 0 0,-2-1 0 0,1-2 0 16,-2-7 0-16,-2-3 0 0,-1-4 0 0,-5-5 0 31,-1-2-400-31,-4-1-48 0,-2-5-16 0,-2-1 0 16,0-2-1232-16,2-2-240 0</inkml:trace>
  <inkml:trace contextRef="#ctx0" brushRef="#br1" timeOffset="69778.3">13911 13554 50687 0,'-4'-10'2240'0,"2"4"464"0,1 1-2160 0,2 4-544 0,3-2 0 0,3 3 0 0,3-2-128 0,5 1-144 15,8-4-32-15,10-1 0 16,7 1-144-16,7-2-16 0,3 3-16 0,-2 2 0 15,-5 0-128-15,-3-1-32 0,-2 6 0 0,-4-3 0 16,-2 4-352-16,-3-2-80 0,-1-2-16 0,-4 2-18064 16</inkml:trace>
  <inkml:trace contextRef="#ctx0" brushRef="#br1" timeOffset="70058.3">15107 12932 36863 0,'1'-10'1632'0,"0"4"336"0,1 0-1584 0,-2 3-384 0,1 2 0 0,-1 1 0 16,1 0 208-16,0 0-32 0,2 1-16 0,-1 2 0 15,0 3-32-15,-2 6-128 0,-2 2 192 0,-1 7-64 16,-1 1 112-16,-1 7 16 0,0 3 0 0,-1 0 0 15,1 5-256-15,1-1 0 0,2 1 0 0,2-2 0 16,2-1 0-16,3-3 0 0,1-5 0 0,3-1 0 16,1-5-192-16,1-5 32 0,4 1 0 0,0-5-11200 15,2 0-2240-15</inkml:trace>
  <inkml:trace contextRef="#ctx0" brushRef="#br1" timeOffset="70401.8">15720 12941 28559 0,'-3'-5'1264'0,"-1"1"272"0,0 2-1232 0,2 0-304 0,0 2 0 0,1 2 0 16,0 0 640-16,-2 1 64 0,-1 0 0 0,-4 7 16 16,1 5 624-16,-3 4 128 0,0 7 32 0,-1 2 0 15,0 10-880-15,-2 3-176 0,-2 4-48 16,-1 5 0-16,-2 1-400 0,-3 0 0 0,-3-2 0 0,-2 3 0 16,-5 4 0-16,-3-2 0 0,-3 6 0 0,-4-4 0 15,-2 1 0-15,-3 0 0 0,0 0 0 16,0-5 0-16,2-2 0 0,1-2 0 0,2-1 0 0,0 0 0 15,3 0 0-15,4-3 0 0,6-3 0 0,6-5 0 16,7-8-1792 0,6-5-256-16,7-5-32 0,4-9-12624 0</inkml:trace>
  <inkml:trace contextRef="#ctx0" brushRef="#br1" timeOffset="70857.63">15435 13773 42383 0,'2'-7'1872'0,"-1"0"400"0,1 2-1824 0,0 2-448 16,1 0 0-16,0 2 0 15,2-1-640-15,4-2-208 0,6-2-48 0,3-4-16 0,6 1 656 0,0 2 128 16,1 1 128-16,-3 1-192 0,2 3 192 0,-4 2 0 15,-2 2 0-15,-2 0 0 0,-2 4 0 0,-3 0 0 0,-4 1 0 16,-2 3 0-16,-2-2 0 0,-4 3 0 0,-2 4 0 0,-4-2 0 16,-2 3 432-16,-2 0 16 0,-3-3 0 0,1 5 0 15,0-5-208-15,-3 6-48 0,0-1 0 0,-2-2 0 16,0 3-192-16,-1-2 0 0,-1 2 0 0,4-3 0 16,2-4 0-16,-1 3 0 0,-3-1 0 0,-1 0 0 15,1 0-384 1,2-4-32-16,0 1 0 0,2-5 0 0,3 2 416 0,2-6-128 0,3 2 128 0,1-2 0 15,1 2 224-15,2 0 128 0,1 1 32 0,1 2 0 16,2 2-256-16,2 1-128 0,2 2 160 0,4 0-160 16,2 2 0-16,4-2 128 0,5 1-128 0,3 0 0 15,3 2 0-15,3 1 0 0,1-2 0 0,1-2 0 16,-1 3 128-16,-2-5 0 0,1 0-128 0,-3 0 192 0,-1-4-192 16,-2-1 0-16,-2-1 128 0,-1-4-128 0,-1 0 0 15,-2-4 0-15,0-1-192 0,-2-1-18256 16</inkml:trace>
  <inkml:trace contextRef="#ctx0" brushRef="#br1" timeOffset="71124.95">16141 13612 28559 0,'-2'3'2544'0,"0"-1"-2032"0,0-2-512 0,0 0 0 0,2 0 2816 0,2 1 480 0,1-1 96 0,1 0 0 15,3 0-4528-15,4-1-912 0,6 1-176 0,0-6-32 0</inkml:trace>
  <inkml:trace contextRef="#ctx0" brushRef="#br1" timeOffset="71609.59">17046 13296 34095 0,'-5'-10'3024'0,"-1"0"-2416"16,0-2-480-16,1 5-128 0,1 5 1888 0,1 1 352 15,0 1 80-15,-6-5 16 0,-3 1-1696 0,-6-2-352 16,-3 6-64-16,-2 2-16 0,-2 8-208 0,-1 3 0 15,-1 6 0-15,-4 9 0 0,0 6-128 0,-1 5-80 16,-1 3-16-16,2 5 0 0,2 0 224 0,2 1 0 16,2 5-160-16,2 0 160 0,2 2 0 0,2-7 0 0,3-4 0 0,5-4 0 15,2-6 0-15,4 1 0 0,3-3 0 0,3 0 0 16,3-6 0-16,5-2 0 0,3-2 0 0,4-5 0 16,5-2 0-16,5-2 0 0,4-6 0 0,3-2 0 15,5-4 0-15,2-4 0 0,2-1 0 0,1-7 0 16,-2 0 0-16,2-4 0 0,3-5 0 0,-4-2 0 15,-1-3 0-15,-4-4 0 0,-1-1 0 0,-4-6 0 16,-1-3 0-16,-5-1 0 0,-4-7 0 0,-3-3 0 16,-6 2 0-16,-3 0 0 0,-2 4 0 0,-3-6 0 15,-5-5 464-15,-4 2 16 0,-5 5 0 0,-4 7 0 16,-5 4 128-16,-5 5 32 0,-4 0 0 0,-6 4 0 16,-2 5-416-16,-7 4-80 0,-4 7-16 0,-4 2 0 15,-3 4-1024 1,-7 1-192-16</inkml:trace>
  <inkml:trace contextRef="#ctx0" brushRef="#br2" timeOffset="77925.11">17398 17917 40543 0,'-17'0'3600'0,"2"-3"-2880"0,6 3-576 0,5 0-144 0,1 3 128 0,-2-3 0 0,-7 1 0 0,-6 2 0 0,-1-3-1344 0,4 2-288 0,9-2-48 0,6 0-16 0,8-2 992 0,7 2 208 16,7 0 48-16,4-3 0 0,5 6 560 0,4-3 112 16,2 2 32-16,4 2 0 0,2-1 160 0,4 4 32 15,3-1 16-15,3 0 0 0,2 0-208 0,2-3-32 16,1 0-16-16,4 0 0 0,2 1-336 0,6-3 144 16,1 1-144-16,4 1 0 0,3-3 320 0,-2-3-64 15,2 2 0-15,-4 1 0 0,-4 0-112 0,-4-1-16 16,-1 1-128-16,-7-1 192 0,-10 1 16 0,0-3 0 15,0 2 0-15,-3-4 0 0,-4 4 16 0,-5-4 0 0,-6 1 0 16,-4 0 0-16,-3-2 32 0,-5 2 0 0,0-2 0 16,-4 0 0-16,1 0-128 0,-1 0 0 0,-2 0-128 15,-1-1 192-15,-1 1-192 0,-1 2 0 0,0-2 128 16,-2 0-128-16,0 0 0 0,0 0 0 0,-1 0 0 16,-3-1 0-16,2 4 144 0,-1-4-16 0,0 1 0 0,1 0 0 15,-2 0 48-15,0 0 0 0,-1 0 0 0,1-1 0 16,-1 0-176-16,-2 1 0 0,0 0 0 0,-1-3 0 15,0 1 0-15,-2 2 0 0,0-2 0 0,-5 0 0 16,1-2 0-16,-4 2 0 0,-3-2 0 0,1 1 0 16,1 3 0-16,-5-1-144 0,-5-3 144 0,-3 1-160 15,-2-1 160-15,0 1 0 0,0 2 0 0,2 1-128 0,1 0 128 16,2 1 0-16,3 1 0 0,2 0 0 0,2 1 0 0,4-2 0 16,3 3 0-16,1 0 0 0,6-1 0 0,0 2 0 15,3 1 0-15,2 0 0 0,3-2 0 0,2 2 0 16,2 2 0-16,2 2 0 15,3 0-288-15,0 1-128 0,1 2-32 0,3-1 0 16,0 3 288-16,-1-2 160 0,2 3-192 0,1 1 192 0,-3-1 0 0,2 3-128 16,0-1 128-16,0 4 0 0,0 0 0 0,3 0 0 15,-1 0 0-15,1 3 0 0,1-1 0 0,-2 0 0 16,3 0 0-16,-1 1 0 0,0-1 0 0,-2 1 0 16,-1 1 0-16,-3-2 0 0,-3-4 0 0,-5 2 0 15,-1 1 0-15,-4 5 0 0,-2-2 0 0,-5 1 272 16,-3 1-48-16,-5 1-16 0,-3 3 112 0,-5 0 32 15,-6 1 0-15,-3-1 0 0,-5-1-192 0,-2-3-32 16,-3-2-128-16,-2-2 192 0,1-2-48 0,0-1-16 0,1-3 0 16,4-5 0-16,1-4-128 0,2-3 0 0</inkml:trace>
  <inkml:trace contextRef="#ctx0" brushRef="#br2" timeOffset="79125.58">1310 16359 42383 0,'-13'0'3776'0,"2"0"-3024"0,4 2-608 0,4 2-144 0,3-2-256 0,-5 0-96 0,-5 1-16 0,-7 4 0 32,-5 1-1824-32,-2 2-368 0,4 0-80 0,3-1-16 0,6-1 2160 0,4 2 496 0,2-4 0 0,2 2 0 15,3 4 608-15,1 1 96 0,2-1 32 0,-1 6 0 16,5 2 240-16,-3 5 48 0,3 3 16 0,-2 2 0 16,-2 3-416-16,1 2-96 0,1-2-16 0,-4 1 0 15,3-4-288-15,-2 0-64 0,1-4-16 0,1 2 0 0,-2-6-144 16,2 0 0-16,2 0 0 0,0-3 0 15,2-3 0-15,0-4 0 0,3 1 0 0,3-3 0 0,2-4 0 16,3-2 0-16,0-4 0 0,5-3 0 0,4-3 144 0,1-4-144 16,3 0 160-16,-1-3-160 0,1-2 128 0,-2-1-128 15,-1 0 0-15,-3-3 144 0,-1 0-144 0,-5 3 0 16,-4 0 0-16,0 0 0 0,1-2 0 0,-2-5 0 16,-3 4 0-16,-2-2 0 0,-1-4 0 0,-2 1 0 15,1 0 0-15,-3 1 0 0,-2 1 0 0,-1 0 0 16,-1 0 0-16,-2 3 0 0,1 3 0 0,-3 0 0 15,1 7 0-15,1 1 0 0,-1 3 0 0,1 0 0 16,2 3 0-16,-1 0 0 0,2 4 0 0,-1-2 0 16,1 7 0-16,-1 0 0 0,1 5 0 0,-1 2 0 0,0 7 0 15,0 1 0-15,-1 7 0 0,-1 5 0 0,0 2 0 16,-2 1 0-16,1 0 0 0,0 2 0 0,-1 3 0 16,1-1 0-16,2-1 0 0,1-2 0 0,3 0 0 15,0-4 128-15,3-1-128 0,-1-5 192 0,1-3-192 16,1-8 192-16,-1-2-368 0,2-3-64 0,-1-4-16 15,2-6 0-15</inkml:trace>
  <inkml:trace contextRef="#ctx0" brushRef="#br2" timeOffset="79441.8">2372 16845 41471 0,'-9'10'1840'0,"-1"0"368"0,-1-2-1760 0,4 2-448 0,3 0 0 0,1-4 0 0,0 7-336 0,-6 3-160 0,-3 12-16 0,-6 8-16 15,-1 5-624-15,0-2-112 0,1 1-16 0,0-1-16 0,2-3 1104 0,1-1 192 16,2-4 0-16,0-3 144 0,1-2 448 0,0-1 96 16,-1-3 16-16,2-2 0 0,2-1-352 0,2-6-64 15,1-2-16-15,1-3-11600 16,4-2-2336-16</inkml:trace>
  <inkml:trace contextRef="#ctx0" brushRef="#br2" timeOffset="79725.1">2438 16580 41471 0,'0'3'1840'0,"-1"0"368"0,-1 1-1760 0,2 1-448 0,1 2 0 0,1-3 0 16,2 5 0-16,0 3 0 0,3 10 0 0,4 7 0 15,2 7 0-15,-1 1-176 0,2 0 176 0,-3-1-192 16,-1-8 192-16,-2 7 0 0,1 2 0 0,-1 5 0 0,-2 5 400 16,0-3 64-16,-2 3 16 0,1-2 0 0,-2-1-80 15,2-3-16-15,3 0 0 0,-1-3 0 0,2-3-384 0,-1-3 0 16,1-1 0-16,0-2 0 0,1-1 0 0,-3-2 0 16,0-1 0-16,0-1 0 15,-1-1-368-15,-1-4-48 0,-2 1-16 0,0-2-18720 0</inkml:trace>
  <inkml:trace contextRef="#ctx0" brushRef="#br2" timeOffset="79942.28">2247 17269 42383 0,'-1'0'1872'0,"1"-4"400"0,1 2-1824 0,5-2-448 0,1 4 0 0,3-2 0 16,4 2-224-16,9-4-144 0,16-2-16 0,13-3-16 16,8 2 16-16,3-2 0 0,-2 3 0 0,-7 2 0 31,-5 2-2688-31,-6 0-544 0,-2 4-96 0,-8 0-32 0</inkml:trace>
  <inkml:trace contextRef="#ctx0" brushRef="#br2" timeOffset="80463.98">3030 17003 31327 0,'-4'-5'2784'0,"0"1"-2224"0,3 2-560 0,1-3-9168 0,-1-1-1952 0</inkml:trace>
  <inkml:trace contextRef="#ctx0" brushRef="#br2" timeOffset="80725.69">3090 16589 22111 0,'-1'1'1968'0,"-2"1"-1584"15,1-2-384-15,-1 3 0 0,2 2 6592 0,2 0 1248 0,2 5 240 0,1 2 48 31,3 10-8128-31,2 9-1872 0,2 5-256 0,-1 5-48 16,-2 0 352-16,-3 1 80 0,-1 5 16 0,-5-3 0 16,0 3 448-16,-4 2 112 0,0 4 16 0,-4 0 0 0,0-1 960 0,-2 1 192 0,0-4 0 15,-2 0 128-15,1-6 1072 0,0-3 208 0,0-1 64 0,1-3 0 16,-1-1-576-16,4-3-128 0,-1-4 0 0,3-1-16 16,1-4-336-16,1-5-64 0,3-4-16 0,1-2 0 15,1-4-544-15,2-3-112 0</inkml:trace>
  <inkml:trace contextRef="#ctx0" brushRef="#br2" timeOffset="81208.67">3370 17393 5519 0,'-3'0'496'0,"-1"0"-496"16,1 2 0-16,1-4 0 0,2 2 8784 0,0 0 1664 0,2 0 336 0,-1 0 64 15,1-3-8672-15,3 2-1744 0,5-4-432 16,5 0 0-16,4-1 0 0,4-5-320 0,7 1 48 0,2-3 16 31,3 0-208-31,-1-2-48 0,1 1 0 0,-2-2 0 0,-3 1 176 0,-4 2 16 0,-4-2 16 0,-5 3 0 16,-2 2 48-16,-4-3 0 0,-2 3 0 0,-4 1 0 31,-3 2-256-31,-2-1-64 0,-2 0 0 0,-3 2 0 0,-2 2 304 0,-4-1 48 0,-2 5 16 0,-3 3 0 16,-2 3 208-16,-3 2-144 0,-3 6 144 0,-2 5-128 15,-1 3-192-15,0 2-16 0,-1 0-16 0,1 4 0 16,2-2 160-16,2-2 16 0,2 0 16 0,1 1 0 15,2 1 1120-15,2-2 208 0,2-4 48 0,0 4 16 16,0-2-560-16,1 4-112 0,1 0-32 0,2-2 0 16,4 1-208-16,2-6-64 0,4 1 0 0,4-4 0 0,3-4-256 0,2 0 0 15,3 1 0-15,2-6 0 16,2-1-608-16,1-2-80 0,3-2-16 0,2-2-17296 16</inkml:trace>
  <inkml:trace contextRef="#ctx0" brushRef="#br2" timeOffset="81475.9">4194 17348 41471 0,'-7'0'3680'0,"1"0"-2944"0,-2 3-592 0,3-2-144 0,3 1 1248 0,1 2 224 0,-1 0 32 0,-2 4 16 16,-4 5-2608-16,-2 5-528 0,-2 4-112 0,-3 2 0 16,0 3 992-16,-2-1 208 0,-3 3 32 0,-3-1 16 0,-2 4 480 0,-2-1 0 0,-3 0 0 0,2-5 0 15,0 2 448-15,4-8 176 0,1-1 32 0,4-4 16 16,2-3-288-16,4-5-64 0,4-4-16 0,3-3 0 31,4-3-912-31,0-4-176 0,5-5-48 0,2-7 0 0</inkml:trace>
  <inkml:trace contextRef="#ctx0" brushRef="#br2" timeOffset="81641.67">3878 17360 49759 0,'4'13'2208'0,"0"-3"448"0,4 3-2128 0,2 0-528 0,0-3 0 0,-2-2 0 0,3 2 0 0,7 9 0 15,11 9 0-15,14 17 0 0,6 4-224 0,-1 2 0 16,-5-9 0-16,-4-5 0 15,-2-5-768-15,-6-6-160 0,-5-1-16 0,-4-3-12576 16,-2-3-2512-16</inkml:trace>
  <inkml:trace contextRef="#ctx0" brushRef="#br2" timeOffset="82057.86">5224 15947 50687 0,'-5'-2'2240'0,"1"2"464"0,-1 0-2160 0,1 0-544 0,3 2 0 0,1-1 0 15,0 2-1280-15,-3 0-384 0,-1 4-64 0,-2 1 0 16,0 0 544-16,-3 2 112 16,0-2 32-16,-3 1 0 0,3-2 464 0,-4 2 80 0,-2 3 32 0,-3 4 0 15,-3 4 784-15,-3 5 144 0,0 3 48 0,-4 7 0 0,-1 7 192 0,-2 5 64 16,2 0 0-16,2 4 0 0,4 2-192 0,4 7-16 16,4 4-16-16,7 2 0 0,6 0-352 0,5-2-64 15,4-3 0-15,2-4-128 0,3-2 0 0,2-3 0 16,-1 1-160-16,5 1 160 15,-1-4-528-15,2-3 16 0,2-2 0 0,1-7 0 16,0-1-64-16,2-1 0 0,0-4 0 0,2-3 0 16,2-2-112-16,0-1-16 0,2-4-16 0,1-1 0 15,1-1-1584-15,0-2-304 0,0 1-64 0,4-2-11984 0</inkml:trace>
  <inkml:trace contextRef="#ctx0" brushRef="#br2" timeOffset="82428.78">5860 16327 45151 0,'2'-3'2000'0,"-2"1"416"0,0 0-1936 0,0 2-480 0,0 0 0 0,0 0 0 0,0 0 0 0,-2 4-336 0,0-1 48 0,-2 0 16 0,-4 4-496 0,-1-1-112 0,-5 0-16 0,-2 1 0 16,-3 2 576-16,-2 1 128 0,-1-2 0 0,-1 6 16 0,-1 1 176 16,2 2 144-16,2 4-16 0,1 4-128 0,1 3 496 0,2 8-16 15,1 5 0-15,3 6 0 0,2 4-32 16,1 0 0-16,4 5 0 0,1-2 0 0,4-2-208 0,0 1-48 15,2 4-16-15,0-3 0 0,2 2-176 0,1-4 0 16,3-2 0-16,2-6 128 0,3-6-128 0,0-4-144 16,1-3 144-16,2-8-208 15,0-1-352-15,3-8-64 0,0-3-16 0,5-6-18448 0</inkml:trace>
  <inkml:trace contextRef="#ctx0" brushRef="#br2" timeOffset="82730.38">6377 17354 43311 0,'-4'16'1920'0,"0"-6"384"0,2 3-1840 0,2-5-464 0,1 0 0 0,2-2 0 15,-1 0-448-15,2 6-192 0,1 11-48 0,3 3 0 32,2 5 48-32,2-1 0 0,0 0 0 0,0-1 0 0,2-2 512 0,-1-5 128 0,2 2 0 0,-1-2 0 15,-1 0 0-15,0 2 0 0,-2-2 0 0,-2 0 0 16,-3-2 0-16,-2 0 0 0,-2 3 0 0,-3-1 0 16,0 1-640-16,-3-6-128 0,-4 1-48 0,-3-3 0 15,-6-1 0-15,-4-4 0 0</inkml:trace>
  <inkml:trace contextRef="#ctx0" brushRef="#br2" timeOffset="83801.53">5624 17301 24879 0,'0'-2'2208'0,"-1"0"-1760"0,1 2-448 0,0 0 0 0,1 0 3584 0,0 0 640 0,2 0 128 0,-1 0 32 15,3 0-5600-15,1 4-1104 0,0-1-240 0,-2 3-32 16,-1 0 1232-16,-5 0 240 0,1-1 48 0,-3 1 16 0,1-1 880 0,-1 1 176 16,-2 1 0-16,-2 0 0 0,2-3 1424 0,0 1 208 15,2-2 32-15,2 0 16 0,2-3 64 0,1 1 16 16,3-1 0-16,2 0 0 0,1 2-1008 0,4-2-208 15,1 3-32-15,1 1-16 0,1-1-112 0,1 1-32 16,-1 1 0-16,1-1 0 0,-1 2-224 0,-1-2-128 16,1 2 128-16,-2-2-128 0,0 2 0 0,-3-1 0 0,-2 1 0 0,-1 1 0 15,-1-1 0-15,-3 3 0 0,0-3 0 0,-2 4 0 16,0 3 0-16,0-4 0 0,-2 1 0 0,2-3 0 16,2-1 128-16,-2 0 0 0,2 0 0 0,3-5 0 15,1 2 144-15,3-3 48 0,3-3 0 0,3 0 0 16,4-1-192-16,2-5-128 0,2 2 144 0,1-4-144 15,-3 3 144-15,2-2-144 0,1 2 128 0,-3-1-128 16,-2 4 0-16,-3-4 0 0,-2 6 0 0,-4-2-176 16,-3 1-80-16,-3 2 0 0,-1 0-16 0,-3 2-12928 15,-2-2-2592-15</inkml:trace>
  <inkml:trace contextRef="#ctx0" brushRef="#br2" timeOffset="84508.08">7617 16529 43311 0,'-2'3'3840'0,"-2"-3"-3072"0,0 1-608 0,2-1-160 0,1 3-192 0,-3-3-64 0,-2 2 0 0,-7 2-16 16,-3 2-1952-16,-4 4-384 0,-2-1-80 0,-3 0 0 15,1 4 896-15,-2 0 192 0,-1 0 48 0,-1-1 0 0,1 2 1552 16,0-3 256-16,2 0 64 0,2 1 32 0,2 1 1568 0,1-5 320 15,4 0 64-15,1 0 16 0,0-1-912 0,3 0-176 16,1 2-32-16,2-3-16 0,3-2-784 16,0 2-144-16,2 0-48 0,1-4 0 0,2-2-208 15,2 2 0-15,3-2 0 0,4 2 0 0,1-2 0 0,5 0-160 16,1 3 0-16,1 0 0 16,1 1 32-16,2 2 0 0,-1-2 0 0,2 2 0 0,1 3 128 0,0-3 0 15,-1 1-144-15,-1 2 144 0,-1 1 0 0,-2 0 0 16,-1 2 0-16,-4-3 0 0,-1 3-176 0,-1-1 48 15,1 4 0-15,-2 1 0 0,1 0 0 0,-2-3 0 16,-2-3 0-16,1 2 0 0,2 3 128 0,2 5 0 16,0 2 0-16,-2-1-128 0,1 1 128 0,-4 0 0 0,0 1 160 15,-1-5-160-15,-4 2 352 0,-2 0-32 0,-1 1 0 0,-5 1 0 16,0-2-128-16,-5-2-48 0,0 1 0 0,-5-5 0 16,1 0 48-16,-2-1 0 0,0-3 0 0,-1-4 0 15,0 4-192-15,-2-4 0 0,0-2 0 0,1 1 0 16,1-5 0-16,0 0-320 0,1 0 48 0,0-3-18224 15</inkml:trace>
  <inkml:trace contextRef="#ctx0" brushRef="#br2" timeOffset="84825.06">7789 17320 43311 0,'-1'6'3840'0,"0"-3"-3072"0,-1 4-608 0,2-5-160 0,0 2 128 0,0 2-128 0,0 4 192 0,-1 5-64 16,0 7-976-16,0 4-208 0,-2-1-32 0,2 1-16 0,-2 2 720 0,1-2 160 15,1 3 32-15,-2-1 0 0,1 3 192 0,-2-3 0 16,0 1 0-16,-1-3 0 0,-1 1 0 0,1-4 0 16,0 1 0-16,2-7 0 0,0-1 0 0,1-3-224 15,0-3 64-15,1-4 16 16,1-1-1648-16,0-8-336 0</inkml:trace>
  <inkml:trace contextRef="#ctx0" brushRef="#br2" timeOffset="85326.19">7716 17212 48831 0,'1'-2'4352'0,"1"0"-3488"0,0 0-688 0,3-2-176 16,1 4-192-16,4-2-64 0,7-2 0 0,12-2-16 15,12 0-704-15,7 2-144 0,5-2-32 0,-1 3 0 16,-3 3 320-16,-5 3 48 0,-6 0 16 0,-6 4 0 15,-7 2-528-15,-7 0-112 0,-6 5 0 0,-6-2-16 16,-4 4 1104-16,-4 0 320 0,-2 3-144 0,-2-3 144 16,0 0 1088-16,-3 0 304 0,-1 1 48 0,-1-3 16 0,0 1-544 0,-1-5-96 15,0 0-32-15,-1-1 0 16,-1 0-560-16,-1-1-224 0,2 0 176 0,-1-2-176 16,1-3-256-16,1 1-128 0,1-1-48 0,0-3 0 15,0-2-336-15,0 1-64 0,1-3 0 0,1 1-16 16,1 0-496-16,0 0-80 0,1-1-32 0,2 4 0 0,1 0 1280 0,0 0 176 15,3 2 192-15,0 0-32 0,2 1 1040 0,2-2 208 16,2 3 32-16,3 1 16 0,3 2-1136 0,3-1-320 16,2 3 0-16,0-3 128 15,4 0-944-15,-1 2-192 0,0 0-32 0,0 0-16 16,-1 0 32-16,-3 1 0 0,0-2 0 0,-3 2 0 0,-2-2 800 0,-1 2 224 0,-2 1 0 16,-2 2 0-16,-1-2 720 0,-3 3 240 0,-1 0 32 0,-2 2 16 15,-2-3 48-15,-3 5 16 0,-1 1 0 0,-2-2 0 16,1 0-656-16,-3 0-128 0,-1 3-32 0,0-3 0 15,0 0-256-15,-1-1 0 0,-1-3 0 0,-1-1 0 16,-1 2-176-16,0-2 176 0,-1 0-192 0,0 0 192 16,-4 0 0-16,-1 0 0 0,2-1 0 0,-2-4 0 15,-3 1 0-15,-4-1 192 0,2-5-48 16,-3 2-16-16,-1-3-128 0,-1-3 128 0,0-3-128 0,0-2-12096 16,3-4-2512-16</inkml:trace>
  <inkml:trace contextRef="#ctx0" brushRef="#br2" timeOffset="85791.48">8196 15922 35935 0,'-1'1'3200'0,"-2"1"-2560"0,2-1-512 0,0 1-128 0,1 2 1536 0,2 0 304 0,1 2 48 0,2 3 16 16,3 4-2032-16,5 6-416 0,4 6-80 0,4-1-16 0,5 5 320 0,2-1 48 0,3 4 16 0,4 0 0 15,-1-1 256-15,6 2 0 0,3 1 0 0,1 1 144 16,0 1 160-16,2 1 16 0,-2 0 16 0,-2 1 0 16,-1 3-80-16,-1 4 0 0,-1 5-16 0,-4 1 0 15,-2 0-240-15,-5 3 0 0,-5 2 0 0,-4 1 0 16,-5 3 128-16,-6 0 16 0,-4 1 16 0,-4-1 0 16,-4-1 336-16,-2-7 64 0,-3 1 16 0,0-8 0 15,0-5-224-15,0-2-32 0,0-10-16 0,2 0 0 16,-1 1-304-16,0-1 0 0,-1 2 0 0,0-3 0 15,2-4 0-15,0-7-144 0,0-3 16 0,-3 0 0 16,-4-1-416-16,-4-3-80 0,-4 0-16 0,-5-2 0 16,-7-1-896-16,-3-5-176 0</inkml:trace>
  <inkml:trace contextRef="#ctx0" brushRef="#br2" timeOffset="86124">9076 16707 46079 0,'-8'3'2048'0,"4"-4"400"0,1-1-1952 0,3 1-496 0,4 1 0 0,1-2 0 15,4 1-400-15,6-4-176 0,9-2-48 0,13 0 0 16,12-2-272-16,5 2-48 0,7-2-16 0,-2 1 0 16,-2 0 32-16,-3 2 0 0,-3 0 0 0,-5 3 0 0,-5 2 576 0,-7 1 112 0,-3 0 32 0,-7 0 0 15,-6 0 208-15,-3 1 0 0,-5 2 0 0,-3-1 160 16,-3-2-160-16,-2 0 0 0,-2 0 0 0,-1 0-16272 15</inkml:trace>
  <inkml:trace contextRef="#ctx0" brushRef="#br2" timeOffset="86337.3">9327 17013 50687 0,'-1'2'4496'0,"2"0"-3600"16,2 0-704-16,3-2-192 16,3 1-496-16,2-1-128 0,7 3-16 0,12-1-16 15,13-2-912-15,10 0-176 0,9-5-48 0,5 0 0 16,2 0 800-16,3-2 160 0,3 1 16 0,6-4 16 16,4 1-544-16,0 1-96 0,1 0-32 0,3-2-14384 0</inkml:trace>
  <inkml:trace contextRef="#ctx0" brushRef="#br2" timeOffset="87428.84">26204 18274 27647 0,'-1'0'2448'0,"-1"0"-1952"0,2-2-496 0,0 2 0 0,0 0 3136 0,0 0 544 0,3 2 96 0,-1-2 32 0,2 0-4064 0,1 0-832 0,1 0-144 0,0 0-48 15,0-2 384-15,-2 1 80 0,0-4 16 16,-2 3 0-16,0-4 1184 0,-2 4 256 0,0-6 32 0,-3 3 16 16,1-1 416-16,-3 2 96 0,0 1 16 0,-1 0 0 0,-2 1-608 15,-1 2-112-15,2 0-32 0,-3 2 0 0,-1 1-160 0,-4 3-48 16,-3 1 0-16,-3 2 0 0,-4 3 0 0,-4-2-16 15,-1 4 0-15,-3 1 0 0,-2 1 208 0,-1-3 64 16,-1 2 0-16,1-1 0 0,1-2-352 0,2-1-160 16,2-3 160-16,2-5-160 15,3 0-256-15,3-3-128 0,-1-4-48 0,1-2-19728 0</inkml:trace>
  <inkml:trace contextRef="#ctx0" brushRef="#br2" timeOffset="88644.9">30503 18205 8287 0,'0'0'736'0,"0"-2"-592"0,1 0-144 0,-1 2 0 0,2 0 560 0,-2 0 80 0,2-2 0 0,1 2 16 15,-1-3-1792-15,3 2-352 0,0-1-80 0,-1 0-16 16,1 2 1072-16,-2 0 224 0,1 0 32 0,-1 2 16 16,-1 0 240-16,1-1 192 0,-2 2-48 0,0-3 0 15,0 2 1488-15,-1 0 288 0,1-2 64 0,1 2 16 0,-2-2 784 16,0 0 160-16,-2 0 16 0,1 2 16 0,1-2-1152 0,0 0-224 15,0 0-64-15,0 0 0 0,0 0-1152 0,-24-2-224 16,16 2-160-16,1 0 192 0,-4 0-192 0,2-2-224 16,-1 2 48-16,-1-2 16 0,0 4 768 0,0-4 160 15,-1 2 16-15,0 2 16 0,-3 0 944 16,-1 0 192-16,-2 0 48 0,-5 3 0 0,-1 0-848 0,-4 0-176 16,-1 1-16-16,-3 0-16 0,-4 1-384 0,-4 0-80 15,-4 1-16-15,-2-4 0 0,-1 2 0 0,1 0 0 16,4-2 0-16,0 0 0 0,3 1-176 0,1-4-32 15,4 1-16-15,3-2 0 0,2-2-224 0,5 1-240 16,1-6 48-16,4 1-19728 0</inkml:trace>
  <inkml:trace contextRef="#ctx0" brushRef="#br2" timeOffset="89454.68">11797 15736 16575 0,'-4'-7'1472'0,"0"4"-1168"0,1 0-304 0,-2 3 0 0,0-4 192 0,-4-1-32 0</inkml:trace>
  <inkml:trace contextRef="#ctx0" brushRef="#br2" timeOffset="89877.47">10893 15733 24879 0,'5'-2'2208'0,"-2"-2"-1760"0,0 3-448 0,1-2 0 0,-2 1 2736 16,1 0 464-16,0 0 80 0,3-1 32 0,3 0-2288 0,3-3-464 15,2-1-96-15,-2 4-16 0,0 0-224 0,-4 3-48 16,0 3-16-16,-1-1 0 0,-1 6 240 0,2 0 48 16,0 5 16-16,0 0 0 0,0 6-208 0,1 3-64 15,1 0 0-15,0 4 0 0,2 1-192 0,-1 2 0 16,0-1 0-16,-1-2 0 0,-1-3 0 0,1 1 0 16,-1 2 0-16,-1 0 0 0,0-1 0 0,-2 2 0 0,-1 2 0 15,-3-3 0-15,-1 0 0 0,-2-2 0 0,-1 1 0 16,-3-3-160-1,0 1-944-15,0-7-192 0,0-3-48 0,3-2-15584 0</inkml:trace>
  <inkml:trace contextRef="#ctx0" brushRef="#br2" timeOffset="90192.71">11814 15648 43311 0,'-7'8'1920'0,"0"-1"384"0,1 0-1840 0,1 2-464 0,3 1 0 0,1-2 0 0,-1 6-704 0,-4 6-256 0,-5 14-32 0,-5 13-16 15,-5 9-1568-15,-5 6-320 0,-1-1-64 0,-4 3-16 0,-3 0 2976 0,0 5 816 16,-2 0 48-16,-1 1 16 0,0-1 656 0,-2 4 128 15,1 0 16-15,-1 0 16 0,0 0-672 0,1-2-128 16,6-6-16-16,-4 4-16 0,1 4-496 0,1-1-112 16,0 1 0-16,6-7-16 0,2-1-240 0,5-10-240 15,3-4 48-15,6-13 16 16,5-1-896-16,4-11-176 0,6-3-32 0,2-8-15920 0</inkml:trace>
  <inkml:trace contextRef="#ctx0" brushRef="#br2" timeOffset="90628.16">11638 16737 40031 0,'-1'-8'880'0,"0"-1"176"0,0 1 32 0,1 2 48 0,0 0-912 0,2 2-224 0,2-2 0 0,2-4 0 16,4-5 0-16,4-3 0 0,3-1 0 0,0 6 0 0,1 7-256 0,-2-1-64 16,0 7 0-16,-4 0 0 0,0 7 176 0,-3 1 144 15,-2 3-208-15,-2 4 80 0,-3 4-64 0,-5 3 0 16,-2 4 0-16,-3 2 0 0,-2 3 368 0,-4-2 64 16,-2-1 16-16,-3 1 0 0,2-1 288 0,1-2 64 15,-1-4 16-15,-1 3 0 0,1-3-272 0,1 1-48 16,1-1-16-16,2-4 0 0,1 1-288 0,4-2 0 15,3 1 0-15,0-2 0 0,4-3 0 0,1 2 0 16,2-3-192-16,3 2 48 0,1 1 0 0,2-2 0 16,-1 0 0-16,3 0 0 0,0 0 144 0,1-1 0 15,0 1 0-15,0-1 0 0,2-2 0 0,-2 2 0 0,1-2 144 16,-1-1-144-16,0 1 128 0,2-1-128 0,-1 1 0 16,2 2 0-16,-1-3 0 0,2 4 0 0,4-2 0 0,1 0 0 15,2 0-128-15,4 0-96 0,2-3-16 16,2 0 0-1,0-1-624-15,2-7-128 0,1 1-32 0,-1-5-10352 0,3 0-2064 0</inkml:trace>
  <inkml:trace contextRef="#ctx0" brushRef="#br2" timeOffset="91008.9">12194 16562 23951 0,'-7'6'2128'0,"1"-4"-1696"0,1-1-432 0,2-1 0 0,0 0 4624 0,2-1 848 0,0 1 160 0,1-3 48 16,-2 0-5680-16,4-3-960 0,3-3-288 0,3 2-48 0,5 1 1040 0,3-1 256 0</inkml:trace>
  <inkml:trace contextRef="#ctx0" brushRef="#br2" timeOffset="91526.45">13088 16093 26719 0,'-20'10'2368'0,"3"-4"-1888"0,0 0-480 0,4-2 0 0,4 2 3232 0,3 0 544 15,-4 0 128-15,-8 8 0 16,-12 10-3664-16,-8 9-752 0,-4 8-128 0,1 6-48 16,4 0-224-16,5 3-48 0,3-1-16 0,4 4 0 0,2 0 784 0,6 4 192 15,2 3 0-15,4-3 0 0,1 0 160 0,3-2 32 16,3-5 0-16,0 0 0 0,1-6 64 0,3 1 32 16,3-2 0-16,2-7 0 0,5-1 16 0,2-4 0 0,5-6 0 15,4-2 0-15,5-7 112 0,0-4 32 16,4-6 0-16,3-3 0 0,6-8-208 0,1-3-48 0,3-4 0 15,2-4 0-15,2-6-192 0,2-3-208 0,0-3 32 0,-3-7 16 32,1 0-272-32,-4-3-48 0,-2-3-16 0,-7-1 0 15,-5 1-144-15,-4-3-16 0,-6-7-16 0,-4-2 0 0,-6 2 368 0,-5 2 80 0,-6 1 16 0,-3 3 0 16,-3 1 464-16,-6 0 112 0,-6 2 16 0,-4 1 0 16,-5 3 192-16,-2 7 64 0,-1 3 0 0,-3 2 0 15,3 3 32-15,-1 1 16 0,1 4 0 0,1-3 0 16,1 7-368-16,3 2-64 0,4-1 0 0,-1 3-16 0,3 2-432 15,1 2-64-15,5 1-32 0,3 2-11840 16,3 3-2368-16</inkml:trace>
  <inkml:trace contextRef="#ctx0" brushRef="#br2" timeOffset="91824.37">14034 16555 47919 0,'-8'19'2112'0,"2"-7"448"0,-1 2-2048 0,2-3-512 0,3-4 0 0,4 2 0 0,-1 3-320 0,0 6-160 0,0 13-32 0,4 6-16 15,1 1-944-15,2 0-176 0,1-3-32 0,-2-6-16 16,-2-3 416-16,-3-2 96 0,0-5 16 0,-4-1-15408 0</inkml:trace>
  <inkml:trace contextRef="#ctx0" brushRef="#br2" timeOffset="92009.61">13948 16691 50687 0,'2'3'2240'0,"-2"-1"464"0,1-2-2160 0,1-2-544 0,2 2 0 0,1-4 0 15,1 2-480-15,6-4-208 0,8-2-32 0,9-3-16 16,8-3-832-16,4 2-160 0,1-3-48 0,3 4 0 0,6 0 1344 0,-3 0 272 15</inkml:trace>
  <inkml:trace contextRef="#ctx0" brushRef="#br2" timeOffset="92242.57">15161 15947 43311 0,'-5'14'1920'0,"0"-2"384"0,2-2-1840 0,-1 2-464 0,3-3 0 0,1 1 0 16,0 2 0-16,-3 14 0 0,1 12 0 0,-2 16 0 16,0 2-400-16,-1 1-128 15,1-6-32-15,-3-6 0 0,2-5 560 0,0-5 0 0,1-7 0 0,0-2 0 16,-1-1-1536-16,1-5-192 0</inkml:trace>
  <inkml:trace contextRef="#ctx0" brushRef="#br2" timeOffset="92540.57">15956 15995 35935 0,'-12'13'3200'0,"0"-6"-2560"15,-2 4-512-15,3-3-128 0,4 0 1744 0,0 0 336 16,-2 6 64-16,-9 11 16 16,-10 17-2544-16,-13 18-512 0,-5 9-112 0,-1 4-16 15,4 0 192-15,-2 0 48 0,2 2 0 0,0 2 0 16,2 1 784-16,-2-2 384 0,-2 0-48 0,2-6 0 0,2-4 96 0,-11 4 16 0,-8 12 0 0,-8-5 0 15,1-4-96-15,4-5-16 0,2-5 0 0,6-3 0 16,5-3-336-16,7-6 0 0,7-4-160 16,10-6-12016-16,6-6-2416 15</inkml:trace>
  <inkml:trace contextRef="#ctx0" brushRef="#br2" timeOffset="92998.48">15332 17226 11967 0,'1'-2'1072'0,"-1"0"-864"0,1-1-208 0,2 2 0 0,-1-1 5760 0,2-2 1088 16,2 2 240-16,4-5 32 15,9 0-6160-15,4-5-1248 0,4-1-240 0,3-2-48 0,0 4 576 0,-2-1 160 16,-1 2 16-16,-3 1 0 0,-4 3 48 0,-5 6 16 16,-3 0 0-16,-5 0 0 0,-2 4-112 0,-2 1 0 15,-3 1-128-15,-3-2 192 0,2 2 128 0,-3 0 32 16,1 4 0-16,-2 0 0 0,0 2 32 0,0 1 0 16,-1 0 0-16,-3 2 0 0,2 1-144 0,-2-2-32 15,0 1 0-15,-1-2 0 0,-1 2-208 0,-1-3 0 16,-2 4 0-16,1-3-160 15,-2 3-672-15,-1 2-128 0,-3 1-16 0,-1 1-16 0,1-2 528 0,-2 5 96 0,1-4 32 0,2 0 0 16,4-1 528-16,-2 1 128 0,2 3 0 0,3 1 16 16,3-1 464-16,5-4 96 0,3 0 0 0,2 0 16 15,4-2-336-15,4-1-80 0,4-3-16 0,2 0 0 16,0-4-96-16,5-2 0 0,5 3-16 0,2-4 0 16,1 0-368-16,1-1 0 0,0-2-160 0,0-2 160 15,1 0-464-15,-2 0 16 16,-1 0 0-16,-1 0 0 0,0 0-1088 15,-2-2-192-15,-4 4-64 0,-4-2-14816 0</inkml:trace>
  <inkml:trace contextRef="#ctx0" brushRef="#br2" timeOffset="93291">16067 16930 48831 0,'-9'7'2176'0,"1"-4"432"0,1-3-2096 0,3 1-512 0,3-1 0 0,2-1 0 0,1 1-1552 0,-2 0-432 0,1 0-64 0,0 0-32 0,3 0 1584 0,-2 0 320 0</inkml:trace>
  <inkml:trace contextRef="#ctx0" brushRef="#br2" timeOffset="93640.43">16470 16134 50687 0,'-4'17'2240'0,"-1"-2"464"0,1 1-2160 0,2-1-544 16,1 1 0-16,1-4 0 16,1 10-1440-16,-1 13-400 0,-1 23-80 0,-3 20 0 15,-1 14 1120-15,-3 3 224 0,-1 0 64 0,-3 0 0 0,1-1 512 0,-1 1 304 16,0 4-48-16,-3-2 0 0,1-8-112 0,1-7-16 15,-1-10-128-15,3-7 192 0,5-6-192 0,3-8 0 0</inkml:trace>
  <inkml:trace contextRef="#ctx0" brushRef="#br3" timeOffset="108215.99">5331 12167 28559 0,'-16'-25'2544'0,"3"9"-2032"0,2 2-512 0,3 6 0 0,1 4 400 0,1 1-16 0,-1 3 0 0,-8-3 0 15,-7-3-128-15,-10-1-48 0,-8 5 0 16,-6 4 0-16,-5 5-208 0,-4 5-128 0,-2 8 128 15,-4 4-208-15,0 6 208 0,-3 7 0 0,-1 5-160 16,1 2 160-16,1 3 0 0,2 0-144 0,3 1 144 0,2-1 0 16,1 0 0-16,-10 11 0 0,-6 11 0 15,-1 3 0-15,1 1 0 0,6-9 0 0,1 2 0 0,8-6 0 16,4 0 0-16,-2 10 0 0,-3 13 0 0,5 2 0 16,6-4 0-16,6-1 0 0,5 2 128 0,6 3-128 15,8 6 256-15,9-4 0 0,7-5 0 0,7 0 0 0,8 9 112 16,7-2 16-16,9 0 16 0,8-4 0 0,4-6 48 15,7-6 16-15,3-1 0 0,6-6 0 0,6-5-464 16,4-5-192-16,5-9 16 0,2-5 0 0,4-5 48 16,4-8 0-16,5-10 0 0,0 0 0 0,2-3 128 0,4-7 0 15,4-4 0-15,-1-10 0 0,-9-4 176 0,7-7-48 16,6-9 0-16,-1-9 0 0,-6-5 336 0,-4-5 64 16,-5-7 16-16,-4-5 0 0,-6-2 320 15,-3-5 64-15,-5-6 16 0,-6-4 0 0,-7-4-368 0,-7-4-80 16,-5-7-16-16,-10 9 0 0,-4 3-224 0,-7-13-64 15,-4-16 0-15,-5-9 0 0,-6 4-192 0,-4-3 0 16,-8-1 0-16,-6-2 0 0,-4 7 0 0,-6-1 0 16,-4 2 0-16,-5 4 0 0,-5 11-384 0,-4 12 0 15,-1 8-16-15,-4 7 0 0,-7 8 208 0,-5 8 64 16,-1 6 0-16,-6 8 0 16,-2 12-256-16,-5 3-32 0,-2 8-16 0,-3 8 0 15,-3 9-1056-15,-3 12-224 0</inkml:trace>
</inkml:ink>
</file>

<file path=ppt/ink/ink17.xml><?xml version="1.0" encoding="utf-8"?>
<inkml:ink xmlns:inkml="http://www.w3.org/2003/InkML">
  <inkml:definitions>
    <inkml:context xml:id="ctx0">
      <inkml:inkSource xml:id="inkSrc0">
        <inkml:traceFormat>
          <inkml:channel name="X" type="integer" max="27388" units="cm"/>
          <inkml:channel name="Y" type="integer" max="18258" units="cm"/>
          <inkml:channel name="F" type="integer" max="65535" units="dev"/>
          <inkml:channel name="T" type="integer" max="2.14748E9" units="dev"/>
        </inkml:traceFormat>
        <inkml:channelProperties>
          <inkml:channelProperty channel="X" name="resolution" value="1000.29218" units="1/cm"/>
          <inkml:channelProperty channel="Y" name="resolution" value="1000.43835" units="1/cm"/>
          <inkml:channelProperty channel="F" name="resolution" value="0" units="1/dev"/>
          <inkml:channelProperty channel="T" name="resolution" value="1" units="1/dev"/>
        </inkml:channelProperties>
      </inkml:inkSource>
      <inkml:timestamp xml:id="ts0" timeString="2024-12-03T16:54:30.404"/>
    </inkml:context>
    <inkml:brush xml:id="br0">
      <inkml:brushProperty name="width" value="0.05292" units="cm"/>
      <inkml:brushProperty name="height" value="0.05292" units="cm"/>
      <inkml:brushProperty name="color" value="#7030A0"/>
    </inkml:brush>
    <inkml:brush xml:id="br1">
      <inkml:brushProperty name="width" value="0.05292" units="cm"/>
      <inkml:brushProperty name="height" value="0.05292" units="cm"/>
      <inkml:brushProperty name="color" value="#00B050"/>
    </inkml:brush>
    <inkml:brush xml:id="br2">
      <inkml:brushProperty name="width" value="0.05292" units="cm"/>
      <inkml:brushProperty name="height" value="0.05292" units="cm"/>
      <inkml:brushProperty name="color" value="#00B0F0"/>
    </inkml:brush>
  </inkml:definitions>
  <inkml:trace contextRef="#ctx0" brushRef="#br0">17127 4192 36863 0,'5'-11'3264'0,"0"5"-2608"0,-1-1-528 0,-1 7-128 0,-1 0 176 0,2-2 0 0,2-4 0 0,1-2 0 0,4-4-176 0,-2 0 0 0,-3-3 0 0,-7 2 0 0,-4 3-128 0,-10 3 128 16,-6 1 0-16,-7 0 0 0,-8 2 128 0,-11 4 112 15,-10-2 16-15,-11 4 0 0,-11 2-128 0,-6-2 0 16,-1-1-128-16,-11 3 192 0,-15 1 176 16,-8 1 16-16,-2-2 16 0,-5 0 0 0,-4-1-96 0,-3 2-32 15,-2-1 0-15,-5-1 0 0,-5 0-272 0,0 3 0 16,4 1 128-16,0-1-128 0,-2 1 0 16,3 2 0-16,5 3 0 0,5-2 0 0,4 2 0 0,9 1 0 15,10-1 0-15,11-1 0 0,9 0 0 0,13 1 0 16,11-1 0-16,13-1 0 0,14-2 0 0,13 0 0 0,13 0 0 15,14-1 0-15,12 2 0 0,14 1 0 0,16 0 0 16,15-1 0-16,10-3-192 0,22 4-64 0,21-3 0 0,13 2 0 31,-2-7-128-31,23 5-16 0,20-4-16 0,8 0 0 16,-2 1-384-16,-1-4-80 0,1 0-16 0,5 3 0 0,2 0 560 0,-8 3 96 0,-8-2 32 0,-11 2 0 16,-8 0 384-16,-13 4 80 0,-10 5 0 0,-14 1-15936 15</inkml:trace>
  <inkml:trace contextRef="#ctx0" brushRef="#br0" timeOffset="1165.3">17444 14892 17503 0,'3'-6'1552'0,"-3"2"-1232"0,0 1-320 0,0 0 0 0,0 3 3568 0,0 3 656 0,-2-3 128 0,2 0 16 0,-1 3-3024 0,0 0-592 0,1 0-128 0,0-3-32 15,0 0-592-15,0 0 0 0,10 23 0 0,-4-13 0 16,1-2 432-16,3 5 64 0,0-2 16 0,0 4 0 16,1 3 336-16,-1 2 80 0,0 1 16 15,-1 1 0-15,-2 4-544 0,-2 0-96 0,0 5-32 0,-4 0 0 16,-1 2-272-16,-4 1 0 0,-1 0 0 0,-2-4 0 15,-2 1-192-15,1 1-128 0,-1-1-48 16,0 1 0-16</inkml:trace>
  <inkml:trace contextRef="#ctx0" brushRef="#br0" timeOffset="1518.14">17986 14977 40719 0,'-3'7'896'0,"-1"-5"176"0,-2 2 32 0,3 0 48 0,0 2-912 0,2-3-240 15,-2 4 0-15,-2 4 0 0,-2 6 304 0,-3 8 16 16,-2 7 0-16,-3 3 0 0,0 2-320 0,-3 1 0 16,-1-1 0-16,-2 1 0 0,-1 1 0 0,-4 2 0 15,-1-1 0-15,-2 2 0 0,-1 3 0 0,-2 4 0 0,-1-2 0 16,-3 4 0-16,-1 0 0 0,1-3 0 0,1-5 0 0,2-1 0 16,5-3 0-16,3-5 0 0,5-5 0 0,6-2 0 31,3-5-704-31,4-2-192 0,4-1-32 0,6-7-16736 0</inkml:trace>
  <inkml:trace contextRef="#ctx0" brushRef="#br0" timeOffset="2066.15">17939 15471 43311 0,'3'-4'1920'0,"-1"0"384"0,-1 2-1840 0,1-2-464 0,2 4 0 0,1-2 0 15,1 2-352-15,3-3-160 0,6 0-48 0,7-1 0 16,4 0-224-16,4-2-48 0,-2 0-16 0,-1 3 0 0,-1 0 400 0,-4-1 96 16,-1 1 16-16,-4 3 0 0,-5 0 128 0,-2 3 16 15,-3 1 16-15,-1-3 0 0,-2 4 368 0,0 1 64 16,-3 0 0-16,0-1 16 0,-1 4 560 0,0-3 96 15,1 0 32-15,-1-2 0 0,0 1-512 0,0 0-112 16,2 0-16-16,-2-2 0 0,1 1-160 0,-1 1-32 16,-1 0-128-16,-2 1 192 0,1 3-192 0,-3-3 0 15,-1 3 0-15,-4 1 0 0,-1 0-368 0,-3-1-16 16,-2 4 0-16,-1-5 0 0,1 4 64 0,1-4 16 0,2 1 0 0,2-2 0 16,3-1 176-16,0-2 128 0,2 1-192 0,0-1 192 15,2-2 0-15,2 2 0 0,2-4 0 0,2 1 0 16,1 2 0-16,2-1 0 0,1 2 0 0,1-4 0 15,3 2 0-15,2-2 0 0,1 0 0 0,0 0 0 16,2 0 0-16,0 0 0 0,0 0 128 0,-2-2-128 16,2 4 0-16,-2-2 0 0,-2 2 0 0,1 0 0 15,-1 2 0-15,0 1 0 0,1 2 0 0,-3-1 0 16,1 3 0-16,-1 1 0 0,-2 2 0 0,0 1 0 16,-1-2 0-16,-3 0 0 0,1 0 0 0,-3 0 0 15,2-3 0-15,-2 0 0 0,-1 2 0 0,0-4 0 0,-1 0 0 16,-2 1 0-16,1-4 0 0,-2 4 0 0,-2-4 0 0,-1 2 0 15,-3 1 0-15,-3-1 0 0,0 2 0 16,-6-1-128-16,-1 2 128 0,-2-1 0 16,-4-1-1216-16,-2 1-128 0,1 2-16 0,-4 1-14800 15</inkml:trace>
  <inkml:trace contextRef="#ctx0" brushRef="#br0" timeOffset="2587.17">17532 16241 39615 0,'-4'0'3520'0,"2"2"-2816"0,0 0-560 0,4-2-144 0,-1 2 0 0,0 2 0 0,0 0 0 0,1 5 0 0,0 3 0 0,2 0 0 16,1 6 0-16,1 0 0 0,0-2-160 0,0 3 160 15,2-1 0-15,-2 2-144 0,-1 2 144 0,0 1 0 16,-3-1 0-16,-1 3 0 0,-1-4 0 0,-2 1 0 16,-2 0 0-16,-1-2 0 0,-1 0 0 0,0 1 0 15,-1-3 0-15,-1-2-128 16,1-3-1088-16,2-1-192 0</inkml:trace>
  <inkml:trace contextRef="#ctx0" brushRef="#br0" timeOffset="2915.9">18090 16223 28559 0,'-3'2'2544'0,"-1"-1"-2032"0,2 2-512 0,-1-1 0 0,2 2 1232 0,-3 0 160 16,-2 4 16-16,-4 4 16 0,-4 5-1248 0,-4 5-176 16,0 2-192-16,-1-1 32 0,-1 3 496 0,1 3 112 15,-1-1 0-15,0 4 16 0,0-1 768 16,-1 1 160-16,0 3 16 0,-1 1 16 0,1-2-848 0,-4 3-192 16,0 2-16-16,-2-2-16 0,0 1-352 0,-1-3 144 15,-2-1-144-15,1-4 0 0,3-3 0 0,1 2 0 16,0-4 0-16,1-2 0 0,4 2-256 0,1-3-128 15,1 0 0-15,5-3-17600 0</inkml:trace>
  <inkml:trace contextRef="#ctx0" brushRef="#br0" timeOffset="3455.46">18054 16694 43311 0,'-8'-4'1920'0,"2"2"384"0,1-1-1840 0,3 2-464 0,2 1 0 0,1-2 0 16,1 0-352-16,1 1-160 16,2-3-48-16,2 1 0 0,4-4-96 15,3 1-32-15,2 0 0 0,1 2 0 0,1 1 368 0,-1 0 80 0,-1 1 16 0,0 0 0 0,-2 4 224 16,-3 0 0-16,0 1 0 0,-1-2 0 15,-3 3 128-15,-1 1 0 0,-2 2 16 0,0-1 0 0,-2 3 496 16,0-2 112-16,-2 2 16 0,-2 0 0 0,0 0-320 0,-2 1-64 16,0 0-16-16,-1 0 0 0,-1 1-368 0,0-1 128 15,0 0-128-15,-1-4 0 0,0 0 0 0,0 1-208 16,1-6 16-16,0 1 16 16,1-2-352-16,-2 0-80 0,1 3-16 0,1-3 0 0,-1 0 256 0,1 0 48 15,1 1 16-15,1-1 0 0,0 2 304 0,2 1 0 16,0 1 0-16,1 2 0 0,1-2 192 0,0 2-16 15,3 0 0-15,0-2 0 0,-1 1-176 0,2 1 0 16,3 1 144-16,-2 3-144 0,0-1 0 0,0-3 0 16,2 4 0-16,-2-2 0 0,0 0 0 0,0 1 0 15,0-2 0-15,2-1 0 0,-1 3 0 0,-1-3 0 16,1 0 0-16,-4-2 0 0,0 0 0 0,-2 1 0 0,-1-2 0 16,0 1 128-16,-1-2 160 0,-2 2 32 0,0 0 16 0,-2 1 0 15,0-2-128-15,0 1-16 0,-3 0-16 16,2 1 0-16,-1-1-176 0,-2-2 0 0,2 2 144 0,-2-2-144 15,0 2 0-15,1-2 0 0,-1 2 0 0,-1 2 0 16,-1 0 0-16,-1 2-256 0,-2 1 32 0,-2 0 16 31,0 0-224-31,-1 1-32 0,-2 2-16 0,2-2 0 0,1 0-992 16,-4 0-192-16</inkml:trace>
  <inkml:trace contextRef="#ctx0" brushRef="#br0" timeOffset="3917.94">17476 17541 42383 0,'-2'-3'3776'0,"-1"3"-3024"0,2 0-608 0,1 0-144 0,1 3-288 0,0-3-96 0,1 2 0 0,-1 2-16 0,0 4-512 0,2 3-112 0,-1 0 0 0,1 4-16 16,0 1 768-16,0 2 272 0,-2 1-192 0,-1-3 192 15,0 2 0-15,-1 2 0 0,-2 0 0 0,1-1 0 16,-1-1 0-16,2-2-144 0,0 0 144 0,0-1 0 15,2-1-1072-15,3-2-128 0</inkml:trace>
  <inkml:trace contextRef="#ctx0" brushRef="#br0" timeOffset="4218.18">18007 17399 33167 0,'-4'0'2944'0,"-1"2"-2352"16,-1-1-464-16,2 3-128 0,2 1 1776 0,0-1 336 16,1 4 64-16,-1 4 0 15,-4 6-3456-15,-4 9-688 0,-2 6-144 0,0 4-16 0,-3 1 1568 0,-1 3 320 0,-2-3 64 16,-2 4 16-16,-4-1 1312 0,0 0 256 0,3-7 48 15,-5 5 16-15,-5 5-512 0,-3 3-80 0,1 0-32 0,0-2 0 32,-1-1-448-32,2-5-80 0,0-1-32 0,2-1 0 0,1-2-288 0,3-4 0 0,1-5 128 0,3-1-128 15,2 3 0-15,2-6 0 0,5 4-176 0,4-10-18528 16</inkml:trace>
  <inkml:trace contextRef="#ctx0" brushRef="#br0" timeOffset="4701.96">18009 17964 41471 0,'-1'-3'3680'0,"0"-3"-2944"15,-1 0-592-15,2 2-144 0,2 2 256 0,0-2 32 16,3-2 0-16,1-6 0 15,4-2-1456-15,3-5-304 0,4 5-48 0,1 0-16 0,2 2 1168 0,1 3 240 16,3 2 128-16,-1 3-160 0,-1 1 160 0,-1 0 0 16,-2 4 0-16,-3 1 0 0,-2 1 176 0,-4 2 64 15,-3 3 16-15,-1 1 0 16,-1 1 384-16,-2 0 64 0,-2 2 32 0,-1 2 0 0,-1 1-48 0,-3 1-16 16,0-1 0-16,-1 1 0 0,0-5-256 0,-1 0-48 0,-1 3-16 15,-1-6 0-15,1 2-352 0,-1-1 0 0,0-4 0 16,0 1 0-1,0-1-352-15,0 1-144 0,1-2-16 0,1-4-16 0,1 2 208 0,1-2 32 16,3-2 16-16,1 2 0 0,0-4 272 0,1 4 0 0,0-2 0 0,2 4 0 16,-1-2 0-16,1 4 144 0,-3-4-144 15,0 0 128-15,15 18-128 0,-8-8 0 0,0 3 0 0,2-1 0 16,0 1 0-16,1 0 0 0,-2 0 0 0,0 2 0 16,-1-2 0-16,-1 0 0 0,-2 2 0 0,-2-3 0 15,1 1 0-15,-4 0 0 0,-1 2 0 0,-3-1 0 16,1-1 0-16,-5 5 0 0,0-5 192 0,-2 3-64 15,-1 3 256-15,-4-3 32 0,-2 3 16 0,0-6 0 16,3 0-80-16,-4 1-16 0,-3 0 0 0,-4 1 0 16,1 1-336-16,-1-4 0 0,-1 2 0 0,-4-2 128 15,0 1-736-15,-3-5-144 0</inkml:trace>
  <inkml:trace contextRef="#ctx0" brushRef="#br0" timeOffset="12299.39">2034 6350 16575 0,'4'-5'1472'0,"-2"4"-1168"0,1-3-304 0,-1 1 0 0,2 3 784 0,0-2 112 0,1 1 0 0,1-2 16 0,4-3-480 0,2 0-112 0,0-7 0 0,1 4-16 0,-5-5-304 0,0-1 0 15,-6-1-128-15,-2 0 128 16,-2 1-496 0,-3-1 0-16,-2 2 0 0,-3 2 0 0,-2 2 16 0,-2-1 0 0,-5 5 0 15,-2 0 0-15,-2 2 480 0,-5 3 288 0,-4 1-32 0,-5 0-16 0,-1 3 288 0,-5-1 64 16,-4 3 16-16,-5 1 0 0,-2-2-144 0,1-1-16 15,0 2-16-15,2-5 0 0,7 1 672 0,2-2 144 16,1-1 32-16,3-2 0 0,2-2-144 0,1 0-32 16,1-1 0-16,0 1 0 0,3 0-736 0,-2 0-160 15,-1 3-16-15,2 3-16 0,4 0-176 0,-1 3 0 16,2 3 0-16,1 0 0 0,3 3 0 0,2 2 0 16,0 4 0-16,1 1 0 0,3 0-128 0,1 3 128 15,1-1-160-15,2 1 160 0,2-2 0 0,1-2 0 16,3 1 0-16,1 0 0 0,3-4 0 0,2 1 0 15,1 0 0-15,1 0 0 0,1-1 0 0,0 0 0 0,0 1 0 16,2 3 0-16,2 0 256 0,-1 3 128 0,0-3 48 16,0 6 0-16,3 6 16 0,-2 4 16 0,1 12 0 0,-1 4 0 15,-2 9-464-15,0 0 0 0,-3-8 0 0,0 6 0 16,-1 11 0-16,-2 10 128 0,-2 10-128 0,0 6 0 16,1 2 0-16,-1-6 0 0,2-12-176 0,-2 13 176 15,1 18-128-15,2 0 128 0,1-8 0 0,0 1 0 16,1-1 0-16,2 1 0 0,-1 3-144 0,1 0 144 15,0-11 0-15,-1 10 0 0,-1 10 0 0,-2 0 0 16,-2-5 0-16,-3 5 0 0,-3 8-128 0,-2 6 128 16,0-3 0-16,-5 6 0 0,-4 7 0 0,-1 1 0 15,1-4 0-15,1 11 0 0,1 11 0 0,4-9 0 0,4-33 0 16,0 21 0-16,2 21 0 0,1-3 0 0,2-11 0 0,2-5 0 16,5 1 0-16,-1-12 0 0,3-14 0 0,1-1 0 15,2 8 0-15,0-8 0 0,0-11 0 0,-2 5 144 16,2 11-144-16,-3-5 128 0,-1-10-128 0,-1-1 0 15,-2 1 0-15,-2 7 0 0,0 1 0 0,-1-3 0 16,-1-5 0-16,-3 8 0 0,0 9 0 0,-2-7 0 16,-1-8 0-16,0-1 0 0,3-2 0 0,-3-5 0 15,0-6 0-15,2-5 0 0,-1-8 0 16,3-4 0-16,3-8 0 0,0-4 0 0,-1-1 0 0,0-8 0 16,2-12 0-16,0-3 128 0,2-7-128 0,2-2 192 15,0-1-192-15,1-3 192 0,-1-3 560 0,2 0 112 16,2 2 32-16,0 2 0 0,2-6-128 0,0 2-32 15,2 2 0-15,0-2 0 0,1 0-480 0,0-1-112 16,2 2-16-16,-2 0 0 0,0 1-128 0,-2-5 0 0,0 0 0 16,-1-7 0-16,-3-3 0 0,0-6 0 0,1-2 0 0,-1-5 0 15,0 4 336-15,0-6 48 0,2 2 0 0,1-5 0 16,2 1 128-16,-1-1 16 0,1 2 16 0,1-1 0 16,1 1-336-16,4 0-64 0,5-2-16 0,6-2 0 15,3 3-128-15,0 0 0 0,5 2 0 0,2 1 0 16,3 1 0-16,2 4-176 0,-4 2 48 0,4 2 0 15,9 2-464-15,2 4-96 16,5 1-16-16,2 1-18016 0</inkml:trace>
  <inkml:trace contextRef="#ctx0" brushRef="#br1" timeOffset="39822.24">5386 3839 17503 0,'-17'-2'1552'0,"5"-2"-1232"0,1 2-320 0,4 2 0 0,5-3 1344 0,2 2 224 0,1-1 32 0,-2-2 16 0,-2-5-848 0,2-1-192 0,2-3-16 0,2-5-16 16,1 5-160-16,-1-3-16 0,0 3-16 0,-1 1 0 0,-2 2 512 15,-1 0 96-15,-3 2 32 0,-2 0 0 0,-2 3 688 0,-5 2 144 16,-3 3 32-16,-5-3 0 0,-6 6-608 0,-7-3-112 16,-3 3-32-16,-6 2 0 0,-6 0-560 15,-5 0-112-15,0 1-32 0,-4 0 0 0,-4 1-160 0,-5 0-48 16,-4-3 0-16,-4 1 0 0,0-2-192 0,-3 0 0 15,-1 1 0-15,-4-1 0 0,-1 3 0 0,-5-3 128 16,-4 3-128-16,-1-2 0 0,2 2 0 0,-5-3 144 16,-3 0-144-16,2-3 128 0,12 0-128 0,-6-2 0 15,-2 1-160-15,1-2 160 0,2 1 0 0,3-2 0 16,5-2 0-16,5 2 0 0,2-2 0 0,-1 0 0 16,-1-1 176-16,1 1-48 0,7 3 0 0,-2-4 0 0,-1 2 0 15,-1 0 0-15,1-1-128 0,1 0 176 0,2 0-176 16,1 0 192-16,3 2-16 0,1 2 0 0,-1-2 0 0,-1 1 0 15,1 3-32-15,1-2 0 0,3 2 0 0,3 2 0 16,1 5-144-16,5-5 128 0,3 4-128 0,3-2 128 16,3 0-128-16,1-1 0 0,2 2 0 0,4-1 0 15,2-2 0-15,5 2 0 0,4-3-176 0,3 1 176 16,6-2 0-16,1 0 0 0,1-3 0 0,2 3 0 16,2 0 0-16,3-4 0 0,-1 4 0 0,1-2 0 15,2-1 0-15,0 2 0 0,1 1 0 0,0 0 0 16,1 1 0-16,0 2 128 0,-1 1 0 0,-2 1 0 15,2 2 32-15,-1 2 16 0,0 1 0 0,0-1 0 0,1 6-176 16,0-1 0-16,1 1 0 0,1 1 0 0,3-3 0 16,0 2 0-16,2 1 0 0,1 0 0 15,1 1 0-15,3 1 0 0,1 1 0 0,1 0 0 0,0 0 0 16,1 1 0-16,-2-2-192 0,2 1 192 0,1 6 0 0,2-2 0 16,-1 4 0-16,2 2 0 0,-2 0 0 0,-1 2 0 15,0 4 0-15,-2 0 0 0,-2 0 0 0,-1 2 0 16,1 2 0-16,-4-2 0 0,1 4 0 0,-2-5 0 15,2-2 0-15,-1 3 0 0,0 2 0 0,1-1 0 16,2 0 0-16,-1 3 0 0,1-4 0 0,2-1 0 16,0-1 0-16,1-9 0 0,1 1 0 0,0-5 0 15,1 0 0-15,0-3 0 0,0 0 0 0,-1-2 0 16,1 1 0-16,-1-3 0 0,1 1 0 0,-1-2 0 16,-1-2 0-16,0 1 128 0,0-1 16 0,3 0 0 15,-3-2 0-15,4-2 0 0,-1 0 48 0,3-1 16 0,2-1 0 16,4-3 0-16,3 0-208 0,2-3 176 0,4-3-176 15,2 1 160-15,4-2-160 0,2 1 0 0,1-4 0 16,2 1 128-16,-4 0 112 0,0 2 16 0,4-2 0 0,4 2 0 16,2 2-128-16,1-2-128 0,4 2 176 0,-3-1-176 15,1 3 0-15,-1-1 0 0,1 1 0 0,2 0-192 16,0 0 192-16,2-2 0 0,2 0 0 0,1 2 0 16,2 2 0-16,3-2 0 0,2 2 0 0,2-2 0 15,-6 0 0-15,6 0 0 0,8-4 0 0,4 2 0 16,2-1 0-16,2 0 0 0,1-4 0 0,-2 1 0 15,2 0 0-15,-3 2 0 0,-2 1 176 0,-5 0-48 16,-1 1-128-16,-3 0-160 0,1 0 160 0,-1 0-208 16,-1 2 208-16,-1 2 128 0,-2 4 0 0,-6-2-128 0,-9 1 0 15,-1 2 0-15,5-1-160 0,-1 3 160 0,-5-3 0 0,-1 5 0 16,0 1 144-16,-3 1-16 0,0 0-128 0,-3-1-160 16,-3 0 160-16,-2 2-208 0,1-4 208 0,0 1 0 15,1 0 0-15,1 0 0 0,-1-5 0 16,-1 2 0-16,3-5 0 0,-1 2 0 0,1-3 0 0,-3 0 0 15,0-2 0-15,-1 3 0 0,-3-3 0 0,-1-3 0 16,-1 3 0-16,-2 0 0 0,-2-2 0 0,-1 0 0 16,-1 0 0-16,-3 2 0 0,-2-4 0 0,-2 4 0 15,-2-2 0-15,0-2 0 0,-1 0 0 0,-1 2 0 16,1-2 0-16,-2-1 0 0,2 1 0 0,0 1 0 16,1-3 0-16,3-1 0 0,-1 1 0 0,3-2 0 15,-1 0 0-15,0-2 0 0,-2 4 0 0,1-3 0 16,-1 0 0-16,0-1 0 0,-2 1 0 0,-1 2 0 15,-3 0 0-15,1-1 0 0,2-5 0 0,-1 3 0 0,-2 1 0 16,-1-4 0-16,1 3 0 0,-4-1 0 0,0 1 0 16,-2 3 0-16,-2-4 128 0,-1 3-128 0,-2 0 0 0,-1 0 0 15,-1 0 240-15,1-2-64 0,-2 0-16 0,1 0 0 16,1-2 160-16,-2-3 48 0,2 1 0 0,2-4 0 16,-1-1-368-16,0-3 0 0,3-1 0 0,-2-1 0 15,1 0 0-15,0-1 0 0,0 3 0 0,-1-4 128 16,1 2-128-16,-1 1 0 0,-1 1 0 0,1-3 0 15,-1-3 208-15,0-1 32 0,0 1 0 0,2 0 0 16,-1-1 32-16,2-2 16 0,1 1 0 0,0 0 0 16,1 1-288-16,0 1 0 0,2-1 0 0,-2 1 0 15,0 2 0-15,-1-1 0 0,1-3 0 0,-1-5 0 16,0-2 0-16,0 1 0 0,-1 2 0 0,-2-3 0 0,1 4 0 16,-1 1 0-16,-2 1 0 0,0 3 0 0,-1 2 0 0,0 1 0 15,-2-1 0-15,0 4 0 0,0 4 0 16,-1-1 0-16,-1 0 0 0,0 6 0 0,-1-2 0 0,-1 3 0 15,-2 2 0-15,1 0 0 0,0 4 0 0,0-1 0 16,-2 4 0-16,1 0 0 0,2 0 0 0,-2 0 0 16,0 2 0-16,1 1 0 0,0 0 0 0,1 0 0 15,1 1 0-15,-1 2 0 0,1-2 0 0,1 1 0 16,0 1-128-16,0-2 128 0,-1 1 0 0,1 2 0 16,-2-1 0-16,-1-1 0 0,1 2 0 0,-3 0 0 15,-1-1 0-15,-4 2 0 0,-2 1 0 0,-4 1 0 16,-5 2 0-16,-4-1 0 0,-5 3 0 0,-4-1 0 0,-4 2 0 15,-7-2 0-15,-2 3 0 0,-2-1 0 0,-4-2 0 16,-2 2 0-16,0-1 0 0,-2 0 0 0,-2 2 0 0,-6-3 0 16,-1 2-320-16,-11 0-32 0,-8 6 0 15,-13-3 0-15</inkml:trace>
  <inkml:trace contextRef="#ctx0" brushRef="#br1" timeOffset="186148.19">23867 9250 2751 0,'-4'-4'256'0,"0"0"-256"0,2 2 0 0,1-1 0 0,-1 3 1360 0,1 0 240 0,2 0 32 0,-2-1 16 0,0 1 0 0,-2-3 0 0,2 0 0 0,0 3 0 16,2-3-464-16,0 2-96 0,2 2 0 0,-1 2-16 15,1-2-688-15,0 4-144 0,0 1-32 0,1 4 0 16,-2 0 304-16,1 2 64 0,-1 7 16 0,-2-3 0 16,1 2 816-16,-2 2 144 0,0 1 48 0,-2 2 0 0,2-4 0 15,-1 0 0-15,-2-1 0 0,1 2 0 16,1 0-576-16,0-3-128 0,-1-1 0 0,2 0-16 0,0-3-512 0,1 0-112 16,-2 2 0-16,2-1-16 0,2 1-240 0,-1-3 0 15,0 4 0-15,-1-2 0 0,1 2 0 0,1 0 0 16,-1 1-128-16,1 1 128 0,1 0 0 0,0-2 0 15,2-1 0-15,3 1 0 0,-1-4 0 0,2-2 0 16,1 0 0-16,0 0 0 0,0-1 0 0,1-3 0 16,-3 0 0-16,3 0 144 0,2 1 288 0,-1-1 48 15,2 0 16-15,1-2 0 0,-2-1-496 0,1 0 128 16,3 0-128-16,0-3 0 0,2 0 0 0,-2 0 0 16,2 0 0-16,-2-3 0 0,-1-1 0 0,0 2 0 15,-1-5 0-15,-1 1 0 0,-1 0 0 0,0-1 0 16,-1-2 0-16,-1-1 0 0,0-5 0 0,-1 2 0 15,-1-3 128-15,0-3-128 0,-2-3 0 0,-1-1 0 16,0 1 128-16,1-3-128 0,-3 1 0 0,0-2 0 0,0-3 128 0,0 1-128 16,-2-1 0-16,1-1 0 0,0 1 0 0,-1 1 0 15,-2 2 0-15,0-3 0 0,0 5 0 0,-2 1 0 16,0 1 0-16,1 2 0 0,-2-1 0 0,-1 3 0 16,2 2 0-16,-2 2 0 0,0 2 0 0,1 2 0 15,-1 4 0-15,0-1 128 0,1 1-128 0,-1 4 0 16,0 0 0-16,-1 2 0 0,2 2 0 0,-2 0 0 15,2 2 0-15,-1 2 0 0,1-2 0 0,0 2 0 16,1 5 0-16,-1-1 0 0,1 4 0 0,-1 4 0 16,2 2 144-16,1 1-16 0,0 1 0 0,0 7 0 15,3 2 208-15,-1 4 48 0,2 6 0 0,1 0 0 16,-2 0-384-16,1 0 0 0,2 1 0 0,-1-2 128 0,1 1-128 16,-1-5 0-16,3 1 0 0,-2-7 128 0,1-3-128 0,1-2 0 15,1-5 0-15,-2-2 0 0,2 1 0 16,-2-6 0-16,3 0 0 0,-1-3 0 0,-1-4-352 0</inkml:trace>
  <inkml:trace contextRef="#ctx0" brushRef="#br1" timeOffset="186768.58">24550 9925 30399 0,'2'-3'2704'0,"-1"-3"-2160"0,1 2-544 0,1 2 0 0,2-2 240 0,-1 0-64 0,3-2-16 0,3-6 0 0,5-4-160 0,2-3 0 0,2 3 144 0,0 4-144 0,0 0 0 0,-2 2 0 16,1 3 0-16,-2 1 128 0,0 3 256 16,0 0 64-16,-1 1 16 0,-1 0 0 0,0 2-64 0,-2 4-16 15,0-1 0-15,-4 0 0 0,0 1-240 0,-1 2-144 16,-2 0 160-16,-3 3-160 0,0-2 160 0,-4 2-160 16,2 1 160-16,-3 0-160 0,-1 2 128 0,-1-2-128 15,-1 5 0-15,-2-3 144 0,0 2-144 0,-3 1 0 16,-2 1 0-16,1 1 0 0,-3 2 0 0,-1-1 0 15,-1 2 0-15,-1 1 0 0,2-2 0 0,0 0 0 16,1 2 0-16,3-1 0 0,3-4 0 0,3-1 0 0,3 1 0 16,1 0 0-16,5 0 0 0,0 3 160 0,2-3-16 0,3-2 0 15,-1 0 496-15,3-1 112 0,0-1 16 0,1-2 0 16,3-3-608-16,-1 2-160 0,2-3 0 0,0-2 0 16,1 0 128-16,1-3-128 0,2-1 128 0,0-3-128 15,-1 1 0-15,1-2 0 0,2-2-160 0,-2-4 160 31,4 0-752-31,-2-2-32 0</inkml:trace>
  <inkml:trace contextRef="#ctx0" brushRef="#br1" timeOffset="187268.41">25756 8563 18431 0,'0'-2'816'0,"-1"1"160"0,0-3-784 0,-2 4-192 0,2 0 0 0,0 0 0 0,1 0 336 0,-3 0 32 0,1 1 0 0,-3 2 0 0,0-3 928 0,-3 3 192 0,1 0 48 0,0 0 0 16,-1 1-96-16,0 2-16 0,-1 3 0 0,-1 1 0 16,-1 0-16-16,-2 5-16 0,-1 3 0 0,-2 4 0 15,-2 7-304-15,0 1-48 0,-2 7-16 0,0 1 0 16,2 0-400-16,-3 7-96 0,-4 10-16 15,-1 6 0-15,0 3-288 0,-3 8-64 0,1 1-16 0,0-4 0 16,3 1-144-16,1-6 0 0,3-2 0 0,5-2 128 16,4-7-128-16,4 2 0 0,6-4 0 0,4-3 0 15,6-1 0-15,4-4 0 0,3-7 0 0,2-3 0 16,3-3 0-16,2-3 0 0,2-1-144 0,4 0 144 16,5 1 0-16,1-3 0 0,3-6-128 0,2-2 128 15,0-3-944-15,3-5-128 0,6-1-16 0,3-6-16144 16</inkml:trace>
  <inkml:trace contextRef="#ctx0" brushRef="#br1" timeOffset="189465.29">26031 9106 28559 0,'-4'0'2544'0,"0"0"-2032"16,2 0-512-16,1 0 0 0,1 0 448 0,-3 0 0 0,-1 0 0 0,-3-2 0 0,-2 2 448 0,-2 0 96 0,0 0 16 0,0 0 0 15,-1 2-640-15,-1 2-128 0,2-2-32 0,-1 2 0 16,-1 0-80-16,0-2 0 0,-2 2-128 0,0 2 192 15,1 0 256-15,0-2 32 0,0 2 16 0,3 0 0 16,0 3 16-16,2-5 0 0,3 2 0 0,2-2 0 0,2-2-192 16,0-1-16-16,4 2-16 0,0-1 0 0,1-2-288 0,2 0 128 15,0 2-128-15,1 0 0 0,1 0 0 0,2 0 0 16,1 0 0-16,2 1 0 0,3 0 0 0,1 1 0 16,4-1 0-16,2 0 0 0,1 0 0 0,2 0 0 15,1 0 0-15,0 1 0 0,1-1 0 0,1 1 0 16,0 2 0-16,-3 3 0 0,-2 0 128 0,-2 0-128 15,-2 4 144-15,-3 3-144 0,-1 0 0 0,-4 0 0 16,-4-1 0-16,-1 1-160 0,-1 0 160 0,-3 0 0 16,-2 0 0-16,-2-1 0 0,1-4 0 0,-3 4 0 15,-1 1 0-15,1 0 0 0,-3 0 0 0,1-1 0 16,-1-3 0-16,-1 1 128 0,0-3 240 0,-2 0 48 16,0-2 16-16,-1 2 0 0,-3 0-432 0,-2 0 0 0,-2 0 0 15,-2-2 0-15,-2 5 0 0,-3-3 0 16,-4 0 0-16,0 2 0 0,-2-2 0 0,-1 1 0 0,-2-4 0 15,2 0 0-15,0-1 0 0,1-3 0 0,1 2 0 0,3-1 0 16,4 2 0-16,-1-2 0 0,3-2 0 0,3 2 0 31,1 2-496-31,4-4-16 0,2 3-16 0,3-4 0 16,3 1-1584-16,4-2-304 0,4 3-64 0,2-3-12528 0</inkml:trace>
  <inkml:trace contextRef="#ctx0" brushRef="#br1" timeOffset="189852.28">26536 9675 35935 0,'-10'4'3200'0,"3"-3"-2560"0,0 4-512 0,2-4-128 0,2 2 1216 0,2 0 208 0,0 2 48 16,-2 1 16-16,1 8-1104 0,-4 1-240 0,1 7-144 0,-1-2 192 0,2 5-192 0,0-2 128 0,0 1-128 0,2-1 128 16,-1 2-128-16,1 0 0 0,2-2 0 0,0-1-176 15,1-1-112-15,2-1-32 0,0 1 0 0,1-1-11824 16,1-2-2368-16</inkml:trace>
  <inkml:trace contextRef="#ctx0" brushRef="#br1" timeOffset="191521.15">27005 8987 27647 0,'-2'5'2448'0,"-1"2"-1952"0,2-4-496 0,1 0 0 0,0 0 784 0,0 1 64 0,-1 2 16 0,-2 7 0 16,2 3 720-16,0 6 144 0,1 3 16 0,1 3 16 15,0 1-1344-15,0 3-272 0,1 2-144 0,-2 1 160 16,0 0-160-16,-3 1 0 0,1 1 0 0,-3 0 0 0,0-4 0 0,-1 2 0 16,-1 2 0-16,-1-6 128 0,-1 1-128 0,0-6 0 15,0-1 0-15,0-6-176 16,1 0-432-16,0-7-96 0,-1-2 0 0,1 0-15152 15</inkml:trace>
  <inkml:trace contextRef="#ctx0" brushRef="#br1" timeOffset="192048.81">27040 8911 26719 0,'1'-15'2368'0,"0"4"-1888"0,2 2-480 0,-1 0 0 16,2 6 2144-16,0 2 336 0,0-6 64 0,5 1 16 15,6-6-1504-15,6-7-288 0,4 3-64 0,1-2-16 16,0 4-112-16,0-1 0 0,-2 5-16 0,1 0 0 16,-1 2-432-16,-2 0-128 0,1 3 0 0,22 2 192 15,-23 3-64-15,0 0 0 0,-2 2-128 16,-1 2 0-16,-4 3 0 0,-3 4-192 0,-1 3 48 15,-4 1 144-15,0 2 0 0,-4 4 0 0,-1 4 0 16,-4-2 0-16,0 5 0 0,-3-2 0 0,-4 0 0 16,-1 2 0-16,-3-1 0 0,0-1 0 0,-3-1 0 15,-2 0 0-15,-2-2 0 0,-2-1 0 0,-3 1 0 16,-1-2 0-16,-2-3 0 0,-2 2 0 0,-3-1-128 0,0-3 128 16,2 0 0-16,1-1-144 0,-1-2 144 15,2-1-432-15,1-2-16 0,3-3 0 16,3-4 0-16,3 2 192 0,4-5 48 0,3-2 0 0,2 2 0 0,5-3 208 0,0 2 0 15,3-1 0-15,2-1 0 0,0 6 384 0,3-3-16 16,1 3-16-16,4 3 0 0,1 3 96 0,4-1 0 16,4 3 16-16,3-1 0 0,5-1-176 0,4 4-32 15,5-1-16-15,2 1 0 0,2 0-96 0,-3 2-16 16,-3-4 0-16,-3 1 0 0,-3 3-128 0,-2-2 0 16,-4 3 0-16,-6 0 0 0,0 0 0 0,-5 2 0 15,-3 5 0-15,-4-1 0 0,0 3 0 0,-4-3 0 16,1-3 0-16,0 0 0 0,0-3-304 0,-1-3 64 15,2-5 16-15,0 0 0 16,0-4-608-16,2-2-128 0,-1-2-32 0,1 0 0 0</inkml:trace>
  <inkml:trace contextRef="#ctx0" brushRef="#br1" timeOffset="192715.72">27339 8269 13823 0,'0'-4'1216'0,"0"2"-960"0,1-1-256 0,0 2 0 0,2 1 416 0,-2-2 32 0,2-1 16 0,2-1 0 0,1 1 800 0,0-1 144 0,1 2 48 0,-1-1 0 15,-1 6-176-15,2 3-48 0,-2 0 0 0,2 4 0 16,2 2 192-16,1 1 48 0,3 3 0 0,3 2 0 16,4 2-256-16,0 2-32 0,1 0-16 0,1 6 0 15,5 1-528-15,3 6-128 0,2 2 0 0,5 5-16 16,3 3-368-16,2-1-128 0,2 2 0 0,2 0 144 16,1 1-144-16,0-3 0 0,0 3 0 0,-7 4 128 15,-7-3-128-15,-8 5 0 0,-8 3 0 0,-7-2 0 0,-9 3 128 16,-6-2-128-16,-5-2 0 0,-5-3 128 0,-1-3 592 15,-5-2 112-15,-2 2 32 0,-2-3 0 0,-1-1-608 0,0-3-112 16,0-3-16-16,-1 2-128 0,-1-7 0 0,-1 1 0 16,1-1-192-16,-1-3 48 0,0-7-80 0,1-2-16 15,0-2 0-15,0-3-17312 16</inkml:trace>
  <inkml:trace contextRef="#ctx0" brushRef="#br1" timeOffset="195867.06">24980 10782 6447 0,'14'-16'576'0,"-4"3"-576"0,0 1 0 15,-2 2 0-15,-3 5 3312 0,-2 1 544 0,1-2 112 0,5-4 32 0,3-2-2832 0,4-8-560 16,1 2-112-16,-2-3-32 0,-2 4 1072 0,-6 5 224 15,-1 2 32-15,-3 3 16 0,-3 1-304 0,0 3-64 16,-3-1-16-16,-1 4 0 0,1 2-304 0,-2 0-64 16,-1 4-16-16,-3 1 0 0,0 2-576 0,-3 6-112 15,-4 1-32-15,-1 7 0 0,1-4-112 0,-7 9-16 16,-4 6-16-16,-4 5 0 0,-2-1-176 0,-1 3 128 16,1-1-128-16,-2 1 128 0,2 1 32 0,0-1 0 0,-2 4 0 15,2-1 0-15,0 1-160 0,4 2 128 16,0 0-128-16,1 0 128 0,2-3-128 0,1 2 0 0,2 3 0 15,0 2 0-15,5-4 0 0,-1 1 128 0,3 2-128 0,1 0 0 16,2 1 256-16,0-4-16 0,2 1-16 0,1-1 0 16,2-2-224-16,2-4 0 0,-1-3 0 0,2 3 0 15,2 1 0-15,0 1 0 0,2 2 0 0,0-3 0 16,1 2 0-16,0-4 0 16,0-2 0-16,0-3 0 0,0-1 192 0,0 1-48 0,0-3-16 0,1 3 0 15,0-1 32-15,0 1 0 0,-1 0 0 0,0-1 0 16,0 0-160-16,0-1 0 0,0-1 144 0,0-1-144 0,0-2 256 15,0-1 0-15,0-2-16 0,2-4 0 16,-2-1-112-16,1-1 0 0,-1 0-128 0,1 1 192 0,-1-1-192 16,1 1 0-16,-1 1 128 0,-1 0-128 0,0 0 0 15,0 1 0-15,-2-1 128 0,0-2-128 0,-2 1 0 0,1-3 0 16,-1-2 0-16,0 0-160 0,0-3 160 0,0 0 192 16,0 0-32-16,0-1-16 0,0-3-144 0,0 1 0 15,-1-4 144-15,1 0-144 0,0-2 0 0,-1 0 0 16,0-2 0-16,-2-4 128 0,2 0-128 0,-2-4 176 15,-1 0-176-15,-2 0 192 0,1-4-192 0,-2-1 128 16,-2 1-128-16,-2-4 128 0,-1 2-128 0,-2-1 0 16,-2-1 144-16,-2 0-144 0,-2-2 0 0,0 1 0 15,-1-2 0-15,-1 0 0 0,3 0 0 0,2 1 0 16,0 0 0-16,3 1 128 0,3 2-128 0,1 0 0 16,4 1 0-16,1 0 0 0,3-2 0 0,1 2 0 15,1-2 0-15,2 2 0 0,1-4 0 0,2 3 0 0,1-3 128 16,0 1-128-16,3 2 0 0,0 0 0 0,0 1 0 0,2 2 0 15,-1-1 0-15,0 1 0 0,2 3 0 0,-1-2 0 16,0 5 0-16,-1-2 0 0,1 6 0 0,1-2 0 16,-2 4 0-16,1 2-128 0,-1 0 128 0,0 4-192 15,1 1 192-15,0 5 0 0,1-2 0 0,1 4 0 16,-1 6 0-16,1-3 0 0,-1-3 0 0,2 4 0 16,-1 3 0-16,2-1 0 0,-2-2 0 0,0 2 0 15,2 0 0-15,0 0 0 0,0 0 0 0,-1 0 0 16,2-2 0-16,-2 1 0 0,2-1 0 0,-3-2 0 15,2 1 0-15,-2-2 0 0,0-1 0 0,-2 2 0 16,1-2 0-16,-2 0 0 0,1-3 0 0,0 2 0 16,-1-1 0-16,0-3 0 0,-1-1 0 0,1 0 128 15,1-2 368-15,-1-3 80 0,0 0 0 0,1-3 16 0,0 0-448 0,1 1-144 16,0-3 0-16,-1 0 0 0,0 0 144 0,-1 0-144 16,0-3 0-16,0 3 144 0,0-4 112 0,0 4 32 15,0-3 0-15,1-2 0 0,-1 1-96 0,2 0-32 16,1-2 0-16,0-3 0 0,2 2 112 0,1-4 32 15,0 1 0-15,1-2 0 0,0-2-16 0,3-1 0 16,0-1 0-16,-1-2 0 0,2 0-288 0,1 0 0 16,0-1 128-16,0 1-128 0,0-2 0 0,1 1 0 15,0-1 0-15,1-2 0 0,1 0 0 0,-1-2-224 16,2 1 64-16,-2 1 16 16,1-1-336-16,-2-1-64 0,0-2-16 0,1-3-21744 0</inkml:trace>
  <inkml:trace contextRef="#ctx0" brushRef="#br1" timeOffset="203864.95">5639 6729 26719 0,'-4'0'2368'0,"4"0"-1888"0,1 0-480 0,2 0 0 0,2 0 192 0,-2 0-64 0,5 3-128 0,3-2 192 16,5 2-192-16,5 0 0 0,4 0 0 0,2-2 0 15,3 1 208-15,1-2-48 0,3 0-16 0,3 0 0 16,2 0 176-16,1-3 16 0,5 0 16 0,1 0 0 16,-1-1 96-16,1 1 0 0,0 3 16 0,-2-2 0 15,2 2 16-15,-1-1 0 0,2 1 0 0,0 0 0 0,0-3 160 16,1 3 16-16,1 0 16 0,2 0 0 0,-2 3-48 0,2-3-16 16,2 3 0-16,3 0 0 0,1 1-208 0,1-3-32 15,3 4-16-15,-1-2 0 0,2 0-128 0,1-2-32 16,1 2 0-16,-1-1 0 0,2-2-192 0,2 0 0 15,4-2 0-15,-2 2 0 0,-1-4 0 0,-3 1 0 16,0 3 0-16,-2-3 0 0,3 3 128 0,-3-3-128 16,-1 3 0-16,0 0 0 0,-2 0 0 0,1 0 0 15,-1 0 0-15,0 0 0 0,2 3 0 0,4-3 0 16,5 0 0-16,1 1 0 0,-1 1 0 0,3-4 0 16,6 2 0-16,1-1 0 0,2 1 0 0,1-3 0 15,3 0 0-15,-1 0 0 0,-4 2 0 0,6-2 0 16,3 3 0-16,-1 0 0 0,-2 0 0 0,0 3 0 15,0 1 0-15,-2-1 0 0,0 0 0 0,-1 3 0 0,2-2 0 16,0 2 0-16,4-2 432 0,-1-1 32 0,0 2 16 16,3-1 0-16,-3-2-352 0,2 2-128 0,2-1 0 0,1-3 0 15,4 1 0-15,1-1 0 0,0 0 0 0,7 2 0 16,3-2 0-16,0 3 0 0,-4-3 0 0,4 0 0 16,4 3 0-16,0-1 0 0,-3 0 0 0,-1 1 144 15,-3 0-144-15,4 0 0 0,-3 3 0 0,2-5 0 16,-6 2 0-16,0 0 0 0,0 4 0 0,-3-4 0 15,-2 2 0-15,0-4 0 0,1 4 0 0,1 2 0 16,-5-2 0-16,0 0 0 0,-3-2 0 0,5 1 0 16,3 5 0-16,3-2 0 0,-4-1 0 0,3 0 0 15,2 1 0-15,1-1 0 0,-2 2 0 0,-2-1 0 16,-2-1 0-16,6-1 0 0,3 6 0 0,-3-5 0 0,-8-5 0 16,2 4 0-16,4 3 0 0,-5 0 0 0,-4 0 0 0,-6-2 0 15,-6 0 0-15,5 3 0 0,6 1 0 0,-1 3 0 16,-9-2 0-16,-8-3 0 0,-3 0 0 0,11 2 0 15,12-1 0-15,4 2 0 0,-3 0 0 0,1-1 0 16,2 0 0-16,0-1 0 0,-4-2 0 0,-5 2 0 16,1-3 0-16,-2 0 0 0,1 0 0 0,0 2 0 15,-2-2 0-15,-1 0 0 0,-2 3 0 0,1-2 0 16,-1-1 0-16,-2 1 0 0,-2 1 0 0,-4 0 0 16,-2-2 0-16,-1 2 0 0,0 0 0 0,-3 1 0 15,0 3 0-15,-6-5 0 0,0 2 0 0,-4-3 0 16,-3 0 0-16,-1 1 0 0,-1 0 0 0,-3-1 0 15,-3 0 0-15,-3 0 0 0,-2-2 0 0,-3 0 0 16,-1-2 192-16,-3-2-64 0,-3 0 144 0,-2 0 32 0,0 0 0 0,-3-2 0 16,-4 1-304-16,-2 1 0 0,-3-4-176 15,-4 1 176-15,-2 0 0 0,-4-3 144 0,-3-1 16 0,-2 1 0 16,-2 0-32-16,-2 0 0 0,0 0 0 16,-2-3 0-16,-1 4 0 0,-1-1-128 0,-1 0 192 0,0 1-64 15,-2 1-128-15,1-2 0 0,-2 2 0 0,-3 0 0 16,1-2 128-16,-2 4 0 0,0-2 0 0,1-1 0 15,-1 1 64-15,1 3 0 0,-1-1 0 0,0-2 0 16,3 2-16-16,-1-2 0 0,2 1 0 0,1 1 0 16,1 1-176-16,2 1 160 0,1-3-160 0,1 3 160 15,3-2-32-15,1 0 0 0,1 2 0 0,3 4 0 16,2-4 0-16,1 3 0 0,5-2 0 0,0 4 0 16,4 1-128-16,1 1 0 0,2 2 0 0,3 1 0 0,3 4 0 0,2 0 0 15,2 0 0-15,3 3 0 0,3-1 0 0,1 2 0 16,0 0 0-16,1 3 0 0,1-2 0 0,1 4 0 15,3 5 0-15,-1 0 0 0,0 0 0 0,-2 1 0 16,1-3 0-16,-1 2 0 0,1 3 0 0,7 3 0 16,8 5 0-16,4 2 0 0,1 1 0 0,-1 0 0 15,1-1 0-15,-2-4 0 0,-5-1 0 0,4 3 0 16,1 2 0-16,0 1 0 0,-3 2 0 0,-1-6 0 16,-4 0 0-16,-3-3 0 0,-1-1 0 0,-4-4 0 15,-1 1 0-15,-4-5 0 0,-5-1 0 0,-4-3 0 16,-1 3 0-16,-5-5 0 0,-3 1 0 0,-3-3 0 15,-1 2 0-15,-2-4 0 0,-2 0 0 0,0-1 0 16,1-2 0-16,-3 2 0 0,2-2 0 0,2-3 0 0,-2 2 0 16,0-2 0-16,1 0 0 0,-1 0 0 15,2 1 0-15,0 0 0 0,-1 0 0 0,0-1 0 0,-1 0 0 0,0-2 0 16,-3 0 0-16,0 1 0 0,-1-3 0 0,0 1 0 16,0 2 0-16,-1-3 0 0,1 1 0 0,0 2 0 15,2-2 0-15,1 2 0 0,0 0 0 0,-1 1 0 16,3 0 0-16,-1-1 0 0,0 1 0 0,1 1 0 15,0-1 0-15,-1-2 0 0,0 0 0 0,1-1 0 16,-3-1 0-16,1-3 0 0,1 4 0 0,-1-5 0 16,-1 2 0-16,-2-2 0 0,-1 2 0 0,2-4 0 15,-2 3 0-15,1-3 0 0,-2 1 0 0,0 1 0 16,-3-1 0-16,1 2 0 0,-2-1 0 0,0 0 0 16,0 0 0-16,0-2 0 0,1 3 0 0,-2-2 0 0,1-1 0 15,0 2 0-15,0-2 0 0,0 0 0 0,1 0 0 16,-3 0 0-16,1 0 0 0,-1-2 0 15,-1-2 192-15,-1 0-64 0,1 2 0 0,-3-4 0 0,1 2 224 0,-2-5 32 16,-3 2 16-16,1-3 0 0,-2 1-80 0,0-3 0 16,-2 0-16-16,0-2 0 0,-1-1-112 0,1 2-32 15,-1-3 0-15,1 1 0 0,0-1-32 0,-1 2-128 16,2 2 192-16,0-3-64 0,0-1-128 0,-2 0 0 16,2 1 0-16,0 1 128 0,1 2-128 0,0 0 0 15,1 2 0-15,0 0 0 0,2 4 0 0,0-4 0 16,-2 1 0-16,1 3 0 0,0-3 0 0,0 4 0 15,1-3 0-15,-1-1 0 0,2 1 0 0,1 2 0 16,-1 0 0-16,-1 0 0 0,1-1 0 0,0 2 0 16,-1 1 0-16,-1 1 0 0,2 2 0 0,-2-1 0 0,0 2 0 15,0 0 0-15,-1 2 0 0,1-1 0 0,0 4 0 16,1 2 0-16,-1 0-128 0,2 2 128 0,2 0 0 16,2 4 0-16,1 3 0 0,2-2 0 0,2 3 0 15,1-1 0-15,2 0 0 0,2 3 0 0,1-2 0 0,1 1 0 16,0 3 0-16,1-4 0 0,-1 1 128 0,-1 2-128 15,-1-4 0-15,1 2 0 0,1-1 0 0,-1 1 0 16,0 1 0-16,-2-2 0 0,1-1 0 0,-3 1 0 16,-2 1 0-16,-2-1 0 0,1 0 0 0,-4-1 0 15,1 2-128-15,-3-2 128 0,3 0-160 0,-4-4 160 16,1-2 0-16,-2 2 0 0,0 2 0 0,-2-2 0 16,1 1 0-16,-2-1 0 0,0-2 0 0,-1 0 0 0,1 0 0 15,-1-2 0-15,0-1 0 0,-2-1 0 0,3-4 0 0,-3 2 0 16,1-3 0-16,-1 2 0 0,1-3 0 15,-3 0 0-15,0-3 0 0,-1 2 0 0,-1 1 0 0,0 0 0 16,0-2 0-16,-3 0 0 0,1 0 0 0,-2-1 0 16,-1 0 0-16,0-1 0 0,-2 1 0 15,1 0 0-15,0-3 0 0,0 2 0 0,0-1 0 0,-2 1 0 16,-2-2 0-16,-2 2 0 0,2-1 0 0,-2 0 0 16,-6-1 0-16,-5-2-22400 15</inkml:trace>
  <inkml:trace contextRef="#ctx0" brushRef="#br1" timeOffset="213244.95">25822 15163 18431 0,'-7'0'1632'0,"3"-2"-1312"0,0 2-320 0,1 0 0 0,1 0 944 0,-2 0 112 15,-4 0 32-15,-6-3 0 0,-6 2-304 0,-3-2-48 16,-5 0-16-16,1 0 0 0,-1-1 432 0,-1 1 64 15,1 0 32-15,-1-3 0 0,1 2-464 0,-2-2-80 16,1 0-32-16,-2 0 0 0,0 0 448 0,-1-1 96 16,2 1 0-16,-1 3 16 0,1-4-208 0,1 4-64 15,2 0 0-15,1-1 0 0,3 2-416 0,4-2-96 16,1-1 0-16,1 0-16 0,1 0-144 0,1 2-32 0,0-3 0 16,3-1 0-16,-1 4-256 0,4-2 128 15,0 3-128-15,0-1 0 0,3 3 128 0,-1 3-128 0,0-1 0 16,2 3 0-16,1-2 128 0,0 0-128 0,1 3 192 15,1-2-192-15,-1-2 0 0,2 2 0 0,0-2 0 0,-2 2 0 16,2 0 0-16,-1 0 0 0,-1 0 0 0,1 0-192 16,-2 2 192-16,2 1 0 0,-1-1 0 0,2-3 160 15,0 4-160-15,1-4 0 0,1 4 0 0,0-4-176 16,0 2 176-16,2 1 128 0,1 1-128 0,-2-4 176 16,3 5 16-16,-1-2 0 0,-1 3 0 0,0-2 0 15,1 4-192-15,-2-1 0 0,-1 0 0 0,1 0 0 16,-2 2 192-16,-2 0 0 0,1 1 0 0,0 0 0 15,-2 2 48-15,0-1 16 0,-1 3 0 0,0-1 0 0,1 2-112 16,-1 0-16-16,0 1 0 0,2 0 0 0,-1 2-128 16,3 2 0-16,1 1 0 0,1 2 0 0,1-1 0 15,2 1 0-15,3 6 0 0,-1 2 0 0,1 2 0 0,-1 2 0 16,0 5 0-16,0 2 0 0,-4-7 0 16,0 5 0-16,-3 2 0 0,-1 2 0 0,-1 1 0 0,-1-1 0 15,-1 0 0-15,-1-7 0 0,0-1 0 0,1-4 0 16,1-3 0-16,-1-1 0 0,0-3 368 0,3 1-16 15,0-1 0-15,2 2 0 0,0-2-160 0,2 1-48 16,0 2 0-16,1-2 0 0,2 2-144 0,0 4 0 16,1-1 0-16,0 1 0 0,0 1 0 0,1 4 0 15,0-2 144-15,-3 0-144 0,2 4 128 0,-4 2-128 16,-1-2 160-16,-4 3-160 0,-1 0 0 0,-2-3 0 16,-3-1-176-16,1 0 176 0,-2-6 0 0,-1-1 0 0,2-2 0 0,-1-6 0 15,0 1 256-15,2-1 192 0,1 0 16 0,0 1 16 16,-1-2-320-16,4-2-160 0,-1 2 160 15,1-3-160-15,2-3 0 0,0 3 0 0,3 3 0 0,0 1 0 16,1-1 256-16,0-2 16 0,1 2 0 16,-1 0 0-16,1-3-272 0,-2-2 128 0,2 1-128 0,-1 1 0 15,-1-2 0-15,-1 1 0 0,2-1 0 0,-3-2 0 16,0 1 0-16,-1-2 0 0,-1 4 0 0,0-5 0 16,-2 3 0-16,0-2 0 0,1 1 0 0,-2 1 0 15,1-4 224-15,0 2-64 0,2 2-16 0,-2-1 0 16,2 1-16-16,-1-3 0 0,2 0 0 0,1 3 0 15,0-3-128-15,0 2 0 0,1-2 0 0,0 0 0 16,2 3 0-16,-2-3 0 0,2-2 0 0,-1 0 0 16,1-1 0-16,-2-3 0 0,1 2 0 0,1-5 0 0,1 2 128 15,-3-3-128-15,1 0 192 0,-1 1-64 0,-1-4-128 0,0 4 192 16,2-4-192-16,-1 3 192 0,-1 1-192 0,0-1 0 16,0 2 144-16,-1 0-144 0,-1 1 0 0,1 0 0 15,0-1 0-15,-1 3 0 0,-1-1 0 0,-1 0 0 16,2-2 0-16,-1 0 0 0,1 0 0 0,-1-1 0 15,3-1 0-15,-1-2 0 0,1 2 0 0,0-4 128 16,1-2-128-16,2 1 128 0,-2-2 96 0,2 1 32 16,0-2 0-16,0-1 0 0,1 2-256 0,-3-1 176 15,1-1-176-15,1 2 160 0,-1-2-160 0,1 3 0 16,-1 0 0-16,2 0 128 0,-2 0-128 0,1 0 0 16,0 3 0-16,1-3 0 0,1 0 0 0,0 0 0 15,1 0 0-15,3 0 0 0,0-3 0 0,0 3 0 0,4-2 0 16,-1 1 0-16,2 1 0 0,1-3 0 0,1 1 0 15,1 0 0-15,2 2 0 0,0-2 0 0,2 1 0 16,0 1 0-16,0 0 0 0,2 0 0 0,-1 0 0 0,1 0 0 16,1 1 0-16,1 3 0 0,2 1 0 0,0 1 0 15,-2 4 0-15,0-4 0 0,1 4 0 0,-2 0 0 16,1 0 0-16,0-2 0 0,-1 1 0 0,0-5 0 16,1-1 0-16,1 0 0 0,-2-2 0 0,1-1 0 15,1 0 0-15,-2-1 0 0,-2-2 0 0,-2 2 0 16,-1 1 0-16,1 0 0 0,-1 1 0 0,-1 5 0 15,0 1 0-15,-2-1 0 0,-2 0 0 0,0 4 0 0,-2-1 0 16,0 0 0-16,-3 4 0 0,1-1 0 16,-1 2 0-16,-2-2 0 0,0-2 0 0,-2 2 0 0,0-3 0 15,-1-4 0-15,0 1 0 0,-1-1 0 0,-1-4 0 16,1 2 0-16,-1-3 0 0,-1 0 0 0,1-3 0 0,-1 2 160 16,-1 1-160-16,0-2 160 0,0-2 144 0,-1 4 16 15,1 0 16-15,0 0 0 0,0 0-336 0,0 0 128 16,0 0-128-16,0 0 0 0,0 0 0 0,-20-10 0 15,17 8 0-15,0-2 0 0,-1 1 0 0,1-3 0 16,0 0 0-16,-1-1 0 0,0-2 0 0,2-1 0 16,-2-2 0-16,3-4 0 0,0 0 176 0,-1 0-48 15,1-6 0-15,2 3 0 0,1-4 48 0,0-1 0 16,2-2 0-16,-2-3 0 0,2 6-176 0,0-3 0 0,-1-3 0 16,1 0 0-16,-1-2 0 0,-2-1 0 15,-1-2 0-15,0 2 0 0,0-3 0 0,-1 0 0 16,-1-5 0-16,0-2 0 0,-1-2 0 0,0-1 0 0,-4-2 0 15,1 0 0-15,0 2 128 0,-1-2-128 0,-2 3 192 0,0-4-64 16,3 1-128-16,-1-3 0 0,1 0 0 16,1 1 0-16,0 2 0 0,2 5 0 0,1 2 0 15,-1 1-176-15,2 2 176 0,0 2-128 0,-2-2 128 0,1 4-128 16,2-4 128-16,0 5 0 0,-1 1 0 0,1-1 0 16,1 0 0-16,-2-3 0 0,1 6 0 0,-2-1 0 15,0-3 0-15,-1 2 0 0,1-3 0 0,-2 2 0 16,2-3 0-16,-2 0 0 0,0 1 0 0,2-2 0 15,-2 1 0-15,2 1 0 0,-1 3 0 0,0-1 0 16,1-2 0-16,0 5 0 0,1 1 0 0,-1 1-128 16,1 2 128-16,-1 3 0 0,2-3 0 0,-2 3 0 0,2 1 0 15,-1 1 0-15,1 1 0 0,-1-2 0 0,0 2 0 16,-1 2 0-16,0-2 0 0,1 3 0 0,0 0 0 0,-1-3 0 16,-1 1 0-16,3-2-128 0,-2 2 128 15,2-5 0-15,0 1 0 0,0 0 0 0,2-5 0 0,-1 3 0 16,1-1 0-16,0 1 0 0,1 1 0 15,0 1 0-15,0 2 0 0,0 2 0 0,-1-3 0 16,1 3 0-16,-2 0 0 0,0 2 0 16,-1 0 0-16,-1 3 0 0,0-1 0 0,0 0-128 15,-2 2-16-15,1-3 0 0,-2 1 0 0,-1-1 0 0,1 2 144 0,1-2 0 16,-1-1 0-16,0 0 0 0,0 2 0 16,1-4 0-16,0 1 0 0,2-1 0 0,0-1 0 0,0 0 0 15,1-2 0-15,0 2 0 0,1-1 0 0,0 2 0 16,0 2 0-16,2-4 0 0,-1 4 0 0,1-3 0 15,-1 3 0-15,1 1-128 0,-1 2 128 0,-1-2 0 16,1 5 0-16,-1-2 0 16,-1 2-416-16,-1 1 0 15,-1 2 0-15,0 0 0 0,-1 1 256 0,-2 3 160 0,-1-2-192 16,0 3 192-16,-1 0-384 0,-2-2 48 0,0 4 0 0,-1 0 0 16,-1 0-240-16,0 0-32 0,0 1-16 0,-1-1 0 15,1 3-240-15,-1-3-48 0,3-3-16 0,1 2-20496 0</inkml:trace>
  <inkml:trace contextRef="#ctx0" brushRef="#br2" timeOffset="-189648.3">4830 10722 6447 0,'-7'-10'576'0,"-1"4"-576"0,-1 3 0 0,3-2 0 0,1 3 6096 0,2 2 1120 0,-2-2 208 0,-6-1 64 0,-8 0-5552 0,-7-1-1104 16,-6-2-208-16,-5 2-48 0,-3 2-576 0,-2-1 0 15,-2 2 0-15,-5 1 0 0,1 0-240 0,-4 0-96 16,-3 0-32-16,-5-3 0 16,-5 1-784-16,-6 2-176 0,-2 2-16 0,-3 1-16 15,-5 1 0-15,1-2 0 0,0-1 0 0,-2 2 0 0,-3 1 992 0,-2-2 208 0,2 2 160 16,2-2-208-16,2 2 1040 0,2-4 224 0,-1 0 32 0,1 0 16 16,3 0 176-16,1 0 16 0,1 0 16 0,0 2 0 15,-1 2-528-15,2 0-96 0,0 2-32 0,4 0 0 16,2 3-304-16,4-2-64 0,4 2-16 0,2 1 0 15,3 0-272-15,2 2 0 0,1-3 0 0,3 1 0 16,6-3 0-16,2 2-144 0,3-6 144 0,3 6 0 16,0-2 0-16,3 2 0 0,4-3 0 0,1 3 128 15,4-4 192-15,0 0 64 0,2 1 0 0,2-2 0 16,4-1 0-16,0 2 0 0,2 0 0 0,-2 0 0 16,3 1-224-16,0 2-32 0,2 1-128 0,0 0 192 15,2 1-192-15,-2 0 0 0,3 1 0 0,-1 2 0 16,1 0 0-16,-1 2 0 0,1 1 0 0,0 0 0 0,1 3 0 15,-1-2 0-15,1 5 0 0,-1 2 0 0,0 2 0 16,-2 2 0-16,2 2 176 0,-1 1-176 0,0 1 192 0,0 1-192 16,0 2 192-16,-1 0-192 0,1-3 128 0,1 0-128 15,-2-1 0-15,2 1 0 0,0 0 192 0,-2 2-192 16,2-1 192-16,-2 0-192 0,-1 2 256 0,0-3-64 16,1 3-16-16,-1-4 0 0,0 1 16 0,2-4 16 15,-1-4 0-15,0 3 0 0,-1 3-208 0,-1-2 0 16,2 1 0-16,-1-2 0 0,1-1 0 0,2-2 128 15,0-1-128-15,1-1 192 0,0-2-192 0,0 1 0 16,2-1 0-16,-2 1 0 0,0-3 0 0,-2-1 128 16,3 2-128-16,-3-3 0 0,1-1 0 0,1-3 176 15,0-1-176-15,2-2 160 0,-1 0-16 0,1-3 0 0,0-1 0 16,1-3 0-16,1 1-144 0,2-3 0 0,1 0 0 16,1 0 128-16,4-3-128 0,1 3 0 0,5-3 0 15,1 0 128-15,7-1 80 0,3 1 16 0,4 0 0 0,7 0 0 16,6-4-64-16,6 2-16 0,5 4 0 0,3-1 0 15,4 1-144-15,0 1 0 0,0 1 0 0,-1 1 0 16,2-1 0-16,0 4 0 0,1 2 0 0,2 0 0 16,0 2 0-16,1-2 0 0,2-2 0 0,1-1 0 15,2-4 0-15,5 0 0 0,4 2 0 0,4-2 0 16,2 0 0-16,1 0 0 0,2-2 0 0,0-1 0 16,2 8 0-16,2-1 0 0,0-3 0 0,2 2 0 15,-2-1 208-15,7 4 16 0,6 2 0 0,2 0 0 16,3 0-224-16,2 3 0 0,4 0 0 0,-2 0 0 0,-7-1 0 0,9 0 0 15,6 2 0-15,-2-2 0 0,-3 3 0 16,-2-5 0-16,-4-2 0 0,5-1 0 0,4 2 0 16,1-5 0-16,-1-2 0 0,1 0 0 0,1 2 0 15,-3-2 0-15,-3-2 0 0,2 2 0 0,3 0 0 0,-2-4 0 16,-3-2 0-16,2 2 0 0,-1 6 0 0,0-4 0 16,-7 0 0-16,7 2 0 0,5 2 0 0,-1 0 0 15,-5-2 0-15,-1 2 0 0,2 2 0 0,-2 2 0 16,-3 0 0-16,-2 0 0 0,-8 1 0 0,5-1 0 15,1 0 0-15,-2-2 0 0,-3-2 0 0,-3-1 0 16,-1-1 0-16,0-1 0 0,0-1 0 0,0-5 0 16,-2 4 0-16,-1-3 0 0,-2-1 0 0,-4-3 0 15,-4-2 0-15,-1 2 0 0,-2 2 0 0,0-2 0 16,-2 1 0-16,-5 2 0 0,-3-2 0 0,-4-1 0 0,-1 4 0 16,-4 2 0-16,-2 2 0 0,-5 2 0 0,-2 0 0 15,-6 0 0-15,-2 0 0 0,-6-3 0 0,0 2 0 0,-5-1 0 16,-3 2 0-16,-4-3 128 0,-3 2-128 15,-4-3 0-15,-4 2 0 0,-4-2 0 0,-5-1 0 0,-3-1 0 16,-2 2 0-16,-5-2 0 0,0-2 0 0,-4 0 0 16,-2-2 240-16,0-2 0 0,-3-3 0 0,-3-3 0 15,0 0-112-15,1-4 0 0,-1-1-128 0,1-1 192 16,0-5-192-16,1-3 0 0,-1-3 128 0,2-3-128 16,3-2 144-16,-1-2-16 0,0-1 0 0,2-3 0 15,1 2-128-15,1-6 0 0,1 2 0 0,0-1 0 16,1 3 0-16,-1-3 0 0,0-6 0 0,2 2 0 0,-1-1 0 15,0 0-144-15,0 0 144 0,-1-2-208 0,0-1 208 16,-1 1 0-16,0 5 0 0,-2-1 0 0,2-5 0 16,1 0 0-16,-3 0 0 0,2 0 0 0,2 4 0 0,-2 0 0 15,0 5 0-15,0 7 0 0,0 3 0 0,-1 3 0 16,0 0-128-16,-3 7 128 0,-1 2 0 0,0 2 0 16,1 5 0-16,0 0 0 0,-1 3 0 0,1 0 0 15,-1 1 0-15,0 2 0 0,0 0 0 0,0 1 0 16,1-1 0-16,-1 2 0 0,-3 0 0 0,2 1 0 15,-1 3 0-15,-1-2 0 0,1 1 0 0,-2 1 0 16,2 2 0-16,-1 3 0 0,-1 2 0 0,-1 2 0 16,-1 2 0-16,-1-1 0 0,-1 2 0 0,0 0 0 15,-2 1 0-15,-2 1 0 0,0 2 0 0,-4-2 0 16,-5 4 0-16,-3 3 0 0,0-4 0 0,-3 1 0 16,-1 0 0-16,-1-2-144 0,-3 1 144 0,-4-2 0 0,-2 0 0 15,-3 0 0-15,-2 0 0 0,-1 0 0 0,-2-1 0 0,-2-4 128 16,1 0-128-16,-1-2 0 0,-2-1 0 15,-4 0-128-15,-6 0 128 0,-3 0 0 0,-1 3 0 0,-4-3 128 16,-3-3-128-16,-4 3 0 0,-3 3 0 0,-2-1-128 16,0 4 128-16,-2-2 0 0,4-4 0 0,-4 2 0 15,-2 2 0-15,-3 0 0 0,1 2 0 0,2-4 0 16,8-2 0-16,-9 2 0 0,-5 3 0 0,-3-4 0 16,2-2 0-16,-3 1 0 0,-5 0 0 0,2 1 0 15,-1 1 0-15,1-2 0 0,-5 0 0 0,0 3 0 16,-1 3 0-16,2-2 0 0,3-1 0 0,2 4 128 15,-3 1-128-15,5 2 0 0,7-2 0 0,-1 0 0 0,-1 5 0 0,0-4 0 16,1 5 0-16,4 1 0 0,4-3 0 0,0 1 0 16,1-3 0-16,4 2 0 0,3-2 0 15,3 0 0-15,3 0 0 0,2-2-128 0,2 1 128 0,-1-3 0 16,3 1 0-16,-1 0-20560 16</inkml:trace>
  <inkml:trace contextRef="#ctx0" brushRef="#br2" timeOffset="-184378.58">10547 11333 35007 0,'-5'0'3120'0,"3"0"-2496"0,4 0-496 0,0 0-128 16,2 0 128-16,1 0 16 0,2 0 0 0,4 0 0 0,8 3-352 0,4-3-80 16,3-3-16-16,3 2 0 0,0 1 160 0,1 0 144 15,1-2-208-15,-1 0 80 0,1 2 128 0,1-2 0 0,1 2 0 16,2 0-128-16,-2 0 128 0,3 0 0 0,2 2 0 16,1-2 0-16,0 2 0 0,3-2 0 0,3-2 128 0,1 0-128 15,1-1 304-15,0 0-16 0,2 0 0 0,4-1 0 16,3 4 176-16,2-2 48 0,1 2 0 0,2-1 0 15,1-2-304-15,-2 1-48 0,2 1-16 0,1-2 0 16,0 3-144-16,2 0 0 0,0 3 144 0,1-6-144 16,0 2 0-16,-1-4 0 0,-1 1 0 0,4 2-128 15,2 0 128-15,3 2 0 0,2-2 128 0,-1-4-128 16,-2 2 368-16,-2 0 0 0,1-2 0 0,0 1 0 16,2 4-144-16,-4-1-32 0,-1-1 0 0,-1 2 0 15,-2 1-32-15,-4 0-16 0,2 0 0 0,-1 0 0 16,0 1-144-16,-1 2 0 0,-1-3 0 0,-2 2 128 15,-2-2-128-15,1 1 0 0,1 2 0 0,0-3 128 16,1 2-128-16,0-1 0 0,0 2 0 0,-2-3 0 0,-2-3 0 0,0 2 0 16,-3 1 0-16,0-2 0 0,0 2 0 0,-3-3 0 15,1 2 0-15,-3-1 0 0,-3 2 0 0,-1-4 0 16,-2 4 0-16,-2-3 0 0,-1 3 0 0,-2 0 0 16,0 0 0-16,-4 0 0 0,-1 0 0 0,0 0 0 15,-1 0 0-15,1 0 0 0,-1 0 0 0,1 0 0 16,0 0 0-16,-1-2 0 0,-2 1 0 0,-1-2 0 15,3 2 0-15,-3 1 0 0,-1-3 0 0,-2 3 160 16,-2 0 16-16,-1-2 0 0,0 2-176 0,-4-1 192 16,0 1-192-16,-3 0 192 0,0 0-192 0,-2 1 0 15,-2-1 0-15,0 0 0 0,-1 0 0 0,-1 0 0 0,0-1 0 16,0 1 0-16,1-3 0 0,0 1 0 0,2 1 0 16,-1-2 0-16,1-1 0 0,-1 2 0 0,-1-2 0 15,1 1 0-15,-1 0 0 0,-2 1 0 0,1 0 0 16,-2 0 0-16,-1 2 0 0,-1 0 0 0,-1 0 0 0,0 0 0 15,-1 0 0-15,1 0 0 0,-2 0 128 0,2-3-128 16,-2 3 128-16,0 0-128 0,0-1 192 0,-1 1-64 16,3 0-128-16,-2 0 0 0,0-2 144 0,2 2-144 15,-2-4 0-15,1 2 144 0,2-1-144 0,0-1 0 16,0 1 0-16,-1-1 0 0,1-2 0 0,0 0 0 16,-2-1 0-16,-1 1 0 0,1 2 0 0,-4-4 0 15,1 4 128-15,-1-2-128 0,-1 0 0 0,-1 2 0 0,1-2 160 16,-2 1-32-16,0 0 0 0,-1 0 0 0,1 1 0 15,-1 1-128-15,-1-4 192 0,0 5-64 0,0-4-128 16,-1 0 160-16,-1 2-160 0,1-2 160 0,-2-3-160 16,-1 2 0-16,-2 0 0 0,1-1 128 0,-3-2 64 0,-2 0 0 15,-2-2 0-15,-2 2 0 0,0-3-192 0,0 0 0 16,-1 0 0-16,1 1 128 0,1 0-128 0,2-1 192 16,0 1-192-16,2 2 192 0,1 4-192 0,3-2 0 15,1 2 0-15,1 4 0 0,0-1-128 0,3 2 128 16,-1 2 0-16,2 2 0 0,1-1 0 0,0 2 0 15,3-2 0-15,-1 2 0 0,3 0 0 0,0 2 0 16,3 0 0-16,2 0 0 0,0-2 0 0,2 2-144 16,1 0 144-16,1 1 0 0,4-1-128 0,0 0 128 15,2 1 0-15,1 5 0 0,0-3 0 0,-2 1 0 0,0 3 0 16,-3-3 0-16,1 4 0 0,-2 0 0 0,0 1 0 16,-2 1 0-16,-1 0 0 0,-1 0 0 0,-1-1 0 0,-1 1 0 15,0 0 0-15,0 0 0 0,0 3 0 0,0-3 0 16,-1 2 0-16,1-2 0 0,-2 3 0 0,0-2 0 15,-1 2 0-15,-1-3 0 0,0 2 0 0,0-1 0 16,0-3 0-16,-1 2 0 0,1 1 0 0,-2-4 0 16,2 2-128-16,-1 1 128 0,-1-1 0 0,-1 1 0 15,2 0 0-15,-3-2 0 0,1 0 0 0,-1-1 0 16,-1-1 0-16,-1 2 0 0,-3 2 0 0,-2 0 0 16,-4 3 0-16,-3-1 0 0,-8 4 0 0,-6 3-13056 15,-8 1-2624-15</inkml:trace>
  <inkml:trace contextRef="#ctx0" brushRef="#br2" timeOffset="-183398.78">16471 10848 21183 0,'-6'-6'1888'0,"1"3"-1504"0,1-4-384 0,2 5 0 0,0-1 256 0,2 2 0 0,0-1-16 0,-1-2 0 0,1-2 208 0,-1-4 64 16,1-2 0-16,1-1 0 0,3 3 768 0,-2 0 176 15,2-1 16-15,-2 8 16 0,2-4-288 0,-3 6-64 16,1-1-16-16,-4 4 0 0,1 2-448 0,-3 3-96 16,-2 4 0-16,-1 3-16 0,-3 2 192 0,-1 3 32 15,-3 3 16-15,1 3 0 0,-3 3-336 0,-1 4-64 16,0 3-16-16,0 2 0 0,3-4-144 0,1 2-48 16,0 0 0-16,3-2 0 0,2-1 64 0,3-1 16 0,1-1 0 15,3 1 0-15,2-3-16 0,2-3 0 0,1-3 0 16,4 0 0-16,2-2-96 0,0-4-32 0,1-1 0 15,2-1 0-15,1-2-128 0,1 0 0 0,-2-3 0 0,2-2 0 16,1 2 0-16,0-3 0 0,2-2 0 0,-2-2 0 16,0 0 0-16,0-4 128 0,0 0-128 0,0-2 0 15,-1-2 0-15,1 0 0 0,-1-4 0 0,2-2 0 16,1-1 176-16,-1-2 0 0,1 2 0 0,1-6 0 16,-1 3-176-16,1-5 0 0,0 1 0 0,-2-4 0 15,-1-2 0-15,-1 0 0 0,-2-1 0 0,1-2 0 16,-2 3 0-16,-2-2 0 0,0 2 0 0,-1 1 0 15,-2 3 0-15,2-3 0 0,-2-1 0 0,1 1 0 16,-2 1 0-16,0 4 0 0,0-1 0 0,0 3 0 16,2 0 0-16,-2 3 0 0,1 1 0 0,0 2 128 0,-1 2-128 0,0 2 0 15,-1 0 0-15,0 3 0 0,0 2 0 0,-1 0 0 16,-3 3 0-16,-1 3 0 0,0-1 0 0,-3 4 0 16,0 2 0-16,-1 0 0 0,-1 5 0 0,0-1 0 15,1 2 0-15,1 4-176 0,-1 1 176 0,0 3 0 16,0 4 0-16,2 2 0 0,0 1 0 0,-1-1 0 15,-1 4 0-15,1 3 0 0,-1 0 0 0,0 2 0 16,2-3 0-16,-1 1 0 0,1-3 0 0,1-2 0 16,-1 1 0-16,4-3 0 0,-1-3 0 0,1 1 0 15,2-1 0-15,0-1 0 0,-1-1-352 0,4-1-32 16,0 4-16-16,4-1-12176 16,3-3-2432-16</inkml:trace>
  <inkml:trace contextRef="#ctx0" brushRef="#br2" timeOffset="-182931.2">17104 11487 25791 0,'5'-7'2304'0,"-3"1"-1856"0,0 1-448 0,-1 2 0 0,0 1 3008 0,0 0 496 0,1-2 96 0,1-1 32 0,2-2-2720 0,3-3-528 0,3-1-128 0,0 0 0 0,1 4-256 0,1-1 0 16,1 4 0-16,0-1 0 0,2 4 0 16,-1-2 0-16,1 3 0 0,0 3 0 0,0-2 0 0,-1 4 0 15,0 1 0-15,-3 0 0 0,2-1 0 16,-4 4 0-16,-2 0 0 0,0 1 144 0,-2 2-144 0,-4-2 0 15,0 2 0-15,-4 1 0 0,0-2 240 0,-4 4-48 16,-2-2 0-16,0 4 0 0,-2-3-192 0,-2 1 128 16,-3 5-128-16,-4 2 0 0,1 0 0 0,-3 5 0 15,-2 2 0-15,-1 3 0 0,-2 3 0 0,1-7 0 16,5-2 0-16,4-7 0 0,2-3 0 0,3-4 0 16,3 0 0-16,1 1 0 0,2-3 0 0,1-3 0 15,1 2 128-15,1-3-128 0,2 0 320 0,1 0 32 0,3-2 0 16,2 2 0-16,2 0-208 0,4 1-144 0,1-1 192 0,4 0-192 15,2-2 0-15,2 2 0 0,4-5 0 0,1 2 0 16,-4-1-176-16,4-1-144 0,4-2-16 0,2 1-16 31,0-5-1600-31,-1 0-320 0</inkml:trace>
  <inkml:trace contextRef="#ctx0" brushRef="#br2" timeOffset="-182513.48">18426 10146 23951 0,'1'-11'2128'0,"-2"4"-1696"0,0 3-432 0,1 1 0 0,0 1 2992 0,0 4 512 0,1-2 96 0,-1 3 32 0,0 1-2544 0,1-1-512 16,0 6-112-16,-1 2-16 0,0 4-448 0,-1 3 0 15,-1 5 0-15,-2 1 0 0,-2 2-128 0,-3 3 128 16,-1 2 0-16,-5 1 0 0,-1 3 0 0,-2 3-128 16,-1-1 128-16,-2 1 0 0,-1 3 0 0,-4 7 0 15,-1 9 0-15,-3 3 0 0,0-2 0 0,4-1 0 16,3-4 128-16,3-6-128 0,3 0 512 0,2 3 48 15,3 1 16-15,2 4 0 0,4-2-432 0,3 1-144 0,6-3 0 16,3-7 144-16,4 0-144 0,2-6 128 0,4-1-128 0,1-1 128 16,1-5-128-16,3-3-272 0,2 1 64 0,1-7 16 31,2 0-528-31,2-3-112 0,1-3 0 0,1 0-16 16,5-4-736-16,1-2-144 0,2-1-16 0,-2-2-13040 0</inkml:trace>
  <inkml:trace contextRef="#ctx0" brushRef="#br2" timeOffset="-178295.1">19171 10653 23039 0,'-2'-4'2048'0,"1"1"-1648"0,0 0-400 0,-1 3 0 0,1-2 576 0,-1 1 48 0,-2-6 0 0,-2 1 0 15,-4-4 208-15,-1-2 64 0,-4 3 0 0,0 2 0 16,-4 2 128-16,0 4 16 0,-2 1 16 0,-3 3 0 16,-2 6-432-16,-2 1-96 0,-2 2-16 0,-2 4 0 15,0 3-512-15,-2-3 0 0,0 2 0 0,2 0 0 16,1 3 0-16,1-5 0 0,4 2 128 0,1-4-128 15,3 1 608-15,1-1 64 0,1-5 16 0,3 3 0 16,2-3-400-16,2 1-80 0,-1 4-16 0,0-2 0 16,4 1-192-16,1-1 0 0,1 3 0 0,2-5 0 0,2 2 0 15,3-4 0-15,2 0 0 0,2-2 0 0,0 1-208 0,5-3 16 16,0 1 0-16,1-3 0 0,2 0 192 0,2-2 0 16,0 0 0-16,2 0 160 0,2-2-160 0,3 0 0 15,2 0 0-15,2 1 0 0,-1-1 0 0,1 2 160 16,-1-1-16-16,0 1 0 0,-1 0-144 0,-1 0 0 15,-1 1 144-15,-2 2-144 0,0 3 0 0,-4 0 128 16,0 3-128-16,-2 1 0 0,0 0 176 0,-1 2-48 16,-1 2 0-16,-1 1 0 0,1-3-128 0,0 4 0 15,-1-2 0-15,0 2-176 0,-1 1 176 0,-3-1 0 16,0-4-144-16,-2 2 144 0,-1-2 0 0,-3 1 0 16,1-1 0-16,-3 1 0 0,0-2 128 0,-1 0-128 15,-1 2 128-15,-2-4-128 0,-1 1 416 0,-1 0 0 0,-2-2 0 16,0 2 0-16,-1-3-96 0,-1-1-32 15,2 0 0-15,-1 0 0 0,1-2-128 0,1 2-32 0,0-5 0 16,0 2 0-16,1-1-128 0,0-1-144 0,-1 2 144 0,0-3-208 31,-3 2-1056-31,0 0-208 0,-2 3-32 0,-2-2-9600 0,-3 3-1920 0</inkml:trace>
  <inkml:trace contextRef="#ctx0" brushRef="#br2" timeOffset="-177512.73">19264 11276 6447 0,'-6'5'576'0,"1"-5"-576"0,0 4 0 0,3-4 0 0,-1 2 6368 0,2 0 1168 0,0 0 224 0,-2 2 48 0,0 2-5712 0,-2 4-1152 16,1 2-240-16,0 3-32 0,3 1-528 0,1 3-144 0,2 1 0 0,2 1 0 16,-1 2 0-16,0 4 0 0,1-1 0 0,-1-1 0 31,0 1-704-31,-2-1-64 0,1-2-16 0,-1 2 0 16,-1-4-2080-16,-1-4-400 0,-2 2-96 0,1-3-16 0</inkml:trace>
  <inkml:trace contextRef="#ctx0" brushRef="#br2" timeOffset="-176882.09">19771 11543 11055 0,'-3'2'976'0,"-1"0"-784"0,0-2-192 0,3 0 0 0,0 3 4416 0,1-3 848 0,0 1 176 0,0 1 16 0,0 2-4304 0,1 2-848 16,0 0-176-16,4 3-128 0,1 1 0 0,2 2-176 16,2-1 16-16,1 7 0 0,3-2 160 0,3 4 0 15,0 4 0-15,1 1 128 0,3 4-128 0,-1-1 0 16,0 4 0-16,-1-3 0 0,-3 3 0 0,-3 0 0 15,-3 3 0-15,-4-1 128 0,-4 3-128 0,-5 4 0 16,-4 0 128-16,-6-3-128 0,-2 1 0 0,-2-4 0 16,-3 0 0-16,-1-4 128 0,-1-5 448 0,0-1 112 15,-2-1 16-15,1-4 0 0,-28 14 224 16,25-25-496-16,0-2 0 16,-1-4-1328-16,-1-6-272 0,0-2-48 0,0-3-13152 0</inkml:trace>
  <inkml:trace contextRef="#ctx0" brushRef="#br2" timeOffset="-175447.37">21051 10529 1839 0,'-6'-3'160'0,"0"-2"-160"0,-1 4 0 0,3-3 0 0,1 4 5392 0,1 0 1056 0,-2 0 208 0,-4-3 32 0,-1 1-5024 0,-7 1-1024 0,-6-4-192 0,-1 3-32 31,-3 0-416-31,0 0 0 0,0 0 0 0,-1 4 0 0,1 0 0 0,-1 0 0 0,-2 0 0 0,1 3 0 0,-1-2-144 0,2 0 144 15,2 2 0-15,3 0 0 0,1-2 384 0,1 4 192 16,3-4 48-16,0 2 0 0,1 3 656 0,2-5 128 16,0 2 16-16,1 2 16 0,2-3-848 0,0 1-160 15,2 2-48-15,2-1 0 0,0 0-384 0,4 0 0 16,-1 2 0-16,3-2 0 0,1 2 0 0,1 0 0 16,1 1 0-16,2-2 0 0,2 3 0 0,1 1 0 15,1-1 0-15,1-2 0 0,1 2-176 0,1 0 176 16,1 0-128-16,-1 0 128 0,3-1 0 0,-2 1 128 0,2 0 0 15,0-2 0-15,-1 0-128 0,1 0 0 0,2 2 0 16,-1 0 0-16,2 1 0 0,-1-1 144 0,0 0-144 16,0-1 0-16,0-2 128 0,0 2-128 0,2 1 0 15,-5-4 0-15,1 2 0 0,-2 0 0 0,-1-2 0 0,-3 0 0 16,0 3 0-16,-3-2 0 0,0 2 0 0,-2 1 0 16,-2 0 0-16,0 0 0 0,0 2 0 0,-2 0 0 15,1-2 128-15,-1 3-128 0,0-1 0 0,0-2 0 16,-2 2 0-16,2-2 0 0,-2 0 0 0,1-1 0 15,-1-1 192-15,1 2-192 0,-1-4 192 0,0 2-192 16,0 0 576-16,1 0 16 0,-2 1 0 0,0-1 0 16,2 0-432-16,-2-2-160 0,-1 0 0 0,0 0 144 15,-1 0-144-15,-3 1 0 0,2 0 144 0,-3-1-144 16,-1 3 224-16,-3-3-32 0,0 1 0 0,-2 2 0 0,-2-3-192 0,-2 4 128 16,1-1-128-16,-2-3 0 0,0 1 0 15,-3 0 0-15,1-4 0 0,-2 0 0 0,3-3 0 0,-1 0 0 16,2-6 0-16,2-1 0 0,2 0 0 15,1-2 0-15,2-3 0 0,1-2 0 16,3 2-448-16,3-3-192 0,2 2-48 0,2 0-16416 16</inkml:trace>
  <inkml:trace contextRef="#ctx0" brushRef="#br2" timeOffset="-174855.26">21073 11191 25791 0,'0'-5'2304'0,"-1"0"-1856"0,0-1-448 0,2 2 0 0,2 1 3136 0,-1 0 544 0,3-1 96 0,1-2 32 15,4-4-3456-15,4-5-688 0,2-1-144 0,1 0-32 0,2 0 288 0,-1 4 48 16,-1-1 16-16,-2 4 0 15,0 0 160-15,-3 3-208 0,1 2 80 0,-1 2 128 0,-1 0-160 0,0 2 160 16,1 0 0-16,-1 2-144 0,1 0 144 0,-1 1 0 16,-1 0 0-16,0 0 0 0,0 3 0 0,-3-1 0 15,1 3 0-15,-3-1 0 0,-3 1 0 0,-2 3 0 16,-1 2 0-16,-4 2 0 0,-2 3 0 0,-3 0 0 16,-3 3 160-16,-2 1-160 0,-2 0 160 0,-3 3-160 15,-1 1 160-15,-2 2-160 0,-2-2 0 0,-1-1 0 16,3-3 0-16,0-1 0 0,4 1 0 0,0-4 0 15,4 0 0-15,2-2 0 0,1 0 0 0,3-1 144 16,1-1-144-16,2 1 128 0,2-5-128 0,3 0 0 0,1 1 0 16,1-1 0-16,2-4 0 0,0 4 0 0,5 0 0 15,-1-2 0-15,2 2 288 0,1 0 32 0,2 2 0 16,3-2 0-16,2 3 128 0,3-5 48 0,5 2 0 0,2-2 0 16,2 0-496-16,0-2 128 0,2 1-128 0,1-4 0 15,-1 0-256-15,3-3-112 0,-1 0-16 0,-1-3-11312 16,0 0-2256-1</inkml:trace>
  <inkml:trace contextRef="#ctx0" brushRef="#br2" timeOffset="-173980.16">21229 9853 22111 0,'-1'-4'1968'0,"1"4"-1584"0,0-2-384 0,1 2 0 0,-1 0 640 0,1-1 64 0,2-1 0 0,1 1 0 0,0-3-704 0,3 2-272 16,0-2 16-16,2 2 0 0,-1 2 256 0,0-3 256 15,0 2-64-15,1 1 0 0,0 0 512 0,-1 0 112 16,2 0 16-16,0 0 0 0,0 0-288 0,1 0-48 15,0 1-16-15,-1 2 0 0,1-1 416 0,2 2 64 16,-2-2 32-16,1 5 0 0,2 0-224 0,-1 3-64 16,2 2 0-16,3 3 0 0,1 1-448 0,4 4-80 15,3 2-32-15,1 3 0 0,1 1-144 0,3 5 0 0,4 0 0 16,1 3 0-16,2 5 0 0,2-1 0 0,-2 3 0 16,0 0 0-16,1 1 0 0,0-1 0 0,1-4 0 0,-2 1 0 15,2 0 0-15,-5 3 0 0,-2-3 0 16,-6 3 0-16,-5-2 0 0,-3 1 0 0,-3 5 0 15,-5-1 0-15,-3 3 0 0,-1-2 0 0,-5 2 0 0,-2 0 128 16,-1 1-128-16,-3 0 192 0,-1 2-192 0,0 1 192 16,0-4 64-16,-2 0 0 0,0 1 16 0,-1-4 0 15,-1-5-272-15,1-2 0 0,0-3 128 0,-2-4-128 16,1-2 464-16,-3 0 48 0,1-6 0 0,-4 3 0 16,-2-3-160-16,-3 1-32 0,1-2 0 0,-4-5 0 0,0-3-320 15,-3-3 0-15,-1-4 0 0,-3 0-17952 16</inkml:trace>
  <inkml:trace contextRef="#ctx0" brushRef="#br2" timeOffset="-172698.96">3956 11137 39615 0,'-11'-8'3520'0,"3"2"-2816"0,4 1-560 0,3 4-144 0,1 1 0 0,-2-3 0 16,-4-3 0-16,-7-1 0 0,-3-6 0 0,-4-1 0 16,-2 0-192-16,-4 2 192 15,0-1-1056-15,-2 3-96 0,-2 2 0 0,-2 0-16 16,0 2-832-16,-4 4-176 0,-1 2-16 0,2 2-16 15,8 2 1120-15,-6 4 208 0,-9 6 48 0,-9 11 16 0,-6 7 816 0,-2 5 128 16,-4 11 32-16,-1 3 16 0,1 2 336 0,4-2 80 0,5 0 16 0,9-4 0 16,9-9-432-16,5 6-176 0,3 7 128 0,6 2-128 15,6 0 976-15,6 2 112 0,6-2 32 0,5-1 0 16,5-3-336-16,7-2-64 0,5 8-16 0,10 2 0 16,7 3-512-16,9 3-192 0,6 3 144 0,6-2-144 15,2-3 0-15,3-2 0 0,-1-8-144 0,3-4 144 16,5-3-976-1,4-9-96-15,5-7-16 0,-4-9 0 0,-2-7-240 0,6-8-48 16,6-6-16-16,-3-8 0 0,-4-9 1392 0,-5-4 240 0,0-6 64 0,-4-5 16 0,-2-7 1552 16,-2-6 320-16,-2-6 64 0,-4-6 16 0,0 0-688 0,-5-8-144 15,-3-4-32-15,-8-2 0 0,-8 2-848 0,-6-7-176 16,-6-5-48-16,-7-6 0 0,-6 8-336 0,-11-7 128 16,-8-4-128-16,-9 6 0 0,-7 2 0 0,-8 3-128 15,-3 2 0-15,-5 10 0 16,-3 6-256-16,-6 4-64 0,-4 8 0 0,-1 9 0 0,-1 5 208 0,-3 11 48 15,-6 4 0-15,-2 7 0 0,-1 5-64 0,-1 10-16 16,1 6 0-16,0 8-16240 0</inkml:trace>
  <inkml:trace contextRef="#ctx0" brushRef="#br2" timeOffset="-169230.62">22860 10931 28559 0,'-5'-6'2544'0,"1"2"-2032"0,2 4-512 0,1-2 0 0,1 2 1232 0,1 0 160 0,1 2 16 0,1-2 16 16,1 0-848-16,1 3-192 0,3-2-16 0,1 4-16 15,2-1-32-15,0 0 0 0,3 2 0 0,-2 0 0 16,0 0-64-16,2 0-32 0,0-2 0 0,-1 2 0 16,2-2-224-16,0 1 0 0,1 1 0 0,1-2 0 15,2-2 224-15,-2 2-48 0,2 0-16 0,-2 2 0 0,2-3 288 0,0 6 48 16,5-1 16-16,-1 3 0 15,2 1-176-15,0 2-16 0,2 0-16 0,0 4 0 0,4 3-304 0,1 1 160 16,5 2-160-16,1 0 128 0,0 4-128 0,3 0 0 16,3 0 0-16,6 5 0 0,2 1 0 0,-3-2 0 15,-3 0 0-15,-4-3 0 0,-4-2 0 0,-1-1 0 16,-2-1 128-16,0-2-128 0,-1 5 0 0,1 0 0 16,-2 0 0-16,2 1 0 0,-1 1 160 0,1 0 0 15,1 1 0-15,1 2 0 0,-1-5-160 0,-2-2 160 16,4-1-160-16,0-3 160 0,1-4-160 0,1 1 0 15,0-3 0-15,2 0 0 0,3 0 176 0,1-1-48 0,-1 1-128 16,-3-3 192-16,-1 3-64 0,-3-4-128 0,0 4 176 16,1-2-176-16,-5 0 0 0,0 3 0 0,-4-4 0 0,-1 2 0 15,-2 1 176-15,-3 0-176 0,-3 3 160 0,-4-3-160 16,-1 0 0-16,-2 2 0 0,-2 1 0 0,-1-3 0 16,0 0 0-16,-1-2 0 0,-1-2 0 0,1-1 0 15,0-3 0-15,-1 0 0 0,4-2 0 0,-2 1 0 16,1-2 0-16,-1 0 0 0,-1-4 0 0,0 4 0 15,-1-2 0-15,-2 0 0 0,1-3 0 0,-3 1 0 16,-2 2 160-16,0-3 32 0,-1 2 16 0,-2-2 0 16,-1 1-208-16,-1 2 144 0,-1-3-144 0,-2 1 128 15,0-1 80-15,-1-1 16 0,0-2 0 0,-2 0 0 16,2-4-224-16,-2-1 0 0,-1 0 128 0,2-2-128 0,-2-1 0 16,0 0 0-16,1-6 0 0,0 0 0 0,1-2 192 15,1 0-64-15,-1 1-128 0,4 1 192 0,-1 2 0 0,0-4-16 16,3 3 0-16,-1-4 0 0,0 4-16 0,2 1 0 15,-1-1 0-15,1 0 0 0,-1 4-160 0,0 0 0 16,-1 2 0-16,1-3 128 0,-3 3-128 0,1 1 0 16,-2-3 0-16,1 3 0 0,-1-1 0 0,0 0 0 15,0 1 0-15,-1-3 0 0,2 2 0 0,-1-3 0 16,0 0 0-16,2-2 0 0,-1 1 0 0,0-2 0 16,2-1 0-16,1 0 0 0,1 1 0 0,-2 1 208 15,2-1-48-15,2 0-16 0,-1 1-144 0,1 1 192 16,3 4-192-16,-1-1 192 0,2 4-192 0,-1 2 0 15,1 1 0-15,0 3 0 0,1-2 0 0,-1 1 0 16,0 2 0-16,-1 0 0 0,0 0 0 0,-1 0 0 16,-1 2 0-16,0-2 0 0,-1 3 0 0,1 1 0 0,-2-1 0 15,0 1 0-15,0 2 0 0,-1 3 0 0,2 1 0 0,-2 2 0 16,1 4-128-16,1-1 128 0,1 5 0 0,-1-2 0 16,3 1 0-16,-1-2 0 0,1 4 0 0,0-1 0 15,0-1 0-15,-1 3 0 0,0 3 0 0,1 1 0 16,0-2 0-16,-1 5 0 0,1-3 0 0,-3 2 0 15,2 1 0-15,-3-2 0 0,2 1 0 0,-1-1 0 16,2 1 0-16,1-4 0 0,0 0 0 0,0-3 0 16,1-5 0-16,0 0 0 0,2-4 0 0,-2-2 0 15,1-1 0-15,-1-3 0 0,1 2 0 0,-1-5 0 16,0 2 0-16,-1-4 0 0,-1 2 0 0,-1-1 0 16,0-2 0-16,-1 2 0 0,0 0 0 0,-2-2 0 15,0 3 0-15,-2-3 0 0,2 1 0 0,-2 1 0 16,-1-1 0-16,0 2 0 0,-1-3 0 0,0 0 0 0,-1 4 0 15,0-4 0-15,0 0 0 0,-1 0 0 0,0 0 0 0,-1-2 0 16,-1 2 0-16,0 0 0 0,-2-2 0 0,-1-1 0 16,-3 2 0-16,-1-1 0 0,0 1 0 0,-1-2 0 15,-2-1 0-15,-3-1 0 0,-2 2 240 0,-1-3-48 16,-2-2 0-16,-2 3 0 0,1 1 0 0,0 1-16 16,0-3 0-16,1 3 0 0,2 3-176 0,2 0 0 15,1 0 0-15,4 0 0 16,2-2-528-16,5 2 16 0,4 0 0 0,5-2-20432 0</inkml:trace>
  <inkml:trace contextRef="#ctx0" brushRef="#br2" timeOffset="-168415.62">24830 12784 10127 0,'1'-8'896'0,"-1"2"-704"0,1 0-192 0,1 4 0 0,-1-1 1904 0,0 2 336 0,2 1 80 0,0-4 16 0,2-1-1104 0,3-1-208 16,2 2-64-16,1-2 0 0,0 2 736 0,0 2 144 15,-1 2 16-15,1 2 16 0,-1 2-688 0,-1 2-144 16,0 0-16-16,0 3-16 0,0 1-112 0,-3 0 0 16,1 0-16-16,-2 2 0 0,-1 3-256 0,0-1-48 15,-1 0-16-15,0 2 0 0,-1 4-224 0,2 1-32 16,-1 2-16-16,-1 3 0 0,-1-2-288 0,2-1 160 15,-1 2-160-15,1-3 128 0,0 0-128 0,2-5 0 16,0 0 0-16,0-1 0 0,1-3-256 0,2-2-48 16,-1 0 0-16,2-3 0 15,0-2-1312-15,-1-4-272 0,2-1-48 0,1 2-12848 0</inkml:trace>
  <inkml:trace contextRef="#ctx0" brushRef="#br2" timeOffset="-168115.05">25540 12569 31327 0,'-11'0'1392'0,"3"0"272"0,2 2-1328 0,2 2-336 0,2-1 0 0,1 2 0 15,-2-1 400-15,-1 6 16 0,-3 5 0 0,-2 8 0 0,-3 8 640 0,-3 4 128 16,0 3 32-16,-2 1 0 0,1 1-528 0,-4-1-112 16,0 4 0-16,-2-1-16 0,0 3-176 0,-2 2-16 15,-3 6-16-15,0-3 0 0,0 4-208 16,-1-4-144-16,3-3 192 0,0-1-192 0,4-6 0 0,1-2-192 16,3 0 0-16,3-7 0 15,2-2-1472-15,2-3-304 0,2-7-48 0,3-3-13792 16</inkml:trace>
  <inkml:trace contextRef="#ctx0" brushRef="#br2" timeOffset="-167605.53">25746 13089 31327 0,'-5'-6'2784'0,"2"0"-2224"0,0 3-560 0,3 0 0 16,0 0 1456-16,0-1 176 0,-1-2 32 0,0-4 16 15,1-2-1216-15,1-3-240 0,4 2-48 0,1-3-16 0,3 3 48 16,2 3 16-16,1-1 0 0,2 1 0 16,2 3-224-16,0 1 0 0,1-1 0 0,2 4 0 0,-1 0 0 0,0 6 0 15,-2 0 0-15,-1 4 0 0,-3 0 0 0,-1 4 128 16,-2 5-128-16,-4 0 192 0,-2 0 176 0,-3 3 16 16,-2 1 16-16,-3 1 0 0,-1 2-272 0,-4 2-128 15,0 0 128-15,-2 1-128 0,-3-2 0 0,0 0 0 16,-1 1 0-16,1-1 0 0,0-4-448 0,2-1 48 15,-1-3 0-15,3-1 0 0,0-3 400 0,2-2 0 16,2 0 0-16,2-2 0 0,0 2 0 0,2 0 128 16,2 0-128-16,1-1 176 0,2 1 144 0,1-2 48 15,1 2 0-15,1-2 0 0,2 3-112 0,2-4-32 16,1 3 0-16,1-1 0 0,1-1-224 0,2 0 0 0,1-2 0 16,-1 0 0-16,4-3 0 0,-2 0 0 0,1 1-144 15,0-1 144-15,1-3-384 0,-2 0 32 0,1 0 0 16,-1-4-11680-16,1 1-2320 15</inkml:trace>
  <inkml:trace contextRef="#ctx0" brushRef="#br2" timeOffset="-167131.6">27344 12379 29487 0,'-3'-1'2624'0,"2"1"-2112"0,4 0-512 0,-2 0 0 0,0 0 336 0,2 0-32 0,-1 0-16 0,2 1 0 0,2 4 832 0,1 2 160 0,3 2 48 0,0 4 0 0,1 3-560 0,2 2-128 0,0 5 0 0,2 0-16 16,-1 4-224-16,1 2-32 0,-2 3-16 0,1 0 0 15,-2-1-480-15,-3-1-112 0,-2-2-16 0,-1-1 0 32,-2-2-1136-32,-1-3-224 0,-1-2-48 0,-1-4-16 15,2 0-512-15,-2-5-112 0</inkml:trace>
  <inkml:trace contextRef="#ctx0" brushRef="#br2" timeOffset="-166771.42">28251 12345 34095 0,'-2'-1'1504'0,"0"-2"320"0,-1 3-1456 0,2 0-368 16,1 0 0-16,0 3 0 0,-1 3 288 0,-2 0-16 0,-1 8 0 15,-2 4 0-15,-4 8 672 0,-2 7 128 16,-4 7 16-16,-3 3 16 0,0 4-608 0,-5 1-128 0,1 6-32 0,-5-4 0 15,1 1-208-15,-3 0-128 0,0-1 160 16,0 1-160-16,-1-4 128 0,1 0-128 0,1 1 0 0,-1-3 0 16,0-1 0-16,1 6 128 0,-1-3-128 0,3-5 0 15,2-5 0-15,4-2 0 0,4-6-192 0,2-4 192 32,5-5-1424-32,1-4-176 0,4-4-48 0,4-3-14656 0</inkml:trace>
  <inkml:trace contextRef="#ctx0" brushRef="#br2" timeOffset="-166281.98">28375 12942 28559 0,'3'-4'2544'0,"-1"-2"-2032"16,1 2-512-16,-1 4 0 0,1-2 1088 0,1 1 128 16,4-5 32-16,3-6 0 0,6-1-416 0,3-2-96 15,4 1-16-15,-1 0 0 0,1 2-256 0,-2 0-48 16,-1 3-16-16,1 2 0 0,0 1-400 0,1 1 0 16,-1 4 0-16,-1 2 0 0,0 4 0 0,-3-2 0 15,-1 4 0-15,-3 0 0 0,-1 4 480 0,-3 3 160 0,-2-2 48 0,-2 2 0 16,-2 3-256-16,-3-1-48 0,-1 3-16 0,-3-3 0 15,-2 4-240-15,-4-2-128 0,-1 1 128 0,-2 0-128 16,-3 0 0-16,-2 3 0 0,-3 1-160 0,-4-1 160 16,-2 0-368-16,-1 3 48 0,-1 0 0 0,-1-3 0 31,0-2-400-31,-1 2-80 0,2-4-16 0,2-2 0 0,2 1 528 0,3-3 96 0,4-1 32 0,2-2 0 16,3 1 528-16,0 1 96 0,4-1 32 0,2-2 0 15,2 2 272-15,3-2 64 0,2 2 16 0,1 1 0 16,5-1-400-16,0 1-64 0,4 0-32 0,4 2 0 15,2-3-144-15,6 2-16 0,2-2-16 0,6-2 0 16,-1-4-176-16,3 1 0 0,6-1 0 0,3-5 0 16,1 0-368-16,2-1 0 0,-2-2 0 0,-1-2 0 15,-5 2-496-15,-1-2-96 0,0-2-32 0,-2 0-16352 16</inkml:trace>
  <inkml:trace contextRef="#ctx0" brushRef="#br2" timeOffset="-165065.91">31631 12512 31327 0,'-4'0'2784'0,"2"0"-2224"0,1 0-560 0,-1 0 0 0,1 0 0 0,-1 0 0 15,-2 0 0-15,-2 0 0 0,-3 2 560 0,-2-2 0 16,-4 4 0-16,-1-2 0 0,-4 2 656 0,2 2 144 16,-2 0 32-16,0 2 0 0,2 3-448 0,-3 0-96 15,0 4-16-15,-2 4 0 0,1 4-272 0,0 2-64 16,-1 3-16-16,0 4 0 0,1 5-272 0,1-2-48 15,1 1-16-15,-1 1 0 0,2 1-144 0,0 3 0 16,-1 4 0-16,2-2 0 0,2 1 0 0,4 1 0 0,1-3 0 16,4-2 0-16,4-2 0 0,3-3 0 0,3-6 0 15,1 0 128-15,5-2-128 0,2-4 0 0,3 1-192 0,2-4 192 16,1-2-144-16,2-4 144 0,2 1 0 0,2-3 0 16,3-2-240-16,0-4 64 0,-2-2 16 0,0-2 0 15,5-2 32-15,1 0 0 0,0-2 0 0,-1-6 0 16,-1 0 128-16,1-2 0 0,-3-3 0 0,-2-3 0 15,2 0 0-15,0-2 0 0,0-1 0 0,-1-3 0 16,1 0 0-16,-1-4 0 0,1-1 0 0,-1-3 0 16,-4-4 0-16,0-1 144 0,-3-2-144 0,-3-4 0 15,-1 2 256-15,-2-1-48 0,-1-2-16 0,-4-3 0 16,0 2-192-16,-5 1 144 0,-2-2-144 0,-4 2 128 16,-3 2 16-16,-2 1 0 0,-3 2 0 0,-3 2 0 0,-3 5-144 15,-3 4 160-15,0 0-160 0,-3 5 160 0,-1 3-160 16,-2 3 128-16,-3-3-128 0,1 6 128 0,-3 2-128 15,-1 2 0-15,1 6 144 0,0 2-144 16,0 2-320-16,1 2-128 0,3 2-16 0,-2 0-18896 16</inkml:trace>
  <inkml:trace contextRef="#ctx0" brushRef="#br2" timeOffset="-155763.89">26036 15117 17503 0,'1'-6'1552'0,"0"1"-1232"0,0 3-320 0,1-1 0 0,-1 3-1088 0,-1-1-288 0,2-5-48 0,2-3-16 0,1-1-592 0,1-2-112 15,2-2-32-15,0-1 0 0,2 2 2384 0,0-2 480 0,1 1 80 0,1 2 32 0,2 0 736 0,0-3 128 16,2 4 48-16,-1-4 0 0,1 5-1264 0,1 0-256 15,-2 4-64-15,-3 0 0 0,1 1 128 0,-6 3 32 16,-1 2 0-16,-2-2 0 0,0 2 544 0,-3 0 128 16,0 2 0-16,-2-2 16 0,0 4-64 0,-2-1-16 15,1 0 0-15,-3 1 0 0,-2 1 832 0,0-1 176 16,0-2 16-16,-2 3 16 0,-1 0-192 0,-1-1-32 16,-1-2-16-16,0-1 0 0,1 2-464 0,0-3-80 0,-1 0-32 0,-1 0 0 15,1-3-544-15,1 2-96 0,-1 1-32 16,-2-5 0-16,-1 4-448 0,0-4 0 0,0 4 0 0,-2-3 0 15,0 2 0-15,0-2 0 0,-2 2 0 0,0-2 0 16,0 1 0-16,0 3 0 0,-1-3 0 0,1 3 0 16,-1-3 256-16,-1 3-32 0,0 0-16 0,-2 0 0 15,2 3-32-15,-1-2-16 0,0 1 0 0,0 1 0 16,2-2-160-16,-2 2 0 0,1 0 144 0,1 0-144 16,0-1 0-16,3 2 0 0,-1-3 0 0,4 2 0 0,1-3 0 15,2 0 128-15,1 0-128 0,0-3 0 0,3 3 320 16,-1-1 0-16,1 1 0 0,0-3 0 0,-1 2-96 15,1 1-32-15,1-2 0 0,-2 2 0 0,1 0-64 0,-1 0 0 16,1 0-128-16,-1 0 192 0,2 0-192 0,-2 0 144 16,-1 0-144-16,-1 2 128 0,0-1-128 0,0 2 0 15,-1 1 144-15,0-2-144 0,-1 2 0 0,-2-1 144 16,-1 2-144-16,0-1 0 0,2 0 0 0,0 0 0 16,2-2 0-16,1 1 0 0,3-2 0 0,0 1 0 15,2 1 0-15,0-3 0 0,0 1 0 0,1 1 0 16,0 1 0-16,1 1 0 0,-1-4 0 0,-1 2 0 15,1 2 192-15,1-1-192 0,-1 0 192 0,1 1-64 16,0 2 0-16,-1-2-128 0,1 2 144 0,1 2-144 16,0 0 0-16,0 2 144 0,2 1-144 0,-1-1 0 0,1 0 0 15,0 2 0-15,1 4 0 0,-1 3 0 0,2-3 0 16,-1 2 0-16,0 1 0 0,0-2 0 0,2 0 0 0,-1 3 0 16,1-1 0-16,-2-1 0 0,1 0 0 0,0 0 0 15,0 1 0-15,-1-1 0 0,1 2 0 0,0 1 0 16,-1 1 256-16,0-2-16 0,-1 2-16 0,2 1 0 15,-4-2-16-15,2 2 0 0,-1 2 0 0,0 0 0 16,1 1-208-16,-1 0 144 0,0 1-144 0,1-1 128 16,-2 2-128-16,2-3 0 0,0 1 0 0,0 1 0 15,2-3 0-15,-2-2 0 0,1-1 0 0,-1 2 0 16,1 2 0-16,0 0 0 0,2 1 0 0,-1-1 0 16,-1-1 0-16,3-2 0 0,-1 4 0 0,-1-3 0 15,1 1 272-15,-1-1 32 0,2-1 0 0,1 3 0 16,-2-3-304-16,1 0 160 0,1 2-160 0,-1 0 128 0,1 4 64 15,-2-5 16-15,2 2 0 0,-1-3 0 0,0 3-208 0,0-2 144 16,-2 5-144-16,-1-4 128 0,2 2-128 0,-3 3 0 16,0-3 0-16,-2 2 0 0,1-1 0 0,-1 2 0 15,-2-1 0-15,0 1 0 0,-1-1 0 0,0-2 0 16,0 5 0-16,1-5 0 0,-1 0 0 0,0-1 0 16,0-3 0-16,1 0 0 0,0 3 224 0,2-3-32 15,-1 0-16-15,1 1 0 0,1-4-176 0,-2 2 160 16,2 2-160-16,0-1 160 0,1 0-160 0,-2-1 160 15,2 2-160-15,-1 0 160 0,0 2-160 0,-2-3-144 16,0 3 144-16,-1-3-208 0,-1 3 208 0,0-3 0 16,0 2 0-16,-2-2 0 0,-1 2 0 0,1-1 0 0,0 1 0 15,-1-1 0-15,1 1 0 0,1-1 0 16,-1-1 0-16,1 1 0 0,1 1 0 0,0-4 0 16,0 2 128-16,2-3-128 0,-1 3 0 0,0-4 0 0,2 0 128 0,-1-1-128 15,2-3 0-15,1 0 0 0,-1 0 0 16,1-2 0-16,0-2 0 0,1 3 0 0,0-1 0 0,0-2 0 15,2 2 0-15,-2 1 0 0,2-3 0 0,-1 2 0 16,-1 0 0-16,1 1 0 0,-1 0 0 0,-1 2 0 16,-1-1 0-16,-1-2 0 0,1 2 0 0,-3 1 0 15,2-3 0-15,-2 1 0 0,1 0 0 0,-2-1 0 16,1 1 0-16,0-4 0 0,0 4 0 0,1-3 0 16,0-2 0-16,2-1 0 0,0-1 0 0,0-3 0 15,1 4 0-15,1-4 0 0,0 1 0 0,2 1 0 16,-1 1 0-16,2 2 0 0,-2-5 0 0,1 4 0 0,0 1 0 15,0-2 0-15,-1 4 0 0,1-1 0 0,-1 1 0 0,-1-3 0 16,2 2-128-16,-3 0 128 0,1-5 0 0,0 3 0 16,-2-2 0-16,2 1 0 0,-1-3 0 15,0 0 0-15,0-2 0 0,0 2 0 0,2-3 0 0,-2 1 0 16,2-1 128-16,1 0-128 0,-1 2 0 16,2-2 0-16,0 3 0 0,-1 1 0 0,1-2 0 0,1 2 0 15,-1-1 128-15,1 2-128 0,-1 3 0 0,-1-2 0 16,1 3 0-16,-2 1 0 0,-1-1 0 0,1 4 0 15,-2-3 0-15,0 0 0 0,-2-2 0 0,1-2 0 16,0 2 0-16,0-2 0 0,-1-1 0 0,1-4 0 16,0 2 0-16,1-3 0 0,0 0 0 0,0 0 0 15,0 0 0-15,1 0 0 0,2 0 144 0,0 0-144 16,1 0 0-16,1 0 144 0,1 0 0 0,2 1 0 0,0-1 0 16,2 0 0-16,3-1-144 0,-1 1 0 0,4-3 0 15,0 2 0-15,1-1 0 0,1-2 0 0,-2 1 0 16,1 0 0-16,-1 0 0 0,1-1 0 0,2-1 0 0,1 1 0 15,0 1 0-15,1-3 0 0,0 2 0 16,0-2 0-16,-2 2 0 0,2 2 0 0,3-2 0 0,-1 2 0 16,3-2 0-16,2 1 0 0,-1 1 0 0,2 2 0 15,4 0 0-15,-1 5 0 0,1-1 0 0,-1 2 0 16,2 0-128-16,-1 0 128 0,2 0 0 16,1-2 0-16,-1 2 0 0,0-3-144 0,-3 0 144 0,-1 1 0 15,0-1-272-15,-3 0 48 0,0 0 16 0,-2-2 0 16,-3 2-32-16,-1-3 0 0,-1 0 0 0,-1-3 0 15,-2 2 240-15,-2-2 0 0,-2 3 0 0,0-2 0 16,-2 1 0-16,-2 1 0 0,1 0 0 0,-2 1 0 16,-1 1 0-16,-1-2 0 0,0 3 0 0,0-2 0 15,-4 2 0-15,1 0 0 0,0 0 0 0,-2-2 0 0,-1 1 0 0,1 1 0 16,-2-3 0-16,0 0 0 0,1 0 0 0,-1 0 0 16,-1 0 0-16,-1-3 0 0,1 1 0 0,-1-2 0 15,2 4 0-15,0 0 0 0,0 0 128 0,-11-16-128 16,7 9 0-16,0 1 0 0,-1-3 0 15,1-1 0-15,0-2 0 0,-1-3 0 0,0-1 160 0,0-2-160 16,1-3 128-16,-1-1-128 0,0-4 144 0,1-2-144 16,1-3 160-16,0-4-160 0,1-3 128 0,2 0-128 15,-2-6 0-15,2 0 144 0,0-3-144 0,0 1 0 16,3-4 0-16,-2 2 0 0,2 4 0 0,-1-3 0 16,2 0 0-16,0-1 0 0,0-4 0 0,3 1 0 0,-1 0 0 15,0-1 0-15,0 2 128 0,0-1-128 0,-1 1 0 16,0 2 128-16,0-1-128 0,-2 0 0 0,0 5 0 15,-1-1 0-15,-1 0 0 0,-1 0 0 0,-3 3 0 0,1-1 0 16,1 2 0-16,-2-1 0 0,2 1 0 0,0 0 0 16,0-1 0-16,1-2 0 0,1-1 0 0,0-2 0 15,1 3 0-15,0-1 0 0,0 2 0 0,2-2 0 16,-2 1 0-16,1 1-224 0,-1 1 80 0,1-3 16 16,-1 2 128-16,1-2 0 0,-1 7 0 0,-1-3 0 15,-1 7 0-15,0-1 0 0,0 3 0 0,-2 1 0 16,-2 5 0-16,-1-3 0 0,-1 5 0 0,-3-1 0 15,2 1-160-15,-3 2 160 0,-1 0-192 0,1-3 192 0,0 4-192 16,0 1 192-16,0 1-192 0,-1 0 192 0,1 1-144 0,-1-1 144 16,1 3 0-16,2-3-144 0,-1 2 144 0,2-1-160 15,1-1 160-15,-1 0-160 0,2 3 160 0,2-3 0 16,0 0 0-16,1 0-128 0,-1 1 128 0,1 2 0 16,1 2 0-16,-2-3 0 0,2 3 0 0,-2 2 0 15,1 2 0-15,-1 0 0 0,1 0 0 0,-1 2 0 16,0-1 0-16,-1 2 0 0,3-2-224 0,-2 3 32 15,2 0 16-15,0-1 0 0,0 2-32 0,1-1-16 16,0 1 0-16,0-1 0 0,0 0-16 0,0 0 0 16,2 1 0-16,-1-4 0 0,2 3-80 0,-1-4 0 15,2 1-16-15,-2 2 0 16,3 1-160-16,-2-4-16 0,1 1-16 0,-1 1 0 16,1 0-240-16,0-2-64 0,1 4 0 0,-2 0-17792 0</inkml:trace>
  <inkml:trace contextRef="#ctx0" brushRef="#br2" timeOffset="-153523.74">29237 15003 22111 0,'-4'-1'1968'0,"1"-2"-1584"0,1 1-384 0,2 2 0 0,0 0 640 0,0-1 32 0,-1 1 16 0,-3-4 0 0,1 2-352 0,-3-2-64 15,-2-1-16-15,1 1 0 0,-2 1 832 0,-2-1 176 16,-1 2 16-16,-3-2 16 0,-1 1-192 0,-4 0-32 15,-1 0-16-15,-4 0 0 0,-2 3-272 0,-3-3-48 16,-1 1-16-16,-1 2 0 0,0 0-336 0,-3 0-64 16,2 0 0-16,0 2-16 0,-1-2 128 0,1 0 16 15,-1 0 16-15,2 0 0 0,1 3-272 0,0-3-48 16,-1 3-16-16,1 0 0 0,2 3-128 0,2-2 128 16,-1 2-128-16,4 0 128 0,-1 0-128 0,0 0 0 15,3 2 0-15,0 0-176 0,1-1 304 0,1 2 48 16,1-1 16-16,1 1 0 0,0-1-32 0,4-3 0 0,2 1 0 15,1 1 0-15,1-3 32 0,3 3 0 0,0-1 0 16,0-1 0-16,1 1-192 0,1 0 192 0,0 0-192 16,0 1 192-16,0-1-64 0,0 2-128 0,1 2 192 15,-1-2-64-15,1 0-128 0,-1 1 192 0,1 1-192 0,0 0 192 16,2-2-192-16,1 0 0 0,1 0 0 0,0 2 128 16,1 0 16-16,1-1 0 0,2-2 0 0,0 2 0 15,1 1-16-15,0-1-128 0,0 0 192 0,0 1-64 16,0-1 16-16,0 1 0 0,-2 0 0 0,2 2 0 15,-1-2-144-15,-2 2 160 0,1 1-160 0,-1-1 160 16,1 2-160-16,-1 1 0 0,1 1 0 0,-2-4 0 16,0-1 192-16,2 4-32 0,-2 0-16 0,1 5 0 0,1-1-144 15,-1 2 0-15,0-1 0 0,-1-1 0 0,1 1 128 0,0 1-128 16,-1-3 0-16,0 4 128 0,0-2 80 0,2 1 16 16,-2 3 0-16,1 0 0 0,2-1-80 0,-1 3-16 15,0 1 0-15,1 3 0 0,0 3-128 0,-2-1 0 16,1 3 0-16,-1-1 0 0,1 2 0 0,-2 1 0 15,0-1 0-15,0 1 0 0,1 0 0 0,-2-2 0 16,-2 3 0-16,1-2 0 0,-1-1 0 0,-2-2 0 16,1-1 0-16,0 0 0 0,-1-1 0 0,0 2 128 15,1-5-128-15,-1 3 128 0,1-3 80 0,1 1 16 16,0 0 0-16,0 2 0 0,1 0-224 0,0 3 176 16,1-1-176-16,0 2 160 0,0-3-160 0,-1 4 0 15,1 1 0-15,0-3 128 0,-2 1-128 0,2 0 0 16,-1-3 0-16,0 0 0 0,0 1 144 0,-2-4 0 0,1-1 0 0,-2-2 0 15,0-1-144-15,1-2 0 0,-2 5 0 0,1-6 0 16,0 3 0-16,0-3 128 0,1 0-128 16,0 0 0-16,2 1 0 0,-1-4 0 0,2 2 128 15,-2 2-128-15,4-1 0 0,-2-2 0 0,1 1 0 0,-1 1 0 16,0-3 0-16,1 0 0 0,-1 0 0 0,1 1 0 16,-1-2 0-16,-1 1 0 0,1 1 0 0,-2-2 0 15,-1 1 0-15,1-2 0 0,-1 2 0 0,1-3 0 16,-1 1 0-16,1-3 0 0,1-2 0 0,-1 0 0 15,1 2 0-15,0 1 0 0,1-3 144 0,0 2-144 16,0-2 0-16,1 2 0 0,0 1 0 0,1-2 128 16,-1 4-128-16,0-3 0 0,0 2 0 0,0-1 128 15,1 2-128-15,-1 1 0 0,1-2 0 0,-2 0 0 0,0 0 0 16,0-1 0-16,0 1 0 0,-1-4 0 0,0 2 0 16,0-2 0-16,-1 0 0 0,1-2 0 0,0-1 0 0,0 1 0 15,0 0 0-15,-1-4 0 0,2 1 0 0,-1 2-160 16,0-3 160-16,1 3 0 0,0 1 0 0,0-4 0 15,1 1 0-15,-1 2 0 0,1-3 0 0,1 2 0 16,-1 0 0-16,0 0 144 0,-1 0-144 0,1 1 0 16,-1-3 0-16,0 4 0 0,0-4 0 0,0 4 0 15,-1-4 0-15,0 2 0 0,0-2 0 0,-1 3 0 16,0-3 0-16,-1 0 0 0,1-2 0 0,1-1 0 16,-1 2 0-16,1-3 0 0,1 0 0 0,-1-2 0 0,1 1 0 15,0-1 0-15,0 0 0 0,0 0 0 0,0-1 144 16,0 1-144-16,1-4 128 0,0 2-128 0,-1 2 128 15,0 0-128-15,0 0 0 0,0 0 128 0,20-16-128 16,-12 10 0-16,0-1 0 0,2 1 0 0,1 0 0 0,2 0 0 16,1-2 0-16,3 2 0 0,1-2 0 0,-1-2 0 15,2 1 0-15,1 2 0 0,1-3 0 16,2 1 0-16,2-1 0 0,2 0 0 0,2 4 0 0,-1-3 0 16,-1 6 0-16,0-2 0 0,2 1 0 0,1 0 0 15,1 2-192-15,-2 1-16 0,2-2 0 0,0-1 0 16,-1 2 48-16,-1 0 16 0,0 0 0 0,-3 2 0 15,0 0 144-15,0 0 0 0,0 2 0 0,-2 0 0 16,2 0 0-16,-2 2 0 0,-2 0 0 0,-1 0 0 16,-2 1 0-16,-2 1 0 0,-1-3 0 0,-2 4 0 15,-1-1 0-15,0-2 0 0,0 2 0 0,-2 0 0 0,1 0 0 16,-3-2 0-16,3-1 0 0,-4 2 0 0,2-1 0 0,-1-4 0 16,-1 3 0-16,1-3 0 0,-2 0 0 0,0 0 0 15,-1 0 0-15,-1-3 0 0,-2 1 0 0,0 0 0 16,-1-1 0-16,-2 0 0 0,-1 0 0 0,-1-4 0 15,-2 1 0-15,-2-2 0 0,0 0 0 0,-2-4 0 16,0-1 128-16,-4-1-128 0,3 0 0 0,-4-5 144 16,2 0-144-16,0-2 0 0,0-2 0 0,1 1 0 15,0-4 0-15,0-2 0 0,3-6 0 0,-1-2 0 16,2-4 0-16,1-2 0 0,1 1 128 0,3-4-128 16,2 4 0-16,2-2 0 0,1 5 0 0,1 1 0 15,1 1 0-15,-3 1 0 0,2 3 0 0,-2 1 0 16,-1-1 0-16,1-1 0 0,-4 0 0 0,2 1 0 0,-1-2 0 15,-1-1 0-15,1 3 0 0,-2-3 0 0,1-2 0 16,1-1 0-16,-1 2 0 0,1-7 0 0,0-2 0 0,0-6 0 16,1 1 0-16,0-3 0 0,1-2 0 0,0-2 0 15,1 0 0-15,0 1 0 0,3-1 0 0,-1 0 0 16,2-3 0-16,-1 4 0 0,1 2 0 0,-2 2 0 16,1 5 0-16,-1 3 0 0,-1-1 0 0,-2 1 0 15,1 4 128-15,-2 1-128 0,0-2 144 0,-2 1-144 16,0 1 192-16,-2-1-64 0,1 4-128 0,-3-2 192 15,1 3-192-15,1-3 128 0,-1 3-128 0,1-2 0 16,1 3 0-16,1-5 0 0,-1 1 0 0,2-2 0 16,-1 1 0-16,1-1 0 0,0 2 0 0,1 2 0 15,1-1 0-15,-1 2 0 0,-1 3 0 0,0 0 0 16,1 1 0-16,-1 3 0 0,-1 2 0 0,0 1 0 16,-2 3 0-16,0 1 0 0,-1 3-128 0,-1 1 128 0,0 0-160 15,-1 2 32-15,0 1 0 0,-1 0 0 0,0 0-16 16,0 2 0-16,-1-3 0 0,1 4 0 0,-2-2-48 0,2 1-16 15,-2 2 0-15,2-2 0 0,-1 2-48 0,1-1 0 16,1 1 0-16,-1 2 0 0,1 0 0 0,1-2-16 16,1 1 0-16,1 2 0 0,-1 0 0 0,3-1 0 15,0 2 0-15,1 2 0 16,0-2-272-16,2 0-48 0,1-1-16 0,1 4-12320 16,3-3-2480-16</inkml:trace>
  <inkml:trace contextRef="#ctx0" brushRef="#br2" timeOffset="-152097.33">33088 14029 12895 0,'-4'-4'1152'0,"1"-1"-928"0,2 4-224 0,0 1 0 0,-1 1-448 0,0-1-144 0,-1 0-32 0,-4-1 0 0,0 1 928 0,-3 1 176 16,-1 2 32-16,0 3 16 0,1 0-368 0,2 0-160 16,1 1 128-16,2-1-128 0,0-3 0 0,1 4 0 0,1-1-192 0,-1-2 192 15,0 2 688-15,1-3 256 0,-1 2 48 0,0 2 16 16,-1-1 768-16,0 1 144 0,0 2 48 0,-1 1 0 16,-2 2-192-16,-2 4-48 0,-3 3 0 0,0 3 0 15,-2 6-800-15,-1 1-160 0,-2 3-48 0,0 0 0 16,-1 2-464-16,0-2-80 0,0 2-32 0,0 2 0 15,1-1-144-15,-2 6 0 0,-1 2 0 0,-1 5 0 16,-3 3 0-16,-5 12 0 0,-8 12 0 0,-9 21 0 16,-6 11-128-16,-10 19 128 0,-10 16-160 0,-10 14 160 15,-6 7-1856-15,-2-3-256 16,-1-3-64-16,-4-5-16 0,-6-1-544 0,1-11-96 16,2-14-32-16,1-2 0 0,4-4 3472 0,0-1 688 0,3-1 144 0,3 2 32 15,3 2 688-15,4 6 144 0,6 0 16 0,4 2 16 0,3 1-2064 16,6-2-400-16,4-8-96 0,6 1-7776 15,7-5-1568-15</inkml:trace>
  <inkml:trace contextRef="#ctx0" brushRef="#br2" timeOffset="-138479.72">2294 6198 9215 0,'-8'-25'816'0,"2"6"-656"0,1 3-160 0,2 6 0 0,0 5 4688 0,2 4 912 0,0-4 176 0,-4-2 48 0,-2-3-4144 0,-2-5-816 0,-6-1-160 0,-5-3-48 16,-1 7-528-16,-5 5-128 0,-2 3 0 0,-5 4 0 16,0 4 0-16,-5 2 0 0,-3 0 0 0,-2 6 0 15,-4 5-160-15,-4 1 160 0,-2 4 0 0,-4 7-144 16,-3 3 144-16,1 4-160 0,1 10 160 0,4-2-160 16,8 1 160-16,5-1 0 0,5 3 160 0,5 4-160 15,9-1 0-15,6 7 0 0,7 3 0 0,7 4 0 16,6-1 224-16,3 0 96 0,5-2 32 0,2 2 0 15,3-3 64-15,4 10 16 0,4 1 0 0,6 0 0 16,3-2-432-16,10-6 0 0,8-3 0 0,1-18 0 16,-4-8-464-1,9-5-32-15,13-5 0 0,11-4 0 0,8-1-112 0,4-9-32 0,-1-7 0 0,-2-6 0 16,-9-4 64-16,3-6 0 0,5-8 0 16,1-9 0-16,-1-7 576 0,-5-4 0 0,-3-3 0 0,-3-3 0 0,-4-2 0 0,-3-5 208 15,-5-5-48-15,-13 8-16 0,-7 6 256 0,-1-10 48 16,1-8 16-16,-3-5 0 0,-5-1-144 0,-10-3-16 15,-5 5-16-15,-9 1 0 0,-5 11 64 0,-12-5 16 16,-7 0 0-16,-14-2 0 0,-6 8 208 0,-15-1 32 16,-6 2 16-16,-13 4 0 0,-8 3-160 0,10 11-16 15,7 8-16-15,-18-1 0 0,-24-1-592 0,-20 3-112 16,-8 8-32-16,2 4 0 16,2 5-464-16,6 8-112 0,6 5-16 0,9-2 0 15,9 3 48-15,12 0 0 0,9-1 0 0,10 2 0 16,5 0-112-16,9 4-32 0,8-1 0 0,3 1-7184 0,3 0-1424 15</inkml:trace>
  <inkml:trace contextRef="#ctx0" brushRef="#br2" timeOffset="-137865.3">2753 7511 40543 0,'-8'-17'3600'0,"2"4"-2880"0,1 8-576 0,3 4-144 0,-1 1 0 0,-3-2 0 0,-4-8 0 0,-9-5 0 15,-7-2-1744-15,-7-4-288 0,-9 1-48 0,-6 1-16 16,-3 3 48-16,-5 4 16 0,-3 2 0 0,-6 7 0 16,-5 6 560-16,-8 4 96 0,-4 8 32 0,1-1 0 15,16 1 512-15,-12 3 96 0,-8 8 32 0,-6 6 0 0,2 5 704 0,5-2 128 16,3 3 48-16,4 1 0 0,5 1 1408 0,8 2 272 15,8 4 64-15,11-1 16 0,10-3-352 0,9 1-80 0,10-1-16 0,7-1 0 16,8-3-416-16,10 6-96 0,10 0-16 0,11 3 0 16,10-1-640-16,9 1-128 0,9 0-16 0,9-6-16 15,7-6-160-15,9-4-144 0,10-2 144 0,3-7-208 32,6-3-880-32,4-3-192 0,5 0-16 0,-9-4-16 0,-8-6-1936 15,7 0-384-15,8-6-80 0,-5-3 0 0,-14-3 1024 0,-10-7 192 16,-5-5 64-16,-10-7 0 0,-7-1 2432 0,-5-2 640 0,-4-5 48 0,-8-5 16 15,-8-2 2208-15,-7-2 448 0,-5-1 96 0,-5-9 0 16,-6-11-416-16,-8-6-96 0,-5-4 0 0,-9-2-16 16,-4-5-1776-16,-7 1-368 0,-3 6-64 0,-9-2-16 0,-10-8-272 15,-9 3-64-15,-6 3-16 0,-7 4 0 16,-3 1-224-16,-10 10-128 0,-6 6 128 0,-3 12-128 0,12 10 0 16,-9 9-240-16,-6 11 48 0,2 4 0 15,7 10-672-15,-1 7-128 0,2 9-32 0,4 6-14304 16</inkml:trace>
  <inkml:trace contextRef="#ctx0" brushRef="#br2" timeOffset="-137148.65">2404 8215 38703 0,'-15'-9'3440'0,"1"3"-2752"0,6 2-560 0,3 4-128 0,0-2 0 0,-4-1 0 0,-7-1 0 0,-11-3-176 15,-10-2-640-15,-8 3-128 0,-3 5-16 0,-3 6-16 16,2 6 176-16,-3 9 32 0,-5 8 16 0,-3 7 0 16,0 3 240-16,0 5 32 0,1 6 16 0,0 1 0 0,1 3 272 0,-1 7 48 15,-2 7 16-15,2 6 0 0,4 3 0 0,5 2 0 0,8-5 0 16,3 3 0-1,6 0-832-15,7 0-176 0,7-6-16 0,8-7-16 16,9-8-112-16,5-8-32 0,9-3 0 0,2-4 0 0,4-2 992 0,8-2 320 0,8 3-160 0,6 0 160 16,2-7 384-16,2-1 144 0,6-1 48 0,-1-3 0 15,3-1-432-15,-1-5-144 0,0-5 0 0,-1-5 144 16,-1-6-144-16,1-5 0 0,2-5 0 0,3-5 0 16,0-6 0-16,2-6 0 0,-2-7 0 0,-3 1 0 15,-3-4 944-15,-2-5 256 0,0 1 48 0,-1-9 16 16,1-6 192-16,-3-2 32 0,-1-6 16 0,-4-5 0 15,-6-8 32-15,-6-3 0 0,-3 4 0 0,-6-7 0 16,-4-2-752-16,-7-6-144 0,-3 2-16 0,-6 1-16 16,-3 13-288-16,-6-5-64 0,-4 3-16 0,-4 3 0 15,-2 7-48-15,-5 9-16 0,-1 8 0 0,-3 10 0 16,-3 7-176-16,1 6 0 0,2 6 0 0,-11 5-18592 16</inkml:trace>
  <inkml:trace contextRef="#ctx0" brushRef="#br2" timeOffset="-136211.93">2401 11032 15663 0,'-7'-15'1392'0,"1"5"-1120"0,0 1-272 0,2 3 0 0,1 2 3584 0,2 3 672 0,0-5 128 0,-4 0 32 15,-1-7-4832-15,-4-5-960 0,-2-2-192 0,-2-7-32 0,-2 1 1600 0,-3 0 160 0,0-1 112 0,-5 1 32 16,-4 0 208-16,-7 2 64 0,-6 4 0 0,-8 7 0 15,-6 4-576-15,-5 12 0 0,-8 8-192 0,-6 7 48 16,-9 9 144-16,-1 8 0 0,-1 3 0 0,6 1 0 16,5-1 0-16,2 7 304 0,3 8-48 0,7 1-16 15,9 6-80-15,9 0-16 0,7 6 0 0,8-6 0 0,9 0 1104 16,8-2 224-16,7 5 32 0,8 2 16 0,1 2-656 0,9 5-128 16,3 7-32-16,4-5 0 0,4 0-704 15,5-1 0-15,7-2 0 0,7-6 0 16,8-7-544-16,8-2 0 0,7-11 0 0,7-7 0 0,4-3 208 15,4-13 32-15,0-9 16 0,6-4 0 0,0-9-32 0,-3-4 0 16,-2-5 0-16,-4-9 0 0,0-8 320 0,-5-6 192 16,-3-6-16-16,-6-6-16 0,-6 0 1056 0,-5-7 192 15,-1-6 64-15,-5-9 0 0,-4-7-704 0,-7-9-128 16,-6-1-16-16,-9-8-16 0,-10-6-240 0,-9-2-48 16,-6 2-16-16,-10 1 0 0,-6 7-304 0,-5 8 0 15,-3 5-208-15,-12 3 80 0,-8 0-80 0,-7 4-16 16,-5 6 0-16,0 4 0 0,1 13 224 0,-2 5 0 15,-7 4 0-15,-2 7 0 16,-1 8-704-16,-1 7-112 0</inkml:trace>
  <inkml:trace contextRef="#ctx0" brushRef="#br2" timeOffset="-134846.92">2364 12442 35935 0,'-7'-23'3200'0,"-1"6"-2560"0,2 1-512 0,0 6-128 0,2 4 0 0,-1 2 176 0,-1-2-176 0,-5-9 192 16,-7-5-1360-16,-10-6-272 0,-5-2-48 0,-4-1-16 0,-1 7 1296 0,-3 0 208 15,-3 3 128-15,0 7 0 0,-1 2-128 0,-2 5 0 16,-2 4 0-16,-4 4 128 0,-3 4-128 0,-2 9 0 15,-4 5 0-15,0 11 0 0,3 4 0 0,1 7 0 16,5 1 0-16,6 1 0 0,2 6 0 0,2 12 192 16,0 12 0-16,-2 10-16 0,2 11-48 0,1-2 0 0,4-3 0 15,4-1 0 1,3 1-1632-16,5-6-336 0,5-2-64 0,3-6-16 16,3-2 656-16,2 0 128 0,2-2 32 0,6-3 0 0,7-5 1104 0,6-10 128 0,10-11 80 0,8-9 16 15,9-4 640-15,11-9 128 0,9-6 32 0,6-6 0 16,1-8 320-16,10-7 64 0,10-6 0 0,5-7 16 15,7-7-256-15,0-10-48 0,-1-7-16 0,-1-5 0 16,-5-2-400-16,-3-3-64 0,1-5-32 0,-8-6 0 16,-4 0-192-16,-3 0-32 0,-6 0-16 0,-5-4 0 15,-6 0 176-15,-10 8 32 0,-9 11 16 0,-3-9 0 16,-4-5-208-16,-4-1-64 0,-9 2 0 0,-5 7 0 16,-7 1-128-16,-5 4-16 0,-6 0-16 0,-6 2 0 15,-2 5-160-15,-7 1 0 0,-6 3 0 0,-5 1 128 0,-3 5-272 16,-6 3-64-16,-3 3-16 0,-3 5-18464 15</inkml:trace>
  <inkml:trace contextRef="#ctx0" brushRef="#br2" timeOffset="-107780.33">10297 16464 40543 0,'-22'-17'3600'0,"3"-2"-2880"0,7 7-576 0,4 2-144 16,2 0-336-16,-8-9-112 0,-12-18 0 0,-14-17-16 15,-6-15 32-15,-1-7 16 0,4-1 0 0,5 4 0 0,6 5 416 0,5 4 0 0,5 7 0 0,0-2 176 16,2 2-672 0,3 3-128-16,-1 0-16 0,1 6-16 0,0-5 656 0,-2 6 256 0,0 5-16 0,0-1 0 15,-2 3 720-15,-2 1 160 0,0 0 32 0,-2 1 0 16,0 0-512-16,1 3-112 0,-2 2-16 0,0 0 0 16,-1 4-64-16,-1-5-32 0,1 2 0 0,-1 0 0 0,2 1-224 15,1-1-32-15,2 4-16 0,0-3 0 0,5 1-144 16,-1 2 0-16,4-3 0 0,2 2 0 0,-1-3 0 0,3 4-192 15,0 3 64-15,1 3 128 0,1 3-256 0,1 0 64 16,-1 3 0-16,-1 3 16 0,2 0 176 0,-2 4 0 16,-2 0 0-16,1 3-128 0,-1-2 128 0,1 0 0 15,0 1 0-15,1 4 0 0,1-3 0 0,2 2 0 16,-1-2 0-16,1-1 0 0,1 1 0 0,1 1 0 16,0 0 160-16,1-1-160 0,2 0 0 0,-1 0 0 15,3-3 0-15,-1 2 0 0,1 1 0 0,0-3 0 16,1-1 0-16,-1 0 0 0,1-1 0 0,-1 1 0 15,0 0 0-15,0 2 0 0,-1 0 0 0,0-2 0 16,0 2 0-16,-1 0 0 0,1-3 0 0,0 4 0 16,0-2 0-16,-2-1 0 0,1 1 0 0,-1 2 0 0,2-3 0 15,-1 1 0-15,0 6 304 0,1-6-48 0,1 5 0 0,-1 1 0 16,2-2-256-16,-1 4 0 0,0 1 0 0,0 0 0 16,0 0 0-16,0 6-144 0,-1 0 16 0,0 1 0 15,-1 6 128-15,0 0 0 0,-2 6 0 0,1 2 0 16,-2-1 0-16,0 2 0 0,0 0 0 0,0-1 0 15,1 1 0-15,-2 1 0 0,1 1 0 0,-1 5 0 16,1-7 0-16,-1 2 0 0,-2 4 0 0,0 3 0 16,-2 4 0-16,-3-3 0 0,2 2 0 0,-2 1 0 15,0-4 0-15,0-3 0 0,-3 5 0 0,1-3 0 16,1 0 0-16,-1-1 0 0,0-2 0 0,3-1 0 0,1-4 0 16,2-3 0-16,2-3 0 0,1-7 0 0,1 0 0 0,2-3 0 15,2-6 0-15,1 0 0 0,0-5 0 16,0-1 0-16,1-4 0 0,-1-2 0 0,1-4 0 0,-1-3 0 15,2 0 160-15,-2-1-160 0,0-5 176 0,0-3-176 16,0-5 192-16,1 0-192 0,-1-3 192 0,1-1-192 16,-1 2 192-16,1-3-192 0,2-3 160 0,-1 3-160 15,1 7 128-15,1-1-128 0,-1-5 0 0,2 3 0 16,0 0 0-16,1 3 0 0,-1 5 0 0,0-1 0 16,-1 1 0-16,0 1 0 0,-1 3 0 0,2-17 0 15,-2 25 0-15,-1 0 0 0,1 4 0 16,-1 0 0-16,2 2 0 0,2 4 0 0,2-1 0 15,3 4 0-15,3 1 0 0,9 3 0 0,3-3 0 16,6 4 0-16,6-1 0 0,7 3 0 0,5-4 0 0,2 6 128 16,4-2-128-16,-2 0 0 0,6 0 0 0,2-2 0 0,-2 2 0 15,0 0 0-15,-4-3 0 0,0 0 0 0,-3 4-20032 16</inkml:trace>
</inkml:ink>
</file>

<file path=ppt/ink/ink18.xml><?xml version="1.0" encoding="utf-8"?>
<inkml:ink xmlns:inkml="http://www.w3.org/2003/InkML">
  <inkml:definitions>
    <inkml:context xml:id="ctx0">
      <inkml:inkSource xml:id="inkSrc0">
        <inkml:traceFormat>
          <inkml:channel name="X" type="integer" max="27388" units="cm"/>
          <inkml:channel name="Y" type="integer" max="18258" units="cm"/>
          <inkml:channel name="F" type="integer" max="65535" units="dev"/>
          <inkml:channel name="T" type="integer" max="2.14748E9" units="dev"/>
        </inkml:traceFormat>
        <inkml:channelProperties>
          <inkml:channelProperty channel="X" name="resolution" value="1000.29218" units="1/cm"/>
          <inkml:channelProperty channel="Y" name="resolution" value="1000.43835" units="1/cm"/>
          <inkml:channelProperty channel="F" name="resolution" value="0" units="1/dev"/>
          <inkml:channelProperty channel="T" name="resolution" value="1" units="1/dev"/>
        </inkml:channelProperties>
      </inkml:inkSource>
      <inkml:timestamp xml:id="ts0" timeString="2024-12-03T17:00:57.518"/>
    </inkml:context>
    <inkml:brush xml:id="br0">
      <inkml:brushProperty name="width" value="0.05292" units="cm"/>
      <inkml:brushProperty name="height" value="0.05292" units="cm"/>
      <inkml:brushProperty name="color" value="#00B0F0"/>
    </inkml:brush>
  </inkml:definitions>
  <inkml:trace contextRef="#ctx0" brushRef="#br0">2924 5829 12895 0,'-2'-1'1152'0,"-1"-2"-928"0,2 3-224 0,-1 0 0 0,1 0 304 0,-2 0 16 0,-2 0 0 0,-2-2 0 16,-4 1 384-16,-4-2 96 0,0 3 16 0,-2-2 0 15,-2 1-48-15,-2 1 0 0,0 0 0 0,-4-4 0 16,-1 1 224-16,-3 1 32 0,-2-2 16 0,-5 0 0 16,-2 0 576-16,-6 0 112 0,-3 1 32 0,-6 0 0 15,-1 1-368-15,-9 0-80 0,-5 2-16 0,-10 0 0 16,-8 2-544-16,-8 2-112 0,0 2-32 0,-13 7 0 0,-13 3-608 16,-9 4-208-16</inkml:trace>
  <inkml:trace contextRef="#ctx0" brushRef="#br0" timeOffset="2703.78">10124 5872 16575 0,'-5'-9'1472'0,"1"2"-1168"0,3 5-304 0,1-2 0 0,0 2 208 0,0-2-16 0,-1-5 0 0,-1-3 0 0,2-2 512 0,3 0 112 0,2 2 16 0,2 4 0 16,5 2 576-16,5-1 128 0,5 4 32 0,6-4 0 15,7 4-512-15,4-2-96 0,7 1-32 0,5-2 0 0,2 2-192 0,9-2-32 16,7 2-16-16,5-2 0 0,2 1-48 0,-3 4-16 31,-2-2 0-31,7 0 0 0,8-3-288 0,3 2-48 0,0 1-16 0,-5 0 0 16,-6 0-272-16,-3 1 0 0,1 1 0 0,-5 1-10320 15,-1 3-2096-15</inkml:trace>
  <inkml:trace contextRef="#ctx0" brushRef="#br0" timeOffset="6160.44">22698 5799 13823 0,'-17'-8'1216'0,"2"0"-960"0,0 3-256 16,3 4 0-16,2 1 640 0,2 0 64 0,-1 0 32 0,-11 0 0 0,-11-2-272 0,-10 2-48 0,-2-3-16 0,-4 0 0 0,2-1-400 0,0 1 0 0,-2-3 0 0,0 2 0 15,1 1 0-15,1 0 0 0,0 1 0 0,0 1 0 16,2 2 288-16,1 1-32 0,-2 1 0 0,0 2 0 15,-2 0-256-15,0 1-176 0,1 0 32 0,0-2 0 16,3-1 144-16,4 1-128 0,4-1 128 0,5-1-128 16,4-1 128-16,4 2 0 0,5-1 0 0,5-2 0 15,5 4 0-15,4-4 0 0,5 2 0 0,4-2 0 0,6 0 0 16,5 0 144-16,9-2-144 0,8 0 0 0,7 0-208 16,6 0-160-16,8-2-16 0,3 0-16 0,1-1 96 15,0 2 32-15,1-3 0 16,1-1 0-16,-1 0 272 0,-1 1 0 0,-2 0-128 0,-7 1 128 15,-8 1-320-15</inkml:trace>
  <inkml:trace contextRef="#ctx0" brushRef="#br0" timeOffset="55384.07">15667 10317 911 0,'6'0'0'0,"-3"0"0"0,-2 0 0 0,-1-3 0 0,-1 3 272 0,0 0-16 0,-2 0-16 0,-1 0 0 0,-2 0-240 0,-2 0 0 16,-5-2-144-16,-2 1 144 0,-1-2 0 0,-1-1 0 16,-2-1 0-16,-3 4 0 0,0-4 480 0,-3 0 192 15,-1 0 32-15,-1 2 16 0,-1-4 624 0,-1 0 112 16,-2 2 16-16,-2-1 16 0,-2 2-400 0,-3-2-64 15,-4 2-32-15,-2-1 0 0,1 0-656 0,-3-1-128 16,-3 0-16-16,-2 1-16 0,-1 0-176 0,-6 3-176 16,-2-1 48-16,-3 2 0 0,-3-4 128 0,2 5 192 15,4-1-32-15,2 1-16 0,4 0-144 0,1 1 160 16,3 4-160-16,3-4 160 0,3 3-32 0,4 1 0 16,4-1 0-16,7-4 0 0,4 2-128 0,5 2 0 0,4-1 0 15,5 2-6400-15</inkml:trace>
  <inkml:trace contextRef="#ctx0" brushRef="#br0" timeOffset="58566.73">19623 10406 28559 0,'-8'-6'2544'0,"1"-1"-2032"0,2 4-512 0,1 0 0 15,1 1-912-15,-4 1-288 0,-4-6-48 0,-8-3-16 0,-9-2 1456 0,-5-3 304 0,-3 3 48 0,-1 2 16 16,0 6 304-16,0-2 64 0,-3 4 16 0,-2 0 0 16,-5 2 176-16,-4 2 32 0,-2 0 16 0,-5 1 0 15,-1-2-576-15,-4 4-112 0,-3 1-32 0,1 1 0 16,0 2-448-16,5-2 0 0,0 0 0 0,6-4 0 16,6 2 0-16,2-1 0 0,4-2 0 0,5 2 0 0,6 2 0 15,5-2 224-15,8-1-64 0,5 0-16 0,7 0 240 0,7-2 64 16,7 1 0-16,6-2 0 0,6 0 224 0,9 0 48 15,8 3 16-15,7-3 0 0,6 0-576 0,5 4-160 16,10-2 0-16,1 2 0 0,1-3 0 0,4 2 0 16,4-1 0-16,7-1-128 0,6 4 128 0,2-1 0 15,-2-4 128-15,1 0-128 0,1-3 0 0,4 3 0 16,0 3 0-16,-4-3 128 0,-1-3-128 0,-3 2 144 16,-2-4-144-16,-5 4 160 0,-3 2-160 0,-6-1 0 15,-7-1 0-15,-8-1 0 0,-1-5-128 0,-9 4 128 16,-5-1 0-16,-7 1 0 0,-7 0 0 0,-7 0 0 15,-7 0 192-15,-8 0-64 0,-7 3-128 0,-8-2 0 16,-6 4 0-16,-10-2-176 0,-13 3 400 0,-11-2 80 16,-10 4 16-16,-10-2 0 0,-7 4-320 0,-6-5 0 0,-7 2-128 15,-6 0 128-15,-4 4 0 0,-2-4 0 0,5 0-128 0,0-2 128 16,-3 4 0-16,1-2 0 0,3 2 192 0,3-3-192 16,9-2 128-16,1 1-128 0,3 1 0 0,4 0 0 15,8 4 176-15,10-4-32 0,8 0 0 0,10-3 0 16,9 1-144-16,8 2 0 0,11-3 0 0,5 2 0 15,8-1 0-15,9 2 0 0,8-3 0 0,12 0 0 16,10 2 144-16,12-2-144 0,10-2 160 0,12-2-160 16,3-1 0-16,14 4 0 0,11-2 0 0,3 0 0 15,-8 0 0-15,3 2-128 0,6-2 128 0,4 0 0 16,3 0 0-16,-2 0 0 0,-6-4 0 0,-5 5 0 16,-6-2 0-16,-9 1 0 0,-10 0 0 0,-11-3 0 0,-7 0 0 15,-13 0 0-15,-8 2 0 0,-12 0 0 0,-9 2 0 16,-12-1 0-16,-8 3 0 0,-10 3 0 0,-6-3 528 0,-13 2 16 15,-13-1 0-15,-13 3 0 0,-9-1-160 16,-9-1-16-16,-7-1-16 0,-16 4 0 0,-18 1-352 0,-7 1 128 16,-3-4-128-16,-6 3 0 0,-4 4 0 0,4-1 0 15,10-4 0-15,1 1 0 0,0 3 0 0,6-1 0 16,8-3 0-16,10 0 0 0,9 1 0 0,13-2 0 16,10-1 0-16,8-2 0 0,9-1 0 0,14-4 0 15,12 0 0-15,14-2 0 0,12 0 0 0,14 0 0 16,14 0 0-16,15 0 0 0,13-1 0 0,16 0 0 15,16-2 0-15,14 1 0 0,11 4 0 0,7-3 0 16,3-2 0-16,5 0 0 16,3 6-336-16,-2-5-144 0,-4-1-32 0,-6 3 0 15,-6 0 32-15,-5-1 0 0,-9 2 0 0,-9 1 0 0,-6-6 480 0,-10 4 0 0,-4 3-128 16,-10 2 128-16,-7-1 0 0,-8-1 0 0,-8 3 144 0,-10-1-144 16,-6-1 432-16,-7 2-16 0,-9-3 0 0,-8 3 0 15,-5 0-416-15,-10-1 0 0,-6 1 128 0,-17 0-128 16,-14 0 128-16,-16 0-128 0,-16 0 192 0,-17 0-64 15,-13 4-320-15,-15-4-64 0,-11 0 0 0,-6 0-16 32,-5 2-416-32,-4-1-80 0,-1-1 0 0,0-1-17664 0</inkml:trace>
  <inkml:trace contextRef="#ctx0" brushRef="#br0" timeOffset="105368.4">13077 10908 19343 0,'-9'-6'1728'0,"1"1"-1392"0,5 3-336 0,2 2 0 0,-1 0 1264 0,0-2 176 0,-3-2 32 0,-4-2 16 16,-1-4-1280-16,0 2-208 0,3-2-128 0,3 0 128 15,3-3-128-15,1 1 128 0,3-3 0 0,0 2 0 16,2-6 0-16,-1-1 208 0,0-2-16 0,-1-3-16 15,0-1 144-15,-1 2 48 0,-1 1 0 0,1-1 0 16,-2-5 416-16,-2 1 96 0,0-4 16 0,-3-3 0 16,0 0 80-16,-2 1 32 0,-2-1 0 0,-1-1 0 15,0 2-80-15,0-1-16 0,-1-2 0 0,1 2 0 16,2 3-544-16,0 6-112 0,2 4-32 0,1 1 0 16,0 1-224-16,1 1 0 0,2 3 0 0,1 4 0 15,1-3 0-15,0 4 0 0,2-1 0 0,-1 1 0 16,2 3 0-16,-2 2 0 0,0 2 0 0,-1-2 0 0,0 4 0 15,-1-2 0-15,0 0 0 0,-2 2 0 0,0-2 0 16,-2 2 0-16,0-1-128 0,0 2 128 0,0 1 0 0,0 0 0 16,0 4 176-16,0-2-176 0,1 5 0 0,2 2 0 15,-1 3 0-15,2 5-192 0,0 1 192 0,1 2 0 16,2 5 0-16,3-2 0 0,0 4 0 0,2 2 0 16,1-1 0-16,0 2-144 0,2-2 144 0,-2 0 0 15,0-3 0-15,-2-4-128 0,-1 2 128 0,-2-3 0 16,0-1 0-16,-3-1 0 0,-1-2 0 0,-2-4 0 15,1-2 0-15,-2-3 0 0,0 0 0 0,1-5 0 16,0 1 0-16,2-3 0 0,0 0 0 0,1-3 0 16,1-3 0-16,1-4 0 0,3 0 128 0,0-5-128 15,1-3 128-15,2-2-128 0,1-2 224 0,-2-1-32 16,0-4 0-16,0-1 0 0,-3 2-192 0,-1-3 0 16,-2 5 0-16,0 0 0 0,-2 3 0 0,0 1-128 15,-3 2 128-15,1 2 0 0,-4 0 0 0,0 3 0 0,-2 1 0 16,1 2 0-16,0 4 0 0,0 0 0 0,0-1 0 15,3 4 0-15,1 0 128 0,3 0 144 0,1-2 32 0,1 1 0 16,3 0 192-16,2 0 32 0,4 2 16 0,4-4 0 16,1 2-544-16,6-1 0 0,5 0 0 0,5 3 0 15,4-2 0-15,8 2 0 0,2-1 0 0,2 2 0 16,-1 1 0-16,2 0 0 0,2 4 0 0,-1-1 0 16,-1 6 0-16,1 1 0 0</inkml:trace>
  <inkml:trace contextRef="#ctx0" brushRef="#br0" timeOffset="109866.85">12812 14452 6447 0,'-9'-12'576'0,"3"2"-576"0,-1 1 0 0,2 3 0 0,2 0 3520 0,2 2 608 16,-3-2 112-16,-1-9 32 0,-3-5-2928 0,-2-11-592 15,-1-7-112-15,0-4-32 0,2-1-288 0,1 1-48 16,4-2-16-16,-3 3 0 0,1 6 240 0,1-4 32 16,0-2 16-16,-1 3 0 0,1 1-80 0,-1-1-16 0,1 4 0 15,0 5 0-15,0-2-224 0,0 1-48 0,3 3-16 16,-2 3 0-16,0 0 80 0,-1 1 16 0,2 2 0 0,-2 1 0 15,0 2-64-15,1-1 0 0,2 2 0 0,0 2 0 16,2-1 208-16,0 0 48 0,2 0 0 0,0 0 0 16,2 5-256-16,-1 1-64 0,1 3 0 0,0 0 0 15,0 2-128-15,-2 4 0 0,2-1 0 0,-3 2 0 16,-1 0-144-16,1 0 144 0,-2 0-192 0,0 0 192 16,-2 2 0-16,1-2-128 0,-2 4 128 0,4-4 0 15,0 0 0-15,-17 12 0 0,11-8 0 0,-2 2 0 0,0 3 0 16,0-3 0-16,2 1 0 0,-2 3 0 0,0 5 0 0,-1-3 128 15,2 2-128-15,1 1 0 0,-2 1 0 16,2 0 0-16,-1 0 0 0,0 0 0 0,0-1 0 16,0 1 0-16,0-4 0 0,1-2 0 0,0 3 0 0,0-7 0 15,0 0 0-15,1-2 0 0,0-2 0 0,0-2 0 16,0 0 0-16,-1 0 0 0,1-2 0 0,0-2 0 16,1-5 128-16,0 1-128 0,2-3 208 0,-1-2 0 15,2-3 0-15,1 1 0 0,0 3 496 0,3-2 112 16,2-4 16-16,3-2 0 0,2 2-544 0,4-1-96 15,6-1-32-15,2 3 0 0,1 3 96 0,3 4 32 16,1 4 0-16,-2 4 0 0,-1 2 16 0,-1 3 0 16,-2 2 0-16,-2 2 0 0,-2 2-304 0,-3 1 0 15,-2 3 128-15,0-5-128 0,-2 2 0 0,0 0 0 16,1 3 0-16,2-4-17408 0</inkml:trace>
</inkml:ink>
</file>

<file path=ppt/ink/ink19.xml><?xml version="1.0" encoding="utf-8"?>
<inkml:ink xmlns:inkml="http://www.w3.org/2003/InkML">
  <inkml:definitions>
    <inkml:context xml:id="ctx0">
      <inkml:inkSource xml:id="inkSrc0">
        <inkml:traceFormat>
          <inkml:channel name="X" type="integer" max="27388" units="cm"/>
          <inkml:channel name="Y" type="integer" max="18258" units="cm"/>
          <inkml:channel name="F" type="integer" max="65535" units="dev"/>
          <inkml:channel name="T" type="integer" max="2.14748E9" units="dev"/>
        </inkml:traceFormat>
        <inkml:channelProperties>
          <inkml:channelProperty channel="X" name="resolution" value="1000.29218" units="1/cm"/>
          <inkml:channelProperty channel="Y" name="resolution" value="1000.43835" units="1/cm"/>
          <inkml:channelProperty channel="F" name="resolution" value="0" units="1/dev"/>
          <inkml:channelProperty channel="T" name="resolution" value="1" units="1/dev"/>
        </inkml:channelProperties>
      </inkml:inkSource>
      <inkml:timestamp xml:id="ts0" timeString="2024-12-03T17:04:57.956"/>
    </inkml:context>
    <inkml:brush xml:id="br0">
      <inkml:brushProperty name="width" value="0.05292" units="cm"/>
      <inkml:brushProperty name="height" value="0.05292" units="cm"/>
      <inkml:brushProperty name="color" value="#00B0F0"/>
    </inkml:brush>
    <inkml:brush xml:id="br1">
      <inkml:brushProperty name="width" value="0.05292" units="cm"/>
      <inkml:brushProperty name="height" value="0.05292" units="cm"/>
      <inkml:brushProperty name="color" value="#FF0000"/>
    </inkml:brush>
  </inkml:definitions>
  <inkml:trace contextRef="#ctx0" brushRef="#br0">4466 12350 25791 0,'-1'-9'2304'0,"0"2"-1856"0,1 2-448 0,-1 3 0 0,1 0 144 0,-2-4-144 0,0-7 128 0,-3-3-128 0,-2-8 400 0,-4-2 0 0,-2 0 0 0,0 1 0 15,-1 4 320-15,-2 4 64 0,-1 2 16 0,-4 2 0 16,-3 4-208-16,-2 1-32 0,-1 2-16 0,-2 3 0 16,-4 0 400-16,0 3 80 0,-4 0 0 0,-2 1 16 15,1 1-432-15,0 2-96 0,-3 1 0 0,0 1-16 16,-1-1-496-16,-1 4 128 0,-2 0-128 0,-1 0 0 15,-1 4 0-15,2-2 0 0,0 4 0 0,2 0 0 16,1 2 0-16,1 1 0 0,1 1 0 0,3-3 0 16,1 3 0-16,2 0 0 0,-2 4 128 0,3 1-128 0,0 2 0 15,4 2 0-15,2 0-128 0,3 0 128 0,3 1 0 0,2 1 0 16,3 3 0-16,2-5 0 0,2 5 0 0,3-2 192 16,2 1-16-16,2 0-16 0,4 0 96 0,2-1 0 15,6-3 16-15,1-3 0 0,3-3-96 0,4 1-32 16,3-1 0-16,1-4 0 0,4 2-144 0,1-1 128 15,2-3-128-15,4 0 128 0,3 2-128 0,2-2 0 16,2-1 144-16,3 1-144 0,-3-3 128 0,4-3-128 16,3 0 128-16,2-1-128 15,1 0 0-15,0 1 0 0,2-1-192 0,1-3 64 0,-2 4 128 0,0-4 144 0,2 0-16 16,2-2-128-16,2 0 0 0,-1-2 0 16,-2-4 0-16,-3 2-192 0,-3-4 192 0,-1 0 0 0,1 2 192 15,-2-5-192-15,-1 1 176 0,-1 0-176 0,-2 2 160 16,-2-6-160-16,-2 4 128 0,-4-4-128 15,-4 2 0-15,-2-2 144 0,-2-3-144 0,-3 1 0 0,-3-3 144 16,-2-1-144-16,0-1 0 0,-1-7 144 0,-3 1-144 0,-2-6 0 16,-2 5 224-16,-3-5-64 0,-3-2-16 0,-2-2 0 15,-3-2-144-15,-1-5 160 0,-1-5-160 0,-2-2 160 16,3 3 0-16,0-1 0 0,2-6 0 0,-2 4 0 16,0 4-32-16,0 1-128 0,-2-1 192 0,-1 2-64 15,-1 5-128-15,-2 1 0 0,-1 7 0 0,-4 2 128 16,-1 4 48-16,-3 1 0 0,-1 5 0 0,-4 3 0 15,-1 0-176-15,-1 4 192 0,-2 0-192 0,-3 2 192 16,-9 3-640 0,-6 4-112-16,-6 0-16 0,-9 1-18480 0</inkml:trace>
  <inkml:trace contextRef="#ctx0" brushRef="#br0" timeOffset="5093.78">4658 11813 3679 0,'-11'0'320'0,"1"-2"-320"0,3 2 0 0,2 0 0 0,0-2 0 0,-4 2 0 0,-7 0 0 0,-11-5 0 15,-7 4-416-15,-1-3-96 0,0-1-32 0,3 2 0 0,3-1 368 0,3 2 176 16,0-2-160-16,0-1 160 0,2 1 368 0,-1 1 160 16,0-1 48-16,1-2 0 0,-1 3 800 0,1-1 160 15,1 2 48-15,-1-1 0 0,1 3 80 0,-1 0 0 16,1 5 16-16,-2-1 0 0,3 0-400 0,0 1-64 16,-1 2-32-16,2 2 0 0,2-3-368 0,1 0-80 0,2 0-16 0,1-2 0 15,4 0-144-15,0 2-16 0,2-3-16 0,2 0 0 16,2 0 336-16,3-3 64 0,-1 3 16 0,3-3 0 15,3 3-160-15,0-2-32 0,2 2 0 0,3-1 0 16,0 2 128-16,3-1 32 0,1 1 0 0,1-1 0 16,3 3-336-16,3-4-64 0,2 2-16 0,1 2 0 15,3-2-112-15,1-2-16 0,1 2-16 0,3 0 0 16,-1 1-112-16,3-4 0 0,1 1-16 0,-1 0 0 16,2-2-112-16,-1 0-128 0,-3 1 176 0,6 3-176 15,1-4 256-15,3 1-48 0,0 1-16 0,-1 1 0 16,1-3-48-16,-2 0-16 0,-1-3 0 0,0 1 0 15,-3 1-128-15,-2-4 0 0,1 3 0 0,-1 0 128 0,2 1 32 0,-3 1 0 16,-2 0 0-16,1 0 0 0,1 3 0 16,-1-3 0-16,-1 3 0 0,0-2 0 0,0 2-160 0,0-6 0 15,-1 2 0-15,1-2 128 0,-2 0-128 0,-1-2 0 16,-1 1 0-16,-2-2 0 0,1 2 0 0,-3-1 0 16,-2 0 0-16,0 3 0 0,-2-2 0 0,-1-1 0 15,-2 4 0-15,-3-4 0 0,1 4 0 0,-2-4 0 16,0 4 0-16,0-6 0 0,-1 4 0 0,-1-2 0 15,0 1 0-15,-2-2 0 0,0 2 0 0,-1-2 0 16,-1 0 0-16,-3 0 128 0,0-2-128 0,-3 0 128 16,-1 1-128-16,-2-1 128 0,-1 0-128 0,-2-2 128 15,-2 2-128-15,0 0 128 0,1 0-128 0,-3-1 160 16,-1 2-160-16,-3-2 160 0,1 1-16 0,-2 0 0 0,1 0 0 16,-1 0 0-16,2-1-144 0,-1-1 0 0,0 0 0 15,0 2 0-15,1-2 0 0,0 2 0 0,-1-3 0 16,1 4 0-16,0 1 0 0,0 2 0 0,-1 1 0 15,0 1 192-15,0 2-192 0,0 0 0 0,1 2 0 0,0 1 0 16,2 1 0-16,0-2 0 0,4 2 0 0,0 0 0 16,2-2 0-16,0 2 0 0,4-1 0 0,0 2 0 15,2 2 0-15,2-3 0 0,3 3 0 0,1 1 0 16,2-2 0-16,2 1 0 0,4-1 0 0,2 0 0 16,3 0 0-16,0 0 0 0,1 2 0 0,1 0 0 15,-2-1 0-15,-1 3 0 0,1-1 0 0,-3 0 0 16,-2 1-128-16,1 0 128 0,-2 2 0 0,-1 1 0 15,0-3 0-15,0 2 0 0,1-5 0 0,-4 2 0 0,2 0 0 0,-2 1 0 16,0-3 0-16,-2 2 0 0,-1 0 0 0,0 0 0 16,0-3 0-16,-1 4 0 0,0-4 0 0,-2 2 0 15,-1 0 128-15,-1-1-128 0,0 0 0 0,-1 2 0 16,-1 1 0-16,-3-2 0 0,-1 2 0 0,-3 0 0 16,-1 2 0-16,-1-2 0 0,0 3 0 0,-4-1 0 15,0 0 0-15,-5 2 0 0,0 1 0 0,-2-3 0 16,-1 2 0-16,-2-2-12480 15,-2 1-2448-15</inkml:trace>
  <inkml:trace contextRef="#ctx0" brushRef="#br0" timeOffset="7334.14">8828 12536 911 0</inkml:trace>
  <inkml:trace contextRef="#ctx0" brushRef="#br0" timeOffset="7620.53">8838 12530 911 0,'3'-3'0'0,"0"0"0"0,-1 1 0 0,1 0 0 0,-2 2 976 0,0-2 112 16,0 2 32-16,1-3 0 0,1 2 288 0,1-4 64 16,1 0 16-16,-1 3 0 0,-1-1 64 0,0 2 16 15,-1-1 0-15,0 2 0 0,-1 0 96 0,-1 2 32 16,0-2 0-16,0 0 0 0,-1 1-976 0,-1 2-192 16,1-1-32-16,1-2-16 0,0 0-256 0,0 0-48 15,0 0-16-15,0 0 0 0,0 0 80 0,0 0 16 16,0 0 0-16,0 0 0 0,0 0-48 0,0 0 0 15,0 0 0-15,0 0 0 0,0 0 256 0,0 0 48 0,0 0 16 16,0 0 0-16,0 0 560 0,0 0 96 0,0 0 32 16,0 0 0-16,-18-11-320 0,10 11-64 0,-2 3-16 15,-2-6 0-15,1 3 16 0,-2 0 16 0,0 0 0 16,-3-1 0-16,-2 1-176 0,-3 0-32 0,-1-3-16 0,-1 3 0 16,-1-2-352-16,-2 1-64 0,0-4-16 0,0 0 0 15,3 2 16-15,-2-3 0 0,-1 0 0 0,1-3 0 16,2 2-48-16,2-2-16 0,2 3 0 0,1 2 0 15,2 1-144-15,0-1 0 0,1 1 0 0,0 3-176 16,3 0-464 0,-1 3-112-16</inkml:trace>
  <inkml:trace contextRef="#ctx0" brushRef="#br0" timeOffset="14480.29">11762 12546 6447 0,'-2'3'576'0,"-2"-3"-576"0,1 0 0 16,1 0 0-16,1 0 1696 0,1 0 224 0,-2 0 64 0,1 0 0 0,-2-3-960 0,-1 3-192 0,0-3-48 0,0 0 0 0,1 1-464 0,-1 0-112 0,2 0-16 0,-1 1 0 16,1-2-352-16,-1 0-80 15,2 0-16-15,0 1 0 0,-1 0 48 0,1 0 0 0,0 2 0 16,0-3 0-16,-1 3 592 0,1 0 128 15,0 0 32-15,-2 0 0 0,2 3 384 0,-1-3 80 0,-1 0 16 0,1 0 0 16,1 0-16-16,-2 0 0 0,1 2 0 0,0-2 0 16,2 0-16-16,0 0 0 0,0 0 0 0,0 0 0 15,0 0-576-15,2 0-112 0,0 0-32 0,1 0 0 16,-2 0-272-16,-1 0 0 0,0 0 0 0,0 0 0 16,0 0 0-16,0 0 0 0,21-2 0 0,-19 4-144 15,1-2-16-15,-1 2 0 0,1 0 0 0,-2 1 0 16,0-2 160-16,-1 1 0 0,0 1-144 0,0 0 144 0,0-1 0 0,-1 0 0 15,1-2 0-15,0 3 0 0,-1-3 560 0,1 1 80 16,0-1 0-16,0 0 16 0,1-1 512 0,0 1 112 16,2-3 0-16,-3 3 16 0,0 0-656 0,0 0-128 15,0 0-16-15,0 0-16 0,13-16-352 0,-10 14-128 16,-2 0 0-16,0 0 0 0,0 2 0 0,-1-3 0 16,0 3 0-16,-1 0-160 0,0 0 160 0,-1 0 0 15,-1 3 0-15,-1-3 0 0,4 0 0 0,0 0 0 16,0 0 0-16,0 0 0 0,-19 2 288 0,15-2 96 15,-1 0 0-15,-1 0 16 0,1 0 240 0,-1-2 64 16,-2 2 0-16,1 0 0 0,-1-3-256 0,1 3-64 16,-1 0 0-16,1 0 0 0,0-1-128 0,-2 1-16 15,-1-2-16-15,-1-1 0 0,-1 2-224 0,0-1 0 16,5 0 128-16,-4 0-128 0,-3-1 0 0,-4 2 0 0,-4-1 0 16,-4-2 0-16,-3 4 0 0,-3-3 0 0,-1 3 0 0,-2 3 0 15,3-3-144-15,-2 1-80 0,4 2-16 0,1-1 0 16,4-2 16-16,7 0 0 0,3-2 0 0,5-2 0 31,3 1-800-31,5-3-144 0</inkml:trace>
  <inkml:trace contextRef="#ctx0" brushRef="#br0" timeOffset="15450.48">14255 12533 3679 0,'4'-3'320'0,"-2"3"-320"0,1-2 0 0,-2 2 0 0,0 0 576 0,0 0 32 0,-1 0 16 0,3-1 0 16,1 1-1184-16,-1 0-224 0,2 0-48 0,0-3-16 0,1 3 848 0,0-2 0 0,2 0 0 0,-1 0 0 15,2 2 0-15,-2-3-160 0,2 2 32 0,-2 1 128 16,0 0 1408-16,-2 0 384 0,1 1 80 0,-1 2 16 15,0-3-160-15,-2 2-16 0,2 2-16 0,-2-1 0 16,1-2-848-16,-3 1-160 0,0 2-48 0,0-2 0 16,0 0-512-16,-1 0-128 0,0 1 0 0,-1-2 0 15,1 1 0-15,-2-2 0 0,-1 3 176 0,0-3-176 16,-2 0 1152-16,-2 0 128 0,0 0 16 0,-3 0 16 16,0 0 304-16,-1 0 64 0,-3 0 16 0,-2-3 0 15,-1 3-192-15,-1 0-32 0,-1-2-16 0,-1 1 0 16,-1-2-432-16,-1 1-96 0,-2 0-16 0,1 0 0 15,-3 1-400-15,1-2-96 0,2 3-16 0,-3-2 0 0,-1 1-192 16,-3-4-32-16,-1 3-16 0,-1 0 0 0,1-2-16 16,1 4 0-16,2 0 0 0,1 0 0 0,6-2 16 0,1 2 0 15,4 0 0-15,0 2 0 0,2-2-160 0,3 0 0 16,0 4 0-16,2-4 128 0,0 2-128 0,3-2 0 16,0 2 0-16,2 0 0 15,1-2-576-15,0 0-64 0,2 3 0 0,2-3-16768 0</inkml:trace>
  <inkml:trace contextRef="#ctx0" brushRef="#br1" timeOffset="38697.94">8758 13975 7359 0,'2'0'656'0,"0"-3"-528"0,-1 3-128 0,2-2 0 0,-1 2 832 0,2-2 144 0,4 0 32 0,3-2 0 0,5 1-880 0,5-2-128 15,2 1-128-15,2-2 128 16,0 3-672-16,-3 2-32 0,1-1 0 0,-3 2 0 15,-1 0 144-15,-3 2 32 0,-1-1 0 0,-3 2 0 0,-1-3 976 0,-1 0 192 16,-1 0 32-16,-2 0 16 0,-1 0 864 0,-1-3 176 16,0 3 48-16,-2-1 0 0,-2 1-112 0,-1 0 0 15,0 0-16-15,-3 0 0 0,2 0-592 0,0-2-112 16,1 0-32-16,-1 0 0 0,1 2-512 0,0 0-96 16,0 0-32-16,0 0 0 0,-10-21-96 0,5 17-32 15,-4 2 0-15,-4 0 0 0,-3 0 112 0,-4 1 0 0,-4 2 16 0,-3 1 0 16,-4 0 176-16,-2 3 48 0,-1-2 0 15,1 1 0-15,-2 1-288 0,-2-1-48 0,-2-1-16 0,-3 0 0 16,0-1 336-16,1-2 64 0,0 2 16 0,1-4 0 16,2 1 144-16,4 0 48 0,4 1 0 0,3-4 0 15,2 2-192-15,4-1-48 0,5 2 0 0,2-2 0 16,3 1-512-16,1 1 0 0,2 1 0 0,0 0 0 16,1 0-1152-1,1 0-144-15,2 0-32 0,0 1 0 0,2 1-1168 0,0 1-256 16</inkml:trace>
  <inkml:trace contextRef="#ctx0" brushRef="#br1" timeOffset="41062.75">11769 14019 6447 0,'-4'-2'576'0,"0"0"-576"0,0 0 0 0,3 2 0 0,0 2 1024 0,-2-2 80 16,-2-2 32-16,-1 2 0 0,-3-3-512 0,2 2-112 15,1-1 0-15,1 2-16 0,4-3 400 0,-1 2 96 16,5 1 16-16,-2-2 0 0,3-1 16 0,-2 3 16 16,1-1 0-16,-2 1 0 0,-1-3-112 0,0 3-32 0,0 0 0 0,0 0 0 15,0 0-80-15,0 0-32 0,0 0 0 0,0 0 0 16,-17-10-16-16,12 8 0 0,0 1 0 0,-1 1 0 16,2 0-96-16,-1-3-32 0,2 3 0 0,0-2 0 15,0 1-64-15,2 1-32 0,1-3 0 0,0 1 0 16,1 0 96-16,1 0 0 0,-1-2 16 0,0 2 0 15,-1 1-128-15,0 1-16 0,0 0-16 0,-2 0 0 16,-1 1-288-16,-2 1-48 0,-1-1-16 0,-3 4 0 16,-2-1 272-16,-2-1 48 0,1 0 16 0,-1 0 0 15,-6 0 32-15,-1 1 0 0,-2-1 0 0,-3 0 0 16,2 0-112-16,-3-2-16 0,-6 2 0 0,0-3 0 0,5 0-112 16,2-3-16-16,0-1-16 0,3-3-19328 15</inkml:trace>
  <inkml:trace contextRef="#ctx0" brushRef="#br1" timeOffset="43878.07">14495 13972 11055 0,'1'0'976'0,"-2"0"-784"0,0-2-192 0,1 0 0 0,0 2 2032 0,0 0 352 0,-2 0 80 0,2-2 16 0,-1-1-1584 0,-1 2-304 15,-1-1-64-15,3 2-16 0,0 0 336 0,0 0 64 16,0 0 16-16,-18-8 0 0,13 8-352 0,-3 0-64 16,2 2 0-16,-3-2-16 0,2 0 320 0,-3 2 64 15,-1-2 16-15,0 0 0 0,-1 0 128 0,-3 0 48 16,1 0 0-16,-2 0 0 0,0 3-352 0,-3-3-64 16,0 0-16-16,-2 0 0 0,0 0-64 15,-2 0 0-15,1-3-16 0,0 3 0 0,3 0-96 0,-2 0-16 16,-1-2 0-16,1 0 0 0,0 0-192 0,2 2-64 15,2-4 0-15,1 4 0 0,2-2-192 0,3-1 0 16,3 2 128-16,3-1-18224 16</inkml:trace>
  <inkml:trace contextRef="#ctx0" brushRef="#br0" timeOffset="70478.93">17429 8576 2751 0,'-7'-4'256'0,"-1"1"-256"0,2 1 0 0,1 1 0 0,3 1 3904 0,1 0 720 0,-2 0 160 0,-1 0 16 15,-2 0-2816-15,-1 0-576 0,-2-3-128 0,0 3 0 16,3 0-848-16,1-2-176 0,3 2-16 0,-1 0-16 16,3 0-224-16,0 0 0 0,3 0 0 0,-1 0 0 15,2 0 144-15,0 0-144 0,1 0 128 0,-5 0-128 0,0 0 992 0,19 2 112 16,-10 1 32-16,1-3 0 0,1 1 160 15,1 1 48-15,2-2 0 0,0 3 0 0,2-3-352 0,2 1-64 16,7 2-16-16,1-1 0 0,-1-2-336 16,4 0-64-16,5 0 0 0,3 0-16 0,2 0-336 0,2-2-160 15,-5 2 160-15,4-3-160 0,3 2 0 0,0-2 0 16,1 3 0-16,-5 0 0 0,-2 0 0 0,4 0 0 16,4 0 0-16,0 3 0 0,2-3 0 0,-3-3 0 15,-5 3 0-15,3 0 0 0,4 0 0 0,3 0 0 16,2 0 0-16,-1 0 0 0,0-2 0 0,-2 1 0 15,1 1 0-15,-5-3 0 0,-4 1 0 0,-1 1 0 16,1-2 0-16,-1 1 0 0,0-2 272 0,-2 0-32 0,1-2-16 16,-1 2 0-16,-1-2-96 0,-4 0 0 0,1 0-128 0,-5 2 192 15,-1-2-48-15,-3 1-16 0,-3 0 0 16,-2 2 0-16,-1-3 0 0,-2 3-128 0,-1 0 192 16,0-1-64-16,1 2-128 0,-3-2 0 0,1 4 0 0,-3-3 0 15,1 0 0-15,-2 3 0 0,0-2 0 0,-3 0 0 16,1 2 0-16,-2 0 0 0,0 0 0 0,-2 0 0 15,-2 0 0-15,0 0 0 0,-1 0 0 0,-1 0 0 16,0 0 0-16,-1 0 0 0,-1-2 0 0,0 2 0 16,1 0 0-16,-2-3 128 0,0 2-128 0,0-4 0 15,1 1 192-15,-2 1-32 0,1-1-16 0,0-2 0 16,-1 1-144-16,-2-2 0 0,0 0 0 0,-2-3 0 16,-2 2 0-16,-3-2 0 0,0 0 0 0,-3 1 0 0,0-1 0 0,-2 1 0 15,-2 0 0-15,3 0 0 0,-1 2 176 16,2 1 0-16,0-3 0 0,3 2 0 0,0 0-48 0,1-1 0 15,2 4 0-15,0-2 0 0,1 2-128 0,2 0 0 16,0-1 0-16,-1 4 0 0,2-1 0 0,-2 2 0 16,2 0 0-16,0 2 0 0,1 2 0 0,0-2 0 15,2 3 0-15,0 2 0 0,3-2 0 0,3 1 0 16,0 0 0-16,5 0 0 0,2 1 0 0,-1 2 0 16,6-3 0-16,-4-2 0 0,1 2 0 0,2-2 0 15,2 2 0-15,3 0 0 0,0-2 0 0,-2 2 0 16,-1-2 0-16,-2 2 0 0,-2 0 0 0,-2 0 0 15,-2 1 0-15,0 1 0 0,-1-2 0 0,-2 1 0 16,1 0 0-16,-1 3 0 0,0-1 0 0,1 0 0 16,-1 1 144-16,0-1-16 0,0 1-128 0,0-1 0 0,0 0-128 15,-2-2 128-15,0-1 0 0,0 0-128 0,-1-2 128 0,1 2 0 16,-2-4 0-16,-1 2 0 0,0 0 0 0,0-2 0 16,-1 0 0-16,-3 0 0 0,0 2 0 0,-2-2 0 15,-1 2 0-15,-3 1 0 0,-2 0 0 0,-3 1-128 31,-3 3-336-31,0-3-64 0,-4 4-16 0,-3 2-18336 0</inkml:trace>
  <inkml:trace contextRef="#ctx0" brushRef="#br1" timeOffset="74127.45">17118 10618 30399 0,'-2'0'2704'0,"1"0"-2160"0,1 0-544 0,1 3 0 0,1-3 1568 0,0 2 208 0,3 0 32 0,2 1 16 16,5 2-1440-16,2-1-384 0,5 0 128 0,3 1-128 16,4-4 0-16,1 1 0 0,6 1 0 0,1-3 0 15,2 0 0-15,2-3 0 0,4 3 0 0,0-2 0 16,0 1 0-16,2-2-192 0,0 3 48 0,1 0 16 16,-1-2 128-16,-2 2 0 15,0 0 0-15,0 0 0 0,2 0 368 0,1-1 0 0,4-2 0 0,-1-1 0 16,-4 1 64-16,1-2 16 0,-2 1 0 0,2-2 0 15,-3 2-192-15,-3 2-16 0,0-1-16 0,0 2 0 16,2 1-224-16,1-3 144 0,1 3-144 0,1 0 128 16,-1 0-128-16,0 0 0 0,-1 3 0 0,-3-3 0 0,-4 1 0 15,-1 2 0-15,-4-1 0 0,-2-2 0 0,-3 1 0 16,-3-1 0-16,-4 3 128 0,1-6-128 0,-2 2 0 0,-1 1 0 16,2-2 0-16,-2-2-176 0,-1 1 176 0,1 0 0 15,0-1 0-15,1-1 0 0,0-1 0 0,-1 2 128 16,1-3-128-16,-1 1 128 0,-2 3-128 0,0-3 128 15,0 2-128-15,-2-1 128 0,-1 4-128 0,0-4 0 16,0 4 0-16,-1-3 0 0,0 2 0 0,-1 2 0 16,-2-3 0-16,1 2 0 0,-3 1 0 0,-2 0 0 15,0-3 0-15,-1 3 0 0,0-2 0 0,-1 1 0 16,-1 1 0-16,1-3 0 0,-1 0 0 0,1-1 0 16,1-1 0-16,-1-3 0 0,0 2 192 0,0 0-48 15,0-3 0-15,-1 2 0 0,-1 1-144 0,0-3 160 16,-3 3-160-16,1-1 160 0,-2 0-32 0,-2-1-128 15,-1 2 192-15,-2-2-64 0,1 2-128 0,-2 0 192 0,1 0-192 0,-1-1 192 16,1 1-192-16,0 0 0 0,-1 2 0 16,1-2 128-16,2 0-128 0,-1 2 0 0,0-2 0 15,-1 0 0-15,3 0 0 0,0 0 0 0,-1-1 0 0,3 4 0 16,0-4 0-16,2 4 0 0,1-3 0 0,2 3 0 16,2 3 0-16,-1-2 0 0,2 4 0 0,2-2 0 15,2 3 0-15,0 0 0 0,2 3 0 0,2 1 0 16,1-1 0-16,2 1 0 0,1 2 0 0,-1 1 0 15,0-4 0-15,1 3 0 0,1-2 0 0,0 2 0 16,1-3 0-16,-3 0 0 0,0-1 0 0,-3 1 0 16,-1-1 0-16,-3 1 0 0,0 1 0 0,-2-4 0 15,0 3 0-15,-1-2 0 0,-1 2 0 0,-1 0 0 0,0 1 0 16,1 0 0-16,-2 4 0 0,-1-1 0 0,-1 0 0 16,-2 2 0-16,0 4 0 0,-3-2 0 0,-1 3 0 0,-1-1 0 15,-1 1 0-15,-2-1 0 0,0-2 0 16,-3 4 0-16,-2-3 0 0,0 1 0 0,1-2 0 0,-1 3 0 15,0-4 0-15,0 2 0 0,0-4 0 0,1 0 0 16,-1 2 0-16,-3-3-19072 16</inkml:trace>
  <inkml:trace contextRef="#ctx0" brushRef="#br0" timeOffset="81993.89">24830 9167 10127 0,'4'0'896'0,"-1"-4"-704"0,1 4-192 0,-3 0 0 0,1-2 576 0,0 2 96 0,4-4 16 0,3 1 0 0,3-3 464 0,2 2 80 15,1-4 32-15,-3 2 0 0,0 2-352 0,-2-2-64 16,-1 2-16-16,-3 0 0 0,-1 2-576 0,-4 2-112 16,-1 0-16-16,0 0-128 0,-1 0 240 0,-1 2-64 15,-2 2-16-15,-1-3 0 0,0 4 1200 0,0-1 240 16,0 0 64-16,-1 1 0 0,1-2-304 0,0 3-48 15,-1-4-16-15,0 3 0 0,1-4-304 0,-1 1-64 16,1 1-16-16,0-2 0 0,0 2-416 0,0-1-96 16,0-2-16-16,-1 0 0 0,-2 0 128 0,1 0 0 15,-2 0 16-15,-2 0 0 0,-3 0-208 0,-3 1-64 16,-3-1 0-16,-3 3 0 0,-3-3 48 0,-3 2 0 0,-4 2 0 0,-3-4 0 16,-5 4-48-16,-1-4-16 0,2 0 0 0,-5 0 0 15,-1-4 16-15,2 1 0 0,0 0 0 0,5-1 0 16,1-1-256-16,3-1 128 0,2 0-128 0,2 1 0 15,5-4-144-15,2 3-128 0,3 0-32 0,1-7-18208 16</inkml:trace>
  <inkml:trace contextRef="#ctx0" brushRef="#br0" timeOffset="83110.55">28660 9274 1839 0,'0'-3'160'0,"-2"0"-160"0,2 1 0 0,0 0 0 0,0 2 1728 0,2-2 320 0,-1 2 64 0,0-3 16 0,0 2-1328 0,3-2-272 15,0-4-48-15,-1 5-16 0,2-2-80 0,-1 2-32 16,0-1 0-16,-2 2 0 0,1 1-352 0,-2 0 128 16,-1 1-128-16,-1 2 0 0,-1-1 320 0,0-1 0 15,-2 2 0-15,1-1 0 0,-1 2 896 0,4-4 192 16,0 0 16-16,0 0 16 0,0 0 224 0,0 0 32 15,0 0 16-15,0 0 0 0,-21 3-304 0,20-3-64 16,-1-3-16-16,0 3 0 0,1-4-176 0,-2 4-16 16,1-2-16-16,-1-2 0 0,0 2 16 0,-1 2 0 15,-1-3 0-15,-1 3 0 0,-2-1-320 0,-2 1-64 16,-2 0-16-16,-3 4 0 0,-3-2-208 0,-5 2-32 16,-4-2-16-16,-3 5 0 0,-2-3-48 0,-4 1-16 15,-3 2 0-15,-1-1 0 0,1 0 64 0,0-2 16 0,4-1 0 16,-1 0 0-16,2-3-496 0,3-3 128 0,4 0-128 0,2-6-20272 15</inkml:trace>
  <inkml:trace contextRef="#ctx0" brushRef="#br1" timeOffset="91227.93">24724 9217 11055 0,'-3'-2'976'0,"2"1"-784"0,1 1-192 0,0 0 0 0,0 0 592 0,0 0 80 0,0 0 16 0,-1 0 0 16,-1-3-128-16,1 3-32 0,0-2 0 0,1 2 0 16,0 0-304-16,0 0-64 0,0 0-16 0,0 0 0 0,-21 17-144 0,15-13 0 15,-3 2 0-15,2 0 0 0,-2 4 0 0,2-4 0 16,-1 4 0-16,1-1 0 0,-1 1 832 0,2 0 144 16,1-2 32-16,1-2 0 0,1 2-240 0,0-2-32 15,1 3-16-15,1-3 0 0,-1 1-16 0,2 2 0 16,-1-3 0-16,1 4 0 0,0-3-176 0,-1 5-32 15,1-1-16-15,0 4 0 16,-1-2-480-16,-1 4 128 0,1 0-128 0,-1 0 0 0,-2 1 0 0,0 3 0 16,-1-3 0-16,0 0 0 0,0 1 0 0,1-1 0 15,-3-2 0-15,2 3 0 0,0-3 0 0,2 0 0 16,-1 0 0-16,0-1 0 0,2-3 0 0,1 0 0 16,-2-1 0-16,2-4 0 0,1 2 0 0,0-3 0 15,0 0 0-15,0-2 0 0,1 2 0 0,0-5 0 16,1 2 128-16,-1-1-128 0,0-1 0 0,2 2 0 0,-2-1 0 15,0-2 0-15,0 2 704 0,0-2 64 0,1 2 0 16,-2-2 0-16,1 0-608 0,-1 0-160 0,0 3 0 0,0 0 0 16,0-2 0-16,-1 2 0 0,1-1 0 0,-2 2 0 15,1-1 0-15,0-2 0 0,1 1 0 0,0 1 0 16,-1-3 0-16,1 1 0 0,0-1 0 0,1 0 0 16,0-1 0-16,0 1 0 0,1-3 0 0,-1 0 0 15,0 0 0-15,-1 3 0 0,0 0 0 0,0 0 0 16,0 0 0-16,3-20 0 0,-5 14 0 15,0 0 0-15,-1 1 0 0,1 0 0 0,-3-1 0 0,0 0 0 16,0 1 0-16,-1-1 0 0,0 1 0 0,-2-2 0 16,2-1 0-16,-1 0 0 0,1 0 0 0,-2-1 0 15,2-1 0-15,0 0 0 0,1-2 0 0,0-2 0 16,0 3 0-16,1 0 0 0,2-1 0 0,-1-1 0 0,1 3 0 0,2 2 0 16,-1-2 0-16,1 0 0 0,0 4 0 0,0 1 0 15,0 1 0-15,-2 4-128 0,1 0 128 0,0 3 0 16,0 0 0-16,-2 0 0 0,1 3 0 0,-1 0 0 15,0 2 0-15,-1 2 128 0,1 1-128 0,1 0 0 16,-1 1 0-16,2 0 0 0,0 1 0 0,1-3 0 16,0 2 0-16,0 0 0 0,1-2 0 0,0-1 0 15,1 1 0-15,-1-3 0 0,1 2 0 0,1-3 0 16,1 2 0-16,-2-2 0 0,0-1 0 0,1 1 0 16,1 0 0-16,-1 2 0 0,2-2 0 0,-1 2 0 15,0-1 0-15,-1-1 0 0,0 1 0 0,-1-1 0 16,2-2 0-16,0 1 0 0,0 0 432 0,-1 0 112 15,1-1 32-15,1-2 0 0,0-1 64 0,-1 2 32 0,-1-3 0 16,1 0 0-16,1 0-528 0,-1 0-144 0,-1-4 0 16,2 2 0-16,0-2 576 0,0-2 32 0,0 0 16 0,1-3 0 15,2 1-464-15,-1-1-160 0,2-3 0 0,-1 0 144 16,0 1 304-16,2 0 64 0,0 0 16 0,1-4 0 16,0 2-528-16,1 0 0 0,2 0 0 0,1 1 0 15,-3 2 0-15,2 0 0 0,1-1 0 0,2 0 0 16,-1 2 0-16,0 0-304 0,0-1 64 0,-1 1-10944 15,1-1-2192-15</inkml:trace>
  <inkml:trace contextRef="#ctx0" brushRef="#br1" timeOffset="97310.87">24188 11044 6447 0,'0'-3'576'0,"0"3"-576"0,1 0 0 0,1 0 0 0,-1 0 416 0,0-2-32 0,2 1 0 0,0 1 0 0,3-3 352 0,2 3 64 0,1 0 16 0,0 3 0 0,0 0 48 0,1 0 16 15,-1 3 0-15,-1 1 0 0,1 2-48 0,0 1-16 16,-2 2 0-16,0 1 0 0,1 0-304 0,-2 6-48 15,0-1-16-15,-1 2 0 0,0 0-448 0,-2 1 128 16,0 1-128-16,1-2 0 0,1 1 0 0,-3-1 144 16,2-2-144-16,-1 1 128 0,0-3 576 0,1 0 128 15,0-1 0-15,-1-1 16 0,0-2 176 0,-1 0 48 16,1-2 0-16,-1 0 0 0,0-1-256 0,-1 1-48 16,1-2-16-16,0-4 0 0,-1 2 0 0,0-2 0 15,0-2 0-15,2-2 0 0,-2 0-272 0,1-2-48 16,1-2-16-16,-1 0 0 0,1-2 176 0,1 0 48 0,-1-3 0 15,2 0 0-15,-1-4-400 0,2-3-80 0,-1 0-16 0,1-2 0 16,3-4 224-16,0-1 32 0,0-5 16 0,4-1 0 16,-1 1-208-16,3-4-32 0,4-3-16 0,2-2 0 15,3-2-160-15,4-1 0 0,2 1 0 0,3-1 128 16,2 1-128-16,1-2 0 0,1 3-160 0,-1-2-16496 16</inkml:trace>
  <inkml:trace contextRef="#ctx0" brushRef="#br1" timeOffset="103730.74">28357 9420 4607 0,'0'-1'400'0,"-2"-1"-400"0,2 2 0 0,0-3 0 0,0 3 832 0,0-1 96 0,2 1 16 0,-1-5 0 0,0 1-400 0,0 0-80 15,1-2-16-15,0 3 0 0,-1-4 352 0,2 5 64 16,-2-2 16-16,0 2 0 0,0 2 16 0,1-3 0 15,-1 2 0-15,-1 1 0 0,-1 0 64 0,-1 0 0 16,1 1 16-16,0 2 0 0,0-3-48 0,1 0-16 16,0 0 0-16,0 0 0 0,0 0 240 0,0 0 32 15,0 0 16-15,0 0 0 0,0 0-64 0,0 0-16 16,0 0 0-16,0 0 0 0,0 0-736 0,0 0-128 16,0 0-48-16,0 0 0 0,0 0-80 0,0 0 0 15,0 0-128-15,0 0 192 0,0 0-192 0,0 0 0 16,0 0 128-16,0 0-128 0,0 0 432 0,0 0 32 15,0 0 16-15,2 19 0 0,-3-14 32 0,-2-1 16 0,2-1 0 0,0 0 0 16,0 1-304-16,-2 1-64 0,2-1-16 0,-1 2 0 16,0-2-144-16,1-1 0 0,0 3 0 0,-2 1 128 15,2-1-128-15,0 3 0 0,-2-2 0 0,1 3 128 16,0 1-128-16,-2 1 0 0,1-1 0 16,1 4-176-16,-1-1 176 0,1 3 0 0,-1 1 0 0,2 0 0 15,0 3 0-15,0-1 0 0,1 0 0 0,0 1 0 16,0-2 0-16,1 2 0 0,0-1 0 0,0 0 0 15,2-3 0-15,-1 1 0 0,1-1 0 0,-1-3 0 16,1 0 0-16,-2-2 0 0,2 0 0 0,-3-2 0 16,0 1 0-16,0-1 0 0,0-2 0 0,-2 2 0 15,0-3 0-15,-1 0 0 0,1-1 0 0,-1 0 0 16,1 1 0-16,-2-5 0 0,0 2 0 0,2-1 0 0,-2 0 0 16,2 1 0-16,-2-2 0 0,2 2 0 0,-2-4 0 15,1 2 0-15,1 2 0 0,-2-4 0 0,3 2 0 0,-1-2 0 16,-1 2 0-16,1 0 0 0,0-2 0 0,0 0 0 15,-1 0 0-15,2 0 0 0,-1 0 0 0,-1 0 0 16,2 0 0-16,-1-2 0 0,-1 0 0 0,2 0 0 16,-2 2 0-16,1-4 128 0,-1 2-128 0,1-2 0 15,-2 2 0-15,1-5 0 0,-1 4 0 0,-1-3 0 16,0-1 0-16,0 1 0 0,0-4 0 0,-1 4 0 16,1-4 0-16,-1 2 0 0,0 0 0 0,-2-1 0 15,2 0 0-15,-1-1 0 0,-1-1 0 0,2 3 0 16,0-2 0-16,0 2 0 0,-1-1 0 0,1 2 0 15,1-3 0-15,0 1 0 0,3 2 0 0,-2 0 0 16,2 1 0-16,0-2 0 0,1 1 0 0,0 4 0 16,0-4 0-16,1 4 0 0,0-2 0 0,0 1 0 15,0 2 0-15,0-2 0 0,1 3 0 0,-1-2 0 0,1-1 0 0,-1 2-128 16,1-2 128-16,1 2 0 0,-2-1 0 0,1 2 0 16,-1 1 0-16,0-2 0 0,1 0 0 0,-1 2 0 15,1 0 0-15,1 0 0 0,-1 2 0 0,1 0 0 16,1-1 0-16,-1 2 0 0,2 3 0 0,0-2 0 15,-1 1 0-15,2 2 0 0,0 2 0 0,1-3 0 16,1 4 0-16,0 2 0 0,3-2 0 0,-1 2 0 16,0 1 0-16,0-2 0 0,2 1 0 0,-1-1 0 15,0 1 0-15,0-1 0 0,-1-1 0 0,-1-4 0 16,1 1 0-16,-2 2 0 0,0-3 0 0,-1 0 0 16,0-2 0-16,-1 0 0 0,0 1 0 0,0-4 0 15,0 1 0-15,0-2 0 0,0 0 0 0,-2 0 0 0,2 0 0 16,-1-3 0-16,1 0 0 0,0-1 0 0,-1 2 256 0,-1-4 64 15,1 2 32-15,-2-2 0 0,2 0 16 0,-1-1 0 16,-1 1 0-16,-1-1 0 0,2 1-112 0,-1 0 0 16,1-1-16-16,-1 2 0 0,1 0-96 0,-1-1-16 15,-1 1 0-15,3 2 0 0,-1-4-128 0,0 4 0 16,2-3 0-16,-1-1 0 0,1 1 0 0,1-3 0 16,0 2 0-16,0-2 0 0,2 0 0 0,1-1 0 15,-1-3-192-15,2-3 192 0,0 0-128 0,0 0 128 16,0 0 0-16,-2-3 0 15,2 1-832-15,1-4-80 0,1-3-32 0,0 0-15936 0</inkml:trace>
  <inkml:trace contextRef="#ctx0" brushRef="#br1" timeOffset="105510.84">27997 11101 15663 0,'-1'-3'1392'0,"-1"0"-1120"0,2 3-272 0,0-3 0 15,2 3 368-15,-2 0 16 0,0-4 0 0,1-1 0 0,0-1 1216 0,0 1 240 0,0-1 48 0,2 0 16 0,-1 3-432 0,1 0-96 16,2 0-16-16,-1 2 0 0,0 0-512 0,1 2-96 16,0 0-32-16,2 2 0 0,-2 3-112 0,1-2-32 15,1 4 0-15,-1 2 0 0,0 0 0 0,1 4-16 16,-1 3 0-16,1-1 0 0,1 4-304 0,-2 1-64 16,0-1-16-16,0 2 0 0,-1-1 0 0,0 1 0 0,0-2 0 15,-1-1 0-15,-2-3 240 0,3 0 48 0,-1-1 16 0,0-2 0 16,-1 0-224-16,1-4-64 0,0 1 0 0,1-1 0 15,-2-3 0-15,1 0 0 0,0 1 0 0,0-6 0 16,-2 1 0-16,2-2-16 0,-2-2 0 0,2-2 0 16,-2 0 0-16,3-4 0 0,-1 0 0 0,1-4 0 15,0-3-16-15,1-1 0 0,0-4 0 0,2-1 0 16,0-2-160-16,1-5 0 0,0 0 0 0,1-2 128 16,1-1-128-16,0 1 0 0,1 1 0 0,-1 1 0 15,3-1 0-15,-2 0 0 0,3-2 0 0,1-2 0 16,-1 1 0-16,2-1 0 0,3-2 0 0,0 1 0 0,1 4 0 15,0-1 0-15,-1 5 0 0,2-2 0 16,3 3-496-16,-1-1-16 0,2 4-16 0,0 1-17488 16</inkml:trace>
  <inkml:trace contextRef="#ctx0" brushRef="#br1" timeOffset="107796.21">19561 9817 15663 0,'0'-6'1392'0,"-1"1"-1120"0,0 1-272 0,-1 1 0 0,2 3 1168 0,-1-3 176 0,1 1 48 0,-1-2 0 0,-2 0-992 0,1-4-192 0,1 0-32 0,-1 0-16 0,5 0-160 0,-2 2 0 0,-1 1 0 0,1 1 128 0,-1-2 208 0,-1 2 48 16,0 1 0-16,-2-4 0 0,0 5 0 0,-2-4 16 16,-1 3 0-16,-3 0 0 0,-1-1 288 0,-1 1 48 15,-4 2 16-15,-3-4 0 0,-4 2-528 0,-1-1-96 16,-4-1-128-16,-5 0 176 0,-4 0-48 0,-4-2-128 0,-3 0 192 15,-3 1-64-15,-2 3 704 0,-5 0 128 0,-8 1 16 16,-4 0 16-16,-5 2-512 0,-5 2-96 0,-8 3-32 0,-1-2 0 16,0 3-352-16,0 1 0 0,-1 0 0 0,-1 2 0 15,0 3 0-15,0-2 0 0,3 4 0 0,1 0-128 16,1 2 128-16,3 3 0 0,2 0 0 0,3-3 0 16,6-3 0-16,1 2-128 0,0-3 128 0,1 2 0 15,2 5 0-15,0-3 0 0,-1 3 0 0,1 0 0 16,1 0 0-16,1-1 0 0,1 1 0 0,2 3 0 15,1 0 0-15,-1 4 0 0,0 3 0 0,1-3 0 16,5 1 224-16,4 1-32 0,-1 1 0 0,5-1 0 0,2 1 96 0,5-4 16 16,2 1 0-16,4-1 0 0,4 1-304 15,3-2 0-15,5-2 0 0,3 0 0 0,3 0 0 16,3 1 208-16,3-1-64 0,2 0-16 0,4 0 128 16,1 3 32-16,2 1 0 0,2-1 0 0,2 3-288 0,3-2 0 15,2 5 0-15,0 1 0 0,4 3 176 0,1-3-176 16,2-1 160-16,2-3-160 0,1-2 160 0,3 2-160 15,3 0 160-15,0-2-160 0,3-4 256 0,3 3-32 16,7-3-16-16,3 1 0 0,2-1 416 0,3-6 80 16,1 2 0-16,4-4 16 0,-1-2-400 0,5 1-64 15,4-3-32-15,2 0 0 0,4-2-224 0,-1 1 0 16,1-3 128-16,0 4-128 0,1-3 0 0,1 5 0 16,3-3 128-16,2 1-128 0,2 4 0 0,-1-3 128 15,1 1-128-15,-1 0 0 0,0-1 0 0,2 0 0 0,3 1 0 16,0-1 0-16,-1-1 0 0,2-4 128 0,1 1-128 0,0-4 0 15,3 3 0-15,-1-2 128 0,0-1-128 0,0-2 0 16,-1-2 192-16,6 1-48 0,4 3-16 0,-3 1 0 16,-5-1-128-16,2-3 0 0,1 0-160 0,-1 2 160 15,0 5 0-15,-2 0 0 0,-2-5 0 0,0 2 0 16,0-4 0-16,0 3 0 0,-2 2 144 0,-2-1-144 16,-6-4 0-16,4 0 0 0,3 0 0 0,0 0 0 15,-2 3 128-15,-3-2-128 0,-1 1 0 0,0-4 0 16,2 1 0-16,0-1 128 0,1 2-128 0,-3 0 0 15,0 3 0-15,-2-4 0 0,0-2 0 0,-4-1 0 16,-1 4 0-16,-1-2 176 0,2 2-176 0,-1-4 160 16,-4 2-160-16,-2-2 0 0,-3-2-160 0,3-4 160 0,-1 4 0 15,0-3 0-15,-2 2 0 0,-4-2 160 16,-1 0-160-16,-3-2 0 0,-2-1-160 0,-2 0 160 0,-3-3 0 0,0 1 0 16,1-2 0-16,-4 0 0 0,0-3 0 0,-4-2 0 15,-2 2 0-15,-1-6 0 0,-4 0 0 0,0-1 128 16,-5 0 16-16,0-1 0 0,-2 1-16 0,0-6 0 15,2-3 0-15,-1 1 0 0,2-3 32 0,1-2 0 16,-1 1 0-16,0 0 0 0,-1-3-160 0,1 0 0 16,-1 0 0-16,-5 3 128 0,1 1-128 0,-3 1 0 15,-2-3-192-15,-1 0 192 0,-2 1-144 0,-2 2 144 16,-2-1 0-16,-2 1 0 0,-3-1 0 0,-3 2-128 16,-1-3 128-16,-4-1 0 0,-1 5 0 0,-4 0 0 15,-1 2-128-15,-5 0 128 0,-4 0-144 0,-2-1 144 16,-3 3-208-16,-2-1 80 0,0 5 128 0,-3-2-192 0,0 3 192 15,-2-1-192-15,-2 1 192 0,-3 0 0 0,-4 2 0 16,-1 2-128-16,-2-1 128 0,1 2 0 0,0 1 0 16,-4 1 0-16,-3-2 0 0,-3 1 0 0,-2 3 0 0,-2 0 0 15,2 1 0-15,-2 2 0 0,-3-2 0 0,-2-1-128 16,4 3 128-16,-6 4 0 0,-6-1-144 0,-6 5 144 16,-3 1-256-16,-4-2 0 0,2 0 16 0,2-1 0 15,-2 4-144 1,-8 0-16-16,-10 3-16 0,-5-1 0 0,-1-1 80 0,0 2 16 0,3 2 0 0,3 2 0 15,4-2 64-15,7-1 32 0,4-1 0 0,-4 3 0 16,-4-1 224-16,-2-2 0 0,0 0 0 0,0-2 0 16,2 2 0-16,-1 2 0 0,1 0 0 0,-2 0 0 15,-2-4 0-15,1 0 0 0,4 6 0 0,-2-1 0 16,-5 0-480-16,2-1-96 16,1 0-32-16,-9 4-15328 0</inkml:trace>
  <inkml:trace contextRef="#ctx0" brushRef="#br1" timeOffset="130797.99">4940 5959 32255 0,'-2'-4'2864'0,"0"2"-2288"0,4 2-576 0,-1 0 0 0,1 2 432 0,1-2-32 0,2-2 0 0,0 1 0 15,3-2-400-15,2 2 0 0,0 1 0 0,0 0 0 16,-1 0 0-16,-2 4 0 0,0-1 0 0,0 3 0 16,-4 3 0-16,1 1 0 0,-1 2 0 0,-3 2 0 15,0 2 0-15,0 5 192 0,-2 1-64 0,1 7 0 16,0-1 624-16,1 7 112 0,0-1 32 0,1 5 0 15,2 2-512-15,-1-3-80 0,-1-3-32 0,0-1 0 16,1-5-16-16,-1 3-16 0,-1 5 0 0,0-2 0 16,-1-2-96-16,-1 0-16 0,1 2 0 0,1-3 0 15,-1-3-128-15,1-1 0 0,1-2 0 0,2-4 0 16,-2-1 0-16,3-2 0 0,1-3 0 0,1-4-11696 16,0-4-2368-16</inkml:trace>
  <inkml:trace contextRef="#ctx0" brushRef="#br1" timeOffset="131431">4896 5850 11055 0,'-9'-6'480'0,"3"1"112"0,1 1-464 0,1 3-128 0,3-1 0 0,0-2 0 0,-1 4 0 0,0-6-128 0,-2 0 128 0,-1-1-192 15,1-1 192-15,1 0 192 0,2 3-32 0,2 2-16 16,0-1 1264-16,3 1 256 0,-1 2 64 0,2 1 0 16,0 1 352-16,0 2 80 0,1-2 16 0,-1 4 0 15,-1-4-336-15,1 4-64 0,2 1-16 0,2 1 0 16,3-2-752-16,3 1-160 0,4-1-16 0,2-2-16 0,2 1-224 16,3 1-32-16,3-1-16 0,2 0 0 0,3-1-144 0,1 2-16 15,0 1-16-15,-2 1 0 0,3 0-128 0,2 5-32 16,4 1 0-16,-1 5 0 0,1-2-64 0,-1 4-16 15,1 1 0-15,-1-1 0 0,-3-2-128 0,-3 1 0 16,-2-3-192-16,0 3 192 0,2 0-144 0,0 6 144 16,-6-1 0-16,-3 3 0 0,-5-1 0 0,-5 2 0 15,-2 3 0-15,-5-2 0 0,-4-3 0 0,-3 2 0 16,-1-3 0-16,-1-3 0 0,-1 0 0 0,-1 1-128 16,0-4 128-16,0 2 0 0,-1-5 0 0,-2 3 0 15,1 0 0-15,-5 0 0 0,-2 6 0 0,-3-1 0 16,-3 3 0-16,-4 1 0 0,-3 2 0 0,-4 1 0 15,-1 0 0-15,-1-5 0 0,0-2 0 0,0-1 0 16,-1-7 0-16,2 0 0 0,0-6 0 0,1-2 0 0,2-1 0 16,-1-1 0-16,-2-3 0 0,-1 0 0 0,1 1 0 15,-2-4 0-15,2 2 0 0,0-4 0 0,-3 2 0 0,-2-4 0 32,1 1-512-32,-1-3-32 0,2 0-16 0,0-1-10512 0,2 0-2112 0</inkml:trace>
  <inkml:trace contextRef="#ctx0" brushRef="#br1" timeOffset="132727.67">6624 5872 23039 0,'-1'2'2048'0,"1"0"-1648"0,1-2-400 0,-1 0 0 0,1 0 144 0,1 0-144 0,0 3 160 0,1 0-160 0,2 0 256 0,2 3-64 16,3-1 0-16,1 0 0 0,3 1-64 0,2-2-128 15,3-1 176-15,2 2-176 0,1-1 208 0,1 2-64 16,1-2-16-16,-1 5 0 0,0-2-128 0,2 3 0 15,1 2 0-15,-2 3 0 0,-1-1 0 0,-3 1-144 16,-4-2 144-16,3 2-208 0,-3 4 208 0,1-3 0 16,-1 3 0-16,0-2 0 0,1 1 0 0,0-2 0 0,1 0 0 15,1-1 0-15,-1 1 416 0,1-3 32 0,0-1 0 16,1-2 0-16,-1 0-16 0,-1-2 0 0,0 0 0 0,-2-2 0 16,-3 0-48-16,-2 0 0 0,-2-2 0 0,-1 1 0 15,-5-1 128-15,0-2 32 0,-2 2 0 0,-2 0 0 16,-3-1 144-16,-1 2 16 0,-2 1 16 0,-2 2 0 15,0-2-272-15,-2 0-48 0,-2 3-16 0,-2 1 0 16,-3-3-256-16,-1 4-128 0,-1-1 0 0,-1 0 128 16,-1 0 128-16,-1 2 32 0,-1 1 0 0,0-3 0 15,1-1 144-15,-1 3 16 0,1-2 16 0,-2-1 0 16,-1 4-128-16,-1 0-16 0,2 2-16 0,2-2 0 16,-1-1-304-16,1 2 0 0,-2-1 128 0,-1 2-128 15,1-1 0-15,0-2 0 0,2-1 0 0,1-1 0 16,3-3-560-16,2 2-16 0,1-5 0 0,2 1-10608 15,4-2-2128-15</inkml:trace>
  <inkml:trace contextRef="#ctx0" brushRef="#br1" timeOffset="135794.47">8840 5811 27647 0,'3'-8'2448'0,"-2"2"-1952"0,3 2-496 0,-3 2 0 0,0-1 224 0,0-2-48 0,2-3-16 16,0-7 0-16,1-2 224 0,-1-6 32 15,-1 2 16-15,-3 2 0 0,-2 0-432 0,0 0 0 0,-4 3 128 16,-1 3-128-16,-1-2 176 0,-3 5 0 16,-2 1 0-16,-3 6 0 0,-4-1 400 0,-5 8 64 0,-4-1 32 0,-4 7 0 15,-1 3 32-15,-5 3 16 0,0 2 0 0,-4 4 0 16,1 3-176-16,-1 4-32 0,1-1-16 0,5 1 0 16,5-1-48-16,3 0-16 0,7 1 0 15,-1 6 0-15,4 3-16 0,3 3 0 0,2-4 0 0,2 1 0 16,0 9-192-16,2 4-32 0,1 6-16 0,3-3 0 15,2-1-176-15,4-5 0 0,3-7 0 0,4 0 0 16,3-3 0-16,4-3 0 0,4-3 0 0,4-1 0 0,6 1 0 16,6-1 0-16,7-2 0 0,5-1 0 0,6-2 0 15,6-7 0-15,7-1 0 0,6-7 0 0,4 0 0 16,6-4 0-16,4-6 0 0,4-2 0 0,6 1 0 16</inkml:trace>
  <inkml:trace contextRef="#ctx0" brushRef="#br0" timeOffset="144644.24">24924 15786 21183 0,'2'-3'1888'0,"1"0"-1504"0,-1 1-384 16,0 2 0-16,-1 0 256 0,1-2 0 0,3 0-16 0,1-2 0 0,3-1-240 0,0 1 0 0,-2 1 0 0,-1-1 0 15,-2-1 448-15,-1 4 64 0,-3-2 0 0,0 3 0 16,-2 0 384-16,1 0 64 0,-1 0 32 0,-1 0 0 15,2 0 96-15,0 0 0 0,-1 0 16 0,1 0 0 16,1 0-16-16,0 0-16 0,0 0 0 0,0 0 0 16,0 0-208-16,0 0-32 0,0 0-16 0,0 0 0 15,0 0-256-15,0 0-48 0,0 0-16 0,-23-3 0 16,13 4-208-16,-4 1-32 0,-1 5-16 0,-3-4 0 16,-3 3-48-16,-2 1 0 0,-1 1 0 0,-3 0 0 15,-2 0 128-15,-2 0 0 0,0-2 16 0,0 0 0 0,-1 0-64 16,-1-2-16-16,-2 1 0 0,1-1 0 0,-1-2-96 15,2-2-32-15,2 0 0 0,0 0 0 0,1-2-256 16,3-2-64-16,2-2-16 0,4-3 0 16,3 2-368-16,3-2-80 0,4-1-16 0,2 0-17952 15</inkml:trace>
  <inkml:trace contextRef="#ctx0" brushRef="#br0" timeOffset="145430.04">28620 15859 27647 0,'-4'-4'2448'0,"1"2"-1952"0,0 2-496 0,2 0 0 0,0 0-128 0,-1 0-128 0,-1-2-32 0,-2 0 0 15,-1 0-64-15,-2-1-16 0,1 2 0 0,1-3 0 16,1 2 1008-16,-2 2 208 0,2-4 48 0,-1 2 0 15,0 2 384-15,-1-4 96 0,-2 4 16 0,-2-2 0 16,-1 2-16-16,-3-3 0 0,-1 3 0 0,-3 0 0 0,-1 0-368 0,-3 3-80 16,-3-1-16-16,-1-1 0 0,-3 2-304 0,-2 0-64 15,0 0-16-15,1-1 0 0,1 0-272 0,0 0-64 16,3-2-16-16,1-2 0 16,4 0-560-16,3 0-128 0</inkml:trace>
  <inkml:trace contextRef="#ctx0" brushRef="#br1" timeOffset="157843.66">24790 16564 911 0,'-7'3'0'0,"1"-2"0"0,1 1 0 16,1-1 0-16,2 2 1408 0,2-3 192 0,-2 2 32 0,0-2 16 16,-1 4-2160-16,0-1-416 0,-1 0-96 0,3 0 0 0,2-3 1632 0,2 1 336 0,0-1 64 0,1-1 16 15,0 1 192-15,1-3 32 0,0 1 16 0,-2 1 0 16,0-2-416-16,-2 1-80 0,0 0 0 0,-1 2-16 15,-1-2 336-15,0 2 80 0,-2 0 16 0,1 0 0 16,-1 2-16-16,0-2 0 0,3 0 0 0,0 0 0 16,0 0-304-16,0 0-64 0,0 0-16 0,0 0 0 0,0 0-208 15,0 0-64-15,0 0 0 0,0 0 0 0,0 0-384 0,0-22-128 16,1 17 0-16,-1 1 0 0,0 1 224 0,0-3-16 16,-1-1 0-16,-1 4 0 0,1-3 448 0,0-1 96 15,0 4 16-15,-1-4 0 0,1 1-96 0,1 0-16 16,0 1 0-16,0 0 0 0,0-1 48 0,1 0 16 15,2-3 0-15,-2 3 0 0,0-1-128 0,1 0-16 16,-1 1-16-16,0-2 0 0,-1 0-80 0,1 2-16 16,-1-3 0-16,0 3 0 0,2-1-208 0,-2 0-64 15,0 1 0-15,0 0 0 0,-2 2-192 0,2-2 0 16,0 1 0-16,0 2 0 0,0-1 0 0,0-1 0 0,0 4 0 16,2-3 0-16,0-1 0 0,0 1 0 15,1 1 0-15,1-4 0 0,-1 1 0 0,1 0 0 16,0 2 0-16,0-2 0 0,-1-2 128 0,0 0 0 15,0 2-128-15,1-3 192 0,-1-1-192 0,0 2 128 0,0 0-128 0,-1-3 0 16,-1 4 144-16,2-2-144 0,-2 2 128 0,0 0-128 16,1-1 0-16,-2 2 0 0,-2 2 0 0,2-2 0 15,0 2 0-15,0-2 0 0,-1 2 0 0,1-2 0 16,0 1 0-16,0 0 0 0,0-1 0 0,1-3 0 16,-1 3 0-16,0-1 0 0,2-2 128 0,-2 3-128 15,0-3 0-15,0 4 0 0,0-1 0 0,-2 4 0 16,1-2 0-16,0 4 0 0,1-3 0 0,-1 0 0 15,-1 3 0-15,1-3 0 0,0 3 0 0,0-2 0 16,1 0 0-16,-1-1 0 0,1 3 0 0,0-3 0 0,-2 0 0 0,2-2 0 16,-2 1 0-16,2 0 0 0,-1-2 0 0,-1 2 0 15,1-2 0-15,0 0 0 0,0 0 0 16,-2 1 128-16,1 0-128 0,-1 0 128 0,0 1-128 0,0 0 0 16,-1 2 0-16,2-2 0 0,-2-1 0 0,0 4 0 15,1-3 0-15,-1 2 0 0,2-1 0 0,-2 2 0 16,3-1 0-16,-2-2 0 0,2 2 0 0,0-2 0 15,-1 0 0-15,1 2 0 0,0-2 0 0,0 2 0 16,-2-2 0-16,2 1 0 0,-1 3 0 0,-1-3 0 16,1 3 0-16,-2-3 0 0,1 3 0 0,1-2 0 15,-2 2 0-15,0-2 0 0,2 2 0 0,-2 0 0 16,2 0 0-16,-2 0 0 0,2 0 0 0,-1 0 0 16,-1 0 0-16,2 0 0 0,0 4 0 0,-1-4 0 15,-1 3 0-15,1 0 0 0,0 4 0 0,-1-4 0 0,1 3 0 16,-1 1 0-16,0 1 0 0,1-2 0 0,-1 4 0 15,1-4 0-15,1 4 0 0,-1-2 0 0,1 0 0 0,0 1 0 16,-1 1 0-16,-1-3 0 0,2 2 0 0,-1 0 0 16,1-2 0-16,-2-1 0 0,1 3 0 0,0-3 0 15,-1 2 0-15,1-2 0 0,0 2 0 0,1-4 0 16,0 2 0-16,1-2 0 0,1-1 0 0,0-3 0 16,1 1 0-16,2-1 0 0,1-1 0 15,-1-2 0-15,2-1 0 0,0 2 0 0,0-2 0 16,1 0 0-16,1-2 128 0,-1 0-128 0,0 0 0 15,1 0 128-15,1-3-128 0,0 2 128 0,0-2-128 16,-1 2 0-16,1 0 0 0,-1-1 0 0,-1 0 0 16,2 0 0-16,-2-2 0 0,0 0 0 0,0 1 0 15,2-1 0-15,-3 0 0 0,1 2 128 0,-3-1-128 16,1 2 0-16,0-2 128 0,0 3-128 0,-2 0 128 0,1 1-128 0,-2 2 0 16,0 0 0-16,0 0 128 0,-1-1-128 0,2 4 0 15,-2-2 0-15,0 2 0 0,0 0 0 0,0 0 128 16,0 0-128-16,0 0 128 0,0 2-128 0,0-2 192 15,0 0-192-15,0 0 192 0,0 0-64 0,0 0-128 16,0 0 192-16,17 11-64 0,-13-6 32 0,0 2 0 16,3 3 0-16,-1-1 0 0,1 1-160 0,1 3 0 15,-1-1 0-15,1 0 128 0,-1 4-128 0,0-3 0 16,1 3 0-16,-1-1 0 0,1-2 0 0,-1 2 0 16,0-1 0-16,1 1 0 0,-1-4 0 0,1 0 0 15,-1-1 0-15,2-3 0 0,1 2 0 0,0-3 0 0,-1-3-224 16,3 0-19104-16</inkml:trace>
  <inkml:trace contextRef="#ctx0" brushRef="#br1" timeOffset="163576.84">28383 15995 7359 0,'-2'0'656'0,"2"0"-528"0,0 0-128 0,2-2 0 0,-1 2 512 0,-1-2 80 0,2 2 16 0,1-2 0 0,0-2-224 0,2-1-32 16,2 0-16-16,-1 0 0 0,-1-1 176 0,1 3 48 15,-1-5 0-15,-1 3 0 0,-1 2 176 0,0-1 32 16,-1 1 16-16,-2 1 0 0,0 1 624 0,-1 1 112 15,-2 0 16-15,1 1 16 0,-2 1-240 0,1 1-48 16,-1 1-16-16,4-4 0 0,0 0-624 0,0 0-128 16,-16 19-32-16,13-14 0 0,1 1 256 0,1-2 48 15,1 0 16-15,0-2 0 0,1 2-336 0,0 0-80 16,0 1-16-16,2-2 0 0,-1 0-208 0,2 2-144 16,0 0 192-16,1 1-192 0,0-2 576 0,0 2 0 15,-1-2 0-15,3 2 0 0,-2 0 0 0,1 0 16 0,-1 3 0 16,0-2 0-16,-2-1-224 0,1 3-48 15,1 1-16-15,-2 2 0 0,0 1-304 0,-2-2 128 0,1 0-128 16,-1 2 0-16,-1 0 0 0,0-1 0 0,-1 2 0 16,-1 1 0-16,2-3 128 0,-1 2-128 0,0-2 0 0,0 0 0 15,0 1 128-15,-1-1-128 0,1-1 0 16,0 0 0-16,1 2 416 0,-1-2 32 0,-1 1 0 0,2-2 0 16,-1 1-240-16,0-1-32 0,0 0-16 0,-1-1 0 15,1 1-160-15,-1-4 0 0,0 1 0 0,1 2 0 16,0-3 0-16,0 0 128 0,0 0-128 0,-1-2 0 15,1 2 0-15,-1-3 0 0,-1 0 0 0,1 1 0 0,-1 2 0 16,1-3 128-16,-2 1-128 0,0-2 192 16,2 2-192-16,-2-2 0 0,2-1-192 0,-1 2 192 0,1 1 0 15,0-2 0-15,1-1 0 0,1 2 192 0,0-1 144 16,-1-2 48-16,1 4 0 0,0-4 0 0,1 0-384 0,0 2 0 16,-1-2 0-16,2 0-192 0,-2 0 192 0,0 0 0 15,0 0 0-15,0 0 0 0,-2-2 0 0,2 2 128 16,0 0-128-16,0 0 128 0,0 0-128 0,0 0 0 15,0 0 0-15,0 0 0 0,-19-6 0 0,16 2-128 16,-1 2 128-16,2-2-128 0,0 0 128 0,-2-2 144 16,1 1-16-16,1-2-128 0,-2 0 256 0,2-1-48 15,-1 0-16-15,-1-3 0 0,2 1-64 0,-2 0-128 16,1 1 176-16,-2-4-176 0,0 3 0 0,0 0 0 16,-1 2 0-16,1 2 0 0,-2-4 0 0,1 4 0 0,-1-3 0 15,1 3 0-15,1 1 0 0,0 0 0 0,1 1 0 0,0-2 0 16,3 2 0-16,0-1 0 0,1 2 0 0,0-1 0 15,0 0 0-15,1 2 0 0,-1-2 0 0,1 1 0 16,1 0 0-16,-2 3 0 0,1-3 0 0,-1 1 0 16,-1 1 0-16,-1 1 0 0,2 0 0 0,-1 0 0 15,0 0 0-15,1 0 0 0,0 0 0 0,0 0 0 16,0 0 0-16,0 0 0 0,0 0 0 0,0 0 0 16,0 0 0-16,0 0 0 0,10 19 0 0,-5-12 0 15,0 1 0-15,1 0 0 0,0 3 0 0,1-1 0 16,1 2 0-16,-1-1 0 0,1 1 0 0,0 1 0 15,0-1 0-15,-2 1 0 0,0-1 0 0,0-2 0 16,-1 0 0-16,0-2 0 0,-1 2 0 0,-2 0 0 16,1-1 0-16,-1-3 0 0,0 1 0 0,-2 2 0 0,1-3 0 15,-1 2 0-15,-1 0 0 0,-1-1 0 0,1 0 0 0,0-1 160 16,0 3-160-16,1-6 192 0,-2 4-192 0,2-5 0 16,0 2-160-16,2-2 160 0,0-2 0 0,1 0 0 15,0 0 0-15,1-2 0 0,1-1 0 0,-1 0 0 16,2-1 0-16,-1-2 0 0,1 0 0 0,0-3 0 15,2 2 0-15,-1-3 0 0,0-3 0 0,1 2 256 16,0-2-48-16,0 0-16 0,-1 3-192 0,1-5 144 16,0 2-144-16,0-2 128 0,-1 1-128 0,1-2 0 15,-1 1 0-15,-1 2 0 0,0-2 0 0,1 1 0 16,-1 2 0-16,-1 0 0 0,0-1 0 0,-2 3 0 0,1 1 0 16,-1 2 0-16,-1-1-384 0,-1 4 32 15,1-2 16-15,-2 2-18592 0</inkml:trace>
</inkml:ink>
</file>

<file path=ppt/ink/ink20.xml><?xml version="1.0" encoding="utf-8"?>
<inkml:ink xmlns:inkml="http://www.w3.org/2003/InkML">
  <inkml:definitions>
    <inkml:context xml:id="ctx0">
      <inkml:inkSource xml:id="inkSrc0">
        <inkml:traceFormat>
          <inkml:channel name="X" type="integer" max="27388" units="cm"/>
          <inkml:channel name="Y" type="integer" max="18258" units="cm"/>
          <inkml:channel name="F" type="integer" max="65535" units="dev"/>
          <inkml:channel name="T" type="integer" max="2.14748E9" units="dev"/>
        </inkml:traceFormat>
        <inkml:channelProperties>
          <inkml:channelProperty channel="X" name="resolution" value="1000.29218" units="1/cm"/>
          <inkml:channelProperty channel="Y" name="resolution" value="1000.43835" units="1/cm"/>
          <inkml:channelProperty channel="F" name="resolution" value="0" units="1/dev"/>
          <inkml:channelProperty channel="T" name="resolution" value="1" units="1/dev"/>
        </inkml:channelProperties>
      </inkml:inkSource>
      <inkml:timestamp xml:id="ts0" timeString="2024-12-03T17:09:20.870"/>
    </inkml:context>
    <inkml:brush xml:id="br0">
      <inkml:brushProperty name="width" value="0.05292" units="cm"/>
      <inkml:brushProperty name="height" value="0.05292" units="cm"/>
      <inkml:brushProperty name="color" value="#FF0000"/>
    </inkml:brush>
  </inkml:definitions>
  <inkml:trace contextRef="#ctx0" brushRef="#br0">2995 5215 10127 0,'-6'-19'896'0,"1"7"-704"0,1 2-192 0,2 4 0 0,2 3 832 0,0 2 144 0,2 1 32 0,-1-5 0 15,2 1-432-15,1-2-96 0,0-3-16 0,4 2 0 16,-1 1-256-16,2-3-48 0,-2 2-16 0,2 1 0 15,-2-1 112-15,0 4 32 0,-1-2 0 0,-4 0 0 16,2 2 32-16,-6 1 0 0,-3 2 0 0,-2 2 0 16,-1 1-16-16,-5 0 0 0,-6 4 0 0,-7 0 0 0,-7 5-304 15,-5-2 0-15,-1 3 0 0,-5-1 0 16,-4 0 0-16,-6-2 0 0,-7 0 0 16,-7 1 0-16,-5 3 0 0,-2-2 0 0,2 2 0 15,-8 1 0-15,-4-2 0 0,-5 5 0 0,-2-5 0 0,8 0 0 0,9-4 272 0,2 4 0 16,4-1 0-16,2-2 0 0,4 2 368 0,2-4 64 15,5 1 0-15,7-3 16 0,3 1 80 0,2 2 16 16,2-1 0-16,1 5 0 0,0 0-112 0,1 4-32 16,1-1 0-16,2 2 0 0,1-2-176 0,4 3-48 0,3-1 0 15,-2 2 0-15,-1 7-448 0,3 2 128 0,3-3-128 16,2 0 0-16,3 2 0 0,0 1 0 0,1 1 0 16,3-1 0-16,3-1 0 0,2-3 0 0,5-3 0 0,2-2 0 15,2-1 0-15,4-1 0 0,2 2 0 16,3-1 0-16,4 3 0 0,1 0 192 0,2 3 0 0,0 3 0 15,2 4 512-15,-1 6 80 0,2 4 32 16,0 2 0-16,-3 6-656 0,1-5-160 0,-2 0 0 0,1-2 0 16,-2-2 0-16,-1-6 0 0,-2-6 0 0,-2-2 0 15,1-1 0-15,-4-3 0 0,1-1 0 0,-3-1 0 16,2-5 0-16,-3 0 0 0,0-6 0 0,0 2 0 16,-1-3 768-16,1 1 80 0,-2-3 16 0,2 2 0 15,0-3-448-15,2 0-96 0,-1 0 0 0,1 1-16 16,2-4-304-16,-2 0 0 0,2 1 0 0,-1-3 0 0,0 4 0 15,1-4 0-15,0 4 128 0,-2 1-128 0,1 0 0 0,-2 2 0 16,3 0 0-16,-1 2 0 0,4 0 384 0,1-1 128 16,5-2 32-16,3-2 0 0,5 0-304 0,5-2-64 15,3-1-16-15,5-2 0 0,0 0-160 0,7-2 0 16,4-2 0-16,5 1 128 0,5 2-128 0,5 1 160 16,7-2-160-16,0 2 160 0,-2-3-160 0,-2 2 0 15,-1-4 0-15,3 1-176 0,0 1 176 0,3-2 0 16,3-3 0-16,0 2 0 0,1-4 0 0,-3 0 0 15,-2-1 0-15,0 1 0 0,0-2 0 0,-4 2 0 16,-1 0 0-16,-6 1 0 0,-5 3 0 0,-3 3 0 16,-2-1 0-16,-5 1 0 0,-6 2 0 0,-3 0 0 0,-4 2 128 15,-2 3-128-15,-2-3 0 0,-3 4 0 16,-4 5-192-16,-5 4-17728 0</inkml:trace>
  <inkml:trace contextRef="#ctx0" brushRef="#br0" timeOffset="30361.85">29212 6025 19343 0,'-6'-4'1728'0,"-1"4"-1392"0,1 0-336 0,-1 0 0 0,1 1 1392 0,-1 2 208 0,-7-3 32 0,-9 2 16 0,-7 2-704 0,-8-1-144 0,-8 6-32 0,-4-3 0 0,0 0-576 0,-2 1-192 0,1-4 0 0,2 1 0 0,0-4 0 0,4 3 0 0,-1-3 0 0,-1-3 0 0,1 3 976 0,-5 0 96 16,-3-2 16-16,-3 2 0 0,1-2-80 15,0 2-16-15,-6-2 0 0,-5 1 0 0,-5 1-224 0,-6 0-64 16,-4 0 0-16,-1 1 0 0,11-1-448 0,-6 0-80 16,-4 0-32-16,0 2 0 0,0-2-144 0,5 0 0 15,4 2 0-15,4-2 0 0,6-2 0 0,0 2 0 16,-1 0 0-16,-1-2 0 0,7 2 0 0,0 0 0 15,-1-1 128-15,-2-2-128 0,1 1 0 0,3 0 0 16,5-3 0-16,-1 2 0 0,1 0 0 0,2 2 0 16,6 1 0-16,2 0 0 0,1-2 384 0,0 2-16 15,3 0 0-15,3 0 0 0,3 0-224 0,2 0-144 0,2 0 192 0,1 0-192 16,1 2 0-16,2-2 0 0,4 0 0 0,4 0 0 16,4 0 0-16,1-2 0 0,0 2 0 0,0-4 0 15,2 4 0-15,0-4 0 0,2-1 0 0,1 2 0 16,-1-4 128-16,4 1-128 0,0-1 0 0,2-2 0 15,1-1 0-15,4 0 0 0,2-2 0 0,3 0 0 16,2-3 0-16,2 1 0 0,3 2 0 0,3 2 0 16,1-2 0-16,1 3 0 0,-1 1 0 0,-1 2 0 0,1 3 128 15,-1-2-128-15,-3 1 192 0,-1 0-192 0,-1 2 0 16,-2 2 0-16,-3-3 0 0,-2 2 0 0,-2 1 0 0,-4 0 0 16,-1 0 0-16,-3 0 0 0,-2 0 0 15,-1 0-144-15,-2 0 144 0,-4-2-192 0,1 4 192 16,-2-2 0-16,-2 1 0 0,-4 2 0 0,0 0 0 0,-5 2 0 15,-3 2 0-15,-4-1 0 0,-2 4 0 16,-6-4 0-16,-2 4 0 0,-1-3-128 0,-1 2 128 0,1-1 0 16,1-3 0-16,2 4 0 0,-1-3 0 0,-1 3 0 15,0 1 0-15,2 2 0 0,-1-1 0 0,3 4 0 16,3-3 0-16,0 5 0 0,1-4 0 0,1-1 0 16,3 1 0-16,3-1 0 0,6-3 0 0,4 2 0 15,5 0 0-15,4 2 0 0,4-2 0 0,3 3 0 16,5 0 0-16,4 2 0 0,5 1 192 0,7 6-48 0,6 0 0 15,9 4 0-15,7-3 0 0,8-1 0 0,8 0 0 16,7 0 0-16,2 2-144 0,6 0 192 0,4 1-192 0,0 0 192 16,-4-3-192-16,-5-1-144 0,-5-2 144 15,-2 2-208-15,-1 1-80 0</inkml:trace>
</inkml:ink>
</file>

<file path=ppt/ink/ink21.xml><?xml version="1.0" encoding="utf-8"?>
<inkml:ink xmlns:inkml="http://www.w3.org/2003/InkML">
  <inkml:definitions>
    <inkml:context xml:id="ctx0">
      <inkml:inkSource xml:id="inkSrc0">
        <inkml:traceFormat>
          <inkml:channel name="X" type="integer" max="27388" units="cm"/>
          <inkml:channel name="Y" type="integer" max="18258" units="cm"/>
          <inkml:channel name="F" type="integer" max="65535" units="dev"/>
          <inkml:channel name="T" type="integer" max="2.14748E9" units="dev"/>
        </inkml:traceFormat>
        <inkml:channelProperties>
          <inkml:channelProperty channel="X" name="resolution" value="1000.29218" units="1/cm"/>
          <inkml:channelProperty channel="Y" name="resolution" value="1000.43835" units="1/cm"/>
          <inkml:channelProperty channel="F" name="resolution" value="0" units="1/dev"/>
          <inkml:channelProperty channel="T" name="resolution" value="1" units="1/dev"/>
        </inkml:channelProperties>
      </inkml:inkSource>
      <inkml:timestamp xml:id="ts0" timeString="2024-12-03T17:09:35.042"/>
    </inkml:context>
    <inkml:brush xml:id="br0">
      <inkml:brushProperty name="width" value="0.05292" units="cm"/>
      <inkml:brushProperty name="height" value="0.05292" units="cm"/>
      <inkml:brushProperty name="color" value="#FF0000"/>
    </inkml:brush>
  </inkml:definitions>
  <inkml:trace contextRef="#ctx0" brushRef="#br0">394 3969 14735 0,'-1'-5'1312'0,"0"2"-1056"0,1 1-256 0,1 2 0 0,2 0 0 0,-1 0 0 0,2 0 0 0,0-2 0 0,3 2 624 0,2 0 112 15,4 0 32-15,3-4 0 0,2 4-256 0,1-2-64 16,1-2 0-16,1 2 0 0,3 2-224 0,-1-4-48 15,2 1-16-15,0 1 0 0,1-2-160 0,0 0 0 16,0 1-192-16,2-3 192 0,4-3 0 0,2 2 0 16,3-2 192-16,2 3-64 0,3 0 208 15,2-2 48-15,3 3 0 0,-2 1 0 0,0 1 0 0,-1-3 0 16,0 3 0-16,-2-1 0 0,-3 4 96 0,0-3 32 16,-2 3 0-16,1-3 0 0,-2 6-272 0,1-3-48 15,3 0-16-15,-5 0 0 0,-2 0-176 0,-5-3 0 16,-1 1 0-16,-2 0 0 0,-3 0 0 0,-3-2 0 0,-3-2 0 15,-3 2 0-15,0 2 768 0,-5-4 112 0,-1 2 16 16,-2 2 16-16,-3-5-480 0,-2 4-112 0,-1-4 0 0,-4 1-16 16,0 0-304-16,-5 0 0 0,-1 0 128 15,-5-2-128-15,0 2 0 0,-4 0 0 0,-2 0 128 0,-1 0-128 16,1-3 256-16,1 2-16 0,1-2 0 0,1 1 0 16,0 0 192-16,2-2 32 0,1 0 16 0,1-1 0 15,1 3-288-15,1-1-64 0,-1 0-128 16,0-1 192-16,2 4 16 0,0 0 0 0,-1 3 0 0,3 2 0 15,0 1-64-15,1 0-16 0,1 1 0 0,1 2 0 16,2-1-128-16,1 2 0 0,2-2 0 0,0 2 0 16,4 0 0-16,-1-1 0 0,3 2 0 0,-1-3 0 15,3 3-144-15,-1-4 144 0,3 4 0 0,-2-4 0 16,1 1 0-16,1 2 0 0,-1-1 0 0,1-2 0 16,0 4 0-16,1-4 0 0,1 2 0 0,0 0 0 0,2 2 0 0,1-1 0 15,1 0 0-15,4 2 0 0,1-3 0 0,2 4 0 16,4-1 0-16,2 3 0 0,2-2 0 0,-1 2 0 15,1 3 0-15,-2-2 0 0,-2 0 0 0,-3 2 0 16,-4-3 0-16,-4 1 0 0,-2 0 0 0,-2-1 0 16,-2 1 0-16,-3-1 0 0,-2 0 0 0,-1 1 0 15,-4-1 0-15,-1 0 0 0,-3 2 0 0,-4 0 0 16,-3 0 0-16,-5 4 0 0,-5 4 0 0,-6-3 0 16,-3 2 0-16,4-1 0 0,4-5 0 0,-5 0 0 15,-8 4 0-15,-9 0 0 16,-7 4-448-16,-4 2-64 0</inkml:trace>
  <inkml:trace contextRef="#ctx0" brushRef="#br0" timeOffset="8909.1">3535 8130 9215 0,'30'-13'816'0,"-11"4"-656"0,-3 3-160 0,-5 2 0 0,-6 4 3456 0,-3 0 640 0,2 0 144 0,0 0 32 0,3 3-3120 0,-1 0-640 16,-2 1-112-16,-8 2-16 0,-8 3-384 0,-10 1 0 16,-12 2 0-16,-7 1 0 15,-7-3-2256-15,-6-1-368 0,-8 1-80 0,-7-1-16 16,-6-3-160-16,-4-2-48 0,-5-2 0 0,-1 0 0 0,5 0 3360 16,-6-2 656-16,-5 0 144 0,-6 0 32 0,-2 0 1424 0,2 0 304 15,3 3 48-15,2-3 16 0,2 1-464 0,2 1-96 0,0 4 0 16,7 1-16-16,4 0-816 0,2 2-144 0,-1-3-48 0,3 0 0 15,3 1-960-15,4 2-192 0,6-3-32 0,4 1-16 16,4-1-272-16,5 1 128 0,4 2-128 0,3-3 0 16,6-2 0-16,1 2 0 0,7 0 0 0,2 0 0 15,4 0 0-15,1 1 0 0,6-1 0 0,0-1 0 16,4 3 160-16,1-1-160 0,3-1 128 0,0 4-128 16,4 0 336-16,0 1-16 0,1 5 0 0,1 0 0 15,1 6-192-15,1-2-128 0,-1 1 128 0,1 1-128 16,1 7 176-16,-1 0-48 0,1 5 0 0,0 0 0 15,1 1-128-15,0-2 128 0,1 4-128 0,0-6 128 16,-1 1-128-16,-1-3 0 0,-2 2 0 0,-3 1 0 0,-3-4 0 16,-2 2-144-16,-3 0 144 0,-1-2-160 0,-1 2 160 0,-2 1 0 15,-2-2 0-15,0 0 0 0,1-2 0 0,2-3 0 16,1 0 0-16,2-3 0 0,2 2 0 0,1-6 0 16,2 0 0-16,3-1 128 0,1-3-128 0,1-3 0 15,4-1 0-15,0 0 128 0,1-1 64 0,1-2 32 16,3 0 0-16,0 0 0 0,0-2-64 0,1 1-16 15,0 0 0-15,-1 1 0 0,0 0-144 0,-1 3 160 16,-1-3-160-16,1 0 160 0,0 0-16 0,1 0 0 16,0-2 0-16,1 0 0 0,1 2-16 0,5-3-128 15,4-3 192-15,7-3-64 0,4 1 48 0,6-3 0 16,-1-2 0-16,10 1 0 0,11 0 80 0,8-3 32 16,10 2 0-16,4-2 0 0,4 3-160 0,1-4-128 0,3 0 144 15,3 2-144-15,2 2 128 0,-1-1-128 0,-6 4 0 16,-2-1 144-16,0-2-144 0,-2 6 0 0,-2-3 0 0,-1 3 0 15,-1-3 0-15,-5-2-192 0,-1 1 32 0,-3 0-18928 16</inkml:trace>
  <inkml:trace contextRef="#ctx0" brushRef="#br0" timeOffset="48442.87">31086 10902 13823 0,'6'-9'1216'0,"-1"3"-960"0,-3 2-256 0,0 2 0 0,0 2 576 0,0-2 80 0,2 0 16 0,2-4 0 0,3 0 416 0,0-1 96 16,-1 0 16-16,-2 2 0 0,1 4 288 0,-6 1 64 15,0 0 16-15,-2 3 0 0,-2 0-80 0,-2 4-16 16,-1 2 0-16,-1 1 0 0,-2 2-400 0,-2 2-96 16,-1 4-16-16,-3 2 0 0,-4 5-384 0,-3 3-96 15,0 3-16-15,-7 4 0 0,1 3-144 0,-4 1-16 16,-2 4-16-16,-1 3 0 0,-3 4-144 0,-1 0-16 0,-1-2-128 16,1-1 192-16,-2 0-192 0,-2 4 144 0,-3 3-144 15,-1 2 128-15,2-2 48 0,1-3 0 0,2 0 0 16,0-4 0-16,3-3 128 0,4-3 16 0,0-3 16 0,4-1 0 15,1-2-96-15,-1 1-32 0,2 1 0 0,-1-1 0 16,4-2-208-16,0 1 0 0,0 0 0 0,-1-1 0 16,2-3 192-16,1-1-48 0,0 1-16 0,3-3 0 15,0-3-128-15,2-2-144 0,1 2 144 0,2-5-208 16,0 1 208-16,1-2 0 0,0 0 192 0,0-3-192 16,2 0 192-16,-1-1-192 0,2-2 192 0,-2-1-192 15,3-1 0-15,-1 0 0 0,0-1 0 0,0-2 0 16,1 0 288-16,0-2-48 0,1-2-16 0,-1 0 0 0,2-2-48 15,1 1-16-15,0-6 0 0,2 1 0 0,-2-2 16 16,4-2 0-16,-1-1 0 0,0-5 0 0,1-1-176 16,1-2 160-16,1-2-160 0,0-4 160 0,0-2-160 0,4-3 0 15,0-2 0-15,2-3 0 0,1-1 0 16,2-3 0-16,0 1 0 0,2-1 0 0,1 0 0 0,-1 6 0 16,1 0 0-16,-1 1 0 0,3 3 0 0,-4 0 0 15,1 6 0-15,-2 0 0 0,1 3 0 0,-2 4 0 16,0 2 128-16,-2 4-128 0,-2 2 0 0,1-1 0 15,-1 5 0-15,-1 0-176 0,1 2 176 0,-2 5 0 16,0 2 0-16,-2 1 0 0,1 5 0 0,-1 5 0 16,-2 5 0-16,-2 3 0 0,-2 3 0 0,1 5 0 15,-3-1 0-15,0 2 0 0,0 2 0 0,-1-2 0 16,1-2 0-16,0 0 0 0,2-1 0 0,0-4 0 16,1 1 0-16,3-5 0 0,1-2 0 0,0 1 0 15,3-3 0-15,0-2 0 0,3 1 0 0,-1-3 0 0,2 0 0 16,1 1 0-16,1-4 0 0,3 1 0 0,0-4 0 0,5 2 0 15,2-5 0-15,1 0 0 0,4-3 0 0,5 0 0 16,3-2 0-16,3-4 0 0,3-4 0 0,0-4 0 16,6-5-128-16,3 0 0 0,4-6 0 0,0-3 0 15,4-4-736 1,2-7-144-16</inkml:trace>
  <inkml:trace contextRef="#ctx0" brushRef="#br0" timeOffset="57877.63">23654 16592 8287 0,'-2'0'736'0,"-1"0"-592"0,2 0-144 0,1 0 0 0,0 0 608 0,-1 0 96 0,-2 0 0 0,1-2 16 0,-2 1 816 0,0 1 144 0,2-3 48 0,0 0 0 16,2-2-656-16,2 1-128 0,0-3-32 15,2 0 0-15,2-1 128 0,-1 1 32 0,1 0 0 0,-1 1 0 16,0 0 64-16,0 1 16 0,-1 1 0 0,-3 4 0 15,0 0-416-15,-2 0-80 0,-1 4-16 0,-2 1 0 16,0 1 368-16,-1 1 64 0,-1 3 16 0,0-1 0 16,1 1-448-16,-1-2-64 0,-1 2-32 0,3-4 0 15,0 1-96-15,0-4-32 0,3 0 0 0,0 1 0 16,1-4-96-16,0 0-32 0,1-3 0 0,0 2 0 16,2-4-288-16,-2 1 0 0,0 0 128 0,-1 1-128 0,1 0 0 0,-1 3 160 15,0 0-160-15,0 0 128 0,0 0 144 16,0 0 32-16,0 0 0 0,0 0 0 0,0 0-304 15,0 0 0-15,0 0 0 0,0 0 0 0,0 0 128 0,0 0-128 16,0 0 0-16,0 0 0 0,0 0 0 16,0 0 0-16,0 0 0 0,0 0 0 15,0 0 0-15,0-19 0 0,3 12 0 0,-1 2 0 0,2 2 0 0,0-4 0 16,-2 4 0-16,1-1 0 0,-1-2 304 0,-1 3-48 16,1 0-16-16,-1 0 0 0,-1 1-240 0,0 2 0 15,0-1 0-15,0 1 0 0,0 1 0 0,-1-1 0 16,1 2 0-16,-2-2 0 0,2 3 0 0,-1 0 0 15,1-3 0-15,0 0 0 0,0 0 0 0,0 0 0 16,0 0 0-16,-7 19 0 0,5-19 0 0,2 0 0 16,-1 0 0-16,1 0 0 0,0 0 128 0,0 0-128 0,-1 0 0 0,1 0 144 15,-1 0 16-15,1 0 0 0,0 0 0 0,0 0 0 16,0 0-160-16,0 0 0 0,0 0 0 0,0 0 0 16,0 0 0-16,0 0 0 0,0 0 0 0,0 20 0 15,0-14 0-15,1-4 0 0,-1 2 0 0,0 0 0 16,0 1 0-16,1-2 0 0,-1 4 0 0,0-4 0 15,0 4 0-15,0-1 0 0,0 1 0 0,1 2 0 16,1-1 0-16,-2 0 0 0,1 2 128 0,-1 1-128 16,1-1 0-16,0 0 0 0,-1 2 0 0,0 0 0 15,0 1 0-15,-1 0 0 0,-1 2 0 0,-2-1 0 16,0 2 0-16,-1 0 0 0,-1 1 0 0,1-1 0 16,0 0 0-16,0 1 0 0,0-4 0 0,2 2 0 15,-1-3 256-15,1 2-16 0,2 1-16 0,0-3 0 0,1 2-224 16,1 1 144-16,2-3-144 0,-1 2 128 0,1-2-128 0,-1 0 0 15,2 1 0-15,0-2 0 0,-1 0 0 0,1 0 0 16,-2 0 0-16,1-1 0 0,-1-3 0 0,1 2 0 16,-3 0 0-16,0-3 0 0,-1 1 0 0,-2 2 0 15,2-3 0-15,-3 0 0 0,2 1 0 0,-2-2 0 16,0 0 0-16,1 1 0 0,-1-3 0 0,1 0 0 16,1 1 0-16,-1-4 0 0,1 0 0 0,0 0 0 15,-1 0 0-15,2 0 0 0,-2-4 0 0,2 1 0 16,-1 0 0-16,-1-2 0 0,2-1 320 0,-2-1-32 15,1 0 0-15,-1-3 0 0,0 0-288 0,-1 2 0 16,0-2 0-16,1 1 0 0,-2-1 0 0,0 1 0 16,0 2 0-16,-1-3 0 0,2 1 0 0,0 1 0 15,0 0 0-15,1-2 0 0,0 2 0 0,1-1 0 0,1 2 0 16,-2-3 0-16,2 4 0 0,0-1 0 0,-2 4 0 0,2 0 0 16,-3 0 0-16,2 0 0 0,-2 3 0 0,2 0 0 15,-2-2 0-15,0 2 0 0,2 0 0 0,-1 0 0 16,1 0 0-16,1 0 0 0,1 0 0 0,-2 0 0 15,4-2 0-15,-2 2 0 0,2 0 0 0,-1 0 0 16,0-2 0-16,1 2 0 0,-1 2 0 0,0 0 0 16,-1-2 0-16,0 0 0 0,0 0 0 0,4 21 0 15,-3-11 0-15,0-2 0 0,1 3 0 0,-1 0 0 16,1 1 0-16,1-1 0 0,-2 1 0 0,1-2 0 16,1 2 0-16,-1-2 0 0,1 0 0 0,-2-1 0 15,2 1 0-15,-1-3 0 0,2 2 0 0,-1-3 0 16,1-2 0-16,0 1 0 0,1-2 0 0,0 1 0 0,0-1 0 15,0-3 0-15,1 0 0 0,0 0 0 0,0 0 0 0,0-3 0 16,1 1 0-16,0 0 0 0,-1 0 0 0,0-2 0 16,1-2 0-16,0 0 0 0,2 0 0 0,-3-3 0 15,1 4 0-15,-2-4 0 0,1 3 0 0,-1-1 0 16,-1-2 0-16,1 0 0 0,-1 0 0 0,1-4 0 16,1 0 0-16,-1-2 0 0,1-3 0 0,1 0 0 15,3-4-160-15,0-1 160 16,1-1-640-16,3-5-64 0,1 3-16 0,1-2-18304 0</inkml:trace>
  <inkml:trace contextRef="#ctx0" brushRef="#br0" timeOffset="59893.84">27207 16510 3679 0,'-2'0'320'0,"1"0"-320"0,1 0 0 0,0 0 0 0,-1 0 624 0,1 0 48 0,-1 0 16 0,-2 0 0 0,1 1 1360 0,-1 1 288 0,1 0 48 0,2-2 16 0,0 0-544 0,0 0-96 16,0 0-32-16,0 0 0 0,0 0-256 0,0 0-48 15,0 0-16-15,0 0 0 0,0 0 48 0,0 0 0 16,0 0 0-16,0 0 0 0,0 0-16 0,16 11 0 15,-14-10 0-15,1 1 0 0,-2 1-368 0,0 3-80 16,0-1-16-16,-2 4 0 0,1-1-544 0,-1 6-112 16,0 1-32-16,0 1 0 0,-1 2-160 0,1 2-128 15,0 2 144-15,1 3-144 0,0-3 0 0,0 3 0 16,0 1 0-16,0-4 0 0,1-2 0 0,-1 1 0 0,1-2 0 16,-1 1 0-16,2-2 144 0,0-2-16 0,-1 0 0 15,0-1 0-15,2 1-128 0,-2 0 0 16,0-2 0-16,-1 1 128 0,0-2-128 0,0 2 0 0,-1-1 0 15,0-2 0-15,1 0 0 0,-3 1 0 0,1-3 128 16,1-2-128-16,-2 2 160 0,1-4 0 0,-1 1 0 0,1-1 0 16,1-2-160-16,-2-2 192 0,2-1-192 0,-2 2 192 15,1-3-64-15,0-3 0 0,-1 2 0 0,-1-4 0 16,2 1-128-16,-2-2 160 0,-1-3-160 0,0 2 160 16,0-3-160-16,-1-1 0 0,0 0 0 0,0-1 0 15,0 2 0-15,-2-3 0 0,0-3 0 0,-2 1 0 16,0-1 0-16,-1 0 0 0,-1 1 0 0,1 2 0 15,1-2 0-15,1 5 0 0,-3-2 0 0,1 2 0 0,1 4 0 16,-1-2 0-16,1 3 0 0,2 2 0 0,-1 0 0 0,2 2 0 16,0 1 0-16,3-3 0 0,-1 3 0 15,2 0 0-15,2 0 0 0,1 3 0 0,0-2 0 0,1 4 0 16,2-1 0-16,0-1 0 0,1 4 0 0,2-1 0 16,2 0 0-16,-1 3 0 0,0-2 0 0,2 2 0 15,0 1 0-15,1-3 0 0,-2 4 0 0,1-1 0 16,0 0 0-16,-1 2 0 0,2 1 0 0,0-1 0 15,-1-2 0-15,-1 0 0 0,1-2 0 0,0 0 0 16,2 1 0-16,0-3 0 0,3-3 0 0,-3 1 128 16,0 1-128-16,1-1 128 0,-1-4 128 0,-1 2 32 15,0 0 0-15,0-2 0 0,-1 2-288 0,-1-4 0 16,1 2 128-16,-2-2-128 0,1 1 144 0,-1 0-16 16,2-3-128-16,-2-2 192 0,1 1-192 0,-2-2 0 15,-1 0 128-15,1-3-128 0,-1-1 0 0,-1 0 0 0,-2-4 0 0,1 2 0 16,-2-5-256-16,-1 1-64 0,-3-1 0 15,2-3-12960-15,1-2-2592 0</inkml:trace>
  <inkml:trace contextRef="#ctx0" brushRef="#br0" timeOffset="62190.73">21669 17168 28559 0,'-8'-3'2544'0,"-1"-1"-2032"0,3 1-512 0,1 1 0 0,1 1-272 0,-2-1-160 0,-6-5-16 0,-8-2-16 31,-6-4-1152-31,-4-3-240 0,2-2-32 0,1-1-16 0,3 2 1904 0,1-2 288 0,2 1 96 0,-2-1 32 16,1-1 992-16,0 4 192 0,0-2 32 0,-3 4 16 16,0 2-112-16,-1 3 0 0,-4 3-16 0,-3 0 0 0,-4 4-160 0,-4 0-16 15,-2 2-16-15,-5 0 0 0,-2 0-768 16,-5 2-160-16,-5 5-16 0,0-4-16 0,-2 1-368 0,-1-1 0 15,-2-2 0-15,0 1 0 0,1-2 208 0,-1 3 80 16,2 0 16-16,3 4 0 0,3-1-112 0,4 0 0 16,4-2-16-16,2-1 0 0,0 2-176 0,3 2 160 15,1 2-160-15,-2-1 160 0,3 3-160 0,-1 0 0 16,-1 1 0-16,2 1 0 0,0 2 0 0,-2 1 0 16,-2 0 0-16,-1 2 0 0,4-2 0 0,-7 7 0 15,-4-5 0-15,-5 5 0 0,-2-1 0 0,0 1 0 16,2 1 0-16,1-4 0 0,3-4 0 0,2 0 0 0,4-1 0 15,3 1 0-15,7-4 0 0,4 2 0 0,6 0 0 16,7-4 0-16,5 3 0 0,6-1 160 0,5-2-160 16,3 2 160-16,6 1 96 0,2-2 32 0,2 1 0 15,5 1 0-15,8 1-288 0,4 2 0 0,5 3 0 16,3-2 0-16,6 4 0 0,0 2 0 0,1-1 0 0,3 0 0 16,2 3 0-16,-1-2 0 0,0 5 0 0,2-3 0 15,-1 0 0-15,3-6 0 0,4 1 0 0,1-7 0 16,0 2 0-16,8-3 0 0,7 2 0 0,1-2 0 15,2-2 0-15,1-1 0 0,2-3 0 0,1-2 0 16,6 2 144-16,0 0-16 0,2 0-128 0,2-3 192 16,-5-3-192-16,7 0 0 0,7 4 0 0,1-4 0 15,-4 2 0-15,-1-1 0 0,-2-2 0 0,-3-1 0 0,-1-1 0 16,-5 3 0-16,-2-1 0 0,-3-4 0 0,-2-1 0 16,-3-2 0-16,-1-2 0 0,-4 2 0 0,-2-1 0 15,-2-1 0-15,-5 0 0 0,-3-3 0 0,-6-2 0 0,-1-1 0 16,-1-3 0-16,-5 1 0 0,1-2 0 0,-5 0 256 15,-2-3-64-15,-1 3 0 0,-2-6-192 0,-4 1 144 16,-3-1-144-16,-4 1 128 0,-2 4-128 0,-1-2 192 16,-1-4-192-16,-3-2 192 0,-4 3-192 0,-2 0 0 15,-2 4 0-15,-4 0 0 0,-4 0 128 0,-5 3-128 16,-3 0 128-16,-3 3-128 0,-3 0 0 0,-5-2 0 16,-1 2 0-16,-4-3 0 0,-4 1 0 0,0 1 0 15,0 1 0-15,-1 0 0 0,0 0 0 0,-3 0 0 16,-2-1 0-16,0 0 128 0,2-2-128 0,-2 0 0 15,2 3-160-15,0 0 160 0,2 0 0 0,-3-1 0 16,-1 0 0-16,-2-4 0 0,-3 2-128 0,1 2 128 0,-3 1 0 16,1 1-144-1,-2 1-544-15,-3-1-96 0,-2-1-32 0,-7-2 0 0</inkml:trace>
</inkml:ink>
</file>

<file path=ppt/ink/ink22.xml><?xml version="1.0" encoding="utf-8"?>
<inkml:ink xmlns:inkml="http://www.w3.org/2003/InkML">
  <inkml:definitions>
    <inkml:context xml:id="ctx0">
      <inkml:inkSource xml:id="inkSrc0">
        <inkml:traceFormat>
          <inkml:channel name="X" type="integer" max="27388" units="cm"/>
          <inkml:channel name="Y" type="integer" max="18258" units="cm"/>
          <inkml:channel name="F" type="integer" max="65535" units="dev"/>
          <inkml:channel name="T" type="integer" max="2.14748E9" units="dev"/>
        </inkml:traceFormat>
        <inkml:channelProperties>
          <inkml:channelProperty channel="X" name="resolution" value="1000.29218" units="1/cm"/>
          <inkml:channelProperty channel="Y" name="resolution" value="1000.43835" units="1/cm"/>
          <inkml:channelProperty channel="F" name="resolution" value="0" units="1/dev"/>
          <inkml:channelProperty channel="T" name="resolution" value="1" units="1/dev"/>
        </inkml:channelProperties>
      </inkml:inkSource>
      <inkml:timestamp xml:id="ts0" timeString="2024-12-03T17:12:27.257"/>
    </inkml:context>
    <inkml:brush xml:id="br0">
      <inkml:brushProperty name="width" value="0.05292" units="cm"/>
      <inkml:brushProperty name="height" value="0.05292" units="cm"/>
      <inkml:brushProperty name="color" value="#FF0000"/>
    </inkml:brush>
  </inkml:definitions>
  <inkml:trace contextRef="#ctx0" brushRef="#br0">6266 5730 19343 0,'47'-3'1728'0,"-4"0"-1392"0,-10-1-336 0,-8 4 0 0,1 0 576 0,18-2 32 0,42-1 16 0,47-3 0 0,34 0-624 0,11 1 0 0,-7-1 0 0,-11 3-192 16,-7-3 192-16,-7 3-160 0,-5 0 160 0,-3-1-160 16,2 1-864-16,-5-4-192 15,-7 5-16-15,1-2-16 0,-2-1-32 0,-2 2 0 0,-4 3 0 0,1-3 0 16,0 2 960-16,-3 1 176 0,-2 0 144 0,-3 0-192 0,-3 0 192 0,-3 0 0 16,-6 1 0-16,1 2 0 0,-2-3 0 0,0 0 0 15,0 0 0-15,-6 0 0 0,-7 0 0 0,0-3 0 16,1 2 0-16,-5-3 128 0,-4 4-128 0,-10-2 0 15,-6 2-128-15,-5-4 128 0,-3 4 0 0,-7-5 0 16,-5 4 0-16,-7-5 0 0,-5 3 0 0,-5-1 0 16,-5 1 0-16,-2-3 128 0,-4 3-128 0,-2-3 0 15,-3 2 0-15,0-4-3392 16,-2-2-784-16</inkml:trace>
</inkml:ink>
</file>

<file path=ppt/ink/ink23.xml><?xml version="1.0" encoding="utf-8"?>
<inkml:ink xmlns:inkml="http://www.w3.org/2003/InkML">
  <inkml:definitions>
    <inkml:context xml:id="ctx0">
      <inkml:inkSource xml:id="inkSrc0">
        <inkml:traceFormat>
          <inkml:channel name="X" type="integer" max="27388" units="cm"/>
          <inkml:channel name="Y" type="integer" max="18258" units="cm"/>
          <inkml:channel name="F" type="integer" max="65535" units="dev"/>
          <inkml:channel name="T" type="integer" max="2.14748E9" units="dev"/>
        </inkml:traceFormat>
        <inkml:channelProperties>
          <inkml:channelProperty channel="X" name="resolution" value="1000.29218" units="1/cm"/>
          <inkml:channelProperty channel="Y" name="resolution" value="1000.43835" units="1/cm"/>
          <inkml:channelProperty channel="F" name="resolution" value="0" units="1/dev"/>
          <inkml:channelProperty channel="T" name="resolution" value="1" units="1/dev"/>
        </inkml:channelProperties>
      </inkml:inkSource>
      <inkml:timestamp xml:id="ts0" timeString="2024-12-03T17:12:43.633"/>
    </inkml:context>
    <inkml:brush xml:id="br0">
      <inkml:brushProperty name="width" value="0.05292" units="cm"/>
      <inkml:brushProperty name="height" value="0.05292" units="cm"/>
      <inkml:brushProperty name="color" value="#FF0000"/>
    </inkml:brush>
    <inkml:brush xml:id="br1">
      <inkml:brushProperty name="width" value="0.05292" units="cm"/>
      <inkml:brushProperty name="height" value="0.05292" units="cm"/>
      <inkml:brushProperty name="color" value="#0070C0"/>
    </inkml:brush>
    <inkml:brush xml:id="br2">
      <inkml:brushProperty name="width" value="0.05292" units="cm"/>
      <inkml:brushProperty name="height" value="0.05292" units="cm"/>
      <inkml:brushProperty name="color" value="#00B050"/>
    </inkml:brush>
    <inkml:brush xml:id="br3">
      <inkml:brushProperty name="width" value="0.05292" units="cm"/>
      <inkml:brushProperty name="height" value="0.05292" units="cm"/>
      <inkml:brushProperty name="color" value="#00B0F0"/>
    </inkml:brush>
  </inkml:definitions>
  <inkml:trace contextRef="#ctx0" brushRef="#br0">7186 3959 9215 0,'-2'-2'816'0,"0"-1"-656"0,1 3-160 0,1 0 0 0,0 0 752 0,0-1 112 0,-2 1 32 0,1-2 0 0,0-2-768 0,0 2-128 0,-2-2 0 0,1 1 0 15,-1 1 0-15,0 1-128 0,-1-2 128 0,0 2 0 16,0-4 0-16,0 4 0 0,-1-2 192 0,-2 3-64 16,1 0 832-16,-1 0 192 15,-2 3 16-15,-1-2 16 0,-2 4-16 0,1 0 0 0,0 1 0 0,1 3 0 16,0-3-864-16,1 1-176 0,1 2-128 0,0-5 144 16,3 2-144-16,-1-1 0 0,2 0 0 0,1 0 0 15,0 1 0-15,1-2 128 0,0-2-128 0,2 4 192 16,2-2 864-16,1 0 176 0,5-2 48 0,2 2 0 15,2-2 512-15,0 2 96 0,-2-1 32 0,4-3 0 0,3 1-560 16,8-1-96-16,11-1-32 0,6-2 0 16,5 1-832-16,1-2-160 0,4 1-48 0,0 2 0 0,1-1-192 15,5 2 128-15,9-4-128 0,5 0 0 0,3-2 0 0,1 0 0 16,-1 0 0-16,4 1 0 0,6 1 0 0,7 0 0 16</inkml:trace>
  <inkml:trace contextRef="#ctx0" brushRef="#br0" timeOffset="20568.58">18927 5870 21183 0,'-9'-1'1888'0,"3"1"-1504"0,2 1-384 0,4 1 0 0,0 0 672 0,-1 0 64 0,-2 1 16 0,0 0 0 0,-2 0-400 0,4 3-80 16,2-2-16-16,4-3 0 0,5 1-256 0,1-2-144 16,5 0 16-16,4 0 0 0,2 0 128 0,1 0 128 15,5 3-128-15,1-2 176 0,3 4 176 0,3-1 32 16,0 2 16-16,-2-2 0 0,0 2 176 0,0 0 48 16,-1 3 0-16,-3-3 0 0,1 4-192 0,0 0-48 15,-2-2 0-15,3 2 0 0,1 3-240 0,0 0-144 16,-3 0 160-16,2 3-160 0,1 5 0 0,1-2 0 15,1 6 0-15,-3 4 0 0,-1 0 272 0,-1 8-32 16,-3 2-16-16,-4 4 0 0,-1 1 512 0,-4-3 96 16,0-5 32-16,-1 2 0 0,0 2-688 0,0 2-176 0,1-5 0 0,0-1 0 15,2 1 0-15,-1-1 0 0,2-1 0 16,1-4 0-16,2 1 0 0,-1-6 0 0,1 1 0 16,0-5 0-16,0 0 0 0,1-3 0 0,-2 0 0 15,1-3 0-15,0 0 0 0,0-4 0 0,2-5 0 16,-2-2 0-16,0-1 0 0,-2-3 0 0,0-1 0 0,-2 0 0 15,-1-1 128-15,-3-3-128 0,-2 2 0 0,-1-2 128 16,-2-2-128-16,0-3 0 0,0 1 0 0,-2-3 0 16,0-4 0-16,-3-1 0 0,0 0 0 0,-1-5 0 15,-2 1 0-15,0-6 128 0,-1-1-128 16,-4-2 0-16,2 3 0 0,-3-2 0 0,-1 2 128 0,0 1-128 16,-1-1 0-16,-2-2 0 0,-2-7 0 0,-1-2 0 15,-2 1 0-15,0-1 0 0,0 5 0 0,0 1 0 16,0 5 0-16,1 5 0 0,0 2 0 0,-1 6 0 0,2 3 0 15,0 0 0-15,1 4 0 0,1-3 0 0,1 3 0 0,2 0 0 16,1 0 0-16,2 2 0 0,1-2 0 16,0 2 0-16,1 2 0 0,2 2 0 15,1 2 0-15,0-1 0 0,2 4 0 0,1 3 0 16,1 0 0-16,1 2-144 0,5 0 144 0,0 2 0 0,2 1-128 16,0 0 128-16,1 2 0 0,1 4 0 15,2-1 0-15,-1 2-128 0,-1 2 128 0,-1-3 0 0,-2-1 0 0,1 5 0 16,1 0-128-16,0 2 128 0,-3-7 0 0,0 5 0 15,2-1 0-15,0 3 0 0,-2 1 0 0,-2 0 0 16,-3-2 0-16,-2 2 0 0,-1 2 0 0,-4-2 0 16,-3 1 0-16,-3 1 0 0,-2-2 0 0,-5-1 0 0,0-2 128 15,-5 2-128-15,0 1 0 0,-4-1 128 0,-2 0-128 16,1-3 0-16,0 0 128 0,-5-2-128 0,-3 1 0 16,-4-3 144-16,1 0 128 0,-3-3 32 0,2-3 0 15,-2-2 0-15,0 0 560 0,-3-2 112 0,3 2 32 0,0-4 0 16,0 1-624-16,2-6-112 0,2-1-16 0,3-6-16 15,6-2-240-15,5-8 0 0,8-2 0 0,11-8-17744 16</inkml:trace>
  <inkml:trace contextRef="#ctx0" brushRef="#br0" timeOffset="32886.78">31424 10448 13823 0,'-2'-1'1216'0,"0"-2"-960"16,-1 3-256-16,2 0 0 0,1 0 1600 0,0-2 256 0,0 0 64 0,-3 0 16 0,1-1-784 0,-1 0-144 16,1-1-48-16,1-2 0 0,-1 2-304 0,1-1-64 15,1 2-16-15,-2-1 0 0,1 0-320 0,-2-1-64 16,-1 1 0-16,-1 1-16 0,-2 0 496 0,0 1 96 15,-5-2 32-15,0 2 0 0,-3 0 48 0,-3-1 16 16,-2 0 0-16,-1 3 0 0,0-2 48 0,-3 0 16 0,-3 0 0 16,-3 0 0-16,0 0-112 0,-3 0-32 0,2-1 0 15,-1 2 0-15,1 1-208 0,1 0-64 0,0 0 0 16,-2 0 0-16,0 0-512 0,-1 1 0 0,0 2 0 16,0-3 0-16,0 0 0 0,1 0 0 0,-1-4 0 0,1 4 0 15,0-2 0-15,-1-2 0 0,-1 1 0 0,0 0 0 16,2 0 0-16,0 2 0 0,1-1 0 0,0-1 0 15,-1 2 240-15,0 1-64 0,-1-3-16 0,-2 3 0 16,2 0-160-16,-1 0 0 0,0 3 0 0,-3-3 0 16,1 1 144-16,-1 2-144 0,1-1 160 0,1-1-160 15,0 2 0-15,2-1 0 0,0 2-128 0,1-4 128 16,-1 4 0-16,2-4 0 0,-1 0 0 0,1 0 0 16,2 0 0-16,-2-3 0 0,0 2 0 0,-1-2 0 15,0 2 0-15,-1-1 0 0,1-1 128 0,0 3-128 0,-1-1 0 16,-2 1 0-16,-1 0 0 0,0 0-160 0,1 0 160 15,-3-2 0-15,3 2 0 0,-1-3 0 0,0 2 0 0,-4-2 0 16,0 3 0-16,-5-2 0 0,-2 2 0 0,1-1 0 16,5 1 0-16,2 0 0 0,-2 0 160 0,1-3 64 15,2 2 16-15,1 0 0 0,4-1-240 0,-2-1 0 16,2 0 0-16,1 0 0 0,1 3 160 0,0-3-160 16,2 1 160-16,2 0-160 0,0 2 0 0,1 0 0 15,1 0 0-15,0 0-160 0,1 0 160 0,-1 0 0 16,0 2 0-16,3-2 0 0,0 2 0 0,2-2 0 15,0-2 0-15,3 2 0 0,0 0 0 0,0 0 0 16,3 0 0-16,0 0 0 0,2 0 0 0,0 0 0 0,3 0 0 16,1 2 0-16,1-2 256 0,2 0 0 0,0 3-16 15,1-3 0-15,0 0-240 0,2 1 0 16,1 1 0-16,-2 1-160 0,2-3 160 0,1 3 0 0,0 0 0 0,0 1 0 16,3-1 0-16,-1 4 0 0,2-4 0 0,1 3 0 15,1 1 0-15,0 1 0 0,0-2 0 0,2 2 0 16,-1 1 0-16,0-2 0 0,1 2 0 0,-1 1 0 15,-1-2 0-15,2 2 0 0,-1-3 0 0,-1 5 0 16,1-5 0-16,-2 2 0 0,1 1 0 0,0-2 0 16,0 2 0-16,0 0 0 0,1 0 0 0,0 2 128 15,2 1 48-15,-1 0 16 0,2 2 0 0,1 1 0 16,0 0-192-16,2 3 0 0,0-1 0 0,1 5 0 16,-2-4 0-16,1 2 0 0,-1 2 0 0,-1 3 0 15,-1-2 0-15,-1 2 0 0,-2-1 0 0,-2 0 0 0,-1 1 0 0,0-4 0 16,-2 3 0-16,-1-3 0 0,2 0 0 0,-1-2 0 15,2 2 0-15,-2-1 0 0,3 2 0 0,0-4 192 16,0 2-192-16,1-2 192 0,1 1 64 0,-1 0 32 16,-1 2 0-16,0-1 0 0,0 1-288 0,-3 0 0 15,1 3 0-15,-3-1 0 0,-2 0 0 0,0 1 0 16,-3 0 0-16,0 1 0 0,-2-2 0 0,0-1 0 16,-1-1 0-16,0-4 0 0,2 2 0 0,0-4 0 15,1 0 0-15,1-1 0 0,1-1 0 0,0-2 0 16,1 1 0-16,-1-3 0 0,1 2 0 0,0-3 0 15,0 0 0-15,1 1 0 0,-2-1 0 0,3-2 0 16,-1 2 0-16,1-2 0 0,0 2 256 0,0-3-48 0,0 0-16 16,0 1 0-16,0-1 0 0,0-2 0 15,1 3 0-15,-2-1 0 0,1 3-192 0,0-2 0 0,0 2 0 16,-1-3 0-16,2 0 0 0,-1 0 0 0,0-2 0 16,1-1 0-16,2 0 0 0,-1 1 0 0,2-1 0 15,0-1 0-15,1-1 0 0,2 2 192 0,0-3-48 0,2-3-16 16,1 3 64-16,1-1 16 0,3-1 0 0,2-1 0 15,0 2-16-15,2-2 0 0,3 0 0 0,2 0 0 16,-1 1-48-16,3 0-16 0,-1 0 0 0,4 2 0 16,0 0-128-16,2 0 0 0,2 2-160 0,0-2 160 15,0 0 0-15,2 0 0 0,-2 0 0 0,1 0 0 16,-1 0 0-16,3 0 0 0,3 0 0 0,2-2 0 16,-1 2 0-16,0-1 0 0,-1 1 0 0,0 0 160 15,1-2-160-15,-1 2 0 0,-1-1-160 0,0 1 160 16,-2-2 0-16,2 1 0 0,2-2 0 0,3 1 0 0,3 0 0 15,0 0 0-15,-1-1 0 0,3 2 160 0,0 1-160 16,-1 0 0-16,-2 0-160 0,0 1 160 0,-2 2 0 16,1-3 0-16,1 0-128 0,2 2 128 0,1-2 0 15,0 0 0-15,0 0 0 0,-1 0 160 0,0 0-160 0,-2 0 0 16,-3 0-160-16,-3-2 160 0,-2 2 0 0,1 0 0 16,2-3 0-16,-1 3 0 0,-2-1 0 0,-2 1 0 15,1-2 176-15,-3-2-48 0,-1 2-128 0,-1-2-160 16,-3 1 160-16,-1 0-208 0,1-1 208 0,-1-2 0 15,-1 1 0-15,0 0 0 0,-3 2 0 0,0 0 0 16,2 0 0-16,-2 3 0 0,1-2 0 0,0 2 0 16,-2-2 0-16,0 2 0 0,-3 0 0 0,-1 0 0 0,1-2 0 15,0 2 0-15,0-2 0 0,-1 0 0 16,-1 2 0-16,0-2 0 0,-1-1 0 0,1 2 0 16,-2-1 0-16,0 0 0 0,-1 0 0 0,0-1 0 0,0 2 0 0,-1 1 0 15,-1 0 0-15,-1 0 0 0,-1 0 0 0,1 0 0 16,-2 1 0-16,0 2 0 0,0-1 0 0,0 0 0 15,-1 1 0-15,1 0 0 0,-2-1 0 0,1 2 0 16,0-2 0-16,-1 2 0 0,-1 0 0 0,1 1 0 16,-1-1 0-16,1-3 0 0,-1 1 0 0,0 1 0 15,0 0 0-15,0-3 0 0,0 3 0 0,-2-3 0 16,2 0 0-16,-1-3 0 0,1 3 0 0,0-2 0 16,0 1 0-16,0-2 0 0,0 1 0 0,-2 1 0 15,2-3 0-15,0 1 0 0,-1 3 0 0,0-3 0 16,0 3 128-16,-1-3-128 0,0 1 144 0,-1 0-144 0,-1 2 0 15,1-2 0-15,-1-2 0 0,-1 2 0 0,0-1 192 0,0 0-64 16,-1-1-128-16,1-2 192 0,0 2 64 16,0-2 0-16,-2 0 0 0,2-4 0 0,-1 1-96 0,1-1-16 15,-1-2 0-15,1-3 0 0,0-1-16 0,-1-4-128 16,1-2 192-16,0 0-64 0,0-3 16 0,0-4 0 16,-2 4 0-16,1-6 0 0,1 2-16 0,-2-3-128 15,1-3 192-15,-1 3-64 0,0-1-128 0,1 1 0 16,-2-3 0-16,1 0 0 0,-1 1 0 0,-1-2 0 15,2 1 0-15,-2 1 0 0,1 2 0 0,-1 1 0 16,0 2 0-16,0 3 0 0,1 1 0 0,-1 3 0 16,0 0 0-16,1 0 0 0,-1-1 0 0,0 1 0 15,2-3 0-15,-1 3 0 0,1 0 0 0,1 0 0 0,-1-1 0 16,1 0 0-16,1-1 0 0,-1 0 0 16,2-2 0-16,-1 3 0 0,1 1 0 0,1 4 0 15,-1-1 0-15,0 1 0 0,-1 4 0 0,1-2 0 0,-1 1 0 0,0 3 0 16,0 2 0-16,0 0 0 0,0 0 0 0,0 1 0 15,0 2-144-15,0 1 144 0,0 0 0 0,0-6-128 16,0 7 128-16,0 1 0 0,-1 0 0 16,1-2-288-16,-2 2 48 0,0-1 16 0,1 1 0 15,-1 1-432 1,-1-1-96-16,1 1-16 0,-2 1 0 0,0 1-240 0,2-2-48 0,-1 1-16 16,2 1-19392-16</inkml:trace>
  <inkml:trace contextRef="#ctx0" brushRef="#br0" timeOffset="35416.75">30116 5360 13823 0,'0'-3'1216'16,"0"0"-960"-16,0 1-256 0,0 2 0 0,0 0 1392 0,1 0 224 0,-1-1 48 0,2-2 16 0,-1 1 752 0,0 0 160 0,2 0 32 0,-1-1 0 0,1 2-1200 0,-1 2-224 0,2 2-48 0,-2-1-16 0,2 2-848 0,-2-1-160 16,1 3-128-16,-1 0 144 15,0 4 480-15,0 0 80 0,-2 2 32 0,0 2 0 16,0 2-240-16,-1 2-48 0,-2 3-16 0,2 3 0 0,-3 3 16 0,1 1 16 16,-2 7 0-16,0 1 0 15,1 5-48-15,0-3-16 0,2 5 0 0,1 2 0 0,-1-3-144 0,4 2-16 16,1 0-16-16,1 0 0 0,0 1 16 15,2-1 0-15,-1 2 0 0,1-1 0 0,-1-6-240 0,0 4 176 16,0-2-176-16,0-2 160 0,-3-2-160 0,0-1 0 16,-2-2 0-16,0-2 0 0,-3 2 0 0,2-5 0 15,-3 5 0-15,0-2 0 0,0 3 0 0,-3-3 0 16,2-1 128-16,-1-3-128 0,1 0 0 0,2-5 0 16,-1-1 0-16,0-3 0 0,3-3 384 0,0-3 32 15,-1 0 16-15,2-4 0 0,-1 3-144 0,1-5-32 16,0-1 0-16,-1-2 0 0,0 2 0 0,-1-3 0 0,2-1 0 15,-2-2 0-15,1 1 0 0,-2-1 0 0,0-1 0 0,-2-1 0 16,-2-1-80-16,0-1-32 0,-2 1 0 0,1-2 0 16,-2 1-144-16,-3-6 0 0,1 1 0 0,0-3 0 15,-1-1 0-15,0-6 0 0,2 3 0 0,0-6 0 16,1 2 0-16,0-4 0 0,1-2 0 0,-1 0 0 16,3 4 0-16,-1-3 0 0,2-1 0 0,0-1 0 15,1 1 0-15,0 4 0 0,1 0 0 0,2 3 0 16,-1 1 0-16,1 4 0 0,-1 4 0 0,1-1 0 15,0 5 0-15,-2 2 0 0,3 0 0 0,-2 4 0 16,1-2 0-16,0 2 0 0,1 2 0 0,1 0 0 16,0 3 0-16,0-2 0 0,1 6 0 0,2-2 0 15,-1 6 0-15,2-1 0 0,1 4-144 0,0-1 144 16,-1 1 0-16,2 1 0 0,3 7 0 0,2 3 0 0,0 3 0 16,1 2-128-16,3-4 128 0,-1 1 0 0,0-1 0 0,0-2 0 15,0-5 128-15,-1-1-128 0,2 0 0 0,0-3 0 16,0-1 0-16,0 0 0 0,-1-3 0 0,1-1 0 15,0-1 0-15,-1 0-160 0,1-3 160 0,-3-2 0 16,2 0 0-16,-3 0 0 0,0-3 0 0,-1 0 0 16,0 0 0-16,-2-3 0 0,1-1 240 0,-2-1 16 15,1-4 16-15,-1 0 0 0,2-4 0 0,-1-2 0 16,1-3 0-16,0-2 0 0,-1-6-272 0,1-4 0 16,0-2 0-16,-1-5 0 0,0-2 0 0,0-4 0 15,0 2-176-15,-1 0 176 16,2-3-864-16,0-1-64 0,2 1-16 0,0-2-13072 15,1 4-2624-15</inkml:trace>
  <inkml:trace contextRef="#ctx0" brushRef="#br0" timeOffset="37717.83">18579 11118 4607 0,'-15'-4'400'0,"3"1"-400"0,0-2 0 0,3 3 0 0,3 2 3648 0,1-2 656 0,-1 2 128 0,-5-1 32 0,-7 1-3376 0,-4-3-688 0,-2 0-128 0,3 0-16 16,3-1-256-16,3 2 0 0,5-1 0 0,1 0 0 15,6 0 1120-15,0 2 128 0,3-3 32 0,3 2 0 16,2-1-304-16,1 2-48 0,4 1-16 0,1 0 0 16,3 1-16-16,2 4 0 0,2-1 0 0,3 2 0 15,0 0 128-15,4 4 32 0,5 0 0 0,2 3 0 16,0-5-720-16,3 2-144 0,0 0-16 0,1-1-16 0,3 1-160 15,1-3 0-15,1 2 0 0,2-3 0 0,2 0 0 16,1-2 0-16,1-2 0 0,2-2 0 0,2 0 0 0,1-2 0 16,1-2 0-16,0 4 0 0,2 0 0 0,-2 0 0 15,1 0 0-15,-2 0 128 0,-1 0 128 0,-4 0 32 16,-3 0 0-16,0 0 0 0,-5-2 176 0,-2 2 48 16,-2-3 0-16,-2 2 0 0,-3-2-160 0,-2 2-32 15,-3-4 0-15,-3 1 0 0,-1-2-320 0,-1 3 0 16,-3-4 0-16,0 1 0 0,-3-2 0 0,1 0 0 15,0-2 0-15,-1-1 0 0,-2 0 0 0,-1 2 0 16,0-3 0-16,0 2 0 0,2-2 0 0,-2-1 0 16,-2 3 0-16,-1 1 128 0,1-4-128 0,-3 4 128 0,-1 0-128 15,-1 0 128-15,-2 2-128 0,-2 0 0 0,0 1 128 0,-4 0-128 16,0 0 0-16,-3 2 0 0,-1 0 0 0,-2-2 0 16,-1 0 0-16,-3 2 0 0,-1-2 0 0,-1 0 0 15,0 0 0-15,-2-3 0 0,-2 2 0 16,0-2 128-16,-2 3 16 0,-1-2 16 0,0-3 0 0,-2 4 0 15,1-2-32-15,-1 2-128 0,3 1 192 0,-1-1-64 16,5 1-128-16,3 0 0 0,3 0 0 0,2 0 0 16,3 0 192-16,4 2-64 0,0 0 0 0,3-1 0 15,1 4-128-15,2-2 0 0,2 3 0 0,2 3 0 16,2-3 0-16,1 4 0 0,3-1 0 0,1 4 0 16,3-1 0-16,1 0-176 0,0 0 48 0,2 1 0 0,1 2-32 15,0 0 0-15,3-3 0 0,-3 1 0 0,0 2 160 0,0-3-128 16,-2 2 128-16,2-2-128 0,0 0 128 0,0-2 0 15,2 1 0-15,-2 1 0 0,1-2 0 0,-1 2 0 16,1 0 0-16,-1 0 0 0,-1 0 0 0,0 2 0 16,-2-2 0-16,-1 0 0 0,-3 3 0 0,0 1 0 15,-2 0 0-15,-1-2 0 0,-2 2 0 0,-3 0 0 16,0 2 0-16,-1 1 0 0,-1 0 0 0,-1 2 0 16,-1-1 0-16,-2 2 0 0,-1-1 0 0,-3 1 0 15,-2-4 0-15,-1 2 0 0,-2 1 0 0,-2-3 0 16,-2 2 0-16,-1 0 0 0,-1 0 0 0,-3-2 128 15,1 2-128-15,-3 1 176 0,2-3-32 0,-3 0 0 16,0 2 0-16,-2-2 0 0,1 1-144 0,-5-3-224 16,-1 2 48-16,-6 2-18704 0</inkml:trace>
  <inkml:trace contextRef="#ctx0" brushRef="#br1" timeOffset="47714.75">20142 8133 27647 0,'-4'-10'2448'0,"3"-1"-1952"0,2 3-496 0,1 2 0 0,1 3 400 0,0-6-16 0,2-7 0 0,1-10 0 0,5-11-128 0,4-5-16 0,1 1-16 0,1 1 0 0,1 7-224 0,-3-2 0 0,-1 7 0 0,-3-1 0 0,-3 5 0 0,-4 1 0 16,-3 7 0-16,-6 0 0 0,-3 4 160 0,-5 2 144 16,-3 1 16-16,-6 3 16 0,-6 0 768 0,-3 2 160 15,-1 1 16-15,-2 0 16 0,-5 3-656 0,-3-2-128 16,-3 4-16-16,-4-2-16 0,2 3-208 0,3-2-32 16,1 1-16-16,0 0 0 0,5 3 32 0,1-2 0 15,4 6 0-15,-1 1 0 0,2 2 16 0,0 2 16 16,-1 4 0-16,0 1 0 0,0 4-288 0,-2 2 0 15,2 2 0-15,-2 3 0 0,2 1 0 0,1 3 0 0,0 5-208 16,1-1 80-16,1 5 336 0,3-1 80 0,3 2 16 16,0 6 0-16,-1 7-112 0,0 4 0 0,3-4-16 0,2 2 0 15,3 2 0-15,0 8 0 0,1 8 0 0,-1 1 0 16,3 6-176-16,-1 1 0 0,1-1 0 0,3 3 128 16,5 0-128-16,2 1 0 0,3-2-160 0,3-10 160 15,1-9 0-15,2 1 0 0,2 3 0 0,2 1 0 16,1 0 0-16,0-1-176 0,1-6 176 0,-1-2-160 15,1 2 160-15,-3-6 0 0,2 4 0 0,1-2 0 16,1 2 0-16,1-9 0 0,3-3 0 0,2-8 0 16,3-5 0-16,2-5 0 0,3-3 128 0,4-5-128 15,1-3 128-15,5-5-128 0,3-5 128 0,6-2-128 16,-1-8 0-16,6-2 128 0,8-6-128 0,4-3 0 16,3 0 0-16,1-8 0 0,-1 1 0 0,2-5 0 15,-3 2 0-15,2-6 0 0,-2 3 0 0,-1-4 128 0,-2-2-128 0,-6 0 128 16,-3-4-128-16,-3 0 128 0,-6-8 16 0,-6 1 16 15,-1-2 0-15,-5-4 0 0,-3-2 32 0,-4-2 0 16,-3 1 0-16,-3-7 0 0,-2-8-64 0,-5-5 0 16,-2-2 0-16,-5-7 0 0,-4-2-128 0,-3-9 0 15,-2 3 0-15,-1-7 0 0,0 4 0 0,-3-4 0 16,-1-6 0-16,-1-1 128 0,0 5-128 0,-2-1 0 16,-2 0 0-16,0 4 0 0,-1 8 0 0,-3 4 0 15,-1 6 128-15,-2 7-128 0,2 9 0 0,-3-3 192 16,-4 3-192-16,-3 3 192 0,-2 3-16 0,-1 8 0 15,-3 1 0-15,0 5 0 0,-1 5-176 0,0 3 0 16,1 5 144-16,1-1-144 0,0 3-208 0,1 3-112 16,0 2-32-16,4 2-19552 0</inkml:trace>
  <inkml:trace contextRef="#ctx0" brushRef="#br1" timeOffset="54698.74">29593 10516 1839 0,'0'0'160'0,"0"0"-160"0,0 0 0 0,0 0 0 0,0 0 224 0,0 0 16 0,1 0 0 0,-1 0 0 16,0 0 80-16,-1 0 32 0,1 0 0 0,0 0 0 15,0 0 816-15,0 0 176 0,0 0 16 0,0 0 16 16,0 0 288-16,0 0 48 0,0 0 16 0,0 0 0 16,0 0-976-16,-13 16-192 0,11-15-48 0,1 2 0 15,0-1-304-15,1-2-64 0,0 4-16 0,0-4 0 16,1 1 0-16,-1-1 0 0,0 1 0 0,1-1 0 0,-1 2 512 0,0-2 80 16,0 0 32-16,0 0 0 15,0 0 288-15,0 0 64 0,0 0 16 0,0 0 0 16,0 0-32-16,0 0 0 0,0 0 0 0,0 0 0 0,0 0-528 0,0 0-112 15,0 0-32-15,0 0 0 0,0 0-112 0,0 0-32 16,0 0 0-16,0 0 0 0,0 0 112 0,0 0 32 16,0 0 0-16,0 0 0 0,0 0-160 0,0 0-16 15,0 0-16-15,0 0 0 0,0 0 160 0,0 0 48 16,0 0 0-16,0 0 0 0,0 0-80 0,0 0-16 16,0 0 0-16,0 0 0 0,0 0 112 0,0 0 0 15,0 0 16-15,0 0 0 0,0 0-240 0,0 0-48 16,0 0-16-16,0 0 0 0,0 0-160 0,0 0 0 15,0 0 144-15,-15-17-144 0,14 17 0 0,0 0 0 16,0-2 0-16,0 1 128 0,-1-2-128 0,1 1 0 0,0 1 0 0,0-3 0 16,-1 1 480-16,2 0 32 0,-1-2 0 15,1 1 0-15,0-2-288 0,0 2-48 0,0-2-16 0,0 2 0 16,-1-2-160-16,1 0 0 0,0 0 144 0,-1-3-144 16,1 2 0-16,-2-2 0 0,1 2 0 0,0-2 128 15,0-1 16-15,-1 0 16 0,1 1 0 0,0-3 0 16,0 2-32-16,0-2 0 0,-1-1 0 0,1 4 0 15,0-4-128-15,0 1 0 0,-1-1 0 0,1 0 0 16,0-2 0-16,-2 1 208 0,2 0-48 0,0 0-16 16,1 2-144-16,0-2 128 0,0-1-128 0,0-1 128 15,1 1-128-15,0 2 128 0,-1-2-128 0,2 4 128 16,-2-4-128-16,0 2 0 0,0 4 0 0,0-1 0 16,0 0 0-16,-2 1 0 0,2-1 0 0,0 0-176 15,0-2 176-15,0 2 0 0,0 1 128 0,2 0-128 0,-1-1 0 16,1 3 0-16,1-1 0 0,-1-1 0 0,1 4 0 0,0-1 0 15,0 0 0-15,1 0 0 0,-2-1 0 0,1 1 0 16,0 0 0-16,-1 0 0 0,-1 2 0 0,-1 0 0 16,-1 2 0-16,-1-2 0 0,1 2 0 0,0-2 0 15,-2 2 0-15,1-1 0 0,-1 2 0 0,2-2 0 16,0 0 0-16,0 0 0 0,-1 0 0 0,1 0 0 16,1-1 0-16,0 2 0 0,1-2 0 0,-1 2 0 15,0-2 0-15,2 0 0 0,-1 1 0 0,0 0 0 16,0-1 0-16,1-2 0 0,-1 4 0 0,-1-2 0 15,1-1 0-15,-1 4 0 0,1-3 0 0,-1 2 0 16,0-1 0-16,-1 2 0 0,1-1 0 0,-1-1 0 0,1 2 0 16,-1 1 0-16,1-3 0 0,-2 3 0 15,1-2 0-15,-1 2 0 0,0-1 0 0,0-2 0 0,1 3 0 16,-2-2 0-16,2 0 0 0,-1 2 0 0,0-3 0 0,1 1 0 16,0 1 0-16,0 1 0 0,1-2 0 0,0 1 0 15,0 1 272-15,0-3-16 0,0 3 0 0,0 0 0 16,0 0-128-16,0 0-128 0,0 0 192 0,0 0-192 15,0 0 128-15,0 0-128 0,0 0 0 0,-20 6 0 16,14-3 0-16,-1 0 0 0,0 4 0 0,-2-4 0 16,2 4 0-16,-2 0 0 0,1 2 0 0,-2-3 0 15,1 2 0-15,0 0 0 0,1 1 0 0,0 0 0 16,1-2 0-16,0 0 0 0,2-1 0 0,0 0 0 16,1-1 0-16,1-1 0 0,1-3 0 0,1 2 0 15,0-1 0-15,-1-2 0 0,2 1 0 0,0-1 0 0,0 3 0 16,-1-3 0-16,1 0 0 0,0-3 0 0,-1 3 0 15,0-1 0-15,1-1 0 0,-2 0 0 0,2 0 0 16,0-2 0-16,0 4 0 0,0 0 0 0,0 0 0 0,4-18 0 16,-1 9 0-16,1 2 0 0,1-4 0 0,2 1 0 15,0 0 0-15,3-5 0 0,1 4 0 0,0-4 0 16,2 1 0-16,-1 2 0 0,0-4 0 0,1 4 0 16,-2-1 0-16,0 1 0 0,0 2 0 0,-2 0 0 15,-2 1 0-15,-1 2 0 0,0 1 0 0,-1 0 0 16,0-1 0-16,0 5 0 0,-1-2 0 0,-2 1 0 15,1 0 0-15,-1 1 0 0,1 2 0 0,-2-2 0 16,0 4 0-16,1-2 0 0,-2 2 160 0,1 1-32 16,0 1 0-16,0 3 0 0,-1-1 304 0,2 2 48 0,-1 2 16 15,1-1 0-15,1 1-496 0,-1 2 0 0,2 1 0 16,1-2 0-16,0 4 0 0,0-3 0 0,1 0 0 16,1-1 0-16,0 2 0 0,1-2 0 0,0-1 0 15,-2 0 0-15,1-2 0 0,1 0 0 0,-1 1 0 16,0 0 0-16,1-2 0 0,-1 0 0 0,-1 2 0 0,-1-3 0 15,-1 0-144-15,-1 1 144 0,-3 0 0 0,-2 1-20768 16</inkml:trace>
  <inkml:trace contextRef="#ctx0" brushRef="#br1" timeOffset="69931.45">28354 10042 14735 0,'-2'0'1312'0,"0"0"-1056"0,1 0-256 0,1 0 0 0,0 0 1120 0,-1 0 160 0,0 0 48 0,-2 1 0 0,1-1-496 0,-2 0-112 16,2-1-16-16,-2 1 0 0,1-3 160 0,2-2 32 16,0 1 0-16,1-2 0 0,-1-1-16 0,1 0 0 15,1-2 0-15,-1 0 0 0,1-4 192 0,-1 3 32 16,1-1 16-16,-1 0 0 0,0 0-256 0,0 0-48 0,0-2-16 15,-1 2 0-15,1 1-352 0,-1 0-80 16,1-2-16-16,-1 2 0 0,1-2-160 0,0 2-48 0,0-2 0 0,0 2 0 16,2-3-144-16,-2 3 192 15,1-2-192-15,1 2 192 0,-1-1-192 0,-1 4 0 0,1-2 0 16,0 3 0-16,-1 0 0 0,0 2 0 0,0 3 0 16,0-2 0-16,2 3 352 0,-1 0-16 0,-1 0 0 0,1 0 0 15,2 3-336-15,-1-3 144 0,0 1-144 0,1 1 0 16,1-2 0-16,1 3 0 0,-2 1 0 0,2 2 0 15,1 0 0-15,1 0 0 0,-1 4 0 0,1 0 0 16,1 2 0-16,-1 1 0 0,2-3 0 0,-2 3 0 16,1-1 0-16,0 3 0 0,0-2 0 0,-2 3 0 15,-1-4 0-15,0 2 128 0,-2 1-128 0,1-2 160 0,-1-3-32 16,-2 1-128-16,1 3 192 0,0-6-64 0,0 2 128 16,-1-2 0-16,2-2 16 0,-1 0 0 0,2 0-272 0,0-2 0 15,-1 1 0-15,1-5 0 0,0 1 144 0,1-1-16 16,0-1-128-16,1-2 192 0,0 0-48 0,0-3-16 15,0-1 0-15,-1-2 0 0,1 0-128 0,1-1 160 16,-2-2-160-16,0-2 160 0,-2 2-32 0,0-4 0 16,0 1 0-16,-1-1 0 0,0 0-128 0,-1-3 128 15,2-1-128-15,-2-1 128 0,-1 1-128 0,1 2 0 16,1-4 0-16,-2-1 0 0,1 5 0 0,-1-4 0 16,0 2 0-16,0 1 0 0,0 3 0 0,-1 0 0 15,1 1 0-15,-2 3 0 0,2 2-224 0,-1 0 32 16,2 4 0-16,-1 0 0 15,0 2-528-15,2 2-112 0,0-1 0 0,2 2-16 16,-1 2-1520-16,1 2-320 0</inkml:trace>
  <inkml:trace contextRef="#ctx0" brushRef="#br1" timeOffset="70382.92">28808 9778 911 0,'-4'5'0'0,"2"-2"0"0,-1-2 0 0,2 2 0 0,1-1 0 0,0-2 0 0,0 2 0 0,-1 0 0 0,0 1 688 0,-1 0 48 0,1 0 16 0,0 1 0 0,0-1 288 0,-1 0 64 0,1-2 16 0,-1 1 0 0,-1 1 624 16,-1-2 128-16,1 2 32 0,-1-1 0 0,-1-1 592 0,0 4 112 15,1-1 16-15,0 0 16 0,0 1-416 0,0 2-96 16,0 2-16-16,2 1 0 0,-1-1-1440 0,1 4-288 15,-2-1-64-15,2 1-16 0,1 0-304 0,-2 2 0 16,1-1 0-16,-1 0 0 0,2 0 0 0,0-2 0 16,-1-2 0-16,2 0 0 0,0 1 0 0,2-4 0 15,-1-3 0-15,3 1 0 0,1-1 464 0,0-4-16 16,1 3 0-16,1-6 0 0,2 3 80 0,1-4 16 16,1-2 0-16,0 0 0 0,0 0-288 0,1-4-48 15,2 1-16-15,-3-1 0 0,0 1-192 0,-1-4 128 16,0 3-128-16,-3-2 0 0,1 0 0 0,-3-1 128 15,-1 3-128-15,-2-2 0 0,-2-2 0 0,-1 3 0 16,-3 1 0-16,0 0 0 0,1 1 128 0,-2-1-128 0,-1 1 176 16,-1-1-176-16,1 1 128 0,0 2-128 0,0-2 0 15,0 1 0-15,-1 0 144 0,2 0-16 0,-1 1-128 0,1 4 192 16,0-1-192-16,0-1-240 0,2 4 48 0,-1-3-16560 16</inkml:trace>
  <inkml:trace contextRef="#ctx0" brushRef="#br2" timeOffset="84654.86">30239 11202 29487 0,'-5'0'2624'0,"1"-2"-2112"0,3 2-512 0,-1 0 0 0,2 0 256 0,-1 0-48 0,-1-3-16 15,-3 2 0-15,-3-1 928 0,1-1 176 0,-3 2 48 0,3-3 0 0,-2-1-656 0,2 4-128 0,-2-4-32 0,2 4 0 16,-2-2 176-16,0 1 16 15,1 2 16-15,-2 2 0 0,-1-2-192 0,-1 3-32 0,3 0-16 0,-1 1 0 16,1 1-192-16,2-1-48 0,0 2 0 16,1-2 0-16,2-2-80 0,1 2-32 0,0-2 0 0,2 2 0 15,2-4-144-15,3 3 0 0,2-3 0 0,3-3 0 16,3-1 0-16,4 2 0 0,3-4 0 0,3 0 0 16,4-2 0-16,3-1 0 0,1 1-192 0,1 0 192 15,0-2 0-15,-2 2 0 0,-2 2 0 0,-4 2 0 16,-2-2 0-16,-1 2 0 0,-1 2 0 0,-3-1 0 15,-3 2 0-15,-1 1 0 0,-3-3 0 0,-1 3 0 0,-2 0 0 16,-1-2 0-16,-1 1 0 0,-3 1 0 0,-1 0 0 16,-1 0 0-16,-1 0 0 0,0 0 0 0,-2 0 0 0,-1 0 0 15,0 0 0-15,-1 0 0 0,0 0 0 0,-3 1 0 16,1 1 0-16,-2-2 0 0,-1 3 0 16,0-2 0-16,-3 4 0 0,-1-4 0 0,-1 2 0 0,-3 0 0 15,0 1 0-15,-2 1 0 0,0-1 0 0,-2 2 0 16,1-2 0-16,0 2 0 0,1 0 0 0,0 0 0 15,0 0 0-15,1-2 0 0,0 2 0 0,3 1 0 16,2-1 128-16,0-3-128 0,3 2 0 0,1-1 0 16,2 0 0-16,4-1 0 0,1 0 0 0,4-1 0 15,3-2 0-15,-1 0 0 0,5 2 0 0,-1-4-144 16,1 2 144-16,3 0-208 0,0-2 208 0,1-1 0 16,3 2 0-16,-1-2-144 0,0 3 144 0,-1-3 0 15,2-1 0-15,2 2 0 0,1-2-176 0,2-2 176 0,-1 0-208 16,-1 0 80-16,1 2 128 0,-1-2-128 0,-2 0 128 0,0 1-128 15,-2 0 128-15,-2-2 0 0,2 5 0 0,-3-4 0 16,0 3 0-16,-2 2 0 0,1-1 0 0,-3 2 0 16,-1 0 0-16,-1 2 0 0,-2-1 0 0,-2 2 0 15,-1-1 0-15,-1 2 0 0,-3 2 0 0,-4-2 0 16,0 2 0-16,-3 0 0 0,0 0 0 0,-5-2 0 16,1 5 0-16,-1-3 0 0,0 0 0 0,-2 0 0 15,2 1 0-15,1 0 0 0,1-3 0 0,0 1-18496 16</inkml:trace>
  <inkml:trace contextRef="#ctx0" brushRef="#br2" timeOffset="91434.17">30309 11419 12895 0,'-1'-5'1152'0,"-2"2"-928"0,2-1-224 0,0 4 0 0,1-2 2000 0,0 2 368 0,0 0 64 0,0-3 0 0,0 2-1744 0,0-1-368 0,1-1-64 0,0 2 0 16,-1 1 480-16,3-2 96 0,1 2 32 0,-1-3 0 16,2 3-480-16,0-1-112 0,3 1-16 0,-2 0 0 15,0 0 400-15,-1 0 80 0,0 0 16 0,-1 0 0 16,-2 0 432-16,-1 1 96 0,1 2 0 0,-2-1 16 16,-2 2-192-16,1-1-32 0,-1 2-16 0,-2-1 0 15,1 2-464-15,0-2-80 0,-1 2-32 0,-1-2 0 16,1 1-96-16,1-1-32 0,-1-2 0 0,1 2 0 15,1-1-112-15,1 0-32 0,-1 1 0 0,1-2 0 0,1 2-208 0,0-2 144 16,0 2-144-16,0-2 128 16,0 2-128-16,0 0 0 0,0 2 0 0,0-2 0 0,-1 1 0 0,0 1 0 15,0 1 144-15,-2 0-144 0,1 1 224 16,-1 0-32-16,-1 0 0 0,1 2 0 0,-2 0-32 16,1-4-16-16,-1 3 0 0,1 1 0 0,-1-3-144 15,0 2 128-15,2 0-128 0,-2-2 128 0,2-1 48 16,1 3 0-16,-1-3 0 0,2 1 0 0,0 2-176 0,0-3 0 15,2 0 0-15,-1 2 128 0,0-2-128 0,1-2 0 16,-1 1 0-16,1 1 0 0,-1-1 0 0,0 1 0 16,-1 0 0-16,0-1 0 0,-2 3 0 0,1-2 0 15,0 2 0-15,-2 0 0 0,0 0 208 0,0-1-32 16,1 0-16-16,-4 2 0 0,3-3-160 0,-3 1 128 16,1-1-128-16,1 1 128 0,-1-1-128 0,0 0 0 0,0 0 0 15,0 0 0-15,-1 1 0 0,1-1 0 0,0 0 0 0,0 0 0 16,1 0 0-16,-1-1 0 0,-1 1 0 0,0-1 0 15,1 2 0-15,0-1 0 0,-2-1 0 0,1 0 128 16,-1 1 112-16,1 0 16 0,-2 0 0 0,1 0 0 16,0-1-128-16,0 0-128 0,0-1 176 0,0 2-176 15,-1-3 240-15,0 0-64 0,1 1-16 0,-1-1 0 16,1 3-32-16,0-3 0 0,-1 0 0 0,1 1 0 16,-1-1-128-16,0 1 0 0,1 1 0 15,-1-1 0-15,0-2 0 0,-1 2 0 0,2 0 0 0,-1 1 0 16,0-2 0-16,1 1 0 0,-2 2 0 0,0-2 0 15,0 1 0-15,1-2 0 0,0 4 0 0,-1-4 0 16,0 4 0-16,-1-4 0 0,-1 2 0 0,1-1 0 0,1 2 0 16,-1-2 0-16,3-2 0 0,-3 2 0 0,1-2 240 15,0 2 16-15,0-1 0 0,0 0 0 16,0 0-112-16,0-2-16 0,0 2 0 0,0-2 0 0,2 1-128 0,-2-2 0 16,0 3 0-16,0-3 0 0,0 0 0 0,2 1 0 15,-1 1 0-15,0-2 0 0,1 3 0 0,-2-3 0 16,1 1 0-16,0 2 0 0,1-3 0 0,-1 2 0 15,0-2 0-15,1 1 0 0,-2 2 0 0,1-3 0 16,1 2 0-16,-1-2 0 0,0 0 0 0,-2 0 0 16,1 0 0-16,-1 2 0 0,-1-2 0 0,1 0 0 15,-2 0 0-15,1 2 0 0,1-2 0 0,-2 0 0 0,1 1 0 16,1 2 0-16,0-3 0 0,0 2 0 16,-1-1 0-16,1 2 0 0,0-3 144 0,0 0 48 0,0 2 16 15,1 0 0-15,0 0-16 0,0-2 0 0,2 3 0 16,-1-3 0-16,0 1-192 0,-1 1 0 0,1-2 0 15,-1 3 0-15,0-2 0 0,-1 1 0 0,-1-2 0 0,0 4 0 16,1-4 0-16,-1 3 0 0,2-2 0 0,-1 1 0 16,1-2 0-16,0 3 0 0,0-2 0 0,0 2 0 15,0-3 0-15,-1 0 0 0,1 2 0 0,0-2 0 16,-1 1 0-16,1-1 0 0,-1 3 0 0,1-3 0 16,2 1 0-16,-2-1 0 0,0 0 0 0,1 0 0 15,-1 0 0-15,2 0 0 0,-2 0 0 0,0-1 0 16,0 1 0-16,0 0 0 0,0-3 0 0,-1 2 0 15,-1-1 0-15,-1-1 0 0,0 2 0 0,-1-2 0 0,0 1 0 0,1 1 0 16,-2 1 0-16,-1-3 0 0,1 3 0 16,-1-2 0-16,1 0 0 0,-1 2 0 0,2-2 0 0,0 1 0 15,1 1 0-15,0 0 0 0,-1 0 0 0,-1 0 0 16,0-3 0-16,1 3 0 0,-1 0 0 0,0 0 0 16,0 0 0-16,0 0 0 0,-1 0 0 0,1 0 0 15,0 0 0-15,1 0 0 0,0 0 0 0,-1-2 0 16,2 1 0-16,-2-2 0 0,1 3 0 0,0 0 0 15,1-4 0-15,-1 4 0 0,1 0 0 0,-2 0 0 16,1-2 0-16,-1 2 0 0,1 0 0 0,0 0 0 16,0-3 0-16,0 2 0 0,0 1 0 0,-1-2 0 15,1 2 0-15,0-3 0 0,-1 2 0 0,-1-1 0 16,0 0 0-16,-2 0 0 0,2-2 0 0,-1 2 0 16,-2-2 0-16,1 1 0 0,-2 0 0 0,4 0 0 0,1 0 0 15,0 0 0-15,0 2 0 0,1-2 0 0,-1 0 0 16,1 0 0-16,1 1 0 0,0 0 0 0,2 0 0 0,0-2 0 15,0 4 0-15,1-2 0 0,0-1 0 0,0 2 0 16,2-1 0-16,-2 0 0 0,0 2 0 0,0-2 0 16,0-2 0-16,0 4 0 0,0-2 0 0,-1-2 0 15,0 4 0-15,0-2 0 0,-2-2 0 0,0 1 0 16,0 1 0-16,0-2 0 0,-1 0 0 0,1 1 0 16,-1 0 0-16,0-3 0 0,2 2 0 0,1-1 0 15,0 1 0-15,1-3 0 0,1 2 0 0,-1 2 0 16,2-1 0-16,-2-2 0 0,-1 0 0 0,0-1 0 15,-2 4 0-15,0-3 0 0,0 1 0 0,0 0 0 16,0-2 0-16,1 3 0 0,1-3 0 0,-2 2 0 16,1-1 0-16,0 1 0 0,-1-1 0 0,1 0 0 15,0 0 0-15,-2 1 0 0,0-1 0 0,1-1 0 0,-2-1 0 16,1 0 176-16,1 2-32 0,2-3 0 0,-2 2 208 16,2 1 32-16,1-3 16 0,2 3 0 0,-1-3-400 0,0 2 0 15,1 1 0-15,-1-4 0 0,0 4 0 0,1-3 0 16,-2 2 0-16,1 0 0 0,-1-1 0 0,2 0 0 15,-2 2 0-15,0 0 0 0,1 0 0 0,0 0 0 16,0-3 0-16,-1 3 0 0,1 1 0 0,0-1 0 16,1-1 0-16,-1 1 0 0,0 0 0 0,-1-3 0 15,2 2 0-15,-1 1 0 0,0 0 0 0,2-3 0 16,0 2 0-16,-1 0 0 0,2-1 0 0,-1-2 0 16,-1 0 0-16,2 0 0 0,-1-1 0 0,0 1 0 15,1-2 0-15,-1 2 0 0,1 0 0 0,-2 0 0 16,2-1 0-16,-1 0 0 0,-1 2 0 0,0 0 0 15,-1 2 0-15,1-2 0 0,1 2 0 0,0 1 0 0,-1 0 0 16,1 2 0-16,1-2 0 0,-2 0 0 0,1-1 0 0,-1 1 0 16,2 0 0-16,0 0 0 0,0 0 0 0,0-2 0 15,1 2 0-15,0 0 0 0,0-3 0 0,0 0 0 16,0 2 0-16,1 1 0 0,-1-3 0 0,2 2 0 16,-1 1 0-16,0-1 0 0,2 1 0 0,-2-1 0 15,0 2 0-15,2 1 0 0,-2-2 0 0,2 2 0 16,-1-1 0-16,1 2 0 0,0-1 0 0,0 0 0 15,1-1 0-15,-1 2 0 0,0-1 0 0,1 1 0 16,-1 0 0-16,1-1 0 0,0 1 0 0,1 0 0 0,-1 0 0 16,0 0 0-16,1 0 0 0,-2-1 0 0,1 2 0 15,1-1 0-15,-1 2 0 0,1-2 0 0,0 0 0 16,0 1 0-16,-1 0 0 0,1-3 0 0,0 4 0 0,0-1 0 16,-2-1 0-16,2 2 0 0,-1 1 0 0,1-2 0 15,-1 2 0-15,0 0 0 0,-1 0 0 0,1 0 0 16,-1 2 0-16,2-2 0 0,0 0-128 0,0 0 128 15,0 0 0-15,0 0 0 0,0 0 0 0,-6 22 0 16,6-18 0-16,0 0 0 0,1 1 0 0,-1 1 0 16,1-3 0-16,0 4 0 0,-1-4 0 0,1 4 0 15,-1-4 0-15,0 3 0 0,0 1 0 0,-1-1 0 16,0 0 0-16,0 3 0 0,0-2 0 0,-1 2 0 16,0-2 0-16,-1 4 0 0,1-1 0 0,-1 0 0 15,1-1 0-15,-1 2 0 0,1 0 0 0,-2 0 0 0,2 0 0 16,-2 0 0-16,0 1 0 0,1 0 0 0,-2 1 0 15,0 0 0-15,1-3 0 0,-1 2 0 0,1-3 0 0,1 1 0 16,0-3 0-16,1-1 0 0,1 0 0 0,-2-1 0 16,2-1 0-16,1 0 0 0,-1 0 0 0,-1-2 0 15,1 0 0-15,1-2 0 0,-1 2 0 0,0 0 0 16,1-2 0-16,0 0 0 0,0-2 0 0,0 0 0 16,0 0 0-16,0-2 0 0,0 4 0 0,0 0 0 15,0 0 0-15,5-24 0 0,-4 14 0 0,0 0 0 16,0-3 0-16,1 1 0 0,-1 0 0 0,0-2 0 15,0 2 0-15,-1-1 0 0,1-2 0 0,1 3 0 16,-1 1 0-16,0 2 0 0,0-3 0 0,2 2 0 16,-2 1 0-16,0 2 0 0,3-3 0 0,-1 1 0 0,-1 3 0 15,2-1 0-15,-1-2 0 0,1 1 0 0,0 1 0 16,0 0 0-16,-1 1 0 0,2 0 0 0,-1-1 0 16,0 1 0-16,1 0 0 0,-3 2 0 0,2-2 0 0,-1 0 0 15,0 2 0-15,1 1 0 0,-2-2 0 0,1 1 0 16,-1 0 0-16,1 2 0 0,-1-1 0 0,-1 2 0 15,2-1 0-15,-2-1 0 0,1 2 0 0,1 1 0 16,-1-4 0-16,2 4 0 0,1 0 0 0,0 0 0 16,1 0 0-16,0 0 0 0,1 0-128 0,0 0 128 15,2 1 0-15,-2 2 0 0,2 1 0 0,-1-2 0 16,1-1 0-16,0 2 0 0,-2 0 0 0,2 0 0 16,-1 1 0-16,2-2 0 0,-1 1 0 0,0 0 0 15,-2-2 0-15,0 2 0 0,2-1-128 0,-2-2 128 16,3 2 0-16,-1-2 0 0,1-2-256 0,0 2 0 15,0-2 16-15,-2-1-22416 0</inkml:trace>
  <inkml:trace contextRef="#ctx0" brushRef="#br2" timeOffset="100150.7">28479 12736 31327 0,'1'-4'2784'0,"0"1"-2224"0,1 3-560 0,-1 0 0 0,0 0 0 0,-1-2 0 0,1 1 0 0,3-8 336 0,-3 3 176 16,-1 2 16-16,0-2 16 0,0 2 256 0,-1-2 48 15,0 0 16-15,0 0 0 0,-1-3-528 0,1 2-96 16,0-5-32-16,1 1 0 0,0-4 400 0,0 2 80 16,0-6 16-16,1 3 0 0,-1 0-208 0,3-1-48 15,-1 0 0-15,2-6 0 0,1 5-224 0,0-1-48 16,0 3-16-16,1 0 0 0,-1 4-160 0,1-4 192 15,1 3-192-15,1 1 192 0,-2 0 16 0,0 2 16 16,-1 1 0-16,1 2 0 0,-1 0-224 0,-1 1 0 16,0 2 0-16,-2 2 0 0,1 0 144 0,-2 0-16 15,0 2 0-15,0 0 0 0,-1 4-128 0,-1-2 0 0,1 2 0 16,-2-1 0-16,0 2 128 0,2-5 0 16,0 0 0-16,-5 21 0 0,4-15-128 0,1 1 0 15,0-1 0-15,1 3 0 0,2-3 128 0,-1 4 0 0,3-1 0 0,2 2 0 16,-1 0-128-16,2 3-176 0,1 0 48 0,1 3 0 15,1-1 128-15,0 0 0 0,2 0 0 0,-2 0 0 16,-1-1 0-16,1 1 0 0,-1 0 0 0,-2-1 0 16,1 1 0-16,-3 0 0 0,0 0 0 0,0-1 0 15,-2-2 0-15,0 0 0 0,0 3 0 0,-1-6 0 16,2 0 128-16,-1-2 16 0,0-2 0 0,1 1 0 16,-2-5 224-16,2-1 32 0,0-2 16 0,1-1 0 15,1-2-48-15,-1 1-16 0,1-3 0 0,1-1 0 16,-1-2-144-16,0 1-16 0,2-2-16 0,0-3 0 15,-1 0-176-15,2-2 0 0,-1-2 0 0,-2-2 128 0,2-2-128 0,0-1 0 16,-1-1 0-16,0-1 0 0,0-2 0 0,0 0 0 16,-1 1 0-16,-1 3 0 0,1-1 0 0,-2 5 0 15,0-1 0-15,-1 6 0 0,0 3 0 0,0-1 0 16,0 3 0-16,-2 5 0 0,1-2-192 0,-2 3 48 16,0 0 0-16,-2 2 0 15,0 0-688-15,-1 2-128 16,0 2-16-16,-1 0-12400 0,1 2-2496 0</inkml:trace>
  <inkml:trace contextRef="#ctx0" brushRef="#br2" timeOffset="100682.18">29210 12487 24879 0,'-1'-1'1088'0,"-1"1"256"0,1-3-1088 0,1 3-256 0,0 0 0 0,0 0 0 0,0 0 1456 0,0-2 224 0,0 1 48 0,-1 1 16 15,1 0 48-15,0 0 16 0,0 0 0 0,0 0 0 16,0 0-976-16,-15 16-208 0,10-10-48 0,0 1 0 15,-1 4-384-15,0-1-64 0,1 0-128 0,-3 3 176 0,2 0 0 0,-1 2 0 16,1 1 0-16,-1-1 0 0,2 1 80 16,1-2 32-16,-1 4 0 0,2-6 0 0,2 1-48 0,1-1-16 15,0-1 0-15,1 0 0 0,0-1-224 16,3 0 176-16,1-1-176 0,0 1 160 0,0-3-160 0,1-1 0 16,0 3 0-16,2-3 0 0,-1-2 0 0,2 0 0 15,-1-2 0-15,2-2 0 0,0-2 0 0,1 0 0 16,-1-3 0-16,1 1 0 0,-1-3 0 0,3 1 0 15,-3 0 144-15,-2-3-144 0,1-1 160 0,-2 1-32 16,2-1-128-16,-3-1 192 0,0-1-192 0,-1 1 0 16,-1-1 0-16,-2 1 0 0,-2-2 0 0,-1 1 128 15,-1 0-128-15,-3-2 0 0,-3 3 0 0,1 1 128 16,-2-2-128-16,-1 2 0 0,0 1 224 0,1 2-48 0,-3-2-16 16,1 3 0-16,0 0-160 0,-1 1 0 0,-1 2 0 15,1-3 0-15,0 4 0 0,-1-2-256 0,2 1 64 16,1 0 16-1,0 0-336-15,2-2-80 0,0 0-16 0,1-2-11968 0,1 1-2400 16</inkml:trace>
  <inkml:trace contextRef="#ctx0" brushRef="#br0" timeOffset="113285.46">31392 17197 29487 0,'0'-7'2624'0,"0"1"-2112"0,2 2-512 0,-1 4 0 0,0-3-688 0,0 1-240 0,2-2-48 0,0-6-16 16,2-5-928-16,-1-1-176 0,0 0-32 0,-2 0-16 0,0 4 1984 0,-2-3 400 15,-3 4 80-15,-1 0 0 0,-2 1 736 0,0 2 144 16,-1 2 16-16,-2 4 16 0,-1-2 0 0,-1 2 0 16,-1 2 0-16,-2 2 0 0,-1-1-16 0,-1 2 0 15,0 3 0-15,-1-4 0 0,-1 5 0 0,0-4-16 16,-4 4 0-16,-3-4 0 0,-2 3-256 0,-4 1-48 16,-5-4-16-16,-4 1 0 0,1 1-432 0,-5-4-64 0,-3 2-32 15,-3-1 0-15,-2-2-224 0,-3 0-128 0,-3 0 160 16,-4 0-160-16,-3 0 224 0,-4-2-48 0,1-1-16 15,-2 0 0-15,2 0-16 0,0 2 0 0,3-2 0 0,-2 0 0 16,0 0-144-16,0 2 0 0,1-4 0 0,-1 1 0 16,1 1 0-16,1-2 0 0,2 1 0 0,0 0 0 15,2-2 0-15,2 2 0 0,1-2 0 0,2 0 0 16,2 2 0-16,-1-1 0 0,5 4 144 0,-2-1-144 16,0-2 128-16,-3 1-128 0,1 3 160 0,1-2-160 15,2 1 0-15,3-2 0 0,1 2 0 0,2-2 0 16,6 3 256-16,0-2-64 0,1 1 0 0,1 1 0 15,0 1-192-15,2 1 144 0,2 2-144 0,1 0 128 16,2 1-128-16,0-1 0 0,3-1 0 0,1 2 0 0,0 1 0 16,3-1 0-16,0 2 0 0,2-3 0 0,3 3 0 0,0 0 0 15,2 2 0-15,2-2 0 0,0 2 0 16,2 1 0-16,0-2 0 0,3 2 0 0,0 0 0 0,4-1 0 16,0 1 0-16,3-3 0 0,-1 2 0 0,3-1 0 15,0-3 0-15,1 2 0 0,2 1 0 0,-2-2 128 16,2 1-128-16,0 0 0 0,0-1 0 0,-1 0 0 15,2 3 0-15,-3-3 0 0,2 2 0 0,-2 0 0 16,0 0 0-16,0 0 0 0,1 1 0 0,-2 1 0 16,1 0 128-16,0 2-128 0,0 1 0 0,0 3 128 15,2 0-128-15,-1 2 128 0,3 2-128 0,0 7 0 16,4 3 0-16,-2 5 0 0,2 2 0 0,0 3 0 16,1 2 0-16,-1 3 0 0,1 2 0 0,-1 1 0 15,1 2 0-15,-1-3 0 0,-1-3 0 0,-2-2 0 0,1 2 0 0,-4-4 0 16,1 2 0-16,-3-1 0 0,1 0 0 0,-2-6 0 15,-2-3 0-15,0-4 0 0,1-2 0 0,-3-1 0 16,0-3 0-16,0-3 192 0,1-3-192 0,-2 2 192 16,1-4 0-16,-1 1 0 0,-1-3 0 0,1-2 0 15,1 0-64-15,1-4 0 0,1 0 0 0,1-2 0 16,0-2 0-16,2 0 0 0,-1 0 0 0,3-4 0 16,0 2-128-16,1-2 160 0,1-1-160 0,2-2 160 15,1 1-160-15,2-2 128 0,0 0-128 0,3-2 128 16,0 2 32-16,-1 0 0 0,3 0 0 0,1 1 0 15,1 0-160-15,2-1 0 0,0 1 0 0,4 1 128 16,0 0-128-16,2 2 0 0,2-1 0 0,2 3 0 16,3 2 0-16,4-1 0 0,1 3 0 0,5 1 0 0,3-2 0 15,4 3 0-15,-4-2 0 0,5 1 0 0,2-1 0 16,2-3 0-16,4 1 0 0,1 1 0 0,0-3 0 0,-1 1 0 16,0 2 0-16,0-6 0 0,-2-1 0 0,2 1 0 15,3-2 0-15,0 0 0 0,0 2 0 0,3 3 0 16,2 0 0-16,-2-2 0 0,-5 1 0 0,1-2 0 15,2 3 0-15,1-2 0 0,0 1 0 0,0 1 0 16,0 0 0-16,0-3 0 0,-1-1 0 0,-2 1 0 16,3 0 0-16,-2-1 0 0,-4 2 0 0,0-2 0 15,-3 4 0-15,-2-2 0 0,-4 2 0 0,-4-3 0 16,-5 3 0-16,-2 0 0 0,-2 0 0 0,-2 0 0 16,-3 3 0-16,0-1 0 0,-4 2 0 0,-2-2 0 15,2 3 0-15,-3 0 0 0,-2 2 0 0,-2-4 0 16,1 3 0-16,-2-3 0 0,-1 3 0 0,0-1 0 0,-1 0 0 15,2-1 0-15,-4 2 0 0,1-2 0 0,1-1 0 16,-2 2 0-16,1-1 0 0,-2-2 0 0,2 5 0 0,0-4 0 16,1 1 0-16,-2 0 0 0,-2 1 0 0,-1-2 0 15,0 1 0-15,-2-1 0 0,0-1 0 0,-3 2 0 16,0-4 256-16,-2 2 0 0,-1-2 16 0,0 0 0 16,-1 0-16-16,-2 0 0 0,0-2 0 0,0-1 0 15,-1 0-96-15,0-1-32 0,0-2 0 0,-1-1 0 16,1-2 192-16,1-3 48 0,0 1 0 0,1-4 0 15,-1-1-80-15,3 0-16 0,-2-2 0 0,0-2 0 0,2-1-32 16,-1 1-16-16,1-5 0 0,0 1 0 0,0-2-80 16,-1 0-16-16,1-5 0 0,-1 2 0 0,0-1-128 15,-1 0 0-15,0-5 0 0,-1-2 0 0,0 1 0 0,-2 2 0 16,-2-3 0-16,-1 1 0 0,-1 1 0 0,1-2 0 16,-1 1 0-16,-1-1 0 0,1-1 0 0,1-6 0 15,0 2 0-15,2-2 0 0,-1-1 0 0,1 2 0 16,2 2 0-16,0 3 128 0,0 0-128 0,1 3 0 15,0 0 0-15,0 3 0 0,1 1 0 0,0 3 0 16,2 2 0-16,-2 1 0 0,0 3-128 0,2 0 128 16,-2 1 0-16,0 1 0 0,0 0 0 0,-1 3 0 15,0 3 0-15,0-1 0 0,0 4 0 0,-1-1 0 16,0 3 0-16,0-3 0 0,-1 4-192 0,0 0 192 16,-1-2-160-16,1 4 160 15,0-3-576-15,-2 3-32 0,0 1 0 0,-1-1 0 16,1 1-640-16,0 1-128 0,0 0-32 0,-1-1-19888 0</inkml:trace>
  <inkml:trace contextRef="#ctx0" brushRef="#br3" timeOffset="117671.07">29666 17771 11055 0,'0'-3'976'0,"1"3"-784"0,2-2-192 0,-1 1 0 0,1 1 0 0,-1 0 0 0,1-3 0 0,2 1 0 0,0 1 0 0,1-2-160 0,-1 1 160 0,-2 0 0 16,0 2-176-16,-1 0 176 0,1 0-160 0,-2 0 160 15,0 0 1856-15,2 0 464 0,-2 0 96 0,-1 0 16 16,1 0 336-16,1 0 64 0,-2 0 16 0,0 0 32 15,0 0-512-15,0 0-112 0,0 0-16 0,0 0 16 0,0 0-1088 0,0 0-208 16,0 0-64-16,0 0 32 0,0 0-448 0,0 0-96 16,0 0 0-16,0 0 0 0,0 0-64 0,0 0 0 15,-13 16 0-15,6-16 32 0,-2 3-96 0,-2 1 0 16,-3-1-16-16,-1 0 16 0,-3 1-48 0,-4 2-16 16,-2 0 0-16,-1-2 16 0,-2 2 160 0,3 0 16 15,-1 0 16-15,1-2 32 0,2 1-192 0,0-1-48 16,1-3 0-16,3 1 16 0,5-2-208 0,-1 0 0 15,3 3 0-15,1-3-128 0,2 1-64 0,1 1 0 16,2 1 0-16,2 1 16 0,0-4 176 0,2 2 0 16,2 2-144-16,2-3 144 0,-1 0 0 0,4 3 0 15,3-4 0-15,2 0 0 0,2 0 0 0,4 0 0 16,3-2 0-16,2-1-128 0,3-1-128 0,1 1 0 16,-2-1-16-16,1 1 0 0,-1 1-48 0,-2 1 0 0,-4-2 0 15,-2 3 0-15,-2 0 144 0,-3 3 32 0,-3-3 0 0,-5 3 0 16,0 0 144-16,-3 1 0 0,-1-2 0 0,-4 3 0 15,0 0 320-15,-3 1 32 0,1-2 16 0,-1 0 0 16,1 1 16-16,0-4 0 0,-1 2 0 0,1 0 0 16,1-1-112-16,1-2-16 0,1 2 0 0,0-2 0 15,2-2-128-15,0 2-128 0,2-2 144 0,0 1-144 16,2-1 128-16,-1 1-128 0,0-2 0 0,0 3 0 16,-1 0 0-16,0 0 128 0,0 0-128 0,0 0 0 15,0 0 0-15,0 0 0 0,0 0 0 0,0 0 0 16,0 0-528-16,-17-19-112 15,12 14 0-15,-1 0-13040 0,1 0-2592 0</inkml:trace>
  <inkml:trace contextRef="#ctx0" brushRef="#br3" timeOffset="119350.77">29624 16991 5823 0,'-2'1'512'0,"-1"1"-512"0,2 1 0 0,0-3 0 15,1 1 1520-15,-2 2 192 0,0-1 32 0,-1 2 16 0,-1 2 432 0,-1 1 96 0,0 0 16 0,1-1 0 0,1-1-624 0,2-2-112 16,0 0-32-16,2-2 0 0,-1 2-752 0,1-3-144 16,1 0-48-16,-1 0 48 0,0 0 448 0,0-3 112 0,1 3 16 0,-2 0 0 15,1 0 96-15,-2 0 32 0,1 3 0 0,0-3 0 16,0 0-304-16,0 0-48 0,0 0-16 0,-12 22 0 15,9-16-592-15,-1 0-128 0,0 0-32 0,1 2 0 16,0-2-224-16,2 0 0 0,0 0 0 0,1-3 0 16,0 1-144-16,0-2 144 0,1 2 0 0,-1-4 0 15,1 0-128-15,-1 1 128 0,1-1 0 0,-1 0 0 16,-1 1 0-16,1 0 176 0,-1 2 0 0,0-3 0 16,-1 0-16-16,1 0 0 0,0 1 0 0,0 2 16 15,1-3-176-15,0 0 128 0,0 0-128 0,0 0 128 16,0 0 16-16,0 0 0 0,0 0 0 0,0 0 0 15,0 0-144-15,0 0 0 0,0 0 0 0,0 0 128 16,0 0-128-16,0 0 0 0,0 0 0 0,0 0 0 16,0 0 0-16,3 19 0 0,-1-17 0 0,0-1 0 15,-1 1 256-15,1-2-16 0,-1 2-16 0,0 0 0 0,0-2-80 0,-1 3-16 16,2-3 0-16,-2 0 0 0,0 0 48 0,0 0 0 16,0 0 0-16,0 0 0 0,0 0 0 0,0 0 0 15,0 0 0-15,0 0 0 0,0 0-48 0,0 0-128 16,0 0 192-16,0 0-64 0,0 0-128 0,-4 19 0 15,4-16 0-15,0-2 0 0,0 1 192 0,1-2-64 16,0 0 0-16,1 0 0 0,-1 0-128 0,1 0 0 16,0 0 0-16,0-2 128 0,-1 2 64 0,-1 0 0 15,0 0 0-15,0 0 0 0,0 0-48 0,0 0 0 16,0 0 0-16,0 0 0 0,0 0 32 0,0 0 0 16,0 0 0-16,0 0 0 0,0 0-32 0,0 0 0 15,0 0 0-15,9-20 0 0,-9 18-16 0,0-2-128 0,0-2 192 16,0-2-64-16,1 2 16 0,-1-2 0 0,1-5 0 15,1 3 0-15,0-3-144 0,-1 0 192 0,1-5-192 16,-1 2 192-16,1-3-192 0,0-1 0 0,0-1 0 0,-1 2 128 16,0-4-128-16,1 2 0 0,-1 2 0 0,0 0 0 15,0-1 0-15,1 2 0 0,-2-1 128 0,1 3-128 16,-1 0 0-16,0 0 0 0,0 1 0 0,0 1 0 16,-1 0 0-16,-1 1 0 0,1 0 0 0,0 1 0 15,0 1 0-15,-2-1 0 0,1 0 0 0,1-1 0 16,-1 3 0-16,1-2 0 0,0-3 0 0,1 2 0 15,0-1 0-15,0 2 0 0,1-4 0 0,0 3 0 0,1-2 0 16,-1 2 0-16,1 0 0 0,2-1 0 0,0 1 0 16,-1 2 0-16,1-1 0 0,1-1 0 0,0 1 0 15,0 2 0-15,-1 0 0 0,-2 4 0 0,1-3-128 0,-1 3 128 16,-1 2 0-16,0 1 0 0,-1-2 0 0,0 1 0 16,-1 0 0-16,0 2 0 0,0-2 0 0,0 2 0 15,-2 0 0-15,2 0 0 0,0-1 0 0,-1 2 0 16,1-1 0-16,0-1 0 0,1 2 0 0,-1 1 0 15,-1 0 0-15,2-2 0 0,-1 2 0 0,0 0 0 16,1 0 0-16,-3 0 0 0,3 0 0 0,0 0 0 16,0 0 0-16,0 0 0 0,0 0 0 0,0 0 0 15,0 0 0-15,0 0 0 0,0 0 0 0,0 0 0 16,0 0 0-16,0 0 0 0,0 0 0 0,0 0 0 16,0 0 0-16,0 0 0 0,0 0 0 0,0 0 0 15,0 0 0-15,0 0 0 0,0 0 0 0,0 0 0 16,0 0 0-16,-22 9 0 0,19-6 0 0,-2 1 0 0,0-1 0 15,0 2 0-15,-2 1 0 0,0 1 0 0,0-1 0 16,-1 1 0-16,1 2 0 0,-2 1 0 0,1 0 0 0,-1 0 0 16,-1 1 0-16,1 2 0 0,1 0 0 0,0-3 0 15,1 2 0-15,1-3 0 0,-1 1 0 0,2-3 0 16,1 2 0-16,-1-3 0 0,1-3 0 0,1 1 0 16,1 1 0-16,1-4 0 0,-1 2 0 0,1-3 0 15,0 0 0-15,1 0 0 0,0-4 0 0,1 2 0 16,0-2 0-16,2-2 0 0,1-3 0 0,-1 2 0 15,4-6 0-15,0-1 0 0,2 0 0 0,-1-5 0 16,2 3-192-16,0 0 192 0,0-2-192 0,0 2 192 16,0-1-320-16,0 3 48 0,-3 1 16 0,0 2 0 15,-2 3 256-15,0 1 0 0,-1 1 0 0,0 2 0 0,-2-1 0 16,1 4 0-16,-1 1 0 0,-1-2 0 0,2 2 0 0,1 0 0 16,-1 2 0-16,1-1 0 0,1 2 0 0,1 1 0 15,0 1 0-15,2 1 0 0,0 0 0 0,2 1 0 16,-1 2 0-16,1 1 0 0,-1 0 0 0,-1 0 0 15,0 2 0-15,-1 3 0 0,-1-3 0 0,-2 2 0 16,0 1 0-16,-3-2 0 0,0 0 0 0,-3-3 0 16,-1 0 0-16,-2-2 0 0,0-2 0 0,-2-2-128 15,-2-1-16-15,-1-6-21712 0</inkml:trace>
  <inkml:trace contextRef="#ctx0" brushRef="#br3" timeOffset="123318.43">29884 16877 29487 0,'-3'0'2624'0,"3"0"-2112"0,1-3-512 0,1 2 0 0,-1 1 576 0,0-2 0 0,2 2 0 0,0-4 0 0,2-2 896 0,2 0 192 0,0-1 48 0,0-1 0 15,2 0-736-15,-2 0-144 0,1 0-16 0,-2 0-16 16,1 1-416-16,-2-1-96 0,0 0-16 0,-2 2 0 16,-1-2-48-16,0 1-16 0,-1 0 0 0,-1 1 0 15,0 0-16-15,-1-1 0 0,-1 1 0 0,1 0 0 16,0-1 0-16,0-2 0 0,-1 2 0 0,2-5 0 16,0 5-48-16,0-3-16 0,3-1 0 0,-1 0 0 15,1 2-128-15,2-1 0 0,0 0 0 0,2 2 0 16,0-2 0-16,2 0-176 0,1 1 48 0,-3 1 0 15,1 0 128-15,-1 2 0 0,1 0 0 0,-2 0 0 0,-1 2 0 16,0-1 0-16,0 4 0 0,-3-3 0 0,2 4 0 16,-2-2 0-16,0 4 0 0,-1-2 0 0,0 4 144 0,0-1 16 15,1 6 0-15,-1-1 0 0,1 1-160 0,1 3 128 16,-1 0-128-16,1 2 128 0,0 0-128 0,1 0 0 16,1 1 0-16,0 1 0 0,0-2 0 0,0 0 0 15,1-1 0-15,-1 0 0 0,1-3 0 0,-1 3 0 16,1-5 0-16,-1 2 0 0,1-4 0 0,-1 1 0 15,0-1 0-15,-1 0 0 0,1-2 0 0,-1-3 0 16,1 1 0-16,0-2 0 0,1-2 0 0,-1 1 0 16,1-3 0-16,1-1 0 0,0 1 0 0,-1-4 128 15,1 0-128-15,-1-2 0 0,2 2 256 0,-2-5-16 16,1 0-16-16,0-3 0 0,-1 1-224 0,-1-4 0 16,-2 1 128-16,2 0-128 0,-1 0 0 0,0 2 0 0,-1-3 0 15,1-1 0-15,-1 2 0 0,0-1 0 0,0-1 0 0,2 2 0 16,-2 2 0-16,2-3 0 0,2 3 0 0,-2 1 0 15,1 3-368-15,0 2-16 0,1 3 0 0,-2 0 0 32,1 1-624-32,1 4-128 0</inkml:trace>
  <inkml:trace contextRef="#ctx0" brushRef="#br3" timeOffset="123809.07">30569 16507 8287 0,'-5'3'368'0,"0"-2"80"0,1 1-448 0,3 0 0 0,0 0 0 0,1-2 0 16,-2 3 1472-16,1-3 224 0,-1 3 32 0,-1 0 16 0,0 3 1712 0,-1-2 320 0,0 2 80 0,-1 0 16 0,2 0-1184 0,-1 2-256 15,-1 1-32-15,1 3-16 0,-1-3-1152 0,-1 4-224 16,0 3-48-16,0 0-16 0,-1 0-688 0,-1 3-128 16,0 0-128-16,0 2 192 0,-1-1-192 0,2 1 0 15,-1-3 0-15,2 0 0 0,1-2 0 0,1-1 0 16,2-1 0-16,1-3 0 0,2 0 0 0,3-2 0 0,-1-3 0 15,5-3 0-15,-1 0 0 0,3-3 0 0,1-3 128 0,2 0-128 16,1-3 0-16,-2-1 0 0,0 1 0 0,0-1 0 16,3-2 0-16,1-6 0 0,1-1 0 0,0 0 0 15,-3 0 176-15,-2 0-48 0,-1-4-128 0,-3 3 192 16,0 0 16-16,-3-1 0 0,-2 1 0 0,-1-2 0 16,-2 1 64-16,-3-1 16 0,1 2 0 0,-3 0 0 15,0 1-112-15,-1 2-32 0,-2-2 0 0,1 4 0 16,-1 2-144-16,1 1 0 0,-2 3-160 0,1 0 160 15,-1 2-592-15,2 4-32 0,-2-3 0 0,3 2-18064 16</inkml:trace>
  <inkml:trace contextRef="#ctx0" brushRef="#br2" timeOffset="128447.74">30182 17832 26719 0,'1'0'2368'0,"0"0"-1888"0,-1 0-480 0,0 0 0 0,1 0 416 0,-1 1-16 0,0 1 0 0,2-2 0 0,-1 3 128 0,0 0 32 16,-1 1 0-16,0 1 0 0,0-1 448 0,0-2 80 15,0 2 32-15,1 0 0 0,-1-2-144 0,2 2-16 16,-2 2-16-16,0-2 0 0,0 2-304 0,0 3-64 16,-2-3-16-16,1 4 0 0,0 0-160 0,-2-1-16 15,1 3-16-15,0-1 0 0,-2 1-368 0,0 0 128 16,0 1-128-16,-1-1 0 0,0 1 128 0,-1 0-128 15,-1 0 160-15,-2-1-160 0,-1 0 0 0,0 1 0 16,-2 3 0-16,-2-4-160 0,1 2 320 0,-3-2 64 16,-2 0 16-16,-1 2 0 0,-1-2-32 0,-1 1 0 15,-1-3 0-15,-1 0 0 0,0 2-208 0,-2-2 176 0,0-2-176 16,1 2 160-16,-1-1-160 0,-1-2 0 0,1 2 0 16,1-5 0-16,0 2 0 0,-2 0 0 0,1-2 0 0,-1 1 0 15,-1-1 0-15,-1-2 160 0,-1 3-160 0,-2 0 160 16,3-1-160-16,-2 2 0 0,-1 2 0 0,-1-1 0 15,1 0 128-15,0-1 0 0,0 3 0 0,2-2 0 16,2-1-128-16,-1 1 0 0,1-1 0 0,0 0 0 16,-3-2 0-16,2 2 0 0,-2-2 0 0,0 1 0 15,0-2 0-15,-3 3 0 0,4-2 0 0,-2 0 0 16,-1 1 0-16,1 1 0 0,1-5 0 0,-1 4 0 16,0-5 160-16,2 1 0 0,1-1 0 0,-1-1 0 15,0 1-160-15,-2-2 160 0,0-1-160 0,-1 2 160 16,1-1-16-16,0-2 0 0,2 1 0 0,-1 3 0 0,0-2-144 15,0 2 0-15,0 0 0 0,-1 0 0 0,0 0 0 16,1-1 0-16,3 1 0 0,1 0 0 0,0 0 0 16,0-3 0-16,-1 3 0 0,0-4 0 0,-2 2 0 0,2-2 0 15,-1-2 0-15,1 2 0 0,1-2 128 0,1 0 128 16,0 0 48-16,2-3 0 0,-2 3-304 0,1 0 160 16,0 1-160-16,-1-1 128 0,0 0-128 0,0-1 0 15,-1 1 0-15,1-3 0 0,-1 2 0 0,-2 1 128 16,0-3-128-16,-1 2 128 0,-1 1-128 0,0-4 0 15,3 1 0-15,-1 0 0 0,2 0 0 0,1-1 0 16,0-3 0-16,0 0 0 0,2 0 0 0,-1-3 240 16,1 1-64-16,-1-1-16 0,1 0-160 0,-1-2 0 15,3 2 0-15,0 0 0 0,0-1 128 0,0 0-128 16,0 0 0-16,-1 1 128 0,2 1 48 0,-2-1 0 0,-1 3 0 16,2 0 0-16,0 2-176 0,2 0 0 0,-1 4 0 0,1-1 0 15,1-1 0-15,2 3 0 0,0 1 0 16,1-1 0-16,2 0 0 0,1-1 0 0,1 1 0 0,0 0 0 15,2 0 0-15,0 0 0 0,3 0 0 0,0-1 0 16,2 1 0-16,1 0 0 0,0 2 0 0,1 1 128 16,0-2-128-16,2 1 0 0,-1 3 0 0,1-2 0 15,0 1 0-15,0 0 0 0,0 2 0 0,-1-2 0 16,1 2 0-16,1 0 0 0,-1 0 0 0,0 0 0 16,0 0 0-16,0 0 0 0,1 0 0 0,-1 0 0 15,2 0 0-15,-1 0 0 0,-1 0 0 0,0 0 0 16,0 0 0-16,0 0 0 0,0 0 0 0,0 0 0 0,16 12 0 15,-14-12 0-15,1 3 0 0,-2-3 0 0,2 1 0 16,-2 2 0-16,1-3 0 0,0 0 128 0,-1 0-128 0,0 0 0 16,0 1 0-16,-1-1 0 0,-1 2 0 0,0 1 0 15,0 0 0-15,-2 1 0 0,1 1 0 0,-1 0 0 16,1 4 0-16,-1-3 0 0,1 3 0 0,-1-2 0 16,1 3 0-16,1-1 0 0,-1 0 0 0,1 0 0 15,1 1 0-15,0 0 0 0,0-1 0 0,1-2 0 16,1 2 0-16,-1 0 0 0,1 0 0 0,-2 1 0 15,2-4 0-15,-4 2 0 0,1 0 0 0,-1-2 0 16,-1 1 0-16,-1-1 0 0,2 0 0 0,-1-2 0 16,1-2 0-16,1-1 0 0,0 2 0 0,1-3 0 15,0-3 0-15,0 2 0 0,1-4 0 0,-1-1 0 0,1 0 0 16,0-2 0-16,0-1 0 0,-1-4 0 0,2-2 0 16,-1 2 0-16,0-3 176 0,-1-2-48 0,0 1-128 15,0-1 192-15,0 1-192 0,0-1 0 0,0 2 0 0,0 1 0 16,0 1 0-16,0 2 144 0,0 2-144 0,0 0 128 15,0 4-128-15,1 0 0 0,-1 0-160 0,2-1 160 16,-2 4 0-16,0 0 0 0,0 0-128 0,0 0 128 16,0 3 0-16,-2-4 0 0,2 4 0 0,-1-2 0 15,1-1 0-15,-1 3 0 0,1-1 0 0,0 1 0 16,0 0 0-16,1-2 0 0,0 1 0 0,2 1 0 16,-1 0 0-16,-2 0 0 0,0 0 0 0,0 0 0 15,25-3 0-15,-15 3 0 0,2 0 0 0,3 0 0 16,2 3 0-16,5-3 0 0,0 0 0 0,3 1 0 15,-1 1 0-15,3-1 0 0,-2 2-160 0,1-3 160 16,-1 2-768-16,0-2-96 0,-3 4-16 16,-1-1-12880-16,0 3-2592 0</inkml:trace>
  <inkml:trace contextRef="#ctx0" brushRef="#br2" timeOffset="129432.04">29075 18748 25791 0,'0'0'2304'0,"0"0"-1856"0,0 0-448 0,0 0 0 0,1 0 960 0,1 0 112 0,-1 0 16 0,2 0 0 16,1 0-832-16,1 0-256 0,0-3 128 0,1 1-128 15,-1 1 640-15,1-2 80 0,1 0 16 0,-1-4 0 16,0 4 112-16,-1-4 32 0,1 2 0 0,-1-1 0 16,0-1 80-16,0 1 0 0,1-4 16 0,-1 1 0 15,0-1-304-15,1-2-64 0,-1 0-16 0,1-2 0 16,-1-3-240-16,1-1-48 0,2 0-16 0,-2-2 0 16,0-1-288-16,-1 1 0 0,1-2 128 0,-1 3-128 15,-1 3 0-15,-2 1 0 0,1 3 0 0,-2 5 0 16,0 0 0-16,-1 4 0 0,-1 0 0 0,1 6 0 15,-1-2-160-15,1 5 160 0,-1 0-160 0,-1 3 160 16,1 1-176-16,1 0 176 0,0 2-192 0,0 2 192 16,3 1 0-16,-1-3-128 0,2 4 128 0,0-4 0 0,1 4 0 0,-1-3 0 15,1 0 0-15,0 4 0 0,2-3 0 0,-1 2 0 16,0-2 0-16,0 1 0 0,0-3 0 0,0 1 0 16,1-1 0-16,-2-1 0 0,0 0 0 0,-1-1 0 15,1-4 0-15,0 1 0 0,0-1 0 0,0-3 0 16,1-3 0-16,-1 3 0 0,0-3 0 0,2-3 144 15,-1 1-144-15,0 1 192 0,0-2-64 0,-1 0 0 16,1 0 0-16,9-7 0 0,-8 1-128 16,2 2 0-16,0-2 0 0,1 0 192 0,0-1-64 15,-2-2 0-15,2 1 0 0,0-1-128 0,-1 0 192 16,1-3-192-16,-3-1 192 0,2 2-32 0,-2-2 0 0,0 0 0 16,1-3 0-16,-2 3-16 0,-1 1 0 15,0-1 0-15,-3 0 0 0,1 4-144 0,-1 0 0 16,1 2 0-16,-3 1-176 15,0 3-288-15,0 2-64 0,0 0-16 0,-1 4-12240 0,-1 0-2448 16</inkml:trace>
  <inkml:trace contextRef="#ctx0" brushRef="#br2" timeOffset="129882.36">29829 18628 23951 0,'-2'-6'1056'0,"1"1"224"0,-2 0-1024 0,3 2-256 0,1 0 0 0,1 3 0 0,-2-3 160 0,0-1-32 0,0 0 0 0,-3-3 32 0,-1 4-4880 0,-3 1-976 0,-3 2-192 0,-2 0 0 0,-2 4 7040 0,-1 2 1424 15,2 2 288-15,-2 0 48 0,1 2-1344 0,1 0-272 16,-1 0-48-16,2 1-16 0,2-1 1952 0,0-3 384 15,2 5 80-15,1-5 0 0,2 2-1280 0,0-3-256 16,4 1-48-16,-2-1-16 0,6 1-1568 0,-1-2-320 16,3 0-160-16,2 0 160 15,1-2-768-15,3 0-160 0,2 0-16 0,2 0-16 16,-1 1 192-16,4-4 32 0,-1 1 16 0,0 0 0 0,2-2 560 0,-2 1 0 16,-1-1 0-16,0-2 0 0,-1 2 0 0,-1-2 0 15,-1 0 0-15,-2 0 144 0,1-3 176 0,-2 2 16 0,-1-2 16 16,-2 0 0-16,-1 0 96 0,-3-3 0 0,-1 2 16 0,-1-2 0 15,-2 2-112-15,-2 0-32 0,0-2 0 0,-2 2 0 16,-3-1 32-16,0-1 0 0,-1 2 0 0,-2-3 0 16,0-1-96-16,-1 3-32 0,3-2 0 0,-3 4 0 15,4 0-224-15,-2-3 0 0,1 3 0 0,2 0-12000 16,-1-2-2368-16</inkml:trace>
  <inkml:trace contextRef="#ctx0" brushRef="#br0" timeOffset="145633.96">27887 15470 20271 0,'1'-3'1792'0,"1"1"-1424"0,0 0-368 0,-1 2 0 16,1-2 0-16,1 0 0 0,1-2 0 0,2-2 0 15,2-2 656-15,4-3 112 0,2 0 32 0,0-1 0 16,1 3 608-16,-2-1 112 0,2 1 16 0,-1 3 16 15,-1 2-1104-15,0 1-208 0,-1-1-48 0,-2 4-16 0,-1 0-176 0,-3 0 0 16,-1 4 0-16,-3-1 0 0,0 1 448 0,-5 1 48 16,1 1 16-16,-5 1 0 0,0 0 320 0,-2-1 80 15,-3 0 16-15,-2 0 0 0,1 2-288 0,-3-2-48 16,0 0-16-16,-3 0 0 0,1 1-416 0,-2-4-160 16,-1 2 0-16,-2-1 144 0,0-2-144 0,-2-2 0 15,-2 0 144-15,-1 0-144 0,-1-2 0 0,-1-2 0 16,-3-1 0-16,0-1 0 0,-2-1 0 0,3 3 0 15,0-2 0-15,-2 3 0 0,-1 0 0 0,-5-1 0 16,-2 3 0-16,-3 1 0 0,-3 0 0 0,-3 2 0 0,0 1 0 16,-3-3 0-16,-1 3 0 0,-2 0 0 0,-1 3 0 15,0-2 176-15,2 2-176 0,2 0 0 0,0-2 0 16,4-2 0-16,1 2 0 0,4-2 0 0,0 2 0 16,2-1 0-16,1 0 0 0,1-1 0 0,-1 0 0 15,1 1 0-15,3 0 0 0,-2 0 0 0,0 0 0 0,-3 0 0 16,4-3 0-16,2 1 0 0,0 2 0 0,0-1 0 15,-4-2 0-15,0 0 0 0,4 4 0 0,-3-3 0 16,-2 2 0-16,-3-1 0 0,0 2 0 0,1-2 0 16,-1-2 0-16,0 1 0 0,2 2 0 0,0-3 0 15,1 2 0-15,2-2 0 0,3 0 0 0,-1-2 0 16,1-1 0-16,2 2 0 0,2-4 0 0,2 0 0 16,2 3 0-16,2-4 0 0,4 2 0 0,3-1 0 15,1 1 160-15,1-2 48 0,-1-1 16 0,-1 0 0 0,2 1 192 16,-1 1 32-16,2 2 16 0,-1-1 0 0,-1 1-464 15,0 2 128-15,1 1-128 0,-2 1 0 0,2 2 0 0,-1-2 0 16,2 2 0-16,-3 0 0 0,0 2 0 0,0-1 0 16,-1-2 0-16,2 2 0 0,1-1 0 0,1-2 0 15,1 1-128-15,1-2 128 0,3 0 0 0,1 0 0 16,1 0 0-16,0 0 0 0,1-2 0 0,2 2 0 16,-1 0 128-16,2 0-128 0,1 0 0 0,0 2 0 15,0-2 0-15,1 0 0 0,2 3 0 0,0-2 0 16,-1 2 0-16,1 0 0 0,0 0 0 0,0-2 0 15,1 1 0-15,-1 1 0 0,0 1 0 0,1-2 0 16,-1 2 0-16,0-2 0 0,0 2 368 0,0-3-32 16,0 2 0-16,-2-1 0 0,2 2-192 0,-1-4-144 15,1 2 192-15,0 0-192 0,1 0 256 0,0-2-64 16,1 3-16-16,0-2 0 0,1 1 0 0,-1 1 0 0,1 0 0 16,1-1 0-16,-1 3-176 0,0-2 128 0,2 4-128 0,-3-1 128 15,1 1-128-15,0 2 0 0,0 3 0 0,1 0 0 16,-2 5 0-16,0-1 0 0,0 2 0 0,0 4 0 15,1 1 0-15,-1-1 0 0,1 4 0 0,0 1 0 16,2 2 0-16,-1-1 0 0,1 4 0 0,-1-1 0 16,1 5 0-16,-2 1 0 0,0 1 0 0,-1 1 0 15,0 2 0-15,-1 1 0 0,0 1 0 0,-2 1 0 16,-1 1 0-16,1-2 0 0,-1-1 0 0,0-3 0 16,-1-2 0-16,0-5 0 0,1 1 0 0,-1-1 0 15,-2 0 0-15,1-3 0 0,0-1 0 0,0-3 0 16,1-3 0-16,0 1 128 0,1-1-128 0,1-4 0 0,-1 1 0 0,0-2 0 15,2-1 0-15,-1-1 0 0,1-1 0 16,-1-3 0-16,2 1 0 0,0-2 0 0,1 0 0 16,0-1 0-16,-1-2 0 0,1-1 0 0,1 1 0 0,0-5 0 15,0 4 0-15,2-5 0 0,0 2 0 0,0-6 0 16,2 2 0-16,1-1 0 0,1-2 192 0,1-2-64 16,3 1 0-16,0 1 0 0,1-3-128 0,2 1 0 15,2-1 0-15,0 1 0 0,2 0 0 0,0 2 0 16,2-1 144-16,1 4-144 0,0-1 0 0,1 2 0 15,0 0 0-15,2 0 128 0,-2 0-128 0,3 0 0 16,1 0 0-16,2-3 0 0,4 2 0 0,4-4 128 16,5 4-128-16,1-2 128 0,4 0 48 0,1-1 16 15,5 1 0-15,0-3 0 0,-2 3-192 0,5-6 0 16,5 1 0-16,0 2 128 0,-6-2-128 0,4 1 0 0,5 0 0 16,2 1 128-16,-1 0-128 0,0-1 0 0,-1 1 0 15,-1 4 0-15,0 1 0 0,1 1 0 0,-1 0 0 16,0 0 0-16,-2 1-128 0,0 1 128 0,-3-1 0 15,-1 2 0-15,4-1 0 0,-3 2 0 0,0-1 0 0,-2-3 0 16,2 3 0-16,-1-3 0 0,-2 0 0 0,1 0 0 16,3 0 0-16,-1-2 0 0,-1 2 0 0,1-1 0 15,-1-2 0-15,-2-3 0 0,1 2 0 0,-5 1 0 16,-1 0-128-16,-4 1 128 0,0 0 0 0,-3 0 0 16,-4 2 0-16,-1 0 0 0,-2 0 0 0,-4 2 0 15,-3 0 0-15,0 0 0 0,-4-2 0 0,0 3 0 16,-2 0 0-16,-3 0 0 0,-3 0 0 0,-1 1 0 0,-2-1 0 15,-2-3 0-15,-1 1 0 0,0 1 0 0,-2-2 0 0,-2 0 0 16,1 0 0-16,-2-2 0 0,1 1 0 0,0-2 0 16,-1 3 0-16,2 3 0 0,-1-3 0 0,0 0 0 15,0 0 0-15,0 0 128 0,0 0-128 0,1 0 0 16,-1 0 144-16,-1 0-144 0,1 0 144 0,-2-3-144 16,-1 3 192-16,1-2-192 0,0 0 128 0,-3 0-128 15,0-1 0-15,1 2 0 0,-2-2 144 0,-3 0-16 16,2-1-128-16,-4-4 192 0,0-2 64 0,-3 1 16 15,4 2 0-15,-4-2 0 0,1-1-128 0,-1-5-16 16,0 2-128-16,-1-6 192 0,0 1-48 0,2-5-16 16,1 0 0-16,1-4 0 0,1 1 64 0,2-3 0 15,0-3 0-15,2-1 0 0,0 1-48 0,0-1 0 0,2-1 0 16,-1-1 0-16,-1 1-144 0,1-1 0 16,0-1 0-16,-1 1 128 0,0-2 32 0,0 0 0 0,2 1 0 0,-1-2 0 15,0 1-160-15,-1 1 192 0,1 1-192 0,-1-2 192 16,0 5-192-16,-1 0 0 0,1-3 0 0,-1 1 128 15,2-1-128-15,-1 1 0 0,2-1 0 0,1 3 0 16,2 1 0-16,0 0 0 0,1-1 0 0,3 3 0 16,-2-2 0-16,2 5 0 0,-1 1 0 0,0 2 0 15,-1 2-144-15,-1 3 144 0,1 2-192 0,-2 0 192 16,0 3-640-16,-3 1-32 0,0 2 0 16,-2 2 0-16,-1 2-448 0,-2 0-96 15</inkml:trace>
  <inkml:trace contextRef="#ctx0" brushRef="#br3" timeOffset="153598.6">26010 16314 5519 0,'-8'1'496'0,"2"1"-496"0,1 1 0 0,1-3 0 0,1 2 1296 0,0-2 176 0,1 2 16 0,-3 1 16 0,-3 0-496 0,0 0-112 0,-2 3 0 0,0-2-16 15,2-2 304-15,2-1 64 0,0 2 16 16,2 1 0-16,2-4-432 0,1 0-64 0,-1 2-32 0,2-2 0 16,2 0-352-16,-1 0-64 0,0 1 0 0,3-1-16 15,-2 0 560-15,-2 0 112 0,0 0 32 0,0 0 0 16,0 0 160-16,0 0 48 0,0 0 0 0,0 0 0 16,0 0-176-16,3 21-16 0,-6-17-16 0,0 2 0 15,-1 0-432-15,0 1-96 0,-1-1-16 0,2-3 0 16,-1 4-272-16,1-4-48 0,1 2-16 0,1-1 0 15,1-3-128-15,-2 2 0 0,4-1 144 0,-2 2-144 16,1-2 0-16,0 2 0 0,0 2 0 0,1-2 0 16,-1 2 0-16,1 3 0 0,1-3 0 0,-2 1 0 15,2 3 0-15,-1 1 0 0,-1 1 0 0,0 0 0 0,1 0 0 16,-1 1 0-16,-1 2 0 0,0-2 0 0,0 1 176 16,-3 3-48-16,2-1 0 0,-1 0 0 0,-1 0-128 0,0 0-144 15,-1 3 144-15,0-3-208 0,2 3 208 0,-1-1 0 16,1-1 0-16,0 1 0 0,1 1 0 0,0 1 0 15,0 4 0-15,0-4 0 0,-1-1 0 0,1 2 0 16,0-2-128-16,1-2 128 0,-1 1 0 0,1-2 0 16,0 0 0-16,0-3 0 0,1 2 0 0,0-5 0 15,0 0 0-15,2-1 0 0,-1 0 0 0,1-5 0 16,-1 1 0-16,1-1 0 0,-1-2 0 0,1 2 0 16,0-4 0-16,0 0 0 0,-1 0 0 0,0 0 0 15,0-2 0-15,-2 0 0 0,1 2 0 0,-2-1 0 16,0 0 0-16,0 1 0 0,-2 0 0 0,3 0 0 0,0 0 0 15,0 0 0-15,0 0 0 0,-22 1 0 0,17-1 0 0,-1-1 0 16,2 1 208-16,-1-3-64 0,0 2-16 0,1-1 0 16,2-1 496-16,-2-1 80 0,2 1 32 0,-1 0 0 15,2-3-592-15,-1 2-144 0,-1-2 0 0,1 2 0 16,-1-2 0-16,-2 1 0 0,1 0-160 0,-2 0 160 16,1 2 0-16,-2-3 0 0,1 2 0 0,-4-2 0 15,0-1 0-15,0 1 0 0,-1 0 0 0,0-3 0 16,0 5 0-16,-2-5 0 15,2 3 0-15,0-1 0 0,1 4 0 0,1-1 0 0,1 2 0 0,0-1 0 16,2 3 0-16,0 3 0 0,1-3-128 0,0 2 128 16,3 2 0-16,-2-1 0 0,3 1 0 0,-1 1 0 15,1 1 0-15,2-2 0 0,1 2 0 0,0 0 0 0,1 1 0 16,0-1 0-16,2 0 0 0,0-1-144 0,0 4 144 16,1-6 0-16,-1 6 0 0,2-5 0 0,-1 2 0 15,0 0 0-15,0 0 0 0,0 0 0 0,2 1 0 16,-2 0 0-16,0 4 0 0,0-3 0 0,0 4 0 0,-1-3 0 15,2 0 0-15,-3 1 0 0,0-1 0 0,0-3 0 16,0 2 0-16,-2-6 0 0,2 2 0 0,-1-4 0 16,1 0 0-16,1-4 0 0,0 4 0 0,0-6 0 15,1 0 0-15,-1-3 0 0,3-1 0 0,-2 0 0 16,0 0 0-16,1 2 0 0,0-5 0 0,0 3 0 16,0-3 0-16,1 4 0 0,-1-1 0 0,1-1 0 15,2 1 0-15,-1 0 0 0,1 0 0 0,0 2 0 16,1 0 0-16,0-1 0 0,2 0 0 0,-3 3 0 0,-2-1 0 15,2 1 0-15,3 0 0 0,-2 0 0 0,2-1 0 16,0 0 0-16,-1 1 0 0,-1-2 0 0,0 1 0 0,-1 1-128 16,0 1-144-16,0-1-32 0,0 1 0 0,-1 4-16720 15</inkml:trace>
  <inkml:trace contextRef="#ctx0" brushRef="#br3" timeOffset="154735.19">25135 16545 11055 0,'0'0'976'15,"2"0"-784"-15,-1 3-192 0,0-3 0 0,0 0 256 0,2 0 0 0,-1 0 0 0,3 4 0 0,3-2-64 0,-1-1-16 0,2 2 0 0,-1-1 0 0,0 2 496 0,-2-4 96 0,1 3 32 16,-2-3 0-16,-1 0-192 0,0-3-32 16,-1 3-16-16,-1 0 0 0,0-2 496 0,-2 0 96 0,1 2 32 0,-1-2 0 15,0-2 304-15,-1 2 64 0,0-1 16 0,-2-1 0 16,2 1-224-16,0-3-64 0,0-1 0 0,0 1 0 16,-1-4-384-16,2-2-64 0,2 0-32 0,0-2 0 15,0-5-608-15,3 3-192 0,0-2 128 0,2-3-128 16,1 1 0-16,0 1 0 0,-1 2 0 0,2 0 0 15,-1 3 0-15,1 2 0 0,-2 3 0 0,1 3 0 16,-2 1 0-16,-1 3-144 0,0-2 144 0,-1 1 0 16,-1 3 0-16,-1 0-128 0,0 0 128 0,-1 0 0 15,2 0 0-15,-3 0 0 0,1 0 0 0,-1 3 0 16,0-3 0-16,1 1 0 0,-1-1 0 0,0 0 0 16,0 0 0-16,0 0 0 0,0 0 0 0,10 25 0 0,-6-16 0 15,0-2 0-15,0 2 0 0,1 3 0 16,0-2 0-16,2 2 0 0,0 4 0 0,-1 0 0 0,2 0 0 0,-1 3 0 15,-1 0 0-15,0-2 0 0,-1 1 0 0,1 1 0 16,-2-3 0-16,-1 0-128 0,0-1 128 0,-1-3 0 16,0-1 0-16,-1 1 0 0,2-5 0 0,-1-1 0 15,0 0 0-15,-1-2 0 0,0-1 0 0,0-1 0 16,-1-1 0-16,0-1 128 0,1 0-128 0,-1-1 0 16,0-1 0-16,2-2 0 0,-1 1 0 0,-1 0 0 15,0 3 0-15,0 0 128 0,0 0-128 0,6-23 0 16,-3 15 0-16,-1-2 128 0,2-3-128 0,-1 1 0 15,1 0 0-15,0-2 0 0,0-2 0 0,1 0 0 16,0-3 0-16,1 1 0 0,-1 2 0 0,0-3 0 16,0 3 0-16,-2-2-128 0,1 2 128 0,0 0-128 0,-2 1 128 15,-1 4-128 1,1-1-1632-16,-2 5-320 0,-2 2-64 0,2 1-6816 0,-1 3-1344 0</inkml:trace>
  <inkml:trace contextRef="#ctx0" brushRef="#br3" timeOffset="155185.31">25670 16391 4607 0,'-3'2'192'0,"2"-2"64"0,0 3-256 0,-1-3 0 0,1 1 0 0,1-1 0 0,-1 3 128 0,0-2 0 0,-2 4-128 0,1-2 192 0,-2 4 1088 0,-1-1 224 0,0 0 32 0,0 0 16 0,0 0-224 0,0 1-48 15,0-1-16-15,0 1 0 0,2-1-224 0,-2 1-32 16,2 1-16-16,-2 2 0 0,3 2-176 0,-2-2-48 16,2 0 0-16,0 3 0 0,1-4-352 0,1 1-80 15,0 2-16-15,1-5 0 0,1 2-192 0,0-2-128 16,2 2 160-16,1-3-160 0,1 0 0 0,0-2 0 15,0-1 0-15,2 1 0 0,-1-3-144 0,1 1 144 16,0-4-208-16,0 0 80 0,-1-2 128 0,-1-1 0 16,2-1 0-16,-3 0 0 0,0 1 0 0,-2 0 0 0,1-1 0 0,-3 2 128 15,-1-2-128-15,-1 2 128 0,-1-2-128 0,-2 2 128 16,-1-2 624-16,0 1 128 0,0 1 16 0,-1-2 16 16,1 0-544-16,-1 0-112 0,-1-1-32 0,1 0 0 15,0-1-224-15,0 0 0 0,1 0 0 0,-1-5 0 16,1 3 0-16,0-2 0 0,1 2 0 0,-1 0-160 31,3 0-496-31,-1 2-112 0,2-2 0 0,-1 4-10288 0</inkml:trace>
  <inkml:trace contextRef="#ctx0" brushRef="#br2" timeOffset="158734.62">26352 16383 20271 0,'0'-2'1792'0,"0"0"-1424"0,0 0-368 0,0 2 0 0,0 0 1088 0,1 0 160 0,1-2 32 0,-1-2 0 0,1 0-384 0,2-1-80 0,1 2-16 0,0-1 0 15,1 2 272-15,0-2 48 0,2 4 16 0,-1-4 0 16,4 3-432-16,0 0-96 0,2 1-16 0,0 0 0 16,3 0-288-16,2 0-64 0,0 0-16 0,3 1 0 15,3 0-224-15,2 0 0 0,2 2 0 0,4-3 0 16,3 1-848-16,1 2-64 0</inkml:trace>
  <inkml:trace contextRef="#ctx0" brushRef="#br2" timeOffset="160498.01">27150 16011 21183 0,'-2'-3'1888'0,"2"0"-1504"0,0 2-384 0,0 1 0 0,2 0 1184 0,0-3 160 0,2 1 48 0,1-2 0 15,4-2-1584-15,2 0-320 0,2-4-64 0,1 1-16 0,1 2 592 0,0 1 208 16,-1-3 0-16,0 2 0 0,0 0 320 0,-1-1 64 16,2 0 16-16,-1 0 0 0,-1-2 96 0,2 1 0 15,1-1 16-15,0 0 0 0,0-2-96 0,3 2-32 16,2 0 0-16,1-5 0 0,4 2 48 0,1-5 0 15,0 5 0-15,3-3 0 0,5-3-16 0,2-1 0 16,6-2 0-16,3-3 0 0,-2 4-496 0,5-1-128 16,1-1 0-16,2 0 0 0,1 2 0 0,-1 2 0 0,0-2 0 0,-1 1 0 15,0 4 0-15,-1 0 0 0,0 1 0 0,-3 1-128 16,-3-1 128-16,2-1 0 0,0 4 0 0,1-2 0 16,-4 2 0-16,3 0 0 0,1 2 0 0,1-1 0 15,2 1 0-15,-1 0 0 0,-2 0 0 0,0 0-128 16,1 1 128-16,2 1 0 0,0 3-144 0,1 0 144 15,-3 4 0-15,1 1-176 0,0 1 176 0,-3 4-128 16,-3-2-48-16,-2 4 0 0,-2-1 0 0,0 4 0 16,-3-3-16-16,-2 4-16 0,-2-1 0 0,-2 0 0 15,-3-1 208-15,-2 1-144 0,1-1 144 0,-4 4-128 16,2-4 128-16,-3 0 0 0,-1 1 0 0,-2-1 128 0,-1-2-128 16,1 0 0-16,-2-1 0 0,0 0 0 0,-3-2 0 0,2 2 0 15,-1-2 0-15,-1 0 0 0,2 0 0 16,-1 2 0-16,1-2 0 0,0 2 0 0,-2 0 0 0,1 1 0 15,-1-1 0-15,0 0 0 0,-1 0 0 0,1 0 0 16,-1 1 0-16,-1-1 0 0,-4-1 0 0,3 0 0 16,0 1 0-16,1 0 0 0,-1-2 0 0,0 2 0 15,-1-2 0-15,-2-2 0 0,1 2 0 0,-3-4 0 16,1 2 0-16,-3-1 0 0,1 2 176 0,0-3 64 16,-2 0 16-16,1 0 0 0,1 2 96 0,-2-2 32 15,-1 0 0-15,0 0 0 0,2 2 0 0,-2-2 16 16,0 2 0-16,1-2 0 0,0 0-400 0,-1 0 128 15,1 0-128-15,0 0 0 0,1 0 0 0,-2 0 0 0,0 0 0 16,0 0 0-16,-1 0 0 0,0 0 128 0,0 0-128 0,0 0 0 16,0 0 288-16,0 0-32 0,0 0 0 0,0 0 0 15,-8-25-64-15,4 22-32 0,1-6 0 0,0 3 0 16,-1 0-32-16,-1-2 0 0,-1-2 0 0,0 2 0 16,0-5 16-16,-1 1 0 0,2 0 0 0,-1 0 0 15,1-2-16-15,0 1-128 0,2 0 192 0,-1 0-64 16,1 1 0-16,2 0 0 0,1-1 0 0,0 3 0 15,3 3-128-15,-2-2 0 0,3 1 0 0,-2 0 0 16,2 2 0-16,-1 0 0 0,1 2 0 0,0-1 0 16,-2 1 0-16,2 3 0 0,-1-1 0 0,-1 2 0 15,-1-3-128-15,1 3-16 0,0 0 0 0,-1 3 0 16,-1-1-96-16,0-1-16 0,0 2 0 0,-1 1 0 16,1-4 48-16,0 0 0 0,0 0 0 0,0 0 0 0,-5 21 208 15,4-16-176-15,2 3 176 0,-1-2-160 0,3 1 160 0,-1 0 0 16,3 2 0-16,0-3-128 0,1 1-80 0,1-1-16 15,2 3 0-15,0-3 0 16,1 0-368-16,-2 1-80 0,1-1-16 0,-2 0 0 16,1 0 144-16,-2-1 32 0,-1 1 0 0,-1-1 0 0,-1 1 368 0,-1 1 144 15,0-2 0-15,-1 0-144 0,-1 1 144 0,0 0 0 16,-1 0 0-16,0 0 0 0,0 2 0 0,-2-2 0 16,2 0 0-16,-3 1 128 0,2 2-128 0,-2-3 0 15,0 3 0-15,1-3 0 0,-2 2 0 0,1-2 0 16,-1 0-176-16,1 0 176 0,1-2-272 0,-2 2 32 15,1-2 16-15,-1 1 0 0,-1-2 224 0,0 1 128 16,-1 0 0-16,-1 1-128 0,-1 1 384 0,-1-2-16 16,-2 2-16-16,-2-2 0 0,-1-1-64 0,-3 2-16 0,-2-1 0 15,-1-2 0 1,-2 2-784-16,-1-4-176 0,-1 0-16 0,1 0-14224 0</inkml:trace>
  <inkml:trace contextRef="#ctx0" brushRef="#br2" timeOffset="161233.44">28315 15018 14735 0,'3'-6'640'0,"-2"2"160"0,1-1-640 0,-2 2-160 0,0 2 0 0,0-1 0 0,0 2 448 0,0-1 64 0,1-3 16 0,-1-2 0 0,1 0 1072 0,2 0 224 0,-1 0 32 0,1-1 16 15,2-1-96-15,-2 0-32 0,3 2 0 0,1-4 0 16,-1 4-720-16,0 0-160 0,3-4-32 0,2-1 0 16,0 0-304-16,0-2-64 0,1 1-16 0,0 0 0 15,0-1-192-15,-1 1-64 0,0-2 0 0,0 2 0 16,0 2-192-16,-1-2 0 0,0 3 128 0,-1 2-128 15,-2 0 0-15,1 1 0 0,-3 3 0 0,0 3 0 16,-2-3 0-16,0 6 0 0,-1-3 0 0,-1 3 0 16,2-2 0-16,-2 4-160 0,2-1 160 0,0 2-128 15,0 3 128-15,1-2 0 0,-1 2-144 0,2 1 144 16,0 0 0-16,1 0 0 0,2 5 0 0,-1-2 0 16,1 3-144-16,0 2 144 0,2-2 0 0,0 2 0 15,0-1 0-15,1 0 0 0,-1 0 0 0,1-4 0 0,0 2 0 16,-1-4 0-16,1 1 0 0,-1-3 0 0,0 1 0 0,-1-1 0 15,1-3 0-15,-2-2 0 0,1 2 416 0,-2-2-16 16,-1-2 0-16,2-2 0 0,-2 2-112 0,0 0-32 16,-1-2 0-16,0 0 0 0,3 0-256 0,-2-2 0 15,0 2 0-15,1-2 0 0,0 0 0 0,0-1 0 16,0-2 0-16,0 3 0 0,0-4 128 0,0 2-128 16,1-2 0-16,-1-3 0 0,1 2 352 0,-1-2 16 15,-1 0 0-15,2 0 0 0,-2-1 48 0,-1 0 16 16,1-3 0-16,0 1 0 0,-1 0-240 0,0-2-32 15,0 2-16-15,0-1 0 0,-1 1-144 0,-1-2 0 16,1 2 0-16,0 0 0 0,-2-1-384 0,1 3-16 16,-2 0 0-16,1 2 0 15,0 2-1584-15,-1 2-320 0,0 0-64 0,-1 4-16 0</inkml:trace>
  <inkml:trace contextRef="#ctx0" brushRef="#br2" timeOffset="161666.96">29423 14968 2751 0,'-3'-4'256'0,"-1"1"-256"0,2 0 0 0,-2 3 0 0,2 0 4928 0,-2 0 928 0,0 1 192 0,-2 1 32 0,-3-2-4416 0,-5 3-880 0,-4 3-176 0,-3-1-32 0,1 4-16 0,-1-3 0 15,2 4 0-15,1-2 0 0,1 5-112 0,2-3 0 16,2 2-16-16,1-2 0 0,4 0-112 0,0-2-32 16,5 0 0-16,1 1 0 0,2 0-288 0,3-2 0 15,2-1 0-15,2-2-144 0,3 2-208 0,1-4-32 16,2 2-16-16,1-2 0 0,4 0 160 0,-1-2 48 15,0 2 0-15,1-4 0 0,-2 0 192 0,0 2 0 16,-1-2-160-16,-3-1 160 0,0 2 0 0,-2-1 0 16,0-2 0-16,-2 2 0 0,-2-2 416 0,-1-2 0 15,-1 2 0-15,-2-5 0 0,0 2 432 0,0-2 96 0,-2 1 16 16,0-2 0-16,0 0-384 0,-3 0-64 0,1 0 0 0,-1 1-16 16,0-1-272-16,-1-1-48 0,-1 4-16 15,0-3 0-15,-1 1-160 0,0 2 0 0,-2 1-192 0,0 0-10528 16,0-1-2096-1</inkml:trace>
</inkml:ink>
</file>

<file path=ppt/ink/ink24.xml><?xml version="1.0" encoding="utf-8"?>
<inkml:ink xmlns:inkml="http://www.w3.org/2003/InkML">
  <inkml:definitions>
    <inkml:context xml:id="ctx0">
      <inkml:inkSource xml:id="inkSrc0">
        <inkml:traceFormat>
          <inkml:channel name="X" type="integer" max="27388" units="cm"/>
          <inkml:channel name="Y" type="integer" max="18258" units="cm"/>
          <inkml:channel name="F" type="integer" max="65535" units="dev"/>
          <inkml:channel name="T" type="integer" max="2.14748E9" units="dev"/>
        </inkml:traceFormat>
        <inkml:channelProperties>
          <inkml:channelProperty channel="X" name="resolution" value="1000.29218" units="1/cm"/>
          <inkml:channelProperty channel="Y" name="resolution" value="1000.43835" units="1/cm"/>
          <inkml:channelProperty channel="F" name="resolution" value="0" units="1/dev"/>
          <inkml:channelProperty channel="T" name="resolution" value="1" units="1/dev"/>
        </inkml:channelProperties>
      </inkml:inkSource>
      <inkml:timestamp xml:id="ts0" timeString="2024-12-03T17:18:55.781"/>
    </inkml:context>
    <inkml:brush xml:id="br0">
      <inkml:brushProperty name="width" value="0.05292" units="cm"/>
      <inkml:brushProperty name="height" value="0.05292" units="cm"/>
      <inkml:brushProperty name="color" value="#00B050"/>
    </inkml:brush>
  </inkml:definitions>
  <inkml:trace contextRef="#ctx0" brushRef="#br0">28433 11832 14735 0,'-2'0'1312'0,"-1"-3"-1056"0,1 3-256 0,2 0 0 0,0-1 480 0,0 1 32 0,0 0 16 0,-1-3 0 15,-1 1 512-15,1 1 112 0,1-2 0 0,0 0 16 16,1 3 480-16,-1-3 80 0,3 3 32 0,-2 3 0 16,2-3-288-16,-1 3-48 0,0 3-16 0,1-2 0 15,-1 5-176-15,1-3-32 0,-2 4-16 0,-1 2 0 16,0-2-384-16,-1 2-80 0,0 5-16 0,-3-4 0 15,0 2-160-15,-1 1-32 0,-1 3-16 0,0-1 0 16,0-2-256-16,-2 3-48 0,0 3-16 0,-2-2 0 16,0 1 16-16,0 1 16 0,-1 2 0 0,0 0 0 0,-2 5-16 15,2-1 0-15,0 3 0 0,-1 4 0 0,1-3-16 16,0 3-16-16,-2 3 0 0,2-4 0 0,1 1-16 16,-1 0 0-16,2-3 0 0,-1 3 0 0,1 0-144 15,-1 2 128-15,0-2-128 0,0 2 128 0,1-5 96 16,-1 3 16-16,0 1 0 0,1-2 0 0,0 1-48 15,-1 2 0-15,0 4 0 0,-1-1 0 0,0 0-48 0,0 4-16 16,-2-2 0-16,2 1 0 0,0-5 80 0,0 1 16 16,1-1 0-16,1 2 0 0,2 2-96 0,0-2 0 15,0 1-128-15,2 1 192 0,2 2-192 0,-1-2 0 16,0 2 0-16,1-1 0 0,-1 2 240 0,-2-2-48 16,1-1-16-16,-1-1 0 0,-1 4 16 0,0-5 0 15,0 1 0-15,-2 4 0 0,-1 5 16 0,0 1 16 16,-1 0 0-16,0-1 0 0,1 1-224 0,-2-1 176 0,0-2-176 15,1 0 160-15,0 2-160 0,0 0 0 0,1-2 0 0,-2 2 0 16,3-2 0-16,1 2 0 0,-1 0 0 0,1-1 0 16,2-2 0-16,1 0 0 0,2-2 128 0,-1 1-128 15,3-1 192-15,-1-1 16 0,1 1 0 0,1-1 0 16,0-1-208-16,0 2 0 0,0-1 0 0,0-2 0 16,0 2 0-16,-1 0 0 0,0 3 0 0,-1 0 0 15,0 2 0-15,0 1 0 0,-1 1 0 0,-1 0 0 16,1-2 0-16,-1 2 0 0,-1-1 0 0,1 1 0 15,2 0 0-15,-3 3 0 0,1-1 0 0,-1 1 0 16,1-4 320-16,2 2-48 0,0 4 0 0,-1-2 0 16,-1-1-272-16,1 4 0 0,-1-2 0 0,-1 2 0 0,0-4 192 15,0 1-32-15,0-1 0 0,0-1 0 0,0 0-160 16,0 0 0-16,2 4 0 0,-1-2 0 16,-1 3 0-16,1-2 0 0,-1 0 0 0,2 0 0 0,-2-2 160 15,0-2 0-15,0 0 0 0,-1 3 0 0,-1 3-160 0,0-1 160 16,1 1-160-16,-2-2 160 0,2-3-160 0,0-2 0 15,-1-4 0-15,2 0 0 0,-2-2 0 0,3 1 0 16,-1-1 0-16,0 3 0 0,0-5 0 0,1 2 0 16,3-3 0-16,-2-3 0 0,1-2 0 0,-2-2 0 15,2-2 0-15,-1 2 0 0,-1-2 0 0,1-1 0 16,0-1 0-16,1 1 0 0,-1-5 0 0,2 1 0 16,1-4 0-16,1-4 0 15,3-4-640-15,1-6-64 0,4-6-16 0,0-9-14608 0,4-3-2912 16</inkml:trace>
</inkml:ink>
</file>

<file path=ppt/ink/ink25.xml><?xml version="1.0" encoding="utf-8"?>
<inkml:ink xmlns:inkml="http://www.w3.org/2003/InkML">
  <inkml:definitions>
    <inkml:context xml:id="ctx0">
      <inkml:inkSource xml:id="inkSrc0">
        <inkml:traceFormat>
          <inkml:channel name="X" type="integer" max="27388" units="cm"/>
          <inkml:channel name="Y" type="integer" max="18258" units="cm"/>
          <inkml:channel name="F" type="integer" max="65535" units="dev"/>
          <inkml:channel name="T" type="integer" max="2.14748E9" units="dev"/>
        </inkml:traceFormat>
        <inkml:channelProperties>
          <inkml:channelProperty channel="X" name="resolution" value="1000.29218" units="1/cm"/>
          <inkml:channelProperty channel="Y" name="resolution" value="1000.43835" units="1/cm"/>
          <inkml:channelProperty channel="F" name="resolution" value="0" units="1/dev"/>
          <inkml:channelProperty channel="T" name="resolution" value="1" units="1/dev"/>
        </inkml:channelProperties>
      </inkml:inkSource>
      <inkml:timestamp xml:id="ts0" timeString="2024-12-03T17:19:14.331"/>
    </inkml:context>
    <inkml:brush xml:id="br0">
      <inkml:brushProperty name="width" value="0.05292" units="cm"/>
      <inkml:brushProperty name="height" value="0.05292" units="cm"/>
      <inkml:brushProperty name="color" value="#00B050"/>
    </inkml:brush>
    <inkml:brush xml:id="br1">
      <inkml:brushProperty name="width" value="0.05292" units="cm"/>
      <inkml:brushProperty name="height" value="0.05292" units="cm"/>
      <inkml:brushProperty name="color" value="#FF0000"/>
    </inkml:brush>
    <inkml:brush xml:id="br2">
      <inkml:brushProperty name="width" value="0.05292" units="cm"/>
      <inkml:brushProperty name="height" value="0.05292" units="cm"/>
      <inkml:brushProperty name="color" value="#7030A0"/>
    </inkml:brush>
  </inkml:definitions>
  <inkml:trace contextRef="#ctx0" brushRef="#br0">30957 12107 1839 0,'-1'0'160'0,"1"-1"-160"0,0 1 0 0,0 0 0 0,0-2 496 0,0 2 64 0,1-3 16 0,0 2 0 16,1-4-128-16,-1-1-32 0,2 1 0 0,0-1 0 15,2-3 96-15,-1 0 0 0,1 2 16 0,0 1 0 16,-2 0 432-16,1-1 64 0,0 0 32 0,-2 4 0 16,1-3 256-16,-3 4 48 0,0 1 16 0,-2 1 0 15,1 0 32-15,0 0 16 0,-2 3 0 0,0 0 0 16,0 3 16-16,1 1 0 0,-1 2 0 0,1-2 0 15,-1 3 112-15,1 1 32 0,-1 2 0 0,2-3 0 16,0 2-288-16,0 2-48 0,-1 1-16 16,2 1 0-16,-1 0-416 0,1 0-96 0,-1 0-16 0,0 2 0 15,1 5-128-15,-3-1-48 0,2-1 0 0,-3 5 0 16,-1-1-256-16,-1 3-48 0,0 1-16 0,0 3 0 16,-2 0-208-16,1 5 144 0,0 1-144 0,0 3 128 0,0 4 80 15,1 2 16-15,0 1 0 0,-1-1 0 0,1 0-32 0,1 1-16 16,2-1 0-16,-1-2 0 0,3 2 64 0,-1-3 16 15,2 3 0-15,2 1 0 0,0-3 0 0,-1 2 0 16,2 0 0-16,-2-3 0 0,0-2-256 0,-1 2 176 16,0 0-176-16,-1-1 160 0,0-3-32 0,-2 1-128 15,2 2 192-15,-3-1-64 0,1 1 96 0,-1-2 16 16,0 1 0-16,1-1 0 0,-1 0-240 0,0-3 176 16,0 3-176-16,1-3 160 0,0 3 80 0,0 0 16 15,0 0 0-15,1 1 0 0,-1-1-256 0,1-1 0 16,2 1 0-16,-2-2 0 0,2-1 320 0,-1-3-16 15,2 3-16-15,1-6 0 0,0 1-288 0,-1 0 160 16,2 1-160-16,-1-2 128 0,2 3-128 0,-2-3 0 16,2 1 0-16,-1 2 128 0,-1-3-128 0,1 3 0 0,-2-3 0 15,0 3 0-15,0-1 0 0,1-2 0 0,-2 3 128 0,0 0-128 16,0-1 0-16,-2 3 0 0,1 2 144 16,-1-1-144-16,0 0 304 0,-1 1-16 0,0 0 0 0,-1 0 0 15,2-1-80-15,-2-3-16 0,2 3 0 0,-1-1 0 16,1-2-192-16,1 3 128 0,-2-2-128 0,3 3 0 15,-1 0 0-15,-2-1 128 0,2 0-128 0,-1 1 0 16,-1 0 0-16,1 0 0 0,-2-1 0 0,-1 0 0 16,0 3 0-16,1-4 0 0,1 2 0 0,-2-1 0 15,1 0 192-15,-1-1-16 0,0 2 0 0,0-2 0 16,-1 1-176-16,1 0 0 0,0 1 144 0,-1-2-144 16,0 1 0-16,1-1 0 0,0-1 0 0,-1 1 0 15,-2 4 0-15,1-1 0 0,1 3 0 0,0-2 0 16,-1-3 0-16,1-1 0 0,2 2 0 0,0-4 128 0,0 2-128 0,0-2 176 15,0 3-176-15,1 0 192 0,-2 0-192 0,0 0 0 16,0-1 0-16,-1 2 0 0,-1-5 0 0,0 2 0 16,1 1 0-16,-3-2 0 0,3-1 0 0,-3 1 0 15,2 1 0-15,-2 1 0 0,2-1 0 0,-2 1 0 16,1-1 0-16,0 1 0 0,0 1 0 0,0 1 0 16,2-5 0-16,0-3 128 0,1 0-128 0,1-2 0 15,3-4 144-15,0 0-144 0,1 1 0 0,0-4 0 16,1 1 0-16,0-2 0 0,0 1 0 0,1-5 0 15,-1 1 0-15,-1-1 0 0,0 1 0 0,1 2 0 0,0 1 0 16,-1-2 0-16,0 1 0 0,0-2 0 0,-1 1 0 16,0 0 0-16,0 0 0 0,-1-3 0 0,0 3 128 15,-1-1-128-15,1-2 144 0,-1 3-144 0,1 1 192 0,-1-2-192 16,1-2 0-16,0 3 0 0,-1 1 0 0,2-2 0 16,1-2 0-16,-1 0 0 0,-1 0 0 0,2-1 0 15,2-2 0-15,-2 0 0 0,1-3 0 0,0 1 0 16,0-1 0-16,-1-4 0 0,2 2 0 0,-2-3 0 15,-2-2 0-15,1-3 0 0,-1-3-128 0,-1-6 128 16,1-10-1296 0,2-13-176-16</inkml:trace>
  <inkml:trace contextRef="#ctx0" brushRef="#br1" timeOffset="45788.74">29117 14129 1839 0,'-18'-8'160'0,"3"-1"-160"0,1 5 0 0,2-2 0 0,4 5 3968 0,2 1 752 0,-3-3 144 0,-5 3 48 0,-11-3-3328 0,-8 0-672 0,-10 1-128 0,-2 4-16 0,-4 1-192 0,1 0-48 16,1 3 0-16,0 1 0 0,2-1-96 0,-2 0-32 16,-2 0 0-16,1-2 0 0,0 2-400 15,-2-5 0-15,-3 2 0 0,0-1 0 0,-1-2 0 0,0 4 0 16,1-2-128-16,-6 2 128 0,-7-1 0 0,-4-2 0 15,-5 1 0-15,-5 0 0 0,2 3 0 0,-1-2 0 16,-4 0 0-16,1 0 0 0,-2 1 336 0,-3 1 144 0,-1 2 32 16,0-3 0-16,1 5-288 0,-1-3-48 0,0 0-16 15,-1 0 0-15,4 2-160 0,-3-3 0 0,3 1 0 0,-3-1 0 16,0 1 0-16,0-1 0 0,5-1 0 0,-3-2 0 16,-2 2 0-16,-1-2 0 0,-3 2 0 0,0-4 0 15,1 0-208-15,0 0 80 0,-2 0 128 0,-3-2-208 31,0 0-432-31,1 1-64 0,5-3-32 0,1 3 0 16,1 1-48-16,3-2-16 0,-2-1 0 0,4 0 0 0,6-4 1120 0,2 4 208 0,4-2 48 0,1 0 16 16,4 2 816-16,0-3 144 0,3 2 48 0,2-1 0 15,3 2-1024-15,0-1-192 0,3 0-32 0,-1-1-16 16,0 2-336-16,1-6 0 0,-1 2 0 0,3 3 0 16,3-1-224-16,3 1-16 0,2 2 0 0,3 1 0 15,3-2-16-15,2 1 0 0,4 0 0 0,2-1 0 0,4 0 544 16,2 1 96-16,4 0 32 0,2 0 0 0,4-1 384 15,3 2 80-15,1-1 16 0,4-2 0 0,0 4-208 0,2-2-48 16,3-1 0-16,-1 2 0 0,2 1-240 0,1 0-48 16,0 0-16-16,0 0 0 0,0 0-336 0,1 0 0 15,1 1 0-15,-1 2 128 0,1-1-128 0,-2-2 0 16,0 0 0-16,0 0-128 0,12 22 128 0,-9-14 0 16,2 3 0-16,1 0 0 0,1 4 192 0,0 3-16 15,0 2-16-15,3 5 0 0,0 0 64 0,0 3 16 16,0 1 0-16,-1 4 0 0,1 0-80 0,-3 3-16 15,2 1 0-15,-1 5 0 0,0 3-144 0,0 7 0 16,1 2 0-16,0 3 0 0,-1 0 0 0,0 2 0 16,-1-2 0-16,1 1 0 0,-1 5 0 0,0 3 0 0,2 4 0 15,-2 0 0-15,1-1 0 0,-2-2 0 0,-1 3 0 16,1 2 0-16,-1-3 0 0,-2 2 0 0,-1 0 128 16,-2-1-128-16,-1-2 336 0,1-3 48 0,0-2 0 15,0 0 0-15,1 0-384 0,2 0 0 0,0-2 0 0,1-2 128 16,2-1-128-16,-1 2 192 0,3-1-64 0,-1 3 0 15,2 4-128-15,1-6 0 0,-1 0 0 0,1-6 0 16,-1-1 0-16,0 0 0 0,-1-2 0 0,0 6 0 16,-1 3 0-16,-1 0 0 0,-1 3 0 0,-1-3 0 15,0 4 0-15,-3-8 0 0,0 5 0 0,-2-4 0 16,1 0 0-16,-3-3 0 0,1-3 0 0,-1-4-128 16,2-4 128-16,-1-5 0 0,2-3 0 0,-1-3 0 0,1 0 0 15,-2 2 0-15,2-6 0 0,-2 1 0 0,1-3 0 16,-3 2 0-16,0 3 0 0,-1-3 0 0,-1-2 0 15,-1 0 0-15,-1 2 0 0,1-5 0 0,-2 2 0 0,0 0 0 16,2-3 0-16,-2 0 0 0,3-2 0 0,0 1 0 16,0-3 0-16,1 0 0 0,1-3 0 0,0-2 0 15,2 2 0-15,0-3 128 0,0 1-128 0,1-6 192 16,1 2-64-16,0-5 0 0,1-1-128 0,1 0 192 16,0-3-64-16,2 0 0 0,1 0 64 0,0-3 32 15,3 0 0-15,2-4 0 0,3 1-48 0,1 0-16 16,2 0 0-16,2 0 0 0,2 2 0 0,3 0 0 15,3 2 0-15,5-2 0 0,4 2-160 0,3 0 0 16,5 0 0-16,3-2 0 0,-2 2-128 0,7-2 128 16,6-2 0-16,2 1 0 0,3 1 0 0,2 3 0 0,4-2 0 15,2 1 128-15,-2 1-128 0,2-4 0 0,4 4 0 16,1-2 128-16,0 6-128 0,-1-3 0 0,3-3 0 0,2-1 0 16,5 1-240-16,3-2 80 0,0 3 16 0,2-3 0 15,2 4 144-15,2-5-128 0,2 0 128 0,1 1-128 16,3 4 128-16,0-3-128 0,-4 4 128 0,3-2-128 15,2 4 128-15,1 2-192 0,2 2 192 0,-1 0-192 16,-5 0-64-16,1 0-32 0,1 2 0 0,-4 1 0 16,-6 0 288-16,0-2 0 0,0 2 0 0,-2 1 0 15,-2 0 0-15,-2-1 0 0,-5-3 0 0,-2-3 0 16,4-3 0-16,-3 1 0 0,1-1 0 0,-1 0 0 16,-6-1 0-16,0-4 0 0,3 1 0 0,-2 0 0 15,2-1 0-15,-3 4 0 0,-6 1 0 0,-5-4 0 16,-6 4 0-16,1-2 0 0,-2 2 0 0,0 0 0 0,-1 0 0 15,-3 2 0-15,1 2 0 0,-3 0 0 0,0 2-160 0,-4-2-80 16,-3 1-16-16,-3-2 0 0,-1 0-64 0,-2 0 0 16,-2 1-16-16,-1-1 0 0,-1-2 80 0,-3 1 0 15,-2-2 16-15,-2 0 0 0,-2 0 240 0,-2 0 240 16,-2-2-48-16,-2 1-16 0,-1-2 240 0,-2-1 48 16,-2 1 16-16,-1-2 0 0,-1 1-192 0,-2-2-32 15,2 0-16-15,-2-2 0 0,0 0-48 0,-1-2-16 16,3-3 0-16,-2 4 0 0,-1-4-32 0,1 1 0 15,1-3 0-15,-1-1 0 0,1-1-144 0,0-4 160 16,-1-2-160-16,0-1 160 0,1 0-160 0,-2-4 0 16,-1-1 144-16,1-2-144 0,-1-1 0 0,0-3 144 15,1-5-144-15,-1 1 0 0,-1-5 208 0,0-2-64 0,-1 0-16 16,1-1 0-16,-3-3 64 0,0-5 16 16,0 2 0-16,-2-3 0 0,1 1 48 0,1-5 0 0,0 0 0 15,0-6 0-15,0 1 64 0,-1-3 0 0,0-2 16 0,-2-3 0 16,1 1-176-16,-3-6-32 0,0-5-128 0,-1 1 192 15,-2-3-352-15,0-1-80 0,-2-1-16 0,0-2 0 16,1-3 80-16,-1-1 16 0,0 2 0 0,-1-3 0 16,0 5 160-16,0 0-128 0,2-1 128 0,1 4-128 15,1 12 128-15,0-1 0 0,1 2 0 0,0 1 0 16,0 5 0-16,1-6 192 0,1 0-64 0,-1 2 0 16,0 6-128-16,-1-2 144 0,0 2-144 0,-1-1 160 15,1-2-160-15,0 3 0 0,-1-4 0 0,-1-1 128 0,1 6-128 16,-2-2 0-16,0 2 0 0,-2 1 128 0,0 1-272 15,-1 0-64-15,0 6-16 0,-3 2 0 0,0 4-128 16,-4 6-32-16,-1 6 0 0,-2 6 0 0,-1 6 16 0,-4 5 0 16,-2 5 0-16,-1 6 0 0,0 4 80 0,-3 2 16 15,1 8 0-15,0-1 0 16,2 6-432-16,2 2-96 0</inkml:trace>
  <inkml:trace contextRef="#ctx0" brushRef="#br1" timeOffset="47218.96">23676 17472 43311 0,'-1'0'3840'0,"0"0"-3072"0,2 0-608 0,1 0-160 0,2 0-1552 0,0 0-352 0,3 0-64 0,6 0-16 15,5 0-592-15,6 0-128 0,2 0-32 0,-4-3 0 0,-8 3 3184 16,2 0 624-16,6-1 128 0,9 1 16 0,6 0-832 0,2-2-192 16,1 2-16-16,0-2-16 0,0 4 16 0,1-2 0 15,0 2 0-15,0-2 0 0,0 0 1040 0,-2 1 224 16,0-1 32-16,0 0 16 0,1-1-480 0,3 1-112 16,3 1 0-16,4-1-16 0,7 0-464 0,4 0-96 15,4 0 0-15,8-1-16 0,8-3-128 0,10 2-32 0,11-4 0 16,8-1 0-16,5 1-144 0,12 0 160 15,9-1-160-15,6-2 160 0,4-1 64 0,5 0 16 16,7 4 0-16,-1-3 0 0,-3-1-240 0,-3 2 128 0,-2 4-128 0,-2-2 0 16,2-1 160-16,-10 0-160 0,-12 5 160 0,-5-2-160 15,-1 4 0-15,4-2 0 0,4 2 0 0,-1-3 0 16,1 2 288-16,-1 1-32 0,2 0-16 0,-2 0 0 16,-2 0-112-16,0 1 0 0,1 2-128 0,2-1 192 15,2 4-336-15,-1 1-80 0,-3 0-16 0,2 2-12944 16,-1 7-2576-1</inkml:trace>
  <inkml:trace contextRef="#ctx0" brushRef="#br2" timeOffset="55501.75">29186 14174 23951 0,'3'-3'2128'0,"-2"1"-1696"16,0 2-432-16,1 0 0 0,-1 0 496 0,0 0 16 0,1 0 0 0,1-1 0 0,1 1 48 0,-3-3 16 16,0 3 0-16,-2 3 0 0,1-3 560 0,-4 0 112 15,-1 0 32-15,-1 1 0 0,0-1-240 0,0-1-32 16,1 1-16-16,0-3 0 0,1 1-96 0,0 0 0 15,1-1-16-15,-2 0 0 0,1 1-256 0,-1 0-48 0,-1 0-16 0,0 2 0 16,-3 0-192-16,-1 0-48 0,-1 0 0 0,-3 0 0 16,-2 2-64-16,-1 2 0 0,-2-1-16 0,-2 0 0 15,-1 4-240-15,-4-4 0 0,0 0 0 0,-3 0 0 16,-2 0 144-16,-4 1-16 0,-1-2 0 0,-1 2 0 16,1-4 0-16,-1 1 0 0,1 1 0 0,2-2 0 15,-2 0 64-15,-1 0 0 0,-4 0 0 0,0 0 0 16,1 0-64-16,0 0 0 0,-2 3 0 0,0-3 0 15,-3 1-128-15,2 2 192 0,1 0-192 0,-4 2 192 16,-2 2-192-16,-3 0 128 0,0 2-128 0,-1 0 128 16,1 4-128-16,-1-3 0 0,1-2 0 0,1 0 0 0,6 0 0 15,-1-4 0-15,3 2 0 0,0-2 0 0,3 0 240 16,-1 1 16-16,1-2 0 0,-2 0 0 16,1 1-256-16,-2-2 0 0,-1 2 0 0,0-3 0 0,2 0 0 0,-2-1 0 15,-3-1 0-15,-1 0 0 0,0 1 192 0,1 0-64 16,-1 0-128-16,1-3 192 0,-1 3-192 0,0-1 176 15,3 1-176-15,-3-2 160 0,0-2-160 0,-1 1 160 16,-1 0-160-16,2 3 160 0,0-3-160 0,3 3 0 16,1 0 0-16,2 0-176 0,2-2 176 0,4 1 0 15,0-2 0-15,0 2 0 0,0 0 0 0,-1-1 0 16,-1 2 0-16,-3 0 0 0,0 0 0 0,0 2 0 16,0 0 128-16,-1 1-128 0,0 0 0 0,-1-3 0 15,-2 4 0-15,-2-2-192 0,-2 1 192 0,-3 1 0 16,-1-2 160-16,2 2-160 0,0-2 0 0,-1 2 0 0,2 0 0 15,1-4-160-15,-1 2 160 0,2-4 0 0,-1 2 160 16,0-4-160-16,-1 2 0 0,-3-1 0 0,1 2 0 0,0 1-160 16,-1 0 160-16,2-3 0 0,-1 2 0 0,0-4 0 15,2 1 128-15,1 1 16 0,-1-2 0 0,1 4 0 16,-3 1 64-16,-1 0 16 0,3 3 0 0,-2 0 0 16,2 0-224-16,-1-3 0 0,1 0 0 0,1 0 0 15,-1 0 0-15,2 0 0 0,0 3 0 0,2-3 0 16,1 4 0-16,4-4 0 0,0 2 0 0,3-2 0 15,0 0 0-15,2 0 0 0,1-2 0 0,1 2 0 16,4 0 0-16,2-3 0 0,3 2 0 0,2 1 0 0,3 0 0 16,1 0 0-16,3-3 192 0,0 3-48 0,3 0-144 15,1 0 160-15,2 3-160 0,0-3 160 0,3 1-160 16,0-1 0-16,1 3 0 0,1-3 0 0,2 0 0 16,1 2 0-16,1-2 0 0,-2 1 0 0,2 2 0 15,0-2 0-15,0 0 0 0,2 3 0 0,-2 0 0 0,0-2 0 16,1 2 0-16,-1 0 0 0,1 1 0 0,0-2 0 15,0 3 128-15,-2 1-128 0,2-1 0 0,1 0 0 16,0 4 0-16,-1-3 0 0,3 2 0 0,0 1 0 16,0 0 0-16,0 1 0 0,3-1 0 0,-1 2 0 15,0-1 0-15,1 4 0 0,1 1 0 0,-1 0 0 16,1 5 0-16,-1 2 0 0,2 0 0 0,-2 4 0 16,1 2 0-16,0-1-176 0,0 2 176 0,-1 1 0 15,1 0 160-15,0 3-160 0,0-2 0 0,0 3 0 16,0 0 0-16,0 3 0 0,0-1 0 0,0 1 0 0,1 1-128 15,-1-1 128-15,0 0 0 0,0 0 0 0,-1 2 0 16,0-4 0-16,1 1 0 0,-2 2 0 0,1 1 0 16,0 2 0-16,-2 2 0 0,-2 0 0 0,1 0 0 0,0 0 0 15,-2 1 0-15,2-3 0 0,0 1 0 0,-1-5 0 16,2-1 0-16,0-1 0 0,1-1 0 0,-1-1 0 16,2-3 0-16,-4 2 0 0,1-1 0 0,-2 0 0 15,0 2 0-15,-2 0 0 0,0-2 0 0,-3-1 0 16,2-1 0-16,-2-2 128 0,0 3-128 0,0-6 0 15,1-3 0-15,1 0 0 0,-1-2 0 0,2-1 0 16,0-3 240-16,0 2 0 0,2-2 0 0,-1 0 0 16,0-1-240-16,0 1 0 0,2-2 0 0,-2 1 0 15,0-3 0-15,-1-1 0 0,0 2 0 0,0-2 0 0,-1-1 0 16,-1-1 128-16,0 1-128 0,0 0 0 0,1-1 0 16,-3-3 0-16,0 1 0 0,-1 2 0 0,1-3 0 15,0 4 0-15,0-1 0 0,0 1 0 0,0-2 0 0,1 2 0 16,0 0 0-16,2-2 0 0,1 0 0 0,-1 1 0 15,2-3 0-15,0 0 0 0,2 2 0 0,0-6 0 16,1 2 0-16,1-2 0 0,2 2 224 0,1-4-48 16,-1 0-16-16,2-2 0 0,2 0-160 0,1 2 192 15,3 0-192-15,1 0 192 0,2 2-192 0,-1 3 128 16,4-2-128-16,1 0 128 0,1 0-128 0,3 4 0 16,1-4 0-16,1 1 0 0,3 1 0 0,1-4 0 15,3 3 0-15,-1 1 0 0,-1-1 0 0,4-2 0 16,4-1 0-16,2 2 0 0,-1 0 0 0,1 0 0 0,2-1 0 15,2-2 0-15,2 0 0 0,3 0 0 16,2 0 0-16,2 0 0 0,1 0 0 0,-1-2 0 0,-3-4 0 16,4 2 0-16,4 2 0 0,5-5 0 0,1 0 0 0,1 1 0 15,0-3 0-15,0 2 0 0,-3 1 0 0,2 1 0 16,5-2 0-16,0 0 0 0,-3 1 128 0,1-4-128 16,1 1 0-16,-2-1 0 0,-2 4 0 0,-2 0 0 15,2 0 0-15,4 2 0 0,2-1 0 0,-2 4 0 16,-3-2 0-16,0 3 0 0,2 0 0 0,-1 3 0 15,-1-3 0-15,1-3 0 0,3 2 0 0,-5-1 0 16,-7 2 0-16,4-4 0 0,7 4 0 0,-1-2-176 16,1-1 176-16,-2-1 0 0,-1 2 128 0,-2-2-128 15,-3 2 0-15,0-2 0 0,2 0 0 0,1 1-128 16,-2-4 128-16,0-1 0 0,1 0 160 0,-3 0-160 16,-5 1 0-16,1-2 0 0,3 0 0 0,-1 2 0 0,-3-2 0 0,-2 1 0 15,1 0 0-15,-4-2 0 0,-4 4 0 0,-2 0 0 16,0-1 0-16,-3 1-160 0,-1-1 160 0,-2 2 0 15,-2 1 160-15,-2 0-160 0,-3 4 0 0,-1-2 0 16,-2 2 0-16,-3 2 0 0,-1 2 0 0,-2 0 0 16,-2 1 0-16,-2-2 0 0,-2 1 0 0,0 0-128 15,1 1 128-15,0 1 0 0,1 0 0 0,-2-2 0 16,1 2 0-16,-1 0 144 0,0-2-144 0,-2 2 0 16,0-3 0-16,-1-2 0 0,-1 1 0 0,1 0 0 15,-1-2 0-15,-2-2-176 0,2 2 176 0,-2-2 0 16,-1 2 0-16,-2-1 0 0,0 1 0 0,-2 0 0 15,-1-3 0-15,-1 3 0 0,-1 0 0 0,-2 0 0 0,1 0 0 16,-2-2 0-16,-1 0 0 0,0 2 0 0,1-2 0 0,-1-2 128 16,0 2-128-16,0-2 0 0,0 2 0 15,0-2 128-15,0-2-128 0,0 2 0 0,0-5 0 0,-1 1 0 16,1-2 0-16,-1 0 0 0,-2-4 0 0,2-3 0 16,0 0 0-16,-3-2 0 0,2-3 0 0,-3-3 0 15,0-1 144-15,-3-5-144 0,1-1 192 0,-3-9-192 16,-1 0 224-16,-3-7-64 0,0-5-16 0,-3-4 0 15,0-2-16-15,-3 1-128 0,2 1 192 0,-3 0-64 16,1 4-128-16,0-2 0 0,2 2 144 0,-1 3-144 16,3 1 0-16,1 6 0 0,2-2 0 0,-1 7 0 15,3 1 0-15,0 1 0 0,0 3 0 0,1-3 0 16,-1 1 0-16,1 1 0 0,0-1 0 0,0 3 0 0,0-1 0 16,0 0 0-16,-1-1 0 0,0 2 0 15,0-3 0-15,-2 0 0 0,1 1 0 0,0-2-128 0,0 2 128 0,3 2 0 16,-1 0 0-16,1-1 0 0,0 3 0 0,2 2 0 15,1-3 0-15,1 5-128 0,0 1-16 0,1 3 0 16,0 2 0-16,1 3 0 0,0 1 144 0,1 2 0 16,1 2-144-16,-2-1 144 0,2 6 0 0,0-2 0 15,-1 1 0-15,1 0 0 0,1 2-208 0,0 0 80 16,0 0 128-16,-1-1-208 0,1 4 208 0,0-3 0 16,-1 2 0-16,-1-2 0 0,1 1 0 0,0 1 0 15,-1-2 0-15,0 2 0 0,1 0-384 0,-1-2 0 16,-1 4 16-16,2-4 0 15,0 2-240-15,-1 0-48 0,1 2-16 0,0-1 0 16,1 2-192-16,0-2-32 0,0 0-16 0,0-2-19616 0</inkml:trace>
  <inkml:trace contextRef="#ctx0" brushRef="#br2" timeOffset="59368.47">25608 14184 23039 0,'-4'-3'2048'16,"2"3"-1648"-16,0 3-400 0,1-3 0 0,0 0 864 0,0 0 96 0,-1-3 0 0,-1 3 16 0,-2 0-32 0,0 0-16 15,1 0 0-15,0 3 0 0,3-2 480 0,-3 1 112 16,2 4 16-16,-2 1 0 0,2 1-464 0,-1 6-96 15,2 1-16-15,0 5 0 0,0 2-288 0,2 6-64 16,0 7-16-16,0 3 0 0,3 12-128 0,0 4-16 16,1 12-16-16,0 4 0 0,1 6-64 0,-3 6-16 15,1 10 0-15,-3 3 0 0,-1 9-224 0,-2 4-128 16,-2-1 160-16,-2 3-160 0,0-2 0 0,-3-4 0 16,1-5 0-16,-1-8 0 0,0-9 0 0,1-2 0 15,0 4 0-15,0-5 0 0,-1-3 320 0,1-9-16 16,1-4-16-16,1 0 0 0,1 0-160 0,1-3-128 0,2-2 144 15,2-7-144-15,0-5 0 0,1-8-240 0,3-8 32 0,-1-9-13136 16,2-9-2624-16</inkml:trace>
</inkml:ink>
</file>

<file path=ppt/ink/ink26.xml><?xml version="1.0" encoding="utf-8"?>
<inkml:ink xmlns:inkml="http://www.w3.org/2003/InkML">
  <inkml:definitions>
    <inkml:context xml:id="ctx0">
      <inkml:inkSource xml:id="inkSrc0">
        <inkml:traceFormat>
          <inkml:channel name="X" type="integer" max="27388" units="cm"/>
          <inkml:channel name="Y" type="integer" max="18258" units="cm"/>
          <inkml:channel name="F" type="integer" max="65535" units="dev"/>
          <inkml:channel name="T" type="integer" max="2.14748E9" units="dev"/>
        </inkml:traceFormat>
        <inkml:channelProperties>
          <inkml:channelProperty channel="X" name="resolution" value="1000.29218" units="1/cm"/>
          <inkml:channelProperty channel="Y" name="resolution" value="1000.43835" units="1/cm"/>
          <inkml:channelProperty channel="F" name="resolution" value="0" units="1/dev"/>
          <inkml:channelProperty channel="T" name="resolution" value="1" units="1/dev"/>
        </inkml:channelProperties>
      </inkml:inkSource>
      <inkml:timestamp xml:id="ts0" timeString="2024-12-03T17:20:42.118"/>
    </inkml:context>
    <inkml:brush xml:id="br0">
      <inkml:brushProperty name="width" value="0.05292" units="cm"/>
      <inkml:brushProperty name="height" value="0.05292" units="cm"/>
      <inkml:brushProperty name="color" value="#7030A0"/>
    </inkml:brush>
  </inkml:definitions>
  <inkml:trace contextRef="#ctx0" brushRef="#br0">27741 4798 18431 0,'1'-3'1632'0,"0"2"-1312"0,-1 1-320 0,0 1 0 0,0 2 256 0,0-3-32 0,0 0 0 0,0 2 0 0,-1-2-224 0,0 4 0 15,-2-4 0-15,3 0 0 0,0 0 288 0,0 0-32 16,-23 7-16-16,12-4 0 0,-2-3-240 0,-4 0 0 16,-5 0 0-16,-4 2 0 0,-4 0 0 0,-7 0 0 15,-4 2 0-15,-6 1 0 0,-2-2 0 0,-6 4 0 16,-4-1 0-16,-3-2 0 0,2-2 976 0,-3 2 160 16,-2-4 16-16,-3 2 16 0,-2 3 288 0,-4 0 48 15,-1-1 16-15,-3-4 0 0,-2 2-288 0,-3-2-48 16,-2 1-16-16,-2 2 0 0,1-1-464 0,-1 0-112 0,4-4-16 15,4 0 0-15,4 4-192 0,-1-2-32 0,1 4-16 0,0-4 0 16,3 0-336-16,3-2 0 0,3 2 0 0,2 0 128 16,-2 2-128-16,4 1 0 0,2-2 0 15,3 1 0-15,6-2 0 0,2-2 0 0,0 1 0 0,5 1-128 16,3 3 128-16,5-1 0 0,5 3 0 0,7-4-128 16,3 1 128-16,5 1 0 0,3 0 0 0,6 0 0 15,2-3 0-15,4 1 0 0,3-1 0 0,3-1 0 16,2 1 0-16,5-3 0 0,1 1 0 0,2-2 0 15,4 1 0-15,-1-4 0 0,4 1 0 0,3 0 0 16,4-4 0-16,0 1 0 0,3 2 0 0,2-4 128 16,3 0-128-16,0-2 0 0,4 1 0 0,2-4 0 15,0 1 0-15,3-1 0 0,2 0 0 0,2 0 0 0,-3 3 0 16,0 1 0-16,2-1 0 0,-3 1 0 0,-2 5 0 16,-4 1 0-16,-4 0 0 0,-8 3 0 0,-4 2 0 15,-7-2 0-15,-6 3 0 0,-5 0 0 0,-3 3 0 0,-6-2 0 16,-3 2 0-16,-4-3 0 0,-3 2 0 0,-6 2 0 15,-3-3 0-15,-4 2 0 0,-1 0 160 0,-7 0-32 16,-3 0-128-16,-5 2 192 0,-2-1 160 0,-3 0 32 16,-1 2 0-16,-1 0 0 0,5 0-208 0,-1 3-48 15,3 1 0-15,3 0 0 0,3 2 112 0,1 0 16 16,3 5 0-16,4-5 0 0,3 2-256 0,3-2 176 16,2 3-176-16,2-2 160 0,5 0-160 0,1-1 160 15,2 0-160-15,3 2 160 0,2-4-160 0,4 1 0 16,2-1 0-16,3 0 128 0,1-1 0 0,3 0-128 0,0 1 192 15,5-2-64-15,-1 0-128 0,4 1 192 0,4 2-192 16,2 0 192-16,3 2-192 0,3-3 0 0,4 3 0 0,3 0 0 16,-2-1 0-16,2 1 0 0,5 5 0 15,-1-2 0-15,2 2 0 0,1 0-192 0,-1 0 32 0,-2 3-18336 16</inkml:trace>
  <inkml:trace contextRef="#ctx0" brushRef="#br0" timeOffset="2695.86">2978 5452 27647 0,'6'-4'2448'0,"1"2"-1952"0,-2-2-496 0,-1 2 0 0,0-1 160 0,-1 2-160 0,5-5 160 0,3 0-160 0,2-4 0 0,-1-1 0 16,-5 3 0-16,-7 2 0 0,-5 0 0 0,-9 3 224 15,-4 2-32-15,-8 1-16 0,-4 1 544 0,-6 4 112 16,-6-1 32-16,-8 3 0 0,-8 4-64 0,-10 3-16 16,-8 1 0-16,-3 1 0 0,-1-6-416 0,-3 2-96 15,0 1-16-15,-2-3 0 0,-3 2-256 0,0-2 0 0,6-4 0 16,7 0 0-16,4 0 608 0,-4 2 16 0,-3 0 0 16,0-1 0-16,6-1-144 0,4 1-32 0,4 2 0 0,2 1 0 15,2-2-64-15,0 2 0 0,4 0-16 0,2 0 0 16,4-1-368-16,4 1 144 0,4-1-144 0,4 0 0 15,4 1 208-15,3-1-64 0,5 1-16 0,5-4 0 16,6 0-128-16,3-2 0 0,3 2 0 0,3-4 128 16,4 3-128-16,2 0 0 0,3-1 0 0,1 0 0 15,4 1 0-15,0-2 192 0,2 3-64 0,2 1 0 16,2-4 64-16,1 4 0 0,0 1 0 0,2-2 0 16,0 2-192-16,2 2 128 0,-2 1-128 0,1 2 128 15,-2 1-128-15,-3 3 128 0,1-1-128 0,-2 7 128 16,-1 1 0-16,-1 2 0 0,-2 3 0 0,-1 2 0 0,0 5-128 0,1-2 0 15,-1 5 0-15,1 1 0 0,2 1 0 0,-2 1 0 16,1 4 0-16,-2 0 0 0,0-2 0 0,-4 0 0 16,0-2 0-16,-3-2 0 0,-2 0 0 0,-1 0 0 15,-2 3 0-15,-3-2 0 0,0 3 0 0,-5 1 0 16,0-3 0-16,-3-2 0 0,-2-2 240 0,0-7 16 16,1-2 0-16,0-4 0 0,3-3-16 0,1-3 0 15,3-3 0-15,2-4 0 0,3-2 128 0,1-4 16 16,3 0 16-16,5-2 0 0,0-1-208 0,5 0-64 15,6-3 0-15,2 3 0 0,2-2 128 0,3 2 0 16,7-3 16-16,4 0 0 0,4 2-80 0,8-4 0 16,6-2-16-16,9 1 0 0,-2 0 16 0,7 0 0 0,11-3 0 15,1-1 0-15,-8-2-192 0,12-3-144 0,17-2 144 16,7-1-208-16,2 1 208 0,-6 0 0 0,-5-2 0 0,-2 1 0 16,-2 1 0-16,-3 4 0 0,-1-2 0 0,-7 2 0 15,0 0 0-15,-7 1 0 0,-2 3 0 0,-3 3 0 31,-2 3-512-31,-4 3 0 0,-5 7 0 0,-6-4 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68339" cy="356357"/>
          </a:xfrm>
          <a:prstGeom prst="rect">
            <a:avLst/>
          </a:prstGeom>
        </p:spPr>
        <p:txBody>
          <a:bodyPr vert="horz" lIns="94221" tIns="47111" rIns="94221" bIns="47111" rtlCol="0"/>
          <a:lstStyle>
            <a:lvl1pPr algn="l">
              <a:defRPr sz="1200"/>
            </a:lvl1pPr>
          </a:lstStyle>
          <a:p>
            <a:endParaRPr lang="en-US" dirty="0"/>
          </a:p>
        </p:txBody>
      </p:sp>
      <p:sp>
        <p:nvSpPr>
          <p:cNvPr id="3" name="Date Placeholder 2"/>
          <p:cNvSpPr>
            <a:spLocks noGrp="1"/>
          </p:cNvSpPr>
          <p:nvPr>
            <p:ph type="dt" idx="1"/>
          </p:nvPr>
        </p:nvSpPr>
        <p:spPr>
          <a:xfrm>
            <a:off x="5317964" y="0"/>
            <a:ext cx="4068339" cy="356357"/>
          </a:xfrm>
          <a:prstGeom prst="rect">
            <a:avLst/>
          </a:prstGeom>
        </p:spPr>
        <p:txBody>
          <a:bodyPr vert="horz" lIns="94221" tIns="47111" rIns="94221" bIns="47111" rtlCol="0"/>
          <a:lstStyle>
            <a:lvl1pPr algn="r">
              <a:defRPr sz="1200"/>
            </a:lvl1pPr>
          </a:lstStyle>
          <a:p>
            <a:fld id="{9BBF5E2F-2EA4-4BED-BDB7-3263066D10D9}" type="datetimeFigureOut">
              <a:rPr lang="en-US" smtClean="0"/>
              <a:t>12/3/2024</a:t>
            </a:fld>
            <a:endParaRPr lang="en-US" dirty="0"/>
          </a:p>
        </p:txBody>
      </p:sp>
      <p:sp>
        <p:nvSpPr>
          <p:cNvPr id="4" name="Slide Image Placeholder 3"/>
          <p:cNvSpPr>
            <a:spLocks noGrp="1" noRot="1" noChangeAspect="1"/>
          </p:cNvSpPr>
          <p:nvPr>
            <p:ph type="sldImg" idx="2"/>
          </p:nvPr>
        </p:nvSpPr>
        <p:spPr>
          <a:xfrm>
            <a:off x="2563813" y="887413"/>
            <a:ext cx="4260850" cy="2397125"/>
          </a:xfrm>
          <a:prstGeom prst="rect">
            <a:avLst/>
          </a:prstGeom>
          <a:noFill/>
          <a:ln w="12700">
            <a:solidFill>
              <a:prstClr val="black"/>
            </a:solidFill>
          </a:ln>
        </p:spPr>
        <p:txBody>
          <a:bodyPr vert="horz" lIns="94221" tIns="47111" rIns="94221" bIns="47111" rtlCol="0" anchor="ctr"/>
          <a:lstStyle/>
          <a:p>
            <a:endParaRPr lang="en-US" dirty="0"/>
          </a:p>
        </p:txBody>
      </p:sp>
      <p:sp>
        <p:nvSpPr>
          <p:cNvPr id="5" name="Notes Placeholder 4"/>
          <p:cNvSpPr>
            <a:spLocks noGrp="1"/>
          </p:cNvSpPr>
          <p:nvPr>
            <p:ph type="body" sz="quarter" idx="3"/>
          </p:nvPr>
        </p:nvSpPr>
        <p:spPr>
          <a:xfrm>
            <a:off x="938848" y="3418066"/>
            <a:ext cx="7510780" cy="2796600"/>
          </a:xfrm>
          <a:prstGeom prst="rect">
            <a:avLst/>
          </a:prstGeom>
        </p:spPr>
        <p:txBody>
          <a:bodyPr vert="horz" lIns="94221" tIns="47111" rIns="94221" bIns="47111"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746119"/>
            <a:ext cx="4068339" cy="356356"/>
          </a:xfrm>
          <a:prstGeom prst="rect">
            <a:avLst/>
          </a:prstGeom>
        </p:spPr>
        <p:txBody>
          <a:bodyPr vert="horz" lIns="94221" tIns="47111" rIns="94221" bIns="47111" rtlCol="0" anchor="b"/>
          <a:lstStyle>
            <a:lvl1pPr algn="l">
              <a:defRPr sz="1200"/>
            </a:lvl1pPr>
          </a:lstStyle>
          <a:p>
            <a:endParaRPr lang="en-US" dirty="0"/>
          </a:p>
        </p:txBody>
      </p:sp>
      <p:sp>
        <p:nvSpPr>
          <p:cNvPr id="7" name="Slide Number Placeholder 6"/>
          <p:cNvSpPr>
            <a:spLocks noGrp="1"/>
          </p:cNvSpPr>
          <p:nvPr>
            <p:ph type="sldNum" sz="quarter" idx="5"/>
          </p:nvPr>
        </p:nvSpPr>
        <p:spPr>
          <a:xfrm>
            <a:off x="5317964" y="6746119"/>
            <a:ext cx="4068339" cy="356356"/>
          </a:xfrm>
          <a:prstGeom prst="rect">
            <a:avLst/>
          </a:prstGeom>
        </p:spPr>
        <p:txBody>
          <a:bodyPr vert="horz" lIns="94221" tIns="47111" rIns="94221" bIns="47111" rtlCol="0" anchor="b"/>
          <a:lstStyle>
            <a:lvl1pPr algn="r">
              <a:defRPr sz="1200"/>
            </a:lvl1pPr>
          </a:lstStyle>
          <a:p>
            <a:fld id="{061C2587-C0BF-41B9-B0FA-D76263C040D8}" type="slidenum">
              <a:rPr lang="en-US" smtClean="0"/>
              <a:t>‹#›</a:t>
            </a:fld>
            <a:endParaRPr lang="en-US" dirty="0"/>
          </a:p>
        </p:txBody>
      </p:sp>
    </p:spTree>
    <p:extLst>
      <p:ext uri="{BB962C8B-B14F-4D97-AF65-F5344CB8AC3E}">
        <p14:creationId xmlns:p14="http://schemas.microsoft.com/office/powerpoint/2010/main" val="22823418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51F94F5-58D1-42ED-AB38-DD97D2E49478}" type="slidenum">
              <a:rPr lang="en-US" smtClean="0"/>
              <a:pPr>
                <a:defRPr/>
              </a:pPr>
              <a:t>3</a:t>
            </a:fld>
            <a:endParaRPr lang="en-US"/>
          </a:p>
        </p:txBody>
      </p:sp>
    </p:spTree>
    <p:extLst>
      <p:ext uri="{BB962C8B-B14F-4D97-AF65-F5344CB8AC3E}">
        <p14:creationId xmlns:p14="http://schemas.microsoft.com/office/powerpoint/2010/main" val="29128731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all play games, from</a:t>
            </a:r>
            <a:r>
              <a:rPr lang="en-US" baseline="0" dirty="0"/>
              <a:t> … to … to party </a:t>
            </a:r>
            <a:r>
              <a:rPr lang="en-US" baseline="0" dirty="0" err="1"/>
              <a:t>boardgames</a:t>
            </a:r>
            <a:r>
              <a:rPr lang="en-US" baseline="0" dirty="0"/>
              <a:t> such as werewolf.</a:t>
            </a:r>
            <a:endParaRPr lang="en-US" dirty="0"/>
          </a:p>
          <a:p>
            <a:r>
              <a:rPr lang="en-US" dirty="0"/>
              <a:t>In most of the games, we have to play in a very strategic way to win. </a:t>
            </a:r>
          </a:p>
          <a:p>
            <a:r>
              <a:rPr lang="en-US" dirty="0"/>
              <a:t>Game theory is the study of strategic decision making. </a:t>
            </a:r>
          </a:p>
          <a:p>
            <a:r>
              <a:rPr lang="en-US" dirty="0"/>
              <a:t>More specifically, game theory is the study of mathematical models of conflict and cooperation between intelligent decision-makers. The games studied in game theory</a:t>
            </a:r>
            <a:r>
              <a:rPr lang="en-US" baseline="0" dirty="0"/>
              <a:t> must have elements including the players, information, actions and payoffs.</a:t>
            </a:r>
          </a:p>
          <a:p>
            <a:endParaRPr lang="en-US" baseline="0" dirty="0"/>
          </a:p>
          <a:p>
            <a:r>
              <a:rPr lang="en-US" dirty="0"/>
              <a:t>Although</a:t>
            </a:r>
            <a:r>
              <a:rPr lang="en-US" baseline="0" dirty="0"/>
              <a:t> the first known discussion of </a:t>
            </a:r>
            <a:r>
              <a:rPr lang="en-US" dirty="0"/>
              <a:t>game theory is for</a:t>
            </a:r>
            <a:r>
              <a:rPr lang="en-US" baseline="0" dirty="0"/>
              <a:t> a two-player card game, game theory is </a:t>
            </a:r>
            <a:r>
              <a:rPr lang="en-US" dirty="0"/>
              <a:t>not only designed</a:t>
            </a:r>
            <a:r>
              <a:rPr lang="en-US" baseline="0" dirty="0"/>
              <a:t> for entertaining games. Modern game theory has been used in economics and political science. Nobel Prize winner </a:t>
            </a:r>
            <a:r>
              <a:rPr lang="de-DE" baseline="0" dirty="0"/>
              <a:t>John Nash</a:t>
            </a:r>
          </a:p>
        </p:txBody>
      </p:sp>
      <p:sp>
        <p:nvSpPr>
          <p:cNvPr id="4" name="Slide Number Placeholder 3"/>
          <p:cNvSpPr>
            <a:spLocks noGrp="1"/>
          </p:cNvSpPr>
          <p:nvPr>
            <p:ph type="sldNum" sz="quarter" idx="10"/>
          </p:nvPr>
        </p:nvSpPr>
        <p:spPr/>
        <p:txBody>
          <a:bodyPr/>
          <a:lstStyle/>
          <a:p>
            <a:fld id="{E6517F1F-6505-40F0-B92A-0D136955C762}" type="slidenum">
              <a:rPr lang="en-US" smtClean="0"/>
              <a:t>4</a:t>
            </a:fld>
            <a:endParaRPr lang="en-US"/>
          </a:p>
        </p:txBody>
      </p:sp>
    </p:spTree>
    <p:extLst>
      <p:ext uri="{BB962C8B-B14F-4D97-AF65-F5344CB8AC3E}">
        <p14:creationId xmlns:p14="http://schemas.microsoft.com/office/powerpoint/2010/main" val="12933883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two-player normal-form game with finite actions can be represented by a (bi)matrix</a:t>
            </a:r>
          </a:p>
          <a:p>
            <a:pPr lvl="1"/>
            <a:r>
              <a:rPr lang="en-US" dirty="0"/>
              <a:t>Player 1: Row player, Player 2: Column player</a:t>
            </a:r>
          </a:p>
          <a:p>
            <a:pPr lvl="1"/>
            <a:r>
              <a:rPr lang="en-US" dirty="0"/>
              <a:t>Often first number is for row player, second for column player</a:t>
            </a:r>
          </a:p>
          <a:p>
            <a:endParaRPr lang="en-US" dirty="0"/>
          </a:p>
        </p:txBody>
      </p:sp>
      <p:sp>
        <p:nvSpPr>
          <p:cNvPr id="4" name="Slide Number Placeholder 3"/>
          <p:cNvSpPr>
            <a:spLocks noGrp="1"/>
          </p:cNvSpPr>
          <p:nvPr>
            <p:ph type="sldNum" sz="quarter" idx="10"/>
          </p:nvPr>
        </p:nvSpPr>
        <p:spPr/>
        <p:txBody>
          <a:bodyPr/>
          <a:lstStyle/>
          <a:p>
            <a:fld id="{E6517F1F-6505-40F0-B92A-0D136955C762}" type="slidenum">
              <a:rPr lang="en-US" smtClean="0"/>
              <a:t>6</a:t>
            </a:fld>
            <a:endParaRPr lang="en-US"/>
          </a:p>
        </p:txBody>
      </p:sp>
    </p:spTree>
    <p:extLst>
      <p:ext uri="{BB962C8B-B14F-4D97-AF65-F5344CB8AC3E}">
        <p14:creationId xmlns:p14="http://schemas.microsoft.com/office/powerpoint/2010/main" val="21258275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members of a criminal gang are arrested and imprisoned. Each prisoner is in solitary confinement with no means of communicating with the other. The prosecutors lack sufficient evidence to convict the pair on the principal charge, but they have enough to convict both on a lesser charge. Simultaneously, the prosecutors offer each prisoner a bargain. Each prisoner is given the opportunity either to betray the other by testifying that the other committed the crime, or to cooperate with the other by remaining silent. The possible outcomes are:</a:t>
            </a:r>
          </a:p>
          <a:p>
            <a:r>
              <a:rPr lang="en-US" dirty="0"/>
              <a:t>If A and B each betray the other, each of them serves two years in prison</a:t>
            </a:r>
          </a:p>
          <a:p>
            <a:r>
              <a:rPr lang="en-US" dirty="0"/>
              <a:t>If A betrays B but B remains silent, A will be set free and B will serve three years in prison (and vice versa)</a:t>
            </a:r>
          </a:p>
          <a:p>
            <a:r>
              <a:rPr lang="en-US" dirty="0"/>
              <a:t>If A and B both remain silent, both of them will serve only one year in prison (on the lesser charge).</a:t>
            </a:r>
          </a:p>
          <a:p>
            <a:endParaRPr lang="en-US" dirty="0"/>
          </a:p>
        </p:txBody>
      </p:sp>
      <p:sp>
        <p:nvSpPr>
          <p:cNvPr id="4" name="Slide Number Placeholder 3"/>
          <p:cNvSpPr>
            <a:spLocks noGrp="1"/>
          </p:cNvSpPr>
          <p:nvPr>
            <p:ph type="sldNum" sz="quarter" idx="10"/>
          </p:nvPr>
        </p:nvSpPr>
        <p:spPr/>
        <p:txBody>
          <a:bodyPr/>
          <a:lstStyle/>
          <a:p>
            <a:fld id="{E6517F1F-6505-40F0-B92A-0D136955C762}" type="slidenum">
              <a:rPr lang="en-US" smtClean="0"/>
              <a:t>9</a:t>
            </a:fld>
            <a:endParaRPr lang="en-US"/>
          </a:p>
        </p:txBody>
      </p:sp>
    </p:spTree>
    <p:extLst>
      <p:ext uri="{BB962C8B-B14F-4D97-AF65-F5344CB8AC3E}">
        <p14:creationId xmlns:p14="http://schemas.microsoft.com/office/powerpoint/2010/main" val="3070661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normal-form game is a </a:t>
            </a:r>
            <a:r>
              <a:rPr lang="en-US" dirty="0">
                <a:solidFill>
                  <a:srgbClr val="0070C0"/>
                </a:solidFill>
              </a:rPr>
              <a:t>representation</a:t>
            </a:r>
            <a:r>
              <a:rPr lang="en-US" dirty="0"/>
              <a:t> of a game in game theory. It directly specifies the set of players' strategies where a strategy is a complete plan of action for every stage of the game, regardless of whether that stage actually arises in play.</a:t>
            </a:r>
          </a:p>
          <a:p>
            <a:endParaRPr lang="en-US" dirty="0"/>
          </a:p>
          <a:p>
            <a:endParaRPr lang="en-US" dirty="0"/>
          </a:p>
        </p:txBody>
      </p:sp>
      <p:sp>
        <p:nvSpPr>
          <p:cNvPr id="4" name="Slide Number Placeholder 3"/>
          <p:cNvSpPr>
            <a:spLocks noGrp="1"/>
          </p:cNvSpPr>
          <p:nvPr>
            <p:ph type="sldNum" sz="quarter" idx="10"/>
          </p:nvPr>
        </p:nvSpPr>
        <p:spPr/>
        <p:txBody>
          <a:bodyPr/>
          <a:lstStyle/>
          <a:p>
            <a:fld id="{E6517F1F-6505-40F0-B92A-0D136955C762}" type="slidenum">
              <a:rPr lang="en-US" smtClean="0"/>
              <a:t>11</a:t>
            </a:fld>
            <a:endParaRPr lang="en-US" dirty="0"/>
          </a:p>
        </p:txBody>
      </p:sp>
    </p:spTree>
    <p:extLst>
      <p:ext uri="{BB962C8B-B14F-4D97-AF65-F5344CB8AC3E}">
        <p14:creationId xmlns:p14="http://schemas.microsoft.com/office/powerpoint/2010/main" val="21682043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6517F1F-6505-40F0-B92A-0D136955C762}" type="slidenum">
              <a:rPr lang="en-US" smtClean="0"/>
              <a:t>27</a:t>
            </a:fld>
            <a:endParaRPr lang="en-US" dirty="0"/>
          </a:p>
        </p:txBody>
      </p:sp>
    </p:spTree>
    <p:extLst>
      <p:ext uri="{BB962C8B-B14F-4D97-AF65-F5344CB8AC3E}">
        <p14:creationId xmlns:p14="http://schemas.microsoft.com/office/powerpoint/2010/main" val="18534633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4641">
              <a:defRPr/>
            </a:pPr>
            <a:r>
              <a:rPr lang="en-US" dirty="0"/>
              <a:t>for each player to see if there is no incentive for this player to deviate, i.e., there exists another action of this player that lead to higher payoff, given the actions of other players</a:t>
            </a:r>
          </a:p>
          <a:p>
            <a:endParaRPr lang="en-US" dirty="0"/>
          </a:p>
        </p:txBody>
      </p:sp>
      <p:sp>
        <p:nvSpPr>
          <p:cNvPr id="4" name="Slide Number Placeholder 3"/>
          <p:cNvSpPr>
            <a:spLocks noGrp="1"/>
          </p:cNvSpPr>
          <p:nvPr>
            <p:ph type="sldNum" sz="quarter" idx="10"/>
          </p:nvPr>
        </p:nvSpPr>
        <p:spPr/>
        <p:txBody>
          <a:bodyPr/>
          <a:lstStyle/>
          <a:p>
            <a:fld id="{E6517F1F-6505-40F0-B92A-0D136955C762}" type="slidenum">
              <a:rPr lang="en-US" smtClean="0"/>
              <a:t>37</a:t>
            </a:fld>
            <a:endParaRPr lang="en-US" dirty="0"/>
          </a:p>
        </p:txBody>
      </p:sp>
    </p:spTree>
    <p:extLst>
      <p:ext uri="{BB962C8B-B14F-4D97-AF65-F5344CB8AC3E}">
        <p14:creationId xmlns:p14="http://schemas.microsoft.com/office/powerpoint/2010/main" val="25681372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i.e., no strictly dominated strategies in the remaining game</a:t>
            </a:r>
          </a:p>
          <a:p>
            <a:pPr defTabSz="924641">
              <a:defRPr/>
            </a:pPr>
            <a:r>
              <a:rPr lang="en-US" dirty="0"/>
              <a:t>Now assume you are given a 2 by 2 </a:t>
            </a:r>
            <a:r>
              <a:rPr lang="en-US" dirty="0" err="1"/>
              <a:t>bimatrix</a:t>
            </a:r>
            <a:r>
              <a:rPr lang="en-US" dirty="0"/>
              <a:t> game after iterative removal. Further, you are told that in a NE, all the actions are chosen with non-zero probability. What are the necessary conditions for a mixed strategy NE?</a:t>
            </a:r>
          </a:p>
          <a:p>
            <a:r>
              <a:rPr lang="en-US" dirty="0"/>
              <a:t>Check the </a:t>
            </a:r>
            <a:r>
              <a:rPr lang="en-US" dirty="0" err="1"/>
              <a:t>FvsC</a:t>
            </a:r>
            <a:r>
              <a:rPr lang="en-US" dirty="0"/>
              <a:t> game, in addition to PSNEs (F,F) and (C,C), there is a mixed strategy NE shown below.</a:t>
            </a:r>
          </a:p>
        </p:txBody>
      </p:sp>
      <p:sp>
        <p:nvSpPr>
          <p:cNvPr id="4" name="Slide Number Placeholder 3"/>
          <p:cNvSpPr>
            <a:spLocks noGrp="1"/>
          </p:cNvSpPr>
          <p:nvPr>
            <p:ph type="sldNum" sz="quarter" idx="10"/>
          </p:nvPr>
        </p:nvSpPr>
        <p:spPr/>
        <p:txBody>
          <a:bodyPr/>
          <a:lstStyle/>
          <a:p>
            <a:fld id="{E6517F1F-6505-40F0-B92A-0D136955C762}" type="slidenum">
              <a:rPr lang="en-US" smtClean="0"/>
              <a:t>43</a:t>
            </a:fld>
            <a:endParaRPr lang="en-US" dirty="0"/>
          </a:p>
        </p:txBody>
      </p:sp>
    </p:spTree>
    <p:extLst>
      <p:ext uri="{BB962C8B-B14F-4D97-AF65-F5344CB8AC3E}">
        <p14:creationId xmlns:p14="http://schemas.microsoft.com/office/powerpoint/2010/main" val="37970509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i.e., no strictly dominated strategies in the remaining game</a:t>
            </a:r>
          </a:p>
          <a:p>
            <a:pPr defTabSz="924641">
              <a:defRPr/>
            </a:pPr>
            <a:r>
              <a:rPr lang="en-US" dirty="0"/>
              <a:t>Now assume you are given a 2 by 2 </a:t>
            </a:r>
            <a:r>
              <a:rPr lang="en-US" dirty="0" err="1"/>
              <a:t>bimatrix</a:t>
            </a:r>
            <a:r>
              <a:rPr lang="en-US" dirty="0"/>
              <a:t> game after iterative removal. Further, you are told that in a NE, all the actions are chosen with non-zero probability. What are the necessary conditions for a mixed strategy NE?</a:t>
            </a:r>
          </a:p>
          <a:p>
            <a:r>
              <a:rPr lang="en-US" dirty="0"/>
              <a:t>Check the </a:t>
            </a:r>
            <a:r>
              <a:rPr lang="en-US" dirty="0" err="1"/>
              <a:t>FvsC</a:t>
            </a:r>
            <a:r>
              <a:rPr lang="en-US" dirty="0"/>
              <a:t> game, in addition to PSNEs (F,F) and (C,C), there is a mixed strategy NE shown below.</a:t>
            </a:r>
          </a:p>
        </p:txBody>
      </p:sp>
      <p:sp>
        <p:nvSpPr>
          <p:cNvPr id="4" name="Slide Number Placeholder 3"/>
          <p:cNvSpPr>
            <a:spLocks noGrp="1"/>
          </p:cNvSpPr>
          <p:nvPr>
            <p:ph type="sldNum" sz="quarter" idx="10"/>
          </p:nvPr>
        </p:nvSpPr>
        <p:spPr/>
        <p:txBody>
          <a:bodyPr/>
          <a:lstStyle/>
          <a:p>
            <a:fld id="{E6517F1F-6505-40F0-B92A-0D136955C762}" type="slidenum">
              <a:rPr lang="en-US" smtClean="0"/>
              <a:t>44</a:t>
            </a:fld>
            <a:endParaRPr lang="en-US" dirty="0"/>
          </a:p>
        </p:txBody>
      </p:sp>
    </p:spTree>
    <p:extLst>
      <p:ext uri="{BB962C8B-B14F-4D97-AF65-F5344CB8AC3E}">
        <p14:creationId xmlns:p14="http://schemas.microsoft.com/office/powerpoint/2010/main" val="556361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61C2587-C0BF-41B9-B0FA-D76263C040D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654249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61C2587-C0BF-41B9-B0FA-D76263C040D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617340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i.e., no strictly dominated strategies in the remaining game</a:t>
            </a:r>
          </a:p>
          <a:p>
            <a:pPr defTabSz="924641">
              <a:defRPr/>
            </a:pPr>
            <a:r>
              <a:rPr lang="en-US" dirty="0"/>
              <a:t>Now assume you are given a 2 by 2 </a:t>
            </a:r>
            <a:r>
              <a:rPr lang="en-US" dirty="0" err="1"/>
              <a:t>bimatrix</a:t>
            </a:r>
            <a:r>
              <a:rPr lang="en-US" dirty="0"/>
              <a:t> game after iterative removal. Further, you are told that in a NE, all the actions are chosen with non-zero probability. What are the necessary conditions for a mixed strategy NE?</a:t>
            </a:r>
          </a:p>
          <a:p>
            <a:r>
              <a:rPr lang="en-US" dirty="0"/>
              <a:t>Check the </a:t>
            </a:r>
            <a:r>
              <a:rPr lang="en-US" dirty="0" err="1"/>
              <a:t>FvsC</a:t>
            </a:r>
            <a:r>
              <a:rPr lang="en-US" dirty="0"/>
              <a:t> game, in addition to PSNEs (F,F) and (C,C), there is a mixed strategy NE shown below.</a:t>
            </a:r>
          </a:p>
        </p:txBody>
      </p:sp>
      <p:sp>
        <p:nvSpPr>
          <p:cNvPr id="4" name="Slide Number Placeholder 3"/>
          <p:cNvSpPr>
            <a:spLocks noGrp="1"/>
          </p:cNvSpPr>
          <p:nvPr>
            <p:ph type="sldNum" sz="quarter" idx="10"/>
          </p:nvPr>
        </p:nvSpPr>
        <p:spPr/>
        <p:txBody>
          <a:bodyPr/>
          <a:lstStyle/>
          <a:p>
            <a:fld id="{E6517F1F-6505-40F0-B92A-0D136955C762}" type="slidenum">
              <a:rPr lang="en-US" smtClean="0"/>
              <a:t>47</a:t>
            </a:fld>
            <a:endParaRPr lang="en-US" dirty="0"/>
          </a:p>
        </p:txBody>
      </p:sp>
    </p:spTree>
    <p:extLst>
      <p:ext uri="{BB962C8B-B14F-4D97-AF65-F5344CB8AC3E}">
        <p14:creationId xmlns:p14="http://schemas.microsoft.com/office/powerpoint/2010/main" val="23698994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i.e., no strictly dominated strategies in the remaining game</a:t>
            </a:r>
          </a:p>
          <a:p>
            <a:pPr defTabSz="924641">
              <a:defRPr/>
            </a:pPr>
            <a:r>
              <a:rPr lang="en-US" dirty="0"/>
              <a:t>Now assume you are given a 2 by 2 </a:t>
            </a:r>
            <a:r>
              <a:rPr lang="en-US" dirty="0" err="1"/>
              <a:t>bimatrix</a:t>
            </a:r>
            <a:r>
              <a:rPr lang="en-US" dirty="0"/>
              <a:t> game after iterative removal. Further, you are told that in a NE, all the actions are chosen with non-zero probability. What are the necessary conditions for a mixed strategy NE?</a:t>
            </a:r>
          </a:p>
          <a:p>
            <a:r>
              <a:rPr lang="en-US" dirty="0"/>
              <a:t>Check the </a:t>
            </a:r>
            <a:r>
              <a:rPr lang="en-US" dirty="0" err="1"/>
              <a:t>FvsC</a:t>
            </a:r>
            <a:r>
              <a:rPr lang="en-US" dirty="0"/>
              <a:t> game, in addition to PSNEs (F,F) and (C,C), there is a mixed strategy NE shown below.</a:t>
            </a:r>
          </a:p>
        </p:txBody>
      </p:sp>
      <p:sp>
        <p:nvSpPr>
          <p:cNvPr id="4" name="Slide Number Placeholder 3"/>
          <p:cNvSpPr>
            <a:spLocks noGrp="1"/>
          </p:cNvSpPr>
          <p:nvPr>
            <p:ph type="sldNum" sz="quarter" idx="10"/>
          </p:nvPr>
        </p:nvSpPr>
        <p:spPr/>
        <p:txBody>
          <a:bodyPr/>
          <a:lstStyle/>
          <a:p>
            <a:fld id="{E6517F1F-6505-40F0-B92A-0D136955C762}" type="slidenum">
              <a:rPr lang="en-US" smtClean="0"/>
              <a:t>48</a:t>
            </a:fld>
            <a:endParaRPr lang="en-US" dirty="0"/>
          </a:p>
        </p:txBody>
      </p:sp>
    </p:spTree>
    <p:extLst>
      <p:ext uri="{BB962C8B-B14F-4D97-AF65-F5344CB8AC3E}">
        <p14:creationId xmlns:p14="http://schemas.microsoft.com/office/powerpoint/2010/main" val="20214440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i.e., no strictly dominated strategies in the remaining game</a:t>
            </a:r>
          </a:p>
          <a:p>
            <a:pPr defTabSz="924641">
              <a:defRPr/>
            </a:pPr>
            <a:r>
              <a:rPr lang="en-US" dirty="0"/>
              <a:t>Now assume you are given a 2 by 2 </a:t>
            </a:r>
            <a:r>
              <a:rPr lang="en-US" dirty="0" err="1"/>
              <a:t>bimatrix</a:t>
            </a:r>
            <a:r>
              <a:rPr lang="en-US" dirty="0"/>
              <a:t> game after iterative removal. Further, you are told that in a NE, all the actions are chosen with non-zero probability. What are the necessary conditions for a mixed strategy NE?</a:t>
            </a:r>
          </a:p>
          <a:p>
            <a:r>
              <a:rPr lang="en-US" dirty="0"/>
              <a:t>Check the </a:t>
            </a:r>
            <a:r>
              <a:rPr lang="en-US" dirty="0" err="1"/>
              <a:t>FvsC</a:t>
            </a:r>
            <a:r>
              <a:rPr lang="en-US" dirty="0"/>
              <a:t> game, in addition to PSNEs (F,F) and (C,C), there is a mixed strategy NE shown below.</a:t>
            </a:r>
          </a:p>
        </p:txBody>
      </p:sp>
      <p:sp>
        <p:nvSpPr>
          <p:cNvPr id="4" name="Slide Number Placeholder 3"/>
          <p:cNvSpPr>
            <a:spLocks noGrp="1"/>
          </p:cNvSpPr>
          <p:nvPr>
            <p:ph type="sldNum" sz="quarter" idx="10"/>
          </p:nvPr>
        </p:nvSpPr>
        <p:spPr/>
        <p:txBody>
          <a:bodyPr/>
          <a:lstStyle/>
          <a:p>
            <a:fld id="{E6517F1F-6505-40F0-B92A-0D136955C762}" type="slidenum">
              <a:rPr lang="en-US" smtClean="0"/>
              <a:t>49</a:t>
            </a:fld>
            <a:endParaRPr lang="en-US" dirty="0"/>
          </a:p>
        </p:txBody>
      </p:sp>
    </p:spTree>
    <p:extLst>
      <p:ext uri="{BB962C8B-B14F-4D97-AF65-F5344CB8AC3E}">
        <p14:creationId xmlns:p14="http://schemas.microsoft.com/office/powerpoint/2010/main" val="11433993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i.e., no strictly dominated strategies in the remaining game</a:t>
            </a:r>
          </a:p>
          <a:p>
            <a:pPr defTabSz="924641">
              <a:defRPr/>
            </a:pPr>
            <a:r>
              <a:rPr lang="en-US" dirty="0"/>
              <a:t>Now assume you are given a 2 by 2 </a:t>
            </a:r>
            <a:r>
              <a:rPr lang="en-US" dirty="0" err="1"/>
              <a:t>bimatrix</a:t>
            </a:r>
            <a:r>
              <a:rPr lang="en-US" dirty="0"/>
              <a:t> game after iterative removal. Further, you are told that in a NE, all the actions are chosen with non-zero probability. What are the necessary conditions for a mixed strategy NE?</a:t>
            </a:r>
          </a:p>
          <a:p>
            <a:r>
              <a:rPr lang="en-US" dirty="0"/>
              <a:t>Check the </a:t>
            </a:r>
            <a:r>
              <a:rPr lang="en-US" dirty="0" err="1"/>
              <a:t>FvsC</a:t>
            </a:r>
            <a:r>
              <a:rPr lang="en-US" dirty="0"/>
              <a:t> game, in addition to PSNEs (F,F) and (C,C), there is a mixed strategy NE shown below.</a:t>
            </a:r>
          </a:p>
        </p:txBody>
      </p:sp>
      <p:sp>
        <p:nvSpPr>
          <p:cNvPr id="4" name="Slide Number Placeholder 3"/>
          <p:cNvSpPr>
            <a:spLocks noGrp="1"/>
          </p:cNvSpPr>
          <p:nvPr>
            <p:ph type="sldNum" sz="quarter" idx="10"/>
          </p:nvPr>
        </p:nvSpPr>
        <p:spPr/>
        <p:txBody>
          <a:bodyPr/>
          <a:lstStyle/>
          <a:p>
            <a:fld id="{E6517F1F-6505-40F0-B92A-0D136955C762}" type="slidenum">
              <a:rPr lang="en-US" smtClean="0"/>
              <a:t>50</a:t>
            </a:fld>
            <a:endParaRPr lang="en-US" dirty="0"/>
          </a:p>
        </p:txBody>
      </p:sp>
    </p:spTree>
    <p:extLst>
      <p:ext uri="{BB962C8B-B14F-4D97-AF65-F5344CB8AC3E}">
        <p14:creationId xmlns:p14="http://schemas.microsoft.com/office/powerpoint/2010/main" val="26510630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i.e., no strictly dominated strategies in the remaining game</a:t>
            </a:r>
          </a:p>
          <a:p>
            <a:pPr defTabSz="924641">
              <a:defRPr/>
            </a:pPr>
            <a:r>
              <a:rPr lang="en-US" dirty="0"/>
              <a:t>Now assume you are given a 2 by 2 </a:t>
            </a:r>
            <a:r>
              <a:rPr lang="en-US" dirty="0" err="1"/>
              <a:t>bimatrix</a:t>
            </a:r>
            <a:r>
              <a:rPr lang="en-US" dirty="0"/>
              <a:t> game after iterative removal. Further, you are told that in a NE, all the actions are chosen with non-zero probability. What are the necessary conditions for a mixed strategy NE?</a:t>
            </a:r>
          </a:p>
          <a:p>
            <a:r>
              <a:rPr lang="en-US" dirty="0"/>
              <a:t>Check the </a:t>
            </a:r>
            <a:r>
              <a:rPr lang="en-US" dirty="0" err="1"/>
              <a:t>FvsC</a:t>
            </a:r>
            <a:r>
              <a:rPr lang="en-US" dirty="0"/>
              <a:t> game, in addition to PSNEs (F,F) and (C,C), there is a mixed strategy NE shown below.</a:t>
            </a:r>
          </a:p>
        </p:txBody>
      </p:sp>
      <p:sp>
        <p:nvSpPr>
          <p:cNvPr id="4" name="Slide Number Placeholder 3"/>
          <p:cNvSpPr>
            <a:spLocks noGrp="1"/>
          </p:cNvSpPr>
          <p:nvPr>
            <p:ph type="sldNum" sz="quarter" idx="10"/>
          </p:nvPr>
        </p:nvSpPr>
        <p:spPr/>
        <p:txBody>
          <a:bodyPr/>
          <a:lstStyle/>
          <a:p>
            <a:fld id="{E6517F1F-6505-40F0-B92A-0D136955C762}" type="slidenum">
              <a:rPr lang="en-US" smtClean="0"/>
              <a:t>51</a:t>
            </a:fld>
            <a:endParaRPr lang="en-US" dirty="0"/>
          </a:p>
        </p:txBody>
      </p:sp>
    </p:spTree>
    <p:extLst>
      <p:ext uri="{BB962C8B-B14F-4D97-AF65-F5344CB8AC3E}">
        <p14:creationId xmlns:p14="http://schemas.microsoft.com/office/powerpoint/2010/main" val="17682513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i.e., no strictly dominated strategies in the remaining game</a:t>
            </a:r>
          </a:p>
          <a:p>
            <a:pPr defTabSz="924641">
              <a:defRPr/>
            </a:pPr>
            <a:r>
              <a:rPr lang="en-US" dirty="0"/>
              <a:t>Now assume you are given a 2 by 2 </a:t>
            </a:r>
            <a:r>
              <a:rPr lang="en-US" dirty="0" err="1"/>
              <a:t>bimatrix</a:t>
            </a:r>
            <a:r>
              <a:rPr lang="en-US" dirty="0"/>
              <a:t> game after iterative removal. Further, you are told that in a NE, all the actions are chosen with non-zero probability. What are the necessary conditions for a mixed strategy NE?</a:t>
            </a:r>
          </a:p>
          <a:p>
            <a:r>
              <a:rPr lang="en-US" dirty="0"/>
              <a:t>Check the </a:t>
            </a:r>
            <a:r>
              <a:rPr lang="en-US" dirty="0" err="1"/>
              <a:t>FvsC</a:t>
            </a:r>
            <a:r>
              <a:rPr lang="en-US" dirty="0"/>
              <a:t> game, in addition to PSNEs (F,F) and (C,C), there is a mixed strategy NE shown below.</a:t>
            </a:r>
          </a:p>
        </p:txBody>
      </p:sp>
      <p:sp>
        <p:nvSpPr>
          <p:cNvPr id="4" name="Slide Number Placeholder 3"/>
          <p:cNvSpPr>
            <a:spLocks noGrp="1"/>
          </p:cNvSpPr>
          <p:nvPr>
            <p:ph type="sldNum" sz="quarter" idx="10"/>
          </p:nvPr>
        </p:nvSpPr>
        <p:spPr/>
        <p:txBody>
          <a:bodyPr/>
          <a:lstStyle/>
          <a:p>
            <a:fld id="{E6517F1F-6505-40F0-B92A-0D136955C762}" type="slidenum">
              <a:rPr lang="en-US" smtClean="0"/>
              <a:t>52</a:t>
            </a:fld>
            <a:endParaRPr lang="en-US" dirty="0"/>
          </a:p>
        </p:txBody>
      </p:sp>
    </p:spTree>
    <p:extLst>
      <p:ext uri="{BB962C8B-B14F-4D97-AF65-F5344CB8AC3E}">
        <p14:creationId xmlns:p14="http://schemas.microsoft.com/office/powerpoint/2010/main" val="7426647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i.e., no strictly dominated strategies in the remaining game</a:t>
            </a:r>
          </a:p>
          <a:p>
            <a:pPr defTabSz="924641">
              <a:defRPr/>
            </a:pPr>
            <a:r>
              <a:rPr lang="en-US" dirty="0"/>
              <a:t>Now assume you are given a 2 by 2 </a:t>
            </a:r>
            <a:r>
              <a:rPr lang="en-US" dirty="0" err="1"/>
              <a:t>bimatrix</a:t>
            </a:r>
            <a:r>
              <a:rPr lang="en-US" dirty="0"/>
              <a:t> game after iterative removal. Further, you are told that in a NE, all the actions are chosen with non-zero probability. What are the necessary conditions for a mixed strategy NE?</a:t>
            </a:r>
          </a:p>
          <a:p>
            <a:r>
              <a:rPr lang="en-US" dirty="0"/>
              <a:t>Check the </a:t>
            </a:r>
            <a:r>
              <a:rPr lang="en-US" dirty="0" err="1"/>
              <a:t>FvsC</a:t>
            </a:r>
            <a:r>
              <a:rPr lang="en-US" dirty="0"/>
              <a:t> game, in addition to PSNEs (F,F) and (C,C), there is a mixed strategy NE shown below.</a:t>
            </a:r>
          </a:p>
        </p:txBody>
      </p:sp>
      <p:sp>
        <p:nvSpPr>
          <p:cNvPr id="4" name="Slide Number Placeholder 3"/>
          <p:cNvSpPr>
            <a:spLocks noGrp="1"/>
          </p:cNvSpPr>
          <p:nvPr>
            <p:ph type="sldNum" sz="quarter" idx="10"/>
          </p:nvPr>
        </p:nvSpPr>
        <p:spPr/>
        <p:txBody>
          <a:bodyPr/>
          <a:lstStyle/>
          <a:p>
            <a:fld id="{E6517F1F-6505-40F0-B92A-0D136955C762}" type="slidenum">
              <a:rPr lang="en-US" smtClean="0"/>
              <a:t>53</a:t>
            </a:fld>
            <a:endParaRPr lang="en-US" dirty="0"/>
          </a:p>
        </p:txBody>
      </p:sp>
    </p:spTree>
    <p:extLst>
      <p:ext uri="{BB962C8B-B14F-4D97-AF65-F5344CB8AC3E}">
        <p14:creationId xmlns:p14="http://schemas.microsoft.com/office/powerpoint/2010/main" val="174227943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2/3</a:t>
            </a:r>
          </a:p>
        </p:txBody>
      </p:sp>
      <p:sp>
        <p:nvSpPr>
          <p:cNvPr id="4" name="Slide Number Placeholder 3"/>
          <p:cNvSpPr>
            <a:spLocks noGrp="1"/>
          </p:cNvSpPr>
          <p:nvPr>
            <p:ph type="sldNum" sz="quarter" idx="10"/>
          </p:nvPr>
        </p:nvSpPr>
        <p:spPr/>
        <p:txBody>
          <a:bodyPr/>
          <a:lstStyle/>
          <a:p>
            <a:fld id="{E6517F1F-6505-40F0-B92A-0D136955C762}" type="slidenum">
              <a:rPr lang="en-US" smtClean="0"/>
              <a:t>54</a:t>
            </a:fld>
            <a:endParaRPr lang="en-US" dirty="0"/>
          </a:p>
        </p:txBody>
      </p:sp>
    </p:spTree>
    <p:extLst>
      <p:ext uri="{BB962C8B-B14F-4D97-AF65-F5344CB8AC3E}">
        <p14:creationId xmlns:p14="http://schemas.microsoft.com/office/powerpoint/2010/main" val="402150203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2/3</a:t>
            </a:r>
          </a:p>
        </p:txBody>
      </p:sp>
      <p:sp>
        <p:nvSpPr>
          <p:cNvPr id="4" name="Slide Number Placeholder 3"/>
          <p:cNvSpPr>
            <a:spLocks noGrp="1"/>
          </p:cNvSpPr>
          <p:nvPr>
            <p:ph type="sldNum" sz="quarter" idx="10"/>
          </p:nvPr>
        </p:nvSpPr>
        <p:spPr/>
        <p:txBody>
          <a:bodyPr/>
          <a:lstStyle/>
          <a:p>
            <a:fld id="{E6517F1F-6505-40F0-B92A-0D136955C762}" type="slidenum">
              <a:rPr lang="en-US" smtClean="0"/>
              <a:t>55</a:t>
            </a:fld>
            <a:endParaRPr lang="en-US" dirty="0"/>
          </a:p>
        </p:txBody>
      </p:sp>
    </p:spTree>
    <p:extLst>
      <p:ext uri="{BB962C8B-B14F-4D97-AF65-F5344CB8AC3E}">
        <p14:creationId xmlns:p14="http://schemas.microsoft.com/office/powerpoint/2010/main" val="23182522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CBC037-32FA-4360-ABE3-07627B2BC31D}"/>
              </a:ext>
            </a:extLst>
          </p:cNvPr>
          <p:cNvSpPr>
            <a:spLocks noGrp="1"/>
          </p:cNvSpPr>
          <p:nvPr>
            <p:ph type="ctrTitle"/>
          </p:nvPr>
        </p:nvSpPr>
        <p:spPr>
          <a:xfrm>
            <a:off x="1524000" y="1122363"/>
            <a:ext cx="9144000" cy="2387600"/>
          </a:xfrm>
          <a:prstGeom prst="rect">
            <a:avLst/>
          </a:prstGeom>
        </p:spPr>
        <p:txBody>
          <a:bodyPr anchor="b">
            <a:normAutofit/>
          </a:bodyPr>
          <a:lstStyle>
            <a:lvl1pPr algn="ctr">
              <a:defRPr sz="5400"/>
            </a:lvl1pPr>
          </a:lstStyle>
          <a:p>
            <a:r>
              <a:rPr lang="en-US"/>
              <a:t>Click to edit Master title style</a:t>
            </a:r>
          </a:p>
        </p:txBody>
      </p:sp>
      <p:sp>
        <p:nvSpPr>
          <p:cNvPr id="3" name="Subtitle 2">
            <a:extLst>
              <a:ext uri="{FF2B5EF4-FFF2-40B4-BE49-F238E27FC236}">
                <a16:creationId xmlns:a16="http://schemas.microsoft.com/office/drawing/2014/main" id="{0D505A9D-A4AF-4C69-803F-B3FD8FE7AA0D}"/>
              </a:ext>
            </a:extLst>
          </p:cNvPr>
          <p:cNvSpPr>
            <a:spLocks noGrp="1"/>
          </p:cNvSpPr>
          <p:nvPr>
            <p:ph type="subTitle" idx="1"/>
          </p:nvPr>
        </p:nvSpPr>
        <p:spPr>
          <a:xfrm>
            <a:off x="1524000" y="3602038"/>
            <a:ext cx="9144000" cy="1655762"/>
          </a:xfrm>
          <a:prstGeom prst="rect">
            <a:avLst/>
          </a:prstGeom>
        </p:spPr>
        <p:txBody>
          <a:bodyPr>
            <a:normAutofit/>
          </a:bodyPr>
          <a:lstStyle>
            <a:lvl1pPr marL="0" indent="0" algn="ctr">
              <a:buNone/>
              <a:defRPr sz="3200">
                <a:solidFill>
                  <a:schemeClr val="accent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24763624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815EC7-C509-45E9-A595-C7C08F5047E6}"/>
              </a:ext>
            </a:extLst>
          </p:cNvPr>
          <p:cNvSpPr>
            <a:spLocks noGrp="1"/>
          </p:cNvSpPr>
          <p:nvPr>
            <p:ph type="title"/>
          </p:nvPr>
        </p:nvSpPr>
        <p:spPr>
          <a:xfrm>
            <a:off x="552099" y="367131"/>
            <a:ext cx="10515600" cy="627812"/>
          </a:xfrm>
          <a:prstGeom prst="rect">
            <a:avLst/>
          </a:prstGeom>
        </p:spPr>
        <p:txBody>
          <a:bodyPr>
            <a:noAutofit/>
          </a:bodyPr>
          <a:lstStyle>
            <a:lvl1pP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3CB61D1F-B34A-4BF8-908F-7A236993989F}"/>
              </a:ext>
            </a:extLst>
          </p:cNvPr>
          <p:cNvSpPr>
            <a:spLocks noGrp="1"/>
          </p:cNvSpPr>
          <p:nvPr>
            <p:ph idx="1"/>
          </p:nvPr>
        </p:nvSpPr>
        <p:spPr>
          <a:xfrm>
            <a:off x="552099" y="1113178"/>
            <a:ext cx="10515600" cy="2039539"/>
          </a:xfrm>
          <a:prstGeom prst="rect">
            <a:avLst/>
          </a:prstGeom>
        </p:spPr>
        <p:txBody>
          <a:bodyPr/>
          <a:lstStyle>
            <a:lvl1pPr marL="0" indent="0">
              <a:buFont typeface="Wingdings" panose="05000000000000000000" pitchFamily="2" charset="2"/>
              <a:buNone/>
              <a:defRPr>
                <a:solidFill>
                  <a:schemeClr val="accent1">
                    <a:lumMod val="75000"/>
                  </a:schemeClr>
                </a:solidFill>
              </a:defRPr>
            </a:lvl1pPr>
            <a:lvl2pPr marL="230188" indent="-230188">
              <a:buFont typeface="Wingdings" panose="05000000000000000000" pitchFamily="2" charset="2"/>
              <a:buChar char="§"/>
              <a:defRPr/>
            </a:lvl2pPr>
            <a:lvl3pPr marL="460375" indent="-230188">
              <a:buFont typeface="Wingdings" panose="05000000000000000000" pitchFamily="2" charset="2"/>
              <a:buChar char="§"/>
              <a:defRPr/>
            </a:lvl3pPr>
            <a:lvl4pPr marL="684213" indent="-223838">
              <a:buFont typeface="Wingdings" panose="05000000000000000000" pitchFamily="2" charset="2"/>
              <a:buChar char="§"/>
              <a:defRPr/>
            </a:lvl4pPr>
            <a:lvl5pPr marL="914400" indent="-228600">
              <a:buFont typeface="Wingdings" panose="05000000000000000000" pitchFamily="2" charset="2"/>
              <a:buChar cha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a:extLst>
              <a:ext uri="{FF2B5EF4-FFF2-40B4-BE49-F238E27FC236}">
                <a16:creationId xmlns:a16="http://schemas.microsoft.com/office/drawing/2014/main" id="{16F6A89D-691A-4F7C-98F1-F0C593DCAC4F}"/>
              </a:ext>
            </a:extLst>
          </p:cNvPr>
          <p:cNvSpPr>
            <a:spLocks noGrp="1"/>
          </p:cNvSpPr>
          <p:nvPr>
            <p:ph type="sldNum" sz="quarter" idx="4"/>
          </p:nvPr>
        </p:nvSpPr>
        <p:spPr>
          <a:xfrm>
            <a:off x="9096837" y="6362388"/>
            <a:ext cx="2743200" cy="365125"/>
          </a:xfrm>
          <a:prstGeom prst="rect">
            <a:avLst/>
          </a:prstGeom>
        </p:spPr>
        <p:txBody>
          <a:bodyPr/>
          <a:lstStyle>
            <a:lvl1pPr algn="r">
              <a:defRPr/>
            </a:lvl1pPr>
          </a:lstStyle>
          <a:p>
            <a:fld id="{4E5DC575-B3DA-4894-AC1D-D96F1860F14D}" type="slidenum">
              <a:rPr lang="en-US" smtClean="0"/>
              <a:pPr/>
              <a:t>‹#›</a:t>
            </a:fld>
            <a:endParaRPr lang="en-US" dirty="0"/>
          </a:p>
        </p:txBody>
      </p:sp>
    </p:spTree>
    <p:extLst>
      <p:ext uri="{BB962C8B-B14F-4D97-AF65-F5344CB8AC3E}">
        <p14:creationId xmlns:p14="http://schemas.microsoft.com/office/powerpoint/2010/main" val="14297559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48BDF3-C675-4FE4-A910-AC4D9638641C}"/>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C1E326A-32E2-4FAA-B286-2C7318FA9953}"/>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EE11D807-F2AA-4847-A712-DB46B5082E5B}"/>
              </a:ext>
            </a:extLst>
          </p:cNvPr>
          <p:cNvSpPr>
            <a:spLocks noGrp="1"/>
          </p:cNvSpPr>
          <p:nvPr>
            <p:ph type="dt" sz="half" idx="10"/>
          </p:nvPr>
        </p:nvSpPr>
        <p:spPr>
          <a:xfrm>
            <a:off x="838200" y="6356350"/>
            <a:ext cx="2743200" cy="365125"/>
          </a:xfrm>
          <a:prstGeom prst="rect">
            <a:avLst/>
          </a:prstGeom>
        </p:spPr>
        <p:txBody>
          <a:bodyPr/>
          <a:lstStyle/>
          <a:p>
            <a:fld id="{FEC3EB89-3411-4E32-9B86-664EF2A4EA09}" type="datetimeFigureOut">
              <a:rPr lang="en-US" smtClean="0"/>
              <a:t>12/3/2024</a:t>
            </a:fld>
            <a:endParaRPr lang="en-US" dirty="0"/>
          </a:p>
        </p:txBody>
      </p:sp>
      <p:sp>
        <p:nvSpPr>
          <p:cNvPr id="5" name="Footer Placeholder 4">
            <a:extLst>
              <a:ext uri="{FF2B5EF4-FFF2-40B4-BE49-F238E27FC236}">
                <a16:creationId xmlns:a16="http://schemas.microsoft.com/office/drawing/2014/main" id="{3918B119-C720-495E-B60C-22CBB6586E5D}"/>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8FE2A286-1540-4D00-A534-703021A3BD42}"/>
              </a:ext>
            </a:extLst>
          </p:cNvPr>
          <p:cNvSpPr>
            <a:spLocks noGrp="1"/>
          </p:cNvSpPr>
          <p:nvPr>
            <p:ph type="sldNum" sz="quarter" idx="12"/>
          </p:nvPr>
        </p:nvSpPr>
        <p:spPr>
          <a:xfrm>
            <a:off x="8610600" y="6356350"/>
            <a:ext cx="2743200" cy="365125"/>
          </a:xfrm>
          <a:prstGeom prst="rect">
            <a:avLst/>
          </a:prstGeom>
        </p:spPr>
        <p:txBody>
          <a:bodyPr/>
          <a:lstStyle/>
          <a:p>
            <a:fld id="{4E5DC575-B3DA-4894-AC1D-D96F1860F14D}" type="slidenum">
              <a:rPr lang="en-US" smtClean="0"/>
              <a:t>‹#›</a:t>
            </a:fld>
            <a:endParaRPr lang="en-US" dirty="0"/>
          </a:p>
        </p:txBody>
      </p:sp>
    </p:spTree>
    <p:extLst>
      <p:ext uri="{BB962C8B-B14F-4D97-AF65-F5344CB8AC3E}">
        <p14:creationId xmlns:p14="http://schemas.microsoft.com/office/powerpoint/2010/main" val="29568343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D5E853-5CAF-42AD-AB47-7F5A49B7B50A}"/>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B10D8E34-F3E7-4F97-A3DF-30EEE989C0C5}"/>
              </a:ext>
            </a:extLst>
          </p:cNvPr>
          <p:cNvSpPr>
            <a:spLocks noGrp="1"/>
          </p:cNvSpPr>
          <p:nvPr>
            <p:ph sz="half" idx="1"/>
          </p:nvPr>
        </p:nvSpPr>
        <p:spPr>
          <a:xfrm>
            <a:off x="838200" y="1825625"/>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C8AB9D5-42F1-4DA5-90B3-823D47216A6D}"/>
              </a:ext>
            </a:extLst>
          </p:cNvPr>
          <p:cNvSpPr>
            <a:spLocks noGrp="1"/>
          </p:cNvSpPr>
          <p:nvPr>
            <p:ph sz="half" idx="2"/>
          </p:nvPr>
        </p:nvSpPr>
        <p:spPr>
          <a:xfrm>
            <a:off x="6172200" y="1825625"/>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A876C05-7108-4656-9F43-674919BEE9BD}"/>
              </a:ext>
            </a:extLst>
          </p:cNvPr>
          <p:cNvSpPr>
            <a:spLocks noGrp="1"/>
          </p:cNvSpPr>
          <p:nvPr>
            <p:ph type="dt" sz="half" idx="10"/>
          </p:nvPr>
        </p:nvSpPr>
        <p:spPr>
          <a:xfrm>
            <a:off x="838200" y="6356350"/>
            <a:ext cx="2743200" cy="365125"/>
          </a:xfrm>
          <a:prstGeom prst="rect">
            <a:avLst/>
          </a:prstGeom>
        </p:spPr>
        <p:txBody>
          <a:bodyPr/>
          <a:lstStyle/>
          <a:p>
            <a:fld id="{FEC3EB89-3411-4E32-9B86-664EF2A4EA09}" type="datetimeFigureOut">
              <a:rPr lang="en-US" smtClean="0"/>
              <a:t>12/3/2024</a:t>
            </a:fld>
            <a:endParaRPr lang="en-US" dirty="0"/>
          </a:p>
        </p:txBody>
      </p:sp>
      <p:sp>
        <p:nvSpPr>
          <p:cNvPr id="6" name="Footer Placeholder 5">
            <a:extLst>
              <a:ext uri="{FF2B5EF4-FFF2-40B4-BE49-F238E27FC236}">
                <a16:creationId xmlns:a16="http://schemas.microsoft.com/office/drawing/2014/main" id="{A057A914-9DAA-4AE9-A76A-42447258A5E5}"/>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7" name="Slide Number Placeholder 6">
            <a:extLst>
              <a:ext uri="{FF2B5EF4-FFF2-40B4-BE49-F238E27FC236}">
                <a16:creationId xmlns:a16="http://schemas.microsoft.com/office/drawing/2014/main" id="{E3C0452A-1F51-42B5-8497-BB68481ED6FA}"/>
              </a:ext>
            </a:extLst>
          </p:cNvPr>
          <p:cNvSpPr>
            <a:spLocks noGrp="1"/>
          </p:cNvSpPr>
          <p:nvPr>
            <p:ph type="sldNum" sz="quarter" idx="12"/>
          </p:nvPr>
        </p:nvSpPr>
        <p:spPr>
          <a:xfrm>
            <a:off x="8610600" y="6356350"/>
            <a:ext cx="2743200" cy="365125"/>
          </a:xfrm>
          <a:prstGeom prst="rect">
            <a:avLst/>
          </a:prstGeom>
        </p:spPr>
        <p:txBody>
          <a:bodyPr/>
          <a:lstStyle/>
          <a:p>
            <a:fld id="{4E5DC575-B3DA-4894-AC1D-D96F1860F14D}" type="slidenum">
              <a:rPr lang="en-US" smtClean="0"/>
              <a:t>‹#›</a:t>
            </a:fld>
            <a:endParaRPr lang="en-US" dirty="0"/>
          </a:p>
        </p:txBody>
      </p:sp>
    </p:spTree>
    <p:extLst>
      <p:ext uri="{BB962C8B-B14F-4D97-AF65-F5344CB8AC3E}">
        <p14:creationId xmlns:p14="http://schemas.microsoft.com/office/powerpoint/2010/main" val="16420135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C8A46B-388C-4D77-BE61-52E7B1C9138A}"/>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5F6ECDA0-3BD6-450B-8B96-C3684DC87563}"/>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D7D6CCF2-765D-4D39-83E7-42743CE9E796}"/>
              </a:ext>
            </a:extLst>
          </p:cNvPr>
          <p:cNvSpPr>
            <a:spLocks noGrp="1"/>
          </p:cNvSpPr>
          <p:nvPr>
            <p:ph sz="half" idx="2"/>
          </p:nvPr>
        </p:nvSpPr>
        <p:spPr>
          <a:xfrm>
            <a:off x="839788" y="2505075"/>
            <a:ext cx="5157787"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9ECD599-93B8-46A3-9EF0-230980A89B13}"/>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FAD0E1B5-5F66-4EE8-9EE1-86A03BA8AD5D}"/>
              </a:ext>
            </a:extLst>
          </p:cNvPr>
          <p:cNvSpPr>
            <a:spLocks noGrp="1"/>
          </p:cNvSpPr>
          <p:nvPr>
            <p:ph sz="quarter" idx="4"/>
          </p:nvPr>
        </p:nvSpPr>
        <p:spPr>
          <a:xfrm>
            <a:off x="6172200" y="2505075"/>
            <a:ext cx="5183188"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C4E6235-3EAC-4DFF-9A14-1ADA715CC2A0}"/>
              </a:ext>
            </a:extLst>
          </p:cNvPr>
          <p:cNvSpPr>
            <a:spLocks noGrp="1"/>
          </p:cNvSpPr>
          <p:nvPr>
            <p:ph type="dt" sz="half" idx="10"/>
          </p:nvPr>
        </p:nvSpPr>
        <p:spPr>
          <a:xfrm>
            <a:off x="838200" y="6356350"/>
            <a:ext cx="2743200" cy="365125"/>
          </a:xfrm>
          <a:prstGeom prst="rect">
            <a:avLst/>
          </a:prstGeom>
        </p:spPr>
        <p:txBody>
          <a:bodyPr/>
          <a:lstStyle/>
          <a:p>
            <a:fld id="{FEC3EB89-3411-4E32-9B86-664EF2A4EA09}" type="datetimeFigureOut">
              <a:rPr lang="en-US" smtClean="0"/>
              <a:t>12/3/2024</a:t>
            </a:fld>
            <a:endParaRPr lang="en-US" dirty="0"/>
          </a:p>
        </p:txBody>
      </p:sp>
      <p:sp>
        <p:nvSpPr>
          <p:cNvPr id="8" name="Footer Placeholder 7">
            <a:extLst>
              <a:ext uri="{FF2B5EF4-FFF2-40B4-BE49-F238E27FC236}">
                <a16:creationId xmlns:a16="http://schemas.microsoft.com/office/drawing/2014/main" id="{0132BF57-DA9A-4492-A076-AB71F5BE90B8}"/>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9" name="Slide Number Placeholder 8">
            <a:extLst>
              <a:ext uri="{FF2B5EF4-FFF2-40B4-BE49-F238E27FC236}">
                <a16:creationId xmlns:a16="http://schemas.microsoft.com/office/drawing/2014/main" id="{9BB5FCD9-5D4E-4E57-9402-7599F98853C9}"/>
              </a:ext>
            </a:extLst>
          </p:cNvPr>
          <p:cNvSpPr>
            <a:spLocks noGrp="1"/>
          </p:cNvSpPr>
          <p:nvPr>
            <p:ph type="sldNum" sz="quarter" idx="12"/>
          </p:nvPr>
        </p:nvSpPr>
        <p:spPr>
          <a:xfrm>
            <a:off x="8610600" y="6356350"/>
            <a:ext cx="2743200" cy="365125"/>
          </a:xfrm>
          <a:prstGeom prst="rect">
            <a:avLst/>
          </a:prstGeom>
        </p:spPr>
        <p:txBody>
          <a:bodyPr/>
          <a:lstStyle/>
          <a:p>
            <a:fld id="{4E5DC575-B3DA-4894-AC1D-D96F1860F14D}" type="slidenum">
              <a:rPr lang="en-US" smtClean="0"/>
              <a:t>‹#›</a:t>
            </a:fld>
            <a:endParaRPr lang="en-US" dirty="0"/>
          </a:p>
        </p:txBody>
      </p:sp>
    </p:spTree>
    <p:extLst>
      <p:ext uri="{BB962C8B-B14F-4D97-AF65-F5344CB8AC3E}">
        <p14:creationId xmlns:p14="http://schemas.microsoft.com/office/powerpoint/2010/main" val="34726367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300DDE-4BCF-4525-91BE-72A54FC8C28F}"/>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E9F6FE61-20C8-49B5-BF10-C0DCB24C6750}"/>
              </a:ext>
            </a:extLst>
          </p:cNvPr>
          <p:cNvSpPr>
            <a:spLocks noGrp="1"/>
          </p:cNvSpPr>
          <p:nvPr>
            <p:ph type="dt" sz="half" idx="10"/>
          </p:nvPr>
        </p:nvSpPr>
        <p:spPr>
          <a:xfrm>
            <a:off x="838200" y="6356350"/>
            <a:ext cx="2743200" cy="365125"/>
          </a:xfrm>
          <a:prstGeom prst="rect">
            <a:avLst/>
          </a:prstGeom>
        </p:spPr>
        <p:txBody>
          <a:bodyPr/>
          <a:lstStyle/>
          <a:p>
            <a:fld id="{FEC3EB89-3411-4E32-9B86-664EF2A4EA09}" type="datetimeFigureOut">
              <a:rPr lang="en-US" smtClean="0"/>
              <a:t>12/3/2024</a:t>
            </a:fld>
            <a:endParaRPr lang="en-US" dirty="0"/>
          </a:p>
        </p:txBody>
      </p:sp>
      <p:sp>
        <p:nvSpPr>
          <p:cNvPr id="4" name="Footer Placeholder 3">
            <a:extLst>
              <a:ext uri="{FF2B5EF4-FFF2-40B4-BE49-F238E27FC236}">
                <a16:creationId xmlns:a16="http://schemas.microsoft.com/office/drawing/2014/main" id="{36D4D872-320C-4D19-B900-0E59609A4287}"/>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5" name="Slide Number Placeholder 4">
            <a:extLst>
              <a:ext uri="{FF2B5EF4-FFF2-40B4-BE49-F238E27FC236}">
                <a16:creationId xmlns:a16="http://schemas.microsoft.com/office/drawing/2014/main" id="{7C0B071D-2650-40F5-8B1E-46DF9DB8D898}"/>
              </a:ext>
            </a:extLst>
          </p:cNvPr>
          <p:cNvSpPr>
            <a:spLocks noGrp="1"/>
          </p:cNvSpPr>
          <p:nvPr>
            <p:ph type="sldNum" sz="quarter" idx="12"/>
          </p:nvPr>
        </p:nvSpPr>
        <p:spPr>
          <a:xfrm>
            <a:off x="8610600" y="6356350"/>
            <a:ext cx="2743200" cy="365125"/>
          </a:xfrm>
          <a:prstGeom prst="rect">
            <a:avLst/>
          </a:prstGeom>
        </p:spPr>
        <p:txBody>
          <a:bodyPr/>
          <a:lstStyle/>
          <a:p>
            <a:fld id="{4E5DC575-B3DA-4894-AC1D-D96F1860F14D}" type="slidenum">
              <a:rPr lang="en-US" smtClean="0"/>
              <a:t>‹#›</a:t>
            </a:fld>
            <a:endParaRPr lang="en-US" dirty="0"/>
          </a:p>
        </p:txBody>
      </p:sp>
    </p:spTree>
    <p:extLst>
      <p:ext uri="{BB962C8B-B14F-4D97-AF65-F5344CB8AC3E}">
        <p14:creationId xmlns:p14="http://schemas.microsoft.com/office/powerpoint/2010/main" val="31771774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A747EB5-7CA0-4A83-9D1B-19C143605145}"/>
              </a:ext>
            </a:extLst>
          </p:cNvPr>
          <p:cNvSpPr>
            <a:spLocks noGrp="1"/>
          </p:cNvSpPr>
          <p:nvPr>
            <p:ph type="dt" sz="half" idx="10"/>
          </p:nvPr>
        </p:nvSpPr>
        <p:spPr>
          <a:xfrm>
            <a:off x="838200" y="6356350"/>
            <a:ext cx="2743200" cy="365125"/>
          </a:xfrm>
          <a:prstGeom prst="rect">
            <a:avLst/>
          </a:prstGeom>
        </p:spPr>
        <p:txBody>
          <a:bodyPr/>
          <a:lstStyle/>
          <a:p>
            <a:fld id="{FEC3EB89-3411-4E32-9B86-664EF2A4EA09}" type="datetimeFigureOut">
              <a:rPr lang="en-US" smtClean="0"/>
              <a:t>12/3/2024</a:t>
            </a:fld>
            <a:endParaRPr lang="en-US" dirty="0"/>
          </a:p>
        </p:txBody>
      </p:sp>
      <p:sp>
        <p:nvSpPr>
          <p:cNvPr id="3" name="Footer Placeholder 2">
            <a:extLst>
              <a:ext uri="{FF2B5EF4-FFF2-40B4-BE49-F238E27FC236}">
                <a16:creationId xmlns:a16="http://schemas.microsoft.com/office/drawing/2014/main" id="{C32C3624-E3A1-4C8A-95B8-43FE56CEEE75}"/>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4" name="Slide Number Placeholder 3">
            <a:extLst>
              <a:ext uri="{FF2B5EF4-FFF2-40B4-BE49-F238E27FC236}">
                <a16:creationId xmlns:a16="http://schemas.microsoft.com/office/drawing/2014/main" id="{FD65764B-81AF-4873-8E85-B90AF3207576}"/>
              </a:ext>
            </a:extLst>
          </p:cNvPr>
          <p:cNvSpPr>
            <a:spLocks noGrp="1"/>
          </p:cNvSpPr>
          <p:nvPr>
            <p:ph type="sldNum" sz="quarter" idx="12"/>
          </p:nvPr>
        </p:nvSpPr>
        <p:spPr>
          <a:xfrm>
            <a:off x="8610600" y="6356350"/>
            <a:ext cx="2743200" cy="365125"/>
          </a:xfrm>
          <a:prstGeom prst="rect">
            <a:avLst/>
          </a:prstGeom>
        </p:spPr>
        <p:txBody>
          <a:bodyPr/>
          <a:lstStyle/>
          <a:p>
            <a:fld id="{4E5DC575-B3DA-4894-AC1D-D96F1860F14D}" type="slidenum">
              <a:rPr lang="en-US" smtClean="0"/>
              <a:t>‹#›</a:t>
            </a:fld>
            <a:endParaRPr lang="en-US" dirty="0"/>
          </a:p>
        </p:txBody>
      </p:sp>
    </p:spTree>
    <p:extLst>
      <p:ext uri="{BB962C8B-B14F-4D97-AF65-F5344CB8AC3E}">
        <p14:creationId xmlns:p14="http://schemas.microsoft.com/office/powerpoint/2010/main" val="25111246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7F3DD2-9E90-4EBF-9B07-2194BDC33C6E}"/>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6E8BFE9-2F23-4BCD-B60A-0983EBBCEB90}"/>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795FE31-2336-4B0E-BC8F-3572FA6EC20B}"/>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7DFD6EC-511A-455D-8BD9-982DE4390AD3}"/>
              </a:ext>
            </a:extLst>
          </p:cNvPr>
          <p:cNvSpPr>
            <a:spLocks noGrp="1"/>
          </p:cNvSpPr>
          <p:nvPr>
            <p:ph type="dt" sz="half" idx="10"/>
          </p:nvPr>
        </p:nvSpPr>
        <p:spPr>
          <a:xfrm>
            <a:off x="838200" y="6356350"/>
            <a:ext cx="2743200" cy="365125"/>
          </a:xfrm>
          <a:prstGeom prst="rect">
            <a:avLst/>
          </a:prstGeom>
        </p:spPr>
        <p:txBody>
          <a:bodyPr/>
          <a:lstStyle/>
          <a:p>
            <a:fld id="{FEC3EB89-3411-4E32-9B86-664EF2A4EA09}" type="datetimeFigureOut">
              <a:rPr lang="en-US" smtClean="0"/>
              <a:t>12/3/2024</a:t>
            </a:fld>
            <a:endParaRPr lang="en-US" dirty="0"/>
          </a:p>
        </p:txBody>
      </p:sp>
      <p:sp>
        <p:nvSpPr>
          <p:cNvPr id="6" name="Footer Placeholder 5">
            <a:extLst>
              <a:ext uri="{FF2B5EF4-FFF2-40B4-BE49-F238E27FC236}">
                <a16:creationId xmlns:a16="http://schemas.microsoft.com/office/drawing/2014/main" id="{4067B1AA-215E-4D2A-873E-12B2C91049D2}"/>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7" name="Slide Number Placeholder 6">
            <a:extLst>
              <a:ext uri="{FF2B5EF4-FFF2-40B4-BE49-F238E27FC236}">
                <a16:creationId xmlns:a16="http://schemas.microsoft.com/office/drawing/2014/main" id="{F35E25FC-1B80-4F9E-AB2D-C76EBB645014}"/>
              </a:ext>
            </a:extLst>
          </p:cNvPr>
          <p:cNvSpPr>
            <a:spLocks noGrp="1"/>
          </p:cNvSpPr>
          <p:nvPr>
            <p:ph type="sldNum" sz="quarter" idx="12"/>
          </p:nvPr>
        </p:nvSpPr>
        <p:spPr>
          <a:xfrm>
            <a:off x="8610600" y="6356350"/>
            <a:ext cx="2743200" cy="365125"/>
          </a:xfrm>
          <a:prstGeom prst="rect">
            <a:avLst/>
          </a:prstGeom>
        </p:spPr>
        <p:txBody>
          <a:bodyPr/>
          <a:lstStyle/>
          <a:p>
            <a:fld id="{4E5DC575-B3DA-4894-AC1D-D96F1860F14D}" type="slidenum">
              <a:rPr lang="en-US" smtClean="0"/>
              <a:t>‹#›</a:t>
            </a:fld>
            <a:endParaRPr lang="en-US" dirty="0"/>
          </a:p>
        </p:txBody>
      </p:sp>
    </p:spTree>
    <p:extLst>
      <p:ext uri="{BB962C8B-B14F-4D97-AF65-F5344CB8AC3E}">
        <p14:creationId xmlns:p14="http://schemas.microsoft.com/office/powerpoint/2010/main" val="18587634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39F35-1611-42F7-A008-1247A6AC1DD6}"/>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E268273-8ED8-4A31-9442-466BDD24B810}"/>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836F42B4-A61A-4FDA-B0DC-F40834BD8ED9}"/>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C2D9FEBD-503F-464B-B22C-555050B32A4C}"/>
              </a:ext>
            </a:extLst>
          </p:cNvPr>
          <p:cNvSpPr>
            <a:spLocks noGrp="1"/>
          </p:cNvSpPr>
          <p:nvPr>
            <p:ph type="dt" sz="half" idx="10"/>
          </p:nvPr>
        </p:nvSpPr>
        <p:spPr>
          <a:xfrm>
            <a:off x="838200" y="6356350"/>
            <a:ext cx="2743200" cy="365125"/>
          </a:xfrm>
          <a:prstGeom prst="rect">
            <a:avLst/>
          </a:prstGeom>
        </p:spPr>
        <p:txBody>
          <a:bodyPr/>
          <a:lstStyle/>
          <a:p>
            <a:fld id="{FEC3EB89-3411-4E32-9B86-664EF2A4EA09}" type="datetimeFigureOut">
              <a:rPr lang="en-US" smtClean="0"/>
              <a:t>12/3/2024</a:t>
            </a:fld>
            <a:endParaRPr lang="en-US" dirty="0"/>
          </a:p>
        </p:txBody>
      </p:sp>
      <p:sp>
        <p:nvSpPr>
          <p:cNvPr id="6" name="Footer Placeholder 5">
            <a:extLst>
              <a:ext uri="{FF2B5EF4-FFF2-40B4-BE49-F238E27FC236}">
                <a16:creationId xmlns:a16="http://schemas.microsoft.com/office/drawing/2014/main" id="{84AC58AB-1586-418B-A030-C9B1CABED1A0}"/>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7" name="Slide Number Placeholder 6">
            <a:extLst>
              <a:ext uri="{FF2B5EF4-FFF2-40B4-BE49-F238E27FC236}">
                <a16:creationId xmlns:a16="http://schemas.microsoft.com/office/drawing/2014/main" id="{F6CF43F4-342D-4F33-99B8-27ACFF6C099F}"/>
              </a:ext>
            </a:extLst>
          </p:cNvPr>
          <p:cNvSpPr>
            <a:spLocks noGrp="1"/>
          </p:cNvSpPr>
          <p:nvPr>
            <p:ph type="sldNum" sz="quarter" idx="12"/>
          </p:nvPr>
        </p:nvSpPr>
        <p:spPr>
          <a:xfrm>
            <a:off x="8610600" y="6356350"/>
            <a:ext cx="2743200" cy="365125"/>
          </a:xfrm>
          <a:prstGeom prst="rect">
            <a:avLst/>
          </a:prstGeom>
        </p:spPr>
        <p:txBody>
          <a:bodyPr/>
          <a:lstStyle/>
          <a:p>
            <a:fld id="{4E5DC575-B3DA-4894-AC1D-D96F1860F14D}" type="slidenum">
              <a:rPr lang="en-US" smtClean="0"/>
              <a:t>‹#›</a:t>
            </a:fld>
            <a:endParaRPr lang="en-US" dirty="0"/>
          </a:p>
        </p:txBody>
      </p:sp>
    </p:spTree>
    <p:extLst>
      <p:ext uri="{BB962C8B-B14F-4D97-AF65-F5344CB8AC3E}">
        <p14:creationId xmlns:p14="http://schemas.microsoft.com/office/powerpoint/2010/main" val="35480466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04AEEE-3587-4C7D-BAA3-0C3E401F313A}"/>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98654F2-609F-41BE-BF94-9566C0BCC8F1}"/>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9FEAD64-81FE-45C7-87BE-C99041D876D2}"/>
              </a:ext>
            </a:extLst>
          </p:cNvPr>
          <p:cNvSpPr>
            <a:spLocks noGrp="1"/>
          </p:cNvSpPr>
          <p:nvPr>
            <p:ph type="dt" sz="half" idx="10"/>
          </p:nvPr>
        </p:nvSpPr>
        <p:spPr>
          <a:xfrm>
            <a:off x="838200" y="6356350"/>
            <a:ext cx="2743200" cy="365125"/>
          </a:xfrm>
          <a:prstGeom prst="rect">
            <a:avLst/>
          </a:prstGeom>
        </p:spPr>
        <p:txBody>
          <a:bodyPr/>
          <a:lstStyle/>
          <a:p>
            <a:fld id="{FEC3EB89-3411-4E32-9B86-664EF2A4EA09}" type="datetimeFigureOut">
              <a:rPr lang="en-US" smtClean="0"/>
              <a:t>12/3/2024</a:t>
            </a:fld>
            <a:endParaRPr lang="en-US" dirty="0"/>
          </a:p>
        </p:txBody>
      </p:sp>
      <p:sp>
        <p:nvSpPr>
          <p:cNvPr id="5" name="Footer Placeholder 4">
            <a:extLst>
              <a:ext uri="{FF2B5EF4-FFF2-40B4-BE49-F238E27FC236}">
                <a16:creationId xmlns:a16="http://schemas.microsoft.com/office/drawing/2014/main" id="{3DC9082A-2241-44ED-B9AD-9750B21A6885}"/>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8D710290-45AC-4A7C-9A77-667E4B9CF220}"/>
              </a:ext>
            </a:extLst>
          </p:cNvPr>
          <p:cNvSpPr>
            <a:spLocks noGrp="1"/>
          </p:cNvSpPr>
          <p:nvPr>
            <p:ph type="sldNum" sz="quarter" idx="12"/>
          </p:nvPr>
        </p:nvSpPr>
        <p:spPr>
          <a:xfrm>
            <a:off x="8610600" y="6356350"/>
            <a:ext cx="2743200" cy="365125"/>
          </a:xfrm>
          <a:prstGeom prst="rect">
            <a:avLst/>
          </a:prstGeom>
        </p:spPr>
        <p:txBody>
          <a:bodyPr/>
          <a:lstStyle/>
          <a:p>
            <a:fld id="{4E5DC575-B3DA-4894-AC1D-D96F1860F14D}" type="slidenum">
              <a:rPr lang="en-US" smtClean="0"/>
              <a:t>‹#›</a:t>
            </a:fld>
            <a:endParaRPr lang="en-US" dirty="0"/>
          </a:p>
        </p:txBody>
      </p:sp>
    </p:spTree>
    <p:extLst>
      <p:ext uri="{BB962C8B-B14F-4D97-AF65-F5344CB8AC3E}">
        <p14:creationId xmlns:p14="http://schemas.microsoft.com/office/powerpoint/2010/main" val="29767423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D5DDBF4-DC75-4000-B4CD-4560FF8BCA5D}"/>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438E350-8C93-428E-9B85-FE7F21988F2E}"/>
              </a:ext>
            </a:extLst>
          </p:cNvPr>
          <p:cNvSpPr>
            <a:spLocks noGrp="1"/>
          </p:cNvSpPr>
          <p:nvPr>
            <p:ph type="body" orient="vert" idx="1"/>
          </p:nvPr>
        </p:nvSpPr>
        <p:spPr>
          <a:xfrm>
            <a:off x="838200" y="365125"/>
            <a:ext cx="7734300" cy="58118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DB2166D-1728-4813-9139-87CA01351A24}"/>
              </a:ext>
            </a:extLst>
          </p:cNvPr>
          <p:cNvSpPr>
            <a:spLocks noGrp="1"/>
          </p:cNvSpPr>
          <p:nvPr>
            <p:ph type="dt" sz="half" idx="10"/>
          </p:nvPr>
        </p:nvSpPr>
        <p:spPr>
          <a:xfrm>
            <a:off x="838200" y="6356350"/>
            <a:ext cx="2743200" cy="365125"/>
          </a:xfrm>
          <a:prstGeom prst="rect">
            <a:avLst/>
          </a:prstGeom>
        </p:spPr>
        <p:txBody>
          <a:bodyPr/>
          <a:lstStyle/>
          <a:p>
            <a:fld id="{FEC3EB89-3411-4E32-9B86-664EF2A4EA09}" type="datetimeFigureOut">
              <a:rPr lang="en-US" smtClean="0"/>
              <a:t>12/3/2024</a:t>
            </a:fld>
            <a:endParaRPr lang="en-US" dirty="0"/>
          </a:p>
        </p:txBody>
      </p:sp>
      <p:sp>
        <p:nvSpPr>
          <p:cNvPr id="5" name="Footer Placeholder 4">
            <a:extLst>
              <a:ext uri="{FF2B5EF4-FFF2-40B4-BE49-F238E27FC236}">
                <a16:creationId xmlns:a16="http://schemas.microsoft.com/office/drawing/2014/main" id="{0DF9C6B2-CD29-4F7A-8C8F-E7523A74F37C}"/>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B34A101A-1A5F-4B8A-B35C-38FD5CC03737}"/>
              </a:ext>
            </a:extLst>
          </p:cNvPr>
          <p:cNvSpPr>
            <a:spLocks noGrp="1"/>
          </p:cNvSpPr>
          <p:nvPr>
            <p:ph type="sldNum" sz="quarter" idx="12"/>
          </p:nvPr>
        </p:nvSpPr>
        <p:spPr>
          <a:xfrm>
            <a:off x="8610600" y="6356350"/>
            <a:ext cx="2743200" cy="365125"/>
          </a:xfrm>
          <a:prstGeom prst="rect">
            <a:avLst/>
          </a:prstGeom>
        </p:spPr>
        <p:txBody>
          <a:bodyPr/>
          <a:lstStyle/>
          <a:p>
            <a:fld id="{4E5DC575-B3DA-4894-AC1D-D96F1860F14D}" type="slidenum">
              <a:rPr lang="en-US" smtClean="0"/>
              <a:t>‹#›</a:t>
            </a:fld>
            <a:endParaRPr lang="en-US" dirty="0"/>
          </a:p>
        </p:txBody>
      </p:sp>
    </p:spTree>
    <p:extLst>
      <p:ext uri="{BB962C8B-B14F-4D97-AF65-F5344CB8AC3E}">
        <p14:creationId xmlns:p14="http://schemas.microsoft.com/office/powerpoint/2010/main" val="18388036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88237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amazon.com/Princess-Bride-Battle-Wits-3rd" TargetMode="External"/><Relationship Id="rId2" Type="http://schemas.openxmlformats.org/officeDocument/2006/relationships/hyperlink" Target="https://www.youtube.com/watch?v=EZSx3zNZOaU" TargetMode="Externa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www.youtube.com/watch?v=iSHPVCBsnLw" TargetMode="External"/><Relationship Id="rId1" Type="http://schemas.openxmlformats.org/officeDocument/2006/relationships/slideLayout" Target="../slideLayouts/slideLayout2.xml"/><Relationship Id="rId4" Type="http://schemas.openxmlformats.org/officeDocument/2006/relationships/hyperlink" Target="https://www.snorgtees.com/rock-paper-scissors-lizard-spock"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4.jpeg"/><Relationship Id="rId7" Type="http://schemas.openxmlformats.org/officeDocument/2006/relationships/customXml" Target="../ink/ink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customXml" Target="../ink/ink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customXml" Target="../ink/ink3.xm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customXml" Target="../ink/ink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ustomXml" Target="../ink/ink5.xm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https://www.youtube.com/watch?v=yM38mRHY150"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customXml" Target="../ink/ink6.xm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customXml" Target="../ink/ink7.xml"/><Relationship Id="rId2" Type="http://schemas.openxmlformats.org/officeDocument/2006/relationships/image" Target="../media/image80.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90.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customXml" Target="../ink/ink8.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customXml" Target="../ink/ink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0.png"/><Relationship Id="rId7" Type="http://schemas.openxmlformats.org/officeDocument/2006/relationships/image" Target="../media/image18.png"/><Relationship Id="rId2" Type="http://schemas.openxmlformats.org/officeDocument/2006/relationships/image" Target="../media/image110.png"/><Relationship Id="rId1" Type="http://schemas.openxmlformats.org/officeDocument/2006/relationships/slideLayout" Target="../slideLayouts/slideLayout2.xml"/><Relationship Id="rId6" Type="http://schemas.openxmlformats.org/officeDocument/2006/relationships/customXml" Target="../ink/ink10.xml"/><Relationship Id="rId5" Type="http://schemas.openxmlformats.org/officeDocument/2006/relationships/image" Target="../media/image140.png"/><Relationship Id="rId4" Type="http://schemas.openxmlformats.org/officeDocument/2006/relationships/image" Target="../media/image130.png"/></Relationships>
</file>

<file path=ppt/slides/_rels/slide16.xml.rels><?xml version="1.0" encoding="UTF-8" standalone="yes"?>
<Relationships xmlns="http://schemas.openxmlformats.org/package/2006/relationships"><Relationship Id="rId3" Type="http://schemas.openxmlformats.org/officeDocument/2006/relationships/image" Target="../media/image120.png"/><Relationship Id="rId7" Type="http://schemas.openxmlformats.org/officeDocument/2006/relationships/image" Target="../media/image170.png"/><Relationship Id="rId2" Type="http://schemas.openxmlformats.org/officeDocument/2006/relationships/image" Target="../media/image110.png"/><Relationship Id="rId1" Type="http://schemas.openxmlformats.org/officeDocument/2006/relationships/slideLayout" Target="../slideLayouts/slideLayout2.xml"/><Relationship Id="rId6" Type="http://schemas.openxmlformats.org/officeDocument/2006/relationships/image" Target="../media/image160.png"/><Relationship Id="rId5" Type="http://schemas.openxmlformats.org/officeDocument/2006/relationships/image" Target="../media/image150.png"/><Relationship Id="rId4" Type="http://schemas.openxmlformats.org/officeDocument/2006/relationships/image" Target="../media/image130.png"/></Relationships>
</file>

<file path=ppt/slides/_rels/slide17.xml.rels><?xml version="1.0" encoding="UTF-8" standalone="yes"?>
<Relationships xmlns="http://schemas.openxmlformats.org/package/2006/relationships"><Relationship Id="rId3" Type="http://schemas.openxmlformats.org/officeDocument/2006/relationships/customXml" Target="../ink/ink11.xml"/><Relationship Id="rId2" Type="http://schemas.openxmlformats.org/officeDocument/2006/relationships/image" Target="../media/image180.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3" Type="http://schemas.openxmlformats.org/officeDocument/2006/relationships/customXml" Target="../ink/ink12.xml"/><Relationship Id="rId2" Type="http://schemas.openxmlformats.org/officeDocument/2006/relationships/image" Target="../media/image190.png"/><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customXml" Target="../ink/ink13.xml"/><Relationship Id="rId4" Type="http://schemas.openxmlformats.org/officeDocument/2006/relationships/image" Target="../media/image20.png"/></Relationships>
</file>

<file path=ppt/slides/_rels/slide19.xml.rels><?xml version="1.0" encoding="UTF-8" standalone="yes"?>
<Relationships xmlns="http://schemas.openxmlformats.org/package/2006/relationships"><Relationship Id="rId3" Type="http://schemas.openxmlformats.org/officeDocument/2006/relationships/image" Target="../media/image210.png"/><Relationship Id="rId2" Type="http://schemas.openxmlformats.org/officeDocument/2006/relationships/image" Target="../media/image201.png"/><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customXml" Target="../ink/ink14.xml"/></Relationships>
</file>

<file path=ppt/slides/_rels/slide20.xml.rels><?xml version="1.0" encoding="UTF-8" standalone="yes"?>
<Relationships xmlns="http://schemas.openxmlformats.org/package/2006/relationships"><Relationship Id="rId3" Type="http://schemas.openxmlformats.org/officeDocument/2006/relationships/customXml" Target="../ink/ink15.xml"/><Relationship Id="rId2" Type="http://schemas.openxmlformats.org/officeDocument/2006/relationships/image" Target="../media/image200.pn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21.xml.rels><?xml version="1.0" encoding="UTF-8" standalone="yes"?>
<Relationships xmlns="http://schemas.openxmlformats.org/package/2006/relationships"><Relationship Id="rId2" Type="http://schemas.openxmlformats.org/officeDocument/2006/relationships/image" Target="../media/image20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20.png"/><Relationship Id="rId2" Type="http://schemas.openxmlformats.org/officeDocument/2006/relationships/image" Target="../media/image200.png"/><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customXml" Target="../ink/ink16.xml"/></Relationships>
</file>

<file path=ppt/slides/_rels/slide23.xml.rels><?xml version="1.0" encoding="UTF-8" standalone="yes"?>
<Relationships xmlns="http://schemas.openxmlformats.org/package/2006/relationships"><Relationship Id="rId3" Type="http://schemas.openxmlformats.org/officeDocument/2006/relationships/image" Target="../media/image220.png"/><Relationship Id="rId2" Type="http://schemas.openxmlformats.org/officeDocument/2006/relationships/image" Target="../media/image20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customXml" Target="../ink/ink17.xml"/><Relationship Id="rId2" Type="http://schemas.openxmlformats.org/officeDocument/2006/relationships/image" Target="../media/image230.png"/><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50.png"/><Relationship Id="rId7" Type="http://schemas.openxmlformats.org/officeDocument/2006/relationships/image" Target="../media/image28.png"/><Relationship Id="rId2" Type="http://schemas.openxmlformats.org/officeDocument/2006/relationships/image" Target="../media/image240.png"/><Relationship Id="rId1" Type="http://schemas.openxmlformats.org/officeDocument/2006/relationships/slideLayout" Target="../slideLayouts/slideLayout2.xml"/><Relationship Id="rId6" Type="http://schemas.openxmlformats.org/officeDocument/2006/relationships/customXml" Target="../ink/ink18.xml"/><Relationship Id="rId5" Type="http://schemas.openxmlformats.org/officeDocument/2006/relationships/image" Target="../media/image27.png"/><Relationship Id="rId4" Type="http://schemas.openxmlformats.org/officeDocument/2006/relationships/image" Target="../media/image26.png"/></Relationships>
</file>

<file path=ppt/slides/_rels/slide27.xml.rels><?xml version="1.0" encoding="UTF-8" standalone="yes"?>
<Relationships xmlns="http://schemas.openxmlformats.org/package/2006/relationships"><Relationship Id="rId3" Type="http://schemas.openxmlformats.org/officeDocument/2006/relationships/customXml" Target="../ink/ink19.xm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28.xml.rels><?xml version="1.0" encoding="UTF-8" standalone="yes"?>
<Relationships xmlns="http://schemas.openxmlformats.org/package/2006/relationships"><Relationship Id="rId3" Type="http://schemas.openxmlformats.org/officeDocument/2006/relationships/image" Target="../media/image290.png"/><Relationship Id="rId2" Type="http://schemas.openxmlformats.org/officeDocument/2006/relationships/image" Target="../media/image28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customXml" Target="../ink/ink20.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customXml" Target="../ink/ink21.xml"/><Relationship Id="rId2" Type="http://schemas.openxmlformats.org/officeDocument/2006/relationships/image" Target="../media/image300.png"/><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customXml" Target="../ink/ink22.xml"/><Relationship Id="rId2" Type="http://schemas.openxmlformats.org/officeDocument/2006/relationships/image" Target="../media/image310.png"/><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3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customXml" Target="../ink/ink2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customXml" Target="../ink/ink24.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20.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customXml" Target="../ink/ink25.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customXml" Target="../ink/ink26.xm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44.xml.rels><?xml version="1.0" encoding="UTF-8" standalone="yes"?>
<Relationships xmlns="http://schemas.openxmlformats.org/package/2006/relationships"><Relationship Id="rId3" Type="http://schemas.openxmlformats.org/officeDocument/2006/relationships/image" Target="../media/image33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40.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340.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350.png"/></Relationships>
</file>

<file path=ppt/slides/_rels/slide49.xml.rels><?xml version="1.0" encoding="UTF-8" standalone="yes"?>
<Relationships xmlns="http://schemas.openxmlformats.org/package/2006/relationships"><Relationship Id="rId3" Type="http://schemas.openxmlformats.org/officeDocument/2006/relationships/image" Target="../media/image330.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330.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37.png"/><Relationship Id="rId4" Type="http://schemas.openxmlformats.org/officeDocument/2006/relationships/image" Target="../media/image360.png"/></Relationships>
</file>

<file path=ppt/slides/_rels/slide51.xml.rels><?xml version="1.0" encoding="UTF-8" standalone="yes"?>
<Relationships xmlns="http://schemas.openxmlformats.org/package/2006/relationships"><Relationship Id="rId3" Type="http://schemas.openxmlformats.org/officeDocument/2006/relationships/image" Target="../media/image330.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52.xml.rels><?xml version="1.0" encoding="UTF-8" standalone="yes"?>
<Relationships xmlns="http://schemas.openxmlformats.org/package/2006/relationships"><Relationship Id="rId3" Type="http://schemas.openxmlformats.org/officeDocument/2006/relationships/image" Target="../media/image330.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42.png"/><Relationship Id="rId4" Type="http://schemas.openxmlformats.org/officeDocument/2006/relationships/image" Target="../media/image41.png"/></Relationships>
</file>

<file path=ppt/slides/_rels/slide53.xml.rels><?xml version="1.0" encoding="UTF-8" standalone="yes"?>
<Relationships xmlns="http://schemas.openxmlformats.org/package/2006/relationships"><Relationship Id="rId3" Type="http://schemas.openxmlformats.org/officeDocument/2006/relationships/image" Target="../media/image330.png"/><Relationship Id="rId7" Type="http://schemas.openxmlformats.org/officeDocument/2006/relationships/image" Target="../media/image45.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38.png"/></Relationships>
</file>

<file path=ppt/slides/_rels/slide5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46.png"/><Relationship Id="rId7" Type="http://schemas.openxmlformats.org/officeDocument/2006/relationships/image" Target="../media/image50.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5301A1-BC41-4231-AC6E-AFC4B39D8B28}"/>
              </a:ext>
            </a:extLst>
          </p:cNvPr>
          <p:cNvSpPr>
            <a:spLocks noGrp="1"/>
          </p:cNvSpPr>
          <p:nvPr>
            <p:ph type="title"/>
          </p:nvPr>
        </p:nvSpPr>
        <p:spPr/>
        <p:txBody>
          <a:bodyPr/>
          <a:lstStyle/>
          <a:p>
            <a:r>
              <a:rPr lang="en-US" dirty="0"/>
              <a:t>A Battle of Wits</a:t>
            </a:r>
          </a:p>
        </p:txBody>
      </p:sp>
      <p:sp>
        <p:nvSpPr>
          <p:cNvPr id="3" name="Content Placeholder 2">
            <a:extLst>
              <a:ext uri="{FF2B5EF4-FFF2-40B4-BE49-F238E27FC236}">
                <a16:creationId xmlns:a16="http://schemas.microsoft.com/office/drawing/2014/main" id="{1353EDEA-509C-4143-BE46-97353BE4B2F9}"/>
              </a:ext>
            </a:extLst>
          </p:cNvPr>
          <p:cNvSpPr>
            <a:spLocks noGrp="1"/>
          </p:cNvSpPr>
          <p:nvPr>
            <p:ph idx="1"/>
          </p:nvPr>
        </p:nvSpPr>
        <p:spPr/>
        <p:txBody>
          <a:bodyPr/>
          <a:lstStyle/>
          <a:p>
            <a:r>
              <a:rPr lang="en-US" dirty="0"/>
              <a:t>The Princess Bride</a:t>
            </a:r>
          </a:p>
          <a:p>
            <a:r>
              <a:rPr lang="en-US" sz="2000" dirty="0">
                <a:hlinkClick r:id="rId2"/>
              </a:rPr>
              <a:t>https://www.youtube.com/watch?v=EZSx3zNZOaU</a:t>
            </a:r>
            <a:endParaRPr lang="en-US" sz="2000" dirty="0"/>
          </a:p>
        </p:txBody>
      </p:sp>
      <p:sp>
        <p:nvSpPr>
          <p:cNvPr id="4" name="Rectangle 3">
            <a:extLst>
              <a:ext uri="{FF2B5EF4-FFF2-40B4-BE49-F238E27FC236}">
                <a16:creationId xmlns:a16="http://schemas.microsoft.com/office/drawing/2014/main" id="{90ACBC33-F197-4D3C-9330-ED63D1377465}"/>
              </a:ext>
            </a:extLst>
          </p:cNvPr>
          <p:cNvSpPr/>
          <p:nvPr/>
        </p:nvSpPr>
        <p:spPr>
          <a:xfrm>
            <a:off x="6262788" y="6314114"/>
            <a:ext cx="5569410" cy="369332"/>
          </a:xfrm>
          <a:prstGeom prst="rect">
            <a:avLst/>
          </a:prstGeom>
        </p:spPr>
        <p:txBody>
          <a:bodyPr wrap="none">
            <a:spAutoFit/>
          </a:bodyPr>
          <a:lstStyle/>
          <a:p>
            <a:r>
              <a:rPr lang="en-US" dirty="0">
                <a:hlinkClick r:id="rId3"/>
              </a:rPr>
              <a:t>https://www.amazon.com/Princess-Bride-Battle-Wits-3rd</a:t>
            </a:r>
            <a:endParaRPr lang="en-US" dirty="0"/>
          </a:p>
        </p:txBody>
      </p:sp>
      <p:pic>
        <p:nvPicPr>
          <p:cNvPr id="5" name="Picture 4">
            <a:extLst>
              <a:ext uri="{FF2B5EF4-FFF2-40B4-BE49-F238E27FC236}">
                <a16:creationId xmlns:a16="http://schemas.microsoft.com/office/drawing/2014/main" id="{735BDABD-068A-4F61-A5DC-8BCAE232B096}"/>
              </a:ext>
            </a:extLst>
          </p:cNvPr>
          <p:cNvPicPr>
            <a:picLocks noChangeAspect="1"/>
          </p:cNvPicPr>
          <p:nvPr/>
        </p:nvPicPr>
        <p:blipFill>
          <a:blip r:embed="rId4"/>
          <a:stretch>
            <a:fillRect/>
          </a:stretch>
        </p:blipFill>
        <p:spPr>
          <a:xfrm>
            <a:off x="6171833" y="360204"/>
            <a:ext cx="5600741" cy="5900781"/>
          </a:xfrm>
          <a:prstGeom prst="rect">
            <a:avLst/>
          </a:prstGeom>
        </p:spPr>
      </p:pic>
    </p:spTree>
    <p:extLst>
      <p:ext uri="{BB962C8B-B14F-4D97-AF65-F5344CB8AC3E}">
        <p14:creationId xmlns:p14="http://schemas.microsoft.com/office/powerpoint/2010/main" val="8537759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8E5472-F883-4FE0-A95F-0DF34F1E3FEC}"/>
              </a:ext>
            </a:extLst>
          </p:cNvPr>
          <p:cNvSpPr>
            <a:spLocks noGrp="1"/>
          </p:cNvSpPr>
          <p:nvPr>
            <p:ph type="title"/>
          </p:nvPr>
        </p:nvSpPr>
        <p:spPr/>
        <p:txBody>
          <a:bodyPr/>
          <a:lstStyle/>
          <a:p>
            <a:r>
              <a:rPr lang="en-US" dirty="0"/>
              <a:t>Rock, Paper, Scissors, Lizard, Spock</a:t>
            </a:r>
          </a:p>
        </p:txBody>
      </p:sp>
      <p:sp>
        <p:nvSpPr>
          <p:cNvPr id="3" name="Content Placeholder 2">
            <a:extLst>
              <a:ext uri="{FF2B5EF4-FFF2-40B4-BE49-F238E27FC236}">
                <a16:creationId xmlns:a16="http://schemas.microsoft.com/office/drawing/2014/main" id="{6FAEFDC4-84B4-4C2D-B2D5-CC1CE1C5A2D9}"/>
              </a:ext>
            </a:extLst>
          </p:cNvPr>
          <p:cNvSpPr>
            <a:spLocks noGrp="1"/>
          </p:cNvSpPr>
          <p:nvPr>
            <p:ph idx="1"/>
          </p:nvPr>
        </p:nvSpPr>
        <p:spPr/>
        <p:txBody>
          <a:bodyPr/>
          <a:lstStyle/>
          <a:p>
            <a:r>
              <a:rPr lang="en-US" dirty="0"/>
              <a:t>CBS, Big Bang Theory</a:t>
            </a:r>
          </a:p>
          <a:p>
            <a:r>
              <a:rPr lang="en-US" sz="2000" dirty="0">
                <a:hlinkClick r:id="rId2"/>
              </a:rPr>
              <a:t>https://www.youtube.com/watch?v=iSHPVCBsnLw</a:t>
            </a:r>
            <a:endParaRPr lang="en-US" sz="2000" dirty="0"/>
          </a:p>
        </p:txBody>
      </p:sp>
      <p:pic>
        <p:nvPicPr>
          <p:cNvPr id="5122" name="Picture 2" descr="Rock Paper Scissors Lizard Spock T-Shirt | SnorgTees">
            <a:extLst>
              <a:ext uri="{FF2B5EF4-FFF2-40B4-BE49-F238E27FC236}">
                <a16:creationId xmlns:a16="http://schemas.microsoft.com/office/drawing/2014/main" id="{BDA6A068-200B-4C5E-838B-466994EADA4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10944" y="1113178"/>
            <a:ext cx="5128957" cy="5128957"/>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E8400572-30BC-4002-8E98-5B72CFAA51B0}"/>
              </a:ext>
            </a:extLst>
          </p:cNvPr>
          <p:cNvSpPr/>
          <p:nvPr/>
        </p:nvSpPr>
        <p:spPr>
          <a:xfrm>
            <a:off x="401368" y="6386545"/>
            <a:ext cx="7171707" cy="369332"/>
          </a:xfrm>
          <a:prstGeom prst="rect">
            <a:avLst/>
          </a:prstGeom>
        </p:spPr>
        <p:txBody>
          <a:bodyPr wrap="none">
            <a:spAutoFit/>
          </a:bodyPr>
          <a:lstStyle/>
          <a:p>
            <a:r>
              <a:rPr lang="en-US" dirty="0"/>
              <a:t>Image credit: </a:t>
            </a:r>
            <a:r>
              <a:rPr lang="en-US" dirty="0">
                <a:hlinkClick r:id="rId4"/>
              </a:rPr>
              <a:t>https://www.snorgtees.com/rock-paper-scissors-lizard-spock</a:t>
            </a:r>
            <a:endParaRPr lang="en-US" dirty="0"/>
          </a:p>
        </p:txBody>
      </p:sp>
    </p:spTree>
    <p:extLst>
      <p:ext uri="{BB962C8B-B14F-4D97-AF65-F5344CB8AC3E}">
        <p14:creationId xmlns:p14="http://schemas.microsoft.com/office/powerpoint/2010/main" val="6850105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5"/>
          <p:cNvSpPr>
            <a:spLocks noGrp="1" noChangeArrowheads="1"/>
          </p:cNvSpPr>
          <p:nvPr>
            <p:ph type="ctrTitle"/>
          </p:nvPr>
        </p:nvSpPr>
        <p:spPr>
          <a:xfrm>
            <a:off x="0" y="279401"/>
            <a:ext cx="12192000" cy="1470025"/>
          </a:xfrm>
        </p:spPr>
        <p:txBody>
          <a:bodyPr>
            <a:normAutofit/>
          </a:bodyPr>
          <a:lstStyle/>
          <a:p>
            <a:r>
              <a:rPr lang="en-US" sz="4400" dirty="0"/>
              <a:t>AI: Representation and Problem Solving</a:t>
            </a:r>
            <a:br>
              <a:rPr lang="en-US" sz="4400" dirty="0"/>
            </a:br>
            <a:endParaRPr lang="en-US" sz="4400" dirty="0"/>
          </a:p>
        </p:txBody>
      </p:sp>
      <p:sp>
        <p:nvSpPr>
          <p:cNvPr id="5123" name="Rectangle 6"/>
          <p:cNvSpPr>
            <a:spLocks noGrp="1" noChangeArrowheads="1"/>
          </p:cNvSpPr>
          <p:nvPr>
            <p:ph type="subTitle" idx="1"/>
          </p:nvPr>
        </p:nvSpPr>
        <p:spPr>
          <a:xfrm>
            <a:off x="0" y="1295400"/>
            <a:ext cx="12192000" cy="1524000"/>
          </a:xfrm>
        </p:spPr>
        <p:txBody>
          <a:bodyPr/>
          <a:lstStyle/>
          <a:p>
            <a:pPr eaLnBrk="1" hangingPunct="1"/>
            <a:r>
              <a:rPr lang="en-US" sz="4267" dirty="0"/>
              <a:t>Game Theory: Equilibrium</a:t>
            </a:r>
          </a:p>
        </p:txBody>
      </p:sp>
      <p:sp>
        <p:nvSpPr>
          <p:cNvPr id="5125" name="Text Box 8"/>
          <p:cNvSpPr txBox="1">
            <a:spLocks noChangeArrowheads="1"/>
          </p:cNvSpPr>
          <p:nvPr/>
        </p:nvSpPr>
        <p:spPr bwMode="auto">
          <a:xfrm>
            <a:off x="0" y="5562600"/>
            <a:ext cx="12192000" cy="892678"/>
          </a:xfrm>
          <a:prstGeom prst="rect">
            <a:avLst/>
          </a:prstGeom>
          <a:noFill/>
          <a:ln w="9525">
            <a:noFill/>
            <a:miter lim="800000"/>
            <a:headEnd/>
            <a:tailEnd/>
          </a:ln>
        </p:spPr>
        <p:txBody>
          <a:bodyPr wrap="square" lIns="91439" tIns="45719" rIns="91439" bIns="45719">
            <a:spAutoFit/>
          </a:bodyPr>
          <a:lstStyle/>
          <a:p>
            <a:pPr algn="ctr">
              <a:spcBef>
                <a:spcPct val="50000"/>
              </a:spcBef>
            </a:pPr>
            <a:r>
              <a:rPr lang="en-US" sz="2400" dirty="0"/>
              <a:t>Instructor: Pat Virtue</a:t>
            </a:r>
          </a:p>
          <a:p>
            <a:pPr algn="ctr">
              <a:spcBef>
                <a:spcPct val="50000"/>
              </a:spcBef>
            </a:pPr>
            <a:r>
              <a:rPr lang="en-US" sz="1867" dirty="0"/>
              <a:t>Slide credits: CMU AI, Fei Fang</a:t>
            </a:r>
          </a:p>
        </p:txBody>
      </p:sp>
      <p:pic>
        <p:nvPicPr>
          <p:cNvPr id="7" name="Picture 4">
            <a:extLst>
              <a:ext uri="{FF2B5EF4-FFF2-40B4-BE49-F238E27FC236}">
                <a16:creationId xmlns:a16="http://schemas.microsoft.com/office/drawing/2014/main" id="{95E7AEB6-3218-4B28-99AF-2BE8C8100260}"/>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573125" y="2057400"/>
            <a:ext cx="5045750" cy="3197718"/>
          </a:xfrm>
          <a:prstGeom prst="rect">
            <a:avLst/>
          </a:prstGeom>
          <a:noFill/>
          <a:extLst>
            <a:ext uri="{909E8E84-426E-40dd-AFC4-6F175D3DCCD1}">
              <a14:hiddenFill xmlns:a14="http://schemas.microsoft.com/office/drawing/2010/main" xmlns="">
                <a:solidFill>
                  <a:srgbClr val="FFFFFF"/>
                </a:solidFill>
              </a14:hiddenFill>
            </a:ext>
          </a:extLst>
        </p:spPr>
      </p:pic>
      <p:sp>
        <p:nvSpPr>
          <p:cNvPr id="2" name="TextBox 1">
            <a:extLst>
              <a:ext uri="{FF2B5EF4-FFF2-40B4-BE49-F238E27FC236}">
                <a16:creationId xmlns:a16="http://schemas.microsoft.com/office/drawing/2014/main" id="{ADC208D9-D4F0-46A0-BC0D-2EBCB3148D15}"/>
              </a:ext>
            </a:extLst>
          </p:cNvPr>
          <p:cNvSpPr txBox="1"/>
          <p:nvPr/>
        </p:nvSpPr>
        <p:spPr>
          <a:xfrm>
            <a:off x="144087" y="6393933"/>
            <a:ext cx="3108960" cy="369332"/>
          </a:xfrm>
          <a:prstGeom prst="rect">
            <a:avLst/>
          </a:prstGeom>
          <a:noFill/>
        </p:spPr>
        <p:txBody>
          <a:bodyPr wrap="square" rtlCol="0">
            <a:spAutoFit/>
          </a:bodyPr>
          <a:lstStyle/>
          <a:p>
            <a:r>
              <a:rPr lang="en-US" dirty="0">
                <a:solidFill>
                  <a:schemeClr val="bg1">
                    <a:lumMod val="65000"/>
                  </a:schemeClr>
                </a:solidFill>
              </a:rPr>
              <a:t>Image credit: ai.berkeley.edu</a:t>
            </a:r>
          </a:p>
        </p:txBody>
      </p:sp>
    </p:spTree>
    <p:extLst>
      <p:ext uri="{BB962C8B-B14F-4D97-AF65-F5344CB8AC3E}">
        <p14:creationId xmlns:p14="http://schemas.microsoft.com/office/powerpoint/2010/main" val="24040557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From Games to Game Theory</a:t>
            </a:r>
          </a:p>
        </p:txBody>
      </p:sp>
      <p:sp>
        <p:nvSpPr>
          <p:cNvPr id="6" name="Content Placeholder 5"/>
          <p:cNvSpPr>
            <a:spLocks noGrp="1"/>
          </p:cNvSpPr>
          <p:nvPr>
            <p:ph sz="quarter" idx="1"/>
          </p:nvPr>
        </p:nvSpPr>
        <p:spPr>
          <a:xfrm>
            <a:off x="612648" y="3001379"/>
            <a:ext cx="11174799" cy="1075457"/>
          </a:xfrm>
        </p:spPr>
        <p:txBody>
          <a:bodyPr>
            <a:noAutofit/>
          </a:bodyPr>
          <a:lstStyle/>
          <a:p>
            <a:pPr>
              <a:lnSpc>
                <a:spcPct val="120000"/>
              </a:lnSpc>
            </a:pPr>
            <a:r>
              <a:rPr lang="en-US" dirty="0"/>
              <a:t>The study of mathematical models of conflict and cooperation between intelligent decision makers</a:t>
            </a:r>
          </a:p>
          <a:p>
            <a:pPr>
              <a:lnSpc>
                <a:spcPct val="120000"/>
              </a:lnSpc>
            </a:pPr>
            <a:r>
              <a:rPr lang="en-US" dirty="0"/>
              <a:t>Used in economics, political science, </a:t>
            </a:r>
            <a:r>
              <a:rPr lang="en-US" dirty="0" err="1"/>
              <a:t>etc</a:t>
            </a:r>
            <a:endParaRPr lang="en-US" dirty="0"/>
          </a:p>
          <a:p>
            <a:pPr>
              <a:lnSpc>
                <a:spcPct val="120000"/>
              </a:lnSpc>
            </a:pPr>
            <a:endParaRPr lang="en-US" dirty="0"/>
          </a:p>
        </p:txBody>
      </p:sp>
      <p:pic>
        <p:nvPicPr>
          <p:cNvPr id="7" name="Content Placeholder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93980" y="1216957"/>
            <a:ext cx="1562408" cy="1562408"/>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10054" y="1216958"/>
            <a:ext cx="2121789" cy="1562409"/>
          </a:xfrm>
          <a:prstGeom prst="rect">
            <a:avLst/>
          </a:prstGeom>
        </p:spPr>
      </p:pic>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71599" y="1216957"/>
            <a:ext cx="2064856" cy="1562408"/>
          </a:xfrm>
          <a:prstGeom prst="rect">
            <a:avLst/>
          </a:prstGeom>
        </p:spPr>
      </p:pic>
      <p:pic>
        <p:nvPicPr>
          <p:cNvPr id="17" name="Picture 16" descr="http://images.suite101.com/457644_com_john_nash.jp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1675930" y="4923592"/>
            <a:ext cx="1233814" cy="156727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
        <p:nvSpPr>
          <p:cNvPr id="19" name="Rectangle 18"/>
          <p:cNvSpPr/>
          <p:nvPr/>
        </p:nvSpPr>
        <p:spPr>
          <a:xfrm>
            <a:off x="3327145" y="4842434"/>
            <a:ext cx="8011589" cy="954107"/>
          </a:xfrm>
          <a:prstGeom prst="rect">
            <a:avLst/>
          </a:prstGeom>
        </p:spPr>
        <p:txBody>
          <a:bodyPr wrap="square">
            <a:spAutoFit/>
          </a:bodyPr>
          <a:lstStyle/>
          <a:p>
            <a:r>
              <a:rPr lang="de-DE" sz="2800" dirty="0">
                <a:solidFill>
                  <a:schemeClr val="tx2"/>
                </a:solidFill>
              </a:rPr>
              <a:t>John Nash</a:t>
            </a:r>
          </a:p>
          <a:p>
            <a:r>
              <a:rPr lang="en-US" sz="2800" dirty="0">
                <a:solidFill>
                  <a:schemeClr val="tx2"/>
                </a:solidFill>
              </a:rPr>
              <a:t>Winner of Nobel Memorial Prize in Economic Sciences</a:t>
            </a:r>
          </a:p>
        </p:txBody>
      </p:sp>
      <p:sp>
        <p:nvSpPr>
          <p:cNvPr id="4" name="Slide Number Placeholder 3"/>
          <p:cNvSpPr>
            <a:spLocks noGrp="1"/>
          </p:cNvSpPr>
          <p:nvPr>
            <p:ph type="sldNum" sz="quarter" idx="12"/>
          </p:nvPr>
        </p:nvSpPr>
        <p:spPr>
          <a:xfrm>
            <a:off x="612648" y="6356350"/>
            <a:ext cx="814936" cy="365760"/>
          </a:xfrm>
          <a:prstGeom prst="rect">
            <a:avLst/>
          </a:prstGeom>
        </p:spPr>
        <p:txBody>
          <a:bodyPr vert="horz"/>
          <a:lstStyle>
            <a:defPPr>
              <a:defRPr lang="en-US"/>
            </a:defPPr>
            <a:lvl1pPr marL="0" algn="l" defTabSz="914400" rtl="0" eaLnBrk="1" latinLnBrk="0" hangingPunct="1">
              <a:defRPr kumimoji="0" sz="14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3B20E47-2A4C-4221-B6B9-A2AC2F1C1077}" type="slidenum">
              <a:rPr lang="en-US" smtClean="0"/>
              <a:pPr/>
              <a:t>4</a:t>
            </a:fld>
            <a:endParaRPr lang="en-US" dirty="0"/>
          </a:p>
        </p:txBody>
      </p:sp>
      <mc:AlternateContent xmlns:mc="http://schemas.openxmlformats.org/markup-compatibility/2006" xmlns:p14="http://schemas.microsoft.com/office/powerpoint/2010/main">
        <mc:Choice Requires="p14">
          <p:contentPart p14:bwMode="auto" r:id="rId7">
            <p14:nvContentPartPr>
              <p14:cNvPr id="3" name="Ink 2">
                <a:extLst>
                  <a:ext uri="{FF2B5EF4-FFF2-40B4-BE49-F238E27FC236}">
                    <a16:creationId xmlns:a16="http://schemas.microsoft.com/office/drawing/2014/main" id="{8F3DE606-BB8F-C3C7-BD1C-D3B86DE8E726}"/>
                  </a:ext>
                </a:extLst>
              </p14:cNvPr>
              <p14:cNvContentPartPr/>
              <p14:nvPr/>
            </p14:nvContentPartPr>
            <p14:xfrm>
              <a:off x="3633480" y="465120"/>
              <a:ext cx="6269040" cy="4916880"/>
            </p14:xfrm>
          </p:contentPart>
        </mc:Choice>
        <mc:Fallback xmlns="">
          <p:pic>
            <p:nvPicPr>
              <p:cNvPr id="3" name="Ink 2">
                <a:extLst>
                  <a:ext uri="{FF2B5EF4-FFF2-40B4-BE49-F238E27FC236}">
                    <a16:creationId xmlns:a16="http://schemas.microsoft.com/office/drawing/2014/main" id="{8F3DE606-BB8F-C3C7-BD1C-D3B86DE8E726}"/>
                  </a:ext>
                </a:extLst>
              </p:cNvPr>
              <p:cNvPicPr/>
              <p:nvPr/>
            </p:nvPicPr>
            <p:blipFill>
              <a:blip r:embed="rId8"/>
              <a:stretch>
                <a:fillRect/>
              </a:stretch>
            </p:blipFill>
            <p:spPr>
              <a:xfrm>
                <a:off x="3624120" y="455760"/>
                <a:ext cx="6287760" cy="4935600"/>
              </a:xfrm>
              <a:prstGeom prst="rect">
                <a:avLst/>
              </a:prstGeom>
            </p:spPr>
          </p:pic>
        </mc:Fallback>
      </mc:AlternateContent>
    </p:spTree>
    <p:extLst>
      <p:ext uri="{BB962C8B-B14F-4D97-AF65-F5344CB8AC3E}">
        <p14:creationId xmlns:p14="http://schemas.microsoft.com/office/powerpoint/2010/main" val="33225336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Recall: Adversarial Search</a:t>
            </a:r>
          </a:p>
        </p:txBody>
      </p:sp>
      <p:sp>
        <p:nvSpPr>
          <p:cNvPr id="3" name="Content Placeholder 2"/>
          <p:cNvSpPr>
            <a:spLocks noGrp="1"/>
          </p:cNvSpPr>
          <p:nvPr>
            <p:ph sz="quarter" idx="1"/>
          </p:nvPr>
        </p:nvSpPr>
        <p:spPr/>
        <p:txBody>
          <a:bodyPr/>
          <a:lstStyle/>
          <a:p>
            <a:r>
              <a:rPr lang="en-US" dirty="0"/>
              <a:t>Zero-sum, perfect information, two player games with turn-taking moves</a:t>
            </a:r>
          </a:p>
        </p:txBody>
      </p:sp>
      <p:sp>
        <p:nvSpPr>
          <p:cNvPr id="4" name="Slide Number Placeholder 3"/>
          <p:cNvSpPr>
            <a:spLocks noGrp="1"/>
          </p:cNvSpPr>
          <p:nvPr>
            <p:ph type="sldNum" sz="quarter" idx="12"/>
          </p:nvPr>
        </p:nvSpPr>
        <p:spPr>
          <a:xfrm>
            <a:off x="612648" y="6356350"/>
            <a:ext cx="814936" cy="365760"/>
          </a:xfrm>
          <a:prstGeom prst="rect">
            <a:avLst/>
          </a:prstGeom>
        </p:spPr>
        <p:txBody>
          <a:bodyPr vert="horz"/>
          <a:lstStyle>
            <a:defPPr>
              <a:defRPr lang="en-US"/>
            </a:defPPr>
            <a:lvl1pPr marL="0" algn="l" defTabSz="914400" rtl="0" eaLnBrk="1" latinLnBrk="0" hangingPunct="1">
              <a:defRPr kumimoji="0" sz="14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3B20E47-2A4C-4221-B6B9-A2AC2F1C1077}" type="slidenum">
              <a:rPr lang="en-US" smtClean="0"/>
              <a:pPr/>
              <a:t>5</a:t>
            </a:fld>
            <a:endParaRPr lang="en-US" dirty="0"/>
          </a:p>
        </p:txBody>
      </p:sp>
      <p:grpSp>
        <p:nvGrpSpPr>
          <p:cNvPr id="5" name="Group 4">
            <a:extLst>
              <a:ext uri="{FF2B5EF4-FFF2-40B4-BE49-F238E27FC236}">
                <a16:creationId xmlns:a16="http://schemas.microsoft.com/office/drawing/2014/main" id="{98E1C8E3-8331-4367-BAEE-475B72AF1E9C}"/>
              </a:ext>
            </a:extLst>
          </p:cNvPr>
          <p:cNvGrpSpPr/>
          <p:nvPr/>
        </p:nvGrpSpPr>
        <p:grpSpPr>
          <a:xfrm>
            <a:off x="2048177" y="2156408"/>
            <a:ext cx="8361323" cy="3929348"/>
            <a:chOff x="1625600" y="2209800"/>
            <a:chExt cx="8636000" cy="2743200"/>
          </a:xfrm>
        </p:grpSpPr>
        <p:sp>
          <p:nvSpPr>
            <p:cNvPr id="6" name="AutoShape 4"/>
            <p:cNvSpPr>
              <a:spLocks noChangeArrowheads="1"/>
            </p:cNvSpPr>
            <p:nvPr/>
          </p:nvSpPr>
          <p:spPr bwMode="auto">
            <a:xfrm>
              <a:off x="5693833" y="2209800"/>
              <a:ext cx="508000" cy="304800"/>
            </a:xfrm>
            <a:prstGeom prst="triangle">
              <a:avLst>
                <a:gd name="adj" fmla="val 50000"/>
              </a:avLst>
            </a:prstGeom>
            <a:solidFill>
              <a:srgbClr val="0000FF"/>
            </a:solidFill>
            <a:ln w="12700">
              <a:solidFill>
                <a:schemeClr val="tx1"/>
              </a:solidFill>
              <a:miter lim="800000"/>
              <a:headEnd/>
              <a:tailEnd/>
            </a:ln>
          </p:spPr>
          <p:txBody>
            <a:bodyPr wrap="none" anchor="ctr"/>
            <a:lstStyle/>
            <a:p>
              <a:endParaRPr lang="en-US" sz="2400"/>
            </a:p>
          </p:txBody>
        </p:sp>
        <p:grpSp>
          <p:nvGrpSpPr>
            <p:cNvPr id="7" name="Group 60"/>
            <p:cNvGrpSpPr>
              <a:grpSpLocks/>
            </p:cNvGrpSpPr>
            <p:nvPr/>
          </p:nvGrpSpPr>
          <p:grpSpPr bwMode="auto">
            <a:xfrm>
              <a:off x="2641600" y="3765550"/>
              <a:ext cx="508000" cy="1187450"/>
              <a:chOff x="1981200" y="3765550"/>
              <a:chExt cx="381000" cy="1187450"/>
            </a:xfrm>
            <a:solidFill>
              <a:srgbClr val="C198E0"/>
            </a:solidFill>
          </p:grpSpPr>
          <p:cxnSp>
            <p:nvCxnSpPr>
              <p:cNvPr id="48" name="AutoShape 13"/>
              <p:cNvCxnSpPr>
                <a:cxnSpLocks noChangeShapeType="1"/>
                <a:stCxn id="40" idx="0"/>
              </p:cNvCxnSpPr>
              <p:nvPr/>
            </p:nvCxnSpPr>
            <p:spPr bwMode="auto">
              <a:xfrm>
                <a:off x="2173288" y="3765550"/>
                <a:ext cx="1588" cy="806450"/>
              </a:xfrm>
              <a:prstGeom prst="straightConnector1">
                <a:avLst/>
              </a:prstGeom>
              <a:grpFill/>
              <a:ln w="12700">
                <a:solidFill>
                  <a:schemeClr val="tx1"/>
                </a:solidFill>
                <a:round/>
                <a:headEnd/>
                <a:tailEnd type="triangle" w="med" len="med"/>
              </a:ln>
            </p:spPr>
          </p:cxnSp>
          <p:sp>
            <p:nvSpPr>
              <p:cNvPr id="49" name="Rectangle 7"/>
              <p:cNvSpPr>
                <a:spLocks noChangeArrowheads="1"/>
              </p:cNvSpPr>
              <p:nvPr/>
            </p:nvSpPr>
            <p:spPr bwMode="auto">
              <a:xfrm>
                <a:off x="1981200" y="4648200"/>
                <a:ext cx="381000" cy="304800"/>
              </a:xfrm>
              <a:prstGeom prst="rect">
                <a:avLst/>
              </a:prstGeom>
              <a:grpFill/>
              <a:ln w="9525">
                <a:solidFill>
                  <a:schemeClr val="tx1"/>
                </a:solidFill>
                <a:miter lim="800000"/>
                <a:headEnd/>
                <a:tailEnd/>
              </a:ln>
            </p:spPr>
            <p:txBody>
              <a:bodyPr wrap="none" anchor="ctr"/>
              <a:lstStyle/>
              <a:p>
                <a:pPr algn="ctr"/>
                <a:r>
                  <a:rPr lang="en-US" sz="2400" dirty="0"/>
                  <a:t>12</a:t>
                </a:r>
              </a:p>
            </p:txBody>
          </p:sp>
        </p:grpSp>
        <p:grpSp>
          <p:nvGrpSpPr>
            <p:cNvPr id="8" name="Group 61"/>
            <p:cNvGrpSpPr>
              <a:grpSpLocks/>
            </p:cNvGrpSpPr>
            <p:nvPr/>
          </p:nvGrpSpPr>
          <p:grpSpPr bwMode="auto">
            <a:xfrm>
              <a:off x="2897717" y="3765550"/>
              <a:ext cx="1267883" cy="1187450"/>
              <a:chOff x="2173288" y="3765550"/>
              <a:chExt cx="950912" cy="1187450"/>
            </a:xfrm>
            <a:solidFill>
              <a:srgbClr val="C198E0"/>
            </a:solidFill>
          </p:grpSpPr>
          <p:cxnSp>
            <p:nvCxnSpPr>
              <p:cNvPr id="46" name="AutoShape 17"/>
              <p:cNvCxnSpPr>
                <a:cxnSpLocks noChangeShapeType="1"/>
                <a:stCxn id="40" idx="0"/>
              </p:cNvCxnSpPr>
              <p:nvPr/>
            </p:nvCxnSpPr>
            <p:spPr bwMode="auto">
              <a:xfrm>
                <a:off x="2173288" y="3765550"/>
                <a:ext cx="763586" cy="822325"/>
              </a:xfrm>
              <a:prstGeom prst="straightConnector1">
                <a:avLst/>
              </a:prstGeom>
              <a:grpFill/>
              <a:ln w="12700">
                <a:solidFill>
                  <a:schemeClr val="tx1"/>
                </a:solidFill>
                <a:round/>
                <a:headEnd/>
                <a:tailEnd type="triangle" w="med" len="med"/>
              </a:ln>
            </p:spPr>
          </p:cxnSp>
          <p:sp>
            <p:nvSpPr>
              <p:cNvPr id="47" name="Rectangle 7"/>
              <p:cNvSpPr>
                <a:spLocks noChangeArrowheads="1"/>
              </p:cNvSpPr>
              <p:nvPr/>
            </p:nvSpPr>
            <p:spPr bwMode="auto">
              <a:xfrm>
                <a:off x="2743200" y="4648200"/>
                <a:ext cx="381000" cy="304800"/>
              </a:xfrm>
              <a:prstGeom prst="rect">
                <a:avLst/>
              </a:prstGeom>
              <a:grpFill/>
              <a:ln w="9525">
                <a:solidFill>
                  <a:schemeClr val="tx1"/>
                </a:solidFill>
                <a:miter lim="800000"/>
                <a:headEnd/>
                <a:tailEnd/>
              </a:ln>
            </p:spPr>
            <p:txBody>
              <a:bodyPr wrap="none" anchor="ctr"/>
              <a:lstStyle/>
              <a:p>
                <a:pPr algn="ctr"/>
                <a:r>
                  <a:rPr lang="en-US" sz="2400" dirty="0"/>
                  <a:t>8</a:t>
                </a:r>
              </a:p>
            </p:txBody>
          </p:sp>
        </p:grpSp>
        <p:grpSp>
          <p:nvGrpSpPr>
            <p:cNvPr id="9" name="Group 64"/>
            <p:cNvGrpSpPr>
              <a:grpSpLocks/>
            </p:cNvGrpSpPr>
            <p:nvPr/>
          </p:nvGrpSpPr>
          <p:grpSpPr bwMode="auto">
            <a:xfrm>
              <a:off x="8737600" y="3765550"/>
              <a:ext cx="508000" cy="1187450"/>
              <a:chOff x="6553200" y="3765550"/>
              <a:chExt cx="381000" cy="1187450"/>
            </a:xfrm>
            <a:solidFill>
              <a:srgbClr val="C198E0"/>
            </a:solidFill>
          </p:grpSpPr>
          <p:cxnSp>
            <p:nvCxnSpPr>
              <p:cNvPr id="44" name="AutoShape 33"/>
              <p:cNvCxnSpPr>
                <a:cxnSpLocks noChangeShapeType="1"/>
              </p:cNvCxnSpPr>
              <p:nvPr/>
            </p:nvCxnSpPr>
            <p:spPr bwMode="auto">
              <a:xfrm>
                <a:off x="6745288" y="3765550"/>
                <a:ext cx="1588" cy="806450"/>
              </a:xfrm>
              <a:prstGeom prst="straightConnector1">
                <a:avLst/>
              </a:prstGeom>
              <a:grpFill/>
              <a:ln w="12700">
                <a:solidFill>
                  <a:schemeClr val="tx1"/>
                </a:solidFill>
                <a:round/>
                <a:headEnd/>
                <a:tailEnd type="triangle" w="med" len="med"/>
              </a:ln>
            </p:spPr>
          </p:cxnSp>
          <p:sp>
            <p:nvSpPr>
              <p:cNvPr id="45" name="Rectangle 7"/>
              <p:cNvSpPr>
                <a:spLocks noChangeArrowheads="1"/>
              </p:cNvSpPr>
              <p:nvPr/>
            </p:nvSpPr>
            <p:spPr bwMode="auto">
              <a:xfrm>
                <a:off x="6553200" y="4648200"/>
                <a:ext cx="381000" cy="304800"/>
              </a:xfrm>
              <a:prstGeom prst="rect">
                <a:avLst/>
              </a:prstGeom>
              <a:grpFill/>
              <a:ln w="9525">
                <a:solidFill>
                  <a:schemeClr val="tx1"/>
                </a:solidFill>
                <a:miter lim="800000"/>
                <a:headEnd/>
                <a:tailEnd/>
              </a:ln>
            </p:spPr>
            <p:txBody>
              <a:bodyPr wrap="none" anchor="ctr"/>
              <a:lstStyle/>
              <a:p>
                <a:pPr algn="ctr"/>
                <a:r>
                  <a:rPr lang="en-US" sz="2400"/>
                  <a:t>5</a:t>
                </a:r>
              </a:p>
            </p:txBody>
          </p:sp>
        </p:grpSp>
        <p:grpSp>
          <p:nvGrpSpPr>
            <p:cNvPr id="10" name="Group 65"/>
            <p:cNvGrpSpPr>
              <a:grpSpLocks/>
            </p:cNvGrpSpPr>
            <p:nvPr/>
          </p:nvGrpSpPr>
          <p:grpSpPr bwMode="auto">
            <a:xfrm>
              <a:off x="8993717" y="3765550"/>
              <a:ext cx="1267883" cy="1187450"/>
              <a:chOff x="6745288" y="3765550"/>
              <a:chExt cx="950912" cy="1187450"/>
            </a:xfrm>
            <a:solidFill>
              <a:srgbClr val="C198E0"/>
            </a:solidFill>
          </p:grpSpPr>
          <p:cxnSp>
            <p:nvCxnSpPr>
              <p:cNvPr id="42" name="AutoShape 37"/>
              <p:cNvCxnSpPr>
                <a:cxnSpLocks noChangeShapeType="1"/>
              </p:cNvCxnSpPr>
              <p:nvPr/>
            </p:nvCxnSpPr>
            <p:spPr bwMode="auto">
              <a:xfrm>
                <a:off x="6745288" y="3765550"/>
                <a:ext cx="763587" cy="822325"/>
              </a:xfrm>
              <a:prstGeom prst="straightConnector1">
                <a:avLst/>
              </a:prstGeom>
              <a:grpFill/>
              <a:ln w="12700">
                <a:solidFill>
                  <a:schemeClr val="tx1"/>
                </a:solidFill>
                <a:round/>
                <a:headEnd/>
                <a:tailEnd type="triangle" w="med" len="med"/>
              </a:ln>
            </p:spPr>
          </p:cxnSp>
          <p:sp>
            <p:nvSpPr>
              <p:cNvPr id="43" name="Rectangle 7"/>
              <p:cNvSpPr>
                <a:spLocks noChangeArrowheads="1"/>
              </p:cNvSpPr>
              <p:nvPr/>
            </p:nvSpPr>
            <p:spPr bwMode="auto">
              <a:xfrm>
                <a:off x="7315200" y="4648200"/>
                <a:ext cx="381000" cy="304800"/>
              </a:xfrm>
              <a:prstGeom prst="rect">
                <a:avLst/>
              </a:prstGeom>
              <a:grpFill/>
              <a:ln w="9525">
                <a:solidFill>
                  <a:schemeClr val="tx1"/>
                </a:solidFill>
                <a:miter lim="800000"/>
                <a:headEnd/>
                <a:tailEnd/>
              </a:ln>
            </p:spPr>
            <p:txBody>
              <a:bodyPr wrap="none" anchor="ctr"/>
              <a:lstStyle/>
              <a:p>
                <a:pPr algn="ctr"/>
                <a:r>
                  <a:rPr lang="en-US" sz="2400" dirty="0"/>
                  <a:t>2</a:t>
                </a:r>
              </a:p>
            </p:txBody>
          </p:sp>
        </p:grpSp>
        <p:grpSp>
          <p:nvGrpSpPr>
            <p:cNvPr id="11" name="Group 10"/>
            <p:cNvGrpSpPr/>
            <p:nvPr/>
          </p:nvGrpSpPr>
          <p:grpSpPr>
            <a:xfrm>
              <a:off x="2645833" y="2514600"/>
              <a:ext cx="3302000" cy="1250950"/>
              <a:chOff x="2645833" y="2514600"/>
              <a:chExt cx="3302000" cy="1250950"/>
            </a:xfrm>
          </p:grpSpPr>
          <p:sp>
            <p:nvSpPr>
              <p:cNvPr id="40" name="AutoShape 6"/>
              <p:cNvSpPr>
                <a:spLocks noChangeArrowheads="1"/>
              </p:cNvSpPr>
              <p:nvPr/>
            </p:nvSpPr>
            <p:spPr bwMode="auto">
              <a:xfrm flipV="1">
                <a:off x="2645833" y="3460750"/>
                <a:ext cx="508000" cy="304800"/>
              </a:xfrm>
              <a:prstGeom prst="triangle">
                <a:avLst>
                  <a:gd name="adj" fmla="val 50000"/>
                </a:avLst>
              </a:prstGeom>
              <a:solidFill>
                <a:srgbClr val="FF0000"/>
              </a:solidFill>
              <a:ln w="12700">
                <a:solidFill>
                  <a:schemeClr val="tx1"/>
                </a:solidFill>
                <a:miter lim="800000"/>
                <a:headEnd/>
                <a:tailEnd/>
              </a:ln>
            </p:spPr>
            <p:txBody>
              <a:bodyPr wrap="none" anchor="ctr"/>
              <a:lstStyle/>
              <a:p>
                <a:endParaRPr lang="en-US" sz="2400"/>
              </a:p>
            </p:txBody>
          </p:sp>
          <p:cxnSp>
            <p:nvCxnSpPr>
              <p:cNvPr id="41" name="AutoShape 7"/>
              <p:cNvCxnSpPr>
                <a:cxnSpLocks noChangeShapeType="1"/>
                <a:stCxn id="6" idx="3"/>
                <a:endCxn id="40" idx="3"/>
              </p:cNvCxnSpPr>
              <p:nvPr/>
            </p:nvCxnSpPr>
            <p:spPr bwMode="auto">
              <a:xfrm flipH="1">
                <a:off x="2897717" y="2514600"/>
                <a:ext cx="3050116" cy="946150"/>
              </a:xfrm>
              <a:prstGeom prst="straightConnector1">
                <a:avLst/>
              </a:prstGeom>
              <a:noFill/>
              <a:ln w="12700">
                <a:solidFill>
                  <a:schemeClr val="tx1"/>
                </a:solidFill>
                <a:round/>
                <a:headEnd/>
                <a:tailEnd type="triangle" w="med" len="med"/>
              </a:ln>
            </p:spPr>
          </p:cxnSp>
        </p:grpSp>
        <p:cxnSp>
          <p:nvCxnSpPr>
            <p:cNvPr id="12" name="AutoShape 9"/>
            <p:cNvCxnSpPr>
              <a:cxnSpLocks noChangeShapeType="1"/>
              <a:stCxn id="40" idx="0"/>
            </p:cNvCxnSpPr>
            <p:nvPr/>
          </p:nvCxnSpPr>
          <p:spPr bwMode="auto">
            <a:xfrm flipH="1">
              <a:off x="1883835" y="3765553"/>
              <a:ext cx="1013884" cy="822325"/>
            </a:xfrm>
            <a:prstGeom prst="straightConnector1">
              <a:avLst/>
            </a:prstGeom>
            <a:noFill/>
            <a:ln w="12700">
              <a:solidFill>
                <a:schemeClr val="tx1"/>
              </a:solidFill>
              <a:round/>
              <a:headEnd/>
              <a:tailEnd type="triangle" w="med" len="med"/>
            </a:ln>
          </p:spPr>
        </p:cxnSp>
        <p:sp>
          <p:nvSpPr>
            <p:cNvPr id="13" name="Rectangle 7"/>
            <p:cNvSpPr>
              <a:spLocks noChangeArrowheads="1"/>
            </p:cNvSpPr>
            <p:nvPr/>
          </p:nvSpPr>
          <p:spPr bwMode="auto">
            <a:xfrm>
              <a:off x="1625600" y="4648200"/>
              <a:ext cx="508000" cy="304800"/>
            </a:xfrm>
            <a:prstGeom prst="rect">
              <a:avLst/>
            </a:prstGeom>
            <a:solidFill>
              <a:srgbClr val="C198E0"/>
            </a:solidFill>
            <a:ln w="9525">
              <a:solidFill>
                <a:schemeClr val="tx1"/>
              </a:solidFill>
              <a:miter lim="800000"/>
              <a:headEnd/>
              <a:tailEnd/>
            </a:ln>
          </p:spPr>
          <p:txBody>
            <a:bodyPr wrap="none" anchor="ctr"/>
            <a:lstStyle/>
            <a:p>
              <a:pPr algn="ctr"/>
              <a:r>
                <a:rPr lang="en-US" sz="2400"/>
                <a:t>3</a:t>
              </a:r>
            </a:p>
          </p:txBody>
        </p:sp>
        <p:cxnSp>
          <p:nvCxnSpPr>
            <p:cNvPr id="14" name="AutoShape 21"/>
            <p:cNvCxnSpPr>
              <a:cxnSpLocks noChangeShapeType="1"/>
            </p:cNvCxnSpPr>
            <p:nvPr/>
          </p:nvCxnSpPr>
          <p:spPr bwMode="auto">
            <a:xfrm rot="5400000">
              <a:off x="5790143" y="2665943"/>
              <a:ext cx="304800" cy="2116"/>
            </a:xfrm>
            <a:prstGeom prst="straightConnector1">
              <a:avLst/>
            </a:prstGeom>
            <a:noFill/>
            <a:ln w="12700">
              <a:solidFill>
                <a:schemeClr val="tx1"/>
              </a:solidFill>
              <a:round/>
              <a:headEnd/>
              <a:tailEnd/>
            </a:ln>
          </p:spPr>
        </p:cxnSp>
        <p:cxnSp>
          <p:nvCxnSpPr>
            <p:cNvPr id="15" name="AutoShape 21"/>
            <p:cNvCxnSpPr>
              <a:cxnSpLocks noChangeShapeType="1"/>
              <a:stCxn id="6" idx="3"/>
            </p:cNvCxnSpPr>
            <p:nvPr/>
          </p:nvCxnSpPr>
          <p:spPr bwMode="auto">
            <a:xfrm rot="16200000" flipH="1">
              <a:off x="6212417" y="2250019"/>
              <a:ext cx="228600" cy="757767"/>
            </a:xfrm>
            <a:prstGeom prst="straightConnector1">
              <a:avLst/>
            </a:prstGeom>
            <a:noFill/>
            <a:ln w="12700">
              <a:solidFill>
                <a:schemeClr val="tx1"/>
              </a:solidFill>
              <a:round/>
              <a:headEnd/>
              <a:tailEnd/>
            </a:ln>
          </p:spPr>
        </p:cxnSp>
        <p:cxnSp>
          <p:nvCxnSpPr>
            <p:cNvPr id="16" name="AutoShape 21"/>
            <p:cNvCxnSpPr>
              <a:cxnSpLocks noChangeShapeType="1"/>
            </p:cNvCxnSpPr>
            <p:nvPr/>
          </p:nvCxnSpPr>
          <p:spPr bwMode="auto">
            <a:xfrm rot="5400000">
              <a:off x="2744259" y="3913717"/>
              <a:ext cx="304800" cy="2117"/>
            </a:xfrm>
            <a:prstGeom prst="straightConnector1">
              <a:avLst/>
            </a:prstGeom>
            <a:noFill/>
            <a:ln w="12700">
              <a:solidFill>
                <a:schemeClr val="tx1"/>
              </a:solidFill>
              <a:round/>
              <a:headEnd/>
              <a:tailEnd/>
            </a:ln>
          </p:spPr>
        </p:cxnSp>
        <p:cxnSp>
          <p:nvCxnSpPr>
            <p:cNvPr id="17" name="AutoShape 21"/>
            <p:cNvCxnSpPr>
              <a:cxnSpLocks noChangeShapeType="1"/>
              <a:stCxn id="40" idx="0"/>
            </p:cNvCxnSpPr>
            <p:nvPr/>
          </p:nvCxnSpPr>
          <p:spPr bwMode="auto">
            <a:xfrm rot="16200000" flipH="1">
              <a:off x="2926292" y="3739091"/>
              <a:ext cx="196850" cy="249767"/>
            </a:xfrm>
            <a:prstGeom prst="straightConnector1">
              <a:avLst/>
            </a:prstGeom>
            <a:noFill/>
            <a:ln w="12700">
              <a:solidFill>
                <a:schemeClr val="tx1"/>
              </a:solidFill>
              <a:round/>
              <a:headEnd/>
              <a:tailEnd/>
            </a:ln>
          </p:spPr>
        </p:cxnSp>
        <p:grpSp>
          <p:nvGrpSpPr>
            <p:cNvPr id="18" name="Group 17"/>
            <p:cNvGrpSpPr/>
            <p:nvPr/>
          </p:nvGrpSpPr>
          <p:grpSpPr>
            <a:xfrm>
              <a:off x="5693833" y="2514603"/>
              <a:ext cx="508000" cy="1235075"/>
              <a:chOff x="5693833" y="2514603"/>
              <a:chExt cx="508000" cy="1235075"/>
            </a:xfrm>
          </p:grpSpPr>
          <p:sp>
            <p:nvSpPr>
              <p:cNvPr id="38" name="AutoShape 20"/>
              <p:cNvSpPr>
                <a:spLocks noChangeArrowheads="1"/>
              </p:cNvSpPr>
              <p:nvPr/>
            </p:nvSpPr>
            <p:spPr bwMode="auto">
              <a:xfrm flipV="1">
                <a:off x="5693833" y="3444878"/>
                <a:ext cx="508000" cy="304800"/>
              </a:xfrm>
              <a:prstGeom prst="triangle">
                <a:avLst>
                  <a:gd name="adj" fmla="val 50000"/>
                </a:avLst>
              </a:prstGeom>
              <a:solidFill>
                <a:srgbClr val="FF0000"/>
              </a:solidFill>
              <a:ln w="12700">
                <a:solidFill>
                  <a:schemeClr val="tx1"/>
                </a:solidFill>
                <a:miter lim="800000"/>
                <a:headEnd/>
                <a:tailEnd/>
              </a:ln>
            </p:spPr>
            <p:txBody>
              <a:bodyPr wrap="none" anchor="ctr"/>
              <a:lstStyle/>
              <a:p>
                <a:endParaRPr lang="en-US" sz="2400"/>
              </a:p>
            </p:txBody>
          </p:sp>
          <p:cxnSp>
            <p:nvCxnSpPr>
              <p:cNvPr id="39" name="AutoShape 21"/>
              <p:cNvCxnSpPr>
                <a:cxnSpLocks noChangeShapeType="1"/>
                <a:stCxn id="6" idx="3"/>
                <a:endCxn id="38" idx="3"/>
              </p:cNvCxnSpPr>
              <p:nvPr/>
            </p:nvCxnSpPr>
            <p:spPr bwMode="auto">
              <a:xfrm flipH="1">
                <a:off x="5945717" y="2514603"/>
                <a:ext cx="2117" cy="930275"/>
              </a:xfrm>
              <a:prstGeom prst="straightConnector1">
                <a:avLst/>
              </a:prstGeom>
              <a:noFill/>
              <a:ln w="12700">
                <a:solidFill>
                  <a:schemeClr val="tx1"/>
                </a:solidFill>
                <a:round/>
                <a:headEnd/>
                <a:tailEnd type="triangle" w="med" len="med"/>
              </a:ln>
            </p:spPr>
          </p:cxnSp>
        </p:grpSp>
        <p:grpSp>
          <p:nvGrpSpPr>
            <p:cNvPr id="19" name="Group 58"/>
            <p:cNvGrpSpPr>
              <a:grpSpLocks/>
            </p:cNvGrpSpPr>
            <p:nvPr/>
          </p:nvGrpSpPr>
          <p:grpSpPr bwMode="auto">
            <a:xfrm>
              <a:off x="4673600" y="3762375"/>
              <a:ext cx="1524000" cy="1190625"/>
              <a:chOff x="3505200" y="3762375"/>
              <a:chExt cx="1142999" cy="1190625"/>
            </a:xfrm>
            <a:solidFill>
              <a:srgbClr val="C198E0"/>
            </a:solidFill>
          </p:grpSpPr>
          <p:cxnSp>
            <p:nvCxnSpPr>
              <p:cNvPr id="34" name="AutoShape 23"/>
              <p:cNvCxnSpPr>
                <a:cxnSpLocks noChangeShapeType="1"/>
              </p:cNvCxnSpPr>
              <p:nvPr/>
            </p:nvCxnSpPr>
            <p:spPr bwMode="auto">
              <a:xfrm flipH="1">
                <a:off x="3698875" y="3765550"/>
                <a:ext cx="760413" cy="822325"/>
              </a:xfrm>
              <a:prstGeom prst="straightConnector1">
                <a:avLst/>
              </a:prstGeom>
              <a:grpFill/>
              <a:ln w="12700">
                <a:solidFill>
                  <a:schemeClr val="tx1"/>
                </a:solidFill>
                <a:round/>
                <a:headEnd/>
                <a:tailEnd type="triangle" w="med" len="med"/>
              </a:ln>
            </p:spPr>
          </p:cxnSp>
          <p:sp>
            <p:nvSpPr>
              <p:cNvPr id="35" name="Rectangle 7"/>
              <p:cNvSpPr>
                <a:spLocks noChangeArrowheads="1"/>
              </p:cNvSpPr>
              <p:nvPr/>
            </p:nvSpPr>
            <p:spPr bwMode="auto">
              <a:xfrm>
                <a:off x="3505200" y="4648200"/>
                <a:ext cx="381000" cy="304800"/>
              </a:xfrm>
              <a:prstGeom prst="rect">
                <a:avLst/>
              </a:prstGeom>
              <a:grpFill/>
              <a:ln w="9525">
                <a:solidFill>
                  <a:schemeClr val="tx1"/>
                </a:solidFill>
                <a:miter lim="800000"/>
                <a:headEnd/>
                <a:tailEnd/>
              </a:ln>
            </p:spPr>
            <p:txBody>
              <a:bodyPr wrap="none" anchor="ctr"/>
              <a:lstStyle/>
              <a:p>
                <a:pPr algn="ctr"/>
                <a:r>
                  <a:rPr lang="en-US" sz="2400"/>
                  <a:t>2</a:t>
                </a:r>
              </a:p>
            </p:txBody>
          </p:sp>
          <p:cxnSp>
            <p:nvCxnSpPr>
              <p:cNvPr id="36" name="AutoShape 21"/>
              <p:cNvCxnSpPr>
                <a:cxnSpLocks noChangeShapeType="1"/>
              </p:cNvCxnSpPr>
              <p:nvPr/>
            </p:nvCxnSpPr>
            <p:spPr bwMode="auto">
              <a:xfrm rot="5400000">
                <a:off x="4306094" y="3913981"/>
                <a:ext cx="304800" cy="1588"/>
              </a:xfrm>
              <a:prstGeom prst="straightConnector1">
                <a:avLst/>
              </a:prstGeom>
              <a:grpFill/>
              <a:ln w="12700">
                <a:solidFill>
                  <a:schemeClr val="tx1"/>
                </a:solidFill>
                <a:round/>
                <a:headEnd/>
                <a:tailEnd/>
              </a:ln>
            </p:spPr>
          </p:cxnSp>
          <p:cxnSp>
            <p:nvCxnSpPr>
              <p:cNvPr id="37" name="AutoShape 21"/>
              <p:cNvCxnSpPr>
                <a:cxnSpLocks noChangeShapeType="1"/>
              </p:cNvCxnSpPr>
              <p:nvPr/>
            </p:nvCxnSpPr>
            <p:spPr bwMode="auto">
              <a:xfrm rot="16200000" flipH="1">
                <a:off x="4456112" y="3770312"/>
                <a:ext cx="196850" cy="187325"/>
              </a:xfrm>
              <a:prstGeom prst="straightConnector1">
                <a:avLst/>
              </a:prstGeom>
              <a:grpFill/>
              <a:ln w="12700">
                <a:solidFill>
                  <a:schemeClr val="tx1"/>
                </a:solidFill>
                <a:round/>
                <a:headEnd/>
                <a:tailEnd/>
              </a:ln>
            </p:spPr>
          </p:cxnSp>
        </p:grpSp>
        <p:grpSp>
          <p:nvGrpSpPr>
            <p:cNvPr id="20" name="Group 60"/>
            <p:cNvGrpSpPr>
              <a:grpSpLocks/>
            </p:cNvGrpSpPr>
            <p:nvPr/>
          </p:nvGrpSpPr>
          <p:grpSpPr bwMode="auto">
            <a:xfrm>
              <a:off x="7721600" y="3762375"/>
              <a:ext cx="1524000" cy="1190625"/>
              <a:chOff x="5791200" y="3762375"/>
              <a:chExt cx="1142999" cy="1190625"/>
            </a:xfrm>
            <a:solidFill>
              <a:srgbClr val="C198E0"/>
            </a:solidFill>
          </p:grpSpPr>
          <p:cxnSp>
            <p:nvCxnSpPr>
              <p:cNvPr id="30" name="AutoShape 29"/>
              <p:cNvCxnSpPr>
                <a:cxnSpLocks noChangeShapeType="1"/>
              </p:cNvCxnSpPr>
              <p:nvPr/>
            </p:nvCxnSpPr>
            <p:spPr bwMode="auto">
              <a:xfrm flipH="1">
                <a:off x="5984875" y="3765550"/>
                <a:ext cx="760413" cy="822325"/>
              </a:xfrm>
              <a:prstGeom prst="straightConnector1">
                <a:avLst/>
              </a:prstGeom>
              <a:grpFill/>
              <a:ln w="12700">
                <a:solidFill>
                  <a:schemeClr val="tx1"/>
                </a:solidFill>
                <a:round/>
                <a:headEnd/>
                <a:tailEnd type="triangle" w="med" len="med"/>
              </a:ln>
            </p:spPr>
          </p:cxnSp>
          <p:sp>
            <p:nvSpPr>
              <p:cNvPr id="31" name="Rectangle 7"/>
              <p:cNvSpPr>
                <a:spLocks noChangeArrowheads="1"/>
              </p:cNvSpPr>
              <p:nvPr/>
            </p:nvSpPr>
            <p:spPr bwMode="auto">
              <a:xfrm>
                <a:off x="5791200" y="4648200"/>
                <a:ext cx="381000" cy="304800"/>
              </a:xfrm>
              <a:prstGeom prst="rect">
                <a:avLst/>
              </a:prstGeom>
              <a:grpFill/>
              <a:ln w="9525">
                <a:solidFill>
                  <a:schemeClr val="tx1"/>
                </a:solidFill>
                <a:miter lim="800000"/>
                <a:headEnd/>
                <a:tailEnd/>
              </a:ln>
            </p:spPr>
            <p:txBody>
              <a:bodyPr wrap="none" anchor="ctr"/>
              <a:lstStyle/>
              <a:p>
                <a:pPr algn="ctr"/>
                <a:r>
                  <a:rPr lang="en-US" sz="2400"/>
                  <a:t>14</a:t>
                </a:r>
              </a:p>
            </p:txBody>
          </p:sp>
          <p:cxnSp>
            <p:nvCxnSpPr>
              <p:cNvPr id="32" name="AutoShape 21"/>
              <p:cNvCxnSpPr>
                <a:cxnSpLocks noChangeShapeType="1"/>
              </p:cNvCxnSpPr>
              <p:nvPr/>
            </p:nvCxnSpPr>
            <p:spPr bwMode="auto">
              <a:xfrm rot="5400000">
                <a:off x="6592094" y="3913981"/>
                <a:ext cx="304800" cy="1588"/>
              </a:xfrm>
              <a:prstGeom prst="straightConnector1">
                <a:avLst/>
              </a:prstGeom>
              <a:grpFill/>
              <a:ln w="12700">
                <a:solidFill>
                  <a:schemeClr val="tx1"/>
                </a:solidFill>
                <a:round/>
                <a:headEnd/>
                <a:tailEnd/>
              </a:ln>
            </p:spPr>
          </p:cxnSp>
          <p:cxnSp>
            <p:nvCxnSpPr>
              <p:cNvPr id="33" name="AutoShape 21"/>
              <p:cNvCxnSpPr>
                <a:cxnSpLocks noChangeShapeType="1"/>
              </p:cNvCxnSpPr>
              <p:nvPr/>
            </p:nvCxnSpPr>
            <p:spPr bwMode="auto">
              <a:xfrm rot="16200000" flipH="1">
                <a:off x="6742112" y="3770312"/>
                <a:ext cx="196850" cy="187325"/>
              </a:xfrm>
              <a:prstGeom prst="straightConnector1">
                <a:avLst/>
              </a:prstGeom>
              <a:grpFill/>
              <a:ln w="12700">
                <a:solidFill>
                  <a:schemeClr val="tx1"/>
                </a:solidFill>
                <a:round/>
                <a:headEnd/>
                <a:tailEnd/>
              </a:ln>
            </p:spPr>
          </p:cxnSp>
        </p:grpSp>
        <p:grpSp>
          <p:nvGrpSpPr>
            <p:cNvPr id="21" name="Group 64"/>
            <p:cNvGrpSpPr>
              <a:grpSpLocks/>
            </p:cNvGrpSpPr>
            <p:nvPr/>
          </p:nvGrpSpPr>
          <p:grpSpPr bwMode="auto">
            <a:xfrm>
              <a:off x="5689600" y="3765550"/>
              <a:ext cx="508000" cy="1187450"/>
              <a:chOff x="6553200" y="3765550"/>
              <a:chExt cx="381000" cy="1187450"/>
            </a:xfrm>
            <a:solidFill>
              <a:srgbClr val="C198E0"/>
            </a:solidFill>
          </p:grpSpPr>
          <p:cxnSp>
            <p:nvCxnSpPr>
              <p:cNvPr id="28" name="AutoShape 33"/>
              <p:cNvCxnSpPr>
                <a:cxnSpLocks noChangeShapeType="1"/>
              </p:cNvCxnSpPr>
              <p:nvPr/>
            </p:nvCxnSpPr>
            <p:spPr bwMode="auto">
              <a:xfrm>
                <a:off x="6745288" y="3765550"/>
                <a:ext cx="1588" cy="806450"/>
              </a:xfrm>
              <a:prstGeom prst="straightConnector1">
                <a:avLst/>
              </a:prstGeom>
              <a:grpFill/>
              <a:ln w="12700">
                <a:solidFill>
                  <a:schemeClr val="tx1"/>
                </a:solidFill>
                <a:round/>
                <a:headEnd/>
                <a:tailEnd type="triangle" w="med" len="med"/>
              </a:ln>
            </p:spPr>
          </p:cxnSp>
          <p:sp>
            <p:nvSpPr>
              <p:cNvPr id="29" name="Rectangle 7"/>
              <p:cNvSpPr>
                <a:spLocks noChangeArrowheads="1"/>
              </p:cNvSpPr>
              <p:nvPr/>
            </p:nvSpPr>
            <p:spPr bwMode="auto">
              <a:xfrm>
                <a:off x="6553200" y="4648200"/>
                <a:ext cx="381000" cy="304800"/>
              </a:xfrm>
              <a:prstGeom prst="rect">
                <a:avLst/>
              </a:prstGeom>
              <a:grpFill/>
              <a:ln w="9525">
                <a:solidFill>
                  <a:schemeClr val="tx1"/>
                </a:solidFill>
                <a:miter lim="800000"/>
                <a:headEnd/>
                <a:tailEnd/>
              </a:ln>
            </p:spPr>
            <p:txBody>
              <a:bodyPr wrap="none" anchor="ctr"/>
              <a:lstStyle/>
              <a:p>
                <a:pPr algn="ctr"/>
                <a:r>
                  <a:rPr lang="en-US" sz="2400"/>
                  <a:t>4</a:t>
                </a:r>
              </a:p>
            </p:txBody>
          </p:sp>
        </p:grpSp>
        <p:grpSp>
          <p:nvGrpSpPr>
            <p:cNvPr id="22" name="Group 65"/>
            <p:cNvGrpSpPr>
              <a:grpSpLocks/>
            </p:cNvGrpSpPr>
            <p:nvPr/>
          </p:nvGrpSpPr>
          <p:grpSpPr bwMode="auto">
            <a:xfrm>
              <a:off x="5945717" y="3765550"/>
              <a:ext cx="1267883" cy="1187450"/>
              <a:chOff x="6745288" y="3765550"/>
              <a:chExt cx="950912" cy="1187450"/>
            </a:xfrm>
            <a:solidFill>
              <a:srgbClr val="C198E0"/>
            </a:solidFill>
          </p:grpSpPr>
          <p:cxnSp>
            <p:nvCxnSpPr>
              <p:cNvPr id="26" name="AutoShape 37"/>
              <p:cNvCxnSpPr>
                <a:cxnSpLocks noChangeShapeType="1"/>
              </p:cNvCxnSpPr>
              <p:nvPr/>
            </p:nvCxnSpPr>
            <p:spPr bwMode="auto">
              <a:xfrm>
                <a:off x="6745288" y="3765550"/>
                <a:ext cx="763587" cy="822325"/>
              </a:xfrm>
              <a:prstGeom prst="straightConnector1">
                <a:avLst/>
              </a:prstGeom>
              <a:grpFill/>
              <a:ln w="12700">
                <a:solidFill>
                  <a:schemeClr val="tx1"/>
                </a:solidFill>
                <a:round/>
                <a:headEnd/>
                <a:tailEnd type="triangle" w="med" len="med"/>
              </a:ln>
            </p:spPr>
          </p:cxnSp>
          <p:sp>
            <p:nvSpPr>
              <p:cNvPr id="27" name="Rectangle 7"/>
              <p:cNvSpPr>
                <a:spLocks noChangeArrowheads="1"/>
              </p:cNvSpPr>
              <p:nvPr/>
            </p:nvSpPr>
            <p:spPr bwMode="auto">
              <a:xfrm>
                <a:off x="7315200" y="4648200"/>
                <a:ext cx="381000" cy="304800"/>
              </a:xfrm>
              <a:prstGeom prst="rect">
                <a:avLst/>
              </a:prstGeom>
              <a:grpFill/>
              <a:ln w="9525">
                <a:solidFill>
                  <a:schemeClr val="tx1"/>
                </a:solidFill>
                <a:miter lim="800000"/>
                <a:headEnd/>
                <a:tailEnd/>
              </a:ln>
            </p:spPr>
            <p:txBody>
              <a:bodyPr wrap="none" anchor="ctr"/>
              <a:lstStyle/>
              <a:p>
                <a:pPr algn="ctr"/>
                <a:r>
                  <a:rPr lang="en-US" sz="2400" dirty="0"/>
                  <a:t>6</a:t>
                </a:r>
              </a:p>
            </p:txBody>
          </p:sp>
        </p:grpSp>
        <p:grpSp>
          <p:nvGrpSpPr>
            <p:cNvPr id="23" name="Group 61"/>
            <p:cNvGrpSpPr>
              <a:grpSpLocks/>
            </p:cNvGrpSpPr>
            <p:nvPr/>
          </p:nvGrpSpPr>
          <p:grpSpPr bwMode="auto">
            <a:xfrm>
              <a:off x="5947833" y="2514600"/>
              <a:ext cx="3301998" cy="1250950"/>
              <a:chOff x="4460876" y="2514600"/>
              <a:chExt cx="2476499" cy="1250950"/>
            </a:xfrm>
          </p:grpSpPr>
          <p:sp>
            <p:nvSpPr>
              <p:cNvPr id="24" name="AutoShape 26"/>
              <p:cNvSpPr>
                <a:spLocks noChangeArrowheads="1"/>
              </p:cNvSpPr>
              <p:nvPr/>
            </p:nvSpPr>
            <p:spPr bwMode="auto">
              <a:xfrm flipV="1">
                <a:off x="6556375" y="3460750"/>
                <a:ext cx="381000" cy="304800"/>
              </a:xfrm>
              <a:prstGeom prst="triangle">
                <a:avLst>
                  <a:gd name="adj" fmla="val 50000"/>
                </a:avLst>
              </a:prstGeom>
              <a:solidFill>
                <a:srgbClr val="FF0000"/>
              </a:solidFill>
              <a:ln w="12700">
                <a:solidFill>
                  <a:schemeClr val="tx1"/>
                </a:solidFill>
                <a:miter lim="800000"/>
                <a:headEnd/>
                <a:tailEnd/>
              </a:ln>
            </p:spPr>
            <p:txBody>
              <a:bodyPr wrap="none" anchor="ctr"/>
              <a:lstStyle/>
              <a:p>
                <a:endParaRPr lang="en-US" sz="2400"/>
              </a:p>
            </p:txBody>
          </p:sp>
          <p:cxnSp>
            <p:nvCxnSpPr>
              <p:cNvPr id="25" name="AutoShape 27"/>
              <p:cNvCxnSpPr>
                <a:cxnSpLocks noChangeShapeType="1"/>
                <a:stCxn id="6" idx="3"/>
                <a:endCxn id="24" idx="3"/>
              </p:cNvCxnSpPr>
              <p:nvPr/>
            </p:nvCxnSpPr>
            <p:spPr bwMode="auto">
              <a:xfrm>
                <a:off x="4460875" y="2514600"/>
                <a:ext cx="2284413" cy="946150"/>
              </a:xfrm>
              <a:prstGeom prst="straightConnector1">
                <a:avLst/>
              </a:prstGeom>
              <a:noFill/>
              <a:ln w="12700">
                <a:solidFill>
                  <a:schemeClr val="tx1"/>
                </a:solidFill>
                <a:round/>
                <a:headEnd/>
                <a:tailEnd type="triangle" w="med" len="med"/>
              </a:ln>
            </p:spPr>
          </p:cxnSp>
        </p:grpSp>
      </p:grpSp>
      <mc:AlternateContent xmlns:mc="http://schemas.openxmlformats.org/markup-compatibility/2006" xmlns:p14="http://schemas.microsoft.com/office/powerpoint/2010/main">
        <mc:Choice Requires="p14">
          <p:contentPart p14:bwMode="auto" r:id="rId2">
            <p14:nvContentPartPr>
              <p14:cNvPr id="50" name="Ink 49">
                <a:extLst>
                  <a:ext uri="{FF2B5EF4-FFF2-40B4-BE49-F238E27FC236}">
                    <a16:creationId xmlns:a16="http://schemas.microsoft.com/office/drawing/2014/main" id="{C5DD3E9C-83D8-1EED-B2D1-21C3B379D671}"/>
                  </a:ext>
                </a:extLst>
              </p14:cNvPr>
              <p14:cNvContentPartPr/>
              <p14:nvPr/>
            </p14:nvContentPartPr>
            <p14:xfrm>
              <a:off x="641520" y="5594400"/>
              <a:ext cx="960480" cy="228960"/>
            </p14:xfrm>
          </p:contentPart>
        </mc:Choice>
        <mc:Fallback xmlns="">
          <p:pic>
            <p:nvPicPr>
              <p:cNvPr id="50" name="Ink 49">
                <a:extLst>
                  <a:ext uri="{FF2B5EF4-FFF2-40B4-BE49-F238E27FC236}">
                    <a16:creationId xmlns:a16="http://schemas.microsoft.com/office/drawing/2014/main" id="{C5DD3E9C-83D8-1EED-B2D1-21C3B379D671}"/>
                  </a:ext>
                </a:extLst>
              </p:cNvPr>
              <p:cNvPicPr/>
              <p:nvPr/>
            </p:nvPicPr>
            <p:blipFill>
              <a:blip r:embed="rId3"/>
              <a:stretch>
                <a:fillRect/>
              </a:stretch>
            </p:blipFill>
            <p:spPr>
              <a:xfrm>
                <a:off x="632160" y="5585040"/>
                <a:ext cx="979200" cy="247680"/>
              </a:xfrm>
              <a:prstGeom prst="rect">
                <a:avLst/>
              </a:prstGeom>
            </p:spPr>
          </p:pic>
        </mc:Fallback>
      </mc:AlternateContent>
    </p:spTree>
    <p:extLst>
      <p:ext uri="{BB962C8B-B14F-4D97-AF65-F5344CB8AC3E}">
        <p14:creationId xmlns:p14="http://schemas.microsoft.com/office/powerpoint/2010/main" val="39436111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Simultaneous Play and Payoff Matrices</a:t>
            </a:r>
          </a:p>
        </p:txBody>
      </p:sp>
      <p:sp>
        <p:nvSpPr>
          <p:cNvPr id="3" name="Content Placeholder 2"/>
          <p:cNvSpPr>
            <a:spLocks noGrp="1"/>
          </p:cNvSpPr>
          <p:nvPr>
            <p:ph sz="quarter" idx="1"/>
          </p:nvPr>
        </p:nvSpPr>
        <p:spPr>
          <a:xfrm>
            <a:off x="687874" y="1206766"/>
            <a:ext cx="8381017" cy="4937760"/>
          </a:xfrm>
        </p:spPr>
        <p:txBody>
          <a:bodyPr>
            <a:normAutofit/>
          </a:bodyPr>
          <a:lstStyle/>
          <a:p>
            <a:r>
              <a:rPr lang="en-US" dirty="0"/>
              <a:t>Rock-Paper-Scissors (RPS)</a:t>
            </a:r>
          </a:p>
          <a:p>
            <a:pPr lvl="1"/>
            <a:r>
              <a:rPr lang="en-US" dirty="0"/>
              <a:t>Rock beats Scissors</a:t>
            </a:r>
          </a:p>
          <a:p>
            <a:pPr lvl="1"/>
            <a:r>
              <a:rPr lang="en-US" dirty="0"/>
              <a:t>Scissors beats Paper</a:t>
            </a:r>
          </a:p>
          <a:p>
            <a:pPr lvl="1"/>
            <a:r>
              <a:rPr lang="en-US" dirty="0"/>
              <a:t>Paper beats Rock</a:t>
            </a:r>
          </a:p>
          <a:p>
            <a:endParaRPr lang="en-US" dirty="0"/>
          </a:p>
          <a:p>
            <a:endParaRPr lang="en-US" dirty="0"/>
          </a:p>
          <a:p>
            <a:pPr marL="0" lvl="1" indent="0">
              <a:buNone/>
            </a:pPr>
            <a:r>
              <a:rPr lang="en-US" dirty="0"/>
              <a:t>2-player </a:t>
            </a:r>
            <a:r>
              <a:rPr lang="en-US" dirty="0">
                <a:solidFill>
                  <a:schemeClr val="tx2"/>
                </a:solidFill>
              </a:rPr>
              <a:t>normal-form</a:t>
            </a:r>
            <a:r>
              <a:rPr lang="en-US" dirty="0"/>
              <a:t> game with finite set of </a:t>
            </a:r>
            <a:r>
              <a:rPr lang="en-US" dirty="0">
                <a:solidFill>
                  <a:schemeClr val="tx2"/>
                </a:solidFill>
              </a:rPr>
              <a:t>actions taken simultaneously</a:t>
            </a:r>
          </a:p>
          <a:p>
            <a:pPr marL="0" lvl="1" indent="0">
              <a:buNone/>
            </a:pPr>
            <a:r>
              <a:rPr lang="en-US" dirty="0"/>
              <a:t>	represented in a (bi)matrix</a:t>
            </a:r>
          </a:p>
          <a:p>
            <a:pPr marL="0" lvl="1" indent="0">
              <a:buNone/>
            </a:pPr>
            <a:r>
              <a:rPr lang="en-US" dirty="0">
                <a:solidFill>
                  <a:srgbClr val="0070C0"/>
                </a:solidFill>
              </a:rPr>
              <a:t>Player 1 is row player (typically first number)</a:t>
            </a:r>
          </a:p>
          <a:p>
            <a:pPr marL="0" lvl="1" indent="0">
              <a:buNone/>
            </a:pPr>
            <a:r>
              <a:rPr lang="en-US" dirty="0">
                <a:solidFill>
                  <a:srgbClr val="00B050"/>
                </a:solidFill>
              </a:rPr>
              <a:t>Player 2 is column player (typically second number)</a:t>
            </a:r>
          </a:p>
          <a:p>
            <a:endParaRPr lang="en-US" dirty="0"/>
          </a:p>
          <a:p>
            <a:pPr lvl="1"/>
            <a:endParaRPr lang="en-US" dirty="0"/>
          </a:p>
        </p:txBody>
      </p:sp>
      <p:graphicFrame>
        <p:nvGraphicFramePr>
          <p:cNvPr id="7" name="Table 6"/>
          <p:cNvGraphicFramePr>
            <a:graphicFrameLocks noGrp="1"/>
          </p:cNvGraphicFramePr>
          <p:nvPr>
            <p:extLst>
              <p:ext uri="{D42A27DB-BD31-4B8C-83A1-F6EECF244321}">
                <p14:modId xmlns:p14="http://schemas.microsoft.com/office/powerpoint/2010/main" val="3060155247"/>
              </p:ext>
            </p:extLst>
          </p:nvPr>
        </p:nvGraphicFramePr>
        <p:xfrm>
          <a:off x="6611336" y="1725601"/>
          <a:ext cx="5128844" cy="1847065"/>
        </p:xfrm>
        <a:graphic>
          <a:graphicData uri="http://schemas.openxmlformats.org/drawingml/2006/table">
            <a:tbl>
              <a:tblPr firstRow="1" bandRow="1">
                <a:tableStyleId>{5940675A-B579-460E-94D1-54222C63F5DA}</a:tableStyleId>
              </a:tblPr>
              <a:tblGrid>
                <a:gridCol w="1282211">
                  <a:extLst>
                    <a:ext uri="{9D8B030D-6E8A-4147-A177-3AD203B41FA5}">
                      <a16:colId xmlns:a16="http://schemas.microsoft.com/office/drawing/2014/main" val="20000"/>
                    </a:ext>
                  </a:extLst>
                </a:gridCol>
                <a:gridCol w="1282211">
                  <a:extLst>
                    <a:ext uri="{9D8B030D-6E8A-4147-A177-3AD203B41FA5}">
                      <a16:colId xmlns:a16="http://schemas.microsoft.com/office/drawing/2014/main" val="20001"/>
                    </a:ext>
                  </a:extLst>
                </a:gridCol>
                <a:gridCol w="1282211">
                  <a:extLst>
                    <a:ext uri="{9D8B030D-6E8A-4147-A177-3AD203B41FA5}">
                      <a16:colId xmlns:a16="http://schemas.microsoft.com/office/drawing/2014/main" val="20002"/>
                    </a:ext>
                  </a:extLst>
                </a:gridCol>
                <a:gridCol w="1282211">
                  <a:extLst>
                    <a:ext uri="{9D8B030D-6E8A-4147-A177-3AD203B41FA5}">
                      <a16:colId xmlns:a16="http://schemas.microsoft.com/office/drawing/2014/main" val="20003"/>
                    </a:ext>
                  </a:extLst>
                </a:gridCol>
              </a:tblGrid>
              <a:tr h="475465">
                <a:tc>
                  <a:txBody>
                    <a:bodyPr/>
                    <a:lstStyle/>
                    <a:p>
                      <a:pPr algn="ctr"/>
                      <a:endParaRPr lang="en-US" sz="2400" dirty="0"/>
                    </a:p>
                  </a:txBody>
                  <a:tcPr/>
                </a:tc>
                <a:tc>
                  <a:txBody>
                    <a:bodyPr/>
                    <a:lstStyle/>
                    <a:p>
                      <a:pPr algn="ctr"/>
                      <a:r>
                        <a:rPr lang="en-US" sz="2400" dirty="0">
                          <a:solidFill>
                            <a:srgbClr val="00B050"/>
                          </a:solidFill>
                        </a:rPr>
                        <a:t>Rock</a:t>
                      </a:r>
                    </a:p>
                  </a:txBody>
                  <a:tcPr/>
                </a:tc>
                <a:tc>
                  <a:txBody>
                    <a:bodyPr/>
                    <a:lstStyle/>
                    <a:p>
                      <a:pPr algn="ctr"/>
                      <a:r>
                        <a:rPr lang="en-US" sz="2400" dirty="0">
                          <a:solidFill>
                            <a:srgbClr val="00B050"/>
                          </a:solidFill>
                        </a:rPr>
                        <a:t>Paper</a:t>
                      </a:r>
                    </a:p>
                  </a:txBody>
                  <a:tcPr/>
                </a:tc>
                <a:tc>
                  <a:txBody>
                    <a:bodyPr/>
                    <a:lstStyle/>
                    <a:p>
                      <a:pPr algn="ctr"/>
                      <a:r>
                        <a:rPr lang="en-US" sz="2400" dirty="0">
                          <a:solidFill>
                            <a:srgbClr val="00B050"/>
                          </a:solidFill>
                        </a:rPr>
                        <a:t>Scissors</a:t>
                      </a:r>
                    </a:p>
                  </a:txBody>
                  <a:tcPr/>
                </a:tc>
                <a:extLst>
                  <a:ext uri="{0D108BD9-81ED-4DB2-BD59-A6C34878D82A}">
                    <a16:rowId xmlns:a16="http://schemas.microsoft.com/office/drawing/2014/main" val="10000"/>
                  </a:ext>
                </a:extLst>
              </a:tr>
              <a:tr h="413512">
                <a:tc>
                  <a:txBody>
                    <a:bodyPr/>
                    <a:lstStyle/>
                    <a:p>
                      <a:pPr algn="ctr"/>
                      <a:r>
                        <a:rPr lang="en-US" sz="2400" dirty="0">
                          <a:solidFill>
                            <a:schemeClr val="accent1"/>
                          </a:solidFill>
                        </a:rPr>
                        <a:t>Rock</a:t>
                      </a:r>
                    </a:p>
                  </a:txBody>
                  <a:tcPr/>
                </a:tc>
                <a:tc>
                  <a:txBody>
                    <a:bodyPr/>
                    <a:lstStyle/>
                    <a:p>
                      <a:pPr algn="ctr"/>
                      <a:r>
                        <a:rPr lang="en-US" sz="2400" dirty="0">
                          <a:solidFill>
                            <a:schemeClr val="accent1"/>
                          </a:solidFill>
                        </a:rPr>
                        <a:t>0, </a:t>
                      </a:r>
                      <a:r>
                        <a:rPr kumimoji="0" lang="en-US" sz="2400" kern="1200" dirty="0">
                          <a:solidFill>
                            <a:srgbClr val="00B050"/>
                          </a:solidFill>
                          <a:latin typeface="+mn-lt"/>
                          <a:ea typeface="+mn-ea"/>
                          <a:cs typeface="+mn-cs"/>
                        </a:rPr>
                        <a:t>0</a:t>
                      </a:r>
                    </a:p>
                  </a:txBody>
                  <a:tcPr/>
                </a:tc>
                <a:tc>
                  <a:txBody>
                    <a:bodyPr/>
                    <a:lstStyle/>
                    <a:p>
                      <a:pPr algn="ctr"/>
                      <a:r>
                        <a:rPr lang="en-US" sz="2400" dirty="0">
                          <a:solidFill>
                            <a:schemeClr val="accent1"/>
                          </a:solidFill>
                        </a:rPr>
                        <a:t>-1, </a:t>
                      </a:r>
                      <a:r>
                        <a:rPr kumimoji="0" lang="en-US" sz="2400" kern="1200" dirty="0">
                          <a:solidFill>
                            <a:srgbClr val="00B050"/>
                          </a:solidFill>
                          <a:latin typeface="+mn-lt"/>
                          <a:ea typeface="+mn-ea"/>
                          <a:cs typeface="+mn-cs"/>
                        </a:rPr>
                        <a:t>1</a:t>
                      </a:r>
                    </a:p>
                  </a:txBody>
                  <a:tcPr/>
                </a:tc>
                <a:tc>
                  <a:txBody>
                    <a:bodyPr/>
                    <a:lstStyle/>
                    <a:p>
                      <a:pPr algn="ctr"/>
                      <a:r>
                        <a:rPr lang="en-US" sz="2400" dirty="0">
                          <a:solidFill>
                            <a:schemeClr val="accent1"/>
                          </a:solidFill>
                        </a:rPr>
                        <a:t>1, </a:t>
                      </a:r>
                      <a:r>
                        <a:rPr kumimoji="0" lang="en-US" sz="2400" kern="1200" dirty="0">
                          <a:solidFill>
                            <a:srgbClr val="00B050"/>
                          </a:solidFill>
                          <a:latin typeface="+mn-lt"/>
                          <a:ea typeface="+mn-ea"/>
                          <a:cs typeface="+mn-cs"/>
                        </a:rPr>
                        <a:t>-1</a:t>
                      </a:r>
                    </a:p>
                  </a:txBody>
                  <a:tcPr/>
                </a:tc>
                <a:extLst>
                  <a:ext uri="{0D108BD9-81ED-4DB2-BD59-A6C34878D82A}">
                    <a16:rowId xmlns:a16="http://schemas.microsoft.com/office/drawing/2014/main" val="10001"/>
                  </a:ext>
                </a:extLst>
              </a:tr>
              <a:tr h="363479">
                <a:tc>
                  <a:txBody>
                    <a:bodyPr/>
                    <a:lstStyle/>
                    <a:p>
                      <a:pPr algn="ctr"/>
                      <a:r>
                        <a:rPr lang="en-US" sz="2400" dirty="0">
                          <a:solidFill>
                            <a:schemeClr val="accent1"/>
                          </a:solidFill>
                        </a:rPr>
                        <a:t>Paper</a:t>
                      </a:r>
                    </a:p>
                  </a:txBody>
                  <a:tcPr/>
                </a:tc>
                <a:tc>
                  <a:txBody>
                    <a:bodyPr/>
                    <a:lstStyle/>
                    <a:p>
                      <a:pPr algn="ctr"/>
                      <a:r>
                        <a:rPr lang="en-US" sz="2400" dirty="0">
                          <a:solidFill>
                            <a:schemeClr val="accent1"/>
                          </a:solidFill>
                        </a:rPr>
                        <a:t>1, </a:t>
                      </a:r>
                      <a:r>
                        <a:rPr kumimoji="0" lang="en-US" sz="2400" kern="1200" dirty="0">
                          <a:solidFill>
                            <a:srgbClr val="00B050"/>
                          </a:solidFill>
                          <a:latin typeface="+mn-lt"/>
                          <a:ea typeface="+mn-ea"/>
                          <a:cs typeface="+mn-cs"/>
                        </a:rPr>
                        <a:t>-1</a:t>
                      </a:r>
                    </a:p>
                  </a:txBody>
                  <a:tcPr/>
                </a:tc>
                <a:tc>
                  <a:txBody>
                    <a:bodyPr/>
                    <a:lstStyle/>
                    <a:p>
                      <a:pPr algn="ctr"/>
                      <a:r>
                        <a:rPr lang="en-US" sz="2400" dirty="0">
                          <a:solidFill>
                            <a:schemeClr val="accent1"/>
                          </a:solidFill>
                        </a:rPr>
                        <a:t>0, </a:t>
                      </a:r>
                      <a:r>
                        <a:rPr kumimoji="0" lang="en-US" sz="2400" kern="1200" dirty="0">
                          <a:solidFill>
                            <a:srgbClr val="00B050"/>
                          </a:solidFill>
                          <a:latin typeface="+mn-lt"/>
                          <a:ea typeface="+mn-ea"/>
                          <a:cs typeface="+mn-cs"/>
                        </a:rPr>
                        <a:t>0</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solidFill>
                            <a:schemeClr val="accent1"/>
                          </a:solidFill>
                        </a:rPr>
                        <a:t>-1, </a:t>
                      </a:r>
                      <a:r>
                        <a:rPr kumimoji="0" lang="en-US" sz="2400" kern="1200" dirty="0">
                          <a:solidFill>
                            <a:srgbClr val="00B050"/>
                          </a:solidFill>
                          <a:latin typeface="+mn-lt"/>
                          <a:ea typeface="+mn-ea"/>
                          <a:cs typeface="+mn-cs"/>
                        </a:rPr>
                        <a:t>1</a:t>
                      </a:r>
                    </a:p>
                  </a:txBody>
                  <a:tcPr/>
                </a:tc>
                <a:extLst>
                  <a:ext uri="{0D108BD9-81ED-4DB2-BD59-A6C34878D82A}">
                    <a16:rowId xmlns:a16="http://schemas.microsoft.com/office/drawing/2014/main" val="10002"/>
                  </a:ext>
                </a:extLst>
              </a:tr>
              <a:tr h="363479">
                <a:tc>
                  <a:txBody>
                    <a:bodyPr/>
                    <a:lstStyle/>
                    <a:p>
                      <a:pPr algn="ctr"/>
                      <a:r>
                        <a:rPr lang="en-US" sz="2400" dirty="0">
                          <a:solidFill>
                            <a:schemeClr val="accent1"/>
                          </a:solidFill>
                        </a:rPr>
                        <a:t>Scissors</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solidFill>
                            <a:schemeClr val="accent1"/>
                          </a:solidFill>
                        </a:rPr>
                        <a:t>-1, </a:t>
                      </a:r>
                      <a:r>
                        <a:rPr kumimoji="0" lang="en-US" sz="2400" kern="1200" dirty="0">
                          <a:solidFill>
                            <a:srgbClr val="00B050"/>
                          </a:solidFill>
                          <a:latin typeface="+mn-lt"/>
                          <a:ea typeface="+mn-ea"/>
                          <a:cs typeface="+mn-cs"/>
                        </a:rPr>
                        <a:t>1</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solidFill>
                            <a:schemeClr val="accent1"/>
                          </a:solidFill>
                        </a:rPr>
                        <a:t>1, </a:t>
                      </a:r>
                      <a:r>
                        <a:rPr kumimoji="0" lang="en-US" sz="2400" kern="1200" dirty="0">
                          <a:solidFill>
                            <a:srgbClr val="00B050"/>
                          </a:solidFill>
                          <a:latin typeface="+mn-lt"/>
                          <a:ea typeface="+mn-ea"/>
                          <a:cs typeface="+mn-cs"/>
                        </a:rPr>
                        <a:t>-1</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solidFill>
                            <a:schemeClr val="accent1"/>
                          </a:solidFill>
                        </a:rPr>
                        <a:t>0, </a:t>
                      </a:r>
                      <a:r>
                        <a:rPr kumimoji="0" lang="en-US" sz="2400" kern="1200" dirty="0">
                          <a:solidFill>
                            <a:srgbClr val="00B050"/>
                          </a:solidFill>
                          <a:latin typeface="+mn-lt"/>
                          <a:ea typeface="+mn-ea"/>
                          <a:cs typeface="+mn-cs"/>
                        </a:rPr>
                        <a:t>0</a:t>
                      </a:r>
                    </a:p>
                  </a:txBody>
                  <a:tcPr/>
                </a:tc>
                <a:extLst>
                  <a:ext uri="{0D108BD9-81ED-4DB2-BD59-A6C34878D82A}">
                    <a16:rowId xmlns:a16="http://schemas.microsoft.com/office/drawing/2014/main" val="10003"/>
                  </a:ext>
                </a:extLst>
              </a:tr>
            </a:tbl>
          </a:graphicData>
        </a:graphic>
      </p:graphicFrame>
      <p:sp>
        <p:nvSpPr>
          <p:cNvPr id="8" name="TextBox 7"/>
          <p:cNvSpPr txBox="1"/>
          <p:nvPr/>
        </p:nvSpPr>
        <p:spPr>
          <a:xfrm>
            <a:off x="8946900" y="1206766"/>
            <a:ext cx="1376246" cy="461665"/>
          </a:xfrm>
          <a:prstGeom prst="rect">
            <a:avLst/>
          </a:prstGeom>
          <a:noFill/>
        </p:spPr>
        <p:txBody>
          <a:bodyPr wrap="square" rtlCol="0">
            <a:spAutoFit/>
          </a:bodyPr>
          <a:lstStyle/>
          <a:p>
            <a:r>
              <a:rPr lang="en-US" sz="2400" dirty="0">
                <a:solidFill>
                  <a:srgbClr val="00B050"/>
                </a:solidFill>
              </a:rPr>
              <a:t>Player 2</a:t>
            </a:r>
          </a:p>
        </p:txBody>
      </p:sp>
      <p:sp>
        <p:nvSpPr>
          <p:cNvPr id="9" name="TextBox 8"/>
          <p:cNvSpPr txBox="1"/>
          <p:nvPr/>
        </p:nvSpPr>
        <p:spPr>
          <a:xfrm rot="16200000">
            <a:off x="5449377" y="2077981"/>
            <a:ext cx="1480858" cy="461665"/>
          </a:xfrm>
          <a:prstGeom prst="rect">
            <a:avLst/>
          </a:prstGeom>
          <a:noFill/>
        </p:spPr>
        <p:txBody>
          <a:bodyPr wrap="square" rtlCol="0">
            <a:spAutoFit/>
          </a:bodyPr>
          <a:lstStyle/>
          <a:p>
            <a:r>
              <a:rPr lang="en-US" sz="2400" dirty="0">
                <a:solidFill>
                  <a:schemeClr val="accent1"/>
                </a:solidFill>
              </a:rPr>
              <a:t>Player 1</a:t>
            </a:r>
          </a:p>
        </p:txBody>
      </p:sp>
      <p:sp>
        <p:nvSpPr>
          <p:cNvPr id="10" name="Slide Number Placeholder 9"/>
          <p:cNvSpPr>
            <a:spLocks noGrp="1"/>
          </p:cNvSpPr>
          <p:nvPr>
            <p:ph type="sldNum" sz="quarter" idx="12"/>
          </p:nvPr>
        </p:nvSpPr>
        <p:spPr>
          <a:xfrm>
            <a:off x="612648" y="6356350"/>
            <a:ext cx="814936" cy="365760"/>
          </a:xfrm>
          <a:prstGeom prst="rect">
            <a:avLst/>
          </a:prstGeom>
        </p:spPr>
        <p:txBody>
          <a:bodyPr vert="horz"/>
          <a:lstStyle>
            <a:defPPr>
              <a:defRPr lang="en-US"/>
            </a:defPPr>
            <a:lvl1pPr marL="0" algn="l" defTabSz="914400" rtl="0" eaLnBrk="1" latinLnBrk="0" hangingPunct="1">
              <a:defRPr kumimoji="0" sz="14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3B20E47-2A4C-4221-B6B9-A2AC2F1C1077}" type="slidenum">
              <a:rPr lang="en-US" smtClean="0"/>
              <a:pPr/>
              <a:t>6</a:t>
            </a:fld>
            <a:endParaRPr lang="en-US" dirty="0"/>
          </a:p>
        </p:txBody>
      </p:sp>
      <mc:AlternateContent xmlns:mc="http://schemas.openxmlformats.org/markup-compatibility/2006" xmlns:p14="http://schemas.microsoft.com/office/powerpoint/2010/main">
        <mc:Choice Requires="p14">
          <p:contentPart p14:bwMode="auto" r:id="rId3">
            <p14:nvContentPartPr>
              <p14:cNvPr id="4" name="Ink 3">
                <a:extLst>
                  <a:ext uri="{FF2B5EF4-FFF2-40B4-BE49-F238E27FC236}">
                    <a16:creationId xmlns:a16="http://schemas.microsoft.com/office/drawing/2014/main" id="{40BC4D1B-0108-5312-549F-1B5747A77E59}"/>
                  </a:ext>
                </a:extLst>
              </p14:cNvPr>
              <p14:cNvContentPartPr/>
              <p14:nvPr/>
            </p14:nvContentPartPr>
            <p14:xfrm>
              <a:off x="0" y="982800"/>
              <a:ext cx="11199960" cy="3850200"/>
            </p14:xfrm>
          </p:contentPart>
        </mc:Choice>
        <mc:Fallback xmlns="">
          <p:pic>
            <p:nvPicPr>
              <p:cNvPr id="4" name="Ink 3">
                <a:extLst>
                  <a:ext uri="{FF2B5EF4-FFF2-40B4-BE49-F238E27FC236}">
                    <a16:creationId xmlns:a16="http://schemas.microsoft.com/office/drawing/2014/main" id="{40BC4D1B-0108-5312-549F-1B5747A77E59}"/>
                  </a:ext>
                </a:extLst>
              </p:cNvPr>
              <p:cNvPicPr/>
              <p:nvPr/>
            </p:nvPicPr>
            <p:blipFill>
              <a:blip r:embed="rId4"/>
              <a:stretch>
                <a:fillRect/>
              </a:stretch>
            </p:blipFill>
            <p:spPr>
              <a:xfrm>
                <a:off x="-9360" y="973440"/>
                <a:ext cx="11218680" cy="3868920"/>
              </a:xfrm>
              <a:prstGeom prst="rect">
                <a:avLst/>
              </a:prstGeom>
            </p:spPr>
          </p:pic>
        </mc:Fallback>
      </mc:AlternateContent>
    </p:spTree>
    <p:extLst>
      <p:ext uri="{BB962C8B-B14F-4D97-AF65-F5344CB8AC3E}">
        <p14:creationId xmlns:p14="http://schemas.microsoft.com/office/powerpoint/2010/main" val="40355385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Classical Games and Payoff Matrices</a:t>
            </a:r>
          </a:p>
        </p:txBody>
      </p:sp>
      <p:sp>
        <p:nvSpPr>
          <p:cNvPr id="3" name="Content Placeholder 2"/>
          <p:cNvSpPr>
            <a:spLocks noGrp="1"/>
          </p:cNvSpPr>
          <p:nvPr>
            <p:ph sz="quarter" idx="1"/>
          </p:nvPr>
        </p:nvSpPr>
        <p:spPr/>
        <p:txBody>
          <a:bodyPr/>
          <a:lstStyle/>
          <a:p>
            <a:r>
              <a:rPr lang="en-US" dirty="0"/>
              <a:t>Football vs Concert (</a:t>
            </a:r>
            <a:r>
              <a:rPr lang="en-US" dirty="0" err="1"/>
              <a:t>FvsC</a:t>
            </a:r>
            <a:r>
              <a:rPr lang="en-US" dirty="0"/>
              <a:t>)</a:t>
            </a:r>
          </a:p>
          <a:p>
            <a:pPr lvl="1"/>
            <a:r>
              <a:rPr lang="en-US" dirty="0"/>
              <a:t>Historically known as Battle of Sexes</a:t>
            </a:r>
          </a:p>
          <a:p>
            <a:pPr lvl="1"/>
            <a:r>
              <a:rPr lang="en-US" dirty="0"/>
              <a:t>If football together: Alex </a:t>
            </a:r>
            <a:r>
              <a:rPr lang="en-US" dirty="0">
                <a:sym typeface="Wingdings" panose="05000000000000000000" pitchFamily="2" charset="2"/>
              </a:rPr>
              <a:t>, Berry </a:t>
            </a:r>
          </a:p>
          <a:p>
            <a:pPr lvl="1"/>
            <a:r>
              <a:rPr lang="en-US" dirty="0">
                <a:sym typeface="Wingdings" panose="05000000000000000000" pitchFamily="2" charset="2"/>
              </a:rPr>
              <a:t>If concert together: Alex , Berry </a:t>
            </a:r>
          </a:p>
          <a:p>
            <a:pPr lvl="1"/>
            <a:r>
              <a:rPr lang="en-US" dirty="0">
                <a:sym typeface="Wingdings" panose="05000000000000000000" pitchFamily="2" charset="2"/>
              </a:rPr>
              <a:t>If not together: </a:t>
            </a:r>
            <a:r>
              <a:rPr lang="en-US" dirty="0"/>
              <a:t>Alex </a:t>
            </a:r>
            <a:r>
              <a:rPr lang="en-US" dirty="0">
                <a:sym typeface="Wingdings" panose="05000000000000000000" pitchFamily="2" charset="2"/>
              </a:rPr>
              <a:t>, Berry </a:t>
            </a:r>
          </a:p>
          <a:p>
            <a:endParaRPr lang="en-US" dirty="0"/>
          </a:p>
        </p:txBody>
      </p:sp>
      <p:sp>
        <p:nvSpPr>
          <p:cNvPr id="11" name="Slide Number Placeholder 10"/>
          <p:cNvSpPr>
            <a:spLocks noGrp="1"/>
          </p:cNvSpPr>
          <p:nvPr>
            <p:ph type="sldNum" sz="quarter" idx="12"/>
          </p:nvPr>
        </p:nvSpPr>
        <p:spPr>
          <a:xfrm>
            <a:off x="612648" y="6356350"/>
            <a:ext cx="814936" cy="365760"/>
          </a:xfrm>
          <a:prstGeom prst="rect">
            <a:avLst/>
          </a:prstGeom>
        </p:spPr>
        <p:txBody>
          <a:bodyPr vert="horz"/>
          <a:lstStyle>
            <a:defPPr>
              <a:defRPr lang="en-US"/>
            </a:defPPr>
            <a:lvl1pPr marL="0" algn="l" defTabSz="914400" rtl="0" eaLnBrk="1" latinLnBrk="0" hangingPunct="1">
              <a:defRPr kumimoji="0" sz="14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3B20E47-2A4C-4221-B6B9-A2AC2F1C1077}" type="slidenum">
              <a:rPr lang="en-US" smtClean="0"/>
              <a:pPr/>
              <a:t>7</a:t>
            </a:fld>
            <a:endParaRPr lang="en-US" dirty="0"/>
          </a:p>
        </p:txBody>
      </p:sp>
      <p:graphicFrame>
        <p:nvGraphicFramePr>
          <p:cNvPr id="12" name="Table 11">
            <a:extLst>
              <a:ext uri="{FF2B5EF4-FFF2-40B4-BE49-F238E27FC236}">
                <a16:creationId xmlns:a16="http://schemas.microsoft.com/office/drawing/2014/main" id="{DDF425DC-4BFE-4772-9D20-1D9A5E062D2C}"/>
              </a:ext>
            </a:extLst>
          </p:cNvPr>
          <p:cNvGraphicFramePr>
            <a:graphicFrameLocks noGrp="1"/>
          </p:cNvGraphicFramePr>
          <p:nvPr>
            <p:extLst>
              <p:ext uri="{D42A27DB-BD31-4B8C-83A1-F6EECF244321}">
                <p14:modId xmlns:p14="http://schemas.microsoft.com/office/powerpoint/2010/main" val="2287943353"/>
              </p:ext>
            </p:extLst>
          </p:nvPr>
        </p:nvGraphicFramePr>
        <p:xfrm>
          <a:off x="3662284" y="4571282"/>
          <a:ext cx="4715028" cy="1586698"/>
        </p:xfrm>
        <a:graphic>
          <a:graphicData uri="http://schemas.openxmlformats.org/drawingml/2006/table">
            <a:tbl>
              <a:tblPr firstRow="1" bandRow="1">
                <a:tableStyleId>{5940675A-B579-460E-94D1-54222C63F5DA}</a:tableStyleId>
              </a:tblPr>
              <a:tblGrid>
                <a:gridCol w="1571676">
                  <a:extLst>
                    <a:ext uri="{9D8B030D-6E8A-4147-A177-3AD203B41FA5}">
                      <a16:colId xmlns:a16="http://schemas.microsoft.com/office/drawing/2014/main" val="20000"/>
                    </a:ext>
                  </a:extLst>
                </a:gridCol>
                <a:gridCol w="1571676">
                  <a:extLst>
                    <a:ext uri="{9D8B030D-6E8A-4147-A177-3AD203B41FA5}">
                      <a16:colId xmlns:a16="http://schemas.microsoft.com/office/drawing/2014/main" val="20001"/>
                    </a:ext>
                  </a:extLst>
                </a:gridCol>
                <a:gridCol w="1571676">
                  <a:extLst>
                    <a:ext uri="{9D8B030D-6E8A-4147-A177-3AD203B41FA5}">
                      <a16:colId xmlns:a16="http://schemas.microsoft.com/office/drawing/2014/main" val="20002"/>
                    </a:ext>
                  </a:extLst>
                </a:gridCol>
              </a:tblGrid>
              <a:tr h="604107">
                <a:tc>
                  <a:txBody>
                    <a:bodyPr/>
                    <a:lstStyle/>
                    <a:p>
                      <a:pPr algn="ctr"/>
                      <a:endParaRPr lang="en-US" sz="2400" dirty="0"/>
                    </a:p>
                  </a:txBody>
                  <a:tcPr/>
                </a:tc>
                <a:tc>
                  <a:txBody>
                    <a:bodyPr/>
                    <a:lstStyle/>
                    <a:p>
                      <a:pPr algn="ctr"/>
                      <a:r>
                        <a:rPr lang="en-US" sz="2400" kern="1200" dirty="0">
                          <a:solidFill>
                            <a:srgbClr val="00B050"/>
                          </a:solidFill>
                          <a:latin typeface="+mn-lt"/>
                          <a:ea typeface="+mn-ea"/>
                          <a:cs typeface="+mn-cs"/>
                        </a:rPr>
                        <a:t>Football</a:t>
                      </a:r>
                    </a:p>
                  </a:txBody>
                  <a:tcPr/>
                </a:tc>
                <a:tc>
                  <a:txBody>
                    <a:bodyPr/>
                    <a:lstStyle/>
                    <a:p>
                      <a:pPr algn="ctr"/>
                      <a:r>
                        <a:rPr lang="en-US" sz="2400" kern="1200" dirty="0">
                          <a:solidFill>
                            <a:srgbClr val="00B050"/>
                          </a:solidFill>
                          <a:latin typeface="+mn-lt"/>
                          <a:ea typeface="+mn-ea"/>
                          <a:cs typeface="+mn-cs"/>
                        </a:rPr>
                        <a:t>Concert</a:t>
                      </a:r>
                    </a:p>
                  </a:txBody>
                  <a:tcPr/>
                </a:tc>
                <a:extLst>
                  <a:ext uri="{0D108BD9-81ED-4DB2-BD59-A6C34878D82A}">
                    <a16:rowId xmlns:a16="http://schemas.microsoft.com/office/drawing/2014/main" val="10000"/>
                  </a:ext>
                </a:extLst>
              </a:tr>
              <a:tr h="525391">
                <a:tc>
                  <a:txBody>
                    <a:bodyPr/>
                    <a:lstStyle/>
                    <a:p>
                      <a:pPr marL="0" algn="ctr" defTabSz="914400" rtl="0" eaLnBrk="1" latinLnBrk="0" hangingPunct="1"/>
                      <a:r>
                        <a:rPr lang="en-US" sz="2400" kern="1200" dirty="0">
                          <a:solidFill>
                            <a:schemeClr val="accent1"/>
                          </a:solidFill>
                          <a:latin typeface="+mn-lt"/>
                          <a:ea typeface="+mn-ea"/>
                          <a:cs typeface="+mn-cs"/>
                        </a:rPr>
                        <a:t>Football</a:t>
                      </a:r>
                    </a:p>
                  </a:txBody>
                  <a:tcPr/>
                </a:tc>
                <a:tc>
                  <a:txBody>
                    <a:bodyPr/>
                    <a:lstStyle/>
                    <a:p>
                      <a:pPr marL="0" algn="ctr" rtl="0" eaLnBrk="1" latinLnBrk="0" hangingPunct="1"/>
                      <a:endParaRPr kumimoji="0" lang="en-US" sz="2400" kern="1200" dirty="0">
                        <a:solidFill>
                          <a:srgbClr val="00B050"/>
                        </a:solidFill>
                        <a:latin typeface="+mn-lt"/>
                        <a:ea typeface="+mn-ea"/>
                        <a:cs typeface="+mn-cs"/>
                      </a:endParaRPr>
                    </a:p>
                  </a:txBody>
                  <a:tcPr/>
                </a:tc>
                <a:tc>
                  <a:txBody>
                    <a:bodyPr/>
                    <a:lstStyle/>
                    <a:p>
                      <a:pPr marL="0" algn="ctr" rtl="0" eaLnBrk="1" latinLnBrk="0" hangingPunct="1"/>
                      <a:endParaRPr kumimoji="0" lang="en-US" sz="2400" kern="1200" dirty="0">
                        <a:solidFill>
                          <a:srgbClr val="00B050"/>
                        </a:solidFill>
                        <a:latin typeface="+mn-lt"/>
                        <a:ea typeface="+mn-ea"/>
                        <a:cs typeface="+mn-cs"/>
                      </a:endParaRPr>
                    </a:p>
                  </a:txBody>
                  <a:tcPr/>
                </a:tc>
                <a:extLst>
                  <a:ext uri="{0D108BD9-81ED-4DB2-BD59-A6C34878D82A}">
                    <a16:rowId xmlns:a16="http://schemas.microsoft.com/office/drawing/2014/main" val="10001"/>
                  </a:ext>
                </a:extLst>
              </a:tr>
              <a:tr h="425700">
                <a:tc>
                  <a:txBody>
                    <a:bodyPr/>
                    <a:lstStyle/>
                    <a:p>
                      <a:pPr marL="0" algn="ctr" defTabSz="914400" rtl="0" eaLnBrk="1" latinLnBrk="0" hangingPunct="1"/>
                      <a:r>
                        <a:rPr lang="en-US" sz="2400" kern="1200" dirty="0">
                          <a:solidFill>
                            <a:schemeClr val="accent1"/>
                          </a:solidFill>
                          <a:latin typeface="+mn-lt"/>
                          <a:ea typeface="+mn-ea"/>
                          <a:cs typeface="+mn-cs"/>
                        </a:rPr>
                        <a:t>Concert</a:t>
                      </a:r>
                    </a:p>
                  </a:txBody>
                  <a:tcPr/>
                </a:tc>
                <a:tc>
                  <a:txBody>
                    <a:bodyPr/>
                    <a:lstStyle/>
                    <a:p>
                      <a:pPr marL="0" algn="ctr" rtl="0" eaLnBrk="1" latinLnBrk="0" hangingPunct="1"/>
                      <a:endParaRPr kumimoji="0" lang="en-US" sz="2400" kern="1200" dirty="0">
                        <a:solidFill>
                          <a:srgbClr val="00B050"/>
                        </a:solidFill>
                        <a:latin typeface="+mn-lt"/>
                        <a:ea typeface="+mn-ea"/>
                        <a:cs typeface="+mn-cs"/>
                      </a:endParaRPr>
                    </a:p>
                  </a:txBody>
                  <a:tcPr/>
                </a:tc>
                <a:tc>
                  <a:txBody>
                    <a:bodyPr/>
                    <a:lstStyle/>
                    <a:p>
                      <a:pPr marL="0" algn="ctr" rtl="0" eaLnBrk="1" latinLnBrk="0" hangingPunct="1"/>
                      <a:endParaRPr kumimoji="0" lang="en-US" sz="2400" kern="1200" dirty="0">
                        <a:solidFill>
                          <a:srgbClr val="00B050"/>
                        </a:solidFill>
                        <a:latin typeface="+mn-lt"/>
                        <a:ea typeface="+mn-ea"/>
                        <a:cs typeface="+mn-cs"/>
                      </a:endParaRPr>
                    </a:p>
                  </a:txBody>
                  <a:tcPr/>
                </a:tc>
                <a:extLst>
                  <a:ext uri="{0D108BD9-81ED-4DB2-BD59-A6C34878D82A}">
                    <a16:rowId xmlns:a16="http://schemas.microsoft.com/office/drawing/2014/main" val="10002"/>
                  </a:ext>
                </a:extLst>
              </a:tr>
            </a:tbl>
          </a:graphicData>
        </a:graphic>
      </p:graphicFrame>
      <p:sp>
        <p:nvSpPr>
          <p:cNvPr id="13" name="TextBox 12">
            <a:extLst>
              <a:ext uri="{FF2B5EF4-FFF2-40B4-BE49-F238E27FC236}">
                <a16:creationId xmlns:a16="http://schemas.microsoft.com/office/drawing/2014/main" id="{28AF2600-DA6E-4036-A86F-39CEB84E333A}"/>
              </a:ext>
            </a:extLst>
          </p:cNvPr>
          <p:cNvSpPr txBox="1"/>
          <p:nvPr/>
        </p:nvSpPr>
        <p:spPr>
          <a:xfrm>
            <a:off x="6060921" y="4054248"/>
            <a:ext cx="1376246" cy="461665"/>
          </a:xfrm>
          <a:prstGeom prst="rect">
            <a:avLst/>
          </a:prstGeom>
          <a:noFill/>
        </p:spPr>
        <p:txBody>
          <a:bodyPr wrap="square" rtlCol="0">
            <a:spAutoFit/>
          </a:bodyPr>
          <a:lstStyle/>
          <a:p>
            <a:r>
              <a:rPr lang="en-US" sz="2400" dirty="0">
                <a:solidFill>
                  <a:srgbClr val="00B050"/>
                </a:solidFill>
              </a:rPr>
              <a:t>Berry</a:t>
            </a:r>
          </a:p>
        </p:txBody>
      </p:sp>
      <p:sp>
        <p:nvSpPr>
          <p:cNvPr id="14" name="TextBox 13">
            <a:extLst>
              <a:ext uri="{FF2B5EF4-FFF2-40B4-BE49-F238E27FC236}">
                <a16:creationId xmlns:a16="http://schemas.microsoft.com/office/drawing/2014/main" id="{BC9DB7F3-818B-4ACB-A084-3C29F48106C6}"/>
              </a:ext>
            </a:extLst>
          </p:cNvPr>
          <p:cNvSpPr txBox="1"/>
          <p:nvPr/>
        </p:nvSpPr>
        <p:spPr>
          <a:xfrm rot="16200000">
            <a:off x="2624816" y="5076741"/>
            <a:ext cx="1480858" cy="461665"/>
          </a:xfrm>
          <a:prstGeom prst="rect">
            <a:avLst/>
          </a:prstGeom>
          <a:noFill/>
        </p:spPr>
        <p:txBody>
          <a:bodyPr wrap="square" rtlCol="0">
            <a:spAutoFit/>
          </a:bodyPr>
          <a:lstStyle/>
          <a:p>
            <a:pPr algn="ctr"/>
            <a:r>
              <a:rPr lang="en-US" sz="2400" dirty="0">
                <a:solidFill>
                  <a:schemeClr val="accent1"/>
                </a:solidFill>
              </a:rPr>
              <a:t>Alex</a:t>
            </a:r>
          </a:p>
        </p:txBody>
      </p:sp>
      <p:sp>
        <p:nvSpPr>
          <p:cNvPr id="15" name="TextBox 14">
            <a:extLst>
              <a:ext uri="{FF2B5EF4-FFF2-40B4-BE49-F238E27FC236}">
                <a16:creationId xmlns:a16="http://schemas.microsoft.com/office/drawing/2014/main" id="{13088739-0C1C-43A3-B4E7-708ACDE19AC0}"/>
              </a:ext>
            </a:extLst>
          </p:cNvPr>
          <p:cNvSpPr txBox="1"/>
          <p:nvPr/>
        </p:nvSpPr>
        <p:spPr>
          <a:xfrm>
            <a:off x="4223481" y="3493244"/>
            <a:ext cx="4296021" cy="523220"/>
          </a:xfrm>
          <a:prstGeom prst="rect">
            <a:avLst/>
          </a:prstGeom>
          <a:noFill/>
        </p:spPr>
        <p:txBody>
          <a:bodyPr wrap="square" rtlCol="0">
            <a:spAutoFit/>
          </a:bodyPr>
          <a:lstStyle/>
          <a:p>
            <a:r>
              <a:rPr lang="en-US" sz="2800" dirty="0">
                <a:solidFill>
                  <a:schemeClr val="tx2"/>
                </a:solidFill>
              </a:rPr>
              <a:t>Fill in the payoff matrix</a:t>
            </a:r>
          </a:p>
        </p:txBody>
      </p:sp>
      <mc:AlternateContent xmlns:mc="http://schemas.openxmlformats.org/markup-compatibility/2006" xmlns:p14="http://schemas.microsoft.com/office/powerpoint/2010/main">
        <mc:Choice Requires="p14">
          <p:contentPart p14:bwMode="auto" r:id="rId2">
            <p14:nvContentPartPr>
              <p14:cNvPr id="4" name="Ink 3">
                <a:extLst>
                  <a:ext uri="{FF2B5EF4-FFF2-40B4-BE49-F238E27FC236}">
                    <a16:creationId xmlns:a16="http://schemas.microsoft.com/office/drawing/2014/main" id="{AA1669CC-0A6B-20A6-1739-55E58E8B6895}"/>
                  </a:ext>
                </a:extLst>
              </p14:cNvPr>
              <p14:cNvContentPartPr/>
              <p14:nvPr/>
            </p14:nvContentPartPr>
            <p14:xfrm>
              <a:off x="463680" y="1202760"/>
              <a:ext cx="7653600" cy="4933440"/>
            </p14:xfrm>
          </p:contentPart>
        </mc:Choice>
        <mc:Fallback xmlns="">
          <p:pic>
            <p:nvPicPr>
              <p:cNvPr id="4" name="Ink 3">
                <a:extLst>
                  <a:ext uri="{FF2B5EF4-FFF2-40B4-BE49-F238E27FC236}">
                    <a16:creationId xmlns:a16="http://schemas.microsoft.com/office/drawing/2014/main" id="{AA1669CC-0A6B-20A6-1739-55E58E8B6895}"/>
                  </a:ext>
                </a:extLst>
              </p:cNvPr>
              <p:cNvPicPr/>
              <p:nvPr/>
            </p:nvPicPr>
            <p:blipFill>
              <a:blip r:embed="rId3"/>
              <a:stretch>
                <a:fillRect/>
              </a:stretch>
            </p:blipFill>
            <p:spPr>
              <a:xfrm>
                <a:off x="454320" y="1193400"/>
                <a:ext cx="7672320" cy="4952160"/>
              </a:xfrm>
              <a:prstGeom prst="rect">
                <a:avLst/>
              </a:prstGeom>
            </p:spPr>
          </p:pic>
        </mc:Fallback>
      </mc:AlternateContent>
    </p:spTree>
    <p:extLst>
      <p:ext uri="{BB962C8B-B14F-4D97-AF65-F5344CB8AC3E}">
        <p14:creationId xmlns:p14="http://schemas.microsoft.com/office/powerpoint/2010/main" val="3751911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Lst>
  </p:timing>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Classical Games and Payoff Matrices</a:t>
            </a:r>
          </a:p>
        </p:txBody>
      </p:sp>
      <p:sp>
        <p:nvSpPr>
          <p:cNvPr id="3" name="Content Placeholder 2"/>
          <p:cNvSpPr>
            <a:spLocks noGrp="1"/>
          </p:cNvSpPr>
          <p:nvPr>
            <p:ph sz="quarter" idx="1"/>
          </p:nvPr>
        </p:nvSpPr>
        <p:spPr/>
        <p:txBody>
          <a:bodyPr/>
          <a:lstStyle/>
          <a:p>
            <a:r>
              <a:rPr lang="en-US" dirty="0"/>
              <a:t>Football vs Concert (</a:t>
            </a:r>
            <a:r>
              <a:rPr lang="en-US" dirty="0" err="1"/>
              <a:t>FvsC</a:t>
            </a:r>
            <a:r>
              <a:rPr lang="en-US" dirty="0"/>
              <a:t>)</a:t>
            </a:r>
          </a:p>
          <a:p>
            <a:pPr lvl="1"/>
            <a:r>
              <a:rPr lang="en-US" dirty="0"/>
              <a:t>Historically known as Battle of Sexes</a:t>
            </a:r>
          </a:p>
          <a:p>
            <a:pPr lvl="1"/>
            <a:r>
              <a:rPr lang="en-US" dirty="0"/>
              <a:t>If football together: Alex </a:t>
            </a:r>
            <a:r>
              <a:rPr lang="en-US" dirty="0">
                <a:sym typeface="Wingdings" panose="05000000000000000000" pitchFamily="2" charset="2"/>
              </a:rPr>
              <a:t>, Berry </a:t>
            </a:r>
          </a:p>
          <a:p>
            <a:pPr lvl="1"/>
            <a:r>
              <a:rPr lang="en-US" dirty="0">
                <a:sym typeface="Wingdings" panose="05000000000000000000" pitchFamily="2" charset="2"/>
              </a:rPr>
              <a:t>If concert together: Alex , Berry </a:t>
            </a:r>
          </a:p>
          <a:p>
            <a:pPr lvl="1"/>
            <a:r>
              <a:rPr lang="en-US" dirty="0">
                <a:sym typeface="Wingdings" panose="05000000000000000000" pitchFamily="2" charset="2"/>
              </a:rPr>
              <a:t>If not together: </a:t>
            </a:r>
            <a:r>
              <a:rPr lang="en-US" dirty="0"/>
              <a:t>Alex </a:t>
            </a:r>
            <a:r>
              <a:rPr lang="en-US" dirty="0">
                <a:sym typeface="Wingdings" panose="05000000000000000000" pitchFamily="2" charset="2"/>
              </a:rPr>
              <a:t>, Berry </a:t>
            </a:r>
          </a:p>
          <a:p>
            <a:endParaRPr lang="en-US" dirty="0"/>
          </a:p>
        </p:txBody>
      </p:sp>
      <p:graphicFrame>
        <p:nvGraphicFramePr>
          <p:cNvPr id="7" name="Table 6"/>
          <p:cNvGraphicFramePr>
            <a:graphicFrameLocks noGrp="1"/>
          </p:cNvGraphicFramePr>
          <p:nvPr>
            <p:extLst>
              <p:ext uri="{D42A27DB-BD31-4B8C-83A1-F6EECF244321}">
                <p14:modId xmlns:p14="http://schemas.microsoft.com/office/powerpoint/2010/main" val="1928860229"/>
              </p:ext>
            </p:extLst>
          </p:nvPr>
        </p:nvGraphicFramePr>
        <p:xfrm>
          <a:off x="3662284" y="4571282"/>
          <a:ext cx="4715028" cy="1586698"/>
        </p:xfrm>
        <a:graphic>
          <a:graphicData uri="http://schemas.openxmlformats.org/drawingml/2006/table">
            <a:tbl>
              <a:tblPr firstRow="1" bandRow="1">
                <a:tableStyleId>{5940675A-B579-460E-94D1-54222C63F5DA}</a:tableStyleId>
              </a:tblPr>
              <a:tblGrid>
                <a:gridCol w="1571676">
                  <a:extLst>
                    <a:ext uri="{9D8B030D-6E8A-4147-A177-3AD203B41FA5}">
                      <a16:colId xmlns:a16="http://schemas.microsoft.com/office/drawing/2014/main" val="20000"/>
                    </a:ext>
                  </a:extLst>
                </a:gridCol>
                <a:gridCol w="1571676">
                  <a:extLst>
                    <a:ext uri="{9D8B030D-6E8A-4147-A177-3AD203B41FA5}">
                      <a16:colId xmlns:a16="http://schemas.microsoft.com/office/drawing/2014/main" val="20001"/>
                    </a:ext>
                  </a:extLst>
                </a:gridCol>
                <a:gridCol w="1571676">
                  <a:extLst>
                    <a:ext uri="{9D8B030D-6E8A-4147-A177-3AD203B41FA5}">
                      <a16:colId xmlns:a16="http://schemas.microsoft.com/office/drawing/2014/main" val="20002"/>
                    </a:ext>
                  </a:extLst>
                </a:gridCol>
              </a:tblGrid>
              <a:tr h="604107">
                <a:tc>
                  <a:txBody>
                    <a:bodyPr/>
                    <a:lstStyle/>
                    <a:p>
                      <a:pPr algn="ctr"/>
                      <a:endParaRPr lang="en-US" sz="2400" dirty="0"/>
                    </a:p>
                  </a:txBody>
                  <a:tcPr/>
                </a:tc>
                <a:tc>
                  <a:txBody>
                    <a:bodyPr/>
                    <a:lstStyle/>
                    <a:p>
                      <a:pPr algn="ctr"/>
                      <a:r>
                        <a:rPr lang="en-US" sz="2400" kern="1200" dirty="0">
                          <a:solidFill>
                            <a:srgbClr val="00B050"/>
                          </a:solidFill>
                          <a:latin typeface="+mn-lt"/>
                          <a:ea typeface="+mn-ea"/>
                          <a:cs typeface="+mn-cs"/>
                        </a:rPr>
                        <a:t>Football</a:t>
                      </a:r>
                    </a:p>
                  </a:txBody>
                  <a:tcPr/>
                </a:tc>
                <a:tc>
                  <a:txBody>
                    <a:bodyPr/>
                    <a:lstStyle/>
                    <a:p>
                      <a:pPr algn="ctr"/>
                      <a:r>
                        <a:rPr lang="en-US" sz="2400" kern="1200" dirty="0">
                          <a:solidFill>
                            <a:srgbClr val="00B050"/>
                          </a:solidFill>
                          <a:latin typeface="+mn-lt"/>
                          <a:ea typeface="+mn-ea"/>
                          <a:cs typeface="+mn-cs"/>
                        </a:rPr>
                        <a:t>Concert</a:t>
                      </a:r>
                    </a:p>
                  </a:txBody>
                  <a:tcPr/>
                </a:tc>
                <a:extLst>
                  <a:ext uri="{0D108BD9-81ED-4DB2-BD59-A6C34878D82A}">
                    <a16:rowId xmlns:a16="http://schemas.microsoft.com/office/drawing/2014/main" val="10000"/>
                  </a:ext>
                </a:extLst>
              </a:tr>
              <a:tr h="525391">
                <a:tc>
                  <a:txBody>
                    <a:bodyPr/>
                    <a:lstStyle/>
                    <a:p>
                      <a:pPr marL="0" algn="ctr" defTabSz="914400" rtl="0" eaLnBrk="1" latinLnBrk="0" hangingPunct="1"/>
                      <a:r>
                        <a:rPr lang="en-US" sz="2400" kern="1200" dirty="0">
                          <a:solidFill>
                            <a:schemeClr val="accent1"/>
                          </a:solidFill>
                          <a:latin typeface="+mn-lt"/>
                          <a:ea typeface="+mn-ea"/>
                          <a:cs typeface="+mn-cs"/>
                        </a:rPr>
                        <a:t>Football</a:t>
                      </a:r>
                    </a:p>
                  </a:txBody>
                  <a:tcPr/>
                </a:tc>
                <a:tc>
                  <a:txBody>
                    <a:bodyPr/>
                    <a:lstStyle/>
                    <a:p>
                      <a:pPr marL="0" algn="ctr" rtl="0" eaLnBrk="1" latinLnBrk="0" hangingPunct="1"/>
                      <a:r>
                        <a:rPr kumimoji="0" lang="en-US" sz="2400" kern="1200" dirty="0">
                          <a:solidFill>
                            <a:schemeClr val="accent1"/>
                          </a:solidFill>
                          <a:latin typeface="+mn-lt"/>
                          <a:ea typeface="+mn-ea"/>
                          <a:cs typeface="+mn-cs"/>
                        </a:rPr>
                        <a:t>2,</a:t>
                      </a:r>
                      <a:r>
                        <a:rPr kumimoji="0" lang="en-US" sz="2400" kern="1200" dirty="0">
                          <a:solidFill>
                            <a:srgbClr val="00B050"/>
                          </a:solidFill>
                          <a:latin typeface="+mn-lt"/>
                          <a:ea typeface="+mn-ea"/>
                          <a:cs typeface="+mn-cs"/>
                        </a:rPr>
                        <a:t>1</a:t>
                      </a:r>
                    </a:p>
                  </a:txBody>
                  <a:tcPr/>
                </a:tc>
                <a:tc>
                  <a:txBody>
                    <a:bodyPr/>
                    <a:lstStyle/>
                    <a:p>
                      <a:pPr marL="0" algn="ctr" rtl="0" eaLnBrk="1" latinLnBrk="0" hangingPunct="1"/>
                      <a:r>
                        <a:rPr kumimoji="0" lang="en-US" sz="2400" kern="1200" dirty="0">
                          <a:solidFill>
                            <a:schemeClr val="accent1"/>
                          </a:solidFill>
                          <a:latin typeface="+mn-lt"/>
                          <a:ea typeface="+mn-ea"/>
                          <a:cs typeface="+mn-cs"/>
                        </a:rPr>
                        <a:t>0,</a:t>
                      </a:r>
                      <a:r>
                        <a:rPr kumimoji="0" lang="en-US" sz="2400" kern="1200" dirty="0">
                          <a:solidFill>
                            <a:srgbClr val="00B050"/>
                          </a:solidFill>
                          <a:latin typeface="+mn-lt"/>
                          <a:ea typeface="+mn-ea"/>
                          <a:cs typeface="+mn-cs"/>
                        </a:rPr>
                        <a:t>0</a:t>
                      </a:r>
                    </a:p>
                  </a:txBody>
                  <a:tcPr/>
                </a:tc>
                <a:extLst>
                  <a:ext uri="{0D108BD9-81ED-4DB2-BD59-A6C34878D82A}">
                    <a16:rowId xmlns:a16="http://schemas.microsoft.com/office/drawing/2014/main" val="10001"/>
                  </a:ext>
                </a:extLst>
              </a:tr>
              <a:tr h="425700">
                <a:tc>
                  <a:txBody>
                    <a:bodyPr/>
                    <a:lstStyle/>
                    <a:p>
                      <a:pPr marL="0" algn="ctr" defTabSz="914400" rtl="0" eaLnBrk="1" latinLnBrk="0" hangingPunct="1"/>
                      <a:r>
                        <a:rPr lang="en-US" sz="2400" kern="1200" dirty="0">
                          <a:solidFill>
                            <a:schemeClr val="accent1"/>
                          </a:solidFill>
                          <a:latin typeface="+mn-lt"/>
                          <a:ea typeface="+mn-ea"/>
                          <a:cs typeface="+mn-cs"/>
                        </a:rPr>
                        <a:t>Concert</a:t>
                      </a:r>
                    </a:p>
                  </a:txBody>
                  <a:tcPr/>
                </a:tc>
                <a:tc>
                  <a:txBody>
                    <a:bodyPr/>
                    <a:lstStyle/>
                    <a:p>
                      <a:pPr marL="0" algn="ctr" rtl="0" eaLnBrk="1" latinLnBrk="0" hangingPunct="1"/>
                      <a:r>
                        <a:rPr kumimoji="0" lang="en-US" sz="2400" kern="1200" dirty="0">
                          <a:solidFill>
                            <a:schemeClr val="accent1"/>
                          </a:solidFill>
                          <a:latin typeface="+mn-lt"/>
                          <a:ea typeface="+mn-ea"/>
                          <a:cs typeface="+mn-cs"/>
                        </a:rPr>
                        <a:t>0,</a:t>
                      </a:r>
                      <a:r>
                        <a:rPr kumimoji="0" lang="en-US" sz="2400" kern="1200" dirty="0">
                          <a:solidFill>
                            <a:srgbClr val="00B050"/>
                          </a:solidFill>
                          <a:latin typeface="+mn-lt"/>
                          <a:ea typeface="+mn-ea"/>
                          <a:cs typeface="+mn-cs"/>
                        </a:rPr>
                        <a:t>0</a:t>
                      </a:r>
                    </a:p>
                  </a:txBody>
                  <a:tcPr/>
                </a:tc>
                <a:tc>
                  <a:txBody>
                    <a:bodyPr/>
                    <a:lstStyle/>
                    <a:p>
                      <a:pPr marL="0" algn="ctr" rtl="0" eaLnBrk="1" latinLnBrk="0" hangingPunct="1"/>
                      <a:r>
                        <a:rPr kumimoji="0" lang="en-US" sz="2400" kern="1200" dirty="0">
                          <a:solidFill>
                            <a:schemeClr val="accent1"/>
                          </a:solidFill>
                          <a:latin typeface="+mn-lt"/>
                          <a:ea typeface="+mn-ea"/>
                          <a:cs typeface="+mn-cs"/>
                        </a:rPr>
                        <a:t>1,</a:t>
                      </a:r>
                      <a:r>
                        <a:rPr kumimoji="0" lang="en-US" sz="2400" kern="1200" dirty="0">
                          <a:solidFill>
                            <a:srgbClr val="00B050"/>
                          </a:solidFill>
                          <a:latin typeface="+mn-lt"/>
                          <a:ea typeface="+mn-ea"/>
                          <a:cs typeface="+mn-cs"/>
                        </a:rPr>
                        <a:t>2</a:t>
                      </a:r>
                    </a:p>
                  </a:txBody>
                  <a:tcPr/>
                </a:tc>
                <a:extLst>
                  <a:ext uri="{0D108BD9-81ED-4DB2-BD59-A6C34878D82A}">
                    <a16:rowId xmlns:a16="http://schemas.microsoft.com/office/drawing/2014/main" val="10002"/>
                  </a:ext>
                </a:extLst>
              </a:tr>
            </a:tbl>
          </a:graphicData>
        </a:graphic>
      </p:graphicFrame>
      <p:sp>
        <p:nvSpPr>
          <p:cNvPr id="8" name="TextBox 7"/>
          <p:cNvSpPr txBox="1"/>
          <p:nvPr/>
        </p:nvSpPr>
        <p:spPr>
          <a:xfrm>
            <a:off x="6060921" y="4054248"/>
            <a:ext cx="1376246" cy="461665"/>
          </a:xfrm>
          <a:prstGeom prst="rect">
            <a:avLst/>
          </a:prstGeom>
          <a:noFill/>
        </p:spPr>
        <p:txBody>
          <a:bodyPr wrap="square" rtlCol="0">
            <a:spAutoFit/>
          </a:bodyPr>
          <a:lstStyle/>
          <a:p>
            <a:r>
              <a:rPr lang="en-US" sz="2400" dirty="0">
                <a:solidFill>
                  <a:srgbClr val="00B050"/>
                </a:solidFill>
              </a:rPr>
              <a:t>Berry</a:t>
            </a:r>
          </a:p>
        </p:txBody>
      </p:sp>
      <p:sp>
        <p:nvSpPr>
          <p:cNvPr id="9" name="TextBox 8"/>
          <p:cNvSpPr txBox="1"/>
          <p:nvPr/>
        </p:nvSpPr>
        <p:spPr>
          <a:xfrm rot="16200000">
            <a:off x="2624816" y="5076741"/>
            <a:ext cx="1480858" cy="461665"/>
          </a:xfrm>
          <a:prstGeom prst="rect">
            <a:avLst/>
          </a:prstGeom>
          <a:noFill/>
        </p:spPr>
        <p:txBody>
          <a:bodyPr wrap="square" rtlCol="0">
            <a:spAutoFit/>
          </a:bodyPr>
          <a:lstStyle/>
          <a:p>
            <a:pPr algn="ctr"/>
            <a:r>
              <a:rPr lang="en-US" sz="2400" dirty="0">
                <a:solidFill>
                  <a:schemeClr val="accent1"/>
                </a:solidFill>
              </a:rPr>
              <a:t>Alex</a:t>
            </a:r>
          </a:p>
        </p:txBody>
      </p:sp>
      <p:sp>
        <p:nvSpPr>
          <p:cNvPr id="10" name="TextBox 9"/>
          <p:cNvSpPr txBox="1"/>
          <p:nvPr/>
        </p:nvSpPr>
        <p:spPr>
          <a:xfrm>
            <a:off x="4223481" y="3493244"/>
            <a:ext cx="4296021" cy="523220"/>
          </a:xfrm>
          <a:prstGeom prst="rect">
            <a:avLst/>
          </a:prstGeom>
          <a:noFill/>
        </p:spPr>
        <p:txBody>
          <a:bodyPr wrap="square" rtlCol="0">
            <a:spAutoFit/>
          </a:bodyPr>
          <a:lstStyle/>
          <a:p>
            <a:r>
              <a:rPr lang="en-US" sz="2800" dirty="0">
                <a:solidFill>
                  <a:schemeClr val="tx2"/>
                </a:solidFill>
              </a:rPr>
              <a:t>Fill in the payoff matrix</a:t>
            </a:r>
          </a:p>
        </p:txBody>
      </p:sp>
      <p:sp>
        <p:nvSpPr>
          <p:cNvPr id="11" name="Slide Number Placeholder 10"/>
          <p:cNvSpPr>
            <a:spLocks noGrp="1"/>
          </p:cNvSpPr>
          <p:nvPr>
            <p:ph type="sldNum" sz="quarter" idx="12"/>
          </p:nvPr>
        </p:nvSpPr>
        <p:spPr>
          <a:xfrm>
            <a:off x="612648" y="6356350"/>
            <a:ext cx="814936" cy="365760"/>
          </a:xfrm>
          <a:prstGeom prst="rect">
            <a:avLst/>
          </a:prstGeom>
        </p:spPr>
        <p:txBody>
          <a:bodyPr vert="horz"/>
          <a:lstStyle>
            <a:defPPr>
              <a:defRPr lang="en-US"/>
            </a:defPPr>
            <a:lvl1pPr marL="0" algn="l" defTabSz="914400" rtl="0" eaLnBrk="1" latinLnBrk="0" hangingPunct="1">
              <a:defRPr kumimoji="0" sz="14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3B20E47-2A4C-4221-B6B9-A2AC2F1C1077}" type="slidenum">
              <a:rPr lang="en-US" smtClean="0"/>
              <a:pPr/>
              <a:t>8</a:t>
            </a:fld>
            <a:endParaRPr lang="en-US" dirty="0"/>
          </a:p>
        </p:txBody>
      </p:sp>
    </p:spTree>
    <p:extLst>
      <p:ext uri="{BB962C8B-B14F-4D97-AF65-F5344CB8AC3E}">
        <p14:creationId xmlns:p14="http://schemas.microsoft.com/office/powerpoint/2010/main" val="333943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Classical Games and Payoff Matrices</a:t>
            </a:r>
          </a:p>
        </p:txBody>
      </p:sp>
      <p:sp>
        <p:nvSpPr>
          <p:cNvPr id="3" name="Content Placeholder 2"/>
          <p:cNvSpPr>
            <a:spLocks noGrp="1"/>
          </p:cNvSpPr>
          <p:nvPr>
            <p:ph sz="quarter" idx="1"/>
          </p:nvPr>
        </p:nvSpPr>
        <p:spPr/>
        <p:txBody>
          <a:bodyPr>
            <a:normAutofit lnSpcReduction="10000"/>
          </a:bodyPr>
          <a:lstStyle/>
          <a:p>
            <a:r>
              <a:rPr lang="en-US" dirty="0"/>
              <a:t>Prisoner’s Dilemma (PD)</a:t>
            </a:r>
          </a:p>
          <a:p>
            <a:pPr lvl="1"/>
            <a:r>
              <a:rPr lang="en-US" dirty="0"/>
              <a:t>If both Cooperate: 1 year in jail each</a:t>
            </a:r>
          </a:p>
          <a:p>
            <a:pPr lvl="1"/>
            <a:r>
              <a:rPr lang="en-US" dirty="0"/>
              <a:t>If one Defect, one Cooperate: 0 year for (D), 3 years for (C)</a:t>
            </a:r>
          </a:p>
          <a:p>
            <a:pPr lvl="1"/>
            <a:r>
              <a:rPr lang="en-US" dirty="0"/>
              <a:t>If both Defect: 2 years in jail each</a:t>
            </a:r>
          </a:p>
          <a:p>
            <a:pPr lvl="1"/>
            <a:r>
              <a:rPr lang="en-US" dirty="0">
                <a:solidFill>
                  <a:srgbClr val="0070C0"/>
                </a:solidFill>
              </a:rPr>
              <a:t>Let’s play!</a:t>
            </a:r>
          </a:p>
          <a:p>
            <a:pPr lvl="1"/>
            <a:endParaRPr lang="en-US" dirty="0">
              <a:solidFill>
                <a:srgbClr val="FF0000"/>
              </a:solidFill>
            </a:endParaRPr>
          </a:p>
          <a:p>
            <a:endParaRPr lang="en-US" dirty="0"/>
          </a:p>
          <a:p>
            <a:pPr lvl="1"/>
            <a:endParaRPr lang="en-US" dirty="0"/>
          </a:p>
        </p:txBody>
      </p:sp>
      <p:graphicFrame>
        <p:nvGraphicFramePr>
          <p:cNvPr id="7" name="Table 6"/>
          <p:cNvGraphicFramePr>
            <a:graphicFrameLocks noGrp="1"/>
          </p:cNvGraphicFramePr>
          <p:nvPr/>
        </p:nvGraphicFramePr>
        <p:xfrm>
          <a:off x="3662284" y="4259846"/>
          <a:ext cx="4418637" cy="1476720"/>
        </p:xfrm>
        <a:graphic>
          <a:graphicData uri="http://schemas.openxmlformats.org/drawingml/2006/table">
            <a:tbl>
              <a:tblPr firstRow="1" bandRow="1">
                <a:tableStyleId>{5940675A-B579-460E-94D1-54222C63F5DA}</a:tableStyleId>
              </a:tblPr>
              <a:tblGrid>
                <a:gridCol w="1472879">
                  <a:extLst>
                    <a:ext uri="{9D8B030D-6E8A-4147-A177-3AD203B41FA5}">
                      <a16:colId xmlns:a16="http://schemas.microsoft.com/office/drawing/2014/main" val="20000"/>
                    </a:ext>
                  </a:extLst>
                </a:gridCol>
                <a:gridCol w="1472879">
                  <a:extLst>
                    <a:ext uri="{9D8B030D-6E8A-4147-A177-3AD203B41FA5}">
                      <a16:colId xmlns:a16="http://schemas.microsoft.com/office/drawing/2014/main" val="20001"/>
                    </a:ext>
                  </a:extLst>
                </a:gridCol>
                <a:gridCol w="1472879">
                  <a:extLst>
                    <a:ext uri="{9D8B030D-6E8A-4147-A177-3AD203B41FA5}">
                      <a16:colId xmlns:a16="http://schemas.microsoft.com/office/drawing/2014/main" val="20002"/>
                    </a:ext>
                  </a:extLst>
                </a:gridCol>
              </a:tblGrid>
              <a:tr h="573622">
                <a:tc>
                  <a:txBody>
                    <a:bodyPr/>
                    <a:lstStyle/>
                    <a:p>
                      <a:pPr algn="ctr"/>
                      <a:endParaRPr lang="en-US" sz="2000" dirty="0"/>
                    </a:p>
                  </a:txBody>
                  <a:tcPr/>
                </a:tc>
                <a:tc>
                  <a:txBody>
                    <a:bodyPr/>
                    <a:lstStyle/>
                    <a:p>
                      <a:pPr algn="ctr"/>
                      <a:r>
                        <a:rPr lang="en-US" sz="2000" kern="1200" dirty="0">
                          <a:solidFill>
                            <a:srgbClr val="00B050"/>
                          </a:solidFill>
                          <a:latin typeface="+mn-lt"/>
                          <a:ea typeface="+mn-ea"/>
                          <a:cs typeface="+mn-cs"/>
                        </a:rPr>
                        <a:t>Cooperate</a:t>
                      </a:r>
                    </a:p>
                  </a:txBody>
                  <a:tcPr/>
                </a:tc>
                <a:tc>
                  <a:txBody>
                    <a:bodyPr/>
                    <a:lstStyle/>
                    <a:p>
                      <a:pPr algn="ctr"/>
                      <a:r>
                        <a:rPr lang="en-US" sz="2000" kern="1200" dirty="0">
                          <a:solidFill>
                            <a:srgbClr val="00B050"/>
                          </a:solidFill>
                          <a:latin typeface="+mn-lt"/>
                          <a:ea typeface="+mn-ea"/>
                          <a:cs typeface="+mn-cs"/>
                        </a:rPr>
                        <a:t>Defect</a:t>
                      </a:r>
                    </a:p>
                  </a:txBody>
                  <a:tcPr/>
                </a:tc>
                <a:extLst>
                  <a:ext uri="{0D108BD9-81ED-4DB2-BD59-A6C34878D82A}">
                    <a16:rowId xmlns:a16="http://schemas.microsoft.com/office/drawing/2014/main" val="10000"/>
                  </a:ext>
                </a:extLst>
              </a:tr>
              <a:tr h="498879">
                <a:tc>
                  <a:txBody>
                    <a:bodyPr/>
                    <a:lstStyle/>
                    <a:p>
                      <a:pPr marL="0" algn="ctr" defTabSz="914400" rtl="0" eaLnBrk="1" latinLnBrk="0" hangingPunct="1"/>
                      <a:r>
                        <a:rPr lang="en-US" sz="2000" kern="1200" dirty="0">
                          <a:solidFill>
                            <a:schemeClr val="accent1"/>
                          </a:solidFill>
                          <a:latin typeface="+mn-lt"/>
                          <a:ea typeface="+mn-ea"/>
                          <a:cs typeface="+mn-cs"/>
                        </a:rPr>
                        <a:t>Cooperate</a:t>
                      </a:r>
                    </a:p>
                  </a:txBody>
                  <a:tcPr/>
                </a:tc>
                <a:tc>
                  <a:txBody>
                    <a:bodyPr/>
                    <a:lstStyle/>
                    <a:p>
                      <a:pPr algn="ctr"/>
                      <a:r>
                        <a:rPr lang="en-US" sz="2000" dirty="0">
                          <a:solidFill>
                            <a:schemeClr val="accent1"/>
                          </a:solidFill>
                        </a:rPr>
                        <a:t>-1,</a:t>
                      </a:r>
                      <a:r>
                        <a:rPr lang="en-US" sz="2000" kern="1200" dirty="0">
                          <a:solidFill>
                            <a:srgbClr val="00B050"/>
                          </a:solidFill>
                          <a:latin typeface="+mn-lt"/>
                          <a:ea typeface="+mn-ea"/>
                          <a:cs typeface="+mn-cs"/>
                        </a:rPr>
                        <a:t>-1</a:t>
                      </a:r>
                    </a:p>
                  </a:txBody>
                  <a:tcPr/>
                </a:tc>
                <a:tc>
                  <a:txBody>
                    <a:bodyPr/>
                    <a:lstStyle/>
                    <a:p>
                      <a:pPr algn="ctr"/>
                      <a:r>
                        <a:rPr lang="en-US" sz="2000" dirty="0">
                          <a:solidFill>
                            <a:schemeClr val="accent1"/>
                          </a:solidFill>
                        </a:rPr>
                        <a:t>-3,</a:t>
                      </a:r>
                      <a:r>
                        <a:rPr lang="en-US" sz="2000" kern="1200" dirty="0">
                          <a:solidFill>
                            <a:srgbClr val="00B050"/>
                          </a:solidFill>
                          <a:latin typeface="+mn-lt"/>
                          <a:ea typeface="+mn-ea"/>
                          <a:cs typeface="+mn-cs"/>
                        </a:rPr>
                        <a:t>0</a:t>
                      </a:r>
                    </a:p>
                  </a:txBody>
                  <a:tcPr/>
                </a:tc>
                <a:extLst>
                  <a:ext uri="{0D108BD9-81ED-4DB2-BD59-A6C34878D82A}">
                    <a16:rowId xmlns:a16="http://schemas.microsoft.com/office/drawing/2014/main" val="10001"/>
                  </a:ext>
                </a:extLst>
              </a:tr>
              <a:tr h="404219">
                <a:tc>
                  <a:txBody>
                    <a:bodyPr/>
                    <a:lstStyle/>
                    <a:p>
                      <a:pPr marL="0" algn="ctr" defTabSz="914400" rtl="0" eaLnBrk="1" latinLnBrk="0" hangingPunct="1"/>
                      <a:r>
                        <a:rPr lang="en-US" sz="2000" kern="1200" dirty="0">
                          <a:solidFill>
                            <a:schemeClr val="accent1"/>
                          </a:solidFill>
                          <a:latin typeface="+mn-lt"/>
                          <a:ea typeface="+mn-ea"/>
                          <a:cs typeface="+mn-cs"/>
                        </a:rPr>
                        <a:t>Defect</a:t>
                      </a:r>
                    </a:p>
                  </a:txBody>
                  <a:tcPr/>
                </a:tc>
                <a:tc>
                  <a:txBody>
                    <a:bodyPr/>
                    <a:lstStyle/>
                    <a:p>
                      <a:pPr algn="ctr"/>
                      <a:r>
                        <a:rPr lang="en-US" sz="2000" dirty="0">
                          <a:solidFill>
                            <a:schemeClr val="accent1"/>
                          </a:solidFill>
                        </a:rPr>
                        <a:t>0,</a:t>
                      </a:r>
                      <a:r>
                        <a:rPr lang="en-US" sz="2000" kern="1200" dirty="0">
                          <a:solidFill>
                            <a:srgbClr val="00B050"/>
                          </a:solidFill>
                          <a:latin typeface="+mn-lt"/>
                          <a:ea typeface="+mn-ea"/>
                          <a:cs typeface="+mn-cs"/>
                        </a:rPr>
                        <a:t>-3</a:t>
                      </a:r>
                    </a:p>
                  </a:txBody>
                  <a:tcPr/>
                </a:tc>
                <a:tc>
                  <a:txBody>
                    <a:bodyPr/>
                    <a:lstStyle/>
                    <a:p>
                      <a:pPr algn="ctr"/>
                      <a:r>
                        <a:rPr lang="en-US" sz="2000" dirty="0">
                          <a:solidFill>
                            <a:schemeClr val="accent1"/>
                          </a:solidFill>
                        </a:rPr>
                        <a:t>-2,</a:t>
                      </a:r>
                      <a:r>
                        <a:rPr lang="en-US" sz="2000" kern="1200" dirty="0">
                          <a:solidFill>
                            <a:srgbClr val="00B050"/>
                          </a:solidFill>
                          <a:latin typeface="+mn-lt"/>
                          <a:ea typeface="+mn-ea"/>
                          <a:cs typeface="+mn-cs"/>
                        </a:rPr>
                        <a:t>-2</a:t>
                      </a:r>
                    </a:p>
                  </a:txBody>
                  <a:tcPr/>
                </a:tc>
                <a:extLst>
                  <a:ext uri="{0D108BD9-81ED-4DB2-BD59-A6C34878D82A}">
                    <a16:rowId xmlns:a16="http://schemas.microsoft.com/office/drawing/2014/main" val="10002"/>
                  </a:ext>
                </a:extLst>
              </a:tr>
            </a:tbl>
          </a:graphicData>
        </a:graphic>
      </p:graphicFrame>
      <p:sp>
        <p:nvSpPr>
          <p:cNvPr id="8" name="TextBox 7"/>
          <p:cNvSpPr txBox="1"/>
          <p:nvPr/>
        </p:nvSpPr>
        <p:spPr>
          <a:xfrm>
            <a:off x="6060921" y="3742812"/>
            <a:ext cx="1376246" cy="400110"/>
          </a:xfrm>
          <a:prstGeom prst="rect">
            <a:avLst/>
          </a:prstGeom>
          <a:noFill/>
        </p:spPr>
        <p:txBody>
          <a:bodyPr wrap="square" rtlCol="0">
            <a:spAutoFit/>
          </a:bodyPr>
          <a:lstStyle/>
          <a:p>
            <a:r>
              <a:rPr lang="en-US" sz="2000" dirty="0">
                <a:solidFill>
                  <a:srgbClr val="00B050"/>
                </a:solidFill>
              </a:rPr>
              <a:t>Player 2</a:t>
            </a:r>
          </a:p>
        </p:txBody>
      </p:sp>
      <p:sp>
        <p:nvSpPr>
          <p:cNvPr id="9" name="TextBox 8"/>
          <p:cNvSpPr txBox="1"/>
          <p:nvPr/>
        </p:nvSpPr>
        <p:spPr>
          <a:xfrm rot="16200000">
            <a:off x="2624816" y="4796082"/>
            <a:ext cx="1480858" cy="400110"/>
          </a:xfrm>
          <a:prstGeom prst="rect">
            <a:avLst/>
          </a:prstGeom>
          <a:noFill/>
        </p:spPr>
        <p:txBody>
          <a:bodyPr wrap="square" rtlCol="0">
            <a:spAutoFit/>
          </a:bodyPr>
          <a:lstStyle/>
          <a:p>
            <a:pPr algn="ctr"/>
            <a:r>
              <a:rPr lang="en-US" sz="2000" dirty="0">
                <a:solidFill>
                  <a:schemeClr val="accent1"/>
                </a:solidFill>
              </a:rPr>
              <a:t>Player 1</a:t>
            </a:r>
          </a:p>
        </p:txBody>
      </p:sp>
      <p:sp>
        <p:nvSpPr>
          <p:cNvPr id="10" name="Slide Number Placeholder 9"/>
          <p:cNvSpPr>
            <a:spLocks noGrp="1"/>
          </p:cNvSpPr>
          <p:nvPr>
            <p:ph type="sldNum" sz="quarter" idx="12"/>
          </p:nvPr>
        </p:nvSpPr>
        <p:spPr>
          <a:xfrm>
            <a:off x="612648" y="6356350"/>
            <a:ext cx="814936" cy="365760"/>
          </a:xfrm>
          <a:prstGeom prst="rect">
            <a:avLst/>
          </a:prstGeom>
        </p:spPr>
        <p:txBody>
          <a:bodyPr vert="horz"/>
          <a:lstStyle>
            <a:defPPr>
              <a:defRPr lang="en-US"/>
            </a:defPPr>
            <a:lvl1pPr marL="0" algn="l" defTabSz="914400" rtl="0" eaLnBrk="1" latinLnBrk="0" hangingPunct="1">
              <a:defRPr kumimoji="0" sz="14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3B20E47-2A4C-4221-B6B9-A2AC2F1C1077}" type="slidenum">
              <a:rPr lang="en-US" smtClean="0"/>
              <a:pPr/>
              <a:t>9</a:t>
            </a:fld>
            <a:endParaRPr lang="en-US" dirty="0"/>
          </a:p>
        </p:txBody>
      </p:sp>
      <mc:AlternateContent xmlns:mc="http://schemas.openxmlformats.org/markup-compatibility/2006" xmlns:p14="http://schemas.microsoft.com/office/powerpoint/2010/main">
        <mc:Choice Requires="p14">
          <p:contentPart p14:bwMode="auto" r:id="rId3">
            <p14:nvContentPartPr>
              <p14:cNvPr id="4" name="Ink 3">
                <a:extLst>
                  <a:ext uri="{FF2B5EF4-FFF2-40B4-BE49-F238E27FC236}">
                    <a16:creationId xmlns:a16="http://schemas.microsoft.com/office/drawing/2014/main" id="{C8DD0FB1-4357-0C56-E1D8-BA264DF5F996}"/>
                  </a:ext>
                </a:extLst>
              </p14:cNvPr>
              <p14:cNvContentPartPr/>
              <p14:nvPr/>
            </p14:nvContentPartPr>
            <p14:xfrm>
              <a:off x="8458560" y="3284280"/>
              <a:ext cx="487800" cy="635400"/>
            </p14:xfrm>
          </p:contentPart>
        </mc:Choice>
        <mc:Fallback xmlns="">
          <p:pic>
            <p:nvPicPr>
              <p:cNvPr id="4" name="Ink 3">
                <a:extLst>
                  <a:ext uri="{FF2B5EF4-FFF2-40B4-BE49-F238E27FC236}">
                    <a16:creationId xmlns:a16="http://schemas.microsoft.com/office/drawing/2014/main" id="{C8DD0FB1-4357-0C56-E1D8-BA264DF5F996}"/>
                  </a:ext>
                </a:extLst>
              </p:cNvPr>
              <p:cNvPicPr/>
              <p:nvPr/>
            </p:nvPicPr>
            <p:blipFill>
              <a:blip r:embed="rId4"/>
              <a:stretch>
                <a:fillRect/>
              </a:stretch>
            </p:blipFill>
            <p:spPr>
              <a:xfrm>
                <a:off x="8449200" y="3274920"/>
                <a:ext cx="506520" cy="654120"/>
              </a:xfrm>
              <a:prstGeom prst="rect">
                <a:avLst/>
              </a:prstGeom>
            </p:spPr>
          </p:pic>
        </mc:Fallback>
      </mc:AlternateContent>
    </p:spTree>
    <p:extLst>
      <p:ext uri="{BB962C8B-B14F-4D97-AF65-F5344CB8AC3E}">
        <p14:creationId xmlns:p14="http://schemas.microsoft.com/office/powerpoint/2010/main" val="22846460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Variation: Split or Steal</a:t>
            </a:r>
          </a:p>
        </p:txBody>
      </p:sp>
      <p:sp>
        <p:nvSpPr>
          <p:cNvPr id="6" name="Slide Number Placeholder 5"/>
          <p:cNvSpPr>
            <a:spLocks noGrp="1"/>
          </p:cNvSpPr>
          <p:nvPr>
            <p:ph type="sldNum" sz="quarter" idx="12"/>
          </p:nvPr>
        </p:nvSpPr>
        <p:spPr>
          <a:xfrm>
            <a:off x="612648" y="6356350"/>
            <a:ext cx="814936" cy="365760"/>
          </a:xfrm>
          <a:prstGeom prst="rect">
            <a:avLst/>
          </a:prstGeom>
        </p:spPr>
        <p:txBody>
          <a:bodyPr vert="horz"/>
          <a:lstStyle>
            <a:defPPr>
              <a:defRPr lang="en-US"/>
            </a:defPPr>
            <a:lvl1pPr marL="0" algn="l" defTabSz="914400" rtl="0" eaLnBrk="1" latinLnBrk="0" hangingPunct="1">
              <a:defRPr kumimoji="0" sz="14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3B20E47-2A4C-4221-B6B9-A2AC2F1C1077}" type="slidenum">
              <a:rPr lang="en-US" smtClean="0"/>
              <a:pPr/>
              <a:t>10</a:t>
            </a:fld>
            <a:endParaRPr lang="en-US" dirty="0"/>
          </a:p>
        </p:txBody>
      </p:sp>
      <p:sp>
        <p:nvSpPr>
          <p:cNvPr id="10" name="TextBox 9">
            <a:extLst>
              <a:ext uri="{FF2B5EF4-FFF2-40B4-BE49-F238E27FC236}">
                <a16:creationId xmlns:a16="http://schemas.microsoft.com/office/drawing/2014/main" id="{9FBD62B3-BF65-4BAD-B7B5-968419391A82}"/>
              </a:ext>
            </a:extLst>
          </p:cNvPr>
          <p:cNvSpPr txBox="1"/>
          <p:nvPr/>
        </p:nvSpPr>
        <p:spPr>
          <a:xfrm>
            <a:off x="3280757" y="6356350"/>
            <a:ext cx="6096000" cy="369332"/>
          </a:xfrm>
          <a:prstGeom prst="rect">
            <a:avLst/>
          </a:prstGeom>
          <a:noFill/>
        </p:spPr>
        <p:txBody>
          <a:bodyPr wrap="square">
            <a:spAutoFit/>
          </a:bodyPr>
          <a:lstStyle/>
          <a:p>
            <a:r>
              <a:rPr lang="en-US" dirty="0">
                <a:hlinkClick r:id="rId2"/>
              </a:rPr>
              <a:t>https://www.youtube.com/watch?v=yM38mRHY150</a:t>
            </a:r>
            <a:endParaRPr lang="en-US" dirty="0"/>
          </a:p>
        </p:txBody>
      </p:sp>
      <p:sp>
        <p:nvSpPr>
          <p:cNvPr id="11" name="Content Placeholder 10">
            <a:extLst>
              <a:ext uri="{FF2B5EF4-FFF2-40B4-BE49-F238E27FC236}">
                <a16:creationId xmlns:a16="http://schemas.microsoft.com/office/drawing/2014/main" id="{3D72696E-81DE-44D4-9461-223D8DA633AE}"/>
              </a:ext>
            </a:extLst>
          </p:cNvPr>
          <p:cNvSpPr>
            <a:spLocks noGrp="1"/>
          </p:cNvSpPr>
          <p:nvPr>
            <p:ph idx="1"/>
          </p:nvPr>
        </p:nvSpPr>
        <p:spPr/>
        <p:txBody>
          <a:bodyPr/>
          <a:lstStyle/>
          <a:p>
            <a:endParaRPr lang="en-US"/>
          </a:p>
        </p:txBody>
      </p:sp>
      <p:pic>
        <p:nvPicPr>
          <p:cNvPr id="13" name="Picture 12">
            <a:extLst>
              <a:ext uri="{FF2B5EF4-FFF2-40B4-BE49-F238E27FC236}">
                <a16:creationId xmlns:a16="http://schemas.microsoft.com/office/drawing/2014/main" id="{A1C263BC-0C68-45D7-9CBC-929B46221F3E}"/>
              </a:ext>
            </a:extLst>
          </p:cNvPr>
          <p:cNvPicPr>
            <a:picLocks noChangeAspect="1"/>
          </p:cNvPicPr>
          <p:nvPr/>
        </p:nvPicPr>
        <p:blipFill>
          <a:blip r:embed="rId3"/>
          <a:stretch>
            <a:fillRect/>
          </a:stretch>
        </p:blipFill>
        <p:spPr>
          <a:xfrm>
            <a:off x="2510592" y="1224507"/>
            <a:ext cx="6961228" cy="4961554"/>
          </a:xfrm>
          <a:prstGeom prst="rect">
            <a:avLst/>
          </a:prstGeom>
        </p:spPr>
      </p:pic>
    </p:spTree>
    <p:extLst>
      <p:ext uri="{BB962C8B-B14F-4D97-AF65-F5344CB8AC3E}">
        <p14:creationId xmlns:p14="http://schemas.microsoft.com/office/powerpoint/2010/main" val="21474855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Normal-Form Games</a:t>
            </a:r>
          </a:p>
        </p:txBody>
      </p:sp>
      <p:sp>
        <p:nvSpPr>
          <p:cNvPr id="3" name="Content Placeholder 2"/>
          <p:cNvSpPr>
            <a:spLocks noGrp="1"/>
          </p:cNvSpPr>
          <p:nvPr>
            <p:ph sz="quarter" idx="1"/>
          </p:nvPr>
        </p:nvSpPr>
        <p:spPr>
          <a:xfrm>
            <a:off x="552098" y="1113178"/>
            <a:ext cx="10990443" cy="4942964"/>
          </a:xfrm>
        </p:spPr>
        <p:txBody>
          <a:bodyPr>
            <a:normAutofit/>
          </a:bodyPr>
          <a:lstStyle/>
          <a:p>
            <a:r>
              <a:rPr lang="en-US" sz="2400" dirty="0"/>
              <a:t>A game in </a:t>
            </a:r>
            <a:r>
              <a:rPr lang="en-US" sz="2400" dirty="0">
                <a:solidFill>
                  <a:schemeClr val="tx2"/>
                </a:solidFill>
              </a:rPr>
              <a:t>normal form </a:t>
            </a:r>
            <a:r>
              <a:rPr lang="en-US" sz="2400" dirty="0"/>
              <a:t>consists of the following elements</a:t>
            </a:r>
          </a:p>
          <a:p>
            <a:pPr lvl="1"/>
            <a:r>
              <a:rPr lang="en-US" dirty="0"/>
              <a:t>Set of players</a:t>
            </a:r>
            <a:endParaRPr lang="en-US" b="0" dirty="0"/>
          </a:p>
          <a:p>
            <a:pPr lvl="1"/>
            <a:r>
              <a:rPr lang="en-US" dirty="0"/>
              <a:t>Set of actions for each player</a:t>
            </a:r>
          </a:p>
          <a:p>
            <a:pPr lvl="1"/>
            <a:r>
              <a:rPr lang="en-US" dirty="0"/>
              <a:t>Payoffs / Utility functions</a:t>
            </a:r>
          </a:p>
          <a:p>
            <a:pPr lvl="2"/>
            <a:r>
              <a:rPr lang="en-US" sz="2400" dirty="0"/>
              <a:t>Determines the utility for each player given the actions chosen by all players (referred to as action profile)</a:t>
            </a:r>
          </a:p>
          <a:p>
            <a:pPr lvl="1"/>
            <a:r>
              <a:rPr lang="en-US" dirty="0" err="1"/>
              <a:t>Bimatrix</a:t>
            </a:r>
            <a:r>
              <a:rPr lang="en-US" dirty="0"/>
              <a:t> game is special case: two players, finite action sets</a:t>
            </a:r>
          </a:p>
          <a:p>
            <a:r>
              <a:rPr lang="en-US" sz="2400" dirty="0"/>
              <a:t>Players move simultaneously and the game ends immediately afterwards</a:t>
            </a:r>
          </a:p>
          <a:p>
            <a:pPr lvl="1"/>
            <a:endParaRPr lang="en-US" dirty="0"/>
          </a:p>
        </p:txBody>
      </p:sp>
      <p:sp>
        <p:nvSpPr>
          <p:cNvPr id="8" name="TextBox 7"/>
          <p:cNvSpPr txBox="1"/>
          <p:nvPr/>
        </p:nvSpPr>
        <p:spPr>
          <a:xfrm>
            <a:off x="552099" y="4531897"/>
            <a:ext cx="6423498" cy="830997"/>
          </a:xfrm>
          <a:prstGeom prst="rect">
            <a:avLst/>
          </a:prstGeom>
          <a:noFill/>
        </p:spPr>
        <p:txBody>
          <a:bodyPr wrap="square" rtlCol="0">
            <a:spAutoFit/>
          </a:bodyPr>
          <a:lstStyle/>
          <a:p>
            <a:r>
              <a:rPr lang="en-US" sz="2400" dirty="0">
                <a:solidFill>
                  <a:schemeClr val="tx2"/>
                </a:solidFill>
              </a:rPr>
              <a:t>What are the players, set of actions and utility functions of Football vs Concert (</a:t>
            </a:r>
            <a:r>
              <a:rPr lang="en-US" sz="2400" dirty="0" err="1">
                <a:solidFill>
                  <a:schemeClr val="tx2"/>
                </a:solidFill>
              </a:rPr>
              <a:t>FvsC</a:t>
            </a:r>
            <a:r>
              <a:rPr lang="en-US" sz="2400" dirty="0">
                <a:solidFill>
                  <a:schemeClr val="tx2"/>
                </a:solidFill>
              </a:rPr>
              <a:t>) game?</a:t>
            </a:r>
          </a:p>
        </p:txBody>
      </p:sp>
      <p:sp>
        <p:nvSpPr>
          <p:cNvPr id="7" name="Slide Number Placeholder 6"/>
          <p:cNvSpPr>
            <a:spLocks noGrp="1"/>
          </p:cNvSpPr>
          <p:nvPr>
            <p:ph type="sldNum" sz="quarter" idx="12"/>
          </p:nvPr>
        </p:nvSpPr>
        <p:spPr>
          <a:xfrm>
            <a:off x="612648" y="6356350"/>
            <a:ext cx="814936" cy="365760"/>
          </a:xfrm>
          <a:prstGeom prst="rect">
            <a:avLst/>
          </a:prstGeom>
        </p:spPr>
        <p:txBody>
          <a:bodyPr vert="horz"/>
          <a:lstStyle>
            <a:defPPr>
              <a:defRPr lang="en-US"/>
            </a:defPPr>
            <a:lvl1pPr marL="0" algn="l" defTabSz="914400" rtl="0" eaLnBrk="1" latinLnBrk="0" hangingPunct="1">
              <a:defRPr kumimoji="0" sz="14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3B20E47-2A4C-4221-B6B9-A2AC2F1C1077}" type="slidenum">
              <a:rPr lang="en-US" smtClean="0"/>
              <a:pPr/>
              <a:t>11</a:t>
            </a:fld>
            <a:endParaRPr lang="en-US" dirty="0"/>
          </a:p>
        </p:txBody>
      </p:sp>
      <mc:AlternateContent xmlns:mc="http://schemas.openxmlformats.org/markup-compatibility/2006" xmlns:p14="http://schemas.microsoft.com/office/powerpoint/2010/main">
        <mc:Choice Requires="p14">
          <p:contentPart p14:bwMode="auto" r:id="rId3">
            <p14:nvContentPartPr>
              <p14:cNvPr id="4" name="Ink 3">
                <a:extLst>
                  <a:ext uri="{FF2B5EF4-FFF2-40B4-BE49-F238E27FC236}">
                    <a16:creationId xmlns:a16="http://schemas.microsoft.com/office/drawing/2014/main" id="{9867DC35-1385-7785-8075-0EA863F77FB4}"/>
                  </a:ext>
                </a:extLst>
              </p14:cNvPr>
              <p14:cNvContentPartPr/>
              <p14:nvPr/>
            </p14:nvContentPartPr>
            <p14:xfrm>
              <a:off x="1509120" y="1844280"/>
              <a:ext cx="9003240" cy="2446560"/>
            </p14:xfrm>
          </p:contentPart>
        </mc:Choice>
        <mc:Fallback xmlns="">
          <p:pic>
            <p:nvPicPr>
              <p:cNvPr id="4" name="Ink 3">
                <a:extLst>
                  <a:ext uri="{FF2B5EF4-FFF2-40B4-BE49-F238E27FC236}">
                    <a16:creationId xmlns:a16="http://schemas.microsoft.com/office/drawing/2014/main" id="{9867DC35-1385-7785-8075-0EA863F77FB4}"/>
                  </a:ext>
                </a:extLst>
              </p:cNvPr>
              <p:cNvPicPr/>
              <p:nvPr/>
            </p:nvPicPr>
            <p:blipFill>
              <a:blip r:embed="rId4"/>
              <a:stretch>
                <a:fillRect/>
              </a:stretch>
            </p:blipFill>
            <p:spPr>
              <a:xfrm>
                <a:off x="1499760" y="1834920"/>
                <a:ext cx="9021960" cy="2465280"/>
              </a:xfrm>
              <a:prstGeom prst="rect">
                <a:avLst/>
              </a:prstGeom>
            </p:spPr>
          </p:pic>
        </mc:Fallback>
      </mc:AlternateContent>
    </p:spTree>
    <p:extLst>
      <p:ext uri="{BB962C8B-B14F-4D97-AF65-F5344CB8AC3E}">
        <p14:creationId xmlns:p14="http://schemas.microsoft.com/office/powerpoint/2010/main" val="3523208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Strategy: Rock, Paper, Scissors</a:t>
            </a:r>
          </a:p>
        </p:txBody>
      </p:sp>
      <p:sp>
        <p:nvSpPr>
          <p:cNvPr id="5" name="Content Placeholder 4"/>
          <p:cNvSpPr>
            <a:spLocks noGrp="1"/>
          </p:cNvSpPr>
          <p:nvPr>
            <p:ph sz="quarter" idx="1"/>
          </p:nvPr>
        </p:nvSpPr>
        <p:spPr/>
        <p:txBody>
          <a:bodyPr/>
          <a:lstStyle/>
          <a:p>
            <a:r>
              <a:rPr lang="en-US" dirty="0"/>
              <a:t>Design an AI to play Rock-Paper-Scissors for T rounds</a:t>
            </a:r>
          </a:p>
        </p:txBody>
      </p:sp>
      <mc:AlternateContent xmlns:mc="http://schemas.openxmlformats.org/markup-compatibility/2006" xmlns:a14="http://schemas.microsoft.com/office/drawing/2010/main">
        <mc:Choice Requires="a14">
          <p:graphicFrame>
            <p:nvGraphicFramePr>
              <p:cNvPr id="6" name="Table 5"/>
              <p:cNvGraphicFramePr>
                <a:graphicFrameLocks noGrp="1"/>
              </p:cNvGraphicFramePr>
              <p:nvPr/>
            </p:nvGraphicFramePr>
            <p:xfrm>
              <a:off x="3048000" y="2439621"/>
              <a:ext cx="6096000" cy="3662680"/>
            </p:xfrm>
            <a:graphic>
              <a:graphicData uri="http://schemas.openxmlformats.org/drawingml/2006/table">
                <a:tbl>
                  <a:tblPr firstRow="1" bandRow="1">
                    <a:tableStyleId>{6E25E649-3F16-4E02-A733-19D2CDBF48F0}</a:tableStyleId>
                  </a:tblPr>
                  <a:tblGrid>
                    <a:gridCol w="6096000">
                      <a:extLst>
                        <a:ext uri="{9D8B030D-6E8A-4147-A177-3AD203B41FA5}">
                          <a16:colId xmlns:a16="http://schemas.microsoft.com/office/drawing/2014/main" val="20000"/>
                        </a:ext>
                      </a:extLst>
                    </a:gridCol>
                  </a:tblGrid>
                  <a:tr h="0">
                    <a:tc>
                      <a:txBody>
                        <a:bodyPr/>
                        <a:lstStyle/>
                        <a:p>
                          <a:r>
                            <a:rPr lang="en-US" dirty="0"/>
                            <a:t>function </a:t>
                          </a:r>
                          <a:r>
                            <a:rPr lang="en-US" dirty="0" err="1"/>
                            <a:t>playRPS</a:t>
                          </a:r>
                          <a:r>
                            <a:rPr lang="en-US" dirty="0"/>
                            <a:t>(</a:t>
                          </a:r>
                          <a:r>
                            <a:rPr lang="en-US" dirty="0" err="1"/>
                            <a:t>roundID,T</a:t>
                          </a:r>
                          <a:r>
                            <a:rPr lang="en-US" dirty="0"/>
                            <a:t>)</a:t>
                          </a:r>
                        </a:p>
                      </a:txBody>
                      <a:tcPr/>
                    </a:tc>
                    <a:extLst>
                      <a:ext uri="{0D108BD9-81ED-4DB2-BD59-A6C34878D82A}">
                        <a16:rowId xmlns:a16="http://schemas.microsoft.com/office/drawing/2014/main" val="10000"/>
                      </a:ext>
                    </a:extLst>
                  </a:tr>
                  <a:tr h="370840">
                    <a:tc>
                      <a:txBody>
                        <a:bodyPr/>
                        <a:lstStyle/>
                        <a:p>
                          <a:r>
                            <a:rPr lang="en-US" dirty="0"/>
                            <a:t>Input: </a:t>
                          </a:r>
                          <a14:m>
                            <m:oMath xmlns:m="http://schemas.openxmlformats.org/officeDocument/2006/math">
                              <m:r>
                                <a:rPr lang="en-US" b="0" i="1" smtClean="0">
                                  <a:latin typeface="Cambria Math" panose="02040503050406030204" pitchFamily="18" charset="0"/>
                                </a:rPr>
                                <m:t>𝑇</m:t>
                              </m:r>
                            </m:oMath>
                          </a14:m>
                          <a:r>
                            <a:rPr lang="en-US" dirty="0"/>
                            <a:t>, roundID </a:t>
                          </a:r>
                          <a14:m>
                            <m:oMath xmlns:m="http://schemas.openxmlformats.org/officeDocument/2006/math">
                              <m:r>
                                <a:rPr lang="en-US" b="0" i="1" smtClean="0">
                                  <a:latin typeface="Cambria Math" panose="02040503050406030204" pitchFamily="18" charset="0"/>
                                </a:rPr>
                                <m:t>∈{1..</m:t>
                              </m:r>
                              <m:r>
                                <a:rPr lang="en-US" b="0" i="1" smtClean="0">
                                  <a:latin typeface="Cambria Math" panose="02040503050406030204" pitchFamily="18" charset="0"/>
                                </a:rPr>
                                <m:t>𝑇</m:t>
                              </m:r>
                              <m:r>
                                <a:rPr lang="en-US" b="0" i="1" smtClean="0">
                                  <a:latin typeface="Cambria Math" panose="02040503050406030204" pitchFamily="18" charset="0"/>
                                </a:rPr>
                                <m:t>}</m:t>
                              </m:r>
                            </m:oMath>
                          </a14:m>
                          <a:endParaRPr lang="en-US" dirty="0"/>
                        </a:p>
                        <a:p>
                          <a:r>
                            <a:rPr lang="en-US" dirty="0"/>
                            <a:t>Output: action a </a:t>
                          </a:r>
                          <a14:m>
                            <m:oMath xmlns:m="http://schemas.openxmlformats.org/officeDocument/2006/math">
                              <m:r>
                                <a:rPr lang="en-US" b="0" i="1" smtClean="0">
                                  <a:latin typeface="Cambria Math" panose="02040503050406030204" pitchFamily="18" charset="0"/>
                                </a:rPr>
                                <m:t>∈</m:t>
                              </m:r>
                            </m:oMath>
                          </a14:m>
                          <a:r>
                            <a:rPr lang="en-US" dirty="0"/>
                            <a:t> {Rock, Paper,</a:t>
                          </a:r>
                          <a:r>
                            <a:rPr lang="en-US" baseline="0" dirty="0"/>
                            <a:t> Scissors</a:t>
                          </a:r>
                          <a:r>
                            <a:rPr lang="en-US" dirty="0"/>
                            <a:t>}</a:t>
                          </a:r>
                        </a:p>
                      </a:txBody>
                      <a:tcPr/>
                    </a:tc>
                    <a:extLst>
                      <a:ext uri="{0D108BD9-81ED-4DB2-BD59-A6C34878D82A}">
                        <a16:rowId xmlns:a16="http://schemas.microsoft.com/office/drawing/2014/main" val="10001"/>
                      </a:ext>
                    </a:extLst>
                  </a:tr>
                  <a:tr h="370840">
                    <a:tc>
                      <a:txBody>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txBody>
                      <a:tcPr/>
                    </a:tc>
                    <a:extLst>
                      <a:ext uri="{0D108BD9-81ED-4DB2-BD59-A6C34878D82A}">
                        <a16:rowId xmlns:a16="http://schemas.microsoft.com/office/drawing/2014/main" val="1000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Return a</a:t>
                          </a:r>
                        </a:p>
                      </a:txBody>
                      <a:tcPr/>
                    </a:tc>
                    <a:extLst>
                      <a:ext uri="{0D108BD9-81ED-4DB2-BD59-A6C34878D82A}">
                        <a16:rowId xmlns:a16="http://schemas.microsoft.com/office/drawing/2014/main" val="10003"/>
                      </a:ext>
                    </a:extLst>
                  </a:tr>
                </a:tbl>
              </a:graphicData>
            </a:graphic>
          </p:graphicFrame>
        </mc:Choice>
        <mc:Fallback xmlns="">
          <p:graphicFrame>
            <p:nvGraphicFramePr>
              <p:cNvPr id="6" name="Table 5"/>
              <p:cNvGraphicFramePr>
                <a:graphicFrameLocks noGrp="1"/>
              </p:cNvGraphicFramePr>
              <p:nvPr/>
            </p:nvGraphicFramePr>
            <p:xfrm>
              <a:off x="3048000" y="2439621"/>
              <a:ext cx="6096000" cy="3662680"/>
            </p:xfrm>
            <a:graphic>
              <a:graphicData uri="http://schemas.openxmlformats.org/drawingml/2006/table">
                <a:tbl>
                  <a:tblPr firstRow="1" bandRow="1">
                    <a:tableStyleId>{6E25E649-3F16-4E02-A733-19D2CDBF48F0}</a:tableStyleId>
                  </a:tblPr>
                  <a:tblGrid>
                    <a:gridCol w="6096000">
                      <a:extLst>
                        <a:ext uri="{9D8B030D-6E8A-4147-A177-3AD203B41FA5}">
                          <a16:colId xmlns:a16="http://schemas.microsoft.com/office/drawing/2014/main" val="20000"/>
                        </a:ext>
                      </a:extLst>
                    </a:gridCol>
                  </a:tblGrid>
                  <a:tr h="365760">
                    <a:tc>
                      <a:txBody>
                        <a:bodyPr/>
                        <a:lstStyle/>
                        <a:p>
                          <a:r>
                            <a:rPr lang="en-US" dirty="0"/>
                            <a:t>function </a:t>
                          </a:r>
                          <a:r>
                            <a:rPr lang="en-US" dirty="0" err="1"/>
                            <a:t>playRPS</a:t>
                          </a:r>
                          <a:r>
                            <a:rPr lang="en-US" dirty="0"/>
                            <a:t>(</a:t>
                          </a:r>
                          <a:r>
                            <a:rPr lang="en-US" dirty="0" err="1"/>
                            <a:t>roundID,T</a:t>
                          </a:r>
                          <a:r>
                            <a:rPr lang="en-US" dirty="0"/>
                            <a:t>)</a:t>
                          </a:r>
                        </a:p>
                      </a:txBody>
                      <a:tcPr/>
                    </a:tc>
                    <a:extLst>
                      <a:ext uri="{0D108BD9-81ED-4DB2-BD59-A6C34878D82A}">
                        <a16:rowId xmlns:a16="http://schemas.microsoft.com/office/drawing/2014/main" val="10000"/>
                      </a:ext>
                    </a:extLst>
                  </a:tr>
                  <a:tr h="640080">
                    <a:tc>
                      <a:txBody>
                        <a:bodyPr/>
                        <a:lstStyle/>
                        <a:p>
                          <a:endParaRPr lang="en-US"/>
                        </a:p>
                      </a:txBody>
                      <a:tcPr>
                        <a:blipFill>
                          <a:blip r:embed="rId2"/>
                          <a:stretch>
                            <a:fillRect t="-61905" r="-300" b="-429524"/>
                          </a:stretch>
                        </a:blipFill>
                      </a:tcPr>
                    </a:tc>
                    <a:extLst>
                      <a:ext uri="{0D108BD9-81ED-4DB2-BD59-A6C34878D82A}">
                        <a16:rowId xmlns:a16="http://schemas.microsoft.com/office/drawing/2014/main" val="10001"/>
                      </a:ext>
                    </a:extLst>
                  </a:tr>
                  <a:tr h="2286000">
                    <a:tc>
                      <a:txBody>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txBody>
                      <a:tcPr/>
                    </a:tc>
                    <a:extLst>
                      <a:ext uri="{0D108BD9-81ED-4DB2-BD59-A6C34878D82A}">
                        <a16:rowId xmlns:a16="http://schemas.microsoft.com/office/drawing/2014/main" val="1000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Return a</a:t>
                          </a:r>
                        </a:p>
                      </a:txBody>
                      <a:tcPr/>
                    </a:tc>
                    <a:extLst>
                      <a:ext uri="{0D108BD9-81ED-4DB2-BD59-A6C34878D82A}">
                        <a16:rowId xmlns:a16="http://schemas.microsoft.com/office/drawing/2014/main" val="10003"/>
                      </a:ext>
                    </a:extLst>
                  </a:tr>
                </a:tbl>
              </a:graphicData>
            </a:graphic>
          </p:graphicFrame>
        </mc:Fallback>
      </mc:AlternateContent>
      <p:sp>
        <p:nvSpPr>
          <p:cNvPr id="3" name="TextBox 2"/>
          <p:cNvSpPr txBox="1"/>
          <p:nvPr/>
        </p:nvSpPr>
        <p:spPr>
          <a:xfrm>
            <a:off x="2670928" y="1845779"/>
            <a:ext cx="6746975" cy="461665"/>
          </a:xfrm>
          <a:prstGeom prst="rect">
            <a:avLst/>
          </a:prstGeom>
          <a:noFill/>
        </p:spPr>
        <p:txBody>
          <a:bodyPr wrap="none" rtlCol="0">
            <a:spAutoFit/>
          </a:bodyPr>
          <a:lstStyle/>
          <a:p>
            <a:r>
              <a:rPr lang="en-US" sz="2400" dirty="0">
                <a:solidFill>
                  <a:srgbClr val="C00000"/>
                </a:solidFill>
              </a:rPr>
              <a:t>If T=1, </a:t>
            </a:r>
            <a:r>
              <a:rPr lang="en-US" sz="2400" dirty="0" err="1">
                <a:solidFill>
                  <a:srgbClr val="C00000"/>
                </a:solidFill>
              </a:rPr>
              <a:t>roundID</a:t>
            </a:r>
            <a:r>
              <a:rPr lang="en-US" sz="2400" dirty="0">
                <a:solidFill>
                  <a:srgbClr val="C00000"/>
                </a:solidFill>
              </a:rPr>
              <a:t>=1, what action does your AI choose?</a:t>
            </a:r>
          </a:p>
        </p:txBody>
      </p:sp>
      <p:sp>
        <p:nvSpPr>
          <p:cNvPr id="7" name="Slide Number Placeholder 6"/>
          <p:cNvSpPr>
            <a:spLocks noGrp="1"/>
          </p:cNvSpPr>
          <p:nvPr>
            <p:ph type="sldNum" sz="quarter" idx="12"/>
          </p:nvPr>
        </p:nvSpPr>
        <p:spPr>
          <a:xfrm>
            <a:off x="612648" y="6356350"/>
            <a:ext cx="814936" cy="365760"/>
          </a:xfrm>
          <a:prstGeom prst="rect">
            <a:avLst/>
          </a:prstGeom>
        </p:spPr>
        <p:txBody>
          <a:bodyPr vert="horz"/>
          <a:lstStyle>
            <a:defPPr>
              <a:defRPr lang="en-US"/>
            </a:defPPr>
            <a:lvl1pPr marL="0" algn="l" defTabSz="914400" rtl="0" eaLnBrk="1" latinLnBrk="0" hangingPunct="1">
              <a:defRPr kumimoji="0" sz="14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3B20E47-2A4C-4221-B6B9-A2AC2F1C1077}" type="slidenum">
              <a:rPr lang="en-US" smtClean="0"/>
              <a:pPr/>
              <a:t>12</a:t>
            </a:fld>
            <a:endParaRPr lang="en-US" dirty="0"/>
          </a:p>
        </p:txBody>
      </p:sp>
      <mc:AlternateContent xmlns:mc="http://schemas.openxmlformats.org/markup-compatibility/2006" xmlns:p14="http://schemas.microsoft.com/office/powerpoint/2010/main">
        <mc:Choice Requires="p14">
          <p:contentPart p14:bwMode="auto" r:id="rId3">
            <p14:nvContentPartPr>
              <p14:cNvPr id="2" name="Ink 1">
                <a:extLst>
                  <a:ext uri="{FF2B5EF4-FFF2-40B4-BE49-F238E27FC236}">
                    <a16:creationId xmlns:a16="http://schemas.microsoft.com/office/drawing/2014/main" id="{53636A02-021F-2523-BE94-D6EE09277F19}"/>
                  </a:ext>
                </a:extLst>
              </p14:cNvPr>
              <p14:cNvContentPartPr/>
              <p14:nvPr/>
            </p14:nvContentPartPr>
            <p14:xfrm>
              <a:off x="1731240" y="3547080"/>
              <a:ext cx="10437480" cy="1372680"/>
            </p14:xfrm>
          </p:contentPart>
        </mc:Choice>
        <mc:Fallback xmlns="">
          <p:pic>
            <p:nvPicPr>
              <p:cNvPr id="2" name="Ink 1">
                <a:extLst>
                  <a:ext uri="{FF2B5EF4-FFF2-40B4-BE49-F238E27FC236}">
                    <a16:creationId xmlns:a16="http://schemas.microsoft.com/office/drawing/2014/main" id="{53636A02-021F-2523-BE94-D6EE09277F19}"/>
                  </a:ext>
                </a:extLst>
              </p:cNvPr>
              <p:cNvPicPr/>
              <p:nvPr/>
            </p:nvPicPr>
            <p:blipFill>
              <a:blip r:embed="rId4"/>
              <a:stretch>
                <a:fillRect/>
              </a:stretch>
            </p:blipFill>
            <p:spPr>
              <a:xfrm>
                <a:off x="1721880" y="3537720"/>
                <a:ext cx="10456200" cy="1391400"/>
              </a:xfrm>
              <a:prstGeom prst="rect">
                <a:avLst/>
              </a:prstGeom>
            </p:spPr>
          </p:pic>
        </mc:Fallback>
      </mc:AlternateContent>
    </p:spTree>
    <p:extLst>
      <p:ext uri="{BB962C8B-B14F-4D97-AF65-F5344CB8AC3E}">
        <p14:creationId xmlns:p14="http://schemas.microsoft.com/office/powerpoint/2010/main" val="4652198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Strategy</a:t>
            </a:r>
          </a:p>
        </p:txBody>
      </p:sp>
      <mc:AlternateContent xmlns:mc="http://schemas.openxmlformats.org/markup-compatibility/2006" xmlns:a14="http://schemas.microsoft.com/office/drawing/2010/main">
        <mc:Choice Requires="a14">
          <p:sp>
            <p:nvSpPr>
              <p:cNvPr id="3" name="Content Placeholder 2"/>
              <p:cNvSpPr>
                <a:spLocks noGrp="1"/>
              </p:cNvSpPr>
              <p:nvPr>
                <p:ph sz="quarter" idx="1"/>
              </p:nvPr>
            </p:nvSpPr>
            <p:spPr/>
            <p:txBody>
              <a:bodyPr>
                <a:normAutofit/>
              </a:bodyPr>
              <a:lstStyle/>
              <a:p>
                <a:r>
                  <a:rPr lang="en-US" dirty="0"/>
                  <a:t>Pure strategy: choose an action deterministically</a:t>
                </a:r>
              </a:p>
              <a:p>
                <a:r>
                  <a:rPr lang="en-US" dirty="0"/>
                  <a:t>Mixed strategy: choose actions according to a probability distribution</a:t>
                </a:r>
              </a:p>
              <a:p>
                <a:pPr lvl="1"/>
                <a:r>
                  <a:rPr lang="en-US" dirty="0"/>
                  <a:t>Notation: </a:t>
                </a:r>
                <a14:m>
                  <m:oMath xmlns:m="http://schemas.openxmlformats.org/officeDocument/2006/math">
                    <m:r>
                      <a:rPr lang="en-US" b="0" i="1" smtClean="0">
                        <a:solidFill>
                          <a:schemeClr val="tx1"/>
                        </a:solidFill>
                        <a:latin typeface="Cambria Math" panose="02040503050406030204" pitchFamily="18" charset="0"/>
                      </a:rPr>
                      <m:t>𝑠</m:t>
                    </m:r>
                    <m:r>
                      <a:rPr lang="en-US" b="0" i="1" smtClean="0">
                        <a:solidFill>
                          <a:schemeClr val="tx1"/>
                        </a:solidFill>
                        <a:latin typeface="Cambria Math" panose="02040503050406030204" pitchFamily="18" charset="0"/>
                      </a:rPr>
                      <m:t>=(0.3, 0.7, 0)</m:t>
                    </m:r>
                  </m:oMath>
                </a14:m>
                <a:endParaRPr lang="en-US" dirty="0">
                  <a:solidFill>
                    <a:schemeClr val="tx1"/>
                  </a:solidFill>
                </a:endParaRPr>
              </a:p>
              <a:p>
                <a:pPr lvl="1"/>
                <a:r>
                  <a:rPr lang="en-US" dirty="0"/>
                  <a:t>Support: set of actions chosen with non-zero probability</a:t>
                </a:r>
              </a:p>
              <a:p>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sz="quarter" idx="1"/>
              </p:nvPr>
            </p:nvSpPr>
            <p:spPr>
              <a:blipFill>
                <a:blip r:embed="rId2"/>
                <a:stretch>
                  <a:fillRect l="-1217" t="-5090"/>
                </a:stretch>
              </a:blipFill>
            </p:spPr>
            <p:txBody>
              <a:bodyPr/>
              <a:lstStyle/>
              <a:p>
                <a:r>
                  <a:rPr lang="en-US">
                    <a:noFill/>
                  </a:rPr>
                  <a:t> </a:t>
                </a:r>
              </a:p>
            </p:txBody>
          </p:sp>
        </mc:Fallback>
      </mc:AlternateContent>
      <p:sp>
        <p:nvSpPr>
          <p:cNvPr id="13" name="TextBox 12"/>
          <p:cNvSpPr txBox="1"/>
          <p:nvPr/>
        </p:nvSpPr>
        <p:spPr>
          <a:xfrm>
            <a:off x="552099" y="3551467"/>
            <a:ext cx="8106057" cy="461665"/>
          </a:xfrm>
          <a:prstGeom prst="rect">
            <a:avLst/>
          </a:prstGeom>
          <a:noFill/>
        </p:spPr>
        <p:txBody>
          <a:bodyPr wrap="square" rtlCol="0">
            <a:spAutoFit/>
          </a:bodyPr>
          <a:lstStyle/>
          <a:p>
            <a:r>
              <a:rPr lang="en-US" sz="2400" dirty="0">
                <a:solidFill>
                  <a:schemeClr val="tx2"/>
                </a:solidFill>
              </a:rPr>
              <a:t>Does your AI play a deterministic strategy or a mixed strategy?</a:t>
            </a:r>
          </a:p>
        </p:txBody>
      </p:sp>
      <p:graphicFrame>
        <p:nvGraphicFramePr>
          <p:cNvPr id="11" name="Table 10"/>
          <p:cNvGraphicFramePr>
            <a:graphicFrameLocks noGrp="1"/>
          </p:cNvGraphicFramePr>
          <p:nvPr>
            <p:extLst>
              <p:ext uri="{D42A27DB-BD31-4B8C-83A1-F6EECF244321}">
                <p14:modId xmlns:p14="http://schemas.microsoft.com/office/powerpoint/2010/main" val="2747657366"/>
              </p:ext>
            </p:extLst>
          </p:nvPr>
        </p:nvGraphicFramePr>
        <p:xfrm>
          <a:off x="5850487" y="4674893"/>
          <a:ext cx="4552548" cy="1681457"/>
        </p:xfrm>
        <a:graphic>
          <a:graphicData uri="http://schemas.openxmlformats.org/drawingml/2006/table">
            <a:tbl>
              <a:tblPr firstRow="1" bandRow="1">
                <a:tableStyleId>{5940675A-B579-460E-94D1-54222C63F5DA}</a:tableStyleId>
              </a:tblPr>
              <a:tblGrid>
                <a:gridCol w="1138137">
                  <a:extLst>
                    <a:ext uri="{9D8B030D-6E8A-4147-A177-3AD203B41FA5}">
                      <a16:colId xmlns:a16="http://schemas.microsoft.com/office/drawing/2014/main" val="20000"/>
                    </a:ext>
                  </a:extLst>
                </a:gridCol>
                <a:gridCol w="1138137">
                  <a:extLst>
                    <a:ext uri="{9D8B030D-6E8A-4147-A177-3AD203B41FA5}">
                      <a16:colId xmlns:a16="http://schemas.microsoft.com/office/drawing/2014/main" val="20001"/>
                    </a:ext>
                  </a:extLst>
                </a:gridCol>
                <a:gridCol w="1138137">
                  <a:extLst>
                    <a:ext uri="{9D8B030D-6E8A-4147-A177-3AD203B41FA5}">
                      <a16:colId xmlns:a16="http://schemas.microsoft.com/office/drawing/2014/main" val="20002"/>
                    </a:ext>
                  </a:extLst>
                </a:gridCol>
                <a:gridCol w="1138137">
                  <a:extLst>
                    <a:ext uri="{9D8B030D-6E8A-4147-A177-3AD203B41FA5}">
                      <a16:colId xmlns:a16="http://schemas.microsoft.com/office/drawing/2014/main" val="20003"/>
                    </a:ext>
                  </a:extLst>
                </a:gridCol>
              </a:tblGrid>
              <a:tr h="475465">
                <a:tc>
                  <a:txBody>
                    <a:bodyPr/>
                    <a:lstStyle/>
                    <a:p>
                      <a:pPr algn="ctr"/>
                      <a:endParaRPr lang="en-US" sz="2000" dirty="0"/>
                    </a:p>
                  </a:txBody>
                  <a:tcPr/>
                </a:tc>
                <a:tc>
                  <a:txBody>
                    <a:bodyPr/>
                    <a:lstStyle/>
                    <a:p>
                      <a:pPr algn="ctr"/>
                      <a:r>
                        <a:rPr lang="en-US" sz="2000" dirty="0">
                          <a:solidFill>
                            <a:srgbClr val="00B050"/>
                          </a:solidFill>
                        </a:rPr>
                        <a:t>Rock</a:t>
                      </a:r>
                    </a:p>
                  </a:txBody>
                  <a:tcPr/>
                </a:tc>
                <a:tc>
                  <a:txBody>
                    <a:bodyPr/>
                    <a:lstStyle/>
                    <a:p>
                      <a:pPr algn="ctr"/>
                      <a:r>
                        <a:rPr lang="en-US" sz="2000" dirty="0">
                          <a:solidFill>
                            <a:srgbClr val="00B050"/>
                          </a:solidFill>
                        </a:rPr>
                        <a:t>Paper</a:t>
                      </a:r>
                    </a:p>
                  </a:txBody>
                  <a:tcPr/>
                </a:tc>
                <a:tc>
                  <a:txBody>
                    <a:bodyPr/>
                    <a:lstStyle/>
                    <a:p>
                      <a:pPr algn="ctr"/>
                      <a:r>
                        <a:rPr lang="en-US" sz="2000" dirty="0">
                          <a:solidFill>
                            <a:srgbClr val="00B050"/>
                          </a:solidFill>
                        </a:rPr>
                        <a:t>Scissors</a:t>
                      </a:r>
                    </a:p>
                  </a:txBody>
                  <a:tcPr/>
                </a:tc>
                <a:extLst>
                  <a:ext uri="{0D108BD9-81ED-4DB2-BD59-A6C34878D82A}">
                    <a16:rowId xmlns:a16="http://schemas.microsoft.com/office/drawing/2014/main" val="10000"/>
                  </a:ext>
                </a:extLst>
              </a:tr>
              <a:tr h="413512">
                <a:tc>
                  <a:txBody>
                    <a:bodyPr/>
                    <a:lstStyle/>
                    <a:p>
                      <a:pPr algn="ctr"/>
                      <a:r>
                        <a:rPr lang="en-US" sz="2000" dirty="0">
                          <a:solidFill>
                            <a:schemeClr val="accent1"/>
                          </a:solidFill>
                        </a:rPr>
                        <a:t>Rock</a:t>
                      </a:r>
                    </a:p>
                  </a:txBody>
                  <a:tcPr/>
                </a:tc>
                <a:tc>
                  <a:txBody>
                    <a:bodyPr/>
                    <a:lstStyle/>
                    <a:p>
                      <a:pPr algn="ctr"/>
                      <a:r>
                        <a:rPr lang="en-US" sz="2000" dirty="0">
                          <a:solidFill>
                            <a:schemeClr val="accent1"/>
                          </a:solidFill>
                        </a:rPr>
                        <a:t>0, </a:t>
                      </a:r>
                      <a:r>
                        <a:rPr kumimoji="0" lang="en-US" sz="2000" kern="1200" dirty="0">
                          <a:solidFill>
                            <a:srgbClr val="00B050"/>
                          </a:solidFill>
                          <a:latin typeface="+mn-lt"/>
                          <a:ea typeface="+mn-ea"/>
                          <a:cs typeface="+mn-cs"/>
                        </a:rPr>
                        <a:t>0</a:t>
                      </a:r>
                    </a:p>
                  </a:txBody>
                  <a:tcPr/>
                </a:tc>
                <a:tc>
                  <a:txBody>
                    <a:bodyPr/>
                    <a:lstStyle/>
                    <a:p>
                      <a:pPr algn="ctr"/>
                      <a:r>
                        <a:rPr lang="en-US" sz="2000" dirty="0">
                          <a:solidFill>
                            <a:schemeClr val="accent1"/>
                          </a:solidFill>
                        </a:rPr>
                        <a:t>-1, </a:t>
                      </a:r>
                      <a:r>
                        <a:rPr kumimoji="0" lang="en-US" sz="2000" kern="1200" dirty="0">
                          <a:solidFill>
                            <a:srgbClr val="00B050"/>
                          </a:solidFill>
                          <a:latin typeface="+mn-lt"/>
                          <a:ea typeface="+mn-ea"/>
                          <a:cs typeface="+mn-cs"/>
                        </a:rPr>
                        <a:t>1</a:t>
                      </a:r>
                    </a:p>
                  </a:txBody>
                  <a:tcPr/>
                </a:tc>
                <a:tc>
                  <a:txBody>
                    <a:bodyPr/>
                    <a:lstStyle/>
                    <a:p>
                      <a:pPr algn="ctr"/>
                      <a:r>
                        <a:rPr lang="en-US" sz="2000" dirty="0">
                          <a:solidFill>
                            <a:schemeClr val="accent1"/>
                          </a:solidFill>
                        </a:rPr>
                        <a:t>1, </a:t>
                      </a:r>
                      <a:r>
                        <a:rPr kumimoji="0" lang="en-US" sz="2000" kern="1200" dirty="0">
                          <a:solidFill>
                            <a:srgbClr val="00B050"/>
                          </a:solidFill>
                          <a:latin typeface="+mn-lt"/>
                          <a:ea typeface="+mn-ea"/>
                          <a:cs typeface="+mn-cs"/>
                        </a:rPr>
                        <a:t>-1</a:t>
                      </a:r>
                    </a:p>
                  </a:txBody>
                  <a:tcPr/>
                </a:tc>
                <a:extLst>
                  <a:ext uri="{0D108BD9-81ED-4DB2-BD59-A6C34878D82A}">
                    <a16:rowId xmlns:a16="http://schemas.microsoft.com/office/drawing/2014/main" val="10001"/>
                  </a:ext>
                </a:extLst>
              </a:tr>
              <a:tr h="363479">
                <a:tc>
                  <a:txBody>
                    <a:bodyPr/>
                    <a:lstStyle/>
                    <a:p>
                      <a:pPr algn="ctr"/>
                      <a:r>
                        <a:rPr lang="en-US" sz="2000" dirty="0">
                          <a:solidFill>
                            <a:schemeClr val="accent1"/>
                          </a:solidFill>
                        </a:rPr>
                        <a:t>Paper</a:t>
                      </a:r>
                    </a:p>
                  </a:txBody>
                  <a:tcPr/>
                </a:tc>
                <a:tc>
                  <a:txBody>
                    <a:bodyPr/>
                    <a:lstStyle/>
                    <a:p>
                      <a:pPr algn="ctr"/>
                      <a:r>
                        <a:rPr lang="en-US" sz="2000" dirty="0">
                          <a:solidFill>
                            <a:schemeClr val="accent1"/>
                          </a:solidFill>
                        </a:rPr>
                        <a:t>1, </a:t>
                      </a:r>
                      <a:r>
                        <a:rPr kumimoji="0" lang="en-US" sz="2000" kern="1200" dirty="0">
                          <a:solidFill>
                            <a:srgbClr val="00B050"/>
                          </a:solidFill>
                          <a:latin typeface="+mn-lt"/>
                          <a:ea typeface="+mn-ea"/>
                          <a:cs typeface="+mn-cs"/>
                        </a:rPr>
                        <a:t>-1</a:t>
                      </a:r>
                    </a:p>
                  </a:txBody>
                  <a:tcPr/>
                </a:tc>
                <a:tc>
                  <a:txBody>
                    <a:bodyPr/>
                    <a:lstStyle/>
                    <a:p>
                      <a:pPr algn="ctr"/>
                      <a:r>
                        <a:rPr lang="en-US" sz="2000" dirty="0">
                          <a:solidFill>
                            <a:schemeClr val="accent1"/>
                          </a:solidFill>
                        </a:rPr>
                        <a:t>0, </a:t>
                      </a:r>
                      <a:r>
                        <a:rPr kumimoji="0" lang="en-US" sz="2000" kern="1200" dirty="0">
                          <a:solidFill>
                            <a:srgbClr val="00B050"/>
                          </a:solidFill>
                          <a:latin typeface="+mn-lt"/>
                          <a:ea typeface="+mn-ea"/>
                          <a:cs typeface="+mn-cs"/>
                        </a:rPr>
                        <a:t>0</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solidFill>
                            <a:schemeClr val="accent1"/>
                          </a:solidFill>
                        </a:rPr>
                        <a:t>-1, </a:t>
                      </a:r>
                      <a:r>
                        <a:rPr kumimoji="0" lang="en-US" sz="2000" kern="1200" dirty="0">
                          <a:solidFill>
                            <a:srgbClr val="00B050"/>
                          </a:solidFill>
                          <a:latin typeface="+mn-lt"/>
                          <a:ea typeface="+mn-ea"/>
                          <a:cs typeface="+mn-cs"/>
                        </a:rPr>
                        <a:t>1</a:t>
                      </a:r>
                    </a:p>
                  </a:txBody>
                  <a:tcPr/>
                </a:tc>
                <a:extLst>
                  <a:ext uri="{0D108BD9-81ED-4DB2-BD59-A6C34878D82A}">
                    <a16:rowId xmlns:a16="http://schemas.microsoft.com/office/drawing/2014/main" val="10002"/>
                  </a:ext>
                </a:extLst>
              </a:tr>
              <a:tr h="363479">
                <a:tc>
                  <a:txBody>
                    <a:bodyPr/>
                    <a:lstStyle/>
                    <a:p>
                      <a:pPr algn="ctr"/>
                      <a:r>
                        <a:rPr lang="en-US" sz="2000" dirty="0">
                          <a:solidFill>
                            <a:schemeClr val="accent1"/>
                          </a:solidFill>
                        </a:rPr>
                        <a:t>Scissors</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solidFill>
                            <a:schemeClr val="accent1"/>
                          </a:solidFill>
                        </a:rPr>
                        <a:t>-1, </a:t>
                      </a:r>
                      <a:r>
                        <a:rPr kumimoji="0" lang="en-US" sz="2000" kern="1200" dirty="0">
                          <a:solidFill>
                            <a:srgbClr val="00B050"/>
                          </a:solidFill>
                          <a:latin typeface="+mn-lt"/>
                          <a:ea typeface="+mn-ea"/>
                          <a:cs typeface="+mn-cs"/>
                        </a:rPr>
                        <a:t>1</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solidFill>
                            <a:schemeClr val="accent1"/>
                          </a:solidFill>
                        </a:rPr>
                        <a:t>1, </a:t>
                      </a:r>
                      <a:r>
                        <a:rPr kumimoji="0" lang="en-US" sz="2000" kern="1200" dirty="0">
                          <a:solidFill>
                            <a:srgbClr val="00B050"/>
                          </a:solidFill>
                          <a:latin typeface="+mn-lt"/>
                          <a:ea typeface="+mn-ea"/>
                          <a:cs typeface="+mn-cs"/>
                        </a:rPr>
                        <a:t>-1</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solidFill>
                            <a:schemeClr val="accent1"/>
                          </a:solidFill>
                        </a:rPr>
                        <a:t>0, </a:t>
                      </a:r>
                      <a:r>
                        <a:rPr kumimoji="0" lang="en-US" sz="2000" kern="1200" dirty="0">
                          <a:solidFill>
                            <a:srgbClr val="00B050"/>
                          </a:solidFill>
                          <a:latin typeface="+mn-lt"/>
                          <a:ea typeface="+mn-ea"/>
                          <a:cs typeface="+mn-cs"/>
                        </a:rPr>
                        <a:t>0</a:t>
                      </a:r>
                    </a:p>
                  </a:txBody>
                  <a:tcPr/>
                </a:tc>
                <a:extLst>
                  <a:ext uri="{0D108BD9-81ED-4DB2-BD59-A6C34878D82A}">
                    <a16:rowId xmlns:a16="http://schemas.microsoft.com/office/drawing/2014/main" val="10003"/>
                  </a:ext>
                </a:extLst>
              </a:tr>
            </a:tbl>
          </a:graphicData>
        </a:graphic>
      </p:graphicFrame>
      <p:sp>
        <p:nvSpPr>
          <p:cNvPr id="12" name="TextBox 11"/>
          <p:cNvSpPr txBox="1"/>
          <p:nvPr/>
        </p:nvSpPr>
        <p:spPr>
          <a:xfrm>
            <a:off x="7970033" y="4131550"/>
            <a:ext cx="1376246" cy="400110"/>
          </a:xfrm>
          <a:prstGeom prst="rect">
            <a:avLst/>
          </a:prstGeom>
          <a:noFill/>
        </p:spPr>
        <p:txBody>
          <a:bodyPr wrap="square" rtlCol="0">
            <a:spAutoFit/>
          </a:bodyPr>
          <a:lstStyle/>
          <a:p>
            <a:r>
              <a:rPr lang="en-US" sz="2000" dirty="0">
                <a:solidFill>
                  <a:srgbClr val="00B050"/>
                </a:solidFill>
              </a:rPr>
              <a:t>Player 2</a:t>
            </a:r>
          </a:p>
        </p:txBody>
      </p:sp>
      <p:sp>
        <p:nvSpPr>
          <p:cNvPr id="17" name="TextBox 16"/>
          <p:cNvSpPr txBox="1"/>
          <p:nvPr/>
        </p:nvSpPr>
        <p:spPr>
          <a:xfrm rot="16200000">
            <a:off x="4400353" y="5159144"/>
            <a:ext cx="1480858" cy="400110"/>
          </a:xfrm>
          <a:prstGeom prst="rect">
            <a:avLst/>
          </a:prstGeom>
          <a:noFill/>
        </p:spPr>
        <p:txBody>
          <a:bodyPr wrap="square" rtlCol="0">
            <a:spAutoFit/>
          </a:bodyPr>
          <a:lstStyle/>
          <a:p>
            <a:r>
              <a:rPr lang="en-US" sz="2000" dirty="0">
                <a:solidFill>
                  <a:schemeClr val="accent1"/>
                </a:solidFill>
              </a:rPr>
              <a:t>Player 1</a:t>
            </a:r>
          </a:p>
        </p:txBody>
      </p:sp>
      <p:sp>
        <p:nvSpPr>
          <p:cNvPr id="7" name="Rectangle 6"/>
          <p:cNvSpPr/>
          <p:nvPr/>
        </p:nvSpPr>
        <p:spPr>
          <a:xfrm>
            <a:off x="581115" y="4203272"/>
            <a:ext cx="3358588" cy="830997"/>
          </a:xfrm>
          <a:prstGeom prst="rect">
            <a:avLst/>
          </a:prstGeom>
        </p:spPr>
        <p:txBody>
          <a:bodyPr wrap="square">
            <a:spAutoFit/>
          </a:bodyPr>
          <a:lstStyle/>
          <a:p>
            <a:r>
              <a:rPr lang="en-US" sz="2400" dirty="0">
                <a:solidFill>
                  <a:schemeClr val="tx2"/>
                </a:solidFill>
              </a:rPr>
              <a:t>What is the support size of your AI’s strategy?</a:t>
            </a:r>
          </a:p>
        </p:txBody>
      </p:sp>
      <p:sp>
        <p:nvSpPr>
          <p:cNvPr id="8" name="Slide Number Placeholder 7"/>
          <p:cNvSpPr>
            <a:spLocks noGrp="1"/>
          </p:cNvSpPr>
          <p:nvPr>
            <p:ph type="sldNum" sz="quarter" idx="12"/>
          </p:nvPr>
        </p:nvSpPr>
        <p:spPr>
          <a:xfrm>
            <a:off x="612648" y="6356350"/>
            <a:ext cx="814936" cy="365760"/>
          </a:xfrm>
          <a:prstGeom prst="rect">
            <a:avLst/>
          </a:prstGeom>
        </p:spPr>
        <p:txBody>
          <a:bodyPr vert="horz"/>
          <a:lstStyle>
            <a:defPPr>
              <a:defRPr lang="en-US"/>
            </a:defPPr>
            <a:lvl1pPr marL="0" algn="l" defTabSz="914400" rtl="0" eaLnBrk="1" latinLnBrk="0" hangingPunct="1">
              <a:defRPr kumimoji="0" sz="14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3B20E47-2A4C-4221-B6B9-A2AC2F1C1077}" type="slidenum">
              <a:rPr lang="en-US" smtClean="0"/>
              <a:pPr/>
              <a:t>13</a:t>
            </a:fld>
            <a:endParaRPr lang="en-US" dirty="0"/>
          </a:p>
        </p:txBody>
      </p:sp>
      <mc:AlternateContent xmlns:mc="http://schemas.openxmlformats.org/markup-compatibility/2006" xmlns:a14="http://schemas.microsoft.com/office/drawing/2010/main">
        <mc:Choice Requires="a14">
          <p:sp>
            <p:nvSpPr>
              <p:cNvPr id="10" name="TextBox 9"/>
              <p:cNvSpPr txBox="1"/>
              <p:nvPr/>
            </p:nvSpPr>
            <p:spPr>
              <a:xfrm>
                <a:off x="8196350" y="2274387"/>
                <a:ext cx="3503311" cy="1200329"/>
              </a:xfrm>
              <a:prstGeom prst="rect">
                <a:avLst/>
              </a:prstGeom>
              <a:noFill/>
              <a:ln>
                <a:solidFill>
                  <a:srgbClr val="C00000"/>
                </a:solidFill>
              </a:ln>
            </p:spPr>
            <p:txBody>
              <a:bodyPr wrap="square" rtlCol="0">
                <a:spAutoFit/>
              </a:bodyPr>
              <a:lstStyle/>
              <a:p>
                <a:r>
                  <a:rPr lang="en-US" sz="2400" dirty="0">
                    <a:solidFill>
                      <a:srgbClr val="C00000"/>
                    </a:solidFill>
                  </a:rPr>
                  <a:t>Notation Alert! We use </a:t>
                </a:r>
                <a14:m>
                  <m:oMath xmlns:m="http://schemas.openxmlformats.org/officeDocument/2006/math">
                    <m:r>
                      <a:rPr lang="en-US" sz="2400" i="1" dirty="0">
                        <a:solidFill>
                          <a:srgbClr val="C00000"/>
                        </a:solidFill>
                        <a:latin typeface="Cambria Math" panose="02040503050406030204" pitchFamily="18" charset="0"/>
                      </a:rPr>
                      <m:t>𝑠</m:t>
                    </m:r>
                  </m:oMath>
                </a14:m>
                <a:r>
                  <a:rPr lang="en-US" sz="2400" dirty="0">
                    <a:solidFill>
                      <a:srgbClr val="C00000"/>
                    </a:solidFill>
                  </a:rPr>
                  <a:t> to represent strategy here (not states)</a:t>
                </a:r>
                <a:endParaRPr lang="en-US" sz="2400" b="1" dirty="0">
                  <a:solidFill>
                    <a:srgbClr val="C00000"/>
                  </a:solidFill>
                </a:endParaRPr>
              </a:p>
            </p:txBody>
          </p:sp>
        </mc:Choice>
        <mc:Fallback xmlns="">
          <p:sp>
            <p:nvSpPr>
              <p:cNvPr id="10" name="TextBox 9"/>
              <p:cNvSpPr txBox="1">
                <a:spLocks noRot="1" noChangeAspect="1" noMove="1" noResize="1" noEditPoints="1" noAdjustHandles="1" noChangeArrowheads="1" noChangeShapeType="1" noTextEdit="1"/>
              </p:cNvSpPr>
              <p:nvPr/>
            </p:nvSpPr>
            <p:spPr>
              <a:xfrm>
                <a:off x="8196350" y="2274387"/>
                <a:ext cx="3503311" cy="1200329"/>
              </a:xfrm>
              <a:prstGeom prst="rect">
                <a:avLst/>
              </a:prstGeom>
              <a:blipFill>
                <a:blip r:embed="rId3"/>
                <a:stretch>
                  <a:fillRect l="-2604" t="-3518" r="-1736" b="-10050"/>
                </a:stretch>
              </a:blipFill>
              <a:ln>
                <a:solidFill>
                  <a:srgbClr val="C00000"/>
                </a:solidFill>
              </a:ln>
            </p:spPr>
            <p:txBody>
              <a:bodyPr/>
              <a:lstStyle/>
              <a:p>
                <a:r>
                  <a:rPr lang="en-US">
                    <a:noFill/>
                  </a:rPr>
                  <a:t> </a:t>
                </a:r>
              </a:p>
            </p:txBody>
          </p:sp>
        </mc:Fallback>
      </mc:AlternateContent>
      <mc:AlternateContent xmlns:mc="http://schemas.openxmlformats.org/markup-compatibility/2006" xmlns:p14="http://schemas.microsoft.com/office/powerpoint/2010/main">
        <mc:Choice Requires="p14">
          <p:contentPart p14:bwMode="auto" r:id="rId4">
            <p14:nvContentPartPr>
              <p14:cNvPr id="4" name="Ink 3">
                <a:extLst>
                  <a:ext uri="{FF2B5EF4-FFF2-40B4-BE49-F238E27FC236}">
                    <a16:creationId xmlns:a16="http://schemas.microsoft.com/office/drawing/2014/main" id="{4D8202CB-E0E6-518E-5B5F-434485EF07C4}"/>
                  </a:ext>
                </a:extLst>
              </p14:cNvPr>
              <p14:cNvContentPartPr/>
              <p14:nvPr/>
            </p14:nvContentPartPr>
            <p14:xfrm>
              <a:off x="503640" y="1254960"/>
              <a:ext cx="11223000" cy="5048640"/>
            </p14:xfrm>
          </p:contentPart>
        </mc:Choice>
        <mc:Fallback xmlns="">
          <p:pic>
            <p:nvPicPr>
              <p:cNvPr id="4" name="Ink 3">
                <a:extLst>
                  <a:ext uri="{FF2B5EF4-FFF2-40B4-BE49-F238E27FC236}">
                    <a16:creationId xmlns:a16="http://schemas.microsoft.com/office/drawing/2014/main" id="{4D8202CB-E0E6-518E-5B5F-434485EF07C4}"/>
                  </a:ext>
                </a:extLst>
              </p:cNvPr>
              <p:cNvPicPr/>
              <p:nvPr/>
            </p:nvPicPr>
            <p:blipFill>
              <a:blip r:embed="rId5"/>
              <a:stretch>
                <a:fillRect/>
              </a:stretch>
            </p:blipFill>
            <p:spPr>
              <a:xfrm>
                <a:off x="494280" y="1245600"/>
                <a:ext cx="11241720" cy="5067360"/>
              </a:xfrm>
              <a:prstGeom prst="rect">
                <a:avLst/>
              </a:prstGeom>
            </p:spPr>
          </p:pic>
        </mc:Fallback>
      </mc:AlternateContent>
    </p:spTree>
    <p:extLst>
      <p:ext uri="{BB962C8B-B14F-4D97-AF65-F5344CB8AC3E}">
        <p14:creationId xmlns:p14="http://schemas.microsoft.com/office/powerpoint/2010/main" val="1893380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7" grpId="0"/>
      <p:bldP spid="1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Zero-sum vs General-sum</a:t>
            </a:r>
          </a:p>
        </p:txBody>
      </p:sp>
      <p:sp>
        <p:nvSpPr>
          <p:cNvPr id="3" name="Content Placeholder 2"/>
          <p:cNvSpPr>
            <a:spLocks noGrp="1"/>
          </p:cNvSpPr>
          <p:nvPr>
            <p:ph sz="quarter" idx="1"/>
          </p:nvPr>
        </p:nvSpPr>
        <p:spPr/>
        <p:txBody>
          <a:bodyPr/>
          <a:lstStyle/>
          <a:p>
            <a:r>
              <a:rPr lang="en-US" dirty="0"/>
              <a:t>Zero-sum Game</a:t>
            </a:r>
          </a:p>
          <a:p>
            <a:pPr lvl="1"/>
            <a:r>
              <a:rPr lang="en-US" dirty="0"/>
              <a:t>No matter what actions are chosen by the players, the utilities for all the players sum up to zero or a constant</a:t>
            </a:r>
          </a:p>
          <a:p>
            <a:r>
              <a:rPr lang="en-US" dirty="0"/>
              <a:t>General-sum Game</a:t>
            </a:r>
          </a:p>
          <a:p>
            <a:pPr lvl="1"/>
            <a:r>
              <a:rPr lang="en-US" dirty="0"/>
              <a:t>The sum of utilities of all the players is not a constant</a:t>
            </a:r>
          </a:p>
          <a:p>
            <a:pPr marL="0" lvl="1" indent="0">
              <a:buNone/>
            </a:pPr>
            <a:endParaRPr lang="en-US" sz="800" dirty="0"/>
          </a:p>
          <a:p>
            <a:pPr marL="0" lvl="1" indent="0">
              <a:buNone/>
            </a:pPr>
            <a:r>
              <a:rPr lang="en-US" sz="2800" dirty="0">
                <a:solidFill>
                  <a:schemeClr val="tx2"/>
                </a:solidFill>
              </a:rPr>
              <a:t>Which ones are general-sum games?</a:t>
            </a:r>
          </a:p>
          <a:p>
            <a:pPr marL="0" lvl="1" indent="0">
              <a:buNone/>
            </a:pPr>
            <a:endParaRPr lang="en-US" dirty="0"/>
          </a:p>
          <a:p>
            <a:endParaRPr lang="en-US" dirty="0"/>
          </a:p>
        </p:txBody>
      </p:sp>
      <p:sp>
        <p:nvSpPr>
          <p:cNvPr id="17" name="Slide Number Placeholder 16"/>
          <p:cNvSpPr>
            <a:spLocks noGrp="1"/>
          </p:cNvSpPr>
          <p:nvPr>
            <p:ph type="sldNum" sz="quarter" idx="12"/>
          </p:nvPr>
        </p:nvSpPr>
        <p:spPr>
          <a:xfrm>
            <a:off x="612648" y="6356350"/>
            <a:ext cx="814936" cy="365760"/>
          </a:xfrm>
          <a:prstGeom prst="rect">
            <a:avLst/>
          </a:prstGeom>
        </p:spPr>
        <p:txBody>
          <a:bodyPr vert="horz"/>
          <a:lstStyle>
            <a:defPPr>
              <a:defRPr lang="en-US"/>
            </a:defPPr>
            <a:lvl1pPr marL="0" algn="l" defTabSz="914400" rtl="0" eaLnBrk="1" latinLnBrk="0" hangingPunct="1">
              <a:defRPr kumimoji="0" sz="14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3B20E47-2A4C-4221-B6B9-A2AC2F1C1077}" type="slidenum">
              <a:rPr lang="en-US" smtClean="0"/>
              <a:pPr/>
              <a:t>14</a:t>
            </a:fld>
            <a:endParaRPr lang="en-US" dirty="0"/>
          </a:p>
        </p:txBody>
      </p:sp>
      <p:graphicFrame>
        <p:nvGraphicFramePr>
          <p:cNvPr id="26" name="Table 25">
            <a:extLst>
              <a:ext uri="{FF2B5EF4-FFF2-40B4-BE49-F238E27FC236}">
                <a16:creationId xmlns:a16="http://schemas.microsoft.com/office/drawing/2014/main" id="{62573EE3-3F94-4B6D-94C9-B2BBE302EBC9}"/>
              </a:ext>
            </a:extLst>
          </p:cNvPr>
          <p:cNvGraphicFramePr>
            <a:graphicFrameLocks noGrp="1"/>
          </p:cNvGraphicFramePr>
          <p:nvPr>
            <p:extLst>
              <p:ext uri="{D42A27DB-BD31-4B8C-83A1-F6EECF244321}">
                <p14:modId xmlns:p14="http://schemas.microsoft.com/office/powerpoint/2010/main" val="158134141"/>
              </p:ext>
            </p:extLst>
          </p:nvPr>
        </p:nvGraphicFramePr>
        <p:xfrm>
          <a:off x="3019426" y="4493430"/>
          <a:ext cx="3901268" cy="2160988"/>
        </p:xfrm>
        <a:graphic>
          <a:graphicData uri="http://schemas.openxmlformats.org/drawingml/2006/table">
            <a:tbl>
              <a:tblPr firstRow="1" bandRow="1">
                <a:tableStyleId>{5940675A-B579-460E-94D1-54222C63F5DA}</a:tableStyleId>
              </a:tblPr>
              <a:tblGrid>
                <a:gridCol w="975317">
                  <a:extLst>
                    <a:ext uri="{9D8B030D-6E8A-4147-A177-3AD203B41FA5}">
                      <a16:colId xmlns:a16="http://schemas.microsoft.com/office/drawing/2014/main" val="20000"/>
                    </a:ext>
                  </a:extLst>
                </a:gridCol>
                <a:gridCol w="975317">
                  <a:extLst>
                    <a:ext uri="{9D8B030D-6E8A-4147-A177-3AD203B41FA5}">
                      <a16:colId xmlns:a16="http://schemas.microsoft.com/office/drawing/2014/main" val="20001"/>
                    </a:ext>
                  </a:extLst>
                </a:gridCol>
                <a:gridCol w="975317">
                  <a:extLst>
                    <a:ext uri="{9D8B030D-6E8A-4147-A177-3AD203B41FA5}">
                      <a16:colId xmlns:a16="http://schemas.microsoft.com/office/drawing/2014/main" val="20002"/>
                    </a:ext>
                  </a:extLst>
                </a:gridCol>
                <a:gridCol w="975317">
                  <a:extLst>
                    <a:ext uri="{9D8B030D-6E8A-4147-A177-3AD203B41FA5}">
                      <a16:colId xmlns:a16="http://schemas.microsoft.com/office/drawing/2014/main" val="20003"/>
                    </a:ext>
                  </a:extLst>
                </a:gridCol>
              </a:tblGrid>
              <a:tr h="540247">
                <a:tc>
                  <a:txBody>
                    <a:bodyPr/>
                    <a:lstStyle/>
                    <a:p>
                      <a:pPr algn="ctr"/>
                      <a:endParaRPr lang="en-US" sz="1800" dirty="0"/>
                    </a:p>
                  </a:txBody>
                  <a:tcPr/>
                </a:tc>
                <a:tc>
                  <a:txBody>
                    <a:bodyPr/>
                    <a:lstStyle/>
                    <a:p>
                      <a:pPr algn="ctr"/>
                      <a:r>
                        <a:rPr lang="en-US" sz="1800" dirty="0"/>
                        <a:t>Rock</a:t>
                      </a:r>
                    </a:p>
                  </a:txBody>
                  <a:tcPr/>
                </a:tc>
                <a:tc>
                  <a:txBody>
                    <a:bodyPr/>
                    <a:lstStyle/>
                    <a:p>
                      <a:pPr algn="ctr"/>
                      <a:r>
                        <a:rPr lang="en-US" sz="1800" dirty="0"/>
                        <a:t>Paper</a:t>
                      </a:r>
                    </a:p>
                  </a:txBody>
                  <a:tcPr/>
                </a:tc>
                <a:tc>
                  <a:txBody>
                    <a:bodyPr/>
                    <a:lstStyle/>
                    <a:p>
                      <a:pPr algn="ctr"/>
                      <a:r>
                        <a:rPr lang="en-US" sz="1800" dirty="0"/>
                        <a:t>Scissors</a:t>
                      </a:r>
                    </a:p>
                  </a:txBody>
                  <a:tcPr/>
                </a:tc>
                <a:extLst>
                  <a:ext uri="{0D108BD9-81ED-4DB2-BD59-A6C34878D82A}">
                    <a16:rowId xmlns:a16="http://schemas.microsoft.com/office/drawing/2014/main" val="10000"/>
                  </a:ext>
                </a:extLst>
              </a:tr>
              <a:tr h="540247">
                <a:tc>
                  <a:txBody>
                    <a:bodyPr/>
                    <a:lstStyle/>
                    <a:p>
                      <a:pPr algn="ctr"/>
                      <a:r>
                        <a:rPr lang="en-US" sz="1800" dirty="0"/>
                        <a:t>Rock</a:t>
                      </a:r>
                    </a:p>
                  </a:txBody>
                  <a:tcPr/>
                </a:tc>
                <a:tc>
                  <a:txBody>
                    <a:bodyPr/>
                    <a:lstStyle/>
                    <a:p>
                      <a:pPr algn="ctr"/>
                      <a:r>
                        <a:rPr lang="en-US" sz="1800" dirty="0"/>
                        <a:t>0,0</a:t>
                      </a:r>
                    </a:p>
                  </a:txBody>
                  <a:tcPr/>
                </a:tc>
                <a:tc>
                  <a:txBody>
                    <a:bodyPr/>
                    <a:lstStyle/>
                    <a:p>
                      <a:pPr algn="ctr"/>
                      <a:r>
                        <a:rPr lang="en-US" sz="1800" dirty="0"/>
                        <a:t>-1,1</a:t>
                      </a:r>
                    </a:p>
                  </a:txBody>
                  <a:tcPr/>
                </a:tc>
                <a:tc>
                  <a:txBody>
                    <a:bodyPr/>
                    <a:lstStyle/>
                    <a:p>
                      <a:pPr algn="ctr"/>
                      <a:r>
                        <a:rPr lang="en-US" sz="1800" dirty="0"/>
                        <a:t>1,-1</a:t>
                      </a:r>
                    </a:p>
                  </a:txBody>
                  <a:tcPr/>
                </a:tc>
                <a:extLst>
                  <a:ext uri="{0D108BD9-81ED-4DB2-BD59-A6C34878D82A}">
                    <a16:rowId xmlns:a16="http://schemas.microsoft.com/office/drawing/2014/main" val="10001"/>
                  </a:ext>
                </a:extLst>
              </a:tr>
              <a:tr h="540247">
                <a:tc>
                  <a:txBody>
                    <a:bodyPr/>
                    <a:lstStyle/>
                    <a:p>
                      <a:pPr algn="ctr"/>
                      <a:r>
                        <a:rPr lang="en-US" sz="1800" dirty="0"/>
                        <a:t>Paper</a:t>
                      </a:r>
                    </a:p>
                  </a:txBody>
                  <a:tcPr/>
                </a:tc>
                <a:tc>
                  <a:txBody>
                    <a:bodyPr/>
                    <a:lstStyle/>
                    <a:p>
                      <a:pPr algn="ctr"/>
                      <a:r>
                        <a:rPr lang="en-US" sz="1800" dirty="0"/>
                        <a:t>1,-1</a:t>
                      </a:r>
                    </a:p>
                  </a:txBody>
                  <a:tcPr/>
                </a:tc>
                <a:tc>
                  <a:txBody>
                    <a:bodyPr/>
                    <a:lstStyle/>
                    <a:p>
                      <a:pPr algn="ctr"/>
                      <a:r>
                        <a:rPr lang="en-US" sz="1800" dirty="0"/>
                        <a:t>0,0</a:t>
                      </a:r>
                    </a:p>
                  </a:txBody>
                  <a:tcPr/>
                </a:tc>
                <a:tc>
                  <a:txBody>
                    <a:bodyPr/>
                    <a:lstStyle/>
                    <a:p>
                      <a:pPr algn="ctr"/>
                      <a:r>
                        <a:rPr lang="en-US" sz="1800" dirty="0"/>
                        <a:t>-1,1</a:t>
                      </a:r>
                    </a:p>
                  </a:txBody>
                  <a:tcPr/>
                </a:tc>
                <a:extLst>
                  <a:ext uri="{0D108BD9-81ED-4DB2-BD59-A6C34878D82A}">
                    <a16:rowId xmlns:a16="http://schemas.microsoft.com/office/drawing/2014/main" val="10002"/>
                  </a:ext>
                </a:extLst>
              </a:tr>
              <a:tr h="540247">
                <a:tc>
                  <a:txBody>
                    <a:bodyPr/>
                    <a:lstStyle/>
                    <a:p>
                      <a:pPr algn="ctr"/>
                      <a:r>
                        <a:rPr lang="en-US" sz="1800" dirty="0"/>
                        <a:t>Scissor</a:t>
                      </a:r>
                    </a:p>
                  </a:txBody>
                  <a:tcPr/>
                </a:tc>
                <a:tc>
                  <a:txBody>
                    <a:bodyPr/>
                    <a:lstStyle/>
                    <a:p>
                      <a:pPr algn="ctr"/>
                      <a:r>
                        <a:rPr lang="en-US" sz="1800" dirty="0"/>
                        <a:t>-1,1</a:t>
                      </a:r>
                    </a:p>
                  </a:txBody>
                  <a:tcPr/>
                </a:tc>
                <a:tc>
                  <a:txBody>
                    <a:bodyPr/>
                    <a:lstStyle/>
                    <a:p>
                      <a:pPr algn="ctr"/>
                      <a:r>
                        <a:rPr lang="en-US" sz="1800" dirty="0"/>
                        <a:t>1,-1</a:t>
                      </a:r>
                    </a:p>
                  </a:txBody>
                  <a:tcPr/>
                </a:tc>
                <a:tc>
                  <a:txBody>
                    <a:bodyPr/>
                    <a:lstStyle/>
                    <a:p>
                      <a:pPr algn="ctr"/>
                      <a:r>
                        <a:rPr lang="en-US" sz="1800" dirty="0"/>
                        <a:t>0,0</a:t>
                      </a:r>
                    </a:p>
                  </a:txBody>
                  <a:tcPr/>
                </a:tc>
                <a:extLst>
                  <a:ext uri="{0D108BD9-81ED-4DB2-BD59-A6C34878D82A}">
                    <a16:rowId xmlns:a16="http://schemas.microsoft.com/office/drawing/2014/main" val="10003"/>
                  </a:ext>
                </a:extLst>
              </a:tr>
            </a:tbl>
          </a:graphicData>
        </a:graphic>
      </p:graphicFrame>
      <p:sp>
        <p:nvSpPr>
          <p:cNvPr id="27" name="TextBox 26">
            <a:extLst>
              <a:ext uri="{FF2B5EF4-FFF2-40B4-BE49-F238E27FC236}">
                <a16:creationId xmlns:a16="http://schemas.microsoft.com/office/drawing/2014/main" id="{7FCCAC65-35D5-4808-B033-8F83E3545888}"/>
              </a:ext>
            </a:extLst>
          </p:cNvPr>
          <p:cNvSpPr txBox="1"/>
          <p:nvPr/>
        </p:nvSpPr>
        <p:spPr>
          <a:xfrm>
            <a:off x="4519929" y="3935115"/>
            <a:ext cx="1523180" cy="400110"/>
          </a:xfrm>
          <a:prstGeom prst="rect">
            <a:avLst/>
          </a:prstGeom>
          <a:noFill/>
        </p:spPr>
        <p:txBody>
          <a:bodyPr wrap="square" rtlCol="0">
            <a:spAutoFit/>
          </a:bodyPr>
          <a:lstStyle/>
          <a:p>
            <a:r>
              <a:rPr lang="en-US" sz="2000" dirty="0"/>
              <a:t>Player 2</a:t>
            </a:r>
          </a:p>
        </p:txBody>
      </p:sp>
      <p:sp>
        <p:nvSpPr>
          <p:cNvPr id="28" name="TextBox 27">
            <a:extLst>
              <a:ext uri="{FF2B5EF4-FFF2-40B4-BE49-F238E27FC236}">
                <a16:creationId xmlns:a16="http://schemas.microsoft.com/office/drawing/2014/main" id="{1D813DA0-5A13-44E5-98A8-B0C40E9B281A}"/>
              </a:ext>
            </a:extLst>
          </p:cNvPr>
          <p:cNvSpPr txBox="1"/>
          <p:nvPr/>
        </p:nvSpPr>
        <p:spPr>
          <a:xfrm rot="16200000">
            <a:off x="1983374" y="5468625"/>
            <a:ext cx="1333401" cy="400110"/>
          </a:xfrm>
          <a:prstGeom prst="rect">
            <a:avLst/>
          </a:prstGeom>
          <a:noFill/>
        </p:spPr>
        <p:txBody>
          <a:bodyPr wrap="square" rtlCol="0">
            <a:spAutoFit/>
          </a:bodyPr>
          <a:lstStyle/>
          <a:p>
            <a:r>
              <a:rPr lang="en-US" sz="2000" dirty="0"/>
              <a:t>Player 1</a:t>
            </a:r>
          </a:p>
        </p:txBody>
      </p:sp>
      <p:graphicFrame>
        <p:nvGraphicFramePr>
          <p:cNvPr id="29" name="Table 28">
            <a:extLst>
              <a:ext uri="{FF2B5EF4-FFF2-40B4-BE49-F238E27FC236}">
                <a16:creationId xmlns:a16="http://schemas.microsoft.com/office/drawing/2014/main" id="{5322F9DE-563F-4AB2-8B54-6A9866A37908}"/>
              </a:ext>
            </a:extLst>
          </p:cNvPr>
          <p:cNvGraphicFramePr>
            <a:graphicFrameLocks noGrp="1"/>
          </p:cNvGraphicFramePr>
          <p:nvPr>
            <p:extLst>
              <p:ext uri="{D42A27DB-BD31-4B8C-83A1-F6EECF244321}">
                <p14:modId xmlns:p14="http://schemas.microsoft.com/office/powerpoint/2010/main" val="1963985523"/>
              </p:ext>
            </p:extLst>
          </p:nvPr>
        </p:nvGraphicFramePr>
        <p:xfrm>
          <a:off x="8045868" y="2654247"/>
          <a:ext cx="3901266" cy="1620741"/>
        </p:xfrm>
        <a:graphic>
          <a:graphicData uri="http://schemas.openxmlformats.org/drawingml/2006/table">
            <a:tbl>
              <a:tblPr firstRow="1" bandRow="1">
                <a:tableStyleId>{5940675A-B579-460E-94D1-54222C63F5DA}</a:tableStyleId>
              </a:tblPr>
              <a:tblGrid>
                <a:gridCol w="1300422">
                  <a:extLst>
                    <a:ext uri="{9D8B030D-6E8A-4147-A177-3AD203B41FA5}">
                      <a16:colId xmlns:a16="http://schemas.microsoft.com/office/drawing/2014/main" val="20000"/>
                    </a:ext>
                  </a:extLst>
                </a:gridCol>
                <a:gridCol w="1300422">
                  <a:extLst>
                    <a:ext uri="{9D8B030D-6E8A-4147-A177-3AD203B41FA5}">
                      <a16:colId xmlns:a16="http://schemas.microsoft.com/office/drawing/2014/main" val="20001"/>
                    </a:ext>
                  </a:extLst>
                </a:gridCol>
                <a:gridCol w="1300422">
                  <a:extLst>
                    <a:ext uri="{9D8B030D-6E8A-4147-A177-3AD203B41FA5}">
                      <a16:colId xmlns:a16="http://schemas.microsoft.com/office/drawing/2014/main" val="20002"/>
                    </a:ext>
                  </a:extLst>
                </a:gridCol>
              </a:tblGrid>
              <a:tr h="540247">
                <a:tc>
                  <a:txBody>
                    <a:bodyPr/>
                    <a:lstStyle/>
                    <a:p>
                      <a:pPr algn="ctr"/>
                      <a:endParaRPr lang="en-US" sz="1800" dirty="0"/>
                    </a:p>
                  </a:txBody>
                  <a:tcPr/>
                </a:tc>
                <a:tc>
                  <a:txBody>
                    <a:bodyPr/>
                    <a:lstStyle/>
                    <a:p>
                      <a:pPr algn="ctr"/>
                      <a:r>
                        <a:rPr lang="en-US" sz="1800" dirty="0"/>
                        <a:t>Cooperate</a:t>
                      </a:r>
                    </a:p>
                  </a:txBody>
                  <a:tcPr/>
                </a:tc>
                <a:tc>
                  <a:txBody>
                    <a:bodyPr/>
                    <a:lstStyle/>
                    <a:p>
                      <a:pPr algn="ctr"/>
                      <a:r>
                        <a:rPr lang="en-US" sz="1800" dirty="0"/>
                        <a:t>Defect</a:t>
                      </a:r>
                    </a:p>
                  </a:txBody>
                  <a:tcPr/>
                </a:tc>
                <a:extLst>
                  <a:ext uri="{0D108BD9-81ED-4DB2-BD59-A6C34878D82A}">
                    <a16:rowId xmlns:a16="http://schemas.microsoft.com/office/drawing/2014/main" val="10000"/>
                  </a:ext>
                </a:extLst>
              </a:tr>
              <a:tr h="540247">
                <a:tc>
                  <a:txBody>
                    <a:bodyPr/>
                    <a:lstStyle/>
                    <a:p>
                      <a:pPr algn="ctr"/>
                      <a:r>
                        <a:rPr lang="en-US" sz="1800" dirty="0"/>
                        <a:t>Cooperate</a:t>
                      </a:r>
                    </a:p>
                  </a:txBody>
                  <a:tcPr/>
                </a:tc>
                <a:tc>
                  <a:txBody>
                    <a:bodyPr/>
                    <a:lstStyle/>
                    <a:p>
                      <a:pPr algn="ctr"/>
                      <a:r>
                        <a:rPr lang="en-US" sz="1800" dirty="0"/>
                        <a:t>-1,-1</a:t>
                      </a:r>
                    </a:p>
                  </a:txBody>
                  <a:tcPr/>
                </a:tc>
                <a:tc>
                  <a:txBody>
                    <a:bodyPr/>
                    <a:lstStyle/>
                    <a:p>
                      <a:pPr algn="ctr"/>
                      <a:r>
                        <a:rPr lang="en-US" sz="1800" dirty="0"/>
                        <a:t>-3,0</a:t>
                      </a:r>
                    </a:p>
                  </a:txBody>
                  <a:tcPr/>
                </a:tc>
                <a:extLst>
                  <a:ext uri="{0D108BD9-81ED-4DB2-BD59-A6C34878D82A}">
                    <a16:rowId xmlns:a16="http://schemas.microsoft.com/office/drawing/2014/main" val="10001"/>
                  </a:ext>
                </a:extLst>
              </a:tr>
              <a:tr h="540247">
                <a:tc>
                  <a:txBody>
                    <a:bodyPr/>
                    <a:lstStyle/>
                    <a:p>
                      <a:pPr algn="ctr"/>
                      <a:r>
                        <a:rPr lang="en-US" sz="1800" dirty="0"/>
                        <a:t>Defect</a:t>
                      </a:r>
                    </a:p>
                  </a:txBody>
                  <a:tcPr/>
                </a:tc>
                <a:tc>
                  <a:txBody>
                    <a:bodyPr/>
                    <a:lstStyle/>
                    <a:p>
                      <a:pPr algn="ctr"/>
                      <a:r>
                        <a:rPr lang="en-US" sz="1800" dirty="0"/>
                        <a:t>0,-3</a:t>
                      </a:r>
                    </a:p>
                  </a:txBody>
                  <a:tcPr/>
                </a:tc>
                <a:tc>
                  <a:txBody>
                    <a:bodyPr/>
                    <a:lstStyle/>
                    <a:p>
                      <a:pPr algn="ctr"/>
                      <a:r>
                        <a:rPr lang="en-US" sz="1800" dirty="0"/>
                        <a:t>-2,-2</a:t>
                      </a:r>
                    </a:p>
                  </a:txBody>
                  <a:tcPr/>
                </a:tc>
                <a:extLst>
                  <a:ext uri="{0D108BD9-81ED-4DB2-BD59-A6C34878D82A}">
                    <a16:rowId xmlns:a16="http://schemas.microsoft.com/office/drawing/2014/main" val="10002"/>
                  </a:ext>
                </a:extLst>
              </a:tr>
            </a:tbl>
          </a:graphicData>
        </a:graphic>
      </p:graphicFrame>
      <p:sp>
        <p:nvSpPr>
          <p:cNvPr id="30" name="TextBox 29">
            <a:extLst>
              <a:ext uri="{FF2B5EF4-FFF2-40B4-BE49-F238E27FC236}">
                <a16:creationId xmlns:a16="http://schemas.microsoft.com/office/drawing/2014/main" id="{9F383706-5812-4FAC-98EB-8C630EC75D57}"/>
              </a:ext>
            </a:extLst>
          </p:cNvPr>
          <p:cNvSpPr txBox="1"/>
          <p:nvPr/>
        </p:nvSpPr>
        <p:spPr>
          <a:xfrm>
            <a:off x="9563132" y="2164800"/>
            <a:ext cx="1644981" cy="400110"/>
          </a:xfrm>
          <a:prstGeom prst="rect">
            <a:avLst/>
          </a:prstGeom>
          <a:noFill/>
        </p:spPr>
        <p:txBody>
          <a:bodyPr wrap="square" rtlCol="0">
            <a:spAutoFit/>
          </a:bodyPr>
          <a:lstStyle/>
          <a:p>
            <a:r>
              <a:rPr lang="en-US" sz="2000" dirty="0"/>
              <a:t>Player 2</a:t>
            </a:r>
          </a:p>
        </p:txBody>
      </p:sp>
      <p:sp>
        <p:nvSpPr>
          <p:cNvPr id="31" name="TextBox 30">
            <a:extLst>
              <a:ext uri="{FF2B5EF4-FFF2-40B4-BE49-F238E27FC236}">
                <a16:creationId xmlns:a16="http://schemas.microsoft.com/office/drawing/2014/main" id="{06C409BD-34CA-431E-B151-C6352E0062DE}"/>
              </a:ext>
            </a:extLst>
          </p:cNvPr>
          <p:cNvSpPr txBox="1"/>
          <p:nvPr/>
        </p:nvSpPr>
        <p:spPr>
          <a:xfrm rot="16200000">
            <a:off x="7014500" y="2955037"/>
            <a:ext cx="1333401" cy="400110"/>
          </a:xfrm>
          <a:prstGeom prst="rect">
            <a:avLst/>
          </a:prstGeom>
          <a:noFill/>
        </p:spPr>
        <p:txBody>
          <a:bodyPr wrap="square" rtlCol="0">
            <a:spAutoFit/>
          </a:bodyPr>
          <a:lstStyle/>
          <a:p>
            <a:r>
              <a:rPr lang="en-US" sz="2000" dirty="0"/>
              <a:t>Player 1</a:t>
            </a:r>
          </a:p>
        </p:txBody>
      </p:sp>
      <p:graphicFrame>
        <p:nvGraphicFramePr>
          <p:cNvPr id="32" name="Table 31">
            <a:extLst>
              <a:ext uri="{FF2B5EF4-FFF2-40B4-BE49-F238E27FC236}">
                <a16:creationId xmlns:a16="http://schemas.microsoft.com/office/drawing/2014/main" id="{E9245119-487B-44DE-AE3C-0DFC967F1C39}"/>
              </a:ext>
            </a:extLst>
          </p:cNvPr>
          <p:cNvGraphicFramePr>
            <a:graphicFrameLocks noGrp="1"/>
          </p:cNvGraphicFramePr>
          <p:nvPr>
            <p:extLst>
              <p:ext uri="{D42A27DB-BD31-4B8C-83A1-F6EECF244321}">
                <p14:modId xmlns:p14="http://schemas.microsoft.com/office/powerpoint/2010/main" val="1639391543"/>
              </p:ext>
            </p:extLst>
          </p:nvPr>
        </p:nvGraphicFramePr>
        <p:xfrm>
          <a:off x="8045868" y="5033677"/>
          <a:ext cx="3901266" cy="1620741"/>
        </p:xfrm>
        <a:graphic>
          <a:graphicData uri="http://schemas.openxmlformats.org/drawingml/2006/table">
            <a:tbl>
              <a:tblPr firstRow="1" bandRow="1">
                <a:tableStyleId>{5940675A-B579-460E-94D1-54222C63F5DA}</a:tableStyleId>
              </a:tblPr>
              <a:tblGrid>
                <a:gridCol w="1300422">
                  <a:extLst>
                    <a:ext uri="{9D8B030D-6E8A-4147-A177-3AD203B41FA5}">
                      <a16:colId xmlns:a16="http://schemas.microsoft.com/office/drawing/2014/main" val="20000"/>
                    </a:ext>
                  </a:extLst>
                </a:gridCol>
                <a:gridCol w="1300422">
                  <a:extLst>
                    <a:ext uri="{9D8B030D-6E8A-4147-A177-3AD203B41FA5}">
                      <a16:colId xmlns:a16="http://schemas.microsoft.com/office/drawing/2014/main" val="20001"/>
                    </a:ext>
                  </a:extLst>
                </a:gridCol>
                <a:gridCol w="1300422">
                  <a:extLst>
                    <a:ext uri="{9D8B030D-6E8A-4147-A177-3AD203B41FA5}">
                      <a16:colId xmlns:a16="http://schemas.microsoft.com/office/drawing/2014/main" val="20002"/>
                    </a:ext>
                  </a:extLst>
                </a:gridCol>
              </a:tblGrid>
              <a:tr h="540247">
                <a:tc>
                  <a:txBody>
                    <a:bodyPr/>
                    <a:lstStyle/>
                    <a:p>
                      <a:pPr algn="ctr"/>
                      <a:endParaRPr lang="en-US" sz="1800" dirty="0"/>
                    </a:p>
                  </a:txBody>
                  <a:tcPr/>
                </a:tc>
                <a:tc>
                  <a:txBody>
                    <a:bodyPr/>
                    <a:lstStyle/>
                    <a:p>
                      <a:pPr algn="ctr"/>
                      <a:r>
                        <a:rPr lang="en-US" sz="1800" dirty="0"/>
                        <a:t>Football</a:t>
                      </a:r>
                    </a:p>
                  </a:txBody>
                  <a:tcPr/>
                </a:tc>
                <a:tc>
                  <a:txBody>
                    <a:bodyPr/>
                    <a:lstStyle/>
                    <a:p>
                      <a:pPr algn="ctr"/>
                      <a:r>
                        <a:rPr lang="en-US" sz="1800" dirty="0"/>
                        <a:t>Concert</a:t>
                      </a:r>
                    </a:p>
                  </a:txBody>
                  <a:tcPr/>
                </a:tc>
                <a:extLst>
                  <a:ext uri="{0D108BD9-81ED-4DB2-BD59-A6C34878D82A}">
                    <a16:rowId xmlns:a16="http://schemas.microsoft.com/office/drawing/2014/main" val="10000"/>
                  </a:ext>
                </a:extLst>
              </a:tr>
              <a:tr h="540247">
                <a:tc>
                  <a:txBody>
                    <a:bodyPr/>
                    <a:lstStyle/>
                    <a:p>
                      <a:pPr algn="ctr"/>
                      <a:r>
                        <a:rPr lang="en-US" sz="1800" dirty="0"/>
                        <a:t>Football</a:t>
                      </a:r>
                    </a:p>
                  </a:txBody>
                  <a:tcPr/>
                </a:tc>
                <a:tc>
                  <a:txBody>
                    <a:bodyPr/>
                    <a:lstStyle/>
                    <a:p>
                      <a:pPr algn="ctr"/>
                      <a:r>
                        <a:rPr lang="en-US" sz="1800" dirty="0"/>
                        <a:t>2,1</a:t>
                      </a:r>
                    </a:p>
                  </a:txBody>
                  <a:tcPr/>
                </a:tc>
                <a:tc>
                  <a:txBody>
                    <a:bodyPr/>
                    <a:lstStyle/>
                    <a:p>
                      <a:pPr algn="ctr"/>
                      <a:r>
                        <a:rPr lang="en-US" sz="1800" dirty="0"/>
                        <a:t>0,0</a:t>
                      </a:r>
                    </a:p>
                  </a:txBody>
                  <a:tcPr/>
                </a:tc>
                <a:extLst>
                  <a:ext uri="{0D108BD9-81ED-4DB2-BD59-A6C34878D82A}">
                    <a16:rowId xmlns:a16="http://schemas.microsoft.com/office/drawing/2014/main" val="10001"/>
                  </a:ext>
                </a:extLst>
              </a:tr>
              <a:tr h="540247">
                <a:tc>
                  <a:txBody>
                    <a:bodyPr/>
                    <a:lstStyle/>
                    <a:p>
                      <a:pPr algn="ctr"/>
                      <a:r>
                        <a:rPr lang="en-US" sz="1800" dirty="0"/>
                        <a:t>Concert</a:t>
                      </a:r>
                    </a:p>
                  </a:txBody>
                  <a:tcPr/>
                </a:tc>
                <a:tc>
                  <a:txBody>
                    <a:bodyPr/>
                    <a:lstStyle/>
                    <a:p>
                      <a:pPr algn="ctr"/>
                      <a:r>
                        <a:rPr lang="en-US" sz="1800" dirty="0"/>
                        <a:t>0,0</a:t>
                      </a:r>
                    </a:p>
                  </a:txBody>
                  <a:tcPr/>
                </a:tc>
                <a:tc>
                  <a:txBody>
                    <a:bodyPr/>
                    <a:lstStyle/>
                    <a:p>
                      <a:pPr algn="ctr"/>
                      <a:r>
                        <a:rPr lang="en-US" sz="1800" dirty="0"/>
                        <a:t>1,2</a:t>
                      </a:r>
                    </a:p>
                  </a:txBody>
                  <a:tcPr/>
                </a:tc>
                <a:extLst>
                  <a:ext uri="{0D108BD9-81ED-4DB2-BD59-A6C34878D82A}">
                    <a16:rowId xmlns:a16="http://schemas.microsoft.com/office/drawing/2014/main" val="10002"/>
                  </a:ext>
                </a:extLst>
              </a:tr>
            </a:tbl>
          </a:graphicData>
        </a:graphic>
      </p:graphicFrame>
      <p:sp>
        <p:nvSpPr>
          <p:cNvPr id="33" name="TextBox 32">
            <a:extLst>
              <a:ext uri="{FF2B5EF4-FFF2-40B4-BE49-F238E27FC236}">
                <a16:creationId xmlns:a16="http://schemas.microsoft.com/office/drawing/2014/main" id="{2B00FEB5-1958-4733-92C8-516858C4541C}"/>
              </a:ext>
            </a:extLst>
          </p:cNvPr>
          <p:cNvSpPr txBox="1"/>
          <p:nvPr/>
        </p:nvSpPr>
        <p:spPr>
          <a:xfrm>
            <a:off x="9719104" y="4610545"/>
            <a:ext cx="1001261" cy="400110"/>
          </a:xfrm>
          <a:prstGeom prst="rect">
            <a:avLst/>
          </a:prstGeom>
          <a:noFill/>
        </p:spPr>
        <p:txBody>
          <a:bodyPr wrap="square" rtlCol="0">
            <a:spAutoFit/>
          </a:bodyPr>
          <a:lstStyle/>
          <a:p>
            <a:r>
              <a:rPr lang="en-US" sz="2000" dirty="0"/>
              <a:t>Berry</a:t>
            </a:r>
          </a:p>
        </p:txBody>
      </p:sp>
      <p:sp>
        <p:nvSpPr>
          <p:cNvPr id="34" name="TextBox 33">
            <a:extLst>
              <a:ext uri="{FF2B5EF4-FFF2-40B4-BE49-F238E27FC236}">
                <a16:creationId xmlns:a16="http://schemas.microsoft.com/office/drawing/2014/main" id="{4F3F5DB4-C0B9-4040-AD9C-D0B7AC88F06E}"/>
              </a:ext>
            </a:extLst>
          </p:cNvPr>
          <p:cNvSpPr txBox="1"/>
          <p:nvPr/>
        </p:nvSpPr>
        <p:spPr>
          <a:xfrm rot="16200000">
            <a:off x="7014500" y="5152661"/>
            <a:ext cx="1333401" cy="400110"/>
          </a:xfrm>
          <a:prstGeom prst="rect">
            <a:avLst/>
          </a:prstGeom>
          <a:noFill/>
        </p:spPr>
        <p:txBody>
          <a:bodyPr wrap="square" rtlCol="0">
            <a:spAutoFit/>
          </a:bodyPr>
          <a:lstStyle/>
          <a:p>
            <a:r>
              <a:rPr lang="en-US" sz="2000" dirty="0"/>
              <a:t>Alex</a:t>
            </a:r>
          </a:p>
        </p:txBody>
      </p:sp>
      <mc:AlternateContent xmlns:mc="http://schemas.openxmlformats.org/markup-compatibility/2006" xmlns:p14="http://schemas.microsoft.com/office/powerpoint/2010/main">
        <mc:Choice Requires="p14">
          <p:contentPart p14:bwMode="auto" r:id="rId2">
            <p14:nvContentPartPr>
              <p14:cNvPr id="4" name="Ink 3">
                <a:extLst>
                  <a:ext uri="{FF2B5EF4-FFF2-40B4-BE49-F238E27FC236}">
                    <a16:creationId xmlns:a16="http://schemas.microsoft.com/office/drawing/2014/main" id="{30D4C164-6936-3EE7-72FF-CF7496760FC2}"/>
                  </a:ext>
                </a:extLst>
              </p14:cNvPr>
              <p14:cNvContentPartPr/>
              <p14:nvPr/>
            </p14:nvContentPartPr>
            <p14:xfrm>
              <a:off x="9396000" y="3182760"/>
              <a:ext cx="1159560" cy="512640"/>
            </p14:xfrm>
          </p:contentPart>
        </mc:Choice>
        <mc:Fallback xmlns="">
          <p:pic>
            <p:nvPicPr>
              <p:cNvPr id="4" name="Ink 3">
                <a:extLst>
                  <a:ext uri="{FF2B5EF4-FFF2-40B4-BE49-F238E27FC236}">
                    <a16:creationId xmlns:a16="http://schemas.microsoft.com/office/drawing/2014/main" id="{30D4C164-6936-3EE7-72FF-CF7496760FC2}"/>
                  </a:ext>
                </a:extLst>
              </p:cNvPr>
              <p:cNvPicPr/>
              <p:nvPr/>
            </p:nvPicPr>
            <p:blipFill>
              <a:blip r:embed="rId3"/>
              <a:stretch>
                <a:fillRect/>
              </a:stretch>
            </p:blipFill>
            <p:spPr>
              <a:xfrm>
                <a:off x="9386640" y="3173400"/>
                <a:ext cx="1178280" cy="531360"/>
              </a:xfrm>
              <a:prstGeom prst="rect">
                <a:avLst/>
              </a:prstGeom>
            </p:spPr>
          </p:pic>
        </mc:Fallback>
      </mc:AlternateContent>
    </p:spTree>
    <p:extLst>
      <p:ext uri="{BB962C8B-B14F-4D97-AF65-F5344CB8AC3E}">
        <p14:creationId xmlns:p14="http://schemas.microsoft.com/office/powerpoint/2010/main" val="3911096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Expected Utility</a:t>
            </a:r>
          </a:p>
        </p:txBody>
      </p:sp>
      <p:sp>
        <p:nvSpPr>
          <p:cNvPr id="3" name="Content Placeholder 2"/>
          <p:cNvSpPr>
            <a:spLocks noGrp="1"/>
          </p:cNvSpPr>
          <p:nvPr>
            <p:ph sz="quarter" idx="1"/>
          </p:nvPr>
        </p:nvSpPr>
        <p:spPr/>
        <p:txBody>
          <a:bodyPr/>
          <a:lstStyle/>
          <a:p>
            <a:r>
              <a:rPr lang="en-US" dirty="0"/>
              <a:t>Given the strategies of all players, </a:t>
            </a:r>
          </a:p>
        </p:txBody>
      </p:sp>
      <mc:AlternateContent xmlns:mc="http://schemas.openxmlformats.org/markup-compatibility/2006" xmlns:a14="http://schemas.microsoft.com/office/drawing/2010/main">
        <mc:Choice Requires="a14">
          <p:sp>
            <p:nvSpPr>
              <p:cNvPr id="14" name="TextBox 13"/>
              <p:cNvSpPr txBox="1"/>
              <p:nvPr/>
            </p:nvSpPr>
            <p:spPr>
              <a:xfrm>
                <a:off x="651442" y="3591185"/>
                <a:ext cx="8042138" cy="1014380"/>
              </a:xfrm>
              <a:prstGeom prst="rect">
                <a:avLst/>
              </a:prstGeom>
              <a:noFill/>
            </p:spPr>
            <p:txBody>
              <a:bodyPr wrap="none" rtlCol="0">
                <a:spAutoFit/>
              </a:bodyPr>
              <a:lstStyle/>
              <a:p>
                <a:r>
                  <a:rPr lang="en-US" sz="2400" dirty="0">
                    <a:solidFill>
                      <a:schemeClr val="tx2"/>
                    </a:solidFill>
                  </a:rPr>
                  <a:t>If Alex’s strategy </a:t>
                </a:r>
                <a14:m>
                  <m:oMath xmlns:m="http://schemas.openxmlformats.org/officeDocument/2006/math">
                    <m:sSub>
                      <m:sSubPr>
                        <m:ctrlPr>
                          <a:rPr lang="en-US" sz="2400" i="1" dirty="0">
                            <a:solidFill>
                              <a:schemeClr val="tx2"/>
                            </a:solidFill>
                            <a:latin typeface="Cambria Math" panose="02040503050406030204" pitchFamily="18" charset="0"/>
                          </a:rPr>
                        </m:ctrlPr>
                      </m:sSubPr>
                      <m:e>
                        <m:r>
                          <a:rPr lang="en-US" sz="2400" i="1" dirty="0">
                            <a:solidFill>
                              <a:schemeClr val="tx2"/>
                            </a:solidFill>
                            <a:latin typeface="Cambria Math" panose="02040503050406030204" pitchFamily="18" charset="0"/>
                          </a:rPr>
                          <m:t>𝑠</m:t>
                        </m:r>
                      </m:e>
                      <m:sub>
                        <m:r>
                          <a:rPr lang="en-US" sz="2400" i="1" dirty="0">
                            <a:solidFill>
                              <a:schemeClr val="tx2"/>
                            </a:solidFill>
                            <a:latin typeface="Cambria Math" panose="02040503050406030204" pitchFamily="18" charset="0"/>
                          </a:rPr>
                          <m:t>𝐴</m:t>
                        </m:r>
                      </m:sub>
                    </m:sSub>
                  </m:oMath>
                </a14:m>
                <a:r>
                  <a:rPr lang="en-US" sz="2400" dirty="0">
                    <a:solidFill>
                      <a:schemeClr val="tx2"/>
                    </a:solidFill>
                  </a:rPr>
                  <a:t>=</a:t>
                </a:r>
                <a14:m>
                  <m:oMath xmlns:m="http://schemas.openxmlformats.org/officeDocument/2006/math">
                    <m:d>
                      <m:dPr>
                        <m:ctrlPr>
                          <a:rPr lang="en-US" sz="2400" i="1">
                            <a:solidFill>
                              <a:schemeClr val="tx2"/>
                            </a:solidFill>
                            <a:latin typeface="Cambria Math" panose="02040503050406030204" pitchFamily="18" charset="0"/>
                          </a:rPr>
                        </m:ctrlPr>
                      </m:dPr>
                      <m:e>
                        <m:f>
                          <m:fPr>
                            <m:ctrlPr>
                              <a:rPr lang="en-US" sz="2400" i="1">
                                <a:solidFill>
                                  <a:schemeClr val="tx2"/>
                                </a:solidFill>
                                <a:latin typeface="Cambria Math" panose="02040503050406030204" pitchFamily="18" charset="0"/>
                              </a:rPr>
                            </m:ctrlPr>
                          </m:fPr>
                          <m:num>
                            <m:r>
                              <a:rPr lang="en-US" sz="2400" i="1">
                                <a:solidFill>
                                  <a:schemeClr val="tx2"/>
                                </a:solidFill>
                                <a:latin typeface="Cambria Math" panose="02040503050406030204" pitchFamily="18" charset="0"/>
                              </a:rPr>
                              <m:t>1</m:t>
                            </m:r>
                          </m:num>
                          <m:den>
                            <m:r>
                              <a:rPr lang="en-US" sz="2400" i="1">
                                <a:solidFill>
                                  <a:schemeClr val="tx2"/>
                                </a:solidFill>
                                <a:latin typeface="Cambria Math" panose="02040503050406030204" pitchFamily="18" charset="0"/>
                              </a:rPr>
                              <m:t>2</m:t>
                            </m:r>
                          </m:den>
                        </m:f>
                        <m:r>
                          <a:rPr lang="en-US" sz="2400" i="1">
                            <a:solidFill>
                              <a:schemeClr val="tx2"/>
                            </a:solidFill>
                            <a:latin typeface="Cambria Math" panose="02040503050406030204" pitchFamily="18" charset="0"/>
                          </a:rPr>
                          <m:t>,</m:t>
                        </m:r>
                        <m:f>
                          <m:fPr>
                            <m:ctrlPr>
                              <a:rPr lang="en-US" sz="2400" i="1">
                                <a:solidFill>
                                  <a:schemeClr val="tx2"/>
                                </a:solidFill>
                                <a:latin typeface="Cambria Math" panose="02040503050406030204" pitchFamily="18" charset="0"/>
                              </a:rPr>
                            </m:ctrlPr>
                          </m:fPr>
                          <m:num>
                            <m:r>
                              <a:rPr lang="en-US" sz="2400" i="1">
                                <a:solidFill>
                                  <a:schemeClr val="tx2"/>
                                </a:solidFill>
                                <a:latin typeface="Cambria Math" panose="02040503050406030204" pitchFamily="18" charset="0"/>
                              </a:rPr>
                              <m:t>1</m:t>
                            </m:r>
                          </m:num>
                          <m:den>
                            <m:r>
                              <a:rPr lang="en-US" sz="2400" i="1">
                                <a:solidFill>
                                  <a:schemeClr val="tx2"/>
                                </a:solidFill>
                                <a:latin typeface="Cambria Math" panose="02040503050406030204" pitchFamily="18" charset="0"/>
                              </a:rPr>
                              <m:t>2</m:t>
                            </m:r>
                          </m:den>
                        </m:f>
                      </m:e>
                    </m:d>
                  </m:oMath>
                </a14:m>
                <a:r>
                  <a:rPr lang="en-US" sz="2400" dirty="0">
                    <a:solidFill>
                      <a:schemeClr val="tx2"/>
                    </a:solidFill>
                  </a:rPr>
                  <a:t>, Berry’s strategy </a:t>
                </a:r>
                <a14:m>
                  <m:oMath xmlns:m="http://schemas.openxmlformats.org/officeDocument/2006/math">
                    <m:sSub>
                      <m:sSubPr>
                        <m:ctrlPr>
                          <a:rPr lang="en-US" sz="2400" i="1" dirty="0">
                            <a:solidFill>
                              <a:schemeClr val="tx2"/>
                            </a:solidFill>
                            <a:latin typeface="Cambria Math" panose="02040503050406030204" pitchFamily="18" charset="0"/>
                          </a:rPr>
                        </m:ctrlPr>
                      </m:sSubPr>
                      <m:e>
                        <m:r>
                          <a:rPr lang="en-US" sz="2400" i="1" dirty="0">
                            <a:solidFill>
                              <a:schemeClr val="tx2"/>
                            </a:solidFill>
                            <a:latin typeface="Cambria Math" panose="02040503050406030204" pitchFamily="18" charset="0"/>
                          </a:rPr>
                          <m:t>𝑠</m:t>
                        </m:r>
                      </m:e>
                      <m:sub>
                        <m:r>
                          <a:rPr lang="en-US" sz="2400" i="1" dirty="0">
                            <a:solidFill>
                              <a:schemeClr val="tx2"/>
                            </a:solidFill>
                            <a:latin typeface="Cambria Math" panose="02040503050406030204" pitchFamily="18" charset="0"/>
                          </a:rPr>
                          <m:t>𝐵</m:t>
                        </m:r>
                      </m:sub>
                    </m:sSub>
                  </m:oMath>
                </a14:m>
                <a:r>
                  <a:rPr lang="en-US" sz="2400" dirty="0">
                    <a:solidFill>
                      <a:schemeClr val="tx2"/>
                    </a:solidFill>
                  </a:rPr>
                  <a:t>=</a:t>
                </a:r>
                <a14:m>
                  <m:oMath xmlns:m="http://schemas.openxmlformats.org/officeDocument/2006/math">
                    <m:r>
                      <a:rPr lang="en-US" sz="2400" i="1">
                        <a:solidFill>
                          <a:schemeClr val="tx2"/>
                        </a:solidFill>
                        <a:latin typeface="Cambria Math" panose="02040503050406030204" pitchFamily="18" charset="0"/>
                      </a:rPr>
                      <m:t>(1,0)</m:t>
                    </m:r>
                  </m:oMath>
                </a14:m>
                <a:endParaRPr lang="en-US" sz="2400" dirty="0">
                  <a:solidFill>
                    <a:schemeClr val="tx2"/>
                  </a:solidFill>
                </a:endParaRPr>
              </a:p>
              <a:p>
                <a:r>
                  <a:rPr lang="en-US" sz="2400" dirty="0">
                    <a:solidFill>
                      <a:schemeClr val="tx2"/>
                    </a:solidFill>
                  </a:rPr>
                  <a:t>What is the probability of action profile </a:t>
                </a:r>
                <a14:m>
                  <m:oMath xmlns:m="http://schemas.openxmlformats.org/officeDocument/2006/math">
                    <m:r>
                      <a:rPr lang="en-US" sz="2400" b="1">
                        <a:solidFill>
                          <a:schemeClr val="tx2"/>
                        </a:solidFill>
                        <a:latin typeface="Cambria Math" panose="02040503050406030204" pitchFamily="18" charset="0"/>
                      </a:rPr>
                      <m:t>𝐚</m:t>
                    </m:r>
                    <m:r>
                      <a:rPr lang="en-US" sz="2400">
                        <a:solidFill>
                          <a:schemeClr val="tx2"/>
                        </a:solidFill>
                        <a:latin typeface="Cambria Math" panose="02040503050406030204" pitchFamily="18" charset="0"/>
                      </a:rPr>
                      <m:t>=</m:t>
                    </m:r>
                  </m:oMath>
                </a14:m>
                <a:r>
                  <a:rPr lang="en-US" sz="2400" dirty="0">
                    <a:solidFill>
                      <a:schemeClr val="tx2"/>
                    </a:solidFill>
                  </a:rPr>
                  <a:t>(Concert,Football)?</a:t>
                </a:r>
              </a:p>
            </p:txBody>
          </p:sp>
        </mc:Choice>
        <mc:Fallback xmlns="">
          <p:sp>
            <p:nvSpPr>
              <p:cNvPr id="14" name="TextBox 13"/>
              <p:cNvSpPr txBox="1">
                <a:spLocks noRot="1" noChangeAspect="1" noMove="1" noResize="1" noEditPoints="1" noAdjustHandles="1" noChangeArrowheads="1" noChangeShapeType="1" noTextEdit="1"/>
              </p:cNvSpPr>
              <p:nvPr/>
            </p:nvSpPr>
            <p:spPr>
              <a:xfrm>
                <a:off x="651442" y="3591185"/>
                <a:ext cx="8042138" cy="1014380"/>
              </a:xfrm>
              <a:prstGeom prst="rect">
                <a:avLst/>
              </a:prstGeom>
              <a:blipFill>
                <a:blip r:embed="rId2"/>
                <a:stretch>
                  <a:fillRect l="-1213" b="-1257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Rectangle 14"/>
              <p:cNvSpPr/>
              <p:nvPr/>
            </p:nvSpPr>
            <p:spPr>
              <a:xfrm>
                <a:off x="552099" y="1716107"/>
                <a:ext cx="7841888" cy="1403076"/>
              </a:xfrm>
              <a:prstGeom prst="rect">
                <a:avLst/>
              </a:prstGeom>
            </p:spPr>
            <p:txBody>
              <a:bodyPr wrap="square">
                <a:spAutoFit/>
              </a:bodyPr>
              <a:lstStyle/>
              <a:p>
                <a:r>
                  <a:rPr lang="en-US" sz="2400" dirty="0"/>
                  <a:t>Expected Utility for player </a:t>
                </a:r>
                <a14:m>
                  <m:oMath xmlns:m="http://schemas.openxmlformats.org/officeDocument/2006/math">
                    <m:r>
                      <a:rPr lang="en-US" sz="2400" i="1">
                        <a:latin typeface="Cambria Math" panose="02040503050406030204" pitchFamily="18" charset="0"/>
                      </a:rPr>
                      <m:t>𝑖</m:t>
                    </m:r>
                  </m:oMath>
                </a14:m>
                <a:r>
                  <a:rPr lang="en-US" sz="2400" dirty="0"/>
                  <a:t> </a:t>
                </a:r>
                <a14:m>
                  <m:oMath xmlns:m="http://schemas.openxmlformats.org/officeDocument/2006/math">
                    <m:sSub>
                      <m:sSubPr>
                        <m:ctrlPr>
                          <a:rPr lang="en-US" sz="2400" i="1" dirty="0">
                            <a:latin typeface="Cambria Math" panose="02040503050406030204" pitchFamily="18" charset="0"/>
                          </a:rPr>
                        </m:ctrlPr>
                      </m:sSubPr>
                      <m:e>
                        <m:r>
                          <a:rPr lang="en-US" sz="2400" i="1" dirty="0">
                            <a:latin typeface="Cambria Math" panose="02040503050406030204" pitchFamily="18" charset="0"/>
                          </a:rPr>
                          <m:t>𝑢</m:t>
                        </m:r>
                      </m:e>
                      <m:sub>
                        <m:r>
                          <a:rPr lang="en-US" sz="2400" i="1" dirty="0">
                            <a:latin typeface="Cambria Math" panose="02040503050406030204" pitchFamily="18" charset="0"/>
                          </a:rPr>
                          <m:t>𝑖</m:t>
                        </m:r>
                      </m:sub>
                    </m:sSub>
                  </m:oMath>
                </a14:m>
                <a:r>
                  <a:rPr lang="en-US" sz="2400" dirty="0"/>
                  <a:t>= </a:t>
                </a:r>
              </a:p>
              <a:p>
                <a:pPr/>
                <a14:m>
                  <m:oMathPara xmlns:m="http://schemas.openxmlformats.org/officeDocument/2006/math">
                    <m:oMathParaPr>
                      <m:jc m:val="centerGroup"/>
                    </m:oMathParaPr>
                    <m:oMath xmlns:m="http://schemas.openxmlformats.org/officeDocument/2006/math">
                      <m:nary>
                        <m:naryPr>
                          <m:chr m:val="∑"/>
                          <m:supHide m:val="on"/>
                          <m:ctrlPr>
                            <a:rPr lang="en-US" sz="2400" i="1">
                              <a:latin typeface="Cambria Math" panose="02040503050406030204" pitchFamily="18" charset="0"/>
                            </a:rPr>
                          </m:ctrlPr>
                        </m:naryPr>
                        <m:sub>
                          <m:r>
                            <a:rPr lang="en-US" sz="2400" b="1">
                              <a:latin typeface="Cambria Math" panose="02040503050406030204" pitchFamily="18" charset="0"/>
                            </a:rPr>
                            <m:t>𝐚</m:t>
                          </m:r>
                        </m:sub>
                        <m:sup/>
                        <m:e>
                          <m:r>
                            <m:rPr>
                              <m:nor/>
                            </m:rPr>
                            <a:rPr lang="en-US" sz="2400" dirty="0"/>
                            <m:t>Prob</m:t>
                          </m:r>
                          <m:r>
                            <m:rPr>
                              <m:nor/>
                            </m:rPr>
                            <a:rPr lang="en-US" sz="2400" dirty="0"/>
                            <m:t>(</m:t>
                          </m:r>
                          <m:r>
                            <m:rPr>
                              <m:nor/>
                            </m:rPr>
                            <a:rPr lang="en-US" sz="2400" dirty="0"/>
                            <m:t>action</m:t>
                          </m:r>
                          <m:r>
                            <m:rPr>
                              <m:nor/>
                            </m:rPr>
                            <a:rPr lang="en-US" sz="2400" dirty="0"/>
                            <m:t> </m:t>
                          </m:r>
                          <m:r>
                            <m:rPr>
                              <m:nor/>
                            </m:rPr>
                            <a:rPr lang="en-US" sz="2400" dirty="0"/>
                            <m:t>profile</m:t>
                          </m:r>
                          <m:r>
                            <m:rPr>
                              <m:nor/>
                            </m:rPr>
                            <a:rPr lang="en-US" sz="2400" dirty="0"/>
                            <m:t> </m:t>
                          </m:r>
                          <m:r>
                            <a:rPr lang="en-US" sz="2400" b="1">
                              <a:latin typeface="Cambria Math" panose="02040503050406030204" pitchFamily="18" charset="0"/>
                            </a:rPr>
                            <m:t>𝐚</m:t>
                          </m:r>
                          <m:r>
                            <m:rPr>
                              <m:nor/>
                            </m:rPr>
                            <a:rPr lang="en-US" sz="2400" dirty="0"/>
                            <m:t>) </m:t>
                          </m:r>
                          <m:r>
                            <a:rPr lang="en-US" sz="2400" i="1" dirty="0">
                              <a:latin typeface="Cambria Math" panose="02040503050406030204" pitchFamily="18" charset="0"/>
                            </a:rPr>
                            <m:t>×</m:t>
                          </m:r>
                        </m:e>
                      </m:nary>
                      <m:r>
                        <m:rPr>
                          <m:nor/>
                        </m:rPr>
                        <a:rPr lang="en-US" sz="2400" dirty="0"/>
                        <m:t>Utility</m:t>
                      </m:r>
                      <m:r>
                        <m:rPr>
                          <m:nor/>
                        </m:rPr>
                        <a:rPr lang="en-US" sz="2400" dirty="0"/>
                        <m:t> </m:t>
                      </m:r>
                      <m:r>
                        <m:rPr>
                          <m:nor/>
                        </m:rPr>
                        <a:rPr lang="en-US" sz="2400" dirty="0"/>
                        <m:t>for</m:t>
                      </m:r>
                      <m:r>
                        <m:rPr>
                          <m:nor/>
                        </m:rPr>
                        <a:rPr lang="en-US" sz="2400" dirty="0"/>
                        <m:t> </m:t>
                      </m:r>
                      <m:r>
                        <m:rPr>
                          <m:nor/>
                        </m:rPr>
                        <a:rPr lang="en-US" sz="2400" dirty="0"/>
                        <m:t>player</m:t>
                      </m:r>
                      <m:r>
                        <m:rPr>
                          <m:nor/>
                        </m:rPr>
                        <a:rPr lang="en-US" sz="2400" dirty="0"/>
                        <m:t> </m:t>
                      </m:r>
                      <m:r>
                        <a:rPr lang="en-US" sz="2400" i="1">
                          <a:latin typeface="Cambria Math" panose="02040503050406030204" pitchFamily="18" charset="0"/>
                        </a:rPr>
                        <m:t>𝑖</m:t>
                      </m:r>
                      <m:r>
                        <m:rPr>
                          <m:nor/>
                        </m:rPr>
                        <a:rPr lang="en-US" sz="2400" dirty="0"/>
                        <m:t> </m:t>
                      </m:r>
                      <m:r>
                        <m:rPr>
                          <m:nor/>
                        </m:rPr>
                        <a:rPr lang="en-US" sz="2400" dirty="0"/>
                        <m:t>in</m:t>
                      </m:r>
                      <m:r>
                        <a:rPr lang="en-US" sz="2400" b="1" dirty="0">
                          <a:latin typeface="Cambria Math" panose="02040503050406030204" pitchFamily="18" charset="0"/>
                        </a:rPr>
                        <m:t> </m:t>
                      </m:r>
                      <m:r>
                        <a:rPr lang="en-US" sz="2400" b="1">
                          <a:latin typeface="Cambria Math" panose="02040503050406030204" pitchFamily="18" charset="0"/>
                        </a:rPr>
                        <m:t>𝐚</m:t>
                      </m:r>
                    </m:oMath>
                  </m:oMathPara>
                </a14:m>
                <a:endParaRPr lang="en-US" sz="2400" dirty="0"/>
              </a:p>
            </p:txBody>
          </p:sp>
        </mc:Choice>
        <mc:Fallback xmlns="">
          <p:sp>
            <p:nvSpPr>
              <p:cNvPr id="15" name="Rectangle 14"/>
              <p:cNvSpPr>
                <a:spLocks noRot="1" noChangeAspect="1" noMove="1" noResize="1" noEditPoints="1" noAdjustHandles="1" noChangeArrowheads="1" noChangeShapeType="1" noTextEdit="1"/>
              </p:cNvSpPr>
              <p:nvPr/>
            </p:nvSpPr>
            <p:spPr>
              <a:xfrm>
                <a:off x="552099" y="1716107"/>
                <a:ext cx="7841888" cy="1403076"/>
              </a:xfrm>
              <a:prstGeom prst="rect">
                <a:avLst/>
              </a:prstGeom>
              <a:blipFill>
                <a:blip r:embed="rId3"/>
                <a:stretch>
                  <a:fillRect l="-1244" t="-3478"/>
                </a:stretch>
              </a:blipFill>
            </p:spPr>
            <p:txBody>
              <a:bodyPr/>
              <a:lstStyle/>
              <a:p>
                <a:r>
                  <a:rPr lang="en-US">
                    <a:noFill/>
                  </a:rPr>
                  <a:t> </a:t>
                </a:r>
              </a:p>
            </p:txBody>
          </p:sp>
        </mc:Fallback>
      </mc:AlternateContent>
      <p:sp>
        <p:nvSpPr>
          <p:cNvPr id="7" name="Rectangle 6"/>
          <p:cNvSpPr/>
          <p:nvPr/>
        </p:nvSpPr>
        <p:spPr>
          <a:xfrm>
            <a:off x="651442" y="5115899"/>
            <a:ext cx="5397055" cy="461665"/>
          </a:xfrm>
          <a:prstGeom prst="rect">
            <a:avLst/>
          </a:prstGeom>
        </p:spPr>
        <p:txBody>
          <a:bodyPr wrap="none">
            <a:spAutoFit/>
          </a:bodyPr>
          <a:lstStyle/>
          <a:p>
            <a:r>
              <a:rPr lang="en-US" sz="2400" dirty="0">
                <a:solidFill>
                  <a:schemeClr val="tx2"/>
                </a:solidFill>
              </a:rPr>
              <a:t>What is Alex’s utility in this action profile?</a:t>
            </a:r>
          </a:p>
        </p:txBody>
      </p:sp>
      <mc:AlternateContent xmlns:mc="http://schemas.openxmlformats.org/markup-compatibility/2006" xmlns:a14="http://schemas.microsoft.com/office/drawing/2010/main">
        <mc:Choice Requires="a14">
          <p:sp>
            <p:nvSpPr>
              <p:cNvPr id="8" name="TextBox 7"/>
              <p:cNvSpPr txBox="1"/>
              <p:nvPr/>
            </p:nvSpPr>
            <p:spPr>
              <a:xfrm>
                <a:off x="2393463" y="2872287"/>
                <a:ext cx="6804107" cy="461665"/>
              </a:xfrm>
              <a:prstGeom prst="rect">
                <a:avLst/>
              </a:prstGeom>
              <a:noFill/>
            </p:spPr>
            <p:txBody>
              <a:bodyPr wrap="none" rtlCol="0">
                <a:spAutoFit/>
              </a:bodyPr>
              <a:lstStyle/>
              <a:p>
                <a:r>
                  <a:rPr lang="en-US" sz="2400" dirty="0">
                    <a:solidFill>
                      <a:srgbClr val="C00000"/>
                    </a:solidFill>
                  </a:rPr>
                  <a:t>Can skip action profiles with probability </a:t>
                </a:r>
                <a14:m>
                  <m:oMath xmlns:m="http://schemas.openxmlformats.org/officeDocument/2006/math">
                    <m:r>
                      <a:rPr lang="en-US" sz="2400" i="1">
                        <a:solidFill>
                          <a:srgbClr val="C00000"/>
                        </a:solidFill>
                        <a:latin typeface="Cambria Math" panose="02040503050406030204" pitchFamily="18" charset="0"/>
                      </a:rPr>
                      <m:t>0</m:t>
                    </m:r>
                  </m:oMath>
                </a14:m>
                <a:r>
                  <a:rPr lang="en-US" sz="2400" dirty="0">
                    <a:solidFill>
                      <a:srgbClr val="C00000"/>
                    </a:solidFill>
                  </a:rPr>
                  <a:t> or utility </a:t>
                </a:r>
                <a14:m>
                  <m:oMath xmlns:m="http://schemas.openxmlformats.org/officeDocument/2006/math">
                    <m:r>
                      <a:rPr lang="en-US" sz="2400" i="1">
                        <a:solidFill>
                          <a:srgbClr val="C00000"/>
                        </a:solidFill>
                        <a:latin typeface="Cambria Math" panose="02040503050406030204" pitchFamily="18" charset="0"/>
                      </a:rPr>
                      <m:t>0</m:t>
                    </m:r>
                  </m:oMath>
                </a14:m>
                <a:endParaRPr lang="en-US" sz="2400" dirty="0">
                  <a:solidFill>
                    <a:srgbClr val="C00000"/>
                  </a:solidFill>
                </a:endParaRPr>
              </a:p>
            </p:txBody>
          </p:sp>
        </mc:Choice>
        <mc:Fallback xmlns="">
          <p:sp>
            <p:nvSpPr>
              <p:cNvPr id="8" name="TextBox 7"/>
              <p:cNvSpPr txBox="1">
                <a:spLocks noRot="1" noChangeAspect="1" noMove="1" noResize="1" noEditPoints="1" noAdjustHandles="1" noChangeArrowheads="1" noChangeShapeType="1" noTextEdit="1"/>
              </p:cNvSpPr>
              <p:nvPr/>
            </p:nvSpPr>
            <p:spPr>
              <a:xfrm>
                <a:off x="2393463" y="2872287"/>
                <a:ext cx="6804107" cy="461665"/>
              </a:xfrm>
              <a:prstGeom prst="rect">
                <a:avLst/>
              </a:prstGeom>
              <a:blipFill>
                <a:blip r:embed="rId4"/>
                <a:stretch>
                  <a:fillRect l="-1434" t="-10526" b="-28947"/>
                </a:stretch>
              </a:blipFill>
            </p:spPr>
            <p:txBody>
              <a:bodyPr/>
              <a:lstStyle/>
              <a:p>
                <a:r>
                  <a:rPr lang="en-US">
                    <a:noFill/>
                  </a:rPr>
                  <a:t> </a:t>
                </a:r>
              </a:p>
            </p:txBody>
          </p:sp>
        </mc:Fallback>
      </mc:AlternateContent>
      <p:sp>
        <p:nvSpPr>
          <p:cNvPr id="9" name="Oval 8"/>
          <p:cNvSpPr/>
          <p:nvPr/>
        </p:nvSpPr>
        <p:spPr>
          <a:xfrm>
            <a:off x="1363077" y="2841409"/>
            <a:ext cx="362673" cy="242705"/>
          </a:xfrm>
          <a:prstGeom prst="ellipse">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Arrow Connector 16"/>
          <p:cNvCxnSpPr>
            <a:stCxn id="8" idx="1"/>
            <a:endCxn id="9" idx="6"/>
          </p:cNvCxnSpPr>
          <p:nvPr/>
        </p:nvCxnSpPr>
        <p:spPr>
          <a:xfrm flipH="1" flipV="1">
            <a:off x="1725750" y="2962762"/>
            <a:ext cx="667713" cy="140358"/>
          </a:xfrm>
          <a:prstGeom prst="straightConnector1">
            <a:avLst/>
          </a:prstGeom>
          <a:ln w="19050">
            <a:solidFill>
              <a:srgbClr val="C00000"/>
            </a:solidFill>
            <a:tailEnd type="triangle" w="lg" len="lg"/>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0" name="TextBox 19"/>
              <p:cNvSpPr txBox="1"/>
              <p:nvPr/>
            </p:nvSpPr>
            <p:spPr>
              <a:xfrm>
                <a:off x="7863840" y="243487"/>
                <a:ext cx="4154808" cy="1877437"/>
              </a:xfrm>
              <a:prstGeom prst="rect">
                <a:avLst/>
              </a:prstGeom>
              <a:noFill/>
              <a:ln>
                <a:solidFill>
                  <a:srgbClr val="C00000"/>
                </a:solidFill>
              </a:ln>
            </p:spPr>
            <p:txBody>
              <a:bodyPr wrap="square" rtlCol="0">
                <a:spAutoFit/>
              </a:bodyPr>
              <a:lstStyle/>
              <a:p>
                <a:r>
                  <a:rPr lang="en-US" sz="2000" dirty="0">
                    <a:solidFill>
                      <a:srgbClr val="C00000"/>
                    </a:solidFill>
                  </a:rPr>
                  <a:t>Notation Alert!</a:t>
                </a:r>
              </a:p>
              <a:p>
                <a:endParaRPr lang="en-US" sz="800" dirty="0">
                  <a:solidFill>
                    <a:srgbClr val="C00000"/>
                  </a:solidFill>
                </a:endParaRPr>
              </a:p>
              <a:p>
                <a:r>
                  <a:rPr lang="en-US" sz="2000" dirty="0">
                    <a:solidFill>
                      <a:srgbClr val="C00000"/>
                    </a:solidFill>
                  </a:rPr>
                  <a:t>Use </a:t>
                </a:r>
                <a14:m>
                  <m:oMath xmlns:m="http://schemas.openxmlformats.org/officeDocument/2006/math">
                    <m:r>
                      <a:rPr lang="en-US" sz="2000" i="1" dirty="0">
                        <a:solidFill>
                          <a:srgbClr val="C00000"/>
                        </a:solidFill>
                        <a:latin typeface="Cambria Math" panose="02040503050406030204" pitchFamily="18" charset="0"/>
                      </a:rPr>
                      <m:t>𝑎</m:t>
                    </m:r>
                    <m:r>
                      <a:rPr lang="en-US" sz="2000" i="1" dirty="0">
                        <a:solidFill>
                          <a:srgbClr val="C00000"/>
                        </a:solidFill>
                        <a:latin typeface="Cambria Math" panose="02040503050406030204" pitchFamily="18" charset="0"/>
                      </a:rPr>
                      <m:t>, </m:t>
                    </m:r>
                    <m:r>
                      <a:rPr lang="en-US" sz="2000" i="1" dirty="0">
                        <a:solidFill>
                          <a:srgbClr val="C00000"/>
                        </a:solidFill>
                        <a:latin typeface="Cambria Math" panose="02040503050406030204" pitchFamily="18" charset="0"/>
                      </a:rPr>
                      <m:t>𝑠</m:t>
                    </m:r>
                    <m:r>
                      <a:rPr lang="en-US" sz="2000" i="1" dirty="0">
                        <a:solidFill>
                          <a:srgbClr val="C00000"/>
                        </a:solidFill>
                        <a:latin typeface="Cambria Math" panose="02040503050406030204" pitchFamily="18" charset="0"/>
                      </a:rPr>
                      <m:t>,</m:t>
                    </m:r>
                    <m:r>
                      <a:rPr lang="en-US" sz="2000" i="1" dirty="0">
                        <a:solidFill>
                          <a:srgbClr val="C00000"/>
                        </a:solidFill>
                        <a:latin typeface="Cambria Math" panose="02040503050406030204" pitchFamily="18" charset="0"/>
                      </a:rPr>
                      <m:t>𝑢</m:t>
                    </m:r>
                  </m:oMath>
                </a14:m>
                <a:r>
                  <a:rPr lang="en-US" sz="2000" dirty="0">
                    <a:solidFill>
                      <a:srgbClr val="C00000"/>
                    </a:solidFill>
                  </a:rPr>
                  <a:t> to represent action, strategy, utility of a player</a:t>
                </a:r>
              </a:p>
              <a:p>
                <a:endParaRPr lang="en-US" sz="800" dirty="0">
                  <a:solidFill>
                    <a:srgbClr val="C00000"/>
                  </a:solidFill>
                </a:endParaRPr>
              </a:p>
              <a:p>
                <a:r>
                  <a:rPr lang="en-US" sz="2000" dirty="0">
                    <a:solidFill>
                      <a:srgbClr val="C00000"/>
                    </a:solidFill>
                  </a:rPr>
                  <a:t>Use </a:t>
                </a:r>
                <a14:m>
                  <m:oMath xmlns:m="http://schemas.openxmlformats.org/officeDocument/2006/math">
                    <m:r>
                      <a:rPr lang="en-US" sz="2000" b="1" dirty="0">
                        <a:solidFill>
                          <a:srgbClr val="C00000"/>
                        </a:solidFill>
                        <a:latin typeface="Cambria Math" panose="02040503050406030204" pitchFamily="18" charset="0"/>
                      </a:rPr>
                      <m:t>𝐚</m:t>
                    </m:r>
                    <m:r>
                      <a:rPr lang="en-US" sz="2000" b="1" dirty="0">
                        <a:solidFill>
                          <a:srgbClr val="C00000"/>
                        </a:solidFill>
                        <a:latin typeface="Cambria Math" panose="02040503050406030204" pitchFamily="18" charset="0"/>
                      </a:rPr>
                      <m:t>,</m:t>
                    </m:r>
                    <m:r>
                      <a:rPr lang="en-US" sz="2000" b="1" dirty="0">
                        <a:solidFill>
                          <a:srgbClr val="C00000"/>
                        </a:solidFill>
                        <a:latin typeface="Cambria Math" panose="02040503050406030204" pitchFamily="18" charset="0"/>
                      </a:rPr>
                      <m:t>𝐬</m:t>
                    </m:r>
                    <m:r>
                      <a:rPr lang="en-US" sz="2000" b="1" dirty="0">
                        <a:solidFill>
                          <a:srgbClr val="C00000"/>
                        </a:solidFill>
                        <a:latin typeface="Cambria Math" panose="02040503050406030204" pitchFamily="18" charset="0"/>
                      </a:rPr>
                      <m:t>,</m:t>
                    </m:r>
                    <m:r>
                      <a:rPr lang="en-US" sz="2000" b="1" dirty="0">
                        <a:solidFill>
                          <a:srgbClr val="C00000"/>
                        </a:solidFill>
                        <a:latin typeface="Cambria Math" panose="02040503050406030204" pitchFamily="18" charset="0"/>
                      </a:rPr>
                      <m:t>𝐮</m:t>
                    </m:r>
                  </m:oMath>
                </a14:m>
                <a:r>
                  <a:rPr lang="en-US" sz="2000" dirty="0">
                    <a:solidFill>
                      <a:srgbClr val="C00000"/>
                    </a:solidFill>
                  </a:rPr>
                  <a:t> to represent action, strategy, utility profile</a:t>
                </a:r>
                <a:endParaRPr lang="en-US" sz="2000" b="1" dirty="0">
                  <a:solidFill>
                    <a:srgbClr val="C00000"/>
                  </a:solidFill>
                </a:endParaRPr>
              </a:p>
            </p:txBody>
          </p:sp>
        </mc:Choice>
        <mc:Fallback xmlns="">
          <p:sp>
            <p:nvSpPr>
              <p:cNvPr id="20" name="TextBox 19"/>
              <p:cNvSpPr txBox="1">
                <a:spLocks noRot="1" noChangeAspect="1" noMove="1" noResize="1" noEditPoints="1" noAdjustHandles="1" noChangeArrowheads="1" noChangeShapeType="1" noTextEdit="1"/>
              </p:cNvSpPr>
              <p:nvPr/>
            </p:nvSpPr>
            <p:spPr>
              <a:xfrm>
                <a:off x="7863840" y="243487"/>
                <a:ext cx="4154808" cy="1877437"/>
              </a:xfrm>
              <a:prstGeom prst="rect">
                <a:avLst/>
              </a:prstGeom>
              <a:blipFill>
                <a:blip r:embed="rId5"/>
                <a:stretch>
                  <a:fillRect l="-1316" t="-1613" b="-4516"/>
                </a:stretch>
              </a:blipFill>
              <a:ln>
                <a:solidFill>
                  <a:srgbClr val="C00000"/>
                </a:solidFill>
              </a:ln>
            </p:spPr>
            <p:txBody>
              <a:bodyPr/>
              <a:lstStyle/>
              <a:p>
                <a:r>
                  <a:rPr lang="en-US">
                    <a:noFill/>
                  </a:rPr>
                  <a:t> </a:t>
                </a:r>
              </a:p>
            </p:txBody>
          </p:sp>
        </mc:Fallback>
      </mc:AlternateContent>
      <p:sp>
        <p:nvSpPr>
          <p:cNvPr id="10" name="Slide Number Placeholder 9"/>
          <p:cNvSpPr>
            <a:spLocks noGrp="1"/>
          </p:cNvSpPr>
          <p:nvPr>
            <p:ph type="sldNum" sz="quarter" idx="12"/>
          </p:nvPr>
        </p:nvSpPr>
        <p:spPr>
          <a:xfrm>
            <a:off x="612648" y="6356350"/>
            <a:ext cx="814936" cy="365760"/>
          </a:xfrm>
          <a:prstGeom prst="rect">
            <a:avLst/>
          </a:prstGeom>
        </p:spPr>
        <p:txBody>
          <a:bodyPr vert="horz"/>
          <a:lstStyle>
            <a:defPPr>
              <a:defRPr lang="en-US"/>
            </a:defPPr>
            <a:lvl1pPr marL="0" algn="l" defTabSz="914400" rtl="0" eaLnBrk="1" latinLnBrk="0" hangingPunct="1">
              <a:defRPr kumimoji="0" sz="14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3B20E47-2A4C-4221-B6B9-A2AC2F1C1077}" type="slidenum">
              <a:rPr lang="en-US" smtClean="0"/>
              <a:pPr/>
              <a:t>15</a:t>
            </a:fld>
            <a:endParaRPr lang="en-US" dirty="0"/>
          </a:p>
        </p:txBody>
      </p:sp>
      <p:graphicFrame>
        <p:nvGraphicFramePr>
          <p:cNvPr id="18" name="Table 17">
            <a:extLst>
              <a:ext uri="{FF2B5EF4-FFF2-40B4-BE49-F238E27FC236}">
                <a16:creationId xmlns:a16="http://schemas.microsoft.com/office/drawing/2014/main" id="{D044DE1E-F657-4494-99A5-91BFE6DE1CEC}"/>
              </a:ext>
            </a:extLst>
          </p:cNvPr>
          <p:cNvGraphicFramePr>
            <a:graphicFrameLocks noGrp="1"/>
          </p:cNvGraphicFramePr>
          <p:nvPr>
            <p:extLst>
              <p:ext uri="{D42A27DB-BD31-4B8C-83A1-F6EECF244321}">
                <p14:modId xmlns:p14="http://schemas.microsoft.com/office/powerpoint/2010/main" val="468509122"/>
              </p:ext>
            </p:extLst>
          </p:nvPr>
        </p:nvGraphicFramePr>
        <p:xfrm>
          <a:off x="7221410" y="5135412"/>
          <a:ext cx="4715028" cy="1586698"/>
        </p:xfrm>
        <a:graphic>
          <a:graphicData uri="http://schemas.openxmlformats.org/drawingml/2006/table">
            <a:tbl>
              <a:tblPr firstRow="1" bandRow="1">
                <a:tableStyleId>{5940675A-B579-460E-94D1-54222C63F5DA}</a:tableStyleId>
              </a:tblPr>
              <a:tblGrid>
                <a:gridCol w="1571676">
                  <a:extLst>
                    <a:ext uri="{9D8B030D-6E8A-4147-A177-3AD203B41FA5}">
                      <a16:colId xmlns:a16="http://schemas.microsoft.com/office/drawing/2014/main" val="20000"/>
                    </a:ext>
                  </a:extLst>
                </a:gridCol>
                <a:gridCol w="1571676">
                  <a:extLst>
                    <a:ext uri="{9D8B030D-6E8A-4147-A177-3AD203B41FA5}">
                      <a16:colId xmlns:a16="http://schemas.microsoft.com/office/drawing/2014/main" val="20001"/>
                    </a:ext>
                  </a:extLst>
                </a:gridCol>
                <a:gridCol w="1571676">
                  <a:extLst>
                    <a:ext uri="{9D8B030D-6E8A-4147-A177-3AD203B41FA5}">
                      <a16:colId xmlns:a16="http://schemas.microsoft.com/office/drawing/2014/main" val="20002"/>
                    </a:ext>
                  </a:extLst>
                </a:gridCol>
              </a:tblGrid>
              <a:tr h="604107">
                <a:tc>
                  <a:txBody>
                    <a:bodyPr/>
                    <a:lstStyle/>
                    <a:p>
                      <a:pPr algn="ctr"/>
                      <a:endParaRPr lang="en-US" sz="2400" dirty="0">
                        <a:solidFill>
                          <a:schemeClr val="tx1"/>
                        </a:solidFill>
                      </a:endParaRPr>
                    </a:p>
                  </a:txBody>
                  <a:tcPr/>
                </a:tc>
                <a:tc>
                  <a:txBody>
                    <a:bodyPr/>
                    <a:lstStyle/>
                    <a:p>
                      <a:pPr algn="ctr"/>
                      <a:r>
                        <a:rPr lang="en-US" sz="2400" kern="1200" dirty="0">
                          <a:solidFill>
                            <a:schemeClr val="tx1"/>
                          </a:solidFill>
                          <a:latin typeface="+mn-lt"/>
                          <a:ea typeface="+mn-ea"/>
                          <a:cs typeface="+mn-cs"/>
                        </a:rPr>
                        <a:t>Football</a:t>
                      </a:r>
                    </a:p>
                  </a:txBody>
                  <a:tcPr/>
                </a:tc>
                <a:tc>
                  <a:txBody>
                    <a:bodyPr/>
                    <a:lstStyle/>
                    <a:p>
                      <a:pPr algn="ctr"/>
                      <a:r>
                        <a:rPr lang="en-US" sz="2400" kern="1200" dirty="0">
                          <a:solidFill>
                            <a:schemeClr val="tx1"/>
                          </a:solidFill>
                          <a:latin typeface="+mn-lt"/>
                          <a:ea typeface="+mn-ea"/>
                          <a:cs typeface="+mn-cs"/>
                        </a:rPr>
                        <a:t>Concert</a:t>
                      </a:r>
                    </a:p>
                  </a:txBody>
                  <a:tcPr/>
                </a:tc>
                <a:extLst>
                  <a:ext uri="{0D108BD9-81ED-4DB2-BD59-A6C34878D82A}">
                    <a16:rowId xmlns:a16="http://schemas.microsoft.com/office/drawing/2014/main" val="10000"/>
                  </a:ext>
                </a:extLst>
              </a:tr>
              <a:tr h="525391">
                <a:tc>
                  <a:txBody>
                    <a:bodyPr/>
                    <a:lstStyle/>
                    <a:p>
                      <a:pPr marL="0" algn="ctr" defTabSz="914400" rtl="0" eaLnBrk="1" latinLnBrk="0" hangingPunct="1"/>
                      <a:r>
                        <a:rPr lang="en-US" sz="2400" kern="1200" dirty="0">
                          <a:solidFill>
                            <a:schemeClr val="tx1"/>
                          </a:solidFill>
                          <a:latin typeface="+mn-lt"/>
                          <a:ea typeface="+mn-ea"/>
                          <a:cs typeface="+mn-cs"/>
                        </a:rPr>
                        <a:t>Football</a:t>
                      </a:r>
                    </a:p>
                  </a:txBody>
                  <a:tcPr/>
                </a:tc>
                <a:tc>
                  <a:txBody>
                    <a:bodyPr/>
                    <a:lstStyle/>
                    <a:p>
                      <a:pPr marL="0" algn="ctr" rtl="0" eaLnBrk="1" latinLnBrk="0" hangingPunct="1"/>
                      <a:r>
                        <a:rPr kumimoji="0" lang="en-US" sz="2400" kern="1200" dirty="0">
                          <a:solidFill>
                            <a:schemeClr val="tx1"/>
                          </a:solidFill>
                          <a:latin typeface="+mn-lt"/>
                          <a:ea typeface="+mn-ea"/>
                          <a:cs typeface="+mn-cs"/>
                        </a:rPr>
                        <a:t>2,1</a:t>
                      </a:r>
                    </a:p>
                  </a:txBody>
                  <a:tcPr/>
                </a:tc>
                <a:tc>
                  <a:txBody>
                    <a:bodyPr/>
                    <a:lstStyle/>
                    <a:p>
                      <a:pPr marL="0" algn="ctr" rtl="0" eaLnBrk="1" latinLnBrk="0" hangingPunct="1"/>
                      <a:r>
                        <a:rPr kumimoji="0" lang="en-US" sz="2400" kern="1200" dirty="0">
                          <a:solidFill>
                            <a:schemeClr val="tx1"/>
                          </a:solidFill>
                          <a:latin typeface="+mn-lt"/>
                          <a:ea typeface="+mn-ea"/>
                          <a:cs typeface="+mn-cs"/>
                        </a:rPr>
                        <a:t>0,0</a:t>
                      </a:r>
                    </a:p>
                  </a:txBody>
                  <a:tcPr/>
                </a:tc>
                <a:extLst>
                  <a:ext uri="{0D108BD9-81ED-4DB2-BD59-A6C34878D82A}">
                    <a16:rowId xmlns:a16="http://schemas.microsoft.com/office/drawing/2014/main" val="10001"/>
                  </a:ext>
                </a:extLst>
              </a:tr>
              <a:tr h="425700">
                <a:tc>
                  <a:txBody>
                    <a:bodyPr/>
                    <a:lstStyle/>
                    <a:p>
                      <a:pPr marL="0" algn="ctr" defTabSz="914400" rtl="0" eaLnBrk="1" latinLnBrk="0" hangingPunct="1"/>
                      <a:r>
                        <a:rPr lang="en-US" sz="2400" kern="1200" dirty="0">
                          <a:solidFill>
                            <a:schemeClr val="tx1"/>
                          </a:solidFill>
                          <a:latin typeface="+mn-lt"/>
                          <a:ea typeface="+mn-ea"/>
                          <a:cs typeface="+mn-cs"/>
                        </a:rPr>
                        <a:t>Concert</a:t>
                      </a:r>
                    </a:p>
                  </a:txBody>
                  <a:tcPr/>
                </a:tc>
                <a:tc>
                  <a:txBody>
                    <a:bodyPr/>
                    <a:lstStyle/>
                    <a:p>
                      <a:pPr marL="0" algn="ctr" rtl="0" eaLnBrk="1" latinLnBrk="0" hangingPunct="1"/>
                      <a:r>
                        <a:rPr kumimoji="0" lang="en-US" sz="2400" kern="1200" dirty="0">
                          <a:solidFill>
                            <a:schemeClr val="tx1"/>
                          </a:solidFill>
                          <a:latin typeface="+mn-lt"/>
                          <a:ea typeface="+mn-ea"/>
                          <a:cs typeface="+mn-cs"/>
                        </a:rPr>
                        <a:t>0,0</a:t>
                      </a:r>
                    </a:p>
                  </a:txBody>
                  <a:tcPr/>
                </a:tc>
                <a:tc>
                  <a:txBody>
                    <a:bodyPr/>
                    <a:lstStyle/>
                    <a:p>
                      <a:pPr marL="0" algn="ctr" rtl="0" eaLnBrk="1" latinLnBrk="0" hangingPunct="1"/>
                      <a:r>
                        <a:rPr kumimoji="0" lang="en-US" sz="2400" kern="1200" dirty="0">
                          <a:solidFill>
                            <a:schemeClr val="tx1"/>
                          </a:solidFill>
                          <a:latin typeface="+mn-lt"/>
                          <a:ea typeface="+mn-ea"/>
                          <a:cs typeface="+mn-cs"/>
                        </a:rPr>
                        <a:t>1,2</a:t>
                      </a:r>
                    </a:p>
                  </a:txBody>
                  <a:tcPr/>
                </a:tc>
                <a:extLst>
                  <a:ext uri="{0D108BD9-81ED-4DB2-BD59-A6C34878D82A}">
                    <a16:rowId xmlns:a16="http://schemas.microsoft.com/office/drawing/2014/main" val="10002"/>
                  </a:ext>
                </a:extLst>
              </a:tr>
            </a:tbl>
          </a:graphicData>
        </a:graphic>
      </p:graphicFrame>
      <p:sp>
        <p:nvSpPr>
          <p:cNvPr id="19" name="TextBox 18">
            <a:extLst>
              <a:ext uri="{FF2B5EF4-FFF2-40B4-BE49-F238E27FC236}">
                <a16:creationId xmlns:a16="http://schemas.microsoft.com/office/drawing/2014/main" id="{A294FF87-A399-4DD6-8369-44FA92B7108D}"/>
              </a:ext>
            </a:extLst>
          </p:cNvPr>
          <p:cNvSpPr txBox="1"/>
          <p:nvPr/>
        </p:nvSpPr>
        <p:spPr>
          <a:xfrm>
            <a:off x="9807471" y="4211556"/>
            <a:ext cx="1376246" cy="461665"/>
          </a:xfrm>
          <a:prstGeom prst="rect">
            <a:avLst/>
          </a:prstGeom>
          <a:noFill/>
        </p:spPr>
        <p:txBody>
          <a:bodyPr wrap="square" rtlCol="0">
            <a:spAutoFit/>
          </a:bodyPr>
          <a:lstStyle/>
          <a:p>
            <a:r>
              <a:rPr lang="en-US" sz="2400" dirty="0"/>
              <a:t>Berry</a:t>
            </a:r>
          </a:p>
        </p:txBody>
      </p:sp>
      <p:sp>
        <p:nvSpPr>
          <p:cNvPr id="21" name="TextBox 20">
            <a:extLst>
              <a:ext uri="{FF2B5EF4-FFF2-40B4-BE49-F238E27FC236}">
                <a16:creationId xmlns:a16="http://schemas.microsoft.com/office/drawing/2014/main" id="{D451135B-C42C-479E-8F3B-B6C64CD99BE4}"/>
              </a:ext>
            </a:extLst>
          </p:cNvPr>
          <p:cNvSpPr txBox="1"/>
          <p:nvPr/>
        </p:nvSpPr>
        <p:spPr>
          <a:xfrm rot="16200000">
            <a:off x="5905079" y="5809143"/>
            <a:ext cx="1152588" cy="461665"/>
          </a:xfrm>
          <a:prstGeom prst="rect">
            <a:avLst/>
          </a:prstGeom>
          <a:noFill/>
        </p:spPr>
        <p:txBody>
          <a:bodyPr wrap="square" rtlCol="0">
            <a:spAutoFit/>
          </a:bodyPr>
          <a:lstStyle/>
          <a:p>
            <a:pPr algn="ctr"/>
            <a:r>
              <a:rPr lang="en-US" sz="2400" dirty="0"/>
              <a:t>Alex</a:t>
            </a:r>
          </a:p>
        </p:txBody>
      </p:sp>
      <mc:AlternateContent xmlns:mc="http://schemas.openxmlformats.org/markup-compatibility/2006" xmlns:p14="http://schemas.microsoft.com/office/powerpoint/2010/main">
        <mc:Choice Requires="p14">
          <p:contentPart p14:bwMode="auto" r:id="rId6">
            <p14:nvContentPartPr>
              <p14:cNvPr id="4" name="Ink 3">
                <a:extLst>
                  <a:ext uri="{FF2B5EF4-FFF2-40B4-BE49-F238E27FC236}">
                    <a16:creationId xmlns:a16="http://schemas.microsoft.com/office/drawing/2014/main" id="{E304EF4B-C8FC-96C0-5701-B29FB77C5ED0}"/>
                  </a:ext>
                </a:extLst>
              </p14:cNvPr>
              <p14:cNvContentPartPr/>
              <p14:nvPr/>
            </p14:nvContentPartPr>
            <p14:xfrm>
              <a:off x="100440" y="389880"/>
              <a:ext cx="11131200" cy="6314400"/>
            </p14:xfrm>
          </p:contentPart>
        </mc:Choice>
        <mc:Fallback xmlns="">
          <p:pic>
            <p:nvPicPr>
              <p:cNvPr id="4" name="Ink 3">
                <a:extLst>
                  <a:ext uri="{FF2B5EF4-FFF2-40B4-BE49-F238E27FC236}">
                    <a16:creationId xmlns:a16="http://schemas.microsoft.com/office/drawing/2014/main" id="{E304EF4B-C8FC-96C0-5701-B29FB77C5ED0}"/>
                  </a:ext>
                </a:extLst>
              </p:cNvPr>
              <p:cNvPicPr/>
              <p:nvPr/>
            </p:nvPicPr>
            <p:blipFill>
              <a:blip r:embed="rId7"/>
              <a:stretch>
                <a:fillRect/>
              </a:stretch>
            </p:blipFill>
            <p:spPr>
              <a:xfrm>
                <a:off x="91080" y="380520"/>
                <a:ext cx="11149920" cy="6333120"/>
              </a:xfrm>
              <a:prstGeom prst="rect">
                <a:avLst/>
              </a:prstGeom>
            </p:spPr>
          </p:pic>
        </mc:Fallback>
      </mc:AlternateContent>
    </p:spTree>
    <p:extLst>
      <p:ext uri="{BB962C8B-B14F-4D97-AF65-F5344CB8AC3E}">
        <p14:creationId xmlns:p14="http://schemas.microsoft.com/office/powerpoint/2010/main" val="650845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500"/>
                                        <p:tgtEl>
                                          <p:spTgt spid="17"/>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fade">
                                      <p:cBhvr>
                                        <p:cTn id="28" dur="500"/>
                                        <p:tgtEl>
                                          <p:spTgt spid="18"/>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fade">
                                      <p:cBhvr>
                                        <p:cTn id="31" dur="500"/>
                                        <p:tgtEl>
                                          <p:spTgt spid="19"/>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1"/>
                                        </p:tgtEl>
                                        <p:attrNameLst>
                                          <p:attrName>style.visibility</p:attrName>
                                        </p:attrNameLst>
                                      </p:cBhvr>
                                      <p:to>
                                        <p:strVal val="visible"/>
                                      </p:to>
                                    </p:set>
                                    <p:animEffect transition="in" filter="fade">
                                      <p:cBhvr>
                                        <p:cTn id="34"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7" grpId="0"/>
      <p:bldP spid="8" grpId="0"/>
      <p:bldP spid="9" grpId="0" animBg="1"/>
      <p:bldP spid="19" grpId="0"/>
      <p:bldP spid="21" grpId="0"/>
    </p:bldLst>
  </p:timing>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Expected Utility</a:t>
            </a:r>
          </a:p>
        </p:txBody>
      </p:sp>
      <p:sp>
        <p:nvSpPr>
          <p:cNvPr id="3" name="Content Placeholder 2"/>
          <p:cNvSpPr>
            <a:spLocks noGrp="1"/>
          </p:cNvSpPr>
          <p:nvPr>
            <p:ph sz="quarter" idx="1"/>
          </p:nvPr>
        </p:nvSpPr>
        <p:spPr/>
        <p:txBody>
          <a:bodyPr/>
          <a:lstStyle/>
          <a:p>
            <a:r>
              <a:rPr lang="en-US" dirty="0"/>
              <a:t>Given the strategies of all players, </a:t>
            </a:r>
          </a:p>
        </p:txBody>
      </p:sp>
      <mc:AlternateContent xmlns:mc="http://schemas.openxmlformats.org/markup-compatibility/2006" xmlns:a14="http://schemas.microsoft.com/office/drawing/2010/main">
        <mc:Choice Requires="a14">
          <p:sp>
            <p:nvSpPr>
              <p:cNvPr id="14" name="TextBox 13"/>
              <p:cNvSpPr txBox="1"/>
              <p:nvPr/>
            </p:nvSpPr>
            <p:spPr>
              <a:xfrm>
                <a:off x="651442" y="3591185"/>
                <a:ext cx="8042138" cy="1014380"/>
              </a:xfrm>
              <a:prstGeom prst="rect">
                <a:avLst/>
              </a:prstGeom>
              <a:noFill/>
            </p:spPr>
            <p:txBody>
              <a:bodyPr wrap="none" rtlCol="0">
                <a:spAutoFit/>
              </a:bodyPr>
              <a:lstStyle/>
              <a:p>
                <a:r>
                  <a:rPr lang="en-US" sz="2400" dirty="0">
                    <a:solidFill>
                      <a:schemeClr val="tx2"/>
                    </a:solidFill>
                  </a:rPr>
                  <a:t>If Alex’s strategy </a:t>
                </a:r>
                <a14:m>
                  <m:oMath xmlns:m="http://schemas.openxmlformats.org/officeDocument/2006/math">
                    <m:sSub>
                      <m:sSubPr>
                        <m:ctrlPr>
                          <a:rPr lang="en-US" sz="2400" i="1" dirty="0">
                            <a:solidFill>
                              <a:schemeClr val="tx2"/>
                            </a:solidFill>
                            <a:latin typeface="Cambria Math" panose="02040503050406030204" pitchFamily="18" charset="0"/>
                          </a:rPr>
                        </m:ctrlPr>
                      </m:sSubPr>
                      <m:e>
                        <m:r>
                          <a:rPr lang="en-US" sz="2400" i="1" dirty="0">
                            <a:solidFill>
                              <a:schemeClr val="tx2"/>
                            </a:solidFill>
                            <a:latin typeface="Cambria Math" panose="02040503050406030204" pitchFamily="18" charset="0"/>
                          </a:rPr>
                          <m:t>𝑠</m:t>
                        </m:r>
                      </m:e>
                      <m:sub>
                        <m:r>
                          <a:rPr lang="en-US" sz="2400" i="1" dirty="0">
                            <a:solidFill>
                              <a:schemeClr val="tx2"/>
                            </a:solidFill>
                            <a:latin typeface="Cambria Math" panose="02040503050406030204" pitchFamily="18" charset="0"/>
                          </a:rPr>
                          <m:t>𝐴</m:t>
                        </m:r>
                      </m:sub>
                    </m:sSub>
                  </m:oMath>
                </a14:m>
                <a:r>
                  <a:rPr lang="en-US" sz="2400" dirty="0">
                    <a:solidFill>
                      <a:schemeClr val="tx2"/>
                    </a:solidFill>
                  </a:rPr>
                  <a:t>=</a:t>
                </a:r>
                <a14:m>
                  <m:oMath xmlns:m="http://schemas.openxmlformats.org/officeDocument/2006/math">
                    <m:d>
                      <m:dPr>
                        <m:ctrlPr>
                          <a:rPr lang="en-US" sz="2400" i="1">
                            <a:solidFill>
                              <a:schemeClr val="tx2"/>
                            </a:solidFill>
                            <a:latin typeface="Cambria Math" panose="02040503050406030204" pitchFamily="18" charset="0"/>
                          </a:rPr>
                        </m:ctrlPr>
                      </m:dPr>
                      <m:e>
                        <m:f>
                          <m:fPr>
                            <m:ctrlPr>
                              <a:rPr lang="en-US" sz="2400" i="1">
                                <a:solidFill>
                                  <a:schemeClr val="tx2"/>
                                </a:solidFill>
                                <a:latin typeface="Cambria Math" panose="02040503050406030204" pitchFamily="18" charset="0"/>
                              </a:rPr>
                            </m:ctrlPr>
                          </m:fPr>
                          <m:num>
                            <m:r>
                              <a:rPr lang="en-US" sz="2400" i="1">
                                <a:solidFill>
                                  <a:schemeClr val="tx2"/>
                                </a:solidFill>
                                <a:latin typeface="Cambria Math" panose="02040503050406030204" pitchFamily="18" charset="0"/>
                              </a:rPr>
                              <m:t>1</m:t>
                            </m:r>
                          </m:num>
                          <m:den>
                            <m:r>
                              <a:rPr lang="en-US" sz="2400" i="1">
                                <a:solidFill>
                                  <a:schemeClr val="tx2"/>
                                </a:solidFill>
                                <a:latin typeface="Cambria Math" panose="02040503050406030204" pitchFamily="18" charset="0"/>
                              </a:rPr>
                              <m:t>2</m:t>
                            </m:r>
                          </m:den>
                        </m:f>
                        <m:r>
                          <a:rPr lang="en-US" sz="2400" i="1">
                            <a:solidFill>
                              <a:schemeClr val="tx2"/>
                            </a:solidFill>
                            <a:latin typeface="Cambria Math" panose="02040503050406030204" pitchFamily="18" charset="0"/>
                          </a:rPr>
                          <m:t>,</m:t>
                        </m:r>
                        <m:f>
                          <m:fPr>
                            <m:ctrlPr>
                              <a:rPr lang="en-US" sz="2400" i="1">
                                <a:solidFill>
                                  <a:schemeClr val="tx2"/>
                                </a:solidFill>
                                <a:latin typeface="Cambria Math" panose="02040503050406030204" pitchFamily="18" charset="0"/>
                              </a:rPr>
                            </m:ctrlPr>
                          </m:fPr>
                          <m:num>
                            <m:r>
                              <a:rPr lang="en-US" sz="2400" i="1">
                                <a:solidFill>
                                  <a:schemeClr val="tx2"/>
                                </a:solidFill>
                                <a:latin typeface="Cambria Math" panose="02040503050406030204" pitchFamily="18" charset="0"/>
                              </a:rPr>
                              <m:t>1</m:t>
                            </m:r>
                          </m:num>
                          <m:den>
                            <m:r>
                              <a:rPr lang="en-US" sz="2400" i="1">
                                <a:solidFill>
                                  <a:schemeClr val="tx2"/>
                                </a:solidFill>
                                <a:latin typeface="Cambria Math" panose="02040503050406030204" pitchFamily="18" charset="0"/>
                              </a:rPr>
                              <m:t>2</m:t>
                            </m:r>
                          </m:den>
                        </m:f>
                      </m:e>
                    </m:d>
                  </m:oMath>
                </a14:m>
                <a:r>
                  <a:rPr lang="en-US" sz="2400" dirty="0">
                    <a:solidFill>
                      <a:schemeClr val="tx2"/>
                    </a:solidFill>
                  </a:rPr>
                  <a:t>, Berry’s strategy </a:t>
                </a:r>
                <a14:m>
                  <m:oMath xmlns:m="http://schemas.openxmlformats.org/officeDocument/2006/math">
                    <m:sSub>
                      <m:sSubPr>
                        <m:ctrlPr>
                          <a:rPr lang="en-US" sz="2400" i="1" dirty="0">
                            <a:solidFill>
                              <a:schemeClr val="tx2"/>
                            </a:solidFill>
                            <a:latin typeface="Cambria Math" panose="02040503050406030204" pitchFamily="18" charset="0"/>
                          </a:rPr>
                        </m:ctrlPr>
                      </m:sSubPr>
                      <m:e>
                        <m:r>
                          <a:rPr lang="en-US" sz="2400" i="1" dirty="0">
                            <a:solidFill>
                              <a:schemeClr val="tx2"/>
                            </a:solidFill>
                            <a:latin typeface="Cambria Math" panose="02040503050406030204" pitchFamily="18" charset="0"/>
                          </a:rPr>
                          <m:t>𝑠</m:t>
                        </m:r>
                      </m:e>
                      <m:sub>
                        <m:r>
                          <a:rPr lang="en-US" sz="2400" i="1" dirty="0">
                            <a:solidFill>
                              <a:schemeClr val="tx2"/>
                            </a:solidFill>
                            <a:latin typeface="Cambria Math" panose="02040503050406030204" pitchFamily="18" charset="0"/>
                          </a:rPr>
                          <m:t>𝐵</m:t>
                        </m:r>
                      </m:sub>
                    </m:sSub>
                  </m:oMath>
                </a14:m>
                <a:r>
                  <a:rPr lang="en-US" sz="2400" dirty="0">
                    <a:solidFill>
                      <a:schemeClr val="tx2"/>
                    </a:solidFill>
                  </a:rPr>
                  <a:t>=</a:t>
                </a:r>
                <a14:m>
                  <m:oMath xmlns:m="http://schemas.openxmlformats.org/officeDocument/2006/math">
                    <m:r>
                      <a:rPr lang="en-US" sz="2400" i="1">
                        <a:solidFill>
                          <a:schemeClr val="tx2"/>
                        </a:solidFill>
                        <a:latin typeface="Cambria Math" panose="02040503050406030204" pitchFamily="18" charset="0"/>
                      </a:rPr>
                      <m:t>(1,0)</m:t>
                    </m:r>
                  </m:oMath>
                </a14:m>
                <a:endParaRPr lang="en-US" sz="2400" dirty="0">
                  <a:solidFill>
                    <a:schemeClr val="tx2"/>
                  </a:solidFill>
                </a:endParaRPr>
              </a:p>
              <a:p>
                <a:r>
                  <a:rPr lang="en-US" sz="2400" dirty="0">
                    <a:solidFill>
                      <a:schemeClr val="tx2"/>
                    </a:solidFill>
                  </a:rPr>
                  <a:t>What is the probability of action profile </a:t>
                </a:r>
                <a14:m>
                  <m:oMath xmlns:m="http://schemas.openxmlformats.org/officeDocument/2006/math">
                    <m:r>
                      <a:rPr lang="en-US" sz="2400" b="1">
                        <a:solidFill>
                          <a:schemeClr val="tx2"/>
                        </a:solidFill>
                        <a:latin typeface="Cambria Math" panose="02040503050406030204" pitchFamily="18" charset="0"/>
                      </a:rPr>
                      <m:t>𝐚</m:t>
                    </m:r>
                    <m:r>
                      <a:rPr lang="en-US" sz="2400">
                        <a:solidFill>
                          <a:schemeClr val="tx2"/>
                        </a:solidFill>
                        <a:latin typeface="Cambria Math" panose="02040503050406030204" pitchFamily="18" charset="0"/>
                      </a:rPr>
                      <m:t>=</m:t>
                    </m:r>
                  </m:oMath>
                </a14:m>
                <a:r>
                  <a:rPr lang="en-US" sz="2400" dirty="0">
                    <a:solidFill>
                      <a:schemeClr val="tx2"/>
                    </a:solidFill>
                  </a:rPr>
                  <a:t>(Concert,Football)?</a:t>
                </a:r>
              </a:p>
            </p:txBody>
          </p:sp>
        </mc:Choice>
        <mc:Fallback xmlns="">
          <p:sp>
            <p:nvSpPr>
              <p:cNvPr id="14" name="TextBox 13"/>
              <p:cNvSpPr txBox="1">
                <a:spLocks noRot="1" noChangeAspect="1" noMove="1" noResize="1" noEditPoints="1" noAdjustHandles="1" noChangeArrowheads="1" noChangeShapeType="1" noTextEdit="1"/>
              </p:cNvSpPr>
              <p:nvPr/>
            </p:nvSpPr>
            <p:spPr>
              <a:xfrm>
                <a:off x="651442" y="3591185"/>
                <a:ext cx="8042138" cy="1014380"/>
              </a:xfrm>
              <a:prstGeom prst="rect">
                <a:avLst/>
              </a:prstGeom>
              <a:blipFill>
                <a:blip r:embed="rId2"/>
                <a:stretch>
                  <a:fillRect l="-1213" b="-1257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Rectangle 14"/>
              <p:cNvSpPr/>
              <p:nvPr/>
            </p:nvSpPr>
            <p:spPr>
              <a:xfrm>
                <a:off x="552099" y="1716107"/>
                <a:ext cx="7841888" cy="1403076"/>
              </a:xfrm>
              <a:prstGeom prst="rect">
                <a:avLst/>
              </a:prstGeom>
            </p:spPr>
            <p:txBody>
              <a:bodyPr wrap="square">
                <a:spAutoFit/>
              </a:bodyPr>
              <a:lstStyle/>
              <a:p>
                <a:r>
                  <a:rPr lang="en-US" sz="2400" dirty="0"/>
                  <a:t>Expected Utility for player </a:t>
                </a:r>
                <a14:m>
                  <m:oMath xmlns:m="http://schemas.openxmlformats.org/officeDocument/2006/math">
                    <m:r>
                      <a:rPr lang="en-US" sz="2400" i="1">
                        <a:latin typeface="Cambria Math" panose="02040503050406030204" pitchFamily="18" charset="0"/>
                      </a:rPr>
                      <m:t>𝑖</m:t>
                    </m:r>
                  </m:oMath>
                </a14:m>
                <a:r>
                  <a:rPr lang="en-US" sz="2400" dirty="0"/>
                  <a:t> </a:t>
                </a:r>
                <a14:m>
                  <m:oMath xmlns:m="http://schemas.openxmlformats.org/officeDocument/2006/math">
                    <m:sSub>
                      <m:sSubPr>
                        <m:ctrlPr>
                          <a:rPr lang="en-US" sz="2400" i="1" dirty="0">
                            <a:latin typeface="Cambria Math" panose="02040503050406030204" pitchFamily="18" charset="0"/>
                          </a:rPr>
                        </m:ctrlPr>
                      </m:sSubPr>
                      <m:e>
                        <m:r>
                          <a:rPr lang="en-US" sz="2400" i="1" dirty="0">
                            <a:latin typeface="Cambria Math" panose="02040503050406030204" pitchFamily="18" charset="0"/>
                          </a:rPr>
                          <m:t>𝑢</m:t>
                        </m:r>
                      </m:e>
                      <m:sub>
                        <m:r>
                          <a:rPr lang="en-US" sz="2400" i="1" dirty="0">
                            <a:latin typeface="Cambria Math" panose="02040503050406030204" pitchFamily="18" charset="0"/>
                          </a:rPr>
                          <m:t>𝑖</m:t>
                        </m:r>
                      </m:sub>
                    </m:sSub>
                  </m:oMath>
                </a14:m>
                <a:r>
                  <a:rPr lang="en-US" sz="2400" dirty="0"/>
                  <a:t>= </a:t>
                </a:r>
              </a:p>
              <a:p>
                <a:pPr/>
                <a14:m>
                  <m:oMathPara xmlns:m="http://schemas.openxmlformats.org/officeDocument/2006/math">
                    <m:oMathParaPr>
                      <m:jc m:val="centerGroup"/>
                    </m:oMathParaPr>
                    <m:oMath xmlns:m="http://schemas.openxmlformats.org/officeDocument/2006/math">
                      <m:nary>
                        <m:naryPr>
                          <m:chr m:val="∑"/>
                          <m:supHide m:val="on"/>
                          <m:ctrlPr>
                            <a:rPr lang="en-US" sz="2400" i="1">
                              <a:latin typeface="Cambria Math" panose="02040503050406030204" pitchFamily="18" charset="0"/>
                            </a:rPr>
                          </m:ctrlPr>
                        </m:naryPr>
                        <m:sub>
                          <m:r>
                            <a:rPr lang="en-US" sz="2400" b="1">
                              <a:latin typeface="Cambria Math" panose="02040503050406030204" pitchFamily="18" charset="0"/>
                            </a:rPr>
                            <m:t>𝐚</m:t>
                          </m:r>
                        </m:sub>
                        <m:sup/>
                        <m:e>
                          <m:r>
                            <m:rPr>
                              <m:nor/>
                            </m:rPr>
                            <a:rPr lang="en-US" sz="2400" dirty="0"/>
                            <m:t>Prob</m:t>
                          </m:r>
                          <m:r>
                            <m:rPr>
                              <m:nor/>
                            </m:rPr>
                            <a:rPr lang="en-US" sz="2400" dirty="0"/>
                            <m:t>(</m:t>
                          </m:r>
                          <m:r>
                            <m:rPr>
                              <m:nor/>
                            </m:rPr>
                            <a:rPr lang="en-US" sz="2400" dirty="0"/>
                            <m:t>action</m:t>
                          </m:r>
                          <m:r>
                            <m:rPr>
                              <m:nor/>
                            </m:rPr>
                            <a:rPr lang="en-US" sz="2400" dirty="0"/>
                            <m:t> </m:t>
                          </m:r>
                          <m:r>
                            <m:rPr>
                              <m:nor/>
                            </m:rPr>
                            <a:rPr lang="en-US" sz="2400" dirty="0"/>
                            <m:t>profile</m:t>
                          </m:r>
                          <m:r>
                            <m:rPr>
                              <m:nor/>
                            </m:rPr>
                            <a:rPr lang="en-US" sz="2400" dirty="0"/>
                            <m:t> </m:t>
                          </m:r>
                          <m:r>
                            <a:rPr lang="en-US" sz="2400" b="1">
                              <a:latin typeface="Cambria Math" panose="02040503050406030204" pitchFamily="18" charset="0"/>
                            </a:rPr>
                            <m:t>𝐚</m:t>
                          </m:r>
                          <m:r>
                            <m:rPr>
                              <m:nor/>
                            </m:rPr>
                            <a:rPr lang="en-US" sz="2400" dirty="0"/>
                            <m:t>) </m:t>
                          </m:r>
                          <m:r>
                            <a:rPr lang="en-US" sz="2400" i="1" dirty="0">
                              <a:latin typeface="Cambria Math" panose="02040503050406030204" pitchFamily="18" charset="0"/>
                            </a:rPr>
                            <m:t>×</m:t>
                          </m:r>
                        </m:e>
                      </m:nary>
                      <m:r>
                        <m:rPr>
                          <m:nor/>
                        </m:rPr>
                        <a:rPr lang="en-US" sz="2400" dirty="0"/>
                        <m:t>Utility</m:t>
                      </m:r>
                      <m:r>
                        <m:rPr>
                          <m:nor/>
                        </m:rPr>
                        <a:rPr lang="en-US" sz="2400" dirty="0"/>
                        <m:t> </m:t>
                      </m:r>
                      <m:r>
                        <m:rPr>
                          <m:nor/>
                        </m:rPr>
                        <a:rPr lang="en-US" sz="2400" dirty="0"/>
                        <m:t>for</m:t>
                      </m:r>
                      <m:r>
                        <m:rPr>
                          <m:nor/>
                        </m:rPr>
                        <a:rPr lang="en-US" sz="2400" dirty="0"/>
                        <m:t> </m:t>
                      </m:r>
                      <m:r>
                        <m:rPr>
                          <m:nor/>
                        </m:rPr>
                        <a:rPr lang="en-US" sz="2400" dirty="0"/>
                        <m:t>player</m:t>
                      </m:r>
                      <m:r>
                        <m:rPr>
                          <m:nor/>
                        </m:rPr>
                        <a:rPr lang="en-US" sz="2400" dirty="0"/>
                        <m:t> </m:t>
                      </m:r>
                      <m:r>
                        <a:rPr lang="en-US" sz="2400" i="1">
                          <a:latin typeface="Cambria Math" panose="02040503050406030204" pitchFamily="18" charset="0"/>
                        </a:rPr>
                        <m:t>𝑖</m:t>
                      </m:r>
                      <m:r>
                        <m:rPr>
                          <m:nor/>
                        </m:rPr>
                        <a:rPr lang="en-US" sz="2400" dirty="0"/>
                        <m:t> </m:t>
                      </m:r>
                      <m:r>
                        <m:rPr>
                          <m:nor/>
                        </m:rPr>
                        <a:rPr lang="en-US" sz="2400" dirty="0"/>
                        <m:t>in</m:t>
                      </m:r>
                      <m:r>
                        <a:rPr lang="en-US" sz="2400" b="1" dirty="0">
                          <a:latin typeface="Cambria Math" panose="02040503050406030204" pitchFamily="18" charset="0"/>
                        </a:rPr>
                        <m:t> </m:t>
                      </m:r>
                      <m:r>
                        <a:rPr lang="en-US" sz="2400" b="1">
                          <a:latin typeface="Cambria Math" panose="02040503050406030204" pitchFamily="18" charset="0"/>
                        </a:rPr>
                        <m:t>𝐚</m:t>
                      </m:r>
                    </m:oMath>
                  </m:oMathPara>
                </a14:m>
                <a:endParaRPr lang="en-US" sz="2400" dirty="0"/>
              </a:p>
            </p:txBody>
          </p:sp>
        </mc:Choice>
        <mc:Fallback xmlns="">
          <p:sp>
            <p:nvSpPr>
              <p:cNvPr id="15" name="Rectangle 14"/>
              <p:cNvSpPr>
                <a:spLocks noRot="1" noChangeAspect="1" noMove="1" noResize="1" noEditPoints="1" noAdjustHandles="1" noChangeArrowheads="1" noChangeShapeType="1" noTextEdit="1"/>
              </p:cNvSpPr>
              <p:nvPr/>
            </p:nvSpPr>
            <p:spPr>
              <a:xfrm>
                <a:off x="552099" y="1716107"/>
                <a:ext cx="7841888" cy="1403076"/>
              </a:xfrm>
              <a:prstGeom prst="rect">
                <a:avLst/>
              </a:prstGeom>
              <a:blipFill>
                <a:blip r:embed="rId3"/>
                <a:stretch>
                  <a:fillRect l="-1244" t="-3478"/>
                </a:stretch>
              </a:blipFill>
            </p:spPr>
            <p:txBody>
              <a:bodyPr/>
              <a:lstStyle/>
              <a:p>
                <a:r>
                  <a:rPr lang="en-US">
                    <a:noFill/>
                  </a:rPr>
                  <a:t> </a:t>
                </a:r>
              </a:p>
            </p:txBody>
          </p:sp>
        </mc:Fallback>
      </mc:AlternateContent>
      <p:sp>
        <p:nvSpPr>
          <p:cNvPr id="7" name="Rectangle 6"/>
          <p:cNvSpPr/>
          <p:nvPr/>
        </p:nvSpPr>
        <p:spPr>
          <a:xfrm>
            <a:off x="651442" y="5115899"/>
            <a:ext cx="5397055" cy="461665"/>
          </a:xfrm>
          <a:prstGeom prst="rect">
            <a:avLst/>
          </a:prstGeom>
        </p:spPr>
        <p:txBody>
          <a:bodyPr wrap="none">
            <a:spAutoFit/>
          </a:bodyPr>
          <a:lstStyle/>
          <a:p>
            <a:r>
              <a:rPr lang="en-US" sz="2400" dirty="0">
                <a:solidFill>
                  <a:schemeClr val="tx2"/>
                </a:solidFill>
              </a:rPr>
              <a:t>What is Alex’s utility in this action profile?</a:t>
            </a:r>
          </a:p>
        </p:txBody>
      </p:sp>
      <mc:AlternateContent xmlns:mc="http://schemas.openxmlformats.org/markup-compatibility/2006" xmlns:a14="http://schemas.microsoft.com/office/drawing/2010/main">
        <mc:Choice Requires="a14">
          <p:sp>
            <p:nvSpPr>
              <p:cNvPr id="8" name="TextBox 7"/>
              <p:cNvSpPr txBox="1"/>
              <p:nvPr/>
            </p:nvSpPr>
            <p:spPr>
              <a:xfrm>
                <a:off x="2393463" y="2872287"/>
                <a:ext cx="6804107" cy="461665"/>
              </a:xfrm>
              <a:prstGeom prst="rect">
                <a:avLst/>
              </a:prstGeom>
              <a:noFill/>
            </p:spPr>
            <p:txBody>
              <a:bodyPr wrap="none" rtlCol="0">
                <a:spAutoFit/>
              </a:bodyPr>
              <a:lstStyle/>
              <a:p>
                <a:r>
                  <a:rPr lang="en-US" sz="2400" dirty="0">
                    <a:solidFill>
                      <a:srgbClr val="C00000"/>
                    </a:solidFill>
                  </a:rPr>
                  <a:t>Can skip action profiles with probability </a:t>
                </a:r>
                <a14:m>
                  <m:oMath xmlns:m="http://schemas.openxmlformats.org/officeDocument/2006/math">
                    <m:r>
                      <a:rPr lang="en-US" sz="2400" i="1">
                        <a:solidFill>
                          <a:srgbClr val="C00000"/>
                        </a:solidFill>
                        <a:latin typeface="Cambria Math" panose="02040503050406030204" pitchFamily="18" charset="0"/>
                      </a:rPr>
                      <m:t>0</m:t>
                    </m:r>
                  </m:oMath>
                </a14:m>
                <a:r>
                  <a:rPr lang="en-US" sz="2400" dirty="0">
                    <a:solidFill>
                      <a:srgbClr val="C00000"/>
                    </a:solidFill>
                  </a:rPr>
                  <a:t> or utility </a:t>
                </a:r>
                <a14:m>
                  <m:oMath xmlns:m="http://schemas.openxmlformats.org/officeDocument/2006/math">
                    <m:r>
                      <a:rPr lang="en-US" sz="2400" i="1">
                        <a:solidFill>
                          <a:srgbClr val="C00000"/>
                        </a:solidFill>
                        <a:latin typeface="Cambria Math" panose="02040503050406030204" pitchFamily="18" charset="0"/>
                      </a:rPr>
                      <m:t>0</m:t>
                    </m:r>
                  </m:oMath>
                </a14:m>
                <a:endParaRPr lang="en-US" sz="2400" dirty="0">
                  <a:solidFill>
                    <a:srgbClr val="C00000"/>
                  </a:solidFill>
                </a:endParaRPr>
              </a:p>
            </p:txBody>
          </p:sp>
        </mc:Choice>
        <mc:Fallback xmlns="">
          <p:sp>
            <p:nvSpPr>
              <p:cNvPr id="8" name="TextBox 7"/>
              <p:cNvSpPr txBox="1">
                <a:spLocks noRot="1" noChangeAspect="1" noMove="1" noResize="1" noEditPoints="1" noAdjustHandles="1" noChangeArrowheads="1" noChangeShapeType="1" noTextEdit="1"/>
              </p:cNvSpPr>
              <p:nvPr/>
            </p:nvSpPr>
            <p:spPr>
              <a:xfrm>
                <a:off x="2393463" y="2872287"/>
                <a:ext cx="6804107" cy="461665"/>
              </a:xfrm>
              <a:prstGeom prst="rect">
                <a:avLst/>
              </a:prstGeom>
              <a:blipFill>
                <a:blip r:embed="rId4"/>
                <a:stretch>
                  <a:fillRect l="-1434" t="-10526" b="-28947"/>
                </a:stretch>
              </a:blipFill>
            </p:spPr>
            <p:txBody>
              <a:bodyPr/>
              <a:lstStyle/>
              <a:p>
                <a:r>
                  <a:rPr lang="en-US">
                    <a:noFill/>
                  </a:rPr>
                  <a:t> </a:t>
                </a:r>
              </a:p>
            </p:txBody>
          </p:sp>
        </mc:Fallback>
      </mc:AlternateContent>
      <p:sp>
        <p:nvSpPr>
          <p:cNvPr id="9" name="Oval 8"/>
          <p:cNvSpPr/>
          <p:nvPr/>
        </p:nvSpPr>
        <p:spPr>
          <a:xfrm>
            <a:off x="1363077" y="2841409"/>
            <a:ext cx="362673" cy="242705"/>
          </a:xfrm>
          <a:prstGeom prst="ellipse">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Arrow Connector 16"/>
          <p:cNvCxnSpPr>
            <a:stCxn id="8" idx="1"/>
            <a:endCxn id="9" idx="6"/>
          </p:cNvCxnSpPr>
          <p:nvPr/>
        </p:nvCxnSpPr>
        <p:spPr>
          <a:xfrm flipH="1" flipV="1">
            <a:off x="1725750" y="2962762"/>
            <a:ext cx="667713" cy="140358"/>
          </a:xfrm>
          <a:prstGeom prst="straightConnector1">
            <a:avLst/>
          </a:prstGeom>
          <a:ln w="19050">
            <a:solidFill>
              <a:srgbClr val="C00000"/>
            </a:solidFill>
            <a:tailEnd type="triangle" w="lg" len="lg"/>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0" name="TextBox 19"/>
              <p:cNvSpPr txBox="1"/>
              <p:nvPr/>
            </p:nvSpPr>
            <p:spPr>
              <a:xfrm>
                <a:off x="7863840" y="243487"/>
                <a:ext cx="4154808" cy="1877437"/>
              </a:xfrm>
              <a:prstGeom prst="rect">
                <a:avLst/>
              </a:prstGeom>
              <a:noFill/>
              <a:ln>
                <a:solidFill>
                  <a:srgbClr val="C00000"/>
                </a:solidFill>
              </a:ln>
            </p:spPr>
            <p:txBody>
              <a:bodyPr wrap="square" rtlCol="0">
                <a:spAutoFit/>
              </a:bodyPr>
              <a:lstStyle/>
              <a:p>
                <a:r>
                  <a:rPr lang="en-US" sz="2000" dirty="0">
                    <a:solidFill>
                      <a:srgbClr val="C00000"/>
                    </a:solidFill>
                  </a:rPr>
                  <a:t>Notation Alert!</a:t>
                </a:r>
              </a:p>
              <a:p>
                <a:endParaRPr lang="en-US" sz="800" dirty="0">
                  <a:solidFill>
                    <a:srgbClr val="C00000"/>
                  </a:solidFill>
                </a:endParaRPr>
              </a:p>
              <a:p>
                <a:r>
                  <a:rPr lang="en-US" sz="2000" dirty="0">
                    <a:solidFill>
                      <a:srgbClr val="C00000"/>
                    </a:solidFill>
                  </a:rPr>
                  <a:t>Use </a:t>
                </a:r>
                <a14:m>
                  <m:oMath xmlns:m="http://schemas.openxmlformats.org/officeDocument/2006/math">
                    <m:r>
                      <a:rPr lang="en-US" sz="2000" i="1" dirty="0">
                        <a:solidFill>
                          <a:srgbClr val="C00000"/>
                        </a:solidFill>
                        <a:latin typeface="Cambria Math" panose="02040503050406030204" pitchFamily="18" charset="0"/>
                      </a:rPr>
                      <m:t>𝑎</m:t>
                    </m:r>
                    <m:r>
                      <a:rPr lang="en-US" sz="2000" i="1" dirty="0">
                        <a:solidFill>
                          <a:srgbClr val="C00000"/>
                        </a:solidFill>
                        <a:latin typeface="Cambria Math" panose="02040503050406030204" pitchFamily="18" charset="0"/>
                      </a:rPr>
                      <m:t>, </m:t>
                    </m:r>
                    <m:r>
                      <a:rPr lang="en-US" sz="2000" i="1" dirty="0">
                        <a:solidFill>
                          <a:srgbClr val="C00000"/>
                        </a:solidFill>
                        <a:latin typeface="Cambria Math" panose="02040503050406030204" pitchFamily="18" charset="0"/>
                      </a:rPr>
                      <m:t>𝑠</m:t>
                    </m:r>
                    <m:r>
                      <a:rPr lang="en-US" sz="2000" i="1" dirty="0">
                        <a:solidFill>
                          <a:srgbClr val="C00000"/>
                        </a:solidFill>
                        <a:latin typeface="Cambria Math" panose="02040503050406030204" pitchFamily="18" charset="0"/>
                      </a:rPr>
                      <m:t>,</m:t>
                    </m:r>
                    <m:r>
                      <a:rPr lang="en-US" sz="2000" i="1" dirty="0">
                        <a:solidFill>
                          <a:srgbClr val="C00000"/>
                        </a:solidFill>
                        <a:latin typeface="Cambria Math" panose="02040503050406030204" pitchFamily="18" charset="0"/>
                      </a:rPr>
                      <m:t>𝑢</m:t>
                    </m:r>
                  </m:oMath>
                </a14:m>
                <a:r>
                  <a:rPr lang="en-US" sz="2000" dirty="0">
                    <a:solidFill>
                      <a:srgbClr val="C00000"/>
                    </a:solidFill>
                  </a:rPr>
                  <a:t> to represent action, strategy, utility of a player</a:t>
                </a:r>
              </a:p>
              <a:p>
                <a:endParaRPr lang="en-US" sz="800" dirty="0">
                  <a:solidFill>
                    <a:srgbClr val="C00000"/>
                  </a:solidFill>
                </a:endParaRPr>
              </a:p>
              <a:p>
                <a:r>
                  <a:rPr lang="en-US" sz="2000" dirty="0">
                    <a:solidFill>
                      <a:srgbClr val="C00000"/>
                    </a:solidFill>
                  </a:rPr>
                  <a:t>Use </a:t>
                </a:r>
                <a14:m>
                  <m:oMath xmlns:m="http://schemas.openxmlformats.org/officeDocument/2006/math">
                    <m:r>
                      <a:rPr lang="en-US" sz="2000" b="1" dirty="0">
                        <a:solidFill>
                          <a:srgbClr val="C00000"/>
                        </a:solidFill>
                        <a:latin typeface="Cambria Math" panose="02040503050406030204" pitchFamily="18" charset="0"/>
                      </a:rPr>
                      <m:t>𝐚</m:t>
                    </m:r>
                    <m:r>
                      <a:rPr lang="en-US" sz="2000" b="1" dirty="0">
                        <a:solidFill>
                          <a:srgbClr val="C00000"/>
                        </a:solidFill>
                        <a:latin typeface="Cambria Math" panose="02040503050406030204" pitchFamily="18" charset="0"/>
                      </a:rPr>
                      <m:t>,</m:t>
                    </m:r>
                    <m:r>
                      <a:rPr lang="en-US" sz="2000" b="1" dirty="0">
                        <a:solidFill>
                          <a:srgbClr val="C00000"/>
                        </a:solidFill>
                        <a:latin typeface="Cambria Math" panose="02040503050406030204" pitchFamily="18" charset="0"/>
                      </a:rPr>
                      <m:t>𝐬</m:t>
                    </m:r>
                    <m:r>
                      <a:rPr lang="en-US" sz="2000" b="1" dirty="0">
                        <a:solidFill>
                          <a:srgbClr val="C00000"/>
                        </a:solidFill>
                        <a:latin typeface="Cambria Math" panose="02040503050406030204" pitchFamily="18" charset="0"/>
                      </a:rPr>
                      <m:t>,</m:t>
                    </m:r>
                    <m:r>
                      <a:rPr lang="en-US" sz="2000" b="1" dirty="0">
                        <a:solidFill>
                          <a:srgbClr val="C00000"/>
                        </a:solidFill>
                        <a:latin typeface="Cambria Math" panose="02040503050406030204" pitchFamily="18" charset="0"/>
                      </a:rPr>
                      <m:t>𝐮</m:t>
                    </m:r>
                  </m:oMath>
                </a14:m>
                <a:r>
                  <a:rPr lang="en-US" sz="2000" dirty="0">
                    <a:solidFill>
                      <a:srgbClr val="C00000"/>
                    </a:solidFill>
                  </a:rPr>
                  <a:t> to represent action, strategy, utility profile (set of users)</a:t>
                </a:r>
                <a:endParaRPr lang="en-US" sz="2000" b="1" dirty="0">
                  <a:solidFill>
                    <a:srgbClr val="C00000"/>
                  </a:solidFill>
                </a:endParaRPr>
              </a:p>
            </p:txBody>
          </p:sp>
        </mc:Choice>
        <mc:Fallback xmlns="">
          <p:sp>
            <p:nvSpPr>
              <p:cNvPr id="20" name="TextBox 19"/>
              <p:cNvSpPr txBox="1">
                <a:spLocks noRot="1" noChangeAspect="1" noMove="1" noResize="1" noEditPoints="1" noAdjustHandles="1" noChangeArrowheads="1" noChangeShapeType="1" noTextEdit="1"/>
              </p:cNvSpPr>
              <p:nvPr/>
            </p:nvSpPr>
            <p:spPr>
              <a:xfrm>
                <a:off x="7863840" y="243487"/>
                <a:ext cx="4154808" cy="1877437"/>
              </a:xfrm>
              <a:prstGeom prst="rect">
                <a:avLst/>
              </a:prstGeom>
              <a:blipFill>
                <a:blip r:embed="rId5"/>
                <a:stretch>
                  <a:fillRect l="-1316" t="-1613" b="-4516"/>
                </a:stretch>
              </a:blipFill>
              <a:ln>
                <a:solidFill>
                  <a:srgbClr val="C00000"/>
                </a:solidFill>
              </a:ln>
            </p:spPr>
            <p:txBody>
              <a:bodyPr/>
              <a:lstStyle/>
              <a:p>
                <a:r>
                  <a:rPr lang="en-US">
                    <a:noFill/>
                  </a:rPr>
                  <a:t> </a:t>
                </a:r>
              </a:p>
            </p:txBody>
          </p:sp>
        </mc:Fallback>
      </mc:AlternateContent>
      <p:sp>
        <p:nvSpPr>
          <p:cNvPr id="10" name="Slide Number Placeholder 9"/>
          <p:cNvSpPr>
            <a:spLocks noGrp="1"/>
          </p:cNvSpPr>
          <p:nvPr>
            <p:ph type="sldNum" sz="quarter" idx="12"/>
          </p:nvPr>
        </p:nvSpPr>
        <p:spPr>
          <a:xfrm>
            <a:off x="612648" y="6356350"/>
            <a:ext cx="814936" cy="365760"/>
          </a:xfrm>
          <a:prstGeom prst="rect">
            <a:avLst/>
          </a:prstGeom>
        </p:spPr>
        <p:txBody>
          <a:bodyPr vert="horz"/>
          <a:lstStyle>
            <a:defPPr>
              <a:defRPr lang="en-US"/>
            </a:defPPr>
            <a:lvl1pPr marL="0" algn="l" defTabSz="914400" rtl="0" eaLnBrk="1" latinLnBrk="0" hangingPunct="1">
              <a:defRPr kumimoji="0" sz="14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3B20E47-2A4C-4221-B6B9-A2AC2F1C1077}" type="slidenum">
              <a:rPr lang="en-US" smtClean="0">
                <a:solidFill>
                  <a:schemeClr val="tx1"/>
                </a:solidFill>
              </a:rPr>
              <a:pPr/>
              <a:t>16</a:t>
            </a:fld>
            <a:endParaRPr lang="en-US" dirty="0">
              <a:solidFill>
                <a:schemeClr val="tx1"/>
              </a:solidFill>
            </a:endParaRPr>
          </a:p>
        </p:txBody>
      </p: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5EFACFA5-7C4D-4EA0-B118-DCFEA74DDA92}"/>
                  </a:ext>
                </a:extLst>
              </p:cNvPr>
              <p:cNvSpPr txBox="1"/>
              <p:nvPr/>
            </p:nvSpPr>
            <p:spPr>
              <a:xfrm>
                <a:off x="2080155" y="4505493"/>
                <a:ext cx="1711311" cy="668516"/>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f>
                        <m:fPr>
                          <m:ctrlPr>
                            <a:rPr lang="en-US" sz="2000" i="1">
                              <a:latin typeface="Cambria Math" panose="02040503050406030204" pitchFamily="18" charset="0"/>
                            </a:rPr>
                          </m:ctrlPr>
                        </m:fPr>
                        <m:num>
                          <m:r>
                            <a:rPr lang="en-US" sz="2000" i="1">
                              <a:latin typeface="Cambria Math" panose="02040503050406030204" pitchFamily="18" charset="0"/>
                            </a:rPr>
                            <m:t>1</m:t>
                          </m:r>
                        </m:num>
                        <m:den>
                          <m:r>
                            <a:rPr lang="en-US" sz="2000" i="1">
                              <a:latin typeface="Cambria Math" panose="02040503050406030204" pitchFamily="18" charset="0"/>
                            </a:rPr>
                            <m:t>2</m:t>
                          </m:r>
                        </m:den>
                      </m:f>
                      <m:r>
                        <a:rPr lang="en-US" sz="2000" i="1">
                          <a:latin typeface="Cambria Math" panose="02040503050406030204" pitchFamily="18" charset="0"/>
                        </a:rPr>
                        <m:t>×1=</m:t>
                      </m:r>
                      <m:f>
                        <m:fPr>
                          <m:ctrlPr>
                            <a:rPr lang="en-US" sz="2000" i="1">
                              <a:latin typeface="Cambria Math" panose="02040503050406030204" pitchFamily="18" charset="0"/>
                            </a:rPr>
                          </m:ctrlPr>
                        </m:fPr>
                        <m:num>
                          <m:r>
                            <a:rPr lang="en-US" sz="2000" i="1">
                              <a:latin typeface="Cambria Math" panose="02040503050406030204" pitchFamily="18" charset="0"/>
                            </a:rPr>
                            <m:t>1</m:t>
                          </m:r>
                        </m:num>
                        <m:den>
                          <m:r>
                            <a:rPr lang="en-US" sz="2000" i="1">
                              <a:latin typeface="Cambria Math" panose="02040503050406030204" pitchFamily="18" charset="0"/>
                            </a:rPr>
                            <m:t>2</m:t>
                          </m:r>
                        </m:den>
                      </m:f>
                    </m:oMath>
                  </m:oMathPara>
                </a14:m>
                <a:endParaRPr lang="en-US" sz="2000" dirty="0"/>
              </a:p>
            </p:txBody>
          </p:sp>
        </mc:Choice>
        <mc:Fallback xmlns="">
          <p:sp>
            <p:nvSpPr>
              <p:cNvPr id="16" name="TextBox 15">
                <a:extLst>
                  <a:ext uri="{FF2B5EF4-FFF2-40B4-BE49-F238E27FC236}">
                    <a16:creationId xmlns:a16="http://schemas.microsoft.com/office/drawing/2014/main" id="{5EFACFA5-7C4D-4EA0-B118-DCFEA74DDA92}"/>
                  </a:ext>
                </a:extLst>
              </p:cNvPr>
              <p:cNvSpPr txBox="1">
                <a:spLocks noRot="1" noChangeAspect="1" noMove="1" noResize="1" noEditPoints="1" noAdjustHandles="1" noChangeArrowheads="1" noChangeShapeType="1" noTextEdit="1"/>
              </p:cNvSpPr>
              <p:nvPr/>
            </p:nvSpPr>
            <p:spPr>
              <a:xfrm>
                <a:off x="2080155" y="4505493"/>
                <a:ext cx="1711311" cy="668516"/>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C3CCB14B-60F6-43EC-946C-9FD34BD2C412}"/>
                  </a:ext>
                </a:extLst>
              </p:cNvPr>
              <p:cNvSpPr txBox="1"/>
              <p:nvPr/>
            </p:nvSpPr>
            <p:spPr>
              <a:xfrm>
                <a:off x="2080155" y="5609721"/>
                <a:ext cx="1711311" cy="40011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000" i="1">
                          <a:latin typeface="Cambria Math" panose="02040503050406030204" pitchFamily="18" charset="0"/>
                        </a:rPr>
                        <m:t>0</m:t>
                      </m:r>
                    </m:oMath>
                  </m:oMathPara>
                </a14:m>
                <a:endParaRPr lang="en-US" sz="2000" dirty="0"/>
              </a:p>
            </p:txBody>
          </p:sp>
        </mc:Choice>
        <mc:Fallback xmlns="">
          <p:sp>
            <p:nvSpPr>
              <p:cNvPr id="18" name="TextBox 17">
                <a:extLst>
                  <a:ext uri="{FF2B5EF4-FFF2-40B4-BE49-F238E27FC236}">
                    <a16:creationId xmlns:a16="http://schemas.microsoft.com/office/drawing/2014/main" id="{C3CCB14B-60F6-43EC-946C-9FD34BD2C412}"/>
                  </a:ext>
                </a:extLst>
              </p:cNvPr>
              <p:cNvSpPr txBox="1">
                <a:spLocks noRot="1" noChangeAspect="1" noMove="1" noResize="1" noEditPoints="1" noAdjustHandles="1" noChangeArrowheads="1" noChangeShapeType="1" noTextEdit="1"/>
              </p:cNvSpPr>
              <p:nvPr/>
            </p:nvSpPr>
            <p:spPr>
              <a:xfrm>
                <a:off x="2080155" y="5609721"/>
                <a:ext cx="1711311" cy="400110"/>
              </a:xfrm>
              <a:prstGeom prst="rect">
                <a:avLst/>
              </a:prstGeom>
              <a:blipFill>
                <a:blip r:embed="rId7"/>
                <a:stretch>
                  <a:fillRect/>
                </a:stretch>
              </a:blipFill>
            </p:spPr>
            <p:txBody>
              <a:bodyPr/>
              <a:lstStyle/>
              <a:p>
                <a:r>
                  <a:rPr lang="en-US">
                    <a:noFill/>
                  </a:rPr>
                  <a:t> </a:t>
                </a:r>
              </a:p>
            </p:txBody>
          </p:sp>
        </mc:Fallback>
      </mc:AlternateContent>
      <p:graphicFrame>
        <p:nvGraphicFramePr>
          <p:cNvPr id="19" name="Table 18">
            <a:extLst>
              <a:ext uri="{FF2B5EF4-FFF2-40B4-BE49-F238E27FC236}">
                <a16:creationId xmlns:a16="http://schemas.microsoft.com/office/drawing/2014/main" id="{36ABE452-46F9-4A1C-B62D-303365F73D9A}"/>
              </a:ext>
            </a:extLst>
          </p:cNvPr>
          <p:cNvGraphicFramePr>
            <a:graphicFrameLocks noGrp="1"/>
          </p:cNvGraphicFramePr>
          <p:nvPr>
            <p:extLst>
              <p:ext uri="{D42A27DB-BD31-4B8C-83A1-F6EECF244321}">
                <p14:modId xmlns:p14="http://schemas.microsoft.com/office/powerpoint/2010/main" val="3536460812"/>
              </p:ext>
            </p:extLst>
          </p:nvPr>
        </p:nvGraphicFramePr>
        <p:xfrm>
          <a:off x="7221410" y="5135412"/>
          <a:ext cx="4715028" cy="1586698"/>
        </p:xfrm>
        <a:graphic>
          <a:graphicData uri="http://schemas.openxmlformats.org/drawingml/2006/table">
            <a:tbl>
              <a:tblPr firstRow="1" bandRow="1">
                <a:tableStyleId>{5940675A-B579-460E-94D1-54222C63F5DA}</a:tableStyleId>
              </a:tblPr>
              <a:tblGrid>
                <a:gridCol w="1571676">
                  <a:extLst>
                    <a:ext uri="{9D8B030D-6E8A-4147-A177-3AD203B41FA5}">
                      <a16:colId xmlns:a16="http://schemas.microsoft.com/office/drawing/2014/main" val="20000"/>
                    </a:ext>
                  </a:extLst>
                </a:gridCol>
                <a:gridCol w="1571676">
                  <a:extLst>
                    <a:ext uri="{9D8B030D-6E8A-4147-A177-3AD203B41FA5}">
                      <a16:colId xmlns:a16="http://schemas.microsoft.com/office/drawing/2014/main" val="20001"/>
                    </a:ext>
                  </a:extLst>
                </a:gridCol>
                <a:gridCol w="1571676">
                  <a:extLst>
                    <a:ext uri="{9D8B030D-6E8A-4147-A177-3AD203B41FA5}">
                      <a16:colId xmlns:a16="http://schemas.microsoft.com/office/drawing/2014/main" val="20002"/>
                    </a:ext>
                  </a:extLst>
                </a:gridCol>
              </a:tblGrid>
              <a:tr h="604107">
                <a:tc>
                  <a:txBody>
                    <a:bodyPr/>
                    <a:lstStyle/>
                    <a:p>
                      <a:pPr algn="ctr"/>
                      <a:endParaRPr lang="en-US" sz="2400" dirty="0">
                        <a:solidFill>
                          <a:schemeClr val="tx1"/>
                        </a:solidFill>
                      </a:endParaRPr>
                    </a:p>
                  </a:txBody>
                  <a:tcPr/>
                </a:tc>
                <a:tc>
                  <a:txBody>
                    <a:bodyPr/>
                    <a:lstStyle/>
                    <a:p>
                      <a:pPr algn="ctr"/>
                      <a:r>
                        <a:rPr lang="en-US" sz="2400" kern="1200" dirty="0">
                          <a:solidFill>
                            <a:schemeClr val="tx1"/>
                          </a:solidFill>
                          <a:latin typeface="+mn-lt"/>
                          <a:ea typeface="+mn-ea"/>
                          <a:cs typeface="+mn-cs"/>
                        </a:rPr>
                        <a:t>Football</a:t>
                      </a:r>
                    </a:p>
                  </a:txBody>
                  <a:tcPr/>
                </a:tc>
                <a:tc>
                  <a:txBody>
                    <a:bodyPr/>
                    <a:lstStyle/>
                    <a:p>
                      <a:pPr algn="ctr"/>
                      <a:r>
                        <a:rPr lang="en-US" sz="2400" kern="1200" dirty="0">
                          <a:solidFill>
                            <a:schemeClr val="tx1"/>
                          </a:solidFill>
                          <a:latin typeface="+mn-lt"/>
                          <a:ea typeface="+mn-ea"/>
                          <a:cs typeface="+mn-cs"/>
                        </a:rPr>
                        <a:t>Concert</a:t>
                      </a:r>
                    </a:p>
                  </a:txBody>
                  <a:tcPr/>
                </a:tc>
                <a:extLst>
                  <a:ext uri="{0D108BD9-81ED-4DB2-BD59-A6C34878D82A}">
                    <a16:rowId xmlns:a16="http://schemas.microsoft.com/office/drawing/2014/main" val="10000"/>
                  </a:ext>
                </a:extLst>
              </a:tr>
              <a:tr h="525391">
                <a:tc>
                  <a:txBody>
                    <a:bodyPr/>
                    <a:lstStyle/>
                    <a:p>
                      <a:pPr marL="0" algn="ctr" defTabSz="914400" rtl="0" eaLnBrk="1" latinLnBrk="0" hangingPunct="1"/>
                      <a:r>
                        <a:rPr lang="en-US" sz="2400" kern="1200" dirty="0">
                          <a:solidFill>
                            <a:schemeClr val="tx1"/>
                          </a:solidFill>
                          <a:latin typeface="+mn-lt"/>
                          <a:ea typeface="+mn-ea"/>
                          <a:cs typeface="+mn-cs"/>
                        </a:rPr>
                        <a:t>Football</a:t>
                      </a:r>
                    </a:p>
                  </a:txBody>
                  <a:tcPr/>
                </a:tc>
                <a:tc>
                  <a:txBody>
                    <a:bodyPr/>
                    <a:lstStyle/>
                    <a:p>
                      <a:pPr marL="0" algn="ctr" rtl="0" eaLnBrk="1" latinLnBrk="0" hangingPunct="1"/>
                      <a:r>
                        <a:rPr kumimoji="0" lang="en-US" sz="2400" kern="1200" dirty="0">
                          <a:solidFill>
                            <a:schemeClr val="tx1"/>
                          </a:solidFill>
                          <a:latin typeface="+mn-lt"/>
                          <a:ea typeface="+mn-ea"/>
                          <a:cs typeface="+mn-cs"/>
                        </a:rPr>
                        <a:t>2,1</a:t>
                      </a:r>
                    </a:p>
                  </a:txBody>
                  <a:tcPr/>
                </a:tc>
                <a:tc>
                  <a:txBody>
                    <a:bodyPr/>
                    <a:lstStyle/>
                    <a:p>
                      <a:pPr marL="0" algn="ctr" rtl="0" eaLnBrk="1" latinLnBrk="0" hangingPunct="1"/>
                      <a:r>
                        <a:rPr kumimoji="0" lang="en-US" sz="2400" kern="1200" dirty="0">
                          <a:solidFill>
                            <a:schemeClr val="tx1"/>
                          </a:solidFill>
                          <a:latin typeface="+mn-lt"/>
                          <a:ea typeface="+mn-ea"/>
                          <a:cs typeface="+mn-cs"/>
                        </a:rPr>
                        <a:t>0,0</a:t>
                      </a:r>
                    </a:p>
                  </a:txBody>
                  <a:tcPr/>
                </a:tc>
                <a:extLst>
                  <a:ext uri="{0D108BD9-81ED-4DB2-BD59-A6C34878D82A}">
                    <a16:rowId xmlns:a16="http://schemas.microsoft.com/office/drawing/2014/main" val="10001"/>
                  </a:ext>
                </a:extLst>
              </a:tr>
              <a:tr h="425700">
                <a:tc>
                  <a:txBody>
                    <a:bodyPr/>
                    <a:lstStyle/>
                    <a:p>
                      <a:pPr marL="0" algn="ctr" defTabSz="914400" rtl="0" eaLnBrk="1" latinLnBrk="0" hangingPunct="1"/>
                      <a:r>
                        <a:rPr lang="en-US" sz="2400" kern="1200" dirty="0">
                          <a:solidFill>
                            <a:schemeClr val="tx1"/>
                          </a:solidFill>
                          <a:latin typeface="+mn-lt"/>
                          <a:ea typeface="+mn-ea"/>
                          <a:cs typeface="+mn-cs"/>
                        </a:rPr>
                        <a:t>Concert</a:t>
                      </a:r>
                    </a:p>
                  </a:txBody>
                  <a:tcPr/>
                </a:tc>
                <a:tc>
                  <a:txBody>
                    <a:bodyPr/>
                    <a:lstStyle/>
                    <a:p>
                      <a:pPr marL="0" algn="ctr" rtl="0" eaLnBrk="1" latinLnBrk="0" hangingPunct="1"/>
                      <a:r>
                        <a:rPr kumimoji="0" lang="en-US" sz="2400" kern="1200" dirty="0">
                          <a:solidFill>
                            <a:schemeClr val="tx1"/>
                          </a:solidFill>
                          <a:latin typeface="+mn-lt"/>
                          <a:ea typeface="+mn-ea"/>
                          <a:cs typeface="+mn-cs"/>
                        </a:rPr>
                        <a:t>0,0</a:t>
                      </a:r>
                    </a:p>
                  </a:txBody>
                  <a:tcPr/>
                </a:tc>
                <a:tc>
                  <a:txBody>
                    <a:bodyPr/>
                    <a:lstStyle/>
                    <a:p>
                      <a:pPr marL="0" algn="ctr" rtl="0" eaLnBrk="1" latinLnBrk="0" hangingPunct="1"/>
                      <a:r>
                        <a:rPr kumimoji="0" lang="en-US" sz="2400" kern="1200" dirty="0">
                          <a:solidFill>
                            <a:schemeClr val="tx1"/>
                          </a:solidFill>
                          <a:latin typeface="+mn-lt"/>
                          <a:ea typeface="+mn-ea"/>
                          <a:cs typeface="+mn-cs"/>
                        </a:rPr>
                        <a:t>1,2</a:t>
                      </a:r>
                    </a:p>
                  </a:txBody>
                  <a:tcPr/>
                </a:tc>
                <a:extLst>
                  <a:ext uri="{0D108BD9-81ED-4DB2-BD59-A6C34878D82A}">
                    <a16:rowId xmlns:a16="http://schemas.microsoft.com/office/drawing/2014/main" val="10002"/>
                  </a:ext>
                </a:extLst>
              </a:tr>
            </a:tbl>
          </a:graphicData>
        </a:graphic>
      </p:graphicFrame>
      <p:sp>
        <p:nvSpPr>
          <p:cNvPr id="21" name="TextBox 20">
            <a:extLst>
              <a:ext uri="{FF2B5EF4-FFF2-40B4-BE49-F238E27FC236}">
                <a16:creationId xmlns:a16="http://schemas.microsoft.com/office/drawing/2014/main" id="{EC84E918-3FBB-4BAF-B93F-26E299015CA8}"/>
              </a:ext>
            </a:extLst>
          </p:cNvPr>
          <p:cNvSpPr txBox="1"/>
          <p:nvPr/>
        </p:nvSpPr>
        <p:spPr>
          <a:xfrm>
            <a:off x="9620047" y="4618378"/>
            <a:ext cx="1376246" cy="461665"/>
          </a:xfrm>
          <a:prstGeom prst="rect">
            <a:avLst/>
          </a:prstGeom>
          <a:noFill/>
        </p:spPr>
        <p:txBody>
          <a:bodyPr wrap="square" rtlCol="0">
            <a:spAutoFit/>
          </a:bodyPr>
          <a:lstStyle/>
          <a:p>
            <a:r>
              <a:rPr lang="en-US" sz="2400" dirty="0"/>
              <a:t>Berry</a:t>
            </a:r>
          </a:p>
        </p:txBody>
      </p:sp>
      <p:sp>
        <p:nvSpPr>
          <p:cNvPr id="22" name="TextBox 21">
            <a:extLst>
              <a:ext uri="{FF2B5EF4-FFF2-40B4-BE49-F238E27FC236}">
                <a16:creationId xmlns:a16="http://schemas.microsoft.com/office/drawing/2014/main" id="{A0399677-BD76-4537-9283-92887E861E19}"/>
              </a:ext>
            </a:extLst>
          </p:cNvPr>
          <p:cNvSpPr txBox="1"/>
          <p:nvPr/>
        </p:nvSpPr>
        <p:spPr>
          <a:xfrm rot="16200000">
            <a:off x="6183942" y="5640871"/>
            <a:ext cx="1480858" cy="461665"/>
          </a:xfrm>
          <a:prstGeom prst="rect">
            <a:avLst/>
          </a:prstGeom>
          <a:noFill/>
        </p:spPr>
        <p:txBody>
          <a:bodyPr wrap="square" rtlCol="0">
            <a:spAutoFit/>
          </a:bodyPr>
          <a:lstStyle/>
          <a:p>
            <a:pPr algn="ctr"/>
            <a:r>
              <a:rPr lang="en-US" sz="2400" dirty="0"/>
              <a:t>Alex</a:t>
            </a:r>
          </a:p>
        </p:txBody>
      </p:sp>
    </p:spTree>
    <p:extLst>
      <p:ext uri="{BB962C8B-B14F-4D97-AF65-F5344CB8AC3E}">
        <p14:creationId xmlns:p14="http://schemas.microsoft.com/office/powerpoint/2010/main" val="3915343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500"/>
                                        <p:tgtEl>
                                          <p:spTgt spid="17"/>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500"/>
                                        <p:tgtEl>
                                          <p:spTgt spid="8"/>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500"/>
                                        <p:tgtEl>
                                          <p:spTgt spid="9"/>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fade">
                                      <p:cBhvr>
                                        <p:cTn id="36" dur="500"/>
                                        <p:tgtEl>
                                          <p:spTgt spid="19"/>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animEffect transition="in" filter="fade">
                                      <p:cBhvr>
                                        <p:cTn id="39" dur="500"/>
                                        <p:tgtEl>
                                          <p:spTgt spid="21"/>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fade">
                                      <p:cBhvr>
                                        <p:cTn id="42"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7" grpId="0"/>
      <p:bldP spid="8" grpId="0"/>
      <p:bldP spid="9" grpId="0" animBg="1"/>
      <p:bldP spid="16" grpId="0"/>
      <p:bldP spid="18" grpId="0"/>
      <p:bldP spid="21" grpId="0"/>
      <p:bldP spid="2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C00000"/>
                </a:solidFill>
              </a:rPr>
              <a:t>Poll 1</a:t>
            </a:r>
          </a:p>
        </p:txBody>
      </p:sp>
      <mc:AlternateContent xmlns:mc="http://schemas.openxmlformats.org/markup-compatibility/2006" xmlns:a14="http://schemas.microsoft.com/office/drawing/2010/main">
        <mc:Choice Requires="a14">
          <p:sp>
            <p:nvSpPr>
              <p:cNvPr id="3" name="Content Placeholder 2"/>
              <p:cNvSpPr>
                <a:spLocks noGrp="1"/>
              </p:cNvSpPr>
              <p:nvPr>
                <p:ph sz="quarter" idx="1"/>
              </p:nvPr>
            </p:nvSpPr>
            <p:spPr>
              <a:xfrm>
                <a:off x="552099" y="1113178"/>
                <a:ext cx="8431188" cy="2039539"/>
              </a:xfrm>
            </p:spPr>
            <p:txBody>
              <a:bodyPr/>
              <a:lstStyle/>
              <a:p>
                <a:r>
                  <a:rPr lang="en-US" dirty="0">
                    <a:solidFill>
                      <a:schemeClr val="accent1">
                        <a:lumMod val="75000"/>
                      </a:schemeClr>
                    </a:solidFill>
                  </a:rPr>
                  <a:t>In Rock-Paper-Scissors, if </a:t>
                </a:r>
                <a14:m>
                  <m:oMath xmlns:m="http://schemas.openxmlformats.org/officeDocument/2006/math">
                    <m:sSub>
                      <m:sSubPr>
                        <m:ctrlPr>
                          <a:rPr lang="en-US" altLang="zh-CN" i="1" dirty="0">
                            <a:solidFill>
                              <a:schemeClr val="accent1">
                                <a:lumMod val="75000"/>
                              </a:schemeClr>
                            </a:solidFill>
                            <a:latin typeface="Cambria Math" panose="02040503050406030204" pitchFamily="18" charset="0"/>
                          </a:rPr>
                        </m:ctrlPr>
                      </m:sSubPr>
                      <m:e>
                        <m:r>
                          <a:rPr lang="en-US" altLang="zh-CN" b="0" i="1" dirty="0">
                            <a:solidFill>
                              <a:schemeClr val="accent1">
                                <a:lumMod val="75000"/>
                              </a:schemeClr>
                            </a:solidFill>
                            <a:latin typeface="Cambria Math" panose="02040503050406030204" pitchFamily="18" charset="0"/>
                          </a:rPr>
                          <m:t>𝑠</m:t>
                        </m:r>
                      </m:e>
                      <m:sub>
                        <m:r>
                          <a:rPr lang="en-US" altLang="zh-CN" i="1" dirty="0">
                            <a:solidFill>
                              <a:schemeClr val="accent1">
                                <a:lumMod val="75000"/>
                              </a:schemeClr>
                            </a:solidFill>
                            <a:latin typeface="Cambria Math" panose="02040503050406030204" pitchFamily="18" charset="0"/>
                          </a:rPr>
                          <m:t>1</m:t>
                        </m:r>
                      </m:sub>
                    </m:sSub>
                    <m:r>
                      <a:rPr lang="en-US" altLang="zh-CN" i="1" dirty="0">
                        <a:solidFill>
                          <a:schemeClr val="accent1">
                            <a:lumMod val="75000"/>
                          </a:schemeClr>
                        </a:solidFill>
                        <a:latin typeface="Cambria Math" panose="02040503050406030204" pitchFamily="18" charset="0"/>
                      </a:rPr>
                      <m:t>=</m:t>
                    </m:r>
                    <m:d>
                      <m:dPr>
                        <m:ctrlPr>
                          <a:rPr lang="en-US" altLang="zh-CN" b="0" i="1" smtClean="0">
                            <a:solidFill>
                              <a:schemeClr val="accent1">
                                <a:lumMod val="75000"/>
                              </a:schemeClr>
                            </a:solidFill>
                            <a:latin typeface="Cambria Math" panose="02040503050406030204" pitchFamily="18" charset="0"/>
                          </a:rPr>
                        </m:ctrlPr>
                      </m:dPr>
                      <m:e>
                        <m:f>
                          <m:fPr>
                            <m:ctrlPr>
                              <a:rPr lang="en-US" altLang="zh-CN" i="1" dirty="0">
                                <a:solidFill>
                                  <a:schemeClr val="accent1">
                                    <a:lumMod val="75000"/>
                                  </a:schemeClr>
                                </a:solidFill>
                                <a:latin typeface="Cambria Math" panose="02040503050406030204" pitchFamily="18" charset="0"/>
                              </a:rPr>
                            </m:ctrlPr>
                          </m:fPr>
                          <m:num>
                            <m:r>
                              <a:rPr lang="en-US" altLang="zh-CN" dirty="0">
                                <a:solidFill>
                                  <a:schemeClr val="accent1">
                                    <a:lumMod val="75000"/>
                                  </a:schemeClr>
                                </a:solidFill>
                                <a:latin typeface="Cambria Math" panose="02040503050406030204" pitchFamily="18" charset="0"/>
                              </a:rPr>
                              <m:t>1</m:t>
                            </m:r>
                          </m:num>
                          <m:den>
                            <m:r>
                              <a:rPr lang="en-US" altLang="zh-CN" dirty="0">
                                <a:solidFill>
                                  <a:schemeClr val="accent1">
                                    <a:lumMod val="75000"/>
                                  </a:schemeClr>
                                </a:solidFill>
                                <a:latin typeface="Cambria Math" panose="02040503050406030204" pitchFamily="18" charset="0"/>
                              </a:rPr>
                              <m:t>3</m:t>
                            </m:r>
                          </m:den>
                        </m:f>
                        <m:r>
                          <a:rPr lang="en-US" altLang="zh-CN" dirty="0">
                            <a:solidFill>
                              <a:schemeClr val="accent1">
                                <a:lumMod val="75000"/>
                              </a:schemeClr>
                            </a:solidFill>
                            <a:latin typeface="Cambria Math" panose="02040503050406030204" pitchFamily="18" charset="0"/>
                          </a:rPr>
                          <m:t>,</m:t>
                        </m:r>
                        <m:f>
                          <m:fPr>
                            <m:ctrlPr>
                              <a:rPr lang="en-US" altLang="zh-CN" i="1" dirty="0">
                                <a:solidFill>
                                  <a:schemeClr val="accent1">
                                    <a:lumMod val="75000"/>
                                  </a:schemeClr>
                                </a:solidFill>
                                <a:latin typeface="Cambria Math" panose="02040503050406030204" pitchFamily="18" charset="0"/>
                              </a:rPr>
                            </m:ctrlPr>
                          </m:fPr>
                          <m:num>
                            <m:r>
                              <a:rPr lang="en-US" altLang="zh-CN" dirty="0">
                                <a:solidFill>
                                  <a:schemeClr val="accent1">
                                    <a:lumMod val="75000"/>
                                  </a:schemeClr>
                                </a:solidFill>
                                <a:latin typeface="Cambria Math" panose="02040503050406030204" pitchFamily="18" charset="0"/>
                              </a:rPr>
                              <m:t>2</m:t>
                            </m:r>
                          </m:num>
                          <m:den>
                            <m:r>
                              <a:rPr lang="en-US" altLang="zh-CN" dirty="0">
                                <a:solidFill>
                                  <a:schemeClr val="accent1">
                                    <a:lumMod val="75000"/>
                                  </a:schemeClr>
                                </a:solidFill>
                                <a:latin typeface="Cambria Math" panose="02040503050406030204" pitchFamily="18" charset="0"/>
                              </a:rPr>
                              <m:t>3</m:t>
                            </m:r>
                          </m:den>
                        </m:f>
                        <m:r>
                          <a:rPr lang="en-US" altLang="zh-CN" dirty="0">
                            <a:solidFill>
                              <a:schemeClr val="accent1">
                                <a:lumMod val="75000"/>
                              </a:schemeClr>
                            </a:solidFill>
                            <a:latin typeface="Cambria Math" panose="02040503050406030204" pitchFamily="18" charset="0"/>
                          </a:rPr>
                          <m:t>,0</m:t>
                        </m:r>
                      </m:e>
                    </m:d>
                  </m:oMath>
                </a14:m>
                <a:r>
                  <a:rPr lang="en-US" dirty="0">
                    <a:solidFill>
                      <a:schemeClr val="accent1">
                        <a:lumMod val="75000"/>
                      </a:schemeClr>
                    </a:solidFill>
                  </a:rPr>
                  <a:t>, </a:t>
                </a:r>
                <a14:m>
                  <m:oMath xmlns:m="http://schemas.openxmlformats.org/officeDocument/2006/math">
                    <m:sSub>
                      <m:sSubPr>
                        <m:ctrlPr>
                          <a:rPr lang="en-US" i="1" dirty="0">
                            <a:solidFill>
                              <a:schemeClr val="accent1">
                                <a:lumMod val="75000"/>
                              </a:schemeClr>
                            </a:solidFill>
                            <a:latin typeface="Cambria Math" panose="02040503050406030204" pitchFamily="18" charset="0"/>
                          </a:rPr>
                        </m:ctrlPr>
                      </m:sSubPr>
                      <m:e>
                        <m:r>
                          <a:rPr lang="en-US" b="0" i="1" dirty="0">
                            <a:solidFill>
                              <a:schemeClr val="accent1">
                                <a:lumMod val="75000"/>
                              </a:schemeClr>
                            </a:solidFill>
                            <a:latin typeface="Cambria Math" panose="02040503050406030204" pitchFamily="18" charset="0"/>
                          </a:rPr>
                          <m:t>𝑠</m:t>
                        </m:r>
                      </m:e>
                      <m:sub>
                        <m:r>
                          <a:rPr lang="en-US" i="1" dirty="0">
                            <a:solidFill>
                              <a:schemeClr val="accent1">
                                <a:lumMod val="75000"/>
                              </a:schemeClr>
                            </a:solidFill>
                            <a:latin typeface="Cambria Math" panose="02040503050406030204" pitchFamily="18" charset="0"/>
                          </a:rPr>
                          <m:t>2</m:t>
                        </m:r>
                      </m:sub>
                    </m:sSub>
                    <m:r>
                      <a:rPr lang="en-US" i="1" dirty="0">
                        <a:solidFill>
                          <a:schemeClr val="accent1">
                            <a:lumMod val="75000"/>
                          </a:schemeClr>
                        </a:solidFill>
                        <a:latin typeface="Cambria Math" panose="02040503050406030204" pitchFamily="18" charset="0"/>
                      </a:rPr>
                      <m:t>=</m:t>
                    </m:r>
                    <m:d>
                      <m:dPr>
                        <m:ctrlPr>
                          <a:rPr lang="en-US" b="0" i="1" smtClean="0">
                            <a:solidFill>
                              <a:schemeClr val="accent1">
                                <a:lumMod val="75000"/>
                              </a:schemeClr>
                            </a:solidFill>
                            <a:latin typeface="Cambria Math" panose="02040503050406030204" pitchFamily="18" charset="0"/>
                          </a:rPr>
                        </m:ctrlPr>
                      </m:dPr>
                      <m:e>
                        <m:r>
                          <a:rPr lang="en-US" i="1" dirty="0">
                            <a:solidFill>
                              <a:schemeClr val="accent1">
                                <a:lumMod val="75000"/>
                              </a:schemeClr>
                            </a:solidFill>
                            <a:latin typeface="Cambria Math" panose="02040503050406030204" pitchFamily="18" charset="0"/>
                          </a:rPr>
                          <m:t>0,</m:t>
                        </m:r>
                        <m:f>
                          <m:fPr>
                            <m:ctrlPr>
                              <a:rPr lang="en-US" i="1" dirty="0">
                                <a:solidFill>
                                  <a:schemeClr val="accent1">
                                    <a:lumMod val="75000"/>
                                  </a:schemeClr>
                                </a:solidFill>
                                <a:latin typeface="Cambria Math" panose="02040503050406030204" pitchFamily="18" charset="0"/>
                              </a:rPr>
                            </m:ctrlPr>
                          </m:fPr>
                          <m:num>
                            <m:r>
                              <a:rPr lang="en-US" i="1" dirty="0">
                                <a:solidFill>
                                  <a:schemeClr val="accent1">
                                    <a:lumMod val="75000"/>
                                  </a:schemeClr>
                                </a:solidFill>
                                <a:latin typeface="Cambria Math" panose="02040503050406030204" pitchFamily="18" charset="0"/>
                              </a:rPr>
                              <m:t>1</m:t>
                            </m:r>
                          </m:num>
                          <m:den>
                            <m:r>
                              <a:rPr lang="en-US" i="1" dirty="0">
                                <a:solidFill>
                                  <a:schemeClr val="accent1">
                                    <a:lumMod val="75000"/>
                                  </a:schemeClr>
                                </a:solidFill>
                                <a:latin typeface="Cambria Math" panose="02040503050406030204" pitchFamily="18" charset="0"/>
                              </a:rPr>
                              <m:t>2</m:t>
                            </m:r>
                          </m:den>
                        </m:f>
                        <m:r>
                          <a:rPr lang="en-US" i="1" dirty="0">
                            <a:solidFill>
                              <a:schemeClr val="accent1">
                                <a:lumMod val="75000"/>
                              </a:schemeClr>
                            </a:solidFill>
                            <a:latin typeface="Cambria Math" panose="02040503050406030204" pitchFamily="18" charset="0"/>
                          </a:rPr>
                          <m:t>,</m:t>
                        </m:r>
                        <m:f>
                          <m:fPr>
                            <m:ctrlPr>
                              <a:rPr lang="en-US" i="1" dirty="0">
                                <a:solidFill>
                                  <a:schemeClr val="accent1">
                                    <a:lumMod val="75000"/>
                                  </a:schemeClr>
                                </a:solidFill>
                                <a:latin typeface="Cambria Math" panose="02040503050406030204" pitchFamily="18" charset="0"/>
                              </a:rPr>
                            </m:ctrlPr>
                          </m:fPr>
                          <m:num>
                            <m:r>
                              <a:rPr lang="en-US" i="1" dirty="0">
                                <a:solidFill>
                                  <a:schemeClr val="accent1">
                                    <a:lumMod val="75000"/>
                                  </a:schemeClr>
                                </a:solidFill>
                                <a:latin typeface="Cambria Math" panose="02040503050406030204" pitchFamily="18" charset="0"/>
                              </a:rPr>
                              <m:t>1</m:t>
                            </m:r>
                          </m:num>
                          <m:den>
                            <m:r>
                              <a:rPr lang="en-US" i="1" dirty="0">
                                <a:solidFill>
                                  <a:schemeClr val="accent1">
                                    <a:lumMod val="75000"/>
                                  </a:schemeClr>
                                </a:solidFill>
                                <a:latin typeface="Cambria Math" panose="02040503050406030204" pitchFamily="18" charset="0"/>
                              </a:rPr>
                              <m:t>2</m:t>
                            </m:r>
                          </m:den>
                        </m:f>
                      </m:e>
                    </m:d>
                  </m:oMath>
                </a14:m>
                <a:r>
                  <a:rPr lang="en-US" dirty="0">
                    <a:solidFill>
                      <a:schemeClr val="accent1">
                        <a:lumMod val="75000"/>
                      </a:schemeClr>
                    </a:solidFill>
                  </a:rPr>
                  <a:t>, how many non-zero terms need to be added up when computing the expected utility for player 1?</a:t>
                </a:r>
              </a:p>
              <a:p>
                <a:pPr marL="457200" lvl="1" indent="-457200">
                  <a:buFont typeface="+mj-lt"/>
                  <a:buAutoNum type="alphaUcPeriod"/>
                </a:pPr>
                <a:r>
                  <a:rPr lang="en-US" dirty="0"/>
                  <a:t>9</a:t>
                </a:r>
              </a:p>
              <a:p>
                <a:pPr marL="457200" lvl="1" indent="-457200">
                  <a:buFont typeface="+mj-lt"/>
                  <a:buAutoNum type="alphaUcPeriod"/>
                </a:pPr>
                <a:r>
                  <a:rPr lang="en-US" dirty="0"/>
                  <a:t>6</a:t>
                </a:r>
              </a:p>
              <a:p>
                <a:pPr marL="457200" lvl="1" indent="-457200">
                  <a:buFont typeface="+mj-lt"/>
                  <a:buAutoNum type="alphaUcPeriod"/>
                </a:pPr>
                <a:r>
                  <a:rPr lang="en-US" dirty="0"/>
                  <a:t>4</a:t>
                </a:r>
              </a:p>
              <a:p>
                <a:pPr marL="457200" lvl="1" indent="-457200">
                  <a:buFont typeface="+mj-lt"/>
                  <a:buAutoNum type="alphaUcPeriod"/>
                </a:pPr>
                <a:r>
                  <a:rPr lang="en-US" dirty="0"/>
                  <a:t>7</a:t>
                </a:r>
              </a:p>
              <a:p>
                <a:pPr marL="457200" lvl="1" indent="-457200">
                  <a:buFont typeface="+mj-lt"/>
                  <a:buAutoNum type="alphaUcPeriod"/>
                </a:pPr>
                <a:r>
                  <a:rPr lang="en-US" dirty="0"/>
                  <a:t>3</a:t>
                </a:r>
                <a:endParaRPr lang="en-US" dirty="0">
                  <a:solidFill>
                    <a:srgbClr val="900000"/>
                  </a:solidFill>
                </a:endParaRPr>
              </a:p>
              <a:p>
                <a:endParaRPr lang="en-US" dirty="0">
                  <a:solidFill>
                    <a:srgbClr val="900000"/>
                  </a:solidFill>
                </a:endParaRPr>
              </a:p>
            </p:txBody>
          </p:sp>
        </mc:Choice>
        <mc:Fallback xmlns="">
          <p:sp>
            <p:nvSpPr>
              <p:cNvPr id="3" name="Content Placeholder 2"/>
              <p:cNvSpPr>
                <a:spLocks noGrp="1" noRot="1" noChangeAspect="1" noMove="1" noResize="1" noEditPoints="1" noAdjustHandles="1" noChangeArrowheads="1" noChangeShapeType="1" noTextEdit="1"/>
              </p:cNvSpPr>
              <p:nvPr>
                <p:ph sz="quarter" idx="1"/>
              </p:nvPr>
            </p:nvSpPr>
            <p:spPr>
              <a:xfrm>
                <a:off x="552099" y="1113178"/>
                <a:ext cx="8431188" cy="2039539"/>
              </a:xfrm>
              <a:blipFill>
                <a:blip r:embed="rId2"/>
                <a:stretch>
                  <a:fillRect l="-1518" b="-73653"/>
                </a:stretch>
              </a:blipFill>
            </p:spPr>
            <p:txBody>
              <a:bodyPr/>
              <a:lstStyle/>
              <a:p>
                <a:r>
                  <a:rPr lang="en-US">
                    <a:noFill/>
                  </a:rPr>
                  <a:t> </a:t>
                </a:r>
              </a:p>
            </p:txBody>
          </p:sp>
        </mc:Fallback>
      </mc:AlternateContent>
      <p:graphicFrame>
        <p:nvGraphicFramePr>
          <p:cNvPr id="7" name="Table 6"/>
          <p:cNvGraphicFramePr>
            <a:graphicFrameLocks noGrp="1"/>
          </p:cNvGraphicFramePr>
          <p:nvPr>
            <p:extLst>
              <p:ext uri="{D42A27DB-BD31-4B8C-83A1-F6EECF244321}">
                <p14:modId xmlns:p14="http://schemas.microsoft.com/office/powerpoint/2010/main" val="1600558011"/>
              </p:ext>
            </p:extLst>
          </p:nvPr>
        </p:nvGraphicFramePr>
        <p:xfrm>
          <a:off x="5785374" y="3810499"/>
          <a:ext cx="5815080" cy="2406904"/>
        </p:xfrm>
        <a:graphic>
          <a:graphicData uri="http://schemas.openxmlformats.org/drawingml/2006/table">
            <a:tbl>
              <a:tblPr firstRow="1" bandRow="1">
                <a:tableStyleId>{5940675A-B579-460E-94D1-54222C63F5DA}</a:tableStyleId>
              </a:tblPr>
              <a:tblGrid>
                <a:gridCol w="1453770">
                  <a:extLst>
                    <a:ext uri="{9D8B030D-6E8A-4147-A177-3AD203B41FA5}">
                      <a16:colId xmlns:a16="http://schemas.microsoft.com/office/drawing/2014/main" val="20000"/>
                    </a:ext>
                  </a:extLst>
                </a:gridCol>
                <a:gridCol w="1453770">
                  <a:extLst>
                    <a:ext uri="{9D8B030D-6E8A-4147-A177-3AD203B41FA5}">
                      <a16:colId xmlns:a16="http://schemas.microsoft.com/office/drawing/2014/main" val="20001"/>
                    </a:ext>
                  </a:extLst>
                </a:gridCol>
                <a:gridCol w="1453770">
                  <a:extLst>
                    <a:ext uri="{9D8B030D-6E8A-4147-A177-3AD203B41FA5}">
                      <a16:colId xmlns:a16="http://schemas.microsoft.com/office/drawing/2014/main" val="20002"/>
                    </a:ext>
                  </a:extLst>
                </a:gridCol>
                <a:gridCol w="1453770">
                  <a:extLst>
                    <a:ext uri="{9D8B030D-6E8A-4147-A177-3AD203B41FA5}">
                      <a16:colId xmlns:a16="http://schemas.microsoft.com/office/drawing/2014/main" val="20003"/>
                    </a:ext>
                  </a:extLst>
                </a:gridCol>
              </a:tblGrid>
              <a:tr h="680599">
                <a:tc>
                  <a:txBody>
                    <a:bodyPr/>
                    <a:lstStyle/>
                    <a:p>
                      <a:pPr algn="ctr"/>
                      <a:endParaRPr lang="en-US" sz="2800" dirty="0"/>
                    </a:p>
                  </a:txBody>
                  <a:tcPr/>
                </a:tc>
                <a:tc>
                  <a:txBody>
                    <a:bodyPr/>
                    <a:lstStyle/>
                    <a:p>
                      <a:pPr algn="ctr"/>
                      <a:r>
                        <a:rPr lang="en-US" sz="2800" dirty="0">
                          <a:solidFill>
                            <a:srgbClr val="00B050"/>
                          </a:solidFill>
                        </a:rPr>
                        <a:t>Rock</a:t>
                      </a:r>
                    </a:p>
                  </a:txBody>
                  <a:tcPr/>
                </a:tc>
                <a:tc>
                  <a:txBody>
                    <a:bodyPr/>
                    <a:lstStyle/>
                    <a:p>
                      <a:pPr algn="ctr"/>
                      <a:r>
                        <a:rPr lang="en-US" sz="2800" dirty="0">
                          <a:solidFill>
                            <a:srgbClr val="00B050"/>
                          </a:solidFill>
                        </a:rPr>
                        <a:t>Paper</a:t>
                      </a:r>
                    </a:p>
                  </a:txBody>
                  <a:tcPr/>
                </a:tc>
                <a:tc>
                  <a:txBody>
                    <a:bodyPr/>
                    <a:lstStyle/>
                    <a:p>
                      <a:pPr algn="ctr"/>
                      <a:r>
                        <a:rPr lang="en-US" sz="2800" dirty="0">
                          <a:solidFill>
                            <a:srgbClr val="00B050"/>
                          </a:solidFill>
                        </a:rPr>
                        <a:t>Scissors</a:t>
                      </a:r>
                    </a:p>
                  </a:txBody>
                  <a:tcPr/>
                </a:tc>
                <a:extLst>
                  <a:ext uri="{0D108BD9-81ED-4DB2-BD59-A6C34878D82A}">
                    <a16:rowId xmlns:a16="http://schemas.microsoft.com/office/drawing/2014/main" val="10000"/>
                  </a:ext>
                </a:extLst>
              </a:tr>
              <a:tr h="591917">
                <a:tc>
                  <a:txBody>
                    <a:bodyPr/>
                    <a:lstStyle/>
                    <a:p>
                      <a:pPr algn="ctr"/>
                      <a:r>
                        <a:rPr lang="en-US" sz="2800" dirty="0">
                          <a:solidFill>
                            <a:schemeClr val="accent1"/>
                          </a:solidFill>
                        </a:rPr>
                        <a:t>Rock</a:t>
                      </a:r>
                    </a:p>
                  </a:txBody>
                  <a:tcPr/>
                </a:tc>
                <a:tc>
                  <a:txBody>
                    <a:bodyPr/>
                    <a:lstStyle/>
                    <a:p>
                      <a:pPr algn="ctr"/>
                      <a:r>
                        <a:rPr lang="en-US" sz="2800" dirty="0">
                          <a:solidFill>
                            <a:schemeClr val="accent1"/>
                          </a:solidFill>
                        </a:rPr>
                        <a:t>0, </a:t>
                      </a:r>
                      <a:r>
                        <a:rPr kumimoji="0" lang="en-US" sz="2800" kern="1200" dirty="0">
                          <a:solidFill>
                            <a:srgbClr val="00B050"/>
                          </a:solidFill>
                          <a:latin typeface="+mn-lt"/>
                          <a:ea typeface="+mn-ea"/>
                          <a:cs typeface="+mn-cs"/>
                        </a:rPr>
                        <a:t>0</a:t>
                      </a:r>
                    </a:p>
                  </a:txBody>
                  <a:tcPr/>
                </a:tc>
                <a:tc>
                  <a:txBody>
                    <a:bodyPr/>
                    <a:lstStyle/>
                    <a:p>
                      <a:pPr algn="ctr"/>
                      <a:r>
                        <a:rPr lang="en-US" sz="2800" dirty="0">
                          <a:solidFill>
                            <a:schemeClr val="accent1"/>
                          </a:solidFill>
                        </a:rPr>
                        <a:t>-1, </a:t>
                      </a:r>
                      <a:r>
                        <a:rPr kumimoji="0" lang="en-US" sz="2800" kern="1200" dirty="0">
                          <a:solidFill>
                            <a:srgbClr val="00B050"/>
                          </a:solidFill>
                          <a:latin typeface="+mn-lt"/>
                          <a:ea typeface="+mn-ea"/>
                          <a:cs typeface="+mn-cs"/>
                        </a:rPr>
                        <a:t>1</a:t>
                      </a:r>
                    </a:p>
                  </a:txBody>
                  <a:tcPr/>
                </a:tc>
                <a:tc>
                  <a:txBody>
                    <a:bodyPr/>
                    <a:lstStyle/>
                    <a:p>
                      <a:pPr algn="ctr"/>
                      <a:r>
                        <a:rPr lang="en-US" sz="2800" dirty="0">
                          <a:solidFill>
                            <a:schemeClr val="accent1"/>
                          </a:solidFill>
                        </a:rPr>
                        <a:t>1, </a:t>
                      </a:r>
                      <a:r>
                        <a:rPr kumimoji="0" lang="en-US" sz="2800" kern="1200" dirty="0">
                          <a:solidFill>
                            <a:srgbClr val="00B050"/>
                          </a:solidFill>
                          <a:latin typeface="+mn-lt"/>
                          <a:ea typeface="+mn-ea"/>
                          <a:cs typeface="+mn-cs"/>
                        </a:rPr>
                        <a:t>-1</a:t>
                      </a:r>
                    </a:p>
                  </a:txBody>
                  <a:tcPr/>
                </a:tc>
                <a:extLst>
                  <a:ext uri="{0D108BD9-81ED-4DB2-BD59-A6C34878D82A}">
                    <a16:rowId xmlns:a16="http://schemas.microsoft.com/office/drawing/2014/main" val="10001"/>
                  </a:ext>
                </a:extLst>
              </a:tr>
              <a:tr h="567194">
                <a:tc>
                  <a:txBody>
                    <a:bodyPr/>
                    <a:lstStyle/>
                    <a:p>
                      <a:pPr algn="ctr"/>
                      <a:r>
                        <a:rPr lang="en-US" sz="2800" dirty="0">
                          <a:solidFill>
                            <a:schemeClr val="accent1"/>
                          </a:solidFill>
                        </a:rPr>
                        <a:t>Paper</a:t>
                      </a:r>
                    </a:p>
                  </a:txBody>
                  <a:tcPr/>
                </a:tc>
                <a:tc>
                  <a:txBody>
                    <a:bodyPr/>
                    <a:lstStyle/>
                    <a:p>
                      <a:pPr algn="ctr"/>
                      <a:r>
                        <a:rPr lang="en-US" sz="2800" dirty="0">
                          <a:solidFill>
                            <a:schemeClr val="accent1"/>
                          </a:solidFill>
                        </a:rPr>
                        <a:t>1, </a:t>
                      </a:r>
                      <a:r>
                        <a:rPr kumimoji="0" lang="en-US" sz="2800" kern="1200" dirty="0">
                          <a:solidFill>
                            <a:srgbClr val="00B050"/>
                          </a:solidFill>
                          <a:latin typeface="+mn-lt"/>
                          <a:ea typeface="+mn-ea"/>
                          <a:cs typeface="+mn-cs"/>
                        </a:rPr>
                        <a:t>-1</a:t>
                      </a:r>
                    </a:p>
                  </a:txBody>
                  <a:tcPr/>
                </a:tc>
                <a:tc>
                  <a:txBody>
                    <a:bodyPr/>
                    <a:lstStyle/>
                    <a:p>
                      <a:pPr algn="ctr"/>
                      <a:r>
                        <a:rPr lang="en-US" sz="2800" dirty="0">
                          <a:solidFill>
                            <a:schemeClr val="accent1"/>
                          </a:solidFill>
                        </a:rPr>
                        <a:t>0, </a:t>
                      </a:r>
                      <a:r>
                        <a:rPr kumimoji="0" lang="en-US" sz="2800" kern="1200" dirty="0">
                          <a:solidFill>
                            <a:srgbClr val="00B050"/>
                          </a:solidFill>
                          <a:latin typeface="+mn-lt"/>
                          <a:ea typeface="+mn-ea"/>
                          <a:cs typeface="+mn-cs"/>
                        </a:rPr>
                        <a:t>0</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dirty="0">
                          <a:solidFill>
                            <a:schemeClr val="accent1"/>
                          </a:solidFill>
                        </a:rPr>
                        <a:t>-1, </a:t>
                      </a:r>
                      <a:r>
                        <a:rPr kumimoji="0" lang="en-US" sz="2800" kern="1200" dirty="0">
                          <a:solidFill>
                            <a:srgbClr val="00B050"/>
                          </a:solidFill>
                          <a:latin typeface="+mn-lt"/>
                          <a:ea typeface="+mn-ea"/>
                          <a:cs typeface="+mn-cs"/>
                        </a:rPr>
                        <a:t>1</a:t>
                      </a:r>
                    </a:p>
                  </a:txBody>
                  <a:tcPr/>
                </a:tc>
                <a:extLst>
                  <a:ext uri="{0D108BD9-81ED-4DB2-BD59-A6C34878D82A}">
                    <a16:rowId xmlns:a16="http://schemas.microsoft.com/office/drawing/2014/main" val="10002"/>
                  </a:ext>
                </a:extLst>
              </a:tr>
              <a:tr h="567194">
                <a:tc>
                  <a:txBody>
                    <a:bodyPr/>
                    <a:lstStyle/>
                    <a:p>
                      <a:pPr algn="ctr"/>
                      <a:r>
                        <a:rPr lang="en-US" sz="2800" dirty="0">
                          <a:solidFill>
                            <a:schemeClr val="accent1"/>
                          </a:solidFill>
                        </a:rPr>
                        <a:t>Scissors</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dirty="0">
                          <a:solidFill>
                            <a:schemeClr val="accent1"/>
                          </a:solidFill>
                        </a:rPr>
                        <a:t>-1, </a:t>
                      </a:r>
                      <a:r>
                        <a:rPr kumimoji="0" lang="en-US" sz="2800" kern="1200" dirty="0">
                          <a:solidFill>
                            <a:srgbClr val="00B050"/>
                          </a:solidFill>
                          <a:latin typeface="+mn-lt"/>
                          <a:ea typeface="+mn-ea"/>
                          <a:cs typeface="+mn-cs"/>
                        </a:rPr>
                        <a:t>1</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dirty="0">
                          <a:solidFill>
                            <a:schemeClr val="accent1"/>
                          </a:solidFill>
                        </a:rPr>
                        <a:t>1, </a:t>
                      </a:r>
                      <a:r>
                        <a:rPr kumimoji="0" lang="en-US" sz="2800" kern="1200" dirty="0">
                          <a:solidFill>
                            <a:srgbClr val="00B050"/>
                          </a:solidFill>
                          <a:latin typeface="+mn-lt"/>
                          <a:ea typeface="+mn-ea"/>
                          <a:cs typeface="+mn-cs"/>
                        </a:rPr>
                        <a:t>-1</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dirty="0">
                          <a:solidFill>
                            <a:schemeClr val="accent1"/>
                          </a:solidFill>
                        </a:rPr>
                        <a:t>0, </a:t>
                      </a:r>
                      <a:r>
                        <a:rPr kumimoji="0" lang="en-US" sz="2800" kern="1200" dirty="0">
                          <a:solidFill>
                            <a:srgbClr val="00B050"/>
                          </a:solidFill>
                          <a:latin typeface="+mn-lt"/>
                          <a:ea typeface="+mn-ea"/>
                          <a:cs typeface="+mn-cs"/>
                        </a:rPr>
                        <a:t>0</a:t>
                      </a:r>
                    </a:p>
                  </a:txBody>
                  <a:tcPr/>
                </a:tc>
                <a:extLst>
                  <a:ext uri="{0D108BD9-81ED-4DB2-BD59-A6C34878D82A}">
                    <a16:rowId xmlns:a16="http://schemas.microsoft.com/office/drawing/2014/main" val="10003"/>
                  </a:ext>
                </a:extLst>
              </a:tr>
            </a:tbl>
          </a:graphicData>
        </a:graphic>
      </p:graphicFrame>
      <p:sp>
        <p:nvSpPr>
          <p:cNvPr id="8" name="TextBox 7"/>
          <p:cNvSpPr txBox="1"/>
          <p:nvPr/>
        </p:nvSpPr>
        <p:spPr>
          <a:xfrm>
            <a:off x="8143783" y="2629497"/>
            <a:ext cx="1376246" cy="523220"/>
          </a:xfrm>
          <a:prstGeom prst="rect">
            <a:avLst/>
          </a:prstGeom>
          <a:noFill/>
        </p:spPr>
        <p:txBody>
          <a:bodyPr wrap="square" rtlCol="0">
            <a:spAutoFit/>
          </a:bodyPr>
          <a:lstStyle/>
          <a:p>
            <a:r>
              <a:rPr lang="en-US" sz="2800" dirty="0">
                <a:solidFill>
                  <a:srgbClr val="00B050"/>
                </a:solidFill>
              </a:rPr>
              <a:t>Player 2</a:t>
            </a:r>
          </a:p>
        </p:txBody>
      </p:sp>
      <p:sp>
        <p:nvSpPr>
          <p:cNvPr id="9" name="TextBox 8"/>
          <p:cNvSpPr txBox="1"/>
          <p:nvPr/>
        </p:nvSpPr>
        <p:spPr>
          <a:xfrm rot="16200000">
            <a:off x="4123159" y="4677971"/>
            <a:ext cx="1480858" cy="523220"/>
          </a:xfrm>
          <a:prstGeom prst="rect">
            <a:avLst/>
          </a:prstGeom>
          <a:noFill/>
        </p:spPr>
        <p:txBody>
          <a:bodyPr wrap="square" rtlCol="0">
            <a:spAutoFit/>
          </a:bodyPr>
          <a:lstStyle/>
          <a:p>
            <a:r>
              <a:rPr lang="en-US" sz="2800" dirty="0">
                <a:solidFill>
                  <a:schemeClr val="accent1"/>
                </a:solidFill>
              </a:rPr>
              <a:t>Player 1</a:t>
            </a:r>
          </a:p>
        </p:txBody>
      </p:sp>
      <p:sp>
        <p:nvSpPr>
          <p:cNvPr id="10" name="Slide Number Placeholder 9"/>
          <p:cNvSpPr>
            <a:spLocks noGrp="1"/>
          </p:cNvSpPr>
          <p:nvPr>
            <p:ph type="sldNum" sz="quarter" idx="12"/>
          </p:nvPr>
        </p:nvSpPr>
        <p:spPr>
          <a:xfrm>
            <a:off x="612648" y="6356350"/>
            <a:ext cx="814936" cy="365760"/>
          </a:xfrm>
          <a:prstGeom prst="rect">
            <a:avLst/>
          </a:prstGeom>
        </p:spPr>
        <p:txBody>
          <a:bodyPr vert="horz"/>
          <a:lstStyle>
            <a:defPPr>
              <a:defRPr lang="en-US"/>
            </a:defPPr>
            <a:lvl1pPr marL="0" algn="l" defTabSz="914400" rtl="0" eaLnBrk="1" latinLnBrk="0" hangingPunct="1">
              <a:defRPr kumimoji="0" sz="14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3B20E47-2A4C-4221-B6B9-A2AC2F1C1077}" type="slidenum">
              <a:rPr lang="en-US" smtClean="0"/>
              <a:pPr/>
              <a:t>17</a:t>
            </a:fld>
            <a:endParaRPr lang="en-US" dirty="0"/>
          </a:p>
        </p:txBody>
      </p:sp>
      <mc:AlternateContent xmlns:mc="http://schemas.openxmlformats.org/markup-compatibility/2006" xmlns:p14="http://schemas.microsoft.com/office/powerpoint/2010/main">
        <mc:Choice Requires="p14">
          <p:contentPart p14:bwMode="auto" r:id="rId3">
            <p14:nvContentPartPr>
              <p14:cNvPr id="4" name="Ink 3">
                <a:extLst>
                  <a:ext uri="{FF2B5EF4-FFF2-40B4-BE49-F238E27FC236}">
                    <a16:creationId xmlns:a16="http://schemas.microsoft.com/office/drawing/2014/main" id="{FA335BA3-F754-1908-24B8-1AAFFCC8EB3E}"/>
                  </a:ext>
                </a:extLst>
              </p14:cNvPr>
              <p14:cNvContentPartPr/>
              <p14:nvPr/>
            </p14:nvContentPartPr>
            <p14:xfrm>
              <a:off x="277200" y="120600"/>
              <a:ext cx="11605320" cy="6129360"/>
            </p14:xfrm>
          </p:contentPart>
        </mc:Choice>
        <mc:Fallback xmlns="">
          <p:pic>
            <p:nvPicPr>
              <p:cNvPr id="4" name="Ink 3">
                <a:extLst>
                  <a:ext uri="{FF2B5EF4-FFF2-40B4-BE49-F238E27FC236}">
                    <a16:creationId xmlns:a16="http://schemas.microsoft.com/office/drawing/2014/main" id="{FA335BA3-F754-1908-24B8-1AAFFCC8EB3E}"/>
                  </a:ext>
                </a:extLst>
              </p:cNvPr>
              <p:cNvPicPr/>
              <p:nvPr/>
            </p:nvPicPr>
            <p:blipFill>
              <a:blip r:embed="rId4"/>
              <a:stretch>
                <a:fillRect/>
              </a:stretch>
            </p:blipFill>
            <p:spPr>
              <a:xfrm>
                <a:off x="267840" y="111240"/>
                <a:ext cx="11624040" cy="6148080"/>
              </a:xfrm>
              <a:prstGeom prst="rect">
                <a:avLst/>
              </a:prstGeom>
            </p:spPr>
          </p:pic>
        </mc:Fallback>
      </mc:AlternateContent>
    </p:spTree>
    <p:extLst>
      <p:ext uri="{BB962C8B-B14F-4D97-AF65-F5344CB8AC3E}">
        <p14:creationId xmlns:p14="http://schemas.microsoft.com/office/powerpoint/2010/main" val="24982138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C00000"/>
                </a:solidFill>
              </a:rPr>
              <a:t>Poll 2</a:t>
            </a:r>
          </a:p>
        </p:txBody>
      </p:sp>
      <mc:AlternateContent xmlns:mc="http://schemas.openxmlformats.org/markup-compatibility/2006" xmlns:a14="http://schemas.microsoft.com/office/drawing/2010/main">
        <mc:Choice Requires="a14">
          <p:sp>
            <p:nvSpPr>
              <p:cNvPr id="3" name="Content Placeholder 2"/>
              <p:cNvSpPr>
                <a:spLocks noGrp="1"/>
              </p:cNvSpPr>
              <p:nvPr>
                <p:ph sz="quarter" idx="1"/>
              </p:nvPr>
            </p:nvSpPr>
            <p:spPr>
              <a:xfrm>
                <a:off x="552099" y="1113178"/>
                <a:ext cx="8697196" cy="2039539"/>
              </a:xfrm>
            </p:spPr>
            <p:txBody>
              <a:bodyPr/>
              <a:lstStyle/>
              <a:p>
                <a:r>
                  <a:rPr lang="en-US" dirty="0">
                    <a:solidFill>
                      <a:schemeClr val="accent1">
                        <a:lumMod val="75000"/>
                      </a:schemeClr>
                    </a:solidFill>
                  </a:rPr>
                  <a:t>In Rock-Paper-Scissors, if </a:t>
                </a:r>
                <a14:m>
                  <m:oMath xmlns:m="http://schemas.openxmlformats.org/officeDocument/2006/math">
                    <m:sSub>
                      <m:sSubPr>
                        <m:ctrlPr>
                          <a:rPr lang="en-US" altLang="zh-CN" i="1" dirty="0">
                            <a:solidFill>
                              <a:schemeClr val="accent1">
                                <a:lumMod val="75000"/>
                              </a:schemeClr>
                            </a:solidFill>
                            <a:latin typeface="Cambria Math" panose="02040503050406030204" pitchFamily="18" charset="0"/>
                          </a:rPr>
                        </m:ctrlPr>
                      </m:sSubPr>
                      <m:e>
                        <m:r>
                          <a:rPr lang="en-US" altLang="zh-CN" b="0" i="1" dirty="0">
                            <a:solidFill>
                              <a:schemeClr val="accent1">
                                <a:lumMod val="75000"/>
                              </a:schemeClr>
                            </a:solidFill>
                            <a:latin typeface="Cambria Math" panose="02040503050406030204" pitchFamily="18" charset="0"/>
                          </a:rPr>
                          <m:t>𝑠</m:t>
                        </m:r>
                      </m:e>
                      <m:sub>
                        <m:r>
                          <a:rPr lang="en-US" altLang="zh-CN" i="1" dirty="0">
                            <a:solidFill>
                              <a:schemeClr val="accent1">
                                <a:lumMod val="75000"/>
                              </a:schemeClr>
                            </a:solidFill>
                            <a:latin typeface="Cambria Math" panose="02040503050406030204" pitchFamily="18" charset="0"/>
                          </a:rPr>
                          <m:t>1</m:t>
                        </m:r>
                      </m:sub>
                    </m:sSub>
                    <m:r>
                      <a:rPr lang="en-US" altLang="zh-CN" i="1" dirty="0">
                        <a:solidFill>
                          <a:schemeClr val="accent1">
                            <a:lumMod val="75000"/>
                          </a:schemeClr>
                        </a:solidFill>
                        <a:latin typeface="Cambria Math" panose="02040503050406030204" pitchFamily="18" charset="0"/>
                      </a:rPr>
                      <m:t>=</m:t>
                    </m:r>
                    <m:d>
                      <m:dPr>
                        <m:ctrlPr>
                          <a:rPr lang="en-US" altLang="zh-CN" b="0" i="1" smtClean="0">
                            <a:solidFill>
                              <a:schemeClr val="accent1">
                                <a:lumMod val="75000"/>
                              </a:schemeClr>
                            </a:solidFill>
                            <a:latin typeface="Cambria Math" panose="02040503050406030204" pitchFamily="18" charset="0"/>
                          </a:rPr>
                        </m:ctrlPr>
                      </m:dPr>
                      <m:e>
                        <m:f>
                          <m:fPr>
                            <m:ctrlPr>
                              <a:rPr lang="en-US" altLang="zh-CN" i="1" dirty="0">
                                <a:solidFill>
                                  <a:schemeClr val="accent1">
                                    <a:lumMod val="75000"/>
                                  </a:schemeClr>
                                </a:solidFill>
                                <a:latin typeface="Cambria Math" panose="02040503050406030204" pitchFamily="18" charset="0"/>
                              </a:rPr>
                            </m:ctrlPr>
                          </m:fPr>
                          <m:num>
                            <m:r>
                              <a:rPr lang="en-US" altLang="zh-CN" dirty="0">
                                <a:solidFill>
                                  <a:schemeClr val="accent1">
                                    <a:lumMod val="75000"/>
                                  </a:schemeClr>
                                </a:solidFill>
                                <a:latin typeface="Cambria Math" panose="02040503050406030204" pitchFamily="18" charset="0"/>
                              </a:rPr>
                              <m:t>1</m:t>
                            </m:r>
                          </m:num>
                          <m:den>
                            <m:r>
                              <a:rPr lang="en-US" altLang="zh-CN" dirty="0">
                                <a:solidFill>
                                  <a:schemeClr val="accent1">
                                    <a:lumMod val="75000"/>
                                  </a:schemeClr>
                                </a:solidFill>
                                <a:latin typeface="Cambria Math" panose="02040503050406030204" pitchFamily="18" charset="0"/>
                              </a:rPr>
                              <m:t>3</m:t>
                            </m:r>
                          </m:den>
                        </m:f>
                        <m:r>
                          <a:rPr lang="en-US" altLang="zh-CN" dirty="0">
                            <a:solidFill>
                              <a:schemeClr val="accent1">
                                <a:lumMod val="75000"/>
                              </a:schemeClr>
                            </a:solidFill>
                            <a:latin typeface="Cambria Math" panose="02040503050406030204" pitchFamily="18" charset="0"/>
                          </a:rPr>
                          <m:t>,</m:t>
                        </m:r>
                        <m:f>
                          <m:fPr>
                            <m:ctrlPr>
                              <a:rPr lang="en-US" altLang="zh-CN" i="1" dirty="0">
                                <a:solidFill>
                                  <a:schemeClr val="accent1">
                                    <a:lumMod val="75000"/>
                                  </a:schemeClr>
                                </a:solidFill>
                                <a:latin typeface="Cambria Math" panose="02040503050406030204" pitchFamily="18" charset="0"/>
                              </a:rPr>
                            </m:ctrlPr>
                          </m:fPr>
                          <m:num>
                            <m:r>
                              <a:rPr lang="en-US" altLang="zh-CN" dirty="0">
                                <a:solidFill>
                                  <a:schemeClr val="accent1">
                                    <a:lumMod val="75000"/>
                                  </a:schemeClr>
                                </a:solidFill>
                                <a:latin typeface="Cambria Math" panose="02040503050406030204" pitchFamily="18" charset="0"/>
                              </a:rPr>
                              <m:t>2</m:t>
                            </m:r>
                          </m:num>
                          <m:den>
                            <m:r>
                              <a:rPr lang="en-US" altLang="zh-CN" dirty="0">
                                <a:solidFill>
                                  <a:schemeClr val="accent1">
                                    <a:lumMod val="75000"/>
                                  </a:schemeClr>
                                </a:solidFill>
                                <a:latin typeface="Cambria Math" panose="02040503050406030204" pitchFamily="18" charset="0"/>
                              </a:rPr>
                              <m:t>3</m:t>
                            </m:r>
                          </m:den>
                        </m:f>
                        <m:r>
                          <a:rPr lang="en-US" altLang="zh-CN" dirty="0">
                            <a:solidFill>
                              <a:schemeClr val="accent1">
                                <a:lumMod val="75000"/>
                              </a:schemeClr>
                            </a:solidFill>
                            <a:latin typeface="Cambria Math" panose="02040503050406030204" pitchFamily="18" charset="0"/>
                          </a:rPr>
                          <m:t>,0</m:t>
                        </m:r>
                      </m:e>
                    </m:d>
                  </m:oMath>
                </a14:m>
                <a:r>
                  <a:rPr lang="en-US" dirty="0">
                    <a:solidFill>
                      <a:schemeClr val="accent1">
                        <a:lumMod val="75000"/>
                      </a:schemeClr>
                    </a:solidFill>
                  </a:rPr>
                  <a:t>, </a:t>
                </a:r>
                <a14:m>
                  <m:oMath xmlns:m="http://schemas.openxmlformats.org/officeDocument/2006/math">
                    <m:sSub>
                      <m:sSubPr>
                        <m:ctrlPr>
                          <a:rPr lang="en-US" i="1" dirty="0">
                            <a:solidFill>
                              <a:schemeClr val="accent1">
                                <a:lumMod val="75000"/>
                              </a:schemeClr>
                            </a:solidFill>
                            <a:latin typeface="Cambria Math" panose="02040503050406030204" pitchFamily="18" charset="0"/>
                          </a:rPr>
                        </m:ctrlPr>
                      </m:sSubPr>
                      <m:e>
                        <m:r>
                          <a:rPr lang="en-US" b="0" i="1" dirty="0">
                            <a:solidFill>
                              <a:schemeClr val="accent1">
                                <a:lumMod val="75000"/>
                              </a:schemeClr>
                            </a:solidFill>
                            <a:latin typeface="Cambria Math" panose="02040503050406030204" pitchFamily="18" charset="0"/>
                          </a:rPr>
                          <m:t>𝑠</m:t>
                        </m:r>
                      </m:e>
                      <m:sub>
                        <m:r>
                          <a:rPr lang="en-US" i="1" dirty="0">
                            <a:solidFill>
                              <a:schemeClr val="accent1">
                                <a:lumMod val="75000"/>
                              </a:schemeClr>
                            </a:solidFill>
                            <a:latin typeface="Cambria Math" panose="02040503050406030204" pitchFamily="18" charset="0"/>
                          </a:rPr>
                          <m:t>2</m:t>
                        </m:r>
                      </m:sub>
                    </m:sSub>
                    <m:r>
                      <a:rPr lang="en-US" i="1" dirty="0">
                        <a:solidFill>
                          <a:schemeClr val="accent1">
                            <a:lumMod val="75000"/>
                          </a:schemeClr>
                        </a:solidFill>
                        <a:latin typeface="Cambria Math" panose="02040503050406030204" pitchFamily="18" charset="0"/>
                      </a:rPr>
                      <m:t>=</m:t>
                    </m:r>
                    <m:d>
                      <m:dPr>
                        <m:ctrlPr>
                          <a:rPr lang="en-US" b="0" i="1" smtClean="0">
                            <a:solidFill>
                              <a:schemeClr val="accent1">
                                <a:lumMod val="75000"/>
                              </a:schemeClr>
                            </a:solidFill>
                            <a:latin typeface="Cambria Math" panose="02040503050406030204" pitchFamily="18" charset="0"/>
                          </a:rPr>
                        </m:ctrlPr>
                      </m:dPr>
                      <m:e>
                        <m:r>
                          <a:rPr lang="en-US" i="1" dirty="0">
                            <a:solidFill>
                              <a:schemeClr val="accent1">
                                <a:lumMod val="75000"/>
                              </a:schemeClr>
                            </a:solidFill>
                            <a:latin typeface="Cambria Math" panose="02040503050406030204" pitchFamily="18" charset="0"/>
                          </a:rPr>
                          <m:t>0,</m:t>
                        </m:r>
                        <m:f>
                          <m:fPr>
                            <m:ctrlPr>
                              <a:rPr lang="en-US" i="1" dirty="0">
                                <a:solidFill>
                                  <a:schemeClr val="accent1">
                                    <a:lumMod val="75000"/>
                                  </a:schemeClr>
                                </a:solidFill>
                                <a:latin typeface="Cambria Math" panose="02040503050406030204" pitchFamily="18" charset="0"/>
                              </a:rPr>
                            </m:ctrlPr>
                          </m:fPr>
                          <m:num>
                            <m:r>
                              <a:rPr lang="en-US" i="1" dirty="0">
                                <a:solidFill>
                                  <a:schemeClr val="accent1">
                                    <a:lumMod val="75000"/>
                                  </a:schemeClr>
                                </a:solidFill>
                                <a:latin typeface="Cambria Math" panose="02040503050406030204" pitchFamily="18" charset="0"/>
                              </a:rPr>
                              <m:t>1</m:t>
                            </m:r>
                          </m:num>
                          <m:den>
                            <m:r>
                              <a:rPr lang="en-US" i="1" dirty="0">
                                <a:solidFill>
                                  <a:schemeClr val="accent1">
                                    <a:lumMod val="75000"/>
                                  </a:schemeClr>
                                </a:solidFill>
                                <a:latin typeface="Cambria Math" panose="02040503050406030204" pitchFamily="18" charset="0"/>
                              </a:rPr>
                              <m:t>2</m:t>
                            </m:r>
                          </m:den>
                        </m:f>
                        <m:r>
                          <a:rPr lang="en-US" i="1" dirty="0">
                            <a:solidFill>
                              <a:schemeClr val="accent1">
                                <a:lumMod val="75000"/>
                              </a:schemeClr>
                            </a:solidFill>
                            <a:latin typeface="Cambria Math" panose="02040503050406030204" pitchFamily="18" charset="0"/>
                          </a:rPr>
                          <m:t>,</m:t>
                        </m:r>
                        <m:f>
                          <m:fPr>
                            <m:ctrlPr>
                              <a:rPr lang="en-US" i="1" dirty="0">
                                <a:solidFill>
                                  <a:schemeClr val="accent1">
                                    <a:lumMod val="75000"/>
                                  </a:schemeClr>
                                </a:solidFill>
                                <a:latin typeface="Cambria Math" panose="02040503050406030204" pitchFamily="18" charset="0"/>
                              </a:rPr>
                            </m:ctrlPr>
                          </m:fPr>
                          <m:num>
                            <m:r>
                              <a:rPr lang="en-US" i="1" dirty="0">
                                <a:solidFill>
                                  <a:schemeClr val="accent1">
                                    <a:lumMod val="75000"/>
                                  </a:schemeClr>
                                </a:solidFill>
                                <a:latin typeface="Cambria Math" panose="02040503050406030204" pitchFamily="18" charset="0"/>
                              </a:rPr>
                              <m:t>1</m:t>
                            </m:r>
                          </m:num>
                          <m:den>
                            <m:r>
                              <a:rPr lang="en-US" i="1" dirty="0">
                                <a:solidFill>
                                  <a:schemeClr val="accent1">
                                    <a:lumMod val="75000"/>
                                  </a:schemeClr>
                                </a:solidFill>
                                <a:latin typeface="Cambria Math" panose="02040503050406030204" pitchFamily="18" charset="0"/>
                              </a:rPr>
                              <m:t>2</m:t>
                            </m:r>
                          </m:den>
                        </m:f>
                      </m:e>
                    </m:d>
                  </m:oMath>
                </a14:m>
                <a:r>
                  <a:rPr lang="en-US" dirty="0">
                    <a:solidFill>
                      <a:schemeClr val="accent1">
                        <a:lumMod val="75000"/>
                      </a:schemeClr>
                    </a:solidFill>
                  </a:rPr>
                  <a:t>, what is the utility of player 1?</a:t>
                </a:r>
              </a:p>
              <a:p>
                <a:pPr marL="457200" lvl="1" indent="-457200">
                  <a:buFont typeface="+mj-lt"/>
                  <a:buAutoNum type="alphaUcPeriod"/>
                </a:pPr>
                <a:r>
                  <a:rPr lang="en-US" dirty="0"/>
                  <a:t>-1</a:t>
                </a:r>
              </a:p>
              <a:p>
                <a:pPr marL="457200" lvl="1" indent="-457200">
                  <a:buFont typeface="+mj-lt"/>
                  <a:buAutoNum type="alphaUcPeriod"/>
                </a:pPr>
                <a:r>
                  <a:rPr lang="en-US" dirty="0"/>
                  <a:t>-1/3</a:t>
                </a:r>
              </a:p>
              <a:p>
                <a:pPr marL="457200" lvl="1" indent="-457200">
                  <a:buFont typeface="+mj-lt"/>
                  <a:buAutoNum type="alphaUcPeriod"/>
                </a:pPr>
                <a:r>
                  <a:rPr lang="en-US" dirty="0"/>
                  <a:t>0</a:t>
                </a:r>
              </a:p>
              <a:p>
                <a:pPr marL="457200" lvl="1" indent="-457200">
                  <a:buFont typeface="+mj-lt"/>
                  <a:buAutoNum type="alphaUcPeriod"/>
                </a:pPr>
                <a:r>
                  <a:rPr lang="en-US" dirty="0"/>
                  <a:t>2/3</a:t>
                </a:r>
              </a:p>
              <a:p>
                <a:pPr marL="457200" lvl="1" indent="-457200">
                  <a:buFont typeface="+mj-lt"/>
                  <a:buAutoNum type="alphaUcPeriod"/>
                </a:pPr>
                <a:r>
                  <a:rPr lang="en-US" dirty="0"/>
                  <a:t>1</a:t>
                </a:r>
              </a:p>
              <a:p>
                <a:endParaRPr lang="en-US" dirty="0">
                  <a:solidFill>
                    <a:srgbClr val="900000"/>
                  </a:solidFill>
                </a:endParaRPr>
              </a:p>
            </p:txBody>
          </p:sp>
        </mc:Choice>
        <mc:Fallback xmlns="">
          <p:sp>
            <p:nvSpPr>
              <p:cNvPr id="3" name="Content Placeholder 2"/>
              <p:cNvSpPr>
                <a:spLocks noGrp="1" noRot="1" noChangeAspect="1" noMove="1" noResize="1" noEditPoints="1" noAdjustHandles="1" noChangeArrowheads="1" noChangeShapeType="1" noTextEdit="1"/>
              </p:cNvSpPr>
              <p:nvPr>
                <p:ph sz="quarter" idx="1"/>
              </p:nvPr>
            </p:nvSpPr>
            <p:spPr>
              <a:xfrm>
                <a:off x="552099" y="1113178"/>
                <a:ext cx="8697196" cy="2039539"/>
              </a:xfrm>
              <a:blipFill>
                <a:blip r:embed="rId2"/>
                <a:stretch>
                  <a:fillRect l="-1473" b="-54790"/>
                </a:stretch>
              </a:blipFill>
            </p:spPr>
            <p:txBody>
              <a:bodyPr/>
              <a:lstStyle/>
              <a:p>
                <a:r>
                  <a:rPr lang="en-US">
                    <a:noFill/>
                  </a:rPr>
                  <a:t> </a:t>
                </a:r>
              </a:p>
            </p:txBody>
          </p:sp>
        </mc:Fallback>
      </mc:AlternateContent>
      <p:graphicFrame>
        <p:nvGraphicFramePr>
          <p:cNvPr id="7" name="Table 6"/>
          <p:cNvGraphicFramePr>
            <a:graphicFrameLocks noGrp="1"/>
          </p:cNvGraphicFramePr>
          <p:nvPr/>
        </p:nvGraphicFramePr>
        <p:xfrm>
          <a:off x="5785374" y="3810499"/>
          <a:ext cx="5815080" cy="2406904"/>
        </p:xfrm>
        <a:graphic>
          <a:graphicData uri="http://schemas.openxmlformats.org/drawingml/2006/table">
            <a:tbl>
              <a:tblPr firstRow="1" bandRow="1">
                <a:tableStyleId>{5940675A-B579-460E-94D1-54222C63F5DA}</a:tableStyleId>
              </a:tblPr>
              <a:tblGrid>
                <a:gridCol w="1453770">
                  <a:extLst>
                    <a:ext uri="{9D8B030D-6E8A-4147-A177-3AD203B41FA5}">
                      <a16:colId xmlns:a16="http://schemas.microsoft.com/office/drawing/2014/main" val="20000"/>
                    </a:ext>
                  </a:extLst>
                </a:gridCol>
                <a:gridCol w="1453770">
                  <a:extLst>
                    <a:ext uri="{9D8B030D-6E8A-4147-A177-3AD203B41FA5}">
                      <a16:colId xmlns:a16="http://schemas.microsoft.com/office/drawing/2014/main" val="20001"/>
                    </a:ext>
                  </a:extLst>
                </a:gridCol>
                <a:gridCol w="1453770">
                  <a:extLst>
                    <a:ext uri="{9D8B030D-6E8A-4147-A177-3AD203B41FA5}">
                      <a16:colId xmlns:a16="http://schemas.microsoft.com/office/drawing/2014/main" val="20002"/>
                    </a:ext>
                  </a:extLst>
                </a:gridCol>
                <a:gridCol w="1453770">
                  <a:extLst>
                    <a:ext uri="{9D8B030D-6E8A-4147-A177-3AD203B41FA5}">
                      <a16:colId xmlns:a16="http://schemas.microsoft.com/office/drawing/2014/main" val="20003"/>
                    </a:ext>
                  </a:extLst>
                </a:gridCol>
              </a:tblGrid>
              <a:tr h="680599">
                <a:tc>
                  <a:txBody>
                    <a:bodyPr/>
                    <a:lstStyle/>
                    <a:p>
                      <a:pPr algn="ctr"/>
                      <a:endParaRPr lang="en-US" sz="2800" dirty="0"/>
                    </a:p>
                  </a:txBody>
                  <a:tcPr/>
                </a:tc>
                <a:tc>
                  <a:txBody>
                    <a:bodyPr/>
                    <a:lstStyle/>
                    <a:p>
                      <a:pPr algn="ctr"/>
                      <a:r>
                        <a:rPr lang="en-US" sz="2800" dirty="0">
                          <a:solidFill>
                            <a:srgbClr val="00B050"/>
                          </a:solidFill>
                        </a:rPr>
                        <a:t>Rock</a:t>
                      </a:r>
                    </a:p>
                  </a:txBody>
                  <a:tcPr/>
                </a:tc>
                <a:tc>
                  <a:txBody>
                    <a:bodyPr/>
                    <a:lstStyle/>
                    <a:p>
                      <a:pPr algn="ctr"/>
                      <a:r>
                        <a:rPr lang="en-US" sz="2800" dirty="0">
                          <a:solidFill>
                            <a:srgbClr val="00B050"/>
                          </a:solidFill>
                        </a:rPr>
                        <a:t>Paper</a:t>
                      </a:r>
                    </a:p>
                  </a:txBody>
                  <a:tcPr/>
                </a:tc>
                <a:tc>
                  <a:txBody>
                    <a:bodyPr/>
                    <a:lstStyle/>
                    <a:p>
                      <a:pPr algn="ctr"/>
                      <a:r>
                        <a:rPr lang="en-US" sz="2800" dirty="0">
                          <a:solidFill>
                            <a:srgbClr val="00B050"/>
                          </a:solidFill>
                        </a:rPr>
                        <a:t>Scissors</a:t>
                      </a:r>
                    </a:p>
                  </a:txBody>
                  <a:tcPr/>
                </a:tc>
                <a:extLst>
                  <a:ext uri="{0D108BD9-81ED-4DB2-BD59-A6C34878D82A}">
                    <a16:rowId xmlns:a16="http://schemas.microsoft.com/office/drawing/2014/main" val="10000"/>
                  </a:ext>
                </a:extLst>
              </a:tr>
              <a:tr h="591917">
                <a:tc>
                  <a:txBody>
                    <a:bodyPr/>
                    <a:lstStyle/>
                    <a:p>
                      <a:pPr algn="ctr"/>
                      <a:r>
                        <a:rPr lang="en-US" sz="2800" dirty="0">
                          <a:solidFill>
                            <a:schemeClr val="accent1"/>
                          </a:solidFill>
                        </a:rPr>
                        <a:t>Rock</a:t>
                      </a:r>
                    </a:p>
                  </a:txBody>
                  <a:tcPr/>
                </a:tc>
                <a:tc>
                  <a:txBody>
                    <a:bodyPr/>
                    <a:lstStyle/>
                    <a:p>
                      <a:pPr algn="ctr"/>
                      <a:r>
                        <a:rPr lang="en-US" sz="2800" dirty="0">
                          <a:solidFill>
                            <a:schemeClr val="accent1"/>
                          </a:solidFill>
                        </a:rPr>
                        <a:t>0, </a:t>
                      </a:r>
                      <a:r>
                        <a:rPr kumimoji="0" lang="en-US" sz="2800" kern="1200" dirty="0">
                          <a:solidFill>
                            <a:srgbClr val="00B050"/>
                          </a:solidFill>
                          <a:latin typeface="+mn-lt"/>
                          <a:ea typeface="+mn-ea"/>
                          <a:cs typeface="+mn-cs"/>
                        </a:rPr>
                        <a:t>0</a:t>
                      </a:r>
                    </a:p>
                  </a:txBody>
                  <a:tcPr/>
                </a:tc>
                <a:tc>
                  <a:txBody>
                    <a:bodyPr/>
                    <a:lstStyle/>
                    <a:p>
                      <a:pPr algn="ctr"/>
                      <a:r>
                        <a:rPr lang="en-US" sz="2800" dirty="0">
                          <a:solidFill>
                            <a:schemeClr val="accent1"/>
                          </a:solidFill>
                        </a:rPr>
                        <a:t>-1, </a:t>
                      </a:r>
                      <a:r>
                        <a:rPr kumimoji="0" lang="en-US" sz="2800" kern="1200" dirty="0">
                          <a:solidFill>
                            <a:srgbClr val="00B050"/>
                          </a:solidFill>
                          <a:latin typeface="+mn-lt"/>
                          <a:ea typeface="+mn-ea"/>
                          <a:cs typeface="+mn-cs"/>
                        </a:rPr>
                        <a:t>1</a:t>
                      </a:r>
                    </a:p>
                  </a:txBody>
                  <a:tcPr/>
                </a:tc>
                <a:tc>
                  <a:txBody>
                    <a:bodyPr/>
                    <a:lstStyle/>
                    <a:p>
                      <a:pPr algn="ctr"/>
                      <a:r>
                        <a:rPr lang="en-US" sz="2800" dirty="0">
                          <a:solidFill>
                            <a:schemeClr val="accent1"/>
                          </a:solidFill>
                        </a:rPr>
                        <a:t>1, </a:t>
                      </a:r>
                      <a:r>
                        <a:rPr kumimoji="0" lang="en-US" sz="2800" kern="1200" dirty="0">
                          <a:solidFill>
                            <a:srgbClr val="00B050"/>
                          </a:solidFill>
                          <a:latin typeface="+mn-lt"/>
                          <a:ea typeface="+mn-ea"/>
                          <a:cs typeface="+mn-cs"/>
                        </a:rPr>
                        <a:t>-1</a:t>
                      </a:r>
                    </a:p>
                  </a:txBody>
                  <a:tcPr/>
                </a:tc>
                <a:extLst>
                  <a:ext uri="{0D108BD9-81ED-4DB2-BD59-A6C34878D82A}">
                    <a16:rowId xmlns:a16="http://schemas.microsoft.com/office/drawing/2014/main" val="10001"/>
                  </a:ext>
                </a:extLst>
              </a:tr>
              <a:tr h="567194">
                <a:tc>
                  <a:txBody>
                    <a:bodyPr/>
                    <a:lstStyle/>
                    <a:p>
                      <a:pPr algn="ctr"/>
                      <a:r>
                        <a:rPr lang="en-US" sz="2800" dirty="0">
                          <a:solidFill>
                            <a:schemeClr val="accent1"/>
                          </a:solidFill>
                        </a:rPr>
                        <a:t>Paper</a:t>
                      </a:r>
                    </a:p>
                  </a:txBody>
                  <a:tcPr/>
                </a:tc>
                <a:tc>
                  <a:txBody>
                    <a:bodyPr/>
                    <a:lstStyle/>
                    <a:p>
                      <a:pPr algn="ctr"/>
                      <a:r>
                        <a:rPr lang="en-US" sz="2800" dirty="0">
                          <a:solidFill>
                            <a:schemeClr val="accent1"/>
                          </a:solidFill>
                        </a:rPr>
                        <a:t>1, </a:t>
                      </a:r>
                      <a:r>
                        <a:rPr kumimoji="0" lang="en-US" sz="2800" kern="1200" dirty="0">
                          <a:solidFill>
                            <a:srgbClr val="00B050"/>
                          </a:solidFill>
                          <a:latin typeface="+mn-lt"/>
                          <a:ea typeface="+mn-ea"/>
                          <a:cs typeface="+mn-cs"/>
                        </a:rPr>
                        <a:t>-1</a:t>
                      </a:r>
                    </a:p>
                  </a:txBody>
                  <a:tcPr/>
                </a:tc>
                <a:tc>
                  <a:txBody>
                    <a:bodyPr/>
                    <a:lstStyle/>
                    <a:p>
                      <a:pPr algn="ctr"/>
                      <a:r>
                        <a:rPr lang="en-US" sz="2800" dirty="0">
                          <a:solidFill>
                            <a:schemeClr val="accent1"/>
                          </a:solidFill>
                        </a:rPr>
                        <a:t>0, </a:t>
                      </a:r>
                      <a:r>
                        <a:rPr kumimoji="0" lang="en-US" sz="2800" kern="1200" dirty="0">
                          <a:solidFill>
                            <a:srgbClr val="00B050"/>
                          </a:solidFill>
                          <a:latin typeface="+mn-lt"/>
                          <a:ea typeface="+mn-ea"/>
                          <a:cs typeface="+mn-cs"/>
                        </a:rPr>
                        <a:t>0</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dirty="0">
                          <a:solidFill>
                            <a:schemeClr val="accent1"/>
                          </a:solidFill>
                        </a:rPr>
                        <a:t>-1, </a:t>
                      </a:r>
                      <a:r>
                        <a:rPr kumimoji="0" lang="en-US" sz="2800" kern="1200" dirty="0">
                          <a:solidFill>
                            <a:srgbClr val="00B050"/>
                          </a:solidFill>
                          <a:latin typeface="+mn-lt"/>
                          <a:ea typeface="+mn-ea"/>
                          <a:cs typeface="+mn-cs"/>
                        </a:rPr>
                        <a:t>1</a:t>
                      </a:r>
                    </a:p>
                  </a:txBody>
                  <a:tcPr/>
                </a:tc>
                <a:extLst>
                  <a:ext uri="{0D108BD9-81ED-4DB2-BD59-A6C34878D82A}">
                    <a16:rowId xmlns:a16="http://schemas.microsoft.com/office/drawing/2014/main" val="10002"/>
                  </a:ext>
                </a:extLst>
              </a:tr>
              <a:tr h="567194">
                <a:tc>
                  <a:txBody>
                    <a:bodyPr/>
                    <a:lstStyle/>
                    <a:p>
                      <a:pPr algn="ctr"/>
                      <a:r>
                        <a:rPr lang="en-US" sz="2800" dirty="0">
                          <a:solidFill>
                            <a:schemeClr val="accent1"/>
                          </a:solidFill>
                        </a:rPr>
                        <a:t>Scissors</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dirty="0">
                          <a:solidFill>
                            <a:schemeClr val="accent1"/>
                          </a:solidFill>
                        </a:rPr>
                        <a:t>-1, </a:t>
                      </a:r>
                      <a:r>
                        <a:rPr kumimoji="0" lang="en-US" sz="2800" kern="1200" dirty="0">
                          <a:solidFill>
                            <a:srgbClr val="00B050"/>
                          </a:solidFill>
                          <a:latin typeface="+mn-lt"/>
                          <a:ea typeface="+mn-ea"/>
                          <a:cs typeface="+mn-cs"/>
                        </a:rPr>
                        <a:t>1</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dirty="0">
                          <a:solidFill>
                            <a:schemeClr val="accent1"/>
                          </a:solidFill>
                        </a:rPr>
                        <a:t>1, </a:t>
                      </a:r>
                      <a:r>
                        <a:rPr kumimoji="0" lang="en-US" sz="2800" kern="1200" dirty="0">
                          <a:solidFill>
                            <a:srgbClr val="00B050"/>
                          </a:solidFill>
                          <a:latin typeface="+mn-lt"/>
                          <a:ea typeface="+mn-ea"/>
                          <a:cs typeface="+mn-cs"/>
                        </a:rPr>
                        <a:t>-1</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dirty="0">
                          <a:solidFill>
                            <a:schemeClr val="accent1"/>
                          </a:solidFill>
                        </a:rPr>
                        <a:t>0, </a:t>
                      </a:r>
                      <a:r>
                        <a:rPr kumimoji="0" lang="en-US" sz="2800" kern="1200" dirty="0">
                          <a:solidFill>
                            <a:srgbClr val="00B050"/>
                          </a:solidFill>
                          <a:latin typeface="+mn-lt"/>
                          <a:ea typeface="+mn-ea"/>
                          <a:cs typeface="+mn-cs"/>
                        </a:rPr>
                        <a:t>0</a:t>
                      </a:r>
                    </a:p>
                  </a:txBody>
                  <a:tcPr/>
                </a:tc>
                <a:extLst>
                  <a:ext uri="{0D108BD9-81ED-4DB2-BD59-A6C34878D82A}">
                    <a16:rowId xmlns:a16="http://schemas.microsoft.com/office/drawing/2014/main" val="10003"/>
                  </a:ext>
                </a:extLst>
              </a:tr>
            </a:tbl>
          </a:graphicData>
        </a:graphic>
      </p:graphicFrame>
      <p:sp>
        <p:nvSpPr>
          <p:cNvPr id="8" name="TextBox 7"/>
          <p:cNvSpPr txBox="1"/>
          <p:nvPr/>
        </p:nvSpPr>
        <p:spPr>
          <a:xfrm>
            <a:off x="8143783" y="2629497"/>
            <a:ext cx="1376246" cy="523220"/>
          </a:xfrm>
          <a:prstGeom prst="rect">
            <a:avLst/>
          </a:prstGeom>
          <a:noFill/>
        </p:spPr>
        <p:txBody>
          <a:bodyPr wrap="square" rtlCol="0">
            <a:spAutoFit/>
          </a:bodyPr>
          <a:lstStyle/>
          <a:p>
            <a:r>
              <a:rPr lang="en-US" sz="2800" dirty="0">
                <a:solidFill>
                  <a:srgbClr val="00B050"/>
                </a:solidFill>
              </a:rPr>
              <a:t>Player 2</a:t>
            </a:r>
          </a:p>
        </p:txBody>
      </p:sp>
      <p:sp>
        <p:nvSpPr>
          <p:cNvPr id="9" name="TextBox 8"/>
          <p:cNvSpPr txBox="1"/>
          <p:nvPr/>
        </p:nvSpPr>
        <p:spPr>
          <a:xfrm rot="16200000">
            <a:off x="4123159" y="4677971"/>
            <a:ext cx="1480858" cy="523220"/>
          </a:xfrm>
          <a:prstGeom prst="rect">
            <a:avLst/>
          </a:prstGeom>
          <a:noFill/>
        </p:spPr>
        <p:txBody>
          <a:bodyPr wrap="square" rtlCol="0">
            <a:spAutoFit/>
          </a:bodyPr>
          <a:lstStyle/>
          <a:p>
            <a:r>
              <a:rPr lang="en-US" sz="2800" dirty="0">
                <a:solidFill>
                  <a:schemeClr val="accent1"/>
                </a:solidFill>
              </a:rPr>
              <a:t>Player 1</a:t>
            </a:r>
          </a:p>
        </p:txBody>
      </p:sp>
      <p:sp>
        <p:nvSpPr>
          <p:cNvPr id="10" name="Slide Number Placeholder 9"/>
          <p:cNvSpPr>
            <a:spLocks noGrp="1"/>
          </p:cNvSpPr>
          <p:nvPr>
            <p:ph type="sldNum" sz="quarter" idx="12"/>
          </p:nvPr>
        </p:nvSpPr>
        <p:spPr>
          <a:xfrm>
            <a:off x="612648" y="6356350"/>
            <a:ext cx="814936" cy="365760"/>
          </a:xfrm>
          <a:prstGeom prst="rect">
            <a:avLst/>
          </a:prstGeom>
        </p:spPr>
        <p:txBody>
          <a:bodyPr vert="horz"/>
          <a:lstStyle>
            <a:defPPr>
              <a:defRPr lang="en-US"/>
            </a:defPPr>
            <a:lvl1pPr marL="0" algn="l" defTabSz="914400" rtl="0" eaLnBrk="1" latinLnBrk="0" hangingPunct="1">
              <a:defRPr kumimoji="0" sz="14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3B20E47-2A4C-4221-B6B9-A2AC2F1C1077}" type="slidenum">
              <a:rPr lang="en-US" smtClean="0"/>
              <a:pPr/>
              <a:t>18</a:t>
            </a:fld>
            <a:endParaRPr lang="en-US" dirty="0"/>
          </a:p>
        </p:txBody>
      </p:sp>
      <mc:AlternateContent xmlns:mc="http://schemas.openxmlformats.org/markup-compatibility/2006" xmlns:p14="http://schemas.microsoft.com/office/powerpoint/2010/main">
        <mc:Choice Requires="p14">
          <p:contentPart p14:bwMode="auto" r:id="rId3">
            <p14:nvContentPartPr>
              <p14:cNvPr id="4" name="Ink 3">
                <a:extLst>
                  <a:ext uri="{FF2B5EF4-FFF2-40B4-BE49-F238E27FC236}">
                    <a16:creationId xmlns:a16="http://schemas.microsoft.com/office/drawing/2014/main" id="{163588D3-A478-C02A-CA94-AF5484416090}"/>
                  </a:ext>
                </a:extLst>
              </p14:cNvPr>
              <p14:cNvContentPartPr/>
              <p14:nvPr/>
            </p14:nvContentPartPr>
            <p14:xfrm>
              <a:off x="3396600" y="2125800"/>
              <a:ext cx="7802640" cy="4080240"/>
            </p14:xfrm>
          </p:contentPart>
        </mc:Choice>
        <mc:Fallback xmlns="">
          <p:pic>
            <p:nvPicPr>
              <p:cNvPr id="4" name="Ink 3">
                <a:extLst>
                  <a:ext uri="{FF2B5EF4-FFF2-40B4-BE49-F238E27FC236}">
                    <a16:creationId xmlns:a16="http://schemas.microsoft.com/office/drawing/2014/main" id="{163588D3-A478-C02A-CA94-AF5484416090}"/>
                  </a:ext>
                </a:extLst>
              </p:cNvPr>
              <p:cNvPicPr/>
              <p:nvPr/>
            </p:nvPicPr>
            <p:blipFill>
              <a:blip r:embed="rId4"/>
              <a:stretch>
                <a:fillRect/>
              </a:stretch>
            </p:blipFill>
            <p:spPr>
              <a:xfrm>
                <a:off x="3387240" y="2116440"/>
                <a:ext cx="7821360" cy="409896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5" name="Ink 4">
                <a:extLst>
                  <a:ext uri="{FF2B5EF4-FFF2-40B4-BE49-F238E27FC236}">
                    <a16:creationId xmlns:a16="http://schemas.microsoft.com/office/drawing/2014/main" id="{EA56F702-0B53-8B33-AF9A-7F9422FFCA49}"/>
                  </a:ext>
                </a:extLst>
              </p14:cNvPr>
              <p14:cNvContentPartPr/>
              <p14:nvPr/>
            </p14:nvContentPartPr>
            <p14:xfrm>
              <a:off x="239040" y="2445120"/>
              <a:ext cx="1995480" cy="502560"/>
            </p14:xfrm>
          </p:contentPart>
        </mc:Choice>
        <mc:Fallback xmlns="">
          <p:pic>
            <p:nvPicPr>
              <p:cNvPr id="5" name="Ink 4">
                <a:extLst>
                  <a:ext uri="{FF2B5EF4-FFF2-40B4-BE49-F238E27FC236}">
                    <a16:creationId xmlns:a16="http://schemas.microsoft.com/office/drawing/2014/main" id="{EA56F702-0B53-8B33-AF9A-7F9422FFCA49}"/>
                  </a:ext>
                </a:extLst>
              </p:cNvPr>
              <p:cNvPicPr/>
              <p:nvPr/>
            </p:nvPicPr>
            <p:blipFill>
              <a:blip r:embed="rId6"/>
              <a:stretch>
                <a:fillRect/>
              </a:stretch>
            </p:blipFill>
            <p:spPr>
              <a:xfrm>
                <a:off x="229680" y="2435760"/>
                <a:ext cx="2014200" cy="521280"/>
              </a:xfrm>
              <a:prstGeom prst="rect">
                <a:avLst/>
              </a:prstGeom>
            </p:spPr>
          </p:pic>
        </mc:Fallback>
      </mc:AlternateContent>
    </p:spTree>
    <p:extLst>
      <p:ext uri="{BB962C8B-B14F-4D97-AF65-F5344CB8AC3E}">
        <p14:creationId xmlns:p14="http://schemas.microsoft.com/office/powerpoint/2010/main" val="32391681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C00000"/>
                </a:solidFill>
              </a:rPr>
              <a:t>Poll 2</a:t>
            </a:r>
          </a:p>
        </p:txBody>
      </p:sp>
      <mc:AlternateContent xmlns:mc="http://schemas.openxmlformats.org/markup-compatibility/2006" xmlns:a14="http://schemas.microsoft.com/office/drawing/2010/main">
        <mc:Choice Requires="a14">
          <p:sp>
            <p:nvSpPr>
              <p:cNvPr id="3" name="Content Placeholder 2"/>
              <p:cNvSpPr>
                <a:spLocks noGrp="1"/>
              </p:cNvSpPr>
              <p:nvPr>
                <p:ph sz="quarter" idx="1"/>
              </p:nvPr>
            </p:nvSpPr>
            <p:spPr>
              <a:xfrm>
                <a:off x="552099" y="1113178"/>
                <a:ext cx="8547566" cy="2039539"/>
              </a:xfrm>
            </p:spPr>
            <p:txBody>
              <a:bodyPr/>
              <a:lstStyle/>
              <a:p>
                <a:pPr>
                  <a:lnSpc>
                    <a:spcPct val="100000"/>
                  </a:lnSpc>
                </a:pPr>
                <a:r>
                  <a:rPr lang="en-US" dirty="0">
                    <a:solidFill>
                      <a:schemeClr val="accent1">
                        <a:lumMod val="75000"/>
                      </a:schemeClr>
                    </a:solidFill>
                  </a:rPr>
                  <a:t>In Rock-Paper-Scissors, if </a:t>
                </a:r>
                <a14:m>
                  <m:oMath xmlns:m="http://schemas.openxmlformats.org/officeDocument/2006/math">
                    <m:sSub>
                      <m:sSubPr>
                        <m:ctrlPr>
                          <a:rPr lang="en-US" altLang="zh-CN" i="1" dirty="0">
                            <a:solidFill>
                              <a:schemeClr val="accent1">
                                <a:lumMod val="75000"/>
                              </a:schemeClr>
                            </a:solidFill>
                            <a:latin typeface="Cambria Math" panose="02040503050406030204" pitchFamily="18" charset="0"/>
                          </a:rPr>
                        </m:ctrlPr>
                      </m:sSubPr>
                      <m:e>
                        <m:r>
                          <a:rPr lang="en-US" altLang="zh-CN" b="0" i="1" dirty="0">
                            <a:solidFill>
                              <a:schemeClr val="accent1">
                                <a:lumMod val="75000"/>
                              </a:schemeClr>
                            </a:solidFill>
                            <a:latin typeface="Cambria Math" panose="02040503050406030204" pitchFamily="18" charset="0"/>
                          </a:rPr>
                          <m:t>𝑠</m:t>
                        </m:r>
                      </m:e>
                      <m:sub>
                        <m:r>
                          <a:rPr lang="en-US" altLang="zh-CN" i="1" dirty="0">
                            <a:solidFill>
                              <a:schemeClr val="accent1">
                                <a:lumMod val="75000"/>
                              </a:schemeClr>
                            </a:solidFill>
                            <a:latin typeface="Cambria Math" panose="02040503050406030204" pitchFamily="18" charset="0"/>
                          </a:rPr>
                          <m:t>1</m:t>
                        </m:r>
                      </m:sub>
                    </m:sSub>
                    <m:r>
                      <a:rPr lang="en-US" altLang="zh-CN" i="1" dirty="0">
                        <a:solidFill>
                          <a:schemeClr val="accent1">
                            <a:lumMod val="75000"/>
                          </a:schemeClr>
                        </a:solidFill>
                        <a:latin typeface="Cambria Math" panose="02040503050406030204" pitchFamily="18" charset="0"/>
                      </a:rPr>
                      <m:t>=</m:t>
                    </m:r>
                    <m:r>
                      <a:rPr lang="en-US" b="0" i="1" smtClean="0">
                        <a:solidFill>
                          <a:schemeClr val="accent1">
                            <a:lumMod val="75000"/>
                          </a:schemeClr>
                        </a:solidFill>
                        <a:latin typeface="Cambria Math" panose="02040503050406030204" pitchFamily="18" charset="0"/>
                      </a:rPr>
                      <m:t>(</m:t>
                    </m:r>
                    <m:f>
                      <m:fPr>
                        <m:ctrlPr>
                          <a:rPr lang="en-US" altLang="zh-CN" i="1" dirty="0">
                            <a:solidFill>
                              <a:schemeClr val="accent1">
                                <a:lumMod val="75000"/>
                              </a:schemeClr>
                            </a:solidFill>
                            <a:latin typeface="Cambria Math" panose="02040503050406030204" pitchFamily="18" charset="0"/>
                          </a:rPr>
                        </m:ctrlPr>
                      </m:fPr>
                      <m:num>
                        <m:r>
                          <a:rPr lang="en-US" altLang="zh-CN" dirty="0">
                            <a:solidFill>
                              <a:schemeClr val="accent1">
                                <a:lumMod val="75000"/>
                              </a:schemeClr>
                            </a:solidFill>
                            <a:latin typeface="Cambria Math" panose="02040503050406030204" pitchFamily="18" charset="0"/>
                          </a:rPr>
                          <m:t>1</m:t>
                        </m:r>
                      </m:num>
                      <m:den>
                        <m:r>
                          <a:rPr lang="en-US" altLang="zh-CN" dirty="0">
                            <a:solidFill>
                              <a:schemeClr val="accent1">
                                <a:lumMod val="75000"/>
                              </a:schemeClr>
                            </a:solidFill>
                            <a:latin typeface="Cambria Math" panose="02040503050406030204" pitchFamily="18" charset="0"/>
                          </a:rPr>
                          <m:t>3</m:t>
                        </m:r>
                      </m:den>
                    </m:f>
                    <m:r>
                      <a:rPr lang="en-US" altLang="zh-CN" dirty="0">
                        <a:solidFill>
                          <a:schemeClr val="accent1">
                            <a:lumMod val="75000"/>
                          </a:schemeClr>
                        </a:solidFill>
                        <a:latin typeface="Cambria Math" panose="02040503050406030204" pitchFamily="18" charset="0"/>
                      </a:rPr>
                      <m:t>,</m:t>
                    </m:r>
                    <m:f>
                      <m:fPr>
                        <m:ctrlPr>
                          <a:rPr lang="en-US" altLang="zh-CN" i="1" dirty="0">
                            <a:solidFill>
                              <a:schemeClr val="accent1">
                                <a:lumMod val="75000"/>
                              </a:schemeClr>
                            </a:solidFill>
                            <a:latin typeface="Cambria Math" panose="02040503050406030204" pitchFamily="18" charset="0"/>
                          </a:rPr>
                        </m:ctrlPr>
                      </m:fPr>
                      <m:num>
                        <m:r>
                          <a:rPr lang="en-US" altLang="zh-CN" dirty="0">
                            <a:solidFill>
                              <a:schemeClr val="accent1">
                                <a:lumMod val="75000"/>
                              </a:schemeClr>
                            </a:solidFill>
                            <a:latin typeface="Cambria Math" panose="02040503050406030204" pitchFamily="18" charset="0"/>
                          </a:rPr>
                          <m:t>2</m:t>
                        </m:r>
                      </m:num>
                      <m:den>
                        <m:r>
                          <a:rPr lang="en-US" altLang="zh-CN" dirty="0">
                            <a:solidFill>
                              <a:schemeClr val="accent1">
                                <a:lumMod val="75000"/>
                              </a:schemeClr>
                            </a:solidFill>
                            <a:latin typeface="Cambria Math" panose="02040503050406030204" pitchFamily="18" charset="0"/>
                          </a:rPr>
                          <m:t>3</m:t>
                        </m:r>
                      </m:den>
                    </m:f>
                    <m:r>
                      <a:rPr lang="en-US" altLang="zh-CN" dirty="0">
                        <a:solidFill>
                          <a:schemeClr val="accent1">
                            <a:lumMod val="75000"/>
                          </a:schemeClr>
                        </a:solidFill>
                        <a:latin typeface="Cambria Math" panose="02040503050406030204" pitchFamily="18" charset="0"/>
                      </a:rPr>
                      <m:t>,0</m:t>
                    </m:r>
                    <m:r>
                      <a:rPr lang="en-US" b="0" i="1" smtClean="0">
                        <a:solidFill>
                          <a:schemeClr val="accent1">
                            <a:lumMod val="75000"/>
                          </a:schemeClr>
                        </a:solidFill>
                        <a:latin typeface="Cambria Math" panose="02040503050406030204" pitchFamily="18" charset="0"/>
                      </a:rPr>
                      <m:t>)</m:t>
                    </m:r>
                  </m:oMath>
                </a14:m>
                <a:r>
                  <a:rPr lang="en-US" dirty="0">
                    <a:solidFill>
                      <a:schemeClr val="accent1">
                        <a:lumMod val="75000"/>
                      </a:schemeClr>
                    </a:solidFill>
                  </a:rPr>
                  <a:t>, </a:t>
                </a:r>
                <a14:m>
                  <m:oMath xmlns:m="http://schemas.openxmlformats.org/officeDocument/2006/math">
                    <m:sSub>
                      <m:sSubPr>
                        <m:ctrlPr>
                          <a:rPr lang="en-US" i="1" dirty="0">
                            <a:solidFill>
                              <a:schemeClr val="accent1">
                                <a:lumMod val="75000"/>
                              </a:schemeClr>
                            </a:solidFill>
                            <a:latin typeface="Cambria Math" panose="02040503050406030204" pitchFamily="18" charset="0"/>
                          </a:rPr>
                        </m:ctrlPr>
                      </m:sSubPr>
                      <m:e>
                        <m:r>
                          <a:rPr lang="en-US" b="0" i="1" dirty="0">
                            <a:solidFill>
                              <a:schemeClr val="accent1">
                                <a:lumMod val="75000"/>
                              </a:schemeClr>
                            </a:solidFill>
                            <a:latin typeface="Cambria Math" panose="02040503050406030204" pitchFamily="18" charset="0"/>
                          </a:rPr>
                          <m:t>𝑠</m:t>
                        </m:r>
                      </m:e>
                      <m:sub>
                        <m:r>
                          <a:rPr lang="en-US" i="1" dirty="0">
                            <a:solidFill>
                              <a:schemeClr val="accent1">
                                <a:lumMod val="75000"/>
                              </a:schemeClr>
                            </a:solidFill>
                            <a:latin typeface="Cambria Math" panose="02040503050406030204" pitchFamily="18" charset="0"/>
                          </a:rPr>
                          <m:t>2</m:t>
                        </m:r>
                      </m:sub>
                    </m:sSub>
                    <m:r>
                      <a:rPr lang="en-US" i="1" dirty="0">
                        <a:solidFill>
                          <a:schemeClr val="accent1">
                            <a:lumMod val="75000"/>
                          </a:schemeClr>
                        </a:solidFill>
                        <a:latin typeface="Cambria Math" panose="02040503050406030204" pitchFamily="18" charset="0"/>
                      </a:rPr>
                      <m:t>=</m:t>
                    </m:r>
                    <m:r>
                      <a:rPr lang="en-US" b="0" i="1" smtClean="0">
                        <a:solidFill>
                          <a:schemeClr val="accent1">
                            <a:lumMod val="75000"/>
                          </a:schemeClr>
                        </a:solidFill>
                        <a:latin typeface="Cambria Math" panose="02040503050406030204" pitchFamily="18" charset="0"/>
                      </a:rPr>
                      <m:t>(</m:t>
                    </m:r>
                    <m:r>
                      <a:rPr lang="en-US" i="1" dirty="0">
                        <a:solidFill>
                          <a:schemeClr val="accent1">
                            <a:lumMod val="75000"/>
                          </a:schemeClr>
                        </a:solidFill>
                        <a:latin typeface="Cambria Math" panose="02040503050406030204" pitchFamily="18" charset="0"/>
                      </a:rPr>
                      <m:t>0,</m:t>
                    </m:r>
                    <m:f>
                      <m:fPr>
                        <m:ctrlPr>
                          <a:rPr lang="en-US" i="1" dirty="0">
                            <a:solidFill>
                              <a:schemeClr val="accent1">
                                <a:lumMod val="75000"/>
                              </a:schemeClr>
                            </a:solidFill>
                            <a:latin typeface="Cambria Math" panose="02040503050406030204" pitchFamily="18" charset="0"/>
                          </a:rPr>
                        </m:ctrlPr>
                      </m:fPr>
                      <m:num>
                        <m:r>
                          <a:rPr lang="en-US" i="1" dirty="0">
                            <a:solidFill>
                              <a:schemeClr val="accent1">
                                <a:lumMod val="75000"/>
                              </a:schemeClr>
                            </a:solidFill>
                            <a:latin typeface="Cambria Math" panose="02040503050406030204" pitchFamily="18" charset="0"/>
                          </a:rPr>
                          <m:t>1</m:t>
                        </m:r>
                      </m:num>
                      <m:den>
                        <m:r>
                          <a:rPr lang="en-US" i="1" dirty="0">
                            <a:solidFill>
                              <a:schemeClr val="accent1">
                                <a:lumMod val="75000"/>
                              </a:schemeClr>
                            </a:solidFill>
                            <a:latin typeface="Cambria Math" panose="02040503050406030204" pitchFamily="18" charset="0"/>
                          </a:rPr>
                          <m:t>2</m:t>
                        </m:r>
                      </m:den>
                    </m:f>
                    <m:r>
                      <a:rPr lang="en-US" i="1" dirty="0">
                        <a:solidFill>
                          <a:schemeClr val="accent1">
                            <a:lumMod val="75000"/>
                          </a:schemeClr>
                        </a:solidFill>
                        <a:latin typeface="Cambria Math" panose="02040503050406030204" pitchFamily="18" charset="0"/>
                      </a:rPr>
                      <m:t>,</m:t>
                    </m:r>
                    <m:f>
                      <m:fPr>
                        <m:ctrlPr>
                          <a:rPr lang="en-US" i="1" dirty="0">
                            <a:solidFill>
                              <a:schemeClr val="accent1">
                                <a:lumMod val="75000"/>
                              </a:schemeClr>
                            </a:solidFill>
                            <a:latin typeface="Cambria Math" panose="02040503050406030204" pitchFamily="18" charset="0"/>
                          </a:rPr>
                        </m:ctrlPr>
                      </m:fPr>
                      <m:num>
                        <m:r>
                          <a:rPr lang="en-US" i="1" dirty="0">
                            <a:solidFill>
                              <a:schemeClr val="accent1">
                                <a:lumMod val="75000"/>
                              </a:schemeClr>
                            </a:solidFill>
                            <a:latin typeface="Cambria Math" panose="02040503050406030204" pitchFamily="18" charset="0"/>
                          </a:rPr>
                          <m:t>1</m:t>
                        </m:r>
                      </m:num>
                      <m:den>
                        <m:r>
                          <a:rPr lang="en-US" i="1" dirty="0">
                            <a:solidFill>
                              <a:schemeClr val="accent1">
                                <a:lumMod val="75000"/>
                              </a:schemeClr>
                            </a:solidFill>
                            <a:latin typeface="Cambria Math" panose="02040503050406030204" pitchFamily="18" charset="0"/>
                          </a:rPr>
                          <m:t>2</m:t>
                        </m:r>
                      </m:den>
                    </m:f>
                    <m:r>
                      <a:rPr lang="en-US" b="0" i="1" smtClean="0">
                        <a:solidFill>
                          <a:schemeClr val="accent1">
                            <a:lumMod val="75000"/>
                          </a:schemeClr>
                        </a:solidFill>
                        <a:latin typeface="Cambria Math" panose="02040503050406030204" pitchFamily="18" charset="0"/>
                      </a:rPr>
                      <m:t>)</m:t>
                    </m:r>
                  </m:oMath>
                </a14:m>
                <a:r>
                  <a:rPr lang="en-US" dirty="0">
                    <a:solidFill>
                      <a:schemeClr val="accent1">
                        <a:lumMod val="75000"/>
                      </a:schemeClr>
                    </a:solidFill>
                  </a:rPr>
                  <a:t>, how many non-zero terms need to be added up when computing the expected utility for player 1?</a:t>
                </a:r>
              </a:p>
              <a:p>
                <a:pPr marL="457200" lvl="1" indent="-457200">
                  <a:lnSpc>
                    <a:spcPct val="100000"/>
                  </a:lnSpc>
                  <a:buFont typeface="+mj-lt"/>
                  <a:buAutoNum type="alphaUcPeriod"/>
                </a:pPr>
                <a:r>
                  <a:rPr lang="en-US" dirty="0"/>
                  <a:t>9</a:t>
                </a:r>
              </a:p>
              <a:p>
                <a:pPr marL="457200" lvl="1" indent="-457200">
                  <a:lnSpc>
                    <a:spcPct val="100000"/>
                  </a:lnSpc>
                  <a:buFont typeface="+mj-lt"/>
                  <a:buAutoNum type="alphaUcPeriod"/>
                </a:pPr>
                <a:r>
                  <a:rPr lang="en-US" dirty="0"/>
                  <a:t>6</a:t>
                </a:r>
              </a:p>
              <a:p>
                <a:pPr marL="457200" lvl="1" indent="-457200">
                  <a:lnSpc>
                    <a:spcPct val="100000"/>
                  </a:lnSpc>
                  <a:buFont typeface="+mj-lt"/>
                  <a:buAutoNum type="alphaUcPeriod"/>
                </a:pPr>
                <a:r>
                  <a:rPr lang="en-US" dirty="0"/>
                  <a:t>4</a:t>
                </a:r>
              </a:p>
              <a:p>
                <a:pPr marL="457200" lvl="1" indent="-457200">
                  <a:lnSpc>
                    <a:spcPct val="100000"/>
                  </a:lnSpc>
                  <a:buFont typeface="+mj-lt"/>
                  <a:buAutoNum type="alphaUcPeriod"/>
                </a:pPr>
                <a:r>
                  <a:rPr lang="en-US" dirty="0"/>
                  <a:t>7</a:t>
                </a:r>
              </a:p>
              <a:p>
                <a:pPr marL="457200" lvl="1" indent="-457200">
                  <a:lnSpc>
                    <a:spcPct val="100000"/>
                  </a:lnSpc>
                  <a:buFont typeface="+mj-lt"/>
                  <a:buAutoNum type="alphaUcPeriod"/>
                </a:pPr>
                <a:r>
                  <a:rPr lang="en-US" dirty="0"/>
                  <a:t>3</a:t>
                </a:r>
                <a:endParaRPr lang="en-US" dirty="0">
                  <a:solidFill>
                    <a:srgbClr val="900000"/>
                  </a:solidFill>
                </a:endParaRPr>
              </a:p>
              <a:p>
                <a:pPr>
                  <a:lnSpc>
                    <a:spcPct val="100000"/>
                  </a:lnSpc>
                </a:pPr>
                <a:endParaRPr lang="en-US" dirty="0">
                  <a:solidFill>
                    <a:srgbClr val="900000"/>
                  </a:solidFill>
                </a:endParaRPr>
              </a:p>
            </p:txBody>
          </p:sp>
        </mc:Choice>
        <mc:Fallback xmlns="">
          <p:sp>
            <p:nvSpPr>
              <p:cNvPr id="3" name="Content Placeholder 2"/>
              <p:cNvSpPr>
                <a:spLocks noGrp="1" noRot="1" noChangeAspect="1" noMove="1" noResize="1" noEditPoints="1" noAdjustHandles="1" noChangeArrowheads="1" noChangeShapeType="1" noTextEdit="1"/>
              </p:cNvSpPr>
              <p:nvPr>
                <p:ph sz="quarter" idx="1"/>
              </p:nvPr>
            </p:nvSpPr>
            <p:spPr>
              <a:xfrm>
                <a:off x="552099" y="1113178"/>
                <a:ext cx="8547566" cy="2039539"/>
              </a:xfrm>
              <a:blipFill>
                <a:blip r:embed="rId2"/>
                <a:stretch>
                  <a:fillRect l="-1498" b="-88323"/>
                </a:stretch>
              </a:blipFill>
            </p:spPr>
            <p:txBody>
              <a:bodyPr/>
              <a:lstStyle/>
              <a:p>
                <a:r>
                  <a:rPr lang="en-US">
                    <a:noFill/>
                  </a:rPr>
                  <a:t> </a:t>
                </a:r>
              </a:p>
            </p:txBody>
          </p:sp>
        </mc:Fallback>
      </mc:AlternateContent>
      <p:graphicFrame>
        <p:nvGraphicFramePr>
          <p:cNvPr id="7" name="Table 6"/>
          <p:cNvGraphicFramePr>
            <a:graphicFrameLocks noGrp="1"/>
          </p:cNvGraphicFramePr>
          <p:nvPr/>
        </p:nvGraphicFramePr>
        <p:xfrm>
          <a:off x="5764273" y="4535502"/>
          <a:ext cx="4552548" cy="1681457"/>
        </p:xfrm>
        <a:graphic>
          <a:graphicData uri="http://schemas.openxmlformats.org/drawingml/2006/table">
            <a:tbl>
              <a:tblPr firstRow="1" bandRow="1">
                <a:tableStyleId>{5940675A-B579-460E-94D1-54222C63F5DA}</a:tableStyleId>
              </a:tblPr>
              <a:tblGrid>
                <a:gridCol w="1138137">
                  <a:extLst>
                    <a:ext uri="{9D8B030D-6E8A-4147-A177-3AD203B41FA5}">
                      <a16:colId xmlns:a16="http://schemas.microsoft.com/office/drawing/2014/main" val="20000"/>
                    </a:ext>
                  </a:extLst>
                </a:gridCol>
                <a:gridCol w="1138137">
                  <a:extLst>
                    <a:ext uri="{9D8B030D-6E8A-4147-A177-3AD203B41FA5}">
                      <a16:colId xmlns:a16="http://schemas.microsoft.com/office/drawing/2014/main" val="20001"/>
                    </a:ext>
                  </a:extLst>
                </a:gridCol>
                <a:gridCol w="1138137">
                  <a:extLst>
                    <a:ext uri="{9D8B030D-6E8A-4147-A177-3AD203B41FA5}">
                      <a16:colId xmlns:a16="http://schemas.microsoft.com/office/drawing/2014/main" val="20002"/>
                    </a:ext>
                  </a:extLst>
                </a:gridCol>
                <a:gridCol w="1138137">
                  <a:extLst>
                    <a:ext uri="{9D8B030D-6E8A-4147-A177-3AD203B41FA5}">
                      <a16:colId xmlns:a16="http://schemas.microsoft.com/office/drawing/2014/main" val="20003"/>
                    </a:ext>
                  </a:extLst>
                </a:gridCol>
              </a:tblGrid>
              <a:tr h="475465">
                <a:tc>
                  <a:txBody>
                    <a:bodyPr/>
                    <a:lstStyle/>
                    <a:p>
                      <a:pPr algn="ctr"/>
                      <a:endParaRPr lang="en-US" sz="2000" dirty="0"/>
                    </a:p>
                  </a:txBody>
                  <a:tcPr/>
                </a:tc>
                <a:tc>
                  <a:txBody>
                    <a:bodyPr/>
                    <a:lstStyle/>
                    <a:p>
                      <a:pPr algn="ctr"/>
                      <a:r>
                        <a:rPr lang="en-US" sz="2000" dirty="0">
                          <a:solidFill>
                            <a:srgbClr val="00B050"/>
                          </a:solidFill>
                        </a:rPr>
                        <a:t>Rock</a:t>
                      </a:r>
                    </a:p>
                  </a:txBody>
                  <a:tcPr/>
                </a:tc>
                <a:tc>
                  <a:txBody>
                    <a:bodyPr/>
                    <a:lstStyle/>
                    <a:p>
                      <a:pPr algn="ctr"/>
                      <a:r>
                        <a:rPr lang="en-US" sz="2000" dirty="0">
                          <a:solidFill>
                            <a:srgbClr val="00B050"/>
                          </a:solidFill>
                        </a:rPr>
                        <a:t>Paper</a:t>
                      </a:r>
                    </a:p>
                  </a:txBody>
                  <a:tcPr/>
                </a:tc>
                <a:tc>
                  <a:txBody>
                    <a:bodyPr/>
                    <a:lstStyle/>
                    <a:p>
                      <a:pPr algn="ctr"/>
                      <a:r>
                        <a:rPr lang="en-US" sz="2000" dirty="0">
                          <a:solidFill>
                            <a:srgbClr val="00B050"/>
                          </a:solidFill>
                        </a:rPr>
                        <a:t>Scissors</a:t>
                      </a:r>
                    </a:p>
                  </a:txBody>
                  <a:tcPr/>
                </a:tc>
                <a:extLst>
                  <a:ext uri="{0D108BD9-81ED-4DB2-BD59-A6C34878D82A}">
                    <a16:rowId xmlns:a16="http://schemas.microsoft.com/office/drawing/2014/main" val="10000"/>
                  </a:ext>
                </a:extLst>
              </a:tr>
              <a:tr h="413512">
                <a:tc>
                  <a:txBody>
                    <a:bodyPr/>
                    <a:lstStyle/>
                    <a:p>
                      <a:pPr algn="ctr"/>
                      <a:r>
                        <a:rPr lang="en-US" sz="2000" dirty="0">
                          <a:solidFill>
                            <a:schemeClr val="accent1"/>
                          </a:solidFill>
                        </a:rPr>
                        <a:t>Rock</a:t>
                      </a:r>
                    </a:p>
                  </a:txBody>
                  <a:tcPr/>
                </a:tc>
                <a:tc>
                  <a:txBody>
                    <a:bodyPr/>
                    <a:lstStyle/>
                    <a:p>
                      <a:pPr algn="ctr"/>
                      <a:r>
                        <a:rPr lang="en-US" sz="2000" dirty="0">
                          <a:solidFill>
                            <a:schemeClr val="accent1"/>
                          </a:solidFill>
                        </a:rPr>
                        <a:t>0, </a:t>
                      </a:r>
                      <a:r>
                        <a:rPr kumimoji="0" lang="en-US" sz="2000" kern="1200" dirty="0">
                          <a:solidFill>
                            <a:srgbClr val="00B050"/>
                          </a:solidFill>
                          <a:latin typeface="+mn-lt"/>
                          <a:ea typeface="+mn-ea"/>
                          <a:cs typeface="+mn-cs"/>
                        </a:rPr>
                        <a:t>0</a:t>
                      </a:r>
                    </a:p>
                  </a:txBody>
                  <a:tcPr/>
                </a:tc>
                <a:tc>
                  <a:txBody>
                    <a:bodyPr/>
                    <a:lstStyle/>
                    <a:p>
                      <a:pPr algn="ctr"/>
                      <a:r>
                        <a:rPr lang="en-US" sz="2000" dirty="0">
                          <a:solidFill>
                            <a:schemeClr val="accent1"/>
                          </a:solidFill>
                        </a:rPr>
                        <a:t>-1, </a:t>
                      </a:r>
                      <a:r>
                        <a:rPr kumimoji="0" lang="en-US" sz="2000" kern="1200" dirty="0">
                          <a:solidFill>
                            <a:srgbClr val="00B050"/>
                          </a:solidFill>
                          <a:latin typeface="+mn-lt"/>
                          <a:ea typeface="+mn-ea"/>
                          <a:cs typeface="+mn-cs"/>
                        </a:rPr>
                        <a:t>1</a:t>
                      </a:r>
                    </a:p>
                  </a:txBody>
                  <a:tcPr/>
                </a:tc>
                <a:tc>
                  <a:txBody>
                    <a:bodyPr/>
                    <a:lstStyle/>
                    <a:p>
                      <a:pPr algn="ctr"/>
                      <a:r>
                        <a:rPr lang="en-US" sz="2000" dirty="0">
                          <a:solidFill>
                            <a:schemeClr val="accent1"/>
                          </a:solidFill>
                        </a:rPr>
                        <a:t>1, </a:t>
                      </a:r>
                      <a:r>
                        <a:rPr kumimoji="0" lang="en-US" sz="2000" kern="1200" dirty="0">
                          <a:solidFill>
                            <a:srgbClr val="00B050"/>
                          </a:solidFill>
                          <a:latin typeface="+mn-lt"/>
                          <a:ea typeface="+mn-ea"/>
                          <a:cs typeface="+mn-cs"/>
                        </a:rPr>
                        <a:t>-1</a:t>
                      </a:r>
                    </a:p>
                  </a:txBody>
                  <a:tcPr/>
                </a:tc>
                <a:extLst>
                  <a:ext uri="{0D108BD9-81ED-4DB2-BD59-A6C34878D82A}">
                    <a16:rowId xmlns:a16="http://schemas.microsoft.com/office/drawing/2014/main" val="10001"/>
                  </a:ext>
                </a:extLst>
              </a:tr>
              <a:tr h="363479">
                <a:tc>
                  <a:txBody>
                    <a:bodyPr/>
                    <a:lstStyle/>
                    <a:p>
                      <a:pPr algn="ctr"/>
                      <a:r>
                        <a:rPr lang="en-US" sz="2000" dirty="0">
                          <a:solidFill>
                            <a:schemeClr val="accent1"/>
                          </a:solidFill>
                        </a:rPr>
                        <a:t>Paper</a:t>
                      </a:r>
                    </a:p>
                  </a:txBody>
                  <a:tcPr/>
                </a:tc>
                <a:tc>
                  <a:txBody>
                    <a:bodyPr/>
                    <a:lstStyle/>
                    <a:p>
                      <a:pPr algn="ctr"/>
                      <a:r>
                        <a:rPr lang="en-US" sz="2000" dirty="0">
                          <a:solidFill>
                            <a:schemeClr val="accent1"/>
                          </a:solidFill>
                        </a:rPr>
                        <a:t>1, </a:t>
                      </a:r>
                      <a:r>
                        <a:rPr kumimoji="0" lang="en-US" sz="2000" kern="1200" dirty="0">
                          <a:solidFill>
                            <a:srgbClr val="00B050"/>
                          </a:solidFill>
                          <a:latin typeface="+mn-lt"/>
                          <a:ea typeface="+mn-ea"/>
                          <a:cs typeface="+mn-cs"/>
                        </a:rPr>
                        <a:t>-1</a:t>
                      </a:r>
                    </a:p>
                  </a:txBody>
                  <a:tcPr/>
                </a:tc>
                <a:tc>
                  <a:txBody>
                    <a:bodyPr/>
                    <a:lstStyle/>
                    <a:p>
                      <a:pPr algn="ctr"/>
                      <a:r>
                        <a:rPr lang="en-US" sz="2000" dirty="0">
                          <a:solidFill>
                            <a:schemeClr val="accent1"/>
                          </a:solidFill>
                        </a:rPr>
                        <a:t>0, </a:t>
                      </a:r>
                      <a:r>
                        <a:rPr kumimoji="0" lang="en-US" sz="2000" kern="1200" dirty="0">
                          <a:solidFill>
                            <a:srgbClr val="00B050"/>
                          </a:solidFill>
                          <a:latin typeface="+mn-lt"/>
                          <a:ea typeface="+mn-ea"/>
                          <a:cs typeface="+mn-cs"/>
                        </a:rPr>
                        <a:t>0</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solidFill>
                            <a:schemeClr val="accent1"/>
                          </a:solidFill>
                        </a:rPr>
                        <a:t>-1, </a:t>
                      </a:r>
                      <a:r>
                        <a:rPr kumimoji="0" lang="en-US" sz="2000" kern="1200" dirty="0">
                          <a:solidFill>
                            <a:srgbClr val="00B050"/>
                          </a:solidFill>
                          <a:latin typeface="+mn-lt"/>
                          <a:ea typeface="+mn-ea"/>
                          <a:cs typeface="+mn-cs"/>
                        </a:rPr>
                        <a:t>1</a:t>
                      </a:r>
                    </a:p>
                  </a:txBody>
                  <a:tcPr/>
                </a:tc>
                <a:extLst>
                  <a:ext uri="{0D108BD9-81ED-4DB2-BD59-A6C34878D82A}">
                    <a16:rowId xmlns:a16="http://schemas.microsoft.com/office/drawing/2014/main" val="10002"/>
                  </a:ext>
                </a:extLst>
              </a:tr>
              <a:tr h="363479">
                <a:tc>
                  <a:txBody>
                    <a:bodyPr/>
                    <a:lstStyle/>
                    <a:p>
                      <a:pPr algn="ctr"/>
                      <a:r>
                        <a:rPr lang="en-US" sz="2000" dirty="0">
                          <a:solidFill>
                            <a:schemeClr val="accent1"/>
                          </a:solidFill>
                        </a:rPr>
                        <a:t>Scissors</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solidFill>
                            <a:schemeClr val="accent1"/>
                          </a:solidFill>
                        </a:rPr>
                        <a:t>-1, </a:t>
                      </a:r>
                      <a:r>
                        <a:rPr kumimoji="0" lang="en-US" sz="2000" kern="1200" dirty="0">
                          <a:solidFill>
                            <a:srgbClr val="00B050"/>
                          </a:solidFill>
                          <a:latin typeface="+mn-lt"/>
                          <a:ea typeface="+mn-ea"/>
                          <a:cs typeface="+mn-cs"/>
                        </a:rPr>
                        <a:t>1</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solidFill>
                            <a:schemeClr val="accent1"/>
                          </a:solidFill>
                        </a:rPr>
                        <a:t>1, </a:t>
                      </a:r>
                      <a:r>
                        <a:rPr kumimoji="0" lang="en-US" sz="2000" kern="1200" dirty="0">
                          <a:solidFill>
                            <a:srgbClr val="00B050"/>
                          </a:solidFill>
                          <a:latin typeface="+mn-lt"/>
                          <a:ea typeface="+mn-ea"/>
                          <a:cs typeface="+mn-cs"/>
                        </a:rPr>
                        <a:t>-1</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solidFill>
                            <a:schemeClr val="accent1"/>
                          </a:solidFill>
                        </a:rPr>
                        <a:t>0, </a:t>
                      </a:r>
                      <a:r>
                        <a:rPr kumimoji="0" lang="en-US" sz="2000" kern="1200" dirty="0">
                          <a:solidFill>
                            <a:srgbClr val="00B050"/>
                          </a:solidFill>
                          <a:latin typeface="+mn-lt"/>
                          <a:ea typeface="+mn-ea"/>
                          <a:cs typeface="+mn-cs"/>
                        </a:rPr>
                        <a:t>0</a:t>
                      </a:r>
                    </a:p>
                  </a:txBody>
                  <a:tcPr/>
                </a:tc>
                <a:extLst>
                  <a:ext uri="{0D108BD9-81ED-4DB2-BD59-A6C34878D82A}">
                    <a16:rowId xmlns:a16="http://schemas.microsoft.com/office/drawing/2014/main" val="10003"/>
                  </a:ext>
                </a:extLst>
              </a:tr>
            </a:tbl>
          </a:graphicData>
        </a:graphic>
      </p:graphicFrame>
      <p:sp>
        <p:nvSpPr>
          <p:cNvPr id="8" name="TextBox 7"/>
          <p:cNvSpPr txBox="1"/>
          <p:nvPr/>
        </p:nvSpPr>
        <p:spPr>
          <a:xfrm>
            <a:off x="7852411" y="4016667"/>
            <a:ext cx="1376246" cy="400110"/>
          </a:xfrm>
          <a:prstGeom prst="rect">
            <a:avLst/>
          </a:prstGeom>
          <a:noFill/>
        </p:spPr>
        <p:txBody>
          <a:bodyPr wrap="square" rtlCol="0">
            <a:spAutoFit/>
          </a:bodyPr>
          <a:lstStyle/>
          <a:p>
            <a:r>
              <a:rPr lang="en-US" sz="2000" dirty="0">
                <a:solidFill>
                  <a:srgbClr val="00B050"/>
                </a:solidFill>
              </a:rPr>
              <a:t>Player 2</a:t>
            </a:r>
          </a:p>
        </p:txBody>
      </p:sp>
      <p:sp>
        <p:nvSpPr>
          <p:cNvPr id="9" name="TextBox 8"/>
          <p:cNvSpPr txBox="1"/>
          <p:nvPr/>
        </p:nvSpPr>
        <p:spPr>
          <a:xfrm rot="16200000">
            <a:off x="4602313" y="4918659"/>
            <a:ext cx="1480858" cy="400110"/>
          </a:xfrm>
          <a:prstGeom prst="rect">
            <a:avLst/>
          </a:prstGeom>
          <a:noFill/>
        </p:spPr>
        <p:txBody>
          <a:bodyPr wrap="square" rtlCol="0">
            <a:spAutoFit/>
          </a:bodyPr>
          <a:lstStyle/>
          <a:p>
            <a:r>
              <a:rPr lang="en-US" sz="2000" dirty="0">
                <a:solidFill>
                  <a:schemeClr val="accent1"/>
                </a:solidFill>
              </a:rPr>
              <a:t>Player 1</a:t>
            </a:r>
          </a:p>
        </p:txBody>
      </p:sp>
      <p:sp>
        <p:nvSpPr>
          <p:cNvPr id="10" name="Slide Number Placeholder 9"/>
          <p:cNvSpPr>
            <a:spLocks noGrp="1"/>
          </p:cNvSpPr>
          <p:nvPr>
            <p:ph type="sldNum" sz="quarter" idx="12"/>
          </p:nvPr>
        </p:nvSpPr>
        <p:spPr>
          <a:xfrm>
            <a:off x="612648" y="6356350"/>
            <a:ext cx="814936" cy="365760"/>
          </a:xfrm>
          <a:prstGeom prst="rect">
            <a:avLst/>
          </a:prstGeom>
        </p:spPr>
        <p:txBody>
          <a:bodyPr vert="horz"/>
          <a:lstStyle>
            <a:defPPr>
              <a:defRPr lang="en-US"/>
            </a:defPPr>
            <a:lvl1pPr marL="0" algn="l" defTabSz="914400" rtl="0" eaLnBrk="1" latinLnBrk="0" hangingPunct="1">
              <a:defRPr kumimoji="0" sz="14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3B20E47-2A4C-4221-B6B9-A2AC2F1C1077}" type="slidenum">
              <a:rPr lang="en-US" smtClean="0"/>
              <a:pPr/>
              <a:t>19</a:t>
            </a:fld>
            <a:endParaRPr lang="en-US" dirty="0"/>
          </a:p>
        </p:txBody>
      </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72EF53CB-9510-4C84-A3D9-54F600800AF9}"/>
                  </a:ext>
                </a:extLst>
              </p:cNvPr>
              <p:cNvSpPr txBox="1"/>
              <p:nvPr/>
            </p:nvSpPr>
            <p:spPr>
              <a:xfrm>
                <a:off x="4501389" y="2652130"/>
                <a:ext cx="6702044" cy="1401602"/>
              </a:xfrm>
              <a:prstGeom prst="rect">
                <a:avLst/>
              </a:prstGeom>
              <a:noFill/>
            </p:spPr>
            <p:txBody>
              <a:bodyPr wrap="square" rtlCol="0">
                <a:spAutoFit/>
              </a:bodyPr>
              <a:lstStyle/>
              <a:p>
                <a14:m>
                  <m:oMath xmlns:m="http://schemas.openxmlformats.org/officeDocument/2006/math">
                    <m:sSub>
                      <m:sSubPr>
                        <m:ctrlPr>
                          <a:rPr lang="en-US" sz="2000" i="1" smtClean="0">
                            <a:solidFill>
                              <a:srgbClr val="0070C0"/>
                            </a:solidFill>
                            <a:latin typeface="Cambria Math" panose="02040503050406030204" pitchFamily="18" charset="0"/>
                          </a:rPr>
                        </m:ctrlPr>
                      </m:sSubPr>
                      <m:e>
                        <m:r>
                          <a:rPr lang="en-US" sz="2000" i="1">
                            <a:solidFill>
                              <a:srgbClr val="0070C0"/>
                            </a:solidFill>
                            <a:latin typeface="Cambria Math" panose="02040503050406030204" pitchFamily="18" charset="0"/>
                          </a:rPr>
                          <m:t>𝑢</m:t>
                        </m:r>
                      </m:e>
                      <m:sub>
                        <m:r>
                          <a:rPr lang="en-US" sz="2000" i="1">
                            <a:solidFill>
                              <a:srgbClr val="0070C0"/>
                            </a:solidFill>
                            <a:latin typeface="Cambria Math" panose="02040503050406030204" pitchFamily="18" charset="0"/>
                          </a:rPr>
                          <m:t>1</m:t>
                        </m:r>
                      </m:sub>
                    </m:sSub>
                    <m:r>
                      <a:rPr lang="en-US" sz="2000" i="1">
                        <a:solidFill>
                          <a:srgbClr val="0070C0"/>
                        </a:solidFill>
                        <a:latin typeface="Cambria Math" panose="02040503050406030204" pitchFamily="18" charset="0"/>
                      </a:rPr>
                      <m:t>=</m:t>
                    </m:r>
                    <m:r>
                      <a:rPr lang="en-US" sz="2000" b="0" i="1" smtClean="0">
                        <a:solidFill>
                          <a:srgbClr val="0070C0"/>
                        </a:solidFill>
                        <a:latin typeface="Cambria Math" panose="02040503050406030204" pitchFamily="18" charset="0"/>
                      </a:rPr>
                      <m:t>           </m:t>
                    </m:r>
                    <m:r>
                      <a:rPr lang="en-US" sz="2000" i="1">
                        <a:solidFill>
                          <a:srgbClr val="0070C0"/>
                        </a:solidFill>
                        <a:latin typeface="Cambria Math" panose="02040503050406030204" pitchFamily="18" charset="0"/>
                      </a:rPr>
                      <m:t>0×</m:t>
                    </m:r>
                    <m:f>
                      <m:fPr>
                        <m:ctrlPr>
                          <a:rPr lang="en-US" sz="2000" i="1">
                            <a:solidFill>
                              <a:srgbClr val="0070C0"/>
                            </a:solidFill>
                            <a:latin typeface="Cambria Math" panose="02040503050406030204" pitchFamily="18" charset="0"/>
                          </a:rPr>
                        </m:ctrlPr>
                      </m:fPr>
                      <m:num>
                        <m:r>
                          <a:rPr lang="en-US" sz="2000" i="1">
                            <a:solidFill>
                              <a:srgbClr val="0070C0"/>
                            </a:solidFill>
                            <a:latin typeface="Cambria Math" panose="02040503050406030204" pitchFamily="18" charset="0"/>
                          </a:rPr>
                          <m:t>1</m:t>
                        </m:r>
                      </m:num>
                      <m:den>
                        <m:r>
                          <a:rPr lang="en-US" sz="2000" i="1">
                            <a:solidFill>
                              <a:srgbClr val="0070C0"/>
                            </a:solidFill>
                            <a:latin typeface="Cambria Math" panose="02040503050406030204" pitchFamily="18" charset="0"/>
                          </a:rPr>
                          <m:t>3</m:t>
                        </m:r>
                      </m:den>
                    </m:f>
                    <m:r>
                      <a:rPr lang="en-US" sz="2000" i="1">
                        <a:solidFill>
                          <a:srgbClr val="0070C0"/>
                        </a:solidFill>
                        <a:latin typeface="Cambria Math" panose="02040503050406030204" pitchFamily="18" charset="0"/>
                      </a:rPr>
                      <m:t>×0+</m:t>
                    </m:r>
                    <m:d>
                      <m:dPr>
                        <m:ctrlPr>
                          <a:rPr lang="en-US" sz="2000" i="1">
                            <a:solidFill>
                              <a:srgbClr val="0070C0"/>
                            </a:solidFill>
                            <a:latin typeface="Cambria Math" panose="02040503050406030204" pitchFamily="18" charset="0"/>
                          </a:rPr>
                        </m:ctrlPr>
                      </m:dPr>
                      <m:e>
                        <m:r>
                          <a:rPr lang="en-US" sz="2000" i="1">
                            <a:solidFill>
                              <a:srgbClr val="0070C0"/>
                            </a:solidFill>
                            <a:latin typeface="Cambria Math" panose="02040503050406030204" pitchFamily="18" charset="0"/>
                          </a:rPr>
                          <m:t>−1</m:t>
                        </m:r>
                      </m:e>
                    </m:d>
                    <m:r>
                      <a:rPr lang="en-US" sz="2000" i="1">
                        <a:solidFill>
                          <a:srgbClr val="0070C0"/>
                        </a:solidFill>
                        <a:latin typeface="Cambria Math" panose="02040503050406030204" pitchFamily="18" charset="0"/>
                      </a:rPr>
                      <m:t>×</m:t>
                    </m:r>
                    <m:f>
                      <m:fPr>
                        <m:ctrlPr>
                          <a:rPr lang="en-US" sz="2000" i="1">
                            <a:solidFill>
                              <a:srgbClr val="0070C0"/>
                            </a:solidFill>
                            <a:latin typeface="Cambria Math" panose="02040503050406030204" pitchFamily="18" charset="0"/>
                          </a:rPr>
                        </m:ctrlPr>
                      </m:fPr>
                      <m:num>
                        <m:r>
                          <a:rPr lang="en-US" sz="2000" i="1">
                            <a:solidFill>
                              <a:srgbClr val="0070C0"/>
                            </a:solidFill>
                            <a:latin typeface="Cambria Math" panose="02040503050406030204" pitchFamily="18" charset="0"/>
                          </a:rPr>
                          <m:t>1</m:t>
                        </m:r>
                      </m:num>
                      <m:den>
                        <m:r>
                          <a:rPr lang="en-US" sz="2000" i="1">
                            <a:solidFill>
                              <a:srgbClr val="0070C0"/>
                            </a:solidFill>
                            <a:latin typeface="Cambria Math" panose="02040503050406030204" pitchFamily="18" charset="0"/>
                          </a:rPr>
                          <m:t>3</m:t>
                        </m:r>
                      </m:den>
                    </m:f>
                    <m:r>
                      <a:rPr lang="en-US" sz="2000" i="1">
                        <a:solidFill>
                          <a:srgbClr val="0070C0"/>
                        </a:solidFill>
                        <a:latin typeface="Cambria Math" panose="02040503050406030204" pitchFamily="18" charset="0"/>
                      </a:rPr>
                      <m:t>×</m:t>
                    </m:r>
                    <m:f>
                      <m:fPr>
                        <m:ctrlPr>
                          <a:rPr lang="en-US" sz="2000" i="1">
                            <a:solidFill>
                              <a:srgbClr val="0070C0"/>
                            </a:solidFill>
                            <a:latin typeface="Cambria Math" panose="02040503050406030204" pitchFamily="18" charset="0"/>
                          </a:rPr>
                        </m:ctrlPr>
                      </m:fPr>
                      <m:num>
                        <m:r>
                          <a:rPr lang="en-US" sz="2000" i="1">
                            <a:solidFill>
                              <a:srgbClr val="0070C0"/>
                            </a:solidFill>
                            <a:latin typeface="Cambria Math" panose="02040503050406030204" pitchFamily="18" charset="0"/>
                          </a:rPr>
                          <m:t>1</m:t>
                        </m:r>
                      </m:num>
                      <m:den>
                        <m:r>
                          <a:rPr lang="en-US" sz="2000" i="1">
                            <a:solidFill>
                              <a:srgbClr val="0070C0"/>
                            </a:solidFill>
                            <a:latin typeface="Cambria Math" panose="02040503050406030204" pitchFamily="18" charset="0"/>
                          </a:rPr>
                          <m:t>2</m:t>
                        </m:r>
                      </m:den>
                    </m:f>
                    <m:r>
                      <a:rPr lang="en-US" sz="2000" i="1">
                        <a:solidFill>
                          <a:srgbClr val="0070C0"/>
                        </a:solidFill>
                        <a:latin typeface="Cambria Math" panose="02040503050406030204" pitchFamily="18" charset="0"/>
                      </a:rPr>
                      <m:t>+</m:t>
                    </m:r>
                    <m:r>
                      <a:rPr lang="en-US" sz="2000" b="0" i="1" smtClean="0">
                        <a:solidFill>
                          <a:srgbClr val="0070C0"/>
                        </a:solidFill>
                        <a:latin typeface="Cambria Math" panose="02040503050406030204" pitchFamily="18" charset="0"/>
                      </a:rPr>
                      <m:t>       </m:t>
                    </m:r>
                    <m:r>
                      <a:rPr lang="en-US" sz="2000" i="1">
                        <a:solidFill>
                          <a:srgbClr val="0070C0"/>
                        </a:solidFill>
                        <a:latin typeface="Cambria Math" panose="02040503050406030204" pitchFamily="18" charset="0"/>
                      </a:rPr>
                      <m:t>1×</m:t>
                    </m:r>
                    <m:f>
                      <m:fPr>
                        <m:ctrlPr>
                          <a:rPr lang="en-US" sz="2000" i="1">
                            <a:solidFill>
                              <a:srgbClr val="0070C0"/>
                            </a:solidFill>
                            <a:latin typeface="Cambria Math" panose="02040503050406030204" pitchFamily="18" charset="0"/>
                          </a:rPr>
                        </m:ctrlPr>
                      </m:fPr>
                      <m:num>
                        <m:r>
                          <a:rPr lang="en-US" sz="2000" i="1">
                            <a:solidFill>
                              <a:srgbClr val="0070C0"/>
                            </a:solidFill>
                            <a:latin typeface="Cambria Math" panose="02040503050406030204" pitchFamily="18" charset="0"/>
                          </a:rPr>
                          <m:t>1</m:t>
                        </m:r>
                      </m:num>
                      <m:den>
                        <m:r>
                          <a:rPr lang="en-US" sz="2000" i="1">
                            <a:solidFill>
                              <a:srgbClr val="0070C0"/>
                            </a:solidFill>
                            <a:latin typeface="Cambria Math" panose="02040503050406030204" pitchFamily="18" charset="0"/>
                          </a:rPr>
                          <m:t>3</m:t>
                        </m:r>
                      </m:den>
                    </m:f>
                    <m:r>
                      <a:rPr lang="en-US" sz="2000" i="1">
                        <a:solidFill>
                          <a:srgbClr val="0070C0"/>
                        </a:solidFill>
                        <a:latin typeface="Cambria Math" panose="02040503050406030204" pitchFamily="18" charset="0"/>
                      </a:rPr>
                      <m:t>×</m:t>
                    </m:r>
                    <m:f>
                      <m:fPr>
                        <m:ctrlPr>
                          <a:rPr lang="en-US" sz="2000" i="1">
                            <a:solidFill>
                              <a:srgbClr val="0070C0"/>
                            </a:solidFill>
                            <a:latin typeface="Cambria Math" panose="02040503050406030204" pitchFamily="18" charset="0"/>
                          </a:rPr>
                        </m:ctrlPr>
                      </m:fPr>
                      <m:num>
                        <m:r>
                          <a:rPr lang="en-US" sz="2000" i="1">
                            <a:solidFill>
                              <a:srgbClr val="0070C0"/>
                            </a:solidFill>
                            <a:latin typeface="Cambria Math" panose="02040503050406030204" pitchFamily="18" charset="0"/>
                          </a:rPr>
                          <m:t>1</m:t>
                        </m:r>
                      </m:num>
                      <m:den>
                        <m:r>
                          <a:rPr lang="en-US" sz="2000" i="1">
                            <a:solidFill>
                              <a:srgbClr val="0070C0"/>
                            </a:solidFill>
                            <a:latin typeface="Cambria Math" panose="02040503050406030204" pitchFamily="18" charset="0"/>
                          </a:rPr>
                          <m:t>2</m:t>
                        </m:r>
                      </m:den>
                    </m:f>
                  </m:oMath>
                </a14:m>
                <a:r>
                  <a:rPr lang="en-US" sz="2000" dirty="0">
                    <a:solidFill>
                      <a:srgbClr val="0070C0"/>
                    </a:solidFill>
                  </a:rPr>
                  <a:t> </a:t>
                </a:r>
              </a:p>
              <a:p>
                <a14:m>
                  <m:oMath xmlns:m="http://schemas.openxmlformats.org/officeDocument/2006/math">
                    <m:r>
                      <a:rPr lang="en-US" sz="2000" b="0" i="1" smtClean="0">
                        <a:solidFill>
                          <a:srgbClr val="0070C0"/>
                        </a:solidFill>
                        <a:latin typeface="Cambria Math" panose="02040503050406030204" pitchFamily="18" charset="0"/>
                      </a:rPr>
                      <m:t>           </m:t>
                    </m:r>
                    <m:r>
                      <a:rPr lang="en-US" sz="2000" i="1">
                        <a:solidFill>
                          <a:srgbClr val="0070C0"/>
                        </a:solidFill>
                        <a:latin typeface="Cambria Math" panose="02040503050406030204" pitchFamily="18" charset="0"/>
                      </a:rPr>
                      <m:t>+</m:t>
                    </m:r>
                    <m:r>
                      <a:rPr lang="en-US" sz="2000" b="0" i="1" smtClean="0">
                        <a:solidFill>
                          <a:srgbClr val="0070C0"/>
                        </a:solidFill>
                        <a:latin typeface="Cambria Math" panose="02040503050406030204" pitchFamily="18" charset="0"/>
                      </a:rPr>
                      <m:t>       </m:t>
                    </m:r>
                    <m:r>
                      <a:rPr lang="en-US" sz="2000" i="1">
                        <a:solidFill>
                          <a:srgbClr val="0070C0"/>
                        </a:solidFill>
                        <a:latin typeface="Cambria Math" panose="02040503050406030204" pitchFamily="18" charset="0"/>
                      </a:rPr>
                      <m:t>1×</m:t>
                    </m:r>
                    <m:f>
                      <m:fPr>
                        <m:ctrlPr>
                          <a:rPr lang="en-US" sz="2000" i="1">
                            <a:solidFill>
                              <a:srgbClr val="0070C0"/>
                            </a:solidFill>
                            <a:latin typeface="Cambria Math" panose="02040503050406030204" pitchFamily="18" charset="0"/>
                          </a:rPr>
                        </m:ctrlPr>
                      </m:fPr>
                      <m:num>
                        <m:r>
                          <a:rPr lang="en-US" sz="2000" i="1">
                            <a:solidFill>
                              <a:srgbClr val="0070C0"/>
                            </a:solidFill>
                            <a:latin typeface="Cambria Math" panose="02040503050406030204" pitchFamily="18" charset="0"/>
                          </a:rPr>
                          <m:t>2</m:t>
                        </m:r>
                      </m:num>
                      <m:den>
                        <m:r>
                          <a:rPr lang="en-US" sz="2000" i="1">
                            <a:solidFill>
                              <a:srgbClr val="0070C0"/>
                            </a:solidFill>
                            <a:latin typeface="Cambria Math" panose="02040503050406030204" pitchFamily="18" charset="0"/>
                          </a:rPr>
                          <m:t>3</m:t>
                        </m:r>
                      </m:den>
                    </m:f>
                    <m:r>
                      <a:rPr lang="en-US" sz="2000" i="1">
                        <a:solidFill>
                          <a:srgbClr val="0070C0"/>
                        </a:solidFill>
                        <a:latin typeface="Cambria Math" panose="02040503050406030204" pitchFamily="18" charset="0"/>
                      </a:rPr>
                      <m:t>×0+</m:t>
                    </m:r>
                    <m:r>
                      <a:rPr lang="en-US" sz="2000" b="0" i="1" smtClean="0">
                        <a:solidFill>
                          <a:srgbClr val="0070C0"/>
                        </a:solidFill>
                        <a:latin typeface="Cambria Math" panose="02040503050406030204" pitchFamily="18" charset="0"/>
                      </a:rPr>
                      <m:t>       </m:t>
                    </m:r>
                    <m:r>
                      <a:rPr lang="en-US" sz="2000" i="1">
                        <a:solidFill>
                          <a:srgbClr val="0070C0"/>
                        </a:solidFill>
                        <a:latin typeface="Cambria Math" panose="02040503050406030204" pitchFamily="18" charset="0"/>
                      </a:rPr>
                      <m:t>0×</m:t>
                    </m:r>
                    <m:f>
                      <m:fPr>
                        <m:ctrlPr>
                          <a:rPr lang="en-US" sz="2000" i="1">
                            <a:solidFill>
                              <a:srgbClr val="0070C0"/>
                            </a:solidFill>
                            <a:latin typeface="Cambria Math" panose="02040503050406030204" pitchFamily="18" charset="0"/>
                          </a:rPr>
                        </m:ctrlPr>
                      </m:fPr>
                      <m:num>
                        <m:r>
                          <a:rPr lang="en-US" sz="2000" i="1">
                            <a:solidFill>
                              <a:srgbClr val="0070C0"/>
                            </a:solidFill>
                            <a:latin typeface="Cambria Math" panose="02040503050406030204" pitchFamily="18" charset="0"/>
                          </a:rPr>
                          <m:t>2</m:t>
                        </m:r>
                      </m:num>
                      <m:den>
                        <m:r>
                          <a:rPr lang="en-US" sz="2000" i="1">
                            <a:solidFill>
                              <a:srgbClr val="0070C0"/>
                            </a:solidFill>
                            <a:latin typeface="Cambria Math" panose="02040503050406030204" pitchFamily="18" charset="0"/>
                          </a:rPr>
                          <m:t>3</m:t>
                        </m:r>
                      </m:den>
                    </m:f>
                    <m:r>
                      <a:rPr lang="en-US" sz="2000" i="1">
                        <a:solidFill>
                          <a:srgbClr val="0070C0"/>
                        </a:solidFill>
                        <a:latin typeface="Cambria Math" panose="02040503050406030204" pitchFamily="18" charset="0"/>
                      </a:rPr>
                      <m:t>×</m:t>
                    </m:r>
                    <m:f>
                      <m:fPr>
                        <m:ctrlPr>
                          <a:rPr lang="en-US" sz="2000" i="1">
                            <a:solidFill>
                              <a:srgbClr val="0070C0"/>
                            </a:solidFill>
                            <a:latin typeface="Cambria Math" panose="02040503050406030204" pitchFamily="18" charset="0"/>
                          </a:rPr>
                        </m:ctrlPr>
                      </m:fPr>
                      <m:num>
                        <m:r>
                          <a:rPr lang="en-US" sz="2000" i="1">
                            <a:solidFill>
                              <a:srgbClr val="0070C0"/>
                            </a:solidFill>
                            <a:latin typeface="Cambria Math" panose="02040503050406030204" pitchFamily="18" charset="0"/>
                          </a:rPr>
                          <m:t>1</m:t>
                        </m:r>
                      </m:num>
                      <m:den>
                        <m:r>
                          <a:rPr lang="en-US" sz="2000" i="1">
                            <a:solidFill>
                              <a:srgbClr val="0070C0"/>
                            </a:solidFill>
                            <a:latin typeface="Cambria Math" panose="02040503050406030204" pitchFamily="18" charset="0"/>
                          </a:rPr>
                          <m:t>2</m:t>
                        </m:r>
                      </m:den>
                    </m:f>
                    <m:r>
                      <a:rPr lang="en-US" sz="2000" i="1">
                        <a:solidFill>
                          <a:srgbClr val="0070C0"/>
                        </a:solidFill>
                        <a:latin typeface="Cambria Math" panose="02040503050406030204" pitchFamily="18" charset="0"/>
                      </a:rPr>
                      <m:t>+(−1)×</m:t>
                    </m:r>
                    <m:f>
                      <m:fPr>
                        <m:ctrlPr>
                          <a:rPr lang="en-US" sz="2000" i="1">
                            <a:solidFill>
                              <a:srgbClr val="0070C0"/>
                            </a:solidFill>
                            <a:latin typeface="Cambria Math" panose="02040503050406030204" pitchFamily="18" charset="0"/>
                          </a:rPr>
                        </m:ctrlPr>
                      </m:fPr>
                      <m:num>
                        <m:r>
                          <a:rPr lang="en-US" sz="2000" i="1">
                            <a:solidFill>
                              <a:srgbClr val="0070C0"/>
                            </a:solidFill>
                            <a:latin typeface="Cambria Math" panose="02040503050406030204" pitchFamily="18" charset="0"/>
                          </a:rPr>
                          <m:t>2</m:t>
                        </m:r>
                      </m:num>
                      <m:den>
                        <m:r>
                          <a:rPr lang="en-US" sz="2000" i="1">
                            <a:solidFill>
                              <a:srgbClr val="0070C0"/>
                            </a:solidFill>
                            <a:latin typeface="Cambria Math" panose="02040503050406030204" pitchFamily="18" charset="0"/>
                          </a:rPr>
                          <m:t>3</m:t>
                        </m:r>
                      </m:den>
                    </m:f>
                    <m:r>
                      <a:rPr lang="en-US" sz="2000" i="1">
                        <a:solidFill>
                          <a:srgbClr val="0070C0"/>
                        </a:solidFill>
                        <a:latin typeface="Cambria Math" panose="02040503050406030204" pitchFamily="18" charset="0"/>
                      </a:rPr>
                      <m:t>×</m:t>
                    </m:r>
                    <m:f>
                      <m:fPr>
                        <m:ctrlPr>
                          <a:rPr lang="en-US" sz="2000" i="1">
                            <a:solidFill>
                              <a:srgbClr val="0070C0"/>
                            </a:solidFill>
                            <a:latin typeface="Cambria Math" panose="02040503050406030204" pitchFamily="18" charset="0"/>
                          </a:rPr>
                        </m:ctrlPr>
                      </m:fPr>
                      <m:num>
                        <m:r>
                          <a:rPr lang="en-US" sz="2000" i="1">
                            <a:solidFill>
                              <a:srgbClr val="0070C0"/>
                            </a:solidFill>
                            <a:latin typeface="Cambria Math" panose="02040503050406030204" pitchFamily="18" charset="0"/>
                          </a:rPr>
                          <m:t>1</m:t>
                        </m:r>
                      </m:num>
                      <m:den>
                        <m:r>
                          <a:rPr lang="en-US" sz="2000" i="1">
                            <a:solidFill>
                              <a:srgbClr val="0070C0"/>
                            </a:solidFill>
                            <a:latin typeface="Cambria Math" panose="02040503050406030204" pitchFamily="18" charset="0"/>
                          </a:rPr>
                          <m:t>2</m:t>
                        </m:r>
                      </m:den>
                    </m:f>
                  </m:oMath>
                </a14:m>
                <a:r>
                  <a:rPr lang="en-US" sz="2000" dirty="0">
                    <a:solidFill>
                      <a:srgbClr val="0070C0"/>
                    </a:solidFill>
                  </a:rPr>
                  <a:t> </a:t>
                </a:r>
              </a:p>
              <a:p>
                <a14:m>
                  <m:oMath xmlns:m="http://schemas.openxmlformats.org/officeDocument/2006/math">
                    <m:r>
                      <a:rPr lang="en-US" sz="2000" b="0" i="1" smtClean="0">
                        <a:solidFill>
                          <a:srgbClr val="0070C0"/>
                        </a:solidFill>
                        <a:latin typeface="Cambria Math" panose="02040503050406030204" pitchFamily="18" charset="0"/>
                      </a:rPr>
                      <m:t>           </m:t>
                    </m:r>
                    <m:r>
                      <a:rPr lang="en-US" sz="2000" i="1">
                        <a:solidFill>
                          <a:srgbClr val="0070C0"/>
                        </a:solidFill>
                        <a:latin typeface="Cambria Math" panose="02040503050406030204" pitchFamily="18" charset="0"/>
                      </a:rPr>
                      <m:t>+</m:t>
                    </m:r>
                    <m:d>
                      <m:dPr>
                        <m:ctrlPr>
                          <a:rPr lang="en-US" sz="2000" i="1">
                            <a:solidFill>
                              <a:srgbClr val="0070C0"/>
                            </a:solidFill>
                            <a:latin typeface="Cambria Math" panose="02040503050406030204" pitchFamily="18" charset="0"/>
                          </a:rPr>
                        </m:ctrlPr>
                      </m:dPr>
                      <m:e>
                        <m:r>
                          <a:rPr lang="en-US" sz="2000" i="1">
                            <a:solidFill>
                              <a:srgbClr val="0070C0"/>
                            </a:solidFill>
                            <a:latin typeface="Cambria Math" panose="02040503050406030204" pitchFamily="18" charset="0"/>
                          </a:rPr>
                          <m:t>−1</m:t>
                        </m:r>
                      </m:e>
                    </m:d>
                    <m:r>
                      <a:rPr lang="en-US" sz="2000" i="1">
                        <a:solidFill>
                          <a:srgbClr val="0070C0"/>
                        </a:solidFill>
                        <a:latin typeface="Cambria Math" panose="02040503050406030204" pitchFamily="18" charset="0"/>
                      </a:rPr>
                      <m:t>×0×0+</m:t>
                    </m:r>
                    <m:r>
                      <a:rPr lang="en-US" sz="2000" b="0" i="1" smtClean="0">
                        <a:solidFill>
                          <a:srgbClr val="0070C0"/>
                        </a:solidFill>
                        <a:latin typeface="Cambria Math" panose="02040503050406030204" pitchFamily="18" charset="0"/>
                      </a:rPr>
                      <m:t>      </m:t>
                    </m:r>
                    <m:r>
                      <a:rPr lang="en-US" sz="2000" i="1">
                        <a:solidFill>
                          <a:srgbClr val="0070C0"/>
                        </a:solidFill>
                        <a:latin typeface="Cambria Math" panose="02040503050406030204" pitchFamily="18" charset="0"/>
                      </a:rPr>
                      <m:t>1×0×</m:t>
                    </m:r>
                    <m:f>
                      <m:fPr>
                        <m:ctrlPr>
                          <a:rPr lang="en-US" sz="2000" i="1">
                            <a:solidFill>
                              <a:srgbClr val="0070C0"/>
                            </a:solidFill>
                            <a:latin typeface="Cambria Math" panose="02040503050406030204" pitchFamily="18" charset="0"/>
                          </a:rPr>
                        </m:ctrlPr>
                      </m:fPr>
                      <m:num>
                        <m:r>
                          <a:rPr lang="en-US" sz="2000" i="1">
                            <a:solidFill>
                              <a:srgbClr val="0070C0"/>
                            </a:solidFill>
                            <a:latin typeface="Cambria Math" panose="02040503050406030204" pitchFamily="18" charset="0"/>
                          </a:rPr>
                          <m:t>1</m:t>
                        </m:r>
                      </m:num>
                      <m:den>
                        <m:r>
                          <a:rPr lang="en-US" sz="2000" i="1">
                            <a:solidFill>
                              <a:srgbClr val="0070C0"/>
                            </a:solidFill>
                            <a:latin typeface="Cambria Math" panose="02040503050406030204" pitchFamily="18" charset="0"/>
                          </a:rPr>
                          <m:t>2</m:t>
                        </m:r>
                      </m:den>
                    </m:f>
                    <m:r>
                      <a:rPr lang="en-US" sz="2000" i="1">
                        <a:solidFill>
                          <a:srgbClr val="0070C0"/>
                        </a:solidFill>
                        <a:latin typeface="Cambria Math" panose="02040503050406030204" pitchFamily="18" charset="0"/>
                      </a:rPr>
                      <m:t>+</m:t>
                    </m:r>
                    <m:r>
                      <a:rPr lang="en-US" sz="2000" b="0" i="1" smtClean="0">
                        <a:solidFill>
                          <a:srgbClr val="0070C0"/>
                        </a:solidFill>
                        <a:latin typeface="Cambria Math" panose="02040503050406030204" pitchFamily="18" charset="0"/>
                      </a:rPr>
                      <m:t>       </m:t>
                    </m:r>
                    <m:r>
                      <a:rPr lang="en-US" sz="2000" i="1">
                        <a:solidFill>
                          <a:srgbClr val="0070C0"/>
                        </a:solidFill>
                        <a:latin typeface="Cambria Math" panose="02040503050406030204" pitchFamily="18" charset="0"/>
                      </a:rPr>
                      <m:t>0×0×</m:t>
                    </m:r>
                    <m:f>
                      <m:fPr>
                        <m:ctrlPr>
                          <a:rPr lang="en-US" sz="2000" i="1">
                            <a:solidFill>
                              <a:srgbClr val="0070C0"/>
                            </a:solidFill>
                            <a:latin typeface="Cambria Math" panose="02040503050406030204" pitchFamily="18" charset="0"/>
                          </a:rPr>
                        </m:ctrlPr>
                      </m:fPr>
                      <m:num>
                        <m:r>
                          <a:rPr lang="en-US" sz="2000" i="1">
                            <a:solidFill>
                              <a:srgbClr val="0070C0"/>
                            </a:solidFill>
                            <a:latin typeface="Cambria Math" panose="02040503050406030204" pitchFamily="18" charset="0"/>
                          </a:rPr>
                          <m:t>1</m:t>
                        </m:r>
                      </m:num>
                      <m:den>
                        <m:r>
                          <a:rPr lang="en-US" sz="2000" i="1">
                            <a:solidFill>
                              <a:srgbClr val="0070C0"/>
                            </a:solidFill>
                            <a:latin typeface="Cambria Math" panose="02040503050406030204" pitchFamily="18" charset="0"/>
                          </a:rPr>
                          <m:t>2</m:t>
                        </m:r>
                      </m:den>
                    </m:f>
                    <m:r>
                      <a:rPr lang="en-US" sz="2000" i="1">
                        <a:solidFill>
                          <a:srgbClr val="0070C0"/>
                        </a:solidFill>
                        <a:latin typeface="Cambria Math" panose="02040503050406030204" pitchFamily="18" charset="0"/>
                      </a:rPr>
                      <m:t>=−</m:t>
                    </m:r>
                    <m:f>
                      <m:fPr>
                        <m:ctrlPr>
                          <a:rPr lang="en-US" sz="2000" i="1">
                            <a:solidFill>
                              <a:srgbClr val="0070C0"/>
                            </a:solidFill>
                            <a:latin typeface="Cambria Math" panose="02040503050406030204" pitchFamily="18" charset="0"/>
                          </a:rPr>
                        </m:ctrlPr>
                      </m:fPr>
                      <m:num>
                        <m:r>
                          <a:rPr lang="en-US" sz="2000" i="1">
                            <a:solidFill>
                              <a:srgbClr val="0070C0"/>
                            </a:solidFill>
                            <a:latin typeface="Cambria Math" panose="02040503050406030204" pitchFamily="18" charset="0"/>
                          </a:rPr>
                          <m:t>1</m:t>
                        </m:r>
                      </m:num>
                      <m:den>
                        <m:r>
                          <a:rPr lang="en-US" sz="2000" i="1">
                            <a:solidFill>
                              <a:srgbClr val="0070C0"/>
                            </a:solidFill>
                            <a:latin typeface="Cambria Math" panose="02040503050406030204" pitchFamily="18" charset="0"/>
                          </a:rPr>
                          <m:t>3</m:t>
                        </m:r>
                      </m:den>
                    </m:f>
                  </m:oMath>
                </a14:m>
                <a:r>
                  <a:rPr lang="en-US" sz="2000" dirty="0">
                    <a:solidFill>
                      <a:srgbClr val="0070C0"/>
                    </a:solidFill>
                  </a:rPr>
                  <a:t> </a:t>
                </a:r>
              </a:p>
            </p:txBody>
          </p:sp>
        </mc:Choice>
        <mc:Fallback xmlns="">
          <p:sp>
            <p:nvSpPr>
              <p:cNvPr id="11" name="TextBox 10">
                <a:extLst>
                  <a:ext uri="{FF2B5EF4-FFF2-40B4-BE49-F238E27FC236}">
                    <a16:creationId xmlns:a16="http://schemas.microsoft.com/office/drawing/2014/main" id="{72EF53CB-9510-4C84-A3D9-54F600800AF9}"/>
                  </a:ext>
                </a:extLst>
              </p:cNvPr>
              <p:cNvSpPr txBox="1">
                <a:spLocks noRot="1" noChangeAspect="1" noMove="1" noResize="1" noEditPoints="1" noAdjustHandles="1" noChangeArrowheads="1" noChangeShapeType="1" noTextEdit="1"/>
              </p:cNvSpPr>
              <p:nvPr/>
            </p:nvSpPr>
            <p:spPr>
              <a:xfrm>
                <a:off x="4501389" y="2652130"/>
                <a:ext cx="6702044" cy="1401602"/>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p14="http://schemas.microsoft.com/office/powerpoint/2010/main">
        <mc:Choice Requires="p14">
          <p:contentPart p14:bwMode="auto" r:id="rId4">
            <p14:nvContentPartPr>
              <p14:cNvPr id="4" name="Ink 3">
                <a:extLst>
                  <a:ext uri="{FF2B5EF4-FFF2-40B4-BE49-F238E27FC236}">
                    <a16:creationId xmlns:a16="http://schemas.microsoft.com/office/drawing/2014/main" id="{7CEE2713-5704-B9A8-5CF1-192B5C03D330}"/>
                  </a:ext>
                </a:extLst>
              </p14:cNvPr>
              <p14:cNvContentPartPr/>
              <p14:nvPr/>
            </p14:nvContentPartPr>
            <p14:xfrm>
              <a:off x="429120" y="2399760"/>
              <a:ext cx="10810080" cy="3850200"/>
            </p14:xfrm>
          </p:contentPart>
        </mc:Choice>
        <mc:Fallback xmlns="">
          <p:pic>
            <p:nvPicPr>
              <p:cNvPr id="4" name="Ink 3">
                <a:extLst>
                  <a:ext uri="{FF2B5EF4-FFF2-40B4-BE49-F238E27FC236}">
                    <a16:creationId xmlns:a16="http://schemas.microsoft.com/office/drawing/2014/main" id="{7CEE2713-5704-B9A8-5CF1-192B5C03D330}"/>
                  </a:ext>
                </a:extLst>
              </p:cNvPr>
              <p:cNvPicPr/>
              <p:nvPr/>
            </p:nvPicPr>
            <p:blipFill>
              <a:blip r:embed="rId5"/>
              <a:stretch>
                <a:fillRect/>
              </a:stretch>
            </p:blipFill>
            <p:spPr>
              <a:xfrm>
                <a:off x="419760" y="2390400"/>
                <a:ext cx="10828800" cy="3868920"/>
              </a:xfrm>
              <a:prstGeom prst="rect">
                <a:avLst/>
              </a:prstGeom>
            </p:spPr>
          </p:pic>
        </mc:Fallback>
      </mc:AlternateContent>
    </p:spTree>
    <p:extLst>
      <p:ext uri="{BB962C8B-B14F-4D97-AF65-F5344CB8AC3E}">
        <p14:creationId xmlns:p14="http://schemas.microsoft.com/office/powerpoint/2010/main" val="23887769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Best Response</a:t>
            </a:r>
          </a:p>
        </p:txBody>
      </p:sp>
      <mc:AlternateContent xmlns:mc="http://schemas.openxmlformats.org/markup-compatibility/2006" xmlns:a14="http://schemas.microsoft.com/office/drawing/2010/main">
        <mc:Choice Requires="a14">
          <p:sp>
            <p:nvSpPr>
              <p:cNvPr id="3" name="Content Placeholder 2"/>
              <p:cNvSpPr>
                <a:spLocks noGrp="1"/>
              </p:cNvSpPr>
              <p:nvPr>
                <p:ph sz="quarter" idx="1"/>
              </p:nvPr>
            </p:nvSpPr>
            <p:spPr/>
            <p:txBody>
              <a:bodyPr>
                <a:normAutofit/>
              </a:bodyPr>
              <a:lstStyle/>
              <a:p>
                <a:r>
                  <a:rPr lang="en-US" dirty="0"/>
                  <a:t>Best Response (BR): Given the strategies or actions of all players but player </a:t>
                </a:r>
                <a14:m>
                  <m:oMath xmlns:m="http://schemas.openxmlformats.org/officeDocument/2006/math">
                    <m:r>
                      <a:rPr lang="en-US" b="0" i="1" smtClean="0">
                        <a:latin typeface="Cambria Math" panose="02040503050406030204" pitchFamily="18" charset="0"/>
                      </a:rPr>
                      <m:t>𝑖</m:t>
                    </m:r>
                  </m:oMath>
                </a14:m>
                <a:r>
                  <a:rPr lang="en-US" dirty="0"/>
                  <a:t> (denoted as </a:t>
                </a:r>
                <a14:m>
                  <m:oMath xmlns:m="http://schemas.openxmlformats.org/officeDocument/2006/math">
                    <m:sSub>
                      <m:sSubPr>
                        <m:ctrlPr>
                          <a:rPr lang="en-US" b="0" i="1" smtClean="0">
                            <a:latin typeface="Cambria Math" panose="02040503050406030204" pitchFamily="18" charset="0"/>
                          </a:rPr>
                        </m:ctrlPr>
                      </m:sSubPr>
                      <m:e>
                        <m:r>
                          <a:rPr lang="en-US" b="1" i="0" smtClean="0">
                            <a:latin typeface="Cambria Math" panose="02040503050406030204" pitchFamily="18" charset="0"/>
                          </a:rPr>
                          <m:t>𝐬</m:t>
                        </m:r>
                      </m:e>
                      <m:sub>
                        <m:r>
                          <a:rPr lang="en-US" b="0" i="1" smtClean="0">
                            <a:latin typeface="Cambria Math" panose="02040503050406030204" pitchFamily="18" charset="0"/>
                          </a:rPr>
                          <m:t>−</m:t>
                        </m:r>
                        <m:r>
                          <a:rPr lang="en-US" b="0" i="1" smtClean="0">
                            <a:latin typeface="Cambria Math" panose="02040503050406030204" pitchFamily="18" charset="0"/>
                          </a:rPr>
                          <m:t>𝑖</m:t>
                        </m:r>
                      </m:sub>
                    </m:sSub>
                  </m:oMath>
                </a14:m>
                <a:r>
                  <a:rPr lang="en-US" dirty="0"/>
                  <a:t> or </a:t>
                </a:r>
                <a14:m>
                  <m:oMath xmlns:m="http://schemas.openxmlformats.org/officeDocument/2006/math">
                    <m:sSub>
                      <m:sSubPr>
                        <m:ctrlPr>
                          <a:rPr lang="en-US" b="0" i="1" smtClean="0">
                            <a:latin typeface="Cambria Math" panose="02040503050406030204" pitchFamily="18" charset="0"/>
                          </a:rPr>
                        </m:ctrlPr>
                      </m:sSubPr>
                      <m:e>
                        <m:r>
                          <a:rPr lang="en-US" b="1" i="0" smtClean="0">
                            <a:latin typeface="Cambria Math" panose="02040503050406030204" pitchFamily="18" charset="0"/>
                          </a:rPr>
                          <m:t>𝐚</m:t>
                        </m:r>
                      </m:e>
                      <m:sub>
                        <m:r>
                          <a:rPr lang="en-US" b="0" i="1" smtClean="0">
                            <a:latin typeface="Cambria Math" panose="02040503050406030204" pitchFamily="18" charset="0"/>
                          </a:rPr>
                          <m:t>−</m:t>
                        </m:r>
                        <m:r>
                          <a:rPr lang="en-US" b="0" i="1" smtClean="0">
                            <a:latin typeface="Cambria Math" panose="02040503050406030204" pitchFamily="18" charset="0"/>
                          </a:rPr>
                          <m:t>𝑖</m:t>
                        </m:r>
                      </m:sub>
                    </m:sSub>
                  </m:oMath>
                </a14:m>
                <a:r>
                  <a:rPr lang="en-US" dirty="0"/>
                  <a:t>), Player </a:t>
                </a:r>
                <a14:m>
                  <m:oMath xmlns:m="http://schemas.openxmlformats.org/officeDocument/2006/math">
                    <m:r>
                      <a:rPr lang="en-US" i="1" dirty="0" smtClean="0">
                        <a:latin typeface="Cambria Math" panose="02040503050406030204" pitchFamily="18" charset="0"/>
                      </a:rPr>
                      <m:t>𝑖</m:t>
                    </m:r>
                  </m:oMath>
                </a14:m>
                <a:r>
                  <a:rPr lang="en-US" dirty="0"/>
                  <a:t>’s best response to </a:t>
                </a:r>
                <a14:m>
                  <m:oMath xmlns:m="http://schemas.openxmlformats.org/officeDocument/2006/math">
                    <m:sSub>
                      <m:sSubPr>
                        <m:ctrlPr>
                          <a:rPr lang="en-US" b="0" i="1" smtClean="0">
                            <a:latin typeface="Cambria Math" panose="02040503050406030204" pitchFamily="18" charset="0"/>
                          </a:rPr>
                        </m:ctrlPr>
                      </m:sSubPr>
                      <m:e>
                        <m:r>
                          <a:rPr lang="en-US" b="1" i="0" smtClean="0">
                            <a:latin typeface="Cambria Math" panose="02040503050406030204" pitchFamily="18" charset="0"/>
                          </a:rPr>
                          <m:t>𝐬</m:t>
                        </m:r>
                      </m:e>
                      <m:sub>
                        <m:r>
                          <a:rPr lang="en-US" b="0" i="1" smtClean="0">
                            <a:latin typeface="Cambria Math" panose="02040503050406030204" pitchFamily="18" charset="0"/>
                          </a:rPr>
                          <m:t>−</m:t>
                        </m:r>
                        <m:r>
                          <a:rPr lang="en-US" b="0" i="1" smtClean="0">
                            <a:latin typeface="Cambria Math" panose="02040503050406030204" pitchFamily="18" charset="0"/>
                          </a:rPr>
                          <m:t>𝑖</m:t>
                        </m:r>
                      </m:sub>
                    </m:sSub>
                  </m:oMath>
                </a14:m>
                <a:r>
                  <a:rPr lang="en-US" dirty="0"/>
                  <a:t> or </a:t>
                </a:r>
                <a14:m>
                  <m:oMath xmlns:m="http://schemas.openxmlformats.org/officeDocument/2006/math">
                    <m:sSub>
                      <m:sSubPr>
                        <m:ctrlPr>
                          <a:rPr lang="en-US" b="0" i="1" smtClean="0">
                            <a:latin typeface="Cambria Math" panose="02040503050406030204" pitchFamily="18" charset="0"/>
                          </a:rPr>
                        </m:ctrlPr>
                      </m:sSubPr>
                      <m:e>
                        <m:r>
                          <a:rPr lang="en-US" b="1" i="0" smtClean="0">
                            <a:latin typeface="Cambria Math" panose="02040503050406030204" pitchFamily="18" charset="0"/>
                          </a:rPr>
                          <m:t>𝐚</m:t>
                        </m:r>
                      </m:e>
                      <m:sub>
                        <m:r>
                          <a:rPr lang="en-US" b="0" i="1" smtClean="0">
                            <a:latin typeface="Cambria Math" panose="02040503050406030204" pitchFamily="18" charset="0"/>
                          </a:rPr>
                          <m:t>−</m:t>
                        </m:r>
                        <m:r>
                          <a:rPr lang="en-US" b="0" i="1" smtClean="0">
                            <a:latin typeface="Cambria Math" panose="02040503050406030204" pitchFamily="18" charset="0"/>
                          </a:rPr>
                          <m:t>𝑖</m:t>
                        </m:r>
                      </m:sub>
                    </m:sSub>
                  </m:oMath>
                </a14:m>
                <a:r>
                  <a:rPr lang="en-US" dirty="0"/>
                  <a:t> is the set of actions or strategies of player </a:t>
                </a:r>
                <a14:m>
                  <m:oMath xmlns:m="http://schemas.openxmlformats.org/officeDocument/2006/math">
                    <m:r>
                      <a:rPr lang="en-US" b="0" i="1" smtClean="0">
                        <a:latin typeface="Cambria Math" panose="02040503050406030204" pitchFamily="18" charset="0"/>
                      </a:rPr>
                      <m:t>𝑖</m:t>
                    </m:r>
                  </m:oMath>
                </a14:m>
                <a:r>
                  <a:rPr lang="en-US" dirty="0"/>
                  <a:t> that can lead to the highest expected utility for player </a:t>
                </a:r>
                <a14:m>
                  <m:oMath xmlns:m="http://schemas.openxmlformats.org/officeDocument/2006/math">
                    <m:r>
                      <a:rPr lang="en-US" b="0" i="1" smtClean="0">
                        <a:latin typeface="Cambria Math" panose="02040503050406030204" pitchFamily="18" charset="0"/>
                      </a:rPr>
                      <m:t>𝑖</m:t>
                    </m:r>
                  </m:oMath>
                </a14:m>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sz="quarter" idx="1"/>
              </p:nvPr>
            </p:nvSpPr>
            <p:spPr>
              <a:blipFill rotWithShape="0">
                <a:blip r:embed="rId2"/>
                <a:stretch>
                  <a:fillRect l="-741" t="-1235"/>
                </a:stretch>
              </a:blipFill>
            </p:spPr>
            <p:txBody>
              <a:bodyPr/>
              <a:lstStyle/>
              <a:p>
                <a:r>
                  <a:rPr lang="en-US">
                    <a:noFill/>
                  </a:rPr>
                  <a:t> </a:t>
                </a:r>
              </a:p>
            </p:txBody>
          </p:sp>
        </mc:Fallback>
      </mc:AlternateContent>
      <p:sp>
        <p:nvSpPr>
          <p:cNvPr id="10" name="TextBox 9"/>
          <p:cNvSpPr txBox="1"/>
          <p:nvPr/>
        </p:nvSpPr>
        <p:spPr>
          <a:xfrm>
            <a:off x="552099" y="3013501"/>
            <a:ext cx="10880672" cy="461665"/>
          </a:xfrm>
          <a:prstGeom prst="rect">
            <a:avLst/>
          </a:prstGeom>
          <a:noFill/>
        </p:spPr>
        <p:txBody>
          <a:bodyPr wrap="square" rtlCol="0">
            <a:spAutoFit/>
          </a:bodyPr>
          <a:lstStyle/>
          <a:p>
            <a:r>
              <a:rPr lang="en-US" sz="2400" dirty="0">
                <a:solidFill>
                  <a:schemeClr val="tx2"/>
                </a:solidFill>
              </a:rPr>
              <a:t>In RPS, what is Player 1’s best response to Rock (i.e., assuming Player 2 plays Rock)?</a:t>
            </a:r>
          </a:p>
        </p:txBody>
      </p:sp>
      <p:sp>
        <p:nvSpPr>
          <p:cNvPr id="11" name="TextBox 10"/>
          <p:cNvSpPr txBox="1"/>
          <p:nvPr/>
        </p:nvSpPr>
        <p:spPr>
          <a:xfrm>
            <a:off x="552100" y="3847034"/>
            <a:ext cx="8824656" cy="830997"/>
          </a:xfrm>
          <a:prstGeom prst="rect">
            <a:avLst/>
          </a:prstGeom>
          <a:noFill/>
        </p:spPr>
        <p:txBody>
          <a:bodyPr wrap="square" rtlCol="0">
            <a:spAutoFit/>
          </a:bodyPr>
          <a:lstStyle/>
          <a:p>
            <a:r>
              <a:rPr lang="en-US" sz="2400" dirty="0">
                <a:solidFill>
                  <a:schemeClr val="tx2"/>
                </a:solidFill>
              </a:rPr>
              <a:t>In Prisoner’s Dilemma, what is Player 1’s best response to Cooperate? What is Player 1’s best response to Defect?</a:t>
            </a:r>
          </a:p>
        </p:txBody>
      </p:sp>
      <p:sp>
        <p:nvSpPr>
          <p:cNvPr id="7" name="Slide Number Placeholder 6"/>
          <p:cNvSpPr>
            <a:spLocks noGrp="1"/>
          </p:cNvSpPr>
          <p:nvPr>
            <p:ph type="sldNum" sz="quarter" idx="12"/>
          </p:nvPr>
        </p:nvSpPr>
        <p:spPr>
          <a:xfrm>
            <a:off x="612648" y="6356350"/>
            <a:ext cx="814936" cy="365760"/>
          </a:xfrm>
          <a:prstGeom prst="rect">
            <a:avLst/>
          </a:prstGeom>
        </p:spPr>
        <p:txBody>
          <a:bodyPr vert="horz"/>
          <a:lstStyle>
            <a:defPPr>
              <a:defRPr lang="en-US"/>
            </a:defPPr>
            <a:lvl1pPr marL="0" algn="l" defTabSz="914400" rtl="0" eaLnBrk="1" latinLnBrk="0" hangingPunct="1">
              <a:defRPr kumimoji="0" sz="14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3B20E47-2A4C-4221-B6B9-A2AC2F1C1077}" type="slidenum">
              <a:rPr lang="en-US" smtClean="0"/>
              <a:pPr/>
              <a:t>20</a:t>
            </a:fld>
            <a:endParaRPr lang="en-US" dirty="0"/>
          </a:p>
        </p:txBody>
      </p:sp>
      <p:graphicFrame>
        <p:nvGraphicFramePr>
          <p:cNvPr id="15" name="Table 14">
            <a:extLst>
              <a:ext uri="{FF2B5EF4-FFF2-40B4-BE49-F238E27FC236}">
                <a16:creationId xmlns:a16="http://schemas.microsoft.com/office/drawing/2014/main" id="{EBC13E90-9A95-431E-8C18-CABC665E736D}"/>
              </a:ext>
            </a:extLst>
          </p:cNvPr>
          <p:cNvGraphicFramePr>
            <a:graphicFrameLocks noGrp="1"/>
          </p:cNvGraphicFramePr>
          <p:nvPr>
            <p:extLst>
              <p:ext uri="{D42A27DB-BD31-4B8C-83A1-F6EECF244321}">
                <p14:modId xmlns:p14="http://schemas.microsoft.com/office/powerpoint/2010/main" val="1334226483"/>
              </p:ext>
            </p:extLst>
          </p:nvPr>
        </p:nvGraphicFramePr>
        <p:xfrm>
          <a:off x="3909690" y="5171275"/>
          <a:ext cx="3901266" cy="1620741"/>
        </p:xfrm>
        <a:graphic>
          <a:graphicData uri="http://schemas.openxmlformats.org/drawingml/2006/table">
            <a:tbl>
              <a:tblPr firstRow="1" bandRow="1">
                <a:tableStyleId>{5940675A-B579-460E-94D1-54222C63F5DA}</a:tableStyleId>
              </a:tblPr>
              <a:tblGrid>
                <a:gridCol w="1300422">
                  <a:extLst>
                    <a:ext uri="{9D8B030D-6E8A-4147-A177-3AD203B41FA5}">
                      <a16:colId xmlns:a16="http://schemas.microsoft.com/office/drawing/2014/main" val="20000"/>
                    </a:ext>
                  </a:extLst>
                </a:gridCol>
                <a:gridCol w="1300422">
                  <a:extLst>
                    <a:ext uri="{9D8B030D-6E8A-4147-A177-3AD203B41FA5}">
                      <a16:colId xmlns:a16="http://schemas.microsoft.com/office/drawing/2014/main" val="20001"/>
                    </a:ext>
                  </a:extLst>
                </a:gridCol>
                <a:gridCol w="1300422">
                  <a:extLst>
                    <a:ext uri="{9D8B030D-6E8A-4147-A177-3AD203B41FA5}">
                      <a16:colId xmlns:a16="http://schemas.microsoft.com/office/drawing/2014/main" val="20002"/>
                    </a:ext>
                  </a:extLst>
                </a:gridCol>
              </a:tblGrid>
              <a:tr h="540247">
                <a:tc>
                  <a:txBody>
                    <a:bodyPr/>
                    <a:lstStyle/>
                    <a:p>
                      <a:pPr algn="ctr"/>
                      <a:endParaRPr lang="en-US" sz="1800" dirty="0"/>
                    </a:p>
                  </a:txBody>
                  <a:tcPr anchor="ctr"/>
                </a:tc>
                <a:tc>
                  <a:txBody>
                    <a:bodyPr/>
                    <a:lstStyle/>
                    <a:p>
                      <a:pPr algn="ctr"/>
                      <a:r>
                        <a:rPr lang="en-US" sz="1800" dirty="0"/>
                        <a:t>Cooperate</a:t>
                      </a:r>
                    </a:p>
                  </a:txBody>
                  <a:tcPr anchor="ctr"/>
                </a:tc>
                <a:tc>
                  <a:txBody>
                    <a:bodyPr/>
                    <a:lstStyle/>
                    <a:p>
                      <a:pPr algn="ctr"/>
                      <a:r>
                        <a:rPr lang="en-US" sz="1800" dirty="0"/>
                        <a:t>Defect</a:t>
                      </a:r>
                    </a:p>
                  </a:txBody>
                  <a:tcPr anchor="ctr"/>
                </a:tc>
                <a:extLst>
                  <a:ext uri="{0D108BD9-81ED-4DB2-BD59-A6C34878D82A}">
                    <a16:rowId xmlns:a16="http://schemas.microsoft.com/office/drawing/2014/main" val="10000"/>
                  </a:ext>
                </a:extLst>
              </a:tr>
              <a:tr h="540247">
                <a:tc>
                  <a:txBody>
                    <a:bodyPr/>
                    <a:lstStyle/>
                    <a:p>
                      <a:pPr algn="ctr"/>
                      <a:r>
                        <a:rPr lang="en-US" sz="1800" dirty="0"/>
                        <a:t>Cooperate</a:t>
                      </a:r>
                    </a:p>
                  </a:txBody>
                  <a:tcPr anchor="ctr"/>
                </a:tc>
                <a:tc>
                  <a:txBody>
                    <a:bodyPr/>
                    <a:lstStyle/>
                    <a:p>
                      <a:pPr algn="ctr"/>
                      <a:r>
                        <a:rPr lang="en-US" sz="1800" dirty="0"/>
                        <a:t>-1,-1</a:t>
                      </a:r>
                    </a:p>
                  </a:txBody>
                  <a:tcPr anchor="ctr"/>
                </a:tc>
                <a:tc>
                  <a:txBody>
                    <a:bodyPr/>
                    <a:lstStyle/>
                    <a:p>
                      <a:pPr algn="ctr"/>
                      <a:r>
                        <a:rPr lang="en-US" sz="1800" dirty="0"/>
                        <a:t>-3,0</a:t>
                      </a:r>
                    </a:p>
                  </a:txBody>
                  <a:tcPr anchor="ctr"/>
                </a:tc>
                <a:extLst>
                  <a:ext uri="{0D108BD9-81ED-4DB2-BD59-A6C34878D82A}">
                    <a16:rowId xmlns:a16="http://schemas.microsoft.com/office/drawing/2014/main" val="10001"/>
                  </a:ext>
                </a:extLst>
              </a:tr>
              <a:tr h="540247">
                <a:tc>
                  <a:txBody>
                    <a:bodyPr/>
                    <a:lstStyle/>
                    <a:p>
                      <a:pPr algn="ctr"/>
                      <a:r>
                        <a:rPr lang="en-US" sz="1800" dirty="0"/>
                        <a:t>Defect</a:t>
                      </a:r>
                    </a:p>
                  </a:txBody>
                  <a:tcPr anchor="ctr"/>
                </a:tc>
                <a:tc>
                  <a:txBody>
                    <a:bodyPr/>
                    <a:lstStyle/>
                    <a:p>
                      <a:pPr algn="ctr"/>
                      <a:r>
                        <a:rPr lang="en-US" sz="1800" dirty="0"/>
                        <a:t>0,-3</a:t>
                      </a:r>
                    </a:p>
                  </a:txBody>
                  <a:tcPr anchor="ctr"/>
                </a:tc>
                <a:tc>
                  <a:txBody>
                    <a:bodyPr/>
                    <a:lstStyle/>
                    <a:p>
                      <a:pPr algn="ctr"/>
                      <a:r>
                        <a:rPr lang="en-US" sz="1800" dirty="0"/>
                        <a:t>-2,-2</a:t>
                      </a:r>
                    </a:p>
                  </a:txBody>
                  <a:tcPr anchor="ctr"/>
                </a:tc>
                <a:extLst>
                  <a:ext uri="{0D108BD9-81ED-4DB2-BD59-A6C34878D82A}">
                    <a16:rowId xmlns:a16="http://schemas.microsoft.com/office/drawing/2014/main" val="10002"/>
                  </a:ext>
                </a:extLst>
              </a:tr>
            </a:tbl>
          </a:graphicData>
        </a:graphic>
      </p:graphicFrame>
      <p:sp>
        <p:nvSpPr>
          <p:cNvPr id="16" name="TextBox 15">
            <a:extLst>
              <a:ext uri="{FF2B5EF4-FFF2-40B4-BE49-F238E27FC236}">
                <a16:creationId xmlns:a16="http://schemas.microsoft.com/office/drawing/2014/main" id="{FC0C728C-A76B-4AFE-81C1-EF2D76ED68B3}"/>
              </a:ext>
            </a:extLst>
          </p:cNvPr>
          <p:cNvSpPr txBox="1"/>
          <p:nvPr/>
        </p:nvSpPr>
        <p:spPr>
          <a:xfrm>
            <a:off x="5426954" y="4709538"/>
            <a:ext cx="1644981" cy="400110"/>
          </a:xfrm>
          <a:prstGeom prst="rect">
            <a:avLst/>
          </a:prstGeom>
          <a:noFill/>
        </p:spPr>
        <p:txBody>
          <a:bodyPr wrap="square" rtlCol="0">
            <a:spAutoFit/>
          </a:bodyPr>
          <a:lstStyle/>
          <a:p>
            <a:r>
              <a:rPr lang="en-US" sz="2000" dirty="0"/>
              <a:t>Player 2</a:t>
            </a:r>
          </a:p>
        </p:txBody>
      </p:sp>
      <p:sp>
        <p:nvSpPr>
          <p:cNvPr id="17" name="TextBox 16">
            <a:extLst>
              <a:ext uri="{FF2B5EF4-FFF2-40B4-BE49-F238E27FC236}">
                <a16:creationId xmlns:a16="http://schemas.microsoft.com/office/drawing/2014/main" id="{F8BF673F-4719-4309-83A2-FCFB8BCC8F76}"/>
              </a:ext>
            </a:extLst>
          </p:cNvPr>
          <p:cNvSpPr txBox="1"/>
          <p:nvPr/>
        </p:nvSpPr>
        <p:spPr>
          <a:xfrm rot="16200000">
            <a:off x="2889407" y="5672474"/>
            <a:ext cx="1333401" cy="400110"/>
          </a:xfrm>
          <a:prstGeom prst="rect">
            <a:avLst/>
          </a:prstGeom>
          <a:noFill/>
        </p:spPr>
        <p:txBody>
          <a:bodyPr wrap="square" rtlCol="0">
            <a:spAutoFit/>
          </a:bodyPr>
          <a:lstStyle/>
          <a:p>
            <a:r>
              <a:rPr lang="en-US" sz="2000" dirty="0"/>
              <a:t>Player 1</a:t>
            </a:r>
          </a:p>
        </p:txBody>
      </p:sp>
      <mc:AlternateContent xmlns:mc="http://schemas.openxmlformats.org/markup-compatibility/2006" xmlns:p14="http://schemas.microsoft.com/office/powerpoint/2010/main">
        <mc:Choice Requires="p14">
          <p:contentPart p14:bwMode="auto" r:id="rId3">
            <p14:nvContentPartPr>
              <p14:cNvPr id="4" name="Ink 3">
                <a:extLst>
                  <a:ext uri="{FF2B5EF4-FFF2-40B4-BE49-F238E27FC236}">
                    <a16:creationId xmlns:a16="http://schemas.microsoft.com/office/drawing/2014/main" id="{2CC0E4F1-DBEE-E8C1-03EF-3EC92AAE3486}"/>
                  </a:ext>
                </a:extLst>
              </p14:cNvPr>
              <p14:cNvContentPartPr/>
              <p14:nvPr/>
            </p14:nvContentPartPr>
            <p14:xfrm>
              <a:off x="1140120" y="1883520"/>
              <a:ext cx="9532440" cy="4937760"/>
            </p14:xfrm>
          </p:contentPart>
        </mc:Choice>
        <mc:Fallback xmlns="">
          <p:pic>
            <p:nvPicPr>
              <p:cNvPr id="4" name="Ink 3">
                <a:extLst>
                  <a:ext uri="{FF2B5EF4-FFF2-40B4-BE49-F238E27FC236}">
                    <a16:creationId xmlns:a16="http://schemas.microsoft.com/office/drawing/2014/main" id="{2CC0E4F1-DBEE-E8C1-03EF-3EC92AAE3486}"/>
                  </a:ext>
                </a:extLst>
              </p:cNvPr>
              <p:cNvPicPr/>
              <p:nvPr/>
            </p:nvPicPr>
            <p:blipFill>
              <a:blip r:embed="rId4"/>
              <a:stretch>
                <a:fillRect/>
              </a:stretch>
            </p:blipFill>
            <p:spPr>
              <a:xfrm>
                <a:off x="1130760" y="1874160"/>
                <a:ext cx="9551160" cy="4956480"/>
              </a:xfrm>
              <a:prstGeom prst="rect">
                <a:avLst/>
              </a:prstGeom>
            </p:spPr>
          </p:pic>
        </mc:Fallback>
      </mc:AlternateContent>
    </p:spTree>
    <p:extLst>
      <p:ext uri="{BB962C8B-B14F-4D97-AF65-F5344CB8AC3E}">
        <p14:creationId xmlns:p14="http://schemas.microsoft.com/office/powerpoint/2010/main" val="4071348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par>
                                <p:cTn id="13" presetID="1" presetClass="entr" presetSubtype="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6" grpId="0"/>
      <p:bldP spid="17" grpId="0"/>
    </p:bldLst>
  </p:timing>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Best Response</a:t>
            </a:r>
          </a:p>
        </p:txBody>
      </p:sp>
      <mc:AlternateContent xmlns:mc="http://schemas.openxmlformats.org/markup-compatibility/2006" xmlns:a14="http://schemas.microsoft.com/office/drawing/2010/main">
        <mc:Choice Requires="a14">
          <p:sp>
            <p:nvSpPr>
              <p:cNvPr id="3" name="Content Placeholder 2"/>
              <p:cNvSpPr>
                <a:spLocks noGrp="1"/>
              </p:cNvSpPr>
              <p:nvPr>
                <p:ph sz="quarter" idx="1"/>
              </p:nvPr>
            </p:nvSpPr>
            <p:spPr/>
            <p:txBody>
              <a:bodyPr>
                <a:normAutofit/>
              </a:bodyPr>
              <a:lstStyle/>
              <a:p>
                <a:r>
                  <a:rPr lang="en-US" dirty="0"/>
                  <a:t>Best Response (BR): Given the strategies or actions of all players but player </a:t>
                </a:r>
                <a14:m>
                  <m:oMath xmlns:m="http://schemas.openxmlformats.org/officeDocument/2006/math">
                    <m:r>
                      <a:rPr lang="en-US" b="0" i="1" smtClean="0">
                        <a:latin typeface="Cambria Math" panose="02040503050406030204" pitchFamily="18" charset="0"/>
                      </a:rPr>
                      <m:t>𝑖</m:t>
                    </m:r>
                  </m:oMath>
                </a14:m>
                <a:r>
                  <a:rPr lang="en-US" dirty="0"/>
                  <a:t> (denoted as </a:t>
                </a:r>
                <a14:m>
                  <m:oMath xmlns:m="http://schemas.openxmlformats.org/officeDocument/2006/math">
                    <m:sSub>
                      <m:sSubPr>
                        <m:ctrlPr>
                          <a:rPr lang="en-US" b="0" i="1" smtClean="0">
                            <a:latin typeface="Cambria Math" panose="02040503050406030204" pitchFamily="18" charset="0"/>
                          </a:rPr>
                        </m:ctrlPr>
                      </m:sSubPr>
                      <m:e>
                        <m:r>
                          <a:rPr lang="en-US" b="1" i="0" smtClean="0">
                            <a:latin typeface="Cambria Math" panose="02040503050406030204" pitchFamily="18" charset="0"/>
                          </a:rPr>
                          <m:t>𝐬</m:t>
                        </m:r>
                      </m:e>
                      <m:sub>
                        <m:r>
                          <a:rPr lang="en-US" b="0" i="1" smtClean="0">
                            <a:latin typeface="Cambria Math" panose="02040503050406030204" pitchFamily="18" charset="0"/>
                          </a:rPr>
                          <m:t>−</m:t>
                        </m:r>
                        <m:r>
                          <a:rPr lang="en-US" b="0" i="1" smtClean="0">
                            <a:latin typeface="Cambria Math" panose="02040503050406030204" pitchFamily="18" charset="0"/>
                          </a:rPr>
                          <m:t>𝑖</m:t>
                        </m:r>
                      </m:sub>
                    </m:sSub>
                  </m:oMath>
                </a14:m>
                <a:r>
                  <a:rPr lang="en-US" dirty="0"/>
                  <a:t> or </a:t>
                </a:r>
                <a14:m>
                  <m:oMath xmlns:m="http://schemas.openxmlformats.org/officeDocument/2006/math">
                    <m:sSub>
                      <m:sSubPr>
                        <m:ctrlPr>
                          <a:rPr lang="en-US" b="0" i="1" smtClean="0">
                            <a:latin typeface="Cambria Math" panose="02040503050406030204" pitchFamily="18" charset="0"/>
                          </a:rPr>
                        </m:ctrlPr>
                      </m:sSubPr>
                      <m:e>
                        <m:r>
                          <a:rPr lang="en-US" b="1" i="0" smtClean="0">
                            <a:latin typeface="Cambria Math" panose="02040503050406030204" pitchFamily="18" charset="0"/>
                          </a:rPr>
                          <m:t>𝐚</m:t>
                        </m:r>
                      </m:e>
                      <m:sub>
                        <m:r>
                          <a:rPr lang="en-US" b="0" i="1" smtClean="0">
                            <a:latin typeface="Cambria Math" panose="02040503050406030204" pitchFamily="18" charset="0"/>
                          </a:rPr>
                          <m:t>−</m:t>
                        </m:r>
                        <m:r>
                          <a:rPr lang="en-US" b="0" i="1" smtClean="0">
                            <a:latin typeface="Cambria Math" panose="02040503050406030204" pitchFamily="18" charset="0"/>
                          </a:rPr>
                          <m:t>𝑖</m:t>
                        </m:r>
                      </m:sub>
                    </m:sSub>
                  </m:oMath>
                </a14:m>
                <a:r>
                  <a:rPr lang="en-US" dirty="0"/>
                  <a:t>), Player </a:t>
                </a:r>
                <a14:m>
                  <m:oMath xmlns:m="http://schemas.openxmlformats.org/officeDocument/2006/math">
                    <m:r>
                      <a:rPr lang="en-US" i="1" dirty="0" smtClean="0">
                        <a:latin typeface="Cambria Math" panose="02040503050406030204" pitchFamily="18" charset="0"/>
                      </a:rPr>
                      <m:t>𝑖</m:t>
                    </m:r>
                  </m:oMath>
                </a14:m>
                <a:r>
                  <a:rPr lang="en-US" dirty="0"/>
                  <a:t>’s best response to </a:t>
                </a:r>
                <a14:m>
                  <m:oMath xmlns:m="http://schemas.openxmlformats.org/officeDocument/2006/math">
                    <m:sSub>
                      <m:sSubPr>
                        <m:ctrlPr>
                          <a:rPr lang="en-US" b="0" i="1" smtClean="0">
                            <a:latin typeface="Cambria Math" panose="02040503050406030204" pitchFamily="18" charset="0"/>
                          </a:rPr>
                        </m:ctrlPr>
                      </m:sSubPr>
                      <m:e>
                        <m:r>
                          <a:rPr lang="en-US" b="1" i="0" smtClean="0">
                            <a:latin typeface="Cambria Math" panose="02040503050406030204" pitchFamily="18" charset="0"/>
                          </a:rPr>
                          <m:t>𝐬</m:t>
                        </m:r>
                      </m:e>
                      <m:sub>
                        <m:r>
                          <a:rPr lang="en-US" b="0" i="1" smtClean="0">
                            <a:latin typeface="Cambria Math" panose="02040503050406030204" pitchFamily="18" charset="0"/>
                          </a:rPr>
                          <m:t>−</m:t>
                        </m:r>
                        <m:r>
                          <a:rPr lang="en-US" b="0" i="1" smtClean="0">
                            <a:latin typeface="Cambria Math" panose="02040503050406030204" pitchFamily="18" charset="0"/>
                          </a:rPr>
                          <m:t>𝑖</m:t>
                        </m:r>
                      </m:sub>
                    </m:sSub>
                  </m:oMath>
                </a14:m>
                <a:r>
                  <a:rPr lang="en-US" dirty="0"/>
                  <a:t> or </a:t>
                </a:r>
                <a14:m>
                  <m:oMath xmlns:m="http://schemas.openxmlformats.org/officeDocument/2006/math">
                    <m:sSub>
                      <m:sSubPr>
                        <m:ctrlPr>
                          <a:rPr lang="en-US" b="0" i="1" smtClean="0">
                            <a:latin typeface="Cambria Math" panose="02040503050406030204" pitchFamily="18" charset="0"/>
                          </a:rPr>
                        </m:ctrlPr>
                      </m:sSubPr>
                      <m:e>
                        <m:r>
                          <a:rPr lang="en-US" b="1" i="0" smtClean="0">
                            <a:latin typeface="Cambria Math" panose="02040503050406030204" pitchFamily="18" charset="0"/>
                          </a:rPr>
                          <m:t>𝐚</m:t>
                        </m:r>
                      </m:e>
                      <m:sub>
                        <m:r>
                          <a:rPr lang="en-US" b="0" i="1" smtClean="0">
                            <a:latin typeface="Cambria Math" panose="02040503050406030204" pitchFamily="18" charset="0"/>
                          </a:rPr>
                          <m:t>−</m:t>
                        </m:r>
                        <m:r>
                          <a:rPr lang="en-US" b="0" i="1" smtClean="0">
                            <a:latin typeface="Cambria Math" panose="02040503050406030204" pitchFamily="18" charset="0"/>
                          </a:rPr>
                          <m:t>𝑖</m:t>
                        </m:r>
                      </m:sub>
                    </m:sSub>
                  </m:oMath>
                </a14:m>
                <a:r>
                  <a:rPr lang="en-US" dirty="0"/>
                  <a:t> is the set of actions or strategies of player </a:t>
                </a:r>
                <a14:m>
                  <m:oMath xmlns:m="http://schemas.openxmlformats.org/officeDocument/2006/math">
                    <m:r>
                      <a:rPr lang="en-US" b="0" i="1" smtClean="0">
                        <a:latin typeface="Cambria Math" panose="02040503050406030204" pitchFamily="18" charset="0"/>
                      </a:rPr>
                      <m:t>𝑖</m:t>
                    </m:r>
                  </m:oMath>
                </a14:m>
                <a:r>
                  <a:rPr lang="en-US" dirty="0"/>
                  <a:t> that can lead to the highest expected utility for player </a:t>
                </a:r>
                <a14:m>
                  <m:oMath xmlns:m="http://schemas.openxmlformats.org/officeDocument/2006/math">
                    <m:r>
                      <a:rPr lang="en-US" b="0" i="1" smtClean="0">
                        <a:latin typeface="Cambria Math" panose="02040503050406030204" pitchFamily="18" charset="0"/>
                      </a:rPr>
                      <m:t>𝑖</m:t>
                    </m:r>
                  </m:oMath>
                </a14:m>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sz="quarter" idx="1"/>
              </p:nvPr>
            </p:nvSpPr>
            <p:spPr>
              <a:blipFill rotWithShape="0">
                <a:blip r:embed="rId2"/>
                <a:stretch>
                  <a:fillRect l="-741" t="-1235"/>
                </a:stretch>
              </a:blipFill>
            </p:spPr>
            <p:txBody>
              <a:bodyPr/>
              <a:lstStyle/>
              <a:p>
                <a:r>
                  <a:rPr lang="en-US">
                    <a:noFill/>
                  </a:rPr>
                  <a:t> </a:t>
                </a:r>
              </a:p>
            </p:txBody>
          </p:sp>
        </mc:Fallback>
      </mc:AlternateContent>
      <p:sp>
        <p:nvSpPr>
          <p:cNvPr id="10" name="TextBox 9"/>
          <p:cNvSpPr txBox="1"/>
          <p:nvPr/>
        </p:nvSpPr>
        <p:spPr>
          <a:xfrm>
            <a:off x="552099" y="3013501"/>
            <a:ext cx="10880672" cy="830997"/>
          </a:xfrm>
          <a:prstGeom prst="rect">
            <a:avLst/>
          </a:prstGeom>
          <a:noFill/>
        </p:spPr>
        <p:txBody>
          <a:bodyPr wrap="square" rtlCol="0">
            <a:spAutoFit/>
          </a:bodyPr>
          <a:lstStyle/>
          <a:p>
            <a:r>
              <a:rPr lang="en-US" sz="2400" dirty="0">
                <a:solidFill>
                  <a:schemeClr val="tx2"/>
                </a:solidFill>
              </a:rPr>
              <a:t>In RPS, what is Player 1’s best response to Rock (i.e., assuming Player 2 plays Rock)?</a:t>
            </a:r>
          </a:p>
          <a:p>
            <a:r>
              <a:rPr lang="en-US" sz="2400" dirty="0">
                <a:solidFill>
                  <a:schemeClr val="tx2"/>
                </a:solidFill>
              </a:rPr>
              <a:t>	</a:t>
            </a:r>
            <a:r>
              <a:rPr lang="en-US" sz="2400" dirty="0">
                <a:solidFill>
                  <a:srgbClr val="C00000"/>
                </a:solidFill>
              </a:rPr>
              <a:t>Paper</a:t>
            </a:r>
          </a:p>
        </p:txBody>
      </p:sp>
      <p:sp>
        <p:nvSpPr>
          <p:cNvPr id="11" name="TextBox 10"/>
          <p:cNvSpPr txBox="1"/>
          <p:nvPr/>
        </p:nvSpPr>
        <p:spPr>
          <a:xfrm>
            <a:off x="552100" y="3847034"/>
            <a:ext cx="8946576" cy="830997"/>
          </a:xfrm>
          <a:prstGeom prst="rect">
            <a:avLst/>
          </a:prstGeom>
          <a:noFill/>
        </p:spPr>
        <p:txBody>
          <a:bodyPr wrap="square" rtlCol="0">
            <a:spAutoFit/>
          </a:bodyPr>
          <a:lstStyle/>
          <a:p>
            <a:r>
              <a:rPr lang="en-US" sz="2400" dirty="0">
                <a:solidFill>
                  <a:schemeClr val="tx2"/>
                </a:solidFill>
              </a:rPr>
              <a:t>In Prisoner’s Dilemma, what is Player 1’s best response to Cooperate? What is Player 1’s best response to Defect?	</a:t>
            </a:r>
          </a:p>
        </p:txBody>
      </p:sp>
      <p:sp>
        <p:nvSpPr>
          <p:cNvPr id="7" name="Slide Number Placeholder 6"/>
          <p:cNvSpPr>
            <a:spLocks noGrp="1"/>
          </p:cNvSpPr>
          <p:nvPr>
            <p:ph type="sldNum" sz="quarter" idx="12"/>
          </p:nvPr>
        </p:nvSpPr>
        <p:spPr>
          <a:xfrm>
            <a:off x="612648" y="6356350"/>
            <a:ext cx="814936" cy="365760"/>
          </a:xfrm>
          <a:prstGeom prst="rect">
            <a:avLst/>
          </a:prstGeom>
        </p:spPr>
        <p:txBody>
          <a:bodyPr vert="horz"/>
          <a:lstStyle>
            <a:defPPr>
              <a:defRPr lang="en-US"/>
            </a:defPPr>
            <a:lvl1pPr marL="0" algn="l" defTabSz="914400" rtl="0" eaLnBrk="1" latinLnBrk="0" hangingPunct="1">
              <a:defRPr kumimoji="0" sz="14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3B20E47-2A4C-4221-B6B9-A2AC2F1C1077}" type="slidenum">
              <a:rPr lang="en-US" smtClean="0"/>
              <a:pPr/>
              <a:t>21</a:t>
            </a:fld>
            <a:endParaRPr lang="en-US" dirty="0"/>
          </a:p>
        </p:txBody>
      </p:sp>
      <p:graphicFrame>
        <p:nvGraphicFramePr>
          <p:cNvPr id="15" name="Table 14">
            <a:extLst>
              <a:ext uri="{FF2B5EF4-FFF2-40B4-BE49-F238E27FC236}">
                <a16:creationId xmlns:a16="http://schemas.microsoft.com/office/drawing/2014/main" id="{EBC13E90-9A95-431E-8C18-CABC665E736D}"/>
              </a:ext>
            </a:extLst>
          </p:cNvPr>
          <p:cNvGraphicFramePr>
            <a:graphicFrameLocks noGrp="1"/>
          </p:cNvGraphicFramePr>
          <p:nvPr/>
        </p:nvGraphicFramePr>
        <p:xfrm>
          <a:off x="3909690" y="5171275"/>
          <a:ext cx="3901266" cy="1620741"/>
        </p:xfrm>
        <a:graphic>
          <a:graphicData uri="http://schemas.openxmlformats.org/drawingml/2006/table">
            <a:tbl>
              <a:tblPr firstRow="1" bandRow="1">
                <a:tableStyleId>{5940675A-B579-460E-94D1-54222C63F5DA}</a:tableStyleId>
              </a:tblPr>
              <a:tblGrid>
                <a:gridCol w="1300422">
                  <a:extLst>
                    <a:ext uri="{9D8B030D-6E8A-4147-A177-3AD203B41FA5}">
                      <a16:colId xmlns:a16="http://schemas.microsoft.com/office/drawing/2014/main" val="20000"/>
                    </a:ext>
                  </a:extLst>
                </a:gridCol>
                <a:gridCol w="1300422">
                  <a:extLst>
                    <a:ext uri="{9D8B030D-6E8A-4147-A177-3AD203B41FA5}">
                      <a16:colId xmlns:a16="http://schemas.microsoft.com/office/drawing/2014/main" val="20001"/>
                    </a:ext>
                  </a:extLst>
                </a:gridCol>
                <a:gridCol w="1300422">
                  <a:extLst>
                    <a:ext uri="{9D8B030D-6E8A-4147-A177-3AD203B41FA5}">
                      <a16:colId xmlns:a16="http://schemas.microsoft.com/office/drawing/2014/main" val="20002"/>
                    </a:ext>
                  </a:extLst>
                </a:gridCol>
              </a:tblGrid>
              <a:tr h="540247">
                <a:tc>
                  <a:txBody>
                    <a:bodyPr/>
                    <a:lstStyle/>
                    <a:p>
                      <a:pPr algn="ctr"/>
                      <a:endParaRPr lang="en-US" sz="1800" dirty="0"/>
                    </a:p>
                  </a:txBody>
                  <a:tcPr anchor="ctr"/>
                </a:tc>
                <a:tc>
                  <a:txBody>
                    <a:bodyPr/>
                    <a:lstStyle/>
                    <a:p>
                      <a:pPr algn="ctr"/>
                      <a:r>
                        <a:rPr lang="en-US" sz="1800" dirty="0"/>
                        <a:t>Cooperate</a:t>
                      </a:r>
                    </a:p>
                  </a:txBody>
                  <a:tcPr anchor="ctr"/>
                </a:tc>
                <a:tc>
                  <a:txBody>
                    <a:bodyPr/>
                    <a:lstStyle/>
                    <a:p>
                      <a:pPr algn="ctr"/>
                      <a:r>
                        <a:rPr lang="en-US" sz="1800" dirty="0"/>
                        <a:t>Defect</a:t>
                      </a:r>
                    </a:p>
                  </a:txBody>
                  <a:tcPr anchor="ctr"/>
                </a:tc>
                <a:extLst>
                  <a:ext uri="{0D108BD9-81ED-4DB2-BD59-A6C34878D82A}">
                    <a16:rowId xmlns:a16="http://schemas.microsoft.com/office/drawing/2014/main" val="10000"/>
                  </a:ext>
                </a:extLst>
              </a:tr>
              <a:tr h="540247">
                <a:tc>
                  <a:txBody>
                    <a:bodyPr/>
                    <a:lstStyle/>
                    <a:p>
                      <a:pPr algn="ctr"/>
                      <a:r>
                        <a:rPr lang="en-US" sz="1800" dirty="0"/>
                        <a:t>Cooperate</a:t>
                      </a:r>
                    </a:p>
                  </a:txBody>
                  <a:tcPr anchor="ctr"/>
                </a:tc>
                <a:tc>
                  <a:txBody>
                    <a:bodyPr/>
                    <a:lstStyle/>
                    <a:p>
                      <a:pPr algn="ctr"/>
                      <a:r>
                        <a:rPr lang="en-US" sz="1800" dirty="0"/>
                        <a:t>-1,-1</a:t>
                      </a:r>
                    </a:p>
                  </a:txBody>
                  <a:tcPr anchor="ctr"/>
                </a:tc>
                <a:tc>
                  <a:txBody>
                    <a:bodyPr/>
                    <a:lstStyle/>
                    <a:p>
                      <a:pPr algn="ctr"/>
                      <a:r>
                        <a:rPr lang="en-US" sz="1800" dirty="0"/>
                        <a:t>-3,0</a:t>
                      </a:r>
                    </a:p>
                  </a:txBody>
                  <a:tcPr anchor="ctr"/>
                </a:tc>
                <a:extLst>
                  <a:ext uri="{0D108BD9-81ED-4DB2-BD59-A6C34878D82A}">
                    <a16:rowId xmlns:a16="http://schemas.microsoft.com/office/drawing/2014/main" val="10001"/>
                  </a:ext>
                </a:extLst>
              </a:tr>
              <a:tr h="540247">
                <a:tc>
                  <a:txBody>
                    <a:bodyPr/>
                    <a:lstStyle/>
                    <a:p>
                      <a:pPr algn="ctr"/>
                      <a:r>
                        <a:rPr lang="en-US" sz="1800" dirty="0"/>
                        <a:t>Defect</a:t>
                      </a:r>
                    </a:p>
                  </a:txBody>
                  <a:tcPr anchor="ctr"/>
                </a:tc>
                <a:tc>
                  <a:txBody>
                    <a:bodyPr/>
                    <a:lstStyle/>
                    <a:p>
                      <a:pPr algn="ctr"/>
                      <a:r>
                        <a:rPr lang="en-US" sz="1800" dirty="0"/>
                        <a:t>0,-3</a:t>
                      </a:r>
                    </a:p>
                  </a:txBody>
                  <a:tcPr anchor="ctr"/>
                </a:tc>
                <a:tc>
                  <a:txBody>
                    <a:bodyPr/>
                    <a:lstStyle/>
                    <a:p>
                      <a:pPr algn="ctr"/>
                      <a:r>
                        <a:rPr lang="en-US" sz="1800" dirty="0"/>
                        <a:t>-2,-2</a:t>
                      </a:r>
                    </a:p>
                  </a:txBody>
                  <a:tcPr anchor="ctr"/>
                </a:tc>
                <a:extLst>
                  <a:ext uri="{0D108BD9-81ED-4DB2-BD59-A6C34878D82A}">
                    <a16:rowId xmlns:a16="http://schemas.microsoft.com/office/drawing/2014/main" val="10002"/>
                  </a:ext>
                </a:extLst>
              </a:tr>
            </a:tbl>
          </a:graphicData>
        </a:graphic>
      </p:graphicFrame>
      <p:sp>
        <p:nvSpPr>
          <p:cNvPr id="16" name="TextBox 15">
            <a:extLst>
              <a:ext uri="{FF2B5EF4-FFF2-40B4-BE49-F238E27FC236}">
                <a16:creationId xmlns:a16="http://schemas.microsoft.com/office/drawing/2014/main" id="{FC0C728C-A76B-4AFE-81C1-EF2D76ED68B3}"/>
              </a:ext>
            </a:extLst>
          </p:cNvPr>
          <p:cNvSpPr txBox="1"/>
          <p:nvPr/>
        </p:nvSpPr>
        <p:spPr>
          <a:xfrm>
            <a:off x="5426954" y="4709538"/>
            <a:ext cx="1644981" cy="400110"/>
          </a:xfrm>
          <a:prstGeom prst="rect">
            <a:avLst/>
          </a:prstGeom>
          <a:noFill/>
        </p:spPr>
        <p:txBody>
          <a:bodyPr wrap="square" rtlCol="0">
            <a:spAutoFit/>
          </a:bodyPr>
          <a:lstStyle/>
          <a:p>
            <a:r>
              <a:rPr lang="en-US" sz="2000" dirty="0"/>
              <a:t>Player 2</a:t>
            </a:r>
          </a:p>
        </p:txBody>
      </p:sp>
      <p:sp>
        <p:nvSpPr>
          <p:cNvPr id="17" name="TextBox 16">
            <a:extLst>
              <a:ext uri="{FF2B5EF4-FFF2-40B4-BE49-F238E27FC236}">
                <a16:creationId xmlns:a16="http://schemas.microsoft.com/office/drawing/2014/main" id="{F8BF673F-4719-4309-83A2-FCFB8BCC8F76}"/>
              </a:ext>
            </a:extLst>
          </p:cNvPr>
          <p:cNvSpPr txBox="1"/>
          <p:nvPr/>
        </p:nvSpPr>
        <p:spPr>
          <a:xfrm rot="16200000">
            <a:off x="2889407" y="5672474"/>
            <a:ext cx="1333401" cy="400110"/>
          </a:xfrm>
          <a:prstGeom prst="rect">
            <a:avLst/>
          </a:prstGeom>
          <a:noFill/>
        </p:spPr>
        <p:txBody>
          <a:bodyPr wrap="square" rtlCol="0">
            <a:spAutoFit/>
          </a:bodyPr>
          <a:lstStyle/>
          <a:p>
            <a:r>
              <a:rPr lang="en-US" sz="2000" dirty="0"/>
              <a:t>Player 1</a:t>
            </a:r>
          </a:p>
        </p:txBody>
      </p:sp>
      <p:sp>
        <p:nvSpPr>
          <p:cNvPr id="12" name="TextBox 11">
            <a:extLst>
              <a:ext uri="{FF2B5EF4-FFF2-40B4-BE49-F238E27FC236}">
                <a16:creationId xmlns:a16="http://schemas.microsoft.com/office/drawing/2014/main" id="{5006481E-D367-4DE0-B1D6-7B1C8C56CB0B}"/>
              </a:ext>
            </a:extLst>
          </p:cNvPr>
          <p:cNvSpPr txBox="1"/>
          <p:nvPr/>
        </p:nvSpPr>
        <p:spPr>
          <a:xfrm>
            <a:off x="9554093" y="3844498"/>
            <a:ext cx="1931261" cy="461665"/>
          </a:xfrm>
          <a:prstGeom prst="rect">
            <a:avLst/>
          </a:prstGeom>
          <a:noFill/>
        </p:spPr>
        <p:txBody>
          <a:bodyPr wrap="square">
            <a:spAutoFit/>
          </a:bodyPr>
          <a:lstStyle/>
          <a:p>
            <a:r>
              <a:rPr lang="en-US" sz="2400" dirty="0">
                <a:solidFill>
                  <a:srgbClr val="C00000"/>
                </a:solidFill>
              </a:rPr>
              <a:t>Defect</a:t>
            </a:r>
            <a:endParaRPr lang="en-US" sz="2400" dirty="0"/>
          </a:p>
        </p:txBody>
      </p:sp>
      <p:sp>
        <p:nvSpPr>
          <p:cNvPr id="13" name="TextBox 12">
            <a:extLst>
              <a:ext uri="{FF2B5EF4-FFF2-40B4-BE49-F238E27FC236}">
                <a16:creationId xmlns:a16="http://schemas.microsoft.com/office/drawing/2014/main" id="{3A80D54A-AA95-4E32-A997-4C620ABFFA4B}"/>
              </a:ext>
            </a:extLst>
          </p:cNvPr>
          <p:cNvSpPr txBox="1"/>
          <p:nvPr/>
        </p:nvSpPr>
        <p:spPr>
          <a:xfrm>
            <a:off x="6503322" y="4216366"/>
            <a:ext cx="2773682" cy="461665"/>
          </a:xfrm>
          <a:prstGeom prst="rect">
            <a:avLst/>
          </a:prstGeom>
          <a:noFill/>
        </p:spPr>
        <p:txBody>
          <a:bodyPr wrap="square">
            <a:spAutoFit/>
          </a:bodyPr>
          <a:lstStyle/>
          <a:p>
            <a:r>
              <a:rPr lang="en-US" sz="2400" dirty="0">
                <a:solidFill>
                  <a:srgbClr val="C00000"/>
                </a:solidFill>
              </a:rPr>
              <a:t>Defect</a:t>
            </a:r>
            <a:endParaRPr lang="en-US" sz="2400" dirty="0"/>
          </a:p>
        </p:txBody>
      </p:sp>
    </p:spTree>
    <p:extLst>
      <p:ext uri="{BB962C8B-B14F-4D97-AF65-F5344CB8AC3E}">
        <p14:creationId xmlns:p14="http://schemas.microsoft.com/office/powerpoint/2010/main" val="2646853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 presetClass="entr" presetSubtype="0"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childTnLst>
                                </p:cTn>
                              </p:par>
                              <p:par>
                                <p:cTn id="10" presetID="1" presetClass="entr" presetSubtype="0" fill="hold" nodeType="withEffect">
                                  <p:stCondLst>
                                    <p:cond delay="0"/>
                                  </p:stCondLst>
                                  <p:childTnLst>
                                    <p:set>
                                      <p:cBhvr>
                                        <p:cTn id="11" dur="1" fill="hold">
                                          <p:stCondLst>
                                            <p:cond delay="0"/>
                                          </p:stCondLst>
                                        </p:cTn>
                                        <p:tgtEl>
                                          <p:spTgt spid="15"/>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17"/>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6" grpId="0"/>
      <p:bldP spid="1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Best Response</a:t>
            </a:r>
          </a:p>
        </p:txBody>
      </p:sp>
      <mc:AlternateContent xmlns:mc="http://schemas.openxmlformats.org/markup-compatibility/2006" xmlns:a14="http://schemas.microsoft.com/office/drawing/2010/main">
        <mc:Choice Requires="a14">
          <p:sp>
            <p:nvSpPr>
              <p:cNvPr id="3" name="Content Placeholder 2"/>
              <p:cNvSpPr>
                <a:spLocks noGrp="1"/>
              </p:cNvSpPr>
              <p:nvPr>
                <p:ph sz="quarter" idx="1"/>
              </p:nvPr>
            </p:nvSpPr>
            <p:spPr/>
            <p:txBody>
              <a:bodyPr>
                <a:normAutofit/>
              </a:bodyPr>
              <a:lstStyle/>
              <a:p>
                <a:r>
                  <a:rPr lang="en-US" dirty="0"/>
                  <a:t>Best Response (BR): Given the strategies or actions of all players but player </a:t>
                </a:r>
                <a14:m>
                  <m:oMath xmlns:m="http://schemas.openxmlformats.org/officeDocument/2006/math">
                    <m:r>
                      <a:rPr lang="en-US" b="0" i="1" smtClean="0">
                        <a:latin typeface="Cambria Math" panose="02040503050406030204" pitchFamily="18" charset="0"/>
                      </a:rPr>
                      <m:t>𝑖</m:t>
                    </m:r>
                  </m:oMath>
                </a14:m>
                <a:r>
                  <a:rPr lang="en-US" dirty="0"/>
                  <a:t> (denoted as </a:t>
                </a:r>
                <a14:m>
                  <m:oMath xmlns:m="http://schemas.openxmlformats.org/officeDocument/2006/math">
                    <m:sSub>
                      <m:sSubPr>
                        <m:ctrlPr>
                          <a:rPr lang="en-US" b="0" i="1" smtClean="0">
                            <a:latin typeface="Cambria Math" panose="02040503050406030204" pitchFamily="18" charset="0"/>
                          </a:rPr>
                        </m:ctrlPr>
                      </m:sSubPr>
                      <m:e>
                        <m:r>
                          <a:rPr lang="en-US" b="1" i="0" smtClean="0">
                            <a:latin typeface="Cambria Math" panose="02040503050406030204" pitchFamily="18" charset="0"/>
                          </a:rPr>
                          <m:t>𝐬</m:t>
                        </m:r>
                      </m:e>
                      <m:sub>
                        <m:r>
                          <a:rPr lang="en-US" b="0" i="1" smtClean="0">
                            <a:latin typeface="Cambria Math" panose="02040503050406030204" pitchFamily="18" charset="0"/>
                          </a:rPr>
                          <m:t>−</m:t>
                        </m:r>
                        <m:r>
                          <a:rPr lang="en-US" b="0" i="1" smtClean="0">
                            <a:latin typeface="Cambria Math" panose="02040503050406030204" pitchFamily="18" charset="0"/>
                          </a:rPr>
                          <m:t>𝑖</m:t>
                        </m:r>
                      </m:sub>
                    </m:sSub>
                  </m:oMath>
                </a14:m>
                <a:r>
                  <a:rPr lang="en-US" dirty="0"/>
                  <a:t> or </a:t>
                </a:r>
                <a14:m>
                  <m:oMath xmlns:m="http://schemas.openxmlformats.org/officeDocument/2006/math">
                    <m:sSub>
                      <m:sSubPr>
                        <m:ctrlPr>
                          <a:rPr lang="en-US" b="0" i="1" smtClean="0">
                            <a:latin typeface="Cambria Math" panose="02040503050406030204" pitchFamily="18" charset="0"/>
                          </a:rPr>
                        </m:ctrlPr>
                      </m:sSubPr>
                      <m:e>
                        <m:r>
                          <a:rPr lang="en-US" b="1" i="0" smtClean="0">
                            <a:latin typeface="Cambria Math" panose="02040503050406030204" pitchFamily="18" charset="0"/>
                          </a:rPr>
                          <m:t>𝐚</m:t>
                        </m:r>
                      </m:e>
                      <m:sub>
                        <m:r>
                          <a:rPr lang="en-US" b="0" i="1" smtClean="0">
                            <a:latin typeface="Cambria Math" panose="02040503050406030204" pitchFamily="18" charset="0"/>
                          </a:rPr>
                          <m:t>−</m:t>
                        </m:r>
                        <m:r>
                          <a:rPr lang="en-US" b="0" i="1" smtClean="0">
                            <a:latin typeface="Cambria Math" panose="02040503050406030204" pitchFamily="18" charset="0"/>
                          </a:rPr>
                          <m:t>𝑖</m:t>
                        </m:r>
                      </m:sub>
                    </m:sSub>
                  </m:oMath>
                </a14:m>
                <a:r>
                  <a:rPr lang="en-US" dirty="0"/>
                  <a:t>), Player </a:t>
                </a:r>
                <a14:m>
                  <m:oMath xmlns:m="http://schemas.openxmlformats.org/officeDocument/2006/math">
                    <m:r>
                      <a:rPr lang="en-US" i="1" dirty="0" smtClean="0">
                        <a:latin typeface="Cambria Math" panose="02040503050406030204" pitchFamily="18" charset="0"/>
                      </a:rPr>
                      <m:t>𝑖</m:t>
                    </m:r>
                  </m:oMath>
                </a14:m>
                <a:r>
                  <a:rPr lang="en-US" dirty="0"/>
                  <a:t>’s best response to </a:t>
                </a:r>
                <a14:m>
                  <m:oMath xmlns:m="http://schemas.openxmlformats.org/officeDocument/2006/math">
                    <m:sSub>
                      <m:sSubPr>
                        <m:ctrlPr>
                          <a:rPr lang="en-US" b="0" i="1" smtClean="0">
                            <a:latin typeface="Cambria Math" panose="02040503050406030204" pitchFamily="18" charset="0"/>
                          </a:rPr>
                        </m:ctrlPr>
                      </m:sSubPr>
                      <m:e>
                        <m:r>
                          <a:rPr lang="en-US" b="1" i="0" smtClean="0">
                            <a:latin typeface="Cambria Math" panose="02040503050406030204" pitchFamily="18" charset="0"/>
                          </a:rPr>
                          <m:t>𝐬</m:t>
                        </m:r>
                      </m:e>
                      <m:sub>
                        <m:r>
                          <a:rPr lang="en-US" b="0" i="1" smtClean="0">
                            <a:latin typeface="Cambria Math" panose="02040503050406030204" pitchFamily="18" charset="0"/>
                          </a:rPr>
                          <m:t>−</m:t>
                        </m:r>
                        <m:r>
                          <a:rPr lang="en-US" b="0" i="1" smtClean="0">
                            <a:latin typeface="Cambria Math" panose="02040503050406030204" pitchFamily="18" charset="0"/>
                          </a:rPr>
                          <m:t>𝑖</m:t>
                        </m:r>
                      </m:sub>
                    </m:sSub>
                  </m:oMath>
                </a14:m>
                <a:r>
                  <a:rPr lang="en-US" dirty="0"/>
                  <a:t> or </a:t>
                </a:r>
                <a14:m>
                  <m:oMath xmlns:m="http://schemas.openxmlformats.org/officeDocument/2006/math">
                    <m:sSub>
                      <m:sSubPr>
                        <m:ctrlPr>
                          <a:rPr lang="en-US" b="0" i="1" smtClean="0">
                            <a:latin typeface="Cambria Math" panose="02040503050406030204" pitchFamily="18" charset="0"/>
                          </a:rPr>
                        </m:ctrlPr>
                      </m:sSubPr>
                      <m:e>
                        <m:r>
                          <a:rPr lang="en-US" b="1" i="0" smtClean="0">
                            <a:latin typeface="Cambria Math" panose="02040503050406030204" pitchFamily="18" charset="0"/>
                          </a:rPr>
                          <m:t>𝐚</m:t>
                        </m:r>
                      </m:e>
                      <m:sub>
                        <m:r>
                          <a:rPr lang="en-US" b="0" i="1" smtClean="0">
                            <a:latin typeface="Cambria Math" panose="02040503050406030204" pitchFamily="18" charset="0"/>
                          </a:rPr>
                          <m:t>−</m:t>
                        </m:r>
                        <m:r>
                          <a:rPr lang="en-US" b="0" i="1" smtClean="0">
                            <a:latin typeface="Cambria Math" panose="02040503050406030204" pitchFamily="18" charset="0"/>
                          </a:rPr>
                          <m:t>𝑖</m:t>
                        </m:r>
                      </m:sub>
                    </m:sSub>
                  </m:oMath>
                </a14:m>
                <a:r>
                  <a:rPr lang="en-US" dirty="0"/>
                  <a:t> is the set of actions or strategies of player </a:t>
                </a:r>
                <a14:m>
                  <m:oMath xmlns:m="http://schemas.openxmlformats.org/officeDocument/2006/math">
                    <m:r>
                      <a:rPr lang="en-US" b="0" i="1" smtClean="0">
                        <a:latin typeface="Cambria Math" panose="02040503050406030204" pitchFamily="18" charset="0"/>
                      </a:rPr>
                      <m:t>𝑖</m:t>
                    </m:r>
                  </m:oMath>
                </a14:m>
                <a:r>
                  <a:rPr lang="en-US" dirty="0"/>
                  <a:t> that can lead to the highest expected utility for player </a:t>
                </a:r>
                <a14:m>
                  <m:oMath xmlns:m="http://schemas.openxmlformats.org/officeDocument/2006/math">
                    <m:r>
                      <a:rPr lang="en-US" b="0" i="1" smtClean="0">
                        <a:latin typeface="Cambria Math" panose="02040503050406030204" pitchFamily="18" charset="0"/>
                      </a:rPr>
                      <m:t>𝑖</m:t>
                    </m:r>
                  </m:oMath>
                </a14:m>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sz="quarter" idx="1"/>
              </p:nvPr>
            </p:nvSpPr>
            <p:spPr>
              <a:blipFill rotWithShape="0">
                <a:blip r:embed="rId2"/>
                <a:stretch>
                  <a:fillRect l="-741" t="-123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Rectangle 6"/>
              <p:cNvSpPr/>
              <p:nvPr/>
            </p:nvSpPr>
            <p:spPr>
              <a:xfrm>
                <a:off x="612648" y="3213675"/>
                <a:ext cx="10515600" cy="737189"/>
              </a:xfrm>
              <a:prstGeom prst="rect">
                <a:avLst/>
              </a:prstGeom>
            </p:spPr>
            <p:txBody>
              <a:bodyPr wrap="square">
                <a:spAutoFit/>
              </a:bodyPr>
              <a:lstStyle/>
              <a:p>
                <a:r>
                  <a:rPr lang="en-US" sz="2800" dirty="0">
                    <a:solidFill>
                      <a:schemeClr val="tx2"/>
                    </a:solidFill>
                  </a:rPr>
                  <a:t>What is Alex’s best response to Berry’s mixed strategy </a:t>
                </a:r>
                <a14:m>
                  <m:oMath xmlns:m="http://schemas.openxmlformats.org/officeDocument/2006/math">
                    <m:sSub>
                      <m:sSubPr>
                        <m:ctrlPr>
                          <a:rPr lang="en-US" sz="2800" i="1">
                            <a:solidFill>
                              <a:schemeClr val="tx2"/>
                            </a:solidFill>
                            <a:latin typeface="Cambria Math" panose="02040503050406030204" pitchFamily="18" charset="0"/>
                          </a:rPr>
                        </m:ctrlPr>
                      </m:sSubPr>
                      <m:e>
                        <m:r>
                          <a:rPr lang="en-US" sz="2800" i="1">
                            <a:solidFill>
                              <a:schemeClr val="tx2"/>
                            </a:solidFill>
                            <a:latin typeface="Cambria Math" panose="02040503050406030204" pitchFamily="18" charset="0"/>
                          </a:rPr>
                          <m:t>𝑠</m:t>
                        </m:r>
                      </m:e>
                      <m:sub>
                        <m:r>
                          <a:rPr lang="en-US" sz="2800" i="1">
                            <a:solidFill>
                              <a:schemeClr val="tx2"/>
                            </a:solidFill>
                            <a:latin typeface="Cambria Math" panose="02040503050406030204" pitchFamily="18" charset="0"/>
                          </a:rPr>
                          <m:t>𝐵</m:t>
                        </m:r>
                      </m:sub>
                    </m:sSub>
                    <m:r>
                      <a:rPr lang="en-US" sz="2800" i="1">
                        <a:solidFill>
                          <a:schemeClr val="tx2"/>
                        </a:solidFill>
                        <a:latin typeface="Cambria Math" panose="02040503050406030204" pitchFamily="18" charset="0"/>
                      </a:rPr>
                      <m:t>=</m:t>
                    </m:r>
                    <m:d>
                      <m:dPr>
                        <m:ctrlPr>
                          <a:rPr lang="en-US" sz="2800" i="1" dirty="0">
                            <a:solidFill>
                              <a:schemeClr val="tx2"/>
                            </a:solidFill>
                            <a:latin typeface="Cambria Math" panose="02040503050406030204" pitchFamily="18" charset="0"/>
                          </a:rPr>
                        </m:ctrlPr>
                      </m:dPr>
                      <m:e>
                        <m:f>
                          <m:fPr>
                            <m:ctrlPr>
                              <a:rPr lang="en-US" sz="2800" i="1" dirty="0">
                                <a:solidFill>
                                  <a:schemeClr val="tx2"/>
                                </a:solidFill>
                                <a:latin typeface="Cambria Math" panose="02040503050406030204" pitchFamily="18" charset="0"/>
                              </a:rPr>
                            </m:ctrlPr>
                          </m:fPr>
                          <m:num>
                            <m:r>
                              <a:rPr lang="en-US" sz="2800" i="1" dirty="0">
                                <a:solidFill>
                                  <a:schemeClr val="tx2"/>
                                </a:solidFill>
                                <a:latin typeface="Cambria Math" panose="02040503050406030204" pitchFamily="18" charset="0"/>
                              </a:rPr>
                              <m:t>1</m:t>
                            </m:r>
                          </m:num>
                          <m:den>
                            <m:r>
                              <a:rPr lang="en-US" sz="2800" i="1" dirty="0">
                                <a:solidFill>
                                  <a:schemeClr val="tx2"/>
                                </a:solidFill>
                                <a:latin typeface="Cambria Math" panose="02040503050406030204" pitchFamily="18" charset="0"/>
                              </a:rPr>
                              <m:t>2</m:t>
                            </m:r>
                          </m:den>
                        </m:f>
                        <m:r>
                          <a:rPr lang="en-US" sz="2800" i="1" dirty="0">
                            <a:solidFill>
                              <a:schemeClr val="tx2"/>
                            </a:solidFill>
                            <a:latin typeface="Cambria Math" panose="02040503050406030204" pitchFamily="18" charset="0"/>
                          </a:rPr>
                          <m:t>,</m:t>
                        </m:r>
                        <m:f>
                          <m:fPr>
                            <m:ctrlPr>
                              <a:rPr lang="en-US" sz="2800" i="1" dirty="0">
                                <a:solidFill>
                                  <a:schemeClr val="tx2"/>
                                </a:solidFill>
                                <a:latin typeface="Cambria Math" panose="02040503050406030204" pitchFamily="18" charset="0"/>
                              </a:rPr>
                            </m:ctrlPr>
                          </m:fPr>
                          <m:num>
                            <m:r>
                              <a:rPr lang="en-US" sz="2800" i="1" dirty="0">
                                <a:solidFill>
                                  <a:schemeClr val="tx2"/>
                                </a:solidFill>
                                <a:latin typeface="Cambria Math" panose="02040503050406030204" pitchFamily="18" charset="0"/>
                              </a:rPr>
                              <m:t>1</m:t>
                            </m:r>
                          </m:num>
                          <m:den>
                            <m:r>
                              <a:rPr lang="en-US" sz="2800" i="1" dirty="0">
                                <a:solidFill>
                                  <a:schemeClr val="tx2"/>
                                </a:solidFill>
                                <a:latin typeface="Cambria Math" panose="02040503050406030204" pitchFamily="18" charset="0"/>
                              </a:rPr>
                              <m:t>2</m:t>
                            </m:r>
                          </m:den>
                        </m:f>
                      </m:e>
                    </m:d>
                  </m:oMath>
                </a14:m>
                <a:r>
                  <a:rPr lang="en-US" sz="2800" dirty="0">
                    <a:solidFill>
                      <a:schemeClr val="tx2"/>
                    </a:solidFill>
                  </a:rPr>
                  <a:t>?</a:t>
                </a:r>
              </a:p>
            </p:txBody>
          </p:sp>
        </mc:Choice>
        <mc:Fallback xmlns="">
          <p:sp>
            <p:nvSpPr>
              <p:cNvPr id="7" name="Rectangle 6"/>
              <p:cNvSpPr>
                <a:spLocks noRot="1" noChangeAspect="1" noMove="1" noResize="1" noEditPoints="1" noAdjustHandles="1" noChangeArrowheads="1" noChangeShapeType="1" noTextEdit="1"/>
              </p:cNvSpPr>
              <p:nvPr/>
            </p:nvSpPr>
            <p:spPr>
              <a:xfrm>
                <a:off x="612648" y="3213675"/>
                <a:ext cx="10515600" cy="737189"/>
              </a:xfrm>
              <a:prstGeom prst="rect">
                <a:avLst/>
              </a:prstGeom>
              <a:blipFill>
                <a:blip r:embed="rId3"/>
                <a:stretch>
                  <a:fillRect l="-1217" b="-9091"/>
                </a:stretch>
              </a:blipFill>
            </p:spPr>
            <p:txBody>
              <a:bodyPr/>
              <a:lstStyle/>
              <a:p>
                <a:r>
                  <a:rPr lang="en-US">
                    <a:noFill/>
                  </a:rPr>
                  <a:t> </a:t>
                </a:r>
              </a:p>
            </p:txBody>
          </p:sp>
        </mc:Fallback>
      </mc:AlternateContent>
      <p:sp>
        <p:nvSpPr>
          <p:cNvPr id="8" name="Slide Number Placeholder 7"/>
          <p:cNvSpPr>
            <a:spLocks noGrp="1"/>
          </p:cNvSpPr>
          <p:nvPr>
            <p:ph type="sldNum" sz="quarter" idx="12"/>
          </p:nvPr>
        </p:nvSpPr>
        <p:spPr>
          <a:xfrm>
            <a:off x="612648" y="6356350"/>
            <a:ext cx="814936" cy="365760"/>
          </a:xfrm>
          <a:prstGeom prst="rect">
            <a:avLst/>
          </a:prstGeom>
        </p:spPr>
        <p:txBody>
          <a:bodyPr vert="horz"/>
          <a:lstStyle>
            <a:defPPr>
              <a:defRPr lang="en-US"/>
            </a:defPPr>
            <a:lvl1pPr marL="0" algn="l" defTabSz="914400" rtl="0" eaLnBrk="1" latinLnBrk="0" hangingPunct="1">
              <a:defRPr kumimoji="0" sz="14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3B20E47-2A4C-4221-B6B9-A2AC2F1C1077}" type="slidenum">
              <a:rPr lang="en-US" smtClean="0"/>
              <a:pPr/>
              <a:t>22</a:t>
            </a:fld>
            <a:endParaRPr lang="en-US" dirty="0"/>
          </a:p>
        </p:txBody>
      </p:sp>
      <p:graphicFrame>
        <p:nvGraphicFramePr>
          <p:cNvPr id="12" name="Table 11">
            <a:extLst>
              <a:ext uri="{FF2B5EF4-FFF2-40B4-BE49-F238E27FC236}">
                <a16:creationId xmlns:a16="http://schemas.microsoft.com/office/drawing/2014/main" id="{1A2CC84B-FAE3-4928-8A68-224E5A2CD3CA}"/>
              </a:ext>
            </a:extLst>
          </p:cNvPr>
          <p:cNvGraphicFramePr>
            <a:graphicFrameLocks noGrp="1"/>
          </p:cNvGraphicFramePr>
          <p:nvPr>
            <p:extLst>
              <p:ext uri="{D42A27DB-BD31-4B8C-83A1-F6EECF244321}">
                <p14:modId xmlns:p14="http://schemas.microsoft.com/office/powerpoint/2010/main" val="3142806855"/>
              </p:ext>
            </p:extLst>
          </p:nvPr>
        </p:nvGraphicFramePr>
        <p:xfrm>
          <a:off x="7142466" y="5051037"/>
          <a:ext cx="4715028" cy="1586698"/>
        </p:xfrm>
        <a:graphic>
          <a:graphicData uri="http://schemas.openxmlformats.org/drawingml/2006/table">
            <a:tbl>
              <a:tblPr firstRow="1" bandRow="1">
                <a:tableStyleId>{5940675A-B579-460E-94D1-54222C63F5DA}</a:tableStyleId>
              </a:tblPr>
              <a:tblGrid>
                <a:gridCol w="1571676">
                  <a:extLst>
                    <a:ext uri="{9D8B030D-6E8A-4147-A177-3AD203B41FA5}">
                      <a16:colId xmlns:a16="http://schemas.microsoft.com/office/drawing/2014/main" val="20000"/>
                    </a:ext>
                  </a:extLst>
                </a:gridCol>
                <a:gridCol w="1571676">
                  <a:extLst>
                    <a:ext uri="{9D8B030D-6E8A-4147-A177-3AD203B41FA5}">
                      <a16:colId xmlns:a16="http://schemas.microsoft.com/office/drawing/2014/main" val="20001"/>
                    </a:ext>
                  </a:extLst>
                </a:gridCol>
                <a:gridCol w="1571676">
                  <a:extLst>
                    <a:ext uri="{9D8B030D-6E8A-4147-A177-3AD203B41FA5}">
                      <a16:colId xmlns:a16="http://schemas.microsoft.com/office/drawing/2014/main" val="20002"/>
                    </a:ext>
                  </a:extLst>
                </a:gridCol>
              </a:tblGrid>
              <a:tr h="604107">
                <a:tc>
                  <a:txBody>
                    <a:bodyPr/>
                    <a:lstStyle/>
                    <a:p>
                      <a:pPr algn="ctr"/>
                      <a:endParaRPr lang="en-US" sz="2400" dirty="0">
                        <a:solidFill>
                          <a:schemeClr val="tx1"/>
                        </a:solidFill>
                      </a:endParaRPr>
                    </a:p>
                  </a:txBody>
                  <a:tcPr/>
                </a:tc>
                <a:tc>
                  <a:txBody>
                    <a:bodyPr/>
                    <a:lstStyle/>
                    <a:p>
                      <a:pPr algn="ctr"/>
                      <a:r>
                        <a:rPr lang="en-US" sz="2400" kern="1200" dirty="0">
                          <a:solidFill>
                            <a:schemeClr val="tx1"/>
                          </a:solidFill>
                          <a:latin typeface="+mn-lt"/>
                          <a:ea typeface="+mn-ea"/>
                          <a:cs typeface="+mn-cs"/>
                        </a:rPr>
                        <a:t>Football</a:t>
                      </a:r>
                    </a:p>
                  </a:txBody>
                  <a:tcPr/>
                </a:tc>
                <a:tc>
                  <a:txBody>
                    <a:bodyPr/>
                    <a:lstStyle/>
                    <a:p>
                      <a:pPr algn="ctr"/>
                      <a:r>
                        <a:rPr lang="en-US" sz="2400" kern="1200" dirty="0">
                          <a:solidFill>
                            <a:schemeClr val="tx1"/>
                          </a:solidFill>
                          <a:latin typeface="+mn-lt"/>
                          <a:ea typeface="+mn-ea"/>
                          <a:cs typeface="+mn-cs"/>
                        </a:rPr>
                        <a:t>Concert</a:t>
                      </a:r>
                    </a:p>
                  </a:txBody>
                  <a:tcPr/>
                </a:tc>
                <a:extLst>
                  <a:ext uri="{0D108BD9-81ED-4DB2-BD59-A6C34878D82A}">
                    <a16:rowId xmlns:a16="http://schemas.microsoft.com/office/drawing/2014/main" val="10000"/>
                  </a:ext>
                </a:extLst>
              </a:tr>
              <a:tr h="525391">
                <a:tc>
                  <a:txBody>
                    <a:bodyPr/>
                    <a:lstStyle/>
                    <a:p>
                      <a:pPr marL="0" algn="ctr" defTabSz="914400" rtl="0" eaLnBrk="1" latinLnBrk="0" hangingPunct="1"/>
                      <a:r>
                        <a:rPr lang="en-US" sz="2400" kern="1200" dirty="0">
                          <a:solidFill>
                            <a:schemeClr val="tx1"/>
                          </a:solidFill>
                          <a:latin typeface="+mn-lt"/>
                          <a:ea typeface="+mn-ea"/>
                          <a:cs typeface="+mn-cs"/>
                        </a:rPr>
                        <a:t>Football</a:t>
                      </a:r>
                    </a:p>
                  </a:txBody>
                  <a:tcPr/>
                </a:tc>
                <a:tc>
                  <a:txBody>
                    <a:bodyPr/>
                    <a:lstStyle/>
                    <a:p>
                      <a:pPr marL="0" algn="ctr" rtl="0" eaLnBrk="1" latinLnBrk="0" hangingPunct="1"/>
                      <a:r>
                        <a:rPr kumimoji="0" lang="en-US" sz="2400" kern="1200" dirty="0">
                          <a:solidFill>
                            <a:schemeClr val="tx1"/>
                          </a:solidFill>
                          <a:latin typeface="+mn-lt"/>
                          <a:ea typeface="+mn-ea"/>
                          <a:cs typeface="+mn-cs"/>
                        </a:rPr>
                        <a:t>2,1</a:t>
                      </a:r>
                    </a:p>
                  </a:txBody>
                  <a:tcPr/>
                </a:tc>
                <a:tc>
                  <a:txBody>
                    <a:bodyPr/>
                    <a:lstStyle/>
                    <a:p>
                      <a:pPr marL="0" algn="ctr" rtl="0" eaLnBrk="1" latinLnBrk="0" hangingPunct="1"/>
                      <a:r>
                        <a:rPr kumimoji="0" lang="en-US" sz="2400" kern="1200" dirty="0">
                          <a:solidFill>
                            <a:schemeClr val="tx1"/>
                          </a:solidFill>
                          <a:latin typeface="+mn-lt"/>
                          <a:ea typeface="+mn-ea"/>
                          <a:cs typeface="+mn-cs"/>
                        </a:rPr>
                        <a:t>0,0</a:t>
                      </a:r>
                    </a:p>
                  </a:txBody>
                  <a:tcPr/>
                </a:tc>
                <a:extLst>
                  <a:ext uri="{0D108BD9-81ED-4DB2-BD59-A6C34878D82A}">
                    <a16:rowId xmlns:a16="http://schemas.microsoft.com/office/drawing/2014/main" val="10001"/>
                  </a:ext>
                </a:extLst>
              </a:tr>
              <a:tr h="425700">
                <a:tc>
                  <a:txBody>
                    <a:bodyPr/>
                    <a:lstStyle/>
                    <a:p>
                      <a:pPr marL="0" algn="ctr" defTabSz="914400" rtl="0" eaLnBrk="1" latinLnBrk="0" hangingPunct="1"/>
                      <a:r>
                        <a:rPr lang="en-US" sz="2400" kern="1200" dirty="0">
                          <a:solidFill>
                            <a:schemeClr val="tx1"/>
                          </a:solidFill>
                          <a:latin typeface="+mn-lt"/>
                          <a:ea typeface="+mn-ea"/>
                          <a:cs typeface="+mn-cs"/>
                        </a:rPr>
                        <a:t>Concert</a:t>
                      </a:r>
                    </a:p>
                  </a:txBody>
                  <a:tcPr/>
                </a:tc>
                <a:tc>
                  <a:txBody>
                    <a:bodyPr/>
                    <a:lstStyle/>
                    <a:p>
                      <a:pPr marL="0" algn="ctr" rtl="0" eaLnBrk="1" latinLnBrk="0" hangingPunct="1"/>
                      <a:r>
                        <a:rPr kumimoji="0" lang="en-US" sz="2400" kern="1200" dirty="0">
                          <a:solidFill>
                            <a:schemeClr val="tx1"/>
                          </a:solidFill>
                          <a:latin typeface="+mn-lt"/>
                          <a:ea typeface="+mn-ea"/>
                          <a:cs typeface="+mn-cs"/>
                        </a:rPr>
                        <a:t>0,0</a:t>
                      </a:r>
                    </a:p>
                  </a:txBody>
                  <a:tcPr/>
                </a:tc>
                <a:tc>
                  <a:txBody>
                    <a:bodyPr/>
                    <a:lstStyle/>
                    <a:p>
                      <a:pPr marL="0" algn="ctr" rtl="0" eaLnBrk="1" latinLnBrk="0" hangingPunct="1"/>
                      <a:r>
                        <a:rPr kumimoji="0" lang="en-US" sz="2400" kern="1200" dirty="0">
                          <a:solidFill>
                            <a:schemeClr val="tx1"/>
                          </a:solidFill>
                          <a:latin typeface="+mn-lt"/>
                          <a:ea typeface="+mn-ea"/>
                          <a:cs typeface="+mn-cs"/>
                        </a:rPr>
                        <a:t>1,2</a:t>
                      </a:r>
                    </a:p>
                  </a:txBody>
                  <a:tcPr/>
                </a:tc>
                <a:extLst>
                  <a:ext uri="{0D108BD9-81ED-4DB2-BD59-A6C34878D82A}">
                    <a16:rowId xmlns:a16="http://schemas.microsoft.com/office/drawing/2014/main" val="10002"/>
                  </a:ext>
                </a:extLst>
              </a:tr>
            </a:tbl>
          </a:graphicData>
        </a:graphic>
      </p:graphicFrame>
      <p:sp>
        <p:nvSpPr>
          <p:cNvPr id="13" name="TextBox 12">
            <a:extLst>
              <a:ext uri="{FF2B5EF4-FFF2-40B4-BE49-F238E27FC236}">
                <a16:creationId xmlns:a16="http://schemas.microsoft.com/office/drawing/2014/main" id="{A88843CA-B1C3-4597-B66F-421C7FB3A074}"/>
              </a:ext>
            </a:extLst>
          </p:cNvPr>
          <p:cNvSpPr txBox="1"/>
          <p:nvPr/>
        </p:nvSpPr>
        <p:spPr>
          <a:xfrm>
            <a:off x="9809384" y="4231572"/>
            <a:ext cx="1376246" cy="461665"/>
          </a:xfrm>
          <a:prstGeom prst="rect">
            <a:avLst/>
          </a:prstGeom>
          <a:noFill/>
        </p:spPr>
        <p:txBody>
          <a:bodyPr wrap="square" rtlCol="0">
            <a:spAutoFit/>
          </a:bodyPr>
          <a:lstStyle/>
          <a:p>
            <a:r>
              <a:rPr lang="en-US" sz="2400" dirty="0"/>
              <a:t>Berry</a:t>
            </a:r>
          </a:p>
        </p:txBody>
      </p:sp>
      <p:sp>
        <p:nvSpPr>
          <p:cNvPr id="14" name="TextBox 13">
            <a:extLst>
              <a:ext uri="{FF2B5EF4-FFF2-40B4-BE49-F238E27FC236}">
                <a16:creationId xmlns:a16="http://schemas.microsoft.com/office/drawing/2014/main" id="{F0FBADF7-6B00-4B6B-BE0E-C6FC9FC5F91B}"/>
              </a:ext>
            </a:extLst>
          </p:cNvPr>
          <p:cNvSpPr txBox="1"/>
          <p:nvPr/>
        </p:nvSpPr>
        <p:spPr>
          <a:xfrm rot="16200000">
            <a:off x="5464422" y="5750848"/>
            <a:ext cx="1480858" cy="461665"/>
          </a:xfrm>
          <a:prstGeom prst="rect">
            <a:avLst/>
          </a:prstGeom>
          <a:noFill/>
        </p:spPr>
        <p:txBody>
          <a:bodyPr wrap="square" rtlCol="0">
            <a:spAutoFit/>
          </a:bodyPr>
          <a:lstStyle/>
          <a:p>
            <a:pPr algn="ctr"/>
            <a:r>
              <a:rPr lang="en-US" sz="2400" dirty="0"/>
              <a:t>Alex</a:t>
            </a:r>
          </a:p>
        </p:txBody>
      </p:sp>
      <mc:AlternateContent xmlns:mc="http://schemas.openxmlformats.org/markup-compatibility/2006" xmlns:p14="http://schemas.microsoft.com/office/powerpoint/2010/main">
        <mc:Choice Requires="p14">
          <p:contentPart p14:bwMode="auto" r:id="rId4">
            <p14:nvContentPartPr>
              <p14:cNvPr id="4" name="Ink 3">
                <a:extLst>
                  <a:ext uri="{FF2B5EF4-FFF2-40B4-BE49-F238E27FC236}">
                    <a16:creationId xmlns:a16="http://schemas.microsoft.com/office/drawing/2014/main" id="{D68AF152-1721-E3F4-1FC5-88298775EE73}"/>
                  </a:ext>
                </a:extLst>
              </p14:cNvPr>
              <p14:cNvContentPartPr/>
              <p14:nvPr/>
            </p14:nvContentPartPr>
            <p14:xfrm>
              <a:off x="391320" y="4040640"/>
              <a:ext cx="11135520" cy="2583000"/>
            </p14:xfrm>
          </p:contentPart>
        </mc:Choice>
        <mc:Fallback xmlns="">
          <p:pic>
            <p:nvPicPr>
              <p:cNvPr id="4" name="Ink 3">
                <a:extLst>
                  <a:ext uri="{FF2B5EF4-FFF2-40B4-BE49-F238E27FC236}">
                    <a16:creationId xmlns:a16="http://schemas.microsoft.com/office/drawing/2014/main" id="{D68AF152-1721-E3F4-1FC5-88298775EE73}"/>
                  </a:ext>
                </a:extLst>
              </p:cNvPr>
              <p:cNvPicPr/>
              <p:nvPr/>
            </p:nvPicPr>
            <p:blipFill>
              <a:blip r:embed="rId5"/>
              <a:stretch>
                <a:fillRect/>
              </a:stretch>
            </p:blipFill>
            <p:spPr>
              <a:xfrm>
                <a:off x="381960" y="4031280"/>
                <a:ext cx="11154240" cy="2601720"/>
              </a:xfrm>
              <a:prstGeom prst="rect">
                <a:avLst/>
              </a:prstGeom>
            </p:spPr>
          </p:pic>
        </mc:Fallback>
      </mc:AlternateContent>
    </p:spTree>
    <p:extLst>
      <p:ext uri="{BB962C8B-B14F-4D97-AF65-F5344CB8AC3E}">
        <p14:creationId xmlns:p14="http://schemas.microsoft.com/office/powerpoint/2010/main" val="32703962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Best Response</a:t>
            </a:r>
          </a:p>
        </p:txBody>
      </p:sp>
      <mc:AlternateContent xmlns:mc="http://schemas.openxmlformats.org/markup-compatibility/2006" xmlns:a14="http://schemas.microsoft.com/office/drawing/2010/main">
        <mc:Choice Requires="a14">
          <p:sp>
            <p:nvSpPr>
              <p:cNvPr id="3" name="Content Placeholder 2"/>
              <p:cNvSpPr>
                <a:spLocks noGrp="1"/>
              </p:cNvSpPr>
              <p:nvPr>
                <p:ph sz="quarter" idx="1"/>
              </p:nvPr>
            </p:nvSpPr>
            <p:spPr/>
            <p:txBody>
              <a:bodyPr>
                <a:normAutofit/>
              </a:bodyPr>
              <a:lstStyle/>
              <a:p>
                <a:r>
                  <a:rPr lang="en-US" dirty="0"/>
                  <a:t>Best Response (BR): Given the strategies or actions of all players but player </a:t>
                </a:r>
                <a14:m>
                  <m:oMath xmlns:m="http://schemas.openxmlformats.org/officeDocument/2006/math">
                    <m:r>
                      <a:rPr lang="en-US" b="0" i="1" smtClean="0">
                        <a:latin typeface="Cambria Math" panose="02040503050406030204" pitchFamily="18" charset="0"/>
                      </a:rPr>
                      <m:t>𝑖</m:t>
                    </m:r>
                  </m:oMath>
                </a14:m>
                <a:r>
                  <a:rPr lang="en-US" dirty="0"/>
                  <a:t> (denoted as </a:t>
                </a:r>
                <a14:m>
                  <m:oMath xmlns:m="http://schemas.openxmlformats.org/officeDocument/2006/math">
                    <m:sSub>
                      <m:sSubPr>
                        <m:ctrlPr>
                          <a:rPr lang="en-US" b="0" i="1" smtClean="0">
                            <a:latin typeface="Cambria Math" panose="02040503050406030204" pitchFamily="18" charset="0"/>
                          </a:rPr>
                        </m:ctrlPr>
                      </m:sSubPr>
                      <m:e>
                        <m:r>
                          <a:rPr lang="en-US" b="1" i="0" smtClean="0">
                            <a:latin typeface="Cambria Math" panose="02040503050406030204" pitchFamily="18" charset="0"/>
                          </a:rPr>
                          <m:t>𝐬</m:t>
                        </m:r>
                      </m:e>
                      <m:sub>
                        <m:r>
                          <a:rPr lang="en-US" b="0" i="1" smtClean="0">
                            <a:latin typeface="Cambria Math" panose="02040503050406030204" pitchFamily="18" charset="0"/>
                          </a:rPr>
                          <m:t>−</m:t>
                        </m:r>
                        <m:r>
                          <a:rPr lang="en-US" b="0" i="1" smtClean="0">
                            <a:latin typeface="Cambria Math" panose="02040503050406030204" pitchFamily="18" charset="0"/>
                          </a:rPr>
                          <m:t>𝑖</m:t>
                        </m:r>
                      </m:sub>
                    </m:sSub>
                  </m:oMath>
                </a14:m>
                <a:r>
                  <a:rPr lang="en-US" dirty="0"/>
                  <a:t> or </a:t>
                </a:r>
                <a14:m>
                  <m:oMath xmlns:m="http://schemas.openxmlformats.org/officeDocument/2006/math">
                    <m:sSub>
                      <m:sSubPr>
                        <m:ctrlPr>
                          <a:rPr lang="en-US" b="0" i="1" smtClean="0">
                            <a:latin typeface="Cambria Math" panose="02040503050406030204" pitchFamily="18" charset="0"/>
                          </a:rPr>
                        </m:ctrlPr>
                      </m:sSubPr>
                      <m:e>
                        <m:r>
                          <a:rPr lang="en-US" b="1" i="0" smtClean="0">
                            <a:latin typeface="Cambria Math" panose="02040503050406030204" pitchFamily="18" charset="0"/>
                          </a:rPr>
                          <m:t>𝐚</m:t>
                        </m:r>
                      </m:e>
                      <m:sub>
                        <m:r>
                          <a:rPr lang="en-US" b="0" i="1" smtClean="0">
                            <a:latin typeface="Cambria Math" panose="02040503050406030204" pitchFamily="18" charset="0"/>
                          </a:rPr>
                          <m:t>−</m:t>
                        </m:r>
                        <m:r>
                          <a:rPr lang="en-US" b="0" i="1" smtClean="0">
                            <a:latin typeface="Cambria Math" panose="02040503050406030204" pitchFamily="18" charset="0"/>
                          </a:rPr>
                          <m:t>𝑖</m:t>
                        </m:r>
                      </m:sub>
                    </m:sSub>
                  </m:oMath>
                </a14:m>
                <a:r>
                  <a:rPr lang="en-US" dirty="0"/>
                  <a:t>), Player </a:t>
                </a:r>
                <a14:m>
                  <m:oMath xmlns:m="http://schemas.openxmlformats.org/officeDocument/2006/math">
                    <m:r>
                      <a:rPr lang="en-US" i="1" dirty="0" smtClean="0">
                        <a:latin typeface="Cambria Math" panose="02040503050406030204" pitchFamily="18" charset="0"/>
                      </a:rPr>
                      <m:t>𝑖</m:t>
                    </m:r>
                  </m:oMath>
                </a14:m>
                <a:r>
                  <a:rPr lang="en-US" dirty="0"/>
                  <a:t>’s best response to </a:t>
                </a:r>
                <a14:m>
                  <m:oMath xmlns:m="http://schemas.openxmlformats.org/officeDocument/2006/math">
                    <m:sSub>
                      <m:sSubPr>
                        <m:ctrlPr>
                          <a:rPr lang="en-US" b="0" i="1" smtClean="0">
                            <a:latin typeface="Cambria Math" panose="02040503050406030204" pitchFamily="18" charset="0"/>
                          </a:rPr>
                        </m:ctrlPr>
                      </m:sSubPr>
                      <m:e>
                        <m:r>
                          <a:rPr lang="en-US" b="1" i="0" smtClean="0">
                            <a:latin typeface="Cambria Math" panose="02040503050406030204" pitchFamily="18" charset="0"/>
                          </a:rPr>
                          <m:t>𝐬</m:t>
                        </m:r>
                      </m:e>
                      <m:sub>
                        <m:r>
                          <a:rPr lang="en-US" b="0" i="1" smtClean="0">
                            <a:latin typeface="Cambria Math" panose="02040503050406030204" pitchFamily="18" charset="0"/>
                          </a:rPr>
                          <m:t>−</m:t>
                        </m:r>
                        <m:r>
                          <a:rPr lang="en-US" b="0" i="1" smtClean="0">
                            <a:latin typeface="Cambria Math" panose="02040503050406030204" pitchFamily="18" charset="0"/>
                          </a:rPr>
                          <m:t>𝑖</m:t>
                        </m:r>
                      </m:sub>
                    </m:sSub>
                  </m:oMath>
                </a14:m>
                <a:r>
                  <a:rPr lang="en-US" dirty="0"/>
                  <a:t> or </a:t>
                </a:r>
                <a14:m>
                  <m:oMath xmlns:m="http://schemas.openxmlformats.org/officeDocument/2006/math">
                    <m:sSub>
                      <m:sSubPr>
                        <m:ctrlPr>
                          <a:rPr lang="en-US" b="0" i="1" smtClean="0">
                            <a:latin typeface="Cambria Math" panose="02040503050406030204" pitchFamily="18" charset="0"/>
                          </a:rPr>
                        </m:ctrlPr>
                      </m:sSubPr>
                      <m:e>
                        <m:r>
                          <a:rPr lang="en-US" b="1" i="0" smtClean="0">
                            <a:latin typeface="Cambria Math" panose="02040503050406030204" pitchFamily="18" charset="0"/>
                          </a:rPr>
                          <m:t>𝐚</m:t>
                        </m:r>
                      </m:e>
                      <m:sub>
                        <m:r>
                          <a:rPr lang="en-US" b="0" i="1" smtClean="0">
                            <a:latin typeface="Cambria Math" panose="02040503050406030204" pitchFamily="18" charset="0"/>
                          </a:rPr>
                          <m:t>−</m:t>
                        </m:r>
                        <m:r>
                          <a:rPr lang="en-US" b="0" i="1" smtClean="0">
                            <a:latin typeface="Cambria Math" panose="02040503050406030204" pitchFamily="18" charset="0"/>
                          </a:rPr>
                          <m:t>𝑖</m:t>
                        </m:r>
                      </m:sub>
                    </m:sSub>
                  </m:oMath>
                </a14:m>
                <a:r>
                  <a:rPr lang="en-US" dirty="0"/>
                  <a:t> is the set of actions or strategies of player </a:t>
                </a:r>
                <a14:m>
                  <m:oMath xmlns:m="http://schemas.openxmlformats.org/officeDocument/2006/math">
                    <m:r>
                      <a:rPr lang="en-US" b="0" i="1" smtClean="0">
                        <a:latin typeface="Cambria Math" panose="02040503050406030204" pitchFamily="18" charset="0"/>
                      </a:rPr>
                      <m:t>𝑖</m:t>
                    </m:r>
                  </m:oMath>
                </a14:m>
                <a:r>
                  <a:rPr lang="en-US" dirty="0"/>
                  <a:t> that can lead to the highest expected utility for player </a:t>
                </a:r>
                <a14:m>
                  <m:oMath xmlns:m="http://schemas.openxmlformats.org/officeDocument/2006/math">
                    <m:r>
                      <a:rPr lang="en-US" b="0" i="1" smtClean="0">
                        <a:latin typeface="Cambria Math" panose="02040503050406030204" pitchFamily="18" charset="0"/>
                      </a:rPr>
                      <m:t>𝑖</m:t>
                    </m:r>
                  </m:oMath>
                </a14:m>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sz="quarter" idx="1"/>
              </p:nvPr>
            </p:nvSpPr>
            <p:spPr>
              <a:blipFill rotWithShape="0">
                <a:blip r:embed="rId2"/>
                <a:stretch>
                  <a:fillRect l="-741" t="-123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Rectangle 6"/>
              <p:cNvSpPr/>
              <p:nvPr/>
            </p:nvSpPr>
            <p:spPr>
              <a:xfrm>
                <a:off x="612648" y="3213675"/>
                <a:ext cx="10515600" cy="737189"/>
              </a:xfrm>
              <a:prstGeom prst="rect">
                <a:avLst/>
              </a:prstGeom>
            </p:spPr>
            <p:txBody>
              <a:bodyPr wrap="square">
                <a:spAutoFit/>
              </a:bodyPr>
              <a:lstStyle/>
              <a:p>
                <a:r>
                  <a:rPr lang="en-US" sz="2800" dirty="0">
                    <a:solidFill>
                      <a:schemeClr val="tx2"/>
                    </a:solidFill>
                  </a:rPr>
                  <a:t>What is Alex’s best response to Berry’s mixed strategy </a:t>
                </a:r>
                <a14:m>
                  <m:oMath xmlns:m="http://schemas.openxmlformats.org/officeDocument/2006/math">
                    <m:sSub>
                      <m:sSubPr>
                        <m:ctrlPr>
                          <a:rPr lang="en-US" sz="2800" i="1">
                            <a:solidFill>
                              <a:schemeClr val="tx2"/>
                            </a:solidFill>
                            <a:latin typeface="Cambria Math" panose="02040503050406030204" pitchFamily="18" charset="0"/>
                          </a:rPr>
                        </m:ctrlPr>
                      </m:sSubPr>
                      <m:e>
                        <m:r>
                          <a:rPr lang="en-US" sz="2800" i="1">
                            <a:solidFill>
                              <a:schemeClr val="tx2"/>
                            </a:solidFill>
                            <a:latin typeface="Cambria Math" panose="02040503050406030204" pitchFamily="18" charset="0"/>
                          </a:rPr>
                          <m:t>𝑠</m:t>
                        </m:r>
                      </m:e>
                      <m:sub>
                        <m:r>
                          <a:rPr lang="en-US" sz="2800" i="1">
                            <a:solidFill>
                              <a:schemeClr val="tx2"/>
                            </a:solidFill>
                            <a:latin typeface="Cambria Math" panose="02040503050406030204" pitchFamily="18" charset="0"/>
                          </a:rPr>
                          <m:t>𝐵</m:t>
                        </m:r>
                      </m:sub>
                    </m:sSub>
                    <m:r>
                      <a:rPr lang="en-US" sz="2800" i="1">
                        <a:solidFill>
                          <a:schemeClr val="tx2"/>
                        </a:solidFill>
                        <a:latin typeface="Cambria Math" panose="02040503050406030204" pitchFamily="18" charset="0"/>
                      </a:rPr>
                      <m:t>=</m:t>
                    </m:r>
                    <m:d>
                      <m:dPr>
                        <m:ctrlPr>
                          <a:rPr lang="en-US" sz="2800" i="1" dirty="0">
                            <a:solidFill>
                              <a:schemeClr val="tx2"/>
                            </a:solidFill>
                            <a:latin typeface="Cambria Math" panose="02040503050406030204" pitchFamily="18" charset="0"/>
                          </a:rPr>
                        </m:ctrlPr>
                      </m:dPr>
                      <m:e>
                        <m:f>
                          <m:fPr>
                            <m:ctrlPr>
                              <a:rPr lang="en-US" sz="2800" i="1" dirty="0">
                                <a:solidFill>
                                  <a:schemeClr val="tx2"/>
                                </a:solidFill>
                                <a:latin typeface="Cambria Math" panose="02040503050406030204" pitchFamily="18" charset="0"/>
                              </a:rPr>
                            </m:ctrlPr>
                          </m:fPr>
                          <m:num>
                            <m:r>
                              <a:rPr lang="en-US" sz="2800" i="1" dirty="0">
                                <a:solidFill>
                                  <a:schemeClr val="tx2"/>
                                </a:solidFill>
                                <a:latin typeface="Cambria Math" panose="02040503050406030204" pitchFamily="18" charset="0"/>
                              </a:rPr>
                              <m:t>1</m:t>
                            </m:r>
                          </m:num>
                          <m:den>
                            <m:r>
                              <a:rPr lang="en-US" sz="2800" i="1" dirty="0">
                                <a:solidFill>
                                  <a:schemeClr val="tx2"/>
                                </a:solidFill>
                                <a:latin typeface="Cambria Math" panose="02040503050406030204" pitchFamily="18" charset="0"/>
                              </a:rPr>
                              <m:t>2</m:t>
                            </m:r>
                          </m:den>
                        </m:f>
                        <m:r>
                          <a:rPr lang="en-US" sz="2800" i="1" dirty="0">
                            <a:solidFill>
                              <a:schemeClr val="tx2"/>
                            </a:solidFill>
                            <a:latin typeface="Cambria Math" panose="02040503050406030204" pitchFamily="18" charset="0"/>
                          </a:rPr>
                          <m:t>,</m:t>
                        </m:r>
                        <m:f>
                          <m:fPr>
                            <m:ctrlPr>
                              <a:rPr lang="en-US" sz="2800" i="1" dirty="0">
                                <a:solidFill>
                                  <a:schemeClr val="tx2"/>
                                </a:solidFill>
                                <a:latin typeface="Cambria Math" panose="02040503050406030204" pitchFamily="18" charset="0"/>
                              </a:rPr>
                            </m:ctrlPr>
                          </m:fPr>
                          <m:num>
                            <m:r>
                              <a:rPr lang="en-US" sz="2800" i="1" dirty="0">
                                <a:solidFill>
                                  <a:schemeClr val="tx2"/>
                                </a:solidFill>
                                <a:latin typeface="Cambria Math" panose="02040503050406030204" pitchFamily="18" charset="0"/>
                              </a:rPr>
                              <m:t>1</m:t>
                            </m:r>
                          </m:num>
                          <m:den>
                            <m:r>
                              <a:rPr lang="en-US" sz="2800" i="1" dirty="0">
                                <a:solidFill>
                                  <a:schemeClr val="tx2"/>
                                </a:solidFill>
                                <a:latin typeface="Cambria Math" panose="02040503050406030204" pitchFamily="18" charset="0"/>
                              </a:rPr>
                              <m:t>2</m:t>
                            </m:r>
                          </m:den>
                        </m:f>
                      </m:e>
                    </m:d>
                  </m:oMath>
                </a14:m>
                <a:r>
                  <a:rPr lang="en-US" sz="2800" dirty="0">
                    <a:solidFill>
                      <a:schemeClr val="tx2"/>
                    </a:solidFill>
                  </a:rPr>
                  <a:t>?</a:t>
                </a:r>
              </a:p>
            </p:txBody>
          </p:sp>
        </mc:Choice>
        <mc:Fallback xmlns="">
          <p:sp>
            <p:nvSpPr>
              <p:cNvPr id="7" name="Rectangle 6"/>
              <p:cNvSpPr>
                <a:spLocks noRot="1" noChangeAspect="1" noMove="1" noResize="1" noEditPoints="1" noAdjustHandles="1" noChangeArrowheads="1" noChangeShapeType="1" noTextEdit="1"/>
              </p:cNvSpPr>
              <p:nvPr/>
            </p:nvSpPr>
            <p:spPr>
              <a:xfrm>
                <a:off x="612648" y="3213675"/>
                <a:ext cx="10515600" cy="737189"/>
              </a:xfrm>
              <a:prstGeom prst="rect">
                <a:avLst/>
              </a:prstGeom>
              <a:blipFill>
                <a:blip r:embed="rId3"/>
                <a:stretch>
                  <a:fillRect l="-1217" b="-9091"/>
                </a:stretch>
              </a:blipFill>
            </p:spPr>
            <p:txBody>
              <a:bodyPr/>
              <a:lstStyle/>
              <a:p>
                <a:r>
                  <a:rPr lang="en-US">
                    <a:noFill/>
                  </a:rPr>
                  <a:t> </a:t>
                </a:r>
              </a:p>
            </p:txBody>
          </p:sp>
        </mc:Fallback>
      </mc:AlternateContent>
      <p:sp>
        <p:nvSpPr>
          <p:cNvPr id="8" name="Slide Number Placeholder 7"/>
          <p:cNvSpPr>
            <a:spLocks noGrp="1"/>
          </p:cNvSpPr>
          <p:nvPr>
            <p:ph type="sldNum" sz="quarter" idx="12"/>
          </p:nvPr>
        </p:nvSpPr>
        <p:spPr>
          <a:xfrm>
            <a:off x="612648" y="6356350"/>
            <a:ext cx="814936" cy="365760"/>
          </a:xfrm>
          <a:prstGeom prst="rect">
            <a:avLst/>
          </a:prstGeom>
        </p:spPr>
        <p:txBody>
          <a:bodyPr vert="horz"/>
          <a:lstStyle>
            <a:defPPr>
              <a:defRPr lang="en-US"/>
            </a:defPPr>
            <a:lvl1pPr marL="0" algn="l" defTabSz="914400" rtl="0" eaLnBrk="1" latinLnBrk="0" hangingPunct="1">
              <a:defRPr kumimoji="0" sz="14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3B20E47-2A4C-4221-B6B9-A2AC2F1C1077}" type="slidenum">
              <a:rPr lang="en-US" smtClean="0"/>
              <a:pPr/>
              <a:t>23</a:t>
            </a:fld>
            <a:endParaRPr lang="en-US" dirty="0"/>
          </a:p>
        </p:txBody>
      </p:sp>
      <p:sp>
        <p:nvSpPr>
          <p:cNvPr id="12" name="Rectangle 11">
            <a:extLst>
              <a:ext uri="{FF2B5EF4-FFF2-40B4-BE49-F238E27FC236}">
                <a16:creationId xmlns:a16="http://schemas.microsoft.com/office/drawing/2014/main" id="{47A8E0D7-F385-4727-8943-CA8F5F23B733}"/>
              </a:ext>
            </a:extLst>
          </p:cNvPr>
          <p:cNvSpPr/>
          <p:nvPr/>
        </p:nvSpPr>
        <p:spPr>
          <a:xfrm>
            <a:off x="612648" y="3950864"/>
            <a:ext cx="1828009" cy="523220"/>
          </a:xfrm>
          <a:prstGeom prst="rect">
            <a:avLst/>
          </a:prstGeom>
        </p:spPr>
        <p:txBody>
          <a:bodyPr wrap="square">
            <a:spAutoFit/>
          </a:bodyPr>
          <a:lstStyle/>
          <a:p>
            <a:r>
              <a:rPr lang="en-US" sz="2800" dirty="0">
                <a:solidFill>
                  <a:schemeClr val="accent1"/>
                </a:solidFill>
              </a:rPr>
              <a:t>Football</a:t>
            </a:r>
          </a:p>
        </p:txBody>
      </p:sp>
      <p:graphicFrame>
        <p:nvGraphicFramePr>
          <p:cNvPr id="16" name="Table 15">
            <a:extLst>
              <a:ext uri="{FF2B5EF4-FFF2-40B4-BE49-F238E27FC236}">
                <a16:creationId xmlns:a16="http://schemas.microsoft.com/office/drawing/2014/main" id="{8EF281F0-AA1A-46AA-8DEA-328EAA890CC0}"/>
              </a:ext>
            </a:extLst>
          </p:cNvPr>
          <p:cNvGraphicFramePr>
            <a:graphicFrameLocks noGrp="1"/>
          </p:cNvGraphicFramePr>
          <p:nvPr>
            <p:extLst>
              <p:ext uri="{D42A27DB-BD31-4B8C-83A1-F6EECF244321}">
                <p14:modId xmlns:p14="http://schemas.microsoft.com/office/powerpoint/2010/main" val="2479867781"/>
              </p:ext>
            </p:extLst>
          </p:nvPr>
        </p:nvGraphicFramePr>
        <p:xfrm>
          <a:off x="6413220" y="4618775"/>
          <a:ext cx="4715028" cy="1586698"/>
        </p:xfrm>
        <a:graphic>
          <a:graphicData uri="http://schemas.openxmlformats.org/drawingml/2006/table">
            <a:tbl>
              <a:tblPr firstRow="1" bandRow="1">
                <a:tableStyleId>{5940675A-B579-460E-94D1-54222C63F5DA}</a:tableStyleId>
              </a:tblPr>
              <a:tblGrid>
                <a:gridCol w="1571676">
                  <a:extLst>
                    <a:ext uri="{9D8B030D-6E8A-4147-A177-3AD203B41FA5}">
                      <a16:colId xmlns:a16="http://schemas.microsoft.com/office/drawing/2014/main" val="20000"/>
                    </a:ext>
                  </a:extLst>
                </a:gridCol>
                <a:gridCol w="1571676">
                  <a:extLst>
                    <a:ext uri="{9D8B030D-6E8A-4147-A177-3AD203B41FA5}">
                      <a16:colId xmlns:a16="http://schemas.microsoft.com/office/drawing/2014/main" val="20001"/>
                    </a:ext>
                  </a:extLst>
                </a:gridCol>
                <a:gridCol w="1571676">
                  <a:extLst>
                    <a:ext uri="{9D8B030D-6E8A-4147-A177-3AD203B41FA5}">
                      <a16:colId xmlns:a16="http://schemas.microsoft.com/office/drawing/2014/main" val="20002"/>
                    </a:ext>
                  </a:extLst>
                </a:gridCol>
              </a:tblGrid>
              <a:tr h="604107">
                <a:tc>
                  <a:txBody>
                    <a:bodyPr/>
                    <a:lstStyle/>
                    <a:p>
                      <a:pPr algn="ctr"/>
                      <a:endParaRPr lang="en-US" sz="2400" dirty="0">
                        <a:solidFill>
                          <a:schemeClr val="tx1"/>
                        </a:solidFill>
                      </a:endParaRPr>
                    </a:p>
                  </a:txBody>
                  <a:tcPr/>
                </a:tc>
                <a:tc>
                  <a:txBody>
                    <a:bodyPr/>
                    <a:lstStyle/>
                    <a:p>
                      <a:pPr algn="ctr"/>
                      <a:r>
                        <a:rPr lang="en-US" sz="2400" kern="1200" dirty="0">
                          <a:solidFill>
                            <a:schemeClr val="tx1"/>
                          </a:solidFill>
                          <a:latin typeface="+mn-lt"/>
                          <a:ea typeface="+mn-ea"/>
                          <a:cs typeface="+mn-cs"/>
                        </a:rPr>
                        <a:t>Football</a:t>
                      </a:r>
                    </a:p>
                  </a:txBody>
                  <a:tcPr/>
                </a:tc>
                <a:tc>
                  <a:txBody>
                    <a:bodyPr/>
                    <a:lstStyle/>
                    <a:p>
                      <a:pPr algn="ctr"/>
                      <a:r>
                        <a:rPr lang="en-US" sz="2400" kern="1200" dirty="0">
                          <a:solidFill>
                            <a:schemeClr val="tx1"/>
                          </a:solidFill>
                          <a:latin typeface="+mn-lt"/>
                          <a:ea typeface="+mn-ea"/>
                          <a:cs typeface="+mn-cs"/>
                        </a:rPr>
                        <a:t>Concert</a:t>
                      </a:r>
                    </a:p>
                  </a:txBody>
                  <a:tcPr/>
                </a:tc>
                <a:extLst>
                  <a:ext uri="{0D108BD9-81ED-4DB2-BD59-A6C34878D82A}">
                    <a16:rowId xmlns:a16="http://schemas.microsoft.com/office/drawing/2014/main" val="10000"/>
                  </a:ext>
                </a:extLst>
              </a:tr>
              <a:tr h="525391">
                <a:tc>
                  <a:txBody>
                    <a:bodyPr/>
                    <a:lstStyle/>
                    <a:p>
                      <a:pPr marL="0" algn="ctr" defTabSz="914400" rtl="0" eaLnBrk="1" latinLnBrk="0" hangingPunct="1"/>
                      <a:r>
                        <a:rPr lang="en-US" sz="2400" kern="1200" dirty="0">
                          <a:solidFill>
                            <a:schemeClr val="tx1"/>
                          </a:solidFill>
                          <a:latin typeface="+mn-lt"/>
                          <a:ea typeface="+mn-ea"/>
                          <a:cs typeface="+mn-cs"/>
                        </a:rPr>
                        <a:t>Football</a:t>
                      </a:r>
                    </a:p>
                  </a:txBody>
                  <a:tcPr/>
                </a:tc>
                <a:tc>
                  <a:txBody>
                    <a:bodyPr/>
                    <a:lstStyle/>
                    <a:p>
                      <a:pPr marL="0" algn="ctr" rtl="0" eaLnBrk="1" latinLnBrk="0" hangingPunct="1"/>
                      <a:r>
                        <a:rPr kumimoji="0" lang="en-US" sz="2400" kern="1200" dirty="0">
                          <a:solidFill>
                            <a:schemeClr val="tx1"/>
                          </a:solidFill>
                          <a:latin typeface="+mn-lt"/>
                          <a:ea typeface="+mn-ea"/>
                          <a:cs typeface="+mn-cs"/>
                        </a:rPr>
                        <a:t>2,1</a:t>
                      </a:r>
                    </a:p>
                  </a:txBody>
                  <a:tcPr/>
                </a:tc>
                <a:tc>
                  <a:txBody>
                    <a:bodyPr/>
                    <a:lstStyle/>
                    <a:p>
                      <a:pPr marL="0" algn="ctr" rtl="0" eaLnBrk="1" latinLnBrk="0" hangingPunct="1"/>
                      <a:r>
                        <a:rPr kumimoji="0" lang="en-US" sz="2400" kern="1200" dirty="0">
                          <a:solidFill>
                            <a:schemeClr val="tx1"/>
                          </a:solidFill>
                          <a:latin typeface="+mn-lt"/>
                          <a:ea typeface="+mn-ea"/>
                          <a:cs typeface="+mn-cs"/>
                        </a:rPr>
                        <a:t>0,0</a:t>
                      </a:r>
                    </a:p>
                  </a:txBody>
                  <a:tcPr/>
                </a:tc>
                <a:extLst>
                  <a:ext uri="{0D108BD9-81ED-4DB2-BD59-A6C34878D82A}">
                    <a16:rowId xmlns:a16="http://schemas.microsoft.com/office/drawing/2014/main" val="10001"/>
                  </a:ext>
                </a:extLst>
              </a:tr>
              <a:tr h="425700">
                <a:tc>
                  <a:txBody>
                    <a:bodyPr/>
                    <a:lstStyle/>
                    <a:p>
                      <a:pPr marL="0" algn="ctr" defTabSz="914400" rtl="0" eaLnBrk="1" latinLnBrk="0" hangingPunct="1"/>
                      <a:r>
                        <a:rPr lang="en-US" sz="2400" kern="1200" dirty="0">
                          <a:solidFill>
                            <a:schemeClr val="tx1"/>
                          </a:solidFill>
                          <a:latin typeface="+mn-lt"/>
                          <a:ea typeface="+mn-ea"/>
                          <a:cs typeface="+mn-cs"/>
                        </a:rPr>
                        <a:t>Concert</a:t>
                      </a:r>
                    </a:p>
                  </a:txBody>
                  <a:tcPr/>
                </a:tc>
                <a:tc>
                  <a:txBody>
                    <a:bodyPr/>
                    <a:lstStyle/>
                    <a:p>
                      <a:pPr marL="0" algn="ctr" rtl="0" eaLnBrk="1" latinLnBrk="0" hangingPunct="1"/>
                      <a:r>
                        <a:rPr kumimoji="0" lang="en-US" sz="2400" kern="1200" dirty="0">
                          <a:solidFill>
                            <a:schemeClr val="tx1"/>
                          </a:solidFill>
                          <a:latin typeface="+mn-lt"/>
                          <a:ea typeface="+mn-ea"/>
                          <a:cs typeface="+mn-cs"/>
                        </a:rPr>
                        <a:t>0,0</a:t>
                      </a:r>
                    </a:p>
                  </a:txBody>
                  <a:tcPr/>
                </a:tc>
                <a:tc>
                  <a:txBody>
                    <a:bodyPr/>
                    <a:lstStyle/>
                    <a:p>
                      <a:pPr marL="0" algn="ctr" rtl="0" eaLnBrk="1" latinLnBrk="0" hangingPunct="1"/>
                      <a:r>
                        <a:rPr kumimoji="0" lang="en-US" sz="2400" kern="1200" dirty="0">
                          <a:solidFill>
                            <a:schemeClr val="tx1"/>
                          </a:solidFill>
                          <a:latin typeface="+mn-lt"/>
                          <a:ea typeface="+mn-ea"/>
                          <a:cs typeface="+mn-cs"/>
                        </a:rPr>
                        <a:t>1,2</a:t>
                      </a:r>
                    </a:p>
                  </a:txBody>
                  <a:tcPr/>
                </a:tc>
                <a:extLst>
                  <a:ext uri="{0D108BD9-81ED-4DB2-BD59-A6C34878D82A}">
                    <a16:rowId xmlns:a16="http://schemas.microsoft.com/office/drawing/2014/main" val="10002"/>
                  </a:ext>
                </a:extLst>
              </a:tr>
            </a:tbl>
          </a:graphicData>
        </a:graphic>
      </p:graphicFrame>
      <p:sp>
        <p:nvSpPr>
          <p:cNvPr id="17" name="TextBox 16">
            <a:extLst>
              <a:ext uri="{FF2B5EF4-FFF2-40B4-BE49-F238E27FC236}">
                <a16:creationId xmlns:a16="http://schemas.microsoft.com/office/drawing/2014/main" id="{71974697-FBA6-4389-BD3D-3F3899DB3676}"/>
              </a:ext>
            </a:extLst>
          </p:cNvPr>
          <p:cNvSpPr txBox="1"/>
          <p:nvPr/>
        </p:nvSpPr>
        <p:spPr>
          <a:xfrm>
            <a:off x="8811857" y="4101741"/>
            <a:ext cx="1376246" cy="461665"/>
          </a:xfrm>
          <a:prstGeom prst="rect">
            <a:avLst/>
          </a:prstGeom>
          <a:noFill/>
        </p:spPr>
        <p:txBody>
          <a:bodyPr wrap="square" rtlCol="0">
            <a:spAutoFit/>
          </a:bodyPr>
          <a:lstStyle/>
          <a:p>
            <a:r>
              <a:rPr lang="en-US" sz="2400" dirty="0"/>
              <a:t>Berry</a:t>
            </a:r>
          </a:p>
        </p:txBody>
      </p:sp>
      <p:sp>
        <p:nvSpPr>
          <p:cNvPr id="18" name="TextBox 17">
            <a:extLst>
              <a:ext uri="{FF2B5EF4-FFF2-40B4-BE49-F238E27FC236}">
                <a16:creationId xmlns:a16="http://schemas.microsoft.com/office/drawing/2014/main" id="{AC29C2CA-70DB-4F0C-9CEF-775F7BC8E392}"/>
              </a:ext>
            </a:extLst>
          </p:cNvPr>
          <p:cNvSpPr txBox="1"/>
          <p:nvPr/>
        </p:nvSpPr>
        <p:spPr>
          <a:xfrm rot="16200000">
            <a:off x="5375752" y="5124234"/>
            <a:ext cx="1480858" cy="461665"/>
          </a:xfrm>
          <a:prstGeom prst="rect">
            <a:avLst/>
          </a:prstGeom>
          <a:noFill/>
        </p:spPr>
        <p:txBody>
          <a:bodyPr wrap="square" rtlCol="0">
            <a:spAutoFit/>
          </a:bodyPr>
          <a:lstStyle/>
          <a:p>
            <a:pPr algn="ctr"/>
            <a:r>
              <a:rPr lang="en-US" sz="2400" dirty="0"/>
              <a:t>Alex</a:t>
            </a:r>
          </a:p>
        </p:txBody>
      </p:sp>
    </p:spTree>
    <p:extLst>
      <p:ext uri="{BB962C8B-B14F-4D97-AF65-F5344CB8AC3E}">
        <p14:creationId xmlns:p14="http://schemas.microsoft.com/office/powerpoint/2010/main" val="38162743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C00000"/>
                </a:solidFill>
              </a:rPr>
              <a:t>Poll 3</a:t>
            </a:r>
          </a:p>
        </p:txBody>
      </p:sp>
      <mc:AlternateContent xmlns:mc="http://schemas.openxmlformats.org/markup-compatibility/2006" xmlns:a14="http://schemas.microsoft.com/office/drawing/2010/main">
        <mc:Choice Requires="a14">
          <p:sp>
            <p:nvSpPr>
              <p:cNvPr id="3" name="Content Placeholder 2"/>
              <p:cNvSpPr>
                <a:spLocks noGrp="1"/>
              </p:cNvSpPr>
              <p:nvPr>
                <p:ph sz="quarter" idx="1"/>
              </p:nvPr>
            </p:nvSpPr>
            <p:spPr>
              <a:xfrm>
                <a:off x="552099" y="865672"/>
                <a:ext cx="10515600" cy="4352120"/>
              </a:xfrm>
            </p:spPr>
            <p:txBody>
              <a:bodyPr>
                <a:normAutofit lnSpcReduction="10000"/>
              </a:bodyPr>
              <a:lstStyle/>
              <a:p>
                <a:r>
                  <a:rPr lang="en-US" dirty="0">
                    <a:solidFill>
                      <a:schemeClr val="accent1">
                        <a:lumMod val="75000"/>
                      </a:schemeClr>
                    </a:solidFill>
                  </a:rPr>
                  <a:t>In Rock-Paper-Scissors, if </a:t>
                </a:r>
                <a14:m>
                  <m:oMath xmlns:m="http://schemas.openxmlformats.org/officeDocument/2006/math">
                    <m:sSub>
                      <m:sSubPr>
                        <m:ctrlPr>
                          <a:rPr lang="en-US" altLang="zh-CN" i="1" dirty="0">
                            <a:solidFill>
                              <a:schemeClr val="accent1">
                                <a:lumMod val="75000"/>
                              </a:schemeClr>
                            </a:solidFill>
                            <a:latin typeface="Cambria Math" panose="02040503050406030204" pitchFamily="18" charset="0"/>
                          </a:rPr>
                        </m:ctrlPr>
                      </m:sSubPr>
                      <m:e>
                        <m:r>
                          <a:rPr lang="en-US" altLang="zh-CN" b="0" i="1" dirty="0">
                            <a:solidFill>
                              <a:schemeClr val="accent1">
                                <a:lumMod val="75000"/>
                              </a:schemeClr>
                            </a:solidFill>
                            <a:latin typeface="Cambria Math" panose="02040503050406030204" pitchFamily="18" charset="0"/>
                          </a:rPr>
                          <m:t>𝑠</m:t>
                        </m:r>
                      </m:e>
                      <m:sub>
                        <m:r>
                          <a:rPr lang="en-US" altLang="zh-CN" i="1" dirty="0">
                            <a:solidFill>
                              <a:schemeClr val="accent1">
                                <a:lumMod val="75000"/>
                              </a:schemeClr>
                            </a:solidFill>
                            <a:latin typeface="Cambria Math" panose="02040503050406030204" pitchFamily="18" charset="0"/>
                          </a:rPr>
                          <m:t>1</m:t>
                        </m:r>
                      </m:sub>
                    </m:sSub>
                    <m:r>
                      <a:rPr lang="en-US" altLang="zh-CN" i="1" dirty="0">
                        <a:solidFill>
                          <a:schemeClr val="accent1">
                            <a:lumMod val="75000"/>
                          </a:schemeClr>
                        </a:solidFill>
                        <a:latin typeface="Cambria Math" panose="02040503050406030204" pitchFamily="18" charset="0"/>
                      </a:rPr>
                      <m:t>=</m:t>
                    </m:r>
                    <m:d>
                      <m:dPr>
                        <m:ctrlPr>
                          <a:rPr lang="en-US" altLang="zh-CN" b="0" i="1" smtClean="0">
                            <a:solidFill>
                              <a:schemeClr val="accent1">
                                <a:lumMod val="75000"/>
                              </a:schemeClr>
                            </a:solidFill>
                            <a:latin typeface="Cambria Math" panose="02040503050406030204" pitchFamily="18" charset="0"/>
                          </a:rPr>
                        </m:ctrlPr>
                      </m:dPr>
                      <m:e>
                        <m:f>
                          <m:fPr>
                            <m:ctrlPr>
                              <a:rPr lang="en-US" altLang="zh-CN" i="1" dirty="0">
                                <a:solidFill>
                                  <a:schemeClr val="accent1">
                                    <a:lumMod val="75000"/>
                                  </a:schemeClr>
                                </a:solidFill>
                                <a:latin typeface="Cambria Math" panose="02040503050406030204" pitchFamily="18" charset="0"/>
                              </a:rPr>
                            </m:ctrlPr>
                          </m:fPr>
                          <m:num>
                            <m:r>
                              <a:rPr lang="en-US" altLang="zh-CN" dirty="0">
                                <a:solidFill>
                                  <a:schemeClr val="accent1">
                                    <a:lumMod val="75000"/>
                                  </a:schemeClr>
                                </a:solidFill>
                                <a:latin typeface="Cambria Math" panose="02040503050406030204" pitchFamily="18" charset="0"/>
                              </a:rPr>
                              <m:t>1</m:t>
                            </m:r>
                          </m:num>
                          <m:den>
                            <m:r>
                              <a:rPr lang="en-US" altLang="zh-CN" dirty="0">
                                <a:solidFill>
                                  <a:schemeClr val="accent1">
                                    <a:lumMod val="75000"/>
                                  </a:schemeClr>
                                </a:solidFill>
                                <a:latin typeface="Cambria Math" panose="02040503050406030204" pitchFamily="18" charset="0"/>
                              </a:rPr>
                              <m:t>3</m:t>
                            </m:r>
                          </m:den>
                        </m:f>
                        <m:r>
                          <a:rPr lang="en-US" altLang="zh-CN" dirty="0">
                            <a:solidFill>
                              <a:schemeClr val="accent1">
                                <a:lumMod val="75000"/>
                              </a:schemeClr>
                            </a:solidFill>
                            <a:latin typeface="Cambria Math" panose="02040503050406030204" pitchFamily="18" charset="0"/>
                          </a:rPr>
                          <m:t>,</m:t>
                        </m:r>
                        <m:f>
                          <m:fPr>
                            <m:ctrlPr>
                              <a:rPr lang="en-US" altLang="zh-CN" b="0" i="1" dirty="0" smtClean="0">
                                <a:solidFill>
                                  <a:schemeClr val="accent1">
                                    <a:lumMod val="75000"/>
                                  </a:schemeClr>
                                </a:solidFill>
                                <a:latin typeface="Cambria Math" panose="02040503050406030204" pitchFamily="18" charset="0"/>
                              </a:rPr>
                            </m:ctrlPr>
                          </m:fPr>
                          <m:num>
                            <m:r>
                              <a:rPr lang="en-US" altLang="zh-CN" b="0" i="1" dirty="0" smtClean="0">
                                <a:solidFill>
                                  <a:schemeClr val="accent1">
                                    <a:lumMod val="75000"/>
                                  </a:schemeClr>
                                </a:solidFill>
                                <a:latin typeface="Cambria Math" panose="02040503050406030204" pitchFamily="18" charset="0"/>
                              </a:rPr>
                              <m:t>1</m:t>
                            </m:r>
                          </m:num>
                          <m:den>
                            <m:r>
                              <a:rPr lang="en-US" altLang="zh-CN" b="0" i="1" dirty="0" smtClean="0">
                                <a:solidFill>
                                  <a:schemeClr val="accent1">
                                    <a:lumMod val="75000"/>
                                  </a:schemeClr>
                                </a:solidFill>
                                <a:latin typeface="Cambria Math" panose="02040503050406030204" pitchFamily="18" charset="0"/>
                              </a:rPr>
                              <m:t>3</m:t>
                            </m:r>
                          </m:den>
                        </m:f>
                        <m:r>
                          <a:rPr lang="en-US" altLang="zh-CN" dirty="0">
                            <a:solidFill>
                              <a:schemeClr val="accent1">
                                <a:lumMod val="75000"/>
                              </a:schemeClr>
                            </a:solidFill>
                            <a:latin typeface="Cambria Math" panose="02040503050406030204" pitchFamily="18" charset="0"/>
                          </a:rPr>
                          <m:t>,</m:t>
                        </m:r>
                        <m:f>
                          <m:fPr>
                            <m:ctrlPr>
                              <a:rPr lang="en-US" altLang="zh-CN" b="0" i="1" dirty="0" smtClean="0">
                                <a:solidFill>
                                  <a:schemeClr val="accent1">
                                    <a:lumMod val="75000"/>
                                  </a:schemeClr>
                                </a:solidFill>
                                <a:latin typeface="Cambria Math" panose="02040503050406030204" pitchFamily="18" charset="0"/>
                              </a:rPr>
                            </m:ctrlPr>
                          </m:fPr>
                          <m:num>
                            <m:r>
                              <a:rPr lang="en-US" altLang="zh-CN" b="0" i="0" dirty="0" smtClean="0">
                                <a:solidFill>
                                  <a:schemeClr val="accent1">
                                    <a:lumMod val="75000"/>
                                  </a:schemeClr>
                                </a:solidFill>
                                <a:latin typeface="Cambria Math" panose="02040503050406030204" pitchFamily="18" charset="0"/>
                              </a:rPr>
                              <m:t>1</m:t>
                            </m:r>
                          </m:num>
                          <m:den>
                            <m:r>
                              <a:rPr lang="en-US" altLang="zh-CN" b="0" i="0" dirty="0" smtClean="0">
                                <a:solidFill>
                                  <a:schemeClr val="accent1">
                                    <a:lumMod val="75000"/>
                                  </a:schemeClr>
                                </a:solidFill>
                                <a:latin typeface="Cambria Math" panose="02040503050406030204" pitchFamily="18" charset="0"/>
                              </a:rPr>
                              <m:t>3</m:t>
                            </m:r>
                          </m:den>
                        </m:f>
                      </m:e>
                    </m:d>
                  </m:oMath>
                </a14:m>
                <a:r>
                  <a:rPr lang="en-US" dirty="0">
                    <a:solidFill>
                      <a:schemeClr val="accent1">
                        <a:lumMod val="75000"/>
                      </a:schemeClr>
                    </a:solidFill>
                  </a:rPr>
                  <a:t>, which actions or strategies are player 2’s best responses to </a:t>
                </a:r>
                <a14:m>
                  <m:oMath xmlns:m="http://schemas.openxmlformats.org/officeDocument/2006/math">
                    <m:sSub>
                      <m:sSubPr>
                        <m:ctrlPr>
                          <a:rPr lang="en-US" b="0" i="1" smtClean="0">
                            <a:solidFill>
                              <a:schemeClr val="accent1">
                                <a:lumMod val="75000"/>
                              </a:schemeClr>
                            </a:solidFill>
                            <a:latin typeface="Cambria Math" panose="02040503050406030204" pitchFamily="18" charset="0"/>
                          </a:rPr>
                        </m:ctrlPr>
                      </m:sSubPr>
                      <m:e>
                        <m:r>
                          <a:rPr lang="en-US" b="0" i="1" smtClean="0">
                            <a:solidFill>
                              <a:schemeClr val="accent1">
                                <a:lumMod val="75000"/>
                              </a:schemeClr>
                            </a:solidFill>
                            <a:latin typeface="Cambria Math" panose="02040503050406030204" pitchFamily="18" charset="0"/>
                          </a:rPr>
                          <m:t>𝑠</m:t>
                        </m:r>
                      </m:e>
                      <m:sub>
                        <m:r>
                          <a:rPr lang="en-US" b="0" i="1" smtClean="0">
                            <a:solidFill>
                              <a:schemeClr val="accent1">
                                <a:lumMod val="75000"/>
                              </a:schemeClr>
                            </a:solidFill>
                            <a:latin typeface="Cambria Math" panose="02040503050406030204" pitchFamily="18" charset="0"/>
                          </a:rPr>
                          <m:t>1</m:t>
                        </m:r>
                      </m:sub>
                    </m:sSub>
                  </m:oMath>
                </a14:m>
                <a:r>
                  <a:rPr lang="en-US" dirty="0">
                    <a:solidFill>
                      <a:schemeClr val="accent1">
                        <a:lumMod val="75000"/>
                      </a:schemeClr>
                    </a:solidFill>
                  </a:rPr>
                  <a:t>?</a:t>
                </a:r>
              </a:p>
              <a:p>
                <a:r>
                  <a:rPr lang="en-US" dirty="0">
                    <a:solidFill>
                      <a:schemeClr val="tx1"/>
                    </a:solidFill>
                  </a:rPr>
                  <a:t>Select all that apply</a:t>
                </a:r>
              </a:p>
              <a:p>
                <a:pPr marL="514350" lvl="1" indent="-514350">
                  <a:buFont typeface="+mj-lt"/>
                  <a:buAutoNum type="alphaUcPeriod"/>
                </a:pPr>
                <a:r>
                  <a:rPr lang="en-US" sz="2800" dirty="0">
                    <a:solidFill>
                      <a:srgbClr val="900000"/>
                    </a:solidFill>
                  </a:rPr>
                  <a:t>Rock</a:t>
                </a:r>
              </a:p>
              <a:p>
                <a:pPr marL="514350" lvl="1" indent="-514350">
                  <a:buFont typeface="+mj-lt"/>
                  <a:buAutoNum type="alphaUcPeriod"/>
                </a:pPr>
                <a:r>
                  <a:rPr lang="en-US" sz="2800" dirty="0">
                    <a:solidFill>
                      <a:srgbClr val="900000"/>
                    </a:solidFill>
                  </a:rPr>
                  <a:t>Paper</a:t>
                </a:r>
              </a:p>
              <a:p>
                <a:pPr marL="514350" lvl="1" indent="-514350">
                  <a:buFont typeface="+mj-lt"/>
                  <a:buAutoNum type="alphaUcPeriod"/>
                </a:pPr>
                <a:r>
                  <a:rPr lang="en-US" sz="2800" dirty="0">
                    <a:solidFill>
                      <a:srgbClr val="900000"/>
                    </a:solidFill>
                  </a:rPr>
                  <a:t>Scissors</a:t>
                </a:r>
              </a:p>
              <a:p>
                <a:pPr marL="514350" lvl="1" indent="-514350">
                  <a:buFont typeface="+mj-lt"/>
                  <a:buAutoNum type="alphaUcPeriod"/>
                </a:pPr>
                <a:r>
                  <a:rPr lang="en-US" sz="2800" dirty="0">
                    <a:solidFill>
                      <a:srgbClr val="900000"/>
                    </a:solidFill>
                  </a:rPr>
                  <a:t>Lizard</a:t>
                </a:r>
              </a:p>
              <a:p>
                <a:pPr marL="514350" lvl="1" indent="-514350">
                  <a:buFont typeface="+mj-lt"/>
                  <a:buAutoNum type="alphaUcPeriod"/>
                </a:pPr>
                <a:r>
                  <a:rPr lang="en-US" sz="2800" b="0" dirty="0">
                    <a:solidFill>
                      <a:srgbClr val="900000"/>
                    </a:solidFill>
                  </a:rPr>
                  <a:t> </a:t>
                </a:r>
                <a14:m>
                  <m:oMath xmlns:m="http://schemas.openxmlformats.org/officeDocument/2006/math">
                    <m:sSub>
                      <m:sSubPr>
                        <m:ctrlPr>
                          <a:rPr lang="en-US" sz="2800" b="0" i="1" smtClean="0">
                            <a:solidFill>
                              <a:srgbClr val="900000"/>
                            </a:solidFill>
                            <a:latin typeface="Cambria Math" panose="02040503050406030204" pitchFamily="18" charset="0"/>
                          </a:rPr>
                        </m:ctrlPr>
                      </m:sSubPr>
                      <m:e>
                        <m:r>
                          <a:rPr lang="en-US" sz="2800" b="0" i="1" smtClean="0">
                            <a:solidFill>
                              <a:srgbClr val="900000"/>
                            </a:solidFill>
                            <a:latin typeface="Cambria Math" panose="02040503050406030204" pitchFamily="18" charset="0"/>
                          </a:rPr>
                          <m:t>𝑠</m:t>
                        </m:r>
                      </m:e>
                      <m:sub>
                        <m:r>
                          <a:rPr lang="en-US" sz="2800" b="0" i="1" smtClean="0">
                            <a:solidFill>
                              <a:srgbClr val="900000"/>
                            </a:solidFill>
                            <a:latin typeface="Cambria Math" panose="02040503050406030204" pitchFamily="18" charset="0"/>
                          </a:rPr>
                          <m:t>2</m:t>
                        </m:r>
                      </m:sub>
                    </m:sSub>
                    <m:r>
                      <a:rPr lang="en-US" sz="2800" b="0" i="1" smtClean="0">
                        <a:solidFill>
                          <a:srgbClr val="900000"/>
                        </a:solidFill>
                        <a:latin typeface="Cambria Math" panose="02040503050406030204" pitchFamily="18" charset="0"/>
                      </a:rPr>
                      <m:t>=</m:t>
                    </m:r>
                    <m:d>
                      <m:dPr>
                        <m:ctrlPr>
                          <a:rPr lang="en-US" sz="2800" b="0" i="1" smtClean="0">
                            <a:solidFill>
                              <a:srgbClr val="900000"/>
                            </a:solidFill>
                            <a:latin typeface="Cambria Math" panose="02040503050406030204" pitchFamily="18" charset="0"/>
                          </a:rPr>
                        </m:ctrlPr>
                      </m:dPr>
                      <m:e>
                        <m:f>
                          <m:fPr>
                            <m:ctrlPr>
                              <a:rPr lang="en-US" sz="2800" b="0" i="1" smtClean="0">
                                <a:solidFill>
                                  <a:srgbClr val="900000"/>
                                </a:solidFill>
                                <a:latin typeface="Cambria Math" panose="02040503050406030204" pitchFamily="18" charset="0"/>
                              </a:rPr>
                            </m:ctrlPr>
                          </m:fPr>
                          <m:num>
                            <m:r>
                              <a:rPr lang="en-US" sz="2800" b="0" i="1" smtClean="0">
                                <a:solidFill>
                                  <a:srgbClr val="900000"/>
                                </a:solidFill>
                                <a:latin typeface="Cambria Math" panose="02040503050406030204" pitchFamily="18" charset="0"/>
                              </a:rPr>
                              <m:t>1</m:t>
                            </m:r>
                          </m:num>
                          <m:den>
                            <m:r>
                              <a:rPr lang="en-US" sz="2800" b="0" i="1" smtClean="0">
                                <a:solidFill>
                                  <a:srgbClr val="900000"/>
                                </a:solidFill>
                                <a:latin typeface="Cambria Math" panose="02040503050406030204" pitchFamily="18" charset="0"/>
                              </a:rPr>
                              <m:t>2</m:t>
                            </m:r>
                          </m:den>
                        </m:f>
                        <m:r>
                          <a:rPr lang="en-US" sz="2800" b="0" i="1" smtClean="0">
                            <a:solidFill>
                              <a:srgbClr val="900000"/>
                            </a:solidFill>
                            <a:latin typeface="Cambria Math" panose="02040503050406030204" pitchFamily="18" charset="0"/>
                          </a:rPr>
                          <m:t>,</m:t>
                        </m:r>
                        <m:f>
                          <m:fPr>
                            <m:ctrlPr>
                              <a:rPr lang="en-US" sz="2800" b="0" i="1" smtClean="0">
                                <a:solidFill>
                                  <a:srgbClr val="900000"/>
                                </a:solidFill>
                                <a:latin typeface="Cambria Math" panose="02040503050406030204" pitchFamily="18" charset="0"/>
                              </a:rPr>
                            </m:ctrlPr>
                          </m:fPr>
                          <m:num>
                            <m:r>
                              <a:rPr lang="en-US" sz="2800" b="0" i="1" smtClean="0">
                                <a:solidFill>
                                  <a:srgbClr val="900000"/>
                                </a:solidFill>
                                <a:latin typeface="Cambria Math" panose="02040503050406030204" pitchFamily="18" charset="0"/>
                              </a:rPr>
                              <m:t>1</m:t>
                            </m:r>
                          </m:num>
                          <m:den>
                            <m:r>
                              <a:rPr lang="en-US" sz="2800" b="0" i="1" smtClean="0">
                                <a:solidFill>
                                  <a:srgbClr val="900000"/>
                                </a:solidFill>
                                <a:latin typeface="Cambria Math" panose="02040503050406030204" pitchFamily="18" charset="0"/>
                              </a:rPr>
                              <m:t>2</m:t>
                            </m:r>
                          </m:den>
                        </m:f>
                        <m:r>
                          <a:rPr lang="en-US" sz="2800" b="0" i="1" smtClean="0">
                            <a:solidFill>
                              <a:srgbClr val="900000"/>
                            </a:solidFill>
                            <a:latin typeface="Cambria Math" panose="02040503050406030204" pitchFamily="18" charset="0"/>
                          </a:rPr>
                          <m:t>,0</m:t>
                        </m:r>
                      </m:e>
                    </m:d>
                  </m:oMath>
                </a14:m>
                <a:endParaRPr lang="en-US" sz="2800" b="0" dirty="0">
                  <a:solidFill>
                    <a:srgbClr val="900000"/>
                  </a:solidFill>
                </a:endParaRPr>
              </a:p>
              <a:p>
                <a:pPr marL="514350" lvl="1" indent="-514350">
                  <a:buFont typeface="+mj-lt"/>
                  <a:buAutoNum type="alphaUcPeriod"/>
                </a:pPr>
                <a:r>
                  <a:rPr lang="en-US" sz="2800" dirty="0">
                    <a:solidFill>
                      <a:srgbClr val="900000"/>
                    </a:solidFill>
                  </a:rPr>
                  <a:t> </a:t>
                </a:r>
                <a14:m>
                  <m:oMath xmlns:m="http://schemas.openxmlformats.org/officeDocument/2006/math">
                    <m:sSub>
                      <m:sSubPr>
                        <m:ctrlPr>
                          <a:rPr lang="en-US" sz="2800" i="1">
                            <a:solidFill>
                              <a:srgbClr val="900000"/>
                            </a:solidFill>
                            <a:latin typeface="Cambria Math" panose="02040503050406030204" pitchFamily="18" charset="0"/>
                          </a:rPr>
                        </m:ctrlPr>
                      </m:sSubPr>
                      <m:e>
                        <m:r>
                          <a:rPr lang="en-US" sz="2800" i="1">
                            <a:solidFill>
                              <a:srgbClr val="900000"/>
                            </a:solidFill>
                            <a:latin typeface="Cambria Math" panose="02040503050406030204" pitchFamily="18" charset="0"/>
                          </a:rPr>
                          <m:t>𝑠</m:t>
                        </m:r>
                      </m:e>
                      <m:sub>
                        <m:r>
                          <a:rPr lang="en-US" sz="2800" i="1">
                            <a:solidFill>
                              <a:srgbClr val="900000"/>
                            </a:solidFill>
                            <a:latin typeface="Cambria Math" panose="02040503050406030204" pitchFamily="18" charset="0"/>
                          </a:rPr>
                          <m:t>2</m:t>
                        </m:r>
                      </m:sub>
                    </m:sSub>
                    <m:r>
                      <a:rPr lang="en-US" altLang="zh-CN" sz="2800" i="1" dirty="0">
                        <a:solidFill>
                          <a:srgbClr val="900000"/>
                        </a:solidFill>
                        <a:latin typeface="Cambria Math" panose="02040503050406030204" pitchFamily="18" charset="0"/>
                      </a:rPr>
                      <m:t>=</m:t>
                    </m:r>
                    <m:d>
                      <m:dPr>
                        <m:ctrlPr>
                          <a:rPr lang="en-US" altLang="zh-CN" sz="2800" i="1">
                            <a:solidFill>
                              <a:srgbClr val="900000"/>
                            </a:solidFill>
                            <a:latin typeface="Cambria Math" panose="02040503050406030204" pitchFamily="18" charset="0"/>
                          </a:rPr>
                        </m:ctrlPr>
                      </m:dPr>
                      <m:e>
                        <m:f>
                          <m:fPr>
                            <m:ctrlPr>
                              <a:rPr lang="en-US" altLang="zh-CN" sz="2800" i="1" dirty="0">
                                <a:solidFill>
                                  <a:srgbClr val="900000"/>
                                </a:solidFill>
                                <a:latin typeface="Cambria Math" panose="02040503050406030204" pitchFamily="18" charset="0"/>
                              </a:rPr>
                            </m:ctrlPr>
                          </m:fPr>
                          <m:num>
                            <m:r>
                              <a:rPr lang="en-US" altLang="zh-CN" sz="2800" dirty="0">
                                <a:solidFill>
                                  <a:srgbClr val="900000"/>
                                </a:solidFill>
                                <a:latin typeface="Cambria Math" panose="02040503050406030204" pitchFamily="18" charset="0"/>
                              </a:rPr>
                              <m:t>1</m:t>
                            </m:r>
                          </m:num>
                          <m:den>
                            <m:r>
                              <a:rPr lang="en-US" altLang="zh-CN" sz="2800" dirty="0">
                                <a:solidFill>
                                  <a:srgbClr val="900000"/>
                                </a:solidFill>
                                <a:latin typeface="Cambria Math" panose="02040503050406030204" pitchFamily="18" charset="0"/>
                              </a:rPr>
                              <m:t>3</m:t>
                            </m:r>
                          </m:den>
                        </m:f>
                        <m:r>
                          <a:rPr lang="en-US" altLang="zh-CN" sz="2800" dirty="0">
                            <a:solidFill>
                              <a:srgbClr val="900000"/>
                            </a:solidFill>
                            <a:latin typeface="Cambria Math" panose="02040503050406030204" pitchFamily="18" charset="0"/>
                          </a:rPr>
                          <m:t>,</m:t>
                        </m:r>
                        <m:f>
                          <m:fPr>
                            <m:ctrlPr>
                              <a:rPr lang="en-US" altLang="zh-CN" sz="2800" i="1" dirty="0">
                                <a:solidFill>
                                  <a:srgbClr val="900000"/>
                                </a:solidFill>
                                <a:latin typeface="Cambria Math" panose="02040503050406030204" pitchFamily="18" charset="0"/>
                              </a:rPr>
                            </m:ctrlPr>
                          </m:fPr>
                          <m:num>
                            <m:r>
                              <a:rPr lang="en-US" altLang="zh-CN" sz="2800" i="1" dirty="0">
                                <a:solidFill>
                                  <a:srgbClr val="900000"/>
                                </a:solidFill>
                                <a:latin typeface="Cambria Math" panose="02040503050406030204" pitchFamily="18" charset="0"/>
                              </a:rPr>
                              <m:t>1</m:t>
                            </m:r>
                          </m:num>
                          <m:den>
                            <m:r>
                              <a:rPr lang="en-US" altLang="zh-CN" sz="2800" i="1" dirty="0">
                                <a:solidFill>
                                  <a:srgbClr val="900000"/>
                                </a:solidFill>
                                <a:latin typeface="Cambria Math" panose="02040503050406030204" pitchFamily="18" charset="0"/>
                              </a:rPr>
                              <m:t>3</m:t>
                            </m:r>
                          </m:den>
                        </m:f>
                        <m:r>
                          <a:rPr lang="en-US" altLang="zh-CN" sz="2800" dirty="0">
                            <a:solidFill>
                              <a:srgbClr val="900000"/>
                            </a:solidFill>
                            <a:latin typeface="Cambria Math" panose="02040503050406030204" pitchFamily="18" charset="0"/>
                          </a:rPr>
                          <m:t>,</m:t>
                        </m:r>
                        <m:f>
                          <m:fPr>
                            <m:ctrlPr>
                              <a:rPr lang="en-US" altLang="zh-CN" sz="2800" i="1" dirty="0">
                                <a:solidFill>
                                  <a:srgbClr val="900000"/>
                                </a:solidFill>
                                <a:latin typeface="Cambria Math" panose="02040503050406030204" pitchFamily="18" charset="0"/>
                              </a:rPr>
                            </m:ctrlPr>
                          </m:fPr>
                          <m:num>
                            <m:r>
                              <a:rPr lang="en-US" altLang="zh-CN" sz="2800" dirty="0">
                                <a:solidFill>
                                  <a:srgbClr val="900000"/>
                                </a:solidFill>
                                <a:latin typeface="Cambria Math" panose="02040503050406030204" pitchFamily="18" charset="0"/>
                              </a:rPr>
                              <m:t>1</m:t>
                            </m:r>
                          </m:num>
                          <m:den>
                            <m:r>
                              <a:rPr lang="en-US" altLang="zh-CN" sz="2800" dirty="0">
                                <a:solidFill>
                                  <a:srgbClr val="900000"/>
                                </a:solidFill>
                                <a:latin typeface="Cambria Math" panose="02040503050406030204" pitchFamily="18" charset="0"/>
                              </a:rPr>
                              <m:t>3</m:t>
                            </m:r>
                          </m:den>
                        </m:f>
                      </m:e>
                    </m:d>
                  </m:oMath>
                </a14:m>
                <a:endParaRPr lang="en-US" sz="2800" dirty="0">
                  <a:solidFill>
                    <a:srgbClr val="900000"/>
                  </a:solidFill>
                </a:endParaRPr>
              </a:p>
              <a:p>
                <a:pPr marL="0" lvl="1" indent="0">
                  <a:buNone/>
                </a:pPr>
                <a:endParaRPr lang="en-US" dirty="0">
                  <a:solidFill>
                    <a:srgbClr val="900000"/>
                  </a:solidFill>
                </a:endParaRPr>
              </a:p>
              <a:p>
                <a:endParaRPr lang="en-US" dirty="0">
                  <a:solidFill>
                    <a:srgbClr val="900000"/>
                  </a:solidFill>
                </a:endParaRPr>
              </a:p>
            </p:txBody>
          </p:sp>
        </mc:Choice>
        <mc:Fallback xmlns="">
          <p:sp>
            <p:nvSpPr>
              <p:cNvPr id="3" name="Content Placeholder 2"/>
              <p:cNvSpPr>
                <a:spLocks noGrp="1" noRot="1" noChangeAspect="1" noMove="1" noResize="1" noEditPoints="1" noAdjustHandles="1" noChangeArrowheads="1" noChangeShapeType="1" noTextEdit="1"/>
              </p:cNvSpPr>
              <p:nvPr>
                <p:ph sz="quarter" idx="1"/>
              </p:nvPr>
            </p:nvSpPr>
            <p:spPr>
              <a:xfrm>
                <a:off x="552099" y="865672"/>
                <a:ext cx="10515600" cy="4352120"/>
              </a:xfrm>
              <a:blipFill>
                <a:blip r:embed="rId2"/>
                <a:stretch>
                  <a:fillRect l="-1217" t="-840" r="-406"/>
                </a:stretch>
              </a:blipFill>
            </p:spPr>
            <p:txBody>
              <a:bodyPr/>
              <a:lstStyle/>
              <a:p>
                <a:r>
                  <a:rPr lang="en-US">
                    <a:noFill/>
                  </a:rPr>
                  <a:t> </a:t>
                </a:r>
              </a:p>
            </p:txBody>
          </p:sp>
        </mc:Fallback>
      </mc:AlternateContent>
      <p:graphicFrame>
        <p:nvGraphicFramePr>
          <p:cNvPr id="7" name="Table 6"/>
          <p:cNvGraphicFramePr>
            <a:graphicFrameLocks noGrp="1"/>
          </p:cNvGraphicFramePr>
          <p:nvPr>
            <p:extLst>
              <p:ext uri="{D42A27DB-BD31-4B8C-83A1-F6EECF244321}">
                <p14:modId xmlns:p14="http://schemas.microsoft.com/office/powerpoint/2010/main" val="4204560377"/>
              </p:ext>
            </p:extLst>
          </p:nvPr>
        </p:nvGraphicFramePr>
        <p:xfrm>
          <a:off x="7299356" y="4904093"/>
          <a:ext cx="4552548" cy="1681457"/>
        </p:xfrm>
        <a:graphic>
          <a:graphicData uri="http://schemas.openxmlformats.org/drawingml/2006/table">
            <a:tbl>
              <a:tblPr firstRow="1" bandRow="1">
                <a:tableStyleId>{5940675A-B579-460E-94D1-54222C63F5DA}</a:tableStyleId>
              </a:tblPr>
              <a:tblGrid>
                <a:gridCol w="1138137">
                  <a:extLst>
                    <a:ext uri="{9D8B030D-6E8A-4147-A177-3AD203B41FA5}">
                      <a16:colId xmlns:a16="http://schemas.microsoft.com/office/drawing/2014/main" val="20000"/>
                    </a:ext>
                  </a:extLst>
                </a:gridCol>
                <a:gridCol w="1138137">
                  <a:extLst>
                    <a:ext uri="{9D8B030D-6E8A-4147-A177-3AD203B41FA5}">
                      <a16:colId xmlns:a16="http://schemas.microsoft.com/office/drawing/2014/main" val="20001"/>
                    </a:ext>
                  </a:extLst>
                </a:gridCol>
                <a:gridCol w="1138137">
                  <a:extLst>
                    <a:ext uri="{9D8B030D-6E8A-4147-A177-3AD203B41FA5}">
                      <a16:colId xmlns:a16="http://schemas.microsoft.com/office/drawing/2014/main" val="20002"/>
                    </a:ext>
                  </a:extLst>
                </a:gridCol>
                <a:gridCol w="1138137">
                  <a:extLst>
                    <a:ext uri="{9D8B030D-6E8A-4147-A177-3AD203B41FA5}">
                      <a16:colId xmlns:a16="http://schemas.microsoft.com/office/drawing/2014/main" val="20003"/>
                    </a:ext>
                  </a:extLst>
                </a:gridCol>
              </a:tblGrid>
              <a:tr h="475465">
                <a:tc>
                  <a:txBody>
                    <a:bodyPr/>
                    <a:lstStyle/>
                    <a:p>
                      <a:pPr algn="ctr"/>
                      <a:endParaRPr lang="en-US" sz="2000" dirty="0"/>
                    </a:p>
                  </a:txBody>
                  <a:tcPr/>
                </a:tc>
                <a:tc>
                  <a:txBody>
                    <a:bodyPr/>
                    <a:lstStyle/>
                    <a:p>
                      <a:pPr algn="ctr"/>
                      <a:r>
                        <a:rPr lang="en-US" sz="2000" dirty="0">
                          <a:solidFill>
                            <a:srgbClr val="00B050"/>
                          </a:solidFill>
                        </a:rPr>
                        <a:t>Rock</a:t>
                      </a:r>
                    </a:p>
                  </a:txBody>
                  <a:tcPr/>
                </a:tc>
                <a:tc>
                  <a:txBody>
                    <a:bodyPr/>
                    <a:lstStyle/>
                    <a:p>
                      <a:pPr algn="ctr"/>
                      <a:r>
                        <a:rPr lang="en-US" sz="2000" dirty="0">
                          <a:solidFill>
                            <a:srgbClr val="00B050"/>
                          </a:solidFill>
                        </a:rPr>
                        <a:t>Paper</a:t>
                      </a:r>
                    </a:p>
                  </a:txBody>
                  <a:tcPr/>
                </a:tc>
                <a:tc>
                  <a:txBody>
                    <a:bodyPr/>
                    <a:lstStyle/>
                    <a:p>
                      <a:pPr algn="ctr"/>
                      <a:r>
                        <a:rPr lang="en-US" sz="2000" dirty="0">
                          <a:solidFill>
                            <a:srgbClr val="00B050"/>
                          </a:solidFill>
                        </a:rPr>
                        <a:t>Scissors</a:t>
                      </a:r>
                    </a:p>
                  </a:txBody>
                  <a:tcPr/>
                </a:tc>
                <a:extLst>
                  <a:ext uri="{0D108BD9-81ED-4DB2-BD59-A6C34878D82A}">
                    <a16:rowId xmlns:a16="http://schemas.microsoft.com/office/drawing/2014/main" val="10000"/>
                  </a:ext>
                </a:extLst>
              </a:tr>
              <a:tr h="413512">
                <a:tc>
                  <a:txBody>
                    <a:bodyPr/>
                    <a:lstStyle/>
                    <a:p>
                      <a:pPr algn="ctr"/>
                      <a:r>
                        <a:rPr lang="en-US" sz="2000" dirty="0">
                          <a:solidFill>
                            <a:schemeClr val="accent1"/>
                          </a:solidFill>
                        </a:rPr>
                        <a:t>Rock</a:t>
                      </a:r>
                    </a:p>
                  </a:txBody>
                  <a:tcPr/>
                </a:tc>
                <a:tc>
                  <a:txBody>
                    <a:bodyPr/>
                    <a:lstStyle/>
                    <a:p>
                      <a:pPr algn="ctr"/>
                      <a:r>
                        <a:rPr lang="en-US" sz="2000" dirty="0">
                          <a:solidFill>
                            <a:schemeClr val="accent1"/>
                          </a:solidFill>
                        </a:rPr>
                        <a:t>0, </a:t>
                      </a:r>
                      <a:r>
                        <a:rPr kumimoji="0" lang="en-US" sz="2000" kern="1200" dirty="0">
                          <a:solidFill>
                            <a:srgbClr val="00B050"/>
                          </a:solidFill>
                          <a:latin typeface="+mn-lt"/>
                          <a:ea typeface="+mn-ea"/>
                          <a:cs typeface="+mn-cs"/>
                        </a:rPr>
                        <a:t>0</a:t>
                      </a:r>
                    </a:p>
                  </a:txBody>
                  <a:tcPr/>
                </a:tc>
                <a:tc>
                  <a:txBody>
                    <a:bodyPr/>
                    <a:lstStyle/>
                    <a:p>
                      <a:pPr algn="ctr"/>
                      <a:r>
                        <a:rPr lang="en-US" sz="2000" dirty="0">
                          <a:solidFill>
                            <a:schemeClr val="accent1"/>
                          </a:solidFill>
                        </a:rPr>
                        <a:t>-1, </a:t>
                      </a:r>
                      <a:r>
                        <a:rPr kumimoji="0" lang="en-US" sz="2000" kern="1200" dirty="0">
                          <a:solidFill>
                            <a:srgbClr val="00B050"/>
                          </a:solidFill>
                          <a:latin typeface="+mn-lt"/>
                          <a:ea typeface="+mn-ea"/>
                          <a:cs typeface="+mn-cs"/>
                        </a:rPr>
                        <a:t>1</a:t>
                      </a:r>
                    </a:p>
                  </a:txBody>
                  <a:tcPr/>
                </a:tc>
                <a:tc>
                  <a:txBody>
                    <a:bodyPr/>
                    <a:lstStyle/>
                    <a:p>
                      <a:pPr algn="ctr"/>
                      <a:r>
                        <a:rPr lang="en-US" sz="2000" dirty="0">
                          <a:solidFill>
                            <a:schemeClr val="accent1"/>
                          </a:solidFill>
                        </a:rPr>
                        <a:t>1, </a:t>
                      </a:r>
                      <a:r>
                        <a:rPr kumimoji="0" lang="en-US" sz="2000" kern="1200" dirty="0">
                          <a:solidFill>
                            <a:srgbClr val="00B050"/>
                          </a:solidFill>
                          <a:latin typeface="+mn-lt"/>
                          <a:ea typeface="+mn-ea"/>
                          <a:cs typeface="+mn-cs"/>
                        </a:rPr>
                        <a:t>-1</a:t>
                      </a:r>
                    </a:p>
                  </a:txBody>
                  <a:tcPr/>
                </a:tc>
                <a:extLst>
                  <a:ext uri="{0D108BD9-81ED-4DB2-BD59-A6C34878D82A}">
                    <a16:rowId xmlns:a16="http://schemas.microsoft.com/office/drawing/2014/main" val="10001"/>
                  </a:ext>
                </a:extLst>
              </a:tr>
              <a:tr h="363479">
                <a:tc>
                  <a:txBody>
                    <a:bodyPr/>
                    <a:lstStyle/>
                    <a:p>
                      <a:pPr algn="ctr"/>
                      <a:r>
                        <a:rPr lang="en-US" sz="2000" dirty="0">
                          <a:solidFill>
                            <a:schemeClr val="accent1"/>
                          </a:solidFill>
                        </a:rPr>
                        <a:t>Paper</a:t>
                      </a:r>
                    </a:p>
                  </a:txBody>
                  <a:tcPr/>
                </a:tc>
                <a:tc>
                  <a:txBody>
                    <a:bodyPr/>
                    <a:lstStyle/>
                    <a:p>
                      <a:pPr algn="ctr"/>
                      <a:r>
                        <a:rPr lang="en-US" sz="2000" dirty="0">
                          <a:solidFill>
                            <a:schemeClr val="accent1"/>
                          </a:solidFill>
                        </a:rPr>
                        <a:t>1, </a:t>
                      </a:r>
                      <a:r>
                        <a:rPr kumimoji="0" lang="en-US" sz="2000" kern="1200" dirty="0">
                          <a:solidFill>
                            <a:srgbClr val="00B050"/>
                          </a:solidFill>
                          <a:latin typeface="+mn-lt"/>
                          <a:ea typeface="+mn-ea"/>
                          <a:cs typeface="+mn-cs"/>
                        </a:rPr>
                        <a:t>-1</a:t>
                      </a:r>
                    </a:p>
                  </a:txBody>
                  <a:tcPr/>
                </a:tc>
                <a:tc>
                  <a:txBody>
                    <a:bodyPr/>
                    <a:lstStyle/>
                    <a:p>
                      <a:pPr algn="ctr"/>
                      <a:r>
                        <a:rPr lang="en-US" sz="2000" dirty="0">
                          <a:solidFill>
                            <a:schemeClr val="accent1"/>
                          </a:solidFill>
                        </a:rPr>
                        <a:t>0, </a:t>
                      </a:r>
                      <a:r>
                        <a:rPr kumimoji="0" lang="en-US" sz="2000" kern="1200" dirty="0">
                          <a:solidFill>
                            <a:srgbClr val="00B050"/>
                          </a:solidFill>
                          <a:latin typeface="+mn-lt"/>
                          <a:ea typeface="+mn-ea"/>
                          <a:cs typeface="+mn-cs"/>
                        </a:rPr>
                        <a:t>0</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solidFill>
                            <a:schemeClr val="accent1"/>
                          </a:solidFill>
                        </a:rPr>
                        <a:t>-1, </a:t>
                      </a:r>
                      <a:r>
                        <a:rPr kumimoji="0" lang="en-US" sz="2000" kern="1200" dirty="0">
                          <a:solidFill>
                            <a:srgbClr val="00B050"/>
                          </a:solidFill>
                          <a:latin typeface="+mn-lt"/>
                          <a:ea typeface="+mn-ea"/>
                          <a:cs typeface="+mn-cs"/>
                        </a:rPr>
                        <a:t>1</a:t>
                      </a:r>
                    </a:p>
                  </a:txBody>
                  <a:tcPr/>
                </a:tc>
                <a:extLst>
                  <a:ext uri="{0D108BD9-81ED-4DB2-BD59-A6C34878D82A}">
                    <a16:rowId xmlns:a16="http://schemas.microsoft.com/office/drawing/2014/main" val="10002"/>
                  </a:ext>
                </a:extLst>
              </a:tr>
              <a:tr h="363479">
                <a:tc>
                  <a:txBody>
                    <a:bodyPr/>
                    <a:lstStyle/>
                    <a:p>
                      <a:pPr algn="ctr"/>
                      <a:r>
                        <a:rPr lang="en-US" sz="2000" dirty="0">
                          <a:solidFill>
                            <a:schemeClr val="accent1"/>
                          </a:solidFill>
                        </a:rPr>
                        <a:t>Scissors</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solidFill>
                            <a:schemeClr val="accent1"/>
                          </a:solidFill>
                        </a:rPr>
                        <a:t>-1, </a:t>
                      </a:r>
                      <a:r>
                        <a:rPr kumimoji="0" lang="en-US" sz="2000" kern="1200" dirty="0">
                          <a:solidFill>
                            <a:srgbClr val="00B050"/>
                          </a:solidFill>
                          <a:latin typeface="+mn-lt"/>
                          <a:ea typeface="+mn-ea"/>
                          <a:cs typeface="+mn-cs"/>
                        </a:rPr>
                        <a:t>1</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solidFill>
                            <a:schemeClr val="accent1"/>
                          </a:solidFill>
                        </a:rPr>
                        <a:t>1, </a:t>
                      </a:r>
                      <a:r>
                        <a:rPr kumimoji="0" lang="en-US" sz="2000" kern="1200" dirty="0">
                          <a:solidFill>
                            <a:srgbClr val="00B050"/>
                          </a:solidFill>
                          <a:latin typeface="+mn-lt"/>
                          <a:ea typeface="+mn-ea"/>
                          <a:cs typeface="+mn-cs"/>
                        </a:rPr>
                        <a:t>-1</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solidFill>
                            <a:schemeClr val="accent1"/>
                          </a:solidFill>
                        </a:rPr>
                        <a:t>0, </a:t>
                      </a:r>
                      <a:r>
                        <a:rPr kumimoji="0" lang="en-US" sz="2000" kern="1200" dirty="0">
                          <a:solidFill>
                            <a:srgbClr val="00B050"/>
                          </a:solidFill>
                          <a:latin typeface="+mn-lt"/>
                          <a:ea typeface="+mn-ea"/>
                          <a:cs typeface="+mn-cs"/>
                        </a:rPr>
                        <a:t>0</a:t>
                      </a:r>
                    </a:p>
                  </a:txBody>
                  <a:tcPr/>
                </a:tc>
                <a:extLst>
                  <a:ext uri="{0D108BD9-81ED-4DB2-BD59-A6C34878D82A}">
                    <a16:rowId xmlns:a16="http://schemas.microsoft.com/office/drawing/2014/main" val="10003"/>
                  </a:ext>
                </a:extLst>
              </a:tr>
            </a:tbl>
          </a:graphicData>
        </a:graphic>
      </p:graphicFrame>
      <p:sp>
        <p:nvSpPr>
          <p:cNvPr id="8" name="TextBox 7"/>
          <p:cNvSpPr txBox="1"/>
          <p:nvPr/>
        </p:nvSpPr>
        <p:spPr>
          <a:xfrm>
            <a:off x="9395433" y="3922456"/>
            <a:ext cx="1376246" cy="400110"/>
          </a:xfrm>
          <a:prstGeom prst="rect">
            <a:avLst/>
          </a:prstGeom>
          <a:noFill/>
        </p:spPr>
        <p:txBody>
          <a:bodyPr wrap="square" rtlCol="0">
            <a:spAutoFit/>
          </a:bodyPr>
          <a:lstStyle/>
          <a:p>
            <a:r>
              <a:rPr lang="en-US" sz="2000" dirty="0">
                <a:solidFill>
                  <a:srgbClr val="00B050"/>
                </a:solidFill>
              </a:rPr>
              <a:t>Player 2</a:t>
            </a:r>
          </a:p>
        </p:txBody>
      </p:sp>
      <p:sp>
        <p:nvSpPr>
          <p:cNvPr id="9" name="TextBox 8"/>
          <p:cNvSpPr txBox="1"/>
          <p:nvPr/>
        </p:nvSpPr>
        <p:spPr>
          <a:xfrm rot="16200000">
            <a:off x="6187273" y="5536682"/>
            <a:ext cx="1480858" cy="400110"/>
          </a:xfrm>
          <a:prstGeom prst="rect">
            <a:avLst/>
          </a:prstGeom>
          <a:noFill/>
        </p:spPr>
        <p:txBody>
          <a:bodyPr wrap="square" rtlCol="0">
            <a:spAutoFit/>
          </a:bodyPr>
          <a:lstStyle/>
          <a:p>
            <a:r>
              <a:rPr lang="en-US" sz="2000" dirty="0">
                <a:solidFill>
                  <a:schemeClr val="accent1"/>
                </a:solidFill>
              </a:rPr>
              <a:t>Player 1</a:t>
            </a:r>
          </a:p>
        </p:txBody>
      </p:sp>
      <p:sp>
        <p:nvSpPr>
          <p:cNvPr id="10" name="Slide Number Placeholder 9"/>
          <p:cNvSpPr>
            <a:spLocks noGrp="1"/>
          </p:cNvSpPr>
          <p:nvPr>
            <p:ph type="sldNum" sz="quarter" idx="12"/>
          </p:nvPr>
        </p:nvSpPr>
        <p:spPr>
          <a:xfrm>
            <a:off x="612648" y="6356350"/>
            <a:ext cx="814936" cy="365760"/>
          </a:xfrm>
          <a:prstGeom prst="rect">
            <a:avLst/>
          </a:prstGeom>
        </p:spPr>
        <p:txBody>
          <a:bodyPr vert="horz"/>
          <a:lstStyle>
            <a:defPPr>
              <a:defRPr lang="en-US"/>
            </a:defPPr>
            <a:lvl1pPr marL="0" algn="l" defTabSz="914400" rtl="0" eaLnBrk="1" latinLnBrk="0" hangingPunct="1">
              <a:defRPr kumimoji="0" sz="14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3B20E47-2A4C-4221-B6B9-A2AC2F1C1077}" type="slidenum">
              <a:rPr lang="en-US" smtClean="0"/>
              <a:pPr/>
              <a:t>24</a:t>
            </a:fld>
            <a:endParaRPr lang="en-US" dirty="0"/>
          </a:p>
        </p:txBody>
      </p:sp>
      <mc:AlternateContent xmlns:mc="http://schemas.openxmlformats.org/markup-compatibility/2006" xmlns:p14="http://schemas.microsoft.com/office/powerpoint/2010/main">
        <mc:Choice Requires="p14">
          <p:contentPart p14:bwMode="auto" r:id="rId3">
            <p14:nvContentPartPr>
              <p14:cNvPr id="4" name="Ink 3">
                <a:extLst>
                  <a:ext uri="{FF2B5EF4-FFF2-40B4-BE49-F238E27FC236}">
                    <a16:creationId xmlns:a16="http://schemas.microsoft.com/office/drawing/2014/main" id="{CDDB1CDF-4E85-3640-A553-0A9E85B8A407}"/>
                  </a:ext>
                </a:extLst>
              </p14:cNvPr>
              <p14:cNvContentPartPr/>
              <p14:nvPr/>
            </p14:nvContentPartPr>
            <p14:xfrm>
              <a:off x="207720" y="1294560"/>
              <a:ext cx="11704320" cy="5421240"/>
            </p14:xfrm>
          </p:contentPart>
        </mc:Choice>
        <mc:Fallback xmlns="">
          <p:pic>
            <p:nvPicPr>
              <p:cNvPr id="4" name="Ink 3">
                <a:extLst>
                  <a:ext uri="{FF2B5EF4-FFF2-40B4-BE49-F238E27FC236}">
                    <a16:creationId xmlns:a16="http://schemas.microsoft.com/office/drawing/2014/main" id="{CDDB1CDF-4E85-3640-A553-0A9E85B8A407}"/>
                  </a:ext>
                </a:extLst>
              </p:cNvPr>
              <p:cNvPicPr/>
              <p:nvPr/>
            </p:nvPicPr>
            <p:blipFill>
              <a:blip r:embed="rId4"/>
              <a:stretch>
                <a:fillRect/>
              </a:stretch>
            </p:blipFill>
            <p:spPr>
              <a:xfrm>
                <a:off x="198360" y="1285200"/>
                <a:ext cx="11723040" cy="5439960"/>
              </a:xfrm>
              <a:prstGeom prst="rect">
                <a:avLst/>
              </a:prstGeom>
            </p:spPr>
          </p:pic>
        </mc:Fallback>
      </mc:AlternateContent>
    </p:spTree>
    <p:extLst>
      <p:ext uri="{BB962C8B-B14F-4D97-AF65-F5344CB8AC3E}">
        <p14:creationId xmlns:p14="http://schemas.microsoft.com/office/powerpoint/2010/main" val="10444022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Best Response</a:t>
            </a:r>
          </a:p>
        </p:txBody>
      </p:sp>
      <p:sp>
        <p:nvSpPr>
          <p:cNvPr id="3" name="Content Placeholder 2"/>
          <p:cNvSpPr>
            <a:spLocks noGrp="1"/>
          </p:cNvSpPr>
          <p:nvPr>
            <p:ph sz="quarter" idx="1"/>
          </p:nvPr>
        </p:nvSpPr>
        <p:spPr/>
        <p:txBody>
          <a:bodyPr>
            <a:normAutofit/>
          </a:bodyPr>
          <a:lstStyle/>
          <a:p>
            <a:r>
              <a:rPr lang="en-US" dirty="0">
                <a:solidFill>
                  <a:srgbClr val="900000"/>
                </a:solidFill>
              </a:rPr>
              <a:t>Theorem 1</a:t>
            </a:r>
            <a:r>
              <a:rPr lang="en-US" dirty="0"/>
              <a:t> (Nash 1951): A mixed strategy is a BR iff all actions in the support are a BR</a:t>
            </a:r>
          </a:p>
        </p:txBody>
      </p:sp>
      <p:sp>
        <p:nvSpPr>
          <p:cNvPr id="10" name="Slide Number Placeholder 9"/>
          <p:cNvSpPr>
            <a:spLocks noGrp="1"/>
          </p:cNvSpPr>
          <p:nvPr>
            <p:ph type="sldNum" sz="quarter" idx="12"/>
          </p:nvPr>
        </p:nvSpPr>
        <p:spPr>
          <a:xfrm>
            <a:off x="612648" y="6356350"/>
            <a:ext cx="814936" cy="365760"/>
          </a:xfrm>
          <a:prstGeom prst="rect">
            <a:avLst/>
          </a:prstGeom>
        </p:spPr>
        <p:txBody>
          <a:bodyPr vert="horz"/>
          <a:lstStyle>
            <a:defPPr>
              <a:defRPr lang="en-US"/>
            </a:defPPr>
            <a:lvl1pPr marL="0" algn="l" defTabSz="914400" rtl="0" eaLnBrk="1" latinLnBrk="0" hangingPunct="1">
              <a:defRPr kumimoji="0" sz="14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3B20E47-2A4C-4221-B6B9-A2AC2F1C1077}" type="slidenum">
              <a:rPr lang="en-US" smtClean="0"/>
              <a:pPr/>
              <a:t>25</a:t>
            </a:fld>
            <a:endParaRPr lang="en-US" dirty="0"/>
          </a:p>
        </p:txBody>
      </p:sp>
      <p:graphicFrame>
        <p:nvGraphicFramePr>
          <p:cNvPr id="11" name="Table 10">
            <a:extLst>
              <a:ext uri="{FF2B5EF4-FFF2-40B4-BE49-F238E27FC236}">
                <a16:creationId xmlns:a16="http://schemas.microsoft.com/office/drawing/2014/main" id="{48554F3B-6CE6-4479-8283-624AEA4E84DF}"/>
              </a:ext>
            </a:extLst>
          </p:cNvPr>
          <p:cNvGraphicFramePr>
            <a:graphicFrameLocks noGrp="1"/>
          </p:cNvGraphicFramePr>
          <p:nvPr>
            <p:extLst>
              <p:ext uri="{D42A27DB-BD31-4B8C-83A1-F6EECF244321}">
                <p14:modId xmlns:p14="http://schemas.microsoft.com/office/powerpoint/2010/main" val="2276259715"/>
              </p:ext>
            </p:extLst>
          </p:nvPr>
        </p:nvGraphicFramePr>
        <p:xfrm>
          <a:off x="7299356" y="4904093"/>
          <a:ext cx="4552548" cy="1681457"/>
        </p:xfrm>
        <a:graphic>
          <a:graphicData uri="http://schemas.openxmlformats.org/drawingml/2006/table">
            <a:tbl>
              <a:tblPr firstRow="1" bandRow="1">
                <a:tableStyleId>{5940675A-B579-460E-94D1-54222C63F5DA}</a:tableStyleId>
              </a:tblPr>
              <a:tblGrid>
                <a:gridCol w="1138137">
                  <a:extLst>
                    <a:ext uri="{9D8B030D-6E8A-4147-A177-3AD203B41FA5}">
                      <a16:colId xmlns:a16="http://schemas.microsoft.com/office/drawing/2014/main" val="20000"/>
                    </a:ext>
                  </a:extLst>
                </a:gridCol>
                <a:gridCol w="1138137">
                  <a:extLst>
                    <a:ext uri="{9D8B030D-6E8A-4147-A177-3AD203B41FA5}">
                      <a16:colId xmlns:a16="http://schemas.microsoft.com/office/drawing/2014/main" val="20001"/>
                    </a:ext>
                  </a:extLst>
                </a:gridCol>
                <a:gridCol w="1138137">
                  <a:extLst>
                    <a:ext uri="{9D8B030D-6E8A-4147-A177-3AD203B41FA5}">
                      <a16:colId xmlns:a16="http://schemas.microsoft.com/office/drawing/2014/main" val="20002"/>
                    </a:ext>
                  </a:extLst>
                </a:gridCol>
                <a:gridCol w="1138137">
                  <a:extLst>
                    <a:ext uri="{9D8B030D-6E8A-4147-A177-3AD203B41FA5}">
                      <a16:colId xmlns:a16="http://schemas.microsoft.com/office/drawing/2014/main" val="20003"/>
                    </a:ext>
                  </a:extLst>
                </a:gridCol>
              </a:tblGrid>
              <a:tr h="475465">
                <a:tc>
                  <a:txBody>
                    <a:bodyPr/>
                    <a:lstStyle/>
                    <a:p>
                      <a:pPr algn="ctr"/>
                      <a:endParaRPr lang="en-US" sz="2000" dirty="0"/>
                    </a:p>
                  </a:txBody>
                  <a:tcPr/>
                </a:tc>
                <a:tc>
                  <a:txBody>
                    <a:bodyPr/>
                    <a:lstStyle/>
                    <a:p>
                      <a:pPr algn="ctr"/>
                      <a:r>
                        <a:rPr lang="en-US" sz="2000" dirty="0">
                          <a:solidFill>
                            <a:srgbClr val="00B050"/>
                          </a:solidFill>
                        </a:rPr>
                        <a:t>Rock</a:t>
                      </a:r>
                    </a:p>
                  </a:txBody>
                  <a:tcPr/>
                </a:tc>
                <a:tc>
                  <a:txBody>
                    <a:bodyPr/>
                    <a:lstStyle/>
                    <a:p>
                      <a:pPr algn="ctr"/>
                      <a:r>
                        <a:rPr lang="en-US" sz="2000" dirty="0">
                          <a:solidFill>
                            <a:srgbClr val="00B050"/>
                          </a:solidFill>
                        </a:rPr>
                        <a:t>Paper</a:t>
                      </a:r>
                    </a:p>
                  </a:txBody>
                  <a:tcPr/>
                </a:tc>
                <a:tc>
                  <a:txBody>
                    <a:bodyPr/>
                    <a:lstStyle/>
                    <a:p>
                      <a:pPr algn="ctr"/>
                      <a:r>
                        <a:rPr lang="en-US" sz="2000" dirty="0">
                          <a:solidFill>
                            <a:srgbClr val="00B050"/>
                          </a:solidFill>
                        </a:rPr>
                        <a:t>Scissors</a:t>
                      </a:r>
                    </a:p>
                  </a:txBody>
                  <a:tcPr/>
                </a:tc>
                <a:extLst>
                  <a:ext uri="{0D108BD9-81ED-4DB2-BD59-A6C34878D82A}">
                    <a16:rowId xmlns:a16="http://schemas.microsoft.com/office/drawing/2014/main" val="10000"/>
                  </a:ext>
                </a:extLst>
              </a:tr>
              <a:tr h="413512">
                <a:tc>
                  <a:txBody>
                    <a:bodyPr/>
                    <a:lstStyle/>
                    <a:p>
                      <a:pPr algn="ctr"/>
                      <a:r>
                        <a:rPr lang="en-US" sz="2000" dirty="0">
                          <a:solidFill>
                            <a:schemeClr val="accent1"/>
                          </a:solidFill>
                        </a:rPr>
                        <a:t>Rock</a:t>
                      </a:r>
                    </a:p>
                  </a:txBody>
                  <a:tcPr/>
                </a:tc>
                <a:tc>
                  <a:txBody>
                    <a:bodyPr/>
                    <a:lstStyle/>
                    <a:p>
                      <a:pPr algn="ctr"/>
                      <a:r>
                        <a:rPr lang="en-US" sz="2000" dirty="0">
                          <a:solidFill>
                            <a:schemeClr val="accent1"/>
                          </a:solidFill>
                        </a:rPr>
                        <a:t>0, </a:t>
                      </a:r>
                      <a:r>
                        <a:rPr kumimoji="0" lang="en-US" sz="2000" kern="1200" dirty="0">
                          <a:solidFill>
                            <a:srgbClr val="00B050"/>
                          </a:solidFill>
                          <a:latin typeface="+mn-lt"/>
                          <a:ea typeface="+mn-ea"/>
                          <a:cs typeface="+mn-cs"/>
                        </a:rPr>
                        <a:t>0</a:t>
                      </a:r>
                    </a:p>
                  </a:txBody>
                  <a:tcPr/>
                </a:tc>
                <a:tc>
                  <a:txBody>
                    <a:bodyPr/>
                    <a:lstStyle/>
                    <a:p>
                      <a:pPr algn="ctr"/>
                      <a:r>
                        <a:rPr lang="en-US" sz="2000" dirty="0">
                          <a:solidFill>
                            <a:schemeClr val="accent1"/>
                          </a:solidFill>
                        </a:rPr>
                        <a:t>-1, </a:t>
                      </a:r>
                      <a:r>
                        <a:rPr kumimoji="0" lang="en-US" sz="2000" kern="1200" dirty="0">
                          <a:solidFill>
                            <a:srgbClr val="00B050"/>
                          </a:solidFill>
                          <a:latin typeface="+mn-lt"/>
                          <a:ea typeface="+mn-ea"/>
                          <a:cs typeface="+mn-cs"/>
                        </a:rPr>
                        <a:t>1</a:t>
                      </a:r>
                    </a:p>
                  </a:txBody>
                  <a:tcPr/>
                </a:tc>
                <a:tc>
                  <a:txBody>
                    <a:bodyPr/>
                    <a:lstStyle/>
                    <a:p>
                      <a:pPr algn="ctr"/>
                      <a:r>
                        <a:rPr lang="en-US" sz="2000" dirty="0">
                          <a:solidFill>
                            <a:schemeClr val="accent1"/>
                          </a:solidFill>
                        </a:rPr>
                        <a:t>1, </a:t>
                      </a:r>
                      <a:r>
                        <a:rPr kumimoji="0" lang="en-US" sz="2000" kern="1200" dirty="0">
                          <a:solidFill>
                            <a:srgbClr val="00B050"/>
                          </a:solidFill>
                          <a:latin typeface="+mn-lt"/>
                          <a:ea typeface="+mn-ea"/>
                          <a:cs typeface="+mn-cs"/>
                        </a:rPr>
                        <a:t>-1</a:t>
                      </a:r>
                    </a:p>
                  </a:txBody>
                  <a:tcPr/>
                </a:tc>
                <a:extLst>
                  <a:ext uri="{0D108BD9-81ED-4DB2-BD59-A6C34878D82A}">
                    <a16:rowId xmlns:a16="http://schemas.microsoft.com/office/drawing/2014/main" val="10001"/>
                  </a:ext>
                </a:extLst>
              </a:tr>
              <a:tr h="363479">
                <a:tc>
                  <a:txBody>
                    <a:bodyPr/>
                    <a:lstStyle/>
                    <a:p>
                      <a:pPr algn="ctr"/>
                      <a:r>
                        <a:rPr lang="en-US" sz="2000" dirty="0">
                          <a:solidFill>
                            <a:schemeClr val="accent1"/>
                          </a:solidFill>
                        </a:rPr>
                        <a:t>Paper</a:t>
                      </a:r>
                    </a:p>
                  </a:txBody>
                  <a:tcPr/>
                </a:tc>
                <a:tc>
                  <a:txBody>
                    <a:bodyPr/>
                    <a:lstStyle/>
                    <a:p>
                      <a:pPr algn="ctr"/>
                      <a:r>
                        <a:rPr lang="en-US" sz="2000" dirty="0">
                          <a:solidFill>
                            <a:schemeClr val="accent1"/>
                          </a:solidFill>
                        </a:rPr>
                        <a:t>1, </a:t>
                      </a:r>
                      <a:r>
                        <a:rPr kumimoji="0" lang="en-US" sz="2000" kern="1200" dirty="0">
                          <a:solidFill>
                            <a:srgbClr val="00B050"/>
                          </a:solidFill>
                          <a:latin typeface="+mn-lt"/>
                          <a:ea typeface="+mn-ea"/>
                          <a:cs typeface="+mn-cs"/>
                        </a:rPr>
                        <a:t>-1</a:t>
                      </a:r>
                    </a:p>
                  </a:txBody>
                  <a:tcPr/>
                </a:tc>
                <a:tc>
                  <a:txBody>
                    <a:bodyPr/>
                    <a:lstStyle/>
                    <a:p>
                      <a:pPr algn="ctr"/>
                      <a:r>
                        <a:rPr lang="en-US" sz="2000" dirty="0">
                          <a:solidFill>
                            <a:schemeClr val="accent1"/>
                          </a:solidFill>
                        </a:rPr>
                        <a:t>0, </a:t>
                      </a:r>
                      <a:r>
                        <a:rPr kumimoji="0" lang="en-US" sz="2000" kern="1200" dirty="0">
                          <a:solidFill>
                            <a:srgbClr val="00B050"/>
                          </a:solidFill>
                          <a:latin typeface="+mn-lt"/>
                          <a:ea typeface="+mn-ea"/>
                          <a:cs typeface="+mn-cs"/>
                        </a:rPr>
                        <a:t>0</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solidFill>
                            <a:schemeClr val="accent1"/>
                          </a:solidFill>
                        </a:rPr>
                        <a:t>-1, </a:t>
                      </a:r>
                      <a:r>
                        <a:rPr kumimoji="0" lang="en-US" sz="2000" kern="1200" dirty="0">
                          <a:solidFill>
                            <a:srgbClr val="00B050"/>
                          </a:solidFill>
                          <a:latin typeface="+mn-lt"/>
                          <a:ea typeface="+mn-ea"/>
                          <a:cs typeface="+mn-cs"/>
                        </a:rPr>
                        <a:t>1</a:t>
                      </a:r>
                    </a:p>
                  </a:txBody>
                  <a:tcPr/>
                </a:tc>
                <a:extLst>
                  <a:ext uri="{0D108BD9-81ED-4DB2-BD59-A6C34878D82A}">
                    <a16:rowId xmlns:a16="http://schemas.microsoft.com/office/drawing/2014/main" val="10002"/>
                  </a:ext>
                </a:extLst>
              </a:tr>
              <a:tr h="363479">
                <a:tc>
                  <a:txBody>
                    <a:bodyPr/>
                    <a:lstStyle/>
                    <a:p>
                      <a:pPr algn="ctr"/>
                      <a:r>
                        <a:rPr lang="en-US" sz="2000" dirty="0">
                          <a:solidFill>
                            <a:schemeClr val="accent1"/>
                          </a:solidFill>
                        </a:rPr>
                        <a:t>Scissors</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solidFill>
                            <a:schemeClr val="accent1"/>
                          </a:solidFill>
                        </a:rPr>
                        <a:t>-1, </a:t>
                      </a:r>
                      <a:r>
                        <a:rPr kumimoji="0" lang="en-US" sz="2000" kern="1200" dirty="0">
                          <a:solidFill>
                            <a:srgbClr val="00B050"/>
                          </a:solidFill>
                          <a:latin typeface="+mn-lt"/>
                          <a:ea typeface="+mn-ea"/>
                          <a:cs typeface="+mn-cs"/>
                        </a:rPr>
                        <a:t>1</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solidFill>
                            <a:schemeClr val="accent1"/>
                          </a:solidFill>
                        </a:rPr>
                        <a:t>1, </a:t>
                      </a:r>
                      <a:r>
                        <a:rPr kumimoji="0" lang="en-US" sz="2000" kern="1200" dirty="0">
                          <a:solidFill>
                            <a:srgbClr val="00B050"/>
                          </a:solidFill>
                          <a:latin typeface="+mn-lt"/>
                          <a:ea typeface="+mn-ea"/>
                          <a:cs typeface="+mn-cs"/>
                        </a:rPr>
                        <a:t>-1</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solidFill>
                            <a:schemeClr val="accent1"/>
                          </a:solidFill>
                        </a:rPr>
                        <a:t>0, </a:t>
                      </a:r>
                      <a:r>
                        <a:rPr kumimoji="0" lang="en-US" sz="2000" kern="1200" dirty="0">
                          <a:solidFill>
                            <a:srgbClr val="00B050"/>
                          </a:solidFill>
                          <a:latin typeface="+mn-lt"/>
                          <a:ea typeface="+mn-ea"/>
                          <a:cs typeface="+mn-cs"/>
                        </a:rPr>
                        <a:t>0</a:t>
                      </a:r>
                    </a:p>
                  </a:txBody>
                  <a:tcPr/>
                </a:tc>
                <a:extLst>
                  <a:ext uri="{0D108BD9-81ED-4DB2-BD59-A6C34878D82A}">
                    <a16:rowId xmlns:a16="http://schemas.microsoft.com/office/drawing/2014/main" val="10003"/>
                  </a:ext>
                </a:extLst>
              </a:tr>
            </a:tbl>
          </a:graphicData>
        </a:graphic>
      </p:graphicFrame>
      <p:sp>
        <p:nvSpPr>
          <p:cNvPr id="12" name="TextBox 11">
            <a:extLst>
              <a:ext uri="{FF2B5EF4-FFF2-40B4-BE49-F238E27FC236}">
                <a16:creationId xmlns:a16="http://schemas.microsoft.com/office/drawing/2014/main" id="{3971CEA5-3C53-4A16-A4E0-AF91CBD67296}"/>
              </a:ext>
            </a:extLst>
          </p:cNvPr>
          <p:cNvSpPr txBox="1"/>
          <p:nvPr/>
        </p:nvSpPr>
        <p:spPr>
          <a:xfrm>
            <a:off x="9575630" y="4354423"/>
            <a:ext cx="1376246" cy="400110"/>
          </a:xfrm>
          <a:prstGeom prst="rect">
            <a:avLst/>
          </a:prstGeom>
          <a:noFill/>
        </p:spPr>
        <p:txBody>
          <a:bodyPr wrap="square" rtlCol="0">
            <a:spAutoFit/>
          </a:bodyPr>
          <a:lstStyle/>
          <a:p>
            <a:r>
              <a:rPr lang="en-US" sz="2000" dirty="0">
                <a:solidFill>
                  <a:srgbClr val="00B050"/>
                </a:solidFill>
              </a:rPr>
              <a:t>Player 2</a:t>
            </a:r>
          </a:p>
        </p:txBody>
      </p:sp>
      <p:sp>
        <p:nvSpPr>
          <p:cNvPr id="13" name="TextBox 12">
            <a:extLst>
              <a:ext uri="{FF2B5EF4-FFF2-40B4-BE49-F238E27FC236}">
                <a16:creationId xmlns:a16="http://schemas.microsoft.com/office/drawing/2014/main" id="{5716DBB4-2FA6-4D7D-A2C6-583CE7EF843F}"/>
              </a:ext>
            </a:extLst>
          </p:cNvPr>
          <p:cNvSpPr txBox="1"/>
          <p:nvPr/>
        </p:nvSpPr>
        <p:spPr>
          <a:xfrm rot="16200000">
            <a:off x="6187273" y="5536682"/>
            <a:ext cx="1480858" cy="400110"/>
          </a:xfrm>
          <a:prstGeom prst="rect">
            <a:avLst/>
          </a:prstGeom>
          <a:noFill/>
        </p:spPr>
        <p:txBody>
          <a:bodyPr wrap="square" rtlCol="0">
            <a:spAutoFit/>
          </a:bodyPr>
          <a:lstStyle/>
          <a:p>
            <a:r>
              <a:rPr lang="en-US" sz="2000" dirty="0">
                <a:solidFill>
                  <a:schemeClr val="accent1"/>
                </a:solidFill>
              </a:rPr>
              <a:t>Player 1</a:t>
            </a:r>
          </a:p>
        </p:txBody>
      </p:sp>
    </p:spTree>
    <p:extLst>
      <p:ext uri="{BB962C8B-B14F-4D97-AF65-F5344CB8AC3E}">
        <p14:creationId xmlns:p14="http://schemas.microsoft.com/office/powerpoint/2010/main" val="31488741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Dominance</a:t>
            </a:r>
          </a:p>
        </p:txBody>
      </p:sp>
      <mc:AlternateContent xmlns:mc="http://schemas.openxmlformats.org/markup-compatibility/2006" xmlns:a14="http://schemas.microsoft.com/office/drawing/2010/main">
        <mc:Choice Requires="a14">
          <p:sp>
            <p:nvSpPr>
              <p:cNvPr id="3" name="Content Placeholder 2"/>
              <p:cNvSpPr>
                <a:spLocks noGrp="1"/>
              </p:cNvSpPr>
              <p:nvPr>
                <p:ph sz="quarter" idx="1"/>
              </p:nvPr>
            </p:nvSpPr>
            <p:spPr>
              <a:xfrm>
                <a:off x="671575" y="1110375"/>
                <a:ext cx="8455306" cy="4937760"/>
              </a:xfrm>
            </p:spPr>
            <p:txBody>
              <a:bodyPr>
                <a:normAutofit/>
              </a:bodyPr>
              <a:lstStyle/>
              <a:p>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𝑠</m:t>
                        </m:r>
                      </m:e>
                      <m:sub>
                        <m:r>
                          <a:rPr lang="en-US" b="0" i="1" smtClean="0">
                            <a:latin typeface="Cambria Math" panose="02040503050406030204" pitchFamily="18" charset="0"/>
                          </a:rPr>
                          <m:t>𝑖</m:t>
                        </m:r>
                      </m:sub>
                    </m:sSub>
                  </m:oMath>
                </a14:m>
                <a:r>
                  <a:rPr lang="en-US" i="1" dirty="0">
                    <a:latin typeface="Cambria Math" panose="02040503050406030204" pitchFamily="18" charset="0"/>
                  </a:rPr>
                  <a:t> </a:t>
                </a:r>
                <a:r>
                  <a:rPr lang="en-US" dirty="0"/>
                  <a:t>and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𝑠</m:t>
                        </m:r>
                      </m:e>
                      <m:sub>
                        <m:r>
                          <a:rPr lang="en-US" b="0" i="1" smtClean="0">
                            <a:latin typeface="Cambria Math" panose="02040503050406030204" pitchFamily="18" charset="0"/>
                          </a:rPr>
                          <m:t>𝑖</m:t>
                        </m:r>
                      </m:sub>
                    </m:sSub>
                    <m:r>
                      <a:rPr lang="en-US" b="0" i="1" smtClean="0">
                        <a:latin typeface="Cambria Math" panose="02040503050406030204" pitchFamily="18" charset="0"/>
                      </a:rPr>
                      <m:t>′</m:t>
                    </m:r>
                  </m:oMath>
                </a14:m>
                <a:r>
                  <a:rPr lang="en-US" dirty="0"/>
                  <a:t> are two strategies for player </a:t>
                </a:r>
                <a14:m>
                  <m:oMath xmlns:m="http://schemas.openxmlformats.org/officeDocument/2006/math">
                    <m:r>
                      <a:rPr lang="en-US" b="0" i="1" smtClean="0">
                        <a:latin typeface="Cambria Math" panose="02040503050406030204" pitchFamily="18" charset="0"/>
                      </a:rPr>
                      <m:t>𝑖</m:t>
                    </m:r>
                  </m:oMath>
                </a14:m>
                <a:endParaRPr lang="en-US" b="0" dirty="0"/>
              </a:p>
              <a:p>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𝑠</m:t>
                        </m:r>
                      </m:e>
                      <m:sub>
                        <m:r>
                          <a:rPr lang="en-US" b="0" i="1" smtClean="0">
                            <a:latin typeface="Cambria Math" panose="02040503050406030204" pitchFamily="18" charset="0"/>
                          </a:rPr>
                          <m:t>𝑖</m:t>
                        </m:r>
                      </m:sub>
                    </m:sSub>
                  </m:oMath>
                </a14:m>
                <a:r>
                  <a:rPr lang="en-US" dirty="0"/>
                  <a:t> </a:t>
                </a:r>
                <a:r>
                  <a:rPr lang="en-US" dirty="0">
                    <a:solidFill>
                      <a:srgbClr val="00B050"/>
                    </a:solidFill>
                  </a:rPr>
                  <a:t>strictly</a:t>
                </a:r>
                <a:r>
                  <a:rPr lang="en-US" dirty="0">
                    <a:solidFill>
                      <a:srgbClr val="900000"/>
                    </a:solidFill>
                  </a:rPr>
                  <a:t> </a:t>
                </a:r>
                <a:r>
                  <a:rPr lang="en-US" dirty="0"/>
                  <a:t>dominates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𝑠</m:t>
                        </m:r>
                      </m:e>
                      <m:sub>
                        <m:r>
                          <a:rPr lang="en-US" i="1">
                            <a:latin typeface="Cambria Math" panose="02040503050406030204" pitchFamily="18" charset="0"/>
                          </a:rPr>
                          <m:t>𝑖</m:t>
                        </m:r>
                      </m:sub>
                    </m:sSub>
                    <m:r>
                      <a:rPr lang="en-US" i="1">
                        <a:latin typeface="Cambria Math" panose="02040503050406030204" pitchFamily="18" charset="0"/>
                      </a:rPr>
                      <m:t>′</m:t>
                    </m:r>
                  </m:oMath>
                </a14:m>
                <a:r>
                  <a:rPr lang="en-US" dirty="0"/>
                  <a:t>if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𝑠</m:t>
                        </m:r>
                      </m:e>
                      <m:sub>
                        <m:r>
                          <a:rPr lang="en-US" b="0" i="1" smtClean="0">
                            <a:latin typeface="Cambria Math" panose="02040503050406030204" pitchFamily="18" charset="0"/>
                          </a:rPr>
                          <m:t>𝑖</m:t>
                        </m:r>
                      </m:sub>
                    </m:sSub>
                  </m:oMath>
                </a14:m>
                <a:r>
                  <a:rPr lang="en-US" dirty="0"/>
                  <a:t> is </a:t>
                </a:r>
                <a:r>
                  <a:rPr lang="en-US" dirty="0">
                    <a:solidFill>
                      <a:srgbClr val="00B050"/>
                    </a:solidFill>
                  </a:rPr>
                  <a:t>always better</a:t>
                </a:r>
                <a:r>
                  <a:rPr lang="en-US" dirty="0">
                    <a:solidFill>
                      <a:schemeClr val="tx2"/>
                    </a:solidFill>
                  </a:rPr>
                  <a:t> </a:t>
                </a:r>
                <a:r>
                  <a:rPr lang="en-US" dirty="0"/>
                  <a:t>than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𝑠</m:t>
                        </m:r>
                      </m:e>
                      <m:sub>
                        <m:r>
                          <a:rPr lang="en-US" i="1">
                            <a:latin typeface="Cambria Math" panose="02040503050406030204" pitchFamily="18" charset="0"/>
                          </a:rPr>
                          <m:t>𝑖</m:t>
                        </m:r>
                      </m:sub>
                    </m:sSub>
                    <m:r>
                      <a:rPr lang="en-US" i="1">
                        <a:latin typeface="Cambria Math" panose="02040503050406030204" pitchFamily="18" charset="0"/>
                      </a:rPr>
                      <m:t>′</m:t>
                    </m:r>
                  </m:oMath>
                </a14:m>
                <a:r>
                  <a:rPr lang="en-US" dirty="0"/>
                  <a:t>, no matter what strategies are chosen by other players</a:t>
                </a:r>
              </a:p>
              <a:p>
                <a:endParaRPr lang="en-US" i="1" dirty="0">
                  <a:latin typeface="Cambria Math" panose="02040503050406030204" pitchFamily="18" charset="0"/>
                </a:endParaRPr>
              </a:p>
              <a:p>
                <a:endParaRPr lang="en-US" i="1" dirty="0">
                  <a:latin typeface="Cambria Math" panose="02040503050406030204" pitchFamily="18" charset="0"/>
                </a:endParaRPr>
              </a:p>
              <a:p>
                <a:endParaRPr lang="en-US" i="1" dirty="0">
                  <a:latin typeface="Cambria Math" panose="02040503050406030204" pitchFamily="18" charset="0"/>
                </a:endParaRPr>
              </a:p>
              <a:p>
                <a:endParaRPr lang="en-US" dirty="0"/>
              </a:p>
              <a:p>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sz="quarter" idx="1"/>
              </p:nvPr>
            </p:nvSpPr>
            <p:spPr>
              <a:xfrm>
                <a:off x="671575" y="1110375"/>
                <a:ext cx="8455306" cy="4937760"/>
              </a:xfrm>
              <a:blipFill>
                <a:blip r:embed="rId2"/>
                <a:stretch>
                  <a:fillRect l="-1442" t="-197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Rectangle 7"/>
              <p:cNvSpPr/>
              <p:nvPr/>
            </p:nvSpPr>
            <p:spPr>
              <a:xfrm>
                <a:off x="1644288" y="2741955"/>
                <a:ext cx="6893524" cy="954620"/>
              </a:xfrm>
              <a:prstGeom prst="rect">
                <a:avLst/>
              </a:prstGeom>
            </p:spPr>
            <p:txBody>
              <a:bodyPr wrap="square">
                <a:spAutoFit/>
              </a:bodyPr>
              <a:lstStyle/>
              <a:p>
                <a14:m>
                  <m:oMath xmlns:m="http://schemas.openxmlformats.org/officeDocument/2006/math">
                    <m:sSub>
                      <m:sSubPr>
                        <m:ctrlPr>
                          <a:rPr lang="en-US" sz="2800" i="1" dirty="0">
                            <a:latin typeface="Cambria Math" panose="02040503050406030204" pitchFamily="18" charset="0"/>
                          </a:rPr>
                        </m:ctrlPr>
                      </m:sSubPr>
                      <m:e>
                        <m:r>
                          <a:rPr lang="en-US" sz="2800" i="1" dirty="0">
                            <a:latin typeface="Cambria Math" panose="02040503050406030204" pitchFamily="18" charset="0"/>
                          </a:rPr>
                          <m:t>𝑠</m:t>
                        </m:r>
                      </m:e>
                      <m:sub>
                        <m:r>
                          <a:rPr lang="en-US" sz="2800" i="1" dirty="0">
                            <a:latin typeface="Cambria Math" panose="02040503050406030204" pitchFamily="18" charset="0"/>
                          </a:rPr>
                          <m:t>𝑖</m:t>
                        </m:r>
                      </m:sub>
                    </m:sSub>
                  </m:oMath>
                </a14:m>
                <a:r>
                  <a:rPr lang="en-US" sz="2800" dirty="0"/>
                  <a:t> </a:t>
                </a:r>
                <a:r>
                  <a:rPr lang="en-US" sz="2800" dirty="0">
                    <a:solidFill>
                      <a:srgbClr val="00B050"/>
                    </a:solidFill>
                  </a:rPr>
                  <a:t>strictly</a:t>
                </a:r>
                <a:r>
                  <a:rPr lang="en-US" sz="2800" dirty="0"/>
                  <a:t> dominates </a:t>
                </a:r>
                <a14:m>
                  <m:oMath xmlns:m="http://schemas.openxmlformats.org/officeDocument/2006/math">
                    <m:sSubSup>
                      <m:sSubSupPr>
                        <m:ctrlPr>
                          <a:rPr lang="en-US" sz="2800" i="1" dirty="0">
                            <a:latin typeface="Cambria Math" panose="02040503050406030204" pitchFamily="18" charset="0"/>
                          </a:rPr>
                        </m:ctrlPr>
                      </m:sSubSupPr>
                      <m:e>
                        <m:r>
                          <a:rPr lang="en-US" sz="2800" i="1" dirty="0">
                            <a:latin typeface="Cambria Math" panose="02040503050406030204" pitchFamily="18" charset="0"/>
                          </a:rPr>
                          <m:t>𝑠</m:t>
                        </m:r>
                      </m:e>
                      <m:sub>
                        <m:r>
                          <a:rPr lang="en-US" sz="2800" i="1" dirty="0">
                            <a:latin typeface="Cambria Math" panose="02040503050406030204" pitchFamily="18" charset="0"/>
                          </a:rPr>
                          <m:t>𝑖</m:t>
                        </m:r>
                      </m:sub>
                      <m:sup>
                        <m:r>
                          <a:rPr lang="en-US" sz="2800" i="1" dirty="0">
                            <a:latin typeface="Cambria Math" panose="02040503050406030204" pitchFamily="18" charset="0"/>
                          </a:rPr>
                          <m:t>′</m:t>
                        </m:r>
                      </m:sup>
                    </m:sSubSup>
                  </m:oMath>
                </a14:m>
                <a:r>
                  <a:rPr lang="en-US" sz="2800" dirty="0"/>
                  <a:t> if</a:t>
                </a:r>
                <a:endParaRPr lang="en-US" sz="2800" i="1" dirty="0">
                  <a:latin typeface="Cambria Math" panose="02040503050406030204" pitchFamily="18" charset="0"/>
                </a:endParaRPr>
              </a:p>
              <a:p>
                <a:pPr/>
                <a14:m>
                  <m:oMathPara xmlns:m="http://schemas.openxmlformats.org/officeDocument/2006/math">
                    <m:oMathParaPr>
                      <m:jc m:val="centerGroup"/>
                    </m:oMathParaPr>
                    <m:oMath xmlns:m="http://schemas.openxmlformats.org/officeDocument/2006/math">
                      <m:sSub>
                        <m:sSubPr>
                          <m:ctrlPr>
                            <a:rPr lang="en-US" sz="2800" i="1" dirty="0">
                              <a:latin typeface="Cambria Math" panose="02040503050406030204" pitchFamily="18" charset="0"/>
                            </a:rPr>
                          </m:ctrlPr>
                        </m:sSubPr>
                        <m:e>
                          <m:r>
                            <a:rPr lang="en-US" sz="2800" i="1" dirty="0">
                              <a:latin typeface="Cambria Math" panose="02040503050406030204" pitchFamily="18" charset="0"/>
                            </a:rPr>
                            <m:t>𝑢</m:t>
                          </m:r>
                        </m:e>
                        <m:sub>
                          <m:r>
                            <a:rPr lang="en-US" sz="2800" i="1" dirty="0">
                              <a:latin typeface="Cambria Math" panose="02040503050406030204" pitchFamily="18" charset="0"/>
                            </a:rPr>
                            <m:t>𝑖</m:t>
                          </m:r>
                        </m:sub>
                      </m:sSub>
                      <m:r>
                        <a:rPr lang="en-US" sz="2800" i="1" dirty="0">
                          <a:latin typeface="Cambria Math" panose="02040503050406030204" pitchFamily="18" charset="0"/>
                        </a:rPr>
                        <m:t> </m:t>
                      </m:r>
                      <m:d>
                        <m:dPr>
                          <m:ctrlPr>
                            <a:rPr lang="en-US" sz="2800" i="1" dirty="0">
                              <a:latin typeface="Cambria Math" panose="02040503050406030204" pitchFamily="18" charset="0"/>
                            </a:rPr>
                          </m:ctrlPr>
                        </m:dPr>
                        <m:e>
                          <m:sSub>
                            <m:sSubPr>
                              <m:ctrlPr>
                                <a:rPr lang="en-US" sz="2800" i="1" dirty="0">
                                  <a:latin typeface="Cambria Math" panose="02040503050406030204" pitchFamily="18" charset="0"/>
                                </a:rPr>
                              </m:ctrlPr>
                            </m:sSubPr>
                            <m:e>
                              <m:r>
                                <a:rPr lang="en-US" sz="2800" i="1" dirty="0">
                                  <a:latin typeface="Cambria Math" panose="02040503050406030204" pitchFamily="18" charset="0"/>
                                </a:rPr>
                                <m:t>𝑠</m:t>
                              </m:r>
                            </m:e>
                            <m:sub>
                              <m:r>
                                <a:rPr lang="en-US" sz="2800" i="1" dirty="0">
                                  <a:latin typeface="Cambria Math" panose="02040503050406030204" pitchFamily="18" charset="0"/>
                                </a:rPr>
                                <m:t>𝑖</m:t>
                              </m:r>
                            </m:sub>
                          </m:sSub>
                          <m:r>
                            <a:rPr lang="en-US" sz="2800" i="1" dirty="0">
                              <a:latin typeface="Cambria Math" panose="02040503050406030204" pitchFamily="18" charset="0"/>
                            </a:rPr>
                            <m:t>,</m:t>
                          </m:r>
                          <m:sSub>
                            <m:sSubPr>
                              <m:ctrlPr>
                                <a:rPr lang="en-US" sz="2800" i="1" dirty="0">
                                  <a:latin typeface="Cambria Math" panose="02040503050406030204" pitchFamily="18" charset="0"/>
                                </a:rPr>
                              </m:ctrlPr>
                            </m:sSubPr>
                            <m:e>
                              <m:r>
                                <a:rPr lang="en-US" sz="2800" b="1" dirty="0">
                                  <a:latin typeface="Cambria Math" panose="02040503050406030204" pitchFamily="18" charset="0"/>
                                </a:rPr>
                                <m:t>𝐬</m:t>
                              </m:r>
                            </m:e>
                            <m:sub>
                              <m:r>
                                <a:rPr lang="en-US" sz="2800" i="1" dirty="0">
                                  <a:latin typeface="Cambria Math" panose="02040503050406030204" pitchFamily="18" charset="0"/>
                                </a:rPr>
                                <m:t>−</m:t>
                              </m:r>
                              <m:r>
                                <a:rPr lang="en-US" sz="2800" i="1" dirty="0">
                                  <a:latin typeface="Cambria Math" panose="02040503050406030204" pitchFamily="18" charset="0"/>
                                </a:rPr>
                                <m:t>𝑖</m:t>
                              </m:r>
                            </m:sub>
                          </m:sSub>
                        </m:e>
                      </m:d>
                      <m:r>
                        <a:rPr lang="en-US" sz="2800" i="1" dirty="0" smtClean="0">
                          <a:solidFill>
                            <a:srgbClr val="00B050"/>
                          </a:solidFill>
                          <a:latin typeface="Cambria Math" panose="02040503050406030204" pitchFamily="18" charset="0"/>
                        </a:rPr>
                        <m:t>&gt;</m:t>
                      </m:r>
                      <m:sSub>
                        <m:sSubPr>
                          <m:ctrlPr>
                            <a:rPr lang="en-US" sz="2800" i="1" dirty="0">
                              <a:latin typeface="Cambria Math" panose="02040503050406030204" pitchFamily="18" charset="0"/>
                            </a:rPr>
                          </m:ctrlPr>
                        </m:sSubPr>
                        <m:e>
                          <m:r>
                            <a:rPr lang="en-US" sz="2800" i="1" dirty="0">
                              <a:latin typeface="Cambria Math" panose="02040503050406030204" pitchFamily="18" charset="0"/>
                            </a:rPr>
                            <m:t>𝑢</m:t>
                          </m:r>
                        </m:e>
                        <m:sub>
                          <m:r>
                            <a:rPr lang="en-US" sz="2800" i="1" dirty="0">
                              <a:latin typeface="Cambria Math" panose="02040503050406030204" pitchFamily="18" charset="0"/>
                            </a:rPr>
                            <m:t>𝑖</m:t>
                          </m:r>
                        </m:sub>
                      </m:sSub>
                      <m:d>
                        <m:dPr>
                          <m:ctrlPr>
                            <a:rPr lang="en-US" sz="2800" i="1" dirty="0">
                              <a:latin typeface="Cambria Math" panose="02040503050406030204" pitchFamily="18" charset="0"/>
                            </a:rPr>
                          </m:ctrlPr>
                        </m:dPr>
                        <m:e>
                          <m:sSubSup>
                            <m:sSubSupPr>
                              <m:ctrlPr>
                                <a:rPr lang="en-US" sz="2800" i="1" dirty="0">
                                  <a:latin typeface="Cambria Math" panose="02040503050406030204" pitchFamily="18" charset="0"/>
                                </a:rPr>
                              </m:ctrlPr>
                            </m:sSubSupPr>
                            <m:e>
                              <m:r>
                                <a:rPr lang="en-US" sz="2800" i="1" dirty="0">
                                  <a:latin typeface="Cambria Math" panose="02040503050406030204" pitchFamily="18" charset="0"/>
                                </a:rPr>
                                <m:t>𝑠</m:t>
                              </m:r>
                            </m:e>
                            <m:sub>
                              <m:r>
                                <a:rPr lang="en-US" sz="2800" i="1" dirty="0">
                                  <a:latin typeface="Cambria Math" panose="02040503050406030204" pitchFamily="18" charset="0"/>
                                </a:rPr>
                                <m:t>𝑖</m:t>
                              </m:r>
                            </m:sub>
                            <m:sup>
                              <m:r>
                                <a:rPr lang="en-US" sz="2800" i="1" dirty="0">
                                  <a:latin typeface="Cambria Math" panose="02040503050406030204" pitchFamily="18" charset="0"/>
                                </a:rPr>
                                <m:t>′</m:t>
                              </m:r>
                            </m:sup>
                          </m:sSubSup>
                          <m:r>
                            <a:rPr lang="en-US" sz="2800" i="1" dirty="0">
                              <a:latin typeface="Cambria Math" panose="02040503050406030204" pitchFamily="18" charset="0"/>
                            </a:rPr>
                            <m:t>,</m:t>
                          </m:r>
                          <m:sSub>
                            <m:sSubPr>
                              <m:ctrlPr>
                                <a:rPr lang="en-US" sz="2800" i="1" dirty="0">
                                  <a:latin typeface="Cambria Math" panose="02040503050406030204" pitchFamily="18" charset="0"/>
                                </a:rPr>
                              </m:ctrlPr>
                            </m:sSubPr>
                            <m:e>
                              <m:r>
                                <a:rPr lang="en-US" sz="2800" b="1" dirty="0">
                                  <a:latin typeface="Cambria Math" panose="02040503050406030204" pitchFamily="18" charset="0"/>
                                </a:rPr>
                                <m:t>𝐬</m:t>
                              </m:r>
                            </m:e>
                            <m:sub>
                              <m:r>
                                <a:rPr lang="en-US" sz="2800" i="1" dirty="0">
                                  <a:latin typeface="Cambria Math" panose="02040503050406030204" pitchFamily="18" charset="0"/>
                                </a:rPr>
                                <m:t>−</m:t>
                              </m:r>
                              <m:r>
                                <a:rPr lang="en-US" sz="2800" i="1" dirty="0">
                                  <a:latin typeface="Cambria Math" panose="02040503050406030204" pitchFamily="18" charset="0"/>
                                </a:rPr>
                                <m:t>𝑖</m:t>
                              </m:r>
                            </m:sub>
                          </m:sSub>
                        </m:e>
                      </m:d>
                      <m:r>
                        <a:rPr lang="en-US" sz="2800" i="1" dirty="0">
                          <a:latin typeface="Cambria Math" panose="02040503050406030204" pitchFamily="18" charset="0"/>
                        </a:rPr>
                        <m:t>,∀</m:t>
                      </m:r>
                      <m:sSub>
                        <m:sSubPr>
                          <m:ctrlPr>
                            <a:rPr lang="en-US" sz="2800" i="1" dirty="0">
                              <a:latin typeface="Cambria Math" panose="02040503050406030204" pitchFamily="18" charset="0"/>
                            </a:rPr>
                          </m:ctrlPr>
                        </m:sSubPr>
                        <m:e>
                          <m:r>
                            <a:rPr lang="en-US" sz="2800" b="1" dirty="0">
                              <a:latin typeface="Cambria Math" panose="02040503050406030204" pitchFamily="18" charset="0"/>
                            </a:rPr>
                            <m:t>𝐬</m:t>
                          </m:r>
                        </m:e>
                        <m:sub>
                          <m:r>
                            <a:rPr lang="en-US" sz="2800" i="1" dirty="0">
                              <a:latin typeface="Cambria Math" panose="02040503050406030204" pitchFamily="18" charset="0"/>
                            </a:rPr>
                            <m:t>−</m:t>
                          </m:r>
                          <m:r>
                            <a:rPr lang="en-US" sz="2800" i="1" dirty="0">
                              <a:latin typeface="Cambria Math" panose="02040503050406030204" pitchFamily="18" charset="0"/>
                            </a:rPr>
                            <m:t>𝑖</m:t>
                          </m:r>
                        </m:sub>
                      </m:sSub>
                    </m:oMath>
                  </m:oMathPara>
                </a14:m>
                <a:endParaRPr lang="en-US" sz="2800" dirty="0"/>
              </a:p>
            </p:txBody>
          </p:sp>
        </mc:Choice>
        <mc:Fallback xmlns="">
          <p:sp>
            <p:nvSpPr>
              <p:cNvPr id="8" name="Rectangle 7"/>
              <p:cNvSpPr>
                <a:spLocks noRot="1" noChangeAspect="1" noMove="1" noResize="1" noEditPoints="1" noAdjustHandles="1" noChangeArrowheads="1" noChangeShapeType="1" noTextEdit="1"/>
              </p:cNvSpPr>
              <p:nvPr/>
            </p:nvSpPr>
            <p:spPr>
              <a:xfrm>
                <a:off x="1644288" y="2741955"/>
                <a:ext cx="6893524" cy="954620"/>
              </a:xfrm>
              <a:prstGeom prst="rect">
                <a:avLst/>
              </a:prstGeom>
              <a:blipFill>
                <a:blip r:embed="rId3"/>
                <a:stretch>
                  <a:fillRect t="-641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Rectangle 8"/>
              <p:cNvSpPr/>
              <p:nvPr/>
            </p:nvSpPr>
            <p:spPr>
              <a:xfrm>
                <a:off x="1644289" y="3873681"/>
                <a:ext cx="6659794" cy="954620"/>
              </a:xfrm>
              <a:prstGeom prst="rect">
                <a:avLst/>
              </a:prstGeom>
            </p:spPr>
            <p:txBody>
              <a:bodyPr wrap="square">
                <a:spAutoFit/>
              </a:bodyPr>
              <a:lstStyle/>
              <a:p>
                <a14:m>
                  <m:oMath xmlns:m="http://schemas.openxmlformats.org/officeDocument/2006/math">
                    <m:sSub>
                      <m:sSubPr>
                        <m:ctrlPr>
                          <a:rPr lang="en-US" sz="2800" i="1" dirty="0">
                            <a:latin typeface="Cambria Math" panose="02040503050406030204" pitchFamily="18" charset="0"/>
                          </a:rPr>
                        </m:ctrlPr>
                      </m:sSubPr>
                      <m:e>
                        <m:r>
                          <a:rPr lang="en-US" sz="2800" i="1" dirty="0">
                            <a:latin typeface="Cambria Math" panose="02040503050406030204" pitchFamily="18" charset="0"/>
                          </a:rPr>
                          <m:t>𝑠</m:t>
                        </m:r>
                      </m:e>
                      <m:sub>
                        <m:r>
                          <a:rPr lang="en-US" sz="2800" i="1" dirty="0">
                            <a:latin typeface="Cambria Math" panose="02040503050406030204" pitchFamily="18" charset="0"/>
                          </a:rPr>
                          <m:t>𝑖</m:t>
                        </m:r>
                      </m:sub>
                    </m:sSub>
                  </m:oMath>
                </a14:m>
                <a:r>
                  <a:rPr lang="en-US" sz="2800" dirty="0"/>
                  <a:t> </a:t>
                </a:r>
                <a:r>
                  <a:rPr lang="en-US" sz="2800" dirty="0">
                    <a:solidFill>
                      <a:srgbClr val="00B050"/>
                    </a:solidFill>
                  </a:rPr>
                  <a:t>very weakly </a:t>
                </a:r>
                <a:r>
                  <a:rPr lang="en-US" sz="2800" dirty="0"/>
                  <a:t>dominates </a:t>
                </a:r>
                <a14:m>
                  <m:oMath xmlns:m="http://schemas.openxmlformats.org/officeDocument/2006/math">
                    <m:sSubSup>
                      <m:sSubSupPr>
                        <m:ctrlPr>
                          <a:rPr lang="en-US" sz="2800" i="1" dirty="0">
                            <a:latin typeface="Cambria Math" panose="02040503050406030204" pitchFamily="18" charset="0"/>
                          </a:rPr>
                        </m:ctrlPr>
                      </m:sSubSupPr>
                      <m:e>
                        <m:r>
                          <a:rPr lang="en-US" sz="2800" i="1" dirty="0">
                            <a:latin typeface="Cambria Math" panose="02040503050406030204" pitchFamily="18" charset="0"/>
                          </a:rPr>
                          <m:t>𝑠</m:t>
                        </m:r>
                      </m:e>
                      <m:sub>
                        <m:r>
                          <a:rPr lang="en-US" sz="2800" i="1" dirty="0">
                            <a:latin typeface="Cambria Math" panose="02040503050406030204" pitchFamily="18" charset="0"/>
                          </a:rPr>
                          <m:t>𝑖</m:t>
                        </m:r>
                      </m:sub>
                      <m:sup>
                        <m:r>
                          <a:rPr lang="en-US" sz="2800" i="1" dirty="0">
                            <a:latin typeface="Cambria Math" panose="02040503050406030204" pitchFamily="18" charset="0"/>
                          </a:rPr>
                          <m:t>′</m:t>
                        </m:r>
                      </m:sup>
                    </m:sSubSup>
                  </m:oMath>
                </a14:m>
                <a:r>
                  <a:rPr lang="en-US" sz="2800" dirty="0"/>
                  <a:t> if </a:t>
                </a:r>
              </a:p>
              <a:p>
                <a:pPr/>
                <a14:m>
                  <m:oMathPara xmlns:m="http://schemas.openxmlformats.org/officeDocument/2006/math">
                    <m:oMathParaPr>
                      <m:jc m:val="centerGroup"/>
                    </m:oMathParaPr>
                    <m:oMath xmlns:m="http://schemas.openxmlformats.org/officeDocument/2006/math">
                      <m:sSub>
                        <m:sSubPr>
                          <m:ctrlPr>
                            <a:rPr lang="en-US" sz="2800" i="1" dirty="0">
                              <a:latin typeface="Cambria Math" panose="02040503050406030204" pitchFamily="18" charset="0"/>
                            </a:rPr>
                          </m:ctrlPr>
                        </m:sSubPr>
                        <m:e>
                          <m:r>
                            <a:rPr lang="en-US" sz="2800" i="1" dirty="0">
                              <a:latin typeface="Cambria Math" panose="02040503050406030204" pitchFamily="18" charset="0"/>
                            </a:rPr>
                            <m:t>𝑢</m:t>
                          </m:r>
                        </m:e>
                        <m:sub>
                          <m:r>
                            <a:rPr lang="en-US" sz="2800" i="1" dirty="0">
                              <a:latin typeface="Cambria Math" panose="02040503050406030204" pitchFamily="18" charset="0"/>
                            </a:rPr>
                            <m:t>𝑖</m:t>
                          </m:r>
                        </m:sub>
                      </m:sSub>
                      <m:r>
                        <a:rPr lang="en-US" sz="2800" i="1" dirty="0">
                          <a:latin typeface="Cambria Math" panose="02040503050406030204" pitchFamily="18" charset="0"/>
                        </a:rPr>
                        <m:t> </m:t>
                      </m:r>
                      <m:d>
                        <m:dPr>
                          <m:ctrlPr>
                            <a:rPr lang="en-US" sz="2800" i="1" dirty="0">
                              <a:latin typeface="Cambria Math" panose="02040503050406030204" pitchFamily="18" charset="0"/>
                            </a:rPr>
                          </m:ctrlPr>
                        </m:dPr>
                        <m:e>
                          <m:sSub>
                            <m:sSubPr>
                              <m:ctrlPr>
                                <a:rPr lang="en-US" sz="2800" i="1" dirty="0">
                                  <a:latin typeface="Cambria Math" panose="02040503050406030204" pitchFamily="18" charset="0"/>
                                </a:rPr>
                              </m:ctrlPr>
                            </m:sSubPr>
                            <m:e>
                              <m:r>
                                <a:rPr lang="en-US" sz="2800" i="1" dirty="0">
                                  <a:latin typeface="Cambria Math" panose="02040503050406030204" pitchFamily="18" charset="0"/>
                                </a:rPr>
                                <m:t>𝑠</m:t>
                              </m:r>
                            </m:e>
                            <m:sub>
                              <m:r>
                                <a:rPr lang="en-US" sz="2800" i="1" dirty="0">
                                  <a:latin typeface="Cambria Math" panose="02040503050406030204" pitchFamily="18" charset="0"/>
                                </a:rPr>
                                <m:t>𝑖</m:t>
                              </m:r>
                            </m:sub>
                          </m:sSub>
                          <m:r>
                            <a:rPr lang="en-US" sz="2800" i="1" dirty="0">
                              <a:latin typeface="Cambria Math" panose="02040503050406030204" pitchFamily="18" charset="0"/>
                            </a:rPr>
                            <m:t>,</m:t>
                          </m:r>
                          <m:sSub>
                            <m:sSubPr>
                              <m:ctrlPr>
                                <a:rPr lang="en-US" sz="2800" i="1" dirty="0">
                                  <a:latin typeface="Cambria Math" panose="02040503050406030204" pitchFamily="18" charset="0"/>
                                </a:rPr>
                              </m:ctrlPr>
                            </m:sSubPr>
                            <m:e>
                              <m:r>
                                <a:rPr lang="en-US" sz="2800" b="1" dirty="0">
                                  <a:latin typeface="Cambria Math" panose="02040503050406030204" pitchFamily="18" charset="0"/>
                                </a:rPr>
                                <m:t>𝐬</m:t>
                              </m:r>
                            </m:e>
                            <m:sub>
                              <m:r>
                                <a:rPr lang="en-US" sz="2800" i="1" dirty="0">
                                  <a:latin typeface="Cambria Math" panose="02040503050406030204" pitchFamily="18" charset="0"/>
                                </a:rPr>
                                <m:t>−</m:t>
                              </m:r>
                              <m:r>
                                <a:rPr lang="en-US" sz="2800" i="1" dirty="0">
                                  <a:latin typeface="Cambria Math" panose="02040503050406030204" pitchFamily="18" charset="0"/>
                                </a:rPr>
                                <m:t>𝑖</m:t>
                              </m:r>
                            </m:sub>
                          </m:sSub>
                        </m:e>
                      </m:d>
                      <m:r>
                        <a:rPr lang="en-US" sz="2800" i="1" dirty="0" smtClean="0">
                          <a:solidFill>
                            <a:srgbClr val="00B050"/>
                          </a:solidFill>
                          <a:latin typeface="Cambria Math" panose="02040503050406030204" pitchFamily="18" charset="0"/>
                        </a:rPr>
                        <m:t>≥</m:t>
                      </m:r>
                      <m:sSub>
                        <m:sSubPr>
                          <m:ctrlPr>
                            <a:rPr lang="en-US" sz="2800" i="1" dirty="0">
                              <a:latin typeface="Cambria Math" panose="02040503050406030204" pitchFamily="18" charset="0"/>
                            </a:rPr>
                          </m:ctrlPr>
                        </m:sSubPr>
                        <m:e>
                          <m:r>
                            <a:rPr lang="en-US" sz="2800" i="1" dirty="0">
                              <a:latin typeface="Cambria Math" panose="02040503050406030204" pitchFamily="18" charset="0"/>
                            </a:rPr>
                            <m:t>𝑢</m:t>
                          </m:r>
                        </m:e>
                        <m:sub>
                          <m:r>
                            <a:rPr lang="en-US" sz="2800" i="1" dirty="0">
                              <a:latin typeface="Cambria Math" panose="02040503050406030204" pitchFamily="18" charset="0"/>
                            </a:rPr>
                            <m:t>𝑖</m:t>
                          </m:r>
                        </m:sub>
                      </m:sSub>
                      <m:d>
                        <m:dPr>
                          <m:ctrlPr>
                            <a:rPr lang="en-US" sz="2800" i="1" dirty="0">
                              <a:latin typeface="Cambria Math" panose="02040503050406030204" pitchFamily="18" charset="0"/>
                            </a:rPr>
                          </m:ctrlPr>
                        </m:dPr>
                        <m:e>
                          <m:sSubSup>
                            <m:sSubSupPr>
                              <m:ctrlPr>
                                <a:rPr lang="en-US" sz="2800" i="1" dirty="0">
                                  <a:latin typeface="Cambria Math" panose="02040503050406030204" pitchFamily="18" charset="0"/>
                                </a:rPr>
                              </m:ctrlPr>
                            </m:sSubSupPr>
                            <m:e>
                              <m:r>
                                <a:rPr lang="en-US" sz="2800" i="1" dirty="0">
                                  <a:latin typeface="Cambria Math" panose="02040503050406030204" pitchFamily="18" charset="0"/>
                                </a:rPr>
                                <m:t>𝑠</m:t>
                              </m:r>
                            </m:e>
                            <m:sub>
                              <m:r>
                                <a:rPr lang="en-US" sz="2800" i="1" dirty="0">
                                  <a:latin typeface="Cambria Math" panose="02040503050406030204" pitchFamily="18" charset="0"/>
                                </a:rPr>
                                <m:t>𝑖</m:t>
                              </m:r>
                            </m:sub>
                            <m:sup>
                              <m:r>
                                <a:rPr lang="en-US" sz="2800" i="1" dirty="0">
                                  <a:latin typeface="Cambria Math" panose="02040503050406030204" pitchFamily="18" charset="0"/>
                                </a:rPr>
                                <m:t>′</m:t>
                              </m:r>
                            </m:sup>
                          </m:sSubSup>
                          <m:r>
                            <a:rPr lang="en-US" sz="2800" i="1" dirty="0">
                              <a:latin typeface="Cambria Math" panose="02040503050406030204" pitchFamily="18" charset="0"/>
                            </a:rPr>
                            <m:t>,</m:t>
                          </m:r>
                          <m:sSub>
                            <m:sSubPr>
                              <m:ctrlPr>
                                <a:rPr lang="en-US" sz="2800" i="1" dirty="0">
                                  <a:latin typeface="Cambria Math" panose="02040503050406030204" pitchFamily="18" charset="0"/>
                                </a:rPr>
                              </m:ctrlPr>
                            </m:sSubPr>
                            <m:e>
                              <m:r>
                                <a:rPr lang="en-US" sz="2800" b="1" dirty="0">
                                  <a:latin typeface="Cambria Math" panose="02040503050406030204" pitchFamily="18" charset="0"/>
                                </a:rPr>
                                <m:t>𝐬</m:t>
                              </m:r>
                            </m:e>
                            <m:sub>
                              <m:r>
                                <a:rPr lang="en-US" sz="2800" i="1" dirty="0">
                                  <a:latin typeface="Cambria Math" panose="02040503050406030204" pitchFamily="18" charset="0"/>
                                </a:rPr>
                                <m:t>−</m:t>
                              </m:r>
                              <m:r>
                                <a:rPr lang="en-US" sz="2800" i="1" dirty="0">
                                  <a:latin typeface="Cambria Math" panose="02040503050406030204" pitchFamily="18" charset="0"/>
                                </a:rPr>
                                <m:t>𝑖</m:t>
                              </m:r>
                            </m:sub>
                          </m:sSub>
                        </m:e>
                      </m:d>
                      <m:r>
                        <a:rPr lang="en-US" sz="2800" i="1" dirty="0">
                          <a:latin typeface="Cambria Math" panose="02040503050406030204" pitchFamily="18" charset="0"/>
                        </a:rPr>
                        <m:t>,∀</m:t>
                      </m:r>
                      <m:sSub>
                        <m:sSubPr>
                          <m:ctrlPr>
                            <a:rPr lang="en-US" sz="2800" i="1" dirty="0">
                              <a:latin typeface="Cambria Math" panose="02040503050406030204" pitchFamily="18" charset="0"/>
                            </a:rPr>
                          </m:ctrlPr>
                        </m:sSubPr>
                        <m:e>
                          <m:r>
                            <a:rPr lang="en-US" sz="2800" b="1" dirty="0">
                              <a:latin typeface="Cambria Math" panose="02040503050406030204" pitchFamily="18" charset="0"/>
                            </a:rPr>
                            <m:t>𝐬</m:t>
                          </m:r>
                        </m:e>
                        <m:sub>
                          <m:r>
                            <a:rPr lang="en-US" sz="2800" i="1" dirty="0">
                              <a:latin typeface="Cambria Math" panose="02040503050406030204" pitchFamily="18" charset="0"/>
                            </a:rPr>
                            <m:t>−</m:t>
                          </m:r>
                          <m:r>
                            <a:rPr lang="en-US" sz="2800" i="1" dirty="0">
                              <a:latin typeface="Cambria Math" panose="02040503050406030204" pitchFamily="18" charset="0"/>
                            </a:rPr>
                            <m:t>𝑖</m:t>
                          </m:r>
                        </m:sub>
                      </m:sSub>
                    </m:oMath>
                  </m:oMathPara>
                </a14:m>
                <a:endParaRPr lang="en-US" sz="2800" dirty="0"/>
              </a:p>
            </p:txBody>
          </p:sp>
        </mc:Choice>
        <mc:Fallback xmlns="">
          <p:sp>
            <p:nvSpPr>
              <p:cNvPr id="9" name="Rectangle 8"/>
              <p:cNvSpPr>
                <a:spLocks noRot="1" noChangeAspect="1" noMove="1" noResize="1" noEditPoints="1" noAdjustHandles="1" noChangeArrowheads="1" noChangeShapeType="1" noTextEdit="1"/>
              </p:cNvSpPr>
              <p:nvPr/>
            </p:nvSpPr>
            <p:spPr>
              <a:xfrm>
                <a:off x="1644289" y="3873681"/>
                <a:ext cx="6659794" cy="954620"/>
              </a:xfrm>
              <a:prstGeom prst="rect">
                <a:avLst/>
              </a:prstGeom>
              <a:blipFill>
                <a:blip r:embed="rId4"/>
                <a:stretch>
                  <a:fillRect t="-5732"/>
                </a:stretch>
              </a:blipFill>
            </p:spPr>
            <p:txBody>
              <a:bodyPr/>
              <a:lstStyle/>
              <a:p>
                <a:r>
                  <a:rPr lang="en-US">
                    <a:noFill/>
                  </a:rPr>
                  <a:t> </a:t>
                </a:r>
              </a:p>
            </p:txBody>
          </p:sp>
        </mc:Fallback>
      </mc:AlternateContent>
      <p:sp>
        <p:nvSpPr>
          <p:cNvPr id="10" name="Rectangle 9"/>
          <p:cNvSpPr/>
          <p:nvPr/>
        </p:nvSpPr>
        <p:spPr>
          <a:xfrm>
            <a:off x="7926901" y="4252649"/>
            <a:ext cx="2814429" cy="523220"/>
          </a:xfrm>
          <a:prstGeom prst="rect">
            <a:avLst/>
          </a:prstGeom>
        </p:spPr>
        <p:txBody>
          <a:bodyPr wrap="square">
            <a:spAutoFit/>
          </a:bodyPr>
          <a:lstStyle/>
          <a:p>
            <a:r>
              <a:rPr lang="en-US" sz="2800" dirty="0">
                <a:solidFill>
                  <a:srgbClr val="00B050"/>
                </a:solidFill>
              </a:rPr>
              <a:t>never worse</a:t>
            </a:r>
          </a:p>
        </p:txBody>
      </p:sp>
      <p:sp>
        <p:nvSpPr>
          <p:cNvPr id="11" name="Rectangle 10"/>
          <p:cNvSpPr/>
          <p:nvPr/>
        </p:nvSpPr>
        <p:spPr>
          <a:xfrm>
            <a:off x="7926901" y="5402243"/>
            <a:ext cx="3405560" cy="954107"/>
          </a:xfrm>
          <a:prstGeom prst="rect">
            <a:avLst/>
          </a:prstGeom>
        </p:spPr>
        <p:txBody>
          <a:bodyPr wrap="square">
            <a:spAutoFit/>
          </a:bodyPr>
          <a:lstStyle/>
          <a:p>
            <a:r>
              <a:rPr lang="en-US" sz="2800" dirty="0">
                <a:solidFill>
                  <a:srgbClr val="00B050"/>
                </a:solidFill>
              </a:rPr>
              <a:t>never worse and sometimes better </a:t>
            </a:r>
          </a:p>
        </p:txBody>
      </p:sp>
      <p:sp>
        <p:nvSpPr>
          <p:cNvPr id="12" name="Rectangle 11"/>
          <p:cNvSpPr/>
          <p:nvPr/>
        </p:nvSpPr>
        <p:spPr>
          <a:xfrm>
            <a:off x="7928775" y="3152426"/>
            <a:ext cx="3163500" cy="523220"/>
          </a:xfrm>
          <a:prstGeom prst="rect">
            <a:avLst/>
          </a:prstGeom>
        </p:spPr>
        <p:txBody>
          <a:bodyPr wrap="square">
            <a:spAutoFit/>
          </a:bodyPr>
          <a:lstStyle/>
          <a:p>
            <a:r>
              <a:rPr lang="en-US" sz="2800" dirty="0">
                <a:solidFill>
                  <a:srgbClr val="00B050"/>
                </a:solidFill>
              </a:rPr>
              <a:t>always better </a:t>
            </a:r>
          </a:p>
        </p:txBody>
      </p:sp>
      <mc:AlternateContent xmlns:mc="http://schemas.openxmlformats.org/markup-compatibility/2006" xmlns:a14="http://schemas.microsoft.com/office/drawing/2010/main">
        <mc:Choice Requires="a14">
          <p:sp>
            <p:nvSpPr>
              <p:cNvPr id="13" name="Rectangle 12"/>
              <p:cNvSpPr/>
              <p:nvPr/>
            </p:nvSpPr>
            <p:spPr>
              <a:xfrm>
                <a:off x="1644288" y="4970586"/>
                <a:ext cx="7438377" cy="1385764"/>
              </a:xfrm>
              <a:prstGeom prst="rect">
                <a:avLst/>
              </a:prstGeom>
            </p:spPr>
            <p:txBody>
              <a:bodyPr wrap="square">
                <a:spAutoFit/>
              </a:bodyPr>
              <a:lstStyle/>
              <a:p>
                <a14:m>
                  <m:oMath xmlns:m="http://schemas.openxmlformats.org/officeDocument/2006/math">
                    <m:sSub>
                      <m:sSubPr>
                        <m:ctrlPr>
                          <a:rPr lang="en-US" sz="2800" i="1" dirty="0">
                            <a:latin typeface="Cambria Math" panose="02040503050406030204" pitchFamily="18" charset="0"/>
                          </a:rPr>
                        </m:ctrlPr>
                      </m:sSubPr>
                      <m:e>
                        <m:r>
                          <a:rPr lang="en-US" sz="2800" i="1" dirty="0">
                            <a:latin typeface="Cambria Math" panose="02040503050406030204" pitchFamily="18" charset="0"/>
                          </a:rPr>
                          <m:t>𝑠</m:t>
                        </m:r>
                      </m:e>
                      <m:sub>
                        <m:r>
                          <a:rPr lang="en-US" sz="2800" i="1" dirty="0">
                            <a:latin typeface="Cambria Math" panose="02040503050406030204" pitchFamily="18" charset="0"/>
                          </a:rPr>
                          <m:t>𝑖</m:t>
                        </m:r>
                      </m:sub>
                    </m:sSub>
                  </m:oMath>
                </a14:m>
                <a:r>
                  <a:rPr lang="en-US" sz="2800" dirty="0"/>
                  <a:t> </a:t>
                </a:r>
                <a:r>
                  <a:rPr lang="en-US" sz="2800" dirty="0">
                    <a:solidFill>
                      <a:srgbClr val="00B050"/>
                    </a:solidFill>
                  </a:rPr>
                  <a:t>weakly</a:t>
                </a:r>
                <a:r>
                  <a:rPr lang="en-US" sz="2800" dirty="0"/>
                  <a:t> dominates </a:t>
                </a:r>
                <a14:m>
                  <m:oMath xmlns:m="http://schemas.openxmlformats.org/officeDocument/2006/math">
                    <m:sSubSup>
                      <m:sSubSupPr>
                        <m:ctrlPr>
                          <a:rPr lang="en-US" sz="2800" i="1" dirty="0">
                            <a:latin typeface="Cambria Math" panose="02040503050406030204" pitchFamily="18" charset="0"/>
                          </a:rPr>
                        </m:ctrlPr>
                      </m:sSubSupPr>
                      <m:e>
                        <m:r>
                          <a:rPr lang="en-US" sz="2800" i="1" dirty="0">
                            <a:latin typeface="Cambria Math" panose="02040503050406030204" pitchFamily="18" charset="0"/>
                          </a:rPr>
                          <m:t>𝑠</m:t>
                        </m:r>
                      </m:e>
                      <m:sub>
                        <m:r>
                          <a:rPr lang="en-US" sz="2800" i="1" dirty="0">
                            <a:latin typeface="Cambria Math" panose="02040503050406030204" pitchFamily="18" charset="0"/>
                          </a:rPr>
                          <m:t>𝑖</m:t>
                        </m:r>
                      </m:sub>
                      <m:sup>
                        <m:r>
                          <a:rPr lang="en-US" sz="2800" i="1" dirty="0">
                            <a:latin typeface="Cambria Math" panose="02040503050406030204" pitchFamily="18" charset="0"/>
                          </a:rPr>
                          <m:t>′</m:t>
                        </m:r>
                      </m:sup>
                    </m:sSubSup>
                  </m:oMath>
                </a14:m>
                <a:r>
                  <a:rPr lang="en-US" sz="2800" dirty="0"/>
                  <a:t> if</a:t>
                </a:r>
              </a:p>
              <a:p>
                <a:pPr/>
                <a14:m>
                  <m:oMathPara xmlns:m="http://schemas.openxmlformats.org/officeDocument/2006/math">
                    <m:oMathParaPr>
                      <m:jc m:val="centerGroup"/>
                    </m:oMathParaPr>
                    <m:oMath xmlns:m="http://schemas.openxmlformats.org/officeDocument/2006/math">
                      <m:sSub>
                        <m:sSubPr>
                          <m:ctrlPr>
                            <a:rPr lang="en-US" sz="2800" i="1" dirty="0">
                              <a:latin typeface="Cambria Math" panose="02040503050406030204" pitchFamily="18" charset="0"/>
                            </a:rPr>
                          </m:ctrlPr>
                        </m:sSubPr>
                        <m:e>
                          <m:r>
                            <a:rPr lang="en-US" sz="2800" i="1" dirty="0">
                              <a:latin typeface="Cambria Math" panose="02040503050406030204" pitchFamily="18" charset="0"/>
                            </a:rPr>
                            <m:t>𝑢</m:t>
                          </m:r>
                        </m:e>
                        <m:sub>
                          <m:r>
                            <a:rPr lang="en-US" sz="2800" i="1" dirty="0">
                              <a:latin typeface="Cambria Math" panose="02040503050406030204" pitchFamily="18" charset="0"/>
                            </a:rPr>
                            <m:t>𝑖</m:t>
                          </m:r>
                        </m:sub>
                      </m:sSub>
                      <m:r>
                        <a:rPr lang="en-US" sz="2800" i="1" dirty="0">
                          <a:latin typeface="Cambria Math" panose="02040503050406030204" pitchFamily="18" charset="0"/>
                        </a:rPr>
                        <m:t> </m:t>
                      </m:r>
                      <m:d>
                        <m:dPr>
                          <m:ctrlPr>
                            <a:rPr lang="en-US" sz="2800" i="1" dirty="0">
                              <a:latin typeface="Cambria Math" panose="02040503050406030204" pitchFamily="18" charset="0"/>
                            </a:rPr>
                          </m:ctrlPr>
                        </m:dPr>
                        <m:e>
                          <m:sSub>
                            <m:sSubPr>
                              <m:ctrlPr>
                                <a:rPr lang="en-US" sz="2800" i="1" dirty="0">
                                  <a:latin typeface="Cambria Math" panose="02040503050406030204" pitchFamily="18" charset="0"/>
                                </a:rPr>
                              </m:ctrlPr>
                            </m:sSubPr>
                            <m:e>
                              <m:r>
                                <a:rPr lang="en-US" sz="2800" i="1" dirty="0">
                                  <a:latin typeface="Cambria Math" panose="02040503050406030204" pitchFamily="18" charset="0"/>
                                </a:rPr>
                                <m:t>𝑠</m:t>
                              </m:r>
                            </m:e>
                            <m:sub>
                              <m:r>
                                <a:rPr lang="en-US" sz="2800" i="1" dirty="0">
                                  <a:latin typeface="Cambria Math" panose="02040503050406030204" pitchFamily="18" charset="0"/>
                                </a:rPr>
                                <m:t>𝑖</m:t>
                              </m:r>
                            </m:sub>
                          </m:sSub>
                          <m:r>
                            <a:rPr lang="en-US" sz="2800" i="1" dirty="0">
                              <a:latin typeface="Cambria Math" panose="02040503050406030204" pitchFamily="18" charset="0"/>
                            </a:rPr>
                            <m:t>,</m:t>
                          </m:r>
                          <m:sSub>
                            <m:sSubPr>
                              <m:ctrlPr>
                                <a:rPr lang="en-US" sz="2800" i="1" dirty="0">
                                  <a:latin typeface="Cambria Math" panose="02040503050406030204" pitchFamily="18" charset="0"/>
                                </a:rPr>
                              </m:ctrlPr>
                            </m:sSubPr>
                            <m:e>
                              <m:r>
                                <a:rPr lang="en-US" sz="2800" b="1" dirty="0">
                                  <a:latin typeface="Cambria Math" panose="02040503050406030204" pitchFamily="18" charset="0"/>
                                </a:rPr>
                                <m:t>𝐬</m:t>
                              </m:r>
                            </m:e>
                            <m:sub>
                              <m:r>
                                <a:rPr lang="en-US" sz="2800" i="1" dirty="0">
                                  <a:latin typeface="Cambria Math" panose="02040503050406030204" pitchFamily="18" charset="0"/>
                                </a:rPr>
                                <m:t>−</m:t>
                              </m:r>
                              <m:r>
                                <a:rPr lang="en-US" sz="2800" i="1" dirty="0">
                                  <a:latin typeface="Cambria Math" panose="02040503050406030204" pitchFamily="18" charset="0"/>
                                </a:rPr>
                                <m:t>𝑖</m:t>
                              </m:r>
                            </m:sub>
                          </m:sSub>
                        </m:e>
                      </m:d>
                      <m:r>
                        <a:rPr lang="en-US" sz="2800" i="1" dirty="0" smtClean="0">
                          <a:solidFill>
                            <a:srgbClr val="00B050"/>
                          </a:solidFill>
                          <a:latin typeface="Cambria Math" panose="02040503050406030204" pitchFamily="18" charset="0"/>
                        </a:rPr>
                        <m:t>≥</m:t>
                      </m:r>
                      <m:sSub>
                        <m:sSubPr>
                          <m:ctrlPr>
                            <a:rPr lang="en-US" sz="2800" i="1" dirty="0">
                              <a:latin typeface="Cambria Math" panose="02040503050406030204" pitchFamily="18" charset="0"/>
                            </a:rPr>
                          </m:ctrlPr>
                        </m:sSubPr>
                        <m:e>
                          <m:r>
                            <a:rPr lang="en-US" sz="2800" i="1" dirty="0">
                              <a:latin typeface="Cambria Math" panose="02040503050406030204" pitchFamily="18" charset="0"/>
                            </a:rPr>
                            <m:t>𝑢</m:t>
                          </m:r>
                        </m:e>
                        <m:sub>
                          <m:r>
                            <a:rPr lang="en-US" sz="2800" i="1" dirty="0">
                              <a:latin typeface="Cambria Math" panose="02040503050406030204" pitchFamily="18" charset="0"/>
                            </a:rPr>
                            <m:t>𝑖</m:t>
                          </m:r>
                        </m:sub>
                      </m:sSub>
                      <m:d>
                        <m:dPr>
                          <m:ctrlPr>
                            <a:rPr lang="en-US" sz="2800" i="1" dirty="0">
                              <a:latin typeface="Cambria Math" panose="02040503050406030204" pitchFamily="18" charset="0"/>
                            </a:rPr>
                          </m:ctrlPr>
                        </m:dPr>
                        <m:e>
                          <m:sSubSup>
                            <m:sSubSupPr>
                              <m:ctrlPr>
                                <a:rPr lang="en-US" sz="2800" i="1" dirty="0">
                                  <a:latin typeface="Cambria Math" panose="02040503050406030204" pitchFamily="18" charset="0"/>
                                </a:rPr>
                              </m:ctrlPr>
                            </m:sSubSupPr>
                            <m:e>
                              <m:r>
                                <a:rPr lang="en-US" sz="2800" i="1" dirty="0">
                                  <a:latin typeface="Cambria Math" panose="02040503050406030204" pitchFamily="18" charset="0"/>
                                </a:rPr>
                                <m:t>𝑠</m:t>
                              </m:r>
                            </m:e>
                            <m:sub>
                              <m:r>
                                <a:rPr lang="en-US" sz="2800" i="1" dirty="0">
                                  <a:latin typeface="Cambria Math" panose="02040503050406030204" pitchFamily="18" charset="0"/>
                                </a:rPr>
                                <m:t>𝑖</m:t>
                              </m:r>
                            </m:sub>
                            <m:sup>
                              <m:r>
                                <a:rPr lang="en-US" sz="2800" i="1" dirty="0">
                                  <a:latin typeface="Cambria Math" panose="02040503050406030204" pitchFamily="18" charset="0"/>
                                </a:rPr>
                                <m:t>′</m:t>
                              </m:r>
                            </m:sup>
                          </m:sSubSup>
                          <m:r>
                            <a:rPr lang="en-US" sz="2800" i="1" dirty="0">
                              <a:latin typeface="Cambria Math" panose="02040503050406030204" pitchFamily="18" charset="0"/>
                            </a:rPr>
                            <m:t>,</m:t>
                          </m:r>
                          <m:sSub>
                            <m:sSubPr>
                              <m:ctrlPr>
                                <a:rPr lang="en-US" sz="2800" i="1" dirty="0">
                                  <a:latin typeface="Cambria Math" panose="02040503050406030204" pitchFamily="18" charset="0"/>
                                </a:rPr>
                              </m:ctrlPr>
                            </m:sSubPr>
                            <m:e>
                              <m:r>
                                <a:rPr lang="en-US" sz="2800" b="1" dirty="0">
                                  <a:latin typeface="Cambria Math" panose="02040503050406030204" pitchFamily="18" charset="0"/>
                                </a:rPr>
                                <m:t>𝐬</m:t>
                              </m:r>
                            </m:e>
                            <m:sub>
                              <m:r>
                                <a:rPr lang="en-US" sz="2800" i="1" dirty="0">
                                  <a:latin typeface="Cambria Math" panose="02040503050406030204" pitchFamily="18" charset="0"/>
                                </a:rPr>
                                <m:t>−</m:t>
                              </m:r>
                              <m:r>
                                <a:rPr lang="en-US" sz="2800" i="1" dirty="0">
                                  <a:latin typeface="Cambria Math" panose="02040503050406030204" pitchFamily="18" charset="0"/>
                                </a:rPr>
                                <m:t>𝑖</m:t>
                              </m:r>
                            </m:sub>
                          </m:sSub>
                        </m:e>
                      </m:d>
                      <m:r>
                        <a:rPr lang="en-US" sz="2800" i="1" dirty="0">
                          <a:latin typeface="Cambria Math" panose="02040503050406030204" pitchFamily="18" charset="0"/>
                        </a:rPr>
                        <m:t>,∀</m:t>
                      </m:r>
                      <m:sSub>
                        <m:sSubPr>
                          <m:ctrlPr>
                            <a:rPr lang="en-US" sz="2800" i="1" dirty="0">
                              <a:latin typeface="Cambria Math" panose="02040503050406030204" pitchFamily="18" charset="0"/>
                            </a:rPr>
                          </m:ctrlPr>
                        </m:sSubPr>
                        <m:e>
                          <m:r>
                            <a:rPr lang="en-US" sz="2800" b="1" dirty="0">
                              <a:latin typeface="Cambria Math" panose="02040503050406030204" pitchFamily="18" charset="0"/>
                            </a:rPr>
                            <m:t>𝐬</m:t>
                          </m:r>
                        </m:e>
                        <m:sub>
                          <m:r>
                            <a:rPr lang="en-US" sz="2800" i="1" dirty="0">
                              <a:latin typeface="Cambria Math" panose="02040503050406030204" pitchFamily="18" charset="0"/>
                            </a:rPr>
                            <m:t>−</m:t>
                          </m:r>
                          <m:r>
                            <a:rPr lang="en-US" sz="2800" i="1" dirty="0">
                              <a:latin typeface="Cambria Math" panose="02040503050406030204" pitchFamily="18" charset="0"/>
                            </a:rPr>
                            <m:t>𝑖</m:t>
                          </m:r>
                        </m:sub>
                      </m:sSub>
                    </m:oMath>
                  </m:oMathPara>
                </a14:m>
                <a:endParaRPr lang="en-US" sz="2800" i="1" dirty="0">
                  <a:latin typeface="Cambria Math" panose="02040503050406030204" pitchFamily="18" charset="0"/>
                </a:endParaRPr>
              </a:p>
              <a:p>
                <a:r>
                  <a:rPr lang="en-US" sz="2800" dirty="0">
                    <a:solidFill>
                      <a:schemeClr val="tx1"/>
                    </a:solidFill>
                  </a:rPr>
                  <a:t>and </a:t>
                </a:r>
                <a14:m>
                  <m:oMath xmlns:m="http://schemas.openxmlformats.org/officeDocument/2006/math">
                    <m:r>
                      <a:rPr lang="en-US" sz="2800" i="1" dirty="0">
                        <a:solidFill>
                          <a:schemeClr val="tx1"/>
                        </a:solidFill>
                        <a:latin typeface="Cambria Math" panose="02040503050406030204" pitchFamily="18" charset="0"/>
                      </a:rPr>
                      <m:t>∃</m:t>
                    </m:r>
                    <m:sSub>
                      <m:sSubPr>
                        <m:ctrlPr>
                          <a:rPr lang="en-US" sz="2800" i="1" dirty="0">
                            <a:solidFill>
                              <a:schemeClr val="tx1"/>
                            </a:solidFill>
                            <a:latin typeface="Cambria Math" panose="02040503050406030204" pitchFamily="18" charset="0"/>
                          </a:rPr>
                        </m:ctrlPr>
                      </m:sSubPr>
                      <m:e>
                        <m:r>
                          <a:rPr lang="en-US" sz="2800" b="1" dirty="0">
                            <a:solidFill>
                              <a:schemeClr val="tx1"/>
                            </a:solidFill>
                            <a:latin typeface="Cambria Math" panose="02040503050406030204" pitchFamily="18" charset="0"/>
                          </a:rPr>
                          <m:t>𝐬</m:t>
                        </m:r>
                      </m:e>
                      <m:sub>
                        <m:r>
                          <a:rPr lang="en-US" sz="2800" i="1" dirty="0">
                            <a:solidFill>
                              <a:schemeClr val="tx1"/>
                            </a:solidFill>
                            <a:latin typeface="Cambria Math" panose="02040503050406030204" pitchFamily="18" charset="0"/>
                          </a:rPr>
                          <m:t>−</m:t>
                        </m:r>
                        <m:r>
                          <a:rPr lang="en-US" sz="2800" i="1" dirty="0">
                            <a:solidFill>
                              <a:schemeClr val="tx1"/>
                            </a:solidFill>
                            <a:latin typeface="Cambria Math" panose="02040503050406030204" pitchFamily="18" charset="0"/>
                          </a:rPr>
                          <m:t>𝑖</m:t>
                        </m:r>
                      </m:sub>
                    </m:sSub>
                    <m:r>
                      <m:rPr>
                        <m:nor/>
                      </m:rPr>
                      <a:rPr lang="en-US" sz="2800" dirty="0">
                        <a:solidFill>
                          <a:schemeClr val="tx1"/>
                        </a:solidFill>
                        <a:latin typeface="Cambria Math" panose="02040503050406030204" pitchFamily="18" charset="0"/>
                      </a:rPr>
                      <m:t>, </m:t>
                    </m:r>
                    <m:sSub>
                      <m:sSubPr>
                        <m:ctrlPr>
                          <a:rPr lang="en-US" sz="2800" i="1" dirty="0">
                            <a:latin typeface="Cambria Math" panose="02040503050406030204" pitchFamily="18" charset="0"/>
                          </a:rPr>
                        </m:ctrlPr>
                      </m:sSubPr>
                      <m:e>
                        <m:r>
                          <a:rPr lang="en-US" sz="2800" i="1" dirty="0">
                            <a:latin typeface="Cambria Math" panose="02040503050406030204" pitchFamily="18" charset="0"/>
                          </a:rPr>
                          <m:t>𝑢</m:t>
                        </m:r>
                      </m:e>
                      <m:sub>
                        <m:r>
                          <a:rPr lang="en-US" sz="2800" i="1" dirty="0">
                            <a:latin typeface="Cambria Math" panose="02040503050406030204" pitchFamily="18" charset="0"/>
                          </a:rPr>
                          <m:t>𝑖</m:t>
                        </m:r>
                      </m:sub>
                    </m:sSub>
                    <m:r>
                      <a:rPr lang="en-US" sz="2800" i="1" dirty="0">
                        <a:latin typeface="Cambria Math" panose="02040503050406030204" pitchFamily="18" charset="0"/>
                      </a:rPr>
                      <m:t> </m:t>
                    </m:r>
                    <m:d>
                      <m:dPr>
                        <m:ctrlPr>
                          <a:rPr lang="en-US" sz="2800" i="1" dirty="0">
                            <a:latin typeface="Cambria Math" panose="02040503050406030204" pitchFamily="18" charset="0"/>
                          </a:rPr>
                        </m:ctrlPr>
                      </m:dPr>
                      <m:e>
                        <m:sSub>
                          <m:sSubPr>
                            <m:ctrlPr>
                              <a:rPr lang="en-US" sz="2800" i="1" dirty="0">
                                <a:latin typeface="Cambria Math" panose="02040503050406030204" pitchFamily="18" charset="0"/>
                              </a:rPr>
                            </m:ctrlPr>
                          </m:sSubPr>
                          <m:e>
                            <m:r>
                              <a:rPr lang="en-US" sz="2800" i="1" dirty="0">
                                <a:latin typeface="Cambria Math" panose="02040503050406030204" pitchFamily="18" charset="0"/>
                              </a:rPr>
                              <m:t>𝑠</m:t>
                            </m:r>
                          </m:e>
                          <m:sub>
                            <m:r>
                              <a:rPr lang="en-US" sz="2800" i="1" dirty="0">
                                <a:latin typeface="Cambria Math" panose="02040503050406030204" pitchFamily="18" charset="0"/>
                              </a:rPr>
                              <m:t>𝑖</m:t>
                            </m:r>
                          </m:sub>
                        </m:sSub>
                        <m:r>
                          <a:rPr lang="en-US" sz="2800" i="1" dirty="0">
                            <a:latin typeface="Cambria Math" panose="02040503050406030204" pitchFamily="18" charset="0"/>
                          </a:rPr>
                          <m:t>,</m:t>
                        </m:r>
                        <m:sSub>
                          <m:sSubPr>
                            <m:ctrlPr>
                              <a:rPr lang="en-US" sz="2800" i="1" dirty="0">
                                <a:latin typeface="Cambria Math" panose="02040503050406030204" pitchFamily="18" charset="0"/>
                              </a:rPr>
                            </m:ctrlPr>
                          </m:sSubPr>
                          <m:e>
                            <m:r>
                              <a:rPr lang="en-US" sz="2800" b="1" dirty="0">
                                <a:latin typeface="Cambria Math" panose="02040503050406030204" pitchFamily="18" charset="0"/>
                              </a:rPr>
                              <m:t>𝐬</m:t>
                            </m:r>
                          </m:e>
                          <m:sub>
                            <m:r>
                              <a:rPr lang="en-US" sz="2800" i="1" dirty="0">
                                <a:latin typeface="Cambria Math" panose="02040503050406030204" pitchFamily="18" charset="0"/>
                              </a:rPr>
                              <m:t>−</m:t>
                            </m:r>
                            <m:r>
                              <a:rPr lang="en-US" sz="2800" i="1" dirty="0">
                                <a:latin typeface="Cambria Math" panose="02040503050406030204" pitchFamily="18" charset="0"/>
                              </a:rPr>
                              <m:t>𝑖</m:t>
                            </m:r>
                          </m:sub>
                        </m:sSub>
                      </m:e>
                    </m:d>
                    <m:r>
                      <a:rPr lang="en-US" sz="2800" i="1" dirty="0" smtClean="0">
                        <a:solidFill>
                          <a:srgbClr val="00B050"/>
                        </a:solidFill>
                        <a:latin typeface="Cambria Math" panose="02040503050406030204" pitchFamily="18" charset="0"/>
                      </a:rPr>
                      <m:t>&gt;</m:t>
                    </m:r>
                    <m:sSub>
                      <m:sSubPr>
                        <m:ctrlPr>
                          <a:rPr lang="en-US" sz="2800" i="1" dirty="0">
                            <a:latin typeface="Cambria Math" panose="02040503050406030204" pitchFamily="18" charset="0"/>
                          </a:rPr>
                        </m:ctrlPr>
                      </m:sSubPr>
                      <m:e>
                        <m:r>
                          <a:rPr lang="en-US" sz="2800" i="1" dirty="0">
                            <a:latin typeface="Cambria Math" panose="02040503050406030204" pitchFamily="18" charset="0"/>
                          </a:rPr>
                          <m:t>𝑢</m:t>
                        </m:r>
                      </m:e>
                      <m:sub>
                        <m:r>
                          <a:rPr lang="en-US" sz="2800" i="1" dirty="0">
                            <a:latin typeface="Cambria Math" panose="02040503050406030204" pitchFamily="18" charset="0"/>
                          </a:rPr>
                          <m:t>𝑖</m:t>
                        </m:r>
                      </m:sub>
                    </m:sSub>
                    <m:d>
                      <m:dPr>
                        <m:ctrlPr>
                          <a:rPr lang="en-US" sz="2800" i="1" dirty="0">
                            <a:latin typeface="Cambria Math" panose="02040503050406030204" pitchFamily="18" charset="0"/>
                          </a:rPr>
                        </m:ctrlPr>
                      </m:dPr>
                      <m:e>
                        <m:sSubSup>
                          <m:sSubSupPr>
                            <m:ctrlPr>
                              <a:rPr lang="en-US" sz="2800" i="1" dirty="0">
                                <a:latin typeface="Cambria Math" panose="02040503050406030204" pitchFamily="18" charset="0"/>
                              </a:rPr>
                            </m:ctrlPr>
                          </m:sSubSupPr>
                          <m:e>
                            <m:r>
                              <a:rPr lang="en-US" sz="2800" i="1" dirty="0">
                                <a:latin typeface="Cambria Math" panose="02040503050406030204" pitchFamily="18" charset="0"/>
                              </a:rPr>
                              <m:t>𝑠</m:t>
                            </m:r>
                          </m:e>
                          <m:sub>
                            <m:r>
                              <a:rPr lang="en-US" sz="2800" i="1" dirty="0">
                                <a:latin typeface="Cambria Math" panose="02040503050406030204" pitchFamily="18" charset="0"/>
                              </a:rPr>
                              <m:t>𝑖</m:t>
                            </m:r>
                          </m:sub>
                          <m:sup>
                            <m:r>
                              <a:rPr lang="en-US" sz="2800" i="1" dirty="0">
                                <a:latin typeface="Cambria Math" panose="02040503050406030204" pitchFamily="18" charset="0"/>
                              </a:rPr>
                              <m:t>′</m:t>
                            </m:r>
                          </m:sup>
                        </m:sSubSup>
                        <m:r>
                          <a:rPr lang="en-US" sz="2800" i="1" dirty="0">
                            <a:latin typeface="Cambria Math" panose="02040503050406030204" pitchFamily="18" charset="0"/>
                          </a:rPr>
                          <m:t>,</m:t>
                        </m:r>
                        <m:sSub>
                          <m:sSubPr>
                            <m:ctrlPr>
                              <a:rPr lang="en-US" sz="2800" i="1" dirty="0">
                                <a:latin typeface="Cambria Math" panose="02040503050406030204" pitchFamily="18" charset="0"/>
                              </a:rPr>
                            </m:ctrlPr>
                          </m:sSubPr>
                          <m:e>
                            <m:r>
                              <a:rPr lang="en-US" sz="2800" b="1" dirty="0">
                                <a:latin typeface="Cambria Math" panose="02040503050406030204" pitchFamily="18" charset="0"/>
                              </a:rPr>
                              <m:t>𝐬</m:t>
                            </m:r>
                          </m:e>
                          <m:sub>
                            <m:r>
                              <a:rPr lang="en-US" sz="2800" i="1" dirty="0">
                                <a:latin typeface="Cambria Math" panose="02040503050406030204" pitchFamily="18" charset="0"/>
                              </a:rPr>
                              <m:t>−</m:t>
                            </m:r>
                            <m:r>
                              <a:rPr lang="en-US" sz="2800" i="1" dirty="0">
                                <a:latin typeface="Cambria Math" panose="02040503050406030204" pitchFamily="18" charset="0"/>
                              </a:rPr>
                              <m:t>𝑖</m:t>
                            </m:r>
                          </m:sub>
                        </m:sSub>
                      </m:e>
                    </m:d>
                  </m:oMath>
                </a14:m>
                <a:endParaRPr lang="en-US" sz="2800" dirty="0"/>
              </a:p>
            </p:txBody>
          </p:sp>
        </mc:Choice>
        <mc:Fallback xmlns="">
          <p:sp>
            <p:nvSpPr>
              <p:cNvPr id="13" name="Rectangle 12"/>
              <p:cNvSpPr>
                <a:spLocks noRot="1" noChangeAspect="1" noMove="1" noResize="1" noEditPoints="1" noAdjustHandles="1" noChangeArrowheads="1" noChangeShapeType="1" noTextEdit="1"/>
              </p:cNvSpPr>
              <p:nvPr/>
            </p:nvSpPr>
            <p:spPr>
              <a:xfrm>
                <a:off x="1644288" y="4970586"/>
                <a:ext cx="7438377" cy="1385764"/>
              </a:xfrm>
              <a:prstGeom prst="rect">
                <a:avLst/>
              </a:prstGeom>
              <a:blipFill>
                <a:blip r:embed="rId5"/>
                <a:stretch>
                  <a:fillRect l="-1721" t="-3947" b="-11404"/>
                </a:stretch>
              </a:blipFill>
            </p:spPr>
            <p:txBody>
              <a:bodyPr/>
              <a:lstStyle/>
              <a:p>
                <a:r>
                  <a:rPr lang="en-US">
                    <a:noFill/>
                  </a:rPr>
                  <a:t> </a:t>
                </a:r>
              </a:p>
            </p:txBody>
          </p:sp>
        </mc:Fallback>
      </mc:AlternateContent>
      <p:sp>
        <p:nvSpPr>
          <p:cNvPr id="7" name="Slide Number Placeholder 6"/>
          <p:cNvSpPr>
            <a:spLocks noGrp="1"/>
          </p:cNvSpPr>
          <p:nvPr>
            <p:ph type="sldNum" sz="quarter" idx="12"/>
          </p:nvPr>
        </p:nvSpPr>
        <p:spPr>
          <a:xfrm>
            <a:off x="612648" y="6356350"/>
            <a:ext cx="814936" cy="365760"/>
          </a:xfrm>
          <a:prstGeom prst="rect">
            <a:avLst/>
          </a:prstGeom>
        </p:spPr>
        <p:txBody>
          <a:bodyPr vert="horz"/>
          <a:lstStyle>
            <a:defPPr>
              <a:defRPr lang="en-US"/>
            </a:defPPr>
            <a:lvl1pPr marL="0" algn="l" defTabSz="914400" rtl="0" eaLnBrk="1" latinLnBrk="0" hangingPunct="1">
              <a:defRPr kumimoji="0" sz="14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3B20E47-2A4C-4221-B6B9-A2AC2F1C1077}" type="slidenum">
              <a:rPr lang="en-US" smtClean="0">
                <a:solidFill>
                  <a:schemeClr val="tx1"/>
                </a:solidFill>
              </a:rPr>
              <a:pPr/>
              <a:t>26</a:t>
            </a:fld>
            <a:endParaRPr lang="en-US" dirty="0">
              <a:solidFill>
                <a:schemeClr val="tx1"/>
              </a:solidFill>
            </a:endParaRPr>
          </a:p>
        </p:txBody>
      </p:sp>
      <mc:AlternateContent xmlns:mc="http://schemas.openxmlformats.org/markup-compatibility/2006" xmlns:p14="http://schemas.microsoft.com/office/powerpoint/2010/main">
        <mc:Choice Requires="p14">
          <p:contentPart p14:bwMode="auto" r:id="rId6">
            <p14:nvContentPartPr>
              <p14:cNvPr id="4" name="Ink 3">
                <a:extLst>
                  <a:ext uri="{FF2B5EF4-FFF2-40B4-BE49-F238E27FC236}">
                    <a16:creationId xmlns:a16="http://schemas.microsoft.com/office/drawing/2014/main" id="{DDD5A42B-5E0B-BCEB-A6CE-0EF994BF5D0B}"/>
                  </a:ext>
                </a:extLst>
              </p14:cNvPr>
              <p14:cNvContentPartPr/>
              <p14:nvPr/>
            </p14:nvContentPartPr>
            <p14:xfrm>
              <a:off x="561240" y="2044800"/>
              <a:ext cx="7610400" cy="3158280"/>
            </p14:xfrm>
          </p:contentPart>
        </mc:Choice>
        <mc:Fallback xmlns="">
          <p:pic>
            <p:nvPicPr>
              <p:cNvPr id="4" name="Ink 3">
                <a:extLst>
                  <a:ext uri="{FF2B5EF4-FFF2-40B4-BE49-F238E27FC236}">
                    <a16:creationId xmlns:a16="http://schemas.microsoft.com/office/drawing/2014/main" id="{DDD5A42B-5E0B-BCEB-A6CE-0EF994BF5D0B}"/>
                  </a:ext>
                </a:extLst>
              </p:cNvPr>
              <p:cNvPicPr/>
              <p:nvPr/>
            </p:nvPicPr>
            <p:blipFill>
              <a:blip r:embed="rId7"/>
              <a:stretch>
                <a:fillRect/>
              </a:stretch>
            </p:blipFill>
            <p:spPr>
              <a:xfrm>
                <a:off x="551880" y="2035440"/>
                <a:ext cx="7629120" cy="3177000"/>
              </a:xfrm>
              <a:prstGeom prst="rect">
                <a:avLst/>
              </a:prstGeom>
            </p:spPr>
          </p:pic>
        </mc:Fallback>
      </mc:AlternateContent>
    </p:spTree>
    <p:extLst>
      <p:ext uri="{BB962C8B-B14F-4D97-AF65-F5344CB8AC3E}">
        <p14:creationId xmlns:p14="http://schemas.microsoft.com/office/powerpoint/2010/main" val="42164299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500"/>
                                        <p:tgtEl>
                                          <p:spTgt spid="10"/>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fade">
                                      <p:cBhvr>
                                        <p:cTn id="2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2" grpId="0"/>
      <p:bldP spid="1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Dominance</a:t>
            </a:r>
          </a:p>
        </p:txBody>
      </p:sp>
      <p:sp>
        <p:nvSpPr>
          <p:cNvPr id="7" name="Rectangle 6"/>
          <p:cNvSpPr/>
          <p:nvPr/>
        </p:nvSpPr>
        <p:spPr>
          <a:xfrm>
            <a:off x="552099" y="983479"/>
            <a:ext cx="7888516" cy="954107"/>
          </a:xfrm>
          <a:prstGeom prst="rect">
            <a:avLst/>
          </a:prstGeom>
        </p:spPr>
        <p:txBody>
          <a:bodyPr wrap="square">
            <a:spAutoFit/>
          </a:bodyPr>
          <a:lstStyle/>
          <a:p>
            <a:r>
              <a:rPr lang="en-US" sz="2800" dirty="0">
                <a:solidFill>
                  <a:schemeClr val="tx2"/>
                </a:solidFill>
              </a:rPr>
              <a:t>Can you find any dominance relationships between the pure strategies in these games?</a:t>
            </a:r>
          </a:p>
        </p:txBody>
      </p:sp>
      <p:graphicFrame>
        <p:nvGraphicFramePr>
          <p:cNvPr id="8" name="Table 7"/>
          <p:cNvGraphicFramePr>
            <a:graphicFrameLocks noGrp="1"/>
          </p:cNvGraphicFramePr>
          <p:nvPr>
            <p:extLst>
              <p:ext uri="{D42A27DB-BD31-4B8C-83A1-F6EECF244321}">
                <p14:modId xmlns:p14="http://schemas.microsoft.com/office/powerpoint/2010/main" val="607722691"/>
              </p:ext>
            </p:extLst>
          </p:nvPr>
        </p:nvGraphicFramePr>
        <p:xfrm>
          <a:off x="1794685" y="3631213"/>
          <a:ext cx="3901268" cy="2160988"/>
        </p:xfrm>
        <a:graphic>
          <a:graphicData uri="http://schemas.openxmlformats.org/drawingml/2006/table">
            <a:tbl>
              <a:tblPr firstRow="1" bandRow="1">
                <a:tableStyleId>{5940675A-B579-460E-94D1-54222C63F5DA}</a:tableStyleId>
              </a:tblPr>
              <a:tblGrid>
                <a:gridCol w="975317">
                  <a:extLst>
                    <a:ext uri="{9D8B030D-6E8A-4147-A177-3AD203B41FA5}">
                      <a16:colId xmlns:a16="http://schemas.microsoft.com/office/drawing/2014/main" val="20000"/>
                    </a:ext>
                  </a:extLst>
                </a:gridCol>
                <a:gridCol w="975317">
                  <a:extLst>
                    <a:ext uri="{9D8B030D-6E8A-4147-A177-3AD203B41FA5}">
                      <a16:colId xmlns:a16="http://schemas.microsoft.com/office/drawing/2014/main" val="20001"/>
                    </a:ext>
                  </a:extLst>
                </a:gridCol>
                <a:gridCol w="975317">
                  <a:extLst>
                    <a:ext uri="{9D8B030D-6E8A-4147-A177-3AD203B41FA5}">
                      <a16:colId xmlns:a16="http://schemas.microsoft.com/office/drawing/2014/main" val="20002"/>
                    </a:ext>
                  </a:extLst>
                </a:gridCol>
                <a:gridCol w="975317">
                  <a:extLst>
                    <a:ext uri="{9D8B030D-6E8A-4147-A177-3AD203B41FA5}">
                      <a16:colId xmlns:a16="http://schemas.microsoft.com/office/drawing/2014/main" val="20003"/>
                    </a:ext>
                  </a:extLst>
                </a:gridCol>
              </a:tblGrid>
              <a:tr h="540247">
                <a:tc>
                  <a:txBody>
                    <a:bodyPr/>
                    <a:lstStyle/>
                    <a:p>
                      <a:pPr algn="ctr"/>
                      <a:endParaRPr lang="en-US" sz="1800" dirty="0"/>
                    </a:p>
                  </a:txBody>
                  <a:tcPr/>
                </a:tc>
                <a:tc>
                  <a:txBody>
                    <a:bodyPr/>
                    <a:lstStyle/>
                    <a:p>
                      <a:pPr algn="ctr"/>
                      <a:r>
                        <a:rPr lang="en-US" sz="1800" dirty="0"/>
                        <a:t>Rock</a:t>
                      </a:r>
                    </a:p>
                  </a:txBody>
                  <a:tcPr/>
                </a:tc>
                <a:tc>
                  <a:txBody>
                    <a:bodyPr/>
                    <a:lstStyle/>
                    <a:p>
                      <a:pPr algn="ctr"/>
                      <a:r>
                        <a:rPr lang="en-US" sz="1800" dirty="0"/>
                        <a:t>Paper</a:t>
                      </a:r>
                    </a:p>
                  </a:txBody>
                  <a:tcPr/>
                </a:tc>
                <a:tc>
                  <a:txBody>
                    <a:bodyPr/>
                    <a:lstStyle/>
                    <a:p>
                      <a:pPr algn="ctr"/>
                      <a:r>
                        <a:rPr lang="en-US" sz="1800" dirty="0"/>
                        <a:t>Scissors</a:t>
                      </a:r>
                    </a:p>
                  </a:txBody>
                  <a:tcPr/>
                </a:tc>
                <a:extLst>
                  <a:ext uri="{0D108BD9-81ED-4DB2-BD59-A6C34878D82A}">
                    <a16:rowId xmlns:a16="http://schemas.microsoft.com/office/drawing/2014/main" val="10000"/>
                  </a:ext>
                </a:extLst>
              </a:tr>
              <a:tr h="540247">
                <a:tc>
                  <a:txBody>
                    <a:bodyPr/>
                    <a:lstStyle/>
                    <a:p>
                      <a:pPr algn="ctr"/>
                      <a:r>
                        <a:rPr lang="en-US" sz="1800" dirty="0"/>
                        <a:t>Rock</a:t>
                      </a:r>
                    </a:p>
                  </a:txBody>
                  <a:tcPr/>
                </a:tc>
                <a:tc>
                  <a:txBody>
                    <a:bodyPr/>
                    <a:lstStyle/>
                    <a:p>
                      <a:pPr algn="ctr"/>
                      <a:r>
                        <a:rPr lang="en-US" sz="1800" dirty="0"/>
                        <a:t>0,0</a:t>
                      </a:r>
                    </a:p>
                  </a:txBody>
                  <a:tcPr/>
                </a:tc>
                <a:tc>
                  <a:txBody>
                    <a:bodyPr/>
                    <a:lstStyle/>
                    <a:p>
                      <a:pPr algn="ctr"/>
                      <a:r>
                        <a:rPr lang="en-US" sz="1800" dirty="0"/>
                        <a:t>-1,1</a:t>
                      </a:r>
                    </a:p>
                  </a:txBody>
                  <a:tcPr/>
                </a:tc>
                <a:tc>
                  <a:txBody>
                    <a:bodyPr/>
                    <a:lstStyle/>
                    <a:p>
                      <a:pPr algn="ctr"/>
                      <a:r>
                        <a:rPr lang="en-US" sz="1800" dirty="0"/>
                        <a:t>1,-1</a:t>
                      </a:r>
                    </a:p>
                  </a:txBody>
                  <a:tcPr/>
                </a:tc>
                <a:extLst>
                  <a:ext uri="{0D108BD9-81ED-4DB2-BD59-A6C34878D82A}">
                    <a16:rowId xmlns:a16="http://schemas.microsoft.com/office/drawing/2014/main" val="10001"/>
                  </a:ext>
                </a:extLst>
              </a:tr>
              <a:tr h="540247">
                <a:tc>
                  <a:txBody>
                    <a:bodyPr/>
                    <a:lstStyle/>
                    <a:p>
                      <a:pPr algn="ctr"/>
                      <a:r>
                        <a:rPr lang="en-US" sz="1800" dirty="0"/>
                        <a:t>Paper</a:t>
                      </a:r>
                    </a:p>
                  </a:txBody>
                  <a:tcPr/>
                </a:tc>
                <a:tc>
                  <a:txBody>
                    <a:bodyPr/>
                    <a:lstStyle/>
                    <a:p>
                      <a:pPr algn="ctr"/>
                      <a:r>
                        <a:rPr lang="en-US" sz="1800" dirty="0"/>
                        <a:t>1,-1</a:t>
                      </a:r>
                    </a:p>
                  </a:txBody>
                  <a:tcPr/>
                </a:tc>
                <a:tc>
                  <a:txBody>
                    <a:bodyPr/>
                    <a:lstStyle/>
                    <a:p>
                      <a:pPr algn="ctr"/>
                      <a:r>
                        <a:rPr lang="en-US" sz="1800" dirty="0"/>
                        <a:t>0,0</a:t>
                      </a:r>
                    </a:p>
                  </a:txBody>
                  <a:tcPr/>
                </a:tc>
                <a:tc>
                  <a:txBody>
                    <a:bodyPr/>
                    <a:lstStyle/>
                    <a:p>
                      <a:pPr algn="ctr"/>
                      <a:r>
                        <a:rPr lang="en-US" sz="1800" dirty="0"/>
                        <a:t>-1,1</a:t>
                      </a:r>
                    </a:p>
                  </a:txBody>
                  <a:tcPr/>
                </a:tc>
                <a:extLst>
                  <a:ext uri="{0D108BD9-81ED-4DB2-BD59-A6C34878D82A}">
                    <a16:rowId xmlns:a16="http://schemas.microsoft.com/office/drawing/2014/main" val="10002"/>
                  </a:ext>
                </a:extLst>
              </a:tr>
              <a:tr h="540247">
                <a:tc>
                  <a:txBody>
                    <a:bodyPr/>
                    <a:lstStyle/>
                    <a:p>
                      <a:pPr algn="ctr"/>
                      <a:r>
                        <a:rPr lang="en-US" sz="1800" dirty="0"/>
                        <a:t>Scissor</a:t>
                      </a:r>
                    </a:p>
                  </a:txBody>
                  <a:tcPr/>
                </a:tc>
                <a:tc>
                  <a:txBody>
                    <a:bodyPr/>
                    <a:lstStyle/>
                    <a:p>
                      <a:pPr algn="ctr"/>
                      <a:r>
                        <a:rPr lang="en-US" sz="1800" dirty="0"/>
                        <a:t>-1,1</a:t>
                      </a:r>
                    </a:p>
                  </a:txBody>
                  <a:tcPr/>
                </a:tc>
                <a:tc>
                  <a:txBody>
                    <a:bodyPr/>
                    <a:lstStyle/>
                    <a:p>
                      <a:pPr algn="ctr"/>
                      <a:r>
                        <a:rPr lang="en-US" sz="1800" dirty="0"/>
                        <a:t>1,-1</a:t>
                      </a:r>
                    </a:p>
                  </a:txBody>
                  <a:tcPr/>
                </a:tc>
                <a:tc>
                  <a:txBody>
                    <a:bodyPr/>
                    <a:lstStyle/>
                    <a:p>
                      <a:pPr algn="ctr"/>
                      <a:r>
                        <a:rPr lang="en-US" sz="1800" dirty="0"/>
                        <a:t>0,0</a:t>
                      </a:r>
                    </a:p>
                  </a:txBody>
                  <a:tcPr/>
                </a:tc>
                <a:extLst>
                  <a:ext uri="{0D108BD9-81ED-4DB2-BD59-A6C34878D82A}">
                    <a16:rowId xmlns:a16="http://schemas.microsoft.com/office/drawing/2014/main" val="10003"/>
                  </a:ext>
                </a:extLst>
              </a:tr>
            </a:tbl>
          </a:graphicData>
        </a:graphic>
      </p:graphicFrame>
      <p:sp>
        <p:nvSpPr>
          <p:cNvPr id="9" name="TextBox 8"/>
          <p:cNvSpPr txBox="1"/>
          <p:nvPr/>
        </p:nvSpPr>
        <p:spPr>
          <a:xfrm>
            <a:off x="3483610" y="3083981"/>
            <a:ext cx="1523180" cy="400110"/>
          </a:xfrm>
          <a:prstGeom prst="rect">
            <a:avLst/>
          </a:prstGeom>
          <a:noFill/>
        </p:spPr>
        <p:txBody>
          <a:bodyPr wrap="square" rtlCol="0">
            <a:spAutoFit/>
          </a:bodyPr>
          <a:lstStyle/>
          <a:p>
            <a:r>
              <a:rPr lang="en-US" sz="2000" dirty="0"/>
              <a:t>Player 2</a:t>
            </a:r>
          </a:p>
        </p:txBody>
      </p:sp>
      <p:sp>
        <p:nvSpPr>
          <p:cNvPr id="10" name="TextBox 9"/>
          <p:cNvSpPr txBox="1"/>
          <p:nvPr/>
        </p:nvSpPr>
        <p:spPr>
          <a:xfrm rot="16200000">
            <a:off x="758633" y="4606408"/>
            <a:ext cx="1333401" cy="400110"/>
          </a:xfrm>
          <a:prstGeom prst="rect">
            <a:avLst/>
          </a:prstGeom>
          <a:noFill/>
        </p:spPr>
        <p:txBody>
          <a:bodyPr wrap="square" rtlCol="0">
            <a:spAutoFit/>
          </a:bodyPr>
          <a:lstStyle/>
          <a:p>
            <a:r>
              <a:rPr lang="en-US" sz="2000" dirty="0"/>
              <a:t>Player 1</a:t>
            </a:r>
          </a:p>
        </p:txBody>
      </p:sp>
      <p:graphicFrame>
        <p:nvGraphicFramePr>
          <p:cNvPr id="11" name="Table 10"/>
          <p:cNvGraphicFramePr>
            <a:graphicFrameLocks noGrp="1"/>
          </p:cNvGraphicFramePr>
          <p:nvPr>
            <p:extLst>
              <p:ext uri="{D42A27DB-BD31-4B8C-83A1-F6EECF244321}">
                <p14:modId xmlns:p14="http://schemas.microsoft.com/office/powerpoint/2010/main" val="2605467220"/>
              </p:ext>
            </p:extLst>
          </p:nvPr>
        </p:nvGraphicFramePr>
        <p:xfrm>
          <a:off x="7064967" y="2427032"/>
          <a:ext cx="3901266" cy="1620741"/>
        </p:xfrm>
        <a:graphic>
          <a:graphicData uri="http://schemas.openxmlformats.org/drawingml/2006/table">
            <a:tbl>
              <a:tblPr firstRow="1" bandRow="1">
                <a:tableStyleId>{5940675A-B579-460E-94D1-54222C63F5DA}</a:tableStyleId>
              </a:tblPr>
              <a:tblGrid>
                <a:gridCol w="1300422">
                  <a:extLst>
                    <a:ext uri="{9D8B030D-6E8A-4147-A177-3AD203B41FA5}">
                      <a16:colId xmlns:a16="http://schemas.microsoft.com/office/drawing/2014/main" val="20000"/>
                    </a:ext>
                  </a:extLst>
                </a:gridCol>
                <a:gridCol w="1300422">
                  <a:extLst>
                    <a:ext uri="{9D8B030D-6E8A-4147-A177-3AD203B41FA5}">
                      <a16:colId xmlns:a16="http://schemas.microsoft.com/office/drawing/2014/main" val="20001"/>
                    </a:ext>
                  </a:extLst>
                </a:gridCol>
                <a:gridCol w="1300422">
                  <a:extLst>
                    <a:ext uri="{9D8B030D-6E8A-4147-A177-3AD203B41FA5}">
                      <a16:colId xmlns:a16="http://schemas.microsoft.com/office/drawing/2014/main" val="20002"/>
                    </a:ext>
                  </a:extLst>
                </a:gridCol>
              </a:tblGrid>
              <a:tr h="540247">
                <a:tc>
                  <a:txBody>
                    <a:bodyPr/>
                    <a:lstStyle/>
                    <a:p>
                      <a:pPr algn="ctr"/>
                      <a:endParaRPr lang="en-US" sz="1800" dirty="0"/>
                    </a:p>
                  </a:txBody>
                  <a:tcPr/>
                </a:tc>
                <a:tc>
                  <a:txBody>
                    <a:bodyPr/>
                    <a:lstStyle/>
                    <a:p>
                      <a:pPr algn="ctr"/>
                      <a:r>
                        <a:rPr lang="en-US" sz="1800" dirty="0"/>
                        <a:t>Cooperate</a:t>
                      </a:r>
                    </a:p>
                  </a:txBody>
                  <a:tcPr/>
                </a:tc>
                <a:tc>
                  <a:txBody>
                    <a:bodyPr/>
                    <a:lstStyle/>
                    <a:p>
                      <a:pPr algn="ctr"/>
                      <a:r>
                        <a:rPr lang="en-US" sz="1800" dirty="0"/>
                        <a:t>Defect</a:t>
                      </a:r>
                    </a:p>
                  </a:txBody>
                  <a:tcPr/>
                </a:tc>
                <a:extLst>
                  <a:ext uri="{0D108BD9-81ED-4DB2-BD59-A6C34878D82A}">
                    <a16:rowId xmlns:a16="http://schemas.microsoft.com/office/drawing/2014/main" val="10000"/>
                  </a:ext>
                </a:extLst>
              </a:tr>
              <a:tr h="540247">
                <a:tc>
                  <a:txBody>
                    <a:bodyPr/>
                    <a:lstStyle/>
                    <a:p>
                      <a:pPr algn="ctr"/>
                      <a:r>
                        <a:rPr lang="en-US" sz="1800" dirty="0"/>
                        <a:t>Cooperate</a:t>
                      </a:r>
                    </a:p>
                  </a:txBody>
                  <a:tcPr/>
                </a:tc>
                <a:tc>
                  <a:txBody>
                    <a:bodyPr/>
                    <a:lstStyle/>
                    <a:p>
                      <a:pPr algn="ctr"/>
                      <a:r>
                        <a:rPr lang="en-US" sz="1800" dirty="0"/>
                        <a:t>-1,-1</a:t>
                      </a:r>
                    </a:p>
                  </a:txBody>
                  <a:tcPr/>
                </a:tc>
                <a:tc>
                  <a:txBody>
                    <a:bodyPr/>
                    <a:lstStyle/>
                    <a:p>
                      <a:pPr algn="ctr"/>
                      <a:r>
                        <a:rPr lang="en-US" sz="1800" dirty="0"/>
                        <a:t>-3,0</a:t>
                      </a:r>
                    </a:p>
                  </a:txBody>
                  <a:tcPr/>
                </a:tc>
                <a:extLst>
                  <a:ext uri="{0D108BD9-81ED-4DB2-BD59-A6C34878D82A}">
                    <a16:rowId xmlns:a16="http://schemas.microsoft.com/office/drawing/2014/main" val="10001"/>
                  </a:ext>
                </a:extLst>
              </a:tr>
              <a:tr h="540247">
                <a:tc>
                  <a:txBody>
                    <a:bodyPr/>
                    <a:lstStyle/>
                    <a:p>
                      <a:pPr algn="ctr"/>
                      <a:r>
                        <a:rPr lang="en-US" sz="1800" dirty="0"/>
                        <a:t>Defect</a:t>
                      </a:r>
                    </a:p>
                  </a:txBody>
                  <a:tcPr/>
                </a:tc>
                <a:tc>
                  <a:txBody>
                    <a:bodyPr/>
                    <a:lstStyle/>
                    <a:p>
                      <a:pPr algn="ctr"/>
                      <a:r>
                        <a:rPr lang="en-US" sz="1800" dirty="0"/>
                        <a:t>0,-3</a:t>
                      </a:r>
                    </a:p>
                  </a:txBody>
                  <a:tcPr/>
                </a:tc>
                <a:tc>
                  <a:txBody>
                    <a:bodyPr/>
                    <a:lstStyle/>
                    <a:p>
                      <a:pPr algn="ctr"/>
                      <a:r>
                        <a:rPr lang="en-US" sz="1800" dirty="0"/>
                        <a:t>-2,-2</a:t>
                      </a:r>
                    </a:p>
                  </a:txBody>
                  <a:tcPr/>
                </a:tc>
                <a:extLst>
                  <a:ext uri="{0D108BD9-81ED-4DB2-BD59-A6C34878D82A}">
                    <a16:rowId xmlns:a16="http://schemas.microsoft.com/office/drawing/2014/main" val="10002"/>
                  </a:ext>
                </a:extLst>
              </a:tr>
            </a:tbl>
          </a:graphicData>
        </a:graphic>
      </p:graphicFrame>
      <p:sp>
        <p:nvSpPr>
          <p:cNvPr id="12" name="TextBox 11"/>
          <p:cNvSpPr txBox="1"/>
          <p:nvPr/>
        </p:nvSpPr>
        <p:spPr>
          <a:xfrm>
            <a:off x="8931666" y="1871083"/>
            <a:ext cx="1644981" cy="400110"/>
          </a:xfrm>
          <a:prstGeom prst="rect">
            <a:avLst/>
          </a:prstGeom>
          <a:noFill/>
        </p:spPr>
        <p:txBody>
          <a:bodyPr wrap="square" rtlCol="0">
            <a:spAutoFit/>
          </a:bodyPr>
          <a:lstStyle/>
          <a:p>
            <a:r>
              <a:rPr lang="en-US" sz="2000" dirty="0"/>
              <a:t>Player 2</a:t>
            </a:r>
          </a:p>
        </p:txBody>
      </p:sp>
      <p:sp>
        <p:nvSpPr>
          <p:cNvPr id="13" name="TextBox 12"/>
          <p:cNvSpPr txBox="1"/>
          <p:nvPr/>
        </p:nvSpPr>
        <p:spPr>
          <a:xfrm rot="16200000">
            <a:off x="6029405" y="3160457"/>
            <a:ext cx="1333401" cy="400110"/>
          </a:xfrm>
          <a:prstGeom prst="rect">
            <a:avLst/>
          </a:prstGeom>
          <a:noFill/>
        </p:spPr>
        <p:txBody>
          <a:bodyPr wrap="square" rtlCol="0">
            <a:spAutoFit/>
          </a:bodyPr>
          <a:lstStyle/>
          <a:p>
            <a:r>
              <a:rPr lang="en-US" sz="2000" dirty="0"/>
              <a:t>Player 1</a:t>
            </a:r>
          </a:p>
        </p:txBody>
      </p:sp>
      <p:graphicFrame>
        <p:nvGraphicFramePr>
          <p:cNvPr id="14" name="Table 13"/>
          <p:cNvGraphicFramePr>
            <a:graphicFrameLocks noGrp="1"/>
          </p:cNvGraphicFramePr>
          <p:nvPr>
            <p:extLst>
              <p:ext uri="{D42A27DB-BD31-4B8C-83A1-F6EECF244321}">
                <p14:modId xmlns:p14="http://schemas.microsoft.com/office/powerpoint/2010/main" val="972107754"/>
              </p:ext>
            </p:extLst>
          </p:nvPr>
        </p:nvGraphicFramePr>
        <p:xfrm>
          <a:off x="7064967" y="4806462"/>
          <a:ext cx="3901266" cy="1620741"/>
        </p:xfrm>
        <a:graphic>
          <a:graphicData uri="http://schemas.openxmlformats.org/drawingml/2006/table">
            <a:tbl>
              <a:tblPr firstRow="1" bandRow="1">
                <a:tableStyleId>{5940675A-B579-460E-94D1-54222C63F5DA}</a:tableStyleId>
              </a:tblPr>
              <a:tblGrid>
                <a:gridCol w="1300422">
                  <a:extLst>
                    <a:ext uri="{9D8B030D-6E8A-4147-A177-3AD203B41FA5}">
                      <a16:colId xmlns:a16="http://schemas.microsoft.com/office/drawing/2014/main" val="20000"/>
                    </a:ext>
                  </a:extLst>
                </a:gridCol>
                <a:gridCol w="1300422">
                  <a:extLst>
                    <a:ext uri="{9D8B030D-6E8A-4147-A177-3AD203B41FA5}">
                      <a16:colId xmlns:a16="http://schemas.microsoft.com/office/drawing/2014/main" val="20001"/>
                    </a:ext>
                  </a:extLst>
                </a:gridCol>
                <a:gridCol w="1300422">
                  <a:extLst>
                    <a:ext uri="{9D8B030D-6E8A-4147-A177-3AD203B41FA5}">
                      <a16:colId xmlns:a16="http://schemas.microsoft.com/office/drawing/2014/main" val="20002"/>
                    </a:ext>
                  </a:extLst>
                </a:gridCol>
              </a:tblGrid>
              <a:tr h="540247">
                <a:tc>
                  <a:txBody>
                    <a:bodyPr/>
                    <a:lstStyle/>
                    <a:p>
                      <a:pPr algn="ctr"/>
                      <a:endParaRPr lang="en-US" sz="1800" dirty="0"/>
                    </a:p>
                  </a:txBody>
                  <a:tcPr/>
                </a:tc>
                <a:tc>
                  <a:txBody>
                    <a:bodyPr/>
                    <a:lstStyle/>
                    <a:p>
                      <a:pPr algn="ctr"/>
                      <a:r>
                        <a:rPr lang="en-US" sz="1800" dirty="0"/>
                        <a:t>Football</a:t>
                      </a:r>
                    </a:p>
                  </a:txBody>
                  <a:tcPr/>
                </a:tc>
                <a:tc>
                  <a:txBody>
                    <a:bodyPr/>
                    <a:lstStyle/>
                    <a:p>
                      <a:pPr algn="ctr"/>
                      <a:r>
                        <a:rPr lang="en-US" sz="1800" dirty="0"/>
                        <a:t>Concert</a:t>
                      </a:r>
                    </a:p>
                  </a:txBody>
                  <a:tcPr/>
                </a:tc>
                <a:extLst>
                  <a:ext uri="{0D108BD9-81ED-4DB2-BD59-A6C34878D82A}">
                    <a16:rowId xmlns:a16="http://schemas.microsoft.com/office/drawing/2014/main" val="10000"/>
                  </a:ext>
                </a:extLst>
              </a:tr>
              <a:tr h="540247">
                <a:tc>
                  <a:txBody>
                    <a:bodyPr/>
                    <a:lstStyle/>
                    <a:p>
                      <a:pPr algn="ctr"/>
                      <a:r>
                        <a:rPr lang="en-US" sz="1800" dirty="0"/>
                        <a:t>Football</a:t>
                      </a:r>
                    </a:p>
                  </a:txBody>
                  <a:tcPr/>
                </a:tc>
                <a:tc>
                  <a:txBody>
                    <a:bodyPr/>
                    <a:lstStyle/>
                    <a:p>
                      <a:pPr algn="ctr"/>
                      <a:r>
                        <a:rPr lang="en-US" sz="1800" dirty="0"/>
                        <a:t>2,1</a:t>
                      </a:r>
                    </a:p>
                  </a:txBody>
                  <a:tcPr/>
                </a:tc>
                <a:tc>
                  <a:txBody>
                    <a:bodyPr/>
                    <a:lstStyle/>
                    <a:p>
                      <a:pPr algn="ctr"/>
                      <a:r>
                        <a:rPr lang="en-US" sz="1800" dirty="0"/>
                        <a:t>0,0</a:t>
                      </a:r>
                    </a:p>
                  </a:txBody>
                  <a:tcPr/>
                </a:tc>
                <a:extLst>
                  <a:ext uri="{0D108BD9-81ED-4DB2-BD59-A6C34878D82A}">
                    <a16:rowId xmlns:a16="http://schemas.microsoft.com/office/drawing/2014/main" val="10001"/>
                  </a:ext>
                </a:extLst>
              </a:tr>
              <a:tr h="540247">
                <a:tc>
                  <a:txBody>
                    <a:bodyPr/>
                    <a:lstStyle/>
                    <a:p>
                      <a:pPr algn="ctr"/>
                      <a:r>
                        <a:rPr lang="en-US" sz="1800" dirty="0"/>
                        <a:t>Concert</a:t>
                      </a:r>
                    </a:p>
                  </a:txBody>
                  <a:tcPr/>
                </a:tc>
                <a:tc>
                  <a:txBody>
                    <a:bodyPr/>
                    <a:lstStyle/>
                    <a:p>
                      <a:pPr algn="ctr"/>
                      <a:r>
                        <a:rPr lang="en-US" sz="1800" dirty="0"/>
                        <a:t>0,0</a:t>
                      </a:r>
                    </a:p>
                  </a:txBody>
                  <a:tcPr/>
                </a:tc>
                <a:tc>
                  <a:txBody>
                    <a:bodyPr/>
                    <a:lstStyle/>
                    <a:p>
                      <a:pPr algn="ctr"/>
                      <a:r>
                        <a:rPr lang="en-US" sz="1800" dirty="0"/>
                        <a:t>1,2</a:t>
                      </a:r>
                    </a:p>
                  </a:txBody>
                  <a:tcPr/>
                </a:tc>
                <a:extLst>
                  <a:ext uri="{0D108BD9-81ED-4DB2-BD59-A6C34878D82A}">
                    <a16:rowId xmlns:a16="http://schemas.microsoft.com/office/drawing/2014/main" val="10002"/>
                  </a:ext>
                </a:extLst>
              </a:tr>
            </a:tbl>
          </a:graphicData>
        </a:graphic>
      </p:graphicFrame>
      <p:sp>
        <p:nvSpPr>
          <p:cNvPr id="15" name="TextBox 14"/>
          <p:cNvSpPr txBox="1"/>
          <p:nvPr/>
        </p:nvSpPr>
        <p:spPr>
          <a:xfrm>
            <a:off x="9087638" y="4316828"/>
            <a:ext cx="1001261" cy="400110"/>
          </a:xfrm>
          <a:prstGeom prst="rect">
            <a:avLst/>
          </a:prstGeom>
          <a:noFill/>
        </p:spPr>
        <p:txBody>
          <a:bodyPr wrap="square" rtlCol="0">
            <a:spAutoFit/>
          </a:bodyPr>
          <a:lstStyle/>
          <a:p>
            <a:r>
              <a:rPr lang="en-US" sz="2000" dirty="0"/>
              <a:t>Berry</a:t>
            </a:r>
          </a:p>
        </p:txBody>
      </p:sp>
      <p:sp>
        <p:nvSpPr>
          <p:cNvPr id="16" name="TextBox 15"/>
          <p:cNvSpPr txBox="1"/>
          <p:nvPr/>
        </p:nvSpPr>
        <p:spPr>
          <a:xfrm rot="16200000">
            <a:off x="6029404" y="5250085"/>
            <a:ext cx="1333401" cy="400110"/>
          </a:xfrm>
          <a:prstGeom prst="rect">
            <a:avLst/>
          </a:prstGeom>
          <a:noFill/>
        </p:spPr>
        <p:txBody>
          <a:bodyPr wrap="square" rtlCol="0">
            <a:spAutoFit/>
          </a:bodyPr>
          <a:lstStyle/>
          <a:p>
            <a:r>
              <a:rPr lang="en-US" sz="2000" dirty="0"/>
              <a:t>Alex</a:t>
            </a:r>
          </a:p>
        </p:txBody>
      </p:sp>
      <p:sp>
        <p:nvSpPr>
          <p:cNvPr id="3" name="Slide Number Placeholder 2"/>
          <p:cNvSpPr>
            <a:spLocks noGrp="1"/>
          </p:cNvSpPr>
          <p:nvPr>
            <p:ph type="sldNum" sz="quarter" idx="12"/>
          </p:nvPr>
        </p:nvSpPr>
        <p:spPr>
          <a:xfrm>
            <a:off x="612648" y="6356350"/>
            <a:ext cx="814936" cy="365760"/>
          </a:xfrm>
          <a:prstGeom prst="rect">
            <a:avLst/>
          </a:prstGeom>
        </p:spPr>
        <p:txBody>
          <a:bodyPr vert="horz"/>
          <a:lstStyle>
            <a:defPPr>
              <a:defRPr lang="en-US"/>
            </a:defPPr>
            <a:lvl1pPr marL="0" algn="l" defTabSz="914400" rtl="0" eaLnBrk="1" latinLnBrk="0" hangingPunct="1">
              <a:defRPr kumimoji="0" sz="14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3B20E47-2A4C-4221-B6B9-A2AC2F1C1077}" type="slidenum">
              <a:rPr lang="en-US" smtClean="0">
                <a:solidFill>
                  <a:schemeClr val="tx1"/>
                </a:solidFill>
              </a:rPr>
              <a:pPr/>
              <a:t>27</a:t>
            </a:fld>
            <a:endParaRPr lang="en-US" dirty="0">
              <a:solidFill>
                <a:schemeClr val="tx1"/>
              </a:solidFill>
            </a:endParaRPr>
          </a:p>
        </p:txBody>
      </p:sp>
      <mc:AlternateContent xmlns:mc="http://schemas.openxmlformats.org/markup-compatibility/2006" xmlns:p14="http://schemas.microsoft.com/office/powerpoint/2010/main">
        <mc:Choice Requires="p14">
          <p:contentPart p14:bwMode="auto" r:id="rId3">
            <p14:nvContentPartPr>
              <p14:cNvPr id="4" name="Ink 3">
                <a:extLst>
                  <a:ext uri="{FF2B5EF4-FFF2-40B4-BE49-F238E27FC236}">
                    <a16:creationId xmlns:a16="http://schemas.microsoft.com/office/drawing/2014/main" id="{1AC44E27-26DD-D5E2-9903-4235F34D7DF6}"/>
                  </a:ext>
                </a:extLst>
              </p14:cNvPr>
              <p14:cNvContentPartPr/>
              <p14:nvPr/>
            </p14:nvContentPartPr>
            <p14:xfrm>
              <a:off x="1103040" y="2005920"/>
              <a:ext cx="9226800" cy="3966840"/>
            </p14:xfrm>
          </p:contentPart>
        </mc:Choice>
        <mc:Fallback xmlns="">
          <p:pic>
            <p:nvPicPr>
              <p:cNvPr id="4" name="Ink 3">
                <a:extLst>
                  <a:ext uri="{FF2B5EF4-FFF2-40B4-BE49-F238E27FC236}">
                    <a16:creationId xmlns:a16="http://schemas.microsoft.com/office/drawing/2014/main" id="{1AC44E27-26DD-D5E2-9903-4235F34D7DF6}"/>
                  </a:ext>
                </a:extLst>
              </p:cNvPr>
              <p:cNvPicPr/>
              <p:nvPr/>
            </p:nvPicPr>
            <p:blipFill>
              <a:blip r:embed="rId4"/>
              <a:stretch>
                <a:fillRect/>
              </a:stretch>
            </p:blipFill>
            <p:spPr>
              <a:xfrm>
                <a:off x="1093680" y="1996560"/>
                <a:ext cx="9245520" cy="3985560"/>
              </a:xfrm>
              <a:prstGeom prst="rect">
                <a:avLst/>
              </a:prstGeom>
            </p:spPr>
          </p:pic>
        </mc:Fallback>
      </mc:AlternateContent>
    </p:spTree>
    <p:extLst>
      <p:ext uri="{BB962C8B-B14F-4D97-AF65-F5344CB8AC3E}">
        <p14:creationId xmlns:p14="http://schemas.microsoft.com/office/powerpoint/2010/main" val="37307891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Dominance</a:t>
            </a:r>
          </a:p>
        </p:txBody>
      </p:sp>
      <mc:AlternateContent xmlns:mc="http://schemas.openxmlformats.org/markup-compatibility/2006" xmlns:a14="http://schemas.microsoft.com/office/drawing/2010/main">
        <mc:Choice Requires="a14">
          <p:sp>
            <p:nvSpPr>
              <p:cNvPr id="3" name="Content Placeholder 2"/>
              <p:cNvSpPr>
                <a:spLocks noGrp="1"/>
              </p:cNvSpPr>
              <p:nvPr>
                <p:ph sz="quarter" idx="1"/>
              </p:nvPr>
            </p:nvSpPr>
            <p:spPr>
              <a:xfrm>
                <a:off x="552099" y="1113178"/>
                <a:ext cx="11215526" cy="2039539"/>
              </a:xfrm>
            </p:spPr>
            <p:txBody>
              <a:bodyPr/>
              <a:lstStyle/>
              <a:p>
                <a:r>
                  <a:rPr lang="en-US" dirty="0">
                    <a:solidFill>
                      <a:schemeClr val="tx2"/>
                    </a:solidFill>
                  </a:rPr>
                  <a:t>If </a:t>
                </a:r>
                <a14:m>
                  <m:oMath xmlns:m="http://schemas.openxmlformats.org/officeDocument/2006/math">
                    <m:sSub>
                      <m:sSubPr>
                        <m:ctrlPr>
                          <a:rPr lang="en-US" b="0" i="1" smtClean="0">
                            <a:solidFill>
                              <a:schemeClr val="tx2"/>
                            </a:solidFill>
                            <a:latin typeface="Cambria Math" panose="02040503050406030204" pitchFamily="18" charset="0"/>
                          </a:rPr>
                        </m:ctrlPr>
                      </m:sSubPr>
                      <m:e>
                        <m:r>
                          <a:rPr lang="en-US" b="0" i="1" smtClean="0">
                            <a:solidFill>
                              <a:schemeClr val="tx2"/>
                            </a:solidFill>
                            <a:latin typeface="Cambria Math" panose="02040503050406030204" pitchFamily="18" charset="0"/>
                          </a:rPr>
                          <m:t>𝑠</m:t>
                        </m:r>
                      </m:e>
                      <m:sub>
                        <m:r>
                          <a:rPr lang="en-US" b="0" i="1" smtClean="0">
                            <a:solidFill>
                              <a:schemeClr val="tx2"/>
                            </a:solidFill>
                            <a:latin typeface="Cambria Math" panose="02040503050406030204" pitchFamily="18" charset="0"/>
                          </a:rPr>
                          <m:t>𝑖</m:t>
                        </m:r>
                      </m:sub>
                    </m:sSub>
                  </m:oMath>
                </a14:m>
                <a:r>
                  <a:rPr lang="en-US" dirty="0">
                    <a:solidFill>
                      <a:schemeClr val="tx2"/>
                    </a:solidFill>
                  </a:rPr>
                  <a:t> strictly dominates </a:t>
                </a:r>
                <a14:m>
                  <m:oMath xmlns:m="http://schemas.openxmlformats.org/officeDocument/2006/math">
                    <m:sSubSup>
                      <m:sSubSupPr>
                        <m:ctrlPr>
                          <a:rPr lang="en-US" b="0" i="1" smtClean="0">
                            <a:solidFill>
                              <a:schemeClr val="tx2"/>
                            </a:solidFill>
                            <a:latin typeface="Cambria Math" panose="02040503050406030204" pitchFamily="18" charset="0"/>
                          </a:rPr>
                        </m:ctrlPr>
                      </m:sSubSupPr>
                      <m:e>
                        <m:r>
                          <a:rPr lang="en-US" b="0" i="1" smtClean="0">
                            <a:solidFill>
                              <a:schemeClr val="tx2"/>
                            </a:solidFill>
                            <a:latin typeface="Cambria Math" panose="02040503050406030204" pitchFamily="18" charset="0"/>
                          </a:rPr>
                          <m:t>𝑠</m:t>
                        </m:r>
                      </m:e>
                      <m:sub>
                        <m:r>
                          <a:rPr lang="en-US" b="0" i="1" smtClean="0">
                            <a:solidFill>
                              <a:schemeClr val="tx2"/>
                            </a:solidFill>
                            <a:latin typeface="Cambria Math" panose="02040503050406030204" pitchFamily="18" charset="0"/>
                          </a:rPr>
                          <m:t>𝑖</m:t>
                        </m:r>
                      </m:sub>
                      <m:sup>
                        <m:r>
                          <a:rPr lang="en-US" b="0" i="1" smtClean="0">
                            <a:solidFill>
                              <a:schemeClr val="tx2"/>
                            </a:solidFill>
                            <a:latin typeface="Cambria Math" panose="02040503050406030204" pitchFamily="18" charset="0"/>
                          </a:rPr>
                          <m:t>′</m:t>
                        </m:r>
                      </m:sup>
                    </m:sSubSup>
                    <m:r>
                      <a:rPr lang="en-US" b="0" i="1" smtClean="0">
                        <a:solidFill>
                          <a:schemeClr val="tx2"/>
                        </a:solidFill>
                        <a:latin typeface="Cambria Math" panose="02040503050406030204" pitchFamily="18" charset="0"/>
                      </a:rPr>
                      <m:t>,</m:t>
                    </m:r>
                    <m:r>
                      <a:rPr lang="en-US" i="1" dirty="0">
                        <a:solidFill>
                          <a:schemeClr val="tx2"/>
                        </a:solidFill>
                        <a:latin typeface="Cambria Math" panose="02040503050406030204" pitchFamily="18" charset="0"/>
                      </a:rPr>
                      <m:t>∀</m:t>
                    </m:r>
                    <m:sSubSup>
                      <m:sSubSupPr>
                        <m:ctrlPr>
                          <a:rPr lang="en-US" i="1" dirty="0">
                            <a:solidFill>
                              <a:schemeClr val="tx2"/>
                            </a:solidFill>
                            <a:latin typeface="Cambria Math" panose="02040503050406030204" pitchFamily="18" charset="0"/>
                          </a:rPr>
                        </m:ctrlPr>
                      </m:sSubSupPr>
                      <m:e>
                        <m:r>
                          <a:rPr lang="en-US" i="1" dirty="0">
                            <a:solidFill>
                              <a:schemeClr val="tx2"/>
                            </a:solidFill>
                            <a:latin typeface="Cambria Math" panose="02040503050406030204" pitchFamily="18" charset="0"/>
                          </a:rPr>
                          <m:t>𝑠</m:t>
                        </m:r>
                      </m:e>
                      <m:sub>
                        <m:r>
                          <a:rPr lang="en-US" i="1" dirty="0">
                            <a:solidFill>
                              <a:schemeClr val="tx2"/>
                            </a:solidFill>
                            <a:latin typeface="Cambria Math" panose="02040503050406030204" pitchFamily="18" charset="0"/>
                          </a:rPr>
                          <m:t>𝑖</m:t>
                        </m:r>
                      </m:sub>
                      <m:sup>
                        <m:r>
                          <a:rPr lang="en-US" i="1" dirty="0">
                            <a:solidFill>
                              <a:schemeClr val="tx2"/>
                            </a:solidFill>
                            <a:latin typeface="Cambria Math" panose="02040503050406030204" pitchFamily="18" charset="0"/>
                          </a:rPr>
                          <m:t>′</m:t>
                        </m:r>
                      </m:sup>
                    </m:sSubSup>
                    <m:r>
                      <a:rPr lang="en-US" i="1" dirty="0">
                        <a:solidFill>
                          <a:schemeClr val="tx2"/>
                        </a:solidFill>
                        <a:latin typeface="Cambria Math" panose="02040503050406030204" pitchFamily="18" charset="0"/>
                      </a:rPr>
                      <m:t>∈</m:t>
                    </m:r>
                    <m:sSub>
                      <m:sSubPr>
                        <m:ctrlPr>
                          <a:rPr lang="en-US" i="1" dirty="0">
                            <a:solidFill>
                              <a:schemeClr val="tx2"/>
                            </a:solidFill>
                            <a:latin typeface="Cambria Math" panose="02040503050406030204" pitchFamily="18" charset="0"/>
                          </a:rPr>
                        </m:ctrlPr>
                      </m:sSubPr>
                      <m:e>
                        <m:r>
                          <a:rPr lang="en-US" i="1" dirty="0">
                            <a:solidFill>
                              <a:schemeClr val="tx2"/>
                            </a:solidFill>
                            <a:latin typeface="Cambria Math" panose="02040503050406030204" pitchFamily="18" charset="0"/>
                          </a:rPr>
                          <m:t>𝑆</m:t>
                        </m:r>
                      </m:e>
                      <m:sub>
                        <m:r>
                          <a:rPr lang="en-US" i="1" dirty="0">
                            <a:solidFill>
                              <a:schemeClr val="tx2"/>
                            </a:solidFill>
                            <a:latin typeface="Cambria Math" panose="02040503050406030204" pitchFamily="18" charset="0"/>
                          </a:rPr>
                          <m:t>𝑖</m:t>
                        </m:r>
                      </m:sub>
                    </m:sSub>
                    <m:r>
                      <a:rPr lang="en-US" i="1" dirty="0">
                        <a:solidFill>
                          <a:schemeClr val="tx2"/>
                        </a:solidFill>
                        <a:latin typeface="Cambria Math" panose="02040503050406030204" pitchFamily="18" charset="0"/>
                      </a:rPr>
                      <m:t>\</m:t>
                    </m:r>
                    <m:r>
                      <m:rPr>
                        <m:lit/>
                      </m:rPr>
                      <a:rPr lang="en-US" i="1" dirty="0">
                        <a:solidFill>
                          <a:schemeClr val="tx2"/>
                        </a:solidFill>
                        <a:latin typeface="Cambria Math" panose="02040503050406030204" pitchFamily="18" charset="0"/>
                      </a:rPr>
                      <m:t>{</m:t>
                    </m:r>
                    <m:sSub>
                      <m:sSubPr>
                        <m:ctrlPr>
                          <a:rPr lang="en-US" i="1" dirty="0">
                            <a:solidFill>
                              <a:schemeClr val="tx2"/>
                            </a:solidFill>
                            <a:latin typeface="Cambria Math" panose="02040503050406030204" pitchFamily="18" charset="0"/>
                          </a:rPr>
                        </m:ctrlPr>
                      </m:sSubPr>
                      <m:e>
                        <m:r>
                          <m:rPr>
                            <m:sty m:val="p"/>
                          </m:rPr>
                          <a:rPr lang="en-US" i="1" dirty="0">
                            <a:solidFill>
                              <a:schemeClr val="tx2"/>
                            </a:solidFill>
                            <a:latin typeface="Cambria Math" panose="02040503050406030204" pitchFamily="18" charset="0"/>
                          </a:rPr>
                          <m:t>s</m:t>
                        </m:r>
                      </m:e>
                      <m:sub>
                        <m:r>
                          <a:rPr lang="en-US" i="1" dirty="0">
                            <a:solidFill>
                              <a:schemeClr val="tx2"/>
                            </a:solidFill>
                            <a:latin typeface="Cambria Math" panose="02040503050406030204" pitchFamily="18" charset="0"/>
                          </a:rPr>
                          <m:t>𝑖</m:t>
                        </m:r>
                      </m:sub>
                    </m:sSub>
                    <m:r>
                      <a:rPr lang="en-US" i="1" dirty="0">
                        <a:solidFill>
                          <a:schemeClr val="tx2"/>
                        </a:solidFill>
                        <a:latin typeface="Cambria Math" panose="02040503050406030204" pitchFamily="18" charset="0"/>
                      </a:rPr>
                      <m:t>}</m:t>
                    </m:r>
                  </m:oMath>
                </a14:m>
                <a:r>
                  <a:rPr lang="en-US" dirty="0">
                    <a:solidFill>
                      <a:schemeClr val="tx2"/>
                    </a:solidFill>
                  </a:rPr>
                  <a:t>,</a:t>
                </a:r>
              </a:p>
              <a:p>
                <a:r>
                  <a:rPr lang="en-US" dirty="0">
                    <a:solidFill>
                      <a:schemeClr val="tx2"/>
                    </a:solidFill>
                  </a:rPr>
                  <a:t>is </a:t>
                </a:r>
                <a14:m>
                  <m:oMath xmlns:m="http://schemas.openxmlformats.org/officeDocument/2006/math">
                    <m:sSub>
                      <m:sSubPr>
                        <m:ctrlPr>
                          <a:rPr lang="en-US" b="0" i="1" smtClean="0">
                            <a:solidFill>
                              <a:schemeClr val="tx2"/>
                            </a:solidFill>
                            <a:latin typeface="Cambria Math" panose="02040503050406030204" pitchFamily="18" charset="0"/>
                          </a:rPr>
                        </m:ctrlPr>
                      </m:sSubPr>
                      <m:e>
                        <m:r>
                          <a:rPr lang="en-US" b="0" i="1" smtClean="0">
                            <a:solidFill>
                              <a:schemeClr val="tx2"/>
                            </a:solidFill>
                            <a:latin typeface="Cambria Math" panose="02040503050406030204" pitchFamily="18" charset="0"/>
                          </a:rPr>
                          <m:t>𝑠</m:t>
                        </m:r>
                      </m:e>
                      <m:sub>
                        <m:r>
                          <a:rPr lang="en-US" b="0" i="1" smtClean="0">
                            <a:solidFill>
                              <a:schemeClr val="tx2"/>
                            </a:solidFill>
                            <a:latin typeface="Cambria Math" panose="02040503050406030204" pitchFamily="18" charset="0"/>
                          </a:rPr>
                          <m:t>𝑖</m:t>
                        </m:r>
                      </m:sub>
                    </m:sSub>
                  </m:oMath>
                </a14:m>
                <a:r>
                  <a:rPr lang="en-US" dirty="0">
                    <a:solidFill>
                      <a:schemeClr val="tx2"/>
                    </a:solidFill>
                  </a:rPr>
                  <a:t> a best response to </a:t>
                </a:r>
                <a14:m>
                  <m:oMath xmlns:m="http://schemas.openxmlformats.org/officeDocument/2006/math">
                    <m:sSub>
                      <m:sSubPr>
                        <m:ctrlPr>
                          <a:rPr lang="en-US" b="0" i="1" smtClean="0">
                            <a:solidFill>
                              <a:schemeClr val="tx2"/>
                            </a:solidFill>
                            <a:latin typeface="Cambria Math" panose="02040503050406030204" pitchFamily="18" charset="0"/>
                          </a:rPr>
                        </m:ctrlPr>
                      </m:sSubPr>
                      <m:e>
                        <m:r>
                          <a:rPr lang="en-US" b="1" i="0" smtClean="0">
                            <a:solidFill>
                              <a:schemeClr val="tx2"/>
                            </a:solidFill>
                            <a:latin typeface="Cambria Math" panose="02040503050406030204" pitchFamily="18" charset="0"/>
                          </a:rPr>
                          <m:t>𝐬</m:t>
                        </m:r>
                      </m:e>
                      <m:sub>
                        <m:r>
                          <a:rPr lang="en-US" b="0" i="1" smtClean="0">
                            <a:solidFill>
                              <a:schemeClr val="tx2"/>
                            </a:solidFill>
                            <a:latin typeface="Cambria Math" panose="02040503050406030204" pitchFamily="18" charset="0"/>
                          </a:rPr>
                          <m:t>−</m:t>
                        </m:r>
                        <m:r>
                          <a:rPr lang="en-US" b="0" i="1" smtClean="0">
                            <a:solidFill>
                              <a:schemeClr val="tx2"/>
                            </a:solidFill>
                            <a:latin typeface="Cambria Math" panose="02040503050406030204" pitchFamily="18" charset="0"/>
                          </a:rPr>
                          <m:t>𝑖</m:t>
                        </m:r>
                      </m:sub>
                    </m:sSub>
                    <m:r>
                      <a:rPr lang="en-US" b="0" i="1" smtClean="0">
                        <a:solidFill>
                          <a:schemeClr val="tx2"/>
                        </a:solidFill>
                        <a:latin typeface="Cambria Math" panose="02040503050406030204" pitchFamily="18" charset="0"/>
                      </a:rPr>
                      <m:t>,</m:t>
                    </m:r>
                    <m:r>
                      <a:rPr lang="en-US" i="1" dirty="0">
                        <a:solidFill>
                          <a:schemeClr val="tx2"/>
                        </a:solidFill>
                        <a:latin typeface="Cambria Math" panose="02040503050406030204" pitchFamily="18" charset="0"/>
                      </a:rPr>
                      <m:t>∀</m:t>
                    </m:r>
                    <m:sSub>
                      <m:sSubPr>
                        <m:ctrlPr>
                          <a:rPr lang="en-US" i="1" dirty="0">
                            <a:solidFill>
                              <a:schemeClr val="tx2"/>
                            </a:solidFill>
                            <a:latin typeface="Cambria Math" panose="02040503050406030204" pitchFamily="18" charset="0"/>
                          </a:rPr>
                        </m:ctrlPr>
                      </m:sSubPr>
                      <m:e>
                        <m:r>
                          <a:rPr lang="en-US" b="1" dirty="0">
                            <a:solidFill>
                              <a:schemeClr val="tx2"/>
                            </a:solidFill>
                            <a:latin typeface="Cambria Math" panose="02040503050406030204" pitchFamily="18" charset="0"/>
                          </a:rPr>
                          <m:t>𝐬</m:t>
                        </m:r>
                      </m:e>
                      <m:sub>
                        <m:r>
                          <a:rPr lang="en-US" i="1" dirty="0">
                            <a:solidFill>
                              <a:schemeClr val="tx2"/>
                            </a:solidFill>
                            <a:latin typeface="Cambria Math" panose="02040503050406030204" pitchFamily="18" charset="0"/>
                          </a:rPr>
                          <m:t>−</m:t>
                        </m:r>
                        <m:r>
                          <a:rPr lang="en-US" i="1" dirty="0">
                            <a:solidFill>
                              <a:schemeClr val="tx2"/>
                            </a:solidFill>
                            <a:latin typeface="Cambria Math" panose="02040503050406030204" pitchFamily="18" charset="0"/>
                          </a:rPr>
                          <m:t>𝑖</m:t>
                        </m:r>
                      </m:sub>
                    </m:sSub>
                  </m:oMath>
                </a14:m>
                <a:r>
                  <a:rPr lang="en-US" dirty="0">
                    <a:solidFill>
                      <a:schemeClr val="tx2"/>
                    </a:solidFill>
                  </a:rPr>
                  <a:t>?</a:t>
                </a:r>
              </a:p>
            </p:txBody>
          </p:sp>
        </mc:Choice>
        <mc:Fallback xmlns="">
          <p:sp>
            <p:nvSpPr>
              <p:cNvPr id="3" name="Content Placeholder 2"/>
              <p:cNvSpPr>
                <a:spLocks noGrp="1" noRot="1" noChangeAspect="1" noMove="1" noResize="1" noEditPoints="1" noAdjustHandles="1" noChangeArrowheads="1" noChangeShapeType="1" noTextEdit="1"/>
              </p:cNvSpPr>
              <p:nvPr>
                <p:ph sz="quarter" idx="1"/>
              </p:nvPr>
            </p:nvSpPr>
            <p:spPr>
              <a:xfrm>
                <a:off x="552099" y="1113178"/>
                <a:ext cx="11215526" cy="2039539"/>
              </a:xfrm>
              <a:blipFill>
                <a:blip r:embed="rId2"/>
                <a:stretch>
                  <a:fillRect l="-1142" t="-509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p:cNvSpPr txBox="1"/>
              <p:nvPr/>
            </p:nvSpPr>
            <p:spPr>
              <a:xfrm>
                <a:off x="612648" y="2136999"/>
                <a:ext cx="10919876" cy="4402231"/>
              </a:xfrm>
              <a:prstGeom prst="rect">
                <a:avLst/>
              </a:prstGeom>
              <a:noFill/>
            </p:spPr>
            <p:txBody>
              <a:bodyPr wrap="square" rtlCol="0">
                <a:spAutoFit/>
              </a:bodyPr>
              <a:lstStyle/>
              <a:p>
                <a:r>
                  <a:rPr lang="en-US" sz="2800" dirty="0">
                    <a:solidFill>
                      <a:srgbClr val="0070C0"/>
                    </a:solidFill>
                  </a:rPr>
                  <a:t>Yes. Remember:</a:t>
                </a:r>
              </a:p>
              <a:p>
                <a:pPr marL="457200" indent="-457200">
                  <a:buFont typeface="Wingdings" panose="05000000000000000000" pitchFamily="2" charset="2"/>
                  <a:buChar char="§"/>
                </a:pPr>
                <a14:m>
                  <m:oMath xmlns:m="http://schemas.openxmlformats.org/officeDocument/2006/math">
                    <m:sSub>
                      <m:sSubPr>
                        <m:ctrlPr>
                          <a:rPr lang="en-US" sz="2800" i="1" dirty="0">
                            <a:latin typeface="Cambria Math" panose="02040503050406030204" pitchFamily="18" charset="0"/>
                          </a:rPr>
                        </m:ctrlPr>
                      </m:sSubPr>
                      <m:e>
                        <m:r>
                          <a:rPr lang="en-US" sz="2800" i="1" dirty="0">
                            <a:latin typeface="Cambria Math" panose="02040503050406030204" pitchFamily="18" charset="0"/>
                          </a:rPr>
                          <m:t>𝑠</m:t>
                        </m:r>
                      </m:e>
                      <m:sub>
                        <m:r>
                          <a:rPr lang="en-US" sz="2800" i="1" dirty="0">
                            <a:latin typeface="Cambria Math" panose="02040503050406030204" pitchFamily="18" charset="0"/>
                          </a:rPr>
                          <m:t>𝑖</m:t>
                        </m:r>
                      </m:sub>
                    </m:sSub>
                  </m:oMath>
                </a14:m>
                <a:r>
                  <a:rPr lang="en-US" sz="2800" dirty="0"/>
                  <a:t> </a:t>
                </a:r>
                <a:r>
                  <a:rPr lang="en-US" sz="2800" dirty="0">
                    <a:solidFill>
                      <a:srgbClr val="00B050"/>
                    </a:solidFill>
                  </a:rPr>
                  <a:t>strictly</a:t>
                </a:r>
                <a:r>
                  <a:rPr lang="en-US" sz="2800" dirty="0"/>
                  <a:t> dominates </a:t>
                </a:r>
                <a14:m>
                  <m:oMath xmlns:m="http://schemas.openxmlformats.org/officeDocument/2006/math">
                    <m:sSubSup>
                      <m:sSubSupPr>
                        <m:ctrlPr>
                          <a:rPr lang="en-US" sz="2800" i="1" dirty="0">
                            <a:latin typeface="Cambria Math" panose="02040503050406030204" pitchFamily="18" charset="0"/>
                          </a:rPr>
                        </m:ctrlPr>
                      </m:sSubSupPr>
                      <m:e>
                        <m:r>
                          <a:rPr lang="en-US" sz="2800" i="1" dirty="0">
                            <a:latin typeface="Cambria Math" panose="02040503050406030204" pitchFamily="18" charset="0"/>
                          </a:rPr>
                          <m:t>𝑠</m:t>
                        </m:r>
                      </m:e>
                      <m:sub>
                        <m:r>
                          <a:rPr lang="en-US" sz="2800" i="1" dirty="0">
                            <a:latin typeface="Cambria Math" panose="02040503050406030204" pitchFamily="18" charset="0"/>
                          </a:rPr>
                          <m:t>𝑖</m:t>
                        </m:r>
                      </m:sub>
                      <m:sup>
                        <m:r>
                          <a:rPr lang="en-US" sz="2800" i="1" dirty="0">
                            <a:latin typeface="Cambria Math" panose="02040503050406030204" pitchFamily="18" charset="0"/>
                          </a:rPr>
                          <m:t>′</m:t>
                        </m:r>
                      </m:sup>
                    </m:sSubSup>
                  </m:oMath>
                </a14:m>
                <a:r>
                  <a:rPr lang="en-US" sz="2800" dirty="0"/>
                  <a:t> if</a:t>
                </a:r>
                <a:endParaRPr lang="en-US" sz="2800" i="1" dirty="0">
                  <a:latin typeface="Cambria Math" panose="02040503050406030204" pitchFamily="18" charset="0"/>
                </a:endParaRPr>
              </a:p>
              <a:p>
                <a:r>
                  <a:rPr lang="en-US" sz="2800" dirty="0"/>
                  <a:t>	</a:t>
                </a:r>
                <a14:m>
                  <m:oMath xmlns:m="http://schemas.openxmlformats.org/officeDocument/2006/math">
                    <m:sSub>
                      <m:sSubPr>
                        <m:ctrlPr>
                          <a:rPr lang="en-US" sz="2800" i="1" dirty="0">
                            <a:latin typeface="Cambria Math" panose="02040503050406030204" pitchFamily="18" charset="0"/>
                          </a:rPr>
                        </m:ctrlPr>
                      </m:sSubPr>
                      <m:e>
                        <m:r>
                          <a:rPr lang="en-US" sz="2800" i="1" dirty="0">
                            <a:latin typeface="Cambria Math" panose="02040503050406030204" pitchFamily="18" charset="0"/>
                          </a:rPr>
                          <m:t>𝑢</m:t>
                        </m:r>
                      </m:e>
                      <m:sub>
                        <m:r>
                          <a:rPr lang="en-US" sz="2800" i="1" dirty="0">
                            <a:latin typeface="Cambria Math" panose="02040503050406030204" pitchFamily="18" charset="0"/>
                          </a:rPr>
                          <m:t>𝑖</m:t>
                        </m:r>
                      </m:sub>
                    </m:sSub>
                    <m:r>
                      <a:rPr lang="en-US" sz="2800" i="1" dirty="0">
                        <a:latin typeface="Cambria Math" panose="02040503050406030204" pitchFamily="18" charset="0"/>
                      </a:rPr>
                      <m:t> </m:t>
                    </m:r>
                    <m:d>
                      <m:dPr>
                        <m:ctrlPr>
                          <a:rPr lang="en-US" sz="2800" i="1" dirty="0">
                            <a:latin typeface="Cambria Math" panose="02040503050406030204" pitchFamily="18" charset="0"/>
                          </a:rPr>
                        </m:ctrlPr>
                      </m:dPr>
                      <m:e>
                        <m:sSub>
                          <m:sSubPr>
                            <m:ctrlPr>
                              <a:rPr lang="en-US" sz="2800" i="1" dirty="0">
                                <a:latin typeface="Cambria Math" panose="02040503050406030204" pitchFamily="18" charset="0"/>
                              </a:rPr>
                            </m:ctrlPr>
                          </m:sSubPr>
                          <m:e>
                            <m:r>
                              <a:rPr lang="en-US" sz="2800" i="1" dirty="0">
                                <a:latin typeface="Cambria Math" panose="02040503050406030204" pitchFamily="18" charset="0"/>
                              </a:rPr>
                              <m:t>𝑠</m:t>
                            </m:r>
                          </m:e>
                          <m:sub>
                            <m:r>
                              <a:rPr lang="en-US" sz="2800" i="1" dirty="0">
                                <a:latin typeface="Cambria Math" panose="02040503050406030204" pitchFamily="18" charset="0"/>
                              </a:rPr>
                              <m:t>𝑖</m:t>
                            </m:r>
                          </m:sub>
                        </m:sSub>
                        <m:r>
                          <a:rPr lang="en-US" sz="2800" i="1" dirty="0">
                            <a:latin typeface="Cambria Math" panose="02040503050406030204" pitchFamily="18" charset="0"/>
                          </a:rPr>
                          <m:t>,</m:t>
                        </m:r>
                        <m:sSub>
                          <m:sSubPr>
                            <m:ctrlPr>
                              <a:rPr lang="en-US" sz="2800" i="1" dirty="0">
                                <a:latin typeface="Cambria Math" panose="02040503050406030204" pitchFamily="18" charset="0"/>
                              </a:rPr>
                            </m:ctrlPr>
                          </m:sSubPr>
                          <m:e>
                            <m:r>
                              <a:rPr lang="en-US" sz="2800" b="1" dirty="0">
                                <a:latin typeface="Cambria Math" panose="02040503050406030204" pitchFamily="18" charset="0"/>
                              </a:rPr>
                              <m:t>𝐬</m:t>
                            </m:r>
                          </m:e>
                          <m:sub>
                            <m:r>
                              <a:rPr lang="en-US" sz="2800" i="1" dirty="0">
                                <a:latin typeface="Cambria Math" panose="02040503050406030204" pitchFamily="18" charset="0"/>
                              </a:rPr>
                              <m:t>−</m:t>
                            </m:r>
                            <m:r>
                              <a:rPr lang="en-US" sz="2800" i="1" dirty="0">
                                <a:latin typeface="Cambria Math" panose="02040503050406030204" pitchFamily="18" charset="0"/>
                              </a:rPr>
                              <m:t>𝑖</m:t>
                            </m:r>
                          </m:sub>
                        </m:sSub>
                      </m:e>
                    </m:d>
                    <m:r>
                      <a:rPr lang="en-US" sz="2800" i="1" dirty="0">
                        <a:solidFill>
                          <a:srgbClr val="00B050"/>
                        </a:solidFill>
                        <a:latin typeface="Cambria Math" panose="02040503050406030204" pitchFamily="18" charset="0"/>
                      </a:rPr>
                      <m:t>&gt;</m:t>
                    </m:r>
                    <m:sSub>
                      <m:sSubPr>
                        <m:ctrlPr>
                          <a:rPr lang="en-US" sz="2800" i="1" dirty="0">
                            <a:latin typeface="Cambria Math" panose="02040503050406030204" pitchFamily="18" charset="0"/>
                          </a:rPr>
                        </m:ctrlPr>
                      </m:sSubPr>
                      <m:e>
                        <m:r>
                          <a:rPr lang="en-US" sz="2800" i="1" dirty="0">
                            <a:latin typeface="Cambria Math" panose="02040503050406030204" pitchFamily="18" charset="0"/>
                          </a:rPr>
                          <m:t>𝑢</m:t>
                        </m:r>
                      </m:e>
                      <m:sub>
                        <m:r>
                          <a:rPr lang="en-US" sz="2800" i="1" dirty="0">
                            <a:latin typeface="Cambria Math" panose="02040503050406030204" pitchFamily="18" charset="0"/>
                          </a:rPr>
                          <m:t>𝑖</m:t>
                        </m:r>
                      </m:sub>
                    </m:sSub>
                    <m:d>
                      <m:dPr>
                        <m:ctrlPr>
                          <a:rPr lang="en-US" sz="2800" i="1" dirty="0">
                            <a:latin typeface="Cambria Math" panose="02040503050406030204" pitchFamily="18" charset="0"/>
                          </a:rPr>
                        </m:ctrlPr>
                      </m:dPr>
                      <m:e>
                        <m:sSubSup>
                          <m:sSubSupPr>
                            <m:ctrlPr>
                              <a:rPr lang="en-US" sz="2800" i="1" dirty="0">
                                <a:latin typeface="Cambria Math" panose="02040503050406030204" pitchFamily="18" charset="0"/>
                              </a:rPr>
                            </m:ctrlPr>
                          </m:sSubSupPr>
                          <m:e>
                            <m:r>
                              <a:rPr lang="en-US" sz="2800" i="1" dirty="0">
                                <a:latin typeface="Cambria Math" panose="02040503050406030204" pitchFamily="18" charset="0"/>
                              </a:rPr>
                              <m:t>𝑠</m:t>
                            </m:r>
                          </m:e>
                          <m:sub>
                            <m:r>
                              <a:rPr lang="en-US" sz="2800" i="1" dirty="0">
                                <a:latin typeface="Cambria Math" panose="02040503050406030204" pitchFamily="18" charset="0"/>
                              </a:rPr>
                              <m:t>𝑖</m:t>
                            </m:r>
                          </m:sub>
                          <m:sup>
                            <m:r>
                              <a:rPr lang="en-US" sz="2800" i="1" dirty="0">
                                <a:latin typeface="Cambria Math" panose="02040503050406030204" pitchFamily="18" charset="0"/>
                              </a:rPr>
                              <m:t>′</m:t>
                            </m:r>
                          </m:sup>
                        </m:sSubSup>
                        <m:r>
                          <a:rPr lang="en-US" sz="2800" i="1" dirty="0">
                            <a:latin typeface="Cambria Math" panose="02040503050406030204" pitchFamily="18" charset="0"/>
                          </a:rPr>
                          <m:t>,</m:t>
                        </m:r>
                        <m:sSub>
                          <m:sSubPr>
                            <m:ctrlPr>
                              <a:rPr lang="en-US" sz="2800" i="1" dirty="0">
                                <a:latin typeface="Cambria Math" panose="02040503050406030204" pitchFamily="18" charset="0"/>
                              </a:rPr>
                            </m:ctrlPr>
                          </m:sSubPr>
                          <m:e>
                            <m:r>
                              <a:rPr lang="en-US" sz="2800" b="1" dirty="0">
                                <a:latin typeface="Cambria Math" panose="02040503050406030204" pitchFamily="18" charset="0"/>
                              </a:rPr>
                              <m:t>𝐬</m:t>
                            </m:r>
                          </m:e>
                          <m:sub>
                            <m:r>
                              <a:rPr lang="en-US" sz="2800" i="1" dirty="0">
                                <a:latin typeface="Cambria Math" panose="02040503050406030204" pitchFamily="18" charset="0"/>
                              </a:rPr>
                              <m:t>−</m:t>
                            </m:r>
                            <m:r>
                              <a:rPr lang="en-US" sz="2800" i="1" dirty="0">
                                <a:latin typeface="Cambria Math" panose="02040503050406030204" pitchFamily="18" charset="0"/>
                              </a:rPr>
                              <m:t>𝑖</m:t>
                            </m:r>
                          </m:sub>
                        </m:sSub>
                      </m:e>
                    </m:d>
                    <m:r>
                      <a:rPr lang="en-US" sz="2800" i="1" dirty="0">
                        <a:latin typeface="Cambria Math" panose="02040503050406030204" pitchFamily="18" charset="0"/>
                      </a:rPr>
                      <m:t>,∀</m:t>
                    </m:r>
                    <m:sSub>
                      <m:sSubPr>
                        <m:ctrlPr>
                          <a:rPr lang="en-US" sz="2800" i="1" dirty="0">
                            <a:latin typeface="Cambria Math" panose="02040503050406030204" pitchFamily="18" charset="0"/>
                          </a:rPr>
                        </m:ctrlPr>
                      </m:sSubPr>
                      <m:e>
                        <m:r>
                          <a:rPr lang="en-US" sz="2800" b="1" dirty="0">
                            <a:latin typeface="Cambria Math" panose="02040503050406030204" pitchFamily="18" charset="0"/>
                          </a:rPr>
                          <m:t>𝐬</m:t>
                        </m:r>
                      </m:e>
                      <m:sub>
                        <m:r>
                          <a:rPr lang="en-US" sz="2800" i="1" dirty="0">
                            <a:latin typeface="Cambria Math" panose="02040503050406030204" pitchFamily="18" charset="0"/>
                          </a:rPr>
                          <m:t>−</m:t>
                        </m:r>
                        <m:r>
                          <a:rPr lang="en-US" sz="2800" i="1" dirty="0">
                            <a:latin typeface="Cambria Math" panose="02040503050406030204" pitchFamily="18" charset="0"/>
                          </a:rPr>
                          <m:t>𝑖</m:t>
                        </m:r>
                      </m:sub>
                    </m:sSub>
                  </m:oMath>
                </a14:m>
                <a:r>
                  <a:rPr lang="en-US" sz="2800" dirty="0">
                    <a:solidFill>
                      <a:srgbClr val="0070C0"/>
                    </a:solidFill>
                  </a:rPr>
                  <a:t> </a:t>
                </a:r>
              </a:p>
              <a:p>
                <a:endParaRPr lang="en-US" sz="2800" dirty="0">
                  <a:solidFill>
                    <a:srgbClr val="0070C0"/>
                  </a:solidFill>
                </a:endParaRPr>
              </a:p>
              <a:p>
                <a:r>
                  <a:rPr lang="en-US" sz="2800" dirty="0">
                    <a:solidFill>
                      <a:srgbClr val="0070C0"/>
                    </a:solidFill>
                  </a:rPr>
                  <a:t>Rewriting the statement at the top:</a:t>
                </a:r>
              </a:p>
              <a:p>
                <a:r>
                  <a:rPr lang="en-US" sz="2800" dirty="0"/>
                  <a:t>			</a:t>
                </a:r>
                <a14:m>
                  <m:oMath xmlns:m="http://schemas.openxmlformats.org/officeDocument/2006/math">
                    <m:sSub>
                      <m:sSubPr>
                        <m:ctrlPr>
                          <a:rPr lang="en-US" sz="2800" i="1" dirty="0">
                            <a:latin typeface="Cambria Math" panose="02040503050406030204" pitchFamily="18" charset="0"/>
                          </a:rPr>
                        </m:ctrlPr>
                      </m:sSubPr>
                      <m:e>
                        <m:r>
                          <a:rPr lang="en-US" sz="2800" i="1" dirty="0">
                            <a:latin typeface="Cambria Math" panose="02040503050406030204" pitchFamily="18" charset="0"/>
                          </a:rPr>
                          <m:t>𝑢</m:t>
                        </m:r>
                      </m:e>
                      <m:sub>
                        <m:r>
                          <a:rPr lang="en-US" sz="2800" i="1" dirty="0">
                            <a:latin typeface="Cambria Math" panose="02040503050406030204" pitchFamily="18" charset="0"/>
                          </a:rPr>
                          <m:t>𝑖</m:t>
                        </m:r>
                      </m:sub>
                    </m:sSub>
                    <m:r>
                      <a:rPr lang="en-US" sz="2800" i="1" dirty="0">
                        <a:latin typeface="Cambria Math" panose="02040503050406030204" pitchFamily="18" charset="0"/>
                      </a:rPr>
                      <m:t> </m:t>
                    </m:r>
                    <m:d>
                      <m:dPr>
                        <m:ctrlPr>
                          <a:rPr lang="en-US" sz="2800" i="1" dirty="0">
                            <a:latin typeface="Cambria Math" panose="02040503050406030204" pitchFamily="18" charset="0"/>
                          </a:rPr>
                        </m:ctrlPr>
                      </m:dPr>
                      <m:e>
                        <m:sSub>
                          <m:sSubPr>
                            <m:ctrlPr>
                              <a:rPr lang="en-US" sz="2800" i="1" dirty="0">
                                <a:latin typeface="Cambria Math" panose="02040503050406030204" pitchFamily="18" charset="0"/>
                              </a:rPr>
                            </m:ctrlPr>
                          </m:sSubPr>
                          <m:e>
                            <m:r>
                              <a:rPr lang="en-US" sz="2800" i="1" dirty="0">
                                <a:latin typeface="Cambria Math" panose="02040503050406030204" pitchFamily="18" charset="0"/>
                              </a:rPr>
                              <m:t>𝑠</m:t>
                            </m:r>
                          </m:e>
                          <m:sub>
                            <m:r>
                              <a:rPr lang="en-US" sz="2800" i="1" dirty="0">
                                <a:latin typeface="Cambria Math" panose="02040503050406030204" pitchFamily="18" charset="0"/>
                              </a:rPr>
                              <m:t>𝑖</m:t>
                            </m:r>
                          </m:sub>
                        </m:sSub>
                        <m:r>
                          <a:rPr lang="en-US" sz="2800" i="1" dirty="0">
                            <a:latin typeface="Cambria Math" panose="02040503050406030204" pitchFamily="18" charset="0"/>
                          </a:rPr>
                          <m:t>,</m:t>
                        </m:r>
                        <m:sSub>
                          <m:sSubPr>
                            <m:ctrlPr>
                              <a:rPr lang="en-US" sz="2800" i="1" dirty="0">
                                <a:latin typeface="Cambria Math" panose="02040503050406030204" pitchFamily="18" charset="0"/>
                              </a:rPr>
                            </m:ctrlPr>
                          </m:sSubPr>
                          <m:e>
                            <m:r>
                              <a:rPr lang="en-US" sz="2800" b="1" dirty="0">
                                <a:latin typeface="Cambria Math" panose="02040503050406030204" pitchFamily="18" charset="0"/>
                              </a:rPr>
                              <m:t>𝐬</m:t>
                            </m:r>
                          </m:e>
                          <m:sub>
                            <m:r>
                              <a:rPr lang="en-US" sz="2800" i="1" dirty="0">
                                <a:latin typeface="Cambria Math" panose="02040503050406030204" pitchFamily="18" charset="0"/>
                              </a:rPr>
                              <m:t>−</m:t>
                            </m:r>
                            <m:r>
                              <a:rPr lang="en-US" sz="2800" i="1" dirty="0">
                                <a:latin typeface="Cambria Math" panose="02040503050406030204" pitchFamily="18" charset="0"/>
                              </a:rPr>
                              <m:t>𝑖</m:t>
                            </m:r>
                          </m:sub>
                        </m:sSub>
                      </m:e>
                    </m:d>
                    <m:r>
                      <a:rPr lang="en-US" sz="2800" i="1" dirty="0">
                        <a:solidFill>
                          <a:srgbClr val="00B050"/>
                        </a:solidFill>
                        <a:latin typeface="Cambria Math" panose="02040503050406030204" pitchFamily="18" charset="0"/>
                      </a:rPr>
                      <m:t>&gt;</m:t>
                    </m:r>
                    <m:sSub>
                      <m:sSubPr>
                        <m:ctrlPr>
                          <a:rPr lang="en-US" sz="2800" i="1" dirty="0">
                            <a:latin typeface="Cambria Math" panose="02040503050406030204" pitchFamily="18" charset="0"/>
                          </a:rPr>
                        </m:ctrlPr>
                      </m:sSubPr>
                      <m:e>
                        <m:r>
                          <a:rPr lang="en-US" sz="2800" i="1" dirty="0">
                            <a:latin typeface="Cambria Math" panose="02040503050406030204" pitchFamily="18" charset="0"/>
                          </a:rPr>
                          <m:t>𝑢</m:t>
                        </m:r>
                      </m:e>
                      <m:sub>
                        <m:r>
                          <a:rPr lang="en-US" sz="2800" i="1" dirty="0">
                            <a:latin typeface="Cambria Math" panose="02040503050406030204" pitchFamily="18" charset="0"/>
                          </a:rPr>
                          <m:t>𝑖</m:t>
                        </m:r>
                      </m:sub>
                    </m:sSub>
                    <m:d>
                      <m:dPr>
                        <m:ctrlPr>
                          <a:rPr lang="en-US" sz="2800" i="1" dirty="0">
                            <a:latin typeface="Cambria Math" panose="02040503050406030204" pitchFamily="18" charset="0"/>
                          </a:rPr>
                        </m:ctrlPr>
                      </m:dPr>
                      <m:e>
                        <m:sSubSup>
                          <m:sSubSupPr>
                            <m:ctrlPr>
                              <a:rPr lang="en-US" sz="2800" i="1" dirty="0">
                                <a:latin typeface="Cambria Math" panose="02040503050406030204" pitchFamily="18" charset="0"/>
                              </a:rPr>
                            </m:ctrlPr>
                          </m:sSubSupPr>
                          <m:e>
                            <m:r>
                              <a:rPr lang="en-US" sz="2800" i="1" dirty="0">
                                <a:latin typeface="Cambria Math" panose="02040503050406030204" pitchFamily="18" charset="0"/>
                              </a:rPr>
                              <m:t>𝑠</m:t>
                            </m:r>
                          </m:e>
                          <m:sub>
                            <m:r>
                              <a:rPr lang="en-US" sz="2800" i="1" dirty="0">
                                <a:latin typeface="Cambria Math" panose="02040503050406030204" pitchFamily="18" charset="0"/>
                              </a:rPr>
                              <m:t>𝑖</m:t>
                            </m:r>
                          </m:sub>
                          <m:sup>
                            <m:r>
                              <a:rPr lang="en-US" sz="2800" i="1" dirty="0">
                                <a:latin typeface="Cambria Math" panose="02040503050406030204" pitchFamily="18" charset="0"/>
                              </a:rPr>
                              <m:t>′</m:t>
                            </m:r>
                          </m:sup>
                        </m:sSubSup>
                        <m:r>
                          <a:rPr lang="en-US" sz="2800" i="1" dirty="0">
                            <a:latin typeface="Cambria Math" panose="02040503050406030204" pitchFamily="18" charset="0"/>
                          </a:rPr>
                          <m:t>,</m:t>
                        </m:r>
                        <m:sSub>
                          <m:sSubPr>
                            <m:ctrlPr>
                              <a:rPr lang="en-US" sz="2800" i="1" dirty="0">
                                <a:latin typeface="Cambria Math" panose="02040503050406030204" pitchFamily="18" charset="0"/>
                              </a:rPr>
                            </m:ctrlPr>
                          </m:sSubPr>
                          <m:e>
                            <m:r>
                              <a:rPr lang="en-US" sz="2800" b="1" dirty="0">
                                <a:latin typeface="Cambria Math" panose="02040503050406030204" pitchFamily="18" charset="0"/>
                              </a:rPr>
                              <m:t>𝐬</m:t>
                            </m:r>
                          </m:e>
                          <m:sub>
                            <m:r>
                              <a:rPr lang="en-US" sz="2800" i="1" dirty="0">
                                <a:latin typeface="Cambria Math" panose="02040503050406030204" pitchFamily="18" charset="0"/>
                              </a:rPr>
                              <m:t>−</m:t>
                            </m:r>
                            <m:r>
                              <a:rPr lang="en-US" sz="2800" i="1" dirty="0">
                                <a:latin typeface="Cambria Math" panose="02040503050406030204" pitchFamily="18" charset="0"/>
                              </a:rPr>
                              <m:t>𝑖</m:t>
                            </m:r>
                          </m:sub>
                        </m:sSub>
                      </m:e>
                    </m:d>
                    <m:r>
                      <a:rPr lang="en-US" sz="2800" i="1" dirty="0">
                        <a:latin typeface="Cambria Math" panose="02040503050406030204" pitchFamily="18" charset="0"/>
                      </a:rPr>
                      <m:t>,∀</m:t>
                    </m:r>
                    <m:sSub>
                      <m:sSubPr>
                        <m:ctrlPr>
                          <a:rPr lang="en-US" sz="2800" i="1" dirty="0">
                            <a:latin typeface="Cambria Math" panose="02040503050406030204" pitchFamily="18" charset="0"/>
                          </a:rPr>
                        </m:ctrlPr>
                      </m:sSubPr>
                      <m:e>
                        <m:r>
                          <a:rPr lang="en-US" sz="2800" b="1" dirty="0">
                            <a:latin typeface="Cambria Math" panose="02040503050406030204" pitchFamily="18" charset="0"/>
                          </a:rPr>
                          <m:t>𝐬</m:t>
                        </m:r>
                      </m:e>
                      <m:sub>
                        <m:r>
                          <a:rPr lang="en-US" sz="2800" i="1" dirty="0">
                            <a:latin typeface="Cambria Math" panose="02040503050406030204" pitchFamily="18" charset="0"/>
                          </a:rPr>
                          <m:t>−</m:t>
                        </m:r>
                        <m:r>
                          <a:rPr lang="en-US" sz="2800" i="1" dirty="0">
                            <a:latin typeface="Cambria Math" panose="02040503050406030204" pitchFamily="18" charset="0"/>
                          </a:rPr>
                          <m:t>𝑖</m:t>
                        </m:r>
                      </m:sub>
                    </m:sSub>
                    <m:r>
                      <a:rPr lang="en-US" sz="2800" b="0" i="1" dirty="0" smtClean="0">
                        <a:latin typeface="Cambria Math" panose="02040503050406030204" pitchFamily="18" charset="0"/>
                      </a:rPr>
                      <m:t>   </m:t>
                    </m:r>
                    <m:r>
                      <a:rPr lang="en-US" sz="2800" i="1" dirty="0">
                        <a:solidFill>
                          <a:schemeClr val="tx2"/>
                        </a:solidFill>
                        <a:latin typeface="Cambria Math" panose="02040503050406030204" pitchFamily="18" charset="0"/>
                      </a:rPr>
                      <m:t>∀</m:t>
                    </m:r>
                    <m:sSubSup>
                      <m:sSubSupPr>
                        <m:ctrlPr>
                          <a:rPr lang="en-US" sz="2800" i="1" dirty="0">
                            <a:solidFill>
                              <a:schemeClr val="tx2"/>
                            </a:solidFill>
                            <a:latin typeface="Cambria Math" panose="02040503050406030204" pitchFamily="18" charset="0"/>
                          </a:rPr>
                        </m:ctrlPr>
                      </m:sSubSupPr>
                      <m:e>
                        <m:r>
                          <a:rPr lang="en-US" sz="2800" i="1" dirty="0">
                            <a:solidFill>
                              <a:schemeClr val="tx2"/>
                            </a:solidFill>
                            <a:latin typeface="Cambria Math" panose="02040503050406030204" pitchFamily="18" charset="0"/>
                          </a:rPr>
                          <m:t>𝑠</m:t>
                        </m:r>
                      </m:e>
                      <m:sub>
                        <m:r>
                          <a:rPr lang="en-US" sz="2800" i="1" dirty="0">
                            <a:solidFill>
                              <a:schemeClr val="tx2"/>
                            </a:solidFill>
                            <a:latin typeface="Cambria Math" panose="02040503050406030204" pitchFamily="18" charset="0"/>
                          </a:rPr>
                          <m:t>𝑖</m:t>
                        </m:r>
                      </m:sub>
                      <m:sup>
                        <m:r>
                          <a:rPr lang="en-US" sz="2800" i="1" dirty="0">
                            <a:solidFill>
                              <a:schemeClr val="tx2"/>
                            </a:solidFill>
                            <a:latin typeface="Cambria Math" panose="02040503050406030204" pitchFamily="18" charset="0"/>
                          </a:rPr>
                          <m:t>′</m:t>
                        </m:r>
                      </m:sup>
                    </m:sSubSup>
                    <m:r>
                      <a:rPr lang="en-US" sz="2800" i="1" dirty="0">
                        <a:solidFill>
                          <a:schemeClr val="tx2"/>
                        </a:solidFill>
                        <a:latin typeface="Cambria Math" panose="02040503050406030204" pitchFamily="18" charset="0"/>
                      </a:rPr>
                      <m:t>∈</m:t>
                    </m:r>
                    <m:sSub>
                      <m:sSubPr>
                        <m:ctrlPr>
                          <a:rPr lang="en-US" sz="2800" i="1" dirty="0">
                            <a:solidFill>
                              <a:schemeClr val="tx2"/>
                            </a:solidFill>
                            <a:latin typeface="Cambria Math" panose="02040503050406030204" pitchFamily="18" charset="0"/>
                          </a:rPr>
                        </m:ctrlPr>
                      </m:sSubPr>
                      <m:e>
                        <m:r>
                          <a:rPr lang="en-US" sz="2800" i="1" dirty="0">
                            <a:solidFill>
                              <a:schemeClr val="tx2"/>
                            </a:solidFill>
                            <a:latin typeface="Cambria Math" panose="02040503050406030204" pitchFamily="18" charset="0"/>
                          </a:rPr>
                          <m:t>𝑆</m:t>
                        </m:r>
                      </m:e>
                      <m:sub>
                        <m:r>
                          <a:rPr lang="en-US" sz="2800" i="1" dirty="0">
                            <a:solidFill>
                              <a:schemeClr val="tx2"/>
                            </a:solidFill>
                            <a:latin typeface="Cambria Math" panose="02040503050406030204" pitchFamily="18" charset="0"/>
                          </a:rPr>
                          <m:t>𝑖</m:t>
                        </m:r>
                      </m:sub>
                    </m:sSub>
                    <m:r>
                      <a:rPr lang="en-US" sz="2800" i="1" dirty="0">
                        <a:solidFill>
                          <a:schemeClr val="tx2"/>
                        </a:solidFill>
                        <a:latin typeface="Cambria Math" panose="02040503050406030204" pitchFamily="18" charset="0"/>
                      </a:rPr>
                      <m:t>\</m:t>
                    </m:r>
                    <m:r>
                      <m:rPr>
                        <m:lit/>
                      </m:rPr>
                      <a:rPr lang="en-US" sz="2800" i="1" dirty="0">
                        <a:solidFill>
                          <a:schemeClr val="tx2"/>
                        </a:solidFill>
                        <a:latin typeface="Cambria Math" panose="02040503050406030204" pitchFamily="18" charset="0"/>
                      </a:rPr>
                      <m:t>{</m:t>
                    </m:r>
                    <m:sSub>
                      <m:sSubPr>
                        <m:ctrlPr>
                          <a:rPr lang="en-US" sz="2800" i="1" dirty="0">
                            <a:solidFill>
                              <a:schemeClr val="tx2"/>
                            </a:solidFill>
                            <a:latin typeface="Cambria Math" panose="02040503050406030204" pitchFamily="18" charset="0"/>
                          </a:rPr>
                        </m:ctrlPr>
                      </m:sSubPr>
                      <m:e>
                        <m:r>
                          <m:rPr>
                            <m:sty m:val="p"/>
                          </m:rPr>
                          <a:rPr lang="en-US" sz="2800" i="1" dirty="0">
                            <a:solidFill>
                              <a:schemeClr val="tx2"/>
                            </a:solidFill>
                            <a:latin typeface="Cambria Math" panose="02040503050406030204" pitchFamily="18" charset="0"/>
                          </a:rPr>
                          <m:t>s</m:t>
                        </m:r>
                      </m:e>
                      <m:sub>
                        <m:r>
                          <a:rPr lang="en-US" sz="2800" i="1" dirty="0">
                            <a:solidFill>
                              <a:schemeClr val="tx2"/>
                            </a:solidFill>
                            <a:latin typeface="Cambria Math" panose="02040503050406030204" pitchFamily="18" charset="0"/>
                          </a:rPr>
                          <m:t>𝑖</m:t>
                        </m:r>
                      </m:sub>
                    </m:sSub>
                    <m:r>
                      <a:rPr lang="en-US" sz="2800" i="1" dirty="0">
                        <a:solidFill>
                          <a:schemeClr val="tx2"/>
                        </a:solidFill>
                        <a:latin typeface="Cambria Math" panose="02040503050406030204" pitchFamily="18" charset="0"/>
                      </a:rPr>
                      <m:t>}</m:t>
                    </m:r>
                  </m:oMath>
                </a14:m>
                <a:endParaRPr lang="en-US" sz="2800" dirty="0">
                  <a:solidFill>
                    <a:srgbClr val="0070C0"/>
                  </a:solidFill>
                </a:endParaRPr>
              </a:p>
              <a:p>
                <a:r>
                  <a:rPr lang="en-US" sz="2800" dirty="0">
                    <a:solidFill>
                      <a:srgbClr val="0070C0"/>
                    </a:solidFill>
                  </a:rPr>
                  <a:t>So… for any </a:t>
                </a:r>
                <a14:m>
                  <m:oMath xmlns:m="http://schemas.openxmlformats.org/officeDocument/2006/math">
                    <m:sSub>
                      <m:sSubPr>
                        <m:ctrlPr>
                          <a:rPr lang="en-US" sz="2800" i="1" dirty="0">
                            <a:solidFill>
                              <a:srgbClr val="0070C0"/>
                            </a:solidFill>
                            <a:latin typeface="Cambria Math" panose="02040503050406030204" pitchFamily="18" charset="0"/>
                          </a:rPr>
                        </m:ctrlPr>
                      </m:sSubPr>
                      <m:e>
                        <m:r>
                          <a:rPr lang="en-US" sz="2800" dirty="0">
                            <a:solidFill>
                              <a:srgbClr val="0070C0"/>
                            </a:solidFill>
                            <a:latin typeface="Cambria Math" panose="02040503050406030204" pitchFamily="18" charset="0"/>
                          </a:rPr>
                          <m:t>𝐬</m:t>
                        </m:r>
                      </m:e>
                      <m:sub>
                        <m:r>
                          <a:rPr lang="en-US" sz="2800" dirty="0">
                            <a:solidFill>
                              <a:srgbClr val="0070C0"/>
                            </a:solidFill>
                            <a:latin typeface="Cambria Math" panose="02040503050406030204" pitchFamily="18" charset="0"/>
                          </a:rPr>
                          <m:t>−</m:t>
                        </m:r>
                        <m:r>
                          <a:rPr lang="en-US" sz="2800" dirty="0">
                            <a:solidFill>
                              <a:srgbClr val="0070C0"/>
                            </a:solidFill>
                            <a:latin typeface="Cambria Math" panose="02040503050406030204" pitchFamily="18" charset="0"/>
                          </a:rPr>
                          <m:t>𝑖</m:t>
                        </m:r>
                      </m:sub>
                    </m:sSub>
                  </m:oMath>
                </a14:m>
                <a:endParaRPr lang="en-US" sz="2800" dirty="0">
                  <a:solidFill>
                    <a:srgbClr val="0070C0"/>
                  </a:solidFill>
                </a:endParaRPr>
              </a:p>
              <a:p>
                <a:r>
                  <a:rPr lang="en-US" sz="2800" dirty="0">
                    <a:solidFill>
                      <a:srgbClr val="0070C0"/>
                    </a:solidFill>
                  </a:rPr>
                  <a:t> 			</a:t>
                </a:r>
                <a14:m>
                  <m:oMath xmlns:m="http://schemas.openxmlformats.org/officeDocument/2006/math">
                    <m:sSub>
                      <m:sSubPr>
                        <m:ctrlPr>
                          <a:rPr lang="en-US" sz="2800" i="1" dirty="0">
                            <a:latin typeface="Cambria Math" panose="02040503050406030204" pitchFamily="18" charset="0"/>
                          </a:rPr>
                        </m:ctrlPr>
                      </m:sSubPr>
                      <m:e>
                        <m:r>
                          <a:rPr lang="en-US" sz="2800" i="1" dirty="0">
                            <a:latin typeface="Cambria Math" panose="02040503050406030204" pitchFamily="18" charset="0"/>
                          </a:rPr>
                          <m:t>𝑢</m:t>
                        </m:r>
                      </m:e>
                      <m:sub>
                        <m:r>
                          <a:rPr lang="en-US" sz="2800" i="1" dirty="0">
                            <a:latin typeface="Cambria Math" panose="02040503050406030204" pitchFamily="18" charset="0"/>
                          </a:rPr>
                          <m:t>𝑖</m:t>
                        </m:r>
                      </m:sub>
                    </m:sSub>
                    <m:r>
                      <a:rPr lang="en-US" sz="2800" i="1" dirty="0">
                        <a:latin typeface="Cambria Math" panose="02040503050406030204" pitchFamily="18" charset="0"/>
                      </a:rPr>
                      <m:t> </m:t>
                    </m:r>
                    <m:d>
                      <m:dPr>
                        <m:ctrlPr>
                          <a:rPr lang="en-US" sz="2800" i="1" dirty="0">
                            <a:latin typeface="Cambria Math" panose="02040503050406030204" pitchFamily="18" charset="0"/>
                          </a:rPr>
                        </m:ctrlPr>
                      </m:dPr>
                      <m:e>
                        <m:sSub>
                          <m:sSubPr>
                            <m:ctrlPr>
                              <a:rPr lang="en-US" sz="2800" i="1" dirty="0">
                                <a:latin typeface="Cambria Math" panose="02040503050406030204" pitchFamily="18" charset="0"/>
                              </a:rPr>
                            </m:ctrlPr>
                          </m:sSubPr>
                          <m:e>
                            <m:r>
                              <a:rPr lang="en-US" sz="2800" i="1" dirty="0">
                                <a:latin typeface="Cambria Math" panose="02040503050406030204" pitchFamily="18" charset="0"/>
                              </a:rPr>
                              <m:t>𝑠</m:t>
                            </m:r>
                          </m:e>
                          <m:sub>
                            <m:r>
                              <a:rPr lang="en-US" sz="2800" i="1" dirty="0">
                                <a:latin typeface="Cambria Math" panose="02040503050406030204" pitchFamily="18" charset="0"/>
                              </a:rPr>
                              <m:t>𝑖</m:t>
                            </m:r>
                          </m:sub>
                        </m:sSub>
                        <m:r>
                          <a:rPr lang="en-US" sz="2800" i="1" dirty="0">
                            <a:latin typeface="Cambria Math" panose="02040503050406030204" pitchFamily="18" charset="0"/>
                          </a:rPr>
                          <m:t>,</m:t>
                        </m:r>
                        <m:sSub>
                          <m:sSubPr>
                            <m:ctrlPr>
                              <a:rPr lang="en-US" sz="2800" i="1" dirty="0">
                                <a:latin typeface="Cambria Math" panose="02040503050406030204" pitchFamily="18" charset="0"/>
                              </a:rPr>
                            </m:ctrlPr>
                          </m:sSubPr>
                          <m:e>
                            <m:r>
                              <a:rPr lang="en-US" sz="2800" b="1" dirty="0">
                                <a:latin typeface="Cambria Math" panose="02040503050406030204" pitchFamily="18" charset="0"/>
                              </a:rPr>
                              <m:t>𝐬</m:t>
                            </m:r>
                          </m:e>
                          <m:sub>
                            <m:r>
                              <a:rPr lang="en-US" sz="2800" i="1" dirty="0">
                                <a:latin typeface="Cambria Math" panose="02040503050406030204" pitchFamily="18" charset="0"/>
                              </a:rPr>
                              <m:t>−</m:t>
                            </m:r>
                            <m:r>
                              <a:rPr lang="en-US" sz="2800" i="1" dirty="0">
                                <a:latin typeface="Cambria Math" panose="02040503050406030204" pitchFamily="18" charset="0"/>
                              </a:rPr>
                              <m:t>𝑖</m:t>
                            </m:r>
                          </m:sub>
                        </m:sSub>
                      </m:e>
                    </m:d>
                    <m:r>
                      <a:rPr lang="en-US" sz="2800" i="1" dirty="0">
                        <a:solidFill>
                          <a:srgbClr val="00B050"/>
                        </a:solidFill>
                        <a:latin typeface="Cambria Math" panose="02040503050406030204" pitchFamily="18" charset="0"/>
                      </a:rPr>
                      <m:t>&gt;</m:t>
                    </m:r>
                    <m:sSub>
                      <m:sSubPr>
                        <m:ctrlPr>
                          <a:rPr lang="en-US" sz="2800" i="1" dirty="0">
                            <a:latin typeface="Cambria Math" panose="02040503050406030204" pitchFamily="18" charset="0"/>
                          </a:rPr>
                        </m:ctrlPr>
                      </m:sSubPr>
                      <m:e>
                        <m:r>
                          <a:rPr lang="en-US" sz="2800" i="1" dirty="0">
                            <a:latin typeface="Cambria Math" panose="02040503050406030204" pitchFamily="18" charset="0"/>
                          </a:rPr>
                          <m:t>𝑢</m:t>
                        </m:r>
                      </m:e>
                      <m:sub>
                        <m:r>
                          <a:rPr lang="en-US" sz="2800" i="1" dirty="0">
                            <a:latin typeface="Cambria Math" panose="02040503050406030204" pitchFamily="18" charset="0"/>
                          </a:rPr>
                          <m:t>𝑖</m:t>
                        </m:r>
                      </m:sub>
                    </m:sSub>
                    <m:d>
                      <m:dPr>
                        <m:ctrlPr>
                          <a:rPr lang="en-US" sz="2800" i="1" dirty="0">
                            <a:latin typeface="Cambria Math" panose="02040503050406030204" pitchFamily="18" charset="0"/>
                          </a:rPr>
                        </m:ctrlPr>
                      </m:dPr>
                      <m:e>
                        <m:sSubSup>
                          <m:sSubSupPr>
                            <m:ctrlPr>
                              <a:rPr lang="en-US" sz="2800" i="1" dirty="0">
                                <a:latin typeface="Cambria Math" panose="02040503050406030204" pitchFamily="18" charset="0"/>
                              </a:rPr>
                            </m:ctrlPr>
                          </m:sSubSupPr>
                          <m:e>
                            <m:r>
                              <a:rPr lang="en-US" sz="2800" i="1" dirty="0">
                                <a:latin typeface="Cambria Math" panose="02040503050406030204" pitchFamily="18" charset="0"/>
                              </a:rPr>
                              <m:t>𝑠</m:t>
                            </m:r>
                          </m:e>
                          <m:sub>
                            <m:r>
                              <a:rPr lang="en-US" sz="2800" i="1" dirty="0">
                                <a:latin typeface="Cambria Math" panose="02040503050406030204" pitchFamily="18" charset="0"/>
                              </a:rPr>
                              <m:t>𝑖</m:t>
                            </m:r>
                          </m:sub>
                          <m:sup>
                            <m:r>
                              <a:rPr lang="en-US" sz="2800" i="1" dirty="0">
                                <a:latin typeface="Cambria Math" panose="02040503050406030204" pitchFamily="18" charset="0"/>
                              </a:rPr>
                              <m:t>′</m:t>
                            </m:r>
                          </m:sup>
                        </m:sSubSup>
                        <m:r>
                          <a:rPr lang="en-US" sz="2800" i="1" dirty="0">
                            <a:latin typeface="Cambria Math" panose="02040503050406030204" pitchFamily="18" charset="0"/>
                          </a:rPr>
                          <m:t>,</m:t>
                        </m:r>
                        <m:sSub>
                          <m:sSubPr>
                            <m:ctrlPr>
                              <a:rPr lang="en-US" sz="2800" i="1" dirty="0">
                                <a:latin typeface="Cambria Math" panose="02040503050406030204" pitchFamily="18" charset="0"/>
                              </a:rPr>
                            </m:ctrlPr>
                          </m:sSubPr>
                          <m:e>
                            <m:r>
                              <a:rPr lang="en-US" sz="2800" b="1" dirty="0">
                                <a:latin typeface="Cambria Math" panose="02040503050406030204" pitchFamily="18" charset="0"/>
                              </a:rPr>
                              <m:t>𝐬</m:t>
                            </m:r>
                          </m:e>
                          <m:sub>
                            <m:r>
                              <a:rPr lang="en-US" sz="2800" i="1" dirty="0">
                                <a:latin typeface="Cambria Math" panose="02040503050406030204" pitchFamily="18" charset="0"/>
                              </a:rPr>
                              <m:t>−</m:t>
                            </m:r>
                            <m:r>
                              <a:rPr lang="en-US" sz="2800" i="1" dirty="0">
                                <a:latin typeface="Cambria Math" panose="02040503050406030204" pitchFamily="18" charset="0"/>
                              </a:rPr>
                              <m:t>𝑖</m:t>
                            </m:r>
                          </m:sub>
                        </m:sSub>
                      </m:e>
                    </m:d>
                    <m:r>
                      <a:rPr lang="en-US" sz="2800" i="1" dirty="0">
                        <a:latin typeface="Cambria Math" panose="02040503050406030204" pitchFamily="18" charset="0"/>
                      </a:rPr>
                      <m:t>,</m:t>
                    </m:r>
                    <m:r>
                      <a:rPr lang="en-US" sz="2800" i="1" dirty="0">
                        <a:solidFill>
                          <a:schemeClr val="tx2"/>
                        </a:solidFill>
                        <a:latin typeface="Cambria Math" panose="02040503050406030204" pitchFamily="18" charset="0"/>
                      </a:rPr>
                      <m:t>∀</m:t>
                    </m:r>
                    <m:sSubSup>
                      <m:sSubSupPr>
                        <m:ctrlPr>
                          <a:rPr lang="en-US" sz="2800" i="1" dirty="0">
                            <a:solidFill>
                              <a:schemeClr val="tx2"/>
                            </a:solidFill>
                            <a:latin typeface="Cambria Math" panose="02040503050406030204" pitchFamily="18" charset="0"/>
                          </a:rPr>
                        </m:ctrlPr>
                      </m:sSubSupPr>
                      <m:e>
                        <m:r>
                          <a:rPr lang="en-US" sz="2800" i="1" dirty="0">
                            <a:solidFill>
                              <a:schemeClr val="tx2"/>
                            </a:solidFill>
                            <a:latin typeface="Cambria Math" panose="02040503050406030204" pitchFamily="18" charset="0"/>
                          </a:rPr>
                          <m:t>𝑠</m:t>
                        </m:r>
                      </m:e>
                      <m:sub>
                        <m:r>
                          <a:rPr lang="en-US" sz="2800" i="1" dirty="0">
                            <a:solidFill>
                              <a:schemeClr val="tx2"/>
                            </a:solidFill>
                            <a:latin typeface="Cambria Math" panose="02040503050406030204" pitchFamily="18" charset="0"/>
                          </a:rPr>
                          <m:t>𝑖</m:t>
                        </m:r>
                      </m:sub>
                      <m:sup>
                        <m:r>
                          <a:rPr lang="en-US" sz="2800" i="1" dirty="0">
                            <a:solidFill>
                              <a:schemeClr val="tx2"/>
                            </a:solidFill>
                            <a:latin typeface="Cambria Math" panose="02040503050406030204" pitchFamily="18" charset="0"/>
                          </a:rPr>
                          <m:t>′</m:t>
                        </m:r>
                      </m:sup>
                    </m:sSubSup>
                    <m:r>
                      <a:rPr lang="en-US" sz="2800" i="1" dirty="0">
                        <a:solidFill>
                          <a:schemeClr val="tx2"/>
                        </a:solidFill>
                        <a:latin typeface="Cambria Math" panose="02040503050406030204" pitchFamily="18" charset="0"/>
                      </a:rPr>
                      <m:t>∈</m:t>
                    </m:r>
                    <m:sSub>
                      <m:sSubPr>
                        <m:ctrlPr>
                          <a:rPr lang="en-US" sz="2800" i="1" dirty="0">
                            <a:solidFill>
                              <a:schemeClr val="tx2"/>
                            </a:solidFill>
                            <a:latin typeface="Cambria Math" panose="02040503050406030204" pitchFamily="18" charset="0"/>
                          </a:rPr>
                        </m:ctrlPr>
                      </m:sSubPr>
                      <m:e>
                        <m:r>
                          <a:rPr lang="en-US" sz="2800" i="1" dirty="0">
                            <a:solidFill>
                              <a:schemeClr val="tx2"/>
                            </a:solidFill>
                            <a:latin typeface="Cambria Math" panose="02040503050406030204" pitchFamily="18" charset="0"/>
                          </a:rPr>
                          <m:t>𝑆</m:t>
                        </m:r>
                      </m:e>
                      <m:sub>
                        <m:r>
                          <a:rPr lang="en-US" sz="2800" i="1" dirty="0">
                            <a:solidFill>
                              <a:schemeClr val="tx2"/>
                            </a:solidFill>
                            <a:latin typeface="Cambria Math" panose="02040503050406030204" pitchFamily="18" charset="0"/>
                          </a:rPr>
                          <m:t>𝑖</m:t>
                        </m:r>
                      </m:sub>
                    </m:sSub>
                    <m:r>
                      <a:rPr lang="en-US" sz="2800" i="1" dirty="0">
                        <a:solidFill>
                          <a:schemeClr val="tx2"/>
                        </a:solidFill>
                        <a:latin typeface="Cambria Math" panose="02040503050406030204" pitchFamily="18" charset="0"/>
                      </a:rPr>
                      <m:t>\</m:t>
                    </m:r>
                    <m:r>
                      <m:rPr>
                        <m:lit/>
                      </m:rPr>
                      <a:rPr lang="en-US" sz="2800" i="1" dirty="0">
                        <a:solidFill>
                          <a:schemeClr val="tx2"/>
                        </a:solidFill>
                        <a:latin typeface="Cambria Math" panose="02040503050406030204" pitchFamily="18" charset="0"/>
                      </a:rPr>
                      <m:t>{</m:t>
                    </m:r>
                    <m:sSub>
                      <m:sSubPr>
                        <m:ctrlPr>
                          <a:rPr lang="en-US" sz="2800" i="1" dirty="0">
                            <a:solidFill>
                              <a:schemeClr val="tx2"/>
                            </a:solidFill>
                            <a:latin typeface="Cambria Math" panose="02040503050406030204" pitchFamily="18" charset="0"/>
                          </a:rPr>
                        </m:ctrlPr>
                      </m:sSubPr>
                      <m:e>
                        <m:r>
                          <m:rPr>
                            <m:sty m:val="p"/>
                          </m:rPr>
                          <a:rPr lang="en-US" sz="2800" i="1" dirty="0">
                            <a:solidFill>
                              <a:schemeClr val="tx2"/>
                            </a:solidFill>
                            <a:latin typeface="Cambria Math" panose="02040503050406030204" pitchFamily="18" charset="0"/>
                          </a:rPr>
                          <m:t>s</m:t>
                        </m:r>
                      </m:e>
                      <m:sub>
                        <m:r>
                          <a:rPr lang="en-US" sz="2800" i="1" dirty="0">
                            <a:solidFill>
                              <a:schemeClr val="tx2"/>
                            </a:solidFill>
                            <a:latin typeface="Cambria Math" panose="02040503050406030204" pitchFamily="18" charset="0"/>
                          </a:rPr>
                          <m:t>𝑖</m:t>
                        </m:r>
                      </m:sub>
                    </m:sSub>
                    <m:r>
                      <a:rPr lang="en-US" sz="2800" i="1" dirty="0">
                        <a:solidFill>
                          <a:schemeClr val="tx2"/>
                        </a:solidFill>
                        <a:latin typeface="Cambria Math" panose="02040503050406030204" pitchFamily="18" charset="0"/>
                      </a:rPr>
                      <m:t>}</m:t>
                    </m:r>
                  </m:oMath>
                </a14:m>
                <a:endParaRPr lang="en-US" sz="2800" dirty="0">
                  <a:solidFill>
                    <a:srgbClr val="0070C0"/>
                  </a:solidFill>
                </a:endParaRPr>
              </a:p>
              <a:p>
                <a:r>
                  <a:rPr lang="en-US" sz="2800" dirty="0">
                    <a:solidFill>
                      <a:srgbClr val="0070C0"/>
                    </a:solidFill>
                  </a:rPr>
                  <a:t>This is the definition of best response </a:t>
                </a:r>
                <a:r>
                  <a:rPr lang="en-US" sz="2800" dirty="0">
                    <a:solidFill>
                      <a:srgbClr val="0070C0"/>
                    </a:solidFill>
                    <a:sym typeface="Wingdings" panose="05000000000000000000" pitchFamily="2" charset="2"/>
                  </a:rPr>
                  <a:t></a:t>
                </a:r>
                <a:endParaRPr lang="en-US" sz="2800" dirty="0">
                  <a:solidFill>
                    <a:srgbClr val="0070C0"/>
                  </a:solidFill>
                </a:endParaRPr>
              </a:p>
              <a:p>
                <a:r>
                  <a:rPr lang="en-US" sz="2800" dirty="0">
                    <a:solidFill>
                      <a:srgbClr val="0070C0"/>
                    </a:solidFill>
                  </a:rPr>
                  <a:t>That is, </a:t>
                </a:r>
                <a14:m>
                  <m:oMath xmlns:m="http://schemas.openxmlformats.org/officeDocument/2006/math">
                    <m:sSub>
                      <m:sSubPr>
                        <m:ctrlPr>
                          <a:rPr lang="en-US" sz="2800" i="1">
                            <a:solidFill>
                              <a:srgbClr val="0070C0"/>
                            </a:solidFill>
                            <a:latin typeface="Cambria Math" panose="02040503050406030204" pitchFamily="18" charset="0"/>
                          </a:rPr>
                        </m:ctrlPr>
                      </m:sSubPr>
                      <m:e>
                        <m:r>
                          <a:rPr lang="en-US" sz="2800" i="1">
                            <a:solidFill>
                              <a:srgbClr val="0070C0"/>
                            </a:solidFill>
                            <a:latin typeface="Cambria Math" panose="02040503050406030204" pitchFamily="18" charset="0"/>
                          </a:rPr>
                          <m:t>𝑠</m:t>
                        </m:r>
                      </m:e>
                      <m:sub>
                        <m:r>
                          <a:rPr lang="en-US" sz="2800" i="1">
                            <a:solidFill>
                              <a:srgbClr val="0070C0"/>
                            </a:solidFill>
                            <a:latin typeface="Cambria Math" panose="02040503050406030204" pitchFamily="18" charset="0"/>
                          </a:rPr>
                          <m:t>𝑖</m:t>
                        </m:r>
                      </m:sub>
                    </m:sSub>
                  </m:oMath>
                </a14:m>
                <a:r>
                  <a:rPr lang="en-US" sz="2800" dirty="0">
                    <a:solidFill>
                      <a:srgbClr val="0070C0"/>
                    </a:solidFill>
                  </a:rPr>
                  <a:t> leads to the highest utility compared to all other responses, </a:t>
                </a:r>
                <a14:m>
                  <m:oMath xmlns:m="http://schemas.openxmlformats.org/officeDocument/2006/math">
                    <m:sSub>
                      <m:sSubPr>
                        <m:ctrlPr>
                          <a:rPr lang="en-US" sz="2800" b="0" i="1" smtClean="0">
                            <a:solidFill>
                              <a:srgbClr val="0070C0"/>
                            </a:solidFill>
                            <a:latin typeface="Cambria Math" panose="02040503050406030204" pitchFamily="18" charset="0"/>
                          </a:rPr>
                        </m:ctrlPr>
                      </m:sSubPr>
                      <m:e>
                        <m:r>
                          <a:rPr lang="en-US" sz="2800" b="0" i="1" smtClean="0">
                            <a:solidFill>
                              <a:srgbClr val="0070C0"/>
                            </a:solidFill>
                            <a:latin typeface="Cambria Math" panose="02040503050406030204" pitchFamily="18" charset="0"/>
                          </a:rPr>
                          <m:t>𝑠</m:t>
                        </m:r>
                      </m:e>
                      <m:sub>
                        <m:r>
                          <a:rPr lang="en-US" sz="2800" b="0" i="1" smtClean="0">
                            <a:solidFill>
                              <a:srgbClr val="0070C0"/>
                            </a:solidFill>
                            <a:latin typeface="Cambria Math" panose="02040503050406030204" pitchFamily="18" charset="0"/>
                          </a:rPr>
                          <m:t>𝑖</m:t>
                        </m:r>
                      </m:sub>
                    </m:sSub>
                    <m:r>
                      <a:rPr lang="en-US" sz="2800" b="0" i="1" smtClean="0">
                        <a:solidFill>
                          <a:srgbClr val="0070C0"/>
                        </a:solidFill>
                        <a:latin typeface="Cambria Math" panose="02040503050406030204" pitchFamily="18" charset="0"/>
                      </a:rPr>
                      <m:t>′</m:t>
                    </m:r>
                  </m:oMath>
                </a14:m>
                <a:endParaRPr lang="en-US" sz="2800" dirty="0">
                  <a:solidFill>
                    <a:srgbClr val="0070C0"/>
                  </a:solidFill>
                </a:endParaRPr>
              </a:p>
            </p:txBody>
          </p:sp>
        </mc:Choice>
        <mc:Fallback xmlns="">
          <p:sp>
            <p:nvSpPr>
              <p:cNvPr id="7" name="TextBox 6"/>
              <p:cNvSpPr txBox="1">
                <a:spLocks noRot="1" noChangeAspect="1" noMove="1" noResize="1" noEditPoints="1" noAdjustHandles="1" noChangeArrowheads="1" noChangeShapeType="1" noTextEdit="1"/>
              </p:cNvSpPr>
              <p:nvPr/>
            </p:nvSpPr>
            <p:spPr>
              <a:xfrm>
                <a:off x="612648" y="2136999"/>
                <a:ext cx="10919876" cy="4402231"/>
              </a:xfrm>
              <a:prstGeom prst="rect">
                <a:avLst/>
              </a:prstGeom>
              <a:blipFill>
                <a:blip r:embed="rId3"/>
                <a:stretch>
                  <a:fillRect l="-1173" t="-1385" b="-3047"/>
                </a:stretch>
              </a:blipFill>
            </p:spPr>
            <p:txBody>
              <a:bodyPr/>
              <a:lstStyle/>
              <a:p>
                <a:r>
                  <a:rPr lang="en-US">
                    <a:noFill/>
                  </a:rPr>
                  <a:t> </a:t>
                </a:r>
              </a:p>
            </p:txBody>
          </p:sp>
        </mc:Fallback>
      </mc:AlternateContent>
      <p:sp>
        <p:nvSpPr>
          <p:cNvPr id="8" name="Slide Number Placeholder 7"/>
          <p:cNvSpPr>
            <a:spLocks noGrp="1"/>
          </p:cNvSpPr>
          <p:nvPr>
            <p:ph type="sldNum" sz="quarter" idx="12"/>
          </p:nvPr>
        </p:nvSpPr>
        <p:spPr>
          <a:xfrm>
            <a:off x="612648" y="6356350"/>
            <a:ext cx="814936" cy="365760"/>
          </a:xfrm>
          <a:prstGeom prst="rect">
            <a:avLst/>
          </a:prstGeom>
        </p:spPr>
        <p:txBody>
          <a:bodyPr vert="horz"/>
          <a:lstStyle>
            <a:defPPr>
              <a:defRPr lang="en-US"/>
            </a:defPPr>
            <a:lvl1pPr marL="0" algn="l" defTabSz="914400" rtl="0" eaLnBrk="1" latinLnBrk="0" hangingPunct="1">
              <a:defRPr kumimoji="0" sz="14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3B20E47-2A4C-4221-B6B9-A2AC2F1C1077}" type="slidenum">
              <a:rPr lang="en-US" smtClean="0"/>
              <a:pPr/>
              <a:t>28</a:t>
            </a:fld>
            <a:endParaRPr lang="en-US" dirty="0"/>
          </a:p>
        </p:txBody>
      </p:sp>
    </p:spTree>
    <p:extLst>
      <p:ext uri="{BB962C8B-B14F-4D97-AF65-F5344CB8AC3E}">
        <p14:creationId xmlns:p14="http://schemas.microsoft.com/office/powerpoint/2010/main" val="979371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7">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7">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Solution Concepts in Games</a:t>
            </a:r>
          </a:p>
        </p:txBody>
      </p:sp>
      <p:sp>
        <p:nvSpPr>
          <p:cNvPr id="3" name="Content Placeholder 2"/>
          <p:cNvSpPr>
            <a:spLocks noGrp="1"/>
          </p:cNvSpPr>
          <p:nvPr>
            <p:ph sz="quarter" idx="1"/>
          </p:nvPr>
        </p:nvSpPr>
        <p:spPr>
          <a:xfrm>
            <a:off x="552099" y="1113178"/>
            <a:ext cx="10515600" cy="3479924"/>
          </a:xfrm>
        </p:spPr>
        <p:txBody>
          <a:bodyPr/>
          <a:lstStyle/>
          <a:p>
            <a:r>
              <a:rPr lang="en-US" dirty="0"/>
              <a:t>How should one player play and what should we expect all the players to play?</a:t>
            </a:r>
          </a:p>
          <a:p>
            <a:pPr lvl="1"/>
            <a:r>
              <a:rPr lang="en-US" sz="2800" dirty="0">
                <a:solidFill>
                  <a:schemeClr val="tx2"/>
                </a:solidFill>
              </a:rPr>
              <a:t>Dominant strategy and dominant strategy equilibrium</a:t>
            </a:r>
          </a:p>
          <a:p>
            <a:pPr lvl="1"/>
            <a:r>
              <a:rPr lang="en-US" sz="2800" dirty="0"/>
              <a:t>Nash Equilibrium</a:t>
            </a:r>
          </a:p>
          <a:p>
            <a:pPr lvl="1"/>
            <a:r>
              <a:rPr lang="en-US" sz="2800" dirty="0"/>
              <a:t>(Minimax strategy)</a:t>
            </a:r>
          </a:p>
          <a:p>
            <a:pPr lvl="1"/>
            <a:r>
              <a:rPr lang="en-US" sz="2800" dirty="0"/>
              <a:t>(Maximin strategy)</a:t>
            </a:r>
          </a:p>
          <a:p>
            <a:pPr lvl="1"/>
            <a:r>
              <a:rPr lang="en-US" sz="2800" dirty="0"/>
              <a:t>(Stackelberg Equilibrium)</a:t>
            </a:r>
          </a:p>
        </p:txBody>
      </p:sp>
      <p:sp>
        <p:nvSpPr>
          <p:cNvPr id="7" name="Slide Number Placeholder 6"/>
          <p:cNvSpPr>
            <a:spLocks noGrp="1"/>
          </p:cNvSpPr>
          <p:nvPr>
            <p:ph type="sldNum" sz="quarter" idx="12"/>
          </p:nvPr>
        </p:nvSpPr>
        <p:spPr>
          <a:xfrm>
            <a:off x="612648" y="6356350"/>
            <a:ext cx="814936" cy="365760"/>
          </a:xfrm>
          <a:prstGeom prst="rect">
            <a:avLst/>
          </a:prstGeom>
        </p:spPr>
        <p:txBody>
          <a:bodyPr vert="horz"/>
          <a:lstStyle>
            <a:defPPr>
              <a:defRPr lang="en-US"/>
            </a:defPPr>
            <a:lvl1pPr marL="0" algn="l" defTabSz="914400" rtl="0" eaLnBrk="1" latinLnBrk="0" hangingPunct="1">
              <a:defRPr kumimoji="0" sz="14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3B20E47-2A4C-4221-B6B9-A2AC2F1C1077}" type="slidenum">
              <a:rPr lang="en-US" smtClean="0"/>
              <a:pPr/>
              <a:t>29</a:t>
            </a:fld>
            <a:endParaRPr lang="en-US" dirty="0"/>
          </a:p>
        </p:txBody>
      </p:sp>
      <mc:AlternateContent xmlns:mc="http://schemas.openxmlformats.org/markup-compatibility/2006" xmlns:p14="http://schemas.microsoft.com/office/powerpoint/2010/main">
        <mc:Choice Requires="p14">
          <p:contentPart p14:bwMode="auto" r:id="rId2">
            <p14:nvContentPartPr>
              <p14:cNvPr id="4" name="Ink 3">
                <a:extLst>
                  <a:ext uri="{FF2B5EF4-FFF2-40B4-BE49-F238E27FC236}">
                    <a16:creationId xmlns:a16="http://schemas.microsoft.com/office/drawing/2014/main" id="{F85F4570-41D5-B8EC-E609-4C7D3EB52BC9}"/>
                  </a:ext>
                </a:extLst>
              </p14:cNvPr>
              <p14:cNvContentPartPr/>
              <p14:nvPr/>
            </p14:nvContentPartPr>
            <p14:xfrm>
              <a:off x="265680" y="1828800"/>
              <a:ext cx="10251000" cy="629280"/>
            </p14:xfrm>
          </p:contentPart>
        </mc:Choice>
        <mc:Fallback xmlns="">
          <p:pic>
            <p:nvPicPr>
              <p:cNvPr id="4" name="Ink 3">
                <a:extLst>
                  <a:ext uri="{FF2B5EF4-FFF2-40B4-BE49-F238E27FC236}">
                    <a16:creationId xmlns:a16="http://schemas.microsoft.com/office/drawing/2014/main" id="{F85F4570-41D5-B8EC-E609-4C7D3EB52BC9}"/>
                  </a:ext>
                </a:extLst>
              </p:cNvPr>
              <p:cNvPicPr/>
              <p:nvPr/>
            </p:nvPicPr>
            <p:blipFill>
              <a:blip r:embed="rId3"/>
              <a:stretch>
                <a:fillRect/>
              </a:stretch>
            </p:blipFill>
            <p:spPr>
              <a:xfrm>
                <a:off x="256320" y="1819440"/>
                <a:ext cx="10269720" cy="648000"/>
              </a:xfrm>
              <a:prstGeom prst="rect">
                <a:avLst/>
              </a:prstGeom>
            </p:spPr>
          </p:pic>
        </mc:Fallback>
      </mc:AlternateContent>
    </p:spTree>
    <p:extLst>
      <p:ext uri="{BB962C8B-B14F-4D97-AF65-F5344CB8AC3E}">
        <p14:creationId xmlns:p14="http://schemas.microsoft.com/office/powerpoint/2010/main" val="492899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fade">
                                      <p:cBhvr>
                                        <p:cTn id="13" dur="500"/>
                                        <p:tgtEl>
                                          <p:spTgt spid="3">
                                            <p:txEl>
                                              <p:pRg st="3" end="3"/>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animEffect transition="in" filter="fade">
                                      <p:cBhvr>
                                        <p:cTn id="16" dur="500"/>
                                        <p:tgtEl>
                                          <p:spTgt spid="3">
                                            <p:txEl>
                                              <p:pRg st="4" end="4"/>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Effect transition="in" filter="fade">
                                      <p:cBhvr>
                                        <p:cTn id="19"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Dominant Strategy</a:t>
            </a:r>
          </a:p>
        </p:txBody>
      </p:sp>
      <mc:AlternateContent xmlns:mc="http://schemas.openxmlformats.org/markup-compatibility/2006" xmlns:a14="http://schemas.microsoft.com/office/drawing/2010/main">
        <mc:Choice Requires="a14">
          <p:sp>
            <p:nvSpPr>
              <p:cNvPr id="3" name="Content Placeholder 2"/>
              <p:cNvSpPr>
                <a:spLocks noGrp="1"/>
              </p:cNvSpPr>
              <p:nvPr>
                <p:ph sz="quarter" idx="1"/>
              </p:nvPr>
            </p:nvSpPr>
            <p:spPr>
              <a:xfrm>
                <a:off x="612648" y="1127123"/>
                <a:ext cx="11117052" cy="3736188"/>
              </a:xfrm>
            </p:spPr>
            <p:txBody>
              <a:bodyPr>
                <a:normAutofit/>
              </a:bodyPr>
              <a:lstStyle/>
              <a:p>
                <a:r>
                  <a:rPr lang="en-US" dirty="0"/>
                  <a:t>A strategy could be (</a:t>
                </a:r>
                <a:r>
                  <a:rPr lang="en-US" dirty="0">
                    <a:solidFill>
                      <a:srgbClr val="00B050"/>
                    </a:solidFill>
                  </a:rPr>
                  <a:t>always better</a:t>
                </a:r>
                <a:r>
                  <a:rPr lang="en-US" dirty="0"/>
                  <a:t> / </a:t>
                </a:r>
                <a:r>
                  <a:rPr lang="en-US" dirty="0">
                    <a:solidFill>
                      <a:srgbClr val="F2B800"/>
                    </a:solidFill>
                  </a:rPr>
                  <a:t>never worse </a:t>
                </a:r>
                <a:r>
                  <a:rPr lang="en-US" dirty="0"/>
                  <a:t>/ </a:t>
                </a:r>
                <a:r>
                  <a:rPr lang="en-US" dirty="0">
                    <a:solidFill>
                      <a:srgbClr val="00B0F0"/>
                    </a:solidFill>
                  </a:rPr>
                  <a:t>never worse and sometimes better</a:t>
                </a:r>
                <a:r>
                  <a:rPr lang="en-US" dirty="0"/>
                  <a:t>) than any other strategy</a:t>
                </a:r>
              </a:p>
              <a:p>
                <a14:m>
                  <m:oMath xmlns:m="http://schemas.openxmlformats.org/officeDocument/2006/math">
                    <m:sSub>
                      <m:sSubPr>
                        <m:ctrlPr>
                          <a:rPr lang="en-US" i="1" dirty="0">
                            <a:latin typeface="Cambria Math" panose="02040503050406030204" pitchFamily="18" charset="0"/>
                          </a:rPr>
                        </m:ctrlPr>
                      </m:sSubPr>
                      <m:e>
                        <m:r>
                          <a:rPr lang="en-US" i="1" dirty="0">
                            <a:latin typeface="Cambria Math" panose="02040503050406030204" pitchFamily="18" charset="0"/>
                          </a:rPr>
                          <m:t>𝑠</m:t>
                        </m:r>
                      </m:e>
                      <m:sub>
                        <m:r>
                          <a:rPr lang="en-US" i="1" dirty="0">
                            <a:latin typeface="Cambria Math" panose="02040503050406030204" pitchFamily="18" charset="0"/>
                          </a:rPr>
                          <m:t>𝑖</m:t>
                        </m:r>
                      </m:sub>
                    </m:sSub>
                  </m:oMath>
                </a14:m>
                <a:r>
                  <a:rPr lang="en-US" dirty="0"/>
                  <a:t> is a (</a:t>
                </a:r>
                <a:r>
                  <a:rPr lang="en-US" dirty="0">
                    <a:solidFill>
                      <a:srgbClr val="00B050"/>
                    </a:solidFill>
                  </a:rPr>
                  <a:t>strictly</a:t>
                </a:r>
                <a:r>
                  <a:rPr lang="en-US" dirty="0"/>
                  <a:t>/</a:t>
                </a:r>
                <a:r>
                  <a:rPr lang="en-US" dirty="0">
                    <a:solidFill>
                      <a:srgbClr val="F2B800"/>
                    </a:solidFill>
                  </a:rPr>
                  <a:t>very weakly</a:t>
                </a:r>
                <a:r>
                  <a:rPr lang="en-US" dirty="0"/>
                  <a:t>/</a:t>
                </a:r>
                <a:r>
                  <a:rPr lang="en-US" dirty="0">
                    <a:solidFill>
                      <a:srgbClr val="00B0F0"/>
                    </a:solidFill>
                  </a:rPr>
                  <a:t>weakly</a:t>
                </a:r>
                <a:r>
                  <a:rPr lang="en-US" dirty="0"/>
                  <a:t>) dominant strategy if it (</a:t>
                </a:r>
                <a:r>
                  <a:rPr lang="en-US" dirty="0">
                    <a:solidFill>
                      <a:srgbClr val="00B050"/>
                    </a:solidFill>
                  </a:rPr>
                  <a:t>strictly</a:t>
                </a:r>
                <a:r>
                  <a:rPr lang="en-US" dirty="0"/>
                  <a:t>/</a:t>
                </a:r>
                <a:r>
                  <a:rPr lang="en-US" dirty="0">
                    <a:solidFill>
                      <a:srgbClr val="F2B800"/>
                    </a:solidFill>
                  </a:rPr>
                  <a:t>very weakly</a:t>
                </a:r>
                <a:r>
                  <a:rPr lang="en-US" dirty="0"/>
                  <a:t>/</a:t>
                </a:r>
                <a:r>
                  <a:rPr lang="en-US" dirty="0">
                    <a:solidFill>
                      <a:srgbClr val="00B0F0"/>
                    </a:solidFill>
                  </a:rPr>
                  <a:t>weakly</a:t>
                </a:r>
                <a:r>
                  <a:rPr lang="en-US" dirty="0"/>
                  <a:t>) dominates </a:t>
                </a:r>
                <a14:m>
                  <m:oMath xmlns:m="http://schemas.openxmlformats.org/officeDocument/2006/math">
                    <m:sSubSup>
                      <m:sSubSupPr>
                        <m:ctrlPr>
                          <a:rPr lang="en-US" i="1" dirty="0">
                            <a:latin typeface="Cambria Math" panose="02040503050406030204" pitchFamily="18" charset="0"/>
                          </a:rPr>
                        </m:ctrlPr>
                      </m:sSubSupPr>
                      <m:e>
                        <m:r>
                          <a:rPr lang="en-US" i="1" dirty="0">
                            <a:latin typeface="Cambria Math" panose="02040503050406030204" pitchFamily="18" charset="0"/>
                          </a:rPr>
                          <m:t>𝑠</m:t>
                        </m:r>
                      </m:e>
                      <m:sub>
                        <m:r>
                          <a:rPr lang="en-US" i="1" dirty="0">
                            <a:latin typeface="Cambria Math" panose="02040503050406030204" pitchFamily="18" charset="0"/>
                          </a:rPr>
                          <m:t>𝑖</m:t>
                        </m:r>
                      </m:sub>
                      <m:sup>
                        <m:r>
                          <a:rPr lang="en-US" i="1" dirty="0">
                            <a:latin typeface="Cambria Math" panose="02040503050406030204" pitchFamily="18" charset="0"/>
                          </a:rPr>
                          <m:t>′</m:t>
                        </m:r>
                      </m:sup>
                    </m:sSubSup>
                    <m:r>
                      <a:rPr lang="en-US" i="1" dirty="0">
                        <a:latin typeface="Cambria Math" panose="02040503050406030204" pitchFamily="18" charset="0"/>
                      </a:rPr>
                      <m:t>, ∀</m:t>
                    </m:r>
                    <m:sSubSup>
                      <m:sSubSupPr>
                        <m:ctrlPr>
                          <a:rPr lang="en-US" i="1" dirty="0">
                            <a:latin typeface="Cambria Math" panose="02040503050406030204" pitchFamily="18" charset="0"/>
                          </a:rPr>
                        </m:ctrlPr>
                      </m:sSubSupPr>
                      <m:e>
                        <m:r>
                          <a:rPr lang="en-US" i="1" dirty="0">
                            <a:latin typeface="Cambria Math" panose="02040503050406030204" pitchFamily="18" charset="0"/>
                          </a:rPr>
                          <m:t>𝑠</m:t>
                        </m:r>
                      </m:e>
                      <m:sub>
                        <m:r>
                          <a:rPr lang="en-US" i="1" dirty="0">
                            <a:latin typeface="Cambria Math" panose="02040503050406030204" pitchFamily="18" charset="0"/>
                          </a:rPr>
                          <m:t>𝑖</m:t>
                        </m:r>
                      </m:sub>
                      <m:sup>
                        <m:r>
                          <a:rPr lang="en-US" i="1" dirty="0">
                            <a:latin typeface="Cambria Math" panose="02040503050406030204" pitchFamily="18" charset="0"/>
                          </a:rPr>
                          <m:t>′</m:t>
                        </m:r>
                      </m:sup>
                    </m:sSubSup>
                    <m:r>
                      <a:rPr lang="en-US" i="1" dirty="0">
                        <a:latin typeface="Cambria Math" panose="02040503050406030204" pitchFamily="18" charset="0"/>
                      </a:rPr>
                      <m:t>∈</m:t>
                    </m:r>
                    <m:sSub>
                      <m:sSubPr>
                        <m:ctrlPr>
                          <a:rPr lang="en-US" i="1" dirty="0">
                            <a:latin typeface="Cambria Math" panose="02040503050406030204" pitchFamily="18" charset="0"/>
                          </a:rPr>
                        </m:ctrlPr>
                      </m:sSubPr>
                      <m:e>
                        <m:r>
                          <a:rPr lang="en-US" i="1" dirty="0">
                            <a:latin typeface="Cambria Math" panose="02040503050406030204" pitchFamily="18" charset="0"/>
                          </a:rPr>
                          <m:t>𝑆</m:t>
                        </m:r>
                      </m:e>
                      <m:sub>
                        <m:r>
                          <a:rPr lang="en-US" i="1" dirty="0">
                            <a:latin typeface="Cambria Math" panose="02040503050406030204" pitchFamily="18" charset="0"/>
                          </a:rPr>
                          <m:t>𝑖</m:t>
                        </m:r>
                      </m:sub>
                    </m:sSub>
                    <m:r>
                      <a:rPr lang="en-US" i="1" dirty="0">
                        <a:latin typeface="Cambria Math" panose="02040503050406030204" pitchFamily="18" charset="0"/>
                      </a:rPr>
                      <m:t>\</m:t>
                    </m:r>
                    <m:r>
                      <m:rPr>
                        <m:lit/>
                      </m:rPr>
                      <a:rPr lang="en-US" i="1" dirty="0">
                        <a:latin typeface="Cambria Math" panose="02040503050406030204" pitchFamily="18" charset="0"/>
                      </a:rPr>
                      <m:t>{</m:t>
                    </m:r>
                    <m:sSub>
                      <m:sSubPr>
                        <m:ctrlPr>
                          <a:rPr lang="en-US" i="1" dirty="0">
                            <a:latin typeface="Cambria Math" panose="02040503050406030204" pitchFamily="18" charset="0"/>
                          </a:rPr>
                        </m:ctrlPr>
                      </m:sSubPr>
                      <m:e>
                        <m:r>
                          <m:rPr>
                            <m:sty m:val="p"/>
                          </m:rPr>
                          <a:rPr lang="en-US" i="1" dirty="0">
                            <a:latin typeface="Cambria Math" panose="02040503050406030204" pitchFamily="18" charset="0"/>
                          </a:rPr>
                          <m:t>s</m:t>
                        </m:r>
                      </m:e>
                      <m:sub>
                        <m:r>
                          <a:rPr lang="en-US" i="1" dirty="0">
                            <a:latin typeface="Cambria Math" panose="02040503050406030204" pitchFamily="18" charset="0"/>
                          </a:rPr>
                          <m:t>𝑖</m:t>
                        </m:r>
                      </m:sub>
                    </m:sSub>
                    <m:r>
                      <a:rPr lang="en-US" i="1" dirty="0">
                        <a:latin typeface="Cambria Math" panose="02040503050406030204" pitchFamily="18" charset="0"/>
                      </a:rPr>
                      <m:t>}</m:t>
                    </m:r>
                  </m:oMath>
                </a14:m>
                <a:endParaRPr lang="en-US" dirty="0"/>
              </a:p>
              <a:p>
                <a:r>
                  <a:rPr lang="en-US" dirty="0"/>
                  <a:t>Focus on single player’s strategy</a:t>
                </a:r>
              </a:p>
              <a:p>
                <a:r>
                  <a:rPr lang="en-US" dirty="0"/>
                  <a:t>Doesn’t always exist</a:t>
                </a:r>
              </a:p>
              <a:p>
                <a:endParaRPr lang="en-US" sz="2400" dirty="0"/>
              </a:p>
            </p:txBody>
          </p:sp>
        </mc:Choice>
        <mc:Fallback xmlns="">
          <p:sp>
            <p:nvSpPr>
              <p:cNvPr id="3" name="Content Placeholder 2"/>
              <p:cNvSpPr>
                <a:spLocks noGrp="1" noRot="1" noChangeAspect="1" noMove="1" noResize="1" noEditPoints="1" noAdjustHandles="1" noChangeArrowheads="1" noChangeShapeType="1" noTextEdit="1"/>
              </p:cNvSpPr>
              <p:nvPr>
                <p:ph sz="quarter" idx="1"/>
              </p:nvPr>
            </p:nvSpPr>
            <p:spPr>
              <a:xfrm>
                <a:off x="612648" y="1127123"/>
                <a:ext cx="11117052" cy="3736188"/>
              </a:xfrm>
              <a:blipFill>
                <a:blip r:embed="rId2"/>
                <a:stretch>
                  <a:fillRect l="-1152" t="-2773"/>
                </a:stretch>
              </a:blipFill>
            </p:spPr>
            <p:txBody>
              <a:bodyPr/>
              <a:lstStyle/>
              <a:p>
                <a:r>
                  <a:rPr lang="en-US">
                    <a:noFill/>
                  </a:rPr>
                  <a:t> </a:t>
                </a:r>
              </a:p>
            </p:txBody>
          </p:sp>
        </mc:Fallback>
      </mc:AlternateContent>
      <p:sp>
        <p:nvSpPr>
          <p:cNvPr id="9" name="TextBox 8"/>
          <p:cNvSpPr txBox="1"/>
          <p:nvPr/>
        </p:nvSpPr>
        <p:spPr>
          <a:xfrm>
            <a:off x="612648" y="4228181"/>
            <a:ext cx="8091061" cy="523220"/>
          </a:xfrm>
          <a:prstGeom prst="rect">
            <a:avLst/>
          </a:prstGeom>
          <a:noFill/>
        </p:spPr>
        <p:txBody>
          <a:bodyPr wrap="none" rtlCol="0">
            <a:spAutoFit/>
          </a:bodyPr>
          <a:lstStyle/>
          <a:p>
            <a:r>
              <a:rPr lang="en-US" sz="2800" dirty="0">
                <a:solidFill>
                  <a:schemeClr val="tx2"/>
                </a:solidFill>
              </a:rPr>
              <a:t>Is there a strictly dominant strategy for player 1 in PD?</a:t>
            </a:r>
          </a:p>
        </p:txBody>
      </p:sp>
      <p:graphicFrame>
        <p:nvGraphicFramePr>
          <p:cNvPr id="17" name="Table 16"/>
          <p:cNvGraphicFramePr>
            <a:graphicFrameLocks noGrp="1"/>
          </p:cNvGraphicFramePr>
          <p:nvPr>
            <p:extLst>
              <p:ext uri="{D42A27DB-BD31-4B8C-83A1-F6EECF244321}">
                <p14:modId xmlns:p14="http://schemas.microsoft.com/office/powerpoint/2010/main" val="3407433599"/>
              </p:ext>
            </p:extLst>
          </p:nvPr>
        </p:nvGraphicFramePr>
        <p:xfrm>
          <a:off x="6755151" y="5168170"/>
          <a:ext cx="3774516" cy="1371060"/>
        </p:xfrm>
        <a:graphic>
          <a:graphicData uri="http://schemas.openxmlformats.org/drawingml/2006/table">
            <a:tbl>
              <a:tblPr firstRow="1" bandRow="1">
                <a:tableStyleId>{5940675A-B579-460E-94D1-54222C63F5DA}</a:tableStyleId>
              </a:tblPr>
              <a:tblGrid>
                <a:gridCol w="1258172">
                  <a:extLst>
                    <a:ext uri="{9D8B030D-6E8A-4147-A177-3AD203B41FA5}">
                      <a16:colId xmlns:a16="http://schemas.microsoft.com/office/drawing/2014/main" val="20000"/>
                    </a:ext>
                  </a:extLst>
                </a:gridCol>
                <a:gridCol w="1258172">
                  <a:extLst>
                    <a:ext uri="{9D8B030D-6E8A-4147-A177-3AD203B41FA5}">
                      <a16:colId xmlns:a16="http://schemas.microsoft.com/office/drawing/2014/main" val="20001"/>
                    </a:ext>
                  </a:extLst>
                </a:gridCol>
                <a:gridCol w="1258172">
                  <a:extLst>
                    <a:ext uri="{9D8B030D-6E8A-4147-A177-3AD203B41FA5}">
                      <a16:colId xmlns:a16="http://schemas.microsoft.com/office/drawing/2014/main" val="20002"/>
                    </a:ext>
                  </a:extLst>
                </a:gridCol>
              </a:tblGrid>
              <a:tr h="457020">
                <a:tc>
                  <a:txBody>
                    <a:bodyPr/>
                    <a:lstStyle/>
                    <a:p>
                      <a:pPr algn="ctr"/>
                      <a:endParaRPr lang="en-US" sz="1800" dirty="0"/>
                    </a:p>
                  </a:txBody>
                  <a:tcPr/>
                </a:tc>
                <a:tc>
                  <a:txBody>
                    <a:bodyPr/>
                    <a:lstStyle/>
                    <a:p>
                      <a:pPr algn="ctr"/>
                      <a:r>
                        <a:rPr lang="en-US" sz="1800" dirty="0"/>
                        <a:t>Cooperate</a:t>
                      </a:r>
                    </a:p>
                  </a:txBody>
                  <a:tcPr/>
                </a:tc>
                <a:tc>
                  <a:txBody>
                    <a:bodyPr/>
                    <a:lstStyle/>
                    <a:p>
                      <a:pPr algn="ctr"/>
                      <a:r>
                        <a:rPr lang="en-US" sz="1800" dirty="0"/>
                        <a:t>Defect</a:t>
                      </a:r>
                    </a:p>
                  </a:txBody>
                  <a:tcPr/>
                </a:tc>
                <a:extLst>
                  <a:ext uri="{0D108BD9-81ED-4DB2-BD59-A6C34878D82A}">
                    <a16:rowId xmlns:a16="http://schemas.microsoft.com/office/drawing/2014/main" val="10000"/>
                  </a:ext>
                </a:extLst>
              </a:tr>
              <a:tr h="457020">
                <a:tc>
                  <a:txBody>
                    <a:bodyPr/>
                    <a:lstStyle/>
                    <a:p>
                      <a:pPr algn="ctr"/>
                      <a:r>
                        <a:rPr lang="en-US" sz="1800" dirty="0"/>
                        <a:t>Cooperate</a:t>
                      </a:r>
                    </a:p>
                  </a:txBody>
                  <a:tcPr/>
                </a:tc>
                <a:tc>
                  <a:txBody>
                    <a:bodyPr/>
                    <a:lstStyle/>
                    <a:p>
                      <a:pPr algn="ctr"/>
                      <a:r>
                        <a:rPr lang="en-US" sz="1800" dirty="0"/>
                        <a:t>-1,-1</a:t>
                      </a:r>
                    </a:p>
                  </a:txBody>
                  <a:tcPr/>
                </a:tc>
                <a:tc>
                  <a:txBody>
                    <a:bodyPr/>
                    <a:lstStyle/>
                    <a:p>
                      <a:pPr algn="ctr"/>
                      <a:r>
                        <a:rPr lang="en-US" sz="1800" dirty="0"/>
                        <a:t>-3,0</a:t>
                      </a:r>
                    </a:p>
                  </a:txBody>
                  <a:tcPr/>
                </a:tc>
                <a:extLst>
                  <a:ext uri="{0D108BD9-81ED-4DB2-BD59-A6C34878D82A}">
                    <a16:rowId xmlns:a16="http://schemas.microsoft.com/office/drawing/2014/main" val="10001"/>
                  </a:ext>
                </a:extLst>
              </a:tr>
              <a:tr h="457020">
                <a:tc>
                  <a:txBody>
                    <a:bodyPr/>
                    <a:lstStyle/>
                    <a:p>
                      <a:pPr algn="ctr"/>
                      <a:r>
                        <a:rPr lang="en-US" sz="1800" dirty="0"/>
                        <a:t>Defect</a:t>
                      </a:r>
                    </a:p>
                  </a:txBody>
                  <a:tcPr/>
                </a:tc>
                <a:tc>
                  <a:txBody>
                    <a:bodyPr/>
                    <a:lstStyle/>
                    <a:p>
                      <a:pPr algn="ctr"/>
                      <a:r>
                        <a:rPr lang="en-US" sz="1800" dirty="0"/>
                        <a:t>0,-3</a:t>
                      </a:r>
                    </a:p>
                  </a:txBody>
                  <a:tcPr/>
                </a:tc>
                <a:tc>
                  <a:txBody>
                    <a:bodyPr/>
                    <a:lstStyle/>
                    <a:p>
                      <a:pPr algn="ctr"/>
                      <a:r>
                        <a:rPr lang="en-US" sz="1800" dirty="0"/>
                        <a:t>-2,-2</a:t>
                      </a:r>
                    </a:p>
                  </a:txBody>
                  <a:tcPr/>
                </a:tc>
                <a:extLst>
                  <a:ext uri="{0D108BD9-81ED-4DB2-BD59-A6C34878D82A}">
                    <a16:rowId xmlns:a16="http://schemas.microsoft.com/office/drawing/2014/main" val="10002"/>
                  </a:ext>
                </a:extLst>
              </a:tr>
            </a:tbl>
          </a:graphicData>
        </a:graphic>
      </p:graphicFrame>
      <p:sp>
        <p:nvSpPr>
          <p:cNvPr id="18" name="TextBox 17"/>
          <p:cNvSpPr txBox="1"/>
          <p:nvPr/>
        </p:nvSpPr>
        <p:spPr>
          <a:xfrm>
            <a:off x="8139142" y="4758072"/>
            <a:ext cx="1293245" cy="369332"/>
          </a:xfrm>
          <a:prstGeom prst="rect">
            <a:avLst/>
          </a:prstGeom>
          <a:noFill/>
        </p:spPr>
        <p:txBody>
          <a:bodyPr wrap="square" rtlCol="0">
            <a:spAutoFit/>
          </a:bodyPr>
          <a:lstStyle/>
          <a:p>
            <a:r>
              <a:rPr lang="en-US" dirty="0"/>
              <a:t>Player 2</a:t>
            </a:r>
          </a:p>
        </p:txBody>
      </p:sp>
      <p:sp>
        <p:nvSpPr>
          <p:cNvPr id="19" name="TextBox 18"/>
          <p:cNvSpPr txBox="1"/>
          <p:nvPr/>
        </p:nvSpPr>
        <p:spPr>
          <a:xfrm rot="16200000">
            <a:off x="5785267" y="5543068"/>
            <a:ext cx="1257231" cy="369332"/>
          </a:xfrm>
          <a:prstGeom prst="rect">
            <a:avLst/>
          </a:prstGeom>
          <a:noFill/>
        </p:spPr>
        <p:txBody>
          <a:bodyPr wrap="square" rtlCol="0">
            <a:spAutoFit/>
          </a:bodyPr>
          <a:lstStyle/>
          <a:p>
            <a:r>
              <a:rPr lang="en-US" dirty="0"/>
              <a:t>Player 1</a:t>
            </a:r>
          </a:p>
        </p:txBody>
      </p:sp>
      <p:sp>
        <p:nvSpPr>
          <p:cNvPr id="7" name="Slide Number Placeholder 6"/>
          <p:cNvSpPr>
            <a:spLocks noGrp="1"/>
          </p:cNvSpPr>
          <p:nvPr>
            <p:ph type="sldNum" sz="quarter" idx="12"/>
          </p:nvPr>
        </p:nvSpPr>
        <p:spPr>
          <a:xfrm>
            <a:off x="612648" y="6356350"/>
            <a:ext cx="814936" cy="365760"/>
          </a:xfrm>
          <a:prstGeom prst="rect">
            <a:avLst/>
          </a:prstGeom>
        </p:spPr>
        <p:txBody>
          <a:bodyPr vert="horz"/>
          <a:lstStyle>
            <a:defPPr>
              <a:defRPr lang="en-US"/>
            </a:defPPr>
            <a:lvl1pPr marL="0" algn="l" defTabSz="914400" rtl="0" eaLnBrk="1" latinLnBrk="0" hangingPunct="1">
              <a:defRPr kumimoji="0" sz="14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3B20E47-2A4C-4221-B6B9-A2AC2F1C1077}" type="slidenum">
              <a:rPr lang="en-US" smtClean="0"/>
              <a:pPr/>
              <a:t>30</a:t>
            </a:fld>
            <a:endParaRPr lang="en-US" dirty="0"/>
          </a:p>
        </p:txBody>
      </p:sp>
      <mc:AlternateContent xmlns:mc="http://schemas.openxmlformats.org/markup-compatibility/2006" xmlns:p14="http://schemas.microsoft.com/office/powerpoint/2010/main">
        <mc:Choice Requires="p14">
          <p:contentPart p14:bwMode="auto" r:id="rId3">
            <p14:nvContentPartPr>
              <p14:cNvPr id="4" name="Ink 3">
                <a:extLst>
                  <a:ext uri="{FF2B5EF4-FFF2-40B4-BE49-F238E27FC236}">
                    <a16:creationId xmlns:a16="http://schemas.microsoft.com/office/drawing/2014/main" id="{92F5A5D0-6777-520D-E55B-8F8D78341C99}"/>
                  </a:ext>
                </a:extLst>
              </p14:cNvPr>
              <p14:cNvContentPartPr/>
              <p14:nvPr/>
            </p14:nvContentPartPr>
            <p14:xfrm>
              <a:off x="141120" y="1300320"/>
              <a:ext cx="11075400" cy="5146920"/>
            </p14:xfrm>
          </p:contentPart>
        </mc:Choice>
        <mc:Fallback xmlns="">
          <p:pic>
            <p:nvPicPr>
              <p:cNvPr id="4" name="Ink 3">
                <a:extLst>
                  <a:ext uri="{FF2B5EF4-FFF2-40B4-BE49-F238E27FC236}">
                    <a16:creationId xmlns:a16="http://schemas.microsoft.com/office/drawing/2014/main" id="{92F5A5D0-6777-520D-E55B-8F8D78341C99}"/>
                  </a:ext>
                </a:extLst>
              </p:cNvPr>
              <p:cNvPicPr/>
              <p:nvPr/>
            </p:nvPicPr>
            <p:blipFill>
              <a:blip r:embed="rId4"/>
              <a:stretch>
                <a:fillRect/>
              </a:stretch>
            </p:blipFill>
            <p:spPr>
              <a:xfrm>
                <a:off x="131760" y="1290960"/>
                <a:ext cx="11094120" cy="5165640"/>
              </a:xfrm>
              <a:prstGeom prst="rect">
                <a:avLst/>
              </a:prstGeom>
            </p:spPr>
          </p:pic>
        </mc:Fallback>
      </mc:AlternateContent>
    </p:spTree>
    <p:extLst>
      <p:ext uri="{BB962C8B-B14F-4D97-AF65-F5344CB8AC3E}">
        <p14:creationId xmlns:p14="http://schemas.microsoft.com/office/powerpoint/2010/main" val="22382038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8" grpId="0"/>
      <p:bldP spid="19"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Dominant Strategy Equilibrium</a:t>
            </a:r>
          </a:p>
        </p:txBody>
      </p:sp>
      <p:sp>
        <p:nvSpPr>
          <p:cNvPr id="3" name="Content Placeholder 2"/>
          <p:cNvSpPr>
            <a:spLocks noGrp="1"/>
          </p:cNvSpPr>
          <p:nvPr>
            <p:ph sz="quarter" idx="1"/>
          </p:nvPr>
        </p:nvSpPr>
        <p:spPr/>
        <p:txBody>
          <a:bodyPr/>
          <a:lstStyle/>
          <a:p>
            <a:r>
              <a:rPr lang="en-US" dirty="0"/>
              <a:t>Sometimes called dominant strategy solution</a:t>
            </a:r>
          </a:p>
          <a:p>
            <a:r>
              <a:rPr lang="en-US" dirty="0"/>
              <a:t>Every player plays a dominant strategy</a:t>
            </a:r>
          </a:p>
          <a:p>
            <a:r>
              <a:rPr lang="en-US" dirty="0"/>
              <a:t>Focus on strategy profile for all players</a:t>
            </a:r>
          </a:p>
          <a:p>
            <a:r>
              <a:rPr lang="en-US" dirty="0"/>
              <a:t>Doesn’t always exist</a:t>
            </a:r>
          </a:p>
          <a:p>
            <a:endParaRPr lang="en-US" sz="3200" dirty="0"/>
          </a:p>
        </p:txBody>
      </p:sp>
      <p:sp>
        <p:nvSpPr>
          <p:cNvPr id="9" name="TextBox 8"/>
          <p:cNvSpPr txBox="1"/>
          <p:nvPr/>
        </p:nvSpPr>
        <p:spPr>
          <a:xfrm>
            <a:off x="552099" y="3548942"/>
            <a:ext cx="6495624" cy="461665"/>
          </a:xfrm>
          <a:prstGeom prst="rect">
            <a:avLst/>
          </a:prstGeom>
          <a:noFill/>
        </p:spPr>
        <p:txBody>
          <a:bodyPr wrap="none" rtlCol="0">
            <a:spAutoFit/>
          </a:bodyPr>
          <a:lstStyle/>
          <a:p>
            <a:r>
              <a:rPr lang="en-US" sz="2400" dirty="0">
                <a:solidFill>
                  <a:schemeClr val="tx2"/>
                </a:solidFill>
              </a:rPr>
              <a:t>What is the dominant strategy equilibrium for PD?</a:t>
            </a:r>
          </a:p>
        </p:txBody>
      </p:sp>
      <p:sp>
        <p:nvSpPr>
          <p:cNvPr id="7" name="Slide Number Placeholder 6"/>
          <p:cNvSpPr>
            <a:spLocks noGrp="1"/>
          </p:cNvSpPr>
          <p:nvPr>
            <p:ph type="sldNum" sz="quarter" idx="12"/>
          </p:nvPr>
        </p:nvSpPr>
        <p:spPr>
          <a:xfrm>
            <a:off x="612648" y="6356350"/>
            <a:ext cx="814936" cy="365760"/>
          </a:xfrm>
          <a:prstGeom prst="rect">
            <a:avLst/>
          </a:prstGeom>
        </p:spPr>
        <p:txBody>
          <a:bodyPr vert="horz"/>
          <a:lstStyle>
            <a:defPPr>
              <a:defRPr lang="en-US"/>
            </a:defPPr>
            <a:lvl1pPr marL="0" algn="l" defTabSz="914400" rtl="0" eaLnBrk="1" latinLnBrk="0" hangingPunct="1">
              <a:defRPr kumimoji="0" sz="14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3B20E47-2A4C-4221-B6B9-A2AC2F1C1077}" type="slidenum">
              <a:rPr lang="en-US" smtClean="0"/>
              <a:pPr/>
              <a:t>31</a:t>
            </a:fld>
            <a:endParaRPr lang="en-US" dirty="0"/>
          </a:p>
        </p:txBody>
      </p:sp>
      <p:graphicFrame>
        <p:nvGraphicFramePr>
          <p:cNvPr id="13" name="Table 12">
            <a:extLst>
              <a:ext uri="{FF2B5EF4-FFF2-40B4-BE49-F238E27FC236}">
                <a16:creationId xmlns:a16="http://schemas.microsoft.com/office/drawing/2014/main" id="{13C7C52E-6333-439F-AA33-746DF2A3671D}"/>
              </a:ext>
            </a:extLst>
          </p:cNvPr>
          <p:cNvGraphicFramePr>
            <a:graphicFrameLocks noGrp="1"/>
          </p:cNvGraphicFramePr>
          <p:nvPr>
            <p:extLst>
              <p:ext uri="{D42A27DB-BD31-4B8C-83A1-F6EECF244321}">
                <p14:modId xmlns:p14="http://schemas.microsoft.com/office/powerpoint/2010/main" val="3158608562"/>
              </p:ext>
            </p:extLst>
          </p:nvPr>
        </p:nvGraphicFramePr>
        <p:xfrm>
          <a:off x="6755151" y="5168170"/>
          <a:ext cx="3774516" cy="1371060"/>
        </p:xfrm>
        <a:graphic>
          <a:graphicData uri="http://schemas.openxmlformats.org/drawingml/2006/table">
            <a:tbl>
              <a:tblPr firstRow="1" bandRow="1">
                <a:tableStyleId>{5940675A-B579-460E-94D1-54222C63F5DA}</a:tableStyleId>
              </a:tblPr>
              <a:tblGrid>
                <a:gridCol w="1258172">
                  <a:extLst>
                    <a:ext uri="{9D8B030D-6E8A-4147-A177-3AD203B41FA5}">
                      <a16:colId xmlns:a16="http://schemas.microsoft.com/office/drawing/2014/main" val="20000"/>
                    </a:ext>
                  </a:extLst>
                </a:gridCol>
                <a:gridCol w="1258172">
                  <a:extLst>
                    <a:ext uri="{9D8B030D-6E8A-4147-A177-3AD203B41FA5}">
                      <a16:colId xmlns:a16="http://schemas.microsoft.com/office/drawing/2014/main" val="20001"/>
                    </a:ext>
                  </a:extLst>
                </a:gridCol>
                <a:gridCol w="1258172">
                  <a:extLst>
                    <a:ext uri="{9D8B030D-6E8A-4147-A177-3AD203B41FA5}">
                      <a16:colId xmlns:a16="http://schemas.microsoft.com/office/drawing/2014/main" val="20002"/>
                    </a:ext>
                  </a:extLst>
                </a:gridCol>
              </a:tblGrid>
              <a:tr h="457020">
                <a:tc>
                  <a:txBody>
                    <a:bodyPr/>
                    <a:lstStyle/>
                    <a:p>
                      <a:pPr algn="ctr"/>
                      <a:endParaRPr lang="en-US" sz="1800" dirty="0"/>
                    </a:p>
                  </a:txBody>
                  <a:tcPr/>
                </a:tc>
                <a:tc>
                  <a:txBody>
                    <a:bodyPr/>
                    <a:lstStyle/>
                    <a:p>
                      <a:pPr algn="ctr"/>
                      <a:r>
                        <a:rPr lang="en-US" sz="1800" dirty="0"/>
                        <a:t>Cooperate</a:t>
                      </a:r>
                    </a:p>
                  </a:txBody>
                  <a:tcPr/>
                </a:tc>
                <a:tc>
                  <a:txBody>
                    <a:bodyPr/>
                    <a:lstStyle/>
                    <a:p>
                      <a:pPr algn="ctr"/>
                      <a:r>
                        <a:rPr lang="en-US" sz="1800" dirty="0"/>
                        <a:t>Defect</a:t>
                      </a:r>
                    </a:p>
                  </a:txBody>
                  <a:tcPr/>
                </a:tc>
                <a:extLst>
                  <a:ext uri="{0D108BD9-81ED-4DB2-BD59-A6C34878D82A}">
                    <a16:rowId xmlns:a16="http://schemas.microsoft.com/office/drawing/2014/main" val="10000"/>
                  </a:ext>
                </a:extLst>
              </a:tr>
              <a:tr h="457020">
                <a:tc>
                  <a:txBody>
                    <a:bodyPr/>
                    <a:lstStyle/>
                    <a:p>
                      <a:pPr algn="ctr"/>
                      <a:r>
                        <a:rPr lang="en-US" sz="1800" dirty="0"/>
                        <a:t>Cooperate</a:t>
                      </a:r>
                    </a:p>
                  </a:txBody>
                  <a:tcPr/>
                </a:tc>
                <a:tc>
                  <a:txBody>
                    <a:bodyPr/>
                    <a:lstStyle/>
                    <a:p>
                      <a:pPr algn="ctr"/>
                      <a:r>
                        <a:rPr lang="en-US" sz="1800" dirty="0"/>
                        <a:t>-1,-1</a:t>
                      </a:r>
                    </a:p>
                  </a:txBody>
                  <a:tcPr/>
                </a:tc>
                <a:tc>
                  <a:txBody>
                    <a:bodyPr/>
                    <a:lstStyle/>
                    <a:p>
                      <a:pPr algn="ctr"/>
                      <a:r>
                        <a:rPr lang="en-US" sz="1800" dirty="0"/>
                        <a:t>-3,0</a:t>
                      </a:r>
                    </a:p>
                  </a:txBody>
                  <a:tcPr/>
                </a:tc>
                <a:extLst>
                  <a:ext uri="{0D108BD9-81ED-4DB2-BD59-A6C34878D82A}">
                    <a16:rowId xmlns:a16="http://schemas.microsoft.com/office/drawing/2014/main" val="10001"/>
                  </a:ext>
                </a:extLst>
              </a:tr>
              <a:tr h="457020">
                <a:tc>
                  <a:txBody>
                    <a:bodyPr/>
                    <a:lstStyle/>
                    <a:p>
                      <a:pPr algn="ctr"/>
                      <a:r>
                        <a:rPr lang="en-US" sz="1800" dirty="0"/>
                        <a:t>Defect</a:t>
                      </a:r>
                    </a:p>
                  </a:txBody>
                  <a:tcPr/>
                </a:tc>
                <a:tc>
                  <a:txBody>
                    <a:bodyPr/>
                    <a:lstStyle/>
                    <a:p>
                      <a:pPr algn="ctr"/>
                      <a:r>
                        <a:rPr lang="en-US" sz="1800" dirty="0"/>
                        <a:t>0,-3</a:t>
                      </a:r>
                    </a:p>
                  </a:txBody>
                  <a:tcPr/>
                </a:tc>
                <a:tc>
                  <a:txBody>
                    <a:bodyPr/>
                    <a:lstStyle/>
                    <a:p>
                      <a:pPr algn="ctr"/>
                      <a:r>
                        <a:rPr lang="en-US" sz="1800" dirty="0"/>
                        <a:t>-2,-2</a:t>
                      </a:r>
                    </a:p>
                  </a:txBody>
                  <a:tcPr/>
                </a:tc>
                <a:extLst>
                  <a:ext uri="{0D108BD9-81ED-4DB2-BD59-A6C34878D82A}">
                    <a16:rowId xmlns:a16="http://schemas.microsoft.com/office/drawing/2014/main" val="10002"/>
                  </a:ext>
                </a:extLst>
              </a:tr>
            </a:tbl>
          </a:graphicData>
        </a:graphic>
      </p:graphicFrame>
      <p:sp>
        <p:nvSpPr>
          <p:cNvPr id="14" name="TextBox 13">
            <a:extLst>
              <a:ext uri="{FF2B5EF4-FFF2-40B4-BE49-F238E27FC236}">
                <a16:creationId xmlns:a16="http://schemas.microsoft.com/office/drawing/2014/main" id="{5A51D905-0474-4FC7-B438-AAD3F80A7C33}"/>
              </a:ext>
            </a:extLst>
          </p:cNvPr>
          <p:cNvSpPr txBox="1"/>
          <p:nvPr/>
        </p:nvSpPr>
        <p:spPr>
          <a:xfrm>
            <a:off x="8139142" y="4758072"/>
            <a:ext cx="1293245" cy="369332"/>
          </a:xfrm>
          <a:prstGeom prst="rect">
            <a:avLst/>
          </a:prstGeom>
          <a:noFill/>
        </p:spPr>
        <p:txBody>
          <a:bodyPr wrap="square" rtlCol="0">
            <a:spAutoFit/>
          </a:bodyPr>
          <a:lstStyle/>
          <a:p>
            <a:r>
              <a:rPr lang="en-US" dirty="0"/>
              <a:t>Player 2</a:t>
            </a:r>
          </a:p>
        </p:txBody>
      </p:sp>
      <p:sp>
        <p:nvSpPr>
          <p:cNvPr id="15" name="TextBox 14">
            <a:extLst>
              <a:ext uri="{FF2B5EF4-FFF2-40B4-BE49-F238E27FC236}">
                <a16:creationId xmlns:a16="http://schemas.microsoft.com/office/drawing/2014/main" id="{9E86A7BD-538B-433B-AA03-201AF54DE878}"/>
              </a:ext>
            </a:extLst>
          </p:cNvPr>
          <p:cNvSpPr txBox="1"/>
          <p:nvPr/>
        </p:nvSpPr>
        <p:spPr>
          <a:xfrm rot="16200000">
            <a:off x="5785267" y="5543068"/>
            <a:ext cx="1257231" cy="369332"/>
          </a:xfrm>
          <a:prstGeom prst="rect">
            <a:avLst/>
          </a:prstGeom>
          <a:noFill/>
        </p:spPr>
        <p:txBody>
          <a:bodyPr wrap="square" rtlCol="0">
            <a:spAutoFit/>
          </a:bodyPr>
          <a:lstStyle/>
          <a:p>
            <a:r>
              <a:rPr lang="en-US" dirty="0"/>
              <a:t>Player 1</a:t>
            </a:r>
          </a:p>
        </p:txBody>
      </p:sp>
    </p:spTree>
    <p:extLst>
      <p:ext uri="{BB962C8B-B14F-4D97-AF65-F5344CB8AC3E}">
        <p14:creationId xmlns:p14="http://schemas.microsoft.com/office/powerpoint/2010/main" val="42775647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4" grpId="0"/>
      <p:bldP spid="15"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Solution Concepts in Games</a:t>
            </a:r>
          </a:p>
        </p:txBody>
      </p:sp>
      <p:sp>
        <p:nvSpPr>
          <p:cNvPr id="3" name="Content Placeholder 2"/>
          <p:cNvSpPr>
            <a:spLocks noGrp="1"/>
          </p:cNvSpPr>
          <p:nvPr>
            <p:ph sz="quarter" idx="1"/>
          </p:nvPr>
        </p:nvSpPr>
        <p:spPr/>
        <p:txBody>
          <a:bodyPr/>
          <a:lstStyle/>
          <a:p>
            <a:r>
              <a:rPr lang="en-US" dirty="0"/>
              <a:t>How should one player play and what should we expect all the players to play?</a:t>
            </a:r>
          </a:p>
          <a:p>
            <a:pPr lvl="1"/>
            <a:r>
              <a:rPr lang="en-US" sz="2800" dirty="0"/>
              <a:t>Dominant strategy and dominant strategy equilibrium</a:t>
            </a:r>
          </a:p>
          <a:p>
            <a:pPr lvl="1"/>
            <a:r>
              <a:rPr lang="en-US" sz="2800" dirty="0">
                <a:solidFill>
                  <a:schemeClr val="tx2"/>
                </a:solidFill>
              </a:rPr>
              <a:t>Nash Equilibrium</a:t>
            </a:r>
          </a:p>
          <a:p>
            <a:pPr lvl="1"/>
            <a:r>
              <a:rPr lang="en-US" sz="2800" dirty="0"/>
              <a:t>(Minimax strategy)</a:t>
            </a:r>
          </a:p>
          <a:p>
            <a:pPr lvl="1"/>
            <a:r>
              <a:rPr lang="en-US" sz="2800" dirty="0"/>
              <a:t>(Maximin strategy)</a:t>
            </a:r>
          </a:p>
          <a:p>
            <a:pPr lvl="1"/>
            <a:r>
              <a:rPr lang="en-US" sz="2800" dirty="0"/>
              <a:t>(Stackelberg Equilibrium)</a:t>
            </a:r>
          </a:p>
        </p:txBody>
      </p:sp>
      <p:sp>
        <p:nvSpPr>
          <p:cNvPr id="7" name="Slide Number Placeholder 6"/>
          <p:cNvSpPr>
            <a:spLocks noGrp="1"/>
          </p:cNvSpPr>
          <p:nvPr>
            <p:ph type="sldNum" sz="quarter" idx="12"/>
          </p:nvPr>
        </p:nvSpPr>
        <p:spPr>
          <a:xfrm>
            <a:off x="612648" y="6356350"/>
            <a:ext cx="814936" cy="365760"/>
          </a:xfrm>
          <a:prstGeom prst="rect">
            <a:avLst/>
          </a:prstGeom>
        </p:spPr>
        <p:txBody>
          <a:bodyPr vert="horz"/>
          <a:lstStyle>
            <a:defPPr>
              <a:defRPr lang="en-US"/>
            </a:defPPr>
            <a:lvl1pPr marL="0" algn="l" defTabSz="914400" rtl="0" eaLnBrk="1" latinLnBrk="0" hangingPunct="1">
              <a:defRPr kumimoji="0" sz="14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3B20E47-2A4C-4221-B6B9-A2AC2F1C1077}" type="slidenum">
              <a:rPr lang="en-US" smtClean="0"/>
              <a:pPr/>
              <a:t>32</a:t>
            </a:fld>
            <a:endParaRPr lang="en-US" dirty="0"/>
          </a:p>
        </p:txBody>
      </p:sp>
    </p:spTree>
    <p:extLst>
      <p:ext uri="{BB962C8B-B14F-4D97-AF65-F5344CB8AC3E}">
        <p14:creationId xmlns:p14="http://schemas.microsoft.com/office/powerpoint/2010/main" val="27342729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Nash Equilibrium</a:t>
            </a:r>
          </a:p>
        </p:txBody>
      </p:sp>
      <mc:AlternateContent xmlns:mc="http://schemas.openxmlformats.org/markup-compatibility/2006" xmlns:a14="http://schemas.microsoft.com/office/drawing/2010/main">
        <mc:Choice Requires="a14">
          <p:sp>
            <p:nvSpPr>
              <p:cNvPr id="3" name="Content Placeholder 2"/>
              <p:cNvSpPr>
                <a:spLocks noGrp="1"/>
              </p:cNvSpPr>
              <p:nvPr>
                <p:ph sz="quarter" idx="1"/>
              </p:nvPr>
            </p:nvSpPr>
            <p:spPr>
              <a:xfrm>
                <a:off x="552099" y="1113178"/>
                <a:ext cx="10515600" cy="4408391"/>
              </a:xfrm>
            </p:spPr>
            <p:txBody>
              <a:bodyPr/>
              <a:lstStyle/>
              <a:p>
                <a:r>
                  <a:rPr lang="en-US" dirty="0"/>
                  <a:t>Nash Equilibrium (NE)</a:t>
                </a:r>
              </a:p>
              <a:p>
                <a:pPr lvl="1"/>
                <a:r>
                  <a:rPr lang="en-US" sz="2800" dirty="0"/>
                  <a:t>Every player’s strategy is a best response to others’ strategy profile</a:t>
                </a:r>
              </a:p>
              <a:p>
                <a:pPr lvl="1"/>
                <a:r>
                  <a:rPr lang="en-US" sz="2800" dirty="0"/>
                  <a:t>In other words, one cannot gain by unilateral deviation</a:t>
                </a:r>
              </a:p>
              <a:p>
                <a:pPr lvl="1"/>
                <a:r>
                  <a:rPr lang="en-US" sz="2800" dirty="0"/>
                  <a:t>Pure Strategy Nash Equilibrium (PSNE)</a:t>
                </a:r>
              </a:p>
              <a:p>
                <a:pPr lvl="2"/>
                <a14:m>
                  <m:oMath xmlns:m="http://schemas.openxmlformats.org/officeDocument/2006/math">
                    <m:sSub>
                      <m:sSubPr>
                        <m:ctrlPr>
                          <a:rPr lang="en-US" sz="2800" i="1">
                            <a:latin typeface="Cambria Math" panose="02040503050406030204" pitchFamily="18" charset="0"/>
                          </a:rPr>
                        </m:ctrlPr>
                      </m:sSubPr>
                      <m:e>
                        <m:r>
                          <a:rPr lang="en-US" sz="2800" i="1">
                            <a:latin typeface="Cambria Math" panose="02040503050406030204" pitchFamily="18" charset="0"/>
                          </a:rPr>
                          <m:t>𝑎</m:t>
                        </m:r>
                      </m:e>
                      <m:sub>
                        <m:r>
                          <a:rPr lang="en-US" sz="2800" i="1">
                            <a:latin typeface="Cambria Math" panose="02040503050406030204" pitchFamily="18" charset="0"/>
                          </a:rPr>
                          <m:t>𝑖</m:t>
                        </m:r>
                      </m:sub>
                    </m:sSub>
                    <m:r>
                      <a:rPr lang="en-US" sz="2800" i="1">
                        <a:latin typeface="Cambria Math" panose="02040503050406030204" pitchFamily="18" charset="0"/>
                      </a:rPr>
                      <m:t>∈</m:t>
                    </m:r>
                    <m:r>
                      <a:rPr lang="en-US" sz="2800" i="1">
                        <a:latin typeface="Cambria Math" panose="02040503050406030204" pitchFamily="18" charset="0"/>
                      </a:rPr>
                      <m:t>𝐵𝑅</m:t>
                    </m:r>
                    <m:d>
                      <m:dPr>
                        <m:ctrlPr>
                          <a:rPr lang="en-US" sz="2800" i="1">
                            <a:latin typeface="Cambria Math" panose="02040503050406030204" pitchFamily="18" charset="0"/>
                          </a:rPr>
                        </m:ctrlPr>
                      </m:dPr>
                      <m:e>
                        <m:sSub>
                          <m:sSubPr>
                            <m:ctrlPr>
                              <a:rPr lang="en-US" sz="2800" i="1">
                                <a:latin typeface="Cambria Math" panose="02040503050406030204" pitchFamily="18" charset="0"/>
                              </a:rPr>
                            </m:ctrlPr>
                          </m:sSubPr>
                          <m:e>
                            <m:r>
                              <a:rPr lang="en-US" sz="2800" b="1">
                                <a:latin typeface="Cambria Math" panose="02040503050406030204" pitchFamily="18" charset="0"/>
                              </a:rPr>
                              <m:t>𝐚</m:t>
                            </m:r>
                          </m:e>
                          <m:sub>
                            <m:r>
                              <a:rPr lang="en-US" sz="2800" i="1">
                                <a:latin typeface="Cambria Math" panose="02040503050406030204" pitchFamily="18" charset="0"/>
                              </a:rPr>
                              <m:t>−</m:t>
                            </m:r>
                            <m:r>
                              <a:rPr lang="en-US" sz="2800" i="1">
                                <a:latin typeface="Cambria Math" panose="02040503050406030204" pitchFamily="18" charset="0"/>
                              </a:rPr>
                              <m:t>𝑖</m:t>
                            </m:r>
                          </m:sub>
                        </m:sSub>
                      </m:e>
                    </m:d>
                    <m:r>
                      <a:rPr lang="en-US" sz="2800" i="1">
                        <a:latin typeface="Cambria Math" panose="02040503050406030204" pitchFamily="18" charset="0"/>
                      </a:rPr>
                      <m:t>,∀</m:t>
                    </m:r>
                    <m:r>
                      <a:rPr lang="en-US" sz="2800" i="1">
                        <a:latin typeface="Cambria Math" panose="02040503050406030204" pitchFamily="18" charset="0"/>
                      </a:rPr>
                      <m:t>𝑖</m:t>
                    </m:r>
                  </m:oMath>
                </a14:m>
                <a:endParaRPr lang="en-US" sz="2800" dirty="0"/>
              </a:p>
              <a:p>
                <a:pPr lvl="1"/>
                <a:r>
                  <a:rPr lang="en-US" sz="2800" dirty="0"/>
                  <a:t>Mixed Strategy Nash Equilibrium</a:t>
                </a:r>
              </a:p>
              <a:p>
                <a:pPr lvl="2"/>
                <a:r>
                  <a:rPr lang="en-US" sz="2800" dirty="0"/>
                  <a:t>At least one player use a randomized strategy</a:t>
                </a:r>
              </a:p>
              <a:p>
                <a:pPr lvl="2"/>
                <a14:m>
                  <m:oMath xmlns:m="http://schemas.openxmlformats.org/officeDocument/2006/math">
                    <m:sSub>
                      <m:sSubPr>
                        <m:ctrlPr>
                          <a:rPr lang="en-US" sz="2800" i="1">
                            <a:latin typeface="Cambria Math" panose="02040503050406030204" pitchFamily="18" charset="0"/>
                          </a:rPr>
                        </m:ctrlPr>
                      </m:sSubPr>
                      <m:e>
                        <m:r>
                          <a:rPr lang="en-US" sz="2800" i="1">
                            <a:latin typeface="Cambria Math" panose="02040503050406030204" pitchFamily="18" charset="0"/>
                          </a:rPr>
                          <m:t>𝑠</m:t>
                        </m:r>
                      </m:e>
                      <m:sub>
                        <m:r>
                          <a:rPr lang="en-US" sz="2800" i="1">
                            <a:latin typeface="Cambria Math" panose="02040503050406030204" pitchFamily="18" charset="0"/>
                          </a:rPr>
                          <m:t>𝑖</m:t>
                        </m:r>
                      </m:sub>
                    </m:sSub>
                    <m:r>
                      <a:rPr lang="en-US" sz="2800" i="1">
                        <a:latin typeface="Cambria Math" panose="02040503050406030204" pitchFamily="18" charset="0"/>
                      </a:rPr>
                      <m:t>∈</m:t>
                    </m:r>
                    <m:r>
                      <a:rPr lang="en-US" sz="2800" i="1">
                        <a:latin typeface="Cambria Math" panose="02040503050406030204" pitchFamily="18" charset="0"/>
                      </a:rPr>
                      <m:t>𝐵𝑅</m:t>
                    </m:r>
                    <m:d>
                      <m:dPr>
                        <m:ctrlPr>
                          <a:rPr lang="en-US" sz="2800" i="1">
                            <a:latin typeface="Cambria Math" panose="02040503050406030204" pitchFamily="18" charset="0"/>
                          </a:rPr>
                        </m:ctrlPr>
                      </m:dPr>
                      <m:e>
                        <m:sSub>
                          <m:sSubPr>
                            <m:ctrlPr>
                              <a:rPr lang="en-US" sz="2800" i="1">
                                <a:latin typeface="Cambria Math" panose="02040503050406030204" pitchFamily="18" charset="0"/>
                              </a:rPr>
                            </m:ctrlPr>
                          </m:sSubPr>
                          <m:e>
                            <m:r>
                              <a:rPr lang="en-US" sz="2800" b="1">
                                <a:latin typeface="Cambria Math" panose="02040503050406030204" pitchFamily="18" charset="0"/>
                              </a:rPr>
                              <m:t>𝐬</m:t>
                            </m:r>
                          </m:e>
                          <m:sub>
                            <m:r>
                              <a:rPr lang="en-US" sz="2800" i="1">
                                <a:latin typeface="Cambria Math" panose="02040503050406030204" pitchFamily="18" charset="0"/>
                              </a:rPr>
                              <m:t>−</m:t>
                            </m:r>
                            <m:r>
                              <a:rPr lang="en-US" sz="2800" i="1">
                                <a:latin typeface="Cambria Math" panose="02040503050406030204" pitchFamily="18" charset="0"/>
                              </a:rPr>
                              <m:t>𝑖</m:t>
                            </m:r>
                          </m:sub>
                        </m:sSub>
                      </m:e>
                    </m:d>
                    <m:r>
                      <a:rPr lang="en-US" sz="2800" i="1">
                        <a:latin typeface="Cambria Math" panose="02040503050406030204" pitchFamily="18" charset="0"/>
                      </a:rPr>
                      <m:t>,∀</m:t>
                    </m:r>
                    <m:r>
                      <a:rPr lang="en-US" sz="2800" i="1">
                        <a:latin typeface="Cambria Math" panose="02040503050406030204" pitchFamily="18" charset="0"/>
                      </a:rPr>
                      <m:t>𝑖</m:t>
                    </m:r>
                  </m:oMath>
                </a14:m>
                <a:endParaRPr lang="en-US" sz="2800" dirty="0"/>
              </a:p>
              <a:p>
                <a:pPr lvl="2"/>
                <a:endParaRPr lang="en-US" sz="2400" dirty="0"/>
              </a:p>
            </p:txBody>
          </p:sp>
        </mc:Choice>
        <mc:Fallback xmlns="">
          <p:sp>
            <p:nvSpPr>
              <p:cNvPr id="3" name="Content Placeholder 2"/>
              <p:cNvSpPr>
                <a:spLocks noGrp="1" noRot="1" noChangeAspect="1" noMove="1" noResize="1" noEditPoints="1" noAdjustHandles="1" noChangeArrowheads="1" noChangeShapeType="1" noTextEdit="1"/>
              </p:cNvSpPr>
              <p:nvPr>
                <p:ph sz="quarter" idx="1"/>
              </p:nvPr>
            </p:nvSpPr>
            <p:spPr>
              <a:xfrm>
                <a:off x="552099" y="1113178"/>
                <a:ext cx="10515600" cy="4408391"/>
              </a:xfrm>
              <a:blipFill>
                <a:blip r:embed="rId2"/>
                <a:stretch>
                  <a:fillRect l="-1217" t="-2351"/>
                </a:stretch>
              </a:blipFill>
            </p:spPr>
            <p:txBody>
              <a:bodyPr/>
              <a:lstStyle/>
              <a:p>
                <a:r>
                  <a:rPr lang="en-US">
                    <a:noFill/>
                  </a:rPr>
                  <a:t> </a:t>
                </a:r>
              </a:p>
            </p:txBody>
          </p:sp>
        </mc:Fallback>
      </mc:AlternateContent>
      <p:sp>
        <p:nvSpPr>
          <p:cNvPr id="7" name="Slide Number Placeholder 6"/>
          <p:cNvSpPr>
            <a:spLocks noGrp="1"/>
          </p:cNvSpPr>
          <p:nvPr>
            <p:ph type="sldNum" sz="quarter" idx="12"/>
          </p:nvPr>
        </p:nvSpPr>
        <p:spPr>
          <a:xfrm>
            <a:off x="612648" y="6356350"/>
            <a:ext cx="814936" cy="365760"/>
          </a:xfrm>
          <a:prstGeom prst="rect">
            <a:avLst/>
          </a:prstGeom>
        </p:spPr>
        <p:txBody>
          <a:bodyPr vert="horz"/>
          <a:lstStyle>
            <a:defPPr>
              <a:defRPr lang="en-US"/>
            </a:defPPr>
            <a:lvl1pPr marL="0" algn="l" defTabSz="914400" rtl="0" eaLnBrk="1" latinLnBrk="0" hangingPunct="1">
              <a:defRPr kumimoji="0" sz="14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3B20E47-2A4C-4221-B6B9-A2AC2F1C1077}" type="slidenum">
              <a:rPr lang="en-US" smtClean="0"/>
              <a:pPr/>
              <a:t>33</a:t>
            </a:fld>
            <a:endParaRPr lang="en-US" dirty="0"/>
          </a:p>
        </p:txBody>
      </p:sp>
      <mc:AlternateContent xmlns:mc="http://schemas.openxmlformats.org/markup-compatibility/2006" xmlns:p14="http://schemas.microsoft.com/office/powerpoint/2010/main">
        <mc:Choice Requires="p14">
          <p:contentPart p14:bwMode="auto" r:id="rId3">
            <p14:nvContentPartPr>
              <p14:cNvPr id="4" name="Ink 3">
                <a:extLst>
                  <a:ext uri="{FF2B5EF4-FFF2-40B4-BE49-F238E27FC236}">
                    <a16:creationId xmlns:a16="http://schemas.microsoft.com/office/drawing/2014/main" id="{126A198E-6A78-8E84-8761-C662C29A4144}"/>
                  </a:ext>
                </a:extLst>
              </p14:cNvPr>
              <p14:cNvContentPartPr/>
              <p14:nvPr/>
            </p14:nvContentPartPr>
            <p14:xfrm>
              <a:off x="2255760" y="2007360"/>
              <a:ext cx="1793880" cy="55800"/>
            </p14:xfrm>
          </p:contentPart>
        </mc:Choice>
        <mc:Fallback xmlns="">
          <p:pic>
            <p:nvPicPr>
              <p:cNvPr id="4" name="Ink 3">
                <a:extLst>
                  <a:ext uri="{FF2B5EF4-FFF2-40B4-BE49-F238E27FC236}">
                    <a16:creationId xmlns:a16="http://schemas.microsoft.com/office/drawing/2014/main" id="{126A198E-6A78-8E84-8761-C662C29A4144}"/>
                  </a:ext>
                </a:extLst>
              </p:cNvPr>
              <p:cNvPicPr/>
              <p:nvPr/>
            </p:nvPicPr>
            <p:blipFill>
              <a:blip r:embed="rId4"/>
              <a:stretch>
                <a:fillRect/>
              </a:stretch>
            </p:blipFill>
            <p:spPr>
              <a:xfrm>
                <a:off x="2246400" y="1998000"/>
                <a:ext cx="1812600" cy="74520"/>
              </a:xfrm>
              <a:prstGeom prst="rect">
                <a:avLst/>
              </a:prstGeom>
            </p:spPr>
          </p:pic>
        </mc:Fallback>
      </mc:AlternateContent>
    </p:spTree>
    <p:extLst>
      <p:ext uri="{BB962C8B-B14F-4D97-AF65-F5344CB8AC3E}">
        <p14:creationId xmlns:p14="http://schemas.microsoft.com/office/powerpoint/2010/main" val="6002716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Nash Equilibrium</a:t>
            </a:r>
          </a:p>
        </p:txBody>
      </p:sp>
      <p:sp>
        <p:nvSpPr>
          <p:cNvPr id="7" name="Rectangle 6"/>
          <p:cNvSpPr/>
          <p:nvPr/>
        </p:nvSpPr>
        <p:spPr>
          <a:xfrm>
            <a:off x="552099" y="1051778"/>
            <a:ext cx="5511124" cy="523220"/>
          </a:xfrm>
          <a:prstGeom prst="rect">
            <a:avLst/>
          </a:prstGeom>
        </p:spPr>
        <p:txBody>
          <a:bodyPr wrap="none">
            <a:spAutoFit/>
          </a:bodyPr>
          <a:lstStyle/>
          <a:p>
            <a:r>
              <a:rPr lang="en-US" sz="2800" dirty="0">
                <a:solidFill>
                  <a:schemeClr val="tx2"/>
                </a:solidFill>
              </a:rPr>
              <a:t>What are the PSNEs in these games?</a:t>
            </a:r>
          </a:p>
        </p:txBody>
      </p:sp>
      <p:sp>
        <p:nvSpPr>
          <p:cNvPr id="19" name="Rectangle 18"/>
          <p:cNvSpPr/>
          <p:nvPr/>
        </p:nvSpPr>
        <p:spPr>
          <a:xfrm>
            <a:off x="552099" y="2152194"/>
            <a:ext cx="5704447" cy="523220"/>
          </a:xfrm>
          <a:prstGeom prst="rect">
            <a:avLst/>
          </a:prstGeom>
        </p:spPr>
        <p:txBody>
          <a:bodyPr wrap="none">
            <a:spAutoFit/>
          </a:bodyPr>
          <a:lstStyle/>
          <a:p>
            <a:r>
              <a:rPr lang="en-US" sz="2800" dirty="0">
                <a:solidFill>
                  <a:schemeClr val="tx2"/>
                </a:solidFill>
              </a:rPr>
              <a:t>What is the mixed strategy NE in RPS?</a:t>
            </a:r>
          </a:p>
        </p:txBody>
      </p:sp>
      <p:sp>
        <p:nvSpPr>
          <p:cNvPr id="3" name="Slide Number Placeholder 2"/>
          <p:cNvSpPr>
            <a:spLocks noGrp="1"/>
          </p:cNvSpPr>
          <p:nvPr>
            <p:ph type="sldNum" sz="quarter" idx="12"/>
          </p:nvPr>
        </p:nvSpPr>
        <p:spPr>
          <a:xfrm>
            <a:off x="612648" y="6356350"/>
            <a:ext cx="814936" cy="365760"/>
          </a:xfrm>
          <a:prstGeom prst="rect">
            <a:avLst/>
          </a:prstGeom>
        </p:spPr>
        <p:txBody>
          <a:bodyPr vert="horz"/>
          <a:lstStyle>
            <a:defPPr>
              <a:defRPr lang="en-US"/>
            </a:defPPr>
            <a:lvl1pPr marL="0" algn="l" defTabSz="914400" rtl="0" eaLnBrk="1" latinLnBrk="0" hangingPunct="1">
              <a:defRPr kumimoji="0" sz="14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3B20E47-2A4C-4221-B6B9-A2AC2F1C1077}" type="slidenum">
              <a:rPr lang="en-US" smtClean="0"/>
              <a:pPr/>
              <a:t>34</a:t>
            </a:fld>
            <a:endParaRPr lang="en-US" dirty="0"/>
          </a:p>
        </p:txBody>
      </p:sp>
      <p:graphicFrame>
        <p:nvGraphicFramePr>
          <p:cNvPr id="17" name="Table 16">
            <a:extLst>
              <a:ext uri="{FF2B5EF4-FFF2-40B4-BE49-F238E27FC236}">
                <a16:creationId xmlns:a16="http://schemas.microsoft.com/office/drawing/2014/main" id="{FF0F7032-CD62-4754-A037-24453867EB4B}"/>
              </a:ext>
            </a:extLst>
          </p:cNvPr>
          <p:cNvGraphicFramePr>
            <a:graphicFrameLocks noGrp="1"/>
          </p:cNvGraphicFramePr>
          <p:nvPr/>
        </p:nvGraphicFramePr>
        <p:xfrm>
          <a:off x="2222504" y="3832665"/>
          <a:ext cx="3901268" cy="2160988"/>
        </p:xfrm>
        <a:graphic>
          <a:graphicData uri="http://schemas.openxmlformats.org/drawingml/2006/table">
            <a:tbl>
              <a:tblPr firstRow="1" bandRow="1">
                <a:tableStyleId>{5940675A-B579-460E-94D1-54222C63F5DA}</a:tableStyleId>
              </a:tblPr>
              <a:tblGrid>
                <a:gridCol w="975317">
                  <a:extLst>
                    <a:ext uri="{9D8B030D-6E8A-4147-A177-3AD203B41FA5}">
                      <a16:colId xmlns:a16="http://schemas.microsoft.com/office/drawing/2014/main" val="20000"/>
                    </a:ext>
                  </a:extLst>
                </a:gridCol>
                <a:gridCol w="975317">
                  <a:extLst>
                    <a:ext uri="{9D8B030D-6E8A-4147-A177-3AD203B41FA5}">
                      <a16:colId xmlns:a16="http://schemas.microsoft.com/office/drawing/2014/main" val="20001"/>
                    </a:ext>
                  </a:extLst>
                </a:gridCol>
                <a:gridCol w="975317">
                  <a:extLst>
                    <a:ext uri="{9D8B030D-6E8A-4147-A177-3AD203B41FA5}">
                      <a16:colId xmlns:a16="http://schemas.microsoft.com/office/drawing/2014/main" val="20002"/>
                    </a:ext>
                  </a:extLst>
                </a:gridCol>
                <a:gridCol w="975317">
                  <a:extLst>
                    <a:ext uri="{9D8B030D-6E8A-4147-A177-3AD203B41FA5}">
                      <a16:colId xmlns:a16="http://schemas.microsoft.com/office/drawing/2014/main" val="20003"/>
                    </a:ext>
                  </a:extLst>
                </a:gridCol>
              </a:tblGrid>
              <a:tr h="540247">
                <a:tc>
                  <a:txBody>
                    <a:bodyPr/>
                    <a:lstStyle/>
                    <a:p>
                      <a:pPr algn="ctr"/>
                      <a:endParaRPr lang="en-US" sz="1800" dirty="0"/>
                    </a:p>
                  </a:txBody>
                  <a:tcPr/>
                </a:tc>
                <a:tc>
                  <a:txBody>
                    <a:bodyPr/>
                    <a:lstStyle/>
                    <a:p>
                      <a:pPr algn="ctr"/>
                      <a:r>
                        <a:rPr lang="en-US" sz="1800" dirty="0"/>
                        <a:t>Rock</a:t>
                      </a:r>
                    </a:p>
                  </a:txBody>
                  <a:tcPr/>
                </a:tc>
                <a:tc>
                  <a:txBody>
                    <a:bodyPr/>
                    <a:lstStyle/>
                    <a:p>
                      <a:pPr algn="ctr"/>
                      <a:r>
                        <a:rPr lang="en-US" sz="1800" dirty="0"/>
                        <a:t>Paper</a:t>
                      </a:r>
                    </a:p>
                  </a:txBody>
                  <a:tcPr/>
                </a:tc>
                <a:tc>
                  <a:txBody>
                    <a:bodyPr/>
                    <a:lstStyle/>
                    <a:p>
                      <a:pPr algn="ctr"/>
                      <a:r>
                        <a:rPr lang="en-US" sz="1800" dirty="0"/>
                        <a:t>Scissors</a:t>
                      </a:r>
                    </a:p>
                  </a:txBody>
                  <a:tcPr/>
                </a:tc>
                <a:extLst>
                  <a:ext uri="{0D108BD9-81ED-4DB2-BD59-A6C34878D82A}">
                    <a16:rowId xmlns:a16="http://schemas.microsoft.com/office/drawing/2014/main" val="10000"/>
                  </a:ext>
                </a:extLst>
              </a:tr>
              <a:tr h="540247">
                <a:tc>
                  <a:txBody>
                    <a:bodyPr/>
                    <a:lstStyle/>
                    <a:p>
                      <a:pPr algn="ctr"/>
                      <a:r>
                        <a:rPr lang="en-US" sz="1800" dirty="0"/>
                        <a:t>Rock</a:t>
                      </a:r>
                    </a:p>
                  </a:txBody>
                  <a:tcPr/>
                </a:tc>
                <a:tc>
                  <a:txBody>
                    <a:bodyPr/>
                    <a:lstStyle/>
                    <a:p>
                      <a:pPr algn="ctr"/>
                      <a:r>
                        <a:rPr lang="en-US" sz="1800" dirty="0"/>
                        <a:t>0,0</a:t>
                      </a:r>
                    </a:p>
                  </a:txBody>
                  <a:tcPr/>
                </a:tc>
                <a:tc>
                  <a:txBody>
                    <a:bodyPr/>
                    <a:lstStyle/>
                    <a:p>
                      <a:pPr algn="ctr"/>
                      <a:r>
                        <a:rPr lang="en-US" sz="1800" dirty="0"/>
                        <a:t>-1,1</a:t>
                      </a:r>
                    </a:p>
                  </a:txBody>
                  <a:tcPr/>
                </a:tc>
                <a:tc>
                  <a:txBody>
                    <a:bodyPr/>
                    <a:lstStyle/>
                    <a:p>
                      <a:pPr algn="ctr"/>
                      <a:r>
                        <a:rPr lang="en-US" sz="1800" dirty="0"/>
                        <a:t>1,-1</a:t>
                      </a:r>
                    </a:p>
                  </a:txBody>
                  <a:tcPr/>
                </a:tc>
                <a:extLst>
                  <a:ext uri="{0D108BD9-81ED-4DB2-BD59-A6C34878D82A}">
                    <a16:rowId xmlns:a16="http://schemas.microsoft.com/office/drawing/2014/main" val="10001"/>
                  </a:ext>
                </a:extLst>
              </a:tr>
              <a:tr h="540247">
                <a:tc>
                  <a:txBody>
                    <a:bodyPr/>
                    <a:lstStyle/>
                    <a:p>
                      <a:pPr algn="ctr"/>
                      <a:r>
                        <a:rPr lang="en-US" sz="1800" dirty="0"/>
                        <a:t>Paper</a:t>
                      </a:r>
                    </a:p>
                  </a:txBody>
                  <a:tcPr/>
                </a:tc>
                <a:tc>
                  <a:txBody>
                    <a:bodyPr/>
                    <a:lstStyle/>
                    <a:p>
                      <a:pPr algn="ctr"/>
                      <a:r>
                        <a:rPr lang="en-US" sz="1800" dirty="0"/>
                        <a:t>1,-1</a:t>
                      </a:r>
                    </a:p>
                  </a:txBody>
                  <a:tcPr/>
                </a:tc>
                <a:tc>
                  <a:txBody>
                    <a:bodyPr/>
                    <a:lstStyle/>
                    <a:p>
                      <a:pPr algn="ctr"/>
                      <a:r>
                        <a:rPr lang="en-US" sz="1800" dirty="0"/>
                        <a:t>0,0</a:t>
                      </a:r>
                    </a:p>
                  </a:txBody>
                  <a:tcPr/>
                </a:tc>
                <a:tc>
                  <a:txBody>
                    <a:bodyPr/>
                    <a:lstStyle/>
                    <a:p>
                      <a:pPr algn="ctr"/>
                      <a:r>
                        <a:rPr lang="en-US" sz="1800" dirty="0"/>
                        <a:t>-1,1</a:t>
                      </a:r>
                    </a:p>
                  </a:txBody>
                  <a:tcPr/>
                </a:tc>
                <a:extLst>
                  <a:ext uri="{0D108BD9-81ED-4DB2-BD59-A6C34878D82A}">
                    <a16:rowId xmlns:a16="http://schemas.microsoft.com/office/drawing/2014/main" val="10002"/>
                  </a:ext>
                </a:extLst>
              </a:tr>
              <a:tr h="540247">
                <a:tc>
                  <a:txBody>
                    <a:bodyPr/>
                    <a:lstStyle/>
                    <a:p>
                      <a:pPr algn="ctr"/>
                      <a:r>
                        <a:rPr lang="en-US" sz="1800" dirty="0"/>
                        <a:t>Scissor</a:t>
                      </a:r>
                    </a:p>
                  </a:txBody>
                  <a:tcPr/>
                </a:tc>
                <a:tc>
                  <a:txBody>
                    <a:bodyPr/>
                    <a:lstStyle/>
                    <a:p>
                      <a:pPr algn="ctr"/>
                      <a:r>
                        <a:rPr lang="en-US" sz="1800" dirty="0"/>
                        <a:t>-1,1</a:t>
                      </a:r>
                    </a:p>
                  </a:txBody>
                  <a:tcPr/>
                </a:tc>
                <a:tc>
                  <a:txBody>
                    <a:bodyPr/>
                    <a:lstStyle/>
                    <a:p>
                      <a:pPr algn="ctr"/>
                      <a:r>
                        <a:rPr lang="en-US" sz="1800" dirty="0"/>
                        <a:t>1,-1</a:t>
                      </a:r>
                    </a:p>
                  </a:txBody>
                  <a:tcPr/>
                </a:tc>
                <a:tc>
                  <a:txBody>
                    <a:bodyPr/>
                    <a:lstStyle/>
                    <a:p>
                      <a:pPr algn="ctr"/>
                      <a:r>
                        <a:rPr lang="en-US" sz="1800" dirty="0"/>
                        <a:t>0,0</a:t>
                      </a:r>
                    </a:p>
                  </a:txBody>
                  <a:tcPr/>
                </a:tc>
                <a:extLst>
                  <a:ext uri="{0D108BD9-81ED-4DB2-BD59-A6C34878D82A}">
                    <a16:rowId xmlns:a16="http://schemas.microsoft.com/office/drawing/2014/main" val="10003"/>
                  </a:ext>
                </a:extLst>
              </a:tr>
            </a:tbl>
          </a:graphicData>
        </a:graphic>
      </p:graphicFrame>
      <p:sp>
        <p:nvSpPr>
          <p:cNvPr id="18" name="TextBox 17">
            <a:extLst>
              <a:ext uri="{FF2B5EF4-FFF2-40B4-BE49-F238E27FC236}">
                <a16:creationId xmlns:a16="http://schemas.microsoft.com/office/drawing/2014/main" id="{AD8EC6AB-7E97-48E2-850F-413B4C050430}"/>
              </a:ext>
            </a:extLst>
          </p:cNvPr>
          <p:cNvSpPr txBox="1"/>
          <p:nvPr/>
        </p:nvSpPr>
        <p:spPr>
          <a:xfrm>
            <a:off x="3723007" y="3274350"/>
            <a:ext cx="1523180" cy="400110"/>
          </a:xfrm>
          <a:prstGeom prst="rect">
            <a:avLst/>
          </a:prstGeom>
          <a:noFill/>
        </p:spPr>
        <p:txBody>
          <a:bodyPr wrap="square" rtlCol="0">
            <a:spAutoFit/>
          </a:bodyPr>
          <a:lstStyle/>
          <a:p>
            <a:r>
              <a:rPr lang="en-US" sz="2000" dirty="0"/>
              <a:t>Player 2</a:t>
            </a:r>
          </a:p>
        </p:txBody>
      </p:sp>
      <p:sp>
        <p:nvSpPr>
          <p:cNvPr id="20" name="TextBox 19">
            <a:extLst>
              <a:ext uri="{FF2B5EF4-FFF2-40B4-BE49-F238E27FC236}">
                <a16:creationId xmlns:a16="http://schemas.microsoft.com/office/drawing/2014/main" id="{8AD7D395-DD14-489C-BC98-2574D13A0F12}"/>
              </a:ext>
            </a:extLst>
          </p:cNvPr>
          <p:cNvSpPr txBox="1"/>
          <p:nvPr/>
        </p:nvSpPr>
        <p:spPr>
          <a:xfrm rot="16200000">
            <a:off x="1186452" y="4807860"/>
            <a:ext cx="1333401" cy="400110"/>
          </a:xfrm>
          <a:prstGeom prst="rect">
            <a:avLst/>
          </a:prstGeom>
          <a:noFill/>
        </p:spPr>
        <p:txBody>
          <a:bodyPr wrap="square" rtlCol="0">
            <a:spAutoFit/>
          </a:bodyPr>
          <a:lstStyle/>
          <a:p>
            <a:r>
              <a:rPr lang="en-US" sz="2000" dirty="0"/>
              <a:t>Player 1</a:t>
            </a:r>
          </a:p>
        </p:txBody>
      </p:sp>
      <p:graphicFrame>
        <p:nvGraphicFramePr>
          <p:cNvPr id="21" name="Table 20">
            <a:extLst>
              <a:ext uri="{FF2B5EF4-FFF2-40B4-BE49-F238E27FC236}">
                <a16:creationId xmlns:a16="http://schemas.microsoft.com/office/drawing/2014/main" id="{D0C1FB94-2344-45B3-927B-585B23DF2ED7}"/>
              </a:ext>
            </a:extLst>
          </p:cNvPr>
          <p:cNvGraphicFramePr>
            <a:graphicFrameLocks noGrp="1"/>
          </p:cNvGraphicFramePr>
          <p:nvPr/>
        </p:nvGraphicFramePr>
        <p:xfrm>
          <a:off x="7492786" y="2628484"/>
          <a:ext cx="3901266" cy="1620741"/>
        </p:xfrm>
        <a:graphic>
          <a:graphicData uri="http://schemas.openxmlformats.org/drawingml/2006/table">
            <a:tbl>
              <a:tblPr firstRow="1" bandRow="1">
                <a:tableStyleId>{5940675A-B579-460E-94D1-54222C63F5DA}</a:tableStyleId>
              </a:tblPr>
              <a:tblGrid>
                <a:gridCol w="1300422">
                  <a:extLst>
                    <a:ext uri="{9D8B030D-6E8A-4147-A177-3AD203B41FA5}">
                      <a16:colId xmlns:a16="http://schemas.microsoft.com/office/drawing/2014/main" val="20000"/>
                    </a:ext>
                  </a:extLst>
                </a:gridCol>
                <a:gridCol w="1300422">
                  <a:extLst>
                    <a:ext uri="{9D8B030D-6E8A-4147-A177-3AD203B41FA5}">
                      <a16:colId xmlns:a16="http://schemas.microsoft.com/office/drawing/2014/main" val="20001"/>
                    </a:ext>
                  </a:extLst>
                </a:gridCol>
                <a:gridCol w="1300422">
                  <a:extLst>
                    <a:ext uri="{9D8B030D-6E8A-4147-A177-3AD203B41FA5}">
                      <a16:colId xmlns:a16="http://schemas.microsoft.com/office/drawing/2014/main" val="20002"/>
                    </a:ext>
                  </a:extLst>
                </a:gridCol>
              </a:tblGrid>
              <a:tr h="540247">
                <a:tc>
                  <a:txBody>
                    <a:bodyPr/>
                    <a:lstStyle/>
                    <a:p>
                      <a:pPr algn="ctr"/>
                      <a:endParaRPr lang="en-US" sz="1800" dirty="0"/>
                    </a:p>
                  </a:txBody>
                  <a:tcPr/>
                </a:tc>
                <a:tc>
                  <a:txBody>
                    <a:bodyPr/>
                    <a:lstStyle/>
                    <a:p>
                      <a:pPr algn="ctr"/>
                      <a:r>
                        <a:rPr lang="en-US" sz="1800" dirty="0"/>
                        <a:t>Cooperate</a:t>
                      </a:r>
                    </a:p>
                  </a:txBody>
                  <a:tcPr/>
                </a:tc>
                <a:tc>
                  <a:txBody>
                    <a:bodyPr/>
                    <a:lstStyle/>
                    <a:p>
                      <a:pPr algn="ctr"/>
                      <a:r>
                        <a:rPr lang="en-US" sz="1800" dirty="0"/>
                        <a:t>Defect</a:t>
                      </a:r>
                    </a:p>
                  </a:txBody>
                  <a:tcPr/>
                </a:tc>
                <a:extLst>
                  <a:ext uri="{0D108BD9-81ED-4DB2-BD59-A6C34878D82A}">
                    <a16:rowId xmlns:a16="http://schemas.microsoft.com/office/drawing/2014/main" val="10000"/>
                  </a:ext>
                </a:extLst>
              </a:tr>
              <a:tr h="540247">
                <a:tc>
                  <a:txBody>
                    <a:bodyPr/>
                    <a:lstStyle/>
                    <a:p>
                      <a:pPr algn="ctr"/>
                      <a:r>
                        <a:rPr lang="en-US" sz="1800" dirty="0"/>
                        <a:t>Cooperate</a:t>
                      </a:r>
                    </a:p>
                  </a:txBody>
                  <a:tcPr/>
                </a:tc>
                <a:tc>
                  <a:txBody>
                    <a:bodyPr/>
                    <a:lstStyle/>
                    <a:p>
                      <a:pPr algn="ctr"/>
                      <a:r>
                        <a:rPr lang="en-US" sz="1800" dirty="0"/>
                        <a:t>-1,-1</a:t>
                      </a:r>
                    </a:p>
                  </a:txBody>
                  <a:tcPr/>
                </a:tc>
                <a:tc>
                  <a:txBody>
                    <a:bodyPr/>
                    <a:lstStyle/>
                    <a:p>
                      <a:pPr algn="ctr"/>
                      <a:r>
                        <a:rPr lang="en-US" sz="1800" dirty="0"/>
                        <a:t>-3,0</a:t>
                      </a:r>
                    </a:p>
                  </a:txBody>
                  <a:tcPr/>
                </a:tc>
                <a:extLst>
                  <a:ext uri="{0D108BD9-81ED-4DB2-BD59-A6C34878D82A}">
                    <a16:rowId xmlns:a16="http://schemas.microsoft.com/office/drawing/2014/main" val="10001"/>
                  </a:ext>
                </a:extLst>
              </a:tr>
              <a:tr h="540247">
                <a:tc>
                  <a:txBody>
                    <a:bodyPr/>
                    <a:lstStyle/>
                    <a:p>
                      <a:pPr algn="ctr"/>
                      <a:r>
                        <a:rPr lang="en-US" sz="1800" dirty="0"/>
                        <a:t>Defect</a:t>
                      </a:r>
                    </a:p>
                  </a:txBody>
                  <a:tcPr/>
                </a:tc>
                <a:tc>
                  <a:txBody>
                    <a:bodyPr/>
                    <a:lstStyle/>
                    <a:p>
                      <a:pPr algn="ctr"/>
                      <a:r>
                        <a:rPr lang="en-US" sz="1800" dirty="0"/>
                        <a:t>0,-3</a:t>
                      </a:r>
                    </a:p>
                  </a:txBody>
                  <a:tcPr/>
                </a:tc>
                <a:tc>
                  <a:txBody>
                    <a:bodyPr/>
                    <a:lstStyle/>
                    <a:p>
                      <a:pPr algn="ctr"/>
                      <a:r>
                        <a:rPr lang="en-US" sz="1800" dirty="0"/>
                        <a:t>-2,-2</a:t>
                      </a:r>
                    </a:p>
                  </a:txBody>
                  <a:tcPr/>
                </a:tc>
                <a:extLst>
                  <a:ext uri="{0D108BD9-81ED-4DB2-BD59-A6C34878D82A}">
                    <a16:rowId xmlns:a16="http://schemas.microsoft.com/office/drawing/2014/main" val="10002"/>
                  </a:ext>
                </a:extLst>
              </a:tr>
            </a:tbl>
          </a:graphicData>
        </a:graphic>
      </p:graphicFrame>
      <p:sp>
        <p:nvSpPr>
          <p:cNvPr id="22" name="TextBox 21">
            <a:extLst>
              <a:ext uri="{FF2B5EF4-FFF2-40B4-BE49-F238E27FC236}">
                <a16:creationId xmlns:a16="http://schemas.microsoft.com/office/drawing/2014/main" id="{F852CE75-7A98-4B7E-8411-9E08EF9C2E1A}"/>
              </a:ext>
            </a:extLst>
          </p:cNvPr>
          <p:cNvSpPr txBox="1"/>
          <p:nvPr/>
        </p:nvSpPr>
        <p:spPr>
          <a:xfrm>
            <a:off x="9010050" y="2139037"/>
            <a:ext cx="1644981" cy="400110"/>
          </a:xfrm>
          <a:prstGeom prst="rect">
            <a:avLst/>
          </a:prstGeom>
          <a:noFill/>
        </p:spPr>
        <p:txBody>
          <a:bodyPr wrap="square" rtlCol="0">
            <a:spAutoFit/>
          </a:bodyPr>
          <a:lstStyle/>
          <a:p>
            <a:r>
              <a:rPr lang="en-US" sz="2000" dirty="0"/>
              <a:t>Player 2</a:t>
            </a:r>
          </a:p>
        </p:txBody>
      </p:sp>
      <p:sp>
        <p:nvSpPr>
          <p:cNvPr id="23" name="TextBox 22">
            <a:extLst>
              <a:ext uri="{FF2B5EF4-FFF2-40B4-BE49-F238E27FC236}">
                <a16:creationId xmlns:a16="http://schemas.microsoft.com/office/drawing/2014/main" id="{0C5E342C-9157-4A0C-8D9D-013A7B268089}"/>
              </a:ext>
            </a:extLst>
          </p:cNvPr>
          <p:cNvSpPr txBox="1"/>
          <p:nvPr/>
        </p:nvSpPr>
        <p:spPr>
          <a:xfrm rot="16200000">
            <a:off x="6461418" y="2929274"/>
            <a:ext cx="1333401" cy="400110"/>
          </a:xfrm>
          <a:prstGeom prst="rect">
            <a:avLst/>
          </a:prstGeom>
          <a:noFill/>
        </p:spPr>
        <p:txBody>
          <a:bodyPr wrap="square" rtlCol="0">
            <a:spAutoFit/>
          </a:bodyPr>
          <a:lstStyle/>
          <a:p>
            <a:r>
              <a:rPr lang="en-US" sz="2000" dirty="0"/>
              <a:t>Player 1</a:t>
            </a:r>
          </a:p>
        </p:txBody>
      </p:sp>
      <p:graphicFrame>
        <p:nvGraphicFramePr>
          <p:cNvPr id="24" name="Table 23">
            <a:extLst>
              <a:ext uri="{FF2B5EF4-FFF2-40B4-BE49-F238E27FC236}">
                <a16:creationId xmlns:a16="http://schemas.microsoft.com/office/drawing/2014/main" id="{143F5A67-F8C2-40AA-AC4A-1646AB2DDE45}"/>
              </a:ext>
            </a:extLst>
          </p:cNvPr>
          <p:cNvGraphicFramePr>
            <a:graphicFrameLocks noGrp="1"/>
          </p:cNvGraphicFramePr>
          <p:nvPr/>
        </p:nvGraphicFramePr>
        <p:xfrm>
          <a:off x="7492786" y="5007914"/>
          <a:ext cx="3901266" cy="1620741"/>
        </p:xfrm>
        <a:graphic>
          <a:graphicData uri="http://schemas.openxmlformats.org/drawingml/2006/table">
            <a:tbl>
              <a:tblPr firstRow="1" bandRow="1">
                <a:tableStyleId>{5940675A-B579-460E-94D1-54222C63F5DA}</a:tableStyleId>
              </a:tblPr>
              <a:tblGrid>
                <a:gridCol w="1300422">
                  <a:extLst>
                    <a:ext uri="{9D8B030D-6E8A-4147-A177-3AD203B41FA5}">
                      <a16:colId xmlns:a16="http://schemas.microsoft.com/office/drawing/2014/main" val="20000"/>
                    </a:ext>
                  </a:extLst>
                </a:gridCol>
                <a:gridCol w="1300422">
                  <a:extLst>
                    <a:ext uri="{9D8B030D-6E8A-4147-A177-3AD203B41FA5}">
                      <a16:colId xmlns:a16="http://schemas.microsoft.com/office/drawing/2014/main" val="20001"/>
                    </a:ext>
                  </a:extLst>
                </a:gridCol>
                <a:gridCol w="1300422">
                  <a:extLst>
                    <a:ext uri="{9D8B030D-6E8A-4147-A177-3AD203B41FA5}">
                      <a16:colId xmlns:a16="http://schemas.microsoft.com/office/drawing/2014/main" val="20002"/>
                    </a:ext>
                  </a:extLst>
                </a:gridCol>
              </a:tblGrid>
              <a:tr h="540247">
                <a:tc>
                  <a:txBody>
                    <a:bodyPr/>
                    <a:lstStyle/>
                    <a:p>
                      <a:pPr algn="ctr"/>
                      <a:endParaRPr lang="en-US" sz="1800" dirty="0"/>
                    </a:p>
                  </a:txBody>
                  <a:tcPr/>
                </a:tc>
                <a:tc>
                  <a:txBody>
                    <a:bodyPr/>
                    <a:lstStyle/>
                    <a:p>
                      <a:pPr algn="ctr"/>
                      <a:r>
                        <a:rPr lang="en-US" sz="1800" dirty="0"/>
                        <a:t>Football</a:t>
                      </a:r>
                    </a:p>
                  </a:txBody>
                  <a:tcPr/>
                </a:tc>
                <a:tc>
                  <a:txBody>
                    <a:bodyPr/>
                    <a:lstStyle/>
                    <a:p>
                      <a:pPr algn="ctr"/>
                      <a:r>
                        <a:rPr lang="en-US" sz="1800" dirty="0"/>
                        <a:t>Concert</a:t>
                      </a:r>
                    </a:p>
                  </a:txBody>
                  <a:tcPr/>
                </a:tc>
                <a:extLst>
                  <a:ext uri="{0D108BD9-81ED-4DB2-BD59-A6C34878D82A}">
                    <a16:rowId xmlns:a16="http://schemas.microsoft.com/office/drawing/2014/main" val="10000"/>
                  </a:ext>
                </a:extLst>
              </a:tr>
              <a:tr h="540247">
                <a:tc>
                  <a:txBody>
                    <a:bodyPr/>
                    <a:lstStyle/>
                    <a:p>
                      <a:pPr algn="ctr"/>
                      <a:r>
                        <a:rPr lang="en-US" sz="1800" dirty="0"/>
                        <a:t>Football</a:t>
                      </a:r>
                    </a:p>
                  </a:txBody>
                  <a:tcPr/>
                </a:tc>
                <a:tc>
                  <a:txBody>
                    <a:bodyPr/>
                    <a:lstStyle/>
                    <a:p>
                      <a:pPr algn="ctr"/>
                      <a:r>
                        <a:rPr lang="en-US" sz="1800" dirty="0"/>
                        <a:t>2,1</a:t>
                      </a:r>
                    </a:p>
                  </a:txBody>
                  <a:tcPr/>
                </a:tc>
                <a:tc>
                  <a:txBody>
                    <a:bodyPr/>
                    <a:lstStyle/>
                    <a:p>
                      <a:pPr algn="ctr"/>
                      <a:r>
                        <a:rPr lang="en-US" sz="1800" dirty="0"/>
                        <a:t>0,0</a:t>
                      </a:r>
                    </a:p>
                  </a:txBody>
                  <a:tcPr/>
                </a:tc>
                <a:extLst>
                  <a:ext uri="{0D108BD9-81ED-4DB2-BD59-A6C34878D82A}">
                    <a16:rowId xmlns:a16="http://schemas.microsoft.com/office/drawing/2014/main" val="10001"/>
                  </a:ext>
                </a:extLst>
              </a:tr>
              <a:tr h="540247">
                <a:tc>
                  <a:txBody>
                    <a:bodyPr/>
                    <a:lstStyle/>
                    <a:p>
                      <a:pPr algn="ctr"/>
                      <a:r>
                        <a:rPr lang="en-US" sz="1800" dirty="0"/>
                        <a:t>Concert</a:t>
                      </a:r>
                    </a:p>
                  </a:txBody>
                  <a:tcPr/>
                </a:tc>
                <a:tc>
                  <a:txBody>
                    <a:bodyPr/>
                    <a:lstStyle/>
                    <a:p>
                      <a:pPr algn="ctr"/>
                      <a:r>
                        <a:rPr lang="en-US" sz="1800" dirty="0"/>
                        <a:t>0,0</a:t>
                      </a:r>
                    </a:p>
                  </a:txBody>
                  <a:tcPr/>
                </a:tc>
                <a:tc>
                  <a:txBody>
                    <a:bodyPr/>
                    <a:lstStyle/>
                    <a:p>
                      <a:pPr algn="ctr"/>
                      <a:r>
                        <a:rPr lang="en-US" sz="1800" dirty="0"/>
                        <a:t>1,2</a:t>
                      </a:r>
                    </a:p>
                  </a:txBody>
                  <a:tcPr/>
                </a:tc>
                <a:extLst>
                  <a:ext uri="{0D108BD9-81ED-4DB2-BD59-A6C34878D82A}">
                    <a16:rowId xmlns:a16="http://schemas.microsoft.com/office/drawing/2014/main" val="10002"/>
                  </a:ext>
                </a:extLst>
              </a:tr>
            </a:tbl>
          </a:graphicData>
        </a:graphic>
      </p:graphicFrame>
      <p:sp>
        <p:nvSpPr>
          <p:cNvPr id="25" name="TextBox 24">
            <a:extLst>
              <a:ext uri="{FF2B5EF4-FFF2-40B4-BE49-F238E27FC236}">
                <a16:creationId xmlns:a16="http://schemas.microsoft.com/office/drawing/2014/main" id="{0A8015C9-6A1A-4142-AF0A-C6368A6E5BC5}"/>
              </a:ext>
            </a:extLst>
          </p:cNvPr>
          <p:cNvSpPr txBox="1"/>
          <p:nvPr/>
        </p:nvSpPr>
        <p:spPr>
          <a:xfrm>
            <a:off x="9166022" y="4584782"/>
            <a:ext cx="1001261" cy="400110"/>
          </a:xfrm>
          <a:prstGeom prst="rect">
            <a:avLst/>
          </a:prstGeom>
          <a:noFill/>
        </p:spPr>
        <p:txBody>
          <a:bodyPr wrap="square" rtlCol="0">
            <a:spAutoFit/>
          </a:bodyPr>
          <a:lstStyle/>
          <a:p>
            <a:r>
              <a:rPr lang="en-US" sz="2000" dirty="0"/>
              <a:t>Berry</a:t>
            </a:r>
          </a:p>
        </p:txBody>
      </p:sp>
      <p:sp>
        <p:nvSpPr>
          <p:cNvPr id="26" name="TextBox 25">
            <a:extLst>
              <a:ext uri="{FF2B5EF4-FFF2-40B4-BE49-F238E27FC236}">
                <a16:creationId xmlns:a16="http://schemas.microsoft.com/office/drawing/2014/main" id="{AD82FC76-68BA-4F94-B052-DF5CFC91D652}"/>
              </a:ext>
            </a:extLst>
          </p:cNvPr>
          <p:cNvSpPr txBox="1"/>
          <p:nvPr/>
        </p:nvSpPr>
        <p:spPr>
          <a:xfrm rot="16200000">
            <a:off x="6461418" y="5126898"/>
            <a:ext cx="1333401" cy="400110"/>
          </a:xfrm>
          <a:prstGeom prst="rect">
            <a:avLst/>
          </a:prstGeom>
          <a:noFill/>
        </p:spPr>
        <p:txBody>
          <a:bodyPr wrap="square" rtlCol="0">
            <a:spAutoFit/>
          </a:bodyPr>
          <a:lstStyle/>
          <a:p>
            <a:r>
              <a:rPr lang="en-US" sz="2000" dirty="0"/>
              <a:t>Alex</a:t>
            </a:r>
          </a:p>
        </p:txBody>
      </p:sp>
      <mc:AlternateContent xmlns:mc="http://schemas.openxmlformats.org/markup-compatibility/2006" xmlns:p14="http://schemas.microsoft.com/office/powerpoint/2010/main">
        <mc:Choice Requires="p14">
          <p:contentPart p14:bwMode="auto" r:id="rId2">
            <p14:nvContentPartPr>
              <p14:cNvPr id="4" name="Ink 3">
                <a:extLst>
                  <a:ext uri="{FF2B5EF4-FFF2-40B4-BE49-F238E27FC236}">
                    <a16:creationId xmlns:a16="http://schemas.microsoft.com/office/drawing/2014/main" id="{06E21B2C-B11A-3258-1978-9DBBD03040FC}"/>
                  </a:ext>
                </a:extLst>
              </p14:cNvPr>
              <p14:cNvContentPartPr/>
              <p14:nvPr/>
            </p14:nvContentPartPr>
            <p14:xfrm>
              <a:off x="2520360" y="1411920"/>
              <a:ext cx="8839080" cy="5339880"/>
            </p14:xfrm>
          </p:contentPart>
        </mc:Choice>
        <mc:Fallback xmlns="">
          <p:pic>
            <p:nvPicPr>
              <p:cNvPr id="4" name="Ink 3">
                <a:extLst>
                  <a:ext uri="{FF2B5EF4-FFF2-40B4-BE49-F238E27FC236}">
                    <a16:creationId xmlns:a16="http://schemas.microsoft.com/office/drawing/2014/main" id="{06E21B2C-B11A-3258-1978-9DBBD03040FC}"/>
                  </a:ext>
                </a:extLst>
              </p:cNvPr>
              <p:cNvPicPr/>
              <p:nvPr/>
            </p:nvPicPr>
            <p:blipFill>
              <a:blip r:embed="rId3"/>
              <a:stretch>
                <a:fillRect/>
              </a:stretch>
            </p:blipFill>
            <p:spPr>
              <a:xfrm>
                <a:off x="2511000" y="1402560"/>
                <a:ext cx="8857800" cy="5358600"/>
              </a:xfrm>
              <a:prstGeom prst="rect">
                <a:avLst/>
              </a:prstGeom>
            </p:spPr>
          </p:pic>
        </mc:Fallback>
      </mc:AlternateContent>
    </p:spTree>
    <p:extLst>
      <p:ext uri="{BB962C8B-B14F-4D97-AF65-F5344CB8AC3E}">
        <p14:creationId xmlns:p14="http://schemas.microsoft.com/office/powerpoint/2010/main" val="3973095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Nash Equilibrium</a:t>
            </a:r>
          </a:p>
        </p:txBody>
      </p:sp>
      <p:sp>
        <p:nvSpPr>
          <p:cNvPr id="7" name="Rectangle 6"/>
          <p:cNvSpPr/>
          <p:nvPr/>
        </p:nvSpPr>
        <p:spPr>
          <a:xfrm>
            <a:off x="552099" y="1051778"/>
            <a:ext cx="5511124" cy="523220"/>
          </a:xfrm>
          <a:prstGeom prst="rect">
            <a:avLst/>
          </a:prstGeom>
        </p:spPr>
        <p:txBody>
          <a:bodyPr wrap="none">
            <a:spAutoFit/>
          </a:bodyPr>
          <a:lstStyle/>
          <a:p>
            <a:r>
              <a:rPr lang="en-US" sz="2800" dirty="0">
                <a:solidFill>
                  <a:schemeClr val="tx2"/>
                </a:solidFill>
              </a:rPr>
              <a:t>What are the PSNEs in these games?</a:t>
            </a:r>
          </a:p>
        </p:txBody>
      </p:sp>
      <p:sp>
        <p:nvSpPr>
          <p:cNvPr id="19" name="Rectangle 18"/>
          <p:cNvSpPr/>
          <p:nvPr/>
        </p:nvSpPr>
        <p:spPr>
          <a:xfrm>
            <a:off x="552099" y="2152194"/>
            <a:ext cx="5704447" cy="523220"/>
          </a:xfrm>
          <a:prstGeom prst="rect">
            <a:avLst/>
          </a:prstGeom>
        </p:spPr>
        <p:txBody>
          <a:bodyPr wrap="none">
            <a:spAutoFit/>
          </a:bodyPr>
          <a:lstStyle/>
          <a:p>
            <a:r>
              <a:rPr lang="en-US" sz="2800" dirty="0">
                <a:solidFill>
                  <a:schemeClr val="tx2"/>
                </a:solidFill>
              </a:rPr>
              <a:t>What is the mixed strategy NE in RPS?</a:t>
            </a:r>
          </a:p>
        </p:txBody>
      </p:sp>
      <p:sp>
        <p:nvSpPr>
          <p:cNvPr id="3" name="Slide Number Placeholder 2"/>
          <p:cNvSpPr>
            <a:spLocks noGrp="1"/>
          </p:cNvSpPr>
          <p:nvPr>
            <p:ph type="sldNum" sz="quarter" idx="12"/>
          </p:nvPr>
        </p:nvSpPr>
        <p:spPr>
          <a:xfrm>
            <a:off x="612648" y="6356350"/>
            <a:ext cx="814936" cy="365760"/>
          </a:xfrm>
          <a:prstGeom prst="rect">
            <a:avLst/>
          </a:prstGeom>
        </p:spPr>
        <p:txBody>
          <a:bodyPr vert="horz"/>
          <a:lstStyle>
            <a:defPPr>
              <a:defRPr lang="en-US"/>
            </a:defPPr>
            <a:lvl1pPr marL="0" algn="l" defTabSz="914400" rtl="0" eaLnBrk="1" latinLnBrk="0" hangingPunct="1">
              <a:defRPr kumimoji="0" sz="14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3B20E47-2A4C-4221-B6B9-A2AC2F1C1077}" type="slidenum">
              <a:rPr lang="en-US" smtClean="0"/>
              <a:pPr/>
              <a:t>35</a:t>
            </a:fld>
            <a:endParaRPr lang="en-US" dirty="0"/>
          </a:p>
        </p:txBody>
      </p:sp>
      <p:graphicFrame>
        <p:nvGraphicFramePr>
          <p:cNvPr id="17" name="Table 16">
            <a:extLst>
              <a:ext uri="{FF2B5EF4-FFF2-40B4-BE49-F238E27FC236}">
                <a16:creationId xmlns:a16="http://schemas.microsoft.com/office/drawing/2014/main" id="{FF0F7032-CD62-4754-A037-24453867EB4B}"/>
              </a:ext>
            </a:extLst>
          </p:cNvPr>
          <p:cNvGraphicFramePr>
            <a:graphicFrameLocks noGrp="1"/>
          </p:cNvGraphicFramePr>
          <p:nvPr>
            <p:extLst>
              <p:ext uri="{D42A27DB-BD31-4B8C-83A1-F6EECF244321}">
                <p14:modId xmlns:p14="http://schemas.microsoft.com/office/powerpoint/2010/main" val="910067674"/>
              </p:ext>
            </p:extLst>
          </p:nvPr>
        </p:nvGraphicFramePr>
        <p:xfrm>
          <a:off x="2222504" y="3832665"/>
          <a:ext cx="3901268" cy="2160988"/>
        </p:xfrm>
        <a:graphic>
          <a:graphicData uri="http://schemas.openxmlformats.org/drawingml/2006/table">
            <a:tbl>
              <a:tblPr firstRow="1" bandRow="1">
                <a:tableStyleId>{5940675A-B579-460E-94D1-54222C63F5DA}</a:tableStyleId>
              </a:tblPr>
              <a:tblGrid>
                <a:gridCol w="975317">
                  <a:extLst>
                    <a:ext uri="{9D8B030D-6E8A-4147-A177-3AD203B41FA5}">
                      <a16:colId xmlns:a16="http://schemas.microsoft.com/office/drawing/2014/main" val="20000"/>
                    </a:ext>
                  </a:extLst>
                </a:gridCol>
                <a:gridCol w="975317">
                  <a:extLst>
                    <a:ext uri="{9D8B030D-6E8A-4147-A177-3AD203B41FA5}">
                      <a16:colId xmlns:a16="http://schemas.microsoft.com/office/drawing/2014/main" val="20001"/>
                    </a:ext>
                  </a:extLst>
                </a:gridCol>
                <a:gridCol w="975317">
                  <a:extLst>
                    <a:ext uri="{9D8B030D-6E8A-4147-A177-3AD203B41FA5}">
                      <a16:colId xmlns:a16="http://schemas.microsoft.com/office/drawing/2014/main" val="20002"/>
                    </a:ext>
                  </a:extLst>
                </a:gridCol>
                <a:gridCol w="975317">
                  <a:extLst>
                    <a:ext uri="{9D8B030D-6E8A-4147-A177-3AD203B41FA5}">
                      <a16:colId xmlns:a16="http://schemas.microsoft.com/office/drawing/2014/main" val="20003"/>
                    </a:ext>
                  </a:extLst>
                </a:gridCol>
              </a:tblGrid>
              <a:tr h="540247">
                <a:tc>
                  <a:txBody>
                    <a:bodyPr/>
                    <a:lstStyle/>
                    <a:p>
                      <a:pPr algn="ctr"/>
                      <a:endParaRPr lang="en-US" sz="1800" dirty="0"/>
                    </a:p>
                  </a:txBody>
                  <a:tcPr/>
                </a:tc>
                <a:tc>
                  <a:txBody>
                    <a:bodyPr/>
                    <a:lstStyle/>
                    <a:p>
                      <a:pPr algn="ctr"/>
                      <a:r>
                        <a:rPr lang="en-US" sz="1800" dirty="0"/>
                        <a:t>Rock</a:t>
                      </a:r>
                    </a:p>
                  </a:txBody>
                  <a:tcPr/>
                </a:tc>
                <a:tc>
                  <a:txBody>
                    <a:bodyPr/>
                    <a:lstStyle/>
                    <a:p>
                      <a:pPr algn="ctr"/>
                      <a:r>
                        <a:rPr lang="en-US" sz="1800" dirty="0"/>
                        <a:t>Paper</a:t>
                      </a:r>
                    </a:p>
                  </a:txBody>
                  <a:tcPr/>
                </a:tc>
                <a:tc>
                  <a:txBody>
                    <a:bodyPr/>
                    <a:lstStyle/>
                    <a:p>
                      <a:pPr algn="ctr"/>
                      <a:r>
                        <a:rPr lang="en-US" sz="1800" dirty="0"/>
                        <a:t>Scissors</a:t>
                      </a:r>
                    </a:p>
                  </a:txBody>
                  <a:tcPr/>
                </a:tc>
                <a:extLst>
                  <a:ext uri="{0D108BD9-81ED-4DB2-BD59-A6C34878D82A}">
                    <a16:rowId xmlns:a16="http://schemas.microsoft.com/office/drawing/2014/main" val="10000"/>
                  </a:ext>
                </a:extLst>
              </a:tr>
              <a:tr h="540247">
                <a:tc>
                  <a:txBody>
                    <a:bodyPr/>
                    <a:lstStyle/>
                    <a:p>
                      <a:pPr algn="ctr"/>
                      <a:r>
                        <a:rPr lang="en-US" sz="1800" dirty="0"/>
                        <a:t>Rock</a:t>
                      </a:r>
                    </a:p>
                  </a:txBody>
                  <a:tcPr/>
                </a:tc>
                <a:tc>
                  <a:txBody>
                    <a:bodyPr/>
                    <a:lstStyle/>
                    <a:p>
                      <a:pPr algn="ctr"/>
                      <a:r>
                        <a:rPr lang="en-US" sz="1800" dirty="0"/>
                        <a:t>0,0</a:t>
                      </a:r>
                    </a:p>
                  </a:txBody>
                  <a:tcPr/>
                </a:tc>
                <a:tc>
                  <a:txBody>
                    <a:bodyPr/>
                    <a:lstStyle/>
                    <a:p>
                      <a:pPr algn="ctr"/>
                      <a:r>
                        <a:rPr lang="en-US" sz="1800" dirty="0"/>
                        <a:t>-1,1</a:t>
                      </a:r>
                    </a:p>
                  </a:txBody>
                  <a:tcPr/>
                </a:tc>
                <a:tc>
                  <a:txBody>
                    <a:bodyPr/>
                    <a:lstStyle/>
                    <a:p>
                      <a:pPr algn="ctr"/>
                      <a:r>
                        <a:rPr lang="en-US" sz="1800" dirty="0"/>
                        <a:t>1,-1</a:t>
                      </a:r>
                    </a:p>
                  </a:txBody>
                  <a:tcPr/>
                </a:tc>
                <a:extLst>
                  <a:ext uri="{0D108BD9-81ED-4DB2-BD59-A6C34878D82A}">
                    <a16:rowId xmlns:a16="http://schemas.microsoft.com/office/drawing/2014/main" val="10001"/>
                  </a:ext>
                </a:extLst>
              </a:tr>
              <a:tr h="540247">
                <a:tc>
                  <a:txBody>
                    <a:bodyPr/>
                    <a:lstStyle/>
                    <a:p>
                      <a:pPr algn="ctr"/>
                      <a:r>
                        <a:rPr lang="en-US" sz="1800" dirty="0"/>
                        <a:t>Paper</a:t>
                      </a:r>
                    </a:p>
                  </a:txBody>
                  <a:tcPr/>
                </a:tc>
                <a:tc>
                  <a:txBody>
                    <a:bodyPr/>
                    <a:lstStyle/>
                    <a:p>
                      <a:pPr algn="ctr"/>
                      <a:r>
                        <a:rPr lang="en-US" sz="1800" dirty="0"/>
                        <a:t>1,-1</a:t>
                      </a:r>
                    </a:p>
                  </a:txBody>
                  <a:tcPr/>
                </a:tc>
                <a:tc>
                  <a:txBody>
                    <a:bodyPr/>
                    <a:lstStyle/>
                    <a:p>
                      <a:pPr algn="ctr"/>
                      <a:r>
                        <a:rPr lang="en-US" sz="1800" dirty="0"/>
                        <a:t>0,0</a:t>
                      </a:r>
                    </a:p>
                  </a:txBody>
                  <a:tcPr/>
                </a:tc>
                <a:tc>
                  <a:txBody>
                    <a:bodyPr/>
                    <a:lstStyle/>
                    <a:p>
                      <a:pPr algn="ctr"/>
                      <a:r>
                        <a:rPr lang="en-US" sz="1800" dirty="0"/>
                        <a:t>-1,1</a:t>
                      </a:r>
                    </a:p>
                  </a:txBody>
                  <a:tcPr/>
                </a:tc>
                <a:extLst>
                  <a:ext uri="{0D108BD9-81ED-4DB2-BD59-A6C34878D82A}">
                    <a16:rowId xmlns:a16="http://schemas.microsoft.com/office/drawing/2014/main" val="10002"/>
                  </a:ext>
                </a:extLst>
              </a:tr>
              <a:tr h="540247">
                <a:tc>
                  <a:txBody>
                    <a:bodyPr/>
                    <a:lstStyle/>
                    <a:p>
                      <a:pPr algn="ctr"/>
                      <a:r>
                        <a:rPr lang="en-US" sz="1800" dirty="0"/>
                        <a:t>Scissor</a:t>
                      </a:r>
                    </a:p>
                  </a:txBody>
                  <a:tcPr/>
                </a:tc>
                <a:tc>
                  <a:txBody>
                    <a:bodyPr/>
                    <a:lstStyle/>
                    <a:p>
                      <a:pPr algn="ctr"/>
                      <a:r>
                        <a:rPr lang="en-US" sz="1800" dirty="0"/>
                        <a:t>-1,1</a:t>
                      </a:r>
                    </a:p>
                  </a:txBody>
                  <a:tcPr/>
                </a:tc>
                <a:tc>
                  <a:txBody>
                    <a:bodyPr/>
                    <a:lstStyle/>
                    <a:p>
                      <a:pPr algn="ctr"/>
                      <a:r>
                        <a:rPr lang="en-US" sz="1800" dirty="0"/>
                        <a:t>1,-1</a:t>
                      </a:r>
                    </a:p>
                  </a:txBody>
                  <a:tcPr/>
                </a:tc>
                <a:tc>
                  <a:txBody>
                    <a:bodyPr/>
                    <a:lstStyle/>
                    <a:p>
                      <a:pPr algn="ctr"/>
                      <a:r>
                        <a:rPr lang="en-US" sz="1800" dirty="0"/>
                        <a:t>0,0</a:t>
                      </a:r>
                    </a:p>
                  </a:txBody>
                  <a:tcPr/>
                </a:tc>
                <a:extLst>
                  <a:ext uri="{0D108BD9-81ED-4DB2-BD59-A6C34878D82A}">
                    <a16:rowId xmlns:a16="http://schemas.microsoft.com/office/drawing/2014/main" val="10003"/>
                  </a:ext>
                </a:extLst>
              </a:tr>
            </a:tbl>
          </a:graphicData>
        </a:graphic>
      </p:graphicFrame>
      <p:sp>
        <p:nvSpPr>
          <p:cNvPr id="18" name="TextBox 17">
            <a:extLst>
              <a:ext uri="{FF2B5EF4-FFF2-40B4-BE49-F238E27FC236}">
                <a16:creationId xmlns:a16="http://schemas.microsoft.com/office/drawing/2014/main" id="{AD8EC6AB-7E97-48E2-850F-413B4C050430}"/>
              </a:ext>
            </a:extLst>
          </p:cNvPr>
          <p:cNvSpPr txBox="1"/>
          <p:nvPr/>
        </p:nvSpPr>
        <p:spPr>
          <a:xfrm>
            <a:off x="3723007" y="3274350"/>
            <a:ext cx="1523180" cy="400110"/>
          </a:xfrm>
          <a:prstGeom prst="rect">
            <a:avLst/>
          </a:prstGeom>
          <a:noFill/>
        </p:spPr>
        <p:txBody>
          <a:bodyPr wrap="square" rtlCol="0">
            <a:spAutoFit/>
          </a:bodyPr>
          <a:lstStyle/>
          <a:p>
            <a:r>
              <a:rPr lang="en-US" sz="2000" dirty="0"/>
              <a:t>Player 2</a:t>
            </a:r>
          </a:p>
        </p:txBody>
      </p:sp>
      <p:sp>
        <p:nvSpPr>
          <p:cNvPr id="20" name="TextBox 19">
            <a:extLst>
              <a:ext uri="{FF2B5EF4-FFF2-40B4-BE49-F238E27FC236}">
                <a16:creationId xmlns:a16="http://schemas.microsoft.com/office/drawing/2014/main" id="{8AD7D395-DD14-489C-BC98-2574D13A0F12}"/>
              </a:ext>
            </a:extLst>
          </p:cNvPr>
          <p:cNvSpPr txBox="1"/>
          <p:nvPr/>
        </p:nvSpPr>
        <p:spPr>
          <a:xfrm rot="16200000">
            <a:off x="1186452" y="4807860"/>
            <a:ext cx="1333401" cy="400110"/>
          </a:xfrm>
          <a:prstGeom prst="rect">
            <a:avLst/>
          </a:prstGeom>
          <a:noFill/>
        </p:spPr>
        <p:txBody>
          <a:bodyPr wrap="square" rtlCol="0">
            <a:spAutoFit/>
          </a:bodyPr>
          <a:lstStyle/>
          <a:p>
            <a:r>
              <a:rPr lang="en-US" sz="2000" dirty="0"/>
              <a:t>Player 1</a:t>
            </a:r>
          </a:p>
        </p:txBody>
      </p:sp>
      <p:graphicFrame>
        <p:nvGraphicFramePr>
          <p:cNvPr id="21" name="Table 20">
            <a:extLst>
              <a:ext uri="{FF2B5EF4-FFF2-40B4-BE49-F238E27FC236}">
                <a16:creationId xmlns:a16="http://schemas.microsoft.com/office/drawing/2014/main" id="{D0C1FB94-2344-45B3-927B-585B23DF2ED7}"/>
              </a:ext>
            </a:extLst>
          </p:cNvPr>
          <p:cNvGraphicFramePr>
            <a:graphicFrameLocks noGrp="1"/>
          </p:cNvGraphicFramePr>
          <p:nvPr>
            <p:extLst>
              <p:ext uri="{D42A27DB-BD31-4B8C-83A1-F6EECF244321}">
                <p14:modId xmlns:p14="http://schemas.microsoft.com/office/powerpoint/2010/main" val="4097492252"/>
              </p:ext>
            </p:extLst>
          </p:nvPr>
        </p:nvGraphicFramePr>
        <p:xfrm>
          <a:off x="7492786" y="2628484"/>
          <a:ext cx="3901266" cy="1620741"/>
        </p:xfrm>
        <a:graphic>
          <a:graphicData uri="http://schemas.openxmlformats.org/drawingml/2006/table">
            <a:tbl>
              <a:tblPr firstRow="1" bandRow="1">
                <a:tableStyleId>{5940675A-B579-460E-94D1-54222C63F5DA}</a:tableStyleId>
              </a:tblPr>
              <a:tblGrid>
                <a:gridCol w="1300422">
                  <a:extLst>
                    <a:ext uri="{9D8B030D-6E8A-4147-A177-3AD203B41FA5}">
                      <a16:colId xmlns:a16="http://schemas.microsoft.com/office/drawing/2014/main" val="20000"/>
                    </a:ext>
                  </a:extLst>
                </a:gridCol>
                <a:gridCol w="1300422">
                  <a:extLst>
                    <a:ext uri="{9D8B030D-6E8A-4147-A177-3AD203B41FA5}">
                      <a16:colId xmlns:a16="http://schemas.microsoft.com/office/drawing/2014/main" val="20001"/>
                    </a:ext>
                  </a:extLst>
                </a:gridCol>
                <a:gridCol w="1300422">
                  <a:extLst>
                    <a:ext uri="{9D8B030D-6E8A-4147-A177-3AD203B41FA5}">
                      <a16:colId xmlns:a16="http://schemas.microsoft.com/office/drawing/2014/main" val="20002"/>
                    </a:ext>
                  </a:extLst>
                </a:gridCol>
              </a:tblGrid>
              <a:tr h="540247">
                <a:tc>
                  <a:txBody>
                    <a:bodyPr/>
                    <a:lstStyle/>
                    <a:p>
                      <a:pPr algn="ctr"/>
                      <a:endParaRPr lang="en-US" sz="1800" dirty="0"/>
                    </a:p>
                  </a:txBody>
                  <a:tcPr/>
                </a:tc>
                <a:tc>
                  <a:txBody>
                    <a:bodyPr/>
                    <a:lstStyle/>
                    <a:p>
                      <a:pPr algn="ctr"/>
                      <a:r>
                        <a:rPr lang="en-US" sz="1800" dirty="0"/>
                        <a:t>Cooperate</a:t>
                      </a:r>
                    </a:p>
                  </a:txBody>
                  <a:tcPr/>
                </a:tc>
                <a:tc>
                  <a:txBody>
                    <a:bodyPr/>
                    <a:lstStyle/>
                    <a:p>
                      <a:pPr algn="ctr"/>
                      <a:r>
                        <a:rPr lang="en-US" sz="1800" dirty="0"/>
                        <a:t>Defect</a:t>
                      </a:r>
                    </a:p>
                  </a:txBody>
                  <a:tcPr/>
                </a:tc>
                <a:extLst>
                  <a:ext uri="{0D108BD9-81ED-4DB2-BD59-A6C34878D82A}">
                    <a16:rowId xmlns:a16="http://schemas.microsoft.com/office/drawing/2014/main" val="10000"/>
                  </a:ext>
                </a:extLst>
              </a:tr>
              <a:tr h="540247">
                <a:tc>
                  <a:txBody>
                    <a:bodyPr/>
                    <a:lstStyle/>
                    <a:p>
                      <a:pPr algn="ctr"/>
                      <a:r>
                        <a:rPr lang="en-US" sz="1800" dirty="0"/>
                        <a:t>Cooperate</a:t>
                      </a:r>
                    </a:p>
                  </a:txBody>
                  <a:tcPr/>
                </a:tc>
                <a:tc>
                  <a:txBody>
                    <a:bodyPr/>
                    <a:lstStyle/>
                    <a:p>
                      <a:pPr algn="ctr"/>
                      <a:r>
                        <a:rPr lang="en-US" sz="1800" dirty="0"/>
                        <a:t>-1,-1</a:t>
                      </a:r>
                    </a:p>
                  </a:txBody>
                  <a:tcPr/>
                </a:tc>
                <a:tc>
                  <a:txBody>
                    <a:bodyPr/>
                    <a:lstStyle/>
                    <a:p>
                      <a:pPr algn="ctr"/>
                      <a:r>
                        <a:rPr lang="en-US" sz="1800" dirty="0"/>
                        <a:t>-3,0</a:t>
                      </a:r>
                    </a:p>
                  </a:txBody>
                  <a:tcPr/>
                </a:tc>
                <a:extLst>
                  <a:ext uri="{0D108BD9-81ED-4DB2-BD59-A6C34878D82A}">
                    <a16:rowId xmlns:a16="http://schemas.microsoft.com/office/drawing/2014/main" val="10001"/>
                  </a:ext>
                </a:extLst>
              </a:tr>
              <a:tr h="540247">
                <a:tc>
                  <a:txBody>
                    <a:bodyPr/>
                    <a:lstStyle/>
                    <a:p>
                      <a:pPr algn="ctr"/>
                      <a:r>
                        <a:rPr lang="en-US" sz="1800" dirty="0"/>
                        <a:t>Defect</a:t>
                      </a:r>
                    </a:p>
                  </a:txBody>
                  <a:tcPr/>
                </a:tc>
                <a:tc>
                  <a:txBody>
                    <a:bodyPr/>
                    <a:lstStyle/>
                    <a:p>
                      <a:pPr algn="ctr"/>
                      <a:r>
                        <a:rPr lang="en-US" sz="1800" dirty="0"/>
                        <a:t>0,-3</a:t>
                      </a:r>
                    </a:p>
                  </a:txBody>
                  <a:tcPr/>
                </a:tc>
                <a:tc>
                  <a:txBody>
                    <a:bodyPr/>
                    <a:lstStyle/>
                    <a:p>
                      <a:pPr algn="ctr"/>
                      <a:r>
                        <a:rPr lang="en-US" sz="1800" dirty="0"/>
                        <a:t>-2,-2</a:t>
                      </a:r>
                    </a:p>
                  </a:txBody>
                  <a:tcPr/>
                </a:tc>
                <a:extLst>
                  <a:ext uri="{0D108BD9-81ED-4DB2-BD59-A6C34878D82A}">
                    <a16:rowId xmlns:a16="http://schemas.microsoft.com/office/drawing/2014/main" val="10002"/>
                  </a:ext>
                </a:extLst>
              </a:tr>
            </a:tbl>
          </a:graphicData>
        </a:graphic>
      </p:graphicFrame>
      <p:sp>
        <p:nvSpPr>
          <p:cNvPr id="22" name="TextBox 21">
            <a:extLst>
              <a:ext uri="{FF2B5EF4-FFF2-40B4-BE49-F238E27FC236}">
                <a16:creationId xmlns:a16="http://schemas.microsoft.com/office/drawing/2014/main" id="{F852CE75-7A98-4B7E-8411-9E08EF9C2E1A}"/>
              </a:ext>
            </a:extLst>
          </p:cNvPr>
          <p:cNvSpPr txBox="1"/>
          <p:nvPr/>
        </p:nvSpPr>
        <p:spPr>
          <a:xfrm>
            <a:off x="9010050" y="2139037"/>
            <a:ext cx="1644981" cy="400110"/>
          </a:xfrm>
          <a:prstGeom prst="rect">
            <a:avLst/>
          </a:prstGeom>
          <a:noFill/>
        </p:spPr>
        <p:txBody>
          <a:bodyPr wrap="square" rtlCol="0">
            <a:spAutoFit/>
          </a:bodyPr>
          <a:lstStyle/>
          <a:p>
            <a:r>
              <a:rPr lang="en-US" sz="2000" dirty="0"/>
              <a:t>Player 2</a:t>
            </a:r>
          </a:p>
        </p:txBody>
      </p:sp>
      <p:sp>
        <p:nvSpPr>
          <p:cNvPr id="23" name="TextBox 22">
            <a:extLst>
              <a:ext uri="{FF2B5EF4-FFF2-40B4-BE49-F238E27FC236}">
                <a16:creationId xmlns:a16="http://schemas.microsoft.com/office/drawing/2014/main" id="{0C5E342C-9157-4A0C-8D9D-013A7B268089}"/>
              </a:ext>
            </a:extLst>
          </p:cNvPr>
          <p:cNvSpPr txBox="1"/>
          <p:nvPr/>
        </p:nvSpPr>
        <p:spPr>
          <a:xfrm rot="16200000">
            <a:off x="6461418" y="2929274"/>
            <a:ext cx="1333401" cy="400110"/>
          </a:xfrm>
          <a:prstGeom prst="rect">
            <a:avLst/>
          </a:prstGeom>
          <a:noFill/>
        </p:spPr>
        <p:txBody>
          <a:bodyPr wrap="square" rtlCol="0">
            <a:spAutoFit/>
          </a:bodyPr>
          <a:lstStyle/>
          <a:p>
            <a:r>
              <a:rPr lang="en-US" sz="2000" dirty="0"/>
              <a:t>Player 1</a:t>
            </a:r>
          </a:p>
        </p:txBody>
      </p:sp>
      <p:graphicFrame>
        <p:nvGraphicFramePr>
          <p:cNvPr id="24" name="Table 23">
            <a:extLst>
              <a:ext uri="{FF2B5EF4-FFF2-40B4-BE49-F238E27FC236}">
                <a16:creationId xmlns:a16="http://schemas.microsoft.com/office/drawing/2014/main" id="{143F5A67-F8C2-40AA-AC4A-1646AB2DDE45}"/>
              </a:ext>
            </a:extLst>
          </p:cNvPr>
          <p:cNvGraphicFramePr>
            <a:graphicFrameLocks noGrp="1"/>
          </p:cNvGraphicFramePr>
          <p:nvPr>
            <p:extLst>
              <p:ext uri="{D42A27DB-BD31-4B8C-83A1-F6EECF244321}">
                <p14:modId xmlns:p14="http://schemas.microsoft.com/office/powerpoint/2010/main" val="1750060108"/>
              </p:ext>
            </p:extLst>
          </p:nvPr>
        </p:nvGraphicFramePr>
        <p:xfrm>
          <a:off x="7492786" y="5007914"/>
          <a:ext cx="3901266" cy="1620741"/>
        </p:xfrm>
        <a:graphic>
          <a:graphicData uri="http://schemas.openxmlformats.org/drawingml/2006/table">
            <a:tbl>
              <a:tblPr firstRow="1" bandRow="1">
                <a:tableStyleId>{5940675A-B579-460E-94D1-54222C63F5DA}</a:tableStyleId>
              </a:tblPr>
              <a:tblGrid>
                <a:gridCol w="1300422">
                  <a:extLst>
                    <a:ext uri="{9D8B030D-6E8A-4147-A177-3AD203B41FA5}">
                      <a16:colId xmlns:a16="http://schemas.microsoft.com/office/drawing/2014/main" val="20000"/>
                    </a:ext>
                  </a:extLst>
                </a:gridCol>
                <a:gridCol w="1300422">
                  <a:extLst>
                    <a:ext uri="{9D8B030D-6E8A-4147-A177-3AD203B41FA5}">
                      <a16:colId xmlns:a16="http://schemas.microsoft.com/office/drawing/2014/main" val="20001"/>
                    </a:ext>
                  </a:extLst>
                </a:gridCol>
                <a:gridCol w="1300422">
                  <a:extLst>
                    <a:ext uri="{9D8B030D-6E8A-4147-A177-3AD203B41FA5}">
                      <a16:colId xmlns:a16="http://schemas.microsoft.com/office/drawing/2014/main" val="20002"/>
                    </a:ext>
                  </a:extLst>
                </a:gridCol>
              </a:tblGrid>
              <a:tr h="540247">
                <a:tc>
                  <a:txBody>
                    <a:bodyPr/>
                    <a:lstStyle/>
                    <a:p>
                      <a:pPr algn="ctr"/>
                      <a:endParaRPr lang="en-US" sz="1800" dirty="0"/>
                    </a:p>
                  </a:txBody>
                  <a:tcPr/>
                </a:tc>
                <a:tc>
                  <a:txBody>
                    <a:bodyPr/>
                    <a:lstStyle/>
                    <a:p>
                      <a:pPr algn="ctr"/>
                      <a:r>
                        <a:rPr lang="en-US" sz="1800" dirty="0"/>
                        <a:t>Football</a:t>
                      </a:r>
                    </a:p>
                  </a:txBody>
                  <a:tcPr/>
                </a:tc>
                <a:tc>
                  <a:txBody>
                    <a:bodyPr/>
                    <a:lstStyle/>
                    <a:p>
                      <a:pPr algn="ctr"/>
                      <a:r>
                        <a:rPr lang="en-US" sz="1800" dirty="0"/>
                        <a:t>Concert</a:t>
                      </a:r>
                    </a:p>
                  </a:txBody>
                  <a:tcPr/>
                </a:tc>
                <a:extLst>
                  <a:ext uri="{0D108BD9-81ED-4DB2-BD59-A6C34878D82A}">
                    <a16:rowId xmlns:a16="http://schemas.microsoft.com/office/drawing/2014/main" val="10000"/>
                  </a:ext>
                </a:extLst>
              </a:tr>
              <a:tr h="540247">
                <a:tc>
                  <a:txBody>
                    <a:bodyPr/>
                    <a:lstStyle/>
                    <a:p>
                      <a:pPr algn="ctr"/>
                      <a:r>
                        <a:rPr lang="en-US" sz="1800" dirty="0"/>
                        <a:t>Football</a:t>
                      </a:r>
                    </a:p>
                  </a:txBody>
                  <a:tcPr/>
                </a:tc>
                <a:tc>
                  <a:txBody>
                    <a:bodyPr/>
                    <a:lstStyle/>
                    <a:p>
                      <a:pPr algn="ctr"/>
                      <a:r>
                        <a:rPr lang="en-US" sz="1800" dirty="0"/>
                        <a:t>2,1</a:t>
                      </a:r>
                    </a:p>
                  </a:txBody>
                  <a:tcPr/>
                </a:tc>
                <a:tc>
                  <a:txBody>
                    <a:bodyPr/>
                    <a:lstStyle/>
                    <a:p>
                      <a:pPr algn="ctr"/>
                      <a:r>
                        <a:rPr lang="en-US" sz="1800" dirty="0"/>
                        <a:t>0,0</a:t>
                      </a:r>
                    </a:p>
                  </a:txBody>
                  <a:tcPr/>
                </a:tc>
                <a:extLst>
                  <a:ext uri="{0D108BD9-81ED-4DB2-BD59-A6C34878D82A}">
                    <a16:rowId xmlns:a16="http://schemas.microsoft.com/office/drawing/2014/main" val="10001"/>
                  </a:ext>
                </a:extLst>
              </a:tr>
              <a:tr h="540247">
                <a:tc>
                  <a:txBody>
                    <a:bodyPr/>
                    <a:lstStyle/>
                    <a:p>
                      <a:pPr algn="ctr"/>
                      <a:r>
                        <a:rPr lang="en-US" sz="1800" dirty="0"/>
                        <a:t>Concert</a:t>
                      </a:r>
                    </a:p>
                  </a:txBody>
                  <a:tcPr/>
                </a:tc>
                <a:tc>
                  <a:txBody>
                    <a:bodyPr/>
                    <a:lstStyle/>
                    <a:p>
                      <a:pPr algn="ctr"/>
                      <a:r>
                        <a:rPr lang="en-US" sz="1800" dirty="0"/>
                        <a:t>0,0</a:t>
                      </a:r>
                    </a:p>
                  </a:txBody>
                  <a:tcPr/>
                </a:tc>
                <a:tc>
                  <a:txBody>
                    <a:bodyPr/>
                    <a:lstStyle/>
                    <a:p>
                      <a:pPr algn="ctr"/>
                      <a:r>
                        <a:rPr lang="en-US" sz="1800" dirty="0"/>
                        <a:t>1,2</a:t>
                      </a:r>
                    </a:p>
                  </a:txBody>
                  <a:tcPr/>
                </a:tc>
                <a:extLst>
                  <a:ext uri="{0D108BD9-81ED-4DB2-BD59-A6C34878D82A}">
                    <a16:rowId xmlns:a16="http://schemas.microsoft.com/office/drawing/2014/main" val="10002"/>
                  </a:ext>
                </a:extLst>
              </a:tr>
            </a:tbl>
          </a:graphicData>
        </a:graphic>
      </p:graphicFrame>
      <p:sp>
        <p:nvSpPr>
          <p:cNvPr id="25" name="TextBox 24">
            <a:extLst>
              <a:ext uri="{FF2B5EF4-FFF2-40B4-BE49-F238E27FC236}">
                <a16:creationId xmlns:a16="http://schemas.microsoft.com/office/drawing/2014/main" id="{0A8015C9-6A1A-4142-AF0A-C6368A6E5BC5}"/>
              </a:ext>
            </a:extLst>
          </p:cNvPr>
          <p:cNvSpPr txBox="1"/>
          <p:nvPr/>
        </p:nvSpPr>
        <p:spPr>
          <a:xfrm>
            <a:off x="9166022" y="4584782"/>
            <a:ext cx="1001261" cy="400110"/>
          </a:xfrm>
          <a:prstGeom prst="rect">
            <a:avLst/>
          </a:prstGeom>
          <a:noFill/>
        </p:spPr>
        <p:txBody>
          <a:bodyPr wrap="square" rtlCol="0">
            <a:spAutoFit/>
          </a:bodyPr>
          <a:lstStyle/>
          <a:p>
            <a:r>
              <a:rPr lang="en-US" sz="2000" dirty="0"/>
              <a:t>Berry</a:t>
            </a:r>
          </a:p>
        </p:txBody>
      </p:sp>
      <p:sp>
        <p:nvSpPr>
          <p:cNvPr id="26" name="TextBox 25">
            <a:extLst>
              <a:ext uri="{FF2B5EF4-FFF2-40B4-BE49-F238E27FC236}">
                <a16:creationId xmlns:a16="http://schemas.microsoft.com/office/drawing/2014/main" id="{AD82FC76-68BA-4F94-B052-DF5CFC91D652}"/>
              </a:ext>
            </a:extLst>
          </p:cNvPr>
          <p:cNvSpPr txBox="1"/>
          <p:nvPr/>
        </p:nvSpPr>
        <p:spPr>
          <a:xfrm rot="16200000">
            <a:off x="6461418" y="5126898"/>
            <a:ext cx="1333401" cy="400110"/>
          </a:xfrm>
          <a:prstGeom prst="rect">
            <a:avLst/>
          </a:prstGeom>
          <a:noFill/>
        </p:spPr>
        <p:txBody>
          <a:bodyPr wrap="square" rtlCol="0">
            <a:spAutoFit/>
          </a:bodyPr>
          <a:lstStyle/>
          <a:p>
            <a:r>
              <a:rPr lang="en-US" sz="2000" dirty="0"/>
              <a:t>Alex</a:t>
            </a:r>
          </a:p>
        </p:txBody>
      </p:sp>
      <p:sp>
        <p:nvSpPr>
          <p:cNvPr id="27" name="Rectangle 26">
            <a:extLst>
              <a:ext uri="{FF2B5EF4-FFF2-40B4-BE49-F238E27FC236}">
                <a16:creationId xmlns:a16="http://schemas.microsoft.com/office/drawing/2014/main" id="{BC6B457C-28E8-4A87-A7A8-68B6C72BCEFA}"/>
              </a:ext>
            </a:extLst>
          </p:cNvPr>
          <p:cNvSpPr/>
          <p:nvPr/>
        </p:nvSpPr>
        <p:spPr>
          <a:xfrm>
            <a:off x="612648" y="1624279"/>
            <a:ext cx="9382447" cy="461665"/>
          </a:xfrm>
          <a:prstGeom prst="rect">
            <a:avLst/>
          </a:prstGeom>
        </p:spPr>
        <p:txBody>
          <a:bodyPr wrap="square">
            <a:spAutoFit/>
          </a:bodyPr>
          <a:lstStyle/>
          <a:p>
            <a:r>
              <a:rPr lang="en-US" sz="2400" dirty="0">
                <a:solidFill>
                  <a:schemeClr val="accent1"/>
                </a:solidFill>
              </a:rPr>
              <a:t>RPS: None. Prisoner’s Dilemma: (D,D). Football vs Concert: (F,F),(C,C)</a:t>
            </a:r>
          </a:p>
        </p:txBody>
      </p:sp>
      <p:sp>
        <p:nvSpPr>
          <p:cNvPr id="28" name="Rectangle 27">
            <a:extLst>
              <a:ext uri="{FF2B5EF4-FFF2-40B4-BE49-F238E27FC236}">
                <a16:creationId xmlns:a16="http://schemas.microsoft.com/office/drawing/2014/main" id="{7AAB1F9A-4A0A-419E-940B-B3BA0549669C}"/>
              </a:ext>
            </a:extLst>
          </p:cNvPr>
          <p:cNvSpPr/>
          <p:nvPr/>
        </p:nvSpPr>
        <p:spPr>
          <a:xfrm>
            <a:off x="612648" y="2709093"/>
            <a:ext cx="9382447" cy="461665"/>
          </a:xfrm>
          <a:prstGeom prst="rect">
            <a:avLst/>
          </a:prstGeom>
        </p:spPr>
        <p:txBody>
          <a:bodyPr wrap="square">
            <a:spAutoFit/>
          </a:bodyPr>
          <a:lstStyle/>
          <a:p>
            <a:r>
              <a:rPr lang="en-US" sz="2400" dirty="0">
                <a:solidFill>
                  <a:schemeClr val="accent1"/>
                </a:solidFill>
              </a:rPr>
              <a:t>(1/3,1/3,1/3) for both players</a:t>
            </a:r>
          </a:p>
        </p:txBody>
      </p:sp>
    </p:spTree>
    <p:extLst>
      <p:ext uri="{BB962C8B-B14F-4D97-AF65-F5344CB8AC3E}">
        <p14:creationId xmlns:p14="http://schemas.microsoft.com/office/powerpoint/2010/main" val="2653766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500"/>
                                        <p:tgtEl>
                                          <p:spTgt spid="19"/>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7" grpId="0"/>
      <p:bldP spid="28"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Nash Equilibrium</a:t>
            </a:r>
          </a:p>
        </p:txBody>
      </p:sp>
      <p:sp>
        <p:nvSpPr>
          <p:cNvPr id="3" name="Content Placeholder 2"/>
          <p:cNvSpPr>
            <a:spLocks noGrp="1"/>
          </p:cNvSpPr>
          <p:nvPr>
            <p:ph sz="quarter" idx="1"/>
          </p:nvPr>
        </p:nvSpPr>
        <p:spPr>
          <a:xfrm>
            <a:off x="552099" y="1113178"/>
            <a:ext cx="10515600" cy="3838650"/>
          </a:xfrm>
        </p:spPr>
        <p:txBody>
          <a:bodyPr>
            <a:normAutofit/>
          </a:bodyPr>
          <a:lstStyle/>
          <a:p>
            <a:r>
              <a:rPr lang="en-US" dirty="0">
                <a:solidFill>
                  <a:srgbClr val="900000"/>
                </a:solidFill>
              </a:rPr>
              <a:t>Theorem 2</a:t>
            </a:r>
            <a:r>
              <a:rPr lang="en-US" dirty="0"/>
              <a:t> (Nash 1951): NE always exists in finite games</a:t>
            </a:r>
          </a:p>
          <a:p>
            <a:pPr lvl="1"/>
            <a:r>
              <a:rPr lang="en-US" sz="2800" dirty="0"/>
              <a:t>Finite number of players, finite number of actions</a:t>
            </a:r>
          </a:p>
          <a:p>
            <a:pPr lvl="1"/>
            <a:r>
              <a:rPr lang="en-US" sz="2800" dirty="0"/>
              <a:t>NE: can be pure or mixed</a:t>
            </a:r>
          </a:p>
          <a:p>
            <a:pPr lvl="1"/>
            <a:r>
              <a:rPr lang="en-US" sz="2800" dirty="0"/>
              <a:t>Proof: Through </a:t>
            </a:r>
            <a:r>
              <a:rPr lang="en-US" sz="2800" dirty="0" err="1"/>
              <a:t>Brouwer's</a:t>
            </a:r>
            <a:r>
              <a:rPr lang="en-US" sz="2800" dirty="0"/>
              <a:t> fixed point theorem</a:t>
            </a:r>
          </a:p>
          <a:p>
            <a:pPr lvl="1"/>
            <a:endParaRPr lang="en-US" sz="2800" dirty="0"/>
          </a:p>
        </p:txBody>
      </p:sp>
      <p:sp>
        <p:nvSpPr>
          <p:cNvPr id="7" name="Slide Number Placeholder 6"/>
          <p:cNvSpPr>
            <a:spLocks noGrp="1"/>
          </p:cNvSpPr>
          <p:nvPr>
            <p:ph type="sldNum" sz="quarter" idx="12"/>
          </p:nvPr>
        </p:nvSpPr>
        <p:spPr>
          <a:xfrm>
            <a:off x="612648" y="6356350"/>
            <a:ext cx="814936" cy="365760"/>
          </a:xfrm>
          <a:prstGeom prst="rect">
            <a:avLst/>
          </a:prstGeom>
        </p:spPr>
        <p:txBody>
          <a:bodyPr vert="horz"/>
          <a:lstStyle>
            <a:defPPr>
              <a:defRPr lang="en-US"/>
            </a:defPPr>
            <a:lvl1pPr marL="0" algn="l" defTabSz="914400" rtl="0" eaLnBrk="1" latinLnBrk="0" hangingPunct="1">
              <a:defRPr kumimoji="0" sz="14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3B20E47-2A4C-4221-B6B9-A2AC2F1C1077}" type="slidenum">
              <a:rPr lang="en-US" smtClean="0"/>
              <a:pPr/>
              <a:t>36</a:t>
            </a:fld>
            <a:endParaRPr lang="en-US" dirty="0"/>
          </a:p>
        </p:txBody>
      </p:sp>
    </p:spTree>
    <p:extLst>
      <p:ext uri="{BB962C8B-B14F-4D97-AF65-F5344CB8AC3E}">
        <p14:creationId xmlns:p14="http://schemas.microsoft.com/office/powerpoint/2010/main" val="136959901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Find PSNE</a:t>
            </a:r>
          </a:p>
        </p:txBody>
      </p:sp>
      <p:sp>
        <p:nvSpPr>
          <p:cNvPr id="3" name="Content Placeholder 2"/>
          <p:cNvSpPr>
            <a:spLocks noGrp="1"/>
          </p:cNvSpPr>
          <p:nvPr>
            <p:ph sz="quarter" idx="1"/>
          </p:nvPr>
        </p:nvSpPr>
        <p:spPr>
          <a:xfrm>
            <a:off x="552099" y="1113178"/>
            <a:ext cx="10515600" cy="2706200"/>
          </a:xfrm>
        </p:spPr>
        <p:txBody>
          <a:bodyPr>
            <a:normAutofit/>
          </a:bodyPr>
          <a:lstStyle/>
          <a:p>
            <a:r>
              <a:rPr lang="en-US" dirty="0"/>
              <a:t>Find pure strategy Nash Equilibrium (PSNE)</a:t>
            </a:r>
          </a:p>
          <a:p>
            <a:pPr lvl="1"/>
            <a:r>
              <a:rPr lang="en-US" sz="2800" dirty="0"/>
              <a:t>Enumerate all action profile</a:t>
            </a:r>
          </a:p>
          <a:p>
            <a:pPr lvl="1"/>
            <a:r>
              <a:rPr lang="en-US" sz="2800" dirty="0"/>
              <a:t>For each action profile, check if it is NE</a:t>
            </a:r>
          </a:p>
          <a:p>
            <a:pPr lvl="2"/>
            <a:r>
              <a:rPr lang="en-US" sz="2800" dirty="0"/>
              <a:t>For each player, check other available actions to see if he should deviate </a:t>
            </a:r>
          </a:p>
          <a:p>
            <a:pPr lvl="1"/>
            <a:r>
              <a:rPr lang="en-US" sz="2800" dirty="0"/>
              <a:t>Other approaches?</a:t>
            </a:r>
          </a:p>
        </p:txBody>
      </p:sp>
      <p:graphicFrame>
        <p:nvGraphicFramePr>
          <p:cNvPr id="7" name="Table 6"/>
          <p:cNvGraphicFramePr>
            <a:graphicFrameLocks noGrp="1"/>
          </p:cNvGraphicFramePr>
          <p:nvPr>
            <p:extLst>
              <p:ext uri="{D42A27DB-BD31-4B8C-83A1-F6EECF244321}">
                <p14:modId xmlns:p14="http://schemas.microsoft.com/office/powerpoint/2010/main" val="765103863"/>
              </p:ext>
            </p:extLst>
          </p:nvPr>
        </p:nvGraphicFramePr>
        <p:xfrm>
          <a:off x="6323453" y="4618617"/>
          <a:ext cx="4213248" cy="1872252"/>
        </p:xfrm>
        <a:graphic>
          <a:graphicData uri="http://schemas.openxmlformats.org/drawingml/2006/table">
            <a:tbl>
              <a:tblPr firstRow="1" bandRow="1">
                <a:tableStyleId>{5940675A-B579-460E-94D1-54222C63F5DA}</a:tableStyleId>
              </a:tblPr>
              <a:tblGrid>
                <a:gridCol w="1053312">
                  <a:extLst>
                    <a:ext uri="{9D8B030D-6E8A-4147-A177-3AD203B41FA5}">
                      <a16:colId xmlns:a16="http://schemas.microsoft.com/office/drawing/2014/main" val="20000"/>
                    </a:ext>
                  </a:extLst>
                </a:gridCol>
                <a:gridCol w="1053312">
                  <a:extLst>
                    <a:ext uri="{9D8B030D-6E8A-4147-A177-3AD203B41FA5}">
                      <a16:colId xmlns:a16="http://schemas.microsoft.com/office/drawing/2014/main" val="20001"/>
                    </a:ext>
                  </a:extLst>
                </a:gridCol>
                <a:gridCol w="1053312">
                  <a:extLst>
                    <a:ext uri="{9D8B030D-6E8A-4147-A177-3AD203B41FA5}">
                      <a16:colId xmlns:a16="http://schemas.microsoft.com/office/drawing/2014/main" val="20002"/>
                    </a:ext>
                  </a:extLst>
                </a:gridCol>
                <a:gridCol w="1053312">
                  <a:extLst>
                    <a:ext uri="{9D8B030D-6E8A-4147-A177-3AD203B41FA5}">
                      <a16:colId xmlns:a16="http://schemas.microsoft.com/office/drawing/2014/main" val="20003"/>
                    </a:ext>
                  </a:extLst>
                </a:gridCol>
              </a:tblGrid>
              <a:tr h="468063">
                <a:tc>
                  <a:txBody>
                    <a:bodyPr/>
                    <a:lstStyle/>
                    <a:p>
                      <a:pPr algn="ctr"/>
                      <a:endParaRPr lang="en-US" sz="2400" dirty="0"/>
                    </a:p>
                  </a:txBody>
                  <a:tcPr/>
                </a:tc>
                <a:tc>
                  <a:txBody>
                    <a:bodyPr/>
                    <a:lstStyle/>
                    <a:p>
                      <a:pPr algn="ctr"/>
                      <a:r>
                        <a:rPr lang="en-US" sz="2400" dirty="0"/>
                        <a:t>L</a:t>
                      </a:r>
                    </a:p>
                  </a:txBody>
                  <a:tcPr/>
                </a:tc>
                <a:tc>
                  <a:txBody>
                    <a:bodyPr/>
                    <a:lstStyle/>
                    <a:p>
                      <a:pPr algn="ctr"/>
                      <a:r>
                        <a:rPr lang="en-US" sz="2400" dirty="0"/>
                        <a:t>C</a:t>
                      </a:r>
                    </a:p>
                  </a:txBody>
                  <a:tcPr/>
                </a:tc>
                <a:tc>
                  <a:txBody>
                    <a:bodyPr/>
                    <a:lstStyle/>
                    <a:p>
                      <a:pPr algn="ctr"/>
                      <a:r>
                        <a:rPr lang="en-US" sz="2400" dirty="0"/>
                        <a:t>R</a:t>
                      </a:r>
                    </a:p>
                  </a:txBody>
                  <a:tcPr/>
                </a:tc>
                <a:extLst>
                  <a:ext uri="{0D108BD9-81ED-4DB2-BD59-A6C34878D82A}">
                    <a16:rowId xmlns:a16="http://schemas.microsoft.com/office/drawing/2014/main" val="10000"/>
                  </a:ext>
                </a:extLst>
              </a:tr>
              <a:tr h="468063">
                <a:tc>
                  <a:txBody>
                    <a:bodyPr/>
                    <a:lstStyle/>
                    <a:p>
                      <a:pPr algn="ctr"/>
                      <a:r>
                        <a:rPr lang="en-US" sz="2400" dirty="0"/>
                        <a:t>U</a:t>
                      </a:r>
                    </a:p>
                  </a:txBody>
                  <a:tcPr/>
                </a:tc>
                <a:tc>
                  <a:txBody>
                    <a:bodyPr/>
                    <a:lstStyle/>
                    <a:p>
                      <a:pPr algn="ctr"/>
                      <a:r>
                        <a:rPr lang="en-US" sz="2400" dirty="0"/>
                        <a:t>10, 3</a:t>
                      </a:r>
                    </a:p>
                  </a:txBody>
                  <a:tcPr/>
                </a:tc>
                <a:tc>
                  <a:txBody>
                    <a:bodyPr/>
                    <a:lstStyle/>
                    <a:p>
                      <a:pPr algn="ctr"/>
                      <a:r>
                        <a:rPr lang="en-US" sz="2400" dirty="0"/>
                        <a:t>1, 5</a:t>
                      </a:r>
                    </a:p>
                  </a:txBody>
                  <a:tcPr/>
                </a:tc>
                <a:tc>
                  <a:txBody>
                    <a:bodyPr/>
                    <a:lstStyle/>
                    <a:p>
                      <a:pPr algn="ctr"/>
                      <a:r>
                        <a:rPr lang="en-US" sz="2400" dirty="0"/>
                        <a:t>5, 4</a:t>
                      </a:r>
                    </a:p>
                  </a:txBody>
                  <a:tcPr/>
                </a:tc>
                <a:extLst>
                  <a:ext uri="{0D108BD9-81ED-4DB2-BD59-A6C34878D82A}">
                    <a16:rowId xmlns:a16="http://schemas.microsoft.com/office/drawing/2014/main" val="10001"/>
                  </a:ext>
                </a:extLst>
              </a:tr>
              <a:tr h="468063">
                <a:tc>
                  <a:txBody>
                    <a:bodyPr/>
                    <a:lstStyle/>
                    <a:p>
                      <a:pPr algn="ctr"/>
                      <a:r>
                        <a:rPr lang="en-US" sz="2400" dirty="0"/>
                        <a:t>M</a:t>
                      </a:r>
                    </a:p>
                  </a:txBody>
                  <a:tcPr/>
                </a:tc>
                <a:tc>
                  <a:txBody>
                    <a:bodyPr/>
                    <a:lstStyle/>
                    <a:p>
                      <a:pPr algn="ctr"/>
                      <a:r>
                        <a:rPr lang="en-US" sz="2400" dirty="0"/>
                        <a:t>  3, 1</a:t>
                      </a:r>
                    </a:p>
                  </a:txBody>
                  <a:tcPr/>
                </a:tc>
                <a:tc>
                  <a:txBody>
                    <a:bodyPr/>
                    <a:lstStyle/>
                    <a:p>
                      <a:pPr algn="ctr"/>
                      <a:r>
                        <a:rPr lang="en-US" sz="2400" dirty="0"/>
                        <a:t>2, 4</a:t>
                      </a:r>
                    </a:p>
                  </a:txBody>
                  <a:tcPr/>
                </a:tc>
                <a:tc>
                  <a:txBody>
                    <a:bodyPr/>
                    <a:lstStyle/>
                    <a:p>
                      <a:pPr algn="ctr"/>
                      <a:r>
                        <a:rPr lang="en-US" sz="2400" dirty="0"/>
                        <a:t>5, 2</a:t>
                      </a:r>
                    </a:p>
                  </a:txBody>
                  <a:tcPr/>
                </a:tc>
                <a:extLst>
                  <a:ext uri="{0D108BD9-81ED-4DB2-BD59-A6C34878D82A}">
                    <a16:rowId xmlns:a16="http://schemas.microsoft.com/office/drawing/2014/main" val="10002"/>
                  </a:ext>
                </a:extLst>
              </a:tr>
              <a:tr h="468063">
                <a:tc>
                  <a:txBody>
                    <a:bodyPr/>
                    <a:lstStyle/>
                    <a:p>
                      <a:pPr algn="ctr"/>
                      <a:r>
                        <a:rPr lang="en-US" sz="2400" dirty="0"/>
                        <a:t>D</a:t>
                      </a:r>
                    </a:p>
                  </a:txBody>
                  <a:tcPr/>
                </a:tc>
                <a:tc>
                  <a:txBody>
                    <a:bodyPr/>
                    <a:lstStyle/>
                    <a:p>
                      <a:pPr algn="ctr"/>
                      <a:r>
                        <a:rPr lang="en-US" sz="2400" dirty="0"/>
                        <a:t>   0, 10</a:t>
                      </a:r>
                    </a:p>
                  </a:txBody>
                  <a:tcPr/>
                </a:tc>
                <a:tc>
                  <a:txBody>
                    <a:bodyPr/>
                    <a:lstStyle/>
                    <a:p>
                      <a:pPr algn="ctr"/>
                      <a:r>
                        <a:rPr lang="en-US" sz="2400" dirty="0"/>
                        <a:t>1, 8</a:t>
                      </a:r>
                    </a:p>
                  </a:txBody>
                  <a:tcPr/>
                </a:tc>
                <a:tc>
                  <a:txBody>
                    <a:bodyPr/>
                    <a:lstStyle/>
                    <a:p>
                      <a:pPr algn="ctr"/>
                      <a:r>
                        <a:rPr lang="en-US" sz="2400" dirty="0"/>
                        <a:t>7, 0</a:t>
                      </a:r>
                    </a:p>
                  </a:txBody>
                  <a:tcPr/>
                </a:tc>
                <a:extLst>
                  <a:ext uri="{0D108BD9-81ED-4DB2-BD59-A6C34878D82A}">
                    <a16:rowId xmlns:a16="http://schemas.microsoft.com/office/drawing/2014/main" val="10003"/>
                  </a:ext>
                </a:extLst>
              </a:tr>
            </a:tbl>
          </a:graphicData>
        </a:graphic>
      </p:graphicFrame>
      <p:sp>
        <p:nvSpPr>
          <p:cNvPr id="8" name="TextBox 7"/>
          <p:cNvSpPr txBox="1"/>
          <p:nvPr/>
        </p:nvSpPr>
        <p:spPr>
          <a:xfrm>
            <a:off x="8002967" y="4016899"/>
            <a:ext cx="1232472" cy="461665"/>
          </a:xfrm>
          <a:prstGeom prst="rect">
            <a:avLst/>
          </a:prstGeom>
          <a:noFill/>
        </p:spPr>
        <p:txBody>
          <a:bodyPr wrap="square" rtlCol="0">
            <a:spAutoFit/>
          </a:bodyPr>
          <a:lstStyle/>
          <a:p>
            <a:r>
              <a:rPr lang="en-US" sz="2400" dirty="0"/>
              <a:t>Player 2</a:t>
            </a:r>
          </a:p>
        </p:txBody>
      </p:sp>
      <p:sp>
        <p:nvSpPr>
          <p:cNvPr id="9" name="TextBox 8"/>
          <p:cNvSpPr txBox="1"/>
          <p:nvPr/>
        </p:nvSpPr>
        <p:spPr>
          <a:xfrm rot="16200000">
            <a:off x="5365551" y="5216285"/>
            <a:ext cx="1219200" cy="461665"/>
          </a:xfrm>
          <a:prstGeom prst="rect">
            <a:avLst/>
          </a:prstGeom>
          <a:noFill/>
        </p:spPr>
        <p:txBody>
          <a:bodyPr wrap="square" rtlCol="0">
            <a:spAutoFit/>
          </a:bodyPr>
          <a:lstStyle/>
          <a:p>
            <a:r>
              <a:rPr lang="en-US" sz="2400" dirty="0"/>
              <a:t>Player 1</a:t>
            </a:r>
          </a:p>
        </p:txBody>
      </p:sp>
      <p:sp>
        <p:nvSpPr>
          <p:cNvPr id="10" name="Slide Number Placeholder 9"/>
          <p:cNvSpPr>
            <a:spLocks noGrp="1"/>
          </p:cNvSpPr>
          <p:nvPr>
            <p:ph type="sldNum" sz="quarter" idx="12"/>
          </p:nvPr>
        </p:nvSpPr>
        <p:spPr>
          <a:xfrm>
            <a:off x="612648" y="6356350"/>
            <a:ext cx="814936" cy="365760"/>
          </a:xfrm>
          <a:prstGeom prst="rect">
            <a:avLst/>
          </a:prstGeom>
        </p:spPr>
        <p:txBody>
          <a:bodyPr vert="horz"/>
          <a:lstStyle>
            <a:defPPr>
              <a:defRPr lang="en-US"/>
            </a:defPPr>
            <a:lvl1pPr marL="0" algn="l" defTabSz="914400" rtl="0" eaLnBrk="1" latinLnBrk="0" hangingPunct="1">
              <a:defRPr kumimoji="0" sz="14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3B20E47-2A4C-4221-B6B9-A2AC2F1C1077}" type="slidenum">
              <a:rPr lang="en-US" smtClean="0"/>
              <a:pPr/>
              <a:t>37</a:t>
            </a:fld>
            <a:endParaRPr lang="en-US" dirty="0"/>
          </a:p>
        </p:txBody>
      </p:sp>
    </p:spTree>
    <p:extLst>
      <p:ext uri="{BB962C8B-B14F-4D97-AF65-F5344CB8AC3E}">
        <p14:creationId xmlns:p14="http://schemas.microsoft.com/office/powerpoint/2010/main" val="237323213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Find PSNE</a:t>
            </a:r>
          </a:p>
        </p:txBody>
      </p:sp>
      <p:sp>
        <p:nvSpPr>
          <p:cNvPr id="3" name="Content Placeholder 2"/>
          <p:cNvSpPr>
            <a:spLocks noGrp="1"/>
          </p:cNvSpPr>
          <p:nvPr>
            <p:ph sz="quarter" idx="1"/>
          </p:nvPr>
        </p:nvSpPr>
        <p:spPr>
          <a:xfrm>
            <a:off x="612648" y="1011897"/>
            <a:ext cx="10015494" cy="3306486"/>
          </a:xfrm>
        </p:spPr>
        <p:txBody>
          <a:bodyPr>
            <a:normAutofit/>
          </a:bodyPr>
          <a:lstStyle/>
          <a:p>
            <a:r>
              <a:rPr lang="en-US" sz="3200" dirty="0"/>
              <a:t>A </a:t>
            </a:r>
            <a:r>
              <a:rPr lang="en-US" sz="3200" dirty="0">
                <a:solidFill>
                  <a:schemeClr val="tx2"/>
                </a:solidFill>
              </a:rPr>
              <a:t>strictly dominated </a:t>
            </a:r>
            <a:r>
              <a:rPr lang="en-US" sz="3200" dirty="0"/>
              <a:t>strategy is one that is always worse than </a:t>
            </a:r>
            <a:r>
              <a:rPr lang="en-US" sz="3200" dirty="0">
                <a:solidFill>
                  <a:srgbClr val="900000"/>
                </a:solidFill>
              </a:rPr>
              <a:t>some other strategy</a:t>
            </a:r>
          </a:p>
          <a:p>
            <a:r>
              <a:rPr lang="en-US" sz="3200" dirty="0"/>
              <a:t>Strictly dominated strategies cannot be part of an NE</a:t>
            </a:r>
          </a:p>
        </p:txBody>
      </p:sp>
      <p:sp>
        <p:nvSpPr>
          <p:cNvPr id="13" name="Rectangle 12"/>
          <p:cNvSpPr/>
          <p:nvPr/>
        </p:nvSpPr>
        <p:spPr>
          <a:xfrm>
            <a:off x="612648" y="3013501"/>
            <a:ext cx="8362930" cy="1384995"/>
          </a:xfrm>
          <a:prstGeom prst="rect">
            <a:avLst/>
          </a:prstGeom>
        </p:spPr>
        <p:txBody>
          <a:bodyPr wrap="none">
            <a:spAutoFit/>
          </a:bodyPr>
          <a:lstStyle/>
          <a:p>
            <a:r>
              <a:rPr lang="en-US" sz="2800" dirty="0">
                <a:solidFill>
                  <a:schemeClr val="tx2"/>
                </a:solidFill>
              </a:rPr>
              <a:t>Which are the strictly dominated strategies for player 1?</a:t>
            </a:r>
          </a:p>
          <a:p>
            <a:endParaRPr lang="en-US" sz="2800" dirty="0">
              <a:solidFill>
                <a:schemeClr val="tx2"/>
              </a:solidFill>
            </a:endParaRPr>
          </a:p>
          <a:p>
            <a:r>
              <a:rPr lang="en-US" sz="2800" dirty="0">
                <a:solidFill>
                  <a:schemeClr val="tx2"/>
                </a:solidFill>
              </a:rPr>
              <a:t>How about player 2?</a:t>
            </a:r>
          </a:p>
        </p:txBody>
      </p:sp>
      <p:sp>
        <p:nvSpPr>
          <p:cNvPr id="10" name="TextBox 9"/>
          <p:cNvSpPr txBox="1"/>
          <p:nvPr/>
        </p:nvSpPr>
        <p:spPr>
          <a:xfrm>
            <a:off x="9932067" y="1970915"/>
            <a:ext cx="1135632" cy="584775"/>
          </a:xfrm>
          <a:prstGeom prst="rect">
            <a:avLst/>
          </a:prstGeom>
          <a:noFill/>
        </p:spPr>
        <p:txBody>
          <a:bodyPr wrap="none" rtlCol="0">
            <a:spAutoFit/>
          </a:bodyPr>
          <a:lstStyle/>
          <a:p>
            <a:r>
              <a:rPr lang="en-US" sz="3200" dirty="0">
                <a:solidFill>
                  <a:srgbClr val="900000"/>
                </a:solidFill>
              </a:rPr>
              <a:t>Why?</a:t>
            </a:r>
          </a:p>
        </p:txBody>
      </p:sp>
      <p:sp>
        <p:nvSpPr>
          <p:cNvPr id="7" name="Slide Number Placeholder 6"/>
          <p:cNvSpPr>
            <a:spLocks noGrp="1"/>
          </p:cNvSpPr>
          <p:nvPr>
            <p:ph type="sldNum" sz="quarter" idx="12"/>
          </p:nvPr>
        </p:nvSpPr>
        <p:spPr>
          <a:xfrm>
            <a:off x="612648" y="6356350"/>
            <a:ext cx="814936" cy="365760"/>
          </a:xfrm>
          <a:prstGeom prst="rect">
            <a:avLst/>
          </a:prstGeom>
        </p:spPr>
        <p:txBody>
          <a:bodyPr vert="horz"/>
          <a:lstStyle>
            <a:defPPr>
              <a:defRPr lang="en-US"/>
            </a:defPPr>
            <a:lvl1pPr marL="0" algn="l" defTabSz="914400" rtl="0" eaLnBrk="1" latinLnBrk="0" hangingPunct="1">
              <a:defRPr kumimoji="0" sz="14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3B20E47-2A4C-4221-B6B9-A2AC2F1C1077}" type="slidenum">
              <a:rPr lang="en-US" smtClean="0"/>
              <a:pPr/>
              <a:t>38</a:t>
            </a:fld>
            <a:endParaRPr lang="en-US" dirty="0"/>
          </a:p>
        </p:txBody>
      </p:sp>
      <p:graphicFrame>
        <p:nvGraphicFramePr>
          <p:cNvPr id="18" name="Table 17">
            <a:extLst>
              <a:ext uri="{FF2B5EF4-FFF2-40B4-BE49-F238E27FC236}">
                <a16:creationId xmlns:a16="http://schemas.microsoft.com/office/drawing/2014/main" id="{EF4904A8-CED0-4D45-9E4B-B2F747A8519F}"/>
              </a:ext>
            </a:extLst>
          </p:cNvPr>
          <p:cNvGraphicFramePr>
            <a:graphicFrameLocks noGrp="1"/>
          </p:cNvGraphicFramePr>
          <p:nvPr>
            <p:extLst>
              <p:ext uri="{D42A27DB-BD31-4B8C-83A1-F6EECF244321}">
                <p14:modId xmlns:p14="http://schemas.microsoft.com/office/powerpoint/2010/main" val="1250334448"/>
              </p:ext>
            </p:extLst>
          </p:nvPr>
        </p:nvGraphicFramePr>
        <p:xfrm>
          <a:off x="6323453" y="4618617"/>
          <a:ext cx="4213248" cy="1872252"/>
        </p:xfrm>
        <a:graphic>
          <a:graphicData uri="http://schemas.openxmlformats.org/drawingml/2006/table">
            <a:tbl>
              <a:tblPr firstRow="1" bandRow="1">
                <a:tableStyleId>{5940675A-B579-460E-94D1-54222C63F5DA}</a:tableStyleId>
              </a:tblPr>
              <a:tblGrid>
                <a:gridCol w="1053312">
                  <a:extLst>
                    <a:ext uri="{9D8B030D-6E8A-4147-A177-3AD203B41FA5}">
                      <a16:colId xmlns:a16="http://schemas.microsoft.com/office/drawing/2014/main" val="20000"/>
                    </a:ext>
                  </a:extLst>
                </a:gridCol>
                <a:gridCol w="1053312">
                  <a:extLst>
                    <a:ext uri="{9D8B030D-6E8A-4147-A177-3AD203B41FA5}">
                      <a16:colId xmlns:a16="http://schemas.microsoft.com/office/drawing/2014/main" val="20001"/>
                    </a:ext>
                  </a:extLst>
                </a:gridCol>
                <a:gridCol w="1053312">
                  <a:extLst>
                    <a:ext uri="{9D8B030D-6E8A-4147-A177-3AD203B41FA5}">
                      <a16:colId xmlns:a16="http://schemas.microsoft.com/office/drawing/2014/main" val="20002"/>
                    </a:ext>
                  </a:extLst>
                </a:gridCol>
                <a:gridCol w="1053312">
                  <a:extLst>
                    <a:ext uri="{9D8B030D-6E8A-4147-A177-3AD203B41FA5}">
                      <a16:colId xmlns:a16="http://schemas.microsoft.com/office/drawing/2014/main" val="20003"/>
                    </a:ext>
                  </a:extLst>
                </a:gridCol>
              </a:tblGrid>
              <a:tr h="468063">
                <a:tc>
                  <a:txBody>
                    <a:bodyPr/>
                    <a:lstStyle/>
                    <a:p>
                      <a:pPr algn="ctr"/>
                      <a:endParaRPr lang="en-US" sz="2400" dirty="0"/>
                    </a:p>
                  </a:txBody>
                  <a:tcPr/>
                </a:tc>
                <a:tc>
                  <a:txBody>
                    <a:bodyPr/>
                    <a:lstStyle/>
                    <a:p>
                      <a:pPr algn="ctr"/>
                      <a:r>
                        <a:rPr lang="en-US" sz="2400" dirty="0"/>
                        <a:t>L</a:t>
                      </a:r>
                    </a:p>
                  </a:txBody>
                  <a:tcPr/>
                </a:tc>
                <a:tc>
                  <a:txBody>
                    <a:bodyPr/>
                    <a:lstStyle/>
                    <a:p>
                      <a:pPr algn="ctr"/>
                      <a:r>
                        <a:rPr lang="en-US" sz="2400" dirty="0"/>
                        <a:t>C</a:t>
                      </a:r>
                    </a:p>
                  </a:txBody>
                  <a:tcPr/>
                </a:tc>
                <a:tc>
                  <a:txBody>
                    <a:bodyPr/>
                    <a:lstStyle/>
                    <a:p>
                      <a:pPr algn="ctr"/>
                      <a:r>
                        <a:rPr lang="en-US" sz="2400" dirty="0"/>
                        <a:t>R</a:t>
                      </a:r>
                    </a:p>
                  </a:txBody>
                  <a:tcPr/>
                </a:tc>
                <a:extLst>
                  <a:ext uri="{0D108BD9-81ED-4DB2-BD59-A6C34878D82A}">
                    <a16:rowId xmlns:a16="http://schemas.microsoft.com/office/drawing/2014/main" val="10000"/>
                  </a:ext>
                </a:extLst>
              </a:tr>
              <a:tr h="468063">
                <a:tc>
                  <a:txBody>
                    <a:bodyPr/>
                    <a:lstStyle/>
                    <a:p>
                      <a:pPr algn="ctr"/>
                      <a:r>
                        <a:rPr lang="en-US" sz="2400" dirty="0"/>
                        <a:t>U</a:t>
                      </a:r>
                    </a:p>
                  </a:txBody>
                  <a:tcPr/>
                </a:tc>
                <a:tc>
                  <a:txBody>
                    <a:bodyPr/>
                    <a:lstStyle/>
                    <a:p>
                      <a:pPr algn="ctr"/>
                      <a:r>
                        <a:rPr lang="en-US" sz="2400" dirty="0"/>
                        <a:t>10, 3</a:t>
                      </a:r>
                    </a:p>
                  </a:txBody>
                  <a:tcPr/>
                </a:tc>
                <a:tc>
                  <a:txBody>
                    <a:bodyPr/>
                    <a:lstStyle/>
                    <a:p>
                      <a:pPr algn="ctr"/>
                      <a:r>
                        <a:rPr lang="en-US" sz="2400" dirty="0"/>
                        <a:t>1, 5</a:t>
                      </a:r>
                    </a:p>
                  </a:txBody>
                  <a:tcPr/>
                </a:tc>
                <a:tc>
                  <a:txBody>
                    <a:bodyPr/>
                    <a:lstStyle/>
                    <a:p>
                      <a:pPr algn="ctr"/>
                      <a:r>
                        <a:rPr lang="en-US" sz="2400" dirty="0"/>
                        <a:t>5, 4</a:t>
                      </a:r>
                    </a:p>
                  </a:txBody>
                  <a:tcPr/>
                </a:tc>
                <a:extLst>
                  <a:ext uri="{0D108BD9-81ED-4DB2-BD59-A6C34878D82A}">
                    <a16:rowId xmlns:a16="http://schemas.microsoft.com/office/drawing/2014/main" val="10001"/>
                  </a:ext>
                </a:extLst>
              </a:tr>
              <a:tr h="468063">
                <a:tc>
                  <a:txBody>
                    <a:bodyPr/>
                    <a:lstStyle/>
                    <a:p>
                      <a:pPr algn="ctr"/>
                      <a:r>
                        <a:rPr lang="en-US" sz="2400" dirty="0"/>
                        <a:t>M</a:t>
                      </a:r>
                    </a:p>
                  </a:txBody>
                  <a:tcPr/>
                </a:tc>
                <a:tc>
                  <a:txBody>
                    <a:bodyPr/>
                    <a:lstStyle/>
                    <a:p>
                      <a:pPr algn="ctr"/>
                      <a:r>
                        <a:rPr lang="en-US" sz="2400" dirty="0"/>
                        <a:t>  3, 1</a:t>
                      </a:r>
                    </a:p>
                  </a:txBody>
                  <a:tcPr/>
                </a:tc>
                <a:tc>
                  <a:txBody>
                    <a:bodyPr/>
                    <a:lstStyle/>
                    <a:p>
                      <a:pPr algn="ctr"/>
                      <a:r>
                        <a:rPr lang="en-US" sz="2400" dirty="0"/>
                        <a:t>2, 4</a:t>
                      </a:r>
                    </a:p>
                  </a:txBody>
                  <a:tcPr/>
                </a:tc>
                <a:tc>
                  <a:txBody>
                    <a:bodyPr/>
                    <a:lstStyle/>
                    <a:p>
                      <a:pPr algn="ctr"/>
                      <a:r>
                        <a:rPr lang="en-US" sz="2400" dirty="0"/>
                        <a:t>5, 2</a:t>
                      </a:r>
                    </a:p>
                  </a:txBody>
                  <a:tcPr/>
                </a:tc>
                <a:extLst>
                  <a:ext uri="{0D108BD9-81ED-4DB2-BD59-A6C34878D82A}">
                    <a16:rowId xmlns:a16="http://schemas.microsoft.com/office/drawing/2014/main" val="10002"/>
                  </a:ext>
                </a:extLst>
              </a:tr>
              <a:tr h="468063">
                <a:tc>
                  <a:txBody>
                    <a:bodyPr/>
                    <a:lstStyle/>
                    <a:p>
                      <a:pPr algn="ctr"/>
                      <a:r>
                        <a:rPr lang="en-US" sz="2400" dirty="0"/>
                        <a:t>D</a:t>
                      </a:r>
                    </a:p>
                  </a:txBody>
                  <a:tcPr/>
                </a:tc>
                <a:tc>
                  <a:txBody>
                    <a:bodyPr/>
                    <a:lstStyle/>
                    <a:p>
                      <a:pPr algn="ctr"/>
                      <a:r>
                        <a:rPr lang="en-US" sz="2400" dirty="0"/>
                        <a:t>   0, 10</a:t>
                      </a:r>
                    </a:p>
                  </a:txBody>
                  <a:tcPr/>
                </a:tc>
                <a:tc>
                  <a:txBody>
                    <a:bodyPr/>
                    <a:lstStyle/>
                    <a:p>
                      <a:pPr algn="ctr"/>
                      <a:r>
                        <a:rPr lang="en-US" sz="2400" dirty="0"/>
                        <a:t>1, 8</a:t>
                      </a:r>
                    </a:p>
                  </a:txBody>
                  <a:tcPr/>
                </a:tc>
                <a:tc>
                  <a:txBody>
                    <a:bodyPr/>
                    <a:lstStyle/>
                    <a:p>
                      <a:pPr algn="ctr"/>
                      <a:r>
                        <a:rPr lang="en-US" sz="2400" dirty="0"/>
                        <a:t>7, 0</a:t>
                      </a:r>
                    </a:p>
                  </a:txBody>
                  <a:tcPr/>
                </a:tc>
                <a:extLst>
                  <a:ext uri="{0D108BD9-81ED-4DB2-BD59-A6C34878D82A}">
                    <a16:rowId xmlns:a16="http://schemas.microsoft.com/office/drawing/2014/main" val="10003"/>
                  </a:ext>
                </a:extLst>
              </a:tr>
            </a:tbl>
          </a:graphicData>
        </a:graphic>
      </p:graphicFrame>
      <p:sp>
        <p:nvSpPr>
          <p:cNvPr id="19" name="TextBox 18">
            <a:extLst>
              <a:ext uri="{FF2B5EF4-FFF2-40B4-BE49-F238E27FC236}">
                <a16:creationId xmlns:a16="http://schemas.microsoft.com/office/drawing/2014/main" id="{D473DF06-1B79-4578-BE7B-0BB76390E88A}"/>
              </a:ext>
            </a:extLst>
          </p:cNvPr>
          <p:cNvSpPr txBox="1"/>
          <p:nvPr/>
        </p:nvSpPr>
        <p:spPr>
          <a:xfrm>
            <a:off x="8002967" y="4016899"/>
            <a:ext cx="1232472" cy="461665"/>
          </a:xfrm>
          <a:prstGeom prst="rect">
            <a:avLst/>
          </a:prstGeom>
          <a:noFill/>
        </p:spPr>
        <p:txBody>
          <a:bodyPr wrap="square" rtlCol="0">
            <a:spAutoFit/>
          </a:bodyPr>
          <a:lstStyle/>
          <a:p>
            <a:r>
              <a:rPr lang="en-US" sz="2400" dirty="0"/>
              <a:t>Player 2</a:t>
            </a:r>
          </a:p>
        </p:txBody>
      </p:sp>
      <p:sp>
        <p:nvSpPr>
          <p:cNvPr id="20" name="TextBox 19">
            <a:extLst>
              <a:ext uri="{FF2B5EF4-FFF2-40B4-BE49-F238E27FC236}">
                <a16:creationId xmlns:a16="http://schemas.microsoft.com/office/drawing/2014/main" id="{F35BB7A4-B4F6-4294-AFE8-5CC76D2C8C0F}"/>
              </a:ext>
            </a:extLst>
          </p:cNvPr>
          <p:cNvSpPr txBox="1"/>
          <p:nvPr/>
        </p:nvSpPr>
        <p:spPr>
          <a:xfrm rot="16200000">
            <a:off x="5365551" y="5216285"/>
            <a:ext cx="1219200" cy="461665"/>
          </a:xfrm>
          <a:prstGeom prst="rect">
            <a:avLst/>
          </a:prstGeom>
          <a:noFill/>
        </p:spPr>
        <p:txBody>
          <a:bodyPr wrap="square" rtlCol="0">
            <a:spAutoFit/>
          </a:bodyPr>
          <a:lstStyle/>
          <a:p>
            <a:r>
              <a:rPr lang="en-US" sz="2400" dirty="0"/>
              <a:t>Player 1</a:t>
            </a:r>
          </a:p>
        </p:txBody>
      </p:sp>
      <mc:AlternateContent xmlns:mc="http://schemas.openxmlformats.org/markup-compatibility/2006" xmlns:p14="http://schemas.microsoft.com/office/powerpoint/2010/main">
        <mc:Choice Requires="p14">
          <p:contentPart p14:bwMode="auto" r:id="rId2">
            <p14:nvContentPartPr>
              <p14:cNvPr id="4" name="Ink 3">
                <a:extLst>
                  <a:ext uri="{FF2B5EF4-FFF2-40B4-BE49-F238E27FC236}">
                    <a16:creationId xmlns:a16="http://schemas.microsoft.com/office/drawing/2014/main" id="{80CAA2BF-6A3C-A1AB-89A6-1C8ED43E7308}"/>
                  </a:ext>
                </a:extLst>
              </p14:cNvPr>
              <p14:cNvContentPartPr/>
              <p14:nvPr/>
            </p14:nvContentPartPr>
            <p14:xfrm>
              <a:off x="9887400" y="4252680"/>
              <a:ext cx="352440" cy="2427480"/>
            </p14:xfrm>
          </p:contentPart>
        </mc:Choice>
        <mc:Fallback xmlns="">
          <p:pic>
            <p:nvPicPr>
              <p:cNvPr id="4" name="Ink 3">
                <a:extLst>
                  <a:ext uri="{FF2B5EF4-FFF2-40B4-BE49-F238E27FC236}">
                    <a16:creationId xmlns:a16="http://schemas.microsoft.com/office/drawing/2014/main" id="{80CAA2BF-6A3C-A1AB-89A6-1C8ED43E7308}"/>
                  </a:ext>
                </a:extLst>
              </p:cNvPr>
              <p:cNvPicPr/>
              <p:nvPr/>
            </p:nvPicPr>
            <p:blipFill>
              <a:blip r:embed="rId3"/>
              <a:stretch>
                <a:fillRect/>
              </a:stretch>
            </p:blipFill>
            <p:spPr>
              <a:xfrm>
                <a:off x="9878040" y="4243320"/>
                <a:ext cx="371160" cy="2446200"/>
              </a:xfrm>
              <a:prstGeom prst="rect">
                <a:avLst/>
              </a:prstGeom>
            </p:spPr>
          </p:pic>
        </mc:Fallback>
      </mc:AlternateContent>
    </p:spTree>
    <p:extLst>
      <p:ext uri="{BB962C8B-B14F-4D97-AF65-F5344CB8AC3E}">
        <p14:creationId xmlns:p14="http://schemas.microsoft.com/office/powerpoint/2010/main" val="316968384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Find PSNE</a:t>
            </a:r>
          </a:p>
        </p:txBody>
      </p:sp>
      <p:sp>
        <p:nvSpPr>
          <p:cNvPr id="3" name="Content Placeholder 2"/>
          <p:cNvSpPr>
            <a:spLocks noGrp="1"/>
          </p:cNvSpPr>
          <p:nvPr>
            <p:ph sz="quarter" idx="1"/>
          </p:nvPr>
        </p:nvSpPr>
        <p:spPr>
          <a:xfrm>
            <a:off x="612648" y="1011897"/>
            <a:ext cx="10015494" cy="3306486"/>
          </a:xfrm>
        </p:spPr>
        <p:txBody>
          <a:bodyPr>
            <a:normAutofit/>
          </a:bodyPr>
          <a:lstStyle/>
          <a:p>
            <a:r>
              <a:rPr lang="en-US" sz="3200" dirty="0"/>
              <a:t>A </a:t>
            </a:r>
            <a:r>
              <a:rPr lang="en-US" sz="3200" dirty="0">
                <a:solidFill>
                  <a:schemeClr val="tx2"/>
                </a:solidFill>
              </a:rPr>
              <a:t>strictly dominated </a:t>
            </a:r>
            <a:r>
              <a:rPr lang="en-US" sz="3200" dirty="0"/>
              <a:t>strategy is one that is always worse than </a:t>
            </a:r>
            <a:r>
              <a:rPr lang="en-US" sz="3200" dirty="0">
                <a:solidFill>
                  <a:srgbClr val="900000"/>
                </a:solidFill>
              </a:rPr>
              <a:t>some other strategy</a:t>
            </a:r>
          </a:p>
          <a:p>
            <a:r>
              <a:rPr lang="en-US" sz="3200" dirty="0"/>
              <a:t>Strictly dominated strategies cannot be part of an NE</a:t>
            </a:r>
          </a:p>
        </p:txBody>
      </p:sp>
      <p:sp>
        <p:nvSpPr>
          <p:cNvPr id="13" name="Rectangle 12"/>
          <p:cNvSpPr/>
          <p:nvPr/>
        </p:nvSpPr>
        <p:spPr>
          <a:xfrm>
            <a:off x="612648" y="3013501"/>
            <a:ext cx="8362930" cy="1384995"/>
          </a:xfrm>
          <a:prstGeom prst="rect">
            <a:avLst/>
          </a:prstGeom>
        </p:spPr>
        <p:txBody>
          <a:bodyPr wrap="none">
            <a:spAutoFit/>
          </a:bodyPr>
          <a:lstStyle/>
          <a:p>
            <a:r>
              <a:rPr lang="en-US" sz="2800" dirty="0">
                <a:solidFill>
                  <a:schemeClr val="tx2"/>
                </a:solidFill>
              </a:rPr>
              <a:t>Which are the strictly dominated strategies for player 1?</a:t>
            </a:r>
          </a:p>
          <a:p>
            <a:endParaRPr lang="en-US" sz="2800" dirty="0">
              <a:solidFill>
                <a:schemeClr val="tx2"/>
              </a:solidFill>
            </a:endParaRPr>
          </a:p>
          <a:p>
            <a:r>
              <a:rPr lang="en-US" sz="2800" dirty="0">
                <a:solidFill>
                  <a:schemeClr val="tx2"/>
                </a:solidFill>
              </a:rPr>
              <a:t>How about player 2?</a:t>
            </a:r>
          </a:p>
        </p:txBody>
      </p:sp>
      <p:sp>
        <p:nvSpPr>
          <p:cNvPr id="10" name="TextBox 9"/>
          <p:cNvSpPr txBox="1"/>
          <p:nvPr/>
        </p:nvSpPr>
        <p:spPr>
          <a:xfrm>
            <a:off x="9932067" y="1970915"/>
            <a:ext cx="1135632" cy="584775"/>
          </a:xfrm>
          <a:prstGeom prst="rect">
            <a:avLst/>
          </a:prstGeom>
          <a:noFill/>
        </p:spPr>
        <p:txBody>
          <a:bodyPr wrap="none" rtlCol="0">
            <a:spAutoFit/>
          </a:bodyPr>
          <a:lstStyle/>
          <a:p>
            <a:r>
              <a:rPr lang="en-US" sz="3200" dirty="0">
                <a:solidFill>
                  <a:srgbClr val="900000"/>
                </a:solidFill>
              </a:rPr>
              <a:t>Why?</a:t>
            </a:r>
          </a:p>
        </p:txBody>
      </p:sp>
      <p:sp>
        <p:nvSpPr>
          <p:cNvPr id="7" name="Slide Number Placeholder 6"/>
          <p:cNvSpPr>
            <a:spLocks noGrp="1"/>
          </p:cNvSpPr>
          <p:nvPr>
            <p:ph type="sldNum" sz="quarter" idx="12"/>
          </p:nvPr>
        </p:nvSpPr>
        <p:spPr>
          <a:xfrm>
            <a:off x="612648" y="6356350"/>
            <a:ext cx="814936" cy="365760"/>
          </a:xfrm>
          <a:prstGeom prst="rect">
            <a:avLst/>
          </a:prstGeom>
        </p:spPr>
        <p:txBody>
          <a:bodyPr vert="horz"/>
          <a:lstStyle>
            <a:defPPr>
              <a:defRPr lang="en-US"/>
            </a:defPPr>
            <a:lvl1pPr marL="0" algn="l" defTabSz="914400" rtl="0" eaLnBrk="1" latinLnBrk="0" hangingPunct="1">
              <a:defRPr kumimoji="0" sz="14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3B20E47-2A4C-4221-B6B9-A2AC2F1C1077}" type="slidenum">
              <a:rPr lang="en-US" smtClean="0"/>
              <a:pPr/>
              <a:t>39</a:t>
            </a:fld>
            <a:endParaRPr lang="en-US" dirty="0"/>
          </a:p>
        </p:txBody>
      </p:sp>
      <p:graphicFrame>
        <p:nvGraphicFramePr>
          <p:cNvPr id="18" name="Table 17">
            <a:extLst>
              <a:ext uri="{FF2B5EF4-FFF2-40B4-BE49-F238E27FC236}">
                <a16:creationId xmlns:a16="http://schemas.microsoft.com/office/drawing/2014/main" id="{EF4904A8-CED0-4D45-9E4B-B2F747A8519F}"/>
              </a:ext>
            </a:extLst>
          </p:cNvPr>
          <p:cNvGraphicFramePr>
            <a:graphicFrameLocks noGrp="1"/>
          </p:cNvGraphicFramePr>
          <p:nvPr/>
        </p:nvGraphicFramePr>
        <p:xfrm>
          <a:off x="6323453" y="4618617"/>
          <a:ext cx="4213248" cy="1872252"/>
        </p:xfrm>
        <a:graphic>
          <a:graphicData uri="http://schemas.openxmlformats.org/drawingml/2006/table">
            <a:tbl>
              <a:tblPr firstRow="1" bandRow="1">
                <a:tableStyleId>{5940675A-B579-460E-94D1-54222C63F5DA}</a:tableStyleId>
              </a:tblPr>
              <a:tblGrid>
                <a:gridCol w="1053312">
                  <a:extLst>
                    <a:ext uri="{9D8B030D-6E8A-4147-A177-3AD203B41FA5}">
                      <a16:colId xmlns:a16="http://schemas.microsoft.com/office/drawing/2014/main" val="20000"/>
                    </a:ext>
                  </a:extLst>
                </a:gridCol>
                <a:gridCol w="1053312">
                  <a:extLst>
                    <a:ext uri="{9D8B030D-6E8A-4147-A177-3AD203B41FA5}">
                      <a16:colId xmlns:a16="http://schemas.microsoft.com/office/drawing/2014/main" val="20001"/>
                    </a:ext>
                  </a:extLst>
                </a:gridCol>
                <a:gridCol w="1053312">
                  <a:extLst>
                    <a:ext uri="{9D8B030D-6E8A-4147-A177-3AD203B41FA5}">
                      <a16:colId xmlns:a16="http://schemas.microsoft.com/office/drawing/2014/main" val="20002"/>
                    </a:ext>
                  </a:extLst>
                </a:gridCol>
                <a:gridCol w="1053312">
                  <a:extLst>
                    <a:ext uri="{9D8B030D-6E8A-4147-A177-3AD203B41FA5}">
                      <a16:colId xmlns:a16="http://schemas.microsoft.com/office/drawing/2014/main" val="20003"/>
                    </a:ext>
                  </a:extLst>
                </a:gridCol>
              </a:tblGrid>
              <a:tr h="468063">
                <a:tc>
                  <a:txBody>
                    <a:bodyPr/>
                    <a:lstStyle/>
                    <a:p>
                      <a:pPr algn="ctr"/>
                      <a:endParaRPr lang="en-US" sz="2400" dirty="0"/>
                    </a:p>
                  </a:txBody>
                  <a:tcPr/>
                </a:tc>
                <a:tc>
                  <a:txBody>
                    <a:bodyPr/>
                    <a:lstStyle/>
                    <a:p>
                      <a:pPr algn="ctr"/>
                      <a:r>
                        <a:rPr lang="en-US" sz="2400" dirty="0"/>
                        <a:t>L</a:t>
                      </a:r>
                    </a:p>
                  </a:txBody>
                  <a:tcPr/>
                </a:tc>
                <a:tc>
                  <a:txBody>
                    <a:bodyPr/>
                    <a:lstStyle/>
                    <a:p>
                      <a:pPr algn="ctr"/>
                      <a:r>
                        <a:rPr lang="en-US" sz="2400" dirty="0"/>
                        <a:t>C</a:t>
                      </a:r>
                    </a:p>
                  </a:txBody>
                  <a:tcPr/>
                </a:tc>
                <a:tc>
                  <a:txBody>
                    <a:bodyPr/>
                    <a:lstStyle/>
                    <a:p>
                      <a:pPr algn="ctr"/>
                      <a:r>
                        <a:rPr lang="en-US" sz="2400" dirty="0"/>
                        <a:t>R</a:t>
                      </a:r>
                    </a:p>
                  </a:txBody>
                  <a:tcPr/>
                </a:tc>
                <a:extLst>
                  <a:ext uri="{0D108BD9-81ED-4DB2-BD59-A6C34878D82A}">
                    <a16:rowId xmlns:a16="http://schemas.microsoft.com/office/drawing/2014/main" val="10000"/>
                  </a:ext>
                </a:extLst>
              </a:tr>
              <a:tr h="468063">
                <a:tc>
                  <a:txBody>
                    <a:bodyPr/>
                    <a:lstStyle/>
                    <a:p>
                      <a:pPr algn="ctr"/>
                      <a:r>
                        <a:rPr lang="en-US" sz="2400" dirty="0"/>
                        <a:t>U</a:t>
                      </a:r>
                    </a:p>
                  </a:txBody>
                  <a:tcPr/>
                </a:tc>
                <a:tc>
                  <a:txBody>
                    <a:bodyPr/>
                    <a:lstStyle/>
                    <a:p>
                      <a:pPr algn="ctr"/>
                      <a:r>
                        <a:rPr lang="en-US" sz="2400" dirty="0"/>
                        <a:t>10, 3</a:t>
                      </a:r>
                    </a:p>
                  </a:txBody>
                  <a:tcPr/>
                </a:tc>
                <a:tc>
                  <a:txBody>
                    <a:bodyPr/>
                    <a:lstStyle/>
                    <a:p>
                      <a:pPr algn="ctr"/>
                      <a:r>
                        <a:rPr lang="en-US" sz="2400" dirty="0"/>
                        <a:t>1, 5</a:t>
                      </a:r>
                    </a:p>
                  </a:txBody>
                  <a:tcPr/>
                </a:tc>
                <a:tc>
                  <a:txBody>
                    <a:bodyPr/>
                    <a:lstStyle/>
                    <a:p>
                      <a:pPr algn="ctr"/>
                      <a:r>
                        <a:rPr lang="en-US" sz="2400" dirty="0"/>
                        <a:t>5, 4</a:t>
                      </a:r>
                    </a:p>
                  </a:txBody>
                  <a:tcPr/>
                </a:tc>
                <a:extLst>
                  <a:ext uri="{0D108BD9-81ED-4DB2-BD59-A6C34878D82A}">
                    <a16:rowId xmlns:a16="http://schemas.microsoft.com/office/drawing/2014/main" val="10001"/>
                  </a:ext>
                </a:extLst>
              </a:tr>
              <a:tr h="468063">
                <a:tc>
                  <a:txBody>
                    <a:bodyPr/>
                    <a:lstStyle/>
                    <a:p>
                      <a:pPr algn="ctr"/>
                      <a:r>
                        <a:rPr lang="en-US" sz="2400" dirty="0"/>
                        <a:t>M</a:t>
                      </a:r>
                    </a:p>
                  </a:txBody>
                  <a:tcPr/>
                </a:tc>
                <a:tc>
                  <a:txBody>
                    <a:bodyPr/>
                    <a:lstStyle/>
                    <a:p>
                      <a:pPr algn="ctr"/>
                      <a:r>
                        <a:rPr lang="en-US" sz="2400" dirty="0"/>
                        <a:t>  3, 1</a:t>
                      </a:r>
                    </a:p>
                  </a:txBody>
                  <a:tcPr/>
                </a:tc>
                <a:tc>
                  <a:txBody>
                    <a:bodyPr/>
                    <a:lstStyle/>
                    <a:p>
                      <a:pPr algn="ctr"/>
                      <a:r>
                        <a:rPr lang="en-US" sz="2400" dirty="0"/>
                        <a:t>2, 4</a:t>
                      </a:r>
                    </a:p>
                  </a:txBody>
                  <a:tcPr/>
                </a:tc>
                <a:tc>
                  <a:txBody>
                    <a:bodyPr/>
                    <a:lstStyle/>
                    <a:p>
                      <a:pPr algn="ctr"/>
                      <a:r>
                        <a:rPr lang="en-US" sz="2400" dirty="0"/>
                        <a:t>5, 2</a:t>
                      </a:r>
                    </a:p>
                  </a:txBody>
                  <a:tcPr/>
                </a:tc>
                <a:extLst>
                  <a:ext uri="{0D108BD9-81ED-4DB2-BD59-A6C34878D82A}">
                    <a16:rowId xmlns:a16="http://schemas.microsoft.com/office/drawing/2014/main" val="10002"/>
                  </a:ext>
                </a:extLst>
              </a:tr>
              <a:tr h="468063">
                <a:tc>
                  <a:txBody>
                    <a:bodyPr/>
                    <a:lstStyle/>
                    <a:p>
                      <a:pPr algn="ctr"/>
                      <a:r>
                        <a:rPr lang="en-US" sz="2400" dirty="0"/>
                        <a:t>D</a:t>
                      </a:r>
                    </a:p>
                  </a:txBody>
                  <a:tcPr/>
                </a:tc>
                <a:tc>
                  <a:txBody>
                    <a:bodyPr/>
                    <a:lstStyle/>
                    <a:p>
                      <a:pPr algn="ctr"/>
                      <a:r>
                        <a:rPr lang="en-US" sz="2400" dirty="0"/>
                        <a:t>   0, 10</a:t>
                      </a:r>
                    </a:p>
                  </a:txBody>
                  <a:tcPr/>
                </a:tc>
                <a:tc>
                  <a:txBody>
                    <a:bodyPr/>
                    <a:lstStyle/>
                    <a:p>
                      <a:pPr algn="ctr"/>
                      <a:r>
                        <a:rPr lang="en-US" sz="2400" dirty="0"/>
                        <a:t>1, 8</a:t>
                      </a:r>
                    </a:p>
                  </a:txBody>
                  <a:tcPr/>
                </a:tc>
                <a:tc>
                  <a:txBody>
                    <a:bodyPr/>
                    <a:lstStyle/>
                    <a:p>
                      <a:pPr algn="ctr"/>
                      <a:r>
                        <a:rPr lang="en-US" sz="2400" dirty="0"/>
                        <a:t>7, 0</a:t>
                      </a:r>
                    </a:p>
                  </a:txBody>
                  <a:tcPr/>
                </a:tc>
                <a:extLst>
                  <a:ext uri="{0D108BD9-81ED-4DB2-BD59-A6C34878D82A}">
                    <a16:rowId xmlns:a16="http://schemas.microsoft.com/office/drawing/2014/main" val="10003"/>
                  </a:ext>
                </a:extLst>
              </a:tr>
            </a:tbl>
          </a:graphicData>
        </a:graphic>
      </p:graphicFrame>
      <p:sp>
        <p:nvSpPr>
          <p:cNvPr id="19" name="TextBox 18">
            <a:extLst>
              <a:ext uri="{FF2B5EF4-FFF2-40B4-BE49-F238E27FC236}">
                <a16:creationId xmlns:a16="http://schemas.microsoft.com/office/drawing/2014/main" id="{D473DF06-1B79-4578-BE7B-0BB76390E88A}"/>
              </a:ext>
            </a:extLst>
          </p:cNvPr>
          <p:cNvSpPr txBox="1"/>
          <p:nvPr/>
        </p:nvSpPr>
        <p:spPr>
          <a:xfrm>
            <a:off x="8002967" y="4016899"/>
            <a:ext cx="1232472" cy="461665"/>
          </a:xfrm>
          <a:prstGeom prst="rect">
            <a:avLst/>
          </a:prstGeom>
          <a:noFill/>
        </p:spPr>
        <p:txBody>
          <a:bodyPr wrap="square" rtlCol="0">
            <a:spAutoFit/>
          </a:bodyPr>
          <a:lstStyle/>
          <a:p>
            <a:r>
              <a:rPr lang="en-US" sz="2400" dirty="0"/>
              <a:t>Player 2</a:t>
            </a:r>
          </a:p>
        </p:txBody>
      </p:sp>
      <p:sp>
        <p:nvSpPr>
          <p:cNvPr id="20" name="TextBox 19">
            <a:extLst>
              <a:ext uri="{FF2B5EF4-FFF2-40B4-BE49-F238E27FC236}">
                <a16:creationId xmlns:a16="http://schemas.microsoft.com/office/drawing/2014/main" id="{F35BB7A4-B4F6-4294-AFE8-5CC76D2C8C0F}"/>
              </a:ext>
            </a:extLst>
          </p:cNvPr>
          <p:cNvSpPr txBox="1"/>
          <p:nvPr/>
        </p:nvSpPr>
        <p:spPr>
          <a:xfrm rot="16200000">
            <a:off x="5365551" y="5216285"/>
            <a:ext cx="1219200" cy="461665"/>
          </a:xfrm>
          <a:prstGeom prst="rect">
            <a:avLst/>
          </a:prstGeom>
          <a:noFill/>
        </p:spPr>
        <p:txBody>
          <a:bodyPr wrap="square" rtlCol="0">
            <a:spAutoFit/>
          </a:bodyPr>
          <a:lstStyle/>
          <a:p>
            <a:r>
              <a:rPr lang="en-US" sz="2400" dirty="0"/>
              <a:t>Player 1</a:t>
            </a:r>
          </a:p>
        </p:txBody>
      </p:sp>
      <p:sp>
        <p:nvSpPr>
          <p:cNvPr id="11" name="Oval 10">
            <a:extLst>
              <a:ext uri="{FF2B5EF4-FFF2-40B4-BE49-F238E27FC236}">
                <a16:creationId xmlns:a16="http://schemas.microsoft.com/office/drawing/2014/main" id="{84E1D97C-5B58-4927-B8E6-D6DEDBDC74BF}"/>
              </a:ext>
            </a:extLst>
          </p:cNvPr>
          <p:cNvSpPr/>
          <p:nvPr/>
        </p:nvSpPr>
        <p:spPr>
          <a:xfrm>
            <a:off x="9762752" y="4575735"/>
            <a:ext cx="487251" cy="469147"/>
          </a:xfrm>
          <a:prstGeom prst="ellipse">
            <a:avLst/>
          </a:prstGeom>
          <a:noFill/>
          <a:ln w="190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B050"/>
              </a:solidFill>
            </a:endParaRPr>
          </a:p>
        </p:txBody>
      </p:sp>
      <p:sp>
        <p:nvSpPr>
          <p:cNvPr id="12" name="Oval 11">
            <a:extLst>
              <a:ext uri="{FF2B5EF4-FFF2-40B4-BE49-F238E27FC236}">
                <a16:creationId xmlns:a16="http://schemas.microsoft.com/office/drawing/2014/main" id="{DE4D9DD4-F7C5-4FE3-B4BA-F8AF5FFF3192}"/>
              </a:ext>
            </a:extLst>
          </p:cNvPr>
          <p:cNvSpPr/>
          <p:nvPr/>
        </p:nvSpPr>
        <p:spPr>
          <a:xfrm>
            <a:off x="9972477" y="4993328"/>
            <a:ext cx="374994" cy="1497541"/>
          </a:xfrm>
          <a:prstGeom prst="ellipse">
            <a:avLst/>
          </a:prstGeom>
          <a:noFill/>
          <a:ln w="190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B050"/>
              </a:solidFill>
            </a:endParaRPr>
          </a:p>
        </p:txBody>
      </p:sp>
      <p:sp>
        <p:nvSpPr>
          <p:cNvPr id="14" name="Oval 13">
            <a:extLst>
              <a:ext uri="{FF2B5EF4-FFF2-40B4-BE49-F238E27FC236}">
                <a16:creationId xmlns:a16="http://schemas.microsoft.com/office/drawing/2014/main" id="{276EF411-1237-489A-86A7-169BB6FF52B3}"/>
              </a:ext>
            </a:extLst>
          </p:cNvPr>
          <p:cNvSpPr/>
          <p:nvPr/>
        </p:nvSpPr>
        <p:spPr>
          <a:xfrm>
            <a:off x="8911537" y="4993328"/>
            <a:ext cx="374994" cy="1497541"/>
          </a:xfrm>
          <a:prstGeom prst="ellipse">
            <a:avLst/>
          </a:prstGeom>
          <a:noFill/>
          <a:ln w="190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B050"/>
              </a:solidFill>
            </a:endParaRPr>
          </a:p>
        </p:txBody>
      </p:sp>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A1BFB0CE-B532-4FAD-A74F-3B77DF76AA09}"/>
                  </a:ext>
                </a:extLst>
              </p:cNvPr>
              <p:cNvSpPr txBox="1"/>
              <p:nvPr/>
            </p:nvSpPr>
            <p:spPr>
              <a:xfrm>
                <a:off x="8924577" y="5345116"/>
                <a:ext cx="1184396" cy="584775"/>
              </a:xfrm>
              <a:prstGeom prst="rect">
                <a:avLst/>
              </a:prstGeom>
              <a:noFill/>
              <a:ln w="19050">
                <a:noFill/>
              </a:ln>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3200" i="1" smtClean="0">
                          <a:solidFill>
                            <a:srgbClr val="00B050"/>
                          </a:solidFill>
                          <a:latin typeface="Cambria Math" panose="02040503050406030204" pitchFamily="18" charset="0"/>
                        </a:rPr>
                        <m:t>≥</m:t>
                      </m:r>
                    </m:oMath>
                  </m:oMathPara>
                </a14:m>
                <a:endParaRPr lang="en-US" sz="3200" dirty="0">
                  <a:solidFill>
                    <a:srgbClr val="00B050"/>
                  </a:solidFill>
                </a:endParaRPr>
              </a:p>
            </p:txBody>
          </p:sp>
        </mc:Choice>
        <mc:Fallback xmlns="">
          <p:sp>
            <p:nvSpPr>
              <p:cNvPr id="15" name="TextBox 14">
                <a:extLst>
                  <a:ext uri="{FF2B5EF4-FFF2-40B4-BE49-F238E27FC236}">
                    <a16:creationId xmlns:a16="http://schemas.microsoft.com/office/drawing/2014/main" id="{A1BFB0CE-B532-4FAD-A74F-3B77DF76AA09}"/>
                  </a:ext>
                </a:extLst>
              </p:cNvPr>
              <p:cNvSpPr txBox="1">
                <a:spLocks noRot="1" noChangeAspect="1" noMove="1" noResize="1" noEditPoints="1" noAdjustHandles="1" noChangeArrowheads="1" noChangeShapeType="1" noTextEdit="1"/>
              </p:cNvSpPr>
              <p:nvPr/>
            </p:nvSpPr>
            <p:spPr>
              <a:xfrm>
                <a:off x="8924577" y="5345116"/>
                <a:ext cx="1184396" cy="584775"/>
              </a:xfrm>
              <a:prstGeom prst="rect">
                <a:avLst/>
              </a:prstGeom>
              <a:blipFill>
                <a:blip r:embed="rId2"/>
                <a:stretch>
                  <a:fillRect/>
                </a:stretch>
              </a:blipFill>
              <a:ln w="19050">
                <a:noFill/>
              </a:ln>
            </p:spPr>
            <p:txBody>
              <a:bodyPr/>
              <a:lstStyle/>
              <a:p>
                <a:r>
                  <a:rPr lang="en-US">
                    <a:noFill/>
                  </a:rPr>
                  <a:t> </a:t>
                </a:r>
              </a:p>
            </p:txBody>
          </p:sp>
        </mc:Fallback>
      </mc:AlternateContent>
    </p:spTree>
    <p:extLst>
      <p:ext uri="{BB962C8B-B14F-4D97-AF65-F5344CB8AC3E}">
        <p14:creationId xmlns:p14="http://schemas.microsoft.com/office/powerpoint/2010/main" val="2075619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Find PSNE through Iterative Removal</a:t>
            </a:r>
          </a:p>
        </p:txBody>
      </p:sp>
      <p:sp>
        <p:nvSpPr>
          <p:cNvPr id="3" name="Content Placeholder 2"/>
          <p:cNvSpPr>
            <a:spLocks noGrp="1"/>
          </p:cNvSpPr>
          <p:nvPr>
            <p:ph sz="quarter" idx="1"/>
          </p:nvPr>
        </p:nvSpPr>
        <p:spPr>
          <a:xfrm>
            <a:off x="612648" y="1061802"/>
            <a:ext cx="10149138" cy="3306486"/>
          </a:xfrm>
        </p:spPr>
        <p:txBody>
          <a:bodyPr>
            <a:normAutofit/>
          </a:bodyPr>
          <a:lstStyle/>
          <a:p>
            <a:r>
              <a:rPr lang="en-US" dirty="0"/>
              <a:t>Remove strictly dominated actions (pure strategies) and then find PSNE in the remaining game</a:t>
            </a:r>
          </a:p>
          <a:p>
            <a:r>
              <a:rPr lang="en-US" dirty="0">
                <a:solidFill>
                  <a:schemeClr val="tx2"/>
                </a:solidFill>
              </a:rPr>
              <a:t>Can have new strictly dominated actions in the remaining game!</a:t>
            </a:r>
          </a:p>
          <a:p>
            <a:r>
              <a:rPr lang="en-US" dirty="0"/>
              <a:t>Repeat the process until no actions can be removed</a:t>
            </a:r>
          </a:p>
          <a:p>
            <a:r>
              <a:rPr lang="en-US" dirty="0"/>
              <a:t>This is the Iterative Removal algorithm (also known as Iterative Elimination of Strictly Dominated Strategies)</a:t>
            </a:r>
          </a:p>
        </p:txBody>
      </p:sp>
      <p:sp>
        <p:nvSpPr>
          <p:cNvPr id="7" name="Slide Number Placeholder 6"/>
          <p:cNvSpPr>
            <a:spLocks noGrp="1"/>
          </p:cNvSpPr>
          <p:nvPr>
            <p:ph type="sldNum" sz="quarter" idx="12"/>
          </p:nvPr>
        </p:nvSpPr>
        <p:spPr>
          <a:xfrm>
            <a:off x="612648" y="6356350"/>
            <a:ext cx="814936" cy="365760"/>
          </a:xfrm>
          <a:prstGeom prst="rect">
            <a:avLst/>
          </a:prstGeom>
        </p:spPr>
        <p:txBody>
          <a:bodyPr vert="horz"/>
          <a:lstStyle>
            <a:defPPr>
              <a:defRPr lang="en-US"/>
            </a:defPPr>
            <a:lvl1pPr marL="0" algn="l" defTabSz="914400" rtl="0" eaLnBrk="1" latinLnBrk="0" hangingPunct="1">
              <a:defRPr kumimoji="0" sz="14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3B20E47-2A4C-4221-B6B9-A2AC2F1C1077}" type="slidenum">
              <a:rPr lang="en-US" smtClean="0"/>
              <a:pPr/>
              <a:t>40</a:t>
            </a:fld>
            <a:endParaRPr lang="en-US" dirty="0"/>
          </a:p>
        </p:txBody>
      </p:sp>
      <p:graphicFrame>
        <p:nvGraphicFramePr>
          <p:cNvPr id="11" name="Table 10">
            <a:extLst>
              <a:ext uri="{FF2B5EF4-FFF2-40B4-BE49-F238E27FC236}">
                <a16:creationId xmlns:a16="http://schemas.microsoft.com/office/drawing/2014/main" id="{C3C06B13-B431-4ADC-A60D-AD02720F8F9A}"/>
              </a:ext>
            </a:extLst>
          </p:cNvPr>
          <p:cNvGraphicFramePr>
            <a:graphicFrameLocks noGrp="1"/>
          </p:cNvGraphicFramePr>
          <p:nvPr>
            <p:extLst>
              <p:ext uri="{D42A27DB-BD31-4B8C-83A1-F6EECF244321}">
                <p14:modId xmlns:p14="http://schemas.microsoft.com/office/powerpoint/2010/main" val="4222288822"/>
              </p:ext>
            </p:extLst>
          </p:nvPr>
        </p:nvGraphicFramePr>
        <p:xfrm>
          <a:off x="7366104" y="4623296"/>
          <a:ext cx="4213248" cy="1872252"/>
        </p:xfrm>
        <a:graphic>
          <a:graphicData uri="http://schemas.openxmlformats.org/drawingml/2006/table">
            <a:tbl>
              <a:tblPr firstRow="1" bandRow="1">
                <a:tableStyleId>{5940675A-B579-460E-94D1-54222C63F5DA}</a:tableStyleId>
              </a:tblPr>
              <a:tblGrid>
                <a:gridCol w="1053312">
                  <a:extLst>
                    <a:ext uri="{9D8B030D-6E8A-4147-A177-3AD203B41FA5}">
                      <a16:colId xmlns:a16="http://schemas.microsoft.com/office/drawing/2014/main" val="20000"/>
                    </a:ext>
                  </a:extLst>
                </a:gridCol>
                <a:gridCol w="1053312">
                  <a:extLst>
                    <a:ext uri="{9D8B030D-6E8A-4147-A177-3AD203B41FA5}">
                      <a16:colId xmlns:a16="http://schemas.microsoft.com/office/drawing/2014/main" val="20001"/>
                    </a:ext>
                  </a:extLst>
                </a:gridCol>
                <a:gridCol w="1053312">
                  <a:extLst>
                    <a:ext uri="{9D8B030D-6E8A-4147-A177-3AD203B41FA5}">
                      <a16:colId xmlns:a16="http://schemas.microsoft.com/office/drawing/2014/main" val="20002"/>
                    </a:ext>
                  </a:extLst>
                </a:gridCol>
                <a:gridCol w="1053312">
                  <a:extLst>
                    <a:ext uri="{9D8B030D-6E8A-4147-A177-3AD203B41FA5}">
                      <a16:colId xmlns:a16="http://schemas.microsoft.com/office/drawing/2014/main" val="20003"/>
                    </a:ext>
                  </a:extLst>
                </a:gridCol>
              </a:tblGrid>
              <a:tr h="468063">
                <a:tc>
                  <a:txBody>
                    <a:bodyPr/>
                    <a:lstStyle/>
                    <a:p>
                      <a:pPr algn="ctr"/>
                      <a:endParaRPr lang="en-US" sz="2400" dirty="0"/>
                    </a:p>
                  </a:txBody>
                  <a:tcPr/>
                </a:tc>
                <a:tc>
                  <a:txBody>
                    <a:bodyPr/>
                    <a:lstStyle/>
                    <a:p>
                      <a:pPr algn="ctr"/>
                      <a:r>
                        <a:rPr lang="en-US" sz="2400" dirty="0"/>
                        <a:t>L</a:t>
                      </a:r>
                    </a:p>
                  </a:txBody>
                  <a:tcPr/>
                </a:tc>
                <a:tc>
                  <a:txBody>
                    <a:bodyPr/>
                    <a:lstStyle/>
                    <a:p>
                      <a:pPr algn="ctr"/>
                      <a:r>
                        <a:rPr lang="en-US" sz="2400" dirty="0"/>
                        <a:t>C</a:t>
                      </a:r>
                    </a:p>
                  </a:txBody>
                  <a:tcPr/>
                </a:tc>
                <a:tc>
                  <a:txBody>
                    <a:bodyPr/>
                    <a:lstStyle/>
                    <a:p>
                      <a:pPr algn="ctr"/>
                      <a:r>
                        <a:rPr lang="en-US" sz="2400" dirty="0"/>
                        <a:t>R</a:t>
                      </a:r>
                    </a:p>
                  </a:txBody>
                  <a:tcPr/>
                </a:tc>
                <a:extLst>
                  <a:ext uri="{0D108BD9-81ED-4DB2-BD59-A6C34878D82A}">
                    <a16:rowId xmlns:a16="http://schemas.microsoft.com/office/drawing/2014/main" val="10000"/>
                  </a:ext>
                </a:extLst>
              </a:tr>
              <a:tr h="468063">
                <a:tc>
                  <a:txBody>
                    <a:bodyPr/>
                    <a:lstStyle/>
                    <a:p>
                      <a:pPr algn="ctr"/>
                      <a:r>
                        <a:rPr lang="en-US" sz="2400" dirty="0"/>
                        <a:t>U</a:t>
                      </a:r>
                    </a:p>
                  </a:txBody>
                  <a:tcPr/>
                </a:tc>
                <a:tc>
                  <a:txBody>
                    <a:bodyPr/>
                    <a:lstStyle/>
                    <a:p>
                      <a:pPr algn="ctr"/>
                      <a:r>
                        <a:rPr lang="en-US" sz="2400" dirty="0"/>
                        <a:t>10, 3</a:t>
                      </a:r>
                    </a:p>
                  </a:txBody>
                  <a:tcPr/>
                </a:tc>
                <a:tc>
                  <a:txBody>
                    <a:bodyPr/>
                    <a:lstStyle/>
                    <a:p>
                      <a:pPr algn="ctr"/>
                      <a:r>
                        <a:rPr lang="en-US" sz="2400" dirty="0"/>
                        <a:t>1, 5</a:t>
                      </a:r>
                    </a:p>
                  </a:txBody>
                  <a:tcPr/>
                </a:tc>
                <a:tc>
                  <a:txBody>
                    <a:bodyPr/>
                    <a:lstStyle/>
                    <a:p>
                      <a:pPr algn="ctr"/>
                      <a:r>
                        <a:rPr lang="en-US" sz="2400" dirty="0"/>
                        <a:t>5, 4</a:t>
                      </a:r>
                    </a:p>
                  </a:txBody>
                  <a:tcPr/>
                </a:tc>
                <a:extLst>
                  <a:ext uri="{0D108BD9-81ED-4DB2-BD59-A6C34878D82A}">
                    <a16:rowId xmlns:a16="http://schemas.microsoft.com/office/drawing/2014/main" val="10001"/>
                  </a:ext>
                </a:extLst>
              </a:tr>
              <a:tr h="468063">
                <a:tc>
                  <a:txBody>
                    <a:bodyPr/>
                    <a:lstStyle/>
                    <a:p>
                      <a:pPr algn="ctr"/>
                      <a:r>
                        <a:rPr lang="en-US" sz="2400" dirty="0"/>
                        <a:t>M</a:t>
                      </a:r>
                    </a:p>
                  </a:txBody>
                  <a:tcPr/>
                </a:tc>
                <a:tc>
                  <a:txBody>
                    <a:bodyPr/>
                    <a:lstStyle/>
                    <a:p>
                      <a:pPr algn="ctr"/>
                      <a:r>
                        <a:rPr lang="en-US" sz="2400" dirty="0"/>
                        <a:t>  3, 1</a:t>
                      </a:r>
                    </a:p>
                  </a:txBody>
                  <a:tcPr/>
                </a:tc>
                <a:tc>
                  <a:txBody>
                    <a:bodyPr/>
                    <a:lstStyle/>
                    <a:p>
                      <a:pPr algn="ctr"/>
                      <a:r>
                        <a:rPr lang="en-US" sz="2400" dirty="0"/>
                        <a:t>2, 4</a:t>
                      </a:r>
                    </a:p>
                  </a:txBody>
                  <a:tcPr/>
                </a:tc>
                <a:tc>
                  <a:txBody>
                    <a:bodyPr/>
                    <a:lstStyle/>
                    <a:p>
                      <a:pPr algn="ctr"/>
                      <a:r>
                        <a:rPr lang="en-US" sz="2400" dirty="0"/>
                        <a:t>5, 2</a:t>
                      </a:r>
                    </a:p>
                  </a:txBody>
                  <a:tcPr/>
                </a:tc>
                <a:extLst>
                  <a:ext uri="{0D108BD9-81ED-4DB2-BD59-A6C34878D82A}">
                    <a16:rowId xmlns:a16="http://schemas.microsoft.com/office/drawing/2014/main" val="10002"/>
                  </a:ext>
                </a:extLst>
              </a:tr>
              <a:tr h="468063">
                <a:tc>
                  <a:txBody>
                    <a:bodyPr/>
                    <a:lstStyle/>
                    <a:p>
                      <a:pPr algn="ctr"/>
                      <a:r>
                        <a:rPr lang="en-US" sz="2400" dirty="0"/>
                        <a:t>D</a:t>
                      </a:r>
                    </a:p>
                  </a:txBody>
                  <a:tcPr/>
                </a:tc>
                <a:tc>
                  <a:txBody>
                    <a:bodyPr/>
                    <a:lstStyle/>
                    <a:p>
                      <a:pPr algn="ctr"/>
                      <a:r>
                        <a:rPr lang="en-US" sz="2400" dirty="0"/>
                        <a:t>   0, 10</a:t>
                      </a:r>
                    </a:p>
                  </a:txBody>
                  <a:tcPr/>
                </a:tc>
                <a:tc>
                  <a:txBody>
                    <a:bodyPr/>
                    <a:lstStyle/>
                    <a:p>
                      <a:pPr algn="ctr"/>
                      <a:r>
                        <a:rPr lang="en-US" sz="2400" dirty="0"/>
                        <a:t>1, 8</a:t>
                      </a:r>
                    </a:p>
                  </a:txBody>
                  <a:tcPr/>
                </a:tc>
                <a:tc>
                  <a:txBody>
                    <a:bodyPr/>
                    <a:lstStyle/>
                    <a:p>
                      <a:pPr algn="ctr"/>
                      <a:r>
                        <a:rPr lang="en-US" sz="2400" dirty="0"/>
                        <a:t>7, 0</a:t>
                      </a:r>
                    </a:p>
                  </a:txBody>
                  <a:tcPr/>
                </a:tc>
                <a:extLst>
                  <a:ext uri="{0D108BD9-81ED-4DB2-BD59-A6C34878D82A}">
                    <a16:rowId xmlns:a16="http://schemas.microsoft.com/office/drawing/2014/main" val="10003"/>
                  </a:ext>
                </a:extLst>
              </a:tr>
            </a:tbl>
          </a:graphicData>
        </a:graphic>
      </p:graphicFrame>
      <p:sp>
        <p:nvSpPr>
          <p:cNvPr id="12" name="TextBox 11">
            <a:extLst>
              <a:ext uri="{FF2B5EF4-FFF2-40B4-BE49-F238E27FC236}">
                <a16:creationId xmlns:a16="http://schemas.microsoft.com/office/drawing/2014/main" id="{D43D4F51-B92B-4666-BC83-CC425CFE9204}"/>
              </a:ext>
            </a:extLst>
          </p:cNvPr>
          <p:cNvSpPr txBox="1"/>
          <p:nvPr/>
        </p:nvSpPr>
        <p:spPr>
          <a:xfrm>
            <a:off x="9045618" y="4021578"/>
            <a:ext cx="1232472" cy="461665"/>
          </a:xfrm>
          <a:prstGeom prst="rect">
            <a:avLst/>
          </a:prstGeom>
          <a:noFill/>
        </p:spPr>
        <p:txBody>
          <a:bodyPr wrap="square" rtlCol="0">
            <a:spAutoFit/>
          </a:bodyPr>
          <a:lstStyle/>
          <a:p>
            <a:r>
              <a:rPr lang="en-US" sz="2400" dirty="0"/>
              <a:t>Player 2</a:t>
            </a:r>
          </a:p>
        </p:txBody>
      </p:sp>
      <p:sp>
        <p:nvSpPr>
          <p:cNvPr id="17" name="TextBox 16">
            <a:extLst>
              <a:ext uri="{FF2B5EF4-FFF2-40B4-BE49-F238E27FC236}">
                <a16:creationId xmlns:a16="http://schemas.microsoft.com/office/drawing/2014/main" id="{F388D7F3-23AB-4508-AEFB-2EEA4DA6AF00}"/>
              </a:ext>
            </a:extLst>
          </p:cNvPr>
          <p:cNvSpPr txBox="1"/>
          <p:nvPr/>
        </p:nvSpPr>
        <p:spPr>
          <a:xfrm rot="16200000">
            <a:off x="6408202" y="5220964"/>
            <a:ext cx="1219200" cy="461665"/>
          </a:xfrm>
          <a:prstGeom prst="rect">
            <a:avLst/>
          </a:prstGeom>
          <a:noFill/>
        </p:spPr>
        <p:txBody>
          <a:bodyPr wrap="square" rtlCol="0">
            <a:spAutoFit/>
          </a:bodyPr>
          <a:lstStyle/>
          <a:p>
            <a:r>
              <a:rPr lang="en-US" sz="2400" dirty="0"/>
              <a:t>Player 1</a:t>
            </a:r>
          </a:p>
        </p:txBody>
      </p:sp>
      <p:sp>
        <p:nvSpPr>
          <p:cNvPr id="19" name="Rectangle 18">
            <a:extLst>
              <a:ext uri="{FF2B5EF4-FFF2-40B4-BE49-F238E27FC236}">
                <a16:creationId xmlns:a16="http://schemas.microsoft.com/office/drawing/2014/main" id="{00A797B5-E2B3-4C1A-8290-045C36134D5B}"/>
              </a:ext>
            </a:extLst>
          </p:cNvPr>
          <p:cNvSpPr/>
          <p:nvPr/>
        </p:nvSpPr>
        <p:spPr>
          <a:xfrm>
            <a:off x="612648" y="4021578"/>
            <a:ext cx="6893747" cy="523220"/>
          </a:xfrm>
          <a:prstGeom prst="rect">
            <a:avLst/>
          </a:prstGeom>
        </p:spPr>
        <p:txBody>
          <a:bodyPr wrap="none">
            <a:spAutoFit/>
          </a:bodyPr>
          <a:lstStyle/>
          <a:p>
            <a:pPr algn="ctr"/>
            <a:r>
              <a:rPr lang="en-US" sz="2800" dirty="0">
                <a:solidFill>
                  <a:schemeClr val="tx2"/>
                </a:solidFill>
              </a:rPr>
              <a:t>Find PSNE in this game using iterative removal</a:t>
            </a:r>
          </a:p>
        </p:txBody>
      </p:sp>
      <mc:AlternateContent xmlns:mc="http://schemas.openxmlformats.org/markup-compatibility/2006" xmlns:p14="http://schemas.microsoft.com/office/powerpoint/2010/main">
        <mc:Choice Requires="p14">
          <p:contentPart p14:bwMode="auto" r:id="rId2">
            <p14:nvContentPartPr>
              <p14:cNvPr id="4" name="Ink 3">
                <a:extLst>
                  <a:ext uri="{FF2B5EF4-FFF2-40B4-BE49-F238E27FC236}">
                    <a16:creationId xmlns:a16="http://schemas.microsoft.com/office/drawing/2014/main" id="{5E4A5D3F-D85A-9D0D-57C3-EFA404F53B6C}"/>
                  </a:ext>
                </a:extLst>
              </p14:cNvPr>
              <p14:cNvContentPartPr/>
              <p14:nvPr/>
            </p14:nvContentPartPr>
            <p14:xfrm>
              <a:off x="8333280" y="4325400"/>
              <a:ext cx="2827800" cy="2325240"/>
            </p14:xfrm>
          </p:contentPart>
        </mc:Choice>
        <mc:Fallback xmlns="">
          <p:pic>
            <p:nvPicPr>
              <p:cNvPr id="4" name="Ink 3">
                <a:extLst>
                  <a:ext uri="{FF2B5EF4-FFF2-40B4-BE49-F238E27FC236}">
                    <a16:creationId xmlns:a16="http://schemas.microsoft.com/office/drawing/2014/main" id="{5E4A5D3F-D85A-9D0D-57C3-EFA404F53B6C}"/>
                  </a:ext>
                </a:extLst>
              </p:cNvPr>
              <p:cNvPicPr/>
              <p:nvPr/>
            </p:nvPicPr>
            <p:blipFill>
              <a:blip r:embed="rId3"/>
              <a:stretch>
                <a:fillRect/>
              </a:stretch>
            </p:blipFill>
            <p:spPr>
              <a:xfrm>
                <a:off x="8323920" y="4316040"/>
                <a:ext cx="2846520" cy="2343960"/>
              </a:xfrm>
              <a:prstGeom prst="rect">
                <a:avLst/>
              </a:prstGeom>
            </p:spPr>
          </p:pic>
        </mc:Fallback>
      </mc:AlternateContent>
    </p:spTree>
    <p:extLst>
      <p:ext uri="{BB962C8B-B14F-4D97-AF65-F5344CB8AC3E}">
        <p14:creationId xmlns:p14="http://schemas.microsoft.com/office/powerpoint/2010/main" val="7514739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Effect transition="in" filter="fade">
                                      <p:cBhvr>
                                        <p:cTn id="11" dur="500"/>
                                        <p:tgtEl>
                                          <p:spTgt spid="3">
                                            <p:txEl>
                                              <p:pRg st="2" end="2"/>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fade">
                                      <p:cBhvr>
                                        <p:cTn id="2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Find PSNE through Iterative Removal</a:t>
            </a:r>
          </a:p>
        </p:txBody>
      </p:sp>
      <p:sp>
        <p:nvSpPr>
          <p:cNvPr id="3" name="Content Placeholder 2"/>
          <p:cNvSpPr>
            <a:spLocks noGrp="1"/>
          </p:cNvSpPr>
          <p:nvPr>
            <p:ph sz="quarter" idx="1"/>
          </p:nvPr>
        </p:nvSpPr>
        <p:spPr>
          <a:xfrm>
            <a:off x="612648" y="1061802"/>
            <a:ext cx="10149138" cy="3306486"/>
          </a:xfrm>
        </p:spPr>
        <p:txBody>
          <a:bodyPr>
            <a:normAutofit/>
          </a:bodyPr>
          <a:lstStyle/>
          <a:p>
            <a:r>
              <a:rPr lang="en-US" dirty="0"/>
              <a:t>Remove strictly dominated actions (pure strategies) and then find PSNE in the remaining game</a:t>
            </a:r>
          </a:p>
          <a:p>
            <a:r>
              <a:rPr lang="en-US" dirty="0">
                <a:solidFill>
                  <a:schemeClr val="tx2"/>
                </a:solidFill>
              </a:rPr>
              <a:t>Can have new strictly dominated actions in the remaining game!</a:t>
            </a:r>
          </a:p>
          <a:p>
            <a:r>
              <a:rPr lang="en-US" dirty="0"/>
              <a:t>Repeat the process until no actions can be removed</a:t>
            </a:r>
          </a:p>
          <a:p>
            <a:r>
              <a:rPr lang="en-US" dirty="0"/>
              <a:t>This is the Iterative Removal algorithm (also known as Iterative Elimination of Strictly Dominated Strategies)</a:t>
            </a:r>
          </a:p>
        </p:txBody>
      </p:sp>
      <p:sp>
        <p:nvSpPr>
          <p:cNvPr id="13" name="Rectangle 12"/>
          <p:cNvSpPr/>
          <p:nvPr/>
        </p:nvSpPr>
        <p:spPr>
          <a:xfrm>
            <a:off x="612648" y="4021578"/>
            <a:ext cx="6893747" cy="523220"/>
          </a:xfrm>
          <a:prstGeom prst="rect">
            <a:avLst/>
          </a:prstGeom>
        </p:spPr>
        <p:txBody>
          <a:bodyPr wrap="none">
            <a:spAutoFit/>
          </a:bodyPr>
          <a:lstStyle/>
          <a:p>
            <a:pPr algn="ctr"/>
            <a:r>
              <a:rPr lang="en-US" sz="2800" dirty="0">
                <a:solidFill>
                  <a:schemeClr val="tx2"/>
                </a:solidFill>
              </a:rPr>
              <a:t>Find PSNE in this game using iterative removal</a:t>
            </a:r>
          </a:p>
        </p:txBody>
      </p:sp>
      <p:sp>
        <p:nvSpPr>
          <p:cNvPr id="7" name="Slide Number Placeholder 6"/>
          <p:cNvSpPr>
            <a:spLocks noGrp="1"/>
          </p:cNvSpPr>
          <p:nvPr>
            <p:ph type="sldNum" sz="quarter" idx="12"/>
          </p:nvPr>
        </p:nvSpPr>
        <p:spPr>
          <a:xfrm>
            <a:off x="612648" y="6356350"/>
            <a:ext cx="814936" cy="365760"/>
          </a:xfrm>
          <a:prstGeom prst="rect">
            <a:avLst/>
          </a:prstGeom>
        </p:spPr>
        <p:txBody>
          <a:bodyPr vert="horz"/>
          <a:lstStyle>
            <a:defPPr>
              <a:defRPr lang="en-US"/>
            </a:defPPr>
            <a:lvl1pPr marL="0" algn="l" defTabSz="914400" rtl="0" eaLnBrk="1" latinLnBrk="0" hangingPunct="1">
              <a:defRPr kumimoji="0" sz="14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3B20E47-2A4C-4221-B6B9-A2AC2F1C1077}" type="slidenum">
              <a:rPr lang="en-US" smtClean="0"/>
              <a:pPr/>
              <a:t>41</a:t>
            </a:fld>
            <a:endParaRPr lang="en-US" dirty="0"/>
          </a:p>
        </p:txBody>
      </p:sp>
      <p:graphicFrame>
        <p:nvGraphicFramePr>
          <p:cNvPr id="9" name="Table 8">
            <a:extLst>
              <a:ext uri="{FF2B5EF4-FFF2-40B4-BE49-F238E27FC236}">
                <a16:creationId xmlns:a16="http://schemas.microsoft.com/office/drawing/2014/main" id="{1243332E-6127-498E-8ECE-73F0E1A810C2}"/>
              </a:ext>
            </a:extLst>
          </p:cNvPr>
          <p:cNvGraphicFramePr>
            <a:graphicFrameLocks noGrp="1"/>
          </p:cNvGraphicFramePr>
          <p:nvPr/>
        </p:nvGraphicFramePr>
        <p:xfrm>
          <a:off x="1981201" y="5014110"/>
          <a:ext cx="1807845" cy="1219200"/>
        </p:xfrm>
        <a:graphic>
          <a:graphicData uri="http://schemas.openxmlformats.org/drawingml/2006/table">
            <a:tbl>
              <a:tblPr firstRow="1" bandRow="1">
                <a:tableStyleId>{5940675A-B579-460E-94D1-54222C63F5DA}</a:tableStyleId>
              </a:tblPr>
              <a:tblGrid>
                <a:gridCol w="370205">
                  <a:extLst>
                    <a:ext uri="{9D8B030D-6E8A-4147-A177-3AD203B41FA5}">
                      <a16:colId xmlns:a16="http://schemas.microsoft.com/office/drawing/2014/main" val="20000"/>
                    </a:ext>
                  </a:extLst>
                </a:gridCol>
                <a:gridCol w="538480">
                  <a:extLst>
                    <a:ext uri="{9D8B030D-6E8A-4147-A177-3AD203B41FA5}">
                      <a16:colId xmlns:a16="http://schemas.microsoft.com/office/drawing/2014/main" val="20001"/>
                    </a:ext>
                  </a:extLst>
                </a:gridCol>
                <a:gridCol w="449580">
                  <a:extLst>
                    <a:ext uri="{9D8B030D-6E8A-4147-A177-3AD203B41FA5}">
                      <a16:colId xmlns:a16="http://schemas.microsoft.com/office/drawing/2014/main" val="20002"/>
                    </a:ext>
                  </a:extLst>
                </a:gridCol>
                <a:gridCol w="449580">
                  <a:extLst>
                    <a:ext uri="{9D8B030D-6E8A-4147-A177-3AD203B41FA5}">
                      <a16:colId xmlns:a16="http://schemas.microsoft.com/office/drawing/2014/main" val="20003"/>
                    </a:ext>
                  </a:extLst>
                </a:gridCol>
              </a:tblGrid>
              <a:tr h="285036">
                <a:tc>
                  <a:txBody>
                    <a:bodyPr/>
                    <a:lstStyle/>
                    <a:p>
                      <a:pPr algn="ctr"/>
                      <a:endParaRPr lang="en-US" sz="1400" dirty="0"/>
                    </a:p>
                  </a:txBody>
                  <a:tcPr/>
                </a:tc>
                <a:tc>
                  <a:txBody>
                    <a:bodyPr/>
                    <a:lstStyle/>
                    <a:p>
                      <a:pPr algn="ctr"/>
                      <a:r>
                        <a:rPr lang="en-US" sz="1400" dirty="0"/>
                        <a:t>L</a:t>
                      </a:r>
                    </a:p>
                  </a:txBody>
                  <a:tcPr/>
                </a:tc>
                <a:tc>
                  <a:txBody>
                    <a:bodyPr/>
                    <a:lstStyle/>
                    <a:p>
                      <a:pPr algn="ctr"/>
                      <a:r>
                        <a:rPr lang="en-US" sz="1400" dirty="0"/>
                        <a:t>C</a:t>
                      </a:r>
                    </a:p>
                  </a:txBody>
                  <a:tcPr/>
                </a:tc>
                <a:tc>
                  <a:txBody>
                    <a:bodyPr/>
                    <a:lstStyle/>
                    <a:p>
                      <a:pPr algn="ctr"/>
                      <a:r>
                        <a:rPr lang="en-US" sz="1400" dirty="0"/>
                        <a:t>R</a:t>
                      </a:r>
                    </a:p>
                  </a:txBody>
                  <a:tcPr/>
                </a:tc>
                <a:extLst>
                  <a:ext uri="{0D108BD9-81ED-4DB2-BD59-A6C34878D82A}">
                    <a16:rowId xmlns:a16="http://schemas.microsoft.com/office/drawing/2014/main" val="10000"/>
                  </a:ext>
                </a:extLst>
              </a:tr>
              <a:tr h="285036">
                <a:tc>
                  <a:txBody>
                    <a:bodyPr/>
                    <a:lstStyle/>
                    <a:p>
                      <a:pPr algn="ctr"/>
                      <a:r>
                        <a:rPr lang="en-US" sz="1400" dirty="0"/>
                        <a:t>U</a:t>
                      </a:r>
                    </a:p>
                  </a:txBody>
                  <a:tcPr/>
                </a:tc>
                <a:tc>
                  <a:txBody>
                    <a:bodyPr/>
                    <a:lstStyle/>
                    <a:p>
                      <a:pPr algn="ctr"/>
                      <a:r>
                        <a:rPr lang="en-US" sz="1400" dirty="0"/>
                        <a:t>10,3</a:t>
                      </a:r>
                    </a:p>
                  </a:txBody>
                  <a:tcPr/>
                </a:tc>
                <a:tc>
                  <a:txBody>
                    <a:bodyPr/>
                    <a:lstStyle/>
                    <a:p>
                      <a:pPr algn="ctr"/>
                      <a:r>
                        <a:rPr lang="en-US" sz="1400" dirty="0"/>
                        <a:t>1,5</a:t>
                      </a:r>
                    </a:p>
                  </a:txBody>
                  <a:tcPr/>
                </a:tc>
                <a:tc>
                  <a:txBody>
                    <a:bodyPr/>
                    <a:lstStyle/>
                    <a:p>
                      <a:pPr algn="ctr"/>
                      <a:r>
                        <a:rPr lang="en-US" sz="1400" dirty="0"/>
                        <a:t>5,4</a:t>
                      </a:r>
                    </a:p>
                  </a:txBody>
                  <a:tcPr/>
                </a:tc>
                <a:extLst>
                  <a:ext uri="{0D108BD9-81ED-4DB2-BD59-A6C34878D82A}">
                    <a16:rowId xmlns:a16="http://schemas.microsoft.com/office/drawing/2014/main" val="10001"/>
                  </a:ext>
                </a:extLst>
              </a:tr>
              <a:tr h="285036">
                <a:tc>
                  <a:txBody>
                    <a:bodyPr/>
                    <a:lstStyle/>
                    <a:p>
                      <a:pPr algn="ctr"/>
                      <a:r>
                        <a:rPr lang="en-US" sz="1400" dirty="0"/>
                        <a:t>M</a:t>
                      </a:r>
                    </a:p>
                  </a:txBody>
                  <a:tcPr/>
                </a:tc>
                <a:tc>
                  <a:txBody>
                    <a:bodyPr/>
                    <a:lstStyle/>
                    <a:p>
                      <a:pPr algn="ctr"/>
                      <a:r>
                        <a:rPr lang="en-US" sz="1400" dirty="0"/>
                        <a:t>3,1</a:t>
                      </a:r>
                    </a:p>
                  </a:txBody>
                  <a:tcPr/>
                </a:tc>
                <a:tc>
                  <a:txBody>
                    <a:bodyPr/>
                    <a:lstStyle/>
                    <a:p>
                      <a:pPr algn="ctr"/>
                      <a:r>
                        <a:rPr lang="en-US" sz="1400" dirty="0"/>
                        <a:t>2,4</a:t>
                      </a:r>
                    </a:p>
                  </a:txBody>
                  <a:tcPr/>
                </a:tc>
                <a:tc>
                  <a:txBody>
                    <a:bodyPr/>
                    <a:lstStyle/>
                    <a:p>
                      <a:pPr algn="ctr"/>
                      <a:r>
                        <a:rPr lang="en-US" sz="1400" dirty="0"/>
                        <a:t>5,2</a:t>
                      </a:r>
                    </a:p>
                  </a:txBody>
                  <a:tcPr/>
                </a:tc>
                <a:extLst>
                  <a:ext uri="{0D108BD9-81ED-4DB2-BD59-A6C34878D82A}">
                    <a16:rowId xmlns:a16="http://schemas.microsoft.com/office/drawing/2014/main" val="10002"/>
                  </a:ext>
                </a:extLst>
              </a:tr>
              <a:tr h="285036">
                <a:tc>
                  <a:txBody>
                    <a:bodyPr/>
                    <a:lstStyle/>
                    <a:p>
                      <a:pPr algn="ctr"/>
                      <a:r>
                        <a:rPr lang="en-US" sz="1400" dirty="0"/>
                        <a:t>D</a:t>
                      </a:r>
                    </a:p>
                  </a:txBody>
                  <a:tcPr/>
                </a:tc>
                <a:tc>
                  <a:txBody>
                    <a:bodyPr/>
                    <a:lstStyle/>
                    <a:p>
                      <a:pPr algn="ctr"/>
                      <a:r>
                        <a:rPr lang="en-US" sz="1400" dirty="0"/>
                        <a:t>0,10</a:t>
                      </a:r>
                    </a:p>
                  </a:txBody>
                  <a:tcPr/>
                </a:tc>
                <a:tc>
                  <a:txBody>
                    <a:bodyPr/>
                    <a:lstStyle/>
                    <a:p>
                      <a:pPr algn="ctr"/>
                      <a:r>
                        <a:rPr lang="en-US" sz="1400" dirty="0"/>
                        <a:t>1,8</a:t>
                      </a:r>
                    </a:p>
                  </a:txBody>
                  <a:tcPr/>
                </a:tc>
                <a:tc>
                  <a:txBody>
                    <a:bodyPr/>
                    <a:lstStyle/>
                    <a:p>
                      <a:pPr algn="ctr"/>
                      <a:r>
                        <a:rPr lang="en-US" sz="1400" dirty="0"/>
                        <a:t>7,0</a:t>
                      </a:r>
                    </a:p>
                  </a:txBody>
                  <a:tcPr/>
                </a:tc>
                <a:extLst>
                  <a:ext uri="{0D108BD9-81ED-4DB2-BD59-A6C34878D82A}">
                    <a16:rowId xmlns:a16="http://schemas.microsoft.com/office/drawing/2014/main" val="10003"/>
                  </a:ext>
                </a:extLst>
              </a:tr>
            </a:tbl>
          </a:graphicData>
        </a:graphic>
      </p:graphicFrame>
      <p:graphicFrame>
        <p:nvGraphicFramePr>
          <p:cNvPr id="10" name="Table 9">
            <a:extLst>
              <a:ext uri="{FF2B5EF4-FFF2-40B4-BE49-F238E27FC236}">
                <a16:creationId xmlns:a16="http://schemas.microsoft.com/office/drawing/2014/main" id="{0316991C-5B03-4F01-8308-AB221167C12D}"/>
              </a:ext>
            </a:extLst>
          </p:cNvPr>
          <p:cNvGraphicFramePr>
            <a:graphicFrameLocks noGrp="1"/>
          </p:cNvGraphicFramePr>
          <p:nvPr/>
        </p:nvGraphicFramePr>
        <p:xfrm>
          <a:off x="4209327" y="5014110"/>
          <a:ext cx="1358265" cy="1219200"/>
        </p:xfrm>
        <a:graphic>
          <a:graphicData uri="http://schemas.openxmlformats.org/drawingml/2006/table">
            <a:tbl>
              <a:tblPr firstRow="1" bandRow="1">
                <a:tableStyleId>{5940675A-B579-460E-94D1-54222C63F5DA}</a:tableStyleId>
              </a:tblPr>
              <a:tblGrid>
                <a:gridCol w="370205">
                  <a:extLst>
                    <a:ext uri="{9D8B030D-6E8A-4147-A177-3AD203B41FA5}">
                      <a16:colId xmlns:a16="http://schemas.microsoft.com/office/drawing/2014/main" val="20000"/>
                    </a:ext>
                  </a:extLst>
                </a:gridCol>
                <a:gridCol w="538480">
                  <a:extLst>
                    <a:ext uri="{9D8B030D-6E8A-4147-A177-3AD203B41FA5}">
                      <a16:colId xmlns:a16="http://schemas.microsoft.com/office/drawing/2014/main" val="20001"/>
                    </a:ext>
                  </a:extLst>
                </a:gridCol>
                <a:gridCol w="449580">
                  <a:extLst>
                    <a:ext uri="{9D8B030D-6E8A-4147-A177-3AD203B41FA5}">
                      <a16:colId xmlns:a16="http://schemas.microsoft.com/office/drawing/2014/main" val="20002"/>
                    </a:ext>
                  </a:extLst>
                </a:gridCol>
              </a:tblGrid>
              <a:tr h="285036">
                <a:tc>
                  <a:txBody>
                    <a:bodyPr/>
                    <a:lstStyle/>
                    <a:p>
                      <a:pPr algn="ctr"/>
                      <a:endParaRPr lang="en-US" sz="1400" dirty="0"/>
                    </a:p>
                  </a:txBody>
                  <a:tcPr/>
                </a:tc>
                <a:tc>
                  <a:txBody>
                    <a:bodyPr/>
                    <a:lstStyle/>
                    <a:p>
                      <a:pPr algn="ctr"/>
                      <a:r>
                        <a:rPr lang="en-US" sz="1400" dirty="0"/>
                        <a:t>L</a:t>
                      </a:r>
                    </a:p>
                  </a:txBody>
                  <a:tcPr/>
                </a:tc>
                <a:tc>
                  <a:txBody>
                    <a:bodyPr/>
                    <a:lstStyle/>
                    <a:p>
                      <a:pPr algn="ctr"/>
                      <a:r>
                        <a:rPr lang="en-US" sz="1400" dirty="0"/>
                        <a:t>C</a:t>
                      </a:r>
                    </a:p>
                  </a:txBody>
                  <a:tcPr/>
                </a:tc>
                <a:extLst>
                  <a:ext uri="{0D108BD9-81ED-4DB2-BD59-A6C34878D82A}">
                    <a16:rowId xmlns:a16="http://schemas.microsoft.com/office/drawing/2014/main" val="10000"/>
                  </a:ext>
                </a:extLst>
              </a:tr>
              <a:tr h="285036">
                <a:tc>
                  <a:txBody>
                    <a:bodyPr/>
                    <a:lstStyle/>
                    <a:p>
                      <a:pPr algn="ctr"/>
                      <a:r>
                        <a:rPr lang="en-US" sz="1400" dirty="0"/>
                        <a:t>U</a:t>
                      </a:r>
                    </a:p>
                  </a:txBody>
                  <a:tcPr/>
                </a:tc>
                <a:tc>
                  <a:txBody>
                    <a:bodyPr/>
                    <a:lstStyle/>
                    <a:p>
                      <a:pPr algn="ctr"/>
                      <a:r>
                        <a:rPr lang="en-US" sz="1400" dirty="0"/>
                        <a:t>10,3</a:t>
                      </a:r>
                    </a:p>
                  </a:txBody>
                  <a:tcPr/>
                </a:tc>
                <a:tc>
                  <a:txBody>
                    <a:bodyPr/>
                    <a:lstStyle/>
                    <a:p>
                      <a:pPr algn="ctr"/>
                      <a:r>
                        <a:rPr lang="en-US" sz="1400" dirty="0"/>
                        <a:t>1,5</a:t>
                      </a:r>
                    </a:p>
                  </a:txBody>
                  <a:tcPr/>
                </a:tc>
                <a:extLst>
                  <a:ext uri="{0D108BD9-81ED-4DB2-BD59-A6C34878D82A}">
                    <a16:rowId xmlns:a16="http://schemas.microsoft.com/office/drawing/2014/main" val="10001"/>
                  </a:ext>
                </a:extLst>
              </a:tr>
              <a:tr h="285036">
                <a:tc>
                  <a:txBody>
                    <a:bodyPr/>
                    <a:lstStyle/>
                    <a:p>
                      <a:pPr algn="ctr"/>
                      <a:r>
                        <a:rPr lang="en-US" sz="1400" dirty="0"/>
                        <a:t>M</a:t>
                      </a:r>
                    </a:p>
                  </a:txBody>
                  <a:tcPr/>
                </a:tc>
                <a:tc>
                  <a:txBody>
                    <a:bodyPr/>
                    <a:lstStyle/>
                    <a:p>
                      <a:pPr algn="ctr"/>
                      <a:r>
                        <a:rPr lang="en-US" sz="1400" dirty="0"/>
                        <a:t>3,1</a:t>
                      </a:r>
                    </a:p>
                  </a:txBody>
                  <a:tcPr/>
                </a:tc>
                <a:tc>
                  <a:txBody>
                    <a:bodyPr/>
                    <a:lstStyle/>
                    <a:p>
                      <a:pPr algn="ctr"/>
                      <a:r>
                        <a:rPr lang="en-US" sz="1400" dirty="0"/>
                        <a:t>2,4</a:t>
                      </a:r>
                    </a:p>
                  </a:txBody>
                  <a:tcPr/>
                </a:tc>
                <a:extLst>
                  <a:ext uri="{0D108BD9-81ED-4DB2-BD59-A6C34878D82A}">
                    <a16:rowId xmlns:a16="http://schemas.microsoft.com/office/drawing/2014/main" val="10002"/>
                  </a:ext>
                </a:extLst>
              </a:tr>
              <a:tr h="285036">
                <a:tc>
                  <a:txBody>
                    <a:bodyPr/>
                    <a:lstStyle/>
                    <a:p>
                      <a:pPr algn="ctr"/>
                      <a:r>
                        <a:rPr lang="en-US" sz="1400" dirty="0"/>
                        <a:t>D</a:t>
                      </a:r>
                    </a:p>
                  </a:txBody>
                  <a:tcPr/>
                </a:tc>
                <a:tc>
                  <a:txBody>
                    <a:bodyPr/>
                    <a:lstStyle/>
                    <a:p>
                      <a:pPr algn="ctr"/>
                      <a:r>
                        <a:rPr lang="en-US" sz="1400" dirty="0"/>
                        <a:t>0,10</a:t>
                      </a:r>
                    </a:p>
                  </a:txBody>
                  <a:tcPr/>
                </a:tc>
                <a:tc>
                  <a:txBody>
                    <a:bodyPr/>
                    <a:lstStyle/>
                    <a:p>
                      <a:pPr algn="ctr"/>
                      <a:r>
                        <a:rPr lang="en-US" sz="1400" dirty="0"/>
                        <a:t>1,8</a:t>
                      </a:r>
                    </a:p>
                  </a:txBody>
                  <a:tcPr/>
                </a:tc>
                <a:extLst>
                  <a:ext uri="{0D108BD9-81ED-4DB2-BD59-A6C34878D82A}">
                    <a16:rowId xmlns:a16="http://schemas.microsoft.com/office/drawing/2014/main" val="10003"/>
                  </a:ext>
                </a:extLst>
              </a:tr>
            </a:tbl>
          </a:graphicData>
        </a:graphic>
      </p:graphicFrame>
      <p:sp>
        <p:nvSpPr>
          <p:cNvPr id="14" name="Right Arrow 17">
            <a:extLst>
              <a:ext uri="{FF2B5EF4-FFF2-40B4-BE49-F238E27FC236}">
                <a16:creationId xmlns:a16="http://schemas.microsoft.com/office/drawing/2014/main" id="{8356AB03-2E3C-4C51-8AFB-37384162E78B}"/>
              </a:ext>
            </a:extLst>
          </p:cNvPr>
          <p:cNvSpPr/>
          <p:nvPr/>
        </p:nvSpPr>
        <p:spPr>
          <a:xfrm>
            <a:off x="3858361" y="5575139"/>
            <a:ext cx="281651" cy="16976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15" name="Table 14">
            <a:extLst>
              <a:ext uri="{FF2B5EF4-FFF2-40B4-BE49-F238E27FC236}">
                <a16:creationId xmlns:a16="http://schemas.microsoft.com/office/drawing/2014/main" id="{9AF7A6D6-632E-4BE1-86F7-EFE42587DFA4}"/>
              </a:ext>
            </a:extLst>
          </p:cNvPr>
          <p:cNvGraphicFramePr>
            <a:graphicFrameLocks noGrp="1"/>
          </p:cNvGraphicFramePr>
          <p:nvPr/>
        </p:nvGraphicFramePr>
        <p:xfrm>
          <a:off x="5847145" y="5014110"/>
          <a:ext cx="1358265" cy="914400"/>
        </p:xfrm>
        <a:graphic>
          <a:graphicData uri="http://schemas.openxmlformats.org/drawingml/2006/table">
            <a:tbl>
              <a:tblPr firstRow="1" bandRow="1">
                <a:tableStyleId>{5940675A-B579-460E-94D1-54222C63F5DA}</a:tableStyleId>
              </a:tblPr>
              <a:tblGrid>
                <a:gridCol w="370205">
                  <a:extLst>
                    <a:ext uri="{9D8B030D-6E8A-4147-A177-3AD203B41FA5}">
                      <a16:colId xmlns:a16="http://schemas.microsoft.com/office/drawing/2014/main" val="20000"/>
                    </a:ext>
                  </a:extLst>
                </a:gridCol>
                <a:gridCol w="538480">
                  <a:extLst>
                    <a:ext uri="{9D8B030D-6E8A-4147-A177-3AD203B41FA5}">
                      <a16:colId xmlns:a16="http://schemas.microsoft.com/office/drawing/2014/main" val="20001"/>
                    </a:ext>
                  </a:extLst>
                </a:gridCol>
                <a:gridCol w="449580">
                  <a:extLst>
                    <a:ext uri="{9D8B030D-6E8A-4147-A177-3AD203B41FA5}">
                      <a16:colId xmlns:a16="http://schemas.microsoft.com/office/drawing/2014/main" val="20002"/>
                    </a:ext>
                  </a:extLst>
                </a:gridCol>
              </a:tblGrid>
              <a:tr h="285036">
                <a:tc>
                  <a:txBody>
                    <a:bodyPr/>
                    <a:lstStyle/>
                    <a:p>
                      <a:pPr algn="ctr"/>
                      <a:endParaRPr lang="en-US" sz="1400" dirty="0"/>
                    </a:p>
                  </a:txBody>
                  <a:tcPr/>
                </a:tc>
                <a:tc>
                  <a:txBody>
                    <a:bodyPr/>
                    <a:lstStyle/>
                    <a:p>
                      <a:pPr algn="ctr"/>
                      <a:r>
                        <a:rPr lang="en-US" sz="1400" dirty="0"/>
                        <a:t>L</a:t>
                      </a:r>
                    </a:p>
                  </a:txBody>
                  <a:tcPr/>
                </a:tc>
                <a:tc>
                  <a:txBody>
                    <a:bodyPr/>
                    <a:lstStyle/>
                    <a:p>
                      <a:pPr algn="ctr"/>
                      <a:r>
                        <a:rPr lang="en-US" sz="1400" dirty="0"/>
                        <a:t>C</a:t>
                      </a:r>
                    </a:p>
                  </a:txBody>
                  <a:tcPr/>
                </a:tc>
                <a:extLst>
                  <a:ext uri="{0D108BD9-81ED-4DB2-BD59-A6C34878D82A}">
                    <a16:rowId xmlns:a16="http://schemas.microsoft.com/office/drawing/2014/main" val="10000"/>
                  </a:ext>
                </a:extLst>
              </a:tr>
              <a:tr h="285036">
                <a:tc>
                  <a:txBody>
                    <a:bodyPr/>
                    <a:lstStyle/>
                    <a:p>
                      <a:pPr algn="ctr"/>
                      <a:r>
                        <a:rPr lang="en-US" sz="1400" dirty="0"/>
                        <a:t>U</a:t>
                      </a:r>
                    </a:p>
                  </a:txBody>
                  <a:tcPr/>
                </a:tc>
                <a:tc>
                  <a:txBody>
                    <a:bodyPr/>
                    <a:lstStyle/>
                    <a:p>
                      <a:pPr algn="ctr"/>
                      <a:r>
                        <a:rPr lang="en-US" sz="1400" dirty="0"/>
                        <a:t>10,3</a:t>
                      </a:r>
                    </a:p>
                  </a:txBody>
                  <a:tcPr/>
                </a:tc>
                <a:tc>
                  <a:txBody>
                    <a:bodyPr/>
                    <a:lstStyle/>
                    <a:p>
                      <a:pPr algn="ctr"/>
                      <a:r>
                        <a:rPr lang="en-US" sz="1400" dirty="0"/>
                        <a:t>1,5</a:t>
                      </a:r>
                    </a:p>
                  </a:txBody>
                  <a:tcPr/>
                </a:tc>
                <a:extLst>
                  <a:ext uri="{0D108BD9-81ED-4DB2-BD59-A6C34878D82A}">
                    <a16:rowId xmlns:a16="http://schemas.microsoft.com/office/drawing/2014/main" val="10001"/>
                  </a:ext>
                </a:extLst>
              </a:tr>
              <a:tr h="285036">
                <a:tc>
                  <a:txBody>
                    <a:bodyPr/>
                    <a:lstStyle/>
                    <a:p>
                      <a:pPr algn="ctr"/>
                      <a:r>
                        <a:rPr lang="en-US" sz="1400" dirty="0"/>
                        <a:t>M</a:t>
                      </a:r>
                    </a:p>
                  </a:txBody>
                  <a:tcPr/>
                </a:tc>
                <a:tc>
                  <a:txBody>
                    <a:bodyPr/>
                    <a:lstStyle/>
                    <a:p>
                      <a:pPr algn="ctr"/>
                      <a:r>
                        <a:rPr lang="en-US" sz="1400" dirty="0"/>
                        <a:t>3,1</a:t>
                      </a:r>
                    </a:p>
                  </a:txBody>
                  <a:tcPr/>
                </a:tc>
                <a:tc>
                  <a:txBody>
                    <a:bodyPr/>
                    <a:lstStyle/>
                    <a:p>
                      <a:pPr algn="ctr"/>
                      <a:r>
                        <a:rPr lang="en-US" sz="1400" dirty="0"/>
                        <a:t>2,4</a:t>
                      </a:r>
                    </a:p>
                  </a:txBody>
                  <a:tcPr/>
                </a:tc>
                <a:extLst>
                  <a:ext uri="{0D108BD9-81ED-4DB2-BD59-A6C34878D82A}">
                    <a16:rowId xmlns:a16="http://schemas.microsoft.com/office/drawing/2014/main" val="10002"/>
                  </a:ext>
                </a:extLst>
              </a:tr>
            </a:tbl>
          </a:graphicData>
        </a:graphic>
      </p:graphicFrame>
      <p:sp>
        <p:nvSpPr>
          <p:cNvPr id="16" name="Right Arrow 19">
            <a:extLst>
              <a:ext uri="{FF2B5EF4-FFF2-40B4-BE49-F238E27FC236}">
                <a16:creationId xmlns:a16="http://schemas.microsoft.com/office/drawing/2014/main" id="{F851EC3F-8966-4586-90B8-AB6D79310E20}"/>
              </a:ext>
            </a:extLst>
          </p:cNvPr>
          <p:cNvSpPr/>
          <p:nvPr/>
        </p:nvSpPr>
        <p:spPr>
          <a:xfrm>
            <a:off x="5608085" y="5575139"/>
            <a:ext cx="198567" cy="16976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ight Arrow 20">
            <a:extLst>
              <a:ext uri="{FF2B5EF4-FFF2-40B4-BE49-F238E27FC236}">
                <a16:creationId xmlns:a16="http://schemas.microsoft.com/office/drawing/2014/main" id="{B6CAABBD-495A-4636-9BFF-D06FFA251B10}"/>
              </a:ext>
            </a:extLst>
          </p:cNvPr>
          <p:cNvSpPr/>
          <p:nvPr/>
        </p:nvSpPr>
        <p:spPr>
          <a:xfrm>
            <a:off x="7303776" y="5538829"/>
            <a:ext cx="198567" cy="16976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19" name="Table 18">
            <a:extLst>
              <a:ext uri="{FF2B5EF4-FFF2-40B4-BE49-F238E27FC236}">
                <a16:creationId xmlns:a16="http://schemas.microsoft.com/office/drawing/2014/main" id="{F83DDF67-E809-4F0E-9EEC-7BBEA7765CE4}"/>
              </a:ext>
            </a:extLst>
          </p:cNvPr>
          <p:cNvGraphicFramePr>
            <a:graphicFrameLocks noGrp="1"/>
          </p:cNvGraphicFramePr>
          <p:nvPr/>
        </p:nvGraphicFramePr>
        <p:xfrm>
          <a:off x="7600710" y="5014110"/>
          <a:ext cx="819785" cy="914400"/>
        </p:xfrm>
        <a:graphic>
          <a:graphicData uri="http://schemas.openxmlformats.org/drawingml/2006/table">
            <a:tbl>
              <a:tblPr firstRow="1" bandRow="1">
                <a:tableStyleId>{5940675A-B579-460E-94D1-54222C63F5DA}</a:tableStyleId>
              </a:tblPr>
              <a:tblGrid>
                <a:gridCol w="370205">
                  <a:extLst>
                    <a:ext uri="{9D8B030D-6E8A-4147-A177-3AD203B41FA5}">
                      <a16:colId xmlns:a16="http://schemas.microsoft.com/office/drawing/2014/main" val="20000"/>
                    </a:ext>
                  </a:extLst>
                </a:gridCol>
                <a:gridCol w="449580">
                  <a:extLst>
                    <a:ext uri="{9D8B030D-6E8A-4147-A177-3AD203B41FA5}">
                      <a16:colId xmlns:a16="http://schemas.microsoft.com/office/drawing/2014/main" val="20001"/>
                    </a:ext>
                  </a:extLst>
                </a:gridCol>
              </a:tblGrid>
              <a:tr h="285036">
                <a:tc>
                  <a:txBody>
                    <a:bodyPr/>
                    <a:lstStyle/>
                    <a:p>
                      <a:pPr algn="ctr"/>
                      <a:endParaRPr lang="en-US" sz="1400" dirty="0"/>
                    </a:p>
                  </a:txBody>
                  <a:tcPr/>
                </a:tc>
                <a:tc>
                  <a:txBody>
                    <a:bodyPr/>
                    <a:lstStyle/>
                    <a:p>
                      <a:pPr algn="ctr"/>
                      <a:r>
                        <a:rPr lang="en-US" sz="1400" dirty="0"/>
                        <a:t>C</a:t>
                      </a:r>
                    </a:p>
                  </a:txBody>
                  <a:tcPr/>
                </a:tc>
                <a:extLst>
                  <a:ext uri="{0D108BD9-81ED-4DB2-BD59-A6C34878D82A}">
                    <a16:rowId xmlns:a16="http://schemas.microsoft.com/office/drawing/2014/main" val="10000"/>
                  </a:ext>
                </a:extLst>
              </a:tr>
              <a:tr h="285036">
                <a:tc>
                  <a:txBody>
                    <a:bodyPr/>
                    <a:lstStyle/>
                    <a:p>
                      <a:pPr algn="ctr"/>
                      <a:r>
                        <a:rPr lang="en-US" sz="1400" dirty="0"/>
                        <a:t>U</a:t>
                      </a:r>
                    </a:p>
                  </a:txBody>
                  <a:tcPr/>
                </a:tc>
                <a:tc>
                  <a:txBody>
                    <a:bodyPr/>
                    <a:lstStyle/>
                    <a:p>
                      <a:pPr algn="ctr"/>
                      <a:r>
                        <a:rPr lang="en-US" sz="1400" dirty="0"/>
                        <a:t>1,5</a:t>
                      </a:r>
                    </a:p>
                  </a:txBody>
                  <a:tcPr/>
                </a:tc>
                <a:extLst>
                  <a:ext uri="{0D108BD9-81ED-4DB2-BD59-A6C34878D82A}">
                    <a16:rowId xmlns:a16="http://schemas.microsoft.com/office/drawing/2014/main" val="10001"/>
                  </a:ext>
                </a:extLst>
              </a:tr>
              <a:tr h="285036">
                <a:tc>
                  <a:txBody>
                    <a:bodyPr/>
                    <a:lstStyle/>
                    <a:p>
                      <a:pPr algn="ctr"/>
                      <a:r>
                        <a:rPr lang="en-US" sz="1400" dirty="0"/>
                        <a:t>M</a:t>
                      </a:r>
                    </a:p>
                  </a:txBody>
                  <a:tcPr/>
                </a:tc>
                <a:tc>
                  <a:txBody>
                    <a:bodyPr/>
                    <a:lstStyle/>
                    <a:p>
                      <a:pPr algn="ctr"/>
                      <a:r>
                        <a:rPr lang="en-US" sz="1400" dirty="0"/>
                        <a:t>2,4</a:t>
                      </a:r>
                    </a:p>
                  </a:txBody>
                  <a:tcPr/>
                </a:tc>
                <a:extLst>
                  <a:ext uri="{0D108BD9-81ED-4DB2-BD59-A6C34878D82A}">
                    <a16:rowId xmlns:a16="http://schemas.microsoft.com/office/drawing/2014/main" val="10002"/>
                  </a:ext>
                </a:extLst>
              </a:tr>
            </a:tbl>
          </a:graphicData>
        </a:graphic>
      </p:graphicFrame>
      <p:sp>
        <p:nvSpPr>
          <p:cNvPr id="20" name="Right Arrow 22">
            <a:extLst>
              <a:ext uri="{FF2B5EF4-FFF2-40B4-BE49-F238E27FC236}">
                <a16:creationId xmlns:a16="http://schemas.microsoft.com/office/drawing/2014/main" id="{2B17BB90-2CBC-4F17-9E67-3BD6FB838308}"/>
              </a:ext>
            </a:extLst>
          </p:cNvPr>
          <p:cNvSpPr/>
          <p:nvPr/>
        </p:nvSpPr>
        <p:spPr>
          <a:xfrm>
            <a:off x="8563487" y="5538829"/>
            <a:ext cx="198567" cy="16976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21" name="Table 20">
            <a:extLst>
              <a:ext uri="{FF2B5EF4-FFF2-40B4-BE49-F238E27FC236}">
                <a16:creationId xmlns:a16="http://schemas.microsoft.com/office/drawing/2014/main" id="{2D9DCB10-3D7D-47C7-8B44-466EAECCFE01}"/>
              </a:ext>
            </a:extLst>
          </p:cNvPr>
          <p:cNvGraphicFramePr>
            <a:graphicFrameLocks noGrp="1"/>
          </p:cNvGraphicFramePr>
          <p:nvPr/>
        </p:nvGraphicFramePr>
        <p:xfrm>
          <a:off x="8905046" y="5014110"/>
          <a:ext cx="819785" cy="609600"/>
        </p:xfrm>
        <a:graphic>
          <a:graphicData uri="http://schemas.openxmlformats.org/drawingml/2006/table">
            <a:tbl>
              <a:tblPr firstRow="1" bandRow="1">
                <a:tableStyleId>{5940675A-B579-460E-94D1-54222C63F5DA}</a:tableStyleId>
              </a:tblPr>
              <a:tblGrid>
                <a:gridCol w="370205">
                  <a:extLst>
                    <a:ext uri="{9D8B030D-6E8A-4147-A177-3AD203B41FA5}">
                      <a16:colId xmlns:a16="http://schemas.microsoft.com/office/drawing/2014/main" val="20000"/>
                    </a:ext>
                  </a:extLst>
                </a:gridCol>
                <a:gridCol w="449580">
                  <a:extLst>
                    <a:ext uri="{9D8B030D-6E8A-4147-A177-3AD203B41FA5}">
                      <a16:colId xmlns:a16="http://schemas.microsoft.com/office/drawing/2014/main" val="20001"/>
                    </a:ext>
                  </a:extLst>
                </a:gridCol>
              </a:tblGrid>
              <a:tr h="285036">
                <a:tc>
                  <a:txBody>
                    <a:bodyPr/>
                    <a:lstStyle/>
                    <a:p>
                      <a:pPr algn="ctr"/>
                      <a:endParaRPr lang="en-US" sz="1400" dirty="0"/>
                    </a:p>
                  </a:txBody>
                  <a:tcPr/>
                </a:tc>
                <a:tc>
                  <a:txBody>
                    <a:bodyPr/>
                    <a:lstStyle/>
                    <a:p>
                      <a:pPr algn="ctr"/>
                      <a:r>
                        <a:rPr lang="en-US" sz="1400" dirty="0"/>
                        <a:t>C</a:t>
                      </a:r>
                    </a:p>
                  </a:txBody>
                  <a:tcPr/>
                </a:tc>
                <a:extLst>
                  <a:ext uri="{0D108BD9-81ED-4DB2-BD59-A6C34878D82A}">
                    <a16:rowId xmlns:a16="http://schemas.microsoft.com/office/drawing/2014/main" val="10000"/>
                  </a:ext>
                </a:extLst>
              </a:tr>
              <a:tr h="285036">
                <a:tc>
                  <a:txBody>
                    <a:bodyPr/>
                    <a:lstStyle/>
                    <a:p>
                      <a:pPr algn="ctr"/>
                      <a:r>
                        <a:rPr lang="en-US" sz="1400" dirty="0"/>
                        <a:t>M</a:t>
                      </a:r>
                    </a:p>
                  </a:txBody>
                  <a:tcPr/>
                </a:tc>
                <a:tc>
                  <a:txBody>
                    <a:bodyPr/>
                    <a:lstStyle/>
                    <a:p>
                      <a:pPr algn="ctr"/>
                      <a:r>
                        <a:rPr lang="en-US" sz="1400" dirty="0"/>
                        <a:t>2,4</a:t>
                      </a:r>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6499709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Effect transition="in" filter="fade">
                                      <p:cBhvr>
                                        <p:cTn id="11" dur="500"/>
                                        <p:tgtEl>
                                          <p:spTgt spid="3">
                                            <p:txEl>
                                              <p:pRg st="2" end="2"/>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Find PSNE through Iterative Removal</a:t>
            </a:r>
          </a:p>
        </p:txBody>
      </p:sp>
      <p:sp>
        <p:nvSpPr>
          <p:cNvPr id="3" name="Content Placeholder 2"/>
          <p:cNvSpPr>
            <a:spLocks noGrp="1"/>
          </p:cNvSpPr>
          <p:nvPr>
            <p:ph sz="quarter" idx="1"/>
          </p:nvPr>
        </p:nvSpPr>
        <p:spPr>
          <a:xfrm>
            <a:off x="612647" y="1139881"/>
            <a:ext cx="11112775" cy="3495063"/>
          </a:xfrm>
        </p:spPr>
        <p:txBody>
          <a:bodyPr>
            <a:normAutofit/>
          </a:bodyPr>
          <a:lstStyle/>
          <a:p>
            <a:r>
              <a:rPr lang="en-US" dirty="0"/>
              <a:t>When the algorithm terminates, if the remaining game has only one action for each player, then that is the unique NE of the game and the game is called dominance solvable</a:t>
            </a:r>
          </a:p>
          <a:p>
            <a:pPr lvl="1"/>
            <a:r>
              <a:rPr lang="en-US" sz="2800" dirty="0"/>
              <a:t>It may not be a dominant strategy equilibrium</a:t>
            </a:r>
          </a:p>
          <a:p>
            <a:r>
              <a:rPr lang="en-US" dirty="0"/>
              <a:t>When the remaining game has more than one action for some players, find PSNE in the remaining game</a:t>
            </a:r>
          </a:p>
          <a:p>
            <a:r>
              <a:rPr lang="en-US" dirty="0"/>
              <a:t>Order of removal does not matter</a:t>
            </a:r>
            <a:endParaRPr lang="en-US" sz="2400" dirty="0"/>
          </a:p>
        </p:txBody>
      </p:sp>
      <p:graphicFrame>
        <p:nvGraphicFramePr>
          <p:cNvPr id="17" name="Table 16"/>
          <p:cNvGraphicFramePr>
            <a:graphicFrameLocks noGrp="1"/>
          </p:cNvGraphicFramePr>
          <p:nvPr/>
        </p:nvGraphicFramePr>
        <p:xfrm>
          <a:off x="4193800" y="5071134"/>
          <a:ext cx="3190756" cy="1219200"/>
        </p:xfrm>
        <a:graphic>
          <a:graphicData uri="http://schemas.openxmlformats.org/drawingml/2006/table">
            <a:tbl>
              <a:tblPr firstRow="1" bandRow="1">
                <a:tableStyleId>{5940675A-B579-460E-94D1-54222C63F5DA}</a:tableStyleId>
              </a:tblPr>
              <a:tblGrid>
                <a:gridCol w="797689">
                  <a:extLst>
                    <a:ext uri="{9D8B030D-6E8A-4147-A177-3AD203B41FA5}">
                      <a16:colId xmlns:a16="http://schemas.microsoft.com/office/drawing/2014/main" val="20000"/>
                    </a:ext>
                  </a:extLst>
                </a:gridCol>
                <a:gridCol w="797689">
                  <a:extLst>
                    <a:ext uri="{9D8B030D-6E8A-4147-A177-3AD203B41FA5}">
                      <a16:colId xmlns:a16="http://schemas.microsoft.com/office/drawing/2014/main" val="20001"/>
                    </a:ext>
                  </a:extLst>
                </a:gridCol>
                <a:gridCol w="797689">
                  <a:extLst>
                    <a:ext uri="{9D8B030D-6E8A-4147-A177-3AD203B41FA5}">
                      <a16:colId xmlns:a16="http://schemas.microsoft.com/office/drawing/2014/main" val="20002"/>
                    </a:ext>
                  </a:extLst>
                </a:gridCol>
                <a:gridCol w="797689">
                  <a:extLst>
                    <a:ext uri="{9D8B030D-6E8A-4147-A177-3AD203B41FA5}">
                      <a16:colId xmlns:a16="http://schemas.microsoft.com/office/drawing/2014/main" val="20003"/>
                    </a:ext>
                  </a:extLst>
                </a:gridCol>
              </a:tblGrid>
              <a:tr h="285036">
                <a:tc>
                  <a:txBody>
                    <a:bodyPr/>
                    <a:lstStyle/>
                    <a:p>
                      <a:pPr algn="ctr"/>
                      <a:endParaRPr lang="en-US" sz="1400" dirty="0"/>
                    </a:p>
                  </a:txBody>
                  <a:tcPr/>
                </a:tc>
                <a:tc>
                  <a:txBody>
                    <a:bodyPr/>
                    <a:lstStyle/>
                    <a:p>
                      <a:pPr algn="ctr"/>
                      <a:r>
                        <a:rPr lang="en-US" sz="1400" dirty="0"/>
                        <a:t>L</a:t>
                      </a:r>
                    </a:p>
                  </a:txBody>
                  <a:tcPr/>
                </a:tc>
                <a:tc>
                  <a:txBody>
                    <a:bodyPr/>
                    <a:lstStyle/>
                    <a:p>
                      <a:pPr algn="ctr"/>
                      <a:r>
                        <a:rPr lang="en-US" sz="1400" dirty="0"/>
                        <a:t>C</a:t>
                      </a:r>
                    </a:p>
                  </a:txBody>
                  <a:tcPr/>
                </a:tc>
                <a:tc>
                  <a:txBody>
                    <a:bodyPr/>
                    <a:lstStyle/>
                    <a:p>
                      <a:pPr algn="ctr"/>
                      <a:r>
                        <a:rPr lang="en-US" sz="1400" dirty="0"/>
                        <a:t>R</a:t>
                      </a:r>
                    </a:p>
                  </a:txBody>
                  <a:tcPr/>
                </a:tc>
                <a:extLst>
                  <a:ext uri="{0D108BD9-81ED-4DB2-BD59-A6C34878D82A}">
                    <a16:rowId xmlns:a16="http://schemas.microsoft.com/office/drawing/2014/main" val="10000"/>
                  </a:ext>
                </a:extLst>
              </a:tr>
              <a:tr h="285036">
                <a:tc>
                  <a:txBody>
                    <a:bodyPr/>
                    <a:lstStyle/>
                    <a:p>
                      <a:pPr algn="ctr"/>
                      <a:r>
                        <a:rPr lang="en-US" sz="1400" dirty="0"/>
                        <a:t>U</a:t>
                      </a:r>
                    </a:p>
                  </a:txBody>
                  <a:tcPr/>
                </a:tc>
                <a:tc>
                  <a:txBody>
                    <a:bodyPr/>
                    <a:lstStyle/>
                    <a:p>
                      <a:pPr algn="ctr"/>
                      <a:r>
                        <a:rPr lang="en-US" sz="1400" dirty="0"/>
                        <a:t>10,3</a:t>
                      </a:r>
                    </a:p>
                  </a:txBody>
                  <a:tcPr/>
                </a:tc>
                <a:tc>
                  <a:txBody>
                    <a:bodyPr/>
                    <a:lstStyle/>
                    <a:p>
                      <a:pPr algn="ctr"/>
                      <a:r>
                        <a:rPr lang="en-US" sz="1400" dirty="0"/>
                        <a:t>1,5</a:t>
                      </a:r>
                    </a:p>
                  </a:txBody>
                  <a:tcPr/>
                </a:tc>
                <a:tc>
                  <a:txBody>
                    <a:bodyPr/>
                    <a:lstStyle/>
                    <a:p>
                      <a:pPr algn="ctr"/>
                      <a:r>
                        <a:rPr lang="en-US" sz="1400" dirty="0"/>
                        <a:t>5,4</a:t>
                      </a:r>
                    </a:p>
                  </a:txBody>
                  <a:tcPr/>
                </a:tc>
                <a:extLst>
                  <a:ext uri="{0D108BD9-81ED-4DB2-BD59-A6C34878D82A}">
                    <a16:rowId xmlns:a16="http://schemas.microsoft.com/office/drawing/2014/main" val="10001"/>
                  </a:ext>
                </a:extLst>
              </a:tr>
              <a:tr h="285036">
                <a:tc>
                  <a:txBody>
                    <a:bodyPr/>
                    <a:lstStyle/>
                    <a:p>
                      <a:pPr algn="ctr"/>
                      <a:r>
                        <a:rPr lang="en-US" sz="1400" dirty="0"/>
                        <a:t>M</a:t>
                      </a:r>
                    </a:p>
                  </a:txBody>
                  <a:tcPr/>
                </a:tc>
                <a:tc>
                  <a:txBody>
                    <a:bodyPr/>
                    <a:lstStyle/>
                    <a:p>
                      <a:pPr algn="ctr"/>
                      <a:r>
                        <a:rPr lang="en-US" sz="1400" dirty="0"/>
                        <a:t>3,1</a:t>
                      </a:r>
                    </a:p>
                  </a:txBody>
                  <a:tcPr/>
                </a:tc>
                <a:tc>
                  <a:txBody>
                    <a:bodyPr/>
                    <a:lstStyle/>
                    <a:p>
                      <a:pPr algn="ctr"/>
                      <a:r>
                        <a:rPr lang="en-US" sz="1400" dirty="0"/>
                        <a:t>2,4</a:t>
                      </a:r>
                    </a:p>
                  </a:txBody>
                  <a:tcPr/>
                </a:tc>
                <a:tc>
                  <a:txBody>
                    <a:bodyPr/>
                    <a:lstStyle/>
                    <a:p>
                      <a:pPr algn="ctr"/>
                      <a:r>
                        <a:rPr lang="en-US" sz="1400" dirty="0"/>
                        <a:t>5,2</a:t>
                      </a:r>
                    </a:p>
                  </a:txBody>
                  <a:tcPr/>
                </a:tc>
                <a:extLst>
                  <a:ext uri="{0D108BD9-81ED-4DB2-BD59-A6C34878D82A}">
                    <a16:rowId xmlns:a16="http://schemas.microsoft.com/office/drawing/2014/main" val="10002"/>
                  </a:ext>
                </a:extLst>
              </a:tr>
              <a:tr h="285036">
                <a:tc>
                  <a:txBody>
                    <a:bodyPr/>
                    <a:lstStyle/>
                    <a:p>
                      <a:pPr algn="ctr"/>
                      <a:r>
                        <a:rPr lang="en-US" sz="1400" dirty="0"/>
                        <a:t>D</a:t>
                      </a:r>
                    </a:p>
                  </a:txBody>
                  <a:tcPr/>
                </a:tc>
                <a:tc>
                  <a:txBody>
                    <a:bodyPr/>
                    <a:lstStyle/>
                    <a:p>
                      <a:pPr algn="ctr"/>
                      <a:r>
                        <a:rPr lang="en-US" sz="1400" dirty="0"/>
                        <a:t>0,10</a:t>
                      </a:r>
                    </a:p>
                  </a:txBody>
                  <a:tcPr/>
                </a:tc>
                <a:tc>
                  <a:txBody>
                    <a:bodyPr/>
                    <a:lstStyle/>
                    <a:p>
                      <a:pPr algn="ctr"/>
                      <a:r>
                        <a:rPr lang="en-US" sz="1400" dirty="0"/>
                        <a:t>1,8</a:t>
                      </a:r>
                    </a:p>
                  </a:txBody>
                  <a:tcPr/>
                </a:tc>
                <a:tc>
                  <a:txBody>
                    <a:bodyPr/>
                    <a:lstStyle/>
                    <a:p>
                      <a:pPr algn="ctr"/>
                      <a:r>
                        <a:rPr lang="en-US" sz="1400" dirty="0"/>
                        <a:t>7,0</a:t>
                      </a:r>
                    </a:p>
                  </a:txBody>
                  <a:tcPr/>
                </a:tc>
                <a:extLst>
                  <a:ext uri="{0D108BD9-81ED-4DB2-BD59-A6C34878D82A}">
                    <a16:rowId xmlns:a16="http://schemas.microsoft.com/office/drawing/2014/main" val="10003"/>
                  </a:ext>
                </a:extLst>
              </a:tr>
            </a:tbl>
          </a:graphicData>
        </a:graphic>
      </p:graphicFrame>
      <p:sp>
        <p:nvSpPr>
          <p:cNvPr id="18" name="TextBox 17"/>
          <p:cNvSpPr txBox="1"/>
          <p:nvPr/>
        </p:nvSpPr>
        <p:spPr>
          <a:xfrm>
            <a:off x="5894316" y="4780341"/>
            <a:ext cx="818908" cy="307777"/>
          </a:xfrm>
          <a:prstGeom prst="rect">
            <a:avLst/>
          </a:prstGeom>
          <a:noFill/>
        </p:spPr>
        <p:txBody>
          <a:bodyPr wrap="square" rtlCol="0">
            <a:spAutoFit/>
          </a:bodyPr>
          <a:lstStyle/>
          <a:p>
            <a:r>
              <a:rPr lang="en-US" sz="1400" dirty="0"/>
              <a:t>Player 2</a:t>
            </a:r>
          </a:p>
        </p:txBody>
      </p:sp>
      <p:sp>
        <p:nvSpPr>
          <p:cNvPr id="19" name="TextBox 18"/>
          <p:cNvSpPr txBox="1"/>
          <p:nvPr/>
        </p:nvSpPr>
        <p:spPr>
          <a:xfrm rot="16200000">
            <a:off x="3602997" y="5361726"/>
            <a:ext cx="752286" cy="523220"/>
          </a:xfrm>
          <a:prstGeom prst="rect">
            <a:avLst/>
          </a:prstGeom>
          <a:noFill/>
        </p:spPr>
        <p:txBody>
          <a:bodyPr wrap="square" rtlCol="0">
            <a:spAutoFit/>
          </a:bodyPr>
          <a:lstStyle/>
          <a:p>
            <a:r>
              <a:rPr lang="en-US" sz="1400" dirty="0"/>
              <a:t>Player 1</a:t>
            </a:r>
          </a:p>
        </p:txBody>
      </p:sp>
      <p:sp>
        <p:nvSpPr>
          <p:cNvPr id="7" name="Slide Number Placeholder 6"/>
          <p:cNvSpPr>
            <a:spLocks noGrp="1"/>
          </p:cNvSpPr>
          <p:nvPr>
            <p:ph type="sldNum" sz="quarter" idx="12"/>
          </p:nvPr>
        </p:nvSpPr>
        <p:spPr>
          <a:xfrm>
            <a:off x="612648" y="6356350"/>
            <a:ext cx="814936" cy="365760"/>
          </a:xfrm>
          <a:prstGeom prst="rect">
            <a:avLst/>
          </a:prstGeom>
        </p:spPr>
        <p:txBody>
          <a:bodyPr vert="horz"/>
          <a:lstStyle>
            <a:defPPr>
              <a:defRPr lang="en-US"/>
            </a:defPPr>
            <a:lvl1pPr marL="0" algn="l" defTabSz="914400" rtl="0" eaLnBrk="1" latinLnBrk="0" hangingPunct="1">
              <a:defRPr kumimoji="0" sz="14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3B20E47-2A4C-4221-B6B9-A2AC2F1C1077}" type="slidenum">
              <a:rPr lang="en-US" smtClean="0"/>
              <a:pPr/>
              <a:t>42</a:t>
            </a:fld>
            <a:endParaRPr lang="en-US" dirty="0"/>
          </a:p>
        </p:txBody>
      </p:sp>
    </p:spTree>
    <p:extLst>
      <p:ext uri="{BB962C8B-B14F-4D97-AF65-F5344CB8AC3E}">
        <p14:creationId xmlns:p14="http://schemas.microsoft.com/office/powerpoint/2010/main" val="337506589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Find Mixed Strategy Nash Equilibrium</a:t>
            </a:r>
          </a:p>
        </p:txBody>
      </p:sp>
      <p:sp>
        <p:nvSpPr>
          <p:cNvPr id="3" name="Content Placeholder 2"/>
          <p:cNvSpPr>
            <a:spLocks noGrp="1"/>
          </p:cNvSpPr>
          <p:nvPr>
            <p:ph sz="quarter" idx="1"/>
          </p:nvPr>
        </p:nvSpPr>
        <p:spPr/>
        <p:txBody>
          <a:bodyPr>
            <a:normAutofit/>
          </a:bodyPr>
          <a:lstStyle/>
          <a:p>
            <a:r>
              <a:rPr lang="en-US" dirty="0">
                <a:solidFill>
                  <a:schemeClr val="tx2"/>
                </a:solidFill>
              </a:rPr>
              <a:t>Can we still apply iterative removal?</a:t>
            </a:r>
          </a:p>
          <a:p>
            <a:pPr lvl="1"/>
            <a:r>
              <a:rPr lang="en-US" sz="2800" dirty="0"/>
              <a:t>Yes! The removed strategies cannot be part of any NE</a:t>
            </a:r>
          </a:p>
          <a:p>
            <a:pPr lvl="1"/>
            <a:r>
              <a:rPr lang="en-US" sz="2800" dirty="0"/>
              <a:t>You can always apply iterative removal first</a:t>
            </a:r>
          </a:p>
          <a:p>
            <a:endParaRPr lang="en-US" sz="3200" dirty="0"/>
          </a:p>
          <a:p>
            <a:endParaRPr lang="en-US" sz="3200" dirty="0"/>
          </a:p>
        </p:txBody>
      </p:sp>
      <p:sp>
        <p:nvSpPr>
          <p:cNvPr id="7" name="Slide Number Placeholder 6"/>
          <p:cNvSpPr>
            <a:spLocks noGrp="1"/>
          </p:cNvSpPr>
          <p:nvPr>
            <p:ph type="sldNum" sz="quarter" idx="12"/>
          </p:nvPr>
        </p:nvSpPr>
        <p:spPr>
          <a:xfrm>
            <a:off x="612648" y="6356350"/>
            <a:ext cx="814936" cy="365760"/>
          </a:xfrm>
          <a:prstGeom prst="rect">
            <a:avLst/>
          </a:prstGeom>
        </p:spPr>
        <p:txBody>
          <a:bodyPr vert="horz"/>
          <a:lstStyle>
            <a:defPPr>
              <a:defRPr lang="en-US"/>
            </a:defPPr>
            <a:lvl1pPr marL="0" algn="l" defTabSz="914400" rtl="0" eaLnBrk="1" latinLnBrk="0" hangingPunct="1">
              <a:defRPr kumimoji="0" sz="14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3B20E47-2A4C-4221-B6B9-A2AC2F1C1077}" type="slidenum">
              <a:rPr lang="en-US" smtClean="0"/>
              <a:pPr/>
              <a:t>43</a:t>
            </a:fld>
            <a:endParaRPr lang="en-US" dirty="0"/>
          </a:p>
        </p:txBody>
      </p:sp>
      <mc:AlternateContent xmlns:mc="http://schemas.openxmlformats.org/markup-compatibility/2006" xmlns:p14="http://schemas.microsoft.com/office/powerpoint/2010/main">
        <mc:Choice Requires="p14">
          <p:contentPart p14:bwMode="auto" r:id="rId3">
            <p14:nvContentPartPr>
              <p14:cNvPr id="4" name="Ink 3">
                <a:extLst>
                  <a:ext uri="{FF2B5EF4-FFF2-40B4-BE49-F238E27FC236}">
                    <a16:creationId xmlns:a16="http://schemas.microsoft.com/office/drawing/2014/main" id="{B2117552-9693-C5AB-8C53-A82A48A4CE32}"/>
                  </a:ext>
                </a:extLst>
              </p14:cNvPr>
              <p14:cNvContentPartPr/>
              <p14:nvPr/>
            </p14:nvContentPartPr>
            <p14:xfrm>
              <a:off x="274320" y="1673640"/>
              <a:ext cx="9713520" cy="870840"/>
            </p14:xfrm>
          </p:contentPart>
        </mc:Choice>
        <mc:Fallback xmlns="">
          <p:pic>
            <p:nvPicPr>
              <p:cNvPr id="4" name="Ink 3">
                <a:extLst>
                  <a:ext uri="{FF2B5EF4-FFF2-40B4-BE49-F238E27FC236}">
                    <a16:creationId xmlns:a16="http://schemas.microsoft.com/office/drawing/2014/main" id="{B2117552-9693-C5AB-8C53-A82A48A4CE32}"/>
                  </a:ext>
                </a:extLst>
              </p:cNvPr>
              <p:cNvPicPr/>
              <p:nvPr/>
            </p:nvPicPr>
            <p:blipFill>
              <a:blip r:embed="rId4"/>
              <a:stretch>
                <a:fillRect/>
              </a:stretch>
            </p:blipFill>
            <p:spPr>
              <a:xfrm>
                <a:off x="264960" y="1664280"/>
                <a:ext cx="9732240" cy="889560"/>
              </a:xfrm>
              <a:prstGeom prst="rect">
                <a:avLst/>
              </a:prstGeom>
            </p:spPr>
          </p:pic>
        </mc:Fallback>
      </mc:AlternateContent>
    </p:spTree>
    <p:extLst>
      <p:ext uri="{BB962C8B-B14F-4D97-AF65-F5344CB8AC3E}">
        <p14:creationId xmlns:p14="http://schemas.microsoft.com/office/powerpoint/2010/main" val="31698074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Find Mixed Strategy Nash Equilibrium</a:t>
            </a:r>
          </a:p>
        </p:txBody>
      </p:sp>
      <p:sp>
        <p:nvSpPr>
          <p:cNvPr id="3" name="Content Placeholder 2"/>
          <p:cNvSpPr>
            <a:spLocks noGrp="1"/>
          </p:cNvSpPr>
          <p:nvPr>
            <p:ph sz="quarter" idx="1"/>
          </p:nvPr>
        </p:nvSpPr>
        <p:spPr/>
        <p:txBody>
          <a:bodyPr>
            <a:normAutofit/>
          </a:bodyPr>
          <a:lstStyle/>
          <a:p>
            <a:r>
              <a:rPr lang="en-US" dirty="0"/>
              <a:t>How to find mixed strategy NE (after iterative removal)?</a:t>
            </a:r>
          </a:p>
        </p:txBody>
      </p:sp>
      <mc:AlternateContent xmlns:mc="http://schemas.openxmlformats.org/markup-compatibility/2006" xmlns:a14="http://schemas.microsoft.com/office/drawing/2010/main">
        <mc:Choice Requires="a14">
          <p:sp>
            <p:nvSpPr>
              <p:cNvPr id="10" name="Rectangle 9"/>
              <p:cNvSpPr/>
              <p:nvPr/>
            </p:nvSpPr>
            <p:spPr>
              <a:xfrm>
                <a:off x="552099" y="3800426"/>
                <a:ext cx="9801723" cy="954107"/>
              </a:xfrm>
              <a:prstGeom prst="rect">
                <a:avLst/>
              </a:prstGeom>
            </p:spPr>
            <p:txBody>
              <a:bodyPr wrap="square">
                <a:spAutoFit/>
              </a:bodyPr>
              <a:lstStyle/>
              <a:p>
                <a:r>
                  <a:rPr lang="en-US" sz="2800" dirty="0">
                    <a:solidFill>
                      <a:schemeClr val="tx2"/>
                    </a:solidFill>
                  </a:rPr>
                  <a:t>If </a:t>
                </a:r>
                <a14:m>
                  <m:oMath xmlns:m="http://schemas.openxmlformats.org/officeDocument/2006/math">
                    <m:sSub>
                      <m:sSubPr>
                        <m:ctrlPr>
                          <a:rPr lang="en-US" sz="2800" i="1">
                            <a:solidFill>
                              <a:schemeClr val="tx2"/>
                            </a:solidFill>
                            <a:latin typeface="Cambria Math" panose="02040503050406030204" pitchFamily="18" charset="0"/>
                          </a:rPr>
                        </m:ctrlPr>
                      </m:sSubPr>
                      <m:e>
                        <m:r>
                          <a:rPr lang="en-US" sz="2800" i="1">
                            <a:solidFill>
                              <a:schemeClr val="tx2"/>
                            </a:solidFill>
                            <a:latin typeface="Cambria Math" panose="02040503050406030204" pitchFamily="18" charset="0"/>
                          </a:rPr>
                          <m:t>𝑠</m:t>
                        </m:r>
                      </m:e>
                      <m:sub>
                        <m:r>
                          <a:rPr lang="en-US" sz="2800" i="1">
                            <a:solidFill>
                              <a:schemeClr val="tx2"/>
                            </a:solidFill>
                            <a:latin typeface="Cambria Math" panose="02040503050406030204" pitchFamily="18" charset="0"/>
                          </a:rPr>
                          <m:t>𝐴</m:t>
                        </m:r>
                      </m:sub>
                    </m:sSub>
                    <m:r>
                      <a:rPr lang="en-US" sz="2800" i="1">
                        <a:solidFill>
                          <a:schemeClr val="tx2"/>
                        </a:solidFill>
                        <a:latin typeface="Cambria Math" panose="02040503050406030204" pitchFamily="18" charset="0"/>
                      </a:rPr>
                      <m:t>=(</m:t>
                    </m:r>
                    <m:r>
                      <a:rPr lang="en-US" sz="2800" i="1">
                        <a:solidFill>
                          <a:schemeClr val="tx2"/>
                        </a:solidFill>
                        <a:latin typeface="Cambria Math" panose="02040503050406030204" pitchFamily="18" charset="0"/>
                      </a:rPr>
                      <m:t>𝑝</m:t>
                    </m:r>
                    <m:r>
                      <a:rPr lang="en-US" sz="2800" i="1">
                        <a:solidFill>
                          <a:schemeClr val="tx2"/>
                        </a:solidFill>
                        <a:latin typeface="Cambria Math" panose="02040503050406030204" pitchFamily="18" charset="0"/>
                      </a:rPr>
                      <m:t>,1−</m:t>
                    </m:r>
                    <m:r>
                      <a:rPr lang="en-US" sz="2800" i="1">
                        <a:solidFill>
                          <a:schemeClr val="tx2"/>
                        </a:solidFill>
                        <a:latin typeface="Cambria Math" panose="02040503050406030204" pitchFamily="18" charset="0"/>
                      </a:rPr>
                      <m:t>𝑝</m:t>
                    </m:r>
                    <m:r>
                      <a:rPr lang="en-US" sz="2800" i="1">
                        <a:solidFill>
                          <a:schemeClr val="tx2"/>
                        </a:solidFill>
                        <a:latin typeface="Cambria Math" panose="02040503050406030204" pitchFamily="18" charset="0"/>
                      </a:rPr>
                      <m:t>)</m:t>
                    </m:r>
                  </m:oMath>
                </a14:m>
                <a:r>
                  <a:rPr lang="en-US" sz="2800" dirty="0">
                    <a:solidFill>
                      <a:schemeClr val="tx2"/>
                    </a:solidFill>
                  </a:rPr>
                  <a:t> and </a:t>
                </a:r>
                <a14:m>
                  <m:oMath xmlns:m="http://schemas.openxmlformats.org/officeDocument/2006/math">
                    <m:sSub>
                      <m:sSubPr>
                        <m:ctrlPr>
                          <a:rPr lang="en-US" sz="2800" i="1">
                            <a:solidFill>
                              <a:schemeClr val="tx2"/>
                            </a:solidFill>
                            <a:latin typeface="Cambria Math" panose="02040503050406030204" pitchFamily="18" charset="0"/>
                          </a:rPr>
                        </m:ctrlPr>
                      </m:sSubPr>
                      <m:e>
                        <m:r>
                          <a:rPr lang="en-US" sz="2800" i="1">
                            <a:solidFill>
                              <a:schemeClr val="tx2"/>
                            </a:solidFill>
                            <a:latin typeface="Cambria Math" panose="02040503050406030204" pitchFamily="18" charset="0"/>
                          </a:rPr>
                          <m:t>𝑠</m:t>
                        </m:r>
                      </m:e>
                      <m:sub>
                        <m:r>
                          <a:rPr lang="en-US" sz="2800" i="1">
                            <a:solidFill>
                              <a:schemeClr val="tx2"/>
                            </a:solidFill>
                            <a:latin typeface="Cambria Math" panose="02040503050406030204" pitchFamily="18" charset="0"/>
                          </a:rPr>
                          <m:t>𝐵</m:t>
                        </m:r>
                      </m:sub>
                    </m:sSub>
                    <m:r>
                      <a:rPr lang="en-US" sz="2800" i="1">
                        <a:solidFill>
                          <a:schemeClr val="tx2"/>
                        </a:solidFill>
                        <a:latin typeface="Cambria Math" panose="02040503050406030204" pitchFamily="18" charset="0"/>
                      </a:rPr>
                      <m:t>=(</m:t>
                    </m:r>
                    <m:r>
                      <a:rPr lang="en-US" sz="2800" i="1">
                        <a:solidFill>
                          <a:schemeClr val="tx2"/>
                        </a:solidFill>
                        <a:latin typeface="Cambria Math" panose="02040503050406030204" pitchFamily="18" charset="0"/>
                      </a:rPr>
                      <m:t>𝑞</m:t>
                    </m:r>
                    <m:r>
                      <a:rPr lang="en-US" sz="2800" i="1">
                        <a:solidFill>
                          <a:schemeClr val="tx2"/>
                        </a:solidFill>
                        <a:latin typeface="Cambria Math" panose="02040503050406030204" pitchFamily="18" charset="0"/>
                      </a:rPr>
                      <m:t>,1−</m:t>
                    </m:r>
                    <m:r>
                      <a:rPr lang="en-US" sz="2800" i="1">
                        <a:solidFill>
                          <a:schemeClr val="tx2"/>
                        </a:solidFill>
                        <a:latin typeface="Cambria Math" panose="02040503050406030204" pitchFamily="18" charset="0"/>
                      </a:rPr>
                      <m:t>𝑞</m:t>
                    </m:r>
                    <m:r>
                      <a:rPr lang="en-US" sz="2800" i="1">
                        <a:solidFill>
                          <a:schemeClr val="tx2"/>
                        </a:solidFill>
                        <a:latin typeface="Cambria Math" panose="02040503050406030204" pitchFamily="18" charset="0"/>
                      </a:rPr>
                      <m:t>)</m:t>
                    </m:r>
                  </m:oMath>
                </a14:m>
                <a:r>
                  <a:rPr lang="en-US" sz="2800" dirty="0">
                    <a:solidFill>
                      <a:schemeClr val="tx2"/>
                    </a:solidFill>
                  </a:rPr>
                  <a:t> with </a:t>
                </a:r>
                <a14:m>
                  <m:oMath xmlns:m="http://schemas.openxmlformats.org/officeDocument/2006/math">
                    <m:r>
                      <a:rPr lang="en-US" sz="2800">
                        <a:solidFill>
                          <a:schemeClr val="tx2"/>
                        </a:solidFill>
                        <a:latin typeface="Cambria Math" panose="02040503050406030204" pitchFamily="18" charset="0"/>
                      </a:rPr>
                      <m:t>0&lt;</m:t>
                    </m:r>
                    <m:r>
                      <a:rPr lang="en-US" sz="2800" i="1">
                        <a:solidFill>
                          <a:schemeClr val="tx2"/>
                        </a:solidFill>
                        <a:latin typeface="Cambria Math" panose="02040503050406030204" pitchFamily="18" charset="0"/>
                      </a:rPr>
                      <m:t>𝑝</m:t>
                    </m:r>
                    <m:r>
                      <a:rPr lang="en-US" sz="2800" i="1">
                        <a:solidFill>
                          <a:schemeClr val="tx2"/>
                        </a:solidFill>
                        <a:latin typeface="Cambria Math" panose="02040503050406030204" pitchFamily="18" charset="0"/>
                      </a:rPr>
                      <m:t>,</m:t>
                    </m:r>
                    <m:r>
                      <a:rPr lang="en-US" sz="2800" i="1">
                        <a:solidFill>
                          <a:schemeClr val="tx2"/>
                        </a:solidFill>
                        <a:latin typeface="Cambria Math" panose="02040503050406030204" pitchFamily="18" charset="0"/>
                      </a:rPr>
                      <m:t>𝑞</m:t>
                    </m:r>
                    <m:r>
                      <a:rPr lang="en-US" sz="2800" i="1">
                        <a:solidFill>
                          <a:schemeClr val="tx2"/>
                        </a:solidFill>
                        <a:latin typeface="Cambria Math" panose="02040503050406030204" pitchFamily="18" charset="0"/>
                      </a:rPr>
                      <m:t>&lt;1</m:t>
                    </m:r>
                  </m:oMath>
                </a14:m>
                <a:r>
                  <a:rPr lang="en-US" sz="2800" dirty="0">
                    <a:solidFill>
                      <a:schemeClr val="tx2"/>
                    </a:solidFill>
                  </a:rPr>
                  <a:t> is a NE, what are the necessary conditions for </a:t>
                </a:r>
                <a14:m>
                  <m:oMath xmlns:m="http://schemas.openxmlformats.org/officeDocument/2006/math">
                    <m:r>
                      <a:rPr lang="en-US" sz="2800" i="1">
                        <a:solidFill>
                          <a:schemeClr val="tx2"/>
                        </a:solidFill>
                        <a:latin typeface="Cambria Math" panose="02040503050406030204" pitchFamily="18" charset="0"/>
                      </a:rPr>
                      <m:t>𝑝</m:t>
                    </m:r>
                  </m:oMath>
                </a14:m>
                <a:r>
                  <a:rPr lang="en-US" sz="2800" dirty="0">
                    <a:solidFill>
                      <a:schemeClr val="tx2"/>
                    </a:solidFill>
                  </a:rPr>
                  <a:t> and </a:t>
                </a:r>
                <a14:m>
                  <m:oMath xmlns:m="http://schemas.openxmlformats.org/officeDocument/2006/math">
                    <m:r>
                      <a:rPr lang="en-US" sz="2800" i="1">
                        <a:solidFill>
                          <a:schemeClr val="tx2"/>
                        </a:solidFill>
                        <a:latin typeface="Cambria Math" panose="02040503050406030204" pitchFamily="18" charset="0"/>
                      </a:rPr>
                      <m:t>𝑞</m:t>
                    </m:r>
                  </m:oMath>
                </a14:m>
                <a:r>
                  <a:rPr lang="en-US" sz="2800" dirty="0">
                    <a:solidFill>
                      <a:schemeClr val="tx2"/>
                    </a:solidFill>
                  </a:rPr>
                  <a:t>?</a:t>
                </a:r>
              </a:p>
            </p:txBody>
          </p:sp>
        </mc:Choice>
        <mc:Fallback xmlns="">
          <p:sp>
            <p:nvSpPr>
              <p:cNvPr id="10" name="Rectangle 9"/>
              <p:cNvSpPr>
                <a:spLocks noRot="1" noChangeAspect="1" noMove="1" noResize="1" noEditPoints="1" noAdjustHandles="1" noChangeArrowheads="1" noChangeShapeType="1" noTextEdit="1"/>
              </p:cNvSpPr>
              <p:nvPr/>
            </p:nvSpPr>
            <p:spPr>
              <a:xfrm>
                <a:off x="552099" y="3800426"/>
                <a:ext cx="9801723" cy="954107"/>
              </a:xfrm>
              <a:prstGeom prst="rect">
                <a:avLst/>
              </a:prstGeom>
              <a:blipFill>
                <a:blip r:embed="rId3"/>
                <a:stretch>
                  <a:fillRect l="-1307" t="-5732" b="-17197"/>
                </a:stretch>
              </a:blipFill>
            </p:spPr>
            <p:txBody>
              <a:bodyPr/>
              <a:lstStyle/>
              <a:p>
                <a:r>
                  <a:rPr lang="en-US">
                    <a:noFill/>
                  </a:rPr>
                  <a:t> </a:t>
                </a:r>
              </a:p>
            </p:txBody>
          </p:sp>
        </mc:Fallback>
      </mc:AlternateContent>
      <p:graphicFrame>
        <p:nvGraphicFramePr>
          <p:cNvPr id="11" name="Table 10"/>
          <p:cNvGraphicFramePr>
            <a:graphicFrameLocks noGrp="1"/>
          </p:cNvGraphicFramePr>
          <p:nvPr>
            <p:extLst>
              <p:ext uri="{D42A27DB-BD31-4B8C-83A1-F6EECF244321}">
                <p14:modId xmlns:p14="http://schemas.microsoft.com/office/powerpoint/2010/main" val="1771889352"/>
              </p:ext>
            </p:extLst>
          </p:nvPr>
        </p:nvGraphicFramePr>
        <p:xfrm>
          <a:off x="1682950" y="2110024"/>
          <a:ext cx="4325517" cy="1478995"/>
        </p:xfrm>
        <a:graphic>
          <a:graphicData uri="http://schemas.openxmlformats.org/drawingml/2006/table">
            <a:tbl>
              <a:tblPr firstRow="1" bandRow="1">
                <a:tableStyleId>{5940675A-B579-460E-94D1-54222C63F5DA}</a:tableStyleId>
              </a:tblPr>
              <a:tblGrid>
                <a:gridCol w="1441839">
                  <a:extLst>
                    <a:ext uri="{9D8B030D-6E8A-4147-A177-3AD203B41FA5}">
                      <a16:colId xmlns:a16="http://schemas.microsoft.com/office/drawing/2014/main" val="20000"/>
                    </a:ext>
                  </a:extLst>
                </a:gridCol>
                <a:gridCol w="1441839">
                  <a:extLst>
                    <a:ext uri="{9D8B030D-6E8A-4147-A177-3AD203B41FA5}">
                      <a16:colId xmlns:a16="http://schemas.microsoft.com/office/drawing/2014/main" val="20001"/>
                    </a:ext>
                  </a:extLst>
                </a:gridCol>
                <a:gridCol w="1441839">
                  <a:extLst>
                    <a:ext uri="{9D8B030D-6E8A-4147-A177-3AD203B41FA5}">
                      <a16:colId xmlns:a16="http://schemas.microsoft.com/office/drawing/2014/main" val="20002"/>
                    </a:ext>
                  </a:extLst>
                </a:gridCol>
              </a:tblGrid>
              <a:tr h="546502">
                <a:tc>
                  <a:txBody>
                    <a:bodyPr/>
                    <a:lstStyle/>
                    <a:p>
                      <a:pPr algn="ctr"/>
                      <a:endParaRPr lang="en-US" sz="2400" dirty="0"/>
                    </a:p>
                  </a:txBody>
                  <a:tcPr anchor="ctr"/>
                </a:tc>
                <a:tc>
                  <a:txBody>
                    <a:bodyPr/>
                    <a:lstStyle/>
                    <a:p>
                      <a:pPr algn="ctr"/>
                      <a:r>
                        <a:rPr lang="en-US" sz="2400" kern="1200" dirty="0">
                          <a:solidFill>
                            <a:srgbClr val="00B050"/>
                          </a:solidFill>
                          <a:latin typeface="+mn-lt"/>
                          <a:ea typeface="+mn-ea"/>
                          <a:cs typeface="+mn-cs"/>
                        </a:rPr>
                        <a:t>Football</a:t>
                      </a:r>
                    </a:p>
                  </a:txBody>
                  <a:tcPr anchor="ctr"/>
                </a:tc>
                <a:tc>
                  <a:txBody>
                    <a:bodyPr/>
                    <a:lstStyle/>
                    <a:p>
                      <a:pPr algn="ctr"/>
                      <a:r>
                        <a:rPr lang="en-US" sz="2400" kern="1200" dirty="0">
                          <a:solidFill>
                            <a:srgbClr val="00B050"/>
                          </a:solidFill>
                          <a:latin typeface="+mn-lt"/>
                          <a:ea typeface="+mn-ea"/>
                          <a:cs typeface="+mn-cs"/>
                        </a:rPr>
                        <a:t>Concert</a:t>
                      </a:r>
                    </a:p>
                  </a:txBody>
                  <a:tcPr anchor="ctr"/>
                </a:tc>
                <a:extLst>
                  <a:ext uri="{0D108BD9-81ED-4DB2-BD59-A6C34878D82A}">
                    <a16:rowId xmlns:a16="http://schemas.microsoft.com/office/drawing/2014/main" val="10000"/>
                  </a:ext>
                </a:extLst>
              </a:tr>
              <a:tr h="475293">
                <a:tc>
                  <a:txBody>
                    <a:bodyPr/>
                    <a:lstStyle/>
                    <a:p>
                      <a:pPr marL="0" algn="ctr" defTabSz="914400" rtl="0" eaLnBrk="1" latinLnBrk="0" hangingPunct="1"/>
                      <a:r>
                        <a:rPr lang="en-US" sz="2400" kern="1200" dirty="0">
                          <a:solidFill>
                            <a:schemeClr val="accent1"/>
                          </a:solidFill>
                          <a:latin typeface="+mn-lt"/>
                          <a:ea typeface="+mn-ea"/>
                          <a:cs typeface="+mn-cs"/>
                        </a:rPr>
                        <a:t>Football</a:t>
                      </a:r>
                    </a:p>
                  </a:txBody>
                  <a:tcPr anchor="ctr"/>
                </a:tc>
                <a:tc>
                  <a:txBody>
                    <a:bodyPr/>
                    <a:lstStyle/>
                    <a:p>
                      <a:pPr marL="0" algn="ctr" rtl="0" eaLnBrk="1" latinLnBrk="0" hangingPunct="1"/>
                      <a:r>
                        <a:rPr kumimoji="0" lang="en-US" sz="2400" kern="1200" dirty="0">
                          <a:solidFill>
                            <a:schemeClr val="accent1"/>
                          </a:solidFill>
                          <a:latin typeface="+mn-lt"/>
                          <a:ea typeface="+mn-ea"/>
                          <a:cs typeface="+mn-cs"/>
                        </a:rPr>
                        <a:t>2,</a:t>
                      </a:r>
                      <a:r>
                        <a:rPr kumimoji="0" lang="en-US" sz="2400" kern="1200" dirty="0">
                          <a:solidFill>
                            <a:srgbClr val="00B050"/>
                          </a:solidFill>
                          <a:latin typeface="+mn-lt"/>
                          <a:ea typeface="+mn-ea"/>
                          <a:cs typeface="+mn-cs"/>
                        </a:rPr>
                        <a:t>1</a:t>
                      </a:r>
                    </a:p>
                  </a:txBody>
                  <a:tcPr anchor="ctr"/>
                </a:tc>
                <a:tc>
                  <a:txBody>
                    <a:bodyPr/>
                    <a:lstStyle/>
                    <a:p>
                      <a:pPr marL="0" algn="ctr" rtl="0" eaLnBrk="1" latinLnBrk="0" hangingPunct="1"/>
                      <a:r>
                        <a:rPr kumimoji="0" lang="en-US" sz="2400" kern="1200" dirty="0">
                          <a:solidFill>
                            <a:schemeClr val="accent1"/>
                          </a:solidFill>
                          <a:latin typeface="+mn-lt"/>
                          <a:ea typeface="+mn-ea"/>
                          <a:cs typeface="+mn-cs"/>
                        </a:rPr>
                        <a:t>0,</a:t>
                      </a:r>
                      <a:r>
                        <a:rPr kumimoji="0" lang="en-US" sz="2400" kern="1200" dirty="0">
                          <a:solidFill>
                            <a:srgbClr val="00B050"/>
                          </a:solidFill>
                          <a:latin typeface="+mn-lt"/>
                          <a:ea typeface="+mn-ea"/>
                          <a:cs typeface="+mn-cs"/>
                        </a:rPr>
                        <a:t>0</a:t>
                      </a:r>
                    </a:p>
                  </a:txBody>
                  <a:tcPr anchor="ctr"/>
                </a:tc>
                <a:extLst>
                  <a:ext uri="{0D108BD9-81ED-4DB2-BD59-A6C34878D82A}">
                    <a16:rowId xmlns:a16="http://schemas.microsoft.com/office/drawing/2014/main" val="10001"/>
                  </a:ext>
                </a:extLst>
              </a:tr>
              <a:tr h="454926">
                <a:tc>
                  <a:txBody>
                    <a:bodyPr/>
                    <a:lstStyle/>
                    <a:p>
                      <a:pPr marL="0" algn="ctr" defTabSz="914400" rtl="0" eaLnBrk="1" latinLnBrk="0" hangingPunct="1"/>
                      <a:r>
                        <a:rPr lang="en-US" sz="2400" kern="1200" dirty="0">
                          <a:solidFill>
                            <a:schemeClr val="accent1"/>
                          </a:solidFill>
                          <a:latin typeface="+mn-lt"/>
                          <a:ea typeface="+mn-ea"/>
                          <a:cs typeface="+mn-cs"/>
                        </a:rPr>
                        <a:t>Concert</a:t>
                      </a:r>
                    </a:p>
                  </a:txBody>
                  <a:tcPr anchor="ctr"/>
                </a:tc>
                <a:tc>
                  <a:txBody>
                    <a:bodyPr/>
                    <a:lstStyle/>
                    <a:p>
                      <a:pPr marL="0" algn="ctr" rtl="0" eaLnBrk="1" latinLnBrk="0" hangingPunct="1"/>
                      <a:r>
                        <a:rPr kumimoji="0" lang="en-US" sz="2400" kern="1200" dirty="0">
                          <a:solidFill>
                            <a:schemeClr val="accent1"/>
                          </a:solidFill>
                          <a:latin typeface="+mn-lt"/>
                          <a:ea typeface="+mn-ea"/>
                          <a:cs typeface="+mn-cs"/>
                        </a:rPr>
                        <a:t>0,</a:t>
                      </a:r>
                      <a:r>
                        <a:rPr kumimoji="0" lang="en-US" sz="2400" kern="1200" dirty="0">
                          <a:solidFill>
                            <a:srgbClr val="00B050"/>
                          </a:solidFill>
                          <a:latin typeface="+mn-lt"/>
                          <a:ea typeface="+mn-ea"/>
                          <a:cs typeface="+mn-cs"/>
                        </a:rPr>
                        <a:t>0</a:t>
                      </a:r>
                    </a:p>
                  </a:txBody>
                  <a:tcPr anchor="ctr"/>
                </a:tc>
                <a:tc>
                  <a:txBody>
                    <a:bodyPr/>
                    <a:lstStyle/>
                    <a:p>
                      <a:pPr marL="0" algn="ctr" rtl="0" eaLnBrk="1" latinLnBrk="0" hangingPunct="1"/>
                      <a:r>
                        <a:rPr kumimoji="0" lang="en-US" sz="2400" kern="1200" dirty="0">
                          <a:solidFill>
                            <a:schemeClr val="accent1"/>
                          </a:solidFill>
                          <a:latin typeface="+mn-lt"/>
                          <a:ea typeface="+mn-ea"/>
                          <a:cs typeface="+mn-cs"/>
                        </a:rPr>
                        <a:t>1,</a:t>
                      </a:r>
                      <a:r>
                        <a:rPr kumimoji="0" lang="en-US" sz="2400" kern="1200" dirty="0">
                          <a:solidFill>
                            <a:srgbClr val="00B050"/>
                          </a:solidFill>
                          <a:latin typeface="+mn-lt"/>
                          <a:ea typeface="+mn-ea"/>
                          <a:cs typeface="+mn-cs"/>
                        </a:rPr>
                        <a:t>2</a:t>
                      </a:r>
                    </a:p>
                  </a:txBody>
                  <a:tcPr anchor="ctr"/>
                </a:tc>
                <a:extLst>
                  <a:ext uri="{0D108BD9-81ED-4DB2-BD59-A6C34878D82A}">
                    <a16:rowId xmlns:a16="http://schemas.microsoft.com/office/drawing/2014/main" val="10002"/>
                  </a:ext>
                </a:extLst>
              </a:tr>
            </a:tbl>
          </a:graphicData>
        </a:graphic>
      </p:graphicFrame>
      <p:sp>
        <p:nvSpPr>
          <p:cNvPr id="12" name="TextBox 11"/>
          <p:cNvSpPr txBox="1"/>
          <p:nvPr/>
        </p:nvSpPr>
        <p:spPr>
          <a:xfrm>
            <a:off x="4081587" y="1592990"/>
            <a:ext cx="1376246" cy="523220"/>
          </a:xfrm>
          <a:prstGeom prst="rect">
            <a:avLst/>
          </a:prstGeom>
          <a:noFill/>
        </p:spPr>
        <p:txBody>
          <a:bodyPr wrap="square" rtlCol="0">
            <a:spAutoFit/>
          </a:bodyPr>
          <a:lstStyle/>
          <a:p>
            <a:r>
              <a:rPr lang="en-US" sz="2800" dirty="0">
                <a:solidFill>
                  <a:srgbClr val="00B050"/>
                </a:solidFill>
              </a:rPr>
              <a:t>Berry</a:t>
            </a:r>
          </a:p>
        </p:txBody>
      </p:sp>
      <p:sp>
        <p:nvSpPr>
          <p:cNvPr id="13" name="TextBox 12"/>
          <p:cNvSpPr txBox="1"/>
          <p:nvPr/>
        </p:nvSpPr>
        <p:spPr>
          <a:xfrm rot="16200000">
            <a:off x="826978" y="2766202"/>
            <a:ext cx="1117865" cy="523220"/>
          </a:xfrm>
          <a:prstGeom prst="rect">
            <a:avLst/>
          </a:prstGeom>
          <a:noFill/>
        </p:spPr>
        <p:txBody>
          <a:bodyPr wrap="square" rtlCol="0">
            <a:spAutoFit/>
          </a:bodyPr>
          <a:lstStyle/>
          <a:p>
            <a:pPr algn="ctr"/>
            <a:r>
              <a:rPr lang="en-US" sz="2800" dirty="0">
                <a:solidFill>
                  <a:schemeClr val="accent1"/>
                </a:solidFill>
              </a:rPr>
              <a:t>Alex</a:t>
            </a:r>
          </a:p>
        </p:txBody>
      </p:sp>
      <p:sp>
        <p:nvSpPr>
          <p:cNvPr id="7" name="Slide Number Placeholder 6"/>
          <p:cNvSpPr>
            <a:spLocks noGrp="1"/>
          </p:cNvSpPr>
          <p:nvPr>
            <p:ph type="sldNum" sz="quarter" idx="12"/>
          </p:nvPr>
        </p:nvSpPr>
        <p:spPr>
          <a:xfrm>
            <a:off x="612648" y="6356350"/>
            <a:ext cx="814936" cy="365760"/>
          </a:xfrm>
          <a:prstGeom prst="rect">
            <a:avLst/>
          </a:prstGeom>
        </p:spPr>
        <p:txBody>
          <a:bodyPr vert="horz"/>
          <a:lstStyle>
            <a:defPPr>
              <a:defRPr lang="en-US"/>
            </a:defPPr>
            <a:lvl1pPr marL="0" algn="l" defTabSz="914400" rtl="0" eaLnBrk="1" latinLnBrk="0" hangingPunct="1">
              <a:defRPr kumimoji="0" sz="14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3B20E47-2A4C-4221-B6B9-A2AC2F1C1077}" type="slidenum">
              <a:rPr lang="en-US" smtClean="0"/>
              <a:pPr/>
              <a:t>44</a:t>
            </a:fld>
            <a:endParaRPr lang="en-US" dirty="0"/>
          </a:p>
        </p:txBody>
      </p:sp>
    </p:spTree>
    <p:extLst>
      <p:ext uri="{BB962C8B-B14F-4D97-AF65-F5344CB8AC3E}">
        <p14:creationId xmlns:p14="http://schemas.microsoft.com/office/powerpoint/2010/main" val="218605442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AC68A6-6142-E6EF-614F-B708D4B64F00}"/>
              </a:ext>
            </a:extLst>
          </p:cNvPr>
          <p:cNvSpPr>
            <a:spLocks noGrp="1"/>
          </p:cNvSpPr>
          <p:nvPr>
            <p:ph type="title"/>
          </p:nvPr>
        </p:nvSpPr>
        <p:spPr/>
        <p:txBody>
          <a:bodyPr/>
          <a:lstStyle/>
          <a:p>
            <a:r>
              <a:rPr lang="en-US" dirty="0"/>
              <a:t>Visualizing Equilibrium</a:t>
            </a:r>
          </a:p>
        </p:txBody>
      </p:sp>
      <p:sp>
        <p:nvSpPr>
          <p:cNvPr id="4" name="Slide Number Placeholder 3">
            <a:extLst>
              <a:ext uri="{FF2B5EF4-FFF2-40B4-BE49-F238E27FC236}">
                <a16:creationId xmlns:a16="http://schemas.microsoft.com/office/drawing/2014/main" id="{28176041-99CA-3937-7CD2-44D52DD82808}"/>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5DC575-B3DA-4894-AC1D-D96F1860F14D}"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6" name="Straight Arrow Connector 5">
            <a:extLst>
              <a:ext uri="{FF2B5EF4-FFF2-40B4-BE49-F238E27FC236}">
                <a16:creationId xmlns:a16="http://schemas.microsoft.com/office/drawing/2014/main" id="{4DFCA237-C3F6-DBC2-D665-5C8C9F1597A0}"/>
              </a:ext>
            </a:extLst>
          </p:cNvPr>
          <p:cNvCxnSpPr>
            <a:cxnSpLocks/>
          </p:cNvCxnSpPr>
          <p:nvPr/>
        </p:nvCxnSpPr>
        <p:spPr>
          <a:xfrm flipV="1">
            <a:off x="1162949" y="2348049"/>
            <a:ext cx="0" cy="515407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479F5EB7-0CD1-78FD-0058-BBF38F1BAE64}"/>
              </a:ext>
            </a:extLst>
          </p:cNvPr>
          <p:cNvCxnSpPr>
            <a:cxnSpLocks/>
          </p:cNvCxnSpPr>
          <p:nvPr/>
        </p:nvCxnSpPr>
        <p:spPr>
          <a:xfrm>
            <a:off x="351963" y="6129311"/>
            <a:ext cx="5921829"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4BDB9191-5E5C-010B-6B7D-A73477849B07}"/>
              </a:ext>
            </a:extLst>
          </p:cNvPr>
          <p:cNvSpPr txBox="1"/>
          <p:nvPr/>
        </p:nvSpPr>
        <p:spPr>
          <a:xfrm>
            <a:off x="6273792" y="5944645"/>
            <a:ext cx="34657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p</a:t>
            </a:r>
          </a:p>
        </p:txBody>
      </p:sp>
      <p:sp>
        <p:nvSpPr>
          <p:cNvPr id="11" name="TextBox 10">
            <a:extLst>
              <a:ext uri="{FF2B5EF4-FFF2-40B4-BE49-F238E27FC236}">
                <a16:creationId xmlns:a16="http://schemas.microsoft.com/office/drawing/2014/main" id="{162179A4-C60F-3978-A7CC-47E5677E7DBD}"/>
              </a:ext>
            </a:extLst>
          </p:cNvPr>
          <p:cNvSpPr txBox="1"/>
          <p:nvPr/>
        </p:nvSpPr>
        <p:spPr>
          <a:xfrm>
            <a:off x="351963" y="1842399"/>
            <a:ext cx="2008755"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Utility of Berry</a:t>
            </a:r>
          </a:p>
        </p:txBody>
      </p:sp>
      <p:graphicFrame>
        <p:nvGraphicFramePr>
          <p:cNvPr id="12" name="Table 11">
            <a:extLst>
              <a:ext uri="{FF2B5EF4-FFF2-40B4-BE49-F238E27FC236}">
                <a16:creationId xmlns:a16="http://schemas.microsoft.com/office/drawing/2014/main" id="{4BDC20E4-672A-2A74-F252-F6C3FF46B98B}"/>
              </a:ext>
            </a:extLst>
          </p:cNvPr>
          <p:cNvGraphicFramePr>
            <a:graphicFrameLocks noGrp="1"/>
          </p:cNvGraphicFramePr>
          <p:nvPr/>
        </p:nvGraphicFramePr>
        <p:xfrm>
          <a:off x="7880679" y="4794686"/>
          <a:ext cx="4044297" cy="1707075"/>
        </p:xfrm>
        <a:graphic>
          <a:graphicData uri="http://schemas.openxmlformats.org/drawingml/2006/table">
            <a:tbl>
              <a:tblPr firstRow="1" bandRow="1">
                <a:tableStyleId>{5940675A-B579-460E-94D1-54222C63F5DA}</a:tableStyleId>
              </a:tblPr>
              <a:tblGrid>
                <a:gridCol w="1348099">
                  <a:extLst>
                    <a:ext uri="{9D8B030D-6E8A-4147-A177-3AD203B41FA5}">
                      <a16:colId xmlns:a16="http://schemas.microsoft.com/office/drawing/2014/main" val="20000"/>
                    </a:ext>
                  </a:extLst>
                </a:gridCol>
                <a:gridCol w="1348099">
                  <a:extLst>
                    <a:ext uri="{9D8B030D-6E8A-4147-A177-3AD203B41FA5}">
                      <a16:colId xmlns:a16="http://schemas.microsoft.com/office/drawing/2014/main" val="20001"/>
                    </a:ext>
                  </a:extLst>
                </a:gridCol>
                <a:gridCol w="1348099">
                  <a:extLst>
                    <a:ext uri="{9D8B030D-6E8A-4147-A177-3AD203B41FA5}">
                      <a16:colId xmlns:a16="http://schemas.microsoft.com/office/drawing/2014/main" val="20002"/>
                    </a:ext>
                  </a:extLst>
                </a:gridCol>
              </a:tblGrid>
              <a:tr h="569025">
                <a:tc>
                  <a:txBody>
                    <a:bodyPr/>
                    <a:lstStyle/>
                    <a:p>
                      <a:pPr algn="ctr"/>
                      <a:endParaRPr lang="en-US" sz="2400" dirty="0"/>
                    </a:p>
                  </a:txBody>
                  <a:tcPr/>
                </a:tc>
                <a:tc>
                  <a:txBody>
                    <a:bodyPr/>
                    <a:lstStyle/>
                    <a:p>
                      <a:pPr algn="ctr"/>
                      <a:r>
                        <a:rPr lang="en-US" sz="2400" dirty="0"/>
                        <a:t>Football</a:t>
                      </a:r>
                    </a:p>
                  </a:txBody>
                  <a:tcPr/>
                </a:tc>
                <a:tc>
                  <a:txBody>
                    <a:bodyPr/>
                    <a:lstStyle/>
                    <a:p>
                      <a:pPr algn="ctr"/>
                      <a:r>
                        <a:rPr lang="en-US" sz="2400" dirty="0"/>
                        <a:t>Concert</a:t>
                      </a:r>
                    </a:p>
                  </a:txBody>
                  <a:tcPr/>
                </a:tc>
                <a:extLst>
                  <a:ext uri="{0D108BD9-81ED-4DB2-BD59-A6C34878D82A}">
                    <a16:rowId xmlns:a16="http://schemas.microsoft.com/office/drawing/2014/main" val="10000"/>
                  </a:ext>
                </a:extLst>
              </a:tr>
              <a:tr h="569025">
                <a:tc>
                  <a:txBody>
                    <a:bodyPr/>
                    <a:lstStyle/>
                    <a:p>
                      <a:pPr algn="ctr"/>
                      <a:r>
                        <a:rPr lang="en-US" sz="2400" dirty="0"/>
                        <a:t>Football</a:t>
                      </a:r>
                    </a:p>
                  </a:txBody>
                  <a:tcPr/>
                </a:tc>
                <a:tc>
                  <a:txBody>
                    <a:bodyPr/>
                    <a:lstStyle/>
                    <a:p>
                      <a:pPr algn="ctr"/>
                      <a:r>
                        <a:rPr lang="en-US" sz="2400" dirty="0"/>
                        <a:t>2,1</a:t>
                      </a:r>
                    </a:p>
                  </a:txBody>
                  <a:tcPr/>
                </a:tc>
                <a:tc>
                  <a:txBody>
                    <a:bodyPr/>
                    <a:lstStyle/>
                    <a:p>
                      <a:pPr algn="ctr"/>
                      <a:r>
                        <a:rPr lang="en-US" sz="2400" dirty="0"/>
                        <a:t>0,0</a:t>
                      </a:r>
                    </a:p>
                  </a:txBody>
                  <a:tcPr/>
                </a:tc>
                <a:extLst>
                  <a:ext uri="{0D108BD9-81ED-4DB2-BD59-A6C34878D82A}">
                    <a16:rowId xmlns:a16="http://schemas.microsoft.com/office/drawing/2014/main" val="10001"/>
                  </a:ext>
                </a:extLst>
              </a:tr>
              <a:tr h="569025">
                <a:tc>
                  <a:txBody>
                    <a:bodyPr/>
                    <a:lstStyle/>
                    <a:p>
                      <a:pPr algn="ctr"/>
                      <a:r>
                        <a:rPr lang="en-US" sz="2400" dirty="0"/>
                        <a:t>Concert</a:t>
                      </a:r>
                    </a:p>
                  </a:txBody>
                  <a:tcPr/>
                </a:tc>
                <a:tc>
                  <a:txBody>
                    <a:bodyPr/>
                    <a:lstStyle/>
                    <a:p>
                      <a:pPr algn="ctr"/>
                      <a:r>
                        <a:rPr lang="en-US" sz="2400" dirty="0"/>
                        <a:t>0,0</a:t>
                      </a:r>
                    </a:p>
                  </a:txBody>
                  <a:tcPr/>
                </a:tc>
                <a:tc>
                  <a:txBody>
                    <a:bodyPr/>
                    <a:lstStyle/>
                    <a:p>
                      <a:pPr algn="ctr"/>
                      <a:r>
                        <a:rPr lang="en-US" sz="2400" dirty="0"/>
                        <a:t>3,2</a:t>
                      </a:r>
                    </a:p>
                  </a:txBody>
                  <a:tcPr/>
                </a:tc>
                <a:extLst>
                  <a:ext uri="{0D108BD9-81ED-4DB2-BD59-A6C34878D82A}">
                    <a16:rowId xmlns:a16="http://schemas.microsoft.com/office/drawing/2014/main" val="10002"/>
                  </a:ext>
                </a:extLst>
              </a:tr>
            </a:tbl>
          </a:graphicData>
        </a:graphic>
      </p:graphicFrame>
      <p:sp>
        <p:nvSpPr>
          <p:cNvPr id="13" name="TextBox 12">
            <a:extLst>
              <a:ext uri="{FF2B5EF4-FFF2-40B4-BE49-F238E27FC236}">
                <a16:creationId xmlns:a16="http://schemas.microsoft.com/office/drawing/2014/main" id="{ACECD784-2020-EC81-268B-C22658AB8EA1}"/>
              </a:ext>
            </a:extLst>
          </p:cNvPr>
          <p:cNvSpPr txBox="1"/>
          <p:nvPr/>
        </p:nvSpPr>
        <p:spPr>
          <a:xfrm>
            <a:off x="10046121" y="4333021"/>
            <a:ext cx="156903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Berry</a:t>
            </a:r>
          </a:p>
        </p:txBody>
      </p:sp>
      <p:sp>
        <p:nvSpPr>
          <p:cNvPr id="14" name="TextBox 13">
            <a:extLst>
              <a:ext uri="{FF2B5EF4-FFF2-40B4-BE49-F238E27FC236}">
                <a16:creationId xmlns:a16="http://schemas.microsoft.com/office/drawing/2014/main" id="{2D83323E-34DE-DDAE-29ED-54BEB6FFE0E5}"/>
              </a:ext>
            </a:extLst>
          </p:cNvPr>
          <p:cNvSpPr txBox="1"/>
          <p:nvPr/>
        </p:nvSpPr>
        <p:spPr>
          <a:xfrm rot="16200000">
            <a:off x="7273703" y="5676096"/>
            <a:ext cx="752286"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Alex</a:t>
            </a:r>
          </a:p>
        </p:txBody>
      </p:sp>
      <p:cxnSp>
        <p:nvCxnSpPr>
          <p:cNvPr id="16" name="Straight Connector 15">
            <a:extLst>
              <a:ext uri="{FF2B5EF4-FFF2-40B4-BE49-F238E27FC236}">
                <a16:creationId xmlns:a16="http://schemas.microsoft.com/office/drawing/2014/main" id="{0E2F3BCF-5E74-5431-1E71-E6EBDC0A7160}"/>
              </a:ext>
            </a:extLst>
          </p:cNvPr>
          <p:cNvCxnSpPr>
            <a:cxnSpLocks/>
          </p:cNvCxnSpPr>
          <p:nvPr/>
        </p:nvCxnSpPr>
        <p:spPr>
          <a:xfrm flipV="1">
            <a:off x="1162949" y="4476403"/>
            <a:ext cx="4290444" cy="1652908"/>
          </a:xfrm>
          <a:prstGeom prst="line">
            <a:avLst/>
          </a:prstGeom>
          <a:ln w="50800">
            <a:solidFill>
              <a:srgbClr val="00B050"/>
            </a:soli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ECCC5572-4F9E-2219-2911-89510994531D}"/>
              </a:ext>
            </a:extLst>
          </p:cNvPr>
          <p:cNvSpPr txBox="1"/>
          <p:nvPr/>
        </p:nvSpPr>
        <p:spPr>
          <a:xfrm>
            <a:off x="775738" y="2823495"/>
            <a:ext cx="34015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2</a:t>
            </a:r>
          </a:p>
        </p:txBody>
      </p:sp>
      <p:sp>
        <p:nvSpPr>
          <p:cNvPr id="20" name="TextBox 19">
            <a:extLst>
              <a:ext uri="{FF2B5EF4-FFF2-40B4-BE49-F238E27FC236}">
                <a16:creationId xmlns:a16="http://schemas.microsoft.com/office/drawing/2014/main" id="{B7426342-9C88-A6C1-F0FD-A3B9F6DCCADA}"/>
              </a:ext>
            </a:extLst>
          </p:cNvPr>
          <p:cNvSpPr txBox="1"/>
          <p:nvPr/>
        </p:nvSpPr>
        <p:spPr>
          <a:xfrm>
            <a:off x="775738" y="4291737"/>
            <a:ext cx="34015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1</a:t>
            </a:r>
          </a:p>
        </p:txBody>
      </p:sp>
      <p:sp>
        <p:nvSpPr>
          <p:cNvPr id="21" name="TextBox 20">
            <a:extLst>
              <a:ext uri="{FF2B5EF4-FFF2-40B4-BE49-F238E27FC236}">
                <a16:creationId xmlns:a16="http://schemas.microsoft.com/office/drawing/2014/main" id="{C0095F02-D461-58BF-3C69-6598F4C1B3F1}"/>
              </a:ext>
            </a:extLst>
          </p:cNvPr>
          <p:cNvSpPr txBox="1"/>
          <p:nvPr/>
        </p:nvSpPr>
        <p:spPr>
          <a:xfrm>
            <a:off x="5302550" y="6129311"/>
            <a:ext cx="34015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1</a:t>
            </a:r>
          </a:p>
        </p:txBody>
      </p:sp>
      <p:sp>
        <p:nvSpPr>
          <p:cNvPr id="22" name="TextBox 21">
            <a:extLst>
              <a:ext uri="{FF2B5EF4-FFF2-40B4-BE49-F238E27FC236}">
                <a16:creationId xmlns:a16="http://schemas.microsoft.com/office/drawing/2014/main" id="{5FC14385-7ADD-4C84-BA02-35606C995FF9}"/>
              </a:ext>
            </a:extLst>
          </p:cNvPr>
          <p:cNvSpPr txBox="1"/>
          <p:nvPr/>
        </p:nvSpPr>
        <p:spPr>
          <a:xfrm>
            <a:off x="889027" y="6129311"/>
            <a:ext cx="34015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0</a:t>
            </a:r>
          </a:p>
        </p:txBody>
      </p:sp>
      <p:cxnSp>
        <p:nvCxnSpPr>
          <p:cNvPr id="24" name="Straight Connector 23">
            <a:extLst>
              <a:ext uri="{FF2B5EF4-FFF2-40B4-BE49-F238E27FC236}">
                <a16:creationId xmlns:a16="http://schemas.microsoft.com/office/drawing/2014/main" id="{EABF5C50-27E5-9D45-7FDC-A8A6EF2A6220}"/>
              </a:ext>
            </a:extLst>
          </p:cNvPr>
          <p:cNvCxnSpPr>
            <a:cxnSpLocks/>
            <a:endCxn id="21" idx="0"/>
          </p:cNvCxnSpPr>
          <p:nvPr/>
        </p:nvCxnSpPr>
        <p:spPr>
          <a:xfrm>
            <a:off x="1190713" y="3008161"/>
            <a:ext cx="4281916" cy="3121150"/>
          </a:xfrm>
          <a:prstGeom prst="line">
            <a:avLst/>
          </a:prstGeom>
          <a:ln w="50800">
            <a:solidFill>
              <a:srgbClr val="C00000"/>
            </a:solidFill>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435ADA9A-66D4-6065-A376-25692726E654}"/>
              </a:ext>
            </a:extLst>
          </p:cNvPr>
          <p:cNvSpPr txBox="1"/>
          <p:nvPr/>
        </p:nvSpPr>
        <p:spPr>
          <a:xfrm>
            <a:off x="1754104" y="3008160"/>
            <a:ext cx="2989793"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Berry chooses Concert</a:t>
            </a:r>
          </a:p>
        </p:txBody>
      </p:sp>
      <p:sp>
        <p:nvSpPr>
          <p:cNvPr id="28" name="TextBox 27">
            <a:extLst>
              <a:ext uri="{FF2B5EF4-FFF2-40B4-BE49-F238E27FC236}">
                <a16:creationId xmlns:a16="http://schemas.microsoft.com/office/drawing/2014/main" id="{9C69FC74-200E-2B87-8E39-BA9A620C8CEF}"/>
              </a:ext>
            </a:extLst>
          </p:cNvPr>
          <p:cNvSpPr txBox="1"/>
          <p:nvPr/>
        </p:nvSpPr>
        <p:spPr>
          <a:xfrm>
            <a:off x="4397800" y="3914040"/>
            <a:ext cx="302243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Berry chooses Football</a:t>
            </a:r>
          </a:p>
        </p:txBody>
      </p:sp>
      <p:sp>
        <p:nvSpPr>
          <p:cNvPr id="29" name="TextBox 28">
            <a:extLst>
              <a:ext uri="{FF2B5EF4-FFF2-40B4-BE49-F238E27FC236}">
                <a16:creationId xmlns:a16="http://schemas.microsoft.com/office/drawing/2014/main" id="{E701AA88-7C18-4C29-20FE-C98217898525}"/>
              </a:ext>
            </a:extLst>
          </p:cNvPr>
          <p:cNvSpPr txBox="1"/>
          <p:nvPr/>
        </p:nvSpPr>
        <p:spPr>
          <a:xfrm>
            <a:off x="7004957" y="468041"/>
            <a:ext cx="4873723" cy="31700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Alex wants to choose p such that Berry doesn’t want to deviate from </a:t>
            </a:r>
            <a:r>
              <a:rPr lang="en-US" sz="2000" dirty="0">
                <a:solidFill>
                  <a:prstClr val="black"/>
                </a:solidFill>
                <a:latin typeface="Calibri" panose="020F0502020204030204"/>
              </a:rPr>
              <a:t>their</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strategy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Berry wants the most reward they can get, so they will deviate if one strategy has more utility than another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The only way these two conditions is met is if we choose the p such that any strategy Berry picks will yield equal utility for Berry </a:t>
            </a:r>
          </a:p>
        </p:txBody>
      </p:sp>
      <p:sp>
        <p:nvSpPr>
          <p:cNvPr id="3" name="TextBox 2">
            <a:extLst>
              <a:ext uri="{FF2B5EF4-FFF2-40B4-BE49-F238E27FC236}">
                <a16:creationId xmlns:a16="http://schemas.microsoft.com/office/drawing/2014/main" id="{C8FB039E-932A-D7CD-B55B-5070B5AF8D72}"/>
              </a:ext>
            </a:extLst>
          </p:cNvPr>
          <p:cNvSpPr txBox="1"/>
          <p:nvPr/>
        </p:nvSpPr>
        <p:spPr>
          <a:xfrm>
            <a:off x="7112519" y="5463557"/>
            <a:ext cx="34657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p</a:t>
            </a:r>
          </a:p>
        </p:txBody>
      </p:sp>
      <p:sp>
        <p:nvSpPr>
          <p:cNvPr id="5" name="TextBox 4">
            <a:extLst>
              <a:ext uri="{FF2B5EF4-FFF2-40B4-BE49-F238E27FC236}">
                <a16:creationId xmlns:a16="http://schemas.microsoft.com/office/drawing/2014/main" id="{AE2AE285-A043-F7E5-36FE-18943277C930}"/>
              </a:ext>
            </a:extLst>
          </p:cNvPr>
          <p:cNvSpPr txBox="1"/>
          <p:nvPr/>
        </p:nvSpPr>
        <p:spPr>
          <a:xfrm>
            <a:off x="6936835" y="5929859"/>
            <a:ext cx="59663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1-p</a:t>
            </a:r>
          </a:p>
        </p:txBody>
      </p:sp>
    </p:spTree>
    <p:extLst>
      <p:ext uri="{BB962C8B-B14F-4D97-AF65-F5344CB8AC3E}">
        <p14:creationId xmlns:p14="http://schemas.microsoft.com/office/powerpoint/2010/main" val="2704853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9"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8176041-99CA-3937-7CD2-44D52DD82808}"/>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5DC575-B3DA-4894-AC1D-D96F1860F14D}"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6" name="Straight Arrow Connector 5">
            <a:extLst>
              <a:ext uri="{FF2B5EF4-FFF2-40B4-BE49-F238E27FC236}">
                <a16:creationId xmlns:a16="http://schemas.microsoft.com/office/drawing/2014/main" id="{4DFCA237-C3F6-DBC2-D665-5C8C9F1597A0}"/>
              </a:ext>
            </a:extLst>
          </p:cNvPr>
          <p:cNvCxnSpPr>
            <a:cxnSpLocks/>
          </p:cNvCxnSpPr>
          <p:nvPr/>
        </p:nvCxnSpPr>
        <p:spPr>
          <a:xfrm flipH="1" flipV="1">
            <a:off x="1115896" y="1381589"/>
            <a:ext cx="47053" cy="6123653"/>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479F5EB7-0CD1-78FD-0058-BBF38F1BAE64}"/>
              </a:ext>
            </a:extLst>
          </p:cNvPr>
          <p:cNvCxnSpPr>
            <a:cxnSpLocks/>
          </p:cNvCxnSpPr>
          <p:nvPr/>
        </p:nvCxnSpPr>
        <p:spPr>
          <a:xfrm>
            <a:off x="351963" y="6132429"/>
            <a:ext cx="5921829"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4BDB9191-5E5C-010B-6B7D-A73477849B07}"/>
              </a:ext>
            </a:extLst>
          </p:cNvPr>
          <p:cNvSpPr txBox="1"/>
          <p:nvPr/>
        </p:nvSpPr>
        <p:spPr>
          <a:xfrm>
            <a:off x="6273792" y="5947763"/>
            <a:ext cx="34657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q</a:t>
            </a:r>
          </a:p>
        </p:txBody>
      </p:sp>
      <p:sp>
        <p:nvSpPr>
          <p:cNvPr id="11" name="TextBox 10">
            <a:extLst>
              <a:ext uri="{FF2B5EF4-FFF2-40B4-BE49-F238E27FC236}">
                <a16:creationId xmlns:a16="http://schemas.microsoft.com/office/drawing/2014/main" id="{162179A4-C60F-3978-A7CC-47E5677E7DBD}"/>
              </a:ext>
            </a:extLst>
          </p:cNvPr>
          <p:cNvSpPr txBox="1"/>
          <p:nvPr/>
        </p:nvSpPr>
        <p:spPr>
          <a:xfrm>
            <a:off x="14247" y="919924"/>
            <a:ext cx="186313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Utility of Alex</a:t>
            </a:r>
          </a:p>
        </p:txBody>
      </p:sp>
      <p:graphicFrame>
        <p:nvGraphicFramePr>
          <p:cNvPr id="12" name="Table 11">
            <a:extLst>
              <a:ext uri="{FF2B5EF4-FFF2-40B4-BE49-F238E27FC236}">
                <a16:creationId xmlns:a16="http://schemas.microsoft.com/office/drawing/2014/main" id="{4BDC20E4-672A-2A74-F252-F6C3FF46B98B}"/>
              </a:ext>
            </a:extLst>
          </p:cNvPr>
          <p:cNvGraphicFramePr>
            <a:graphicFrameLocks noGrp="1"/>
          </p:cNvGraphicFramePr>
          <p:nvPr/>
        </p:nvGraphicFramePr>
        <p:xfrm>
          <a:off x="7880679" y="4794686"/>
          <a:ext cx="4044297" cy="1707075"/>
        </p:xfrm>
        <a:graphic>
          <a:graphicData uri="http://schemas.openxmlformats.org/drawingml/2006/table">
            <a:tbl>
              <a:tblPr firstRow="1" bandRow="1">
                <a:tableStyleId>{5940675A-B579-460E-94D1-54222C63F5DA}</a:tableStyleId>
              </a:tblPr>
              <a:tblGrid>
                <a:gridCol w="1348099">
                  <a:extLst>
                    <a:ext uri="{9D8B030D-6E8A-4147-A177-3AD203B41FA5}">
                      <a16:colId xmlns:a16="http://schemas.microsoft.com/office/drawing/2014/main" val="20000"/>
                    </a:ext>
                  </a:extLst>
                </a:gridCol>
                <a:gridCol w="1348099">
                  <a:extLst>
                    <a:ext uri="{9D8B030D-6E8A-4147-A177-3AD203B41FA5}">
                      <a16:colId xmlns:a16="http://schemas.microsoft.com/office/drawing/2014/main" val="20001"/>
                    </a:ext>
                  </a:extLst>
                </a:gridCol>
                <a:gridCol w="1348099">
                  <a:extLst>
                    <a:ext uri="{9D8B030D-6E8A-4147-A177-3AD203B41FA5}">
                      <a16:colId xmlns:a16="http://schemas.microsoft.com/office/drawing/2014/main" val="20002"/>
                    </a:ext>
                  </a:extLst>
                </a:gridCol>
              </a:tblGrid>
              <a:tr h="569025">
                <a:tc>
                  <a:txBody>
                    <a:bodyPr/>
                    <a:lstStyle/>
                    <a:p>
                      <a:pPr algn="ctr"/>
                      <a:endParaRPr lang="en-US" sz="2400" dirty="0"/>
                    </a:p>
                  </a:txBody>
                  <a:tcPr/>
                </a:tc>
                <a:tc>
                  <a:txBody>
                    <a:bodyPr/>
                    <a:lstStyle/>
                    <a:p>
                      <a:pPr algn="ctr"/>
                      <a:r>
                        <a:rPr lang="en-US" sz="2400" dirty="0"/>
                        <a:t>Football</a:t>
                      </a:r>
                    </a:p>
                  </a:txBody>
                  <a:tcPr/>
                </a:tc>
                <a:tc>
                  <a:txBody>
                    <a:bodyPr/>
                    <a:lstStyle/>
                    <a:p>
                      <a:pPr algn="ctr"/>
                      <a:r>
                        <a:rPr lang="en-US" sz="2400" dirty="0"/>
                        <a:t>Concert</a:t>
                      </a:r>
                    </a:p>
                  </a:txBody>
                  <a:tcPr/>
                </a:tc>
                <a:extLst>
                  <a:ext uri="{0D108BD9-81ED-4DB2-BD59-A6C34878D82A}">
                    <a16:rowId xmlns:a16="http://schemas.microsoft.com/office/drawing/2014/main" val="10000"/>
                  </a:ext>
                </a:extLst>
              </a:tr>
              <a:tr h="569025">
                <a:tc>
                  <a:txBody>
                    <a:bodyPr/>
                    <a:lstStyle/>
                    <a:p>
                      <a:pPr algn="ctr"/>
                      <a:r>
                        <a:rPr lang="en-US" sz="2400" dirty="0"/>
                        <a:t>Football</a:t>
                      </a:r>
                    </a:p>
                  </a:txBody>
                  <a:tcPr/>
                </a:tc>
                <a:tc>
                  <a:txBody>
                    <a:bodyPr/>
                    <a:lstStyle/>
                    <a:p>
                      <a:pPr algn="ctr"/>
                      <a:r>
                        <a:rPr lang="en-US" sz="2400" dirty="0"/>
                        <a:t>2,1</a:t>
                      </a:r>
                    </a:p>
                  </a:txBody>
                  <a:tcPr/>
                </a:tc>
                <a:tc>
                  <a:txBody>
                    <a:bodyPr/>
                    <a:lstStyle/>
                    <a:p>
                      <a:pPr algn="ctr"/>
                      <a:r>
                        <a:rPr lang="en-US" sz="2400" dirty="0"/>
                        <a:t>0,0</a:t>
                      </a:r>
                    </a:p>
                  </a:txBody>
                  <a:tcPr/>
                </a:tc>
                <a:extLst>
                  <a:ext uri="{0D108BD9-81ED-4DB2-BD59-A6C34878D82A}">
                    <a16:rowId xmlns:a16="http://schemas.microsoft.com/office/drawing/2014/main" val="10001"/>
                  </a:ext>
                </a:extLst>
              </a:tr>
              <a:tr h="569025">
                <a:tc>
                  <a:txBody>
                    <a:bodyPr/>
                    <a:lstStyle/>
                    <a:p>
                      <a:pPr algn="ctr"/>
                      <a:r>
                        <a:rPr lang="en-US" sz="2400" dirty="0"/>
                        <a:t>Concert</a:t>
                      </a:r>
                    </a:p>
                  </a:txBody>
                  <a:tcPr/>
                </a:tc>
                <a:tc>
                  <a:txBody>
                    <a:bodyPr/>
                    <a:lstStyle/>
                    <a:p>
                      <a:pPr algn="ctr"/>
                      <a:r>
                        <a:rPr lang="en-US" sz="2400" dirty="0"/>
                        <a:t>0,0</a:t>
                      </a:r>
                    </a:p>
                  </a:txBody>
                  <a:tcPr/>
                </a:tc>
                <a:tc>
                  <a:txBody>
                    <a:bodyPr/>
                    <a:lstStyle/>
                    <a:p>
                      <a:pPr algn="ctr"/>
                      <a:r>
                        <a:rPr lang="en-US" sz="2400" dirty="0"/>
                        <a:t>3,2</a:t>
                      </a:r>
                    </a:p>
                  </a:txBody>
                  <a:tcPr/>
                </a:tc>
                <a:extLst>
                  <a:ext uri="{0D108BD9-81ED-4DB2-BD59-A6C34878D82A}">
                    <a16:rowId xmlns:a16="http://schemas.microsoft.com/office/drawing/2014/main" val="10002"/>
                  </a:ext>
                </a:extLst>
              </a:tr>
            </a:tbl>
          </a:graphicData>
        </a:graphic>
      </p:graphicFrame>
      <p:sp>
        <p:nvSpPr>
          <p:cNvPr id="13" name="TextBox 12">
            <a:extLst>
              <a:ext uri="{FF2B5EF4-FFF2-40B4-BE49-F238E27FC236}">
                <a16:creationId xmlns:a16="http://schemas.microsoft.com/office/drawing/2014/main" id="{ACECD784-2020-EC81-268B-C22658AB8EA1}"/>
              </a:ext>
            </a:extLst>
          </p:cNvPr>
          <p:cNvSpPr txBox="1"/>
          <p:nvPr/>
        </p:nvSpPr>
        <p:spPr>
          <a:xfrm>
            <a:off x="10121424" y="3978925"/>
            <a:ext cx="156903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Berry</a:t>
            </a:r>
          </a:p>
        </p:txBody>
      </p:sp>
      <p:sp>
        <p:nvSpPr>
          <p:cNvPr id="14" name="TextBox 13">
            <a:extLst>
              <a:ext uri="{FF2B5EF4-FFF2-40B4-BE49-F238E27FC236}">
                <a16:creationId xmlns:a16="http://schemas.microsoft.com/office/drawing/2014/main" id="{2D83323E-34DE-DDAE-29ED-54BEB6FFE0E5}"/>
              </a:ext>
            </a:extLst>
          </p:cNvPr>
          <p:cNvSpPr txBox="1"/>
          <p:nvPr/>
        </p:nvSpPr>
        <p:spPr>
          <a:xfrm rot="16200000">
            <a:off x="7119640" y="5643823"/>
            <a:ext cx="752286"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Alex</a:t>
            </a:r>
          </a:p>
        </p:txBody>
      </p:sp>
      <p:cxnSp>
        <p:nvCxnSpPr>
          <p:cNvPr id="16" name="Straight Connector 15">
            <a:extLst>
              <a:ext uri="{FF2B5EF4-FFF2-40B4-BE49-F238E27FC236}">
                <a16:creationId xmlns:a16="http://schemas.microsoft.com/office/drawing/2014/main" id="{0E2F3BCF-5E74-5431-1E71-E6EBDC0A7160}"/>
              </a:ext>
            </a:extLst>
          </p:cNvPr>
          <p:cNvCxnSpPr>
            <a:cxnSpLocks/>
          </p:cNvCxnSpPr>
          <p:nvPr/>
        </p:nvCxnSpPr>
        <p:spPr>
          <a:xfrm flipV="1">
            <a:off x="1162949" y="3069624"/>
            <a:ext cx="4522113" cy="3062805"/>
          </a:xfrm>
          <a:prstGeom prst="line">
            <a:avLst/>
          </a:prstGeom>
          <a:ln w="50800">
            <a:solidFill>
              <a:srgbClr val="00B050"/>
            </a:soli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ECCC5572-4F9E-2219-2911-89510994531D}"/>
              </a:ext>
            </a:extLst>
          </p:cNvPr>
          <p:cNvSpPr txBox="1"/>
          <p:nvPr/>
        </p:nvSpPr>
        <p:spPr>
          <a:xfrm>
            <a:off x="775738" y="2826613"/>
            <a:ext cx="34015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2</a:t>
            </a:r>
          </a:p>
        </p:txBody>
      </p:sp>
      <p:sp>
        <p:nvSpPr>
          <p:cNvPr id="20" name="TextBox 19">
            <a:extLst>
              <a:ext uri="{FF2B5EF4-FFF2-40B4-BE49-F238E27FC236}">
                <a16:creationId xmlns:a16="http://schemas.microsoft.com/office/drawing/2014/main" id="{B7426342-9C88-A6C1-F0FD-A3B9F6DCCADA}"/>
              </a:ext>
            </a:extLst>
          </p:cNvPr>
          <p:cNvSpPr txBox="1"/>
          <p:nvPr/>
        </p:nvSpPr>
        <p:spPr>
          <a:xfrm>
            <a:off x="775738" y="4294855"/>
            <a:ext cx="34015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1</a:t>
            </a:r>
          </a:p>
        </p:txBody>
      </p:sp>
      <p:sp>
        <p:nvSpPr>
          <p:cNvPr id="21" name="TextBox 20">
            <a:extLst>
              <a:ext uri="{FF2B5EF4-FFF2-40B4-BE49-F238E27FC236}">
                <a16:creationId xmlns:a16="http://schemas.microsoft.com/office/drawing/2014/main" id="{C0095F02-D461-58BF-3C69-6598F4C1B3F1}"/>
              </a:ext>
            </a:extLst>
          </p:cNvPr>
          <p:cNvSpPr txBox="1"/>
          <p:nvPr/>
        </p:nvSpPr>
        <p:spPr>
          <a:xfrm>
            <a:off x="5302550" y="6132429"/>
            <a:ext cx="34015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1</a:t>
            </a:r>
          </a:p>
        </p:txBody>
      </p:sp>
      <p:sp>
        <p:nvSpPr>
          <p:cNvPr id="22" name="TextBox 21">
            <a:extLst>
              <a:ext uri="{FF2B5EF4-FFF2-40B4-BE49-F238E27FC236}">
                <a16:creationId xmlns:a16="http://schemas.microsoft.com/office/drawing/2014/main" id="{5FC14385-7ADD-4C84-BA02-35606C995FF9}"/>
              </a:ext>
            </a:extLst>
          </p:cNvPr>
          <p:cNvSpPr txBox="1"/>
          <p:nvPr/>
        </p:nvSpPr>
        <p:spPr>
          <a:xfrm>
            <a:off x="889027" y="6132429"/>
            <a:ext cx="34015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0</a:t>
            </a:r>
          </a:p>
        </p:txBody>
      </p:sp>
      <p:cxnSp>
        <p:nvCxnSpPr>
          <p:cNvPr id="24" name="Straight Connector 23">
            <a:extLst>
              <a:ext uri="{FF2B5EF4-FFF2-40B4-BE49-F238E27FC236}">
                <a16:creationId xmlns:a16="http://schemas.microsoft.com/office/drawing/2014/main" id="{EABF5C50-27E5-9D45-7FDC-A8A6EF2A6220}"/>
              </a:ext>
            </a:extLst>
          </p:cNvPr>
          <p:cNvCxnSpPr>
            <a:cxnSpLocks/>
            <a:endCxn id="21" idx="0"/>
          </p:cNvCxnSpPr>
          <p:nvPr/>
        </p:nvCxnSpPr>
        <p:spPr>
          <a:xfrm>
            <a:off x="1190713" y="1509985"/>
            <a:ext cx="4281916" cy="4622444"/>
          </a:xfrm>
          <a:prstGeom prst="line">
            <a:avLst/>
          </a:prstGeom>
          <a:ln w="50800">
            <a:solidFill>
              <a:srgbClr val="C00000"/>
            </a:solidFill>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435ADA9A-66D4-6065-A376-25692726E654}"/>
              </a:ext>
            </a:extLst>
          </p:cNvPr>
          <p:cNvSpPr txBox="1"/>
          <p:nvPr/>
        </p:nvSpPr>
        <p:spPr>
          <a:xfrm>
            <a:off x="2258301" y="2171660"/>
            <a:ext cx="184710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Alex: Concert</a:t>
            </a:r>
          </a:p>
        </p:txBody>
      </p:sp>
      <p:sp>
        <p:nvSpPr>
          <p:cNvPr id="28" name="TextBox 27">
            <a:extLst>
              <a:ext uri="{FF2B5EF4-FFF2-40B4-BE49-F238E27FC236}">
                <a16:creationId xmlns:a16="http://schemas.microsoft.com/office/drawing/2014/main" id="{9C69FC74-200E-2B87-8E39-BA9A620C8CEF}"/>
              </a:ext>
            </a:extLst>
          </p:cNvPr>
          <p:cNvSpPr txBox="1"/>
          <p:nvPr/>
        </p:nvSpPr>
        <p:spPr>
          <a:xfrm>
            <a:off x="5068745" y="3590374"/>
            <a:ext cx="1797993"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Alex Football</a:t>
            </a:r>
          </a:p>
        </p:txBody>
      </p:sp>
      <p:sp>
        <p:nvSpPr>
          <p:cNvPr id="23" name="TextBox 22">
            <a:extLst>
              <a:ext uri="{FF2B5EF4-FFF2-40B4-BE49-F238E27FC236}">
                <a16:creationId xmlns:a16="http://schemas.microsoft.com/office/drawing/2014/main" id="{84861B65-744C-E5B1-E88D-AD427D79E8B1}"/>
              </a:ext>
            </a:extLst>
          </p:cNvPr>
          <p:cNvSpPr txBox="1"/>
          <p:nvPr/>
        </p:nvSpPr>
        <p:spPr>
          <a:xfrm>
            <a:off x="6956549" y="499027"/>
            <a:ext cx="4853264" cy="31700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Berry wants to choose q such that Alex doesn’t want to deviate from </a:t>
            </a:r>
            <a:r>
              <a:rPr lang="en-US" sz="2000" dirty="0">
                <a:solidFill>
                  <a:prstClr val="black"/>
                </a:solidFill>
                <a:latin typeface="Calibri" panose="020F0502020204030204"/>
              </a:rPr>
              <a:t>their</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strategy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Alex wants the most reward they can get, so they will deviate if one strategy has more utility than another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The only way these two conditions is met is if we choose the q such that any strategy Alex picks will yield equal utility for Alex</a:t>
            </a:r>
          </a:p>
        </p:txBody>
      </p:sp>
      <p:sp>
        <p:nvSpPr>
          <p:cNvPr id="8" name="TextBox 7">
            <a:extLst>
              <a:ext uri="{FF2B5EF4-FFF2-40B4-BE49-F238E27FC236}">
                <a16:creationId xmlns:a16="http://schemas.microsoft.com/office/drawing/2014/main" id="{D5E0F915-93F9-ECF4-A947-FB88B8A42982}"/>
              </a:ext>
            </a:extLst>
          </p:cNvPr>
          <p:cNvSpPr txBox="1"/>
          <p:nvPr/>
        </p:nvSpPr>
        <p:spPr>
          <a:xfrm>
            <a:off x="756361" y="1289256"/>
            <a:ext cx="34015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3</a:t>
            </a:r>
          </a:p>
        </p:txBody>
      </p:sp>
      <p:sp>
        <p:nvSpPr>
          <p:cNvPr id="5" name="Title 4">
            <a:extLst>
              <a:ext uri="{FF2B5EF4-FFF2-40B4-BE49-F238E27FC236}">
                <a16:creationId xmlns:a16="http://schemas.microsoft.com/office/drawing/2014/main" id="{EB2C917B-A00A-173F-2A1B-69149184331B}"/>
              </a:ext>
            </a:extLst>
          </p:cNvPr>
          <p:cNvSpPr>
            <a:spLocks noGrp="1"/>
          </p:cNvSpPr>
          <p:nvPr>
            <p:ph type="title"/>
          </p:nvPr>
        </p:nvSpPr>
        <p:spPr/>
        <p:txBody>
          <a:bodyPr/>
          <a:lstStyle/>
          <a:p>
            <a:r>
              <a:rPr lang="en-US" dirty="0"/>
              <a:t>Visualizing Equilibrium</a:t>
            </a:r>
          </a:p>
        </p:txBody>
      </p:sp>
      <p:sp>
        <p:nvSpPr>
          <p:cNvPr id="9" name="TextBox 8">
            <a:extLst>
              <a:ext uri="{FF2B5EF4-FFF2-40B4-BE49-F238E27FC236}">
                <a16:creationId xmlns:a16="http://schemas.microsoft.com/office/drawing/2014/main" id="{B13488F4-9668-2B70-DE18-DB3C341F2D6E}"/>
              </a:ext>
            </a:extLst>
          </p:cNvPr>
          <p:cNvSpPr txBox="1"/>
          <p:nvPr/>
        </p:nvSpPr>
        <p:spPr>
          <a:xfrm>
            <a:off x="9682520" y="4292313"/>
            <a:ext cx="34657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q</a:t>
            </a:r>
          </a:p>
        </p:txBody>
      </p:sp>
      <p:sp>
        <p:nvSpPr>
          <p:cNvPr id="15" name="TextBox 14">
            <a:extLst>
              <a:ext uri="{FF2B5EF4-FFF2-40B4-BE49-F238E27FC236}">
                <a16:creationId xmlns:a16="http://schemas.microsoft.com/office/drawing/2014/main" id="{9D07110E-F1EF-787D-7D20-397AC763874D}"/>
              </a:ext>
            </a:extLst>
          </p:cNvPr>
          <p:cNvSpPr txBox="1"/>
          <p:nvPr/>
        </p:nvSpPr>
        <p:spPr>
          <a:xfrm>
            <a:off x="10966592" y="4298183"/>
            <a:ext cx="59663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1-q</a:t>
            </a:r>
          </a:p>
        </p:txBody>
      </p:sp>
    </p:spTree>
    <p:extLst>
      <p:ext uri="{BB962C8B-B14F-4D97-AF65-F5344CB8AC3E}">
        <p14:creationId xmlns:p14="http://schemas.microsoft.com/office/powerpoint/2010/main" val="3167811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3" grpId="0"/>
    </p:bldLst>
  </p:timing>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Find Mixed Strategy Nash Equilibrium</a:t>
            </a:r>
          </a:p>
        </p:txBody>
      </p:sp>
      <p:sp>
        <p:nvSpPr>
          <p:cNvPr id="3" name="Content Placeholder 2"/>
          <p:cNvSpPr>
            <a:spLocks noGrp="1"/>
          </p:cNvSpPr>
          <p:nvPr>
            <p:ph sz="quarter" idx="1"/>
          </p:nvPr>
        </p:nvSpPr>
        <p:spPr/>
        <p:txBody>
          <a:bodyPr>
            <a:normAutofit/>
          </a:bodyPr>
          <a:lstStyle/>
          <a:p>
            <a:r>
              <a:rPr lang="en-US" dirty="0"/>
              <a:t>How to find mixed strategy NE (after iterative removal)?</a:t>
            </a:r>
          </a:p>
        </p:txBody>
      </p:sp>
      <mc:AlternateContent xmlns:mc="http://schemas.openxmlformats.org/markup-compatibility/2006" xmlns:a14="http://schemas.microsoft.com/office/drawing/2010/main">
        <mc:Choice Requires="a14">
          <p:sp>
            <p:nvSpPr>
              <p:cNvPr id="10" name="Rectangle 9"/>
              <p:cNvSpPr/>
              <p:nvPr/>
            </p:nvSpPr>
            <p:spPr>
              <a:xfrm>
                <a:off x="-334273" y="3705284"/>
                <a:ext cx="7351294" cy="737189"/>
              </a:xfrm>
              <a:prstGeom prst="rect">
                <a:avLst/>
              </a:prstGeom>
            </p:spPr>
            <p:txBody>
              <a:bodyPr wrap="square">
                <a:spAutoFit/>
              </a:bodyPr>
              <a:lstStyle/>
              <a:p>
                <a:pPr algn="ctr"/>
                <a:r>
                  <a:rPr lang="en-US" sz="2800" dirty="0">
                    <a:solidFill>
                      <a:schemeClr val="tx2"/>
                    </a:solidFill>
                  </a:rPr>
                  <a:t>Is </a:t>
                </a:r>
                <a14:m>
                  <m:oMath xmlns:m="http://schemas.openxmlformats.org/officeDocument/2006/math">
                    <m:sSub>
                      <m:sSubPr>
                        <m:ctrlPr>
                          <a:rPr lang="en-US" sz="2800" i="1">
                            <a:solidFill>
                              <a:schemeClr val="tx2"/>
                            </a:solidFill>
                            <a:latin typeface="Cambria Math" panose="02040503050406030204" pitchFamily="18" charset="0"/>
                          </a:rPr>
                        </m:ctrlPr>
                      </m:sSubPr>
                      <m:e>
                        <m:r>
                          <a:rPr lang="en-US" sz="2800" i="1">
                            <a:solidFill>
                              <a:schemeClr val="tx2"/>
                            </a:solidFill>
                            <a:latin typeface="Cambria Math" panose="02040503050406030204" pitchFamily="18" charset="0"/>
                          </a:rPr>
                          <m:t>𝑠</m:t>
                        </m:r>
                      </m:e>
                      <m:sub>
                        <m:r>
                          <a:rPr lang="en-US" sz="2800" i="1">
                            <a:solidFill>
                              <a:schemeClr val="tx2"/>
                            </a:solidFill>
                            <a:latin typeface="Cambria Math" panose="02040503050406030204" pitchFamily="18" charset="0"/>
                          </a:rPr>
                          <m:t>𝐴</m:t>
                        </m:r>
                      </m:sub>
                    </m:sSub>
                    <m:r>
                      <a:rPr lang="en-US" sz="2800" i="1">
                        <a:solidFill>
                          <a:schemeClr val="tx2"/>
                        </a:solidFill>
                        <a:latin typeface="Cambria Math" panose="02040503050406030204" pitchFamily="18" charset="0"/>
                      </a:rPr>
                      <m:t>=</m:t>
                    </m:r>
                    <m:d>
                      <m:dPr>
                        <m:ctrlPr>
                          <a:rPr lang="en-US" sz="2800" i="1">
                            <a:solidFill>
                              <a:schemeClr val="tx2"/>
                            </a:solidFill>
                            <a:latin typeface="Cambria Math" panose="02040503050406030204" pitchFamily="18" charset="0"/>
                          </a:rPr>
                        </m:ctrlPr>
                      </m:dPr>
                      <m:e>
                        <m:f>
                          <m:fPr>
                            <m:ctrlPr>
                              <a:rPr lang="en-US" sz="2800" i="1">
                                <a:solidFill>
                                  <a:schemeClr val="tx2"/>
                                </a:solidFill>
                                <a:latin typeface="Cambria Math" panose="02040503050406030204" pitchFamily="18" charset="0"/>
                              </a:rPr>
                            </m:ctrlPr>
                          </m:fPr>
                          <m:num>
                            <m:r>
                              <a:rPr lang="en-US" sz="2800" i="1">
                                <a:solidFill>
                                  <a:schemeClr val="tx2"/>
                                </a:solidFill>
                                <a:latin typeface="Cambria Math" panose="02040503050406030204" pitchFamily="18" charset="0"/>
                              </a:rPr>
                              <m:t>2</m:t>
                            </m:r>
                          </m:num>
                          <m:den>
                            <m:r>
                              <a:rPr lang="en-US" sz="2800" i="1">
                                <a:solidFill>
                                  <a:schemeClr val="tx2"/>
                                </a:solidFill>
                                <a:latin typeface="Cambria Math" panose="02040503050406030204" pitchFamily="18" charset="0"/>
                              </a:rPr>
                              <m:t>3</m:t>
                            </m:r>
                          </m:den>
                        </m:f>
                        <m:r>
                          <a:rPr lang="en-US" sz="2800" i="1">
                            <a:solidFill>
                              <a:schemeClr val="tx2"/>
                            </a:solidFill>
                            <a:latin typeface="Cambria Math" panose="02040503050406030204" pitchFamily="18" charset="0"/>
                          </a:rPr>
                          <m:t>,</m:t>
                        </m:r>
                        <m:f>
                          <m:fPr>
                            <m:ctrlPr>
                              <a:rPr lang="en-US" sz="2800" i="1">
                                <a:solidFill>
                                  <a:schemeClr val="tx2"/>
                                </a:solidFill>
                                <a:latin typeface="Cambria Math" panose="02040503050406030204" pitchFamily="18" charset="0"/>
                              </a:rPr>
                            </m:ctrlPr>
                          </m:fPr>
                          <m:num>
                            <m:r>
                              <a:rPr lang="en-US" sz="2800" i="1">
                                <a:solidFill>
                                  <a:schemeClr val="tx2"/>
                                </a:solidFill>
                                <a:latin typeface="Cambria Math" panose="02040503050406030204" pitchFamily="18" charset="0"/>
                              </a:rPr>
                              <m:t>1</m:t>
                            </m:r>
                          </m:num>
                          <m:den>
                            <m:r>
                              <a:rPr lang="en-US" sz="2800" i="1">
                                <a:solidFill>
                                  <a:schemeClr val="tx2"/>
                                </a:solidFill>
                                <a:latin typeface="Cambria Math" panose="02040503050406030204" pitchFamily="18" charset="0"/>
                              </a:rPr>
                              <m:t>3</m:t>
                            </m:r>
                          </m:den>
                        </m:f>
                      </m:e>
                    </m:d>
                  </m:oMath>
                </a14:m>
                <a:r>
                  <a:rPr lang="en-US" sz="2800" dirty="0">
                    <a:solidFill>
                      <a:schemeClr val="tx2"/>
                    </a:solidFill>
                  </a:rPr>
                  <a:t> and </a:t>
                </a:r>
                <a14:m>
                  <m:oMath xmlns:m="http://schemas.openxmlformats.org/officeDocument/2006/math">
                    <m:sSub>
                      <m:sSubPr>
                        <m:ctrlPr>
                          <a:rPr lang="en-US" sz="2800" i="1">
                            <a:solidFill>
                              <a:schemeClr val="tx2"/>
                            </a:solidFill>
                            <a:latin typeface="Cambria Math" panose="02040503050406030204" pitchFamily="18" charset="0"/>
                          </a:rPr>
                        </m:ctrlPr>
                      </m:sSubPr>
                      <m:e>
                        <m:r>
                          <a:rPr lang="en-US" sz="2800" i="1">
                            <a:solidFill>
                              <a:schemeClr val="tx2"/>
                            </a:solidFill>
                            <a:latin typeface="Cambria Math" panose="02040503050406030204" pitchFamily="18" charset="0"/>
                          </a:rPr>
                          <m:t>𝑠</m:t>
                        </m:r>
                      </m:e>
                      <m:sub>
                        <m:r>
                          <a:rPr lang="en-US" sz="2800" i="1">
                            <a:solidFill>
                              <a:schemeClr val="tx2"/>
                            </a:solidFill>
                            <a:latin typeface="Cambria Math" panose="02040503050406030204" pitchFamily="18" charset="0"/>
                          </a:rPr>
                          <m:t>𝐵</m:t>
                        </m:r>
                      </m:sub>
                    </m:sSub>
                    <m:r>
                      <a:rPr lang="en-US" sz="2800" i="1">
                        <a:solidFill>
                          <a:schemeClr val="tx2"/>
                        </a:solidFill>
                        <a:latin typeface="Cambria Math" panose="02040503050406030204" pitchFamily="18" charset="0"/>
                      </a:rPr>
                      <m:t>=</m:t>
                    </m:r>
                    <m:d>
                      <m:dPr>
                        <m:ctrlPr>
                          <a:rPr lang="en-US" sz="2800" i="1">
                            <a:solidFill>
                              <a:schemeClr val="tx2"/>
                            </a:solidFill>
                            <a:latin typeface="Cambria Math" panose="02040503050406030204" pitchFamily="18" charset="0"/>
                          </a:rPr>
                        </m:ctrlPr>
                      </m:dPr>
                      <m:e>
                        <m:f>
                          <m:fPr>
                            <m:ctrlPr>
                              <a:rPr lang="en-US" sz="2800" i="1">
                                <a:solidFill>
                                  <a:schemeClr val="tx2"/>
                                </a:solidFill>
                                <a:latin typeface="Cambria Math" panose="02040503050406030204" pitchFamily="18" charset="0"/>
                              </a:rPr>
                            </m:ctrlPr>
                          </m:fPr>
                          <m:num>
                            <m:r>
                              <a:rPr lang="en-US" sz="2800" i="1">
                                <a:solidFill>
                                  <a:schemeClr val="tx2"/>
                                </a:solidFill>
                                <a:latin typeface="Cambria Math" panose="02040503050406030204" pitchFamily="18" charset="0"/>
                              </a:rPr>
                              <m:t>1</m:t>
                            </m:r>
                          </m:num>
                          <m:den>
                            <m:r>
                              <a:rPr lang="en-US" sz="2800" i="1">
                                <a:solidFill>
                                  <a:schemeClr val="tx2"/>
                                </a:solidFill>
                                <a:latin typeface="Cambria Math" panose="02040503050406030204" pitchFamily="18" charset="0"/>
                              </a:rPr>
                              <m:t>3</m:t>
                            </m:r>
                          </m:den>
                        </m:f>
                        <m:r>
                          <a:rPr lang="en-US" sz="2800" i="1">
                            <a:solidFill>
                              <a:schemeClr val="tx2"/>
                            </a:solidFill>
                            <a:latin typeface="Cambria Math" panose="02040503050406030204" pitchFamily="18" charset="0"/>
                          </a:rPr>
                          <m:t>,</m:t>
                        </m:r>
                        <m:f>
                          <m:fPr>
                            <m:ctrlPr>
                              <a:rPr lang="en-US" sz="2800" i="1">
                                <a:solidFill>
                                  <a:schemeClr val="tx2"/>
                                </a:solidFill>
                                <a:latin typeface="Cambria Math" panose="02040503050406030204" pitchFamily="18" charset="0"/>
                              </a:rPr>
                            </m:ctrlPr>
                          </m:fPr>
                          <m:num>
                            <m:r>
                              <a:rPr lang="en-US" sz="2800" i="1">
                                <a:solidFill>
                                  <a:schemeClr val="tx2"/>
                                </a:solidFill>
                                <a:latin typeface="Cambria Math" panose="02040503050406030204" pitchFamily="18" charset="0"/>
                              </a:rPr>
                              <m:t>2</m:t>
                            </m:r>
                          </m:num>
                          <m:den>
                            <m:r>
                              <a:rPr lang="en-US" sz="2800" i="1">
                                <a:solidFill>
                                  <a:schemeClr val="tx2"/>
                                </a:solidFill>
                                <a:latin typeface="Cambria Math" panose="02040503050406030204" pitchFamily="18" charset="0"/>
                              </a:rPr>
                              <m:t>3</m:t>
                            </m:r>
                          </m:den>
                        </m:f>
                      </m:e>
                    </m:d>
                  </m:oMath>
                </a14:m>
                <a:r>
                  <a:rPr lang="en-US" sz="2800" dirty="0">
                    <a:solidFill>
                      <a:schemeClr val="tx2"/>
                    </a:solidFill>
                  </a:rPr>
                  <a:t> an NE?</a:t>
                </a:r>
              </a:p>
            </p:txBody>
          </p:sp>
        </mc:Choice>
        <mc:Fallback xmlns="">
          <p:sp>
            <p:nvSpPr>
              <p:cNvPr id="10" name="Rectangle 9"/>
              <p:cNvSpPr>
                <a:spLocks noRot="1" noChangeAspect="1" noMove="1" noResize="1" noEditPoints="1" noAdjustHandles="1" noChangeArrowheads="1" noChangeShapeType="1" noTextEdit="1"/>
              </p:cNvSpPr>
              <p:nvPr/>
            </p:nvSpPr>
            <p:spPr>
              <a:xfrm>
                <a:off x="-334273" y="3705284"/>
                <a:ext cx="7351294" cy="737189"/>
              </a:xfrm>
              <a:prstGeom prst="rect">
                <a:avLst/>
              </a:prstGeom>
              <a:blipFill>
                <a:blip r:embed="rId3"/>
                <a:stretch>
                  <a:fillRect b="-9091"/>
                </a:stretch>
              </a:blipFill>
            </p:spPr>
            <p:txBody>
              <a:bodyPr/>
              <a:lstStyle/>
              <a:p>
                <a:r>
                  <a:rPr lang="en-US">
                    <a:noFill/>
                  </a:rPr>
                  <a:t> </a:t>
                </a:r>
              </a:p>
            </p:txBody>
          </p:sp>
        </mc:Fallback>
      </mc:AlternateContent>
      <p:sp>
        <p:nvSpPr>
          <p:cNvPr id="7" name="Slide Number Placeholder 6"/>
          <p:cNvSpPr>
            <a:spLocks noGrp="1"/>
          </p:cNvSpPr>
          <p:nvPr>
            <p:ph type="sldNum" sz="quarter" idx="12"/>
          </p:nvPr>
        </p:nvSpPr>
        <p:spPr>
          <a:xfrm>
            <a:off x="612648" y="6356350"/>
            <a:ext cx="814936" cy="365760"/>
          </a:xfrm>
          <a:prstGeom prst="rect">
            <a:avLst/>
          </a:prstGeom>
        </p:spPr>
        <p:txBody>
          <a:bodyPr vert="horz"/>
          <a:lstStyle>
            <a:defPPr>
              <a:defRPr lang="en-US"/>
            </a:defPPr>
            <a:lvl1pPr marL="0" algn="l" defTabSz="914400" rtl="0" eaLnBrk="1" latinLnBrk="0" hangingPunct="1">
              <a:defRPr kumimoji="0" sz="14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3B20E47-2A4C-4221-B6B9-A2AC2F1C1077}" type="slidenum">
              <a:rPr lang="en-US" smtClean="0"/>
              <a:pPr/>
              <a:t>47</a:t>
            </a:fld>
            <a:endParaRPr lang="en-US" dirty="0"/>
          </a:p>
        </p:txBody>
      </p:sp>
      <p:graphicFrame>
        <p:nvGraphicFramePr>
          <p:cNvPr id="16" name="Table 15">
            <a:extLst>
              <a:ext uri="{FF2B5EF4-FFF2-40B4-BE49-F238E27FC236}">
                <a16:creationId xmlns:a16="http://schemas.microsoft.com/office/drawing/2014/main" id="{D4FC535A-40E3-4D2D-94E6-128E5ACA7095}"/>
              </a:ext>
            </a:extLst>
          </p:cNvPr>
          <p:cNvGraphicFramePr>
            <a:graphicFrameLocks noGrp="1"/>
          </p:cNvGraphicFramePr>
          <p:nvPr>
            <p:extLst>
              <p:ext uri="{D42A27DB-BD31-4B8C-83A1-F6EECF244321}">
                <p14:modId xmlns:p14="http://schemas.microsoft.com/office/powerpoint/2010/main" val="2896356235"/>
              </p:ext>
            </p:extLst>
          </p:nvPr>
        </p:nvGraphicFramePr>
        <p:xfrm>
          <a:off x="1682950" y="2110024"/>
          <a:ext cx="4325517" cy="1478995"/>
        </p:xfrm>
        <a:graphic>
          <a:graphicData uri="http://schemas.openxmlformats.org/drawingml/2006/table">
            <a:tbl>
              <a:tblPr firstRow="1" bandRow="1">
                <a:tableStyleId>{5940675A-B579-460E-94D1-54222C63F5DA}</a:tableStyleId>
              </a:tblPr>
              <a:tblGrid>
                <a:gridCol w="1441839">
                  <a:extLst>
                    <a:ext uri="{9D8B030D-6E8A-4147-A177-3AD203B41FA5}">
                      <a16:colId xmlns:a16="http://schemas.microsoft.com/office/drawing/2014/main" val="20000"/>
                    </a:ext>
                  </a:extLst>
                </a:gridCol>
                <a:gridCol w="1441839">
                  <a:extLst>
                    <a:ext uri="{9D8B030D-6E8A-4147-A177-3AD203B41FA5}">
                      <a16:colId xmlns:a16="http://schemas.microsoft.com/office/drawing/2014/main" val="20001"/>
                    </a:ext>
                  </a:extLst>
                </a:gridCol>
                <a:gridCol w="1441839">
                  <a:extLst>
                    <a:ext uri="{9D8B030D-6E8A-4147-A177-3AD203B41FA5}">
                      <a16:colId xmlns:a16="http://schemas.microsoft.com/office/drawing/2014/main" val="20002"/>
                    </a:ext>
                  </a:extLst>
                </a:gridCol>
              </a:tblGrid>
              <a:tr h="546502">
                <a:tc>
                  <a:txBody>
                    <a:bodyPr/>
                    <a:lstStyle/>
                    <a:p>
                      <a:pPr algn="ctr"/>
                      <a:endParaRPr lang="en-US" sz="2400" dirty="0"/>
                    </a:p>
                  </a:txBody>
                  <a:tcPr anchor="ctr"/>
                </a:tc>
                <a:tc>
                  <a:txBody>
                    <a:bodyPr/>
                    <a:lstStyle/>
                    <a:p>
                      <a:pPr algn="ctr"/>
                      <a:r>
                        <a:rPr lang="en-US" sz="2400" kern="1200" dirty="0">
                          <a:solidFill>
                            <a:srgbClr val="00B050"/>
                          </a:solidFill>
                          <a:latin typeface="+mn-lt"/>
                          <a:ea typeface="+mn-ea"/>
                          <a:cs typeface="+mn-cs"/>
                        </a:rPr>
                        <a:t>Football</a:t>
                      </a:r>
                    </a:p>
                  </a:txBody>
                  <a:tcPr anchor="ctr"/>
                </a:tc>
                <a:tc>
                  <a:txBody>
                    <a:bodyPr/>
                    <a:lstStyle/>
                    <a:p>
                      <a:pPr algn="ctr"/>
                      <a:r>
                        <a:rPr lang="en-US" sz="2400" kern="1200" dirty="0">
                          <a:solidFill>
                            <a:srgbClr val="00B050"/>
                          </a:solidFill>
                          <a:latin typeface="+mn-lt"/>
                          <a:ea typeface="+mn-ea"/>
                          <a:cs typeface="+mn-cs"/>
                        </a:rPr>
                        <a:t>Concert</a:t>
                      </a:r>
                    </a:p>
                  </a:txBody>
                  <a:tcPr anchor="ctr"/>
                </a:tc>
                <a:extLst>
                  <a:ext uri="{0D108BD9-81ED-4DB2-BD59-A6C34878D82A}">
                    <a16:rowId xmlns:a16="http://schemas.microsoft.com/office/drawing/2014/main" val="10000"/>
                  </a:ext>
                </a:extLst>
              </a:tr>
              <a:tr h="475293">
                <a:tc>
                  <a:txBody>
                    <a:bodyPr/>
                    <a:lstStyle/>
                    <a:p>
                      <a:pPr marL="0" algn="ctr" defTabSz="914400" rtl="0" eaLnBrk="1" latinLnBrk="0" hangingPunct="1"/>
                      <a:r>
                        <a:rPr lang="en-US" sz="2400" kern="1200" dirty="0">
                          <a:solidFill>
                            <a:schemeClr val="accent1"/>
                          </a:solidFill>
                          <a:latin typeface="+mn-lt"/>
                          <a:ea typeface="+mn-ea"/>
                          <a:cs typeface="+mn-cs"/>
                        </a:rPr>
                        <a:t>Football</a:t>
                      </a:r>
                    </a:p>
                  </a:txBody>
                  <a:tcPr anchor="ctr"/>
                </a:tc>
                <a:tc>
                  <a:txBody>
                    <a:bodyPr/>
                    <a:lstStyle/>
                    <a:p>
                      <a:pPr marL="0" algn="ctr" rtl="0" eaLnBrk="1" latinLnBrk="0" hangingPunct="1"/>
                      <a:r>
                        <a:rPr kumimoji="0" lang="en-US" sz="2400" kern="1200" dirty="0">
                          <a:solidFill>
                            <a:schemeClr val="accent1"/>
                          </a:solidFill>
                          <a:latin typeface="+mn-lt"/>
                          <a:ea typeface="+mn-ea"/>
                          <a:cs typeface="+mn-cs"/>
                        </a:rPr>
                        <a:t>2,</a:t>
                      </a:r>
                      <a:r>
                        <a:rPr kumimoji="0" lang="en-US" sz="2400" kern="1200" dirty="0">
                          <a:solidFill>
                            <a:srgbClr val="00B050"/>
                          </a:solidFill>
                          <a:latin typeface="+mn-lt"/>
                          <a:ea typeface="+mn-ea"/>
                          <a:cs typeface="+mn-cs"/>
                        </a:rPr>
                        <a:t>1</a:t>
                      </a:r>
                    </a:p>
                  </a:txBody>
                  <a:tcPr anchor="ctr"/>
                </a:tc>
                <a:tc>
                  <a:txBody>
                    <a:bodyPr/>
                    <a:lstStyle/>
                    <a:p>
                      <a:pPr marL="0" algn="ctr" rtl="0" eaLnBrk="1" latinLnBrk="0" hangingPunct="1"/>
                      <a:r>
                        <a:rPr kumimoji="0" lang="en-US" sz="2400" kern="1200" dirty="0">
                          <a:solidFill>
                            <a:schemeClr val="accent1"/>
                          </a:solidFill>
                          <a:latin typeface="+mn-lt"/>
                          <a:ea typeface="+mn-ea"/>
                          <a:cs typeface="+mn-cs"/>
                        </a:rPr>
                        <a:t>0,</a:t>
                      </a:r>
                      <a:r>
                        <a:rPr kumimoji="0" lang="en-US" sz="2400" kern="1200" dirty="0">
                          <a:solidFill>
                            <a:srgbClr val="00B050"/>
                          </a:solidFill>
                          <a:latin typeface="+mn-lt"/>
                          <a:ea typeface="+mn-ea"/>
                          <a:cs typeface="+mn-cs"/>
                        </a:rPr>
                        <a:t>0</a:t>
                      </a:r>
                    </a:p>
                  </a:txBody>
                  <a:tcPr anchor="ctr"/>
                </a:tc>
                <a:extLst>
                  <a:ext uri="{0D108BD9-81ED-4DB2-BD59-A6C34878D82A}">
                    <a16:rowId xmlns:a16="http://schemas.microsoft.com/office/drawing/2014/main" val="10001"/>
                  </a:ext>
                </a:extLst>
              </a:tr>
              <a:tr h="454926">
                <a:tc>
                  <a:txBody>
                    <a:bodyPr/>
                    <a:lstStyle/>
                    <a:p>
                      <a:pPr marL="0" algn="ctr" defTabSz="914400" rtl="0" eaLnBrk="1" latinLnBrk="0" hangingPunct="1"/>
                      <a:r>
                        <a:rPr lang="en-US" sz="2400" kern="1200" dirty="0">
                          <a:solidFill>
                            <a:schemeClr val="accent1"/>
                          </a:solidFill>
                          <a:latin typeface="+mn-lt"/>
                          <a:ea typeface="+mn-ea"/>
                          <a:cs typeface="+mn-cs"/>
                        </a:rPr>
                        <a:t>Concert</a:t>
                      </a:r>
                    </a:p>
                  </a:txBody>
                  <a:tcPr anchor="ctr"/>
                </a:tc>
                <a:tc>
                  <a:txBody>
                    <a:bodyPr/>
                    <a:lstStyle/>
                    <a:p>
                      <a:pPr marL="0" algn="ctr" rtl="0" eaLnBrk="1" latinLnBrk="0" hangingPunct="1"/>
                      <a:r>
                        <a:rPr kumimoji="0" lang="en-US" sz="2400" kern="1200" dirty="0">
                          <a:solidFill>
                            <a:schemeClr val="accent1"/>
                          </a:solidFill>
                          <a:latin typeface="+mn-lt"/>
                          <a:ea typeface="+mn-ea"/>
                          <a:cs typeface="+mn-cs"/>
                        </a:rPr>
                        <a:t>0,</a:t>
                      </a:r>
                      <a:r>
                        <a:rPr kumimoji="0" lang="en-US" sz="2400" kern="1200" dirty="0">
                          <a:solidFill>
                            <a:srgbClr val="00B050"/>
                          </a:solidFill>
                          <a:latin typeface="+mn-lt"/>
                          <a:ea typeface="+mn-ea"/>
                          <a:cs typeface="+mn-cs"/>
                        </a:rPr>
                        <a:t>0</a:t>
                      </a:r>
                    </a:p>
                  </a:txBody>
                  <a:tcPr anchor="ctr"/>
                </a:tc>
                <a:tc>
                  <a:txBody>
                    <a:bodyPr/>
                    <a:lstStyle/>
                    <a:p>
                      <a:pPr marL="0" algn="ctr" rtl="0" eaLnBrk="1" latinLnBrk="0" hangingPunct="1"/>
                      <a:r>
                        <a:rPr kumimoji="0" lang="en-US" sz="2400" kern="1200" dirty="0">
                          <a:solidFill>
                            <a:schemeClr val="accent1"/>
                          </a:solidFill>
                          <a:latin typeface="+mn-lt"/>
                          <a:ea typeface="+mn-ea"/>
                          <a:cs typeface="+mn-cs"/>
                        </a:rPr>
                        <a:t>1,</a:t>
                      </a:r>
                      <a:r>
                        <a:rPr kumimoji="0" lang="en-US" sz="2400" kern="1200" dirty="0">
                          <a:solidFill>
                            <a:srgbClr val="00B050"/>
                          </a:solidFill>
                          <a:latin typeface="+mn-lt"/>
                          <a:ea typeface="+mn-ea"/>
                          <a:cs typeface="+mn-cs"/>
                        </a:rPr>
                        <a:t>2</a:t>
                      </a:r>
                    </a:p>
                  </a:txBody>
                  <a:tcPr anchor="ctr"/>
                </a:tc>
                <a:extLst>
                  <a:ext uri="{0D108BD9-81ED-4DB2-BD59-A6C34878D82A}">
                    <a16:rowId xmlns:a16="http://schemas.microsoft.com/office/drawing/2014/main" val="10002"/>
                  </a:ext>
                </a:extLst>
              </a:tr>
            </a:tbl>
          </a:graphicData>
        </a:graphic>
      </p:graphicFrame>
      <p:sp>
        <p:nvSpPr>
          <p:cNvPr id="17" name="TextBox 16">
            <a:extLst>
              <a:ext uri="{FF2B5EF4-FFF2-40B4-BE49-F238E27FC236}">
                <a16:creationId xmlns:a16="http://schemas.microsoft.com/office/drawing/2014/main" id="{09DDD40D-9640-4E73-8DFC-5118477D4DF2}"/>
              </a:ext>
            </a:extLst>
          </p:cNvPr>
          <p:cNvSpPr txBox="1"/>
          <p:nvPr/>
        </p:nvSpPr>
        <p:spPr>
          <a:xfrm>
            <a:off x="4081587" y="1592990"/>
            <a:ext cx="1376246" cy="523220"/>
          </a:xfrm>
          <a:prstGeom prst="rect">
            <a:avLst/>
          </a:prstGeom>
          <a:noFill/>
        </p:spPr>
        <p:txBody>
          <a:bodyPr wrap="square" rtlCol="0">
            <a:spAutoFit/>
          </a:bodyPr>
          <a:lstStyle/>
          <a:p>
            <a:r>
              <a:rPr lang="en-US" sz="2800" dirty="0">
                <a:solidFill>
                  <a:srgbClr val="00B050"/>
                </a:solidFill>
              </a:rPr>
              <a:t>Berry</a:t>
            </a:r>
          </a:p>
        </p:txBody>
      </p:sp>
      <p:sp>
        <p:nvSpPr>
          <p:cNvPr id="18" name="TextBox 17">
            <a:extLst>
              <a:ext uri="{FF2B5EF4-FFF2-40B4-BE49-F238E27FC236}">
                <a16:creationId xmlns:a16="http://schemas.microsoft.com/office/drawing/2014/main" id="{90F80E33-777C-4826-B61A-27A8667248E2}"/>
              </a:ext>
            </a:extLst>
          </p:cNvPr>
          <p:cNvSpPr txBox="1"/>
          <p:nvPr/>
        </p:nvSpPr>
        <p:spPr>
          <a:xfrm rot="16200000">
            <a:off x="826978" y="2766202"/>
            <a:ext cx="1117865" cy="523220"/>
          </a:xfrm>
          <a:prstGeom prst="rect">
            <a:avLst/>
          </a:prstGeom>
          <a:noFill/>
        </p:spPr>
        <p:txBody>
          <a:bodyPr wrap="square" rtlCol="0">
            <a:spAutoFit/>
          </a:bodyPr>
          <a:lstStyle/>
          <a:p>
            <a:pPr algn="ctr"/>
            <a:r>
              <a:rPr lang="en-US" sz="2800" dirty="0">
                <a:solidFill>
                  <a:schemeClr val="accent1"/>
                </a:solidFill>
              </a:rPr>
              <a:t>Alex</a:t>
            </a:r>
          </a:p>
        </p:txBody>
      </p:sp>
    </p:spTree>
    <p:extLst>
      <p:ext uri="{BB962C8B-B14F-4D97-AF65-F5344CB8AC3E}">
        <p14:creationId xmlns:p14="http://schemas.microsoft.com/office/powerpoint/2010/main" val="330803995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Find Mixed Strategy Nash Equilibrium</a:t>
            </a:r>
          </a:p>
        </p:txBody>
      </p:sp>
      <p:sp>
        <p:nvSpPr>
          <p:cNvPr id="3" name="Content Placeholder 2"/>
          <p:cNvSpPr>
            <a:spLocks noGrp="1"/>
          </p:cNvSpPr>
          <p:nvPr>
            <p:ph sz="quarter" idx="1"/>
          </p:nvPr>
        </p:nvSpPr>
        <p:spPr/>
        <p:txBody>
          <a:bodyPr>
            <a:normAutofit/>
          </a:bodyPr>
          <a:lstStyle/>
          <a:p>
            <a:r>
              <a:rPr lang="en-US" dirty="0"/>
              <a:t>How to find mixed strategy NE (after iterative removal)?</a:t>
            </a:r>
            <a:endParaRPr lang="en-US" sz="2400" dirty="0"/>
          </a:p>
        </p:txBody>
      </p:sp>
      <mc:AlternateContent xmlns:mc="http://schemas.openxmlformats.org/markup-compatibility/2006" xmlns:a14="http://schemas.microsoft.com/office/drawing/2010/main">
        <mc:Choice Requires="a14">
          <p:sp>
            <p:nvSpPr>
              <p:cNvPr id="10" name="Rectangle 9"/>
              <p:cNvSpPr/>
              <p:nvPr/>
            </p:nvSpPr>
            <p:spPr>
              <a:xfrm>
                <a:off x="-334273" y="3705284"/>
                <a:ext cx="7351294" cy="737189"/>
              </a:xfrm>
              <a:prstGeom prst="rect">
                <a:avLst/>
              </a:prstGeom>
            </p:spPr>
            <p:txBody>
              <a:bodyPr wrap="square">
                <a:spAutoFit/>
              </a:bodyPr>
              <a:lstStyle/>
              <a:p>
                <a:pPr algn="ctr"/>
                <a:r>
                  <a:rPr lang="en-US" sz="2800" dirty="0">
                    <a:solidFill>
                      <a:schemeClr val="tx2"/>
                    </a:solidFill>
                  </a:rPr>
                  <a:t>Is </a:t>
                </a:r>
                <a14:m>
                  <m:oMath xmlns:m="http://schemas.openxmlformats.org/officeDocument/2006/math">
                    <m:sSub>
                      <m:sSubPr>
                        <m:ctrlPr>
                          <a:rPr lang="en-US" sz="2800" i="1">
                            <a:solidFill>
                              <a:schemeClr val="tx2"/>
                            </a:solidFill>
                            <a:latin typeface="Cambria Math" panose="02040503050406030204" pitchFamily="18" charset="0"/>
                          </a:rPr>
                        </m:ctrlPr>
                      </m:sSubPr>
                      <m:e>
                        <m:r>
                          <a:rPr lang="en-US" sz="2800" i="1">
                            <a:solidFill>
                              <a:schemeClr val="tx2"/>
                            </a:solidFill>
                            <a:latin typeface="Cambria Math" panose="02040503050406030204" pitchFamily="18" charset="0"/>
                          </a:rPr>
                          <m:t>𝑠</m:t>
                        </m:r>
                      </m:e>
                      <m:sub>
                        <m:r>
                          <a:rPr lang="en-US" sz="2800" i="1">
                            <a:solidFill>
                              <a:schemeClr val="tx2"/>
                            </a:solidFill>
                            <a:latin typeface="Cambria Math" panose="02040503050406030204" pitchFamily="18" charset="0"/>
                          </a:rPr>
                          <m:t>𝐴</m:t>
                        </m:r>
                      </m:sub>
                    </m:sSub>
                    <m:r>
                      <a:rPr lang="en-US" sz="2800" i="1">
                        <a:solidFill>
                          <a:schemeClr val="tx2"/>
                        </a:solidFill>
                        <a:latin typeface="Cambria Math" panose="02040503050406030204" pitchFamily="18" charset="0"/>
                      </a:rPr>
                      <m:t>=</m:t>
                    </m:r>
                    <m:d>
                      <m:dPr>
                        <m:ctrlPr>
                          <a:rPr lang="en-US" sz="2800" i="1">
                            <a:solidFill>
                              <a:schemeClr val="tx2"/>
                            </a:solidFill>
                            <a:latin typeface="Cambria Math" panose="02040503050406030204" pitchFamily="18" charset="0"/>
                          </a:rPr>
                        </m:ctrlPr>
                      </m:dPr>
                      <m:e>
                        <m:f>
                          <m:fPr>
                            <m:ctrlPr>
                              <a:rPr lang="en-US" sz="2800" i="1">
                                <a:solidFill>
                                  <a:schemeClr val="tx2"/>
                                </a:solidFill>
                                <a:latin typeface="Cambria Math" panose="02040503050406030204" pitchFamily="18" charset="0"/>
                              </a:rPr>
                            </m:ctrlPr>
                          </m:fPr>
                          <m:num>
                            <m:r>
                              <a:rPr lang="en-US" sz="2800" i="1">
                                <a:solidFill>
                                  <a:schemeClr val="tx2"/>
                                </a:solidFill>
                                <a:latin typeface="Cambria Math" panose="02040503050406030204" pitchFamily="18" charset="0"/>
                              </a:rPr>
                              <m:t>2</m:t>
                            </m:r>
                          </m:num>
                          <m:den>
                            <m:r>
                              <a:rPr lang="en-US" sz="2800" i="1">
                                <a:solidFill>
                                  <a:schemeClr val="tx2"/>
                                </a:solidFill>
                                <a:latin typeface="Cambria Math" panose="02040503050406030204" pitchFamily="18" charset="0"/>
                              </a:rPr>
                              <m:t>3</m:t>
                            </m:r>
                          </m:den>
                        </m:f>
                        <m:r>
                          <a:rPr lang="en-US" sz="2800" i="1">
                            <a:solidFill>
                              <a:schemeClr val="tx2"/>
                            </a:solidFill>
                            <a:latin typeface="Cambria Math" panose="02040503050406030204" pitchFamily="18" charset="0"/>
                          </a:rPr>
                          <m:t>,</m:t>
                        </m:r>
                        <m:f>
                          <m:fPr>
                            <m:ctrlPr>
                              <a:rPr lang="en-US" sz="2800" i="1">
                                <a:solidFill>
                                  <a:schemeClr val="tx2"/>
                                </a:solidFill>
                                <a:latin typeface="Cambria Math" panose="02040503050406030204" pitchFamily="18" charset="0"/>
                              </a:rPr>
                            </m:ctrlPr>
                          </m:fPr>
                          <m:num>
                            <m:r>
                              <a:rPr lang="en-US" sz="2800" i="1">
                                <a:solidFill>
                                  <a:schemeClr val="tx2"/>
                                </a:solidFill>
                                <a:latin typeface="Cambria Math" panose="02040503050406030204" pitchFamily="18" charset="0"/>
                              </a:rPr>
                              <m:t>1</m:t>
                            </m:r>
                          </m:num>
                          <m:den>
                            <m:r>
                              <a:rPr lang="en-US" sz="2800" i="1">
                                <a:solidFill>
                                  <a:schemeClr val="tx2"/>
                                </a:solidFill>
                                <a:latin typeface="Cambria Math" panose="02040503050406030204" pitchFamily="18" charset="0"/>
                              </a:rPr>
                              <m:t>3</m:t>
                            </m:r>
                          </m:den>
                        </m:f>
                      </m:e>
                    </m:d>
                  </m:oMath>
                </a14:m>
                <a:r>
                  <a:rPr lang="en-US" sz="2800" dirty="0">
                    <a:solidFill>
                      <a:schemeClr val="tx2"/>
                    </a:solidFill>
                  </a:rPr>
                  <a:t> and </a:t>
                </a:r>
                <a14:m>
                  <m:oMath xmlns:m="http://schemas.openxmlformats.org/officeDocument/2006/math">
                    <m:sSub>
                      <m:sSubPr>
                        <m:ctrlPr>
                          <a:rPr lang="en-US" sz="2800" i="1">
                            <a:solidFill>
                              <a:schemeClr val="tx2"/>
                            </a:solidFill>
                            <a:latin typeface="Cambria Math" panose="02040503050406030204" pitchFamily="18" charset="0"/>
                          </a:rPr>
                        </m:ctrlPr>
                      </m:sSubPr>
                      <m:e>
                        <m:r>
                          <a:rPr lang="en-US" sz="2800" i="1">
                            <a:solidFill>
                              <a:schemeClr val="tx2"/>
                            </a:solidFill>
                            <a:latin typeface="Cambria Math" panose="02040503050406030204" pitchFamily="18" charset="0"/>
                          </a:rPr>
                          <m:t>𝑠</m:t>
                        </m:r>
                      </m:e>
                      <m:sub>
                        <m:r>
                          <a:rPr lang="en-US" sz="2800" i="1">
                            <a:solidFill>
                              <a:schemeClr val="tx2"/>
                            </a:solidFill>
                            <a:latin typeface="Cambria Math" panose="02040503050406030204" pitchFamily="18" charset="0"/>
                          </a:rPr>
                          <m:t>𝐵</m:t>
                        </m:r>
                      </m:sub>
                    </m:sSub>
                    <m:r>
                      <a:rPr lang="en-US" sz="2800" i="1">
                        <a:solidFill>
                          <a:schemeClr val="tx2"/>
                        </a:solidFill>
                        <a:latin typeface="Cambria Math" panose="02040503050406030204" pitchFamily="18" charset="0"/>
                      </a:rPr>
                      <m:t>=</m:t>
                    </m:r>
                    <m:d>
                      <m:dPr>
                        <m:ctrlPr>
                          <a:rPr lang="en-US" sz="2800" i="1">
                            <a:solidFill>
                              <a:schemeClr val="tx2"/>
                            </a:solidFill>
                            <a:latin typeface="Cambria Math" panose="02040503050406030204" pitchFamily="18" charset="0"/>
                          </a:rPr>
                        </m:ctrlPr>
                      </m:dPr>
                      <m:e>
                        <m:f>
                          <m:fPr>
                            <m:ctrlPr>
                              <a:rPr lang="en-US" sz="2800" i="1">
                                <a:solidFill>
                                  <a:schemeClr val="tx2"/>
                                </a:solidFill>
                                <a:latin typeface="Cambria Math" panose="02040503050406030204" pitchFamily="18" charset="0"/>
                              </a:rPr>
                            </m:ctrlPr>
                          </m:fPr>
                          <m:num>
                            <m:r>
                              <a:rPr lang="en-US" sz="2800" i="1">
                                <a:solidFill>
                                  <a:schemeClr val="tx2"/>
                                </a:solidFill>
                                <a:latin typeface="Cambria Math" panose="02040503050406030204" pitchFamily="18" charset="0"/>
                              </a:rPr>
                              <m:t>1</m:t>
                            </m:r>
                          </m:num>
                          <m:den>
                            <m:r>
                              <a:rPr lang="en-US" sz="2800" i="1">
                                <a:solidFill>
                                  <a:schemeClr val="tx2"/>
                                </a:solidFill>
                                <a:latin typeface="Cambria Math" panose="02040503050406030204" pitchFamily="18" charset="0"/>
                              </a:rPr>
                              <m:t>3</m:t>
                            </m:r>
                          </m:den>
                        </m:f>
                        <m:r>
                          <a:rPr lang="en-US" sz="2800" i="1">
                            <a:solidFill>
                              <a:schemeClr val="tx2"/>
                            </a:solidFill>
                            <a:latin typeface="Cambria Math" panose="02040503050406030204" pitchFamily="18" charset="0"/>
                          </a:rPr>
                          <m:t>,</m:t>
                        </m:r>
                        <m:f>
                          <m:fPr>
                            <m:ctrlPr>
                              <a:rPr lang="en-US" sz="2800" i="1">
                                <a:solidFill>
                                  <a:schemeClr val="tx2"/>
                                </a:solidFill>
                                <a:latin typeface="Cambria Math" panose="02040503050406030204" pitchFamily="18" charset="0"/>
                              </a:rPr>
                            </m:ctrlPr>
                          </m:fPr>
                          <m:num>
                            <m:r>
                              <a:rPr lang="en-US" sz="2800" i="1">
                                <a:solidFill>
                                  <a:schemeClr val="tx2"/>
                                </a:solidFill>
                                <a:latin typeface="Cambria Math" panose="02040503050406030204" pitchFamily="18" charset="0"/>
                              </a:rPr>
                              <m:t>2</m:t>
                            </m:r>
                          </m:num>
                          <m:den>
                            <m:r>
                              <a:rPr lang="en-US" sz="2800" i="1">
                                <a:solidFill>
                                  <a:schemeClr val="tx2"/>
                                </a:solidFill>
                                <a:latin typeface="Cambria Math" panose="02040503050406030204" pitchFamily="18" charset="0"/>
                              </a:rPr>
                              <m:t>3</m:t>
                            </m:r>
                          </m:den>
                        </m:f>
                      </m:e>
                    </m:d>
                  </m:oMath>
                </a14:m>
                <a:r>
                  <a:rPr lang="en-US" sz="2800" dirty="0">
                    <a:solidFill>
                      <a:schemeClr val="tx2"/>
                    </a:solidFill>
                  </a:rPr>
                  <a:t> an NE?</a:t>
                </a:r>
              </a:p>
            </p:txBody>
          </p:sp>
        </mc:Choice>
        <mc:Fallback xmlns="">
          <p:sp>
            <p:nvSpPr>
              <p:cNvPr id="10" name="Rectangle 9"/>
              <p:cNvSpPr>
                <a:spLocks noRot="1" noChangeAspect="1" noMove="1" noResize="1" noEditPoints="1" noAdjustHandles="1" noChangeArrowheads="1" noChangeShapeType="1" noTextEdit="1"/>
              </p:cNvSpPr>
              <p:nvPr/>
            </p:nvSpPr>
            <p:spPr>
              <a:xfrm>
                <a:off x="-334273" y="3705284"/>
                <a:ext cx="7351294" cy="737189"/>
              </a:xfrm>
              <a:prstGeom prst="rect">
                <a:avLst/>
              </a:prstGeom>
              <a:blipFill>
                <a:blip r:embed="rId3"/>
                <a:stretch>
                  <a:fillRect b="-9091"/>
                </a:stretch>
              </a:blipFill>
            </p:spPr>
            <p:txBody>
              <a:bodyPr/>
              <a:lstStyle/>
              <a:p>
                <a:r>
                  <a:rPr lang="en-US">
                    <a:noFill/>
                  </a:rPr>
                  <a:t> </a:t>
                </a:r>
              </a:p>
            </p:txBody>
          </p:sp>
        </mc:Fallback>
      </mc:AlternateContent>
      <p:sp>
        <p:nvSpPr>
          <p:cNvPr id="7" name="Slide Number Placeholder 6"/>
          <p:cNvSpPr>
            <a:spLocks noGrp="1"/>
          </p:cNvSpPr>
          <p:nvPr>
            <p:ph type="sldNum" sz="quarter" idx="12"/>
          </p:nvPr>
        </p:nvSpPr>
        <p:spPr>
          <a:xfrm>
            <a:off x="612648" y="6356350"/>
            <a:ext cx="814936" cy="365760"/>
          </a:xfrm>
          <a:prstGeom prst="rect">
            <a:avLst/>
          </a:prstGeom>
        </p:spPr>
        <p:txBody>
          <a:bodyPr vert="horz"/>
          <a:lstStyle>
            <a:defPPr>
              <a:defRPr lang="en-US"/>
            </a:defPPr>
            <a:lvl1pPr marL="0" algn="l" defTabSz="914400" rtl="0" eaLnBrk="1" latinLnBrk="0" hangingPunct="1">
              <a:defRPr kumimoji="0" sz="14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3B20E47-2A4C-4221-B6B9-A2AC2F1C1077}" type="slidenum">
              <a:rPr lang="en-US" smtClean="0"/>
              <a:pPr/>
              <a:t>48</a:t>
            </a:fld>
            <a:endParaRPr lang="en-US" dirty="0"/>
          </a:p>
        </p:txBody>
      </p:sp>
      <mc:AlternateContent xmlns:mc="http://schemas.openxmlformats.org/markup-compatibility/2006" xmlns:a14="http://schemas.microsoft.com/office/drawing/2010/main">
        <mc:Choice Requires="a14">
          <p:sp>
            <p:nvSpPr>
              <p:cNvPr id="11" name="Rectangle 10">
                <a:extLst>
                  <a:ext uri="{FF2B5EF4-FFF2-40B4-BE49-F238E27FC236}">
                    <a16:creationId xmlns:a16="http://schemas.microsoft.com/office/drawing/2014/main" id="{386300B8-E429-4EC5-8B40-F910F77FE6C0}"/>
                  </a:ext>
                </a:extLst>
              </p:cNvPr>
              <p:cNvSpPr/>
              <p:nvPr/>
            </p:nvSpPr>
            <p:spPr>
              <a:xfrm>
                <a:off x="384517" y="4398771"/>
                <a:ext cx="11422966" cy="2049022"/>
              </a:xfrm>
              <a:prstGeom prst="rect">
                <a:avLst/>
              </a:prstGeom>
            </p:spPr>
            <p:txBody>
              <a:bodyPr wrap="square">
                <a:spAutoFit/>
              </a:bodyPr>
              <a:lstStyle/>
              <a:p>
                <a:pPr algn="ctr"/>
                <a14:m>
                  <m:oMathPara xmlns:m="http://schemas.openxmlformats.org/officeDocument/2006/math">
                    <m:oMathParaPr>
                      <m:jc m:val="centerGroup"/>
                    </m:oMathParaPr>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𝑢</m:t>
                          </m:r>
                        </m:e>
                        <m:sub>
                          <m:r>
                            <a:rPr lang="en-US" sz="2400" i="1">
                              <a:latin typeface="Cambria Math" panose="02040503050406030204" pitchFamily="18" charset="0"/>
                            </a:rPr>
                            <m:t>𝐴</m:t>
                          </m:r>
                        </m:sub>
                      </m:sSub>
                      <m:d>
                        <m:dPr>
                          <m:ctrlPr>
                            <a:rPr lang="en-US" sz="2400" i="1">
                              <a:latin typeface="Cambria Math" panose="02040503050406030204" pitchFamily="18" charset="0"/>
                            </a:rPr>
                          </m:ctrlPr>
                        </m:dPr>
                        <m:e>
                          <m:sSub>
                            <m:sSubPr>
                              <m:ctrlPr>
                                <a:rPr lang="en-US" sz="2400" i="1">
                                  <a:latin typeface="Cambria Math" panose="02040503050406030204" pitchFamily="18" charset="0"/>
                                </a:rPr>
                              </m:ctrlPr>
                            </m:sSubPr>
                            <m:e>
                              <m:r>
                                <a:rPr lang="en-US" sz="2400" i="1">
                                  <a:latin typeface="Cambria Math" panose="02040503050406030204" pitchFamily="18" charset="0"/>
                                </a:rPr>
                                <m:t>𝑠</m:t>
                              </m:r>
                            </m:e>
                            <m:sub>
                              <m:r>
                                <a:rPr lang="en-US" sz="2400" i="1">
                                  <a:latin typeface="Cambria Math" panose="02040503050406030204" pitchFamily="18" charset="0"/>
                                </a:rPr>
                                <m:t>𝐴</m:t>
                              </m:r>
                            </m:sub>
                          </m:sSub>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𝑠</m:t>
                              </m:r>
                            </m:e>
                            <m:sub>
                              <m:r>
                                <a:rPr lang="en-US" sz="2400" i="1">
                                  <a:latin typeface="Cambria Math" panose="02040503050406030204" pitchFamily="18" charset="0"/>
                                </a:rPr>
                                <m:t>𝐵</m:t>
                              </m:r>
                            </m:sub>
                          </m:sSub>
                        </m:e>
                      </m:d>
                      <m:r>
                        <a:rPr lang="en-US" sz="2400" i="1">
                          <a:latin typeface="Cambria Math" panose="02040503050406030204" pitchFamily="18" charset="0"/>
                        </a:rPr>
                        <m:t>=</m:t>
                      </m:r>
                      <m:f>
                        <m:fPr>
                          <m:ctrlPr>
                            <a:rPr lang="en-US" sz="2400" i="1">
                              <a:latin typeface="Cambria Math" panose="02040503050406030204" pitchFamily="18" charset="0"/>
                            </a:rPr>
                          </m:ctrlPr>
                        </m:fPr>
                        <m:num>
                          <m:r>
                            <a:rPr lang="en-US" sz="2400" i="1">
                              <a:latin typeface="Cambria Math" panose="02040503050406030204" pitchFamily="18" charset="0"/>
                            </a:rPr>
                            <m:t>2</m:t>
                          </m:r>
                        </m:num>
                        <m:den>
                          <m:r>
                            <a:rPr lang="en-US" sz="2400" i="1">
                              <a:latin typeface="Cambria Math" panose="02040503050406030204" pitchFamily="18" charset="0"/>
                            </a:rPr>
                            <m:t>3</m:t>
                          </m:r>
                        </m:den>
                      </m:f>
                      <m:r>
                        <a:rPr lang="en-US" sz="2400" i="1">
                          <a:latin typeface="Cambria Math" panose="02040503050406030204" pitchFamily="18" charset="0"/>
                        </a:rPr>
                        <m:t>∗</m:t>
                      </m:r>
                      <m:f>
                        <m:fPr>
                          <m:ctrlPr>
                            <a:rPr lang="en-US" sz="2400" i="1">
                              <a:latin typeface="Cambria Math" panose="02040503050406030204" pitchFamily="18" charset="0"/>
                            </a:rPr>
                          </m:ctrlPr>
                        </m:fPr>
                        <m:num>
                          <m:r>
                            <a:rPr lang="en-US" sz="2400" i="1">
                              <a:latin typeface="Cambria Math" panose="02040503050406030204" pitchFamily="18" charset="0"/>
                            </a:rPr>
                            <m:t>1</m:t>
                          </m:r>
                        </m:num>
                        <m:den>
                          <m:r>
                            <a:rPr lang="en-US" sz="2400" i="1">
                              <a:latin typeface="Cambria Math" panose="02040503050406030204" pitchFamily="18" charset="0"/>
                            </a:rPr>
                            <m:t>3</m:t>
                          </m:r>
                        </m:den>
                      </m:f>
                      <m:r>
                        <a:rPr lang="en-US" sz="2400" i="1">
                          <a:latin typeface="Cambria Math" panose="02040503050406030204" pitchFamily="18" charset="0"/>
                        </a:rPr>
                        <m:t>∗2+</m:t>
                      </m:r>
                      <m:f>
                        <m:fPr>
                          <m:ctrlPr>
                            <a:rPr lang="en-US" sz="2400" i="1">
                              <a:latin typeface="Cambria Math" panose="02040503050406030204" pitchFamily="18" charset="0"/>
                            </a:rPr>
                          </m:ctrlPr>
                        </m:fPr>
                        <m:num>
                          <m:r>
                            <a:rPr lang="en-US" sz="2400" i="1">
                              <a:latin typeface="Cambria Math" panose="02040503050406030204" pitchFamily="18" charset="0"/>
                            </a:rPr>
                            <m:t>1</m:t>
                          </m:r>
                        </m:num>
                        <m:den>
                          <m:r>
                            <a:rPr lang="en-US" sz="2400" i="1">
                              <a:latin typeface="Cambria Math" panose="02040503050406030204" pitchFamily="18" charset="0"/>
                            </a:rPr>
                            <m:t>3</m:t>
                          </m:r>
                        </m:den>
                      </m:f>
                      <m:r>
                        <a:rPr lang="en-US" sz="2400" i="1">
                          <a:latin typeface="Cambria Math" panose="02040503050406030204" pitchFamily="18" charset="0"/>
                        </a:rPr>
                        <m:t>∗</m:t>
                      </m:r>
                      <m:f>
                        <m:fPr>
                          <m:ctrlPr>
                            <a:rPr lang="en-US" sz="2400" i="1">
                              <a:latin typeface="Cambria Math" panose="02040503050406030204" pitchFamily="18" charset="0"/>
                            </a:rPr>
                          </m:ctrlPr>
                        </m:fPr>
                        <m:num>
                          <m:r>
                            <a:rPr lang="en-US" sz="2400" i="1">
                              <a:latin typeface="Cambria Math" panose="02040503050406030204" pitchFamily="18" charset="0"/>
                            </a:rPr>
                            <m:t>2</m:t>
                          </m:r>
                        </m:num>
                        <m:den>
                          <m:r>
                            <a:rPr lang="en-US" sz="2400" i="1">
                              <a:latin typeface="Cambria Math" panose="02040503050406030204" pitchFamily="18" charset="0"/>
                            </a:rPr>
                            <m:t>3</m:t>
                          </m:r>
                        </m:den>
                      </m:f>
                      <m:r>
                        <a:rPr lang="en-US" sz="2400" i="1">
                          <a:latin typeface="Cambria Math" panose="02040503050406030204" pitchFamily="18" charset="0"/>
                        </a:rPr>
                        <m:t>∗1=2/3</m:t>
                      </m:r>
                    </m:oMath>
                  </m:oMathPara>
                </a14:m>
                <a:endParaRPr lang="en-US" sz="2400" dirty="0"/>
              </a:p>
              <a:p>
                <a:pPr algn="ctr"/>
                <a14:m>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𝑢</m:t>
                        </m:r>
                      </m:e>
                      <m:sub>
                        <m:r>
                          <a:rPr lang="en-US" sz="2400" i="1">
                            <a:latin typeface="Cambria Math" panose="02040503050406030204" pitchFamily="18" charset="0"/>
                          </a:rPr>
                          <m:t>𝐴</m:t>
                        </m:r>
                      </m:sub>
                    </m:sSub>
                    <m:d>
                      <m:dPr>
                        <m:ctrlPr>
                          <a:rPr lang="en-US" sz="2400" i="1">
                            <a:latin typeface="Cambria Math" panose="02040503050406030204" pitchFamily="18" charset="0"/>
                          </a:rPr>
                        </m:ctrlPr>
                      </m:dPr>
                      <m:e>
                        <m:r>
                          <a:rPr lang="en-US" sz="2400" i="1">
                            <a:latin typeface="Cambria Math" panose="02040503050406030204" pitchFamily="18" charset="0"/>
                          </a:rPr>
                          <m:t>𝐹</m:t>
                        </m:r>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𝑠</m:t>
                            </m:r>
                          </m:e>
                          <m:sub>
                            <m:r>
                              <a:rPr lang="en-US" sz="2400" i="1">
                                <a:latin typeface="Cambria Math" panose="02040503050406030204" pitchFamily="18" charset="0"/>
                              </a:rPr>
                              <m:t>𝐵</m:t>
                            </m:r>
                          </m:sub>
                        </m:sSub>
                      </m:e>
                    </m:d>
                    <m:r>
                      <a:rPr lang="en-US" sz="2400" i="1">
                        <a:latin typeface="Cambria Math" panose="02040503050406030204" pitchFamily="18" charset="0"/>
                      </a:rPr>
                      <m:t>=2∗</m:t>
                    </m:r>
                    <m:f>
                      <m:fPr>
                        <m:ctrlPr>
                          <a:rPr lang="en-US" sz="2400" i="1">
                            <a:latin typeface="Cambria Math" panose="02040503050406030204" pitchFamily="18" charset="0"/>
                          </a:rPr>
                        </m:ctrlPr>
                      </m:fPr>
                      <m:num>
                        <m:r>
                          <a:rPr lang="en-US" sz="2400" i="1">
                            <a:latin typeface="Cambria Math" panose="02040503050406030204" pitchFamily="18" charset="0"/>
                          </a:rPr>
                          <m:t>1</m:t>
                        </m:r>
                      </m:num>
                      <m:den>
                        <m:r>
                          <a:rPr lang="en-US" sz="2400" i="1">
                            <a:latin typeface="Cambria Math" panose="02040503050406030204" pitchFamily="18" charset="0"/>
                          </a:rPr>
                          <m:t>3</m:t>
                        </m:r>
                      </m:den>
                    </m:f>
                    <m:r>
                      <a:rPr lang="en-US" sz="2400" i="1">
                        <a:latin typeface="Cambria Math" panose="02040503050406030204" pitchFamily="18" charset="0"/>
                      </a:rPr>
                      <m:t>=</m:t>
                    </m:r>
                    <m:f>
                      <m:fPr>
                        <m:ctrlPr>
                          <a:rPr lang="en-US" sz="2400" i="1">
                            <a:latin typeface="Cambria Math" panose="02040503050406030204" pitchFamily="18" charset="0"/>
                          </a:rPr>
                        </m:ctrlPr>
                      </m:fPr>
                      <m:num>
                        <m:r>
                          <a:rPr lang="en-US" sz="2400" i="1">
                            <a:latin typeface="Cambria Math" panose="02040503050406030204" pitchFamily="18" charset="0"/>
                          </a:rPr>
                          <m:t>2</m:t>
                        </m:r>
                      </m:num>
                      <m:den>
                        <m:r>
                          <a:rPr lang="en-US" sz="2400" i="1">
                            <a:latin typeface="Cambria Math" panose="02040503050406030204" pitchFamily="18" charset="0"/>
                          </a:rPr>
                          <m:t>3</m:t>
                        </m:r>
                      </m:den>
                    </m:f>
                  </m:oMath>
                </a14:m>
                <a:r>
                  <a:rPr lang="en-US" sz="2400" dirty="0"/>
                  <a:t>, </a:t>
                </a:r>
                <a14:m>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𝑢</m:t>
                        </m:r>
                      </m:e>
                      <m:sub>
                        <m:r>
                          <a:rPr lang="en-US" sz="2400" i="1">
                            <a:latin typeface="Cambria Math" panose="02040503050406030204" pitchFamily="18" charset="0"/>
                          </a:rPr>
                          <m:t>𝐴</m:t>
                        </m:r>
                      </m:sub>
                    </m:sSub>
                    <m:d>
                      <m:dPr>
                        <m:ctrlPr>
                          <a:rPr lang="en-US" sz="2400" i="1">
                            <a:latin typeface="Cambria Math" panose="02040503050406030204" pitchFamily="18" charset="0"/>
                          </a:rPr>
                        </m:ctrlPr>
                      </m:dPr>
                      <m:e>
                        <m:r>
                          <a:rPr lang="en-US" sz="2400" i="1">
                            <a:latin typeface="Cambria Math" panose="02040503050406030204" pitchFamily="18" charset="0"/>
                          </a:rPr>
                          <m:t>𝐶</m:t>
                        </m:r>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𝑠</m:t>
                            </m:r>
                          </m:e>
                          <m:sub>
                            <m:r>
                              <a:rPr lang="en-US" sz="2400" i="1">
                                <a:latin typeface="Cambria Math" panose="02040503050406030204" pitchFamily="18" charset="0"/>
                              </a:rPr>
                              <m:t>𝐵</m:t>
                            </m:r>
                          </m:sub>
                        </m:sSub>
                      </m:e>
                    </m:d>
                    <m:r>
                      <a:rPr lang="en-US" sz="2400" i="1">
                        <a:latin typeface="Cambria Math" panose="02040503050406030204" pitchFamily="18" charset="0"/>
                      </a:rPr>
                      <m:t>=1∗</m:t>
                    </m:r>
                    <m:f>
                      <m:fPr>
                        <m:ctrlPr>
                          <a:rPr lang="en-US" sz="2400" i="1">
                            <a:latin typeface="Cambria Math" panose="02040503050406030204" pitchFamily="18" charset="0"/>
                          </a:rPr>
                        </m:ctrlPr>
                      </m:fPr>
                      <m:num>
                        <m:r>
                          <a:rPr lang="en-US" sz="2400" i="1">
                            <a:latin typeface="Cambria Math" panose="02040503050406030204" pitchFamily="18" charset="0"/>
                          </a:rPr>
                          <m:t>2</m:t>
                        </m:r>
                      </m:num>
                      <m:den>
                        <m:r>
                          <a:rPr lang="en-US" sz="2400" i="1">
                            <a:latin typeface="Cambria Math" panose="02040503050406030204" pitchFamily="18" charset="0"/>
                          </a:rPr>
                          <m:t>3</m:t>
                        </m:r>
                      </m:den>
                    </m:f>
                    <m:r>
                      <a:rPr lang="en-US" sz="2400" i="1">
                        <a:latin typeface="Cambria Math" panose="02040503050406030204" pitchFamily="18" charset="0"/>
                      </a:rPr>
                      <m:t>=</m:t>
                    </m:r>
                    <m:f>
                      <m:fPr>
                        <m:ctrlPr>
                          <a:rPr lang="en-US" sz="2400" i="1">
                            <a:latin typeface="Cambria Math" panose="02040503050406030204" pitchFamily="18" charset="0"/>
                          </a:rPr>
                        </m:ctrlPr>
                      </m:fPr>
                      <m:num>
                        <m:r>
                          <a:rPr lang="en-US" sz="2400" i="1">
                            <a:latin typeface="Cambria Math" panose="02040503050406030204" pitchFamily="18" charset="0"/>
                          </a:rPr>
                          <m:t>2</m:t>
                        </m:r>
                      </m:num>
                      <m:den>
                        <m:r>
                          <a:rPr lang="en-US" sz="2400" i="1">
                            <a:latin typeface="Cambria Math" panose="02040503050406030204" pitchFamily="18" charset="0"/>
                          </a:rPr>
                          <m:t>3</m:t>
                        </m:r>
                      </m:den>
                    </m:f>
                  </m:oMath>
                </a14:m>
                <a:r>
                  <a:rPr lang="en-US" sz="2400" dirty="0"/>
                  <a:t>, </a:t>
                </a:r>
              </a:p>
              <a:p>
                <a:pPr algn="ctr"/>
                <a:r>
                  <a:rPr lang="en-US" sz="2400" dirty="0"/>
                  <a:t>So for any strategy </a:t>
                </a:r>
                <a14:m>
                  <m:oMath xmlns:m="http://schemas.openxmlformats.org/officeDocument/2006/math">
                    <m:sSubSup>
                      <m:sSubSupPr>
                        <m:ctrlPr>
                          <a:rPr lang="en-US" sz="2400" i="1">
                            <a:latin typeface="Cambria Math" panose="02040503050406030204" pitchFamily="18" charset="0"/>
                          </a:rPr>
                        </m:ctrlPr>
                      </m:sSubSupPr>
                      <m:e>
                        <m:r>
                          <a:rPr lang="en-US" sz="2400" i="1">
                            <a:latin typeface="Cambria Math" panose="02040503050406030204" pitchFamily="18" charset="0"/>
                          </a:rPr>
                          <m:t>𝑠</m:t>
                        </m:r>
                      </m:e>
                      <m:sub>
                        <m:r>
                          <a:rPr lang="en-US" sz="2400" i="1">
                            <a:latin typeface="Cambria Math" panose="02040503050406030204" pitchFamily="18" charset="0"/>
                          </a:rPr>
                          <m:t>𝐴</m:t>
                        </m:r>
                      </m:sub>
                      <m:sup>
                        <m:r>
                          <a:rPr lang="en-US" sz="2400" i="1">
                            <a:latin typeface="Cambria Math" panose="02040503050406030204" pitchFamily="18" charset="0"/>
                          </a:rPr>
                          <m:t>′</m:t>
                        </m:r>
                      </m:sup>
                    </m:sSubSup>
                    <m:r>
                      <a:rPr lang="en-US" sz="2400" i="1">
                        <a:latin typeface="Cambria Math" panose="02040503050406030204" pitchFamily="18" charset="0"/>
                      </a:rPr>
                      <m:t>=(</m:t>
                    </m:r>
                    <m:r>
                      <a:rPr lang="en-US" sz="2400" i="1">
                        <a:latin typeface="Cambria Math" panose="02040503050406030204" pitchFamily="18" charset="0"/>
                      </a:rPr>
                      <m:t>𝜖</m:t>
                    </m:r>
                    <m:r>
                      <a:rPr lang="en-US" sz="2400" i="1">
                        <a:latin typeface="Cambria Math" panose="02040503050406030204" pitchFamily="18" charset="0"/>
                      </a:rPr>
                      <m:t>,1−</m:t>
                    </m:r>
                    <m:r>
                      <a:rPr lang="en-US" sz="2400" i="1">
                        <a:latin typeface="Cambria Math" panose="02040503050406030204" pitchFamily="18" charset="0"/>
                      </a:rPr>
                      <m:t>𝜖</m:t>
                    </m:r>
                    <m:r>
                      <a:rPr lang="en-US" sz="2400" i="1">
                        <a:latin typeface="Cambria Math" panose="02040503050406030204" pitchFamily="18" charset="0"/>
                      </a:rPr>
                      <m:t>)</m:t>
                    </m:r>
                  </m:oMath>
                </a14:m>
                <a:r>
                  <a:rPr lang="en-US" sz="2400" dirty="0"/>
                  <a:t>, </a:t>
                </a:r>
                <a14:m>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𝑢</m:t>
                        </m:r>
                      </m:e>
                      <m:sub>
                        <m:r>
                          <a:rPr lang="en-US" sz="2400" i="1">
                            <a:latin typeface="Cambria Math" panose="02040503050406030204" pitchFamily="18" charset="0"/>
                          </a:rPr>
                          <m:t>𝐴</m:t>
                        </m:r>
                      </m:sub>
                    </m:sSub>
                    <m:d>
                      <m:dPr>
                        <m:ctrlPr>
                          <a:rPr lang="en-US" sz="2400" i="1">
                            <a:latin typeface="Cambria Math" panose="02040503050406030204" pitchFamily="18" charset="0"/>
                          </a:rPr>
                        </m:ctrlPr>
                      </m:dPr>
                      <m:e>
                        <m:sSubSup>
                          <m:sSubSupPr>
                            <m:ctrlPr>
                              <a:rPr lang="en-US" sz="2400" i="1">
                                <a:latin typeface="Cambria Math" panose="02040503050406030204" pitchFamily="18" charset="0"/>
                              </a:rPr>
                            </m:ctrlPr>
                          </m:sSubSupPr>
                          <m:e>
                            <m:r>
                              <a:rPr lang="en-US" sz="2400" i="1">
                                <a:latin typeface="Cambria Math" panose="02040503050406030204" pitchFamily="18" charset="0"/>
                              </a:rPr>
                              <m:t>𝑠</m:t>
                            </m:r>
                          </m:e>
                          <m:sub>
                            <m:r>
                              <a:rPr lang="en-US" sz="2400" i="1">
                                <a:latin typeface="Cambria Math" panose="02040503050406030204" pitchFamily="18" charset="0"/>
                              </a:rPr>
                              <m:t>𝐴</m:t>
                            </m:r>
                          </m:sub>
                          <m:sup>
                            <m:r>
                              <a:rPr lang="en-US" sz="2400" i="1">
                                <a:latin typeface="Cambria Math" panose="02040503050406030204" pitchFamily="18" charset="0"/>
                              </a:rPr>
                              <m:t>′</m:t>
                            </m:r>
                          </m:sup>
                        </m:sSubSup>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𝑠</m:t>
                            </m:r>
                          </m:e>
                          <m:sub>
                            <m:r>
                              <a:rPr lang="en-US" sz="2400" i="1">
                                <a:latin typeface="Cambria Math" panose="02040503050406030204" pitchFamily="18" charset="0"/>
                              </a:rPr>
                              <m:t>𝐵</m:t>
                            </m:r>
                          </m:sub>
                        </m:sSub>
                      </m:e>
                    </m:d>
                    <m:r>
                      <a:rPr lang="en-US" sz="2400" i="1">
                        <a:latin typeface="Cambria Math" panose="02040503050406030204" pitchFamily="18" charset="0"/>
                      </a:rPr>
                      <m:t>=</m:t>
                    </m:r>
                    <m:r>
                      <a:rPr lang="en-US" sz="2400" i="1">
                        <a:latin typeface="Cambria Math" panose="02040503050406030204" pitchFamily="18" charset="0"/>
                      </a:rPr>
                      <m:t>𝜖</m:t>
                    </m:r>
                    <m:sSub>
                      <m:sSubPr>
                        <m:ctrlPr>
                          <a:rPr lang="en-US" sz="2400" i="1">
                            <a:latin typeface="Cambria Math" panose="02040503050406030204" pitchFamily="18" charset="0"/>
                          </a:rPr>
                        </m:ctrlPr>
                      </m:sSubPr>
                      <m:e>
                        <m:r>
                          <a:rPr lang="en-US" sz="2400" i="1">
                            <a:latin typeface="Cambria Math" panose="02040503050406030204" pitchFamily="18" charset="0"/>
                          </a:rPr>
                          <m:t>𝑢</m:t>
                        </m:r>
                      </m:e>
                      <m:sub>
                        <m:r>
                          <a:rPr lang="en-US" sz="2400" i="1">
                            <a:latin typeface="Cambria Math" panose="02040503050406030204" pitchFamily="18" charset="0"/>
                          </a:rPr>
                          <m:t>𝐴</m:t>
                        </m:r>
                      </m:sub>
                    </m:sSub>
                    <m:d>
                      <m:dPr>
                        <m:ctrlPr>
                          <a:rPr lang="en-US" sz="2400" i="1">
                            <a:latin typeface="Cambria Math" panose="02040503050406030204" pitchFamily="18" charset="0"/>
                          </a:rPr>
                        </m:ctrlPr>
                      </m:dPr>
                      <m:e>
                        <m:r>
                          <a:rPr lang="en-US" sz="2400" i="1">
                            <a:latin typeface="Cambria Math" panose="02040503050406030204" pitchFamily="18" charset="0"/>
                          </a:rPr>
                          <m:t>𝐹</m:t>
                        </m:r>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𝑠</m:t>
                            </m:r>
                          </m:e>
                          <m:sub>
                            <m:r>
                              <a:rPr lang="en-US" sz="2400" i="1">
                                <a:latin typeface="Cambria Math" panose="02040503050406030204" pitchFamily="18" charset="0"/>
                              </a:rPr>
                              <m:t>𝐵</m:t>
                            </m:r>
                          </m:sub>
                        </m:sSub>
                      </m:e>
                    </m:d>
                    <m:r>
                      <a:rPr lang="en-US" sz="2400" i="1">
                        <a:latin typeface="Cambria Math" panose="02040503050406030204" pitchFamily="18" charset="0"/>
                      </a:rPr>
                      <m:t>+</m:t>
                    </m:r>
                    <m:d>
                      <m:dPr>
                        <m:ctrlPr>
                          <a:rPr lang="en-US" sz="2400" i="1">
                            <a:latin typeface="Cambria Math" panose="02040503050406030204" pitchFamily="18" charset="0"/>
                          </a:rPr>
                        </m:ctrlPr>
                      </m:dPr>
                      <m:e>
                        <m:r>
                          <a:rPr lang="en-US" sz="2400" i="1">
                            <a:latin typeface="Cambria Math" panose="02040503050406030204" pitchFamily="18" charset="0"/>
                          </a:rPr>
                          <m:t>1−</m:t>
                        </m:r>
                        <m:r>
                          <a:rPr lang="en-US" sz="2400" i="1">
                            <a:latin typeface="Cambria Math" panose="02040503050406030204" pitchFamily="18" charset="0"/>
                          </a:rPr>
                          <m:t>𝜖</m:t>
                        </m:r>
                      </m:e>
                    </m:d>
                    <m:sSub>
                      <m:sSubPr>
                        <m:ctrlPr>
                          <a:rPr lang="en-US" sz="2400" i="1">
                            <a:latin typeface="Cambria Math" panose="02040503050406030204" pitchFamily="18" charset="0"/>
                          </a:rPr>
                        </m:ctrlPr>
                      </m:sSubPr>
                      <m:e>
                        <m:r>
                          <a:rPr lang="en-US" sz="2400" i="1">
                            <a:latin typeface="Cambria Math" panose="02040503050406030204" pitchFamily="18" charset="0"/>
                          </a:rPr>
                          <m:t>𝑢</m:t>
                        </m:r>
                      </m:e>
                      <m:sub>
                        <m:r>
                          <a:rPr lang="en-US" sz="2400" i="1">
                            <a:latin typeface="Cambria Math" panose="02040503050406030204" pitchFamily="18" charset="0"/>
                          </a:rPr>
                          <m:t>𝐴</m:t>
                        </m:r>
                      </m:sub>
                    </m:sSub>
                    <m:d>
                      <m:dPr>
                        <m:ctrlPr>
                          <a:rPr lang="en-US" sz="2400" i="1">
                            <a:latin typeface="Cambria Math" panose="02040503050406030204" pitchFamily="18" charset="0"/>
                          </a:rPr>
                        </m:ctrlPr>
                      </m:dPr>
                      <m:e>
                        <m:r>
                          <a:rPr lang="en-US" sz="2400" i="1">
                            <a:latin typeface="Cambria Math" panose="02040503050406030204" pitchFamily="18" charset="0"/>
                          </a:rPr>
                          <m:t>𝐶</m:t>
                        </m:r>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𝑠</m:t>
                            </m:r>
                          </m:e>
                          <m:sub>
                            <m:r>
                              <a:rPr lang="en-US" sz="2400" i="1">
                                <a:latin typeface="Cambria Math" panose="02040503050406030204" pitchFamily="18" charset="0"/>
                              </a:rPr>
                              <m:t>𝐵</m:t>
                            </m:r>
                          </m:sub>
                        </m:sSub>
                      </m:e>
                    </m:d>
                  </m:oMath>
                </a14:m>
                <a:r>
                  <a:rPr lang="en-US" sz="2400" dirty="0"/>
                  <a:t> </a:t>
                </a:r>
                <a14:m>
                  <m:oMath xmlns:m="http://schemas.openxmlformats.org/officeDocument/2006/math">
                    <m:r>
                      <a:rPr lang="en-US" sz="2400" i="1">
                        <a:latin typeface="Cambria Math" panose="02040503050406030204" pitchFamily="18" charset="0"/>
                      </a:rPr>
                      <m:t>=2/3</m:t>
                    </m:r>
                  </m:oMath>
                </a14:m>
                <a:endParaRPr lang="en-US" sz="2400" dirty="0"/>
              </a:p>
              <a:p>
                <a:pPr algn="ctr"/>
                <a:r>
                  <a:rPr lang="en-US" sz="2400" dirty="0"/>
                  <a:t>So Alex has no incentive to deviate (</a:t>
                </a:r>
                <a14:m>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𝑢</m:t>
                        </m:r>
                      </m:e>
                      <m:sub>
                        <m:r>
                          <a:rPr lang="en-US" sz="2400" i="1">
                            <a:latin typeface="Cambria Math" panose="02040503050406030204" pitchFamily="18" charset="0"/>
                          </a:rPr>
                          <m:t>𝐴</m:t>
                        </m:r>
                      </m:sub>
                    </m:sSub>
                  </m:oMath>
                </a14:m>
                <a:r>
                  <a:rPr lang="en-US" sz="2400" dirty="0"/>
                  <a:t> cannot increase). Similar reasoning goes for </a:t>
                </a:r>
                <a14:m>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𝑢</m:t>
                        </m:r>
                      </m:e>
                      <m:sub>
                        <m:r>
                          <a:rPr lang="en-US" sz="2400" i="1">
                            <a:latin typeface="Cambria Math" panose="02040503050406030204" pitchFamily="18" charset="0"/>
                          </a:rPr>
                          <m:t>𝐵</m:t>
                        </m:r>
                      </m:sub>
                    </m:sSub>
                  </m:oMath>
                </a14:m>
                <a:endParaRPr lang="en-US" sz="2400" dirty="0"/>
              </a:p>
            </p:txBody>
          </p:sp>
        </mc:Choice>
        <mc:Fallback xmlns="">
          <p:sp>
            <p:nvSpPr>
              <p:cNvPr id="11" name="Rectangle 10">
                <a:extLst>
                  <a:ext uri="{FF2B5EF4-FFF2-40B4-BE49-F238E27FC236}">
                    <a16:creationId xmlns:a16="http://schemas.microsoft.com/office/drawing/2014/main" id="{386300B8-E429-4EC5-8B40-F910F77FE6C0}"/>
                  </a:ext>
                </a:extLst>
              </p:cNvPr>
              <p:cNvSpPr>
                <a:spLocks noRot="1" noChangeAspect="1" noMove="1" noResize="1" noEditPoints="1" noAdjustHandles="1" noChangeArrowheads="1" noChangeShapeType="1" noTextEdit="1"/>
              </p:cNvSpPr>
              <p:nvPr/>
            </p:nvSpPr>
            <p:spPr>
              <a:xfrm>
                <a:off x="384517" y="4398771"/>
                <a:ext cx="11422966" cy="2049022"/>
              </a:xfrm>
              <a:prstGeom prst="rect">
                <a:avLst/>
              </a:prstGeom>
              <a:blipFill>
                <a:blip r:embed="rId4"/>
                <a:stretch>
                  <a:fillRect b="-5952"/>
                </a:stretch>
              </a:blipFill>
            </p:spPr>
            <p:txBody>
              <a:bodyPr/>
              <a:lstStyle/>
              <a:p>
                <a:r>
                  <a:rPr lang="en-US">
                    <a:noFill/>
                  </a:rPr>
                  <a:t> </a:t>
                </a:r>
              </a:p>
            </p:txBody>
          </p:sp>
        </mc:Fallback>
      </mc:AlternateContent>
      <p:graphicFrame>
        <p:nvGraphicFramePr>
          <p:cNvPr id="12" name="Table 11">
            <a:extLst>
              <a:ext uri="{FF2B5EF4-FFF2-40B4-BE49-F238E27FC236}">
                <a16:creationId xmlns:a16="http://schemas.microsoft.com/office/drawing/2014/main" id="{D208D771-E01D-4BAF-A434-280F573DF1F3}"/>
              </a:ext>
            </a:extLst>
          </p:cNvPr>
          <p:cNvGraphicFramePr>
            <a:graphicFrameLocks noGrp="1"/>
          </p:cNvGraphicFramePr>
          <p:nvPr>
            <p:extLst>
              <p:ext uri="{D42A27DB-BD31-4B8C-83A1-F6EECF244321}">
                <p14:modId xmlns:p14="http://schemas.microsoft.com/office/powerpoint/2010/main" val="3070518823"/>
              </p:ext>
            </p:extLst>
          </p:nvPr>
        </p:nvGraphicFramePr>
        <p:xfrm>
          <a:off x="1682950" y="2110024"/>
          <a:ext cx="4325517" cy="1478995"/>
        </p:xfrm>
        <a:graphic>
          <a:graphicData uri="http://schemas.openxmlformats.org/drawingml/2006/table">
            <a:tbl>
              <a:tblPr firstRow="1" bandRow="1">
                <a:tableStyleId>{5940675A-B579-460E-94D1-54222C63F5DA}</a:tableStyleId>
              </a:tblPr>
              <a:tblGrid>
                <a:gridCol w="1441839">
                  <a:extLst>
                    <a:ext uri="{9D8B030D-6E8A-4147-A177-3AD203B41FA5}">
                      <a16:colId xmlns:a16="http://schemas.microsoft.com/office/drawing/2014/main" val="20000"/>
                    </a:ext>
                  </a:extLst>
                </a:gridCol>
                <a:gridCol w="1441839">
                  <a:extLst>
                    <a:ext uri="{9D8B030D-6E8A-4147-A177-3AD203B41FA5}">
                      <a16:colId xmlns:a16="http://schemas.microsoft.com/office/drawing/2014/main" val="20001"/>
                    </a:ext>
                  </a:extLst>
                </a:gridCol>
                <a:gridCol w="1441839">
                  <a:extLst>
                    <a:ext uri="{9D8B030D-6E8A-4147-A177-3AD203B41FA5}">
                      <a16:colId xmlns:a16="http://schemas.microsoft.com/office/drawing/2014/main" val="20002"/>
                    </a:ext>
                  </a:extLst>
                </a:gridCol>
              </a:tblGrid>
              <a:tr h="546502">
                <a:tc>
                  <a:txBody>
                    <a:bodyPr/>
                    <a:lstStyle/>
                    <a:p>
                      <a:pPr algn="ctr"/>
                      <a:endParaRPr lang="en-US" sz="2400" dirty="0"/>
                    </a:p>
                  </a:txBody>
                  <a:tcPr anchor="ctr"/>
                </a:tc>
                <a:tc>
                  <a:txBody>
                    <a:bodyPr/>
                    <a:lstStyle/>
                    <a:p>
                      <a:pPr algn="ctr"/>
                      <a:r>
                        <a:rPr lang="en-US" sz="2400" kern="1200" dirty="0">
                          <a:solidFill>
                            <a:srgbClr val="00B050"/>
                          </a:solidFill>
                          <a:latin typeface="+mn-lt"/>
                          <a:ea typeface="+mn-ea"/>
                          <a:cs typeface="+mn-cs"/>
                        </a:rPr>
                        <a:t>Football</a:t>
                      </a:r>
                    </a:p>
                  </a:txBody>
                  <a:tcPr anchor="ctr"/>
                </a:tc>
                <a:tc>
                  <a:txBody>
                    <a:bodyPr/>
                    <a:lstStyle/>
                    <a:p>
                      <a:pPr algn="ctr"/>
                      <a:r>
                        <a:rPr lang="en-US" sz="2400" kern="1200" dirty="0">
                          <a:solidFill>
                            <a:srgbClr val="00B050"/>
                          </a:solidFill>
                          <a:latin typeface="+mn-lt"/>
                          <a:ea typeface="+mn-ea"/>
                          <a:cs typeface="+mn-cs"/>
                        </a:rPr>
                        <a:t>Concert</a:t>
                      </a:r>
                    </a:p>
                  </a:txBody>
                  <a:tcPr anchor="ctr"/>
                </a:tc>
                <a:extLst>
                  <a:ext uri="{0D108BD9-81ED-4DB2-BD59-A6C34878D82A}">
                    <a16:rowId xmlns:a16="http://schemas.microsoft.com/office/drawing/2014/main" val="10000"/>
                  </a:ext>
                </a:extLst>
              </a:tr>
              <a:tr h="475293">
                <a:tc>
                  <a:txBody>
                    <a:bodyPr/>
                    <a:lstStyle/>
                    <a:p>
                      <a:pPr marL="0" algn="ctr" defTabSz="914400" rtl="0" eaLnBrk="1" latinLnBrk="0" hangingPunct="1"/>
                      <a:r>
                        <a:rPr lang="en-US" sz="2400" kern="1200" dirty="0">
                          <a:solidFill>
                            <a:schemeClr val="accent1"/>
                          </a:solidFill>
                          <a:latin typeface="+mn-lt"/>
                          <a:ea typeface="+mn-ea"/>
                          <a:cs typeface="+mn-cs"/>
                        </a:rPr>
                        <a:t>Football</a:t>
                      </a:r>
                    </a:p>
                  </a:txBody>
                  <a:tcPr anchor="ctr"/>
                </a:tc>
                <a:tc>
                  <a:txBody>
                    <a:bodyPr/>
                    <a:lstStyle/>
                    <a:p>
                      <a:pPr marL="0" algn="ctr" rtl="0" eaLnBrk="1" latinLnBrk="0" hangingPunct="1"/>
                      <a:r>
                        <a:rPr kumimoji="0" lang="en-US" sz="2400" kern="1200" dirty="0">
                          <a:solidFill>
                            <a:schemeClr val="accent1"/>
                          </a:solidFill>
                          <a:latin typeface="+mn-lt"/>
                          <a:ea typeface="+mn-ea"/>
                          <a:cs typeface="+mn-cs"/>
                        </a:rPr>
                        <a:t>2,</a:t>
                      </a:r>
                      <a:r>
                        <a:rPr kumimoji="0" lang="en-US" sz="2400" kern="1200" dirty="0">
                          <a:solidFill>
                            <a:srgbClr val="00B050"/>
                          </a:solidFill>
                          <a:latin typeface="+mn-lt"/>
                          <a:ea typeface="+mn-ea"/>
                          <a:cs typeface="+mn-cs"/>
                        </a:rPr>
                        <a:t>1</a:t>
                      </a:r>
                    </a:p>
                  </a:txBody>
                  <a:tcPr anchor="ctr"/>
                </a:tc>
                <a:tc>
                  <a:txBody>
                    <a:bodyPr/>
                    <a:lstStyle/>
                    <a:p>
                      <a:pPr marL="0" algn="ctr" rtl="0" eaLnBrk="1" latinLnBrk="0" hangingPunct="1"/>
                      <a:r>
                        <a:rPr kumimoji="0" lang="en-US" sz="2400" kern="1200" dirty="0">
                          <a:solidFill>
                            <a:schemeClr val="accent1"/>
                          </a:solidFill>
                          <a:latin typeface="+mn-lt"/>
                          <a:ea typeface="+mn-ea"/>
                          <a:cs typeface="+mn-cs"/>
                        </a:rPr>
                        <a:t>0,</a:t>
                      </a:r>
                      <a:r>
                        <a:rPr kumimoji="0" lang="en-US" sz="2400" kern="1200" dirty="0">
                          <a:solidFill>
                            <a:srgbClr val="00B050"/>
                          </a:solidFill>
                          <a:latin typeface="+mn-lt"/>
                          <a:ea typeface="+mn-ea"/>
                          <a:cs typeface="+mn-cs"/>
                        </a:rPr>
                        <a:t>0</a:t>
                      </a:r>
                    </a:p>
                  </a:txBody>
                  <a:tcPr anchor="ctr"/>
                </a:tc>
                <a:extLst>
                  <a:ext uri="{0D108BD9-81ED-4DB2-BD59-A6C34878D82A}">
                    <a16:rowId xmlns:a16="http://schemas.microsoft.com/office/drawing/2014/main" val="10001"/>
                  </a:ext>
                </a:extLst>
              </a:tr>
              <a:tr h="454926">
                <a:tc>
                  <a:txBody>
                    <a:bodyPr/>
                    <a:lstStyle/>
                    <a:p>
                      <a:pPr marL="0" algn="ctr" defTabSz="914400" rtl="0" eaLnBrk="1" latinLnBrk="0" hangingPunct="1"/>
                      <a:r>
                        <a:rPr lang="en-US" sz="2400" kern="1200" dirty="0">
                          <a:solidFill>
                            <a:schemeClr val="accent1"/>
                          </a:solidFill>
                          <a:latin typeface="+mn-lt"/>
                          <a:ea typeface="+mn-ea"/>
                          <a:cs typeface="+mn-cs"/>
                        </a:rPr>
                        <a:t>Concert</a:t>
                      </a:r>
                    </a:p>
                  </a:txBody>
                  <a:tcPr anchor="ctr"/>
                </a:tc>
                <a:tc>
                  <a:txBody>
                    <a:bodyPr/>
                    <a:lstStyle/>
                    <a:p>
                      <a:pPr marL="0" algn="ctr" rtl="0" eaLnBrk="1" latinLnBrk="0" hangingPunct="1"/>
                      <a:r>
                        <a:rPr kumimoji="0" lang="en-US" sz="2400" kern="1200" dirty="0">
                          <a:solidFill>
                            <a:schemeClr val="accent1"/>
                          </a:solidFill>
                          <a:latin typeface="+mn-lt"/>
                          <a:ea typeface="+mn-ea"/>
                          <a:cs typeface="+mn-cs"/>
                        </a:rPr>
                        <a:t>0,</a:t>
                      </a:r>
                      <a:r>
                        <a:rPr kumimoji="0" lang="en-US" sz="2400" kern="1200" dirty="0">
                          <a:solidFill>
                            <a:srgbClr val="00B050"/>
                          </a:solidFill>
                          <a:latin typeface="+mn-lt"/>
                          <a:ea typeface="+mn-ea"/>
                          <a:cs typeface="+mn-cs"/>
                        </a:rPr>
                        <a:t>0</a:t>
                      </a:r>
                    </a:p>
                  </a:txBody>
                  <a:tcPr anchor="ctr"/>
                </a:tc>
                <a:tc>
                  <a:txBody>
                    <a:bodyPr/>
                    <a:lstStyle/>
                    <a:p>
                      <a:pPr marL="0" algn="ctr" rtl="0" eaLnBrk="1" latinLnBrk="0" hangingPunct="1"/>
                      <a:r>
                        <a:rPr kumimoji="0" lang="en-US" sz="2400" kern="1200" dirty="0">
                          <a:solidFill>
                            <a:schemeClr val="accent1"/>
                          </a:solidFill>
                          <a:latin typeface="+mn-lt"/>
                          <a:ea typeface="+mn-ea"/>
                          <a:cs typeface="+mn-cs"/>
                        </a:rPr>
                        <a:t>1,</a:t>
                      </a:r>
                      <a:r>
                        <a:rPr kumimoji="0" lang="en-US" sz="2400" kern="1200" dirty="0">
                          <a:solidFill>
                            <a:srgbClr val="00B050"/>
                          </a:solidFill>
                          <a:latin typeface="+mn-lt"/>
                          <a:ea typeface="+mn-ea"/>
                          <a:cs typeface="+mn-cs"/>
                        </a:rPr>
                        <a:t>2</a:t>
                      </a:r>
                    </a:p>
                  </a:txBody>
                  <a:tcPr anchor="ctr"/>
                </a:tc>
                <a:extLst>
                  <a:ext uri="{0D108BD9-81ED-4DB2-BD59-A6C34878D82A}">
                    <a16:rowId xmlns:a16="http://schemas.microsoft.com/office/drawing/2014/main" val="10002"/>
                  </a:ext>
                </a:extLst>
              </a:tr>
            </a:tbl>
          </a:graphicData>
        </a:graphic>
      </p:graphicFrame>
      <p:sp>
        <p:nvSpPr>
          <p:cNvPr id="13" name="TextBox 12">
            <a:extLst>
              <a:ext uri="{FF2B5EF4-FFF2-40B4-BE49-F238E27FC236}">
                <a16:creationId xmlns:a16="http://schemas.microsoft.com/office/drawing/2014/main" id="{F365C1EB-CF12-4CF2-9811-FE113EE00ADB}"/>
              </a:ext>
            </a:extLst>
          </p:cNvPr>
          <p:cNvSpPr txBox="1"/>
          <p:nvPr/>
        </p:nvSpPr>
        <p:spPr>
          <a:xfrm>
            <a:off x="4081587" y="1592990"/>
            <a:ext cx="1376246" cy="523220"/>
          </a:xfrm>
          <a:prstGeom prst="rect">
            <a:avLst/>
          </a:prstGeom>
          <a:noFill/>
        </p:spPr>
        <p:txBody>
          <a:bodyPr wrap="square" rtlCol="0">
            <a:spAutoFit/>
          </a:bodyPr>
          <a:lstStyle/>
          <a:p>
            <a:r>
              <a:rPr lang="en-US" sz="2800" dirty="0">
                <a:solidFill>
                  <a:srgbClr val="00B050"/>
                </a:solidFill>
              </a:rPr>
              <a:t>Berry</a:t>
            </a:r>
          </a:p>
        </p:txBody>
      </p:sp>
      <p:sp>
        <p:nvSpPr>
          <p:cNvPr id="16" name="TextBox 15">
            <a:extLst>
              <a:ext uri="{FF2B5EF4-FFF2-40B4-BE49-F238E27FC236}">
                <a16:creationId xmlns:a16="http://schemas.microsoft.com/office/drawing/2014/main" id="{FA40045B-6BA5-45D7-AE28-E97F6481D2FA}"/>
              </a:ext>
            </a:extLst>
          </p:cNvPr>
          <p:cNvSpPr txBox="1"/>
          <p:nvPr/>
        </p:nvSpPr>
        <p:spPr>
          <a:xfrm rot="16200000">
            <a:off x="826978" y="2766202"/>
            <a:ext cx="1117865" cy="523220"/>
          </a:xfrm>
          <a:prstGeom prst="rect">
            <a:avLst/>
          </a:prstGeom>
          <a:noFill/>
        </p:spPr>
        <p:txBody>
          <a:bodyPr wrap="square" rtlCol="0">
            <a:spAutoFit/>
          </a:bodyPr>
          <a:lstStyle/>
          <a:p>
            <a:pPr algn="ctr"/>
            <a:r>
              <a:rPr lang="en-US" sz="2800" dirty="0">
                <a:solidFill>
                  <a:schemeClr val="accent1"/>
                </a:solidFill>
              </a:rPr>
              <a:t>Alex</a:t>
            </a:r>
          </a:p>
        </p:txBody>
      </p:sp>
    </p:spTree>
    <p:extLst>
      <p:ext uri="{BB962C8B-B14F-4D97-AF65-F5344CB8AC3E}">
        <p14:creationId xmlns:p14="http://schemas.microsoft.com/office/powerpoint/2010/main" val="157654016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Find Mixed Strategy Nash Equilibrium</a:t>
            </a:r>
          </a:p>
        </p:txBody>
      </p:sp>
      <p:sp>
        <p:nvSpPr>
          <p:cNvPr id="3" name="Content Placeholder 2"/>
          <p:cNvSpPr>
            <a:spLocks noGrp="1"/>
          </p:cNvSpPr>
          <p:nvPr>
            <p:ph sz="quarter" idx="1"/>
          </p:nvPr>
        </p:nvSpPr>
        <p:spPr/>
        <p:txBody>
          <a:bodyPr>
            <a:normAutofit/>
          </a:bodyPr>
          <a:lstStyle/>
          <a:p>
            <a:r>
              <a:rPr lang="en-US" dirty="0"/>
              <a:t>How to find mixed strategy NE (after iterative removal)?</a:t>
            </a:r>
          </a:p>
        </p:txBody>
      </p:sp>
      <mc:AlternateContent xmlns:mc="http://schemas.openxmlformats.org/markup-compatibility/2006" xmlns:a14="http://schemas.microsoft.com/office/drawing/2010/main">
        <mc:Choice Requires="a14">
          <p:sp>
            <p:nvSpPr>
              <p:cNvPr id="10" name="Rectangle 9"/>
              <p:cNvSpPr/>
              <p:nvPr/>
            </p:nvSpPr>
            <p:spPr>
              <a:xfrm>
                <a:off x="552099" y="3800426"/>
                <a:ext cx="9801723" cy="954107"/>
              </a:xfrm>
              <a:prstGeom prst="rect">
                <a:avLst/>
              </a:prstGeom>
            </p:spPr>
            <p:txBody>
              <a:bodyPr wrap="square">
                <a:spAutoFit/>
              </a:bodyPr>
              <a:lstStyle/>
              <a:p>
                <a:r>
                  <a:rPr lang="en-US" sz="2800" dirty="0">
                    <a:solidFill>
                      <a:schemeClr val="tx2"/>
                    </a:solidFill>
                  </a:rPr>
                  <a:t>If </a:t>
                </a:r>
                <a14:m>
                  <m:oMath xmlns:m="http://schemas.openxmlformats.org/officeDocument/2006/math">
                    <m:sSub>
                      <m:sSubPr>
                        <m:ctrlPr>
                          <a:rPr lang="en-US" sz="2800" i="1">
                            <a:solidFill>
                              <a:schemeClr val="tx2"/>
                            </a:solidFill>
                            <a:latin typeface="Cambria Math" panose="02040503050406030204" pitchFamily="18" charset="0"/>
                          </a:rPr>
                        </m:ctrlPr>
                      </m:sSubPr>
                      <m:e>
                        <m:r>
                          <a:rPr lang="en-US" sz="2800" i="1">
                            <a:solidFill>
                              <a:schemeClr val="tx2"/>
                            </a:solidFill>
                            <a:latin typeface="Cambria Math" panose="02040503050406030204" pitchFamily="18" charset="0"/>
                          </a:rPr>
                          <m:t>𝑠</m:t>
                        </m:r>
                      </m:e>
                      <m:sub>
                        <m:r>
                          <a:rPr lang="en-US" sz="2800" i="1">
                            <a:solidFill>
                              <a:schemeClr val="tx2"/>
                            </a:solidFill>
                            <a:latin typeface="Cambria Math" panose="02040503050406030204" pitchFamily="18" charset="0"/>
                          </a:rPr>
                          <m:t>𝐴</m:t>
                        </m:r>
                      </m:sub>
                    </m:sSub>
                    <m:r>
                      <a:rPr lang="en-US" sz="2800" i="1">
                        <a:solidFill>
                          <a:schemeClr val="tx2"/>
                        </a:solidFill>
                        <a:latin typeface="Cambria Math" panose="02040503050406030204" pitchFamily="18" charset="0"/>
                      </a:rPr>
                      <m:t>=(</m:t>
                    </m:r>
                    <m:r>
                      <a:rPr lang="en-US" sz="2800" i="1">
                        <a:solidFill>
                          <a:schemeClr val="tx2"/>
                        </a:solidFill>
                        <a:latin typeface="Cambria Math" panose="02040503050406030204" pitchFamily="18" charset="0"/>
                      </a:rPr>
                      <m:t>𝑝</m:t>
                    </m:r>
                    <m:r>
                      <a:rPr lang="en-US" sz="2800" i="1">
                        <a:solidFill>
                          <a:schemeClr val="tx2"/>
                        </a:solidFill>
                        <a:latin typeface="Cambria Math" panose="02040503050406030204" pitchFamily="18" charset="0"/>
                      </a:rPr>
                      <m:t>,1−</m:t>
                    </m:r>
                    <m:r>
                      <a:rPr lang="en-US" sz="2800" i="1">
                        <a:solidFill>
                          <a:schemeClr val="tx2"/>
                        </a:solidFill>
                        <a:latin typeface="Cambria Math" panose="02040503050406030204" pitchFamily="18" charset="0"/>
                      </a:rPr>
                      <m:t>𝑝</m:t>
                    </m:r>
                    <m:r>
                      <a:rPr lang="en-US" sz="2800" i="1">
                        <a:solidFill>
                          <a:schemeClr val="tx2"/>
                        </a:solidFill>
                        <a:latin typeface="Cambria Math" panose="02040503050406030204" pitchFamily="18" charset="0"/>
                      </a:rPr>
                      <m:t>)</m:t>
                    </m:r>
                  </m:oMath>
                </a14:m>
                <a:r>
                  <a:rPr lang="en-US" sz="2800" dirty="0">
                    <a:solidFill>
                      <a:schemeClr val="tx2"/>
                    </a:solidFill>
                  </a:rPr>
                  <a:t> and </a:t>
                </a:r>
                <a14:m>
                  <m:oMath xmlns:m="http://schemas.openxmlformats.org/officeDocument/2006/math">
                    <m:sSub>
                      <m:sSubPr>
                        <m:ctrlPr>
                          <a:rPr lang="en-US" sz="2800" i="1">
                            <a:solidFill>
                              <a:schemeClr val="tx2"/>
                            </a:solidFill>
                            <a:latin typeface="Cambria Math" panose="02040503050406030204" pitchFamily="18" charset="0"/>
                          </a:rPr>
                        </m:ctrlPr>
                      </m:sSubPr>
                      <m:e>
                        <m:r>
                          <a:rPr lang="en-US" sz="2800" i="1">
                            <a:solidFill>
                              <a:schemeClr val="tx2"/>
                            </a:solidFill>
                            <a:latin typeface="Cambria Math" panose="02040503050406030204" pitchFamily="18" charset="0"/>
                          </a:rPr>
                          <m:t>𝑠</m:t>
                        </m:r>
                      </m:e>
                      <m:sub>
                        <m:r>
                          <a:rPr lang="en-US" sz="2800" i="1">
                            <a:solidFill>
                              <a:schemeClr val="tx2"/>
                            </a:solidFill>
                            <a:latin typeface="Cambria Math" panose="02040503050406030204" pitchFamily="18" charset="0"/>
                          </a:rPr>
                          <m:t>𝐵</m:t>
                        </m:r>
                      </m:sub>
                    </m:sSub>
                    <m:r>
                      <a:rPr lang="en-US" sz="2800" i="1">
                        <a:solidFill>
                          <a:schemeClr val="tx2"/>
                        </a:solidFill>
                        <a:latin typeface="Cambria Math" panose="02040503050406030204" pitchFamily="18" charset="0"/>
                      </a:rPr>
                      <m:t>=(</m:t>
                    </m:r>
                    <m:r>
                      <a:rPr lang="en-US" sz="2800" i="1">
                        <a:solidFill>
                          <a:schemeClr val="tx2"/>
                        </a:solidFill>
                        <a:latin typeface="Cambria Math" panose="02040503050406030204" pitchFamily="18" charset="0"/>
                      </a:rPr>
                      <m:t>𝑞</m:t>
                    </m:r>
                    <m:r>
                      <a:rPr lang="en-US" sz="2800" i="1">
                        <a:solidFill>
                          <a:schemeClr val="tx2"/>
                        </a:solidFill>
                        <a:latin typeface="Cambria Math" panose="02040503050406030204" pitchFamily="18" charset="0"/>
                      </a:rPr>
                      <m:t>,1−</m:t>
                    </m:r>
                    <m:r>
                      <a:rPr lang="en-US" sz="2800" i="1">
                        <a:solidFill>
                          <a:schemeClr val="tx2"/>
                        </a:solidFill>
                        <a:latin typeface="Cambria Math" panose="02040503050406030204" pitchFamily="18" charset="0"/>
                      </a:rPr>
                      <m:t>𝑞</m:t>
                    </m:r>
                    <m:r>
                      <a:rPr lang="en-US" sz="2800" i="1">
                        <a:solidFill>
                          <a:schemeClr val="tx2"/>
                        </a:solidFill>
                        <a:latin typeface="Cambria Math" panose="02040503050406030204" pitchFamily="18" charset="0"/>
                      </a:rPr>
                      <m:t>)</m:t>
                    </m:r>
                  </m:oMath>
                </a14:m>
                <a:r>
                  <a:rPr lang="en-US" sz="2800" dirty="0">
                    <a:solidFill>
                      <a:schemeClr val="tx2"/>
                    </a:solidFill>
                  </a:rPr>
                  <a:t> with </a:t>
                </a:r>
                <a14:m>
                  <m:oMath xmlns:m="http://schemas.openxmlformats.org/officeDocument/2006/math">
                    <m:r>
                      <a:rPr lang="en-US" sz="2800">
                        <a:solidFill>
                          <a:schemeClr val="tx2"/>
                        </a:solidFill>
                        <a:latin typeface="Cambria Math" panose="02040503050406030204" pitchFamily="18" charset="0"/>
                      </a:rPr>
                      <m:t>0&lt;</m:t>
                    </m:r>
                    <m:r>
                      <a:rPr lang="en-US" sz="2800" i="1">
                        <a:solidFill>
                          <a:schemeClr val="tx2"/>
                        </a:solidFill>
                        <a:latin typeface="Cambria Math" panose="02040503050406030204" pitchFamily="18" charset="0"/>
                      </a:rPr>
                      <m:t>𝑝</m:t>
                    </m:r>
                    <m:r>
                      <a:rPr lang="en-US" sz="2800" i="1">
                        <a:solidFill>
                          <a:schemeClr val="tx2"/>
                        </a:solidFill>
                        <a:latin typeface="Cambria Math" panose="02040503050406030204" pitchFamily="18" charset="0"/>
                      </a:rPr>
                      <m:t>,</m:t>
                    </m:r>
                    <m:r>
                      <a:rPr lang="en-US" sz="2800" i="1">
                        <a:solidFill>
                          <a:schemeClr val="tx2"/>
                        </a:solidFill>
                        <a:latin typeface="Cambria Math" panose="02040503050406030204" pitchFamily="18" charset="0"/>
                      </a:rPr>
                      <m:t>𝑞</m:t>
                    </m:r>
                    <m:r>
                      <a:rPr lang="en-US" sz="2800" i="1">
                        <a:solidFill>
                          <a:schemeClr val="tx2"/>
                        </a:solidFill>
                        <a:latin typeface="Cambria Math" panose="02040503050406030204" pitchFamily="18" charset="0"/>
                      </a:rPr>
                      <m:t>&lt;1</m:t>
                    </m:r>
                  </m:oMath>
                </a14:m>
                <a:r>
                  <a:rPr lang="en-US" sz="2800" dirty="0">
                    <a:solidFill>
                      <a:schemeClr val="tx2"/>
                    </a:solidFill>
                  </a:rPr>
                  <a:t> is a NE, what are the necessary conditions for </a:t>
                </a:r>
                <a14:m>
                  <m:oMath xmlns:m="http://schemas.openxmlformats.org/officeDocument/2006/math">
                    <m:r>
                      <a:rPr lang="en-US" sz="2800" i="1">
                        <a:solidFill>
                          <a:schemeClr val="tx2"/>
                        </a:solidFill>
                        <a:latin typeface="Cambria Math" panose="02040503050406030204" pitchFamily="18" charset="0"/>
                      </a:rPr>
                      <m:t>𝑝</m:t>
                    </m:r>
                  </m:oMath>
                </a14:m>
                <a:r>
                  <a:rPr lang="en-US" sz="2800" dirty="0">
                    <a:solidFill>
                      <a:schemeClr val="tx2"/>
                    </a:solidFill>
                  </a:rPr>
                  <a:t> and </a:t>
                </a:r>
                <a14:m>
                  <m:oMath xmlns:m="http://schemas.openxmlformats.org/officeDocument/2006/math">
                    <m:r>
                      <a:rPr lang="en-US" sz="2800" i="1">
                        <a:solidFill>
                          <a:schemeClr val="tx2"/>
                        </a:solidFill>
                        <a:latin typeface="Cambria Math" panose="02040503050406030204" pitchFamily="18" charset="0"/>
                      </a:rPr>
                      <m:t>𝑞</m:t>
                    </m:r>
                  </m:oMath>
                </a14:m>
                <a:r>
                  <a:rPr lang="en-US" sz="2800" dirty="0">
                    <a:solidFill>
                      <a:schemeClr val="tx2"/>
                    </a:solidFill>
                  </a:rPr>
                  <a:t>?</a:t>
                </a:r>
              </a:p>
            </p:txBody>
          </p:sp>
        </mc:Choice>
        <mc:Fallback xmlns="">
          <p:sp>
            <p:nvSpPr>
              <p:cNvPr id="10" name="Rectangle 9"/>
              <p:cNvSpPr>
                <a:spLocks noRot="1" noChangeAspect="1" noMove="1" noResize="1" noEditPoints="1" noAdjustHandles="1" noChangeArrowheads="1" noChangeShapeType="1" noTextEdit="1"/>
              </p:cNvSpPr>
              <p:nvPr/>
            </p:nvSpPr>
            <p:spPr>
              <a:xfrm>
                <a:off x="552099" y="3800426"/>
                <a:ext cx="9801723" cy="954107"/>
              </a:xfrm>
              <a:prstGeom prst="rect">
                <a:avLst/>
              </a:prstGeom>
              <a:blipFill>
                <a:blip r:embed="rId3"/>
                <a:stretch>
                  <a:fillRect l="-1307" t="-5732" b="-17197"/>
                </a:stretch>
              </a:blipFill>
            </p:spPr>
            <p:txBody>
              <a:bodyPr/>
              <a:lstStyle/>
              <a:p>
                <a:r>
                  <a:rPr lang="en-US">
                    <a:noFill/>
                  </a:rPr>
                  <a:t> </a:t>
                </a:r>
              </a:p>
            </p:txBody>
          </p:sp>
        </mc:Fallback>
      </mc:AlternateContent>
      <p:sp>
        <p:nvSpPr>
          <p:cNvPr id="7" name="Slide Number Placeholder 6"/>
          <p:cNvSpPr>
            <a:spLocks noGrp="1"/>
          </p:cNvSpPr>
          <p:nvPr>
            <p:ph type="sldNum" sz="quarter" idx="12"/>
          </p:nvPr>
        </p:nvSpPr>
        <p:spPr>
          <a:xfrm>
            <a:off x="612648" y="6356350"/>
            <a:ext cx="814936" cy="365760"/>
          </a:xfrm>
          <a:prstGeom prst="rect">
            <a:avLst/>
          </a:prstGeom>
        </p:spPr>
        <p:txBody>
          <a:bodyPr vert="horz"/>
          <a:lstStyle>
            <a:defPPr>
              <a:defRPr lang="en-US"/>
            </a:defPPr>
            <a:lvl1pPr marL="0" algn="l" defTabSz="914400" rtl="0" eaLnBrk="1" latinLnBrk="0" hangingPunct="1">
              <a:defRPr kumimoji="0" sz="14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3B20E47-2A4C-4221-B6B9-A2AC2F1C1077}" type="slidenum">
              <a:rPr lang="en-US" smtClean="0"/>
              <a:pPr/>
              <a:t>49</a:t>
            </a:fld>
            <a:endParaRPr lang="en-US" dirty="0"/>
          </a:p>
        </p:txBody>
      </p:sp>
      <p:graphicFrame>
        <p:nvGraphicFramePr>
          <p:cNvPr id="9" name="Table 8">
            <a:extLst>
              <a:ext uri="{FF2B5EF4-FFF2-40B4-BE49-F238E27FC236}">
                <a16:creationId xmlns:a16="http://schemas.microsoft.com/office/drawing/2014/main" id="{0863F235-5768-435E-AB73-C2E0C2BA60BF}"/>
              </a:ext>
            </a:extLst>
          </p:cNvPr>
          <p:cNvGraphicFramePr>
            <a:graphicFrameLocks noGrp="1"/>
          </p:cNvGraphicFramePr>
          <p:nvPr>
            <p:extLst>
              <p:ext uri="{D42A27DB-BD31-4B8C-83A1-F6EECF244321}">
                <p14:modId xmlns:p14="http://schemas.microsoft.com/office/powerpoint/2010/main" val="1350042282"/>
              </p:ext>
            </p:extLst>
          </p:nvPr>
        </p:nvGraphicFramePr>
        <p:xfrm>
          <a:off x="1682950" y="2110024"/>
          <a:ext cx="4325517" cy="1478995"/>
        </p:xfrm>
        <a:graphic>
          <a:graphicData uri="http://schemas.openxmlformats.org/drawingml/2006/table">
            <a:tbl>
              <a:tblPr firstRow="1" bandRow="1">
                <a:tableStyleId>{5940675A-B579-460E-94D1-54222C63F5DA}</a:tableStyleId>
              </a:tblPr>
              <a:tblGrid>
                <a:gridCol w="1441839">
                  <a:extLst>
                    <a:ext uri="{9D8B030D-6E8A-4147-A177-3AD203B41FA5}">
                      <a16:colId xmlns:a16="http://schemas.microsoft.com/office/drawing/2014/main" val="20000"/>
                    </a:ext>
                  </a:extLst>
                </a:gridCol>
                <a:gridCol w="1441839">
                  <a:extLst>
                    <a:ext uri="{9D8B030D-6E8A-4147-A177-3AD203B41FA5}">
                      <a16:colId xmlns:a16="http://schemas.microsoft.com/office/drawing/2014/main" val="20001"/>
                    </a:ext>
                  </a:extLst>
                </a:gridCol>
                <a:gridCol w="1441839">
                  <a:extLst>
                    <a:ext uri="{9D8B030D-6E8A-4147-A177-3AD203B41FA5}">
                      <a16:colId xmlns:a16="http://schemas.microsoft.com/office/drawing/2014/main" val="20002"/>
                    </a:ext>
                  </a:extLst>
                </a:gridCol>
              </a:tblGrid>
              <a:tr h="546502">
                <a:tc>
                  <a:txBody>
                    <a:bodyPr/>
                    <a:lstStyle/>
                    <a:p>
                      <a:pPr algn="ctr"/>
                      <a:endParaRPr lang="en-US" sz="2400" dirty="0"/>
                    </a:p>
                  </a:txBody>
                  <a:tcPr anchor="ctr"/>
                </a:tc>
                <a:tc>
                  <a:txBody>
                    <a:bodyPr/>
                    <a:lstStyle/>
                    <a:p>
                      <a:pPr algn="ctr"/>
                      <a:r>
                        <a:rPr lang="en-US" sz="2400" kern="1200" dirty="0">
                          <a:solidFill>
                            <a:srgbClr val="00B050"/>
                          </a:solidFill>
                          <a:latin typeface="+mn-lt"/>
                          <a:ea typeface="+mn-ea"/>
                          <a:cs typeface="+mn-cs"/>
                        </a:rPr>
                        <a:t>Football</a:t>
                      </a:r>
                    </a:p>
                  </a:txBody>
                  <a:tcPr anchor="ctr"/>
                </a:tc>
                <a:tc>
                  <a:txBody>
                    <a:bodyPr/>
                    <a:lstStyle/>
                    <a:p>
                      <a:pPr algn="ctr"/>
                      <a:r>
                        <a:rPr lang="en-US" sz="2400" kern="1200" dirty="0">
                          <a:solidFill>
                            <a:srgbClr val="00B050"/>
                          </a:solidFill>
                          <a:latin typeface="+mn-lt"/>
                          <a:ea typeface="+mn-ea"/>
                          <a:cs typeface="+mn-cs"/>
                        </a:rPr>
                        <a:t>Concert</a:t>
                      </a:r>
                    </a:p>
                  </a:txBody>
                  <a:tcPr anchor="ctr"/>
                </a:tc>
                <a:extLst>
                  <a:ext uri="{0D108BD9-81ED-4DB2-BD59-A6C34878D82A}">
                    <a16:rowId xmlns:a16="http://schemas.microsoft.com/office/drawing/2014/main" val="10000"/>
                  </a:ext>
                </a:extLst>
              </a:tr>
              <a:tr h="475293">
                <a:tc>
                  <a:txBody>
                    <a:bodyPr/>
                    <a:lstStyle/>
                    <a:p>
                      <a:pPr marL="0" algn="ctr" defTabSz="914400" rtl="0" eaLnBrk="1" latinLnBrk="0" hangingPunct="1"/>
                      <a:r>
                        <a:rPr lang="en-US" sz="2400" kern="1200" dirty="0">
                          <a:solidFill>
                            <a:schemeClr val="accent1"/>
                          </a:solidFill>
                          <a:latin typeface="+mn-lt"/>
                          <a:ea typeface="+mn-ea"/>
                          <a:cs typeface="+mn-cs"/>
                        </a:rPr>
                        <a:t>Football</a:t>
                      </a:r>
                    </a:p>
                  </a:txBody>
                  <a:tcPr anchor="ctr"/>
                </a:tc>
                <a:tc>
                  <a:txBody>
                    <a:bodyPr/>
                    <a:lstStyle/>
                    <a:p>
                      <a:pPr marL="0" algn="ctr" rtl="0" eaLnBrk="1" latinLnBrk="0" hangingPunct="1"/>
                      <a:r>
                        <a:rPr kumimoji="0" lang="en-US" sz="2400" kern="1200" dirty="0">
                          <a:solidFill>
                            <a:schemeClr val="accent1"/>
                          </a:solidFill>
                          <a:latin typeface="+mn-lt"/>
                          <a:ea typeface="+mn-ea"/>
                          <a:cs typeface="+mn-cs"/>
                        </a:rPr>
                        <a:t>2,</a:t>
                      </a:r>
                      <a:r>
                        <a:rPr kumimoji="0" lang="en-US" sz="2400" kern="1200" dirty="0">
                          <a:solidFill>
                            <a:srgbClr val="00B050"/>
                          </a:solidFill>
                          <a:latin typeface="+mn-lt"/>
                          <a:ea typeface="+mn-ea"/>
                          <a:cs typeface="+mn-cs"/>
                        </a:rPr>
                        <a:t>1</a:t>
                      </a:r>
                    </a:p>
                  </a:txBody>
                  <a:tcPr anchor="ctr"/>
                </a:tc>
                <a:tc>
                  <a:txBody>
                    <a:bodyPr/>
                    <a:lstStyle/>
                    <a:p>
                      <a:pPr marL="0" algn="ctr" rtl="0" eaLnBrk="1" latinLnBrk="0" hangingPunct="1"/>
                      <a:r>
                        <a:rPr kumimoji="0" lang="en-US" sz="2400" kern="1200" dirty="0">
                          <a:solidFill>
                            <a:schemeClr val="accent1"/>
                          </a:solidFill>
                          <a:latin typeface="+mn-lt"/>
                          <a:ea typeface="+mn-ea"/>
                          <a:cs typeface="+mn-cs"/>
                        </a:rPr>
                        <a:t>0,</a:t>
                      </a:r>
                      <a:r>
                        <a:rPr kumimoji="0" lang="en-US" sz="2400" kern="1200" dirty="0">
                          <a:solidFill>
                            <a:srgbClr val="00B050"/>
                          </a:solidFill>
                          <a:latin typeface="+mn-lt"/>
                          <a:ea typeface="+mn-ea"/>
                          <a:cs typeface="+mn-cs"/>
                        </a:rPr>
                        <a:t>0</a:t>
                      </a:r>
                    </a:p>
                  </a:txBody>
                  <a:tcPr anchor="ctr"/>
                </a:tc>
                <a:extLst>
                  <a:ext uri="{0D108BD9-81ED-4DB2-BD59-A6C34878D82A}">
                    <a16:rowId xmlns:a16="http://schemas.microsoft.com/office/drawing/2014/main" val="10001"/>
                  </a:ext>
                </a:extLst>
              </a:tr>
              <a:tr h="454926">
                <a:tc>
                  <a:txBody>
                    <a:bodyPr/>
                    <a:lstStyle/>
                    <a:p>
                      <a:pPr marL="0" algn="ctr" defTabSz="914400" rtl="0" eaLnBrk="1" latinLnBrk="0" hangingPunct="1"/>
                      <a:r>
                        <a:rPr lang="en-US" sz="2400" kern="1200" dirty="0">
                          <a:solidFill>
                            <a:schemeClr val="accent1"/>
                          </a:solidFill>
                          <a:latin typeface="+mn-lt"/>
                          <a:ea typeface="+mn-ea"/>
                          <a:cs typeface="+mn-cs"/>
                        </a:rPr>
                        <a:t>Concert</a:t>
                      </a:r>
                    </a:p>
                  </a:txBody>
                  <a:tcPr anchor="ctr"/>
                </a:tc>
                <a:tc>
                  <a:txBody>
                    <a:bodyPr/>
                    <a:lstStyle/>
                    <a:p>
                      <a:pPr marL="0" algn="ctr" rtl="0" eaLnBrk="1" latinLnBrk="0" hangingPunct="1"/>
                      <a:r>
                        <a:rPr kumimoji="0" lang="en-US" sz="2400" kern="1200" dirty="0">
                          <a:solidFill>
                            <a:schemeClr val="accent1"/>
                          </a:solidFill>
                          <a:latin typeface="+mn-lt"/>
                          <a:ea typeface="+mn-ea"/>
                          <a:cs typeface="+mn-cs"/>
                        </a:rPr>
                        <a:t>0,</a:t>
                      </a:r>
                      <a:r>
                        <a:rPr kumimoji="0" lang="en-US" sz="2400" kern="1200" dirty="0">
                          <a:solidFill>
                            <a:srgbClr val="00B050"/>
                          </a:solidFill>
                          <a:latin typeface="+mn-lt"/>
                          <a:ea typeface="+mn-ea"/>
                          <a:cs typeface="+mn-cs"/>
                        </a:rPr>
                        <a:t>0</a:t>
                      </a:r>
                    </a:p>
                  </a:txBody>
                  <a:tcPr anchor="ctr"/>
                </a:tc>
                <a:tc>
                  <a:txBody>
                    <a:bodyPr/>
                    <a:lstStyle/>
                    <a:p>
                      <a:pPr marL="0" algn="ctr" rtl="0" eaLnBrk="1" latinLnBrk="0" hangingPunct="1"/>
                      <a:r>
                        <a:rPr kumimoji="0" lang="en-US" sz="2400" kern="1200" dirty="0">
                          <a:solidFill>
                            <a:schemeClr val="accent1"/>
                          </a:solidFill>
                          <a:latin typeface="+mn-lt"/>
                          <a:ea typeface="+mn-ea"/>
                          <a:cs typeface="+mn-cs"/>
                        </a:rPr>
                        <a:t>1,</a:t>
                      </a:r>
                      <a:r>
                        <a:rPr kumimoji="0" lang="en-US" sz="2400" kern="1200" dirty="0">
                          <a:solidFill>
                            <a:srgbClr val="00B050"/>
                          </a:solidFill>
                          <a:latin typeface="+mn-lt"/>
                          <a:ea typeface="+mn-ea"/>
                          <a:cs typeface="+mn-cs"/>
                        </a:rPr>
                        <a:t>2</a:t>
                      </a:r>
                    </a:p>
                  </a:txBody>
                  <a:tcPr anchor="ctr"/>
                </a:tc>
                <a:extLst>
                  <a:ext uri="{0D108BD9-81ED-4DB2-BD59-A6C34878D82A}">
                    <a16:rowId xmlns:a16="http://schemas.microsoft.com/office/drawing/2014/main" val="10002"/>
                  </a:ext>
                </a:extLst>
              </a:tr>
            </a:tbl>
          </a:graphicData>
        </a:graphic>
      </p:graphicFrame>
      <p:sp>
        <p:nvSpPr>
          <p:cNvPr id="14" name="TextBox 13">
            <a:extLst>
              <a:ext uri="{FF2B5EF4-FFF2-40B4-BE49-F238E27FC236}">
                <a16:creationId xmlns:a16="http://schemas.microsoft.com/office/drawing/2014/main" id="{B9A40030-4010-42C6-A24B-F7832230803D}"/>
              </a:ext>
            </a:extLst>
          </p:cNvPr>
          <p:cNvSpPr txBox="1"/>
          <p:nvPr/>
        </p:nvSpPr>
        <p:spPr>
          <a:xfrm>
            <a:off x="4081587" y="1592990"/>
            <a:ext cx="1376246" cy="523220"/>
          </a:xfrm>
          <a:prstGeom prst="rect">
            <a:avLst/>
          </a:prstGeom>
          <a:noFill/>
        </p:spPr>
        <p:txBody>
          <a:bodyPr wrap="square" rtlCol="0">
            <a:spAutoFit/>
          </a:bodyPr>
          <a:lstStyle/>
          <a:p>
            <a:r>
              <a:rPr lang="en-US" sz="2800" dirty="0">
                <a:solidFill>
                  <a:srgbClr val="00B050"/>
                </a:solidFill>
              </a:rPr>
              <a:t>Berry</a:t>
            </a:r>
          </a:p>
        </p:txBody>
      </p:sp>
      <p:sp>
        <p:nvSpPr>
          <p:cNvPr id="15" name="TextBox 14">
            <a:extLst>
              <a:ext uri="{FF2B5EF4-FFF2-40B4-BE49-F238E27FC236}">
                <a16:creationId xmlns:a16="http://schemas.microsoft.com/office/drawing/2014/main" id="{94C025E9-26E8-49A5-BA2A-C02DE6AF6D6D}"/>
              </a:ext>
            </a:extLst>
          </p:cNvPr>
          <p:cNvSpPr txBox="1"/>
          <p:nvPr/>
        </p:nvSpPr>
        <p:spPr>
          <a:xfrm rot="16200000">
            <a:off x="826978" y="2766202"/>
            <a:ext cx="1117865" cy="523220"/>
          </a:xfrm>
          <a:prstGeom prst="rect">
            <a:avLst/>
          </a:prstGeom>
          <a:noFill/>
        </p:spPr>
        <p:txBody>
          <a:bodyPr wrap="square" rtlCol="0">
            <a:spAutoFit/>
          </a:bodyPr>
          <a:lstStyle/>
          <a:p>
            <a:pPr algn="ctr"/>
            <a:r>
              <a:rPr lang="en-US" sz="2800" dirty="0">
                <a:solidFill>
                  <a:schemeClr val="accent1"/>
                </a:solidFill>
              </a:rPr>
              <a:t>Alex</a:t>
            </a:r>
          </a:p>
        </p:txBody>
      </p:sp>
    </p:spTree>
    <p:extLst>
      <p:ext uri="{BB962C8B-B14F-4D97-AF65-F5344CB8AC3E}">
        <p14:creationId xmlns:p14="http://schemas.microsoft.com/office/powerpoint/2010/main" val="210875633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Find Mixed Strategy Nash Equilibrium</a:t>
            </a:r>
          </a:p>
        </p:txBody>
      </p:sp>
      <p:sp>
        <p:nvSpPr>
          <p:cNvPr id="3" name="Content Placeholder 2"/>
          <p:cNvSpPr>
            <a:spLocks noGrp="1"/>
          </p:cNvSpPr>
          <p:nvPr>
            <p:ph sz="quarter" idx="1"/>
          </p:nvPr>
        </p:nvSpPr>
        <p:spPr/>
        <p:txBody>
          <a:bodyPr>
            <a:normAutofit/>
          </a:bodyPr>
          <a:lstStyle/>
          <a:p>
            <a:r>
              <a:rPr lang="en-US" dirty="0"/>
              <a:t>How to find mixed strategy NE (after iterative removal)?</a:t>
            </a:r>
          </a:p>
        </p:txBody>
      </p:sp>
      <mc:AlternateContent xmlns:mc="http://schemas.openxmlformats.org/markup-compatibility/2006" xmlns:a14="http://schemas.microsoft.com/office/drawing/2010/main">
        <mc:Choice Requires="a14">
          <p:sp>
            <p:nvSpPr>
              <p:cNvPr id="10" name="Rectangle 9"/>
              <p:cNvSpPr/>
              <p:nvPr/>
            </p:nvSpPr>
            <p:spPr>
              <a:xfrm>
                <a:off x="552099" y="3800426"/>
                <a:ext cx="9801723" cy="954107"/>
              </a:xfrm>
              <a:prstGeom prst="rect">
                <a:avLst/>
              </a:prstGeom>
            </p:spPr>
            <p:txBody>
              <a:bodyPr wrap="square">
                <a:spAutoFit/>
              </a:bodyPr>
              <a:lstStyle/>
              <a:p>
                <a:r>
                  <a:rPr lang="en-US" sz="2800" dirty="0">
                    <a:solidFill>
                      <a:schemeClr val="tx2"/>
                    </a:solidFill>
                  </a:rPr>
                  <a:t>If </a:t>
                </a:r>
                <a14:m>
                  <m:oMath xmlns:m="http://schemas.openxmlformats.org/officeDocument/2006/math">
                    <m:sSub>
                      <m:sSubPr>
                        <m:ctrlPr>
                          <a:rPr lang="en-US" sz="2800" i="1">
                            <a:solidFill>
                              <a:schemeClr val="tx2"/>
                            </a:solidFill>
                            <a:latin typeface="Cambria Math" panose="02040503050406030204" pitchFamily="18" charset="0"/>
                          </a:rPr>
                        </m:ctrlPr>
                      </m:sSubPr>
                      <m:e>
                        <m:r>
                          <a:rPr lang="en-US" sz="2800" i="1">
                            <a:solidFill>
                              <a:schemeClr val="tx2"/>
                            </a:solidFill>
                            <a:latin typeface="Cambria Math" panose="02040503050406030204" pitchFamily="18" charset="0"/>
                          </a:rPr>
                          <m:t>𝑠</m:t>
                        </m:r>
                      </m:e>
                      <m:sub>
                        <m:r>
                          <a:rPr lang="en-US" sz="2800" i="1">
                            <a:solidFill>
                              <a:schemeClr val="tx2"/>
                            </a:solidFill>
                            <a:latin typeface="Cambria Math" panose="02040503050406030204" pitchFamily="18" charset="0"/>
                          </a:rPr>
                          <m:t>𝐴</m:t>
                        </m:r>
                      </m:sub>
                    </m:sSub>
                    <m:r>
                      <a:rPr lang="en-US" sz="2800" i="1">
                        <a:solidFill>
                          <a:schemeClr val="tx2"/>
                        </a:solidFill>
                        <a:latin typeface="Cambria Math" panose="02040503050406030204" pitchFamily="18" charset="0"/>
                      </a:rPr>
                      <m:t>=(</m:t>
                    </m:r>
                    <m:r>
                      <a:rPr lang="en-US" sz="2800" i="1">
                        <a:solidFill>
                          <a:schemeClr val="tx2"/>
                        </a:solidFill>
                        <a:latin typeface="Cambria Math" panose="02040503050406030204" pitchFamily="18" charset="0"/>
                      </a:rPr>
                      <m:t>𝑝</m:t>
                    </m:r>
                    <m:r>
                      <a:rPr lang="en-US" sz="2800" i="1">
                        <a:solidFill>
                          <a:schemeClr val="tx2"/>
                        </a:solidFill>
                        <a:latin typeface="Cambria Math" panose="02040503050406030204" pitchFamily="18" charset="0"/>
                      </a:rPr>
                      <m:t>,1−</m:t>
                    </m:r>
                    <m:r>
                      <a:rPr lang="en-US" sz="2800" i="1">
                        <a:solidFill>
                          <a:schemeClr val="tx2"/>
                        </a:solidFill>
                        <a:latin typeface="Cambria Math" panose="02040503050406030204" pitchFamily="18" charset="0"/>
                      </a:rPr>
                      <m:t>𝑝</m:t>
                    </m:r>
                    <m:r>
                      <a:rPr lang="en-US" sz="2800" i="1">
                        <a:solidFill>
                          <a:schemeClr val="tx2"/>
                        </a:solidFill>
                        <a:latin typeface="Cambria Math" panose="02040503050406030204" pitchFamily="18" charset="0"/>
                      </a:rPr>
                      <m:t>)</m:t>
                    </m:r>
                  </m:oMath>
                </a14:m>
                <a:r>
                  <a:rPr lang="en-US" sz="2800" dirty="0">
                    <a:solidFill>
                      <a:schemeClr val="tx2"/>
                    </a:solidFill>
                  </a:rPr>
                  <a:t> and </a:t>
                </a:r>
                <a14:m>
                  <m:oMath xmlns:m="http://schemas.openxmlformats.org/officeDocument/2006/math">
                    <m:sSub>
                      <m:sSubPr>
                        <m:ctrlPr>
                          <a:rPr lang="en-US" sz="2800" i="1">
                            <a:solidFill>
                              <a:schemeClr val="tx2"/>
                            </a:solidFill>
                            <a:latin typeface="Cambria Math" panose="02040503050406030204" pitchFamily="18" charset="0"/>
                          </a:rPr>
                        </m:ctrlPr>
                      </m:sSubPr>
                      <m:e>
                        <m:r>
                          <a:rPr lang="en-US" sz="2800" i="1">
                            <a:solidFill>
                              <a:schemeClr val="tx2"/>
                            </a:solidFill>
                            <a:latin typeface="Cambria Math" panose="02040503050406030204" pitchFamily="18" charset="0"/>
                          </a:rPr>
                          <m:t>𝑠</m:t>
                        </m:r>
                      </m:e>
                      <m:sub>
                        <m:r>
                          <a:rPr lang="en-US" sz="2800" i="1">
                            <a:solidFill>
                              <a:schemeClr val="tx2"/>
                            </a:solidFill>
                            <a:latin typeface="Cambria Math" panose="02040503050406030204" pitchFamily="18" charset="0"/>
                          </a:rPr>
                          <m:t>𝐵</m:t>
                        </m:r>
                      </m:sub>
                    </m:sSub>
                    <m:r>
                      <a:rPr lang="en-US" sz="2800" i="1">
                        <a:solidFill>
                          <a:schemeClr val="tx2"/>
                        </a:solidFill>
                        <a:latin typeface="Cambria Math" panose="02040503050406030204" pitchFamily="18" charset="0"/>
                      </a:rPr>
                      <m:t>=(</m:t>
                    </m:r>
                    <m:r>
                      <a:rPr lang="en-US" sz="2800" i="1">
                        <a:solidFill>
                          <a:schemeClr val="tx2"/>
                        </a:solidFill>
                        <a:latin typeface="Cambria Math" panose="02040503050406030204" pitchFamily="18" charset="0"/>
                      </a:rPr>
                      <m:t>𝑞</m:t>
                    </m:r>
                    <m:r>
                      <a:rPr lang="en-US" sz="2800" i="1">
                        <a:solidFill>
                          <a:schemeClr val="tx2"/>
                        </a:solidFill>
                        <a:latin typeface="Cambria Math" panose="02040503050406030204" pitchFamily="18" charset="0"/>
                      </a:rPr>
                      <m:t>,1−</m:t>
                    </m:r>
                    <m:r>
                      <a:rPr lang="en-US" sz="2800" i="1">
                        <a:solidFill>
                          <a:schemeClr val="tx2"/>
                        </a:solidFill>
                        <a:latin typeface="Cambria Math" panose="02040503050406030204" pitchFamily="18" charset="0"/>
                      </a:rPr>
                      <m:t>𝑞</m:t>
                    </m:r>
                    <m:r>
                      <a:rPr lang="en-US" sz="2800" i="1">
                        <a:solidFill>
                          <a:schemeClr val="tx2"/>
                        </a:solidFill>
                        <a:latin typeface="Cambria Math" panose="02040503050406030204" pitchFamily="18" charset="0"/>
                      </a:rPr>
                      <m:t>)</m:t>
                    </m:r>
                  </m:oMath>
                </a14:m>
                <a:r>
                  <a:rPr lang="en-US" sz="2800" dirty="0">
                    <a:solidFill>
                      <a:schemeClr val="tx2"/>
                    </a:solidFill>
                  </a:rPr>
                  <a:t> with </a:t>
                </a:r>
                <a14:m>
                  <m:oMath xmlns:m="http://schemas.openxmlformats.org/officeDocument/2006/math">
                    <m:r>
                      <a:rPr lang="en-US" sz="2800">
                        <a:solidFill>
                          <a:schemeClr val="tx2"/>
                        </a:solidFill>
                        <a:latin typeface="Cambria Math" panose="02040503050406030204" pitchFamily="18" charset="0"/>
                      </a:rPr>
                      <m:t>0&lt;</m:t>
                    </m:r>
                    <m:r>
                      <a:rPr lang="en-US" sz="2800" i="1">
                        <a:solidFill>
                          <a:schemeClr val="tx2"/>
                        </a:solidFill>
                        <a:latin typeface="Cambria Math" panose="02040503050406030204" pitchFamily="18" charset="0"/>
                      </a:rPr>
                      <m:t>𝑝</m:t>
                    </m:r>
                    <m:r>
                      <a:rPr lang="en-US" sz="2800" i="1">
                        <a:solidFill>
                          <a:schemeClr val="tx2"/>
                        </a:solidFill>
                        <a:latin typeface="Cambria Math" panose="02040503050406030204" pitchFamily="18" charset="0"/>
                      </a:rPr>
                      <m:t>,</m:t>
                    </m:r>
                    <m:r>
                      <a:rPr lang="en-US" sz="2800" i="1">
                        <a:solidFill>
                          <a:schemeClr val="tx2"/>
                        </a:solidFill>
                        <a:latin typeface="Cambria Math" panose="02040503050406030204" pitchFamily="18" charset="0"/>
                      </a:rPr>
                      <m:t>𝑞</m:t>
                    </m:r>
                    <m:r>
                      <a:rPr lang="en-US" sz="2800" i="1">
                        <a:solidFill>
                          <a:schemeClr val="tx2"/>
                        </a:solidFill>
                        <a:latin typeface="Cambria Math" panose="02040503050406030204" pitchFamily="18" charset="0"/>
                      </a:rPr>
                      <m:t>&lt;1</m:t>
                    </m:r>
                  </m:oMath>
                </a14:m>
                <a:r>
                  <a:rPr lang="en-US" sz="2800" dirty="0">
                    <a:solidFill>
                      <a:schemeClr val="tx2"/>
                    </a:solidFill>
                  </a:rPr>
                  <a:t> is a NE, what are the necessary conditions for </a:t>
                </a:r>
                <a14:m>
                  <m:oMath xmlns:m="http://schemas.openxmlformats.org/officeDocument/2006/math">
                    <m:r>
                      <a:rPr lang="en-US" sz="2800" i="1">
                        <a:solidFill>
                          <a:schemeClr val="tx2"/>
                        </a:solidFill>
                        <a:latin typeface="Cambria Math" panose="02040503050406030204" pitchFamily="18" charset="0"/>
                      </a:rPr>
                      <m:t>𝑝</m:t>
                    </m:r>
                  </m:oMath>
                </a14:m>
                <a:r>
                  <a:rPr lang="en-US" sz="2800" dirty="0">
                    <a:solidFill>
                      <a:schemeClr val="tx2"/>
                    </a:solidFill>
                  </a:rPr>
                  <a:t> and </a:t>
                </a:r>
                <a14:m>
                  <m:oMath xmlns:m="http://schemas.openxmlformats.org/officeDocument/2006/math">
                    <m:r>
                      <a:rPr lang="en-US" sz="2800" i="1">
                        <a:solidFill>
                          <a:schemeClr val="tx2"/>
                        </a:solidFill>
                        <a:latin typeface="Cambria Math" panose="02040503050406030204" pitchFamily="18" charset="0"/>
                      </a:rPr>
                      <m:t>𝑞</m:t>
                    </m:r>
                  </m:oMath>
                </a14:m>
                <a:r>
                  <a:rPr lang="en-US" sz="2800" dirty="0">
                    <a:solidFill>
                      <a:schemeClr val="tx2"/>
                    </a:solidFill>
                  </a:rPr>
                  <a:t>?</a:t>
                </a:r>
              </a:p>
            </p:txBody>
          </p:sp>
        </mc:Choice>
        <mc:Fallback xmlns="">
          <p:sp>
            <p:nvSpPr>
              <p:cNvPr id="10" name="Rectangle 9"/>
              <p:cNvSpPr>
                <a:spLocks noRot="1" noChangeAspect="1" noMove="1" noResize="1" noEditPoints="1" noAdjustHandles="1" noChangeArrowheads="1" noChangeShapeType="1" noTextEdit="1"/>
              </p:cNvSpPr>
              <p:nvPr/>
            </p:nvSpPr>
            <p:spPr>
              <a:xfrm>
                <a:off x="552099" y="3800426"/>
                <a:ext cx="9801723" cy="954107"/>
              </a:xfrm>
              <a:prstGeom prst="rect">
                <a:avLst/>
              </a:prstGeom>
              <a:blipFill>
                <a:blip r:embed="rId3"/>
                <a:stretch>
                  <a:fillRect l="-1307" t="-5732" b="-17197"/>
                </a:stretch>
              </a:blipFill>
            </p:spPr>
            <p:txBody>
              <a:bodyPr/>
              <a:lstStyle/>
              <a:p>
                <a:r>
                  <a:rPr lang="en-US">
                    <a:noFill/>
                  </a:rPr>
                  <a:t> </a:t>
                </a:r>
              </a:p>
            </p:txBody>
          </p:sp>
        </mc:Fallback>
      </mc:AlternateContent>
      <p:sp>
        <p:nvSpPr>
          <p:cNvPr id="7" name="Slide Number Placeholder 6"/>
          <p:cNvSpPr>
            <a:spLocks noGrp="1"/>
          </p:cNvSpPr>
          <p:nvPr>
            <p:ph type="sldNum" sz="quarter" idx="12"/>
          </p:nvPr>
        </p:nvSpPr>
        <p:spPr>
          <a:xfrm>
            <a:off x="612648" y="6356350"/>
            <a:ext cx="814936" cy="365760"/>
          </a:xfrm>
          <a:prstGeom prst="rect">
            <a:avLst/>
          </a:prstGeom>
        </p:spPr>
        <p:txBody>
          <a:bodyPr vert="horz"/>
          <a:lstStyle>
            <a:defPPr>
              <a:defRPr lang="en-US"/>
            </a:defPPr>
            <a:lvl1pPr marL="0" algn="l" defTabSz="914400" rtl="0" eaLnBrk="1" latinLnBrk="0" hangingPunct="1">
              <a:defRPr kumimoji="0" sz="14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3B20E47-2A4C-4221-B6B9-A2AC2F1C1077}" type="slidenum">
              <a:rPr lang="en-US" smtClean="0"/>
              <a:pPr/>
              <a:t>50</a:t>
            </a:fld>
            <a:endParaRPr lang="en-US" dirty="0"/>
          </a:p>
        </p:txBody>
      </p:sp>
      <mc:AlternateContent xmlns:mc="http://schemas.openxmlformats.org/markup-compatibility/2006" xmlns:a14="http://schemas.microsoft.com/office/drawing/2010/main">
        <mc:Choice Requires="a14">
          <p:sp>
            <p:nvSpPr>
              <p:cNvPr id="9" name="Rectangle 8">
                <a:extLst>
                  <a:ext uri="{FF2B5EF4-FFF2-40B4-BE49-F238E27FC236}">
                    <a16:creationId xmlns:a16="http://schemas.microsoft.com/office/drawing/2014/main" id="{5FF87131-FAB9-4A33-BEC5-7147F586AF5D}"/>
                  </a:ext>
                </a:extLst>
              </p:cNvPr>
              <p:cNvSpPr/>
              <p:nvPr/>
            </p:nvSpPr>
            <p:spPr>
              <a:xfrm>
                <a:off x="3762382" y="4715063"/>
                <a:ext cx="3955062" cy="830997"/>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2400" i="1">
                              <a:solidFill>
                                <a:srgbClr val="900000"/>
                              </a:solidFill>
                              <a:latin typeface="Cambria Math" panose="02040503050406030204" pitchFamily="18" charset="0"/>
                            </a:rPr>
                          </m:ctrlPr>
                        </m:sSubPr>
                        <m:e>
                          <m:r>
                            <a:rPr lang="en-US" sz="2400" i="1">
                              <a:solidFill>
                                <a:srgbClr val="900000"/>
                              </a:solidFill>
                              <a:latin typeface="Cambria Math" panose="02040503050406030204" pitchFamily="18" charset="0"/>
                            </a:rPr>
                            <m:t>𝑢</m:t>
                          </m:r>
                        </m:e>
                        <m:sub>
                          <m:r>
                            <a:rPr lang="en-US" sz="2400" i="1">
                              <a:solidFill>
                                <a:srgbClr val="900000"/>
                              </a:solidFill>
                              <a:latin typeface="Cambria Math" panose="02040503050406030204" pitchFamily="18" charset="0"/>
                            </a:rPr>
                            <m:t>𝐴</m:t>
                          </m:r>
                        </m:sub>
                      </m:sSub>
                      <m:d>
                        <m:dPr>
                          <m:ctrlPr>
                            <a:rPr lang="en-US" sz="2400" i="1">
                              <a:solidFill>
                                <a:srgbClr val="900000"/>
                              </a:solidFill>
                              <a:latin typeface="Cambria Math" panose="02040503050406030204" pitchFamily="18" charset="0"/>
                            </a:rPr>
                          </m:ctrlPr>
                        </m:dPr>
                        <m:e>
                          <m:r>
                            <a:rPr lang="en-US" sz="2400" i="1">
                              <a:solidFill>
                                <a:srgbClr val="900000"/>
                              </a:solidFill>
                              <a:latin typeface="Cambria Math" panose="02040503050406030204" pitchFamily="18" charset="0"/>
                            </a:rPr>
                            <m:t>𝐹</m:t>
                          </m:r>
                          <m:r>
                            <a:rPr lang="en-US" sz="2400" i="1">
                              <a:solidFill>
                                <a:srgbClr val="900000"/>
                              </a:solidFill>
                              <a:latin typeface="Cambria Math" panose="02040503050406030204" pitchFamily="18" charset="0"/>
                            </a:rPr>
                            <m:t>,</m:t>
                          </m:r>
                          <m:sSub>
                            <m:sSubPr>
                              <m:ctrlPr>
                                <a:rPr lang="en-US" sz="2400" i="1">
                                  <a:solidFill>
                                    <a:srgbClr val="900000"/>
                                  </a:solidFill>
                                  <a:latin typeface="Cambria Math" panose="02040503050406030204" pitchFamily="18" charset="0"/>
                                </a:rPr>
                              </m:ctrlPr>
                            </m:sSubPr>
                            <m:e>
                              <m:r>
                                <a:rPr lang="en-US" sz="2400" i="1">
                                  <a:solidFill>
                                    <a:srgbClr val="900000"/>
                                  </a:solidFill>
                                  <a:latin typeface="Cambria Math" panose="02040503050406030204" pitchFamily="18" charset="0"/>
                                </a:rPr>
                                <m:t>𝑠</m:t>
                              </m:r>
                            </m:e>
                            <m:sub>
                              <m:r>
                                <a:rPr lang="en-US" sz="2400" i="1">
                                  <a:solidFill>
                                    <a:srgbClr val="900000"/>
                                  </a:solidFill>
                                  <a:latin typeface="Cambria Math" panose="02040503050406030204" pitchFamily="18" charset="0"/>
                                </a:rPr>
                                <m:t>𝐵</m:t>
                              </m:r>
                            </m:sub>
                          </m:sSub>
                        </m:e>
                      </m:d>
                      <m:r>
                        <a:rPr lang="en-US" sz="2400" i="1">
                          <a:solidFill>
                            <a:srgbClr val="900000"/>
                          </a:solidFill>
                          <a:latin typeface="Cambria Math" panose="02040503050406030204" pitchFamily="18" charset="0"/>
                        </a:rPr>
                        <m:t>=</m:t>
                      </m:r>
                      <m:sSub>
                        <m:sSubPr>
                          <m:ctrlPr>
                            <a:rPr lang="en-US" sz="2400" i="1">
                              <a:solidFill>
                                <a:srgbClr val="900000"/>
                              </a:solidFill>
                              <a:latin typeface="Cambria Math" panose="02040503050406030204" pitchFamily="18" charset="0"/>
                            </a:rPr>
                          </m:ctrlPr>
                        </m:sSubPr>
                        <m:e>
                          <m:r>
                            <a:rPr lang="en-US" sz="2400" i="1">
                              <a:solidFill>
                                <a:srgbClr val="900000"/>
                              </a:solidFill>
                              <a:latin typeface="Cambria Math" panose="02040503050406030204" pitchFamily="18" charset="0"/>
                            </a:rPr>
                            <m:t>𝑢</m:t>
                          </m:r>
                        </m:e>
                        <m:sub>
                          <m:r>
                            <a:rPr lang="en-US" sz="2400" i="1">
                              <a:solidFill>
                                <a:srgbClr val="900000"/>
                              </a:solidFill>
                              <a:latin typeface="Cambria Math" panose="02040503050406030204" pitchFamily="18" charset="0"/>
                            </a:rPr>
                            <m:t>𝐴</m:t>
                          </m:r>
                        </m:sub>
                      </m:sSub>
                      <m:d>
                        <m:dPr>
                          <m:ctrlPr>
                            <a:rPr lang="en-US" sz="2400" i="1">
                              <a:solidFill>
                                <a:srgbClr val="900000"/>
                              </a:solidFill>
                              <a:latin typeface="Cambria Math" panose="02040503050406030204" pitchFamily="18" charset="0"/>
                            </a:rPr>
                          </m:ctrlPr>
                        </m:dPr>
                        <m:e>
                          <m:r>
                            <a:rPr lang="en-US" sz="2400" i="1">
                              <a:solidFill>
                                <a:srgbClr val="900000"/>
                              </a:solidFill>
                              <a:latin typeface="Cambria Math" panose="02040503050406030204" pitchFamily="18" charset="0"/>
                            </a:rPr>
                            <m:t>𝐶</m:t>
                          </m:r>
                          <m:r>
                            <a:rPr lang="en-US" sz="2400" i="1">
                              <a:solidFill>
                                <a:srgbClr val="900000"/>
                              </a:solidFill>
                              <a:latin typeface="Cambria Math" panose="02040503050406030204" pitchFamily="18" charset="0"/>
                            </a:rPr>
                            <m:t>,</m:t>
                          </m:r>
                          <m:sSub>
                            <m:sSubPr>
                              <m:ctrlPr>
                                <a:rPr lang="en-US" sz="2400" i="1">
                                  <a:solidFill>
                                    <a:srgbClr val="900000"/>
                                  </a:solidFill>
                                  <a:latin typeface="Cambria Math" panose="02040503050406030204" pitchFamily="18" charset="0"/>
                                </a:rPr>
                              </m:ctrlPr>
                            </m:sSubPr>
                            <m:e>
                              <m:r>
                                <a:rPr lang="en-US" sz="2400" i="1">
                                  <a:solidFill>
                                    <a:srgbClr val="900000"/>
                                  </a:solidFill>
                                  <a:latin typeface="Cambria Math" panose="02040503050406030204" pitchFamily="18" charset="0"/>
                                </a:rPr>
                                <m:t>𝑠</m:t>
                              </m:r>
                            </m:e>
                            <m:sub>
                              <m:r>
                                <a:rPr lang="en-US" sz="2400" i="1">
                                  <a:solidFill>
                                    <a:srgbClr val="900000"/>
                                  </a:solidFill>
                                  <a:latin typeface="Cambria Math" panose="02040503050406030204" pitchFamily="18" charset="0"/>
                                </a:rPr>
                                <m:t>𝐵</m:t>
                              </m:r>
                            </m:sub>
                          </m:sSub>
                        </m:e>
                      </m:d>
                    </m:oMath>
                  </m:oMathPara>
                </a14:m>
                <a:endParaRPr lang="en-US" sz="2400" dirty="0">
                  <a:solidFill>
                    <a:srgbClr val="900000"/>
                  </a:solidFill>
                </a:endParaRPr>
              </a:p>
              <a:p>
                <a:pPr/>
                <a14:m>
                  <m:oMathPara xmlns:m="http://schemas.openxmlformats.org/officeDocument/2006/math">
                    <m:oMathParaPr>
                      <m:jc m:val="centerGroup"/>
                    </m:oMathParaPr>
                    <m:oMath xmlns:m="http://schemas.openxmlformats.org/officeDocument/2006/math">
                      <m:sSub>
                        <m:sSubPr>
                          <m:ctrlPr>
                            <a:rPr lang="en-US" sz="2400" i="1">
                              <a:solidFill>
                                <a:srgbClr val="900000"/>
                              </a:solidFill>
                              <a:latin typeface="Cambria Math" panose="02040503050406030204" pitchFamily="18" charset="0"/>
                            </a:rPr>
                          </m:ctrlPr>
                        </m:sSubPr>
                        <m:e>
                          <m:r>
                            <a:rPr lang="en-US" sz="2400" i="1">
                              <a:solidFill>
                                <a:srgbClr val="900000"/>
                              </a:solidFill>
                              <a:latin typeface="Cambria Math" panose="02040503050406030204" pitchFamily="18" charset="0"/>
                            </a:rPr>
                            <m:t>𝑢</m:t>
                          </m:r>
                        </m:e>
                        <m:sub>
                          <m:r>
                            <a:rPr lang="en-US" sz="2400" i="1">
                              <a:solidFill>
                                <a:srgbClr val="900000"/>
                              </a:solidFill>
                              <a:latin typeface="Cambria Math" panose="02040503050406030204" pitchFamily="18" charset="0"/>
                            </a:rPr>
                            <m:t>𝐵</m:t>
                          </m:r>
                        </m:sub>
                      </m:sSub>
                      <m:d>
                        <m:dPr>
                          <m:ctrlPr>
                            <a:rPr lang="en-US" sz="2400" i="1">
                              <a:solidFill>
                                <a:srgbClr val="900000"/>
                              </a:solidFill>
                              <a:latin typeface="Cambria Math" panose="02040503050406030204" pitchFamily="18" charset="0"/>
                            </a:rPr>
                          </m:ctrlPr>
                        </m:dPr>
                        <m:e>
                          <m:sSub>
                            <m:sSubPr>
                              <m:ctrlPr>
                                <a:rPr lang="en-US" sz="2400" i="1">
                                  <a:solidFill>
                                    <a:srgbClr val="900000"/>
                                  </a:solidFill>
                                  <a:latin typeface="Cambria Math" panose="02040503050406030204" pitchFamily="18" charset="0"/>
                                </a:rPr>
                              </m:ctrlPr>
                            </m:sSubPr>
                            <m:e>
                              <m:r>
                                <a:rPr lang="en-US" sz="2400" i="1">
                                  <a:solidFill>
                                    <a:srgbClr val="900000"/>
                                  </a:solidFill>
                                  <a:latin typeface="Cambria Math" panose="02040503050406030204" pitchFamily="18" charset="0"/>
                                </a:rPr>
                                <m:t>𝑠</m:t>
                              </m:r>
                            </m:e>
                            <m:sub>
                              <m:r>
                                <a:rPr lang="en-US" sz="2400" i="1">
                                  <a:solidFill>
                                    <a:srgbClr val="900000"/>
                                  </a:solidFill>
                                  <a:latin typeface="Cambria Math" panose="02040503050406030204" pitchFamily="18" charset="0"/>
                                </a:rPr>
                                <m:t>𝐴</m:t>
                              </m:r>
                            </m:sub>
                          </m:sSub>
                          <m:r>
                            <a:rPr lang="en-US" sz="2400" i="1">
                              <a:solidFill>
                                <a:srgbClr val="900000"/>
                              </a:solidFill>
                              <a:latin typeface="Cambria Math" panose="02040503050406030204" pitchFamily="18" charset="0"/>
                            </a:rPr>
                            <m:t>,</m:t>
                          </m:r>
                          <m:r>
                            <a:rPr lang="en-US" sz="2400" i="1">
                              <a:solidFill>
                                <a:srgbClr val="900000"/>
                              </a:solidFill>
                              <a:latin typeface="Cambria Math" panose="02040503050406030204" pitchFamily="18" charset="0"/>
                            </a:rPr>
                            <m:t>𝐶</m:t>
                          </m:r>
                        </m:e>
                      </m:d>
                      <m:r>
                        <a:rPr lang="en-US" sz="2400" i="1">
                          <a:solidFill>
                            <a:srgbClr val="900000"/>
                          </a:solidFill>
                          <a:latin typeface="Cambria Math" panose="02040503050406030204" pitchFamily="18" charset="0"/>
                        </a:rPr>
                        <m:t>=</m:t>
                      </m:r>
                      <m:sSub>
                        <m:sSubPr>
                          <m:ctrlPr>
                            <a:rPr lang="en-US" sz="2400" i="1">
                              <a:solidFill>
                                <a:srgbClr val="900000"/>
                              </a:solidFill>
                              <a:latin typeface="Cambria Math" panose="02040503050406030204" pitchFamily="18" charset="0"/>
                            </a:rPr>
                          </m:ctrlPr>
                        </m:sSubPr>
                        <m:e>
                          <m:r>
                            <a:rPr lang="en-US" sz="2400" i="1">
                              <a:solidFill>
                                <a:srgbClr val="900000"/>
                              </a:solidFill>
                              <a:latin typeface="Cambria Math" panose="02040503050406030204" pitchFamily="18" charset="0"/>
                            </a:rPr>
                            <m:t>𝑢</m:t>
                          </m:r>
                        </m:e>
                        <m:sub>
                          <m:r>
                            <a:rPr lang="en-US" sz="2400" i="1">
                              <a:solidFill>
                                <a:srgbClr val="900000"/>
                              </a:solidFill>
                              <a:latin typeface="Cambria Math" panose="02040503050406030204" pitchFamily="18" charset="0"/>
                            </a:rPr>
                            <m:t>𝐵</m:t>
                          </m:r>
                        </m:sub>
                      </m:sSub>
                      <m:d>
                        <m:dPr>
                          <m:ctrlPr>
                            <a:rPr lang="en-US" sz="2400" i="1">
                              <a:solidFill>
                                <a:srgbClr val="900000"/>
                              </a:solidFill>
                              <a:latin typeface="Cambria Math" panose="02040503050406030204" pitchFamily="18" charset="0"/>
                            </a:rPr>
                          </m:ctrlPr>
                        </m:dPr>
                        <m:e>
                          <m:sSub>
                            <m:sSubPr>
                              <m:ctrlPr>
                                <a:rPr lang="en-US" sz="2400" i="1">
                                  <a:solidFill>
                                    <a:srgbClr val="900000"/>
                                  </a:solidFill>
                                  <a:latin typeface="Cambria Math" panose="02040503050406030204" pitchFamily="18" charset="0"/>
                                </a:rPr>
                              </m:ctrlPr>
                            </m:sSubPr>
                            <m:e>
                              <m:r>
                                <a:rPr lang="en-US" sz="2400" i="1">
                                  <a:solidFill>
                                    <a:srgbClr val="900000"/>
                                  </a:solidFill>
                                  <a:latin typeface="Cambria Math" panose="02040503050406030204" pitchFamily="18" charset="0"/>
                                </a:rPr>
                                <m:t>𝑠</m:t>
                              </m:r>
                            </m:e>
                            <m:sub>
                              <m:r>
                                <a:rPr lang="en-US" sz="2400" i="1">
                                  <a:solidFill>
                                    <a:srgbClr val="900000"/>
                                  </a:solidFill>
                                  <a:latin typeface="Cambria Math" panose="02040503050406030204" pitchFamily="18" charset="0"/>
                                </a:rPr>
                                <m:t>𝐴</m:t>
                              </m:r>
                            </m:sub>
                          </m:sSub>
                          <m:r>
                            <a:rPr lang="en-US" sz="2400" i="1">
                              <a:solidFill>
                                <a:srgbClr val="900000"/>
                              </a:solidFill>
                              <a:latin typeface="Cambria Math" panose="02040503050406030204" pitchFamily="18" charset="0"/>
                            </a:rPr>
                            <m:t>,</m:t>
                          </m:r>
                          <m:r>
                            <a:rPr lang="en-US" sz="2400" i="1">
                              <a:solidFill>
                                <a:srgbClr val="900000"/>
                              </a:solidFill>
                              <a:latin typeface="Cambria Math" panose="02040503050406030204" pitchFamily="18" charset="0"/>
                            </a:rPr>
                            <m:t>𝐶</m:t>
                          </m:r>
                        </m:e>
                      </m:d>
                    </m:oMath>
                  </m:oMathPara>
                </a14:m>
                <a:endParaRPr lang="en-US" sz="2400" dirty="0"/>
              </a:p>
            </p:txBody>
          </p:sp>
        </mc:Choice>
        <mc:Fallback xmlns="">
          <p:sp>
            <p:nvSpPr>
              <p:cNvPr id="9" name="Rectangle 8">
                <a:extLst>
                  <a:ext uri="{FF2B5EF4-FFF2-40B4-BE49-F238E27FC236}">
                    <a16:creationId xmlns:a16="http://schemas.microsoft.com/office/drawing/2014/main" id="{5FF87131-FAB9-4A33-BEC5-7147F586AF5D}"/>
                  </a:ext>
                </a:extLst>
              </p:cNvPr>
              <p:cNvSpPr>
                <a:spLocks noRot="1" noChangeAspect="1" noMove="1" noResize="1" noEditPoints="1" noAdjustHandles="1" noChangeArrowheads="1" noChangeShapeType="1" noTextEdit="1"/>
              </p:cNvSpPr>
              <p:nvPr/>
            </p:nvSpPr>
            <p:spPr>
              <a:xfrm>
                <a:off x="3762382" y="4715063"/>
                <a:ext cx="3955062" cy="830997"/>
              </a:xfrm>
              <a:prstGeom prst="rect">
                <a:avLst/>
              </a:prstGeom>
              <a:blipFill>
                <a:blip r:embed="rId4"/>
                <a:stretch>
                  <a:fillRect/>
                </a:stretch>
              </a:blipFill>
            </p:spPr>
            <p:txBody>
              <a:bodyPr/>
              <a:lstStyle/>
              <a:p>
                <a:r>
                  <a:rPr lang="en-US">
                    <a:noFill/>
                  </a:rPr>
                  <a:t> </a:t>
                </a:r>
              </a:p>
            </p:txBody>
          </p:sp>
        </mc:Fallback>
      </mc:AlternateContent>
      <p:sp>
        <p:nvSpPr>
          <p:cNvPr id="14" name="Rectangle 13">
            <a:extLst>
              <a:ext uri="{FF2B5EF4-FFF2-40B4-BE49-F238E27FC236}">
                <a16:creationId xmlns:a16="http://schemas.microsoft.com/office/drawing/2014/main" id="{450EAB19-8806-497D-8D2F-47DE5FD7E645}"/>
              </a:ext>
            </a:extLst>
          </p:cNvPr>
          <p:cNvSpPr/>
          <p:nvPr/>
        </p:nvSpPr>
        <p:spPr>
          <a:xfrm>
            <a:off x="8364227" y="4903768"/>
            <a:ext cx="970522" cy="461665"/>
          </a:xfrm>
          <a:prstGeom prst="rect">
            <a:avLst/>
          </a:prstGeom>
        </p:spPr>
        <p:txBody>
          <a:bodyPr wrap="none">
            <a:spAutoFit/>
          </a:bodyPr>
          <a:lstStyle/>
          <a:p>
            <a:r>
              <a:rPr lang="en-US" sz="2400" dirty="0">
                <a:solidFill>
                  <a:srgbClr val="900000"/>
                </a:solidFill>
              </a:rPr>
              <a:t>Why? </a:t>
            </a:r>
            <a:endParaRPr lang="en-US" sz="2400" dirty="0"/>
          </a:p>
        </p:txBody>
      </p:sp>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6FE662F9-4FC9-4F27-BDAB-1E434ABD8B8C}"/>
                  </a:ext>
                </a:extLst>
              </p:cNvPr>
              <p:cNvSpPr txBox="1"/>
              <p:nvPr/>
            </p:nvSpPr>
            <p:spPr>
              <a:xfrm>
                <a:off x="2284080" y="5564823"/>
                <a:ext cx="7623840" cy="830997"/>
              </a:xfrm>
              <a:prstGeom prst="rect">
                <a:avLst/>
              </a:prstGeom>
              <a:noFill/>
            </p:spPr>
            <p:txBody>
              <a:bodyPr wrap="square" rtlCol="0">
                <a:spAutoFit/>
              </a:bodyPr>
              <a:lstStyle/>
              <a:p>
                <a:r>
                  <a:rPr lang="en-US" sz="2400" dirty="0">
                    <a:solidFill>
                      <a:srgbClr val="900000"/>
                    </a:solidFill>
                  </a:rPr>
                  <a:t>For Alex: </a:t>
                </a:r>
                <a14:m>
                  <m:oMath xmlns:m="http://schemas.openxmlformats.org/officeDocument/2006/math">
                    <m:sSub>
                      <m:sSubPr>
                        <m:ctrlPr>
                          <a:rPr lang="en-US" sz="2400" i="1">
                            <a:solidFill>
                              <a:srgbClr val="900000"/>
                            </a:solidFill>
                            <a:latin typeface="Cambria Math" panose="02040503050406030204" pitchFamily="18" charset="0"/>
                          </a:rPr>
                        </m:ctrlPr>
                      </m:sSubPr>
                      <m:e>
                        <m:r>
                          <a:rPr lang="en-US" sz="2400" i="1">
                            <a:solidFill>
                              <a:srgbClr val="900000"/>
                            </a:solidFill>
                            <a:latin typeface="Cambria Math" panose="02040503050406030204" pitchFamily="18" charset="0"/>
                          </a:rPr>
                          <m:t>𝑠</m:t>
                        </m:r>
                      </m:e>
                      <m:sub>
                        <m:r>
                          <a:rPr lang="en-US" sz="2400" i="1">
                            <a:solidFill>
                              <a:srgbClr val="900000"/>
                            </a:solidFill>
                            <a:latin typeface="Cambria Math" panose="02040503050406030204" pitchFamily="18" charset="0"/>
                          </a:rPr>
                          <m:t>𝐴</m:t>
                        </m:r>
                      </m:sub>
                    </m:sSub>
                    <m:r>
                      <a:rPr lang="en-US" sz="2400" i="1">
                        <a:solidFill>
                          <a:srgbClr val="900000"/>
                        </a:solidFill>
                        <a:latin typeface="Cambria Math" panose="02040503050406030204" pitchFamily="18" charset="0"/>
                      </a:rPr>
                      <m:t>∈</m:t>
                    </m:r>
                    <m:r>
                      <a:rPr lang="en-US" sz="2400" i="1">
                        <a:solidFill>
                          <a:srgbClr val="900000"/>
                        </a:solidFill>
                        <a:latin typeface="Cambria Math" panose="02040503050406030204" pitchFamily="18" charset="0"/>
                      </a:rPr>
                      <m:t>𝐵𝑅</m:t>
                    </m:r>
                    <m:r>
                      <a:rPr lang="en-US" sz="2400" i="1">
                        <a:solidFill>
                          <a:srgbClr val="900000"/>
                        </a:solidFill>
                        <a:latin typeface="Cambria Math" panose="02040503050406030204" pitchFamily="18" charset="0"/>
                      </a:rPr>
                      <m:t>(</m:t>
                    </m:r>
                    <m:sSub>
                      <m:sSubPr>
                        <m:ctrlPr>
                          <a:rPr lang="en-US" sz="2400" i="1">
                            <a:solidFill>
                              <a:srgbClr val="900000"/>
                            </a:solidFill>
                            <a:latin typeface="Cambria Math" panose="02040503050406030204" pitchFamily="18" charset="0"/>
                          </a:rPr>
                        </m:ctrlPr>
                      </m:sSubPr>
                      <m:e>
                        <m:r>
                          <a:rPr lang="en-US" sz="2400" i="1">
                            <a:solidFill>
                              <a:srgbClr val="900000"/>
                            </a:solidFill>
                            <a:latin typeface="Cambria Math" panose="02040503050406030204" pitchFamily="18" charset="0"/>
                          </a:rPr>
                          <m:t>𝑠</m:t>
                        </m:r>
                      </m:e>
                      <m:sub>
                        <m:r>
                          <a:rPr lang="en-US" sz="2400" i="1">
                            <a:solidFill>
                              <a:srgbClr val="900000"/>
                            </a:solidFill>
                            <a:latin typeface="Cambria Math" panose="02040503050406030204" pitchFamily="18" charset="0"/>
                          </a:rPr>
                          <m:t>𝐵</m:t>
                        </m:r>
                      </m:sub>
                    </m:sSub>
                    <m:r>
                      <a:rPr lang="en-US" sz="2400" i="1">
                        <a:solidFill>
                          <a:srgbClr val="900000"/>
                        </a:solidFill>
                        <a:latin typeface="Cambria Math" panose="02040503050406030204" pitchFamily="18" charset="0"/>
                      </a:rPr>
                      <m:t>)</m:t>
                    </m:r>
                  </m:oMath>
                </a14:m>
                <a:r>
                  <a:rPr lang="en-US" sz="2400" dirty="0">
                    <a:solidFill>
                      <a:srgbClr val="900000"/>
                    </a:solidFill>
                  </a:rPr>
                  <a:t>, so according to Theorem 1, </a:t>
                </a:r>
              </a:p>
              <a:p>
                <a:r>
                  <a:rPr lang="en-US" sz="2400" dirty="0">
                    <a:solidFill>
                      <a:srgbClr val="900000"/>
                    </a:solidFill>
                  </a:rPr>
                  <a:t>F</a:t>
                </a:r>
                <a14:m>
                  <m:oMath xmlns:m="http://schemas.openxmlformats.org/officeDocument/2006/math">
                    <m:r>
                      <a:rPr lang="en-US" sz="2400" i="1">
                        <a:solidFill>
                          <a:srgbClr val="900000"/>
                        </a:solidFill>
                        <a:latin typeface="Cambria Math" panose="02040503050406030204" pitchFamily="18" charset="0"/>
                      </a:rPr>
                      <m:t>∈</m:t>
                    </m:r>
                    <m:r>
                      <a:rPr lang="en-US" sz="2400" i="1">
                        <a:solidFill>
                          <a:srgbClr val="900000"/>
                        </a:solidFill>
                        <a:latin typeface="Cambria Math" panose="02040503050406030204" pitchFamily="18" charset="0"/>
                      </a:rPr>
                      <m:t>𝐵𝑅</m:t>
                    </m:r>
                    <m:d>
                      <m:dPr>
                        <m:ctrlPr>
                          <a:rPr lang="en-US" sz="2400" i="1">
                            <a:solidFill>
                              <a:srgbClr val="900000"/>
                            </a:solidFill>
                            <a:latin typeface="Cambria Math" panose="02040503050406030204" pitchFamily="18" charset="0"/>
                          </a:rPr>
                        </m:ctrlPr>
                      </m:dPr>
                      <m:e>
                        <m:sSub>
                          <m:sSubPr>
                            <m:ctrlPr>
                              <a:rPr lang="en-US" sz="2400" i="1">
                                <a:solidFill>
                                  <a:srgbClr val="900000"/>
                                </a:solidFill>
                                <a:latin typeface="Cambria Math" panose="02040503050406030204" pitchFamily="18" charset="0"/>
                              </a:rPr>
                            </m:ctrlPr>
                          </m:sSubPr>
                          <m:e>
                            <m:r>
                              <a:rPr lang="en-US" sz="2400" i="1">
                                <a:solidFill>
                                  <a:srgbClr val="900000"/>
                                </a:solidFill>
                                <a:latin typeface="Cambria Math" panose="02040503050406030204" pitchFamily="18" charset="0"/>
                              </a:rPr>
                              <m:t>𝑠</m:t>
                            </m:r>
                          </m:e>
                          <m:sub>
                            <m:r>
                              <a:rPr lang="en-US" sz="2400" i="1">
                                <a:solidFill>
                                  <a:srgbClr val="900000"/>
                                </a:solidFill>
                                <a:latin typeface="Cambria Math" panose="02040503050406030204" pitchFamily="18" charset="0"/>
                              </a:rPr>
                              <m:t>𝐵</m:t>
                            </m:r>
                          </m:sub>
                        </m:sSub>
                      </m:e>
                    </m:d>
                  </m:oMath>
                </a14:m>
                <a:r>
                  <a:rPr lang="en-US" sz="2400" dirty="0">
                    <a:solidFill>
                      <a:srgbClr val="900000"/>
                    </a:solidFill>
                  </a:rPr>
                  <a:t>, C</a:t>
                </a:r>
                <a14:m>
                  <m:oMath xmlns:m="http://schemas.openxmlformats.org/officeDocument/2006/math">
                    <m:r>
                      <a:rPr lang="en-US" sz="2400" i="1">
                        <a:solidFill>
                          <a:srgbClr val="900000"/>
                        </a:solidFill>
                        <a:latin typeface="Cambria Math" panose="02040503050406030204" pitchFamily="18" charset="0"/>
                      </a:rPr>
                      <m:t>∈</m:t>
                    </m:r>
                    <m:r>
                      <a:rPr lang="en-US" sz="2400" i="1">
                        <a:solidFill>
                          <a:srgbClr val="900000"/>
                        </a:solidFill>
                        <a:latin typeface="Cambria Math" panose="02040503050406030204" pitchFamily="18" charset="0"/>
                      </a:rPr>
                      <m:t>𝐵𝑅</m:t>
                    </m:r>
                    <m:r>
                      <a:rPr lang="en-US" sz="2400" i="1">
                        <a:solidFill>
                          <a:srgbClr val="900000"/>
                        </a:solidFill>
                        <a:latin typeface="Cambria Math" panose="02040503050406030204" pitchFamily="18" charset="0"/>
                      </a:rPr>
                      <m:t>(</m:t>
                    </m:r>
                    <m:sSub>
                      <m:sSubPr>
                        <m:ctrlPr>
                          <a:rPr lang="en-US" sz="2400" i="1">
                            <a:solidFill>
                              <a:srgbClr val="900000"/>
                            </a:solidFill>
                            <a:latin typeface="Cambria Math" panose="02040503050406030204" pitchFamily="18" charset="0"/>
                          </a:rPr>
                        </m:ctrlPr>
                      </m:sSubPr>
                      <m:e>
                        <m:r>
                          <a:rPr lang="en-US" sz="2400" i="1">
                            <a:solidFill>
                              <a:srgbClr val="900000"/>
                            </a:solidFill>
                            <a:latin typeface="Cambria Math" panose="02040503050406030204" pitchFamily="18" charset="0"/>
                          </a:rPr>
                          <m:t>𝑠</m:t>
                        </m:r>
                      </m:e>
                      <m:sub>
                        <m:r>
                          <a:rPr lang="en-US" sz="2400" i="1">
                            <a:solidFill>
                              <a:srgbClr val="900000"/>
                            </a:solidFill>
                            <a:latin typeface="Cambria Math" panose="02040503050406030204" pitchFamily="18" charset="0"/>
                          </a:rPr>
                          <m:t>𝐵</m:t>
                        </m:r>
                      </m:sub>
                    </m:sSub>
                    <m:r>
                      <a:rPr lang="en-US" sz="2400" i="1">
                        <a:solidFill>
                          <a:srgbClr val="900000"/>
                        </a:solidFill>
                        <a:latin typeface="Cambria Math" panose="02040503050406030204" pitchFamily="18" charset="0"/>
                      </a:rPr>
                      <m:t>)</m:t>
                    </m:r>
                  </m:oMath>
                </a14:m>
                <a:r>
                  <a:rPr lang="en-US" sz="2400" dirty="0">
                    <a:solidFill>
                      <a:srgbClr val="900000"/>
                    </a:solidFill>
                  </a:rPr>
                  <a:t>, so </a:t>
                </a:r>
                <a14:m>
                  <m:oMath xmlns:m="http://schemas.openxmlformats.org/officeDocument/2006/math">
                    <m:sSub>
                      <m:sSubPr>
                        <m:ctrlPr>
                          <a:rPr lang="en-US" sz="2400" i="1">
                            <a:solidFill>
                              <a:srgbClr val="900000"/>
                            </a:solidFill>
                            <a:latin typeface="Cambria Math" panose="02040503050406030204" pitchFamily="18" charset="0"/>
                          </a:rPr>
                        </m:ctrlPr>
                      </m:sSubPr>
                      <m:e>
                        <m:r>
                          <a:rPr lang="en-US" sz="2400" i="1">
                            <a:solidFill>
                              <a:srgbClr val="900000"/>
                            </a:solidFill>
                            <a:latin typeface="Cambria Math" panose="02040503050406030204" pitchFamily="18" charset="0"/>
                          </a:rPr>
                          <m:t>𝑢</m:t>
                        </m:r>
                      </m:e>
                      <m:sub>
                        <m:r>
                          <a:rPr lang="en-US" sz="2400" i="1">
                            <a:solidFill>
                              <a:srgbClr val="900000"/>
                            </a:solidFill>
                            <a:latin typeface="Cambria Math" panose="02040503050406030204" pitchFamily="18" charset="0"/>
                          </a:rPr>
                          <m:t>𝐴</m:t>
                        </m:r>
                      </m:sub>
                    </m:sSub>
                    <m:d>
                      <m:dPr>
                        <m:ctrlPr>
                          <a:rPr lang="en-US" sz="2400" i="1">
                            <a:solidFill>
                              <a:srgbClr val="900000"/>
                            </a:solidFill>
                            <a:latin typeface="Cambria Math" panose="02040503050406030204" pitchFamily="18" charset="0"/>
                          </a:rPr>
                        </m:ctrlPr>
                      </m:dPr>
                      <m:e>
                        <m:r>
                          <a:rPr lang="en-US" sz="2400" i="1">
                            <a:solidFill>
                              <a:srgbClr val="900000"/>
                            </a:solidFill>
                            <a:latin typeface="Cambria Math" panose="02040503050406030204" pitchFamily="18" charset="0"/>
                          </a:rPr>
                          <m:t>𝐹</m:t>
                        </m:r>
                        <m:r>
                          <a:rPr lang="en-US" sz="2400" i="1">
                            <a:solidFill>
                              <a:srgbClr val="900000"/>
                            </a:solidFill>
                            <a:latin typeface="Cambria Math" panose="02040503050406030204" pitchFamily="18" charset="0"/>
                          </a:rPr>
                          <m:t>,</m:t>
                        </m:r>
                        <m:sSub>
                          <m:sSubPr>
                            <m:ctrlPr>
                              <a:rPr lang="en-US" sz="2400" i="1">
                                <a:solidFill>
                                  <a:srgbClr val="900000"/>
                                </a:solidFill>
                                <a:latin typeface="Cambria Math" panose="02040503050406030204" pitchFamily="18" charset="0"/>
                              </a:rPr>
                            </m:ctrlPr>
                          </m:sSubPr>
                          <m:e>
                            <m:r>
                              <a:rPr lang="en-US" sz="2400" i="1">
                                <a:solidFill>
                                  <a:srgbClr val="900000"/>
                                </a:solidFill>
                                <a:latin typeface="Cambria Math" panose="02040503050406030204" pitchFamily="18" charset="0"/>
                              </a:rPr>
                              <m:t>𝑠</m:t>
                            </m:r>
                          </m:e>
                          <m:sub>
                            <m:r>
                              <a:rPr lang="en-US" sz="2400" i="1">
                                <a:solidFill>
                                  <a:srgbClr val="900000"/>
                                </a:solidFill>
                                <a:latin typeface="Cambria Math" panose="02040503050406030204" pitchFamily="18" charset="0"/>
                              </a:rPr>
                              <m:t>𝐵</m:t>
                            </m:r>
                          </m:sub>
                        </m:sSub>
                      </m:e>
                    </m:d>
                    <m:r>
                      <a:rPr lang="en-US" sz="2400" i="1">
                        <a:solidFill>
                          <a:srgbClr val="900000"/>
                        </a:solidFill>
                        <a:latin typeface="Cambria Math" panose="02040503050406030204" pitchFamily="18" charset="0"/>
                      </a:rPr>
                      <m:t>=</m:t>
                    </m:r>
                    <m:sSub>
                      <m:sSubPr>
                        <m:ctrlPr>
                          <a:rPr lang="en-US" sz="2400" i="1">
                            <a:solidFill>
                              <a:srgbClr val="900000"/>
                            </a:solidFill>
                            <a:latin typeface="Cambria Math" panose="02040503050406030204" pitchFamily="18" charset="0"/>
                          </a:rPr>
                        </m:ctrlPr>
                      </m:sSubPr>
                      <m:e>
                        <m:r>
                          <a:rPr lang="en-US" sz="2400" i="1">
                            <a:solidFill>
                              <a:srgbClr val="900000"/>
                            </a:solidFill>
                            <a:latin typeface="Cambria Math" panose="02040503050406030204" pitchFamily="18" charset="0"/>
                          </a:rPr>
                          <m:t>𝑢</m:t>
                        </m:r>
                      </m:e>
                      <m:sub>
                        <m:r>
                          <a:rPr lang="en-US" sz="2400" i="1">
                            <a:solidFill>
                              <a:srgbClr val="900000"/>
                            </a:solidFill>
                            <a:latin typeface="Cambria Math" panose="02040503050406030204" pitchFamily="18" charset="0"/>
                          </a:rPr>
                          <m:t>𝐴</m:t>
                        </m:r>
                      </m:sub>
                    </m:sSub>
                    <m:d>
                      <m:dPr>
                        <m:ctrlPr>
                          <a:rPr lang="en-US" sz="2400" i="1">
                            <a:solidFill>
                              <a:srgbClr val="900000"/>
                            </a:solidFill>
                            <a:latin typeface="Cambria Math" panose="02040503050406030204" pitchFamily="18" charset="0"/>
                          </a:rPr>
                        </m:ctrlPr>
                      </m:dPr>
                      <m:e>
                        <m:r>
                          <a:rPr lang="en-US" sz="2400" i="1">
                            <a:solidFill>
                              <a:srgbClr val="900000"/>
                            </a:solidFill>
                            <a:latin typeface="Cambria Math" panose="02040503050406030204" pitchFamily="18" charset="0"/>
                          </a:rPr>
                          <m:t>𝐶</m:t>
                        </m:r>
                        <m:r>
                          <a:rPr lang="en-US" sz="2400" i="1">
                            <a:solidFill>
                              <a:srgbClr val="900000"/>
                            </a:solidFill>
                            <a:latin typeface="Cambria Math" panose="02040503050406030204" pitchFamily="18" charset="0"/>
                          </a:rPr>
                          <m:t>,</m:t>
                        </m:r>
                        <m:sSub>
                          <m:sSubPr>
                            <m:ctrlPr>
                              <a:rPr lang="en-US" sz="2400" i="1">
                                <a:solidFill>
                                  <a:srgbClr val="900000"/>
                                </a:solidFill>
                                <a:latin typeface="Cambria Math" panose="02040503050406030204" pitchFamily="18" charset="0"/>
                              </a:rPr>
                            </m:ctrlPr>
                          </m:sSubPr>
                          <m:e>
                            <m:r>
                              <a:rPr lang="en-US" sz="2400" i="1">
                                <a:solidFill>
                                  <a:srgbClr val="900000"/>
                                </a:solidFill>
                                <a:latin typeface="Cambria Math" panose="02040503050406030204" pitchFamily="18" charset="0"/>
                              </a:rPr>
                              <m:t>𝑠</m:t>
                            </m:r>
                          </m:e>
                          <m:sub>
                            <m:r>
                              <a:rPr lang="en-US" sz="2400" i="1">
                                <a:solidFill>
                                  <a:srgbClr val="900000"/>
                                </a:solidFill>
                                <a:latin typeface="Cambria Math" panose="02040503050406030204" pitchFamily="18" charset="0"/>
                              </a:rPr>
                              <m:t>𝐵</m:t>
                            </m:r>
                          </m:sub>
                        </m:sSub>
                      </m:e>
                    </m:d>
                  </m:oMath>
                </a14:m>
                <a:endParaRPr lang="en-US" sz="2400" dirty="0">
                  <a:solidFill>
                    <a:srgbClr val="900000"/>
                  </a:solidFill>
                </a:endParaRPr>
              </a:p>
            </p:txBody>
          </p:sp>
        </mc:Choice>
        <mc:Fallback xmlns="">
          <p:sp>
            <p:nvSpPr>
              <p:cNvPr id="15" name="TextBox 14">
                <a:extLst>
                  <a:ext uri="{FF2B5EF4-FFF2-40B4-BE49-F238E27FC236}">
                    <a16:creationId xmlns:a16="http://schemas.microsoft.com/office/drawing/2014/main" id="{6FE662F9-4FC9-4F27-BDAB-1E434ABD8B8C}"/>
                  </a:ext>
                </a:extLst>
              </p:cNvPr>
              <p:cNvSpPr txBox="1">
                <a:spLocks noRot="1" noChangeAspect="1" noMove="1" noResize="1" noEditPoints="1" noAdjustHandles="1" noChangeArrowheads="1" noChangeShapeType="1" noTextEdit="1"/>
              </p:cNvSpPr>
              <p:nvPr/>
            </p:nvSpPr>
            <p:spPr>
              <a:xfrm>
                <a:off x="2284080" y="5564823"/>
                <a:ext cx="7623840" cy="830997"/>
              </a:xfrm>
              <a:prstGeom prst="rect">
                <a:avLst/>
              </a:prstGeom>
              <a:blipFill>
                <a:blip r:embed="rId5"/>
                <a:stretch>
                  <a:fillRect l="-1280" t="-5882" b="-16176"/>
                </a:stretch>
              </a:blipFill>
            </p:spPr>
            <p:txBody>
              <a:bodyPr/>
              <a:lstStyle/>
              <a:p>
                <a:r>
                  <a:rPr lang="en-US">
                    <a:noFill/>
                  </a:rPr>
                  <a:t> </a:t>
                </a:r>
              </a:p>
            </p:txBody>
          </p:sp>
        </mc:Fallback>
      </mc:AlternateContent>
      <p:graphicFrame>
        <p:nvGraphicFramePr>
          <p:cNvPr id="16" name="Table 15">
            <a:extLst>
              <a:ext uri="{FF2B5EF4-FFF2-40B4-BE49-F238E27FC236}">
                <a16:creationId xmlns:a16="http://schemas.microsoft.com/office/drawing/2014/main" id="{56E39D50-813A-4E1B-AB6A-8003F78F6403}"/>
              </a:ext>
            </a:extLst>
          </p:cNvPr>
          <p:cNvGraphicFramePr>
            <a:graphicFrameLocks noGrp="1"/>
          </p:cNvGraphicFramePr>
          <p:nvPr>
            <p:extLst>
              <p:ext uri="{D42A27DB-BD31-4B8C-83A1-F6EECF244321}">
                <p14:modId xmlns:p14="http://schemas.microsoft.com/office/powerpoint/2010/main" val="952105941"/>
              </p:ext>
            </p:extLst>
          </p:nvPr>
        </p:nvGraphicFramePr>
        <p:xfrm>
          <a:off x="1682950" y="2110024"/>
          <a:ext cx="4325517" cy="1478995"/>
        </p:xfrm>
        <a:graphic>
          <a:graphicData uri="http://schemas.openxmlformats.org/drawingml/2006/table">
            <a:tbl>
              <a:tblPr firstRow="1" bandRow="1">
                <a:tableStyleId>{5940675A-B579-460E-94D1-54222C63F5DA}</a:tableStyleId>
              </a:tblPr>
              <a:tblGrid>
                <a:gridCol w="1441839">
                  <a:extLst>
                    <a:ext uri="{9D8B030D-6E8A-4147-A177-3AD203B41FA5}">
                      <a16:colId xmlns:a16="http://schemas.microsoft.com/office/drawing/2014/main" val="20000"/>
                    </a:ext>
                  </a:extLst>
                </a:gridCol>
                <a:gridCol w="1441839">
                  <a:extLst>
                    <a:ext uri="{9D8B030D-6E8A-4147-A177-3AD203B41FA5}">
                      <a16:colId xmlns:a16="http://schemas.microsoft.com/office/drawing/2014/main" val="20001"/>
                    </a:ext>
                  </a:extLst>
                </a:gridCol>
                <a:gridCol w="1441839">
                  <a:extLst>
                    <a:ext uri="{9D8B030D-6E8A-4147-A177-3AD203B41FA5}">
                      <a16:colId xmlns:a16="http://schemas.microsoft.com/office/drawing/2014/main" val="20002"/>
                    </a:ext>
                  </a:extLst>
                </a:gridCol>
              </a:tblGrid>
              <a:tr h="546502">
                <a:tc>
                  <a:txBody>
                    <a:bodyPr/>
                    <a:lstStyle/>
                    <a:p>
                      <a:pPr algn="ctr"/>
                      <a:endParaRPr lang="en-US" sz="2400" dirty="0"/>
                    </a:p>
                  </a:txBody>
                  <a:tcPr anchor="ctr"/>
                </a:tc>
                <a:tc>
                  <a:txBody>
                    <a:bodyPr/>
                    <a:lstStyle/>
                    <a:p>
                      <a:pPr algn="ctr"/>
                      <a:r>
                        <a:rPr lang="en-US" sz="2400" kern="1200" dirty="0">
                          <a:solidFill>
                            <a:srgbClr val="00B050"/>
                          </a:solidFill>
                          <a:latin typeface="+mn-lt"/>
                          <a:ea typeface="+mn-ea"/>
                          <a:cs typeface="+mn-cs"/>
                        </a:rPr>
                        <a:t>Football</a:t>
                      </a:r>
                    </a:p>
                  </a:txBody>
                  <a:tcPr anchor="ctr"/>
                </a:tc>
                <a:tc>
                  <a:txBody>
                    <a:bodyPr/>
                    <a:lstStyle/>
                    <a:p>
                      <a:pPr algn="ctr"/>
                      <a:r>
                        <a:rPr lang="en-US" sz="2400" kern="1200" dirty="0">
                          <a:solidFill>
                            <a:srgbClr val="00B050"/>
                          </a:solidFill>
                          <a:latin typeface="+mn-lt"/>
                          <a:ea typeface="+mn-ea"/>
                          <a:cs typeface="+mn-cs"/>
                        </a:rPr>
                        <a:t>Concert</a:t>
                      </a:r>
                    </a:p>
                  </a:txBody>
                  <a:tcPr anchor="ctr"/>
                </a:tc>
                <a:extLst>
                  <a:ext uri="{0D108BD9-81ED-4DB2-BD59-A6C34878D82A}">
                    <a16:rowId xmlns:a16="http://schemas.microsoft.com/office/drawing/2014/main" val="10000"/>
                  </a:ext>
                </a:extLst>
              </a:tr>
              <a:tr h="475293">
                <a:tc>
                  <a:txBody>
                    <a:bodyPr/>
                    <a:lstStyle/>
                    <a:p>
                      <a:pPr marL="0" algn="ctr" defTabSz="914400" rtl="0" eaLnBrk="1" latinLnBrk="0" hangingPunct="1"/>
                      <a:r>
                        <a:rPr lang="en-US" sz="2400" kern="1200" dirty="0">
                          <a:solidFill>
                            <a:schemeClr val="accent1"/>
                          </a:solidFill>
                          <a:latin typeface="+mn-lt"/>
                          <a:ea typeface="+mn-ea"/>
                          <a:cs typeface="+mn-cs"/>
                        </a:rPr>
                        <a:t>Football</a:t>
                      </a:r>
                    </a:p>
                  </a:txBody>
                  <a:tcPr anchor="ctr"/>
                </a:tc>
                <a:tc>
                  <a:txBody>
                    <a:bodyPr/>
                    <a:lstStyle/>
                    <a:p>
                      <a:pPr marL="0" algn="ctr" rtl="0" eaLnBrk="1" latinLnBrk="0" hangingPunct="1"/>
                      <a:r>
                        <a:rPr kumimoji="0" lang="en-US" sz="2400" kern="1200" dirty="0">
                          <a:solidFill>
                            <a:schemeClr val="accent1"/>
                          </a:solidFill>
                          <a:latin typeface="+mn-lt"/>
                          <a:ea typeface="+mn-ea"/>
                          <a:cs typeface="+mn-cs"/>
                        </a:rPr>
                        <a:t>2,</a:t>
                      </a:r>
                      <a:r>
                        <a:rPr kumimoji="0" lang="en-US" sz="2400" kern="1200" dirty="0">
                          <a:solidFill>
                            <a:srgbClr val="00B050"/>
                          </a:solidFill>
                          <a:latin typeface="+mn-lt"/>
                          <a:ea typeface="+mn-ea"/>
                          <a:cs typeface="+mn-cs"/>
                        </a:rPr>
                        <a:t>1</a:t>
                      </a:r>
                    </a:p>
                  </a:txBody>
                  <a:tcPr anchor="ctr"/>
                </a:tc>
                <a:tc>
                  <a:txBody>
                    <a:bodyPr/>
                    <a:lstStyle/>
                    <a:p>
                      <a:pPr marL="0" algn="ctr" rtl="0" eaLnBrk="1" latinLnBrk="0" hangingPunct="1"/>
                      <a:r>
                        <a:rPr kumimoji="0" lang="en-US" sz="2400" kern="1200" dirty="0">
                          <a:solidFill>
                            <a:schemeClr val="accent1"/>
                          </a:solidFill>
                          <a:latin typeface="+mn-lt"/>
                          <a:ea typeface="+mn-ea"/>
                          <a:cs typeface="+mn-cs"/>
                        </a:rPr>
                        <a:t>0,</a:t>
                      </a:r>
                      <a:r>
                        <a:rPr kumimoji="0" lang="en-US" sz="2400" kern="1200" dirty="0">
                          <a:solidFill>
                            <a:srgbClr val="00B050"/>
                          </a:solidFill>
                          <a:latin typeface="+mn-lt"/>
                          <a:ea typeface="+mn-ea"/>
                          <a:cs typeface="+mn-cs"/>
                        </a:rPr>
                        <a:t>0</a:t>
                      </a:r>
                    </a:p>
                  </a:txBody>
                  <a:tcPr anchor="ctr"/>
                </a:tc>
                <a:extLst>
                  <a:ext uri="{0D108BD9-81ED-4DB2-BD59-A6C34878D82A}">
                    <a16:rowId xmlns:a16="http://schemas.microsoft.com/office/drawing/2014/main" val="10001"/>
                  </a:ext>
                </a:extLst>
              </a:tr>
              <a:tr h="454926">
                <a:tc>
                  <a:txBody>
                    <a:bodyPr/>
                    <a:lstStyle/>
                    <a:p>
                      <a:pPr marL="0" algn="ctr" defTabSz="914400" rtl="0" eaLnBrk="1" latinLnBrk="0" hangingPunct="1"/>
                      <a:r>
                        <a:rPr lang="en-US" sz="2400" kern="1200" dirty="0">
                          <a:solidFill>
                            <a:schemeClr val="accent1"/>
                          </a:solidFill>
                          <a:latin typeface="+mn-lt"/>
                          <a:ea typeface="+mn-ea"/>
                          <a:cs typeface="+mn-cs"/>
                        </a:rPr>
                        <a:t>Concert</a:t>
                      </a:r>
                    </a:p>
                  </a:txBody>
                  <a:tcPr anchor="ctr"/>
                </a:tc>
                <a:tc>
                  <a:txBody>
                    <a:bodyPr/>
                    <a:lstStyle/>
                    <a:p>
                      <a:pPr marL="0" algn="ctr" rtl="0" eaLnBrk="1" latinLnBrk="0" hangingPunct="1"/>
                      <a:r>
                        <a:rPr kumimoji="0" lang="en-US" sz="2400" kern="1200" dirty="0">
                          <a:solidFill>
                            <a:schemeClr val="accent1"/>
                          </a:solidFill>
                          <a:latin typeface="+mn-lt"/>
                          <a:ea typeface="+mn-ea"/>
                          <a:cs typeface="+mn-cs"/>
                        </a:rPr>
                        <a:t>0,</a:t>
                      </a:r>
                      <a:r>
                        <a:rPr kumimoji="0" lang="en-US" sz="2400" kern="1200" dirty="0">
                          <a:solidFill>
                            <a:srgbClr val="00B050"/>
                          </a:solidFill>
                          <a:latin typeface="+mn-lt"/>
                          <a:ea typeface="+mn-ea"/>
                          <a:cs typeface="+mn-cs"/>
                        </a:rPr>
                        <a:t>0</a:t>
                      </a:r>
                    </a:p>
                  </a:txBody>
                  <a:tcPr anchor="ctr"/>
                </a:tc>
                <a:tc>
                  <a:txBody>
                    <a:bodyPr/>
                    <a:lstStyle/>
                    <a:p>
                      <a:pPr marL="0" algn="ctr" rtl="0" eaLnBrk="1" latinLnBrk="0" hangingPunct="1"/>
                      <a:r>
                        <a:rPr kumimoji="0" lang="en-US" sz="2400" kern="1200" dirty="0">
                          <a:solidFill>
                            <a:schemeClr val="accent1"/>
                          </a:solidFill>
                          <a:latin typeface="+mn-lt"/>
                          <a:ea typeface="+mn-ea"/>
                          <a:cs typeface="+mn-cs"/>
                        </a:rPr>
                        <a:t>1,</a:t>
                      </a:r>
                      <a:r>
                        <a:rPr kumimoji="0" lang="en-US" sz="2400" kern="1200" dirty="0">
                          <a:solidFill>
                            <a:srgbClr val="00B050"/>
                          </a:solidFill>
                          <a:latin typeface="+mn-lt"/>
                          <a:ea typeface="+mn-ea"/>
                          <a:cs typeface="+mn-cs"/>
                        </a:rPr>
                        <a:t>2</a:t>
                      </a:r>
                    </a:p>
                  </a:txBody>
                  <a:tcPr anchor="ctr"/>
                </a:tc>
                <a:extLst>
                  <a:ext uri="{0D108BD9-81ED-4DB2-BD59-A6C34878D82A}">
                    <a16:rowId xmlns:a16="http://schemas.microsoft.com/office/drawing/2014/main" val="10002"/>
                  </a:ext>
                </a:extLst>
              </a:tr>
            </a:tbl>
          </a:graphicData>
        </a:graphic>
      </p:graphicFrame>
      <p:sp>
        <p:nvSpPr>
          <p:cNvPr id="17" name="TextBox 16">
            <a:extLst>
              <a:ext uri="{FF2B5EF4-FFF2-40B4-BE49-F238E27FC236}">
                <a16:creationId xmlns:a16="http://schemas.microsoft.com/office/drawing/2014/main" id="{4D778758-4007-4562-A180-01D4B5C7B317}"/>
              </a:ext>
            </a:extLst>
          </p:cNvPr>
          <p:cNvSpPr txBox="1"/>
          <p:nvPr/>
        </p:nvSpPr>
        <p:spPr>
          <a:xfrm>
            <a:off x="4081587" y="1592990"/>
            <a:ext cx="1376246" cy="523220"/>
          </a:xfrm>
          <a:prstGeom prst="rect">
            <a:avLst/>
          </a:prstGeom>
          <a:noFill/>
        </p:spPr>
        <p:txBody>
          <a:bodyPr wrap="square" rtlCol="0">
            <a:spAutoFit/>
          </a:bodyPr>
          <a:lstStyle/>
          <a:p>
            <a:r>
              <a:rPr lang="en-US" sz="2800" dirty="0">
                <a:solidFill>
                  <a:srgbClr val="00B050"/>
                </a:solidFill>
              </a:rPr>
              <a:t>Berry</a:t>
            </a:r>
          </a:p>
        </p:txBody>
      </p:sp>
      <p:sp>
        <p:nvSpPr>
          <p:cNvPr id="18" name="TextBox 17">
            <a:extLst>
              <a:ext uri="{FF2B5EF4-FFF2-40B4-BE49-F238E27FC236}">
                <a16:creationId xmlns:a16="http://schemas.microsoft.com/office/drawing/2014/main" id="{2D7E7903-3261-45B2-AF99-D59F8E9C2298}"/>
              </a:ext>
            </a:extLst>
          </p:cNvPr>
          <p:cNvSpPr txBox="1"/>
          <p:nvPr/>
        </p:nvSpPr>
        <p:spPr>
          <a:xfrm rot="16200000">
            <a:off x="826978" y="2766202"/>
            <a:ext cx="1117865" cy="523220"/>
          </a:xfrm>
          <a:prstGeom prst="rect">
            <a:avLst/>
          </a:prstGeom>
          <a:noFill/>
        </p:spPr>
        <p:txBody>
          <a:bodyPr wrap="square" rtlCol="0">
            <a:spAutoFit/>
          </a:bodyPr>
          <a:lstStyle/>
          <a:p>
            <a:pPr algn="ctr"/>
            <a:r>
              <a:rPr lang="en-US" sz="2800" dirty="0">
                <a:solidFill>
                  <a:schemeClr val="accent1"/>
                </a:solidFill>
              </a:rPr>
              <a:t>Alex</a:t>
            </a:r>
          </a:p>
        </p:txBody>
      </p:sp>
    </p:spTree>
    <p:extLst>
      <p:ext uri="{BB962C8B-B14F-4D97-AF65-F5344CB8AC3E}">
        <p14:creationId xmlns:p14="http://schemas.microsoft.com/office/powerpoint/2010/main" val="162451941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Find Mixed Strategy Nash Equilibrium</a:t>
            </a:r>
          </a:p>
        </p:txBody>
      </p:sp>
      <p:sp>
        <p:nvSpPr>
          <p:cNvPr id="3" name="Content Placeholder 2"/>
          <p:cNvSpPr>
            <a:spLocks noGrp="1"/>
          </p:cNvSpPr>
          <p:nvPr>
            <p:ph sz="quarter" idx="1"/>
          </p:nvPr>
        </p:nvSpPr>
        <p:spPr/>
        <p:txBody>
          <a:bodyPr>
            <a:normAutofit/>
          </a:bodyPr>
          <a:lstStyle/>
          <a:p>
            <a:r>
              <a:rPr lang="en-US" dirty="0"/>
              <a:t>How to find mixed strategy NE (after iterative removal)?</a:t>
            </a:r>
          </a:p>
        </p:txBody>
      </p:sp>
      <mc:AlternateContent xmlns:mc="http://schemas.openxmlformats.org/markup-compatibility/2006" xmlns:a14="http://schemas.microsoft.com/office/drawing/2010/main">
        <mc:Choice Requires="a14">
          <p:sp>
            <p:nvSpPr>
              <p:cNvPr id="10" name="Rectangle 9"/>
              <p:cNvSpPr/>
              <p:nvPr/>
            </p:nvSpPr>
            <p:spPr>
              <a:xfrm>
                <a:off x="552099" y="3800426"/>
                <a:ext cx="9801723" cy="954107"/>
              </a:xfrm>
              <a:prstGeom prst="rect">
                <a:avLst/>
              </a:prstGeom>
            </p:spPr>
            <p:txBody>
              <a:bodyPr wrap="square">
                <a:spAutoFit/>
              </a:bodyPr>
              <a:lstStyle/>
              <a:p>
                <a:r>
                  <a:rPr lang="en-US" sz="2800" dirty="0">
                    <a:solidFill>
                      <a:schemeClr val="tx2"/>
                    </a:solidFill>
                  </a:rPr>
                  <a:t>If </a:t>
                </a:r>
                <a14:m>
                  <m:oMath xmlns:m="http://schemas.openxmlformats.org/officeDocument/2006/math">
                    <m:sSub>
                      <m:sSubPr>
                        <m:ctrlPr>
                          <a:rPr lang="en-US" sz="2800" i="1">
                            <a:solidFill>
                              <a:schemeClr val="tx2"/>
                            </a:solidFill>
                            <a:latin typeface="Cambria Math" panose="02040503050406030204" pitchFamily="18" charset="0"/>
                          </a:rPr>
                        </m:ctrlPr>
                      </m:sSubPr>
                      <m:e>
                        <m:r>
                          <a:rPr lang="en-US" sz="2800" i="1">
                            <a:solidFill>
                              <a:schemeClr val="tx2"/>
                            </a:solidFill>
                            <a:latin typeface="Cambria Math" panose="02040503050406030204" pitchFamily="18" charset="0"/>
                          </a:rPr>
                          <m:t>𝑠</m:t>
                        </m:r>
                      </m:e>
                      <m:sub>
                        <m:r>
                          <a:rPr lang="en-US" sz="2800" i="1">
                            <a:solidFill>
                              <a:schemeClr val="tx2"/>
                            </a:solidFill>
                            <a:latin typeface="Cambria Math" panose="02040503050406030204" pitchFamily="18" charset="0"/>
                          </a:rPr>
                          <m:t>𝐴</m:t>
                        </m:r>
                      </m:sub>
                    </m:sSub>
                    <m:r>
                      <a:rPr lang="en-US" sz="2800" i="1">
                        <a:solidFill>
                          <a:schemeClr val="tx2"/>
                        </a:solidFill>
                        <a:latin typeface="Cambria Math" panose="02040503050406030204" pitchFamily="18" charset="0"/>
                      </a:rPr>
                      <m:t>=(</m:t>
                    </m:r>
                    <m:r>
                      <a:rPr lang="en-US" sz="2800" i="1">
                        <a:solidFill>
                          <a:schemeClr val="tx2"/>
                        </a:solidFill>
                        <a:latin typeface="Cambria Math" panose="02040503050406030204" pitchFamily="18" charset="0"/>
                      </a:rPr>
                      <m:t>𝑝</m:t>
                    </m:r>
                    <m:r>
                      <a:rPr lang="en-US" sz="2800" i="1">
                        <a:solidFill>
                          <a:schemeClr val="tx2"/>
                        </a:solidFill>
                        <a:latin typeface="Cambria Math" panose="02040503050406030204" pitchFamily="18" charset="0"/>
                      </a:rPr>
                      <m:t>,1−</m:t>
                    </m:r>
                    <m:r>
                      <a:rPr lang="en-US" sz="2800" i="1">
                        <a:solidFill>
                          <a:schemeClr val="tx2"/>
                        </a:solidFill>
                        <a:latin typeface="Cambria Math" panose="02040503050406030204" pitchFamily="18" charset="0"/>
                      </a:rPr>
                      <m:t>𝑝</m:t>
                    </m:r>
                    <m:r>
                      <a:rPr lang="en-US" sz="2800" i="1">
                        <a:solidFill>
                          <a:schemeClr val="tx2"/>
                        </a:solidFill>
                        <a:latin typeface="Cambria Math" panose="02040503050406030204" pitchFamily="18" charset="0"/>
                      </a:rPr>
                      <m:t>)</m:t>
                    </m:r>
                  </m:oMath>
                </a14:m>
                <a:r>
                  <a:rPr lang="en-US" sz="2800" dirty="0">
                    <a:solidFill>
                      <a:schemeClr val="tx2"/>
                    </a:solidFill>
                  </a:rPr>
                  <a:t> and </a:t>
                </a:r>
                <a14:m>
                  <m:oMath xmlns:m="http://schemas.openxmlformats.org/officeDocument/2006/math">
                    <m:sSub>
                      <m:sSubPr>
                        <m:ctrlPr>
                          <a:rPr lang="en-US" sz="2800" i="1">
                            <a:solidFill>
                              <a:schemeClr val="tx2"/>
                            </a:solidFill>
                            <a:latin typeface="Cambria Math" panose="02040503050406030204" pitchFamily="18" charset="0"/>
                          </a:rPr>
                        </m:ctrlPr>
                      </m:sSubPr>
                      <m:e>
                        <m:r>
                          <a:rPr lang="en-US" sz="2800" i="1">
                            <a:solidFill>
                              <a:schemeClr val="tx2"/>
                            </a:solidFill>
                            <a:latin typeface="Cambria Math" panose="02040503050406030204" pitchFamily="18" charset="0"/>
                          </a:rPr>
                          <m:t>𝑠</m:t>
                        </m:r>
                      </m:e>
                      <m:sub>
                        <m:r>
                          <a:rPr lang="en-US" sz="2800" i="1">
                            <a:solidFill>
                              <a:schemeClr val="tx2"/>
                            </a:solidFill>
                            <a:latin typeface="Cambria Math" panose="02040503050406030204" pitchFamily="18" charset="0"/>
                          </a:rPr>
                          <m:t>𝐵</m:t>
                        </m:r>
                      </m:sub>
                    </m:sSub>
                    <m:r>
                      <a:rPr lang="en-US" sz="2800" i="1">
                        <a:solidFill>
                          <a:schemeClr val="tx2"/>
                        </a:solidFill>
                        <a:latin typeface="Cambria Math" panose="02040503050406030204" pitchFamily="18" charset="0"/>
                      </a:rPr>
                      <m:t>=(</m:t>
                    </m:r>
                    <m:r>
                      <a:rPr lang="en-US" sz="2800" i="1">
                        <a:solidFill>
                          <a:schemeClr val="tx2"/>
                        </a:solidFill>
                        <a:latin typeface="Cambria Math" panose="02040503050406030204" pitchFamily="18" charset="0"/>
                      </a:rPr>
                      <m:t>𝑞</m:t>
                    </m:r>
                    <m:r>
                      <a:rPr lang="en-US" sz="2800" i="1">
                        <a:solidFill>
                          <a:schemeClr val="tx2"/>
                        </a:solidFill>
                        <a:latin typeface="Cambria Math" panose="02040503050406030204" pitchFamily="18" charset="0"/>
                      </a:rPr>
                      <m:t>,1−</m:t>
                    </m:r>
                    <m:r>
                      <a:rPr lang="en-US" sz="2800" i="1">
                        <a:solidFill>
                          <a:schemeClr val="tx2"/>
                        </a:solidFill>
                        <a:latin typeface="Cambria Math" panose="02040503050406030204" pitchFamily="18" charset="0"/>
                      </a:rPr>
                      <m:t>𝑞</m:t>
                    </m:r>
                    <m:r>
                      <a:rPr lang="en-US" sz="2800" i="1">
                        <a:solidFill>
                          <a:schemeClr val="tx2"/>
                        </a:solidFill>
                        <a:latin typeface="Cambria Math" panose="02040503050406030204" pitchFamily="18" charset="0"/>
                      </a:rPr>
                      <m:t>)</m:t>
                    </m:r>
                  </m:oMath>
                </a14:m>
                <a:r>
                  <a:rPr lang="en-US" sz="2800" dirty="0">
                    <a:solidFill>
                      <a:schemeClr val="tx2"/>
                    </a:solidFill>
                  </a:rPr>
                  <a:t> with </a:t>
                </a:r>
                <a14:m>
                  <m:oMath xmlns:m="http://schemas.openxmlformats.org/officeDocument/2006/math">
                    <m:r>
                      <a:rPr lang="en-US" sz="2800">
                        <a:solidFill>
                          <a:schemeClr val="tx2"/>
                        </a:solidFill>
                        <a:latin typeface="Cambria Math" panose="02040503050406030204" pitchFamily="18" charset="0"/>
                      </a:rPr>
                      <m:t>0&lt;</m:t>
                    </m:r>
                    <m:r>
                      <a:rPr lang="en-US" sz="2800" i="1">
                        <a:solidFill>
                          <a:schemeClr val="tx2"/>
                        </a:solidFill>
                        <a:latin typeface="Cambria Math" panose="02040503050406030204" pitchFamily="18" charset="0"/>
                      </a:rPr>
                      <m:t>𝑝</m:t>
                    </m:r>
                    <m:r>
                      <a:rPr lang="en-US" sz="2800" i="1">
                        <a:solidFill>
                          <a:schemeClr val="tx2"/>
                        </a:solidFill>
                        <a:latin typeface="Cambria Math" panose="02040503050406030204" pitchFamily="18" charset="0"/>
                      </a:rPr>
                      <m:t>,</m:t>
                    </m:r>
                    <m:r>
                      <a:rPr lang="en-US" sz="2800" i="1">
                        <a:solidFill>
                          <a:schemeClr val="tx2"/>
                        </a:solidFill>
                        <a:latin typeface="Cambria Math" panose="02040503050406030204" pitchFamily="18" charset="0"/>
                      </a:rPr>
                      <m:t>𝑞</m:t>
                    </m:r>
                    <m:r>
                      <a:rPr lang="en-US" sz="2800" i="1">
                        <a:solidFill>
                          <a:schemeClr val="tx2"/>
                        </a:solidFill>
                        <a:latin typeface="Cambria Math" panose="02040503050406030204" pitchFamily="18" charset="0"/>
                      </a:rPr>
                      <m:t>&lt;1</m:t>
                    </m:r>
                  </m:oMath>
                </a14:m>
                <a:r>
                  <a:rPr lang="en-US" sz="2800" dirty="0">
                    <a:solidFill>
                      <a:schemeClr val="tx2"/>
                    </a:solidFill>
                  </a:rPr>
                  <a:t> is a NE, what are the necessary conditions for </a:t>
                </a:r>
                <a14:m>
                  <m:oMath xmlns:m="http://schemas.openxmlformats.org/officeDocument/2006/math">
                    <m:r>
                      <a:rPr lang="en-US" sz="2800" i="1">
                        <a:solidFill>
                          <a:schemeClr val="tx2"/>
                        </a:solidFill>
                        <a:latin typeface="Cambria Math" panose="02040503050406030204" pitchFamily="18" charset="0"/>
                      </a:rPr>
                      <m:t>𝑝</m:t>
                    </m:r>
                  </m:oMath>
                </a14:m>
                <a:r>
                  <a:rPr lang="en-US" sz="2800" dirty="0">
                    <a:solidFill>
                      <a:schemeClr val="tx2"/>
                    </a:solidFill>
                  </a:rPr>
                  <a:t> and </a:t>
                </a:r>
                <a14:m>
                  <m:oMath xmlns:m="http://schemas.openxmlformats.org/officeDocument/2006/math">
                    <m:r>
                      <a:rPr lang="en-US" sz="2800" i="1">
                        <a:solidFill>
                          <a:schemeClr val="tx2"/>
                        </a:solidFill>
                        <a:latin typeface="Cambria Math" panose="02040503050406030204" pitchFamily="18" charset="0"/>
                      </a:rPr>
                      <m:t>𝑞</m:t>
                    </m:r>
                  </m:oMath>
                </a14:m>
                <a:r>
                  <a:rPr lang="en-US" sz="2800" dirty="0">
                    <a:solidFill>
                      <a:schemeClr val="tx2"/>
                    </a:solidFill>
                  </a:rPr>
                  <a:t>?</a:t>
                </a:r>
              </a:p>
            </p:txBody>
          </p:sp>
        </mc:Choice>
        <mc:Fallback xmlns="">
          <p:sp>
            <p:nvSpPr>
              <p:cNvPr id="10" name="Rectangle 9"/>
              <p:cNvSpPr>
                <a:spLocks noRot="1" noChangeAspect="1" noMove="1" noResize="1" noEditPoints="1" noAdjustHandles="1" noChangeArrowheads="1" noChangeShapeType="1" noTextEdit="1"/>
              </p:cNvSpPr>
              <p:nvPr/>
            </p:nvSpPr>
            <p:spPr>
              <a:xfrm>
                <a:off x="552099" y="3800426"/>
                <a:ext cx="9801723" cy="954107"/>
              </a:xfrm>
              <a:prstGeom prst="rect">
                <a:avLst/>
              </a:prstGeom>
              <a:blipFill>
                <a:blip r:embed="rId3"/>
                <a:stretch>
                  <a:fillRect l="-1307" t="-5732" b="-1719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Rectangle 15">
                <a:extLst>
                  <a:ext uri="{FF2B5EF4-FFF2-40B4-BE49-F238E27FC236}">
                    <a16:creationId xmlns:a16="http://schemas.microsoft.com/office/drawing/2014/main" id="{C156E4F8-F416-4042-90C4-434F060BB3F9}"/>
                  </a:ext>
                </a:extLst>
              </p:cNvPr>
              <p:cNvSpPr/>
              <p:nvPr/>
            </p:nvSpPr>
            <p:spPr>
              <a:xfrm>
                <a:off x="1762889" y="4754533"/>
                <a:ext cx="3955062" cy="523220"/>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2800" i="1">
                              <a:solidFill>
                                <a:srgbClr val="900000"/>
                              </a:solidFill>
                              <a:latin typeface="Cambria Math" panose="02040503050406030204" pitchFamily="18" charset="0"/>
                            </a:rPr>
                          </m:ctrlPr>
                        </m:sSubPr>
                        <m:e>
                          <m:r>
                            <a:rPr lang="en-US" sz="2800" i="1">
                              <a:solidFill>
                                <a:srgbClr val="900000"/>
                              </a:solidFill>
                              <a:latin typeface="Cambria Math" panose="02040503050406030204" pitchFamily="18" charset="0"/>
                            </a:rPr>
                            <m:t>𝑢</m:t>
                          </m:r>
                        </m:e>
                        <m:sub>
                          <m:r>
                            <a:rPr lang="en-US" sz="2800" i="1">
                              <a:solidFill>
                                <a:srgbClr val="900000"/>
                              </a:solidFill>
                              <a:latin typeface="Cambria Math" panose="02040503050406030204" pitchFamily="18" charset="0"/>
                            </a:rPr>
                            <m:t>𝐴</m:t>
                          </m:r>
                        </m:sub>
                      </m:sSub>
                      <m:d>
                        <m:dPr>
                          <m:ctrlPr>
                            <a:rPr lang="en-US" sz="2800" i="1">
                              <a:solidFill>
                                <a:srgbClr val="900000"/>
                              </a:solidFill>
                              <a:latin typeface="Cambria Math" panose="02040503050406030204" pitchFamily="18" charset="0"/>
                            </a:rPr>
                          </m:ctrlPr>
                        </m:dPr>
                        <m:e>
                          <m:r>
                            <a:rPr lang="en-US" sz="2800" i="1">
                              <a:solidFill>
                                <a:srgbClr val="900000"/>
                              </a:solidFill>
                              <a:latin typeface="Cambria Math" panose="02040503050406030204" pitchFamily="18" charset="0"/>
                            </a:rPr>
                            <m:t>𝐹</m:t>
                          </m:r>
                          <m:r>
                            <a:rPr lang="en-US" sz="2800" i="1">
                              <a:solidFill>
                                <a:srgbClr val="900000"/>
                              </a:solidFill>
                              <a:latin typeface="Cambria Math" panose="02040503050406030204" pitchFamily="18" charset="0"/>
                            </a:rPr>
                            <m:t>,</m:t>
                          </m:r>
                          <m:sSub>
                            <m:sSubPr>
                              <m:ctrlPr>
                                <a:rPr lang="en-US" sz="2800" i="1">
                                  <a:solidFill>
                                    <a:srgbClr val="900000"/>
                                  </a:solidFill>
                                  <a:latin typeface="Cambria Math" panose="02040503050406030204" pitchFamily="18" charset="0"/>
                                </a:rPr>
                              </m:ctrlPr>
                            </m:sSubPr>
                            <m:e>
                              <m:r>
                                <a:rPr lang="en-US" sz="2800" i="1">
                                  <a:solidFill>
                                    <a:srgbClr val="900000"/>
                                  </a:solidFill>
                                  <a:latin typeface="Cambria Math" panose="02040503050406030204" pitchFamily="18" charset="0"/>
                                </a:rPr>
                                <m:t>𝑠</m:t>
                              </m:r>
                            </m:e>
                            <m:sub>
                              <m:r>
                                <a:rPr lang="en-US" sz="2800" i="1">
                                  <a:solidFill>
                                    <a:srgbClr val="900000"/>
                                  </a:solidFill>
                                  <a:latin typeface="Cambria Math" panose="02040503050406030204" pitchFamily="18" charset="0"/>
                                </a:rPr>
                                <m:t>𝐵</m:t>
                              </m:r>
                            </m:sub>
                          </m:sSub>
                        </m:e>
                      </m:d>
                      <m:r>
                        <a:rPr lang="en-US" sz="2800" i="1">
                          <a:solidFill>
                            <a:srgbClr val="900000"/>
                          </a:solidFill>
                          <a:latin typeface="Cambria Math" panose="02040503050406030204" pitchFamily="18" charset="0"/>
                        </a:rPr>
                        <m:t>=</m:t>
                      </m:r>
                      <m:sSub>
                        <m:sSubPr>
                          <m:ctrlPr>
                            <a:rPr lang="en-US" sz="2800" i="1">
                              <a:solidFill>
                                <a:srgbClr val="900000"/>
                              </a:solidFill>
                              <a:latin typeface="Cambria Math" panose="02040503050406030204" pitchFamily="18" charset="0"/>
                            </a:rPr>
                          </m:ctrlPr>
                        </m:sSubPr>
                        <m:e>
                          <m:r>
                            <a:rPr lang="en-US" sz="2800" i="1">
                              <a:solidFill>
                                <a:srgbClr val="900000"/>
                              </a:solidFill>
                              <a:latin typeface="Cambria Math" panose="02040503050406030204" pitchFamily="18" charset="0"/>
                            </a:rPr>
                            <m:t>𝑢</m:t>
                          </m:r>
                        </m:e>
                        <m:sub>
                          <m:r>
                            <a:rPr lang="en-US" sz="2800" i="1">
                              <a:solidFill>
                                <a:srgbClr val="900000"/>
                              </a:solidFill>
                              <a:latin typeface="Cambria Math" panose="02040503050406030204" pitchFamily="18" charset="0"/>
                            </a:rPr>
                            <m:t>𝐴</m:t>
                          </m:r>
                        </m:sub>
                      </m:sSub>
                      <m:d>
                        <m:dPr>
                          <m:ctrlPr>
                            <a:rPr lang="en-US" sz="2800" i="1">
                              <a:solidFill>
                                <a:srgbClr val="900000"/>
                              </a:solidFill>
                              <a:latin typeface="Cambria Math" panose="02040503050406030204" pitchFamily="18" charset="0"/>
                            </a:rPr>
                          </m:ctrlPr>
                        </m:dPr>
                        <m:e>
                          <m:r>
                            <a:rPr lang="en-US" sz="2800" i="1">
                              <a:solidFill>
                                <a:srgbClr val="900000"/>
                              </a:solidFill>
                              <a:latin typeface="Cambria Math" panose="02040503050406030204" pitchFamily="18" charset="0"/>
                            </a:rPr>
                            <m:t>𝐶</m:t>
                          </m:r>
                          <m:r>
                            <a:rPr lang="en-US" sz="2800" i="1">
                              <a:solidFill>
                                <a:srgbClr val="900000"/>
                              </a:solidFill>
                              <a:latin typeface="Cambria Math" panose="02040503050406030204" pitchFamily="18" charset="0"/>
                            </a:rPr>
                            <m:t>,</m:t>
                          </m:r>
                          <m:sSub>
                            <m:sSubPr>
                              <m:ctrlPr>
                                <a:rPr lang="en-US" sz="2800" i="1">
                                  <a:solidFill>
                                    <a:srgbClr val="900000"/>
                                  </a:solidFill>
                                  <a:latin typeface="Cambria Math" panose="02040503050406030204" pitchFamily="18" charset="0"/>
                                </a:rPr>
                              </m:ctrlPr>
                            </m:sSubPr>
                            <m:e>
                              <m:r>
                                <a:rPr lang="en-US" sz="2800" i="1">
                                  <a:solidFill>
                                    <a:srgbClr val="900000"/>
                                  </a:solidFill>
                                  <a:latin typeface="Cambria Math" panose="02040503050406030204" pitchFamily="18" charset="0"/>
                                </a:rPr>
                                <m:t>𝑠</m:t>
                              </m:r>
                            </m:e>
                            <m:sub>
                              <m:r>
                                <a:rPr lang="en-US" sz="2800" i="1">
                                  <a:solidFill>
                                    <a:srgbClr val="900000"/>
                                  </a:solidFill>
                                  <a:latin typeface="Cambria Math" panose="02040503050406030204" pitchFamily="18" charset="0"/>
                                </a:rPr>
                                <m:t>𝐵</m:t>
                              </m:r>
                            </m:sub>
                          </m:sSub>
                        </m:e>
                      </m:d>
                    </m:oMath>
                  </m:oMathPara>
                </a14:m>
                <a:endParaRPr lang="en-US" sz="2800" dirty="0">
                  <a:solidFill>
                    <a:srgbClr val="900000"/>
                  </a:solidFill>
                </a:endParaRPr>
              </a:p>
            </p:txBody>
          </p:sp>
        </mc:Choice>
        <mc:Fallback xmlns="">
          <p:sp>
            <p:nvSpPr>
              <p:cNvPr id="16" name="Rectangle 15">
                <a:extLst>
                  <a:ext uri="{FF2B5EF4-FFF2-40B4-BE49-F238E27FC236}">
                    <a16:creationId xmlns:a16="http://schemas.microsoft.com/office/drawing/2014/main" id="{C156E4F8-F416-4042-90C4-434F060BB3F9}"/>
                  </a:ext>
                </a:extLst>
              </p:cNvPr>
              <p:cNvSpPr>
                <a:spLocks noRot="1" noChangeAspect="1" noMove="1" noResize="1" noEditPoints="1" noAdjustHandles="1" noChangeArrowheads="1" noChangeShapeType="1" noTextEdit="1"/>
              </p:cNvSpPr>
              <p:nvPr/>
            </p:nvSpPr>
            <p:spPr>
              <a:xfrm>
                <a:off x="1762889" y="4754533"/>
                <a:ext cx="3955062" cy="523220"/>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Rectangle 16">
                <a:extLst>
                  <a:ext uri="{FF2B5EF4-FFF2-40B4-BE49-F238E27FC236}">
                    <a16:creationId xmlns:a16="http://schemas.microsoft.com/office/drawing/2014/main" id="{EB1A13C3-CD73-493D-86EA-E0B4456B95F6}"/>
                  </a:ext>
                </a:extLst>
              </p:cNvPr>
              <p:cNvSpPr/>
              <p:nvPr/>
            </p:nvSpPr>
            <p:spPr>
              <a:xfrm>
                <a:off x="6320230" y="4754534"/>
                <a:ext cx="4033592" cy="523220"/>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2800" i="1" smtClean="0">
                              <a:solidFill>
                                <a:srgbClr val="900000"/>
                              </a:solidFill>
                              <a:latin typeface="Cambria Math" panose="02040503050406030204" pitchFamily="18" charset="0"/>
                            </a:rPr>
                          </m:ctrlPr>
                        </m:sSubPr>
                        <m:e>
                          <m:r>
                            <a:rPr lang="en-US" sz="2800" i="1">
                              <a:solidFill>
                                <a:srgbClr val="900000"/>
                              </a:solidFill>
                              <a:latin typeface="Cambria Math" panose="02040503050406030204" pitchFamily="18" charset="0"/>
                            </a:rPr>
                            <m:t>𝑢</m:t>
                          </m:r>
                        </m:e>
                        <m:sub>
                          <m:r>
                            <a:rPr lang="en-US" sz="2800" i="1">
                              <a:solidFill>
                                <a:srgbClr val="900000"/>
                              </a:solidFill>
                              <a:latin typeface="Cambria Math" panose="02040503050406030204" pitchFamily="18" charset="0"/>
                            </a:rPr>
                            <m:t>𝐵</m:t>
                          </m:r>
                        </m:sub>
                      </m:sSub>
                      <m:d>
                        <m:dPr>
                          <m:ctrlPr>
                            <a:rPr lang="en-US" sz="2800" i="1">
                              <a:solidFill>
                                <a:srgbClr val="900000"/>
                              </a:solidFill>
                              <a:latin typeface="Cambria Math" panose="02040503050406030204" pitchFamily="18" charset="0"/>
                            </a:rPr>
                          </m:ctrlPr>
                        </m:dPr>
                        <m:e>
                          <m:sSub>
                            <m:sSubPr>
                              <m:ctrlPr>
                                <a:rPr lang="en-US" sz="2800" i="1">
                                  <a:solidFill>
                                    <a:srgbClr val="900000"/>
                                  </a:solidFill>
                                  <a:latin typeface="Cambria Math" panose="02040503050406030204" pitchFamily="18" charset="0"/>
                                </a:rPr>
                              </m:ctrlPr>
                            </m:sSubPr>
                            <m:e>
                              <m:r>
                                <a:rPr lang="en-US" sz="2800" i="1">
                                  <a:solidFill>
                                    <a:srgbClr val="900000"/>
                                  </a:solidFill>
                                  <a:latin typeface="Cambria Math" panose="02040503050406030204" pitchFamily="18" charset="0"/>
                                </a:rPr>
                                <m:t>𝑠</m:t>
                              </m:r>
                            </m:e>
                            <m:sub>
                              <m:r>
                                <a:rPr lang="en-US" sz="2800" i="1">
                                  <a:solidFill>
                                    <a:srgbClr val="900000"/>
                                  </a:solidFill>
                                  <a:latin typeface="Cambria Math" panose="02040503050406030204" pitchFamily="18" charset="0"/>
                                </a:rPr>
                                <m:t>𝐴</m:t>
                              </m:r>
                            </m:sub>
                          </m:sSub>
                          <m:r>
                            <a:rPr lang="en-US" sz="2800" i="1">
                              <a:solidFill>
                                <a:srgbClr val="900000"/>
                              </a:solidFill>
                              <a:latin typeface="Cambria Math" panose="02040503050406030204" pitchFamily="18" charset="0"/>
                            </a:rPr>
                            <m:t>,</m:t>
                          </m:r>
                          <m:r>
                            <a:rPr lang="en-US" sz="2800" b="0" i="1" smtClean="0">
                              <a:solidFill>
                                <a:srgbClr val="900000"/>
                              </a:solidFill>
                              <a:latin typeface="Cambria Math" panose="02040503050406030204" pitchFamily="18" charset="0"/>
                            </a:rPr>
                            <m:t>𝐹</m:t>
                          </m:r>
                        </m:e>
                      </m:d>
                      <m:r>
                        <a:rPr lang="en-US" sz="2800" i="1">
                          <a:solidFill>
                            <a:srgbClr val="900000"/>
                          </a:solidFill>
                          <a:latin typeface="Cambria Math" panose="02040503050406030204" pitchFamily="18" charset="0"/>
                        </a:rPr>
                        <m:t>=</m:t>
                      </m:r>
                      <m:sSub>
                        <m:sSubPr>
                          <m:ctrlPr>
                            <a:rPr lang="en-US" sz="2800" i="1">
                              <a:solidFill>
                                <a:srgbClr val="900000"/>
                              </a:solidFill>
                              <a:latin typeface="Cambria Math" panose="02040503050406030204" pitchFamily="18" charset="0"/>
                            </a:rPr>
                          </m:ctrlPr>
                        </m:sSubPr>
                        <m:e>
                          <m:r>
                            <a:rPr lang="en-US" sz="2800" i="1">
                              <a:solidFill>
                                <a:srgbClr val="900000"/>
                              </a:solidFill>
                              <a:latin typeface="Cambria Math" panose="02040503050406030204" pitchFamily="18" charset="0"/>
                            </a:rPr>
                            <m:t>𝑢</m:t>
                          </m:r>
                        </m:e>
                        <m:sub>
                          <m:r>
                            <a:rPr lang="en-US" sz="2800" i="1">
                              <a:solidFill>
                                <a:srgbClr val="900000"/>
                              </a:solidFill>
                              <a:latin typeface="Cambria Math" panose="02040503050406030204" pitchFamily="18" charset="0"/>
                            </a:rPr>
                            <m:t>𝐵</m:t>
                          </m:r>
                        </m:sub>
                      </m:sSub>
                      <m:d>
                        <m:dPr>
                          <m:ctrlPr>
                            <a:rPr lang="en-US" sz="2800" i="1">
                              <a:solidFill>
                                <a:srgbClr val="900000"/>
                              </a:solidFill>
                              <a:latin typeface="Cambria Math" panose="02040503050406030204" pitchFamily="18" charset="0"/>
                            </a:rPr>
                          </m:ctrlPr>
                        </m:dPr>
                        <m:e>
                          <m:sSub>
                            <m:sSubPr>
                              <m:ctrlPr>
                                <a:rPr lang="en-US" sz="2800" i="1">
                                  <a:solidFill>
                                    <a:srgbClr val="900000"/>
                                  </a:solidFill>
                                  <a:latin typeface="Cambria Math" panose="02040503050406030204" pitchFamily="18" charset="0"/>
                                </a:rPr>
                              </m:ctrlPr>
                            </m:sSubPr>
                            <m:e>
                              <m:r>
                                <a:rPr lang="en-US" sz="2800" i="1">
                                  <a:solidFill>
                                    <a:srgbClr val="900000"/>
                                  </a:solidFill>
                                  <a:latin typeface="Cambria Math" panose="02040503050406030204" pitchFamily="18" charset="0"/>
                                </a:rPr>
                                <m:t>𝑠</m:t>
                              </m:r>
                            </m:e>
                            <m:sub>
                              <m:r>
                                <a:rPr lang="en-US" sz="2800" i="1">
                                  <a:solidFill>
                                    <a:srgbClr val="900000"/>
                                  </a:solidFill>
                                  <a:latin typeface="Cambria Math" panose="02040503050406030204" pitchFamily="18" charset="0"/>
                                </a:rPr>
                                <m:t>𝐴</m:t>
                              </m:r>
                            </m:sub>
                          </m:sSub>
                          <m:r>
                            <a:rPr lang="en-US" sz="2800" i="1">
                              <a:solidFill>
                                <a:srgbClr val="900000"/>
                              </a:solidFill>
                              <a:latin typeface="Cambria Math" panose="02040503050406030204" pitchFamily="18" charset="0"/>
                            </a:rPr>
                            <m:t>,</m:t>
                          </m:r>
                          <m:r>
                            <a:rPr lang="en-US" sz="2800" i="1">
                              <a:solidFill>
                                <a:srgbClr val="900000"/>
                              </a:solidFill>
                              <a:latin typeface="Cambria Math" panose="02040503050406030204" pitchFamily="18" charset="0"/>
                            </a:rPr>
                            <m:t>𝐶</m:t>
                          </m:r>
                        </m:e>
                      </m:d>
                    </m:oMath>
                  </m:oMathPara>
                </a14:m>
                <a:endParaRPr lang="en-US" sz="2800" i="1" dirty="0">
                  <a:solidFill>
                    <a:srgbClr val="900000"/>
                  </a:solidFill>
                  <a:latin typeface="Cambria Math" panose="02040503050406030204" pitchFamily="18" charset="0"/>
                </a:endParaRPr>
              </a:p>
            </p:txBody>
          </p:sp>
        </mc:Choice>
        <mc:Fallback xmlns="">
          <p:sp>
            <p:nvSpPr>
              <p:cNvPr id="17" name="Rectangle 16">
                <a:extLst>
                  <a:ext uri="{FF2B5EF4-FFF2-40B4-BE49-F238E27FC236}">
                    <a16:creationId xmlns:a16="http://schemas.microsoft.com/office/drawing/2014/main" id="{EB1A13C3-CD73-493D-86EA-E0B4456B95F6}"/>
                  </a:ext>
                </a:extLst>
              </p:cNvPr>
              <p:cNvSpPr>
                <a:spLocks noRot="1" noChangeAspect="1" noMove="1" noResize="1" noEditPoints="1" noAdjustHandles="1" noChangeArrowheads="1" noChangeShapeType="1" noTextEdit="1"/>
              </p:cNvSpPr>
              <p:nvPr/>
            </p:nvSpPr>
            <p:spPr>
              <a:xfrm>
                <a:off x="6320230" y="4754534"/>
                <a:ext cx="4033592" cy="523220"/>
              </a:xfrm>
              <a:prstGeom prst="rect">
                <a:avLst/>
              </a:prstGeom>
              <a:blipFill>
                <a:blip r:embed="rId5"/>
                <a:stretch>
                  <a:fillRect/>
                </a:stretch>
              </a:blipFill>
            </p:spPr>
            <p:txBody>
              <a:bodyPr/>
              <a:lstStyle/>
              <a:p>
                <a:r>
                  <a:rPr lang="en-US">
                    <a:noFill/>
                  </a:rPr>
                  <a:t> </a:t>
                </a:r>
              </a:p>
            </p:txBody>
          </p:sp>
        </mc:Fallback>
      </mc:AlternateContent>
      <p:graphicFrame>
        <p:nvGraphicFramePr>
          <p:cNvPr id="21" name="Table 20">
            <a:extLst>
              <a:ext uri="{FF2B5EF4-FFF2-40B4-BE49-F238E27FC236}">
                <a16:creationId xmlns:a16="http://schemas.microsoft.com/office/drawing/2014/main" id="{7B74F3FD-BF8C-4AEC-8B49-51175B935D57}"/>
              </a:ext>
            </a:extLst>
          </p:cNvPr>
          <p:cNvGraphicFramePr>
            <a:graphicFrameLocks noGrp="1"/>
          </p:cNvGraphicFramePr>
          <p:nvPr>
            <p:extLst>
              <p:ext uri="{D42A27DB-BD31-4B8C-83A1-F6EECF244321}">
                <p14:modId xmlns:p14="http://schemas.microsoft.com/office/powerpoint/2010/main" val="3370695367"/>
              </p:ext>
            </p:extLst>
          </p:nvPr>
        </p:nvGraphicFramePr>
        <p:xfrm>
          <a:off x="1682950" y="2110024"/>
          <a:ext cx="4325517" cy="1478995"/>
        </p:xfrm>
        <a:graphic>
          <a:graphicData uri="http://schemas.openxmlformats.org/drawingml/2006/table">
            <a:tbl>
              <a:tblPr firstRow="1" bandRow="1">
                <a:tableStyleId>{5940675A-B579-460E-94D1-54222C63F5DA}</a:tableStyleId>
              </a:tblPr>
              <a:tblGrid>
                <a:gridCol w="1441839">
                  <a:extLst>
                    <a:ext uri="{9D8B030D-6E8A-4147-A177-3AD203B41FA5}">
                      <a16:colId xmlns:a16="http://schemas.microsoft.com/office/drawing/2014/main" val="20000"/>
                    </a:ext>
                  </a:extLst>
                </a:gridCol>
                <a:gridCol w="1441839">
                  <a:extLst>
                    <a:ext uri="{9D8B030D-6E8A-4147-A177-3AD203B41FA5}">
                      <a16:colId xmlns:a16="http://schemas.microsoft.com/office/drawing/2014/main" val="20001"/>
                    </a:ext>
                  </a:extLst>
                </a:gridCol>
                <a:gridCol w="1441839">
                  <a:extLst>
                    <a:ext uri="{9D8B030D-6E8A-4147-A177-3AD203B41FA5}">
                      <a16:colId xmlns:a16="http://schemas.microsoft.com/office/drawing/2014/main" val="20002"/>
                    </a:ext>
                  </a:extLst>
                </a:gridCol>
              </a:tblGrid>
              <a:tr h="546502">
                <a:tc>
                  <a:txBody>
                    <a:bodyPr/>
                    <a:lstStyle/>
                    <a:p>
                      <a:pPr algn="ctr"/>
                      <a:endParaRPr lang="en-US" sz="2400" dirty="0"/>
                    </a:p>
                  </a:txBody>
                  <a:tcPr anchor="ctr"/>
                </a:tc>
                <a:tc>
                  <a:txBody>
                    <a:bodyPr/>
                    <a:lstStyle/>
                    <a:p>
                      <a:pPr algn="ctr"/>
                      <a:r>
                        <a:rPr lang="en-US" sz="2400" kern="1200" dirty="0">
                          <a:solidFill>
                            <a:srgbClr val="00B050"/>
                          </a:solidFill>
                          <a:latin typeface="+mn-lt"/>
                          <a:ea typeface="+mn-ea"/>
                          <a:cs typeface="+mn-cs"/>
                        </a:rPr>
                        <a:t>Football</a:t>
                      </a:r>
                    </a:p>
                  </a:txBody>
                  <a:tcPr anchor="ctr"/>
                </a:tc>
                <a:tc>
                  <a:txBody>
                    <a:bodyPr/>
                    <a:lstStyle/>
                    <a:p>
                      <a:pPr algn="ctr"/>
                      <a:r>
                        <a:rPr lang="en-US" sz="2400" kern="1200" dirty="0">
                          <a:solidFill>
                            <a:srgbClr val="00B050"/>
                          </a:solidFill>
                          <a:latin typeface="+mn-lt"/>
                          <a:ea typeface="+mn-ea"/>
                          <a:cs typeface="+mn-cs"/>
                        </a:rPr>
                        <a:t>Concert</a:t>
                      </a:r>
                    </a:p>
                  </a:txBody>
                  <a:tcPr anchor="ctr"/>
                </a:tc>
                <a:extLst>
                  <a:ext uri="{0D108BD9-81ED-4DB2-BD59-A6C34878D82A}">
                    <a16:rowId xmlns:a16="http://schemas.microsoft.com/office/drawing/2014/main" val="10000"/>
                  </a:ext>
                </a:extLst>
              </a:tr>
              <a:tr h="475293">
                <a:tc>
                  <a:txBody>
                    <a:bodyPr/>
                    <a:lstStyle/>
                    <a:p>
                      <a:pPr marL="0" algn="ctr" defTabSz="914400" rtl="0" eaLnBrk="1" latinLnBrk="0" hangingPunct="1"/>
                      <a:r>
                        <a:rPr lang="en-US" sz="2400" kern="1200" dirty="0">
                          <a:solidFill>
                            <a:schemeClr val="accent1"/>
                          </a:solidFill>
                          <a:latin typeface="+mn-lt"/>
                          <a:ea typeface="+mn-ea"/>
                          <a:cs typeface="+mn-cs"/>
                        </a:rPr>
                        <a:t>Football</a:t>
                      </a:r>
                    </a:p>
                  </a:txBody>
                  <a:tcPr anchor="ctr"/>
                </a:tc>
                <a:tc>
                  <a:txBody>
                    <a:bodyPr/>
                    <a:lstStyle/>
                    <a:p>
                      <a:pPr marL="0" algn="ctr" rtl="0" eaLnBrk="1" latinLnBrk="0" hangingPunct="1"/>
                      <a:r>
                        <a:rPr kumimoji="0" lang="en-US" sz="2400" kern="1200" dirty="0">
                          <a:solidFill>
                            <a:schemeClr val="accent1"/>
                          </a:solidFill>
                          <a:latin typeface="+mn-lt"/>
                          <a:ea typeface="+mn-ea"/>
                          <a:cs typeface="+mn-cs"/>
                        </a:rPr>
                        <a:t>2,</a:t>
                      </a:r>
                      <a:r>
                        <a:rPr kumimoji="0" lang="en-US" sz="2400" kern="1200" dirty="0">
                          <a:solidFill>
                            <a:srgbClr val="00B050"/>
                          </a:solidFill>
                          <a:latin typeface="+mn-lt"/>
                          <a:ea typeface="+mn-ea"/>
                          <a:cs typeface="+mn-cs"/>
                        </a:rPr>
                        <a:t>1</a:t>
                      </a:r>
                    </a:p>
                  </a:txBody>
                  <a:tcPr anchor="ctr"/>
                </a:tc>
                <a:tc>
                  <a:txBody>
                    <a:bodyPr/>
                    <a:lstStyle/>
                    <a:p>
                      <a:pPr marL="0" algn="ctr" rtl="0" eaLnBrk="1" latinLnBrk="0" hangingPunct="1"/>
                      <a:r>
                        <a:rPr kumimoji="0" lang="en-US" sz="2400" kern="1200" dirty="0">
                          <a:solidFill>
                            <a:schemeClr val="accent1"/>
                          </a:solidFill>
                          <a:latin typeface="+mn-lt"/>
                          <a:ea typeface="+mn-ea"/>
                          <a:cs typeface="+mn-cs"/>
                        </a:rPr>
                        <a:t>0,</a:t>
                      </a:r>
                      <a:r>
                        <a:rPr kumimoji="0" lang="en-US" sz="2400" kern="1200" dirty="0">
                          <a:solidFill>
                            <a:srgbClr val="00B050"/>
                          </a:solidFill>
                          <a:latin typeface="+mn-lt"/>
                          <a:ea typeface="+mn-ea"/>
                          <a:cs typeface="+mn-cs"/>
                        </a:rPr>
                        <a:t>0</a:t>
                      </a:r>
                    </a:p>
                  </a:txBody>
                  <a:tcPr anchor="ctr"/>
                </a:tc>
                <a:extLst>
                  <a:ext uri="{0D108BD9-81ED-4DB2-BD59-A6C34878D82A}">
                    <a16:rowId xmlns:a16="http://schemas.microsoft.com/office/drawing/2014/main" val="10001"/>
                  </a:ext>
                </a:extLst>
              </a:tr>
              <a:tr h="454926">
                <a:tc>
                  <a:txBody>
                    <a:bodyPr/>
                    <a:lstStyle/>
                    <a:p>
                      <a:pPr marL="0" algn="ctr" defTabSz="914400" rtl="0" eaLnBrk="1" latinLnBrk="0" hangingPunct="1"/>
                      <a:r>
                        <a:rPr lang="en-US" sz="2400" kern="1200" dirty="0">
                          <a:solidFill>
                            <a:schemeClr val="accent1"/>
                          </a:solidFill>
                          <a:latin typeface="+mn-lt"/>
                          <a:ea typeface="+mn-ea"/>
                          <a:cs typeface="+mn-cs"/>
                        </a:rPr>
                        <a:t>Concert</a:t>
                      </a:r>
                    </a:p>
                  </a:txBody>
                  <a:tcPr anchor="ctr"/>
                </a:tc>
                <a:tc>
                  <a:txBody>
                    <a:bodyPr/>
                    <a:lstStyle/>
                    <a:p>
                      <a:pPr marL="0" algn="ctr" rtl="0" eaLnBrk="1" latinLnBrk="0" hangingPunct="1"/>
                      <a:r>
                        <a:rPr kumimoji="0" lang="en-US" sz="2400" kern="1200" dirty="0">
                          <a:solidFill>
                            <a:schemeClr val="accent1"/>
                          </a:solidFill>
                          <a:latin typeface="+mn-lt"/>
                          <a:ea typeface="+mn-ea"/>
                          <a:cs typeface="+mn-cs"/>
                        </a:rPr>
                        <a:t>0,</a:t>
                      </a:r>
                      <a:r>
                        <a:rPr kumimoji="0" lang="en-US" sz="2400" kern="1200" dirty="0">
                          <a:solidFill>
                            <a:srgbClr val="00B050"/>
                          </a:solidFill>
                          <a:latin typeface="+mn-lt"/>
                          <a:ea typeface="+mn-ea"/>
                          <a:cs typeface="+mn-cs"/>
                        </a:rPr>
                        <a:t>0</a:t>
                      </a:r>
                    </a:p>
                  </a:txBody>
                  <a:tcPr anchor="ctr"/>
                </a:tc>
                <a:tc>
                  <a:txBody>
                    <a:bodyPr/>
                    <a:lstStyle/>
                    <a:p>
                      <a:pPr marL="0" algn="ctr" rtl="0" eaLnBrk="1" latinLnBrk="0" hangingPunct="1"/>
                      <a:r>
                        <a:rPr kumimoji="0" lang="en-US" sz="2400" kern="1200" dirty="0">
                          <a:solidFill>
                            <a:schemeClr val="accent1"/>
                          </a:solidFill>
                          <a:latin typeface="+mn-lt"/>
                          <a:ea typeface="+mn-ea"/>
                          <a:cs typeface="+mn-cs"/>
                        </a:rPr>
                        <a:t>1,</a:t>
                      </a:r>
                      <a:r>
                        <a:rPr kumimoji="0" lang="en-US" sz="2400" kern="1200" dirty="0">
                          <a:solidFill>
                            <a:srgbClr val="00B050"/>
                          </a:solidFill>
                          <a:latin typeface="+mn-lt"/>
                          <a:ea typeface="+mn-ea"/>
                          <a:cs typeface="+mn-cs"/>
                        </a:rPr>
                        <a:t>2</a:t>
                      </a:r>
                    </a:p>
                  </a:txBody>
                  <a:tcPr anchor="ctr"/>
                </a:tc>
                <a:extLst>
                  <a:ext uri="{0D108BD9-81ED-4DB2-BD59-A6C34878D82A}">
                    <a16:rowId xmlns:a16="http://schemas.microsoft.com/office/drawing/2014/main" val="10002"/>
                  </a:ext>
                </a:extLst>
              </a:tr>
            </a:tbl>
          </a:graphicData>
        </a:graphic>
      </p:graphicFrame>
      <p:sp>
        <p:nvSpPr>
          <p:cNvPr id="22" name="TextBox 21">
            <a:extLst>
              <a:ext uri="{FF2B5EF4-FFF2-40B4-BE49-F238E27FC236}">
                <a16:creationId xmlns:a16="http://schemas.microsoft.com/office/drawing/2014/main" id="{490E74C7-AC16-411D-906D-A4C257BC2ACF}"/>
              </a:ext>
            </a:extLst>
          </p:cNvPr>
          <p:cNvSpPr txBox="1"/>
          <p:nvPr/>
        </p:nvSpPr>
        <p:spPr>
          <a:xfrm>
            <a:off x="4081587" y="1592990"/>
            <a:ext cx="1376246" cy="523220"/>
          </a:xfrm>
          <a:prstGeom prst="rect">
            <a:avLst/>
          </a:prstGeom>
          <a:noFill/>
        </p:spPr>
        <p:txBody>
          <a:bodyPr wrap="square" rtlCol="0">
            <a:spAutoFit/>
          </a:bodyPr>
          <a:lstStyle/>
          <a:p>
            <a:r>
              <a:rPr lang="en-US" sz="2800" dirty="0">
                <a:solidFill>
                  <a:srgbClr val="00B050"/>
                </a:solidFill>
              </a:rPr>
              <a:t>Berry</a:t>
            </a:r>
          </a:p>
        </p:txBody>
      </p:sp>
      <p:sp>
        <p:nvSpPr>
          <p:cNvPr id="23" name="TextBox 22">
            <a:extLst>
              <a:ext uri="{FF2B5EF4-FFF2-40B4-BE49-F238E27FC236}">
                <a16:creationId xmlns:a16="http://schemas.microsoft.com/office/drawing/2014/main" id="{E5055F84-8E24-48BB-8F47-C4FE9B24F25E}"/>
              </a:ext>
            </a:extLst>
          </p:cNvPr>
          <p:cNvSpPr txBox="1"/>
          <p:nvPr/>
        </p:nvSpPr>
        <p:spPr>
          <a:xfrm rot="16200000">
            <a:off x="826978" y="2766202"/>
            <a:ext cx="1117865" cy="523220"/>
          </a:xfrm>
          <a:prstGeom prst="rect">
            <a:avLst/>
          </a:prstGeom>
          <a:noFill/>
        </p:spPr>
        <p:txBody>
          <a:bodyPr wrap="square" rtlCol="0">
            <a:spAutoFit/>
          </a:bodyPr>
          <a:lstStyle/>
          <a:p>
            <a:pPr algn="ctr"/>
            <a:r>
              <a:rPr lang="en-US" sz="2800" dirty="0">
                <a:solidFill>
                  <a:schemeClr val="accent1"/>
                </a:solidFill>
              </a:rPr>
              <a:t>Alex</a:t>
            </a:r>
          </a:p>
        </p:txBody>
      </p:sp>
      <mc:AlternateContent xmlns:mc="http://schemas.openxmlformats.org/markup-compatibility/2006" xmlns:a14="http://schemas.microsoft.com/office/drawing/2010/main">
        <mc:Choice Requires="a14">
          <p:sp>
            <p:nvSpPr>
              <p:cNvPr id="24" name="Rectangle 23">
                <a:extLst>
                  <a:ext uri="{FF2B5EF4-FFF2-40B4-BE49-F238E27FC236}">
                    <a16:creationId xmlns:a16="http://schemas.microsoft.com/office/drawing/2014/main" id="{E272103F-6F9B-490E-B908-A55716750706}"/>
                  </a:ext>
                </a:extLst>
              </p:cNvPr>
              <p:cNvSpPr/>
              <p:nvPr/>
            </p:nvSpPr>
            <p:spPr>
              <a:xfrm>
                <a:off x="612648" y="5231586"/>
                <a:ext cx="9801723" cy="1384995"/>
              </a:xfrm>
              <a:prstGeom prst="rect">
                <a:avLst/>
              </a:prstGeom>
            </p:spPr>
            <p:txBody>
              <a:bodyPr wrap="square">
                <a:spAutoFit/>
              </a:bodyPr>
              <a:lstStyle/>
              <a:p>
                <a:r>
                  <a:rPr lang="en-US" sz="2800" dirty="0">
                    <a:solidFill>
                      <a:schemeClr val="accent1">
                        <a:lumMod val="75000"/>
                      </a:schemeClr>
                    </a:solidFill>
                  </a:rPr>
                  <a:t>Why? Remember Theorem 1: A mixed strategy is BR </a:t>
                </a:r>
                <a:r>
                  <a:rPr lang="en-US" sz="2800" dirty="0" err="1">
                    <a:solidFill>
                      <a:schemeClr val="accent1">
                        <a:lumMod val="75000"/>
                      </a:schemeClr>
                    </a:solidFill>
                  </a:rPr>
                  <a:t>iff</a:t>
                </a:r>
                <a:r>
                  <a:rPr lang="en-US" sz="2800" dirty="0">
                    <a:solidFill>
                      <a:schemeClr val="accent1">
                        <a:lumMod val="75000"/>
                      </a:schemeClr>
                    </a:solidFill>
                  </a:rPr>
                  <a:t> all actions in the support are BR.</a:t>
                </a:r>
              </a:p>
              <a:p>
                <a:r>
                  <a:rPr lang="en-US" sz="2800" dirty="0">
                    <a:solidFill>
                      <a:schemeClr val="accent1">
                        <a:lumMod val="75000"/>
                      </a:schemeClr>
                    </a:solidFill>
                  </a:rPr>
                  <a:t>So…if </a:t>
                </a:r>
                <a14:m>
                  <m:oMath xmlns:m="http://schemas.openxmlformats.org/officeDocument/2006/math">
                    <m:sSub>
                      <m:sSubPr>
                        <m:ctrlPr>
                          <a:rPr lang="en-US" sz="2800" b="0" i="1" smtClean="0">
                            <a:solidFill>
                              <a:schemeClr val="accent1">
                                <a:lumMod val="75000"/>
                              </a:schemeClr>
                            </a:solidFill>
                            <a:latin typeface="Cambria Math" panose="02040503050406030204" pitchFamily="18" charset="0"/>
                          </a:rPr>
                        </m:ctrlPr>
                      </m:sSubPr>
                      <m:e>
                        <m:r>
                          <a:rPr lang="en-US" sz="2800" b="0" i="1" smtClean="0">
                            <a:solidFill>
                              <a:schemeClr val="accent1">
                                <a:lumMod val="75000"/>
                              </a:schemeClr>
                            </a:solidFill>
                            <a:latin typeface="Cambria Math" panose="02040503050406030204" pitchFamily="18" charset="0"/>
                          </a:rPr>
                          <m:t>𝑠</m:t>
                        </m:r>
                      </m:e>
                      <m:sub>
                        <m:r>
                          <a:rPr lang="en-US" sz="2800" b="0" i="1" smtClean="0">
                            <a:solidFill>
                              <a:schemeClr val="accent1">
                                <a:lumMod val="75000"/>
                              </a:schemeClr>
                            </a:solidFill>
                            <a:latin typeface="Cambria Math" panose="02040503050406030204" pitchFamily="18" charset="0"/>
                          </a:rPr>
                          <m:t>𝐴</m:t>
                        </m:r>
                      </m:sub>
                    </m:sSub>
                    <m:r>
                      <a:rPr lang="en-US" sz="2800" b="0" i="1" smtClean="0">
                        <a:solidFill>
                          <a:schemeClr val="accent1">
                            <a:lumMod val="75000"/>
                          </a:schemeClr>
                        </a:solidFill>
                        <a:latin typeface="Cambria Math" panose="02040503050406030204" pitchFamily="18" charset="0"/>
                      </a:rPr>
                      <m:t>∈</m:t>
                    </m:r>
                    <m:r>
                      <a:rPr lang="en-US" sz="2800" b="0" i="1" smtClean="0">
                        <a:solidFill>
                          <a:schemeClr val="accent1">
                            <a:lumMod val="75000"/>
                          </a:schemeClr>
                        </a:solidFill>
                        <a:latin typeface="Cambria Math" panose="02040503050406030204" pitchFamily="18" charset="0"/>
                      </a:rPr>
                      <m:t>𝐵𝑅</m:t>
                    </m:r>
                    <m:d>
                      <m:dPr>
                        <m:ctrlPr>
                          <a:rPr lang="en-US" sz="2800" b="0" i="1" smtClean="0">
                            <a:solidFill>
                              <a:schemeClr val="accent1">
                                <a:lumMod val="75000"/>
                              </a:schemeClr>
                            </a:solidFill>
                            <a:latin typeface="Cambria Math" panose="02040503050406030204" pitchFamily="18" charset="0"/>
                          </a:rPr>
                        </m:ctrlPr>
                      </m:dPr>
                      <m:e>
                        <m:sSub>
                          <m:sSubPr>
                            <m:ctrlPr>
                              <a:rPr lang="en-US" sz="2800" b="0" i="1" smtClean="0">
                                <a:solidFill>
                                  <a:schemeClr val="accent1">
                                    <a:lumMod val="75000"/>
                                  </a:schemeClr>
                                </a:solidFill>
                                <a:latin typeface="Cambria Math" panose="02040503050406030204" pitchFamily="18" charset="0"/>
                              </a:rPr>
                            </m:ctrlPr>
                          </m:sSubPr>
                          <m:e>
                            <m:r>
                              <a:rPr lang="en-US" sz="2800" b="0" i="1" smtClean="0">
                                <a:solidFill>
                                  <a:schemeClr val="accent1">
                                    <a:lumMod val="75000"/>
                                  </a:schemeClr>
                                </a:solidFill>
                                <a:latin typeface="Cambria Math" panose="02040503050406030204" pitchFamily="18" charset="0"/>
                              </a:rPr>
                              <m:t>𝑠</m:t>
                            </m:r>
                          </m:e>
                          <m:sub>
                            <m:r>
                              <a:rPr lang="en-US" sz="2800" b="0" i="1" smtClean="0">
                                <a:solidFill>
                                  <a:schemeClr val="accent1">
                                    <a:lumMod val="75000"/>
                                  </a:schemeClr>
                                </a:solidFill>
                                <a:latin typeface="Cambria Math" panose="02040503050406030204" pitchFamily="18" charset="0"/>
                              </a:rPr>
                              <m:t>𝐵</m:t>
                            </m:r>
                          </m:sub>
                        </m:sSub>
                      </m:e>
                    </m:d>
                  </m:oMath>
                </a14:m>
                <a:r>
                  <a:rPr lang="en-US" sz="2800" dirty="0">
                    <a:solidFill>
                      <a:schemeClr val="accent1">
                        <a:lumMod val="75000"/>
                      </a:schemeClr>
                    </a:solidFill>
                  </a:rPr>
                  <a:t>, then </a:t>
                </a:r>
                <a14:m>
                  <m:oMath xmlns:m="http://schemas.openxmlformats.org/officeDocument/2006/math">
                    <m:r>
                      <a:rPr lang="en-US" sz="2800" b="0" i="1" smtClean="0">
                        <a:solidFill>
                          <a:schemeClr val="accent1">
                            <a:lumMod val="75000"/>
                          </a:schemeClr>
                        </a:solidFill>
                        <a:latin typeface="Cambria Math" panose="02040503050406030204" pitchFamily="18" charset="0"/>
                      </a:rPr>
                      <m:t>𝐹</m:t>
                    </m:r>
                    <m:r>
                      <a:rPr lang="en-US" sz="2800" i="1">
                        <a:solidFill>
                          <a:schemeClr val="accent1">
                            <a:lumMod val="75000"/>
                          </a:schemeClr>
                        </a:solidFill>
                        <a:latin typeface="Cambria Math" panose="02040503050406030204" pitchFamily="18" charset="0"/>
                      </a:rPr>
                      <m:t>∈</m:t>
                    </m:r>
                    <m:r>
                      <a:rPr lang="en-US" sz="2800" i="1">
                        <a:solidFill>
                          <a:schemeClr val="accent1">
                            <a:lumMod val="75000"/>
                          </a:schemeClr>
                        </a:solidFill>
                        <a:latin typeface="Cambria Math" panose="02040503050406030204" pitchFamily="18" charset="0"/>
                      </a:rPr>
                      <m:t>𝐵𝑅</m:t>
                    </m:r>
                    <m:d>
                      <m:dPr>
                        <m:ctrlPr>
                          <a:rPr lang="en-US" sz="2800" i="1">
                            <a:solidFill>
                              <a:schemeClr val="accent1">
                                <a:lumMod val="75000"/>
                              </a:schemeClr>
                            </a:solidFill>
                            <a:latin typeface="Cambria Math" panose="02040503050406030204" pitchFamily="18" charset="0"/>
                          </a:rPr>
                        </m:ctrlPr>
                      </m:dPr>
                      <m:e>
                        <m:sSub>
                          <m:sSubPr>
                            <m:ctrlPr>
                              <a:rPr lang="en-US" sz="2800" i="1">
                                <a:solidFill>
                                  <a:schemeClr val="accent1">
                                    <a:lumMod val="75000"/>
                                  </a:schemeClr>
                                </a:solidFill>
                                <a:latin typeface="Cambria Math" panose="02040503050406030204" pitchFamily="18" charset="0"/>
                              </a:rPr>
                            </m:ctrlPr>
                          </m:sSubPr>
                          <m:e>
                            <m:r>
                              <a:rPr lang="en-US" sz="2800" i="1">
                                <a:solidFill>
                                  <a:schemeClr val="accent1">
                                    <a:lumMod val="75000"/>
                                  </a:schemeClr>
                                </a:solidFill>
                                <a:latin typeface="Cambria Math" panose="02040503050406030204" pitchFamily="18" charset="0"/>
                              </a:rPr>
                              <m:t>𝑠</m:t>
                            </m:r>
                          </m:e>
                          <m:sub>
                            <m:r>
                              <a:rPr lang="en-US" sz="2800" i="1">
                                <a:solidFill>
                                  <a:schemeClr val="accent1">
                                    <a:lumMod val="75000"/>
                                  </a:schemeClr>
                                </a:solidFill>
                                <a:latin typeface="Cambria Math" panose="02040503050406030204" pitchFamily="18" charset="0"/>
                              </a:rPr>
                              <m:t>𝐵</m:t>
                            </m:r>
                          </m:sub>
                        </m:sSub>
                      </m:e>
                    </m:d>
                  </m:oMath>
                </a14:m>
                <a:r>
                  <a:rPr lang="en-US" sz="2800" dirty="0">
                    <a:solidFill>
                      <a:schemeClr val="accent1">
                        <a:lumMod val="75000"/>
                      </a:schemeClr>
                    </a:solidFill>
                  </a:rPr>
                  <a:t>and </a:t>
                </a:r>
                <a14:m>
                  <m:oMath xmlns:m="http://schemas.openxmlformats.org/officeDocument/2006/math">
                    <m:r>
                      <a:rPr lang="en-US" sz="2800" b="0" i="1" smtClean="0">
                        <a:solidFill>
                          <a:schemeClr val="accent1">
                            <a:lumMod val="75000"/>
                          </a:schemeClr>
                        </a:solidFill>
                        <a:latin typeface="Cambria Math" panose="02040503050406030204" pitchFamily="18" charset="0"/>
                      </a:rPr>
                      <m:t>𝐶</m:t>
                    </m:r>
                    <m:r>
                      <a:rPr lang="en-US" sz="2800" i="1">
                        <a:solidFill>
                          <a:schemeClr val="accent1">
                            <a:lumMod val="75000"/>
                          </a:schemeClr>
                        </a:solidFill>
                        <a:latin typeface="Cambria Math" panose="02040503050406030204" pitchFamily="18" charset="0"/>
                      </a:rPr>
                      <m:t>∈</m:t>
                    </m:r>
                    <m:r>
                      <a:rPr lang="en-US" sz="2800" i="1">
                        <a:solidFill>
                          <a:schemeClr val="accent1">
                            <a:lumMod val="75000"/>
                          </a:schemeClr>
                        </a:solidFill>
                        <a:latin typeface="Cambria Math" panose="02040503050406030204" pitchFamily="18" charset="0"/>
                      </a:rPr>
                      <m:t>𝐵𝑅</m:t>
                    </m:r>
                    <m:d>
                      <m:dPr>
                        <m:ctrlPr>
                          <a:rPr lang="en-US" sz="2800" i="1">
                            <a:solidFill>
                              <a:schemeClr val="accent1">
                                <a:lumMod val="75000"/>
                              </a:schemeClr>
                            </a:solidFill>
                            <a:latin typeface="Cambria Math" panose="02040503050406030204" pitchFamily="18" charset="0"/>
                          </a:rPr>
                        </m:ctrlPr>
                      </m:dPr>
                      <m:e>
                        <m:sSub>
                          <m:sSubPr>
                            <m:ctrlPr>
                              <a:rPr lang="en-US" sz="2800" i="1">
                                <a:solidFill>
                                  <a:schemeClr val="accent1">
                                    <a:lumMod val="75000"/>
                                  </a:schemeClr>
                                </a:solidFill>
                                <a:latin typeface="Cambria Math" panose="02040503050406030204" pitchFamily="18" charset="0"/>
                              </a:rPr>
                            </m:ctrlPr>
                          </m:sSubPr>
                          <m:e>
                            <m:r>
                              <a:rPr lang="en-US" sz="2800" i="1">
                                <a:solidFill>
                                  <a:schemeClr val="accent1">
                                    <a:lumMod val="75000"/>
                                  </a:schemeClr>
                                </a:solidFill>
                                <a:latin typeface="Cambria Math" panose="02040503050406030204" pitchFamily="18" charset="0"/>
                              </a:rPr>
                              <m:t>𝑠</m:t>
                            </m:r>
                          </m:e>
                          <m:sub>
                            <m:r>
                              <a:rPr lang="en-US" sz="2800" i="1">
                                <a:solidFill>
                                  <a:schemeClr val="accent1">
                                    <a:lumMod val="75000"/>
                                  </a:schemeClr>
                                </a:solidFill>
                                <a:latin typeface="Cambria Math" panose="02040503050406030204" pitchFamily="18" charset="0"/>
                              </a:rPr>
                              <m:t>𝐵</m:t>
                            </m:r>
                          </m:sub>
                        </m:sSub>
                      </m:e>
                    </m:d>
                  </m:oMath>
                </a14:m>
                <a:endParaRPr lang="en-US" sz="2800" dirty="0">
                  <a:solidFill>
                    <a:schemeClr val="accent1">
                      <a:lumMod val="75000"/>
                    </a:schemeClr>
                  </a:solidFill>
                </a:endParaRPr>
              </a:p>
            </p:txBody>
          </p:sp>
        </mc:Choice>
        <mc:Fallback xmlns="">
          <p:sp>
            <p:nvSpPr>
              <p:cNvPr id="24" name="Rectangle 23">
                <a:extLst>
                  <a:ext uri="{FF2B5EF4-FFF2-40B4-BE49-F238E27FC236}">
                    <a16:creationId xmlns:a16="http://schemas.microsoft.com/office/drawing/2014/main" id="{E272103F-6F9B-490E-B908-A55716750706}"/>
                  </a:ext>
                </a:extLst>
              </p:cNvPr>
              <p:cNvSpPr>
                <a:spLocks noRot="1" noChangeAspect="1" noMove="1" noResize="1" noEditPoints="1" noAdjustHandles="1" noChangeArrowheads="1" noChangeShapeType="1" noTextEdit="1"/>
              </p:cNvSpPr>
              <p:nvPr/>
            </p:nvSpPr>
            <p:spPr>
              <a:xfrm>
                <a:off x="612648" y="5231586"/>
                <a:ext cx="9801723" cy="1384995"/>
              </a:xfrm>
              <a:prstGeom prst="rect">
                <a:avLst/>
              </a:prstGeom>
              <a:blipFill>
                <a:blip r:embed="rId6"/>
                <a:stretch>
                  <a:fillRect l="-1307" t="-3965" b="-11894"/>
                </a:stretch>
              </a:blipFill>
            </p:spPr>
            <p:txBody>
              <a:bodyPr/>
              <a:lstStyle/>
              <a:p>
                <a:r>
                  <a:rPr lang="en-US">
                    <a:noFill/>
                  </a:rPr>
                  <a:t> </a:t>
                </a:r>
              </a:p>
            </p:txBody>
          </p:sp>
        </mc:Fallback>
      </mc:AlternateContent>
    </p:spTree>
    <p:extLst>
      <p:ext uri="{BB962C8B-B14F-4D97-AF65-F5344CB8AC3E}">
        <p14:creationId xmlns:p14="http://schemas.microsoft.com/office/powerpoint/2010/main" val="4052411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Find Mixed Strategy Nash Equilibrium</a:t>
            </a:r>
          </a:p>
        </p:txBody>
      </p:sp>
      <p:sp>
        <p:nvSpPr>
          <p:cNvPr id="3" name="Content Placeholder 2"/>
          <p:cNvSpPr>
            <a:spLocks noGrp="1"/>
          </p:cNvSpPr>
          <p:nvPr>
            <p:ph sz="quarter" idx="1"/>
          </p:nvPr>
        </p:nvSpPr>
        <p:spPr/>
        <p:txBody>
          <a:bodyPr>
            <a:normAutofit/>
          </a:bodyPr>
          <a:lstStyle/>
          <a:p>
            <a:r>
              <a:rPr lang="en-US" dirty="0"/>
              <a:t>How to find mixed strategy NE (after iterative removal)?</a:t>
            </a:r>
          </a:p>
        </p:txBody>
      </p:sp>
      <mc:AlternateContent xmlns:mc="http://schemas.openxmlformats.org/markup-compatibility/2006" xmlns:a14="http://schemas.microsoft.com/office/drawing/2010/main">
        <mc:Choice Requires="a14">
          <p:sp>
            <p:nvSpPr>
              <p:cNvPr id="10" name="Rectangle 9"/>
              <p:cNvSpPr/>
              <p:nvPr/>
            </p:nvSpPr>
            <p:spPr>
              <a:xfrm>
                <a:off x="552099" y="3800426"/>
                <a:ext cx="9801723" cy="954107"/>
              </a:xfrm>
              <a:prstGeom prst="rect">
                <a:avLst/>
              </a:prstGeom>
            </p:spPr>
            <p:txBody>
              <a:bodyPr wrap="square">
                <a:spAutoFit/>
              </a:bodyPr>
              <a:lstStyle/>
              <a:p>
                <a:r>
                  <a:rPr lang="en-US" sz="2800" dirty="0">
                    <a:solidFill>
                      <a:schemeClr val="tx2"/>
                    </a:solidFill>
                  </a:rPr>
                  <a:t>If </a:t>
                </a:r>
                <a14:m>
                  <m:oMath xmlns:m="http://schemas.openxmlformats.org/officeDocument/2006/math">
                    <m:sSub>
                      <m:sSubPr>
                        <m:ctrlPr>
                          <a:rPr lang="en-US" sz="2800" i="1">
                            <a:solidFill>
                              <a:schemeClr val="tx2"/>
                            </a:solidFill>
                            <a:latin typeface="Cambria Math" panose="02040503050406030204" pitchFamily="18" charset="0"/>
                          </a:rPr>
                        </m:ctrlPr>
                      </m:sSubPr>
                      <m:e>
                        <m:r>
                          <a:rPr lang="en-US" sz="2800" i="1">
                            <a:solidFill>
                              <a:schemeClr val="tx2"/>
                            </a:solidFill>
                            <a:latin typeface="Cambria Math" panose="02040503050406030204" pitchFamily="18" charset="0"/>
                          </a:rPr>
                          <m:t>𝑠</m:t>
                        </m:r>
                      </m:e>
                      <m:sub>
                        <m:r>
                          <a:rPr lang="en-US" sz="2800" i="1">
                            <a:solidFill>
                              <a:schemeClr val="tx2"/>
                            </a:solidFill>
                            <a:latin typeface="Cambria Math" panose="02040503050406030204" pitchFamily="18" charset="0"/>
                          </a:rPr>
                          <m:t>𝐴</m:t>
                        </m:r>
                      </m:sub>
                    </m:sSub>
                    <m:r>
                      <a:rPr lang="en-US" sz="2800" i="1">
                        <a:solidFill>
                          <a:schemeClr val="tx2"/>
                        </a:solidFill>
                        <a:latin typeface="Cambria Math" panose="02040503050406030204" pitchFamily="18" charset="0"/>
                      </a:rPr>
                      <m:t>=(</m:t>
                    </m:r>
                    <m:r>
                      <a:rPr lang="en-US" sz="2800" i="1">
                        <a:solidFill>
                          <a:schemeClr val="tx2"/>
                        </a:solidFill>
                        <a:latin typeface="Cambria Math" panose="02040503050406030204" pitchFamily="18" charset="0"/>
                      </a:rPr>
                      <m:t>𝑝</m:t>
                    </m:r>
                    <m:r>
                      <a:rPr lang="en-US" sz="2800" i="1">
                        <a:solidFill>
                          <a:schemeClr val="tx2"/>
                        </a:solidFill>
                        <a:latin typeface="Cambria Math" panose="02040503050406030204" pitchFamily="18" charset="0"/>
                      </a:rPr>
                      <m:t>,1−</m:t>
                    </m:r>
                    <m:r>
                      <a:rPr lang="en-US" sz="2800" i="1">
                        <a:solidFill>
                          <a:schemeClr val="tx2"/>
                        </a:solidFill>
                        <a:latin typeface="Cambria Math" panose="02040503050406030204" pitchFamily="18" charset="0"/>
                      </a:rPr>
                      <m:t>𝑝</m:t>
                    </m:r>
                    <m:r>
                      <a:rPr lang="en-US" sz="2800" i="1">
                        <a:solidFill>
                          <a:schemeClr val="tx2"/>
                        </a:solidFill>
                        <a:latin typeface="Cambria Math" panose="02040503050406030204" pitchFamily="18" charset="0"/>
                      </a:rPr>
                      <m:t>)</m:t>
                    </m:r>
                  </m:oMath>
                </a14:m>
                <a:r>
                  <a:rPr lang="en-US" sz="2800" dirty="0">
                    <a:solidFill>
                      <a:schemeClr val="tx2"/>
                    </a:solidFill>
                  </a:rPr>
                  <a:t> and </a:t>
                </a:r>
                <a14:m>
                  <m:oMath xmlns:m="http://schemas.openxmlformats.org/officeDocument/2006/math">
                    <m:sSub>
                      <m:sSubPr>
                        <m:ctrlPr>
                          <a:rPr lang="en-US" sz="2800" i="1">
                            <a:solidFill>
                              <a:schemeClr val="tx2"/>
                            </a:solidFill>
                            <a:latin typeface="Cambria Math" panose="02040503050406030204" pitchFamily="18" charset="0"/>
                          </a:rPr>
                        </m:ctrlPr>
                      </m:sSubPr>
                      <m:e>
                        <m:r>
                          <a:rPr lang="en-US" sz="2800" i="1">
                            <a:solidFill>
                              <a:schemeClr val="tx2"/>
                            </a:solidFill>
                            <a:latin typeface="Cambria Math" panose="02040503050406030204" pitchFamily="18" charset="0"/>
                          </a:rPr>
                          <m:t>𝑠</m:t>
                        </m:r>
                      </m:e>
                      <m:sub>
                        <m:r>
                          <a:rPr lang="en-US" sz="2800" i="1">
                            <a:solidFill>
                              <a:schemeClr val="tx2"/>
                            </a:solidFill>
                            <a:latin typeface="Cambria Math" panose="02040503050406030204" pitchFamily="18" charset="0"/>
                          </a:rPr>
                          <m:t>𝐵</m:t>
                        </m:r>
                      </m:sub>
                    </m:sSub>
                    <m:r>
                      <a:rPr lang="en-US" sz="2800" i="1">
                        <a:solidFill>
                          <a:schemeClr val="tx2"/>
                        </a:solidFill>
                        <a:latin typeface="Cambria Math" panose="02040503050406030204" pitchFamily="18" charset="0"/>
                      </a:rPr>
                      <m:t>=(</m:t>
                    </m:r>
                    <m:r>
                      <a:rPr lang="en-US" sz="2800" i="1">
                        <a:solidFill>
                          <a:schemeClr val="tx2"/>
                        </a:solidFill>
                        <a:latin typeface="Cambria Math" panose="02040503050406030204" pitchFamily="18" charset="0"/>
                      </a:rPr>
                      <m:t>𝑞</m:t>
                    </m:r>
                    <m:r>
                      <a:rPr lang="en-US" sz="2800" i="1">
                        <a:solidFill>
                          <a:schemeClr val="tx2"/>
                        </a:solidFill>
                        <a:latin typeface="Cambria Math" panose="02040503050406030204" pitchFamily="18" charset="0"/>
                      </a:rPr>
                      <m:t>,1−</m:t>
                    </m:r>
                    <m:r>
                      <a:rPr lang="en-US" sz="2800" i="1">
                        <a:solidFill>
                          <a:schemeClr val="tx2"/>
                        </a:solidFill>
                        <a:latin typeface="Cambria Math" panose="02040503050406030204" pitchFamily="18" charset="0"/>
                      </a:rPr>
                      <m:t>𝑞</m:t>
                    </m:r>
                    <m:r>
                      <a:rPr lang="en-US" sz="2800" i="1">
                        <a:solidFill>
                          <a:schemeClr val="tx2"/>
                        </a:solidFill>
                        <a:latin typeface="Cambria Math" panose="02040503050406030204" pitchFamily="18" charset="0"/>
                      </a:rPr>
                      <m:t>)</m:t>
                    </m:r>
                  </m:oMath>
                </a14:m>
                <a:r>
                  <a:rPr lang="en-US" sz="2800" dirty="0">
                    <a:solidFill>
                      <a:schemeClr val="tx2"/>
                    </a:solidFill>
                  </a:rPr>
                  <a:t> with </a:t>
                </a:r>
                <a14:m>
                  <m:oMath xmlns:m="http://schemas.openxmlformats.org/officeDocument/2006/math">
                    <m:r>
                      <a:rPr lang="en-US" sz="2800">
                        <a:solidFill>
                          <a:schemeClr val="tx2"/>
                        </a:solidFill>
                        <a:latin typeface="Cambria Math" panose="02040503050406030204" pitchFamily="18" charset="0"/>
                      </a:rPr>
                      <m:t>0&lt;</m:t>
                    </m:r>
                    <m:r>
                      <a:rPr lang="en-US" sz="2800" i="1">
                        <a:solidFill>
                          <a:schemeClr val="tx2"/>
                        </a:solidFill>
                        <a:latin typeface="Cambria Math" panose="02040503050406030204" pitchFamily="18" charset="0"/>
                      </a:rPr>
                      <m:t>𝑝</m:t>
                    </m:r>
                    <m:r>
                      <a:rPr lang="en-US" sz="2800" i="1">
                        <a:solidFill>
                          <a:schemeClr val="tx2"/>
                        </a:solidFill>
                        <a:latin typeface="Cambria Math" panose="02040503050406030204" pitchFamily="18" charset="0"/>
                      </a:rPr>
                      <m:t>,</m:t>
                    </m:r>
                    <m:r>
                      <a:rPr lang="en-US" sz="2800" i="1">
                        <a:solidFill>
                          <a:schemeClr val="tx2"/>
                        </a:solidFill>
                        <a:latin typeface="Cambria Math" panose="02040503050406030204" pitchFamily="18" charset="0"/>
                      </a:rPr>
                      <m:t>𝑞</m:t>
                    </m:r>
                    <m:r>
                      <a:rPr lang="en-US" sz="2800" i="1">
                        <a:solidFill>
                          <a:schemeClr val="tx2"/>
                        </a:solidFill>
                        <a:latin typeface="Cambria Math" panose="02040503050406030204" pitchFamily="18" charset="0"/>
                      </a:rPr>
                      <m:t>&lt;1</m:t>
                    </m:r>
                  </m:oMath>
                </a14:m>
                <a:r>
                  <a:rPr lang="en-US" sz="2800" dirty="0">
                    <a:solidFill>
                      <a:schemeClr val="tx2"/>
                    </a:solidFill>
                  </a:rPr>
                  <a:t> is a NE, what are the necessary conditions for </a:t>
                </a:r>
                <a14:m>
                  <m:oMath xmlns:m="http://schemas.openxmlformats.org/officeDocument/2006/math">
                    <m:r>
                      <a:rPr lang="en-US" sz="2800" i="1">
                        <a:solidFill>
                          <a:schemeClr val="tx2"/>
                        </a:solidFill>
                        <a:latin typeface="Cambria Math" panose="02040503050406030204" pitchFamily="18" charset="0"/>
                      </a:rPr>
                      <m:t>𝑝</m:t>
                    </m:r>
                  </m:oMath>
                </a14:m>
                <a:r>
                  <a:rPr lang="en-US" sz="2800" dirty="0">
                    <a:solidFill>
                      <a:schemeClr val="tx2"/>
                    </a:solidFill>
                  </a:rPr>
                  <a:t> and </a:t>
                </a:r>
                <a14:m>
                  <m:oMath xmlns:m="http://schemas.openxmlformats.org/officeDocument/2006/math">
                    <m:r>
                      <a:rPr lang="en-US" sz="2800" i="1">
                        <a:solidFill>
                          <a:schemeClr val="tx2"/>
                        </a:solidFill>
                        <a:latin typeface="Cambria Math" panose="02040503050406030204" pitchFamily="18" charset="0"/>
                      </a:rPr>
                      <m:t>𝑞</m:t>
                    </m:r>
                  </m:oMath>
                </a14:m>
                <a:r>
                  <a:rPr lang="en-US" sz="2800" dirty="0">
                    <a:solidFill>
                      <a:schemeClr val="tx2"/>
                    </a:solidFill>
                  </a:rPr>
                  <a:t>?</a:t>
                </a:r>
              </a:p>
            </p:txBody>
          </p:sp>
        </mc:Choice>
        <mc:Fallback xmlns="">
          <p:sp>
            <p:nvSpPr>
              <p:cNvPr id="10" name="Rectangle 9"/>
              <p:cNvSpPr>
                <a:spLocks noRot="1" noChangeAspect="1" noMove="1" noResize="1" noEditPoints="1" noAdjustHandles="1" noChangeArrowheads="1" noChangeShapeType="1" noTextEdit="1"/>
              </p:cNvSpPr>
              <p:nvPr/>
            </p:nvSpPr>
            <p:spPr>
              <a:xfrm>
                <a:off x="552099" y="3800426"/>
                <a:ext cx="9801723" cy="954107"/>
              </a:xfrm>
              <a:prstGeom prst="rect">
                <a:avLst/>
              </a:prstGeom>
              <a:blipFill>
                <a:blip r:embed="rId3"/>
                <a:stretch>
                  <a:fillRect l="-1307" t="-5732" b="-17197"/>
                </a:stretch>
              </a:blipFill>
            </p:spPr>
            <p:txBody>
              <a:bodyPr/>
              <a:lstStyle/>
              <a:p>
                <a:r>
                  <a:rPr lang="en-US">
                    <a:noFill/>
                  </a:rPr>
                  <a:t> </a:t>
                </a:r>
              </a:p>
            </p:txBody>
          </p:sp>
        </mc:Fallback>
      </mc:AlternateContent>
      <p:sp>
        <p:nvSpPr>
          <p:cNvPr id="7" name="Slide Number Placeholder 6"/>
          <p:cNvSpPr>
            <a:spLocks noGrp="1"/>
          </p:cNvSpPr>
          <p:nvPr>
            <p:ph type="sldNum" sz="quarter" idx="12"/>
          </p:nvPr>
        </p:nvSpPr>
        <p:spPr>
          <a:xfrm>
            <a:off x="612648" y="6356350"/>
            <a:ext cx="814936" cy="365760"/>
          </a:xfrm>
          <a:prstGeom prst="rect">
            <a:avLst/>
          </a:prstGeom>
        </p:spPr>
        <p:txBody>
          <a:bodyPr vert="horz"/>
          <a:lstStyle>
            <a:defPPr>
              <a:defRPr lang="en-US"/>
            </a:defPPr>
            <a:lvl1pPr marL="0" algn="l" defTabSz="914400" rtl="0" eaLnBrk="1" latinLnBrk="0" hangingPunct="1">
              <a:defRPr kumimoji="0" sz="14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3B20E47-2A4C-4221-B6B9-A2AC2F1C1077}" type="slidenum">
              <a:rPr lang="en-US" smtClean="0"/>
              <a:pPr/>
              <a:t>52</a:t>
            </a:fld>
            <a:endParaRPr lang="en-US" dirty="0"/>
          </a:p>
        </p:txBody>
      </p:sp>
      <mc:AlternateContent xmlns:mc="http://schemas.openxmlformats.org/markup-compatibility/2006" xmlns:a14="http://schemas.microsoft.com/office/drawing/2010/main">
        <mc:Choice Requires="a14">
          <p:sp>
            <p:nvSpPr>
              <p:cNvPr id="16" name="Rectangle 15">
                <a:extLst>
                  <a:ext uri="{FF2B5EF4-FFF2-40B4-BE49-F238E27FC236}">
                    <a16:creationId xmlns:a16="http://schemas.microsoft.com/office/drawing/2014/main" id="{C156E4F8-F416-4042-90C4-434F060BB3F9}"/>
                  </a:ext>
                </a:extLst>
              </p:cNvPr>
              <p:cNvSpPr/>
              <p:nvPr/>
            </p:nvSpPr>
            <p:spPr>
              <a:xfrm>
                <a:off x="1247500" y="4770894"/>
                <a:ext cx="3955062" cy="523220"/>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2800" i="1">
                              <a:solidFill>
                                <a:srgbClr val="900000"/>
                              </a:solidFill>
                              <a:latin typeface="Cambria Math" panose="02040503050406030204" pitchFamily="18" charset="0"/>
                            </a:rPr>
                          </m:ctrlPr>
                        </m:sSubPr>
                        <m:e>
                          <m:r>
                            <a:rPr lang="en-US" sz="2800" i="1">
                              <a:solidFill>
                                <a:srgbClr val="900000"/>
                              </a:solidFill>
                              <a:latin typeface="Cambria Math" panose="02040503050406030204" pitchFamily="18" charset="0"/>
                            </a:rPr>
                            <m:t>𝑢</m:t>
                          </m:r>
                        </m:e>
                        <m:sub>
                          <m:r>
                            <a:rPr lang="en-US" sz="2800" i="1">
                              <a:solidFill>
                                <a:srgbClr val="900000"/>
                              </a:solidFill>
                              <a:latin typeface="Cambria Math" panose="02040503050406030204" pitchFamily="18" charset="0"/>
                            </a:rPr>
                            <m:t>𝐴</m:t>
                          </m:r>
                        </m:sub>
                      </m:sSub>
                      <m:d>
                        <m:dPr>
                          <m:ctrlPr>
                            <a:rPr lang="en-US" sz="2800" i="1">
                              <a:solidFill>
                                <a:srgbClr val="900000"/>
                              </a:solidFill>
                              <a:latin typeface="Cambria Math" panose="02040503050406030204" pitchFamily="18" charset="0"/>
                            </a:rPr>
                          </m:ctrlPr>
                        </m:dPr>
                        <m:e>
                          <m:r>
                            <a:rPr lang="en-US" sz="2800" i="1">
                              <a:solidFill>
                                <a:srgbClr val="900000"/>
                              </a:solidFill>
                              <a:latin typeface="Cambria Math" panose="02040503050406030204" pitchFamily="18" charset="0"/>
                            </a:rPr>
                            <m:t>𝐹</m:t>
                          </m:r>
                          <m:r>
                            <a:rPr lang="en-US" sz="2800" i="1">
                              <a:solidFill>
                                <a:srgbClr val="900000"/>
                              </a:solidFill>
                              <a:latin typeface="Cambria Math" panose="02040503050406030204" pitchFamily="18" charset="0"/>
                            </a:rPr>
                            <m:t>,</m:t>
                          </m:r>
                          <m:sSub>
                            <m:sSubPr>
                              <m:ctrlPr>
                                <a:rPr lang="en-US" sz="2800" i="1">
                                  <a:solidFill>
                                    <a:srgbClr val="900000"/>
                                  </a:solidFill>
                                  <a:latin typeface="Cambria Math" panose="02040503050406030204" pitchFamily="18" charset="0"/>
                                </a:rPr>
                              </m:ctrlPr>
                            </m:sSubPr>
                            <m:e>
                              <m:r>
                                <a:rPr lang="en-US" sz="2800" i="1">
                                  <a:solidFill>
                                    <a:srgbClr val="900000"/>
                                  </a:solidFill>
                                  <a:latin typeface="Cambria Math" panose="02040503050406030204" pitchFamily="18" charset="0"/>
                                </a:rPr>
                                <m:t>𝑠</m:t>
                              </m:r>
                            </m:e>
                            <m:sub>
                              <m:r>
                                <a:rPr lang="en-US" sz="2800" i="1">
                                  <a:solidFill>
                                    <a:srgbClr val="900000"/>
                                  </a:solidFill>
                                  <a:latin typeface="Cambria Math" panose="02040503050406030204" pitchFamily="18" charset="0"/>
                                </a:rPr>
                                <m:t>𝐵</m:t>
                              </m:r>
                            </m:sub>
                          </m:sSub>
                        </m:e>
                      </m:d>
                      <m:r>
                        <a:rPr lang="en-US" sz="2800" i="1">
                          <a:solidFill>
                            <a:srgbClr val="900000"/>
                          </a:solidFill>
                          <a:latin typeface="Cambria Math" panose="02040503050406030204" pitchFamily="18" charset="0"/>
                        </a:rPr>
                        <m:t>=</m:t>
                      </m:r>
                      <m:sSub>
                        <m:sSubPr>
                          <m:ctrlPr>
                            <a:rPr lang="en-US" sz="2800" i="1">
                              <a:solidFill>
                                <a:srgbClr val="900000"/>
                              </a:solidFill>
                              <a:latin typeface="Cambria Math" panose="02040503050406030204" pitchFamily="18" charset="0"/>
                            </a:rPr>
                          </m:ctrlPr>
                        </m:sSubPr>
                        <m:e>
                          <m:r>
                            <a:rPr lang="en-US" sz="2800" i="1">
                              <a:solidFill>
                                <a:srgbClr val="900000"/>
                              </a:solidFill>
                              <a:latin typeface="Cambria Math" panose="02040503050406030204" pitchFamily="18" charset="0"/>
                            </a:rPr>
                            <m:t>𝑢</m:t>
                          </m:r>
                        </m:e>
                        <m:sub>
                          <m:r>
                            <a:rPr lang="en-US" sz="2800" i="1">
                              <a:solidFill>
                                <a:srgbClr val="900000"/>
                              </a:solidFill>
                              <a:latin typeface="Cambria Math" panose="02040503050406030204" pitchFamily="18" charset="0"/>
                            </a:rPr>
                            <m:t>𝐴</m:t>
                          </m:r>
                        </m:sub>
                      </m:sSub>
                      <m:d>
                        <m:dPr>
                          <m:ctrlPr>
                            <a:rPr lang="en-US" sz="2800" i="1">
                              <a:solidFill>
                                <a:srgbClr val="900000"/>
                              </a:solidFill>
                              <a:latin typeface="Cambria Math" panose="02040503050406030204" pitchFamily="18" charset="0"/>
                            </a:rPr>
                          </m:ctrlPr>
                        </m:dPr>
                        <m:e>
                          <m:r>
                            <a:rPr lang="en-US" sz="2800" i="1">
                              <a:solidFill>
                                <a:srgbClr val="900000"/>
                              </a:solidFill>
                              <a:latin typeface="Cambria Math" panose="02040503050406030204" pitchFamily="18" charset="0"/>
                            </a:rPr>
                            <m:t>𝐶</m:t>
                          </m:r>
                          <m:r>
                            <a:rPr lang="en-US" sz="2800" i="1">
                              <a:solidFill>
                                <a:srgbClr val="900000"/>
                              </a:solidFill>
                              <a:latin typeface="Cambria Math" panose="02040503050406030204" pitchFamily="18" charset="0"/>
                            </a:rPr>
                            <m:t>,</m:t>
                          </m:r>
                          <m:sSub>
                            <m:sSubPr>
                              <m:ctrlPr>
                                <a:rPr lang="en-US" sz="2800" i="1">
                                  <a:solidFill>
                                    <a:srgbClr val="900000"/>
                                  </a:solidFill>
                                  <a:latin typeface="Cambria Math" panose="02040503050406030204" pitchFamily="18" charset="0"/>
                                </a:rPr>
                              </m:ctrlPr>
                            </m:sSubPr>
                            <m:e>
                              <m:r>
                                <a:rPr lang="en-US" sz="2800" i="1">
                                  <a:solidFill>
                                    <a:srgbClr val="900000"/>
                                  </a:solidFill>
                                  <a:latin typeface="Cambria Math" panose="02040503050406030204" pitchFamily="18" charset="0"/>
                                </a:rPr>
                                <m:t>𝑠</m:t>
                              </m:r>
                            </m:e>
                            <m:sub>
                              <m:r>
                                <a:rPr lang="en-US" sz="2800" i="1">
                                  <a:solidFill>
                                    <a:srgbClr val="900000"/>
                                  </a:solidFill>
                                  <a:latin typeface="Cambria Math" panose="02040503050406030204" pitchFamily="18" charset="0"/>
                                </a:rPr>
                                <m:t>𝐵</m:t>
                              </m:r>
                            </m:sub>
                          </m:sSub>
                        </m:e>
                      </m:d>
                    </m:oMath>
                  </m:oMathPara>
                </a14:m>
                <a:endParaRPr lang="en-US" sz="2800" dirty="0">
                  <a:solidFill>
                    <a:srgbClr val="900000"/>
                  </a:solidFill>
                </a:endParaRPr>
              </a:p>
            </p:txBody>
          </p:sp>
        </mc:Choice>
        <mc:Fallback xmlns="">
          <p:sp>
            <p:nvSpPr>
              <p:cNvPr id="16" name="Rectangle 15">
                <a:extLst>
                  <a:ext uri="{FF2B5EF4-FFF2-40B4-BE49-F238E27FC236}">
                    <a16:creationId xmlns:a16="http://schemas.microsoft.com/office/drawing/2014/main" id="{C156E4F8-F416-4042-90C4-434F060BB3F9}"/>
                  </a:ext>
                </a:extLst>
              </p:cNvPr>
              <p:cNvSpPr>
                <a:spLocks noRot="1" noChangeAspect="1" noMove="1" noResize="1" noEditPoints="1" noAdjustHandles="1" noChangeArrowheads="1" noChangeShapeType="1" noTextEdit="1"/>
              </p:cNvSpPr>
              <p:nvPr/>
            </p:nvSpPr>
            <p:spPr>
              <a:xfrm>
                <a:off x="1247500" y="4770894"/>
                <a:ext cx="3955062" cy="523220"/>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Rectangle 16">
                <a:extLst>
                  <a:ext uri="{FF2B5EF4-FFF2-40B4-BE49-F238E27FC236}">
                    <a16:creationId xmlns:a16="http://schemas.microsoft.com/office/drawing/2014/main" id="{EB1A13C3-CD73-493D-86EA-E0B4456B95F6}"/>
                  </a:ext>
                </a:extLst>
              </p:cNvPr>
              <p:cNvSpPr/>
              <p:nvPr/>
            </p:nvSpPr>
            <p:spPr>
              <a:xfrm>
                <a:off x="6641655" y="4754533"/>
                <a:ext cx="4033592" cy="523220"/>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2800" i="1" smtClean="0">
                              <a:solidFill>
                                <a:srgbClr val="900000"/>
                              </a:solidFill>
                              <a:latin typeface="Cambria Math" panose="02040503050406030204" pitchFamily="18" charset="0"/>
                            </a:rPr>
                          </m:ctrlPr>
                        </m:sSubPr>
                        <m:e>
                          <m:r>
                            <a:rPr lang="en-US" sz="2800" i="1">
                              <a:solidFill>
                                <a:srgbClr val="900000"/>
                              </a:solidFill>
                              <a:latin typeface="Cambria Math" panose="02040503050406030204" pitchFamily="18" charset="0"/>
                            </a:rPr>
                            <m:t>𝑢</m:t>
                          </m:r>
                        </m:e>
                        <m:sub>
                          <m:r>
                            <a:rPr lang="en-US" sz="2800" i="1">
                              <a:solidFill>
                                <a:srgbClr val="900000"/>
                              </a:solidFill>
                              <a:latin typeface="Cambria Math" panose="02040503050406030204" pitchFamily="18" charset="0"/>
                            </a:rPr>
                            <m:t>𝐵</m:t>
                          </m:r>
                        </m:sub>
                      </m:sSub>
                      <m:d>
                        <m:dPr>
                          <m:ctrlPr>
                            <a:rPr lang="en-US" sz="2800" i="1">
                              <a:solidFill>
                                <a:srgbClr val="900000"/>
                              </a:solidFill>
                              <a:latin typeface="Cambria Math" panose="02040503050406030204" pitchFamily="18" charset="0"/>
                            </a:rPr>
                          </m:ctrlPr>
                        </m:dPr>
                        <m:e>
                          <m:sSub>
                            <m:sSubPr>
                              <m:ctrlPr>
                                <a:rPr lang="en-US" sz="2800" i="1">
                                  <a:solidFill>
                                    <a:srgbClr val="900000"/>
                                  </a:solidFill>
                                  <a:latin typeface="Cambria Math" panose="02040503050406030204" pitchFamily="18" charset="0"/>
                                </a:rPr>
                              </m:ctrlPr>
                            </m:sSubPr>
                            <m:e>
                              <m:r>
                                <a:rPr lang="en-US" sz="2800" i="1">
                                  <a:solidFill>
                                    <a:srgbClr val="900000"/>
                                  </a:solidFill>
                                  <a:latin typeface="Cambria Math" panose="02040503050406030204" pitchFamily="18" charset="0"/>
                                </a:rPr>
                                <m:t>𝑠</m:t>
                              </m:r>
                            </m:e>
                            <m:sub>
                              <m:r>
                                <a:rPr lang="en-US" sz="2800" i="1">
                                  <a:solidFill>
                                    <a:srgbClr val="900000"/>
                                  </a:solidFill>
                                  <a:latin typeface="Cambria Math" panose="02040503050406030204" pitchFamily="18" charset="0"/>
                                </a:rPr>
                                <m:t>𝐴</m:t>
                              </m:r>
                            </m:sub>
                          </m:sSub>
                          <m:r>
                            <a:rPr lang="en-US" sz="2800" i="1">
                              <a:solidFill>
                                <a:srgbClr val="900000"/>
                              </a:solidFill>
                              <a:latin typeface="Cambria Math" panose="02040503050406030204" pitchFamily="18" charset="0"/>
                            </a:rPr>
                            <m:t>,</m:t>
                          </m:r>
                          <m:r>
                            <a:rPr lang="en-US" sz="2800" b="0" i="1" smtClean="0">
                              <a:solidFill>
                                <a:srgbClr val="900000"/>
                              </a:solidFill>
                              <a:latin typeface="Cambria Math" panose="02040503050406030204" pitchFamily="18" charset="0"/>
                            </a:rPr>
                            <m:t>𝐹</m:t>
                          </m:r>
                        </m:e>
                      </m:d>
                      <m:r>
                        <a:rPr lang="en-US" sz="2800" i="1">
                          <a:solidFill>
                            <a:srgbClr val="900000"/>
                          </a:solidFill>
                          <a:latin typeface="Cambria Math" panose="02040503050406030204" pitchFamily="18" charset="0"/>
                        </a:rPr>
                        <m:t>=</m:t>
                      </m:r>
                      <m:sSub>
                        <m:sSubPr>
                          <m:ctrlPr>
                            <a:rPr lang="en-US" sz="2800" i="1">
                              <a:solidFill>
                                <a:srgbClr val="900000"/>
                              </a:solidFill>
                              <a:latin typeface="Cambria Math" panose="02040503050406030204" pitchFamily="18" charset="0"/>
                            </a:rPr>
                          </m:ctrlPr>
                        </m:sSubPr>
                        <m:e>
                          <m:r>
                            <a:rPr lang="en-US" sz="2800" i="1">
                              <a:solidFill>
                                <a:srgbClr val="900000"/>
                              </a:solidFill>
                              <a:latin typeface="Cambria Math" panose="02040503050406030204" pitchFamily="18" charset="0"/>
                            </a:rPr>
                            <m:t>𝑢</m:t>
                          </m:r>
                        </m:e>
                        <m:sub>
                          <m:r>
                            <a:rPr lang="en-US" sz="2800" i="1">
                              <a:solidFill>
                                <a:srgbClr val="900000"/>
                              </a:solidFill>
                              <a:latin typeface="Cambria Math" panose="02040503050406030204" pitchFamily="18" charset="0"/>
                            </a:rPr>
                            <m:t>𝐵</m:t>
                          </m:r>
                        </m:sub>
                      </m:sSub>
                      <m:d>
                        <m:dPr>
                          <m:ctrlPr>
                            <a:rPr lang="en-US" sz="2800" i="1">
                              <a:solidFill>
                                <a:srgbClr val="900000"/>
                              </a:solidFill>
                              <a:latin typeface="Cambria Math" panose="02040503050406030204" pitchFamily="18" charset="0"/>
                            </a:rPr>
                          </m:ctrlPr>
                        </m:dPr>
                        <m:e>
                          <m:sSub>
                            <m:sSubPr>
                              <m:ctrlPr>
                                <a:rPr lang="en-US" sz="2800" i="1">
                                  <a:solidFill>
                                    <a:srgbClr val="900000"/>
                                  </a:solidFill>
                                  <a:latin typeface="Cambria Math" panose="02040503050406030204" pitchFamily="18" charset="0"/>
                                </a:rPr>
                              </m:ctrlPr>
                            </m:sSubPr>
                            <m:e>
                              <m:r>
                                <a:rPr lang="en-US" sz="2800" i="1">
                                  <a:solidFill>
                                    <a:srgbClr val="900000"/>
                                  </a:solidFill>
                                  <a:latin typeface="Cambria Math" panose="02040503050406030204" pitchFamily="18" charset="0"/>
                                </a:rPr>
                                <m:t>𝑠</m:t>
                              </m:r>
                            </m:e>
                            <m:sub>
                              <m:r>
                                <a:rPr lang="en-US" sz="2800" i="1">
                                  <a:solidFill>
                                    <a:srgbClr val="900000"/>
                                  </a:solidFill>
                                  <a:latin typeface="Cambria Math" panose="02040503050406030204" pitchFamily="18" charset="0"/>
                                </a:rPr>
                                <m:t>𝐴</m:t>
                              </m:r>
                            </m:sub>
                          </m:sSub>
                          <m:r>
                            <a:rPr lang="en-US" sz="2800" i="1">
                              <a:solidFill>
                                <a:srgbClr val="900000"/>
                              </a:solidFill>
                              <a:latin typeface="Cambria Math" panose="02040503050406030204" pitchFamily="18" charset="0"/>
                            </a:rPr>
                            <m:t>,</m:t>
                          </m:r>
                          <m:r>
                            <a:rPr lang="en-US" sz="2800" i="1">
                              <a:solidFill>
                                <a:srgbClr val="900000"/>
                              </a:solidFill>
                              <a:latin typeface="Cambria Math" panose="02040503050406030204" pitchFamily="18" charset="0"/>
                            </a:rPr>
                            <m:t>𝐶</m:t>
                          </m:r>
                        </m:e>
                      </m:d>
                    </m:oMath>
                  </m:oMathPara>
                </a14:m>
                <a:endParaRPr lang="en-US" sz="2800" i="1" dirty="0">
                  <a:solidFill>
                    <a:srgbClr val="900000"/>
                  </a:solidFill>
                  <a:latin typeface="Cambria Math" panose="02040503050406030204" pitchFamily="18" charset="0"/>
                </a:endParaRPr>
              </a:p>
            </p:txBody>
          </p:sp>
        </mc:Choice>
        <mc:Fallback xmlns="">
          <p:sp>
            <p:nvSpPr>
              <p:cNvPr id="17" name="Rectangle 16">
                <a:extLst>
                  <a:ext uri="{FF2B5EF4-FFF2-40B4-BE49-F238E27FC236}">
                    <a16:creationId xmlns:a16="http://schemas.microsoft.com/office/drawing/2014/main" id="{EB1A13C3-CD73-493D-86EA-E0B4456B95F6}"/>
                  </a:ext>
                </a:extLst>
              </p:cNvPr>
              <p:cNvSpPr>
                <a:spLocks noRot="1" noChangeAspect="1" noMove="1" noResize="1" noEditPoints="1" noAdjustHandles="1" noChangeArrowheads="1" noChangeShapeType="1" noTextEdit="1"/>
              </p:cNvSpPr>
              <p:nvPr/>
            </p:nvSpPr>
            <p:spPr>
              <a:xfrm>
                <a:off x="6641655" y="4754533"/>
                <a:ext cx="4033592" cy="523220"/>
              </a:xfrm>
              <a:prstGeom prst="rect">
                <a:avLst/>
              </a:prstGeom>
              <a:blipFill>
                <a:blip r:embed="rId5"/>
                <a:stretch>
                  <a:fillRect/>
                </a:stretch>
              </a:blipFill>
            </p:spPr>
            <p:txBody>
              <a:bodyPr/>
              <a:lstStyle/>
              <a:p>
                <a:r>
                  <a:rPr lang="en-US">
                    <a:noFill/>
                  </a:rPr>
                  <a:t> </a:t>
                </a:r>
              </a:p>
            </p:txBody>
          </p:sp>
        </mc:Fallback>
      </mc:AlternateContent>
      <p:graphicFrame>
        <p:nvGraphicFramePr>
          <p:cNvPr id="21" name="Table 20">
            <a:extLst>
              <a:ext uri="{FF2B5EF4-FFF2-40B4-BE49-F238E27FC236}">
                <a16:creationId xmlns:a16="http://schemas.microsoft.com/office/drawing/2014/main" id="{7B74F3FD-BF8C-4AEC-8B49-51175B935D57}"/>
              </a:ext>
            </a:extLst>
          </p:cNvPr>
          <p:cNvGraphicFramePr>
            <a:graphicFrameLocks noGrp="1"/>
          </p:cNvGraphicFramePr>
          <p:nvPr>
            <p:extLst>
              <p:ext uri="{D42A27DB-BD31-4B8C-83A1-F6EECF244321}">
                <p14:modId xmlns:p14="http://schemas.microsoft.com/office/powerpoint/2010/main" val="3727025406"/>
              </p:ext>
            </p:extLst>
          </p:nvPr>
        </p:nvGraphicFramePr>
        <p:xfrm>
          <a:off x="1682950" y="2110024"/>
          <a:ext cx="4325517" cy="1478995"/>
        </p:xfrm>
        <a:graphic>
          <a:graphicData uri="http://schemas.openxmlformats.org/drawingml/2006/table">
            <a:tbl>
              <a:tblPr firstRow="1" bandRow="1">
                <a:tableStyleId>{5940675A-B579-460E-94D1-54222C63F5DA}</a:tableStyleId>
              </a:tblPr>
              <a:tblGrid>
                <a:gridCol w="1441839">
                  <a:extLst>
                    <a:ext uri="{9D8B030D-6E8A-4147-A177-3AD203B41FA5}">
                      <a16:colId xmlns:a16="http://schemas.microsoft.com/office/drawing/2014/main" val="20000"/>
                    </a:ext>
                  </a:extLst>
                </a:gridCol>
                <a:gridCol w="1441839">
                  <a:extLst>
                    <a:ext uri="{9D8B030D-6E8A-4147-A177-3AD203B41FA5}">
                      <a16:colId xmlns:a16="http://schemas.microsoft.com/office/drawing/2014/main" val="20001"/>
                    </a:ext>
                  </a:extLst>
                </a:gridCol>
                <a:gridCol w="1441839">
                  <a:extLst>
                    <a:ext uri="{9D8B030D-6E8A-4147-A177-3AD203B41FA5}">
                      <a16:colId xmlns:a16="http://schemas.microsoft.com/office/drawing/2014/main" val="20002"/>
                    </a:ext>
                  </a:extLst>
                </a:gridCol>
              </a:tblGrid>
              <a:tr h="546502">
                <a:tc>
                  <a:txBody>
                    <a:bodyPr/>
                    <a:lstStyle/>
                    <a:p>
                      <a:pPr algn="ctr"/>
                      <a:endParaRPr lang="en-US" sz="2400" dirty="0"/>
                    </a:p>
                  </a:txBody>
                  <a:tcPr anchor="ctr"/>
                </a:tc>
                <a:tc>
                  <a:txBody>
                    <a:bodyPr/>
                    <a:lstStyle/>
                    <a:p>
                      <a:pPr algn="ctr"/>
                      <a:r>
                        <a:rPr lang="en-US" sz="2400" kern="1200" dirty="0">
                          <a:solidFill>
                            <a:srgbClr val="00B050"/>
                          </a:solidFill>
                          <a:latin typeface="+mn-lt"/>
                          <a:ea typeface="+mn-ea"/>
                          <a:cs typeface="+mn-cs"/>
                        </a:rPr>
                        <a:t>Football</a:t>
                      </a:r>
                    </a:p>
                  </a:txBody>
                  <a:tcPr anchor="ctr"/>
                </a:tc>
                <a:tc>
                  <a:txBody>
                    <a:bodyPr/>
                    <a:lstStyle/>
                    <a:p>
                      <a:pPr algn="ctr"/>
                      <a:r>
                        <a:rPr lang="en-US" sz="2400" kern="1200" dirty="0">
                          <a:solidFill>
                            <a:srgbClr val="00B050"/>
                          </a:solidFill>
                          <a:latin typeface="+mn-lt"/>
                          <a:ea typeface="+mn-ea"/>
                          <a:cs typeface="+mn-cs"/>
                        </a:rPr>
                        <a:t>Concert</a:t>
                      </a:r>
                    </a:p>
                  </a:txBody>
                  <a:tcPr anchor="ctr"/>
                </a:tc>
                <a:extLst>
                  <a:ext uri="{0D108BD9-81ED-4DB2-BD59-A6C34878D82A}">
                    <a16:rowId xmlns:a16="http://schemas.microsoft.com/office/drawing/2014/main" val="10000"/>
                  </a:ext>
                </a:extLst>
              </a:tr>
              <a:tr h="475293">
                <a:tc>
                  <a:txBody>
                    <a:bodyPr/>
                    <a:lstStyle/>
                    <a:p>
                      <a:pPr marL="0" algn="ctr" defTabSz="914400" rtl="0" eaLnBrk="1" latinLnBrk="0" hangingPunct="1"/>
                      <a:r>
                        <a:rPr lang="en-US" sz="2400" kern="1200" dirty="0">
                          <a:solidFill>
                            <a:schemeClr val="accent1"/>
                          </a:solidFill>
                          <a:latin typeface="+mn-lt"/>
                          <a:ea typeface="+mn-ea"/>
                          <a:cs typeface="+mn-cs"/>
                        </a:rPr>
                        <a:t>Football</a:t>
                      </a:r>
                    </a:p>
                  </a:txBody>
                  <a:tcPr anchor="ctr"/>
                </a:tc>
                <a:tc>
                  <a:txBody>
                    <a:bodyPr/>
                    <a:lstStyle/>
                    <a:p>
                      <a:pPr marL="0" algn="ctr" rtl="0" eaLnBrk="1" latinLnBrk="0" hangingPunct="1"/>
                      <a:r>
                        <a:rPr kumimoji="0" lang="en-US" sz="2400" kern="1200" dirty="0">
                          <a:solidFill>
                            <a:schemeClr val="accent1"/>
                          </a:solidFill>
                          <a:latin typeface="+mn-lt"/>
                          <a:ea typeface="+mn-ea"/>
                          <a:cs typeface="+mn-cs"/>
                        </a:rPr>
                        <a:t>2,</a:t>
                      </a:r>
                      <a:r>
                        <a:rPr kumimoji="0" lang="en-US" sz="2400" kern="1200" dirty="0">
                          <a:solidFill>
                            <a:srgbClr val="00B050"/>
                          </a:solidFill>
                          <a:latin typeface="+mn-lt"/>
                          <a:ea typeface="+mn-ea"/>
                          <a:cs typeface="+mn-cs"/>
                        </a:rPr>
                        <a:t>1</a:t>
                      </a:r>
                    </a:p>
                  </a:txBody>
                  <a:tcPr anchor="ctr"/>
                </a:tc>
                <a:tc>
                  <a:txBody>
                    <a:bodyPr/>
                    <a:lstStyle/>
                    <a:p>
                      <a:pPr marL="0" algn="ctr" rtl="0" eaLnBrk="1" latinLnBrk="0" hangingPunct="1"/>
                      <a:r>
                        <a:rPr kumimoji="0" lang="en-US" sz="2400" kern="1200" dirty="0">
                          <a:solidFill>
                            <a:schemeClr val="accent1"/>
                          </a:solidFill>
                          <a:latin typeface="+mn-lt"/>
                          <a:ea typeface="+mn-ea"/>
                          <a:cs typeface="+mn-cs"/>
                        </a:rPr>
                        <a:t>0,</a:t>
                      </a:r>
                      <a:r>
                        <a:rPr kumimoji="0" lang="en-US" sz="2400" kern="1200" dirty="0">
                          <a:solidFill>
                            <a:srgbClr val="00B050"/>
                          </a:solidFill>
                          <a:latin typeface="+mn-lt"/>
                          <a:ea typeface="+mn-ea"/>
                          <a:cs typeface="+mn-cs"/>
                        </a:rPr>
                        <a:t>0</a:t>
                      </a:r>
                    </a:p>
                  </a:txBody>
                  <a:tcPr anchor="ctr"/>
                </a:tc>
                <a:extLst>
                  <a:ext uri="{0D108BD9-81ED-4DB2-BD59-A6C34878D82A}">
                    <a16:rowId xmlns:a16="http://schemas.microsoft.com/office/drawing/2014/main" val="10001"/>
                  </a:ext>
                </a:extLst>
              </a:tr>
              <a:tr h="454926">
                <a:tc>
                  <a:txBody>
                    <a:bodyPr/>
                    <a:lstStyle/>
                    <a:p>
                      <a:pPr marL="0" algn="ctr" defTabSz="914400" rtl="0" eaLnBrk="1" latinLnBrk="0" hangingPunct="1"/>
                      <a:r>
                        <a:rPr lang="en-US" sz="2400" kern="1200" dirty="0">
                          <a:solidFill>
                            <a:schemeClr val="accent1"/>
                          </a:solidFill>
                          <a:latin typeface="+mn-lt"/>
                          <a:ea typeface="+mn-ea"/>
                          <a:cs typeface="+mn-cs"/>
                        </a:rPr>
                        <a:t>Concert</a:t>
                      </a:r>
                    </a:p>
                  </a:txBody>
                  <a:tcPr anchor="ctr"/>
                </a:tc>
                <a:tc>
                  <a:txBody>
                    <a:bodyPr/>
                    <a:lstStyle/>
                    <a:p>
                      <a:pPr marL="0" algn="ctr" rtl="0" eaLnBrk="1" latinLnBrk="0" hangingPunct="1"/>
                      <a:r>
                        <a:rPr kumimoji="0" lang="en-US" sz="2400" kern="1200" dirty="0">
                          <a:solidFill>
                            <a:schemeClr val="accent1"/>
                          </a:solidFill>
                          <a:latin typeface="+mn-lt"/>
                          <a:ea typeface="+mn-ea"/>
                          <a:cs typeface="+mn-cs"/>
                        </a:rPr>
                        <a:t>0,</a:t>
                      </a:r>
                      <a:r>
                        <a:rPr kumimoji="0" lang="en-US" sz="2400" kern="1200" dirty="0">
                          <a:solidFill>
                            <a:srgbClr val="00B050"/>
                          </a:solidFill>
                          <a:latin typeface="+mn-lt"/>
                          <a:ea typeface="+mn-ea"/>
                          <a:cs typeface="+mn-cs"/>
                        </a:rPr>
                        <a:t>0</a:t>
                      </a:r>
                    </a:p>
                  </a:txBody>
                  <a:tcPr anchor="ctr"/>
                </a:tc>
                <a:tc>
                  <a:txBody>
                    <a:bodyPr/>
                    <a:lstStyle/>
                    <a:p>
                      <a:pPr marL="0" algn="ctr" rtl="0" eaLnBrk="1" latinLnBrk="0" hangingPunct="1"/>
                      <a:r>
                        <a:rPr kumimoji="0" lang="en-US" sz="2400" kern="1200" dirty="0">
                          <a:solidFill>
                            <a:schemeClr val="accent1"/>
                          </a:solidFill>
                          <a:latin typeface="+mn-lt"/>
                          <a:ea typeface="+mn-ea"/>
                          <a:cs typeface="+mn-cs"/>
                        </a:rPr>
                        <a:t>1,</a:t>
                      </a:r>
                      <a:r>
                        <a:rPr kumimoji="0" lang="en-US" sz="2400" kern="1200" dirty="0">
                          <a:solidFill>
                            <a:srgbClr val="00B050"/>
                          </a:solidFill>
                          <a:latin typeface="+mn-lt"/>
                          <a:ea typeface="+mn-ea"/>
                          <a:cs typeface="+mn-cs"/>
                        </a:rPr>
                        <a:t>2</a:t>
                      </a:r>
                    </a:p>
                  </a:txBody>
                  <a:tcPr anchor="ctr"/>
                </a:tc>
                <a:extLst>
                  <a:ext uri="{0D108BD9-81ED-4DB2-BD59-A6C34878D82A}">
                    <a16:rowId xmlns:a16="http://schemas.microsoft.com/office/drawing/2014/main" val="10002"/>
                  </a:ext>
                </a:extLst>
              </a:tr>
            </a:tbl>
          </a:graphicData>
        </a:graphic>
      </p:graphicFrame>
      <p:sp>
        <p:nvSpPr>
          <p:cNvPr id="22" name="TextBox 21">
            <a:extLst>
              <a:ext uri="{FF2B5EF4-FFF2-40B4-BE49-F238E27FC236}">
                <a16:creationId xmlns:a16="http://schemas.microsoft.com/office/drawing/2014/main" id="{490E74C7-AC16-411D-906D-A4C257BC2ACF}"/>
              </a:ext>
            </a:extLst>
          </p:cNvPr>
          <p:cNvSpPr txBox="1"/>
          <p:nvPr/>
        </p:nvSpPr>
        <p:spPr>
          <a:xfrm>
            <a:off x="4081587" y="1592990"/>
            <a:ext cx="1376246" cy="523220"/>
          </a:xfrm>
          <a:prstGeom prst="rect">
            <a:avLst/>
          </a:prstGeom>
          <a:noFill/>
        </p:spPr>
        <p:txBody>
          <a:bodyPr wrap="square" rtlCol="0">
            <a:spAutoFit/>
          </a:bodyPr>
          <a:lstStyle/>
          <a:p>
            <a:r>
              <a:rPr lang="en-US" sz="2800" dirty="0">
                <a:solidFill>
                  <a:srgbClr val="00B050"/>
                </a:solidFill>
              </a:rPr>
              <a:t>Berry</a:t>
            </a:r>
          </a:p>
        </p:txBody>
      </p:sp>
      <p:sp>
        <p:nvSpPr>
          <p:cNvPr id="23" name="TextBox 22">
            <a:extLst>
              <a:ext uri="{FF2B5EF4-FFF2-40B4-BE49-F238E27FC236}">
                <a16:creationId xmlns:a16="http://schemas.microsoft.com/office/drawing/2014/main" id="{E5055F84-8E24-48BB-8F47-C4FE9B24F25E}"/>
              </a:ext>
            </a:extLst>
          </p:cNvPr>
          <p:cNvSpPr txBox="1"/>
          <p:nvPr/>
        </p:nvSpPr>
        <p:spPr>
          <a:xfrm rot="16200000">
            <a:off x="826978" y="2766202"/>
            <a:ext cx="1117865" cy="523220"/>
          </a:xfrm>
          <a:prstGeom prst="rect">
            <a:avLst/>
          </a:prstGeom>
          <a:noFill/>
        </p:spPr>
        <p:txBody>
          <a:bodyPr wrap="square" rtlCol="0">
            <a:spAutoFit/>
          </a:bodyPr>
          <a:lstStyle/>
          <a:p>
            <a:pPr algn="ctr"/>
            <a:r>
              <a:rPr lang="en-US" sz="2800" dirty="0">
                <a:solidFill>
                  <a:schemeClr val="accent1"/>
                </a:solidFill>
              </a:rPr>
              <a:t>Alex</a:t>
            </a:r>
          </a:p>
        </p:txBody>
      </p:sp>
    </p:spTree>
    <p:extLst>
      <p:ext uri="{BB962C8B-B14F-4D97-AF65-F5344CB8AC3E}">
        <p14:creationId xmlns:p14="http://schemas.microsoft.com/office/powerpoint/2010/main" val="345048766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Find Mixed Strategy Nash Equilibrium</a:t>
            </a:r>
          </a:p>
        </p:txBody>
      </p:sp>
      <p:sp>
        <p:nvSpPr>
          <p:cNvPr id="3" name="Content Placeholder 2"/>
          <p:cNvSpPr>
            <a:spLocks noGrp="1"/>
          </p:cNvSpPr>
          <p:nvPr>
            <p:ph sz="quarter" idx="1"/>
          </p:nvPr>
        </p:nvSpPr>
        <p:spPr/>
        <p:txBody>
          <a:bodyPr>
            <a:normAutofit/>
          </a:bodyPr>
          <a:lstStyle/>
          <a:p>
            <a:r>
              <a:rPr lang="en-US" dirty="0"/>
              <a:t>How to find mixed strategy NE (after iterative removal)?</a:t>
            </a:r>
          </a:p>
        </p:txBody>
      </p:sp>
      <mc:AlternateContent xmlns:mc="http://schemas.openxmlformats.org/markup-compatibility/2006" xmlns:a14="http://schemas.microsoft.com/office/drawing/2010/main">
        <mc:Choice Requires="a14">
          <p:sp>
            <p:nvSpPr>
              <p:cNvPr id="10" name="Rectangle 9"/>
              <p:cNvSpPr/>
              <p:nvPr/>
            </p:nvSpPr>
            <p:spPr>
              <a:xfrm>
                <a:off x="552099" y="3800426"/>
                <a:ext cx="9801723" cy="954107"/>
              </a:xfrm>
              <a:prstGeom prst="rect">
                <a:avLst/>
              </a:prstGeom>
            </p:spPr>
            <p:txBody>
              <a:bodyPr wrap="square">
                <a:spAutoFit/>
              </a:bodyPr>
              <a:lstStyle/>
              <a:p>
                <a:r>
                  <a:rPr lang="en-US" sz="2800" dirty="0">
                    <a:solidFill>
                      <a:schemeClr val="tx2"/>
                    </a:solidFill>
                  </a:rPr>
                  <a:t>If </a:t>
                </a:r>
                <a14:m>
                  <m:oMath xmlns:m="http://schemas.openxmlformats.org/officeDocument/2006/math">
                    <m:sSub>
                      <m:sSubPr>
                        <m:ctrlPr>
                          <a:rPr lang="en-US" sz="2800" i="1">
                            <a:solidFill>
                              <a:schemeClr val="tx2"/>
                            </a:solidFill>
                            <a:latin typeface="Cambria Math" panose="02040503050406030204" pitchFamily="18" charset="0"/>
                          </a:rPr>
                        </m:ctrlPr>
                      </m:sSubPr>
                      <m:e>
                        <m:r>
                          <a:rPr lang="en-US" sz="2800" i="1">
                            <a:solidFill>
                              <a:schemeClr val="tx2"/>
                            </a:solidFill>
                            <a:latin typeface="Cambria Math" panose="02040503050406030204" pitchFamily="18" charset="0"/>
                          </a:rPr>
                          <m:t>𝑠</m:t>
                        </m:r>
                      </m:e>
                      <m:sub>
                        <m:r>
                          <a:rPr lang="en-US" sz="2800" i="1">
                            <a:solidFill>
                              <a:schemeClr val="tx2"/>
                            </a:solidFill>
                            <a:latin typeface="Cambria Math" panose="02040503050406030204" pitchFamily="18" charset="0"/>
                          </a:rPr>
                          <m:t>𝐴</m:t>
                        </m:r>
                      </m:sub>
                    </m:sSub>
                    <m:r>
                      <a:rPr lang="en-US" sz="2800" i="1">
                        <a:solidFill>
                          <a:schemeClr val="tx2"/>
                        </a:solidFill>
                        <a:latin typeface="Cambria Math" panose="02040503050406030204" pitchFamily="18" charset="0"/>
                      </a:rPr>
                      <m:t>=(</m:t>
                    </m:r>
                    <m:r>
                      <a:rPr lang="en-US" sz="2800" i="1">
                        <a:solidFill>
                          <a:schemeClr val="tx2"/>
                        </a:solidFill>
                        <a:latin typeface="Cambria Math" panose="02040503050406030204" pitchFamily="18" charset="0"/>
                      </a:rPr>
                      <m:t>𝑝</m:t>
                    </m:r>
                    <m:r>
                      <a:rPr lang="en-US" sz="2800" i="1">
                        <a:solidFill>
                          <a:schemeClr val="tx2"/>
                        </a:solidFill>
                        <a:latin typeface="Cambria Math" panose="02040503050406030204" pitchFamily="18" charset="0"/>
                      </a:rPr>
                      <m:t>,1−</m:t>
                    </m:r>
                    <m:r>
                      <a:rPr lang="en-US" sz="2800" i="1">
                        <a:solidFill>
                          <a:schemeClr val="tx2"/>
                        </a:solidFill>
                        <a:latin typeface="Cambria Math" panose="02040503050406030204" pitchFamily="18" charset="0"/>
                      </a:rPr>
                      <m:t>𝑝</m:t>
                    </m:r>
                    <m:r>
                      <a:rPr lang="en-US" sz="2800" i="1">
                        <a:solidFill>
                          <a:schemeClr val="tx2"/>
                        </a:solidFill>
                        <a:latin typeface="Cambria Math" panose="02040503050406030204" pitchFamily="18" charset="0"/>
                      </a:rPr>
                      <m:t>)</m:t>
                    </m:r>
                  </m:oMath>
                </a14:m>
                <a:r>
                  <a:rPr lang="en-US" sz="2800" dirty="0">
                    <a:solidFill>
                      <a:schemeClr val="tx2"/>
                    </a:solidFill>
                  </a:rPr>
                  <a:t> and </a:t>
                </a:r>
                <a14:m>
                  <m:oMath xmlns:m="http://schemas.openxmlformats.org/officeDocument/2006/math">
                    <m:sSub>
                      <m:sSubPr>
                        <m:ctrlPr>
                          <a:rPr lang="en-US" sz="2800" i="1">
                            <a:solidFill>
                              <a:schemeClr val="tx2"/>
                            </a:solidFill>
                            <a:latin typeface="Cambria Math" panose="02040503050406030204" pitchFamily="18" charset="0"/>
                          </a:rPr>
                        </m:ctrlPr>
                      </m:sSubPr>
                      <m:e>
                        <m:r>
                          <a:rPr lang="en-US" sz="2800" i="1">
                            <a:solidFill>
                              <a:schemeClr val="tx2"/>
                            </a:solidFill>
                            <a:latin typeface="Cambria Math" panose="02040503050406030204" pitchFamily="18" charset="0"/>
                          </a:rPr>
                          <m:t>𝑠</m:t>
                        </m:r>
                      </m:e>
                      <m:sub>
                        <m:r>
                          <a:rPr lang="en-US" sz="2800" i="1">
                            <a:solidFill>
                              <a:schemeClr val="tx2"/>
                            </a:solidFill>
                            <a:latin typeface="Cambria Math" panose="02040503050406030204" pitchFamily="18" charset="0"/>
                          </a:rPr>
                          <m:t>𝐵</m:t>
                        </m:r>
                      </m:sub>
                    </m:sSub>
                    <m:r>
                      <a:rPr lang="en-US" sz="2800" i="1">
                        <a:solidFill>
                          <a:schemeClr val="tx2"/>
                        </a:solidFill>
                        <a:latin typeface="Cambria Math" panose="02040503050406030204" pitchFamily="18" charset="0"/>
                      </a:rPr>
                      <m:t>=(</m:t>
                    </m:r>
                    <m:r>
                      <a:rPr lang="en-US" sz="2800" i="1">
                        <a:solidFill>
                          <a:schemeClr val="tx2"/>
                        </a:solidFill>
                        <a:latin typeface="Cambria Math" panose="02040503050406030204" pitchFamily="18" charset="0"/>
                      </a:rPr>
                      <m:t>𝑞</m:t>
                    </m:r>
                    <m:r>
                      <a:rPr lang="en-US" sz="2800" i="1">
                        <a:solidFill>
                          <a:schemeClr val="tx2"/>
                        </a:solidFill>
                        <a:latin typeface="Cambria Math" panose="02040503050406030204" pitchFamily="18" charset="0"/>
                      </a:rPr>
                      <m:t>,1−</m:t>
                    </m:r>
                    <m:r>
                      <a:rPr lang="en-US" sz="2800" i="1">
                        <a:solidFill>
                          <a:schemeClr val="tx2"/>
                        </a:solidFill>
                        <a:latin typeface="Cambria Math" panose="02040503050406030204" pitchFamily="18" charset="0"/>
                      </a:rPr>
                      <m:t>𝑞</m:t>
                    </m:r>
                    <m:r>
                      <a:rPr lang="en-US" sz="2800" i="1">
                        <a:solidFill>
                          <a:schemeClr val="tx2"/>
                        </a:solidFill>
                        <a:latin typeface="Cambria Math" panose="02040503050406030204" pitchFamily="18" charset="0"/>
                      </a:rPr>
                      <m:t>)</m:t>
                    </m:r>
                  </m:oMath>
                </a14:m>
                <a:r>
                  <a:rPr lang="en-US" sz="2800" dirty="0">
                    <a:solidFill>
                      <a:schemeClr val="tx2"/>
                    </a:solidFill>
                  </a:rPr>
                  <a:t> with </a:t>
                </a:r>
                <a14:m>
                  <m:oMath xmlns:m="http://schemas.openxmlformats.org/officeDocument/2006/math">
                    <m:r>
                      <a:rPr lang="en-US" sz="2800">
                        <a:solidFill>
                          <a:schemeClr val="tx2"/>
                        </a:solidFill>
                        <a:latin typeface="Cambria Math" panose="02040503050406030204" pitchFamily="18" charset="0"/>
                      </a:rPr>
                      <m:t>0&lt;</m:t>
                    </m:r>
                    <m:r>
                      <a:rPr lang="en-US" sz="2800" i="1">
                        <a:solidFill>
                          <a:schemeClr val="tx2"/>
                        </a:solidFill>
                        <a:latin typeface="Cambria Math" panose="02040503050406030204" pitchFamily="18" charset="0"/>
                      </a:rPr>
                      <m:t>𝑝</m:t>
                    </m:r>
                    <m:r>
                      <a:rPr lang="en-US" sz="2800" i="1">
                        <a:solidFill>
                          <a:schemeClr val="tx2"/>
                        </a:solidFill>
                        <a:latin typeface="Cambria Math" panose="02040503050406030204" pitchFamily="18" charset="0"/>
                      </a:rPr>
                      <m:t>,</m:t>
                    </m:r>
                    <m:r>
                      <a:rPr lang="en-US" sz="2800" i="1">
                        <a:solidFill>
                          <a:schemeClr val="tx2"/>
                        </a:solidFill>
                        <a:latin typeface="Cambria Math" panose="02040503050406030204" pitchFamily="18" charset="0"/>
                      </a:rPr>
                      <m:t>𝑞</m:t>
                    </m:r>
                    <m:r>
                      <a:rPr lang="en-US" sz="2800" i="1">
                        <a:solidFill>
                          <a:schemeClr val="tx2"/>
                        </a:solidFill>
                        <a:latin typeface="Cambria Math" panose="02040503050406030204" pitchFamily="18" charset="0"/>
                      </a:rPr>
                      <m:t>&lt;1</m:t>
                    </m:r>
                  </m:oMath>
                </a14:m>
                <a:r>
                  <a:rPr lang="en-US" sz="2800" dirty="0">
                    <a:solidFill>
                      <a:schemeClr val="tx2"/>
                    </a:solidFill>
                  </a:rPr>
                  <a:t> is a NE, what are the necessary conditions for </a:t>
                </a:r>
                <a14:m>
                  <m:oMath xmlns:m="http://schemas.openxmlformats.org/officeDocument/2006/math">
                    <m:r>
                      <a:rPr lang="en-US" sz="2800" i="1">
                        <a:solidFill>
                          <a:schemeClr val="tx2"/>
                        </a:solidFill>
                        <a:latin typeface="Cambria Math" panose="02040503050406030204" pitchFamily="18" charset="0"/>
                      </a:rPr>
                      <m:t>𝑝</m:t>
                    </m:r>
                  </m:oMath>
                </a14:m>
                <a:r>
                  <a:rPr lang="en-US" sz="2800" dirty="0">
                    <a:solidFill>
                      <a:schemeClr val="tx2"/>
                    </a:solidFill>
                  </a:rPr>
                  <a:t> and </a:t>
                </a:r>
                <a14:m>
                  <m:oMath xmlns:m="http://schemas.openxmlformats.org/officeDocument/2006/math">
                    <m:r>
                      <a:rPr lang="en-US" sz="2800" i="1">
                        <a:solidFill>
                          <a:schemeClr val="tx2"/>
                        </a:solidFill>
                        <a:latin typeface="Cambria Math" panose="02040503050406030204" pitchFamily="18" charset="0"/>
                      </a:rPr>
                      <m:t>𝑞</m:t>
                    </m:r>
                  </m:oMath>
                </a14:m>
                <a:r>
                  <a:rPr lang="en-US" sz="2800" dirty="0">
                    <a:solidFill>
                      <a:schemeClr val="tx2"/>
                    </a:solidFill>
                  </a:rPr>
                  <a:t>?</a:t>
                </a:r>
              </a:p>
            </p:txBody>
          </p:sp>
        </mc:Choice>
        <mc:Fallback xmlns="">
          <p:sp>
            <p:nvSpPr>
              <p:cNvPr id="10" name="Rectangle 9"/>
              <p:cNvSpPr>
                <a:spLocks noRot="1" noChangeAspect="1" noMove="1" noResize="1" noEditPoints="1" noAdjustHandles="1" noChangeArrowheads="1" noChangeShapeType="1" noTextEdit="1"/>
              </p:cNvSpPr>
              <p:nvPr/>
            </p:nvSpPr>
            <p:spPr>
              <a:xfrm>
                <a:off x="552099" y="3800426"/>
                <a:ext cx="9801723" cy="954107"/>
              </a:xfrm>
              <a:prstGeom prst="rect">
                <a:avLst/>
              </a:prstGeom>
              <a:blipFill>
                <a:blip r:embed="rId3"/>
                <a:stretch>
                  <a:fillRect l="-1307" t="-5732" b="-17197"/>
                </a:stretch>
              </a:blipFill>
            </p:spPr>
            <p:txBody>
              <a:bodyPr/>
              <a:lstStyle/>
              <a:p>
                <a:r>
                  <a:rPr lang="en-US">
                    <a:noFill/>
                  </a:rPr>
                  <a:t> </a:t>
                </a:r>
              </a:p>
            </p:txBody>
          </p:sp>
        </mc:Fallback>
      </mc:AlternateContent>
      <p:graphicFrame>
        <p:nvGraphicFramePr>
          <p:cNvPr id="11" name="Table 10"/>
          <p:cNvGraphicFramePr>
            <a:graphicFrameLocks noGrp="1"/>
          </p:cNvGraphicFramePr>
          <p:nvPr>
            <p:extLst>
              <p:ext uri="{D42A27DB-BD31-4B8C-83A1-F6EECF244321}">
                <p14:modId xmlns:p14="http://schemas.microsoft.com/office/powerpoint/2010/main" val="490046616"/>
              </p:ext>
            </p:extLst>
          </p:nvPr>
        </p:nvGraphicFramePr>
        <p:xfrm>
          <a:off x="3341374" y="2110024"/>
          <a:ext cx="4325517" cy="1478995"/>
        </p:xfrm>
        <a:graphic>
          <a:graphicData uri="http://schemas.openxmlformats.org/drawingml/2006/table">
            <a:tbl>
              <a:tblPr firstRow="1" bandRow="1">
                <a:tableStyleId>{5940675A-B579-460E-94D1-54222C63F5DA}</a:tableStyleId>
              </a:tblPr>
              <a:tblGrid>
                <a:gridCol w="1441839">
                  <a:extLst>
                    <a:ext uri="{9D8B030D-6E8A-4147-A177-3AD203B41FA5}">
                      <a16:colId xmlns:a16="http://schemas.microsoft.com/office/drawing/2014/main" val="20000"/>
                    </a:ext>
                  </a:extLst>
                </a:gridCol>
                <a:gridCol w="1441839">
                  <a:extLst>
                    <a:ext uri="{9D8B030D-6E8A-4147-A177-3AD203B41FA5}">
                      <a16:colId xmlns:a16="http://schemas.microsoft.com/office/drawing/2014/main" val="20001"/>
                    </a:ext>
                  </a:extLst>
                </a:gridCol>
                <a:gridCol w="1441839">
                  <a:extLst>
                    <a:ext uri="{9D8B030D-6E8A-4147-A177-3AD203B41FA5}">
                      <a16:colId xmlns:a16="http://schemas.microsoft.com/office/drawing/2014/main" val="20002"/>
                    </a:ext>
                  </a:extLst>
                </a:gridCol>
              </a:tblGrid>
              <a:tr h="546502">
                <a:tc>
                  <a:txBody>
                    <a:bodyPr/>
                    <a:lstStyle/>
                    <a:p>
                      <a:pPr algn="ctr"/>
                      <a:endParaRPr lang="en-US" sz="2400" dirty="0"/>
                    </a:p>
                  </a:txBody>
                  <a:tcPr anchor="ctr"/>
                </a:tc>
                <a:tc>
                  <a:txBody>
                    <a:bodyPr/>
                    <a:lstStyle/>
                    <a:p>
                      <a:pPr algn="ctr"/>
                      <a:r>
                        <a:rPr lang="en-US" sz="2400" kern="1200" dirty="0">
                          <a:solidFill>
                            <a:srgbClr val="00B050"/>
                          </a:solidFill>
                          <a:latin typeface="+mn-lt"/>
                          <a:ea typeface="+mn-ea"/>
                          <a:cs typeface="+mn-cs"/>
                        </a:rPr>
                        <a:t>Football</a:t>
                      </a:r>
                    </a:p>
                  </a:txBody>
                  <a:tcPr anchor="ctr"/>
                </a:tc>
                <a:tc>
                  <a:txBody>
                    <a:bodyPr/>
                    <a:lstStyle/>
                    <a:p>
                      <a:pPr algn="ctr"/>
                      <a:r>
                        <a:rPr lang="en-US" sz="2400" kern="1200" dirty="0">
                          <a:solidFill>
                            <a:srgbClr val="00B050"/>
                          </a:solidFill>
                          <a:latin typeface="+mn-lt"/>
                          <a:ea typeface="+mn-ea"/>
                          <a:cs typeface="+mn-cs"/>
                        </a:rPr>
                        <a:t>Concert</a:t>
                      </a:r>
                    </a:p>
                  </a:txBody>
                  <a:tcPr anchor="ctr"/>
                </a:tc>
                <a:extLst>
                  <a:ext uri="{0D108BD9-81ED-4DB2-BD59-A6C34878D82A}">
                    <a16:rowId xmlns:a16="http://schemas.microsoft.com/office/drawing/2014/main" val="10000"/>
                  </a:ext>
                </a:extLst>
              </a:tr>
              <a:tr h="475293">
                <a:tc>
                  <a:txBody>
                    <a:bodyPr/>
                    <a:lstStyle/>
                    <a:p>
                      <a:pPr marL="0" algn="ctr" defTabSz="914400" rtl="0" eaLnBrk="1" latinLnBrk="0" hangingPunct="1"/>
                      <a:r>
                        <a:rPr lang="en-US" sz="2400" kern="1200" dirty="0">
                          <a:solidFill>
                            <a:schemeClr val="accent1"/>
                          </a:solidFill>
                          <a:latin typeface="+mn-lt"/>
                          <a:ea typeface="+mn-ea"/>
                          <a:cs typeface="+mn-cs"/>
                        </a:rPr>
                        <a:t>Football</a:t>
                      </a:r>
                    </a:p>
                  </a:txBody>
                  <a:tcPr anchor="ctr"/>
                </a:tc>
                <a:tc>
                  <a:txBody>
                    <a:bodyPr/>
                    <a:lstStyle/>
                    <a:p>
                      <a:pPr marL="0" algn="ctr" rtl="0" eaLnBrk="1" latinLnBrk="0" hangingPunct="1"/>
                      <a:r>
                        <a:rPr kumimoji="0" lang="en-US" sz="2400" kern="1200" dirty="0">
                          <a:solidFill>
                            <a:schemeClr val="accent1"/>
                          </a:solidFill>
                          <a:latin typeface="+mn-lt"/>
                          <a:ea typeface="+mn-ea"/>
                          <a:cs typeface="+mn-cs"/>
                        </a:rPr>
                        <a:t>2,</a:t>
                      </a:r>
                      <a:r>
                        <a:rPr kumimoji="0" lang="en-US" sz="2400" kern="1200" dirty="0">
                          <a:solidFill>
                            <a:srgbClr val="00B050"/>
                          </a:solidFill>
                          <a:latin typeface="+mn-lt"/>
                          <a:ea typeface="+mn-ea"/>
                          <a:cs typeface="+mn-cs"/>
                        </a:rPr>
                        <a:t>1</a:t>
                      </a:r>
                    </a:p>
                  </a:txBody>
                  <a:tcPr anchor="ctr"/>
                </a:tc>
                <a:tc>
                  <a:txBody>
                    <a:bodyPr/>
                    <a:lstStyle/>
                    <a:p>
                      <a:pPr marL="0" algn="ctr" rtl="0" eaLnBrk="1" latinLnBrk="0" hangingPunct="1"/>
                      <a:r>
                        <a:rPr kumimoji="0" lang="en-US" sz="2400" kern="1200" dirty="0">
                          <a:solidFill>
                            <a:schemeClr val="accent1"/>
                          </a:solidFill>
                          <a:latin typeface="+mn-lt"/>
                          <a:ea typeface="+mn-ea"/>
                          <a:cs typeface="+mn-cs"/>
                        </a:rPr>
                        <a:t>0,</a:t>
                      </a:r>
                      <a:r>
                        <a:rPr kumimoji="0" lang="en-US" sz="2400" kern="1200" dirty="0">
                          <a:solidFill>
                            <a:srgbClr val="00B050"/>
                          </a:solidFill>
                          <a:latin typeface="+mn-lt"/>
                          <a:ea typeface="+mn-ea"/>
                          <a:cs typeface="+mn-cs"/>
                        </a:rPr>
                        <a:t>0</a:t>
                      </a:r>
                    </a:p>
                  </a:txBody>
                  <a:tcPr anchor="ctr"/>
                </a:tc>
                <a:extLst>
                  <a:ext uri="{0D108BD9-81ED-4DB2-BD59-A6C34878D82A}">
                    <a16:rowId xmlns:a16="http://schemas.microsoft.com/office/drawing/2014/main" val="10001"/>
                  </a:ext>
                </a:extLst>
              </a:tr>
              <a:tr h="454926">
                <a:tc>
                  <a:txBody>
                    <a:bodyPr/>
                    <a:lstStyle/>
                    <a:p>
                      <a:pPr marL="0" algn="ctr" defTabSz="914400" rtl="0" eaLnBrk="1" latinLnBrk="0" hangingPunct="1"/>
                      <a:r>
                        <a:rPr lang="en-US" sz="2400" kern="1200" dirty="0">
                          <a:solidFill>
                            <a:schemeClr val="accent1"/>
                          </a:solidFill>
                          <a:latin typeface="+mn-lt"/>
                          <a:ea typeface="+mn-ea"/>
                          <a:cs typeface="+mn-cs"/>
                        </a:rPr>
                        <a:t>Concert</a:t>
                      </a:r>
                    </a:p>
                  </a:txBody>
                  <a:tcPr anchor="ctr"/>
                </a:tc>
                <a:tc>
                  <a:txBody>
                    <a:bodyPr/>
                    <a:lstStyle/>
                    <a:p>
                      <a:pPr marL="0" algn="ctr" rtl="0" eaLnBrk="1" latinLnBrk="0" hangingPunct="1"/>
                      <a:r>
                        <a:rPr kumimoji="0" lang="en-US" sz="2400" kern="1200" dirty="0">
                          <a:solidFill>
                            <a:schemeClr val="accent1"/>
                          </a:solidFill>
                          <a:latin typeface="+mn-lt"/>
                          <a:ea typeface="+mn-ea"/>
                          <a:cs typeface="+mn-cs"/>
                        </a:rPr>
                        <a:t>0,</a:t>
                      </a:r>
                      <a:r>
                        <a:rPr kumimoji="0" lang="en-US" sz="2400" kern="1200" dirty="0">
                          <a:solidFill>
                            <a:srgbClr val="00B050"/>
                          </a:solidFill>
                          <a:latin typeface="+mn-lt"/>
                          <a:ea typeface="+mn-ea"/>
                          <a:cs typeface="+mn-cs"/>
                        </a:rPr>
                        <a:t>0</a:t>
                      </a:r>
                    </a:p>
                  </a:txBody>
                  <a:tcPr anchor="ctr"/>
                </a:tc>
                <a:tc>
                  <a:txBody>
                    <a:bodyPr/>
                    <a:lstStyle/>
                    <a:p>
                      <a:pPr marL="0" algn="ctr" rtl="0" eaLnBrk="1" latinLnBrk="0" hangingPunct="1"/>
                      <a:r>
                        <a:rPr kumimoji="0" lang="en-US" sz="2400" kern="1200" dirty="0">
                          <a:solidFill>
                            <a:schemeClr val="accent1"/>
                          </a:solidFill>
                          <a:latin typeface="+mn-lt"/>
                          <a:ea typeface="+mn-ea"/>
                          <a:cs typeface="+mn-cs"/>
                        </a:rPr>
                        <a:t>1,</a:t>
                      </a:r>
                      <a:r>
                        <a:rPr kumimoji="0" lang="en-US" sz="2400" kern="1200" dirty="0">
                          <a:solidFill>
                            <a:srgbClr val="00B050"/>
                          </a:solidFill>
                          <a:latin typeface="+mn-lt"/>
                          <a:ea typeface="+mn-ea"/>
                          <a:cs typeface="+mn-cs"/>
                        </a:rPr>
                        <a:t>2</a:t>
                      </a:r>
                    </a:p>
                  </a:txBody>
                  <a:tcPr anchor="ctr"/>
                </a:tc>
                <a:extLst>
                  <a:ext uri="{0D108BD9-81ED-4DB2-BD59-A6C34878D82A}">
                    <a16:rowId xmlns:a16="http://schemas.microsoft.com/office/drawing/2014/main" val="10002"/>
                  </a:ext>
                </a:extLst>
              </a:tr>
            </a:tbl>
          </a:graphicData>
        </a:graphic>
      </p:graphicFrame>
      <p:sp>
        <p:nvSpPr>
          <p:cNvPr id="12" name="TextBox 11"/>
          <p:cNvSpPr txBox="1"/>
          <p:nvPr/>
        </p:nvSpPr>
        <p:spPr>
          <a:xfrm>
            <a:off x="5740011" y="1592990"/>
            <a:ext cx="1376246" cy="523220"/>
          </a:xfrm>
          <a:prstGeom prst="rect">
            <a:avLst/>
          </a:prstGeom>
          <a:noFill/>
        </p:spPr>
        <p:txBody>
          <a:bodyPr wrap="square" rtlCol="0">
            <a:spAutoFit/>
          </a:bodyPr>
          <a:lstStyle/>
          <a:p>
            <a:r>
              <a:rPr lang="en-US" sz="2800" dirty="0">
                <a:solidFill>
                  <a:srgbClr val="00B050"/>
                </a:solidFill>
              </a:rPr>
              <a:t>Berry</a:t>
            </a:r>
          </a:p>
        </p:txBody>
      </p:sp>
      <p:sp>
        <p:nvSpPr>
          <p:cNvPr id="13" name="TextBox 12"/>
          <p:cNvSpPr txBox="1"/>
          <p:nvPr/>
        </p:nvSpPr>
        <p:spPr>
          <a:xfrm rot="16200000">
            <a:off x="2485402" y="2766202"/>
            <a:ext cx="1117865" cy="523220"/>
          </a:xfrm>
          <a:prstGeom prst="rect">
            <a:avLst/>
          </a:prstGeom>
          <a:noFill/>
        </p:spPr>
        <p:txBody>
          <a:bodyPr wrap="square" rtlCol="0">
            <a:spAutoFit/>
          </a:bodyPr>
          <a:lstStyle/>
          <a:p>
            <a:pPr algn="ctr"/>
            <a:r>
              <a:rPr lang="en-US" sz="2800" dirty="0">
                <a:solidFill>
                  <a:schemeClr val="accent1"/>
                </a:solidFill>
              </a:rPr>
              <a:t>Alex</a:t>
            </a:r>
          </a:p>
        </p:txBody>
      </p:sp>
      <p:sp>
        <p:nvSpPr>
          <p:cNvPr id="7" name="Slide Number Placeholder 6"/>
          <p:cNvSpPr>
            <a:spLocks noGrp="1"/>
          </p:cNvSpPr>
          <p:nvPr>
            <p:ph type="sldNum" sz="quarter" idx="12"/>
          </p:nvPr>
        </p:nvSpPr>
        <p:spPr>
          <a:xfrm>
            <a:off x="612648" y="6356350"/>
            <a:ext cx="814936" cy="365760"/>
          </a:xfrm>
          <a:prstGeom prst="rect">
            <a:avLst/>
          </a:prstGeom>
        </p:spPr>
        <p:txBody>
          <a:bodyPr vert="horz"/>
          <a:lstStyle>
            <a:defPPr>
              <a:defRPr lang="en-US"/>
            </a:defPPr>
            <a:lvl1pPr marL="0" algn="l" defTabSz="914400" rtl="0" eaLnBrk="1" latinLnBrk="0" hangingPunct="1">
              <a:defRPr kumimoji="0" sz="14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3B20E47-2A4C-4221-B6B9-A2AC2F1C1077}" type="slidenum">
              <a:rPr lang="en-US" smtClean="0"/>
              <a:pPr/>
              <a:t>53</a:t>
            </a:fld>
            <a:endParaRPr lang="en-US" dirty="0"/>
          </a:p>
        </p:txBody>
      </p:sp>
      <mc:AlternateContent xmlns:mc="http://schemas.openxmlformats.org/markup-compatibility/2006" xmlns:a14="http://schemas.microsoft.com/office/drawing/2010/main">
        <mc:Choice Requires="a14">
          <p:sp>
            <p:nvSpPr>
              <p:cNvPr id="16" name="Rectangle 15">
                <a:extLst>
                  <a:ext uri="{FF2B5EF4-FFF2-40B4-BE49-F238E27FC236}">
                    <a16:creationId xmlns:a16="http://schemas.microsoft.com/office/drawing/2014/main" id="{C156E4F8-F416-4042-90C4-434F060BB3F9}"/>
                  </a:ext>
                </a:extLst>
              </p:cNvPr>
              <p:cNvSpPr/>
              <p:nvPr/>
            </p:nvSpPr>
            <p:spPr>
              <a:xfrm>
                <a:off x="1762889" y="4754533"/>
                <a:ext cx="3955062" cy="523220"/>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2800" i="1">
                              <a:solidFill>
                                <a:srgbClr val="900000"/>
                              </a:solidFill>
                              <a:latin typeface="Cambria Math" panose="02040503050406030204" pitchFamily="18" charset="0"/>
                            </a:rPr>
                          </m:ctrlPr>
                        </m:sSubPr>
                        <m:e>
                          <m:r>
                            <a:rPr lang="en-US" sz="2800" i="1">
                              <a:solidFill>
                                <a:srgbClr val="900000"/>
                              </a:solidFill>
                              <a:latin typeface="Cambria Math" panose="02040503050406030204" pitchFamily="18" charset="0"/>
                            </a:rPr>
                            <m:t>𝑢</m:t>
                          </m:r>
                        </m:e>
                        <m:sub>
                          <m:r>
                            <a:rPr lang="en-US" sz="2800" i="1">
                              <a:solidFill>
                                <a:srgbClr val="900000"/>
                              </a:solidFill>
                              <a:latin typeface="Cambria Math" panose="02040503050406030204" pitchFamily="18" charset="0"/>
                            </a:rPr>
                            <m:t>𝐴</m:t>
                          </m:r>
                        </m:sub>
                      </m:sSub>
                      <m:d>
                        <m:dPr>
                          <m:ctrlPr>
                            <a:rPr lang="en-US" sz="2800" i="1">
                              <a:solidFill>
                                <a:srgbClr val="900000"/>
                              </a:solidFill>
                              <a:latin typeface="Cambria Math" panose="02040503050406030204" pitchFamily="18" charset="0"/>
                            </a:rPr>
                          </m:ctrlPr>
                        </m:dPr>
                        <m:e>
                          <m:r>
                            <a:rPr lang="en-US" sz="2800" i="1">
                              <a:solidFill>
                                <a:srgbClr val="900000"/>
                              </a:solidFill>
                              <a:latin typeface="Cambria Math" panose="02040503050406030204" pitchFamily="18" charset="0"/>
                            </a:rPr>
                            <m:t>𝐹</m:t>
                          </m:r>
                          <m:r>
                            <a:rPr lang="en-US" sz="2800" i="1">
                              <a:solidFill>
                                <a:srgbClr val="900000"/>
                              </a:solidFill>
                              <a:latin typeface="Cambria Math" panose="02040503050406030204" pitchFamily="18" charset="0"/>
                            </a:rPr>
                            <m:t>,</m:t>
                          </m:r>
                          <m:sSub>
                            <m:sSubPr>
                              <m:ctrlPr>
                                <a:rPr lang="en-US" sz="2800" i="1">
                                  <a:solidFill>
                                    <a:srgbClr val="900000"/>
                                  </a:solidFill>
                                  <a:latin typeface="Cambria Math" panose="02040503050406030204" pitchFamily="18" charset="0"/>
                                </a:rPr>
                              </m:ctrlPr>
                            </m:sSubPr>
                            <m:e>
                              <m:r>
                                <a:rPr lang="en-US" sz="2800" i="1">
                                  <a:solidFill>
                                    <a:srgbClr val="900000"/>
                                  </a:solidFill>
                                  <a:latin typeface="Cambria Math" panose="02040503050406030204" pitchFamily="18" charset="0"/>
                                </a:rPr>
                                <m:t>𝑠</m:t>
                              </m:r>
                            </m:e>
                            <m:sub>
                              <m:r>
                                <a:rPr lang="en-US" sz="2800" i="1">
                                  <a:solidFill>
                                    <a:srgbClr val="900000"/>
                                  </a:solidFill>
                                  <a:latin typeface="Cambria Math" panose="02040503050406030204" pitchFamily="18" charset="0"/>
                                </a:rPr>
                                <m:t>𝐵</m:t>
                              </m:r>
                            </m:sub>
                          </m:sSub>
                        </m:e>
                      </m:d>
                      <m:r>
                        <a:rPr lang="en-US" sz="2800" i="1">
                          <a:solidFill>
                            <a:srgbClr val="900000"/>
                          </a:solidFill>
                          <a:latin typeface="Cambria Math" panose="02040503050406030204" pitchFamily="18" charset="0"/>
                        </a:rPr>
                        <m:t>=</m:t>
                      </m:r>
                      <m:sSub>
                        <m:sSubPr>
                          <m:ctrlPr>
                            <a:rPr lang="en-US" sz="2800" i="1">
                              <a:solidFill>
                                <a:srgbClr val="900000"/>
                              </a:solidFill>
                              <a:latin typeface="Cambria Math" panose="02040503050406030204" pitchFamily="18" charset="0"/>
                            </a:rPr>
                          </m:ctrlPr>
                        </m:sSubPr>
                        <m:e>
                          <m:r>
                            <a:rPr lang="en-US" sz="2800" i="1">
                              <a:solidFill>
                                <a:srgbClr val="900000"/>
                              </a:solidFill>
                              <a:latin typeface="Cambria Math" panose="02040503050406030204" pitchFamily="18" charset="0"/>
                            </a:rPr>
                            <m:t>𝑢</m:t>
                          </m:r>
                        </m:e>
                        <m:sub>
                          <m:r>
                            <a:rPr lang="en-US" sz="2800" i="1">
                              <a:solidFill>
                                <a:srgbClr val="900000"/>
                              </a:solidFill>
                              <a:latin typeface="Cambria Math" panose="02040503050406030204" pitchFamily="18" charset="0"/>
                            </a:rPr>
                            <m:t>𝐴</m:t>
                          </m:r>
                        </m:sub>
                      </m:sSub>
                      <m:d>
                        <m:dPr>
                          <m:ctrlPr>
                            <a:rPr lang="en-US" sz="2800" i="1">
                              <a:solidFill>
                                <a:srgbClr val="900000"/>
                              </a:solidFill>
                              <a:latin typeface="Cambria Math" panose="02040503050406030204" pitchFamily="18" charset="0"/>
                            </a:rPr>
                          </m:ctrlPr>
                        </m:dPr>
                        <m:e>
                          <m:r>
                            <a:rPr lang="en-US" sz="2800" i="1">
                              <a:solidFill>
                                <a:srgbClr val="900000"/>
                              </a:solidFill>
                              <a:latin typeface="Cambria Math" panose="02040503050406030204" pitchFamily="18" charset="0"/>
                            </a:rPr>
                            <m:t>𝐶</m:t>
                          </m:r>
                          <m:r>
                            <a:rPr lang="en-US" sz="2800" i="1">
                              <a:solidFill>
                                <a:srgbClr val="900000"/>
                              </a:solidFill>
                              <a:latin typeface="Cambria Math" panose="02040503050406030204" pitchFamily="18" charset="0"/>
                            </a:rPr>
                            <m:t>,</m:t>
                          </m:r>
                          <m:sSub>
                            <m:sSubPr>
                              <m:ctrlPr>
                                <a:rPr lang="en-US" sz="2800" i="1">
                                  <a:solidFill>
                                    <a:srgbClr val="900000"/>
                                  </a:solidFill>
                                  <a:latin typeface="Cambria Math" panose="02040503050406030204" pitchFamily="18" charset="0"/>
                                </a:rPr>
                              </m:ctrlPr>
                            </m:sSubPr>
                            <m:e>
                              <m:r>
                                <a:rPr lang="en-US" sz="2800" i="1">
                                  <a:solidFill>
                                    <a:srgbClr val="900000"/>
                                  </a:solidFill>
                                  <a:latin typeface="Cambria Math" panose="02040503050406030204" pitchFamily="18" charset="0"/>
                                </a:rPr>
                                <m:t>𝑠</m:t>
                              </m:r>
                            </m:e>
                            <m:sub>
                              <m:r>
                                <a:rPr lang="en-US" sz="2800" i="1">
                                  <a:solidFill>
                                    <a:srgbClr val="900000"/>
                                  </a:solidFill>
                                  <a:latin typeface="Cambria Math" panose="02040503050406030204" pitchFamily="18" charset="0"/>
                                </a:rPr>
                                <m:t>𝐵</m:t>
                              </m:r>
                            </m:sub>
                          </m:sSub>
                        </m:e>
                      </m:d>
                    </m:oMath>
                  </m:oMathPara>
                </a14:m>
                <a:endParaRPr lang="en-US" sz="2800" dirty="0">
                  <a:solidFill>
                    <a:srgbClr val="900000"/>
                  </a:solidFill>
                </a:endParaRPr>
              </a:p>
            </p:txBody>
          </p:sp>
        </mc:Choice>
        <mc:Fallback xmlns="">
          <p:sp>
            <p:nvSpPr>
              <p:cNvPr id="16" name="Rectangle 15">
                <a:extLst>
                  <a:ext uri="{FF2B5EF4-FFF2-40B4-BE49-F238E27FC236}">
                    <a16:creationId xmlns:a16="http://schemas.microsoft.com/office/drawing/2014/main" id="{C156E4F8-F416-4042-90C4-434F060BB3F9}"/>
                  </a:ext>
                </a:extLst>
              </p:cNvPr>
              <p:cNvSpPr>
                <a:spLocks noRot="1" noChangeAspect="1" noMove="1" noResize="1" noEditPoints="1" noAdjustHandles="1" noChangeArrowheads="1" noChangeShapeType="1" noTextEdit="1"/>
              </p:cNvSpPr>
              <p:nvPr/>
            </p:nvSpPr>
            <p:spPr>
              <a:xfrm>
                <a:off x="1762889" y="4754533"/>
                <a:ext cx="3955062" cy="523220"/>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Rectangle 16">
                <a:extLst>
                  <a:ext uri="{FF2B5EF4-FFF2-40B4-BE49-F238E27FC236}">
                    <a16:creationId xmlns:a16="http://schemas.microsoft.com/office/drawing/2014/main" id="{EB1A13C3-CD73-493D-86EA-E0B4456B95F6}"/>
                  </a:ext>
                </a:extLst>
              </p:cNvPr>
              <p:cNvSpPr/>
              <p:nvPr/>
            </p:nvSpPr>
            <p:spPr>
              <a:xfrm>
                <a:off x="6320230" y="4754534"/>
                <a:ext cx="4033592" cy="523220"/>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2800" i="1">
                              <a:solidFill>
                                <a:srgbClr val="900000"/>
                              </a:solidFill>
                              <a:latin typeface="Cambria Math" panose="02040503050406030204" pitchFamily="18" charset="0"/>
                            </a:rPr>
                          </m:ctrlPr>
                        </m:sSubPr>
                        <m:e>
                          <m:r>
                            <a:rPr lang="en-US" sz="2800" i="1">
                              <a:solidFill>
                                <a:srgbClr val="900000"/>
                              </a:solidFill>
                              <a:latin typeface="Cambria Math" panose="02040503050406030204" pitchFamily="18" charset="0"/>
                            </a:rPr>
                            <m:t>𝑢</m:t>
                          </m:r>
                        </m:e>
                        <m:sub>
                          <m:r>
                            <a:rPr lang="en-US" sz="2800" i="1">
                              <a:solidFill>
                                <a:srgbClr val="900000"/>
                              </a:solidFill>
                              <a:latin typeface="Cambria Math" panose="02040503050406030204" pitchFamily="18" charset="0"/>
                            </a:rPr>
                            <m:t>𝐵</m:t>
                          </m:r>
                        </m:sub>
                      </m:sSub>
                      <m:d>
                        <m:dPr>
                          <m:ctrlPr>
                            <a:rPr lang="en-US" sz="2800" i="1">
                              <a:solidFill>
                                <a:srgbClr val="900000"/>
                              </a:solidFill>
                              <a:latin typeface="Cambria Math" panose="02040503050406030204" pitchFamily="18" charset="0"/>
                            </a:rPr>
                          </m:ctrlPr>
                        </m:dPr>
                        <m:e>
                          <m:sSub>
                            <m:sSubPr>
                              <m:ctrlPr>
                                <a:rPr lang="en-US" sz="2800" i="1">
                                  <a:solidFill>
                                    <a:srgbClr val="900000"/>
                                  </a:solidFill>
                                  <a:latin typeface="Cambria Math" panose="02040503050406030204" pitchFamily="18" charset="0"/>
                                </a:rPr>
                              </m:ctrlPr>
                            </m:sSubPr>
                            <m:e>
                              <m:r>
                                <a:rPr lang="en-US" sz="2800" i="1">
                                  <a:solidFill>
                                    <a:srgbClr val="900000"/>
                                  </a:solidFill>
                                  <a:latin typeface="Cambria Math" panose="02040503050406030204" pitchFamily="18" charset="0"/>
                                </a:rPr>
                                <m:t>𝑠</m:t>
                              </m:r>
                            </m:e>
                            <m:sub>
                              <m:r>
                                <a:rPr lang="en-US" sz="2800" i="1">
                                  <a:solidFill>
                                    <a:srgbClr val="900000"/>
                                  </a:solidFill>
                                  <a:latin typeface="Cambria Math" panose="02040503050406030204" pitchFamily="18" charset="0"/>
                                </a:rPr>
                                <m:t>𝐴</m:t>
                              </m:r>
                            </m:sub>
                          </m:sSub>
                          <m:r>
                            <a:rPr lang="en-US" sz="2800" i="1">
                              <a:solidFill>
                                <a:srgbClr val="900000"/>
                              </a:solidFill>
                              <a:latin typeface="Cambria Math" panose="02040503050406030204" pitchFamily="18" charset="0"/>
                            </a:rPr>
                            <m:t>,</m:t>
                          </m:r>
                          <m:r>
                            <a:rPr lang="en-US" sz="2800" i="1">
                              <a:solidFill>
                                <a:srgbClr val="900000"/>
                              </a:solidFill>
                              <a:latin typeface="Cambria Math" panose="02040503050406030204" pitchFamily="18" charset="0"/>
                            </a:rPr>
                            <m:t>𝐶</m:t>
                          </m:r>
                        </m:e>
                      </m:d>
                      <m:r>
                        <a:rPr lang="en-US" sz="2800" i="1">
                          <a:solidFill>
                            <a:srgbClr val="900000"/>
                          </a:solidFill>
                          <a:latin typeface="Cambria Math" panose="02040503050406030204" pitchFamily="18" charset="0"/>
                        </a:rPr>
                        <m:t>=</m:t>
                      </m:r>
                      <m:sSub>
                        <m:sSubPr>
                          <m:ctrlPr>
                            <a:rPr lang="en-US" sz="2800" i="1">
                              <a:solidFill>
                                <a:srgbClr val="900000"/>
                              </a:solidFill>
                              <a:latin typeface="Cambria Math" panose="02040503050406030204" pitchFamily="18" charset="0"/>
                            </a:rPr>
                          </m:ctrlPr>
                        </m:sSubPr>
                        <m:e>
                          <m:r>
                            <a:rPr lang="en-US" sz="2800" i="1">
                              <a:solidFill>
                                <a:srgbClr val="900000"/>
                              </a:solidFill>
                              <a:latin typeface="Cambria Math" panose="02040503050406030204" pitchFamily="18" charset="0"/>
                            </a:rPr>
                            <m:t>𝑢</m:t>
                          </m:r>
                        </m:e>
                        <m:sub>
                          <m:r>
                            <a:rPr lang="en-US" sz="2800" i="1">
                              <a:solidFill>
                                <a:srgbClr val="900000"/>
                              </a:solidFill>
                              <a:latin typeface="Cambria Math" panose="02040503050406030204" pitchFamily="18" charset="0"/>
                            </a:rPr>
                            <m:t>𝐵</m:t>
                          </m:r>
                        </m:sub>
                      </m:sSub>
                      <m:d>
                        <m:dPr>
                          <m:ctrlPr>
                            <a:rPr lang="en-US" sz="2800" i="1">
                              <a:solidFill>
                                <a:srgbClr val="900000"/>
                              </a:solidFill>
                              <a:latin typeface="Cambria Math" panose="02040503050406030204" pitchFamily="18" charset="0"/>
                            </a:rPr>
                          </m:ctrlPr>
                        </m:dPr>
                        <m:e>
                          <m:sSub>
                            <m:sSubPr>
                              <m:ctrlPr>
                                <a:rPr lang="en-US" sz="2800" i="1">
                                  <a:solidFill>
                                    <a:srgbClr val="900000"/>
                                  </a:solidFill>
                                  <a:latin typeface="Cambria Math" panose="02040503050406030204" pitchFamily="18" charset="0"/>
                                </a:rPr>
                              </m:ctrlPr>
                            </m:sSubPr>
                            <m:e>
                              <m:r>
                                <a:rPr lang="en-US" sz="2800" i="1">
                                  <a:solidFill>
                                    <a:srgbClr val="900000"/>
                                  </a:solidFill>
                                  <a:latin typeface="Cambria Math" panose="02040503050406030204" pitchFamily="18" charset="0"/>
                                </a:rPr>
                                <m:t>𝑠</m:t>
                              </m:r>
                            </m:e>
                            <m:sub>
                              <m:r>
                                <a:rPr lang="en-US" sz="2800" i="1">
                                  <a:solidFill>
                                    <a:srgbClr val="900000"/>
                                  </a:solidFill>
                                  <a:latin typeface="Cambria Math" panose="02040503050406030204" pitchFamily="18" charset="0"/>
                                </a:rPr>
                                <m:t>𝐴</m:t>
                              </m:r>
                            </m:sub>
                          </m:sSub>
                          <m:r>
                            <a:rPr lang="en-US" sz="2800" i="1">
                              <a:solidFill>
                                <a:srgbClr val="900000"/>
                              </a:solidFill>
                              <a:latin typeface="Cambria Math" panose="02040503050406030204" pitchFamily="18" charset="0"/>
                            </a:rPr>
                            <m:t>,</m:t>
                          </m:r>
                          <m:r>
                            <a:rPr lang="en-US" sz="2800" i="1">
                              <a:solidFill>
                                <a:srgbClr val="900000"/>
                              </a:solidFill>
                              <a:latin typeface="Cambria Math" panose="02040503050406030204" pitchFamily="18" charset="0"/>
                            </a:rPr>
                            <m:t>𝐶</m:t>
                          </m:r>
                        </m:e>
                      </m:d>
                    </m:oMath>
                  </m:oMathPara>
                </a14:m>
                <a:endParaRPr lang="en-US" sz="2800" i="1" dirty="0">
                  <a:solidFill>
                    <a:srgbClr val="900000"/>
                  </a:solidFill>
                  <a:latin typeface="Cambria Math" panose="02040503050406030204" pitchFamily="18" charset="0"/>
                </a:endParaRPr>
              </a:p>
            </p:txBody>
          </p:sp>
        </mc:Choice>
        <mc:Fallback xmlns="">
          <p:sp>
            <p:nvSpPr>
              <p:cNvPr id="17" name="Rectangle 16">
                <a:extLst>
                  <a:ext uri="{FF2B5EF4-FFF2-40B4-BE49-F238E27FC236}">
                    <a16:creationId xmlns:a16="http://schemas.microsoft.com/office/drawing/2014/main" id="{EB1A13C3-CD73-493D-86EA-E0B4456B95F6}"/>
                  </a:ext>
                </a:extLst>
              </p:cNvPr>
              <p:cNvSpPr>
                <a:spLocks noRot="1" noChangeAspect="1" noMove="1" noResize="1" noEditPoints="1" noAdjustHandles="1" noChangeArrowheads="1" noChangeShapeType="1" noTextEdit="1"/>
              </p:cNvSpPr>
              <p:nvPr/>
            </p:nvSpPr>
            <p:spPr>
              <a:xfrm>
                <a:off x="6320230" y="4754534"/>
                <a:ext cx="4033592" cy="523220"/>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5FB875A9-0BF5-40E4-B960-9E172D93C5F6}"/>
                  </a:ext>
                </a:extLst>
              </p:cNvPr>
              <p:cNvSpPr txBox="1"/>
              <p:nvPr/>
            </p:nvSpPr>
            <p:spPr>
              <a:xfrm>
                <a:off x="1792738" y="5299947"/>
                <a:ext cx="8473527" cy="836319"/>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sSub>
                        <m:sSubPr>
                          <m:ctrlPr>
                            <a:rPr lang="en-US" sz="2000" i="1">
                              <a:latin typeface="Cambria Math" panose="02040503050406030204" pitchFamily="18" charset="0"/>
                            </a:rPr>
                          </m:ctrlPr>
                        </m:sSubPr>
                        <m:e>
                          <m:r>
                            <a:rPr lang="en-US" sz="2000" i="1">
                              <a:latin typeface="Cambria Math" panose="02040503050406030204" pitchFamily="18" charset="0"/>
                            </a:rPr>
                            <m:t>𝑢</m:t>
                          </m:r>
                        </m:e>
                        <m:sub>
                          <m:r>
                            <a:rPr lang="en-US" sz="2000" i="1">
                              <a:latin typeface="Cambria Math" panose="02040503050406030204" pitchFamily="18" charset="0"/>
                            </a:rPr>
                            <m:t>𝐴</m:t>
                          </m:r>
                        </m:sub>
                      </m:sSub>
                      <m:d>
                        <m:dPr>
                          <m:ctrlPr>
                            <a:rPr lang="en-US" sz="2000" i="1">
                              <a:latin typeface="Cambria Math" panose="02040503050406030204" pitchFamily="18" charset="0"/>
                            </a:rPr>
                          </m:ctrlPr>
                        </m:dPr>
                        <m:e>
                          <m:r>
                            <a:rPr lang="en-US" sz="2000" i="1">
                              <a:latin typeface="Cambria Math" panose="02040503050406030204" pitchFamily="18" charset="0"/>
                            </a:rPr>
                            <m:t>𝐹</m:t>
                          </m:r>
                          <m:r>
                            <a:rPr lang="en-US" sz="2000" i="1">
                              <a:latin typeface="Cambria Math" panose="02040503050406030204" pitchFamily="18" charset="0"/>
                            </a:rPr>
                            <m:t>,</m:t>
                          </m:r>
                          <m:sSub>
                            <m:sSubPr>
                              <m:ctrlPr>
                                <a:rPr lang="en-US" sz="2000" i="1">
                                  <a:latin typeface="Cambria Math" panose="02040503050406030204" pitchFamily="18" charset="0"/>
                                </a:rPr>
                              </m:ctrlPr>
                            </m:sSubPr>
                            <m:e>
                              <m:r>
                                <a:rPr lang="en-US" sz="2000" i="1">
                                  <a:latin typeface="Cambria Math" panose="02040503050406030204" pitchFamily="18" charset="0"/>
                                </a:rPr>
                                <m:t>𝑠</m:t>
                              </m:r>
                            </m:e>
                            <m:sub>
                              <m:r>
                                <a:rPr lang="en-US" sz="2000" i="1">
                                  <a:latin typeface="Cambria Math" panose="02040503050406030204" pitchFamily="18" charset="0"/>
                                </a:rPr>
                                <m:t>𝐵</m:t>
                              </m:r>
                            </m:sub>
                          </m:sSub>
                        </m:e>
                      </m:d>
                      <m:r>
                        <a:rPr lang="en-US" sz="2000" i="1">
                          <a:latin typeface="Cambria Math" panose="02040503050406030204" pitchFamily="18" charset="0"/>
                        </a:rPr>
                        <m:t>=2∗</m:t>
                      </m:r>
                      <m:r>
                        <a:rPr lang="en-US" sz="2000" i="1">
                          <a:latin typeface="Cambria Math" panose="02040503050406030204" pitchFamily="18" charset="0"/>
                        </a:rPr>
                        <m:t>𝑞</m:t>
                      </m:r>
                      <m:r>
                        <a:rPr lang="en-US" sz="2000" i="1">
                          <a:latin typeface="Cambria Math" panose="02040503050406030204" pitchFamily="18" charset="0"/>
                        </a:rPr>
                        <m:t>+0∗</m:t>
                      </m:r>
                      <m:d>
                        <m:dPr>
                          <m:ctrlPr>
                            <a:rPr lang="en-US" sz="2000" i="1">
                              <a:latin typeface="Cambria Math" panose="02040503050406030204" pitchFamily="18" charset="0"/>
                            </a:rPr>
                          </m:ctrlPr>
                        </m:dPr>
                        <m:e>
                          <m:r>
                            <a:rPr lang="en-US" sz="2000" i="1">
                              <a:latin typeface="Cambria Math" panose="02040503050406030204" pitchFamily="18" charset="0"/>
                            </a:rPr>
                            <m:t>1−</m:t>
                          </m:r>
                          <m:r>
                            <a:rPr lang="en-US" sz="2000" i="1">
                              <a:latin typeface="Cambria Math" panose="02040503050406030204" pitchFamily="18" charset="0"/>
                            </a:rPr>
                            <m:t>𝑞</m:t>
                          </m:r>
                        </m:e>
                      </m:d>
                      <m:r>
                        <a:rPr lang="en-US" sz="2000">
                          <a:latin typeface="Cambria Math" panose="02040503050406030204" pitchFamily="18" charset="0"/>
                        </a:rPr>
                        <m:t>=</m:t>
                      </m:r>
                      <m:sSub>
                        <m:sSubPr>
                          <m:ctrlPr>
                            <a:rPr lang="en-US" sz="2000" i="1">
                              <a:latin typeface="Cambria Math" panose="02040503050406030204" pitchFamily="18" charset="0"/>
                            </a:rPr>
                          </m:ctrlPr>
                        </m:sSubPr>
                        <m:e>
                          <m:r>
                            <a:rPr lang="en-US" sz="2000" i="1">
                              <a:latin typeface="Cambria Math" panose="02040503050406030204" pitchFamily="18" charset="0"/>
                            </a:rPr>
                            <m:t>𝑢</m:t>
                          </m:r>
                        </m:e>
                        <m:sub>
                          <m:r>
                            <a:rPr lang="en-US" sz="2000" i="1">
                              <a:latin typeface="Cambria Math" panose="02040503050406030204" pitchFamily="18" charset="0"/>
                            </a:rPr>
                            <m:t>𝐴</m:t>
                          </m:r>
                        </m:sub>
                      </m:sSub>
                      <m:d>
                        <m:dPr>
                          <m:ctrlPr>
                            <a:rPr lang="en-US" sz="2000" i="1">
                              <a:latin typeface="Cambria Math" panose="02040503050406030204" pitchFamily="18" charset="0"/>
                            </a:rPr>
                          </m:ctrlPr>
                        </m:dPr>
                        <m:e>
                          <m:r>
                            <a:rPr lang="en-US" sz="2000" i="1">
                              <a:latin typeface="Cambria Math" panose="02040503050406030204" pitchFamily="18" charset="0"/>
                            </a:rPr>
                            <m:t>𝐶</m:t>
                          </m:r>
                          <m:r>
                            <a:rPr lang="en-US" sz="2000" i="1">
                              <a:latin typeface="Cambria Math" panose="02040503050406030204" pitchFamily="18" charset="0"/>
                            </a:rPr>
                            <m:t>,</m:t>
                          </m:r>
                          <m:sSub>
                            <m:sSubPr>
                              <m:ctrlPr>
                                <a:rPr lang="en-US" sz="2000" i="1">
                                  <a:latin typeface="Cambria Math" panose="02040503050406030204" pitchFamily="18" charset="0"/>
                                </a:rPr>
                              </m:ctrlPr>
                            </m:sSubPr>
                            <m:e>
                              <m:r>
                                <a:rPr lang="en-US" sz="2000" i="1">
                                  <a:latin typeface="Cambria Math" panose="02040503050406030204" pitchFamily="18" charset="0"/>
                                </a:rPr>
                                <m:t>𝑠</m:t>
                              </m:r>
                            </m:e>
                            <m:sub>
                              <m:r>
                                <a:rPr lang="en-US" sz="2000" i="1">
                                  <a:latin typeface="Cambria Math" panose="02040503050406030204" pitchFamily="18" charset="0"/>
                                </a:rPr>
                                <m:t>𝐵</m:t>
                              </m:r>
                            </m:sub>
                          </m:sSub>
                        </m:e>
                      </m:d>
                      <m:r>
                        <a:rPr lang="en-US" sz="2000" i="1">
                          <a:latin typeface="Cambria Math" panose="02040503050406030204" pitchFamily="18" charset="0"/>
                        </a:rPr>
                        <m:t>=0∗</m:t>
                      </m:r>
                      <m:r>
                        <a:rPr lang="en-US" sz="2000" i="1">
                          <a:latin typeface="Cambria Math" panose="02040503050406030204" pitchFamily="18" charset="0"/>
                        </a:rPr>
                        <m:t>𝑞</m:t>
                      </m:r>
                      <m:r>
                        <a:rPr lang="en-US" sz="2000" i="1">
                          <a:latin typeface="Cambria Math" panose="02040503050406030204" pitchFamily="18" charset="0"/>
                        </a:rPr>
                        <m:t>+1∗</m:t>
                      </m:r>
                      <m:d>
                        <m:dPr>
                          <m:ctrlPr>
                            <a:rPr lang="en-US" sz="2000" i="1">
                              <a:latin typeface="Cambria Math" panose="02040503050406030204" pitchFamily="18" charset="0"/>
                            </a:rPr>
                          </m:ctrlPr>
                        </m:dPr>
                        <m:e>
                          <m:r>
                            <a:rPr lang="en-US" sz="2000" i="1">
                              <a:latin typeface="Cambria Math" panose="02040503050406030204" pitchFamily="18" charset="0"/>
                            </a:rPr>
                            <m:t>1−</m:t>
                          </m:r>
                          <m:r>
                            <a:rPr lang="en-US" sz="2000" i="1">
                              <a:latin typeface="Cambria Math" panose="02040503050406030204" pitchFamily="18" charset="0"/>
                            </a:rPr>
                            <m:t>𝑞</m:t>
                          </m:r>
                        </m:e>
                      </m:d>
                    </m:oMath>
                  </m:oMathPara>
                </a14:m>
                <a:endParaRPr lang="en-US" sz="2000" dirty="0"/>
              </a:p>
              <a:p>
                <a:pPr algn="ctr"/>
                <a:r>
                  <a:rPr lang="en-US" sz="2000" dirty="0"/>
                  <a:t>So </a:t>
                </a:r>
                <a14:m>
                  <m:oMath xmlns:m="http://schemas.openxmlformats.org/officeDocument/2006/math">
                    <m:r>
                      <a:rPr lang="en-US" sz="2000" i="1">
                        <a:latin typeface="Cambria Math" panose="02040503050406030204" pitchFamily="18" charset="0"/>
                      </a:rPr>
                      <m:t>2</m:t>
                    </m:r>
                    <m:r>
                      <a:rPr lang="en-US" sz="2000" i="1">
                        <a:latin typeface="Cambria Math" panose="02040503050406030204" pitchFamily="18" charset="0"/>
                      </a:rPr>
                      <m:t>𝑞</m:t>
                    </m:r>
                    <m:r>
                      <a:rPr lang="en-US" sz="2000" i="1">
                        <a:latin typeface="Cambria Math" panose="02040503050406030204" pitchFamily="18" charset="0"/>
                      </a:rPr>
                      <m:t>=1−</m:t>
                    </m:r>
                    <m:r>
                      <a:rPr lang="en-US" sz="2000" i="1">
                        <a:latin typeface="Cambria Math" panose="02040503050406030204" pitchFamily="18" charset="0"/>
                      </a:rPr>
                      <m:t>𝑞</m:t>
                    </m:r>
                    <m:r>
                      <a:rPr lang="en-US" sz="2000" i="1">
                        <a:latin typeface="Cambria Math" panose="02040503050406030204" pitchFamily="18" charset="0"/>
                      </a:rPr>
                      <m:t>,</m:t>
                    </m:r>
                  </m:oMath>
                </a14:m>
                <a:r>
                  <a:rPr lang="en-US" sz="2000" i="1" dirty="0">
                    <a:latin typeface="Cambria Math" panose="02040503050406030204" pitchFamily="18" charset="0"/>
                  </a:rPr>
                  <a:t> </a:t>
                </a:r>
                <a:r>
                  <a:rPr lang="en-US" sz="2000" dirty="0"/>
                  <a:t>we get </a:t>
                </a:r>
                <a14:m>
                  <m:oMath xmlns:m="http://schemas.openxmlformats.org/officeDocument/2006/math">
                    <m:r>
                      <a:rPr lang="en-US" sz="2000" i="1">
                        <a:latin typeface="Cambria Math" panose="02040503050406030204" pitchFamily="18" charset="0"/>
                      </a:rPr>
                      <m:t>𝑞</m:t>
                    </m:r>
                    <m:r>
                      <a:rPr lang="en-US" sz="2000" i="1">
                        <a:latin typeface="Cambria Math" panose="02040503050406030204" pitchFamily="18" charset="0"/>
                      </a:rPr>
                      <m:t>=</m:t>
                    </m:r>
                    <m:f>
                      <m:fPr>
                        <m:ctrlPr>
                          <a:rPr lang="en-US" sz="2000" i="1">
                            <a:latin typeface="Cambria Math" panose="02040503050406030204" pitchFamily="18" charset="0"/>
                          </a:rPr>
                        </m:ctrlPr>
                      </m:fPr>
                      <m:num>
                        <m:r>
                          <a:rPr lang="en-US" sz="2000" i="1">
                            <a:latin typeface="Cambria Math" panose="02040503050406030204" pitchFamily="18" charset="0"/>
                          </a:rPr>
                          <m:t>1</m:t>
                        </m:r>
                      </m:num>
                      <m:den>
                        <m:r>
                          <a:rPr lang="en-US" sz="2000" i="1">
                            <a:latin typeface="Cambria Math" panose="02040503050406030204" pitchFamily="18" charset="0"/>
                          </a:rPr>
                          <m:t>3</m:t>
                        </m:r>
                      </m:den>
                    </m:f>
                  </m:oMath>
                </a14:m>
                <a:endParaRPr lang="en-US" sz="2000" dirty="0"/>
              </a:p>
            </p:txBody>
          </p:sp>
        </mc:Choice>
        <mc:Fallback xmlns="">
          <p:sp>
            <p:nvSpPr>
              <p:cNvPr id="14" name="TextBox 13">
                <a:extLst>
                  <a:ext uri="{FF2B5EF4-FFF2-40B4-BE49-F238E27FC236}">
                    <a16:creationId xmlns:a16="http://schemas.microsoft.com/office/drawing/2014/main" id="{5FB875A9-0BF5-40E4-B960-9E172D93C5F6}"/>
                  </a:ext>
                </a:extLst>
              </p:cNvPr>
              <p:cNvSpPr txBox="1">
                <a:spLocks noRot="1" noChangeAspect="1" noMove="1" noResize="1" noEditPoints="1" noAdjustHandles="1" noChangeArrowheads="1" noChangeShapeType="1" noTextEdit="1"/>
              </p:cNvSpPr>
              <p:nvPr/>
            </p:nvSpPr>
            <p:spPr>
              <a:xfrm>
                <a:off x="1792738" y="5299947"/>
                <a:ext cx="8473527" cy="836319"/>
              </a:xfrm>
              <a:prstGeom prst="rect">
                <a:avLst/>
              </a:prstGeom>
              <a:blipFill>
                <a:blip r:embed="rId6"/>
                <a:stretch>
                  <a:fillRect b="-434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FC324FB7-D311-4484-BB5E-692FA9D28038}"/>
                  </a:ext>
                </a:extLst>
              </p:cNvPr>
              <p:cNvSpPr txBox="1"/>
              <p:nvPr/>
            </p:nvSpPr>
            <p:spPr>
              <a:xfrm>
                <a:off x="1515737" y="5975123"/>
                <a:ext cx="9478534" cy="836960"/>
              </a:xfrm>
              <a:prstGeom prst="rect">
                <a:avLst/>
              </a:prstGeom>
              <a:noFill/>
            </p:spPr>
            <p:txBody>
              <a:bodyPr wrap="square" rtlCol="0">
                <a:spAutoFit/>
              </a:bodyPr>
              <a:lstStyle/>
              <a:p>
                <a:r>
                  <a:rPr lang="en-US" sz="2000" dirty="0"/>
                  <a:t>Similarly, </a:t>
                </a:r>
                <a14:m>
                  <m:oMath xmlns:m="http://schemas.openxmlformats.org/officeDocument/2006/math">
                    <m:sSub>
                      <m:sSubPr>
                        <m:ctrlPr>
                          <a:rPr lang="en-US" sz="2000" i="1">
                            <a:latin typeface="Cambria Math" panose="02040503050406030204" pitchFamily="18" charset="0"/>
                          </a:rPr>
                        </m:ctrlPr>
                      </m:sSubPr>
                      <m:e>
                        <m:r>
                          <a:rPr lang="en-US" sz="2000" i="1">
                            <a:latin typeface="Cambria Math" panose="02040503050406030204" pitchFamily="18" charset="0"/>
                          </a:rPr>
                          <m:t>𝑢</m:t>
                        </m:r>
                      </m:e>
                      <m:sub>
                        <m:r>
                          <a:rPr lang="en-US" sz="2000" i="1">
                            <a:latin typeface="Cambria Math" panose="02040503050406030204" pitchFamily="18" charset="0"/>
                          </a:rPr>
                          <m:t>𝐵</m:t>
                        </m:r>
                      </m:sub>
                    </m:sSub>
                    <m:d>
                      <m:dPr>
                        <m:ctrlPr>
                          <a:rPr lang="en-US" sz="2000" i="1">
                            <a:latin typeface="Cambria Math" panose="02040503050406030204" pitchFamily="18" charset="0"/>
                          </a:rPr>
                        </m:ctrlPr>
                      </m:dPr>
                      <m:e>
                        <m:sSub>
                          <m:sSubPr>
                            <m:ctrlPr>
                              <a:rPr lang="en-US" sz="2000" i="1">
                                <a:latin typeface="Cambria Math" panose="02040503050406030204" pitchFamily="18" charset="0"/>
                              </a:rPr>
                            </m:ctrlPr>
                          </m:sSubPr>
                          <m:e>
                            <m:r>
                              <a:rPr lang="en-US" sz="2000" i="1">
                                <a:latin typeface="Cambria Math" panose="02040503050406030204" pitchFamily="18" charset="0"/>
                              </a:rPr>
                              <m:t>𝑠</m:t>
                            </m:r>
                          </m:e>
                          <m:sub>
                            <m:r>
                              <a:rPr lang="en-US" sz="2000" i="1">
                                <a:latin typeface="Cambria Math" panose="02040503050406030204" pitchFamily="18" charset="0"/>
                              </a:rPr>
                              <m:t>𝐴</m:t>
                            </m:r>
                          </m:sub>
                        </m:sSub>
                        <m:r>
                          <a:rPr lang="en-US" sz="2000" i="1">
                            <a:latin typeface="Cambria Math" panose="02040503050406030204" pitchFamily="18" charset="0"/>
                          </a:rPr>
                          <m:t>,</m:t>
                        </m:r>
                        <m:r>
                          <a:rPr lang="en-US" sz="2000" i="1">
                            <a:latin typeface="Cambria Math" panose="02040503050406030204" pitchFamily="18" charset="0"/>
                          </a:rPr>
                          <m:t>𝐹</m:t>
                        </m:r>
                      </m:e>
                    </m:d>
                    <m:r>
                      <a:rPr lang="en-US" sz="2000" i="1">
                        <a:latin typeface="Cambria Math" panose="02040503050406030204" pitchFamily="18" charset="0"/>
                      </a:rPr>
                      <m:t>=1∗</m:t>
                    </m:r>
                    <m:r>
                      <a:rPr lang="en-US" sz="2000" i="1">
                        <a:latin typeface="Cambria Math" panose="02040503050406030204" pitchFamily="18" charset="0"/>
                      </a:rPr>
                      <m:t>𝑝</m:t>
                    </m:r>
                    <m:r>
                      <a:rPr lang="en-US" sz="2000" i="1">
                        <a:latin typeface="Cambria Math" panose="02040503050406030204" pitchFamily="18" charset="0"/>
                      </a:rPr>
                      <m:t>+0∗</m:t>
                    </m:r>
                    <m:d>
                      <m:dPr>
                        <m:ctrlPr>
                          <a:rPr lang="en-US" sz="2000" i="1">
                            <a:latin typeface="Cambria Math" panose="02040503050406030204" pitchFamily="18" charset="0"/>
                          </a:rPr>
                        </m:ctrlPr>
                      </m:dPr>
                      <m:e>
                        <m:r>
                          <a:rPr lang="en-US" sz="2000" i="1">
                            <a:latin typeface="Cambria Math" panose="02040503050406030204" pitchFamily="18" charset="0"/>
                          </a:rPr>
                          <m:t>1−</m:t>
                        </m:r>
                        <m:r>
                          <a:rPr lang="en-US" sz="2000" i="1">
                            <a:latin typeface="Cambria Math" panose="02040503050406030204" pitchFamily="18" charset="0"/>
                          </a:rPr>
                          <m:t>𝑝</m:t>
                        </m:r>
                      </m:e>
                    </m:d>
                    <m:r>
                      <a:rPr lang="en-US" sz="2000" i="1">
                        <a:latin typeface="Cambria Math" panose="02040503050406030204" pitchFamily="18" charset="0"/>
                      </a:rPr>
                      <m:t>=</m:t>
                    </m:r>
                    <m:sSub>
                      <m:sSubPr>
                        <m:ctrlPr>
                          <a:rPr lang="en-US" sz="2000" i="1">
                            <a:latin typeface="Cambria Math" panose="02040503050406030204" pitchFamily="18" charset="0"/>
                          </a:rPr>
                        </m:ctrlPr>
                      </m:sSubPr>
                      <m:e>
                        <m:r>
                          <a:rPr lang="en-US" sz="2000" i="1">
                            <a:latin typeface="Cambria Math" panose="02040503050406030204" pitchFamily="18" charset="0"/>
                          </a:rPr>
                          <m:t>𝑢</m:t>
                        </m:r>
                      </m:e>
                      <m:sub>
                        <m:r>
                          <a:rPr lang="en-US" sz="2000" i="1">
                            <a:latin typeface="Cambria Math" panose="02040503050406030204" pitchFamily="18" charset="0"/>
                          </a:rPr>
                          <m:t>𝐵</m:t>
                        </m:r>
                      </m:sub>
                    </m:sSub>
                    <m:d>
                      <m:dPr>
                        <m:ctrlPr>
                          <a:rPr lang="en-US" sz="2000" i="1">
                            <a:latin typeface="Cambria Math" panose="02040503050406030204" pitchFamily="18" charset="0"/>
                          </a:rPr>
                        </m:ctrlPr>
                      </m:dPr>
                      <m:e>
                        <m:sSub>
                          <m:sSubPr>
                            <m:ctrlPr>
                              <a:rPr lang="en-US" sz="2000" i="1">
                                <a:latin typeface="Cambria Math" panose="02040503050406030204" pitchFamily="18" charset="0"/>
                              </a:rPr>
                            </m:ctrlPr>
                          </m:sSubPr>
                          <m:e>
                            <m:r>
                              <a:rPr lang="en-US" sz="2000" i="1">
                                <a:latin typeface="Cambria Math" panose="02040503050406030204" pitchFamily="18" charset="0"/>
                              </a:rPr>
                              <m:t>𝑠</m:t>
                            </m:r>
                          </m:e>
                          <m:sub>
                            <m:r>
                              <a:rPr lang="en-US" sz="2000" i="1">
                                <a:latin typeface="Cambria Math" panose="02040503050406030204" pitchFamily="18" charset="0"/>
                              </a:rPr>
                              <m:t>𝐴</m:t>
                            </m:r>
                          </m:sub>
                        </m:sSub>
                        <m:r>
                          <a:rPr lang="en-US" sz="2000" i="1">
                            <a:latin typeface="Cambria Math" panose="02040503050406030204" pitchFamily="18" charset="0"/>
                          </a:rPr>
                          <m:t>,</m:t>
                        </m:r>
                        <m:r>
                          <a:rPr lang="en-US" sz="2000" i="1">
                            <a:latin typeface="Cambria Math" panose="02040503050406030204" pitchFamily="18" charset="0"/>
                          </a:rPr>
                          <m:t>𝐶</m:t>
                        </m:r>
                      </m:e>
                    </m:d>
                    <m:r>
                      <a:rPr lang="en-US" sz="2000" i="1">
                        <a:latin typeface="Cambria Math" panose="02040503050406030204" pitchFamily="18" charset="0"/>
                      </a:rPr>
                      <m:t>=0∗</m:t>
                    </m:r>
                    <m:r>
                      <a:rPr lang="en-US" sz="2000" i="1">
                        <a:latin typeface="Cambria Math" panose="02040503050406030204" pitchFamily="18" charset="0"/>
                      </a:rPr>
                      <m:t>𝑝</m:t>
                    </m:r>
                    <m:r>
                      <a:rPr lang="en-US" sz="2000" i="1">
                        <a:latin typeface="Cambria Math" panose="02040503050406030204" pitchFamily="18" charset="0"/>
                      </a:rPr>
                      <m:t>+2∗</m:t>
                    </m:r>
                    <m:d>
                      <m:dPr>
                        <m:ctrlPr>
                          <a:rPr lang="en-US" sz="2000" i="1">
                            <a:latin typeface="Cambria Math" panose="02040503050406030204" pitchFamily="18" charset="0"/>
                          </a:rPr>
                        </m:ctrlPr>
                      </m:dPr>
                      <m:e>
                        <m:r>
                          <a:rPr lang="en-US" sz="2000" i="1">
                            <a:latin typeface="Cambria Math" panose="02040503050406030204" pitchFamily="18" charset="0"/>
                          </a:rPr>
                          <m:t>1−</m:t>
                        </m:r>
                        <m:r>
                          <a:rPr lang="en-US" sz="2000" i="1">
                            <a:latin typeface="Cambria Math" panose="02040503050406030204" pitchFamily="18" charset="0"/>
                          </a:rPr>
                          <m:t>𝑝</m:t>
                        </m:r>
                      </m:e>
                    </m:d>
                  </m:oMath>
                </a14:m>
                <a:endParaRPr lang="en-US" sz="2000" dirty="0"/>
              </a:p>
              <a:p>
                <a:r>
                  <a:rPr lang="en-US" sz="2000" dirty="0"/>
                  <a:t>So </a:t>
                </a:r>
                <a14:m>
                  <m:oMath xmlns:m="http://schemas.openxmlformats.org/officeDocument/2006/math">
                    <m:r>
                      <a:rPr lang="en-US" sz="2000" i="1">
                        <a:latin typeface="Cambria Math" panose="02040503050406030204" pitchFamily="18" charset="0"/>
                      </a:rPr>
                      <m:t>𝑝</m:t>
                    </m:r>
                    <m:r>
                      <a:rPr lang="en-US" sz="2000" i="1">
                        <a:latin typeface="Cambria Math" panose="02040503050406030204" pitchFamily="18" charset="0"/>
                      </a:rPr>
                      <m:t>=2</m:t>
                    </m:r>
                    <m:d>
                      <m:dPr>
                        <m:ctrlPr>
                          <a:rPr lang="en-US" sz="2000" i="1">
                            <a:latin typeface="Cambria Math" panose="02040503050406030204" pitchFamily="18" charset="0"/>
                          </a:rPr>
                        </m:ctrlPr>
                      </m:dPr>
                      <m:e>
                        <m:r>
                          <a:rPr lang="en-US" sz="2000" i="1">
                            <a:latin typeface="Cambria Math" panose="02040503050406030204" pitchFamily="18" charset="0"/>
                          </a:rPr>
                          <m:t>1−</m:t>
                        </m:r>
                        <m:r>
                          <a:rPr lang="en-US" sz="2000" i="1">
                            <a:latin typeface="Cambria Math" panose="02040503050406030204" pitchFamily="18" charset="0"/>
                          </a:rPr>
                          <m:t>𝑝</m:t>
                        </m:r>
                      </m:e>
                    </m:d>
                    <m:r>
                      <a:rPr lang="en-US" sz="2000" i="1">
                        <a:latin typeface="Cambria Math" panose="02040503050406030204" pitchFamily="18" charset="0"/>
                      </a:rPr>
                      <m:t>,</m:t>
                    </m:r>
                  </m:oMath>
                </a14:m>
                <a:r>
                  <a:rPr lang="en-US" sz="2000" i="1" dirty="0">
                    <a:latin typeface="Cambria Math" panose="02040503050406030204" pitchFamily="18" charset="0"/>
                  </a:rPr>
                  <a:t> </a:t>
                </a:r>
                <a:r>
                  <a:rPr lang="en-US" sz="2000" dirty="0"/>
                  <a:t>we get </a:t>
                </a:r>
                <a14:m>
                  <m:oMath xmlns:m="http://schemas.openxmlformats.org/officeDocument/2006/math">
                    <m:r>
                      <a:rPr lang="en-US" sz="2000" i="1">
                        <a:latin typeface="Cambria Math" panose="02040503050406030204" pitchFamily="18" charset="0"/>
                      </a:rPr>
                      <m:t>𝑝</m:t>
                    </m:r>
                    <m:r>
                      <a:rPr lang="en-US" sz="2000" i="1">
                        <a:latin typeface="Cambria Math" panose="02040503050406030204" pitchFamily="18" charset="0"/>
                      </a:rPr>
                      <m:t>=</m:t>
                    </m:r>
                    <m:f>
                      <m:fPr>
                        <m:ctrlPr>
                          <a:rPr lang="en-US" sz="2000" i="1">
                            <a:latin typeface="Cambria Math" panose="02040503050406030204" pitchFamily="18" charset="0"/>
                          </a:rPr>
                        </m:ctrlPr>
                      </m:fPr>
                      <m:num>
                        <m:r>
                          <a:rPr lang="en-US" sz="2000" i="1">
                            <a:latin typeface="Cambria Math" panose="02040503050406030204" pitchFamily="18" charset="0"/>
                          </a:rPr>
                          <m:t>2</m:t>
                        </m:r>
                      </m:num>
                      <m:den>
                        <m:r>
                          <a:rPr lang="en-US" sz="2000" i="1">
                            <a:latin typeface="Cambria Math" panose="02040503050406030204" pitchFamily="18" charset="0"/>
                          </a:rPr>
                          <m:t>3</m:t>
                        </m:r>
                      </m:den>
                    </m:f>
                  </m:oMath>
                </a14:m>
                <a:endParaRPr lang="en-US" sz="2000" dirty="0"/>
              </a:p>
            </p:txBody>
          </p:sp>
        </mc:Choice>
        <mc:Fallback xmlns="">
          <p:sp>
            <p:nvSpPr>
              <p:cNvPr id="15" name="TextBox 14">
                <a:extLst>
                  <a:ext uri="{FF2B5EF4-FFF2-40B4-BE49-F238E27FC236}">
                    <a16:creationId xmlns:a16="http://schemas.microsoft.com/office/drawing/2014/main" id="{FC324FB7-D311-4484-BB5E-692FA9D28038}"/>
                  </a:ext>
                </a:extLst>
              </p:cNvPr>
              <p:cNvSpPr txBox="1">
                <a:spLocks noRot="1" noChangeAspect="1" noMove="1" noResize="1" noEditPoints="1" noAdjustHandles="1" noChangeArrowheads="1" noChangeShapeType="1" noTextEdit="1"/>
              </p:cNvSpPr>
              <p:nvPr/>
            </p:nvSpPr>
            <p:spPr>
              <a:xfrm>
                <a:off x="1515737" y="5975123"/>
                <a:ext cx="9478534" cy="836960"/>
              </a:xfrm>
              <a:prstGeom prst="rect">
                <a:avLst/>
              </a:prstGeom>
              <a:blipFill>
                <a:blip r:embed="rId7"/>
                <a:stretch>
                  <a:fillRect l="-707" t="-3650" b="-5109"/>
                </a:stretch>
              </a:blipFill>
            </p:spPr>
            <p:txBody>
              <a:bodyPr/>
              <a:lstStyle/>
              <a:p>
                <a:r>
                  <a:rPr lang="en-US">
                    <a:noFill/>
                  </a:rPr>
                  <a:t> </a:t>
                </a:r>
              </a:p>
            </p:txBody>
          </p:sp>
        </mc:Fallback>
      </mc:AlternateContent>
    </p:spTree>
    <p:extLst>
      <p:ext uri="{BB962C8B-B14F-4D97-AF65-F5344CB8AC3E}">
        <p14:creationId xmlns:p14="http://schemas.microsoft.com/office/powerpoint/2010/main" val="151415107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C00000"/>
                </a:solidFill>
              </a:rPr>
              <a:t>Poll 4</a:t>
            </a:r>
          </a:p>
        </p:txBody>
      </p:sp>
      <mc:AlternateContent xmlns:mc="http://schemas.openxmlformats.org/markup-compatibility/2006" xmlns:a14="http://schemas.microsoft.com/office/drawing/2010/main">
        <mc:Choice Requires="a14">
          <p:sp>
            <p:nvSpPr>
              <p:cNvPr id="3" name="Content Placeholder 2"/>
              <p:cNvSpPr>
                <a:spLocks noGrp="1"/>
              </p:cNvSpPr>
              <p:nvPr>
                <p:ph sz="quarter" idx="1"/>
              </p:nvPr>
            </p:nvSpPr>
            <p:spPr>
              <a:xfrm>
                <a:off x="552099" y="1113178"/>
                <a:ext cx="10515600" cy="4366188"/>
              </a:xfrm>
            </p:spPr>
            <p:txBody>
              <a:bodyPr>
                <a:normAutofit/>
              </a:bodyPr>
              <a:lstStyle/>
              <a:p>
                <a:r>
                  <a:rPr lang="en-US" sz="2900" dirty="0">
                    <a:solidFill>
                      <a:schemeClr val="accent1">
                        <a:lumMod val="75000"/>
                      </a:schemeClr>
                    </a:solidFill>
                  </a:rPr>
                  <a:t>If </a:t>
                </a:r>
                <a14:m>
                  <m:oMath xmlns:m="http://schemas.openxmlformats.org/officeDocument/2006/math">
                    <m:sSub>
                      <m:sSubPr>
                        <m:ctrlPr>
                          <a:rPr lang="en-US" sz="2900" i="1">
                            <a:solidFill>
                              <a:schemeClr val="accent1">
                                <a:lumMod val="75000"/>
                              </a:schemeClr>
                            </a:solidFill>
                            <a:latin typeface="Cambria Math" panose="02040503050406030204" pitchFamily="18" charset="0"/>
                          </a:rPr>
                        </m:ctrlPr>
                      </m:sSubPr>
                      <m:e>
                        <m:r>
                          <a:rPr lang="en-US" sz="2900" i="1">
                            <a:solidFill>
                              <a:schemeClr val="accent1">
                                <a:lumMod val="75000"/>
                              </a:schemeClr>
                            </a:solidFill>
                            <a:latin typeface="Cambria Math" panose="02040503050406030204" pitchFamily="18" charset="0"/>
                          </a:rPr>
                          <m:t>𝑠</m:t>
                        </m:r>
                      </m:e>
                      <m:sub>
                        <m:r>
                          <a:rPr lang="en-US" sz="2900" i="1">
                            <a:solidFill>
                              <a:schemeClr val="accent1">
                                <a:lumMod val="75000"/>
                              </a:schemeClr>
                            </a:solidFill>
                            <a:latin typeface="Cambria Math" panose="02040503050406030204" pitchFamily="18" charset="0"/>
                          </a:rPr>
                          <m:t>𝐴</m:t>
                        </m:r>
                      </m:sub>
                    </m:sSub>
                    <m:r>
                      <a:rPr lang="en-US" sz="2900" i="1">
                        <a:solidFill>
                          <a:schemeClr val="accent1">
                            <a:lumMod val="75000"/>
                          </a:schemeClr>
                        </a:solidFill>
                        <a:latin typeface="Cambria Math" panose="02040503050406030204" pitchFamily="18" charset="0"/>
                      </a:rPr>
                      <m:t>=(</m:t>
                    </m:r>
                    <m:r>
                      <a:rPr lang="en-US" sz="2900" i="1">
                        <a:solidFill>
                          <a:schemeClr val="accent1">
                            <a:lumMod val="75000"/>
                          </a:schemeClr>
                        </a:solidFill>
                        <a:latin typeface="Cambria Math" panose="02040503050406030204" pitchFamily="18" charset="0"/>
                      </a:rPr>
                      <m:t>𝑝</m:t>
                    </m:r>
                    <m:r>
                      <a:rPr lang="en-US" sz="2900" i="1">
                        <a:solidFill>
                          <a:schemeClr val="accent1">
                            <a:lumMod val="75000"/>
                          </a:schemeClr>
                        </a:solidFill>
                        <a:latin typeface="Cambria Math" panose="02040503050406030204" pitchFamily="18" charset="0"/>
                      </a:rPr>
                      <m:t>,1−</m:t>
                    </m:r>
                    <m:r>
                      <a:rPr lang="en-US" sz="2900" i="1">
                        <a:solidFill>
                          <a:schemeClr val="accent1">
                            <a:lumMod val="75000"/>
                          </a:schemeClr>
                        </a:solidFill>
                        <a:latin typeface="Cambria Math" panose="02040503050406030204" pitchFamily="18" charset="0"/>
                      </a:rPr>
                      <m:t>𝑝</m:t>
                    </m:r>
                    <m:r>
                      <a:rPr lang="en-US" sz="2900" i="1">
                        <a:solidFill>
                          <a:schemeClr val="accent1">
                            <a:lumMod val="75000"/>
                          </a:schemeClr>
                        </a:solidFill>
                        <a:latin typeface="Cambria Math" panose="02040503050406030204" pitchFamily="18" charset="0"/>
                      </a:rPr>
                      <m:t>)</m:t>
                    </m:r>
                  </m:oMath>
                </a14:m>
                <a:r>
                  <a:rPr lang="en-US" sz="2900" dirty="0">
                    <a:solidFill>
                      <a:schemeClr val="accent1">
                        <a:lumMod val="75000"/>
                      </a:schemeClr>
                    </a:solidFill>
                  </a:rPr>
                  <a:t> and </a:t>
                </a:r>
                <a14:m>
                  <m:oMath xmlns:m="http://schemas.openxmlformats.org/officeDocument/2006/math">
                    <m:sSub>
                      <m:sSubPr>
                        <m:ctrlPr>
                          <a:rPr lang="en-US" sz="2900" i="1">
                            <a:solidFill>
                              <a:schemeClr val="accent1">
                                <a:lumMod val="75000"/>
                              </a:schemeClr>
                            </a:solidFill>
                            <a:latin typeface="Cambria Math" panose="02040503050406030204" pitchFamily="18" charset="0"/>
                          </a:rPr>
                        </m:ctrlPr>
                      </m:sSubPr>
                      <m:e>
                        <m:r>
                          <a:rPr lang="en-US" sz="2900" i="1">
                            <a:solidFill>
                              <a:schemeClr val="accent1">
                                <a:lumMod val="75000"/>
                              </a:schemeClr>
                            </a:solidFill>
                            <a:latin typeface="Cambria Math" panose="02040503050406030204" pitchFamily="18" charset="0"/>
                          </a:rPr>
                          <m:t>𝑠</m:t>
                        </m:r>
                      </m:e>
                      <m:sub>
                        <m:r>
                          <a:rPr lang="en-US" sz="2900" i="1">
                            <a:solidFill>
                              <a:schemeClr val="accent1">
                                <a:lumMod val="75000"/>
                              </a:schemeClr>
                            </a:solidFill>
                            <a:latin typeface="Cambria Math" panose="02040503050406030204" pitchFamily="18" charset="0"/>
                          </a:rPr>
                          <m:t>𝐵</m:t>
                        </m:r>
                      </m:sub>
                    </m:sSub>
                    <m:r>
                      <a:rPr lang="en-US" sz="2900" i="1">
                        <a:solidFill>
                          <a:schemeClr val="accent1">
                            <a:lumMod val="75000"/>
                          </a:schemeClr>
                        </a:solidFill>
                        <a:latin typeface="Cambria Math" panose="02040503050406030204" pitchFamily="18" charset="0"/>
                      </a:rPr>
                      <m:t>=(</m:t>
                    </m:r>
                    <m:r>
                      <a:rPr lang="en-US" sz="2900" i="1">
                        <a:solidFill>
                          <a:schemeClr val="accent1">
                            <a:lumMod val="75000"/>
                          </a:schemeClr>
                        </a:solidFill>
                        <a:latin typeface="Cambria Math" panose="02040503050406030204" pitchFamily="18" charset="0"/>
                      </a:rPr>
                      <m:t>𝑞</m:t>
                    </m:r>
                    <m:r>
                      <a:rPr lang="en-US" sz="2900" i="1">
                        <a:solidFill>
                          <a:schemeClr val="accent1">
                            <a:lumMod val="75000"/>
                          </a:schemeClr>
                        </a:solidFill>
                        <a:latin typeface="Cambria Math" panose="02040503050406030204" pitchFamily="18" charset="0"/>
                      </a:rPr>
                      <m:t>,1−</m:t>
                    </m:r>
                    <m:r>
                      <a:rPr lang="en-US" sz="2900" i="1">
                        <a:solidFill>
                          <a:schemeClr val="accent1">
                            <a:lumMod val="75000"/>
                          </a:schemeClr>
                        </a:solidFill>
                        <a:latin typeface="Cambria Math" panose="02040503050406030204" pitchFamily="18" charset="0"/>
                      </a:rPr>
                      <m:t>𝑞</m:t>
                    </m:r>
                    <m:r>
                      <a:rPr lang="en-US" sz="2900" i="1">
                        <a:solidFill>
                          <a:schemeClr val="accent1">
                            <a:lumMod val="75000"/>
                          </a:schemeClr>
                        </a:solidFill>
                        <a:latin typeface="Cambria Math" panose="02040503050406030204" pitchFamily="18" charset="0"/>
                      </a:rPr>
                      <m:t>)</m:t>
                    </m:r>
                  </m:oMath>
                </a14:m>
                <a:r>
                  <a:rPr lang="en-US" sz="2900" dirty="0">
                    <a:solidFill>
                      <a:schemeClr val="accent1">
                        <a:lumMod val="75000"/>
                      </a:schemeClr>
                    </a:solidFill>
                  </a:rPr>
                  <a:t> with </a:t>
                </a:r>
                <a14:m>
                  <m:oMath xmlns:m="http://schemas.openxmlformats.org/officeDocument/2006/math">
                    <m:r>
                      <a:rPr lang="en-US" sz="2900">
                        <a:solidFill>
                          <a:schemeClr val="accent1">
                            <a:lumMod val="75000"/>
                          </a:schemeClr>
                        </a:solidFill>
                        <a:latin typeface="Cambria Math" panose="02040503050406030204" pitchFamily="18" charset="0"/>
                      </a:rPr>
                      <m:t>0&lt;</m:t>
                    </m:r>
                    <m:r>
                      <a:rPr lang="en-US" sz="2900" i="1">
                        <a:solidFill>
                          <a:schemeClr val="accent1">
                            <a:lumMod val="75000"/>
                          </a:schemeClr>
                        </a:solidFill>
                        <a:latin typeface="Cambria Math" panose="02040503050406030204" pitchFamily="18" charset="0"/>
                      </a:rPr>
                      <m:t>𝑝</m:t>
                    </m:r>
                    <m:r>
                      <a:rPr lang="en-US" sz="2900" i="1">
                        <a:solidFill>
                          <a:schemeClr val="accent1">
                            <a:lumMod val="75000"/>
                          </a:schemeClr>
                        </a:solidFill>
                        <a:latin typeface="Cambria Math" panose="02040503050406030204" pitchFamily="18" charset="0"/>
                      </a:rPr>
                      <m:t>,</m:t>
                    </m:r>
                    <m:r>
                      <a:rPr lang="en-US" sz="2900" i="1">
                        <a:solidFill>
                          <a:schemeClr val="accent1">
                            <a:lumMod val="75000"/>
                          </a:schemeClr>
                        </a:solidFill>
                        <a:latin typeface="Cambria Math" panose="02040503050406030204" pitchFamily="18" charset="0"/>
                      </a:rPr>
                      <m:t>𝑞</m:t>
                    </m:r>
                    <m:r>
                      <a:rPr lang="en-US" sz="2900" i="1">
                        <a:solidFill>
                          <a:schemeClr val="accent1">
                            <a:lumMod val="75000"/>
                          </a:schemeClr>
                        </a:solidFill>
                        <a:latin typeface="Cambria Math" panose="02040503050406030204" pitchFamily="18" charset="0"/>
                      </a:rPr>
                      <m:t>&lt;1</m:t>
                    </m:r>
                  </m:oMath>
                </a14:m>
                <a:r>
                  <a:rPr lang="en-US" sz="2900" dirty="0">
                    <a:solidFill>
                      <a:schemeClr val="accent1">
                        <a:lumMod val="75000"/>
                      </a:schemeClr>
                    </a:solidFill>
                  </a:rPr>
                  <a:t> is a NE of the game, which equations should </a:t>
                </a:r>
                <a14:m>
                  <m:oMath xmlns:m="http://schemas.openxmlformats.org/officeDocument/2006/math">
                    <m:r>
                      <a:rPr lang="en-US" sz="2900" i="1">
                        <a:solidFill>
                          <a:schemeClr val="accent1">
                            <a:lumMod val="75000"/>
                          </a:schemeClr>
                        </a:solidFill>
                        <a:latin typeface="Cambria Math" panose="02040503050406030204" pitchFamily="18" charset="0"/>
                      </a:rPr>
                      <m:t>𝑝</m:t>
                    </m:r>
                  </m:oMath>
                </a14:m>
                <a:r>
                  <a:rPr lang="en-US" sz="2900" dirty="0">
                    <a:solidFill>
                      <a:schemeClr val="accent1">
                        <a:lumMod val="75000"/>
                      </a:schemeClr>
                    </a:solidFill>
                  </a:rPr>
                  <a:t> and </a:t>
                </a:r>
                <a14:m>
                  <m:oMath xmlns:m="http://schemas.openxmlformats.org/officeDocument/2006/math">
                    <m:r>
                      <a:rPr lang="en-US" sz="2900" i="1">
                        <a:solidFill>
                          <a:schemeClr val="accent1">
                            <a:lumMod val="75000"/>
                          </a:schemeClr>
                        </a:solidFill>
                        <a:latin typeface="Cambria Math" panose="02040503050406030204" pitchFamily="18" charset="0"/>
                      </a:rPr>
                      <m:t>𝑞</m:t>
                    </m:r>
                  </m:oMath>
                </a14:m>
                <a:r>
                  <a:rPr lang="en-US" sz="2900" dirty="0">
                    <a:solidFill>
                      <a:schemeClr val="accent1">
                        <a:lumMod val="75000"/>
                      </a:schemeClr>
                    </a:solidFill>
                  </a:rPr>
                  <a:t> satisfy?</a:t>
                </a:r>
              </a:p>
              <a:p>
                <a:pPr marL="457200" indent="-457200">
                  <a:buFont typeface="+mj-lt"/>
                  <a:buAutoNum type="alphaUcPeriod"/>
                </a:pPr>
                <a:r>
                  <a:rPr lang="en-US" dirty="0">
                    <a:solidFill>
                      <a:schemeClr val="tx1"/>
                    </a:solidFill>
                  </a:rPr>
                  <a:t> </a:t>
                </a:r>
                <a14:m>
                  <m:oMath xmlns:m="http://schemas.openxmlformats.org/officeDocument/2006/math">
                    <m:r>
                      <a:rPr lang="en-US" i="1">
                        <a:solidFill>
                          <a:schemeClr val="tx1"/>
                        </a:solidFill>
                        <a:latin typeface="Cambria Math" panose="02040503050406030204" pitchFamily="18" charset="0"/>
                      </a:rPr>
                      <m:t>2</m:t>
                    </m:r>
                    <m:r>
                      <a:rPr lang="en-US" i="1">
                        <a:solidFill>
                          <a:schemeClr val="tx1"/>
                        </a:solidFill>
                        <a:latin typeface="Cambria Math" panose="02040503050406030204" pitchFamily="18" charset="0"/>
                      </a:rPr>
                      <m:t>𝑞</m:t>
                    </m:r>
                    <m:r>
                      <a:rPr lang="en-US" i="1">
                        <a:solidFill>
                          <a:schemeClr val="tx1"/>
                        </a:solidFill>
                        <a:latin typeface="Cambria Math" panose="02040503050406030204" pitchFamily="18" charset="0"/>
                      </a:rPr>
                      <m:t>=3</m:t>
                    </m:r>
                    <m:d>
                      <m:dPr>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1−</m:t>
                        </m:r>
                        <m:r>
                          <a:rPr lang="en-US" i="1">
                            <a:solidFill>
                              <a:schemeClr val="tx1"/>
                            </a:solidFill>
                            <a:latin typeface="Cambria Math" panose="02040503050406030204" pitchFamily="18" charset="0"/>
                          </a:rPr>
                          <m:t>𝑞</m:t>
                        </m:r>
                      </m:e>
                    </m:d>
                  </m:oMath>
                </a14:m>
                <a:endParaRPr lang="en-US" dirty="0">
                  <a:solidFill>
                    <a:schemeClr val="tx1"/>
                  </a:solidFill>
                </a:endParaRPr>
              </a:p>
              <a:p>
                <a:pPr marL="457200" indent="-457200">
                  <a:buFont typeface="+mj-lt"/>
                  <a:buAutoNum type="alphaUcPeriod"/>
                </a:pPr>
                <a:r>
                  <a:rPr lang="en-US" dirty="0">
                    <a:solidFill>
                      <a:schemeClr val="tx1"/>
                    </a:solidFill>
                  </a:rPr>
                  <a:t> </a:t>
                </a:r>
                <a14:m>
                  <m:oMath xmlns:m="http://schemas.openxmlformats.org/officeDocument/2006/math">
                    <m:r>
                      <a:rPr lang="en-US" i="1">
                        <a:solidFill>
                          <a:schemeClr val="tx1"/>
                        </a:solidFill>
                        <a:latin typeface="Cambria Math" panose="02040503050406030204" pitchFamily="18" charset="0"/>
                      </a:rPr>
                      <m:t>2</m:t>
                    </m:r>
                    <m:r>
                      <a:rPr lang="en-US" i="1">
                        <a:solidFill>
                          <a:schemeClr val="tx1"/>
                        </a:solidFill>
                        <a:latin typeface="Cambria Math" panose="02040503050406030204" pitchFamily="18" charset="0"/>
                      </a:rPr>
                      <m:t>𝑝</m:t>
                    </m:r>
                    <m:r>
                      <a:rPr lang="en-US" i="1">
                        <a:solidFill>
                          <a:schemeClr val="tx1"/>
                        </a:solidFill>
                        <a:latin typeface="Cambria Math" panose="02040503050406030204" pitchFamily="18" charset="0"/>
                      </a:rPr>
                      <m:t>=3</m:t>
                    </m:r>
                    <m:d>
                      <m:dPr>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1−</m:t>
                        </m:r>
                        <m:r>
                          <a:rPr lang="en-US" i="1">
                            <a:solidFill>
                              <a:schemeClr val="tx1"/>
                            </a:solidFill>
                            <a:latin typeface="Cambria Math" panose="02040503050406030204" pitchFamily="18" charset="0"/>
                          </a:rPr>
                          <m:t>𝑝</m:t>
                        </m:r>
                      </m:e>
                    </m:d>
                  </m:oMath>
                </a14:m>
                <a:endParaRPr lang="en-US" dirty="0">
                  <a:solidFill>
                    <a:schemeClr val="tx1"/>
                  </a:solidFill>
                </a:endParaRPr>
              </a:p>
              <a:p>
                <a:pPr marL="457200" indent="-457200">
                  <a:buFont typeface="+mj-lt"/>
                  <a:buAutoNum type="alphaUcPeriod"/>
                </a:pPr>
                <a:r>
                  <a:rPr lang="en-US" dirty="0">
                    <a:solidFill>
                      <a:schemeClr val="tx1"/>
                    </a:solidFill>
                  </a:rPr>
                  <a:t> </a:t>
                </a:r>
                <a14:m>
                  <m:oMath xmlns:m="http://schemas.openxmlformats.org/officeDocument/2006/math">
                    <m:r>
                      <a:rPr lang="en-US" i="1">
                        <a:solidFill>
                          <a:schemeClr val="tx1"/>
                        </a:solidFill>
                        <a:latin typeface="Cambria Math" panose="02040503050406030204" pitchFamily="18" charset="0"/>
                      </a:rPr>
                      <m:t>𝑞</m:t>
                    </m:r>
                    <m:r>
                      <a:rPr lang="en-US" i="1">
                        <a:solidFill>
                          <a:schemeClr val="tx1"/>
                        </a:solidFill>
                        <a:latin typeface="Cambria Math" panose="02040503050406030204" pitchFamily="18" charset="0"/>
                      </a:rPr>
                      <m:t>=2</m:t>
                    </m:r>
                    <m:d>
                      <m:dPr>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1−</m:t>
                        </m:r>
                        <m:r>
                          <a:rPr lang="en-US" i="1">
                            <a:solidFill>
                              <a:schemeClr val="tx1"/>
                            </a:solidFill>
                            <a:latin typeface="Cambria Math" panose="02040503050406030204" pitchFamily="18" charset="0"/>
                          </a:rPr>
                          <m:t>𝑞</m:t>
                        </m:r>
                      </m:e>
                    </m:d>
                  </m:oMath>
                </a14:m>
                <a:endParaRPr lang="en-US" dirty="0">
                  <a:solidFill>
                    <a:schemeClr val="tx1"/>
                  </a:solidFill>
                </a:endParaRPr>
              </a:p>
              <a:p>
                <a:pPr marL="457200" indent="-457200">
                  <a:buFont typeface="+mj-lt"/>
                  <a:buAutoNum type="alphaUcPeriod"/>
                </a:pPr>
                <a:r>
                  <a:rPr lang="en-US" dirty="0">
                    <a:solidFill>
                      <a:schemeClr val="tx1"/>
                    </a:solidFill>
                  </a:rPr>
                  <a:t> </a:t>
                </a:r>
                <a14:m>
                  <m:oMath xmlns:m="http://schemas.openxmlformats.org/officeDocument/2006/math">
                    <m:r>
                      <a:rPr lang="en-US" i="1">
                        <a:solidFill>
                          <a:schemeClr val="tx1"/>
                        </a:solidFill>
                        <a:latin typeface="Cambria Math" panose="02040503050406030204" pitchFamily="18" charset="0"/>
                      </a:rPr>
                      <m:t>𝑝</m:t>
                    </m:r>
                    <m:r>
                      <a:rPr lang="en-US" i="1">
                        <a:solidFill>
                          <a:schemeClr val="tx1"/>
                        </a:solidFill>
                        <a:latin typeface="Cambria Math" panose="02040503050406030204" pitchFamily="18" charset="0"/>
                      </a:rPr>
                      <m:t>=2</m:t>
                    </m:r>
                    <m:d>
                      <m:dPr>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1−</m:t>
                        </m:r>
                        <m:r>
                          <a:rPr lang="en-US" i="1">
                            <a:solidFill>
                              <a:schemeClr val="tx1"/>
                            </a:solidFill>
                            <a:latin typeface="Cambria Math" panose="02040503050406030204" pitchFamily="18" charset="0"/>
                          </a:rPr>
                          <m:t>𝑝</m:t>
                        </m:r>
                      </m:e>
                    </m:d>
                  </m:oMath>
                </a14:m>
                <a:endParaRPr lang="en-US" dirty="0">
                  <a:solidFill>
                    <a:schemeClr val="tx1"/>
                  </a:solidFill>
                </a:endParaRPr>
              </a:p>
              <a:p>
                <a:pPr marL="457200" indent="-457200">
                  <a:buFont typeface="+mj-lt"/>
                  <a:buAutoNum type="alphaUcPeriod"/>
                </a:pPr>
                <a:r>
                  <a:rPr lang="en-US" b="0" dirty="0">
                    <a:solidFill>
                      <a:schemeClr val="tx1"/>
                    </a:solidFill>
                  </a:rPr>
                  <a:t> </a:t>
                </a:r>
                <a14:m>
                  <m:oMath xmlns:m="http://schemas.openxmlformats.org/officeDocument/2006/math">
                    <m:r>
                      <a:rPr lang="en-US" b="0" i="1" smtClean="0">
                        <a:solidFill>
                          <a:schemeClr val="tx1"/>
                        </a:solidFill>
                        <a:latin typeface="Cambria Math" panose="02040503050406030204" pitchFamily="18" charset="0"/>
                      </a:rPr>
                      <m:t>𝑝</m:t>
                    </m:r>
                    <m:r>
                      <a:rPr lang="en-US" b="0" i="1" smtClean="0">
                        <a:solidFill>
                          <a:schemeClr val="tx1"/>
                        </a:solidFill>
                        <a:latin typeface="Cambria Math" panose="02040503050406030204" pitchFamily="18" charset="0"/>
                      </a:rPr>
                      <m:t>=</m:t>
                    </m:r>
                    <m:r>
                      <a:rPr lang="en-US" b="0" i="1" smtClean="0">
                        <a:solidFill>
                          <a:schemeClr val="tx1"/>
                        </a:solidFill>
                        <a:latin typeface="Cambria Math" panose="02040503050406030204" pitchFamily="18" charset="0"/>
                      </a:rPr>
                      <m:t>𝑞</m:t>
                    </m:r>
                  </m:oMath>
                </a14:m>
                <a:r>
                  <a:rPr lang="en-US" dirty="0">
                    <a:solidFill>
                      <a:schemeClr val="tx1"/>
                    </a:solidFill>
                  </a:rPr>
                  <a:t> </a:t>
                </a:r>
              </a:p>
            </p:txBody>
          </p:sp>
        </mc:Choice>
        <mc:Fallback xmlns="">
          <p:sp>
            <p:nvSpPr>
              <p:cNvPr id="3" name="Content Placeholder 2"/>
              <p:cNvSpPr>
                <a:spLocks noGrp="1" noRot="1" noChangeAspect="1" noMove="1" noResize="1" noEditPoints="1" noAdjustHandles="1" noChangeArrowheads="1" noChangeShapeType="1" noTextEdit="1"/>
              </p:cNvSpPr>
              <p:nvPr>
                <p:ph sz="quarter" idx="1"/>
              </p:nvPr>
            </p:nvSpPr>
            <p:spPr>
              <a:xfrm>
                <a:off x="552099" y="1113178"/>
                <a:ext cx="10515600" cy="4366188"/>
              </a:xfrm>
              <a:blipFill>
                <a:blip r:embed="rId3"/>
                <a:stretch>
                  <a:fillRect l="-1275" t="-2514"/>
                </a:stretch>
              </a:blipFill>
            </p:spPr>
            <p:txBody>
              <a:bodyPr/>
              <a:lstStyle/>
              <a:p>
                <a:r>
                  <a:rPr lang="en-US">
                    <a:noFill/>
                  </a:rPr>
                  <a:t> </a:t>
                </a:r>
              </a:p>
            </p:txBody>
          </p:sp>
        </mc:Fallback>
      </mc:AlternateContent>
      <p:graphicFrame>
        <p:nvGraphicFramePr>
          <p:cNvPr id="13" name="Table 12"/>
          <p:cNvGraphicFramePr>
            <a:graphicFrameLocks noGrp="1"/>
          </p:cNvGraphicFramePr>
          <p:nvPr>
            <p:extLst>
              <p:ext uri="{D42A27DB-BD31-4B8C-83A1-F6EECF244321}">
                <p14:modId xmlns:p14="http://schemas.microsoft.com/office/powerpoint/2010/main" val="3869292971"/>
              </p:ext>
            </p:extLst>
          </p:nvPr>
        </p:nvGraphicFramePr>
        <p:xfrm>
          <a:off x="7952509" y="4993177"/>
          <a:ext cx="4044297" cy="1707075"/>
        </p:xfrm>
        <a:graphic>
          <a:graphicData uri="http://schemas.openxmlformats.org/drawingml/2006/table">
            <a:tbl>
              <a:tblPr firstRow="1" bandRow="1">
                <a:tableStyleId>{5940675A-B579-460E-94D1-54222C63F5DA}</a:tableStyleId>
              </a:tblPr>
              <a:tblGrid>
                <a:gridCol w="1348099">
                  <a:extLst>
                    <a:ext uri="{9D8B030D-6E8A-4147-A177-3AD203B41FA5}">
                      <a16:colId xmlns:a16="http://schemas.microsoft.com/office/drawing/2014/main" val="20000"/>
                    </a:ext>
                  </a:extLst>
                </a:gridCol>
                <a:gridCol w="1348099">
                  <a:extLst>
                    <a:ext uri="{9D8B030D-6E8A-4147-A177-3AD203B41FA5}">
                      <a16:colId xmlns:a16="http://schemas.microsoft.com/office/drawing/2014/main" val="20001"/>
                    </a:ext>
                  </a:extLst>
                </a:gridCol>
                <a:gridCol w="1348099">
                  <a:extLst>
                    <a:ext uri="{9D8B030D-6E8A-4147-A177-3AD203B41FA5}">
                      <a16:colId xmlns:a16="http://schemas.microsoft.com/office/drawing/2014/main" val="20002"/>
                    </a:ext>
                  </a:extLst>
                </a:gridCol>
              </a:tblGrid>
              <a:tr h="569025">
                <a:tc>
                  <a:txBody>
                    <a:bodyPr/>
                    <a:lstStyle/>
                    <a:p>
                      <a:pPr algn="ctr"/>
                      <a:endParaRPr lang="en-US" sz="2400" dirty="0"/>
                    </a:p>
                  </a:txBody>
                  <a:tcPr anchor="ctr"/>
                </a:tc>
                <a:tc>
                  <a:txBody>
                    <a:bodyPr/>
                    <a:lstStyle/>
                    <a:p>
                      <a:pPr algn="ctr"/>
                      <a:r>
                        <a:rPr lang="en-US" sz="2400" dirty="0"/>
                        <a:t>Football</a:t>
                      </a:r>
                    </a:p>
                  </a:txBody>
                  <a:tcPr anchor="ctr"/>
                </a:tc>
                <a:tc>
                  <a:txBody>
                    <a:bodyPr/>
                    <a:lstStyle/>
                    <a:p>
                      <a:pPr algn="ctr"/>
                      <a:r>
                        <a:rPr lang="en-US" sz="2400" dirty="0"/>
                        <a:t>Concert</a:t>
                      </a:r>
                    </a:p>
                  </a:txBody>
                  <a:tcPr anchor="ctr"/>
                </a:tc>
                <a:extLst>
                  <a:ext uri="{0D108BD9-81ED-4DB2-BD59-A6C34878D82A}">
                    <a16:rowId xmlns:a16="http://schemas.microsoft.com/office/drawing/2014/main" val="10000"/>
                  </a:ext>
                </a:extLst>
              </a:tr>
              <a:tr h="569025">
                <a:tc>
                  <a:txBody>
                    <a:bodyPr/>
                    <a:lstStyle/>
                    <a:p>
                      <a:pPr algn="ctr"/>
                      <a:r>
                        <a:rPr lang="en-US" sz="2400" dirty="0"/>
                        <a:t>Football</a:t>
                      </a:r>
                    </a:p>
                  </a:txBody>
                  <a:tcPr anchor="ctr"/>
                </a:tc>
                <a:tc>
                  <a:txBody>
                    <a:bodyPr/>
                    <a:lstStyle/>
                    <a:p>
                      <a:pPr algn="ctr"/>
                      <a:r>
                        <a:rPr lang="en-US" sz="2400" dirty="0"/>
                        <a:t>2,1</a:t>
                      </a:r>
                    </a:p>
                  </a:txBody>
                  <a:tcPr anchor="ctr"/>
                </a:tc>
                <a:tc>
                  <a:txBody>
                    <a:bodyPr/>
                    <a:lstStyle/>
                    <a:p>
                      <a:pPr algn="ctr"/>
                      <a:r>
                        <a:rPr lang="en-US" sz="2400" dirty="0"/>
                        <a:t>0,0</a:t>
                      </a:r>
                    </a:p>
                  </a:txBody>
                  <a:tcPr anchor="ctr"/>
                </a:tc>
                <a:extLst>
                  <a:ext uri="{0D108BD9-81ED-4DB2-BD59-A6C34878D82A}">
                    <a16:rowId xmlns:a16="http://schemas.microsoft.com/office/drawing/2014/main" val="10001"/>
                  </a:ext>
                </a:extLst>
              </a:tr>
              <a:tr h="569025">
                <a:tc>
                  <a:txBody>
                    <a:bodyPr/>
                    <a:lstStyle/>
                    <a:p>
                      <a:pPr algn="ctr"/>
                      <a:r>
                        <a:rPr lang="en-US" sz="2400" dirty="0"/>
                        <a:t>Concert</a:t>
                      </a:r>
                    </a:p>
                  </a:txBody>
                  <a:tcPr anchor="ctr"/>
                </a:tc>
                <a:tc>
                  <a:txBody>
                    <a:bodyPr/>
                    <a:lstStyle/>
                    <a:p>
                      <a:pPr algn="ctr"/>
                      <a:r>
                        <a:rPr lang="en-US" sz="2400" dirty="0"/>
                        <a:t>0,0</a:t>
                      </a:r>
                    </a:p>
                  </a:txBody>
                  <a:tcPr anchor="ctr"/>
                </a:tc>
                <a:tc>
                  <a:txBody>
                    <a:bodyPr/>
                    <a:lstStyle/>
                    <a:p>
                      <a:pPr algn="ctr"/>
                      <a:r>
                        <a:rPr lang="en-US" sz="2400" dirty="0"/>
                        <a:t>3,2</a:t>
                      </a:r>
                    </a:p>
                  </a:txBody>
                  <a:tcPr anchor="ctr"/>
                </a:tc>
                <a:extLst>
                  <a:ext uri="{0D108BD9-81ED-4DB2-BD59-A6C34878D82A}">
                    <a16:rowId xmlns:a16="http://schemas.microsoft.com/office/drawing/2014/main" val="10002"/>
                  </a:ext>
                </a:extLst>
              </a:tr>
            </a:tbl>
          </a:graphicData>
        </a:graphic>
      </p:graphicFrame>
      <p:sp>
        <p:nvSpPr>
          <p:cNvPr id="14" name="TextBox 13"/>
          <p:cNvSpPr txBox="1"/>
          <p:nvPr/>
        </p:nvSpPr>
        <p:spPr>
          <a:xfrm>
            <a:off x="10209407" y="4472394"/>
            <a:ext cx="1569039" cy="461665"/>
          </a:xfrm>
          <a:prstGeom prst="rect">
            <a:avLst/>
          </a:prstGeom>
          <a:noFill/>
        </p:spPr>
        <p:txBody>
          <a:bodyPr wrap="square" rtlCol="0">
            <a:spAutoFit/>
          </a:bodyPr>
          <a:lstStyle/>
          <a:p>
            <a:r>
              <a:rPr lang="en-US" sz="2400" dirty="0"/>
              <a:t>Berry</a:t>
            </a:r>
          </a:p>
        </p:txBody>
      </p:sp>
      <p:sp>
        <p:nvSpPr>
          <p:cNvPr id="15" name="TextBox 14"/>
          <p:cNvSpPr txBox="1"/>
          <p:nvPr/>
        </p:nvSpPr>
        <p:spPr>
          <a:xfrm rot="16200000">
            <a:off x="7273703" y="5858976"/>
            <a:ext cx="752286" cy="461665"/>
          </a:xfrm>
          <a:prstGeom prst="rect">
            <a:avLst/>
          </a:prstGeom>
          <a:noFill/>
        </p:spPr>
        <p:txBody>
          <a:bodyPr wrap="square" rtlCol="0">
            <a:spAutoFit/>
          </a:bodyPr>
          <a:lstStyle/>
          <a:p>
            <a:r>
              <a:rPr lang="en-US" sz="2400" dirty="0"/>
              <a:t>Alex</a:t>
            </a:r>
          </a:p>
        </p:txBody>
      </p:sp>
      <p:sp>
        <p:nvSpPr>
          <p:cNvPr id="7" name="Slide Number Placeholder 6"/>
          <p:cNvSpPr>
            <a:spLocks noGrp="1"/>
          </p:cNvSpPr>
          <p:nvPr>
            <p:ph type="sldNum" sz="quarter" idx="12"/>
          </p:nvPr>
        </p:nvSpPr>
        <p:spPr>
          <a:xfrm>
            <a:off x="612648" y="6356350"/>
            <a:ext cx="814936" cy="365760"/>
          </a:xfrm>
          <a:prstGeom prst="rect">
            <a:avLst/>
          </a:prstGeom>
        </p:spPr>
        <p:txBody>
          <a:bodyPr vert="horz"/>
          <a:lstStyle>
            <a:defPPr>
              <a:defRPr lang="en-US"/>
            </a:defPPr>
            <a:lvl1pPr marL="0" algn="l" defTabSz="914400" rtl="0" eaLnBrk="1" latinLnBrk="0" hangingPunct="1">
              <a:defRPr kumimoji="0" sz="14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3B20E47-2A4C-4221-B6B9-A2AC2F1C1077}" type="slidenum">
              <a:rPr lang="en-US" smtClean="0"/>
              <a:pPr/>
              <a:t>54</a:t>
            </a:fld>
            <a:endParaRPr lang="en-US" dirty="0"/>
          </a:p>
        </p:txBody>
      </p:sp>
    </p:spTree>
    <p:extLst>
      <p:ext uri="{BB962C8B-B14F-4D97-AF65-F5344CB8AC3E}">
        <p14:creationId xmlns:p14="http://schemas.microsoft.com/office/powerpoint/2010/main" val="403847808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C00000"/>
                </a:solidFill>
              </a:rPr>
              <a:t>Poll 4</a:t>
            </a:r>
          </a:p>
        </p:txBody>
      </p:sp>
      <mc:AlternateContent xmlns:mc="http://schemas.openxmlformats.org/markup-compatibility/2006" xmlns:a14="http://schemas.microsoft.com/office/drawing/2010/main">
        <mc:Choice Requires="a14">
          <p:sp>
            <p:nvSpPr>
              <p:cNvPr id="3" name="Content Placeholder 2"/>
              <p:cNvSpPr>
                <a:spLocks noGrp="1"/>
              </p:cNvSpPr>
              <p:nvPr>
                <p:ph sz="quarter" idx="1"/>
              </p:nvPr>
            </p:nvSpPr>
            <p:spPr>
              <a:xfrm>
                <a:off x="552099" y="1113178"/>
                <a:ext cx="10515600" cy="4366188"/>
              </a:xfrm>
            </p:spPr>
            <p:txBody>
              <a:bodyPr>
                <a:normAutofit/>
              </a:bodyPr>
              <a:lstStyle/>
              <a:p>
                <a:r>
                  <a:rPr lang="en-US" sz="2900" dirty="0">
                    <a:solidFill>
                      <a:schemeClr val="accent1">
                        <a:lumMod val="75000"/>
                      </a:schemeClr>
                    </a:solidFill>
                  </a:rPr>
                  <a:t>If </a:t>
                </a:r>
                <a14:m>
                  <m:oMath xmlns:m="http://schemas.openxmlformats.org/officeDocument/2006/math">
                    <m:sSub>
                      <m:sSubPr>
                        <m:ctrlPr>
                          <a:rPr lang="en-US" sz="2900" i="1">
                            <a:solidFill>
                              <a:schemeClr val="accent1">
                                <a:lumMod val="75000"/>
                              </a:schemeClr>
                            </a:solidFill>
                            <a:latin typeface="Cambria Math" panose="02040503050406030204" pitchFamily="18" charset="0"/>
                          </a:rPr>
                        </m:ctrlPr>
                      </m:sSubPr>
                      <m:e>
                        <m:r>
                          <a:rPr lang="en-US" sz="2900" i="1">
                            <a:solidFill>
                              <a:schemeClr val="accent1">
                                <a:lumMod val="75000"/>
                              </a:schemeClr>
                            </a:solidFill>
                            <a:latin typeface="Cambria Math" panose="02040503050406030204" pitchFamily="18" charset="0"/>
                          </a:rPr>
                          <m:t>𝑠</m:t>
                        </m:r>
                      </m:e>
                      <m:sub>
                        <m:r>
                          <a:rPr lang="en-US" sz="2900" i="1">
                            <a:solidFill>
                              <a:schemeClr val="accent1">
                                <a:lumMod val="75000"/>
                              </a:schemeClr>
                            </a:solidFill>
                            <a:latin typeface="Cambria Math" panose="02040503050406030204" pitchFamily="18" charset="0"/>
                          </a:rPr>
                          <m:t>𝐴</m:t>
                        </m:r>
                      </m:sub>
                    </m:sSub>
                    <m:r>
                      <a:rPr lang="en-US" sz="2900" i="1">
                        <a:solidFill>
                          <a:schemeClr val="accent1">
                            <a:lumMod val="75000"/>
                          </a:schemeClr>
                        </a:solidFill>
                        <a:latin typeface="Cambria Math" panose="02040503050406030204" pitchFamily="18" charset="0"/>
                      </a:rPr>
                      <m:t>=(</m:t>
                    </m:r>
                    <m:r>
                      <a:rPr lang="en-US" sz="2900" i="1">
                        <a:solidFill>
                          <a:schemeClr val="accent1">
                            <a:lumMod val="75000"/>
                          </a:schemeClr>
                        </a:solidFill>
                        <a:latin typeface="Cambria Math" panose="02040503050406030204" pitchFamily="18" charset="0"/>
                      </a:rPr>
                      <m:t>𝑝</m:t>
                    </m:r>
                    <m:r>
                      <a:rPr lang="en-US" sz="2900" i="1">
                        <a:solidFill>
                          <a:schemeClr val="accent1">
                            <a:lumMod val="75000"/>
                          </a:schemeClr>
                        </a:solidFill>
                        <a:latin typeface="Cambria Math" panose="02040503050406030204" pitchFamily="18" charset="0"/>
                      </a:rPr>
                      <m:t>,1−</m:t>
                    </m:r>
                    <m:r>
                      <a:rPr lang="en-US" sz="2900" i="1">
                        <a:solidFill>
                          <a:schemeClr val="accent1">
                            <a:lumMod val="75000"/>
                          </a:schemeClr>
                        </a:solidFill>
                        <a:latin typeface="Cambria Math" panose="02040503050406030204" pitchFamily="18" charset="0"/>
                      </a:rPr>
                      <m:t>𝑝</m:t>
                    </m:r>
                    <m:r>
                      <a:rPr lang="en-US" sz="2900" i="1">
                        <a:solidFill>
                          <a:schemeClr val="accent1">
                            <a:lumMod val="75000"/>
                          </a:schemeClr>
                        </a:solidFill>
                        <a:latin typeface="Cambria Math" panose="02040503050406030204" pitchFamily="18" charset="0"/>
                      </a:rPr>
                      <m:t>)</m:t>
                    </m:r>
                  </m:oMath>
                </a14:m>
                <a:r>
                  <a:rPr lang="en-US" sz="2900" dirty="0">
                    <a:solidFill>
                      <a:schemeClr val="accent1">
                        <a:lumMod val="75000"/>
                      </a:schemeClr>
                    </a:solidFill>
                  </a:rPr>
                  <a:t> and </a:t>
                </a:r>
                <a14:m>
                  <m:oMath xmlns:m="http://schemas.openxmlformats.org/officeDocument/2006/math">
                    <m:sSub>
                      <m:sSubPr>
                        <m:ctrlPr>
                          <a:rPr lang="en-US" sz="2900" i="1">
                            <a:solidFill>
                              <a:schemeClr val="accent1">
                                <a:lumMod val="75000"/>
                              </a:schemeClr>
                            </a:solidFill>
                            <a:latin typeface="Cambria Math" panose="02040503050406030204" pitchFamily="18" charset="0"/>
                          </a:rPr>
                        </m:ctrlPr>
                      </m:sSubPr>
                      <m:e>
                        <m:r>
                          <a:rPr lang="en-US" sz="2900" i="1">
                            <a:solidFill>
                              <a:schemeClr val="accent1">
                                <a:lumMod val="75000"/>
                              </a:schemeClr>
                            </a:solidFill>
                            <a:latin typeface="Cambria Math" panose="02040503050406030204" pitchFamily="18" charset="0"/>
                          </a:rPr>
                          <m:t>𝑠</m:t>
                        </m:r>
                      </m:e>
                      <m:sub>
                        <m:r>
                          <a:rPr lang="en-US" sz="2900" i="1">
                            <a:solidFill>
                              <a:schemeClr val="accent1">
                                <a:lumMod val="75000"/>
                              </a:schemeClr>
                            </a:solidFill>
                            <a:latin typeface="Cambria Math" panose="02040503050406030204" pitchFamily="18" charset="0"/>
                          </a:rPr>
                          <m:t>𝐵</m:t>
                        </m:r>
                      </m:sub>
                    </m:sSub>
                    <m:r>
                      <a:rPr lang="en-US" sz="2900" i="1">
                        <a:solidFill>
                          <a:schemeClr val="accent1">
                            <a:lumMod val="75000"/>
                          </a:schemeClr>
                        </a:solidFill>
                        <a:latin typeface="Cambria Math" panose="02040503050406030204" pitchFamily="18" charset="0"/>
                      </a:rPr>
                      <m:t>=(</m:t>
                    </m:r>
                    <m:r>
                      <a:rPr lang="en-US" sz="2900" i="1">
                        <a:solidFill>
                          <a:schemeClr val="accent1">
                            <a:lumMod val="75000"/>
                          </a:schemeClr>
                        </a:solidFill>
                        <a:latin typeface="Cambria Math" panose="02040503050406030204" pitchFamily="18" charset="0"/>
                      </a:rPr>
                      <m:t>𝑞</m:t>
                    </m:r>
                    <m:r>
                      <a:rPr lang="en-US" sz="2900" i="1">
                        <a:solidFill>
                          <a:schemeClr val="accent1">
                            <a:lumMod val="75000"/>
                          </a:schemeClr>
                        </a:solidFill>
                        <a:latin typeface="Cambria Math" panose="02040503050406030204" pitchFamily="18" charset="0"/>
                      </a:rPr>
                      <m:t>,1−</m:t>
                    </m:r>
                    <m:r>
                      <a:rPr lang="en-US" sz="2900" i="1">
                        <a:solidFill>
                          <a:schemeClr val="accent1">
                            <a:lumMod val="75000"/>
                          </a:schemeClr>
                        </a:solidFill>
                        <a:latin typeface="Cambria Math" panose="02040503050406030204" pitchFamily="18" charset="0"/>
                      </a:rPr>
                      <m:t>𝑞</m:t>
                    </m:r>
                    <m:r>
                      <a:rPr lang="en-US" sz="2900" i="1">
                        <a:solidFill>
                          <a:schemeClr val="accent1">
                            <a:lumMod val="75000"/>
                          </a:schemeClr>
                        </a:solidFill>
                        <a:latin typeface="Cambria Math" panose="02040503050406030204" pitchFamily="18" charset="0"/>
                      </a:rPr>
                      <m:t>)</m:t>
                    </m:r>
                  </m:oMath>
                </a14:m>
                <a:r>
                  <a:rPr lang="en-US" sz="2900" dirty="0">
                    <a:solidFill>
                      <a:schemeClr val="accent1">
                        <a:lumMod val="75000"/>
                      </a:schemeClr>
                    </a:solidFill>
                  </a:rPr>
                  <a:t> with </a:t>
                </a:r>
                <a14:m>
                  <m:oMath xmlns:m="http://schemas.openxmlformats.org/officeDocument/2006/math">
                    <m:r>
                      <a:rPr lang="en-US" sz="2900">
                        <a:solidFill>
                          <a:schemeClr val="accent1">
                            <a:lumMod val="75000"/>
                          </a:schemeClr>
                        </a:solidFill>
                        <a:latin typeface="Cambria Math" panose="02040503050406030204" pitchFamily="18" charset="0"/>
                      </a:rPr>
                      <m:t>0&lt;</m:t>
                    </m:r>
                    <m:r>
                      <a:rPr lang="en-US" sz="2900" i="1">
                        <a:solidFill>
                          <a:schemeClr val="accent1">
                            <a:lumMod val="75000"/>
                          </a:schemeClr>
                        </a:solidFill>
                        <a:latin typeface="Cambria Math" panose="02040503050406030204" pitchFamily="18" charset="0"/>
                      </a:rPr>
                      <m:t>𝑝</m:t>
                    </m:r>
                    <m:r>
                      <a:rPr lang="en-US" sz="2900" i="1">
                        <a:solidFill>
                          <a:schemeClr val="accent1">
                            <a:lumMod val="75000"/>
                          </a:schemeClr>
                        </a:solidFill>
                        <a:latin typeface="Cambria Math" panose="02040503050406030204" pitchFamily="18" charset="0"/>
                      </a:rPr>
                      <m:t>,</m:t>
                    </m:r>
                    <m:r>
                      <a:rPr lang="en-US" sz="2900" i="1">
                        <a:solidFill>
                          <a:schemeClr val="accent1">
                            <a:lumMod val="75000"/>
                          </a:schemeClr>
                        </a:solidFill>
                        <a:latin typeface="Cambria Math" panose="02040503050406030204" pitchFamily="18" charset="0"/>
                      </a:rPr>
                      <m:t>𝑞</m:t>
                    </m:r>
                    <m:r>
                      <a:rPr lang="en-US" sz="2900" i="1">
                        <a:solidFill>
                          <a:schemeClr val="accent1">
                            <a:lumMod val="75000"/>
                          </a:schemeClr>
                        </a:solidFill>
                        <a:latin typeface="Cambria Math" panose="02040503050406030204" pitchFamily="18" charset="0"/>
                      </a:rPr>
                      <m:t>&lt;1</m:t>
                    </m:r>
                  </m:oMath>
                </a14:m>
                <a:r>
                  <a:rPr lang="en-US" sz="2900" dirty="0">
                    <a:solidFill>
                      <a:schemeClr val="accent1">
                        <a:lumMod val="75000"/>
                      </a:schemeClr>
                    </a:solidFill>
                  </a:rPr>
                  <a:t> is a NE of the game, which equations should </a:t>
                </a:r>
                <a14:m>
                  <m:oMath xmlns:m="http://schemas.openxmlformats.org/officeDocument/2006/math">
                    <m:r>
                      <a:rPr lang="en-US" sz="2900" i="1">
                        <a:solidFill>
                          <a:schemeClr val="accent1">
                            <a:lumMod val="75000"/>
                          </a:schemeClr>
                        </a:solidFill>
                        <a:latin typeface="Cambria Math" panose="02040503050406030204" pitchFamily="18" charset="0"/>
                      </a:rPr>
                      <m:t>𝑝</m:t>
                    </m:r>
                  </m:oMath>
                </a14:m>
                <a:r>
                  <a:rPr lang="en-US" sz="2900" dirty="0">
                    <a:solidFill>
                      <a:schemeClr val="accent1">
                        <a:lumMod val="75000"/>
                      </a:schemeClr>
                    </a:solidFill>
                  </a:rPr>
                  <a:t> and </a:t>
                </a:r>
                <a14:m>
                  <m:oMath xmlns:m="http://schemas.openxmlformats.org/officeDocument/2006/math">
                    <m:r>
                      <a:rPr lang="en-US" sz="2900" i="1">
                        <a:solidFill>
                          <a:schemeClr val="accent1">
                            <a:lumMod val="75000"/>
                          </a:schemeClr>
                        </a:solidFill>
                        <a:latin typeface="Cambria Math" panose="02040503050406030204" pitchFamily="18" charset="0"/>
                      </a:rPr>
                      <m:t>𝑞</m:t>
                    </m:r>
                  </m:oMath>
                </a14:m>
                <a:r>
                  <a:rPr lang="en-US" sz="2900" dirty="0">
                    <a:solidFill>
                      <a:schemeClr val="accent1">
                        <a:lumMod val="75000"/>
                      </a:schemeClr>
                    </a:solidFill>
                  </a:rPr>
                  <a:t> satisfy?</a:t>
                </a:r>
              </a:p>
              <a:p>
                <a:pPr marL="457200" indent="-457200">
                  <a:buFont typeface="+mj-lt"/>
                  <a:buAutoNum type="alphaUcPeriod"/>
                </a:pPr>
                <a:r>
                  <a:rPr lang="en-US" dirty="0">
                    <a:solidFill>
                      <a:schemeClr val="tx1"/>
                    </a:solidFill>
                  </a:rPr>
                  <a:t> </a:t>
                </a:r>
                <a14:m>
                  <m:oMath xmlns:m="http://schemas.openxmlformats.org/officeDocument/2006/math">
                    <m:r>
                      <a:rPr lang="en-US" i="1">
                        <a:solidFill>
                          <a:schemeClr val="tx1"/>
                        </a:solidFill>
                        <a:latin typeface="Cambria Math" panose="02040503050406030204" pitchFamily="18" charset="0"/>
                      </a:rPr>
                      <m:t>2</m:t>
                    </m:r>
                    <m:r>
                      <a:rPr lang="en-US" i="1">
                        <a:solidFill>
                          <a:schemeClr val="tx1"/>
                        </a:solidFill>
                        <a:latin typeface="Cambria Math" panose="02040503050406030204" pitchFamily="18" charset="0"/>
                      </a:rPr>
                      <m:t>𝑞</m:t>
                    </m:r>
                    <m:r>
                      <a:rPr lang="en-US" i="1">
                        <a:solidFill>
                          <a:schemeClr val="tx1"/>
                        </a:solidFill>
                        <a:latin typeface="Cambria Math" panose="02040503050406030204" pitchFamily="18" charset="0"/>
                      </a:rPr>
                      <m:t>=3</m:t>
                    </m:r>
                    <m:d>
                      <m:dPr>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1−</m:t>
                        </m:r>
                        <m:r>
                          <a:rPr lang="en-US" i="1">
                            <a:solidFill>
                              <a:schemeClr val="tx1"/>
                            </a:solidFill>
                            <a:latin typeface="Cambria Math" panose="02040503050406030204" pitchFamily="18" charset="0"/>
                          </a:rPr>
                          <m:t>𝑞</m:t>
                        </m:r>
                      </m:e>
                    </m:d>
                  </m:oMath>
                </a14:m>
                <a:endParaRPr lang="en-US" dirty="0">
                  <a:solidFill>
                    <a:schemeClr val="tx1"/>
                  </a:solidFill>
                </a:endParaRPr>
              </a:p>
              <a:p>
                <a:pPr marL="457200" indent="-457200">
                  <a:buFont typeface="+mj-lt"/>
                  <a:buAutoNum type="alphaUcPeriod"/>
                </a:pPr>
                <a:r>
                  <a:rPr lang="en-US" dirty="0">
                    <a:solidFill>
                      <a:schemeClr val="tx1"/>
                    </a:solidFill>
                  </a:rPr>
                  <a:t> </a:t>
                </a:r>
                <a14:m>
                  <m:oMath xmlns:m="http://schemas.openxmlformats.org/officeDocument/2006/math">
                    <m:r>
                      <a:rPr lang="en-US" i="1">
                        <a:solidFill>
                          <a:schemeClr val="tx1"/>
                        </a:solidFill>
                        <a:latin typeface="Cambria Math" panose="02040503050406030204" pitchFamily="18" charset="0"/>
                      </a:rPr>
                      <m:t>2</m:t>
                    </m:r>
                    <m:r>
                      <a:rPr lang="en-US" i="1">
                        <a:solidFill>
                          <a:schemeClr val="tx1"/>
                        </a:solidFill>
                        <a:latin typeface="Cambria Math" panose="02040503050406030204" pitchFamily="18" charset="0"/>
                      </a:rPr>
                      <m:t>𝑝</m:t>
                    </m:r>
                    <m:r>
                      <a:rPr lang="en-US" i="1">
                        <a:solidFill>
                          <a:schemeClr val="tx1"/>
                        </a:solidFill>
                        <a:latin typeface="Cambria Math" panose="02040503050406030204" pitchFamily="18" charset="0"/>
                      </a:rPr>
                      <m:t>=3</m:t>
                    </m:r>
                    <m:d>
                      <m:dPr>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1−</m:t>
                        </m:r>
                        <m:r>
                          <a:rPr lang="en-US" i="1">
                            <a:solidFill>
                              <a:schemeClr val="tx1"/>
                            </a:solidFill>
                            <a:latin typeface="Cambria Math" panose="02040503050406030204" pitchFamily="18" charset="0"/>
                          </a:rPr>
                          <m:t>𝑝</m:t>
                        </m:r>
                      </m:e>
                    </m:d>
                  </m:oMath>
                </a14:m>
                <a:endParaRPr lang="en-US" dirty="0">
                  <a:solidFill>
                    <a:schemeClr val="tx1"/>
                  </a:solidFill>
                </a:endParaRPr>
              </a:p>
              <a:p>
                <a:pPr marL="457200" indent="-457200">
                  <a:buFont typeface="+mj-lt"/>
                  <a:buAutoNum type="alphaUcPeriod"/>
                </a:pPr>
                <a:r>
                  <a:rPr lang="en-US" dirty="0">
                    <a:solidFill>
                      <a:schemeClr val="tx1"/>
                    </a:solidFill>
                  </a:rPr>
                  <a:t> </a:t>
                </a:r>
                <a14:m>
                  <m:oMath xmlns:m="http://schemas.openxmlformats.org/officeDocument/2006/math">
                    <m:r>
                      <a:rPr lang="en-US" i="1">
                        <a:solidFill>
                          <a:schemeClr val="tx1"/>
                        </a:solidFill>
                        <a:latin typeface="Cambria Math" panose="02040503050406030204" pitchFamily="18" charset="0"/>
                      </a:rPr>
                      <m:t>𝑞</m:t>
                    </m:r>
                    <m:r>
                      <a:rPr lang="en-US" i="1">
                        <a:solidFill>
                          <a:schemeClr val="tx1"/>
                        </a:solidFill>
                        <a:latin typeface="Cambria Math" panose="02040503050406030204" pitchFamily="18" charset="0"/>
                      </a:rPr>
                      <m:t>=2</m:t>
                    </m:r>
                    <m:d>
                      <m:dPr>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1−</m:t>
                        </m:r>
                        <m:r>
                          <a:rPr lang="en-US" i="1">
                            <a:solidFill>
                              <a:schemeClr val="tx1"/>
                            </a:solidFill>
                            <a:latin typeface="Cambria Math" panose="02040503050406030204" pitchFamily="18" charset="0"/>
                          </a:rPr>
                          <m:t>𝑞</m:t>
                        </m:r>
                      </m:e>
                    </m:d>
                  </m:oMath>
                </a14:m>
                <a:endParaRPr lang="en-US" dirty="0">
                  <a:solidFill>
                    <a:schemeClr val="tx1"/>
                  </a:solidFill>
                </a:endParaRPr>
              </a:p>
              <a:p>
                <a:pPr marL="457200" indent="-457200">
                  <a:buFont typeface="+mj-lt"/>
                  <a:buAutoNum type="alphaUcPeriod"/>
                </a:pPr>
                <a:r>
                  <a:rPr lang="en-US" dirty="0">
                    <a:solidFill>
                      <a:schemeClr val="tx1"/>
                    </a:solidFill>
                  </a:rPr>
                  <a:t> </a:t>
                </a:r>
                <a14:m>
                  <m:oMath xmlns:m="http://schemas.openxmlformats.org/officeDocument/2006/math">
                    <m:r>
                      <a:rPr lang="en-US" i="1">
                        <a:solidFill>
                          <a:schemeClr val="tx1"/>
                        </a:solidFill>
                        <a:latin typeface="Cambria Math" panose="02040503050406030204" pitchFamily="18" charset="0"/>
                      </a:rPr>
                      <m:t>𝑝</m:t>
                    </m:r>
                    <m:r>
                      <a:rPr lang="en-US" i="1">
                        <a:solidFill>
                          <a:schemeClr val="tx1"/>
                        </a:solidFill>
                        <a:latin typeface="Cambria Math" panose="02040503050406030204" pitchFamily="18" charset="0"/>
                      </a:rPr>
                      <m:t>=2</m:t>
                    </m:r>
                    <m:d>
                      <m:dPr>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1−</m:t>
                        </m:r>
                        <m:r>
                          <a:rPr lang="en-US" i="1">
                            <a:solidFill>
                              <a:schemeClr val="tx1"/>
                            </a:solidFill>
                            <a:latin typeface="Cambria Math" panose="02040503050406030204" pitchFamily="18" charset="0"/>
                          </a:rPr>
                          <m:t>𝑝</m:t>
                        </m:r>
                      </m:e>
                    </m:d>
                  </m:oMath>
                </a14:m>
                <a:endParaRPr lang="en-US" dirty="0">
                  <a:solidFill>
                    <a:schemeClr val="tx1"/>
                  </a:solidFill>
                </a:endParaRPr>
              </a:p>
              <a:p>
                <a:pPr marL="457200" indent="-457200">
                  <a:buFont typeface="+mj-lt"/>
                  <a:buAutoNum type="alphaUcPeriod"/>
                </a:pPr>
                <a:r>
                  <a:rPr lang="en-US" b="0" dirty="0">
                    <a:solidFill>
                      <a:schemeClr val="tx1"/>
                    </a:solidFill>
                  </a:rPr>
                  <a:t> </a:t>
                </a:r>
                <a14:m>
                  <m:oMath xmlns:m="http://schemas.openxmlformats.org/officeDocument/2006/math">
                    <m:r>
                      <a:rPr lang="en-US" b="0" i="1" smtClean="0">
                        <a:solidFill>
                          <a:schemeClr val="tx1"/>
                        </a:solidFill>
                        <a:latin typeface="Cambria Math" panose="02040503050406030204" pitchFamily="18" charset="0"/>
                      </a:rPr>
                      <m:t>𝑝</m:t>
                    </m:r>
                    <m:r>
                      <a:rPr lang="en-US" b="0" i="1" smtClean="0">
                        <a:solidFill>
                          <a:schemeClr val="tx1"/>
                        </a:solidFill>
                        <a:latin typeface="Cambria Math" panose="02040503050406030204" pitchFamily="18" charset="0"/>
                      </a:rPr>
                      <m:t>=</m:t>
                    </m:r>
                    <m:r>
                      <a:rPr lang="en-US" b="0" i="1" smtClean="0">
                        <a:solidFill>
                          <a:schemeClr val="tx1"/>
                        </a:solidFill>
                        <a:latin typeface="Cambria Math" panose="02040503050406030204" pitchFamily="18" charset="0"/>
                      </a:rPr>
                      <m:t>𝑞</m:t>
                    </m:r>
                  </m:oMath>
                </a14:m>
                <a:r>
                  <a:rPr lang="en-US" dirty="0">
                    <a:solidFill>
                      <a:schemeClr val="tx1"/>
                    </a:solidFill>
                  </a:rPr>
                  <a:t> </a:t>
                </a:r>
              </a:p>
            </p:txBody>
          </p:sp>
        </mc:Choice>
        <mc:Fallback xmlns="">
          <p:sp>
            <p:nvSpPr>
              <p:cNvPr id="3" name="Content Placeholder 2"/>
              <p:cNvSpPr>
                <a:spLocks noGrp="1" noRot="1" noChangeAspect="1" noMove="1" noResize="1" noEditPoints="1" noAdjustHandles="1" noChangeArrowheads="1" noChangeShapeType="1" noTextEdit="1"/>
              </p:cNvSpPr>
              <p:nvPr>
                <p:ph sz="quarter" idx="1"/>
              </p:nvPr>
            </p:nvSpPr>
            <p:spPr>
              <a:xfrm>
                <a:off x="552099" y="1113178"/>
                <a:ext cx="10515600" cy="4366188"/>
              </a:xfrm>
              <a:blipFill>
                <a:blip r:embed="rId3"/>
                <a:stretch>
                  <a:fillRect l="-1275" t="-2514"/>
                </a:stretch>
              </a:blipFill>
            </p:spPr>
            <p:txBody>
              <a:bodyPr/>
              <a:lstStyle/>
              <a:p>
                <a:r>
                  <a:rPr lang="en-US">
                    <a:noFill/>
                  </a:rPr>
                  <a:t> </a:t>
                </a:r>
              </a:p>
            </p:txBody>
          </p:sp>
        </mc:Fallback>
      </mc:AlternateContent>
      <p:graphicFrame>
        <p:nvGraphicFramePr>
          <p:cNvPr id="13" name="Table 12"/>
          <p:cNvGraphicFramePr>
            <a:graphicFrameLocks noGrp="1"/>
          </p:cNvGraphicFramePr>
          <p:nvPr/>
        </p:nvGraphicFramePr>
        <p:xfrm>
          <a:off x="6814727" y="3982162"/>
          <a:ext cx="4400682" cy="1910862"/>
        </p:xfrm>
        <a:graphic>
          <a:graphicData uri="http://schemas.openxmlformats.org/drawingml/2006/table">
            <a:tbl>
              <a:tblPr firstRow="1" bandRow="1">
                <a:tableStyleId>{5940675A-B579-460E-94D1-54222C63F5DA}</a:tableStyleId>
              </a:tblPr>
              <a:tblGrid>
                <a:gridCol w="1466894">
                  <a:extLst>
                    <a:ext uri="{9D8B030D-6E8A-4147-A177-3AD203B41FA5}">
                      <a16:colId xmlns:a16="http://schemas.microsoft.com/office/drawing/2014/main" val="20000"/>
                    </a:ext>
                  </a:extLst>
                </a:gridCol>
                <a:gridCol w="1466894">
                  <a:extLst>
                    <a:ext uri="{9D8B030D-6E8A-4147-A177-3AD203B41FA5}">
                      <a16:colId xmlns:a16="http://schemas.microsoft.com/office/drawing/2014/main" val="20001"/>
                    </a:ext>
                  </a:extLst>
                </a:gridCol>
                <a:gridCol w="1466894">
                  <a:extLst>
                    <a:ext uri="{9D8B030D-6E8A-4147-A177-3AD203B41FA5}">
                      <a16:colId xmlns:a16="http://schemas.microsoft.com/office/drawing/2014/main" val="20002"/>
                    </a:ext>
                  </a:extLst>
                </a:gridCol>
              </a:tblGrid>
              <a:tr h="636954">
                <a:tc>
                  <a:txBody>
                    <a:bodyPr/>
                    <a:lstStyle/>
                    <a:p>
                      <a:pPr algn="ctr"/>
                      <a:endParaRPr lang="en-US" sz="2400" dirty="0"/>
                    </a:p>
                  </a:txBody>
                  <a:tcPr/>
                </a:tc>
                <a:tc>
                  <a:txBody>
                    <a:bodyPr/>
                    <a:lstStyle/>
                    <a:p>
                      <a:pPr algn="ctr"/>
                      <a:r>
                        <a:rPr lang="en-US" sz="2400" dirty="0"/>
                        <a:t>Football</a:t>
                      </a:r>
                    </a:p>
                  </a:txBody>
                  <a:tcPr/>
                </a:tc>
                <a:tc>
                  <a:txBody>
                    <a:bodyPr/>
                    <a:lstStyle/>
                    <a:p>
                      <a:pPr algn="ctr"/>
                      <a:r>
                        <a:rPr lang="en-US" sz="2400" dirty="0"/>
                        <a:t>Concert</a:t>
                      </a:r>
                    </a:p>
                  </a:txBody>
                  <a:tcPr/>
                </a:tc>
                <a:extLst>
                  <a:ext uri="{0D108BD9-81ED-4DB2-BD59-A6C34878D82A}">
                    <a16:rowId xmlns:a16="http://schemas.microsoft.com/office/drawing/2014/main" val="10000"/>
                  </a:ext>
                </a:extLst>
              </a:tr>
              <a:tr h="636954">
                <a:tc>
                  <a:txBody>
                    <a:bodyPr/>
                    <a:lstStyle/>
                    <a:p>
                      <a:pPr algn="ctr"/>
                      <a:r>
                        <a:rPr lang="en-US" sz="2400" dirty="0"/>
                        <a:t>Football</a:t>
                      </a:r>
                    </a:p>
                  </a:txBody>
                  <a:tcPr/>
                </a:tc>
                <a:tc>
                  <a:txBody>
                    <a:bodyPr/>
                    <a:lstStyle/>
                    <a:p>
                      <a:pPr algn="ctr"/>
                      <a:r>
                        <a:rPr lang="en-US" sz="2400" dirty="0"/>
                        <a:t>2,1</a:t>
                      </a:r>
                    </a:p>
                  </a:txBody>
                  <a:tcPr/>
                </a:tc>
                <a:tc>
                  <a:txBody>
                    <a:bodyPr/>
                    <a:lstStyle/>
                    <a:p>
                      <a:pPr algn="ctr"/>
                      <a:r>
                        <a:rPr lang="en-US" sz="2400" dirty="0"/>
                        <a:t>0,0</a:t>
                      </a:r>
                    </a:p>
                  </a:txBody>
                  <a:tcPr/>
                </a:tc>
                <a:extLst>
                  <a:ext uri="{0D108BD9-81ED-4DB2-BD59-A6C34878D82A}">
                    <a16:rowId xmlns:a16="http://schemas.microsoft.com/office/drawing/2014/main" val="10001"/>
                  </a:ext>
                </a:extLst>
              </a:tr>
              <a:tr h="636954">
                <a:tc>
                  <a:txBody>
                    <a:bodyPr/>
                    <a:lstStyle/>
                    <a:p>
                      <a:pPr algn="ctr"/>
                      <a:r>
                        <a:rPr lang="en-US" sz="2400" dirty="0"/>
                        <a:t>Concert</a:t>
                      </a:r>
                    </a:p>
                  </a:txBody>
                  <a:tcPr/>
                </a:tc>
                <a:tc>
                  <a:txBody>
                    <a:bodyPr/>
                    <a:lstStyle/>
                    <a:p>
                      <a:pPr algn="ctr"/>
                      <a:r>
                        <a:rPr lang="en-US" sz="2400" dirty="0"/>
                        <a:t>0,0</a:t>
                      </a:r>
                    </a:p>
                  </a:txBody>
                  <a:tcPr/>
                </a:tc>
                <a:tc>
                  <a:txBody>
                    <a:bodyPr/>
                    <a:lstStyle/>
                    <a:p>
                      <a:pPr algn="ctr"/>
                      <a:r>
                        <a:rPr lang="en-US" sz="2400" dirty="0"/>
                        <a:t>3,2</a:t>
                      </a:r>
                    </a:p>
                  </a:txBody>
                  <a:tcPr/>
                </a:tc>
                <a:extLst>
                  <a:ext uri="{0D108BD9-81ED-4DB2-BD59-A6C34878D82A}">
                    <a16:rowId xmlns:a16="http://schemas.microsoft.com/office/drawing/2014/main" val="10002"/>
                  </a:ext>
                </a:extLst>
              </a:tr>
            </a:tbl>
          </a:graphicData>
        </a:graphic>
      </p:graphicFrame>
      <p:sp>
        <p:nvSpPr>
          <p:cNvPr id="14" name="TextBox 13"/>
          <p:cNvSpPr txBox="1"/>
          <p:nvPr/>
        </p:nvSpPr>
        <p:spPr>
          <a:xfrm>
            <a:off x="9143508" y="3296272"/>
            <a:ext cx="1569039" cy="461665"/>
          </a:xfrm>
          <a:prstGeom prst="rect">
            <a:avLst/>
          </a:prstGeom>
          <a:noFill/>
        </p:spPr>
        <p:txBody>
          <a:bodyPr wrap="square" rtlCol="0">
            <a:spAutoFit/>
          </a:bodyPr>
          <a:lstStyle/>
          <a:p>
            <a:r>
              <a:rPr lang="en-US" sz="2400" dirty="0"/>
              <a:t>Berry</a:t>
            </a:r>
          </a:p>
        </p:txBody>
      </p:sp>
      <p:sp>
        <p:nvSpPr>
          <p:cNvPr id="15" name="TextBox 14"/>
          <p:cNvSpPr txBox="1"/>
          <p:nvPr/>
        </p:nvSpPr>
        <p:spPr>
          <a:xfrm rot="16200000">
            <a:off x="6060042" y="4934739"/>
            <a:ext cx="752286" cy="461665"/>
          </a:xfrm>
          <a:prstGeom prst="rect">
            <a:avLst/>
          </a:prstGeom>
          <a:noFill/>
        </p:spPr>
        <p:txBody>
          <a:bodyPr wrap="square" rtlCol="0">
            <a:spAutoFit/>
          </a:bodyPr>
          <a:lstStyle/>
          <a:p>
            <a:r>
              <a:rPr lang="en-US" sz="2400" dirty="0"/>
              <a:t>Alex</a:t>
            </a:r>
          </a:p>
        </p:txBody>
      </p:sp>
      <p:sp>
        <p:nvSpPr>
          <p:cNvPr id="7" name="Slide Number Placeholder 6"/>
          <p:cNvSpPr>
            <a:spLocks noGrp="1"/>
          </p:cNvSpPr>
          <p:nvPr>
            <p:ph type="sldNum" sz="quarter" idx="12"/>
          </p:nvPr>
        </p:nvSpPr>
        <p:spPr>
          <a:xfrm>
            <a:off x="612648" y="6356350"/>
            <a:ext cx="814936" cy="365760"/>
          </a:xfrm>
          <a:prstGeom prst="rect">
            <a:avLst/>
          </a:prstGeom>
        </p:spPr>
        <p:txBody>
          <a:bodyPr vert="horz"/>
          <a:lstStyle>
            <a:defPPr>
              <a:defRPr lang="en-US"/>
            </a:defPPr>
            <a:lvl1pPr marL="0" algn="l" defTabSz="914400" rtl="0" eaLnBrk="1" latinLnBrk="0" hangingPunct="1">
              <a:defRPr kumimoji="0" sz="14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3B20E47-2A4C-4221-B6B9-A2AC2F1C1077}" type="slidenum">
              <a:rPr lang="en-US" smtClean="0"/>
              <a:pPr/>
              <a:t>55</a:t>
            </a:fld>
            <a:endParaRPr lang="en-US" dirty="0"/>
          </a:p>
        </p:txBody>
      </p:sp>
      <mc:AlternateContent xmlns:mc="http://schemas.openxmlformats.org/markup-compatibility/2006" xmlns:a14="http://schemas.microsoft.com/office/drawing/2010/main">
        <mc:Choice Requires="a14">
          <p:sp>
            <p:nvSpPr>
              <p:cNvPr id="8" name="Rectangle 7">
                <a:extLst>
                  <a:ext uri="{FF2B5EF4-FFF2-40B4-BE49-F238E27FC236}">
                    <a16:creationId xmlns:a16="http://schemas.microsoft.com/office/drawing/2014/main" id="{CB2256FB-C29B-4C19-AB9A-807F0E4E8B65}"/>
                  </a:ext>
                </a:extLst>
              </p:cNvPr>
              <p:cNvSpPr/>
              <p:nvPr/>
            </p:nvSpPr>
            <p:spPr>
              <a:xfrm>
                <a:off x="4957530" y="2414173"/>
                <a:ext cx="3955062" cy="461665"/>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2400" i="1">
                              <a:solidFill>
                                <a:srgbClr val="0070C0"/>
                              </a:solidFill>
                              <a:latin typeface="Cambria Math" panose="02040503050406030204" pitchFamily="18" charset="0"/>
                            </a:rPr>
                          </m:ctrlPr>
                        </m:sSubPr>
                        <m:e>
                          <m:r>
                            <a:rPr lang="en-US" sz="2400" i="1">
                              <a:solidFill>
                                <a:srgbClr val="0070C0"/>
                              </a:solidFill>
                              <a:latin typeface="Cambria Math" panose="02040503050406030204" pitchFamily="18" charset="0"/>
                            </a:rPr>
                            <m:t>𝑢</m:t>
                          </m:r>
                        </m:e>
                        <m:sub>
                          <m:r>
                            <a:rPr lang="en-US" sz="2400" i="1">
                              <a:solidFill>
                                <a:srgbClr val="0070C0"/>
                              </a:solidFill>
                              <a:latin typeface="Cambria Math" panose="02040503050406030204" pitchFamily="18" charset="0"/>
                            </a:rPr>
                            <m:t>𝐴</m:t>
                          </m:r>
                        </m:sub>
                      </m:sSub>
                      <m:d>
                        <m:dPr>
                          <m:ctrlPr>
                            <a:rPr lang="en-US" sz="2400" i="1">
                              <a:solidFill>
                                <a:srgbClr val="0070C0"/>
                              </a:solidFill>
                              <a:latin typeface="Cambria Math" panose="02040503050406030204" pitchFamily="18" charset="0"/>
                            </a:rPr>
                          </m:ctrlPr>
                        </m:dPr>
                        <m:e>
                          <m:r>
                            <a:rPr lang="en-US" sz="2400" i="1">
                              <a:solidFill>
                                <a:srgbClr val="0070C0"/>
                              </a:solidFill>
                              <a:latin typeface="Cambria Math" panose="02040503050406030204" pitchFamily="18" charset="0"/>
                            </a:rPr>
                            <m:t>𝐹</m:t>
                          </m:r>
                          <m:r>
                            <a:rPr lang="en-US" sz="2400" i="1">
                              <a:solidFill>
                                <a:srgbClr val="0070C0"/>
                              </a:solidFill>
                              <a:latin typeface="Cambria Math" panose="02040503050406030204" pitchFamily="18" charset="0"/>
                            </a:rPr>
                            <m:t>,</m:t>
                          </m:r>
                          <m:sSub>
                            <m:sSubPr>
                              <m:ctrlPr>
                                <a:rPr lang="en-US" sz="2400" i="1">
                                  <a:solidFill>
                                    <a:srgbClr val="0070C0"/>
                                  </a:solidFill>
                                  <a:latin typeface="Cambria Math" panose="02040503050406030204" pitchFamily="18" charset="0"/>
                                </a:rPr>
                              </m:ctrlPr>
                            </m:sSubPr>
                            <m:e>
                              <m:r>
                                <a:rPr lang="en-US" sz="2400" i="1">
                                  <a:solidFill>
                                    <a:srgbClr val="0070C0"/>
                                  </a:solidFill>
                                  <a:latin typeface="Cambria Math" panose="02040503050406030204" pitchFamily="18" charset="0"/>
                                </a:rPr>
                                <m:t>𝑠</m:t>
                              </m:r>
                            </m:e>
                            <m:sub>
                              <m:r>
                                <a:rPr lang="en-US" sz="2400" i="1">
                                  <a:solidFill>
                                    <a:srgbClr val="0070C0"/>
                                  </a:solidFill>
                                  <a:latin typeface="Cambria Math" panose="02040503050406030204" pitchFamily="18" charset="0"/>
                                </a:rPr>
                                <m:t>𝐵</m:t>
                              </m:r>
                            </m:sub>
                          </m:sSub>
                        </m:e>
                      </m:d>
                      <m:r>
                        <a:rPr lang="en-US" sz="2400" i="1">
                          <a:solidFill>
                            <a:srgbClr val="0070C0"/>
                          </a:solidFill>
                          <a:latin typeface="Cambria Math" panose="02040503050406030204" pitchFamily="18" charset="0"/>
                        </a:rPr>
                        <m:t>=</m:t>
                      </m:r>
                      <m:sSub>
                        <m:sSubPr>
                          <m:ctrlPr>
                            <a:rPr lang="en-US" sz="2400" i="1">
                              <a:solidFill>
                                <a:srgbClr val="0070C0"/>
                              </a:solidFill>
                              <a:latin typeface="Cambria Math" panose="02040503050406030204" pitchFamily="18" charset="0"/>
                            </a:rPr>
                          </m:ctrlPr>
                        </m:sSubPr>
                        <m:e>
                          <m:r>
                            <a:rPr lang="en-US" sz="2400" i="1">
                              <a:solidFill>
                                <a:srgbClr val="0070C0"/>
                              </a:solidFill>
                              <a:latin typeface="Cambria Math" panose="02040503050406030204" pitchFamily="18" charset="0"/>
                            </a:rPr>
                            <m:t>𝑢</m:t>
                          </m:r>
                        </m:e>
                        <m:sub>
                          <m:r>
                            <a:rPr lang="en-US" sz="2400" i="1">
                              <a:solidFill>
                                <a:srgbClr val="0070C0"/>
                              </a:solidFill>
                              <a:latin typeface="Cambria Math" panose="02040503050406030204" pitchFamily="18" charset="0"/>
                            </a:rPr>
                            <m:t>𝐴</m:t>
                          </m:r>
                        </m:sub>
                      </m:sSub>
                      <m:d>
                        <m:dPr>
                          <m:ctrlPr>
                            <a:rPr lang="en-US" sz="2400" i="1">
                              <a:solidFill>
                                <a:srgbClr val="0070C0"/>
                              </a:solidFill>
                              <a:latin typeface="Cambria Math" panose="02040503050406030204" pitchFamily="18" charset="0"/>
                            </a:rPr>
                          </m:ctrlPr>
                        </m:dPr>
                        <m:e>
                          <m:r>
                            <a:rPr lang="en-US" sz="2400" i="1">
                              <a:solidFill>
                                <a:srgbClr val="0070C0"/>
                              </a:solidFill>
                              <a:latin typeface="Cambria Math" panose="02040503050406030204" pitchFamily="18" charset="0"/>
                            </a:rPr>
                            <m:t>𝐶</m:t>
                          </m:r>
                          <m:r>
                            <a:rPr lang="en-US" sz="2400" i="1">
                              <a:solidFill>
                                <a:srgbClr val="0070C0"/>
                              </a:solidFill>
                              <a:latin typeface="Cambria Math" panose="02040503050406030204" pitchFamily="18" charset="0"/>
                            </a:rPr>
                            <m:t>,</m:t>
                          </m:r>
                          <m:sSub>
                            <m:sSubPr>
                              <m:ctrlPr>
                                <a:rPr lang="en-US" sz="2400" i="1">
                                  <a:solidFill>
                                    <a:srgbClr val="0070C0"/>
                                  </a:solidFill>
                                  <a:latin typeface="Cambria Math" panose="02040503050406030204" pitchFamily="18" charset="0"/>
                                </a:rPr>
                              </m:ctrlPr>
                            </m:sSubPr>
                            <m:e>
                              <m:r>
                                <a:rPr lang="en-US" sz="2400" i="1">
                                  <a:solidFill>
                                    <a:srgbClr val="0070C0"/>
                                  </a:solidFill>
                                  <a:latin typeface="Cambria Math" panose="02040503050406030204" pitchFamily="18" charset="0"/>
                                </a:rPr>
                                <m:t>𝑠</m:t>
                              </m:r>
                            </m:e>
                            <m:sub>
                              <m:r>
                                <a:rPr lang="en-US" sz="2400" i="1">
                                  <a:solidFill>
                                    <a:srgbClr val="0070C0"/>
                                  </a:solidFill>
                                  <a:latin typeface="Cambria Math" panose="02040503050406030204" pitchFamily="18" charset="0"/>
                                </a:rPr>
                                <m:t>𝐵</m:t>
                              </m:r>
                            </m:sub>
                          </m:sSub>
                        </m:e>
                      </m:d>
                    </m:oMath>
                  </m:oMathPara>
                </a14:m>
                <a:endParaRPr lang="en-US" sz="2400" dirty="0">
                  <a:solidFill>
                    <a:srgbClr val="0070C0"/>
                  </a:solidFill>
                </a:endParaRPr>
              </a:p>
            </p:txBody>
          </p:sp>
        </mc:Choice>
        <mc:Fallback xmlns="">
          <p:sp>
            <p:nvSpPr>
              <p:cNvPr id="8" name="Rectangle 7">
                <a:extLst>
                  <a:ext uri="{FF2B5EF4-FFF2-40B4-BE49-F238E27FC236}">
                    <a16:creationId xmlns:a16="http://schemas.microsoft.com/office/drawing/2014/main" id="{CB2256FB-C29B-4C19-AB9A-807F0E4E8B65}"/>
                  </a:ext>
                </a:extLst>
              </p:cNvPr>
              <p:cNvSpPr>
                <a:spLocks noRot="1" noChangeAspect="1" noMove="1" noResize="1" noEditPoints="1" noAdjustHandles="1" noChangeArrowheads="1" noChangeShapeType="1" noTextEdit="1"/>
              </p:cNvSpPr>
              <p:nvPr/>
            </p:nvSpPr>
            <p:spPr>
              <a:xfrm>
                <a:off x="4957530" y="2414173"/>
                <a:ext cx="3955062" cy="461665"/>
              </a:xfrm>
              <a:prstGeom prst="rect">
                <a:avLst/>
              </a:prstGeom>
              <a:blipFill>
                <a:blip r:embed="rId4"/>
                <a:stretch>
                  <a:fillRect b="-131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Rectangle 8">
                <a:extLst>
                  <a:ext uri="{FF2B5EF4-FFF2-40B4-BE49-F238E27FC236}">
                    <a16:creationId xmlns:a16="http://schemas.microsoft.com/office/drawing/2014/main" id="{B0B40501-1E96-4A32-BB44-032B4AA19B5D}"/>
                  </a:ext>
                </a:extLst>
              </p:cNvPr>
              <p:cNvSpPr/>
              <p:nvPr/>
            </p:nvSpPr>
            <p:spPr>
              <a:xfrm>
                <a:off x="5401757" y="2849043"/>
                <a:ext cx="3066609" cy="461665"/>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2400" i="1">
                              <a:solidFill>
                                <a:srgbClr val="0070C0"/>
                              </a:solidFill>
                              <a:latin typeface="Cambria Math" panose="02040503050406030204" pitchFamily="18" charset="0"/>
                            </a:rPr>
                          </m:ctrlPr>
                        </m:sSubPr>
                        <m:e>
                          <m:r>
                            <a:rPr lang="en-US" sz="2400" i="1">
                              <a:solidFill>
                                <a:srgbClr val="0070C0"/>
                              </a:solidFill>
                              <a:latin typeface="Cambria Math" panose="02040503050406030204" pitchFamily="18" charset="0"/>
                            </a:rPr>
                            <m:t>𝑢</m:t>
                          </m:r>
                        </m:e>
                        <m:sub>
                          <m:r>
                            <a:rPr lang="en-US" sz="2400" i="1">
                              <a:solidFill>
                                <a:srgbClr val="0070C0"/>
                              </a:solidFill>
                              <a:latin typeface="Cambria Math" panose="02040503050406030204" pitchFamily="18" charset="0"/>
                            </a:rPr>
                            <m:t>𝐵</m:t>
                          </m:r>
                        </m:sub>
                      </m:sSub>
                      <m:d>
                        <m:dPr>
                          <m:ctrlPr>
                            <a:rPr lang="en-US" sz="2400" i="1">
                              <a:solidFill>
                                <a:srgbClr val="0070C0"/>
                              </a:solidFill>
                              <a:latin typeface="Cambria Math" panose="02040503050406030204" pitchFamily="18" charset="0"/>
                            </a:rPr>
                          </m:ctrlPr>
                        </m:dPr>
                        <m:e>
                          <m:sSub>
                            <m:sSubPr>
                              <m:ctrlPr>
                                <a:rPr lang="en-US" sz="2400" i="1">
                                  <a:solidFill>
                                    <a:srgbClr val="0070C0"/>
                                  </a:solidFill>
                                  <a:latin typeface="Cambria Math" panose="02040503050406030204" pitchFamily="18" charset="0"/>
                                </a:rPr>
                              </m:ctrlPr>
                            </m:sSubPr>
                            <m:e>
                              <m:r>
                                <a:rPr lang="en-US" sz="2400" i="1">
                                  <a:solidFill>
                                    <a:srgbClr val="0070C0"/>
                                  </a:solidFill>
                                  <a:latin typeface="Cambria Math" panose="02040503050406030204" pitchFamily="18" charset="0"/>
                                </a:rPr>
                                <m:t>𝑠</m:t>
                              </m:r>
                            </m:e>
                            <m:sub>
                              <m:r>
                                <a:rPr lang="en-US" sz="2400" i="1">
                                  <a:solidFill>
                                    <a:srgbClr val="0070C0"/>
                                  </a:solidFill>
                                  <a:latin typeface="Cambria Math" panose="02040503050406030204" pitchFamily="18" charset="0"/>
                                </a:rPr>
                                <m:t>𝐴</m:t>
                              </m:r>
                            </m:sub>
                          </m:sSub>
                          <m:r>
                            <a:rPr lang="en-US" sz="2400" i="1">
                              <a:solidFill>
                                <a:srgbClr val="0070C0"/>
                              </a:solidFill>
                              <a:latin typeface="Cambria Math" panose="02040503050406030204" pitchFamily="18" charset="0"/>
                            </a:rPr>
                            <m:t>,</m:t>
                          </m:r>
                          <m:r>
                            <a:rPr lang="en-US" sz="2400" i="1">
                              <a:solidFill>
                                <a:srgbClr val="0070C0"/>
                              </a:solidFill>
                              <a:latin typeface="Cambria Math" panose="02040503050406030204" pitchFamily="18" charset="0"/>
                            </a:rPr>
                            <m:t>𝐶</m:t>
                          </m:r>
                        </m:e>
                      </m:d>
                      <m:r>
                        <a:rPr lang="en-US" sz="2400" i="1">
                          <a:solidFill>
                            <a:srgbClr val="0070C0"/>
                          </a:solidFill>
                          <a:latin typeface="Cambria Math" panose="02040503050406030204" pitchFamily="18" charset="0"/>
                        </a:rPr>
                        <m:t>=</m:t>
                      </m:r>
                      <m:sSub>
                        <m:sSubPr>
                          <m:ctrlPr>
                            <a:rPr lang="en-US" sz="2400" i="1">
                              <a:solidFill>
                                <a:srgbClr val="0070C0"/>
                              </a:solidFill>
                              <a:latin typeface="Cambria Math" panose="02040503050406030204" pitchFamily="18" charset="0"/>
                            </a:rPr>
                          </m:ctrlPr>
                        </m:sSubPr>
                        <m:e>
                          <m:r>
                            <a:rPr lang="en-US" sz="2400" i="1">
                              <a:solidFill>
                                <a:srgbClr val="0070C0"/>
                              </a:solidFill>
                              <a:latin typeface="Cambria Math" panose="02040503050406030204" pitchFamily="18" charset="0"/>
                            </a:rPr>
                            <m:t>𝑢</m:t>
                          </m:r>
                        </m:e>
                        <m:sub>
                          <m:r>
                            <a:rPr lang="en-US" sz="2400" i="1">
                              <a:solidFill>
                                <a:srgbClr val="0070C0"/>
                              </a:solidFill>
                              <a:latin typeface="Cambria Math" panose="02040503050406030204" pitchFamily="18" charset="0"/>
                            </a:rPr>
                            <m:t>𝐵</m:t>
                          </m:r>
                        </m:sub>
                      </m:sSub>
                      <m:d>
                        <m:dPr>
                          <m:ctrlPr>
                            <a:rPr lang="en-US" sz="2400" i="1">
                              <a:solidFill>
                                <a:srgbClr val="0070C0"/>
                              </a:solidFill>
                              <a:latin typeface="Cambria Math" panose="02040503050406030204" pitchFamily="18" charset="0"/>
                            </a:rPr>
                          </m:ctrlPr>
                        </m:dPr>
                        <m:e>
                          <m:sSub>
                            <m:sSubPr>
                              <m:ctrlPr>
                                <a:rPr lang="en-US" sz="2400" i="1">
                                  <a:solidFill>
                                    <a:srgbClr val="0070C0"/>
                                  </a:solidFill>
                                  <a:latin typeface="Cambria Math" panose="02040503050406030204" pitchFamily="18" charset="0"/>
                                </a:rPr>
                              </m:ctrlPr>
                            </m:sSubPr>
                            <m:e>
                              <m:r>
                                <a:rPr lang="en-US" sz="2400" i="1">
                                  <a:solidFill>
                                    <a:srgbClr val="0070C0"/>
                                  </a:solidFill>
                                  <a:latin typeface="Cambria Math" panose="02040503050406030204" pitchFamily="18" charset="0"/>
                                </a:rPr>
                                <m:t>𝑠</m:t>
                              </m:r>
                            </m:e>
                            <m:sub>
                              <m:r>
                                <a:rPr lang="en-US" sz="2400" i="1">
                                  <a:solidFill>
                                    <a:srgbClr val="0070C0"/>
                                  </a:solidFill>
                                  <a:latin typeface="Cambria Math" panose="02040503050406030204" pitchFamily="18" charset="0"/>
                                </a:rPr>
                                <m:t>𝐴</m:t>
                              </m:r>
                            </m:sub>
                          </m:sSub>
                          <m:r>
                            <a:rPr lang="en-US" sz="2400" i="1">
                              <a:solidFill>
                                <a:srgbClr val="0070C0"/>
                              </a:solidFill>
                              <a:latin typeface="Cambria Math" panose="02040503050406030204" pitchFamily="18" charset="0"/>
                            </a:rPr>
                            <m:t>,</m:t>
                          </m:r>
                          <m:r>
                            <a:rPr lang="en-US" sz="2400" i="1">
                              <a:solidFill>
                                <a:srgbClr val="0070C0"/>
                              </a:solidFill>
                              <a:latin typeface="Cambria Math" panose="02040503050406030204" pitchFamily="18" charset="0"/>
                            </a:rPr>
                            <m:t>𝐶</m:t>
                          </m:r>
                        </m:e>
                      </m:d>
                    </m:oMath>
                  </m:oMathPara>
                </a14:m>
                <a:endParaRPr lang="en-US" sz="2400" i="1" dirty="0">
                  <a:solidFill>
                    <a:srgbClr val="0070C0"/>
                  </a:solidFill>
                  <a:latin typeface="Cambria Math" panose="02040503050406030204" pitchFamily="18" charset="0"/>
                </a:endParaRPr>
              </a:p>
            </p:txBody>
          </p:sp>
        </mc:Choice>
        <mc:Fallback xmlns="">
          <p:sp>
            <p:nvSpPr>
              <p:cNvPr id="9" name="Rectangle 8">
                <a:extLst>
                  <a:ext uri="{FF2B5EF4-FFF2-40B4-BE49-F238E27FC236}">
                    <a16:creationId xmlns:a16="http://schemas.microsoft.com/office/drawing/2014/main" id="{B0B40501-1E96-4A32-BB44-032B4AA19B5D}"/>
                  </a:ext>
                </a:extLst>
              </p:cNvPr>
              <p:cNvSpPr>
                <a:spLocks noRot="1" noChangeAspect="1" noMove="1" noResize="1" noEditPoints="1" noAdjustHandles="1" noChangeArrowheads="1" noChangeShapeType="1" noTextEdit="1"/>
              </p:cNvSpPr>
              <p:nvPr/>
            </p:nvSpPr>
            <p:spPr>
              <a:xfrm>
                <a:off x="5401757" y="2849043"/>
                <a:ext cx="3066609" cy="461665"/>
              </a:xfrm>
              <a:prstGeom prst="rect">
                <a:avLst/>
              </a:prstGeom>
              <a:blipFill>
                <a:blip r:embed="rId5"/>
                <a:stretch>
                  <a:fillRect b="-394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Rectangle 9">
                <a:extLst>
                  <a:ext uri="{FF2B5EF4-FFF2-40B4-BE49-F238E27FC236}">
                    <a16:creationId xmlns:a16="http://schemas.microsoft.com/office/drawing/2014/main" id="{9DF3F9F6-6F7C-4D8F-9436-D4C42694D247}"/>
                  </a:ext>
                </a:extLst>
              </p:cNvPr>
              <p:cNvSpPr/>
              <p:nvPr/>
            </p:nvSpPr>
            <p:spPr>
              <a:xfrm>
                <a:off x="1707106" y="4679543"/>
                <a:ext cx="4572000" cy="830997"/>
              </a:xfrm>
              <a:prstGeom prst="rect">
                <a:avLst/>
              </a:prstGeom>
            </p:spPr>
            <p:txBody>
              <a:bodyPr>
                <a:spAutoFit/>
              </a:bodyPr>
              <a:lstStyle/>
              <a:p>
                <a:pPr/>
                <a14:m>
                  <m:oMathPara xmlns:m="http://schemas.openxmlformats.org/officeDocument/2006/math">
                    <m:oMathParaPr>
                      <m:jc m:val="centerGroup"/>
                    </m:oMathParaPr>
                    <m:oMath xmlns:m="http://schemas.openxmlformats.org/officeDocument/2006/math">
                      <m:sSub>
                        <m:sSubPr>
                          <m:ctrlPr>
                            <a:rPr lang="en-US" sz="2400" i="1">
                              <a:solidFill>
                                <a:srgbClr val="0070C0"/>
                              </a:solidFill>
                              <a:latin typeface="Cambria Math" panose="02040503050406030204" pitchFamily="18" charset="0"/>
                            </a:rPr>
                          </m:ctrlPr>
                        </m:sSubPr>
                        <m:e>
                          <m:r>
                            <a:rPr lang="en-US" sz="2400" i="1">
                              <a:solidFill>
                                <a:srgbClr val="0070C0"/>
                              </a:solidFill>
                              <a:latin typeface="Cambria Math" panose="02040503050406030204" pitchFamily="18" charset="0"/>
                            </a:rPr>
                            <m:t>𝑢</m:t>
                          </m:r>
                        </m:e>
                        <m:sub>
                          <m:r>
                            <a:rPr lang="en-US" sz="2400" i="1">
                              <a:solidFill>
                                <a:srgbClr val="0070C0"/>
                              </a:solidFill>
                              <a:latin typeface="Cambria Math" panose="02040503050406030204" pitchFamily="18" charset="0"/>
                            </a:rPr>
                            <m:t>𝐴</m:t>
                          </m:r>
                        </m:sub>
                      </m:sSub>
                      <m:d>
                        <m:dPr>
                          <m:ctrlPr>
                            <a:rPr lang="en-US" sz="2400" i="1">
                              <a:solidFill>
                                <a:srgbClr val="0070C0"/>
                              </a:solidFill>
                              <a:latin typeface="Cambria Math" panose="02040503050406030204" pitchFamily="18" charset="0"/>
                            </a:rPr>
                          </m:ctrlPr>
                        </m:dPr>
                        <m:e>
                          <m:r>
                            <a:rPr lang="en-US" sz="2400" i="1">
                              <a:solidFill>
                                <a:srgbClr val="0070C0"/>
                              </a:solidFill>
                              <a:latin typeface="Cambria Math" panose="02040503050406030204" pitchFamily="18" charset="0"/>
                            </a:rPr>
                            <m:t>𝐹</m:t>
                          </m:r>
                          <m:r>
                            <a:rPr lang="en-US" sz="2400" i="1">
                              <a:solidFill>
                                <a:srgbClr val="0070C0"/>
                              </a:solidFill>
                              <a:latin typeface="Cambria Math" panose="02040503050406030204" pitchFamily="18" charset="0"/>
                            </a:rPr>
                            <m:t>,</m:t>
                          </m:r>
                          <m:sSub>
                            <m:sSubPr>
                              <m:ctrlPr>
                                <a:rPr lang="en-US" sz="2400" i="1">
                                  <a:solidFill>
                                    <a:srgbClr val="0070C0"/>
                                  </a:solidFill>
                                  <a:latin typeface="Cambria Math" panose="02040503050406030204" pitchFamily="18" charset="0"/>
                                </a:rPr>
                              </m:ctrlPr>
                            </m:sSubPr>
                            <m:e>
                              <m:r>
                                <a:rPr lang="en-US" sz="2400" i="1">
                                  <a:solidFill>
                                    <a:srgbClr val="0070C0"/>
                                  </a:solidFill>
                                  <a:latin typeface="Cambria Math" panose="02040503050406030204" pitchFamily="18" charset="0"/>
                                </a:rPr>
                                <m:t>𝑠</m:t>
                              </m:r>
                            </m:e>
                            <m:sub>
                              <m:r>
                                <a:rPr lang="en-US" sz="2400" i="1">
                                  <a:solidFill>
                                    <a:srgbClr val="0070C0"/>
                                  </a:solidFill>
                                  <a:latin typeface="Cambria Math" panose="02040503050406030204" pitchFamily="18" charset="0"/>
                                </a:rPr>
                                <m:t>𝐵</m:t>
                              </m:r>
                            </m:sub>
                          </m:sSub>
                        </m:e>
                      </m:d>
                      <m:r>
                        <a:rPr lang="en-US" sz="2400" i="1">
                          <a:solidFill>
                            <a:srgbClr val="0070C0"/>
                          </a:solidFill>
                          <a:latin typeface="Cambria Math" panose="02040503050406030204" pitchFamily="18" charset="0"/>
                        </a:rPr>
                        <m:t>=2∗</m:t>
                      </m:r>
                      <m:r>
                        <a:rPr lang="en-US" sz="2400" i="1">
                          <a:solidFill>
                            <a:srgbClr val="0070C0"/>
                          </a:solidFill>
                          <a:latin typeface="Cambria Math" panose="02040503050406030204" pitchFamily="18" charset="0"/>
                        </a:rPr>
                        <m:t>𝑞</m:t>
                      </m:r>
                      <m:r>
                        <a:rPr lang="en-US" sz="2400" i="1">
                          <a:solidFill>
                            <a:srgbClr val="0070C0"/>
                          </a:solidFill>
                          <a:latin typeface="Cambria Math" panose="02040503050406030204" pitchFamily="18" charset="0"/>
                        </a:rPr>
                        <m:t>+0∗</m:t>
                      </m:r>
                      <m:d>
                        <m:dPr>
                          <m:ctrlPr>
                            <a:rPr lang="en-US" sz="2400" i="1">
                              <a:solidFill>
                                <a:srgbClr val="0070C0"/>
                              </a:solidFill>
                              <a:latin typeface="Cambria Math" panose="02040503050406030204" pitchFamily="18" charset="0"/>
                            </a:rPr>
                          </m:ctrlPr>
                        </m:dPr>
                        <m:e>
                          <m:r>
                            <a:rPr lang="en-US" sz="2400" i="1">
                              <a:solidFill>
                                <a:srgbClr val="0070C0"/>
                              </a:solidFill>
                              <a:latin typeface="Cambria Math" panose="02040503050406030204" pitchFamily="18" charset="0"/>
                            </a:rPr>
                            <m:t>1−</m:t>
                          </m:r>
                          <m:r>
                            <a:rPr lang="en-US" sz="2400" i="1">
                              <a:solidFill>
                                <a:srgbClr val="0070C0"/>
                              </a:solidFill>
                              <a:latin typeface="Cambria Math" panose="02040503050406030204" pitchFamily="18" charset="0"/>
                            </a:rPr>
                            <m:t>𝑞</m:t>
                          </m:r>
                        </m:e>
                      </m:d>
                    </m:oMath>
                  </m:oMathPara>
                </a14:m>
                <a:endParaRPr lang="en-US" sz="2400" dirty="0">
                  <a:solidFill>
                    <a:srgbClr val="0070C0"/>
                  </a:solidFill>
                </a:endParaRPr>
              </a:p>
              <a:p>
                <a:pPr/>
                <a14:m>
                  <m:oMathPara xmlns:m="http://schemas.openxmlformats.org/officeDocument/2006/math">
                    <m:oMathParaPr>
                      <m:jc m:val="centerGroup"/>
                    </m:oMathParaPr>
                    <m:oMath xmlns:m="http://schemas.openxmlformats.org/officeDocument/2006/math">
                      <m:sSub>
                        <m:sSubPr>
                          <m:ctrlPr>
                            <a:rPr lang="en-US" sz="2400" i="1">
                              <a:solidFill>
                                <a:srgbClr val="0070C0"/>
                              </a:solidFill>
                              <a:latin typeface="Cambria Math" panose="02040503050406030204" pitchFamily="18" charset="0"/>
                            </a:rPr>
                          </m:ctrlPr>
                        </m:sSubPr>
                        <m:e>
                          <m:r>
                            <a:rPr lang="en-US" sz="2400" i="1">
                              <a:solidFill>
                                <a:srgbClr val="0070C0"/>
                              </a:solidFill>
                              <a:latin typeface="Cambria Math" panose="02040503050406030204" pitchFamily="18" charset="0"/>
                            </a:rPr>
                            <m:t>𝑢</m:t>
                          </m:r>
                        </m:e>
                        <m:sub>
                          <m:r>
                            <a:rPr lang="en-US" sz="2400" i="1">
                              <a:solidFill>
                                <a:srgbClr val="0070C0"/>
                              </a:solidFill>
                              <a:latin typeface="Cambria Math" panose="02040503050406030204" pitchFamily="18" charset="0"/>
                            </a:rPr>
                            <m:t>𝐴</m:t>
                          </m:r>
                        </m:sub>
                      </m:sSub>
                      <m:d>
                        <m:dPr>
                          <m:ctrlPr>
                            <a:rPr lang="en-US" sz="2400" i="1">
                              <a:solidFill>
                                <a:srgbClr val="0070C0"/>
                              </a:solidFill>
                              <a:latin typeface="Cambria Math" panose="02040503050406030204" pitchFamily="18" charset="0"/>
                            </a:rPr>
                          </m:ctrlPr>
                        </m:dPr>
                        <m:e>
                          <m:r>
                            <a:rPr lang="en-US" sz="2400" i="1">
                              <a:solidFill>
                                <a:srgbClr val="0070C0"/>
                              </a:solidFill>
                              <a:latin typeface="Cambria Math" panose="02040503050406030204" pitchFamily="18" charset="0"/>
                            </a:rPr>
                            <m:t>𝐶</m:t>
                          </m:r>
                          <m:r>
                            <a:rPr lang="en-US" sz="2400" i="1">
                              <a:solidFill>
                                <a:srgbClr val="0070C0"/>
                              </a:solidFill>
                              <a:latin typeface="Cambria Math" panose="02040503050406030204" pitchFamily="18" charset="0"/>
                            </a:rPr>
                            <m:t>,</m:t>
                          </m:r>
                          <m:sSub>
                            <m:sSubPr>
                              <m:ctrlPr>
                                <a:rPr lang="en-US" sz="2400" i="1">
                                  <a:solidFill>
                                    <a:srgbClr val="0070C0"/>
                                  </a:solidFill>
                                  <a:latin typeface="Cambria Math" panose="02040503050406030204" pitchFamily="18" charset="0"/>
                                </a:rPr>
                              </m:ctrlPr>
                            </m:sSubPr>
                            <m:e>
                              <m:r>
                                <a:rPr lang="en-US" sz="2400" i="1">
                                  <a:solidFill>
                                    <a:srgbClr val="0070C0"/>
                                  </a:solidFill>
                                  <a:latin typeface="Cambria Math" panose="02040503050406030204" pitchFamily="18" charset="0"/>
                                </a:rPr>
                                <m:t>𝑠</m:t>
                              </m:r>
                            </m:e>
                            <m:sub>
                              <m:r>
                                <a:rPr lang="en-US" sz="2400" i="1">
                                  <a:solidFill>
                                    <a:srgbClr val="0070C0"/>
                                  </a:solidFill>
                                  <a:latin typeface="Cambria Math" panose="02040503050406030204" pitchFamily="18" charset="0"/>
                                </a:rPr>
                                <m:t>𝐵</m:t>
                              </m:r>
                            </m:sub>
                          </m:sSub>
                        </m:e>
                      </m:d>
                      <m:r>
                        <a:rPr lang="en-US" sz="2400" i="1">
                          <a:solidFill>
                            <a:srgbClr val="0070C0"/>
                          </a:solidFill>
                          <a:latin typeface="Cambria Math" panose="02040503050406030204" pitchFamily="18" charset="0"/>
                        </a:rPr>
                        <m:t>=0∗</m:t>
                      </m:r>
                      <m:r>
                        <a:rPr lang="en-US" sz="2400" i="1">
                          <a:solidFill>
                            <a:srgbClr val="0070C0"/>
                          </a:solidFill>
                          <a:latin typeface="Cambria Math" panose="02040503050406030204" pitchFamily="18" charset="0"/>
                        </a:rPr>
                        <m:t>𝑞</m:t>
                      </m:r>
                      <m:r>
                        <a:rPr lang="en-US" sz="2400" i="1">
                          <a:solidFill>
                            <a:srgbClr val="0070C0"/>
                          </a:solidFill>
                          <a:latin typeface="Cambria Math" panose="02040503050406030204" pitchFamily="18" charset="0"/>
                        </a:rPr>
                        <m:t>+3∗</m:t>
                      </m:r>
                      <m:d>
                        <m:dPr>
                          <m:ctrlPr>
                            <a:rPr lang="en-US" sz="2400" i="1">
                              <a:solidFill>
                                <a:srgbClr val="0070C0"/>
                              </a:solidFill>
                              <a:latin typeface="Cambria Math" panose="02040503050406030204" pitchFamily="18" charset="0"/>
                            </a:rPr>
                          </m:ctrlPr>
                        </m:dPr>
                        <m:e>
                          <m:r>
                            <a:rPr lang="en-US" sz="2400" i="1">
                              <a:solidFill>
                                <a:srgbClr val="0070C0"/>
                              </a:solidFill>
                              <a:latin typeface="Cambria Math" panose="02040503050406030204" pitchFamily="18" charset="0"/>
                            </a:rPr>
                            <m:t>1−</m:t>
                          </m:r>
                          <m:r>
                            <a:rPr lang="en-US" sz="2400" i="1">
                              <a:solidFill>
                                <a:srgbClr val="0070C0"/>
                              </a:solidFill>
                              <a:latin typeface="Cambria Math" panose="02040503050406030204" pitchFamily="18" charset="0"/>
                            </a:rPr>
                            <m:t>𝑞</m:t>
                          </m:r>
                        </m:e>
                      </m:d>
                    </m:oMath>
                  </m:oMathPara>
                </a14:m>
                <a:endParaRPr lang="en-US" sz="2400" dirty="0">
                  <a:solidFill>
                    <a:srgbClr val="0070C0"/>
                  </a:solidFill>
                </a:endParaRPr>
              </a:p>
            </p:txBody>
          </p:sp>
        </mc:Choice>
        <mc:Fallback xmlns="">
          <p:sp>
            <p:nvSpPr>
              <p:cNvPr id="10" name="Rectangle 9">
                <a:extLst>
                  <a:ext uri="{FF2B5EF4-FFF2-40B4-BE49-F238E27FC236}">
                    <a16:creationId xmlns:a16="http://schemas.microsoft.com/office/drawing/2014/main" id="{9DF3F9F6-6F7C-4D8F-9436-D4C42694D247}"/>
                  </a:ext>
                </a:extLst>
              </p:cNvPr>
              <p:cNvSpPr>
                <a:spLocks noRot="1" noChangeAspect="1" noMove="1" noResize="1" noEditPoints="1" noAdjustHandles="1" noChangeArrowheads="1" noChangeShapeType="1" noTextEdit="1"/>
              </p:cNvSpPr>
              <p:nvPr/>
            </p:nvSpPr>
            <p:spPr>
              <a:xfrm>
                <a:off x="1707106" y="4679543"/>
                <a:ext cx="4572000" cy="830997"/>
              </a:xfrm>
              <a:prstGeom prst="rect">
                <a:avLst/>
              </a:prstGeom>
              <a:blipFill>
                <a:blip r:embed="rId6"/>
                <a:stretch>
                  <a:fillRect b="-514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Rectangle 10">
                <a:extLst>
                  <a:ext uri="{FF2B5EF4-FFF2-40B4-BE49-F238E27FC236}">
                    <a16:creationId xmlns:a16="http://schemas.microsoft.com/office/drawing/2014/main" id="{B6941350-4E8B-4A54-9344-1572AA5F4C27}"/>
                  </a:ext>
                </a:extLst>
              </p:cNvPr>
              <p:cNvSpPr/>
              <p:nvPr/>
            </p:nvSpPr>
            <p:spPr>
              <a:xfrm>
                <a:off x="1643801" y="5710019"/>
                <a:ext cx="4572000" cy="830997"/>
              </a:xfrm>
              <a:prstGeom prst="rect">
                <a:avLst/>
              </a:prstGeom>
            </p:spPr>
            <p:txBody>
              <a:bodyPr>
                <a:spAutoFit/>
              </a:bodyPr>
              <a:lstStyle/>
              <a:p>
                <a:pPr/>
                <a14:m>
                  <m:oMathPara xmlns:m="http://schemas.openxmlformats.org/officeDocument/2006/math">
                    <m:oMathParaPr>
                      <m:jc m:val="centerGroup"/>
                    </m:oMathParaPr>
                    <m:oMath xmlns:m="http://schemas.openxmlformats.org/officeDocument/2006/math">
                      <m:sSub>
                        <m:sSubPr>
                          <m:ctrlPr>
                            <a:rPr lang="en-US" sz="2400" i="1">
                              <a:solidFill>
                                <a:srgbClr val="0070C0"/>
                              </a:solidFill>
                              <a:latin typeface="Cambria Math" panose="02040503050406030204" pitchFamily="18" charset="0"/>
                            </a:rPr>
                          </m:ctrlPr>
                        </m:sSubPr>
                        <m:e>
                          <m:r>
                            <a:rPr lang="en-US" sz="2400" i="1">
                              <a:solidFill>
                                <a:srgbClr val="0070C0"/>
                              </a:solidFill>
                              <a:latin typeface="Cambria Math" panose="02040503050406030204" pitchFamily="18" charset="0"/>
                            </a:rPr>
                            <m:t>𝑢</m:t>
                          </m:r>
                        </m:e>
                        <m:sub>
                          <m:r>
                            <a:rPr lang="en-US" sz="2400" i="1">
                              <a:solidFill>
                                <a:srgbClr val="0070C0"/>
                              </a:solidFill>
                              <a:latin typeface="Cambria Math" panose="02040503050406030204" pitchFamily="18" charset="0"/>
                            </a:rPr>
                            <m:t>𝐵</m:t>
                          </m:r>
                        </m:sub>
                      </m:sSub>
                      <m:d>
                        <m:dPr>
                          <m:ctrlPr>
                            <a:rPr lang="en-US" sz="2400" i="1">
                              <a:solidFill>
                                <a:srgbClr val="0070C0"/>
                              </a:solidFill>
                              <a:latin typeface="Cambria Math" panose="02040503050406030204" pitchFamily="18" charset="0"/>
                            </a:rPr>
                          </m:ctrlPr>
                        </m:dPr>
                        <m:e>
                          <m:sSub>
                            <m:sSubPr>
                              <m:ctrlPr>
                                <a:rPr lang="en-US" sz="2400" i="1">
                                  <a:solidFill>
                                    <a:srgbClr val="0070C0"/>
                                  </a:solidFill>
                                  <a:latin typeface="Cambria Math" panose="02040503050406030204" pitchFamily="18" charset="0"/>
                                </a:rPr>
                              </m:ctrlPr>
                            </m:sSubPr>
                            <m:e>
                              <m:r>
                                <a:rPr lang="en-US" sz="2400" i="1">
                                  <a:solidFill>
                                    <a:srgbClr val="0070C0"/>
                                  </a:solidFill>
                                  <a:latin typeface="Cambria Math" panose="02040503050406030204" pitchFamily="18" charset="0"/>
                                </a:rPr>
                                <m:t>𝑠</m:t>
                              </m:r>
                            </m:e>
                            <m:sub>
                              <m:r>
                                <a:rPr lang="en-US" sz="2400" i="1">
                                  <a:solidFill>
                                    <a:srgbClr val="0070C0"/>
                                  </a:solidFill>
                                  <a:latin typeface="Cambria Math" panose="02040503050406030204" pitchFamily="18" charset="0"/>
                                </a:rPr>
                                <m:t>𝐴</m:t>
                              </m:r>
                            </m:sub>
                          </m:sSub>
                          <m:r>
                            <a:rPr lang="en-US" sz="2400" i="1">
                              <a:solidFill>
                                <a:srgbClr val="0070C0"/>
                              </a:solidFill>
                              <a:latin typeface="Cambria Math" panose="02040503050406030204" pitchFamily="18" charset="0"/>
                            </a:rPr>
                            <m:t>,</m:t>
                          </m:r>
                          <m:r>
                            <a:rPr lang="en-US" sz="2400" i="1">
                              <a:solidFill>
                                <a:srgbClr val="0070C0"/>
                              </a:solidFill>
                              <a:latin typeface="Cambria Math" panose="02040503050406030204" pitchFamily="18" charset="0"/>
                            </a:rPr>
                            <m:t>𝐹</m:t>
                          </m:r>
                        </m:e>
                      </m:d>
                      <m:r>
                        <a:rPr lang="en-US" sz="2400" i="1">
                          <a:solidFill>
                            <a:srgbClr val="0070C0"/>
                          </a:solidFill>
                          <a:latin typeface="Cambria Math" panose="02040503050406030204" pitchFamily="18" charset="0"/>
                        </a:rPr>
                        <m:t>=1∗</m:t>
                      </m:r>
                      <m:r>
                        <a:rPr lang="en-US" sz="2400" i="1">
                          <a:solidFill>
                            <a:srgbClr val="0070C0"/>
                          </a:solidFill>
                          <a:latin typeface="Cambria Math" panose="02040503050406030204" pitchFamily="18" charset="0"/>
                        </a:rPr>
                        <m:t>𝑝</m:t>
                      </m:r>
                      <m:r>
                        <a:rPr lang="en-US" sz="2400" i="1">
                          <a:solidFill>
                            <a:srgbClr val="0070C0"/>
                          </a:solidFill>
                          <a:latin typeface="Cambria Math" panose="02040503050406030204" pitchFamily="18" charset="0"/>
                        </a:rPr>
                        <m:t>+0∗</m:t>
                      </m:r>
                      <m:d>
                        <m:dPr>
                          <m:ctrlPr>
                            <a:rPr lang="en-US" sz="2400" i="1">
                              <a:solidFill>
                                <a:srgbClr val="0070C0"/>
                              </a:solidFill>
                              <a:latin typeface="Cambria Math" panose="02040503050406030204" pitchFamily="18" charset="0"/>
                            </a:rPr>
                          </m:ctrlPr>
                        </m:dPr>
                        <m:e>
                          <m:r>
                            <a:rPr lang="en-US" sz="2400" i="1">
                              <a:solidFill>
                                <a:srgbClr val="0070C0"/>
                              </a:solidFill>
                              <a:latin typeface="Cambria Math" panose="02040503050406030204" pitchFamily="18" charset="0"/>
                            </a:rPr>
                            <m:t>1−</m:t>
                          </m:r>
                          <m:r>
                            <a:rPr lang="en-US" sz="2400" i="1">
                              <a:solidFill>
                                <a:srgbClr val="0070C0"/>
                              </a:solidFill>
                              <a:latin typeface="Cambria Math" panose="02040503050406030204" pitchFamily="18" charset="0"/>
                            </a:rPr>
                            <m:t>𝑝</m:t>
                          </m:r>
                        </m:e>
                      </m:d>
                    </m:oMath>
                  </m:oMathPara>
                </a14:m>
                <a:endParaRPr lang="en-US" sz="2400" dirty="0">
                  <a:solidFill>
                    <a:srgbClr val="0070C0"/>
                  </a:solidFill>
                </a:endParaRPr>
              </a:p>
              <a:p>
                <a:pPr/>
                <a14:m>
                  <m:oMathPara xmlns:m="http://schemas.openxmlformats.org/officeDocument/2006/math">
                    <m:oMathParaPr>
                      <m:jc m:val="centerGroup"/>
                    </m:oMathParaPr>
                    <m:oMath xmlns:m="http://schemas.openxmlformats.org/officeDocument/2006/math">
                      <m:sSub>
                        <m:sSubPr>
                          <m:ctrlPr>
                            <a:rPr lang="en-US" sz="2400" i="1">
                              <a:solidFill>
                                <a:srgbClr val="0070C0"/>
                              </a:solidFill>
                              <a:latin typeface="Cambria Math" panose="02040503050406030204" pitchFamily="18" charset="0"/>
                            </a:rPr>
                          </m:ctrlPr>
                        </m:sSubPr>
                        <m:e>
                          <m:r>
                            <a:rPr lang="en-US" sz="2400" i="1">
                              <a:solidFill>
                                <a:srgbClr val="0070C0"/>
                              </a:solidFill>
                              <a:latin typeface="Cambria Math" panose="02040503050406030204" pitchFamily="18" charset="0"/>
                            </a:rPr>
                            <m:t>𝑢</m:t>
                          </m:r>
                        </m:e>
                        <m:sub>
                          <m:r>
                            <a:rPr lang="en-US" sz="2400" i="1">
                              <a:solidFill>
                                <a:srgbClr val="0070C0"/>
                              </a:solidFill>
                              <a:latin typeface="Cambria Math" panose="02040503050406030204" pitchFamily="18" charset="0"/>
                            </a:rPr>
                            <m:t>𝐵</m:t>
                          </m:r>
                        </m:sub>
                      </m:sSub>
                      <m:d>
                        <m:dPr>
                          <m:ctrlPr>
                            <a:rPr lang="en-US" sz="2400" i="1">
                              <a:solidFill>
                                <a:srgbClr val="0070C0"/>
                              </a:solidFill>
                              <a:latin typeface="Cambria Math" panose="02040503050406030204" pitchFamily="18" charset="0"/>
                            </a:rPr>
                          </m:ctrlPr>
                        </m:dPr>
                        <m:e>
                          <m:sSub>
                            <m:sSubPr>
                              <m:ctrlPr>
                                <a:rPr lang="en-US" sz="2400" i="1">
                                  <a:solidFill>
                                    <a:srgbClr val="0070C0"/>
                                  </a:solidFill>
                                  <a:latin typeface="Cambria Math" panose="02040503050406030204" pitchFamily="18" charset="0"/>
                                </a:rPr>
                              </m:ctrlPr>
                            </m:sSubPr>
                            <m:e>
                              <m:r>
                                <a:rPr lang="en-US" sz="2400" i="1">
                                  <a:solidFill>
                                    <a:srgbClr val="0070C0"/>
                                  </a:solidFill>
                                  <a:latin typeface="Cambria Math" panose="02040503050406030204" pitchFamily="18" charset="0"/>
                                </a:rPr>
                                <m:t>𝑠</m:t>
                              </m:r>
                            </m:e>
                            <m:sub>
                              <m:r>
                                <a:rPr lang="en-US" sz="2400" i="1">
                                  <a:solidFill>
                                    <a:srgbClr val="0070C0"/>
                                  </a:solidFill>
                                  <a:latin typeface="Cambria Math" panose="02040503050406030204" pitchFamily="18" charset="0"/>
                                </a:rPr>
                                <m:t>𝐴</m:t>
                              </m:r>
                            </m:sub>
                          </m:sSub>
                          <m:r>
                            <a:rPr lang="en-US" sz="2400" i="1">
                              <a:solidFill>
                                <a:srgbClr val="0070C0"/>
                              </a:solidFill>
                              <a:latin typeface="Cambria Math" panose="02040503050406030204" pitchFamily="18" charset="0"/>
                            </a:rPr>
                            <m:t>,</m:t>
                          </m:r>
                          <m:r>
                            <a:rPr lang="en-US" sz="2400" i="1">
                              <a:solidFill>
                                <a:srgbClr val="0070C0"/>
                              </a:solidFill>
                              <a:latin typeface="Cambria Math" panose="02040503050406030204" pitchFamily="18" charset="0"/>
                            </a:rPr>
                            <m:t>𝐶</m:t>
                          </m:r>
                        </m:e>
                      </m:d>
                      <m:r>
                        <a:rPr lang="en-US" sz="2400" i="1">
                          <a:solidFill>
                            <a:srgbClr val="0070C0"/>
                          </a:solidFill>
                          <a:latin typeface="Cambria Math" panose="02040503050406030204" pitchFamily="18" charset="0"/>
                        </a:rPr>
                        <m:t>=0∗</m:t>
                      </m:r>
                      <m:r>
                        <a:rPr lang="en-US" sz="2400" i="1">
                          <a:solidFill>
                            <a:srgbClr val="0070C0"/>
                          </a:solidFill>
                          <a:latin typeface="Cambria Math" panose="02040503050406030204" pitchFamily="18" charset="0"/>
                        </a:rPr>
                        <m:t>𝑝</m:t>
                      </m:r>
                      <m:r>
                        <a:rPr lang="en-US" sz="2400" i="1">
                          <a:solidFill>
                            <a:srgbClr val="0070C0"/>
                          </a:solidFill>
                          <a:latin typeface="Cambria Math" panose="02040503050406030204" pitchFamily="18" charset="0"/>
                        </a:rPr>
                        <m:t>+2∗</m:t>
                      </m:r>
                      <m:d>
                        <m:dPr>
                          <m:ctrlPr>
                            <a:rPr lang="en-US" sz="2400" i="1">
                              <a:solidFill>
                                <a:srgbClr val="0070C0"/>
                              </a:solidFill>
                              <a:latin typeface="Cambria Math" panose="02040503050406030204" pitchFamily="18" charset="0"/>
                            </a:rPr>
                          </m:ctrlPr>
                        </m:dPr>
                        <m:e>
                          <m:r>
                            <a:rPr lang="en-US" sz="2400" i="1">
                              <a:solidFill>
                                <a:srgbClr val="0070C0"/>
                              </a:solidFill>
                              <a:latin typeface="Cambria Math" panose="02040503050406030204" pitchFamily="18" charset="0"/>
                            </a:rPr>
                            <m:t>1−</m:t>
                          </m:r>
                          <m:r>
                            <a:rPr lang="en-US" sz="2400" i="1">
                              <a:solidFill>
                                <a:srgbClr val="0070C0"/>
                              </a:solidFill>
                              <a:latin typeface="Cambria Math" panose="02040503050406030204" pitchFamily="18" charset="0"/>
                            </a:rPr>
                            <m:t>𝑝</m:t>
                          </m:r>
                        </m:e>
                      </m:d>
                    </m:oMath>
                  </m:oMathPara>
                </a14:m>
                <a:endParaRPr lang="en-US" sz="2400" dirty="0">
                  <a:solidFill>
                    <a:srgbClr val="0070C0"/>
                  </a:solidFill>
                </a:endParaRPr>
              </a:p>
            </p:txBody>
          </p:sp>
        </mc:Choice>
        <mc:Fallback xmlns="">
          <p:sp>
            <p:nvSpPr>
              <p:cNvPr id="11" name="Rectangle 10">
                <a:extLst>
                  <a:ext uri="{FF2B5EF4-FFF2-40B4-BE49-F238E27FC236}">
                    <a16:creationId xmlns:a16="http://schemas.microsoft.com/office/drawing/2014/main" id="{B6941350-4E8B-4A54-9344-1572AA5F4C27}"/>
                  </a:ext>
                </a:extLst>
              </p:cNvPr>
              <p:cNvSpPr>
                <a:spLocks noRot="1" noChangeAspect="1" noMove="1" noResize="1" noEditPoints="1" noAdjustHandles="1" noChangeArrowheads="1" noChangeShapeType="1" noTextEdit="1"/>
              </p:cNvSpPr>
              <p:nvPr/>
            </p:nvSpPr>
            <p:spPr>
              <a:xfrm>
                <a:off x="1643801" y="5710019"/>
                <a:ext cx="4572000" cy="830997"/>
              </a:xfrm>
              <a:prstGeom prst="rect">
                <a:avLst/>
              </a:prstGeom>
              <a:blipFill>
                <a:blip r:embed="rId7"/>
                <a:stretch>
                  <a:fillRect b="-5147"/>
                </a:stretch>
              </a:blipFill>
            </p:spPr>
            <p:txBody>
              <a:bodyPr/>
              <a:lstStyle/>
              <a:p>
                <a:r>
                  <a:rPr lang="en-US">
                    <a:noFill/>
                  </a:rPr>
                  <a:t> </a:t>
                </a:r>
              </a:p>
            </p:txBody>
          </p:sp>
        </mc:Fallback>
      </mc:AlternateContent>
    </p:spTree>
    <p:extLst>
      <p:ext uri="{BB962C8B-B14F-4D97-AF65-F5344CB8AC3E}">
        <p14:creationId xmlns:p14="http://schemas.microsoft.com/office/powerpoint/2010/main" val="146108984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Solution Concepts in Games</a:t>
            </a:r>
          </a:p>
        </p:txBody>
      </p:sp>
      <p:sp>
        <p:nvSpPr>
          <p:cNvPr id="3" name="Content Placeholder 2"/>
          <p:cNvSpPr>
            <a:spLocks noGrp="1"/>
          </p:cNvSpPr>
          <p:nvPr>
            <p:ph sz="quarter" idx="1"/>
          </p:nvPr>
        </p:nvSpPr>
        <p:spPr/>
        <p:txBody>
          <a:bodyPr/>
          <a:lstStyle/>
          <a:p>
            <a:r>
              <a:rPr lang="en-US" dirty="0"/>
              <a:t>How should one player play and what should we expect all the players to play?</a:t>
            </a:r>
          </a:p>
          <a:p>
            <a:pPr lvl="1"/>
            <a:r>
              <a:rPr lang="en-US" sz="2800" dirty="0"/>
              <a:t>Dominant strategy and dominant strategy equilibrium</a:t>
            </a:r>
          </a:p>
          <a:p>
            <a:pPr lvl="1"/>
            <a:r>
              <a:rPr lang="en-US" sz="2800" dirty="0"/>
              <a:t>Nash Equilibrium</a:t>
            </a:r>
          </a:p>
          <a:p>
            <a:pPr lvl="1"/>
            <a:r>
              <a:rPr lang="en-US" sz="2800" dirty="0"/>
              <a:t>Minimax strategy</a:t>
            </a:r>
          </a:p>
          <a:p>
            <a:pPr lvl="1"/>
            <a:r>
              <a:rPr lang="en-US" sz="2800" dirty="0" err="1"/>
              <a:t>Maximin</a:t>
            </a:r>
            <a:r>
              <a:rPr lang="en-US" sz="2800" dirty="0"/>
              <a:t> strategy</a:t>
            </a:r>
          </a:p>
          <a:p>
            <a:pPr lvl="1"/>
            <a:r>
              <a:rPr lang="en-US" sz="2800" dirty="0"/>
              <a:t>Stackelberg Equilibrium</a:t>
            </a:r>
          </a:p>
        </p:txBody>
      </p:sp>
      <p:sp>
        <p:nvSpPr>
          <p:cNvPr id="7" name="Slide Number Placeholder 6"/>
          <p:cNvSpPr>
            <a:spLocks noGrp="1"/>
          </p:cNvSpPr>
          <p:nvPr>
            <p:ph type="sldNum" sz="quarter" idx="12"/>
          </p:nvPr>
        </p:nvSpPr>
        <p:spPr>
          <a:xfrm>
            <a:off x="612648" y="6356350"/>
            <a:ext cx="814936" cy="365760"/>
          </a:xfrm>
          <a:prstGeom prst="rect">
            <a:avLst/>
          </a:prstGeom>
        </p:spPr>
        <p:txBody>
          <a:bodyPr vert="horz"/>
          <a:lstStyle>
            <a:defPPr>
              <a:defRPr lang="en-US"/>
            </a:defPPr>
            <a:lvl1pPr marL="0" algn="l" defTabSz="914400" rtl="0" eaLnBrk="1" latinLnBrk="0" hangingPunct="1">
              <a:defRPr kumimoji="0" sz="14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3B20E47-2A4C-4221-B6B9-A2AC2F1C1077}" type="slidenum">
              <a:rPr lang="en-US" smtClean="0"/>
              <a:pPr/>
              <a:t>56</a:t>
            </a:fld>
            <a:endParaRPr lang="en-US" dirty="0"/>
          </a:p>
        </p:txBody>
      </p:sp>
    </p:spTree>
    <p:extLst>
      <p:ext uri="{BB962C8B-B14F-4D97-AF65-F5344CB8AC3E}">
        <p14:creationId xmlns:p14="http://schemas.microsoft.com/office/powerpoint/2010/main" val="141870995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Solution Concepts in Games</a:t>
            </a:r>
          </a:p>
        </p:txBody>
      </p:sp>
      <p:sp>
        <p:nvSpPr>
          <p:cNvPr id="3" name="Content Placeholder 2"/>
          <p:cNvSpPr>
            <a:spLocks noGrp="1"/>
          </p:cNvSpPr>
          <p:nvPr>
            <p:ph sz="quarter" idx="1"/>
          </p:nvPr>
        </p:nvSpPr>
        <p:spPr/>
        <p:txBody>
          <a:bodyPr/>
          <a:lstStyle/>
          <a:p>
            <a:r>
              <a:rPr lang="en-US" dirty="0"/>
              <a:t>How should one player play and what should we expect all the players to play?</a:t>
            </a:r>
          </a:p>
          <a:p>
            <a:pPr lvl="1"/>
            <a:r>
              <a:rPr lang="en-US" sz="2800" dirty="0"/>
              <a:t>Dominant strategy and dominant strategy equilibrium</a:t>
            </a:r>
          </a:p>
          <a:p>
            <a:pPr lvl="1"/>
            <a:r>
              <a:rPr lang="en-US" sz="2800" dirty="0"/>
              <a:t>Nash Equilibrium</a:t>
            </a:r>
          </a:p>
          <a:p>
            <a:pPr lvl="1"/>
            <a:r>
              <a:rPr lang="en-US" sz="2800" dirty="0">
                <a:solidFill>
                  <a:schemeClr val="tx2"/>
                </a:solidFill>
              </a:rPr>
              <a:t>Minimax strategy</a:t>
            </a:r>
          </a:p>
          <a:p>
            <a:pPr lvl="1"/>
            <a:r>
              <a:rPr lang="en-US" sz="2800" dirty="0" err="1">
                <a:solidFill>
                  <a:schemeClr val="tx2"/>
                </a:solidFill>
              </a:rPr>
              <a:t>Maximin</a:t>
            </a:r>
            <a:r>
              <a:rPr lang="en-US" sz="2800" dirty="0">
                <a:solidFill>
                  <a:schemeClr val="tx2"/>
                </a:solidFill>
              </a:rPr>
              <a:t> strategy</a:t>
            </a:r>
          </a:p>
          <a:p>
            <a:pPr lvl="1"/>
            <a:r>
              <a:rPr lang="en-US" sz="2800" dirty="0"/>
              <a:t>Stackelberg Equilibrium</a:t>
            </a:r>
          </a:p>
        </p:txBody>
      </p:sp>
      <p:sp>
        <p:nvSpPr>
          <p:cNvPr id="7" name="Slide Number Placeholder 6"/>
          <p:cNvSpPr>
            <a:spLocks noGrp="1"/>
          </p:cNvSpPr>
          <p:nvPr>
            <p:ph type="sldNum" sz="quarter" idx="12"/>
          </p:nvPr>
        </p:nvSpPr>
        <p:spPr>
          <a:xfrm>
            <a:off x="612648" y="6356350"/>
            <a:ext cx="814936" cy="365760"/>
          </a:xfrm>
          <a:prstGeom prst="rect">
            <a:avLst/>
          </a:prstGeom>
        </p:spPr>
        <p:txBody>
          <a:bodyPr vert="horz"/>
          <a:lstStyle>
            <a:defPPr>
              <a:defRPr lang="en-US"/>
            </a:defPPr>
            <a:lvl1pPr marL="0" algn="l" defTabSz="914400" rtl="0" eaLnBrk="1" latinLnBrk="0" hangingPunct="1">
              <a:defRPr kumimoji="0" sz="14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3B20E47-2A4C-4221-B6B9-A2AC2F1C1077}" type="slidenum">
              <a:rPr lang="en-US" smtClean="0"/>
              <a:pPr/>
              <a:t>57</a:t>
            </a:fld>
            <a:endParaRPr lang="en-US" dirty="0"/>
          </a:p>
        </p:txBody>
      </p:sp>
    </p:spTree>
    <p:extLst>
      <p:ext uri="{BB962C8B-B14F-4D97-AF65-F5344CB8AC3E}">
        <p14:creationId xmlns:p14="http://schemas.microsoft.com/office/powerpoint/2010/main" val="237371587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Maximin</a:t>
            </a:r>
            <a:r>
              <a:rPr lang="en-US" dirty="0"/>
              <a:t> and Minimax Strategy</a:t>
            </a:r>
          </a:p>
        </p:txBody>
      </p:sp>
      <p:sp>
        <p:nvSpPr>
          <p:cNvPr id="3" name="Content Placeholder 2"/>
          <p:cNvSpPr>
            <a:spLocks noGrp="1"/>
          </p:cNvSpPr>
          <p:nvPr>
            <p:ph sz="quarter" idx="1"/>
          </p:nvPr>
        </p:nvSpPr>
        <p:spPr>
          <a:xfrm>
            <a:off x="552099" y="1113178"/>
            <a:ext cx="10515600" cy="4589353"/>
          </a:xfrm>
        </p:spPr>
        <p:txBody>
          <a:bodyPr>
            <a:normAutofit/>
          </a:bodyPr>
          <a:lstStyle/>
          <a:p>
            <a:r>
              <a:rPr lang="en-US" dirty="0"/>
              <a:t>Both focus on single player’s strategy</a:t>
            </a:r>
          </a:p>
          <a:p>
            <a:endParaRPr lang="en-US" dirty="0"/>
          </a:p>
          <a:p>
            <a:r>
              <a:rPr lang="en-US" dirty="0" err="1"/>
              <a:t>Maximin</a:t>
            </a:r>
            <a:r>
              <a:rPr lang="en-US" dirty="0"/>
              <a:t> Strategy</a:t>
            </a:r>
          </a:p>
          <a:p>
            <a:pPr lvl="1"/>
            <a:r>
              <a:rPr lang="en-US" dirty="0"/>
              <a:t>Maximize worst case expected utility</a:t>
            </a:r>
          </a:p>
          <a:p>
            <a:pPr lvl="1"/>
            <a:r>
              <a:rPr lang="en-US" dirty="0" err="1">
                <a:solidFill>
                  <a:srgbClr val="0070C0"/>
                </a:solidFill>
              </a:rPr>
              <a:t>Maximin</a:t>
            </a:r>
            <a:r>
              <a:rPr lang="en-US" dirty="0">
                <a:solidFill>
                  <a:srgbClr val="0070C0"/>
                </a:solidFill>
              </a:rPr>
              <a:t> value (also called safety level)</a:t>
            </a:r>
            <a:endParaRPr lang="en-US" dirty="0"/>
          </a:p>
          <a:p>
            <a:endParaRPr lang="en-US" dirty="0"/>
          </a:p>
          <a:p>
            <a:r>
              <a:rPr lang="en-US" dirty="0"/>
              <a:t>Minimax Strategy</a:t>
            </a:r>
          </a:p>
          <a:p>
            <a:pPr lvl="1"/>
            <a:r>
              <a:rPr lang="en-US" dirty="0"/>
              <a:t>Minimize best case expected utility for the other player (just want to harm your opponent)</a:t>
            </a:r>
          </a:p>
          <a:p>
            <a:pPr lvl="1"/>
            <a:r>
              <a:rPr lang="en-US" dirty="0">
                <a:solidFill>
                  <a:srgbClr val="0070C0"/>
                </a:solidFill>
              </a:rPr>
              <a:t>Minimax value</a:t>
            </a:r>
            <a:endParaRPr lang="en-US" dirty="0"/>
          </a:p>
        </p:txBody>
      </p:sp>
      <p:sp>
        <p:nvSpPr>
          <p:cNvPr id="7" name="Slide Number Placeholder 6"/>
          <p:cNvSpPr>
            <a:spLocks noGrp="1"/>
          </p:cNvSpPr>
          <p:nvPr>
            <p:ph type="sldNum" sz="quarter" idx="12"/>
          </p:nvPr>
        </p:nvSpPr>
        <p:spPr>
          <a:xfrm>
            <a:off x="612648" y="6356350"/>
            <a:ext cx="814936" cy="365760"/>
          </a:xfrm>
          <a:prstGeom prst="rect">
            <a:avLst/>
          </a:prstGeom>
        </p:spPr>
        <p:txBody>
          <a:bodyPr vert="horz"/>
          <a:lstStyle>
            <a:defPPr>
              <a:defRPr lang="en-US"/>
            </a:defPPr>
            <a:lvl1pPr marL="0" algn="l" defTabSz="914400" rtl="0" eaLnBrk="1" latinLnBrk="0" hangingPunct="1">
              <a:defRPr kumimoji="0" sz="14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3B20E47-2A4C-4221-B6B9-A2AC2F1C1077}" type="slidenum">
              <a:rPr lang="en-US" smtClean="0"/>
              <a:pPr/>
              <a:t>58</a:t>
            </a:fld>
            <a:endParaRPr lang="en-US" dirty="0"/>
          </a:p>
        </p:txBody>
      </p:sp>
    </p:spTree>
    <p:extLst>
      <p:ext uri="{BB962C8B-B14F-4D97-AF65-F5344CB8AC3E}">
        <p14:creationId xmlns:p14="http://schemas.microsoft.com/office/powerpoint/2010/main" val="199999209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Minimax Theorem</a:t>
            </a:r>
          </a:p>
        </p:txBody>
      </p:sp>
      <mc:AlternateContent xmlns:mc="http://schemas.openxmlformats.org/markup-compatibility/2006" xmlns:a14="http://schemas.microsoft.com/office/drawing/2010/main">
        <mc:Choice Requires="a14">
          <p:sp>
            <p:nvSpPr>
              <p:cNvPr id="3" name="Content Placeholder 2"/>
              <p:cNvSpPr>
                <a:spLocks noGrp="1"/>
              </p:cNvSpPr>
              <p:nvPr>
                <p:ph sz="quarter" idx="1"/>
              </p:nvPr>
            </p:nvSpPr>
            <p:spPr>
              <a:xfrm>
                <a:off x="552099" y="1113178"/>
                <a:ext cx="10515600" cy="4384306"/>
              </a:xfrm>
            </p:spPr>
            <p:txBody>
              <a:bodyPr>
                <a:normAutofit/>
              </a:bodyPr>
              <a:lstStyle/>
              <a:p>
                <a:r>
                  <a:rPr lang="en-US" sz="2400" dirty="0">
                    <a:solidFill>
                      <a:srgbClr val="900000"/>
                    </a:solidFill>
                  </a:rPr>
                  <a:t>Theorem 3 </a:t>
                </a:r>
                <a:r>
                  <a:rPr lang="en-US" sz="2400" dirty="0"/>
                  <a:t>(von Neumann 1928, Nash 1951):</a:t>
                </a:r>
              </a:p>
              <a:p>
                <a:pPr lvl="1"/>
                <a:r>
                  <a:rPr lang="en-US" dirty="0"/>
                  <a:t>Minimax=</a:t>
                </a:r>
                <a:r>
                  <a:rPr lang="en-US" dirty="0" err="1"/>
                  <a:t>Maximin</a:t>
                </a:r>
                <a:r>
                  <a:rPr lang="en-US" dirty="0"/>
                  <a:t>=NE in 2-player zero-sum games</a:t>
                </a:r>
              </a:p>
              <a:p>
                <a:pPr lvl="1"/>
                <a:r>
                  <a:rPr lang="en-US" dirty="0"/>
                  <a:t>All NEs leads to the same utility profile in a two-player zero-sum game</a:t>
                </a:r>
              </a:p>
              <a:p>
                <a:pPr lvl="1"/>
                <a:endParaRPr lang="en-US" dirty="0"/>
              </a:p>
              <a:p>
                <a:pPr lvl="1"/>
                <a:r>
                  <a:rPr lang="en-US" dirty="0"/>
                  <a:t>Formally, every two-player zero-sum game has a unique value </a:t>
                </a:r>
                <a14:m>
                  <m:oMath xmlns:m="http://schemas.openxmlformats.org/officeDocument/2006/math">
                    <m:r>
                      <a:rPr lang="en-US" i="1">
                        <a:latin typeface="Cambria Math" panose="02040503050406030204" pitchFamily="18" charset="0"/>
                      </a:rPr>
                      <m:t>𝑣</m:t>
                    </m:r>
                  </m:oMath>
                </a14:m>
                <a:r>
                  <a:rPr lang="en-US" dirty="0"/>
                  <a:t> such that</a:t>
                </a:r>
              </a:p>
              <a:p>
                <a:pPr lvl="2"/>
                <a:r>
                  <a:rPr lang="en-US" sz="2400" dirty="0"/>
                  <a:t>Player 1 can guarantee value at least </a:t>
                </a:r>
                <a14:m>
                  <m:oMath xmlns:m="http://schemas.openxmlformats.org/officeDocument/2006/math">
                    <m:r>
                      <a:rPr lang="en-US" sz="2400" i="1">
                        <a:latin typeface="Cambria Math" panose="02040503050406030204" pitchFamily="18" charset="0"/>
                      </a:rPr>
                      <m:t>𝑣</m:t>
                    </m:r>
                  </m:oMath>
                </a14:m>
                <a:endParaRPr lang="en-US" sz="2400" dirty="0"/>
              </a:p>
              <a:p>
                <a:pPr lvl="2"/>
                <a:r>
                  <a:rPr lang="en-US" sz="2400" dirty="0"/>
                  <a:t>Player 2 can guarantee loss at most </a:t>
                </a:r>
                <a14:m>
                  <m:oMath xmlns:m="http://schemas.openxmlformats.org/officeDocument/2006/math">
                    <m:r>
                      <a:rPr lang="en-US" sz="2400" i="1">
                        <a:latin typeface="Cambria Math" panose="02040503050406030204" pitchFamily="18" charset="0"/>
                      </a:rPr>
                      <m:t>𝑣</m:t>
                    </m:r>
                  </m:oMath>
                </a14:m>
                <a:endParaRPr lang="en-US" sz="2400" dirty="0"/>
              </a:p>
              <a:p>
                <a:pPr lvl="2"/>
                <a14:m>
                  <m:oMath xmlns:m="http://schemas.openxmlformats.org/officeDocument/2006/math">
                    <m:r>
                      <a:rPr lang="en-US" sz="2400" i="1">
                        <a:latin typeface="Cambria Math" panose="02040503050406030204" pitchFamily="18" charset="0"/>
                      </a:rPr>
                      <m:t>𝑣</m:t>
                    </m:r>
                  </m:oMath>
                </a14:m>
                <a:r>
                  <a:rPr lang="en-US" sz="2400" dirty="0"/>
                  <a:t> is called </a:t>
                </a:r>
                <a:r>
                  <a:rPr lang="en-US" sz="2400" dirty="0">
                    <a:solidFill>
                      <a:srgbClr val="900000"/>
                    </a:solidFill>
                  </a:rPr>
                  <a:t>value of the game or game value</a:t>
                </a:r>
              </a:p>
              <a:p>
                <a:pPr lvl="1"/>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sz="quarter" idx="1"/>
              </p:nvPr>
            </p:nvSpPr>
            <p:spPr>
              <a:xfrm>
                <a:off x="552099" y="1113178"/>
                <a:ext cx="10515600" cy="4384306"/>
              </a:xfrm>
              <a:blipFill>
                <a:blip r:embed="rId2"/>
                <a:stretch>
                  <a:fillRect l="-928" t="-1947"/>
                </a:stretch>
              </a:blipFill>
            </p:spPr>
            <p:txBody>
              <a:bodyPr/>
              <a:lstStyle/>
              <a:p>
                <a:r>
                  <a:rPr lang="en-US">
                    <a:noFill/>
                  </a:rPr>
                  <a:t> </a:t>
                </a:r>
              </a:p>
            </p:txBody>
          </p:sp>
        </mc:Fallback>
      </mc:AlternateContent>
      <p:sp>
        <p:nvSpPr>
          <p:cNvPr id="7" name="Slide Number Placeholder 6"/>
          <p:cNvSpPr>
            <a:spLocks noGrp="1"/>
          </p:cNvSpPr>
          <p:nvPr>
            <p:ph type="sldNum" sz="quarter" idx="12"/>
          </p:nvPr>
        </p:nvSpPr>
        <p:spPr>
          <a:xfrm>
            <a:off x="612648" y="6356350"/>
            <a:ext cx="814936" cy="365760"/>
          </a:xfrm>
          <a:prstGeom prst="rect">
            <a:avLst/>
          </a:prstGeom>
        </p:spPr>
        <p:txBody>
          <a:bodyPr vert="horz"/>
          <a:lstStyle>
            <a:defPPr>
              <a:defRPr lang="en-US"/>
            </a:defPPr>
            <a:lvl1pPr marL="0" algn="l" defTabSz="914400" rtl="0" eaLnBrk="1" latinLnBrk="0" hangingPunct="1">
              <a:defRPr kumimoji="0" sz="14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3B20E47-2A4C-4221-B6B9-A2AC2F1C1077}" type="slidenum">
              <a:rPr lang="en-US" smtClean="0"/>
              <a:pPr/>
              <a:t>59</a:t>
            </a:fld>
            <a:endParaRPr lang="en-US" dirty="0"/>
          </a:p>
        </p:txBody>
      </p:sp>
    </p:spTree>
    <p:extLst>
      <p:ext uri="{BB962C8B-B14F-4D97-AF65-F5344CB8AC3E}">
        <p14:creationId xmlns:p14="http://schemas.microsoft.com/office/powerpoint/2010/main" val="284237695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Solution Concepts in Games</a:t>
            </a:r>
          </a:p>
        </p:txBody>
      </p:sp>
      <p:sp>
        <p:nvSpPr>
          <p:cNvPr id="3" name="Content Placeholder 2"/>
          <p:cNvSpPr>
            <a:spLocks noGrp="1"/>
          </p:cNvSpPr>
          <p:nvPr>
            <p:ph sz="quarter" idx="1"/>
          </p:nvPr>
        </p:nvSpPr>
        <p:spPr/>
        <p:txBody>
          <a:bodyPr/>
          <a:lstStyle/>
          <a:p>
            <a:r>
              <a:rPr lang="en-US" dirty="0"/>
              <a:t>How should one player play and what should we expect all the players to play?</a:t>
            </a:r>
          </a:p>
          <a:p>
            <a:pPr lvl="1"/>
            <a:r>
              <a:rPr lang="en-US" sz="2800" dirty="0"/>
              <a:t>Dominant strategy and dominant strategy equilibrium</a:t>
            </a:r>
          </a:p>
          <a:p>
            <a:pPr lvl="1"/>
            <a:r>
              <a:rPr lang="en-US" sz="2800" dirty="0"/>
              <a:t>Nash Equilibrium</a:t>
            </a:r>
          </a:p>
          <a:p>
            <a:pPr lvl="1"/>
            <a:r>
              <a:rPr lang="en-US" sz="2800" dirty="0"/>
              <a:t>(Minimax strategy)</a:t>
            </a:r>
          </a:p>
          <a:p>
            <a:pPr lvl="1"/>
            <a:r>
              <a:rPr lang="en-US" sz="2800" dirty="0"/>
              <a:t>(Maximin strategy)</a:t>
            </a:r>
          </a:p>
          <a:p>
            <a:pPr lvl="1"/>
            <a:r>
              <a:rPr lang="en-US" sz="2800" dirty="0">
                <a:solidFill>
                  <a:schemeClr val="tx2"/>
                </a:solidFill>
              </a:rPr>
              <a:t>Stackelberg Equilibrium</a:t>
            </a:r>
          </a:p>
        </p:txBody>
      </p:sp>
      <p:sp>
        <p:nvSpPr>
          <p:cNvPr id="7" name="Slide Number Placeholder 6"/>
          <p:cNvSpPr>
            <a:spLocks noGrp="1"/>
          </p:cNvSpPr>
          <p:nvPr>
            <p:ph type="sldNum" sz="quarter" idx="12"/>
          </p:nvPr>
        </p:nvSpPr>
        <p:spPr>
          <a:xfrm>
            <a:off x="612648" y="6356350"/>
            <a:ext cx="814936" cy="365760"/>
          </a:xfrm>
          <a:prstGeom prst="rect">
            <a:avLst/>
          </a:prstGeom>
        </p:spPr>
        <p:txBody>
          <a:bodyPr vert="horz"/>
          <a:lstStyle>
            <a:defPPr>
              <a:defRPr lang="en-US"/>
            </a:defPPr>
            <a:lvl1pPr marL="0" algn="l" defTabSz="914400" rtl="0" eaLnBrk="1" latinLnBrk="0" hangingPunct="1">
              <a:defRPr kumimoji="0" sz="14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3B20E47-2A4C-4221-B6B9-A2AC2F1C1077}" type="slidenum">
              <a:rPr lang="en-US" smtClean="0"/>
              <a:pPr/>
              <a:t>60</a:t>
            </a:fld>
            <a:endParaRPr lang="en-US" dirty="0"/>
          </a:p>
        </p:txBody>
      </p:sp>
    </p:spTree>
    <p:extLst>
      <p:ext uri="{BB962C8B-B14F-4D97-AF65-F5344CB8AC3E}">
        <p14:creationId xmlns:p14="http://schemas.microsoft.com/office/powerpoint/2010/main" val="271817786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Power of Commitment</a:t>
            </a:r>
          </a:p>
        </p:txBody>
      </p:sp>
      <mc:AlternateContent xmlns:mc="http://schemas.openxmlformats.org/markup-compatibility/2006" xmlns:a14="http://schemas.microsoft.com/office/drawing/2010/main">
        <mc:Choice Requires="a14">
          <p:sp>
            <p:nvSpPr>
              <p:cNvPr id="3" name="Content Placeholder 2"/>
              <p:cNvSpPr>
                <a:spLocks noGrp="1"/>
              </p:cNvSpPr>
              <p:nvPr>
                <p:ph sz="quarter" idx="1"/>
              </p:nvPr>
            </p:nvSpPr>
            <p:spPr>
              <a:xfrm>
                <a:off x="552099" y="1113178"/>
                <a:ext cx="10515600" cy="2389677"/>
              </a:xfrm>
            </p:spPr>
            <p:txBody>
              <a:bodyPr>
                <a:normAutofit/>
              </a:bodyPr>
              <a:lstStyle/>
              <a:p>
                <a:r>
                  <a:rPr lang="en-US" dirty="0"/>
                  <a:t>What’s the PSNEs in this game and the players’ utilities?</a:t>
                </a:r>
              </a:p>
              <a:p>
                <a:r>
                  <a:rPr lang="en-US" dirty="0"/>
                  <a:t>What action should player 2 choose if player 1 commits to playing </a:t>
                </a:r>
                <a14:m>
                  <m:oMath xmlns:m="http://schemas.openxmlformats.org/officeDocument/2006/math">
                    <m:r>
                      <a:rPr lang="en-US" i="1" dirty="0">
                        <a:latin typeface="Cambria Math" panose="02040503050406030204" pitchFamily="18" charset="0"/>
                      </a:rPr>
                      <m:t>𝑏</m:t>
                    </m:r>
                  </m:oMath>
                </a14:m>
                <a:r>
                  <a:rPr lang="en-US" dirty="0"/>
                  <a:t>? What is player 1’s utility?</a:t>
                </a:r>
              </a:p>
              <a:p>
                <a:r>
                  <a:rPr lang="en-US" dirty="0"/>
                  <a:t>What action should player 2 choose if player 1 commits to playing </a:t>
                </a:r>
                <a14:m>
                  <m:oMath xmlns:m="http://schemas.openxmlformats.org/officeDocument/2006/math">
                    <m:r>
                      <a:rPr lang="en-US" i="1" dirty="0">
                        <a:latin typeface="Cambria Math" panose="02040503050406030204" pitchFamily="18" charset="0"/>
                      </a:rPr>
                      <m:t>𝑎</m:t>
                    </m:r>
                  </m:oMath>
                </a14:m>
                <a:r>
                  <a:rPr lang="en-US" dirty="0"/>
                  <a:t> and </a:t>
                </a:r>
                <a14:m>
                  <m:oMath xmlns:m="http://schemas.openxmlformats.org/officeDocument/2006/math">
                    <m:r>
                      <a:rPr lang="en-US" i="1" dirty="0">
                        <a:latin typeface="Cambria Math" panose="02040503050406030204" pitchFamily="18" charset="0"/>
                      </a:rPr>
                      <m:t>𝑏</m:t>
                    </m:r>
                  </m:oMath>
                </a14:m>
                <a:r>
                  <a:rPr lang="en-US" dirty="0"/>
                  <a:t> uniformly randomly? What is player 1’s expected utility?</a:t>
                </a:r>
              </a:p>
              <a:p>
                <a:endParaRPr lang="en-US" sz="2400" dirty="0"/>
              </a:p>
            </p:txBody>
          </p:sp>
        </mc:Choice>
        <mc:Fallback xmlns="">
          <p:sp>
            <p:nvSpPr>
              <p:cNvPr id="3" name="Content Placeholder 2"/>
              <p:cNvSpPr>
                <a:spLocks noGrp="1" noRot="1" noChangeAspect="1" noMove="1" noResize="1" noEditPoints="1" noAdjustHandles="1" noChangeArrowheads="1" noChangeShapeType="1" noTextEdit="1"/>
              </p:cNvSpPr>
              <p:nvPr>
                <p:ph sz="quarter" idx="1"/>
              </p:nvPr>
            </p:nvSpPr>
            <p:spPr>
              <a:xfrm>
                <a:off x="552099" y="1113178"/>
                <a:ext cx="10515600" cy="2389677"/>
              </a:xfrm>
              <a:blipFill>
                <a:blip r:embed="rId2"/>
                <a:stretch>
                  <a:fillRect l="-1217" t="-4337" b="-2041"/>
                </a:stretch>
              </a:blipFill>
            </p:spPr>
            <p:txBody>
              <a:bodyPr/>
              <a:lstStyle/>
              <a:p>
                <a:r>
                  <a:rPr lang="en-US">
                    <a:noFill/>
                  </a:rPr>
                  <a:t> </a:t>
                </a:r>
              </a:p>
            </p:txBody>
          </p:sp>
        </mc:Fallback>
      </mc:AlternateContent>
      <p:graphicFrame>
        <p:nvGraphicFramePr>
          <p:cNvPr id="7" name="Table 6"/>
          <p:cNvGraphicFramePr>
            <a:graphicFrameLocks noGrp="1"/>
          </p:cNvGraphicFramePr>
          <p:nvPr>
            <p:extLst>
              <p:ext uri="{D42A27DB-BD31-4B8C-83A1-F6EECF244321}">
                <p14:modId xmlns:p14="http://schemas.microsoft.com/office/powerpoint/2010/main" val="2671093769"/>
              </p:ext>
            </p:extLst>
          </p:nvPr>
        </p:nvGraphicFramePr>
        <p:xfrm>
          <a:off x="4278774" y="4666015"/>
          <a:ext cx="4696413" cy="1824852"/>
        </p:xfrm>
        <a:graphic>
          <a:graphicData uri="http://schemas.openxmlformats.org/drawingml/2006/table">
            <a:tbl>
              <a:tblPr firstRow="1" bandRow="1">
                <a:tableStyleId>{5940675A-B579-460E-94D1-54222C63F5DA}</a:tableStyleId>
              </a:tblPr>
              <a:tblGrid>
                <a:gridCol w="1565471">
                  <a:extLst>
                    <a:ext uri="{9D8B030D-6E8A-4147-A177-3AD203B41FA5}">
                      <a16:colId xmlns:a16="http://schemas.microsoft.com/office/drawing/2014/main" val="20000"/>
                    </a:ext>
                  </a:extLst>
                </a:gridCol>
                <a:gridCol w="1565471">
                  <a:extLst>
                    <a:ext uri="{9D8B030D-6E8A-4147-A177-3AD203B41FA5}">
                      <a16:colId xmlns:a16="http://schemas.microsoft.com/office/drawing/2014/main" val="20001"/>
                    </a:ext>
                  </a:extLst>
                </a:gridCol>
                <a:gridCol w="1565471">
                  <a:extLst>
                    <a:ext uri="{9D8B030D-6E8A-4147-A177-3AD203B41FA5}">
                      <a16:colId xmlns:a16="http://schemas.microsoft.com/office/drawing/2014/main" val="20002"/>
                    </a:ext>
                  </a:extLst>
                </a:gridCol>
              </a:tblGrid>
              <a:tr h="608284">
                <a:tc>
                  <a:txBody>
                    <a:bodyPr/>
                    <a:lstStyle/>
                    <a:p>
                      <a:pPr algn="ctr"/>
                      <a:endParaRPr lang="en-US" sz="2800" dirty="0"/>
                    </a:p>
                  </a:txBody>
                  <a:tcPr/>
                </a:tc>
                <a:tc>
                  <a:txBody>
                    <a:bodyPr/>
                    <a:lstStyle/>
                    <a:p>
                      <a:pPr algn="ctr"/>
                      <a:r>
                        <a:rPr lang="en-US" sz="2800" dirty="0">
                          <a:solidFill>
                            <a:srgbClr val="00B050"/>
                          </a:solidFill>
                        </a:rPr>
                        <a:t>c</a:t>
                      </a:r>
                    </a:p>
                  </a:txBody>
                  <a:tcPr/>
                </a:tc>
                <a:tc>
                  <a:txBody>
                    <a:bodyPr/>
                    <a:lstStyle/>
                    <a:p>
                      <a:pPr algn="ctr"/>
                      <a:r>
                        <a:rPr lang="en-US" sz="2800" dirty="0">
                          <a:solidFill>
                            <a:srgbClr val="00B050"/>
                          </a:solidFill>
                        </a:rPr>
                        <a:t>d</a:t>
                      </a:r>
                    </a:p>
                  </a:txBody>
                  <a:tcPr/>
                </a:tc>
                <a:extLst>
                  <a:ext uri="{0D108BD9-81ED-4DB2-BD59-A6C34878D82A}">
                    <a16:rowId xmlns:a16="http://schemas.microsoft.com/office/drawing/2014/main" val="10000"/>
                  </a:ext>
                </a:extLst>
              </a:tr>
              <a:tr h="608284">
                <a:tc>
                  <a:txBody>
                    <a:bodyPr/>
                    <a:lstStyle/>
                    <a:p>
                      <a:pPr algn="ctr"/>
                      <a:r>
                        <a:rPr lang="en-US" sz="2800" dirty="0">
                          <a:solidFill>
                            <a:srgbClr val="900000"/>
                          </a:solidFill>
                        </a:rPr>
                        <a:t>a</a:t>
                      </a:r>
                    </a:p>
                  </a:txBody>
                  <a:tcPr/>
                </a:tc>
                <a:tc>
                  <a:txBody>
                    <a:bodyPr/>
                    <a:lstStyle/>
                    <a:p>
                      <a:pPr algn="ctr"/>
                      <a:r>
                        <a:rPr lang="en-US" sz="2800" kern="1200" dirty="0">
                          <a:solidFill>
                            <a:srgbClr val="900000"/>
                          </a:solidFill>
                          <a:latin typeface="+mn-lt"/>
                          <a:ea typeface="+mn-ea"/>
                          <a:cs typeface="+mn-cs"/>
                        </a:rPr>
                        <a:t>2</a:t>
                      </a:r>
                      <a:r>
                        <a:rPr lang="en-US" sz="2800" dirty="0"/>
                        <a:t>,</a:t>
                      </a:r>
                      <a:r>
                        <a:rPr lang="en-US" sz="2800" dirty="0">
                          <a:solidFill>
                            <a:srgbClr val="00B050"/>
                          </a:solidFill>
                        </a:rPr>
                        <a:t>1</a:t>
                      </a:r>
                    </a:p>
                  </a:txBody>
                  <a:tcPr/>
                </a:tc>
                <a:tc>
                  <a:txBody>
                    <a:bodyPr/>
                    <a:lstStyle/>
                    <a:p>
                      <a:pPr algn="ctr"/>
                      <a:r>
                        <a:rPr lang="en-US" sz="2800" kern="1200" dirty="0">
                          <a:solidFill>
                            <a:srgbClr val="900000"/>
                          </a:solidFill>
                          <a:latin typeface="+mn-lt"/>
                          <a:ea typeface="+mn-ea"/>
                          <a:cs typeface="+mn-cs"/>
                        </a:rPr>
                        <a:t>4</a:t>
                      </a:r>
                      <a:r>
                        <a:rPr lang="en-US" sz="2800" dirty="0"/>
                        <a:t>,</a:t>
                      </a:r>
                      <a:r>
                        <a:rPr kumimoji="0" lang="en-US" sz="2800" kern="1200" dirty="0">
                          <a:solidFill>
                            <a:srgbClr val="00B050"/>
                          </a:solidFill>
                          <a:latin typeface="+mn-lt"/>
                          <a:ea typeface="+mn-ea"/>
                          <a:cs typeface="+mn-cs"/>
                        </a:rPr>
                        <a:t>0</a:t>
                      </a:r>
                    </a:p>
                  </a:txBody>
                  <a:tcPr/>
                </a:tc>
                <a:extLst>
                  <a:ext uri="{0D108BD9-81ED-4DB2-BD59-A6C34878D82A}">
                    <a16:rowId xmlns:a16="http://schemas.microsoft.com/office/drawing/2014/main" val="10001"/>
                  </a:ext>
                </a:extLst>
              </a:tr>
              <a:tr h="608284">
                <a:tc>
                  <a:txBody>
                    <a:bodyPr/>
                    <a:lstStyle/>
                    <a:p>
                      <a:pPr algn="ctr"/>
                      <a:r>
                        <a:rPr lang="en-US" sz="2800" dirty="0">
                          <a:solidFill>
                            <a:srgbClr val="900000"/>
                          </a:solidFill>
                        </a:rPr>
                        <a:t>b</a:t>
                      </a:r>
                    </a:p>
                  </a:txBody>
                  <a:tcPr/>
                </a:tc>
                <a:tc>
                  <a:txBody>
                    <a:bodyPr/>
                    <a:lstStyle/>
                    <a:p>
                      <a:pPr algn="ctr"/>
                      <a:r>
                        <a:rPr lang="en-US" sz="2800" kern="1200" dirty="0">
                          <a:solidFill>
                            <a:srgbClr val="900000"/>
                          </a:solidFill>
                          <a:latin typeface="+mn-lt"/>
                          <a:ea typeface="+mn-ea"/>
                          <a:cs typeface="+mn-cs"/>
                        </a:rPr>
                        <a:t>1</a:t>
                      </a:r>
                      <a:r>
                        <a:rPr lang="en-US" sz="2800" dirty="0"/>
                        <a:t>,</a:t>
                      </a:r>
                      <a:r>
                        <a:rPr kumimoji="0" lang="en-US" sz="2800" kern="1200" dirty="0">
                          <a:solidFill>
                            <a:srgbClr val="00B050"/>
                          </a:solidFill>
                          <a:latin typeface="+mn-lt"/>
                          <a:ea typeface="+mn-ea"/>
                          <a:cs typeface="+mn-cs"/>
                        </a:rPr>
                        <a:t>0</a:t>
                      </a:r>
                    </a:p>
                  </a:txBody>
                  <a:tcPr/>
                </a:tc>
                <a:tc>
                  <a:txBody>
                    <a:bodyPr/>
                    <a:lstStyle/>
                    <a:p>
                      <a:pPr algn="ctr"/>
                      <a:r>
                        <a:rPr lang="en-US" sz="2800" kern="1200" dirty="0">
                          <a:solidFill>
                            <a:srgbClr val="900000"/>
                          </a:solidFill>
                          <a:latin typeface="+mn-lt"/>
                          <a:ea typeface="+mn-ea"/>
                          <a:cs typeface="+mn-cs"/>
                        </a:rPr>
                        <a:t>3</a:t>
                      </a:r>
                      <a:r>
                        <a:rPr lang="en-US" sz="2800" dirty="0"/>
                        <a:t>,</a:t>
                      </a:r>
                      <a:r>
                        <a:rPr kumimoji="0" lang="en-US" sz="2800" kern="1200" dirty="0">
                          <a:solidFill>
                            <a:srgbClr val="00B050"/>
                          </a:solidFill>
                          <a:latin typeface="+mn-lt"/>
                          <a:ea typeface="+mn-ea"/>
                          <a:cs typeface="+mn-cs"/>
                        </a:rPr>
                        <a:t>2</a:t>
                      </a:r>
                    </a:p>
                  </a:txBody>
                  <a:tcPr/>
                </a:tc>
                <a:extLst>
                  <a:ext uri="{0D108BD9-81ED-4DB2-BD59-A6C34878D82A}">
                    <a16:rowId xmlns:a16="http://schemas.microsoft.com/office/drawing/2014/main" val="10002"/>
                  </a:ext>
                </a:extLst>
              </a:tr>
            </a:tbl>
          </a:graphicData>
        </a:graphic>
      </p:graphicFrame>
      <p:sp>
        <p:nvSpPr>
          <p:cNvPr id="10" name="Slide Number Placeholder 9"/>
          <p:cNvSpPr>
            <a:spLocks noGrp="1"/>
          </p:cNvSpPr>
          <p:nvPr>
            <p:ph type="sldNum" sz="quarter" idx="12"/>
          </p:nvPr>
        </p:nvSpPr>
        <p:spPr>
          <a:xfrm>
            <a:off x="612648" y="6356350"/>
            <a:ext cx="814936" cy="365760"/>
          </a:xfrm>
          <a:prstGeom prst="rect">
            <a:avLst/>
          </a:prstGeom>
        </p:spPr>
        <p:txBody>
          <a:bodyPr vert="horz"/>
          <a:lstStyle>
            <a:defPPr>
              <a:defRPr lang="en-US"/>
            </a:defPPr>
            <a:lvl1pPr marL="0" algn="l" defTabSz="914400" rtl="0" eaLnBrk="1" latinLnBrk="0" hangingPunct="1">
              <a:defRPr kumimoji="0" sz="14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3B20E47-2A4C-4221-B6B9-A2AC2F1C1077}" type="slidenum">
              <a:rPr lang="en-US" smtClean="0"/>
              <a:pPr/>
              <a:t>61</a:t>
            </a:fld>
            <a:endParaRPr lang="en-US" dirty="0"/>
          </a:p>
        </p:txBody>
      </p:sp>
      <p:sp>
        <p:nvSpPr>
          <p:cNvPr id="11" name="TextBox 10">
            <a:extLst>
              <a:ext uri="{FF2B5EF4-FFF2-40B4-BE49-F238E27FC236}">
                <a16:creationId xmlns:a16="http://schemas.microsoft.com/office/drawing/2014/main" id="{6738A70B-5CC5-4B5E-B782-467C57573FF9}"/>
              </a:ext>
            </a:extLst>
          </p:cNvPr>
          <p:cNvSpPr txBox="1"/>
          <p:nvPr/>
        </p:nvSpPr>
        <p:spPr>
          <a:xfrm>
            <a:off x="6626980" y="4064999"/>
            <a:ext cx="1549806" cy="523220"/>
          </a:xfrm>
          <a:prstGeom prst="rect">
            <a:avLst/>
          </a:prstGeom>
          <a:noFill/>
        </p:spPr>
        <p:txBody>
          <a:bodyPr wrap="square" rtlCol="0">
            <a:spAutoFit/>
          </a:bodyPr>
          <a:lstStyle/>
          <a:p>
            <a:r>
              <a:rPr lang="en-US" sz="2800" dirty="0">
                <a:solidFill>
                  <a:srgbClr val="00B050"/>
                </a:solidFill>
              </a:rPr>
              <a:t>Player 2</a:t>
            </a:r>
          </a:p>
        </p:txBody>
      </p:sp>
      <p:sp>
        <p:nvSpPr>
          <p:cNvPr id="12" name="TextBox 11">
            <a:extLst>
              <a:ext uri="{FF2B5EF4-FFF2-40B4-BE49-F238E27FC236}">
                <a16:creationId xmlns:a16="http://schemas.microsoft.com/office/drawing/2014/main" id="{2EC453BE-B88C-4D03-B434-29EA63E7AB7A}"/>
              </a:ext>
            </a:extLst>
          </p:cNvPr>
          <p:cNvSpPr txBox="1"/>
          <p:nvPr/>
        </p:nvSpPr>
        <p:spPr>
          <a:xfrm rot="16200000">
            <a:off x="3217033" y="5483212"/>
            <a:ext cx="1413882" cy="523220"/>
          </a:xfrm>
          <a:prstGeom prst="rect">
            <a:avLst/>
          </a:prstGeom>
          <a:noFill/>
        </p:spPr>
        <p:txBody>
          <a:bodyPr wrap="square" rtlCol="0">
            <a:spAutoFit/>
          </a:bodyPr>
          <a:lstStyle/>
          <a:p>
            <a:r>
              <a:rPr lang="en-US" sz="2800" dirty="0">
                <a:solidFill>
                  <a:srgbClr val="900000"/>
                </a:solidFill>
              </a:rPr>
              <a:t>Player 1</a:t>
            </a:r>
          </a:p>
        </p:txBody>
      </p:sp>
    </p:spTree>
    <p:extLst>
      <p:ext uri="{BB962C8B-B14F-4D97-AF65-F5344CB8AC3E}">
        <p14:creationId xmlns:p14="http://schemas.microsoft.com/office/powerpoint/2010/main" val="12663922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Power of Commitment</a:t>
            </a:r>
          </a:p>
        </p:txBody>
      </p:sp>
      <mc:AlternateContent xmlns:mc="http://schemas.openxmlformats.org/markup-compatibility/2006" xmlns:a14="http://schemas.microsoft.com/office/drawing/2010/main">
        <mc:Choice Requires="a14">
          <p:sp>
            <p:nvSpPr>
              <p:cNvPr id="3" name="Content Placeholder 2"/>
              <p:cNvSpPr>
                <a:spLocks noGrp="1"/>
              </p:cNvSpPr>
              <p:nvPr>
                <p:ph sz="quarter" idx="1"/>
              </p:nvPr>
            </p:nvSpPr>
            <p:spPr>
              <a:xfrm>
                <a:off x="552099" y="1113178"/>
                <a:ext cx="10515600" cy="2389677"/>
              </a:xfrm>
            </p:spPr>
            <p:txBody>
              <a:bodyPr>
                <a:normAutofit/>
              </a:bodyPr>
              <a:lstStyle/>
              <a:p>
                <a:r>
                  <a:rPr lang="en-US" dirty="0"/>
                  <a:t>What’s the PSNEs in this game and the players’ utilities?</a:t>
                </a:r>
              </a:p>
              <a:p>
                <a:r>
                  <a:rPr lang="en-US" dirty="0"/>
                  <a:t>What action should player 2 choose if player 1 commits to playing </a:t>
                </a:r>
                <a14:m>
                  <m:oMath xmlns:m="http://schemas.openxmlformats.org/officeDocument/2006/math">
                    <m:r>
                      <a:rPr lang="en-US" i="1" dirty="0">
                        <a:latin typeface="Cambria Math" panose="02040503050406030204" pitchFamily="18" charset="0"/>
                      </a:rPr>
                      <m:t>𝑏</m:t>
                    </m:r>
                  </m:oMath>
                </a14:m>
                <a:r>
                  <a:rPr lang="en-US" dirty="0"/>
                  <a:t>? What is player 1’s utility?</a:t>
                </a:r>
              </a:p>
              <a:p>
                <a:r>
                  <a:rPr lang="en-US" dirty="0"/>
                  <a:t>What action should player 2 choose if player 1 commits to playing </a:t>
                </a:r>
                <a14:m>
                  <m:oMath xmlns:m="http://schemas.openxmlformats.org/officeDocument/2006/math">
                    <m:r>
                      <a:rPr lang="en-US" i="1" dirty="0">
                        <a:latin typeface="Cambria Math" panose="02040503050406030204" pitchFamily="18" charset="0"/>
                      </a:rPr>
                      <m:t>𝑎</m:t>
                    </m:r>
                  </m:oMath>
                </a14:m>
                <a:r>
                  <a:rPr lang="en-US" dirty="0"/>
                  <a:t> and </a:t>
                </a:r>
                <a14:m>
                  <m:oMath xmlns:m="http://schemas.openxmlformats.org/officeDocument/2006/math">
                    <m:r>
                      <a:rPr lang="en-US" i="1" dirty="0">
                        <a:latin typeface="Cambria Math" panose="02040503050406030204" pitchFamily="18" charset="0"/>
                      </a:rPr>
                      <m:t>𝑏</m:t>
                    </m:r>
                  </m:oMath>
                </a14:m>
                <a:r>
                  <a:rPr lang="en-US" dirty="0"/>
                  <a:t> uniformly randomly? What is player 1’s utility?</a:t>
                </a:r>
              </a:p>
              <a:p>
                <a:endParaRPr lang="en-US" sz="2400" dirty="0"/>
              </a:p>
            </p:txBody>
          </p:sp>
        </mc:Choice>
        <mc:Fallback xmlns="">
          <p:sp>
            <p:nvSpPr>
              <p:cNvPr id="3" name="Content Placeholder 2"/>
              <p:cNvSpPr>
                <a:spLocks noGrp="1" noRot="1" noChangeAspect="1" noMove="1" noResize="1" noEditPoints="1" noAdjustHandles="1" noChangeArrowheads="1" noChangeShapeType="1" noTextEdit="1"/>
              </p:cNvSpPr>
              <p:nvPr>
                <p:ph sz="quarter" idx="1"/>
              </p:nvPr>
            </p:nvSpPr>
            <p:spPr>
              <a:xfrm>
                <a:off x="552099" y="1113178"/>
                <a:ext cx="10515600" cy="2389677"/>
              </a:xfrm>
              <a:blipFill>
                <a:blip r:embed="rId2"/>
                <a:stretch>
                  <a:fillRect l="-1217" t="-4337" b="-2041"/>
                </a:stretch>
              </a:blipFill>
            </p:spPr>
            <p:txBody>
              <a:bodyPr/>
              <a:lstStyle/>
              <a:p>
                <a:r>
                  <a:rPr lang="en-US">
                    <a:noFill/>
                  </a:rPr>
                  <a:t> </a:t>
                </a:r>
              </a:p>
            </p:txBody>
          </p:sp>
        </mc:Fallback>
      </mc:AlternateContent>
      <p:graphicFrame>
        <p:nvGraphicFramePr>
          <p:cNvPr id="7" name="Table 6"/>
          <p:cNvGraphicFramePr>
            <a:graphicFrameLocks noGrp="1"/>
          </p:cNvGraphicFramePr>
          <p:nvPr/>
        </p:nvGraphicFramePr>
        <p:xfrm>
          <a:off x="4278774" y="4666015"/>
          <a:ext cx="4696413" cy="1824852"/>
        </p:xfrm>
        <a:graphic>
          <a:graphicData uri="http://schemas.openxmlformats.org/drawingml/2006/table">
            <a:tbl>
              <a:tblPr firstRow="1" bandRow="1">
                <a:tableStyleId>{5940675A-B579-460E-94D1-54222C63F5DA}</a:tableStyleId>
              </a:tblPr>
              <a:tblGrid>
                <a:gridCol w="1565471">
                  <a:extLst>
                    <a:ext uri="{9D8B030D-6E8A-4147-A177-3AD203B41FA5}">
                      <a16:colId xmlns:a16="http://schemas.microsoft.com/office/drawing/2014/main" val="20000"/>
                    </a:ext>
                  </a:extLst>
                </a:gridCol>
                <a:gridCol w="1565471">
                  <a:extLst>
                    <a:ext uri="{9D8B030D-6E8A-4147-A177-3AD203B41FA5}">
                      <a16:colId xmlns:a16="http://schemas.microsoft.com/office/drawing/2014/main" val="20001"/>
                    </a:ext>
                  </a:extLst>
                </a:gridCol>
                <a:gridCol w="1565471">
                  <a:extLst>
                    <a:ext uri="{9D8B030D-6E8A-4147-A177-3AD203B41FA5}">
                      <a16:colId xmlns:a16="http://schemas.microsoft.com/office/drawing/2014/main" val="20002"/>
                    </a:ext>
                  </a:extLst>
                </a:gridCol>
              </a:tblGrid>
              <a:tr h="608284">
                <a:tc>
                  <a:txBody>
                    <a:bodyPr/>
                    <a:lstStyle/>
                    <a:p>
                      <a:pPr algn="ctr"/>
                      <a:endParaRPr lang="en-US" sz="2800" dirty="0"/>
                    </a:p>
                  </a:txBody>
                  <a:tcPr/>
                </a:tc>
                <a:tc>
                  <a:txBody>
                    <a:bodyPr/>
                    <a:lstStyle/>
                    <a:p>
                      <a:pPr algn="ctr"/>
                      <a:r>
                        <a:rPr lang="en-US" sz="2800" dirty="0">
                          <a:solidFill>
                            <a:srgbClr val="00B050"/>
                          </a:solidFill>
                        </a:rPr>
                        <a:t>c</a:t>
                      </a:r>
                    </a:p>
                  </a:txBody>
                  <a:tcPr/>
                </a:tc>
                <a:tc>
                  <a:txBody>
                    <a:bodyPr/>
                    <a:lstStyle/>
                    <a:p>
                      <a:pPr algn="ctr"/>
                      <a:r>
                        <a:rPr lang="en-US" sz="2800" dirty="0">
                          <a:solidFill>
                            <a:srgbClr val="00B050"/>
                          </a:solidFill>
                        </a:rPr>
                        <a:t>d</a:t>
                      </a:r>
                    </a:p>
                  </a:txBody>
                  <a:tcPr/>
                </a:tc>
                <a:extLst>
                  <a:ext uri="{0D108BD9-81ED-4DB2-BD59-A6C34878D82A}">
                    <a16:rowId xmlns:a16="http://schemas.microsoft.com/office/drawing/2014/main" val="10000"/>
                  </a:ext>
                </a:extLst>
              </a:tr>
              <a:tr h="608284">
                <a:tc>
                  <a:txBody>
                    <a:bodyPr/>
                    <a:lstStyle/>
                    <a:p>
                      <a:pPr algn="ctr"/>
                      <a:r>
                        <a:rPr lang="en-US" sz="2800" dirty="0">
                          <a:solidFill>
                            <a:srgbClr val="900000"/>
                          </a:solidFill>
                        </a:rPr>
                        <a:t>a</a:t>
                      </a:r>
                    </a:p>
                  </a:txBody>
                  <a:tcPr/>
                </a:tc>
                <a:tc>
                  <a:txBody>
                    <a:bodyPr/>
                    <a:lstStyle/>
                    <a:p>
                      <a:pPr algn="ctr"/>
                      <a:r>
                        <a:rPr lang="en-US" sz="2800" kern="1200" dirty="0">
                          <a:solidFill>
                            <a:srgbClr val="900000"/>
                          </a:solidFill>
                          <a:latin typeface="+mn-lt"/>
                          <a:ea typeface="+mn-ea"/>
                          <a:cs typeface="+mn-cs"/>
                        </a:rPr>
                        <a:t>2</a:t>
                      </a:r>
                      <a:r>
                        <a:rPr lang="en-US" sz="2800" dirty="0"/>
                        <a:t>,</a:t>
                      </a:r>
                      <a:r>
                        <a:rPr lang="en-US" sz="2800" dirty="0">
                          <a:solidFill>
                            <a:srgbClr val="00B050"/>
                          </a:solidFill>
                        </a:rPr>
                        <a:t>1</a:t>
                      </a:r>
                    </a:p>
                  </a:txBody>
                  <a:tcPr/>
                </a:tc>
                <a:tc>
                  <a:txBody>
                    <a:bodyPr/>
                    <a:lstStyle/>
                    <a:p>
                      <a:pPr algn="ctr"/>
                      <a:r>
                        <a:rPr lang="en-US" sz="2800" kern="1200" dirty="0">
                          <a:solidFill>
                            <a:srgbClr val="900000"/>
                          </a:solidFill>
                          <a:latin typeface="+mn-lt"/>
                          <a:ea typeface="+mn-ea"/>
                          <a:cs typeface="+mn-cs"/>
                        </a:rPr>
                        <a:t>4</a:t>
                      </a:r>
                      <a:r>
                        <a:rPr lang="en-US" sz="2800" dirty="0"/>
                        <a:t>,</a:t>
                      </a:r>
                      <a:r>
                        <a:rPr kumimoji="0" lang="en-US" sz="2800" kern="1200" dirty="0">
                          <a:solidFill>
                            <a:srgbClr val="00B050"/>
                          </a:solidFill>
                          <a:latin typeface="+mn-lt"/>
                          <a:ea typeface="+mn-ea"/>
                          <a:cs typeface="+mn-cs"/>
                        </a:rPr>
                        <a:t>0</a:t>
                      </a:r>
                    </a:p>
                  </a:txBody>
                  <a:tcPr/>
                </a:tc>
                <a:extLst>
                  <a:ext uri="{0D108BD9-81ED-4DB2-BD59-A6C34878D82A}">
                    <a16:rowId xmlns:a16="http://schemas.microsoft.com/office/drawing/2014/main" val="10001"/>
                  </a:ext>
                </a:extLst>
              </a:tr>
              <a:tr h="608284">
                <a:tc>
                  <a:txBody>
                    <a:bodyPr/>
                    <a:lstStyle/>
                    <a:p>
                      <a:pPr algn="ctr"/>
                      <a:r>
                        <a:rPr lang="en-US" sz="2800" dirty="0">
                          <a:solidFill>
                            <a:srgbClr val="900000"/>
                          </a:solidFill>
                        </a:rPr>
                        <a:t>b</a:t>
                      </a:r>
                    </a:p>
                  </a:txBody>
                  <a:tcPr/>
                </a:tc>
                <a:tc>
                  <a:txBody>
                    <a:bodyPr/>
                    <a:lstStyle/>
                    <a:p>
                      <a:pPr algn="ctr"/>
                      <a:r>
                        <a:rPr lang="en-US" sz="2800" kern="1200" dirty="0">
                          <a:solidFill>
                            <a:srgbClr val="900000"/>
                          </a:solidFill>
                          <a:latin typeface="+mn-lt"/>
                          <a:ea typeface="+mn-ea"/>
                          <a:cs typeface="+mn-cs"/>
                        </a:rPr>
                        <a:t>1</a:t>
                      </a:r>
                      <a:r>
                        <a:rPr lang="en-US" sz="2800" dirty="0"/>
                        <a:t>,</a:t>
                      </a:r>
                      <a:r>
                        <a:rPr kumimoji="0" lang="en-US" sz="2800" kern="1200" dirty="0">
                          <a:solidFill>
                            <a:srgbClr val="00B050"/>
                          </a:solidFill>
                          <a:latin typeface="+mn-lt"/>
                          <a:ea typeface="+mn-ea"/>
                          <a:cs typeface="+mn-cs"/>
                        </a:rPr>
                        <a:t>0</a:t>
                      </a:r>
                    </a:p>
                  </a:txBody>
                  <a:tcPr/>
                </a:tc>
                <a:tc>
                  <a:txBody>
                    <a:bodyPr/>
                    <a:lstStyle/>
                    <a:p>
                      <a:pPr algn="ctr"/>
                      <a:r>
                        <a:rPr lang="en-US" sz="2800" kern="1200" dirty="0">
                          <a:solidFill>
                            <a:srgbClr val="900000"/>
                          </a:solidFill>
                          <a:latin typeface="+mn-lt"/>
                          <a:ea typeface="+mn-ea"/>
                          <a:cs typeface="+mn-cs"/>
                        </a:rPr>
                        <a:t>3</a:t>
                      </a:r>
                      <a:r>
                        <a:rPr lang="en-US" sz="2800" dirty="0"/>
                        <a:t>,</a:t>
                      </a:r>
                      <a:r>
                        <a:rPr kumimoji="0" lang="en-US" sz="2800" kern="1200" dirty="0">
                          <a:solidFill>
                            <a:srgbClr val="00B050"/>
                          </a:solidFill>
                          <a:latin typeface="+mn-lt"/>
                          <a:ea typeface="+mn-ea"/>
                          <a:cs typeface="+mn-cs"/>
                        </a:rPr>
                        <a:t>2</a:t>
                      </a:r>
                    </a:p>
                  </a:txBody>
                  <a:tcPr/>
                </a:tc>
                <a:extLst>
                  <a:ext uri="{0D108BD9-81ED-4DB2-BD59-A6C34878D82A}">
                    <a16:rowId xmlns:a16="http://schemas.microsoft.com/office/drawing/2014/main" val="10002"/>
                  </a:ext>
                </a:extLst>
              </a:tr>
            </a:tbl>
          </a:graphicData>
        </a:graphic>
      </p:graphicFrame>
      <p:sp>
        <p:nvSpPr>
          <p:cNvPr id="8" name="TextBox 7"/>
          <p:cNvSpPr txBox="1"/>
          <p:nvPr/>
        </p:nvSpPr>
        <p:spPr>
          <a:xfrm>
            <a:off x="6626980" y="4064999"/>
            <a:ext cx="1549806" cy="523220"/>
          </a:xfrm>
          <a:prstGeom prst="rect">
            <a:avLst/>
          </a:prstGeom>
          <a:noFill/>
        </p:spPr>
        <p:txBody>
          <a:bodyPr wrap="square" rtlCol="0">
            <a:spAutoFit/>
          </a:bodyPr>
          <a:lstStyle/>
          <a:p>
            <a:r>
              <a:rPr lang="en-US" sz="2800" dirty="0">
                <a:solidFill>
                  <a:srgbClr val="00B050"/>
                </a:solidFill>
              </a:rPr>
              <a:t>Player 2</a:t>
            </a:r>
          </a:p>
        </p:txBody>
      </p:sp>
      <p:sp>
        <p:nvSpPr>
          <p:cNvPr id="9" name="TextBox 8"/>
          <p:cNvSpPr txBox="1"/>
          <p:nvPr/>
        </p:nvSpPr>
        <p:spPr>
          <a:xfrm rot="16200000">
            <a:off x="3217033" y="5483212"/>
            <a:ext cx="1413882" cy="523220"/>
          </a:xfrm>
          <a:prstGeom prst="rect">
            <a:avLst/>
          </a:prstGeom>
          <a:noFill/>
        </p:spPr>
        <p:txBody>
          <a:bodyPr wrap="square" rtlCol="0">
            <a:spAutoFit/>
          </a:bodyPr>
          <a:lstStyle/>
          <a:p>
            <a:r>
              <a:rPr lang="en-US" sz="2800" dirty="0">
                <a:solidFill>
                  <a:srgbClr val="900000"/>
                </a:solidFill>
              </a:rPr>
              <a:t>Player 1</a:t>
            </a:r>
          </a:p>
        </p:txBody>
      </p:sp>
      <p:sp>
        <p:nvSpPr>
          <p:cNvPr id="10" name="Slide Number Placeholder 9"/>
          <p:cNvSpPr>
            <a:spLocks noGrp="1"/>
          </p:cNvSpPr>
          <p:nvPr>
            <p:ph type="sldNum" sz="quarter" idx="12"/>
          </p:nvPr>
        </p:nvSpPr>
        <p:spPr>
          <a:xfrm>
            <a:off x="612648" y="6356350"/>
            <a:ext cx="814936" cy="365760"/>
          </a:xfrm>
          <a:prstGeom prst="rect">
            <a:avLst/>
          </a:prstGeom>
        </p:spPr>
        <p:txBody>
          <a:bodyPr vert="horz"/>
          <a:lstStyle>
            <a:defPPr>
              <a:defRPr lang="en-US"/>
            </a:defPPr>
            <a:lvl1pPr marL="0" algn="l" defTabSz="914400" rtl="0" eaLnBrk="1" latinLnBrk="0" hangingPunct="1">
              <a:defRPr kumimoji="0" sz="14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3B20E47-2A4C-4221-B6B9-A2AC2F1C1077}" type="slidenum">
              <a:rPr lang="en-US" smtClean="0"/>
              <a:pPr/>
              <a:t>62</a:t>
            </a:fld>
            <a:endParaRPr lang="en-US" dirty="0"/>
          </a:p>
        </p:txBody>
      </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48CDC4B5-35E4-4F4F-BC19-4900916EC8F1}"/>
                  </a:ext>
                </a:extLst>
              </p:cNvPr>
              <p:cNvSpPr txBox="1"/>
              <p:nvPr/>
            </p:nvSpPr>
            <p:spPr>
              <a:xfrm>
                <a:off x="9329195" y="1049574"/>
                <a:ext cx="1356333" cy="523220"/>
              </a:xfrm>
              <a:prstGeom prst="rect">
                <a:avLst/>
              </a:prstGeom>
              <a:noFill/>
            </p:spPr>
            <p:txBody>
              <a:bodyPr wrap="none" rtlCol="0">
                <a:spAutoFit/>
              </a:bodyPr>
              <a:lstStyle/>
              <a:p>
                <a14:m>
                  <m:oMath xmlns:m="http://schemas.openxmlformats.org/officeDocument/2006/math">
                    <m:r>
                      <a:rPr lang="en-US" sz="2800" i="1">
                        <a:solidFill>
                          <a:srgbClr val="900000"/>
                        </a:solidFill>
                        <a:latin typeface="Cambria Math" panose="02040503050406030204" pitchFamily="18" charset="0"/>
                      </a:rPr>
                      <m:t>(</m:t>
                    </m:r>
                    <m:r>
                      <a:rPr lang="en-US" sz="2800" i="1">
                        <a:solidFill>
                          <a:srgbClr val="900000"/>
                        </a:solidFill>
                        <a:latin typeface="Cambria Math" panose="02040503050406030204" pitchFamily="18" charset="0"/>
                      </a:rPr>
                      <m:t>𝑎</m:t>
                    </m:r>
                    <m:r>
                      <a:rPr lang="en-US" sz="2800" i="1">
                        <a:solidFill>
                          <a:srgbClr val="900000"/>
                        </a:solidFill>
                        <a:latin typeface="Cambria Math" panose="02040503050406030204" pitchFamily="18" charset="0"/>
                      </a:rPr>
                      <m:t>,</m:t>
                    </m:r>
                    <m:r>
                      <a:rPr lang="en-US" sz="2800" i="1">
                        <a:solidFill>
                          <a:srgbClr val="900000"/>
                        </a:solidFill>
                        <a:latin typeface="Cambria Math" panose="02040503050406030204" pitchFamily="18" charset="0"/>
                      </a:rPr>
                      <m:t>𝑐</m:t>
                    </m:r>
                    <m:r>
                      <a:rPr lang="en-US" sz="2800" i="1">
                        <a:solidFill>
                          <a:srgbClr val="900000"/>
                        </a:solidFill>
                        <a:latin typeface="Cambria Math" panose="02040503050406030204" pitchFamily="18" charset="0"/>
                      </a:rPr>
                      <m:t>)</m:t>
                    </m:r>
                  </m:oMath>
                </a14:m>
                <a:r>
                  <a:rPr lang="en-US" sz="2800" dirty="0">
                    <a:solidFill>
                      <a:srgbClr val="900000"/>
                    </a:solidFill>
                  </a:rPr>
                  <a:t>, 2</a:t>
                </a:r>
              </a:p>
            </p:txBody>
          </p:sp>
        </mc:Choice>
        <mc:Fallback xmlns="">
          <p:sp>
            <p:nvSpPr>
              <p:cNvPr id="11" name="TextBox 10">
                <a:extLst>
                  <a:ext uri="{FF2B5EF4-FFF2-40B4-BE49-F238E27FC236}">
                    <a16:creationId xmlns:a16="http://schemas.microsoft.com/office/drawing/2014/main" id="{48CDC4B5-35E4-4F4F-BC19-4900916EC8F1}"/>
                  </a:ext>
                </a:extLst>
              </p:cNvPr>
              <p:cNvSpPr txBox="1">
                <a:spLocks noRot="1" noChangeAspect="1" noMove="1" noResize="1" noEditPoints="1" noAdjustHandles="1" noChangeArrowheads="1" noChangeShapeType="1" noTextEdit="1"/>
              </p:cNvSpPr>
              <p:nvPr/>
            </p:nvSpPr>
            <p:spPr>
              <a:xfrm>
                <a:off x="9329195" y="1049574"/>
                <a:ext cx="1356333" cy="523220"/>
              </a:xfrm>
              <a:prstGeom prst="rect">
                <a:avLst/>
              </a:prstGeom>
              <a:blipFill>
                <a:blip r:embed="rId3"/>
                <a:stretch>
                  <a:fillRect t="-10465" r="-8072" b="-32558"/>
                </a:stretch>
              </a:blipFill>
            </p:spPr>
            <p:txBody>
              <a:bodyPr/>
              <a:lstStyle/>
              <a:p>
                <a:r>
                  <a:rPr lang="en-US">
                    <a:noFill/>
                  </a:rPr>
                  <a:t> </a:t>
                </a:r>
              </a:p>
            </p:txBody>
          </p:sp>
        </mc:Fallback>
      </mc:AlternateContent>
      <p:sp>
        <p:nvSpPr>
          <p:cNvPr id="12" name="TextBox 11">
            <a:extLst>
              <a:ext uri="{FF2B5EF4-FFF2-40B4-BE49-F238E27FC236}">
                <a16:creationId xmlns:a16="http://schemas.microsoft.com/office/drawing/2014/main" id="{760EE875-2BBD-4BDC-BEF1-B6288F546F83}"/>
              </a:ext>
            </a:extLst>
          </p:cNvPr>
          <p:cNvSpPr txBox="1"/>
          <p:nvPr/>
        </p:nvSpPr>
        <p:spPr>
          <a:xfrm>
            <a:off x="9455660" y="2046406"/>
            <a:ext cx="728084" cy="523220"/>
          </a:xfrm>
          <a:prstGeom prst="rect">
            <a:avLst/>
          </a:prstGeom>
          <a:noFill/>
        </p:spPr>
        <p:txBody>
          <a:bodyPr wrap="none" rtlCol="0">
            <a:spAutoFit/>
          </a:bodyPr>
          <a:lstStyle/>
          <a:p>
            <a:r>
              <a:rPr lang="en-US" sz="2800" dirty="0">
                <a:solidFill>
                  <a:srgbClr val="900000"/>
                </a:solidFill>
              </a:rPr>
              <a:t>d, 3</a:t>
            </a:r>
          </a:p>
        </p:txBody>
      </p:sp>
      <p:sp>
        <p:nvSpPr>
          <p:cNvPr id="13" name="TextBox 12">
            <a:extLst>
              <a:ext uri="{FF2B5EF4-FFF2-40B4-BE49-F238E27FC236}">
                <a16:creationId xmlns:a16="http://schemas.microsoft.com/office/drawing/2014/main" id="{A402E1D8-1B31-4E18-947B-8907B1F42D72}"/>
              </a:ext>
            </a:extLst>
          </p:cNvPr>
          <p:cNvSpPr txBox="1"/>
          <p:nvPr/>
        </p:nvSpPr>
        <p:spPr>
          <a:xfrm>
            <a:off x="9455660" y="2905780"/>
            <a:ext cx="1002197" cy="523220"/>
          </a:xfrm>
          <a:prstGeom prst="rect">
            <a:avLst/>
          </a:prstGeom>
          <a:noFill/>
        </p:spPr>
        <p:txBody>
          <a:bodyPr wrap="none" rtlCol="0">
            <a:spAutoFit/>
          </a:bodyPr>
          <a:lstStyle/>
          <a:p>
            <a:r>
              <a:rPr lang="en-US" sz="2800" dirty="0">
                <a:solidFill>
                  <a:srgbClr val="900000"/>
                </a:solidFill>
              </a:rPr>
              <a:t>d, 3.5</a:t>
            </a:r>
          </a:p>
        </p:txBody>
      </p:sp>
    </p:spTree>
    <p:extLst>
      <p:ext uri="{BB962C8B-B14F-4D97-AF65-F5344CB8AC3E}">
        <p14:creationId xmlns:p14="http://schemas.microsoft.com/office/powerpoint/2010/main" val="41477956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Stackelberg</a:t>
            </a:r>
            <a:r>
              <a:rPr lang="en-US" dirty="0"/>
              <a:t> Equilibrium</a:t>
            </a:r>
          </a:p>
        </p:txBody>
      </p:sp>
      <p:sp>
        <p:nvSpPr>
          <p:cNvPr id="3" name="Content Placeholder 2"/>
          <p:cNvSpPr>
            <a:spLocks noGrp="1"/>
          </p:cNvSpPr>
          <p:nvPr>
            <p:ph sz="quarter" idx="1"/>
          </p:nvPr>
        </p:nvSpPr>
        <p:spPr>
          <a:xfrm>
            <a:off x="552099" y="1113178"/>
            <a:ext cx="10515600" cy="3342392"/>
          </a:xfrm>
        </p:spPr>
        <p:txBody>
          <a:bodyPr>
            <a:normAutofit/>
          </a:bodyPr>
          <a:lstStyle/>
          <a:p>
            <a:r>
              <a:rPr lang="en-US" dirty="0" err="1"/>
              <a:t>Stackelberg</a:t>
            </a:r>
            <a:r>
              <a:rPr lang="en-US" dirty="0"/>
              <a:t> Game</a:t>
            </a:r>
          </a:p>
          <a:p>
            <a:pPr lvl="1"/>
            <a:r>
              <a:rPr lang="en-US" sz="2800" dirty="0"/>
              <a:t>Leader commits to a strategy first</a:t>
            </a:r>
          </a:p>
          <a:p>
            <a:pPr lvl="1"/>
            <a:r>
              <a:rPr lang="en-US" sz="2800" dirty="0"/>
              <a:t>Follower responds after observing the leader’s strategy</a:t>
            </a:r>
          </a:p>
          <a:p>
            <a:r>
              <a:rPr lang="en-US" dirty="0" err="1"/>
              <a:t>Stackelberg</a:t>
            </a:r>
            <a:r>
              <a:rPr lang="en-US" dirty="0"/>
              <a:t> Equilibrium</a:t>
            </a:r>
          </a:p>
          <a:p>
            <a:pPr lvl="1"/>
            <a:r>
              <a:rPr lang="en-US" sz="2800" dirty="0"/>
              <a:t>Follower best responds to leader’s strategy</a:t>
            </a:r>
          </a:p>
          <a:p>
            <a:pPr lvl="1"/>
            <a:r>
              <a:rPr lang="en-US" sz="2800" dirty="0"/>
              <a:t>Leader commits to a strategy that maximize her utility assuming follower best responds</a:t>
            </a:r>
          </a:p>
        </p:txBody>
      </p:sp>
      <p:sp>
        <p:nvSpPr>
          <p:cNvPr id="10" name="Slide Number Placeholder 9"/>
          <p:cNvSpPr>
            <a:spLocks noGrp="1"/>
          </p:cNvSpPr>
          <p:nvPr>
            <p:ph type="sldNum" sz="quarter" idx="12"/>
          </p:nvPr>
        </p:nvSpPr>
        <p:spPr>
          <a:xfrm>
            <a:off x="612648" y="6356350"/>
            <a:ext cx="814936" cy="365760"/>
          </a:xfrm>
          <a:prstGeom prst="rect">
            <a:avLst/>
          </a:prstGeom>
        </p:spPr>
        <p:txBody>
          <a:bodyPr vert="horz"/>
          <a:lstStyle>
            <a:defPPr>
              <a:defRPr lang="en-US"/>
            </a:defPPr>
            <a:lvl1pPr marL="0" algn="l" defTabSz="914400" rtl="0" eaLnBrk="1" latinLnBrk="0" hangingPunct="1">
              <a:defRPr kumimoji="0" sz="14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3B20E47-2A4C-4221-B6B9-A2AC2F1C1077}" type="slidenum">
              <a:rPr lang="en-US" smtClean="0"/>
              <a:pPr/>
              <a:t>63</a:t>
            </a:fld>
            <a:endParaRPr lang="en-US" dirty="0"/>
          </a:p>
        </p:txBody>
      </p:sp>
      <p:graphicFrame>
        <p:nvGraphicFramePr>
          <p:cNvPr id="11" name="Table 10">
            <a:extLst>
              <a:ext uri="{FF2B5EF4-FFF2-40B4-BE49-F238E27FC236}">
                <a16:creationId xmlns:a16="http://schemas.microsoft.com/office/drawing/2014/main" id="{D470031F-A0AD-494A-B1D1-16FF411793A6}"/>
              </a:ext>
            </a:extLst>
          </p:cNvPr>
          <p:cNvGraphicFramePr>
            <a:graphicFrameLocks noGrp="1"/>
          </p:cNvGraphicFramePr>
          <p:nvPr>
            <p:extLst>
              <p:ext uri="{D42A27DB-BD31-4B8C-83A1-F6EECF244321}">
                <p14:modId xmlns:p14="http://schemas.microsoft.com/office/powerpoint/2010/main" val="2474812541"/>
              </p:ext>
            </p:extLst>
          </p:nvPr>
        </p:nvGraphicFramePr>
        <p:xfrm>
          <a:off x="4278774" y="4666015"/>
          <a:ext cx="4696413" cy="1824852"/>
        </p:xfrm>
        <a:graphic>
          <a:graphicData uri="http://schemas.openxmlformats.org/drawingml/2006/table">
            <a:tbl>
              <a:tblPr firstRow="1" bandRow="1">
                <a:tableStyleId>{5940675A-B579-460E-94D1-54222C63F5DA}</a:tableStyleId>
              </a:tblPr>
              <a:tblGrid>
                <a:gridCol w="1565471">
                  <a:extLst>
                    <a:ext uri="{9D8B030D-6E8A-4147-A177-3AD203B41FA5}">
                      <a16:colId xmlns:a16="http://schemas.microsoft.com/office/drawing/2014/main" val="20000"/>
                    </a:ext>
                  </a:extLst>
                </a:gridCol>
                <a:gridCol w="1565471">
                  <a:extLst>
                    <a:ext uri="{9D8B030D-6E8A-4147-A177-3AD203B41FA5}">
                      <a16:colId xmlns:a16="http://schemas.microsoft.com/office/drawing/2014/main" val="20001"/>
                    </a:ext>
                  </a:extLst>
                </a:gridCol>
                <a:gridCol w="1565471">
                  <a:extLst>
                    <a:ext uri="{9D8B030D-6E8A-4147-A177-3AD203B41FA5}">
                      <a16:colId xmlns:a16="http://schemas.microsoft.com/office/drawing/2014/main" val="20002"/>
                    </a:ext>
                  </a:extLst>
                </a:gridCol>
              </a:tblGrid>
              <a:tr h="608284">
                <a:tc>
                  <a:txBody>
                    <a:bodyPr/>
                    <a:lstStyle/>
                    <a:p>
                      <a:pPr algn="ctr"/>
                      <a:endParaRPr lang="en-US" sz="2800" dirty="0"/>
                    </a:p>
                  </a:txBody>
                  <a:tcPr/>
                </a:tc>
                <a:tc>
                  <a:txBody>
                    <a:bodyPr/>
                    <a:lstStyle/>
                    <a:p>
                      <a:pPr algn="ctr"/>
                      <a:r>
                        <a:rPr lang="en-US" sz="2800" dirty="0">
                          <a:solidFill>
                            <a:srgbClr val="00B050"/>
                          </a:solidFill>
                        </a:rPr>
                        <a:t>c</a:t>
                      </a:r>
                    </a:p>
                  </a:txBody>
                  <a:tcPr/>
                </a:tc>
                <a:tc>
                  <a:txBody>
                    <a:bodyPr/>
                    <a:lstStyle/>
                    <a:p>
                      <a:pPr algn="ctr"/>
                      <a:r>
                        <a:rPr lang="en-US" sz="2800" dirty="0">
                          <a:solidFill>
                            <a:srgbClr val="00B050"/>
                          </a:solidFill>
                        </a:rPr>
                        <a:t>d</a:t>
                      </a:r>
                    </a:p>
                  </a:txBody>
                  <a:tcPr/>
                </a:tc>
                <a:extLst>
                  <a:ext uri="{0D108BD9-81ED-4DB2-BD59-A6C34878D82A}">
                    <a16:rowId xmlns:a16="http://schemas.microsoft.com/office/drawing/2014/main" val="10000"/>
                  </a:ext>
                </a:extLst>
              </a:tr>
              <a:tr h="608284">
                <a:tc>
                  <a:txBody>
                    <a:bodyPr/>
                    <a:lstStyle/>
                    <a:p>
                      <a:pPr algn="ctr"/>
                      <a:r>
                        <a:rPr lang="en-US" sz="2800" dirty="0">
                          <a:solidFill>
                            <a:srgbClr val="900000"/>
                          </a:solidFill>
                        </a:rPr>
                        <a:t>a</a:t>
                      </a:r>
                    </a:p>
                  </a:txBody>
                  <a:tcPr/>
                </a:tc>
                <a:tc>
                  <a:txBody>
                    <a:bodyPr/>
                    <a:lstStyle/>
                    <a:p>
                      <a:pPr algn="ctr"/>
                      <a:r>
                        <a:rPr lang="en-US" sz="2800" kern="1200" dirty="0">
                          <a:solidFill>
                            <a:srgbClr val="900000"/>
                          </a:solidFill>
                          <a:latin typeface="+mn-lt"/>
                          <a:ea typeface="+mn-ea"/>
                          <a:cs typeface="+mn-cs"/>
                        </a:rPr>
                        <a:t>2</a:t>
                      </a:r>
                      <a:r>
                        <a:rPr lang="en-US" sz="2800" dirty="0"/>
                        <a:t>,</a:t>
                      </a:r>
                      <a:r>
                        <a:rPr lang="en-US" sz="2800" dirty="0">
                          <a:solidFill>
                            <a:srgbClr val="00B050"/>
                          </a:solidFill>
                        </a:rPr>
                        <a:t>1</a:t>
                      </a:r>
                    </a:p>
                  </a:txBody>
                  <a:tcPr/>
                </a:tc>
                <a:tc>
                  <a:txBody>
                    <a:bodyPr/>
                    <a:lstStyle/>
                    <a:p>
                      <a:pPr algn="ctr"/>
                      <a:r>
                        <a:rPr lang="en-US" sz="2800" kern="1200" dirty="0">
                          <a:solidFill>
                            <a:srgbClr val="900000"/>
                          </a:solidFill>
                          <a:latin typeface="+mn-lt"/>
                          <a:ea typeface="+mn-ea"/>
                          <a:cs typeface="+mn-cs"/>
                        </a:rPr>
                        <a:t>4</a:t>
                      </a:r>
                      <a:r>
                        <a:rPr lang="en-US" sz="2800" dirty="0"/>
                        <a:t>,</a:t>
                      </a:r>
                      <a:r>
                        <a:rPr kumimoji="0" lang="en-US" sz="2800" kern="1200" dirty="0">
                          <a:solidFill>
                            <a:srgbClr val="00B050"/>
                          </a:solidFill>
                          <a:latin typeface="+mn-lt"/>
                          <a:ea typeface="+mn-ea"/>
                          <a:cs typeface="+mn-cs"/>
                        </a:rPr>
                        <a:t>0</a:t>
                      </a:r>
                    </a:p>
                  </a:txBody>
                  <a:tcPr/>
                </a:tc>
                <a:extLst>
                  <a:ext uri="{0D108BD9-81ED-4DB2-BD59-A6C34878D82A}">
                    <a16:rowId xmlns:a16="http://schemas.microsoft.com/office/drawing/2014/main" val="10001"/>
                  </a:ext>
                </a:extLst>
              </a:tr>
              <a:tr h="608284">
                <a:tc>
                  <a:txBody>
                    <a:bodyPr/>
                    <a:lstStyle/>
                    <a:p>
                      <a:pPr algn="ctr"/>
                      <a:r>
                        <a:rPr lang="en-US" sz="2800" dirty="0">
                          <a:solidFill>
                            <a:srgbClr val="900000"/>
                          </a:solidFill>
                        </a:rPr>
                        <a:t>b</a:t>
                      </a:r>
                    </a:p>
                  </a:txBody>
                  <a:tcPr/>
                </a:tc>
                <a:tc>
                  <a:txBody>
                    <a:bodyPr/>
                    <a:lstStyle/>
                    <a:p>
                      <a:pPr algn="ctr"/>
                      <a:r>
                        <a:rPr lang="en-US" sz="2800" kern="1200" dirty="0">
                          <a:solidFill>
                            <a:srgbClr val="900000"/>
                          </a:solidFill>
                          <a:latin typeface="+mn-lt"/>
                          <a:ea typeface="+mn-ea"/>
                          <a:cs typeface="+mn-cs"/>
                        </a:rPr>
                        <a:t>1</a:t>
                      </a:r>
                      <a:r>
                        <a:rPr lang="en-US" sz="2800" dirty="0"/>
                        <a:t>,</a:t>
                      </a:r>
                      <a:r>
                        <a:rPr kumimoji="0" lang="en-US" sz="2800" kern="1200" dirty="0">
                          <a:solidFill>
                            <a:srgbClr val="00B050"/>
                          </a:solidFill>
                          <a:latin typeface="+mn-lt"/>
                          <a:ea typeface="+mn-ea"/>
                          <a:cs typeface="+mn-cs"/>
                        </a:rPr>
                        <a:t>0</a:t>
                      </a:r>
                    </a:p>
                  </a:txBody>
                  <a:tcPr/>
                </a:tc>
                <a:tc>
                  <a:txBody>
                    <a:bodyPr/>
                    <a:lstStyle/>
                    <a:p>
                      <a:pPr algn="ctr"/>
                      <a:r>
                        <a:rPr lang="en-US" sz="2800" kern="1200" dirty="0">
                          <a:solidFill>
                            <a:srgbClr val="900000"/>
                          </a:solidFill>
                          <a:latin typeface="+mn-lt"/>
                          <a:ea typeface="+mn-ea"/>
                          <a:cs typeface="+mn-cs"/>
                        </a:rPr>
                        <a:t>3</a:t>
                      </a:r>
                      <a:r>
                        <a:rPr lang="en-US" sz="2800" dirty="0"/>
                        <a:t>,</a:t>
                      </a:r>
                      <a:r>
                        <a:rPr kumimoji="0" lang="en-US" sz="2800" kern="1200" dirty="0">
                          <a:solidFill>
                            <a:srgbClr val="00B050"/>
                          </a:solidFill>
                          <a:latin typeface="+mn-lt"/>
                          <a:ea typeface="+mn-ea"/>
                          <a:cs typeface="+mn-cs"/>
                        </a:rPr>
                        <a:t>2</a:t>
                      </a:r>
                    </a:p>
                  </a:txBody>
                  <a:tcPr/>
                </a:tc>
                <a:extLst>
                  <a:ext uri="{0D108BD9-81ED-4DB2-BD59-A6C34878D82A}">
                    <a16:rowId xmlns:a16="http://schemas.microsoft.com/office/drawing/2014/main" val="10002"/>
                  </a:ext>
                </a:extLst>
              </a:tr>
            </a:tbl>
          </a:graphicData>
        </a:graphic>
      </p:graphicFrame>
      <p:sp>
        <p:nvSpPr>
          <p:cNvPr id="12" name="TextBox 11">
            <a:extLst>
              <a:ext uri="{FF2B5EF4-FFF2-40B4-BE49-F238E27FC236}">
                <a16:creationId xmlns:a16="http://schemas.microsoft.com/office/drawing/2014/main" id="{5C9D5819-1F43-411F-A0E7-6326E71E7219}"/>
              </a:ext>
            </a:extLst>
          </p:cNvPr>
          <p:cNvSpPr txBox="1"/>
          <p:nvPr/>
        </p:nvSpPr>
        <p:spPr>
          <a:xfrm>
            <a:off x="6626980" y="4064999"/>
            <a:ext cx="1549806" cy="523220"/>
          </a:xfrm>
          <a:prstGeom prst="rect">
            <a:avLst/>
          </a:prstGeom>
          <a:noFill/>
        </p:spPr>
        <p:txBody>
          <a:bodyPr wrap="square" rtlCol="0">
            <a:spAutoFit/>
          </a:bodyPr>
          <a:lstStyle/>
          <a:p>
            <a:r>
              <a:rPr lang="en-US" sz="2800" dirty="0">
                <a:solidFill>
                  <a:srgbClr val="00B050"/>
                </a:solidFill>
              </a:rPr>
              <a:t>Player 2</a:t>
            </a:r>
          </a:p>
        </p:txBody>
      </p:sp>
      <p:sp>
        <p:nvSpPr>
          <p:cNvPr id="13" name="TextBox 12">
            <a:extLst>
              <a:ext uri="{FF2B5EF4-FFF2-40B4-BE49-F238E27FC236}">
                <a16:creationId xmlns:a16="http://schemas.microsoft.com/office/drawing/2014/main" id="{38267065-2E82-426A-A3A0-D0883C05EF23}"/>
              </a:ext>
            </a:extLst>
          </p:cNvPr>
          <p:cNvSpPr txBox="1"/>
          <p:nvPr/>
        </p:nvSpPr>
        <p:spPr>
          <a:xfrm rot="16200000">
            <a:off x="3217033" y="5483212"/>
            <a:ext cx="1413882" cy="523220"/>
          </a:xfrm>
          <a:prstGeom prst="rect">
            <a:avLst/>
          </a:prstGeom>
          <a:noFill/>
        </p:spPr>
        <p:txBody>
          <a:bodyPr wrap="square" rtlCol="0">
            <a:spAutoFit/>
          </a:bodyPr>
          <a:lstStyle/>
          <a:p>
            <a:r>
              <a:rPr lang="en-US" sz="2800" dirty="0">
                <a:solidFill>
                  <a:srgbClr val="900000"/>
                </a:solidFill>
              </a:rPr>
              <a:t>Player 1</a:t>
            </a:r>
          </a:p>
        </p:txBody>
      </p:sp>
    </p:spTree>
    <p:extLst>
      <p:ext uri="{BB962C8B-B14F-4D97-AF65-F5344CB8AC3E}">
        <p14:creationId xmlns:p14="http://schemas.microsoft.com/office/powerpoint/2010/main" val="8143204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Stackelberg</a:t>
            </a:r>
            <a:r>
              <a:rPr lang="en-US" dirty="0"/>
              <a:t> Equilibrium</a:t>
            </a:r>
          </a:p>
        </p:txBody>
      </p:sp>
      <mc:AlternateContent xmlns:mc="http://schemas.openxmlformats.org/markup-compatibility/2006" xmlns:a14="http://schemas.microsoft.com/office/drawing/2010/main">
        <mc:Choice Requires="a14">
          <p:sp>
            <p:nvSpPr>
              <p:cNvPr id="3" name="Content Placeholder 2"/>
              <p:cNvSpPr>
                <a:spLocks noGrp="1"/>
              </p:cNvSpPr>
              <p:nvPr>
                <p:ph sz="quarter" idx="1"/>
              </p:nvPr>
            </p:nvSpPr>
            <p:spPr>
              <a:xfrm>
                <a:off x="552099" y="1113178"/>
                <a:ext cx="11082296" cy="2039539"/>
              </a:xfrm>
            </p:spPr>
            <p:txBody>
              <a:bodyPr/>
              <a:lstStyle/>
              <a:p>
                <a:r>
                  <a:rPr lang="en-US" sz="2400" dirty="0"/>
                  <a:t>If the leader can only commit to a pure strategy, or you know that the leader’s strategy in equilibrium is a pure strategy, the equilibrium can be found by enumerating leader’s pure strategy</a:t>
                </a:r>
              </a:p>
              <a:p>
                <a:r>
                  <a:rPr lang="en-US" sz="2400" dirty="0"/>
                  <a:t>If ties for the follower are broken by the follower such that the leader benefits, the leader can exploit this. This is the </a:t>
                </a:r>
                <a:r>
                  <a:rPr lang="en-US" sz="2400" dirty="0">
                    <a:solidFill>
                      <a:schemeClr val="tx2"/>
                    </a:solidFill>
                  </a:rPr>
                  <a:t>strong Stackelberg equilibrium (SSE)</a:t>
                </a:r>
              </a:p>
              <a:p>
                <a:r>
                  <a:rPr lang="en-US" sz="2400" dirty="0"/>
                  <a:t>In general, the leader can commit to a mixed strategy and</a:t>
                </a:r>
              </a:p>
              <a:p>
                <a14:m>
                  <m:oMath xmlns:m="http://schemas.openxmlformats.org/officeDocument/2006/math">
                    <m:sSup>
                      <m:sSupPr>
                        <m:ctrlPr>
                          <a:rPr lang="en-US" sz="2400" i="1" smtClean="0">
                            <a:solidFill>
                              <a:schemeClr val="tx2"/>
                            </a:solidFill>
                            <a:latin typeface="Cambria Math" panose="02040503050406030204" pitchFamily="18" charset="0"/>
                          </a:rPr>
                        </m:ctrlPr>
                      </m:sSupPr>
                      <m:e>
                        <m:r>
                          <a:rPr lang="en-US" sz="2400" i="1">
                            <a:solidFill>
                              <a:schemeClr val="tx2"/>
                            </a:solidFill>
                            <a:latin typeface="Cambria Math" panose="02040503050406030204" pitchFamily="18" charset="0"/>
                          </a:rPr>
                          <m:t>𝑢</m:t>
                        </m:r>
                      </m:e>
                      <m:sup>
                        <m:r>
                          <a:rPr lang="en-US" sz="2400" i="1">
                            <a:solidFill>
                              <a:schemeClr val="tx2"/>
                            </a:solidFill>
                            <a:latin typeface="Cambria Math" panose="02040503050406030204" pitchFamily="18" charset="0"/>
                          </a:rPr>
                          <m:t>𝑆𝑆𝐸</m:t>
                        </m:r>
                      </m:sup>
                    </m:sSup>
                    <m:r>
                      <a:rPr lang="en-US" sz="2400" i="1">
                        <a:solidFill>
                          <a:schemeClr val="tx2"/>
                        </a:solidFill>
                        <a:latin typeface="Cambria Math" panose="02040503050406030204" pitchFamily="18" charset="0"/>
                      </a:rPr>
                      <m:t>≥</m:t>
                    </m:r>
                    <m:sSup>
                      <m:sSupPr>
                        <m:ctrlPr>
                          <a:rPr lang="en-US" sz="2400" i="1">
                            <a:solidFill>
                              <a:schemeClr val="tx2"/>
                            </a:solidFill>
                            <a:latin typeface="Cambria Math" panose="02040503050406030204" pitchFamily="18" charset="0"/>
                          </a:rPr>
                        </m:ctrlPr>
                      </m:sSupPr>
                      <m:e>
                        <m:r>
                          <a:rPr lang="en-US" sz="2400" i="1">
                            <a:solidFill>
                              <a:schemeClr val="tx2"/>
                            </a:solidFill>
                            <a:latin typeface="Cambria Math" panose="02040503050406030204" pitchFamily="18" charset="0"/>
                          </a:rPr>
                          <m:t>𝑢</m:t>
                        </m:r>
                      </m:e>
                      <m:sup>
                        <m:r>
                          <a:rPr lang="en-US" sz="2400" i="1">
                            <a:solidFill>
                              <a:schemeClr val="tx2"/>
                            </a:solidFill>
                            <a:latin typeface="Cambria Math" panose="02040503050406030204" pitchFamily="18" charset="0"/>
                          </a:rPr>
                          <m:t>𝑁𝐸</m:t>
                        </m:r>
                      </m:sup>
                    </m:sSup>
                  </m:oMath>
                </a14:m>
                <a:r>
                  <a:rPr lang="en-US" sz="2400" dirty="0">
                    <a:solidFill>
                      <a:schemeClr val="tx2"/>
                    </a:solidFill>
                  </a:rPr>
                  <a:t> (first-mover advantage)!</a:t>
                </a:r>
              </a:p>
              <a:p>
                <a:r>
                  <a:rPr lang="en-US" sz="2400" dirty="0"/>
                  <a:t>[</a:t>
                </a:r>
                <a:r>
                  <a:rPr lang="en-US" sz="2400" dirty="0" err="1"/>
                  <a:t>Conitzer</a:t>
                </a:r>
                <a:r>
                  <a:rPr lang="en-US" sz="2400" dirty="0"/>
                  <a:t> &amp; </a:t>
                </a:r>
                <a:r>
                  <a:rPr lang="en-US" sz="2400" dirty="0" err="1"/>
                  <a:t>Sandholm</a:t>
                </a:r>
                <a:r>
                  <a:rPr lang="en-US" sz="2400" dirty="0"/>
                  <a:t> 2006, von Stengel and Zamir 2010; see also Prof. Fei Fang’s work]</a:t>
                </a:r>
                <a:endParaRPr lang="en-US" sz="2400" dirty="0">
                  <a:solidFill>
                    <a:srgbClr val="0070C0"/>
                  </a:solidFill>
                </a:endParaRPr>
              </a:p>
            </p:txBody>
          </p:sp>
        </mc:Choice>
        <mc:Fallback xmlns="">
          <p:sp>
            <p:nvSpPr>
              <p:cNvPr id="3" name="Content Placeholder 2"/>
              <p:cNvSpPr>
                <a:spLocks noGrp="1" noRot="1" noChangeAspect="1" noMove="1" noResize="1" noEditPoints="1" noAdjustHandles="1" noChangeArrowheads="1" noChangeShapeType="1" noTextEdit="1"/>
              </p:cNvSpPr>
              <p:nvPr>
                <p:ph sz="quarter" idx="1"/>
              </p:nvPr>
            </p:nvSpPr>
            <p:spPr>
              <a:xfrm>
                <a:off x="552099" y="1113178"/>
                <a:ext cx="11082296" cy="2039539"/>
              </a:xfrm>
              <a:blipFill>
                <a:blip r:embed="rId2"/>
                <a:stretch>
                  <a:fillRect l="-880" t="-4192" b="-65569"/>
                </a:stretch>
              </a:blipFill>
            </p:spPr>
            <p:txBody>
              <a:bodyPr/>
              <a:lstStyle/>
              <a:p>
                <a:r>
                  <a:rPr lang="en-US">
                    <a:noFill/>
                  </a:rPr>
                  <a:t> </a:t>
                </a:r>
              </a:p>
            </p:txBody>
          </p:sp>
        </mc:Fallback>
      </mc:AlternateContent>
      <p:sp>
        <p:nvSpPr>
          <p:cNvPr id="10" name="Slide Number Placeholder 9"/>
          <p:cNvSpPr>
            <a:spLocks noGrp="1"/>
          </p:cNvSpPr>
          <p:nvPr>
            <p:ph type="sldNum" sz="quarter" idx="12"/>
          </p:nvPr>
        </p:nvSpPr>
        <p:spPr>
          <a:xfrm>
            <a:off x="612648" y="6356350"/>
            <a:ext cx="814936" cy="365760"/>
          </a:xfrm>
          <a:prstGeom prst="rect">
            <a:avLst/>
          </a:prstGeom>
        </p:spPr>
        <p:txBody>
          <a:bodyPr vert="horz"/>
          <a:lstStyle>
            <a:defPPr>
              <a:defRPr lang="en-US"/>
            </a:defPPr>
            <a:lvl1pPr marL="0" algn="l" defTabSz="914400" rtl="0" eaLnBrk="1" latinLnBrk="0" hangingPunct="1">
              <a:defRPr kumimoji="0" sz="14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3B20E47-2A4C-4221-B6B9-A2AC2F1C1077}" type="slidenum">
              <a:rPr lang="en-US" smtClean="0"/>
              <a:pPr/>
              <a:t>64</a:t>
            </a:fld>
            <a:endParaRPr lang="en-US" dirty="0"/>
          </a:p>
        </p:txBody>
      </p:sp>
      <p:graphicFrame>
        <p:nvGraphicFramePr>
          <p:cNvPr id="11" name="Table 10"/>
          <p:cNvGraphicFramePr>
            <a:graphicFrameLocks noGrp="1"/>
          </p:cNvGraphicFramePr>
          <p:nvPr>
            <p:extLst>
              <p:ext uri="{D42A27DB-BD31-4B8C-83A1-F6EECF244321}">
                <p14:modId xmlns:p14="http://schemas.microsoft.com/office/powerpoint/2010/main" val="2076109846"/>
              </p:ext>
            </p:extLst>
          </p:nvPr>
        </p:nvGraphicFramePr>
        <p:xfrm>
          <a:off x="1737360" y="4816211"/>
          <a:ext cx="4248588" cy="1824851"/>
        </p:xfrm>
        <a:graphic>
          <a:graphicData uri="http://schemas.openxmlformats.org/drawingml/2006/table">
            <a:tbl>
              <a:tblPr firstRow="1" bandRow="1">
                <a:tableStyleId>{5940675A-B579-460E-94D1-54222C63F5DA}</a:tableStyleId>
              </a:tblPr>
              <a:tblGrid>
                <a:gridCol w="1416196">
                  <a:extLst>
                    <a:ext uri="{9D8B030D-6E8A-4147-A177-3AD203B41FA5}">
                      <a16:colId xmlns:a16="http://schemas.microsoft.com/office/drawing/2014/main" val="20000"/>
                    </a:ext>
                  </a:extLst>
                </a:gridCol>
                <a:gridCol w="1416196">
                  <a:extLst>
                    <a:ext uri="{9D8B030D-6E8A-4147-A177-3AD203B41FA5}">
                      <a16:colId xmlns:a16="http://schemas.microsoft.com/office/drawing/2014/main" val="20001"/>
                    </a:ext>
                  </a:extLst>
                </a:gridCol>
                <a:gridCol w="1416196">
                  <a:extLst>
                    <a:ext uri="{9D8B030D-6E8A-4147-A177-3AD203B41FA5}">
                      <a16:colId xmlns:a16="http://schemas.microsoft.com/office/drawing/2014/main" val="20002"/>
                    </a:ext>
                  </a:extLst>
                </a:gridCol>
              </a:tblGrid>
              <a:tr h="610952">
                <a:tc>
                  <a:txBody>
                    <a:bodyPr/>
                    <a:lstStyle/>
                    <a:p>
                      <a:pPr algn="ctr"/>
                      <a:endParaRPr lang="en-US" sz="2800" dirty="0"/>
                    </a:p>
                  </a:txBody>
                  <a:tcPr/>
                </a:tc>
                <a:tc>
                  <a:txBody>
                    <a:bodyPr/>
                    <a:lstStyle/>
                    <a:p>
                      <a:pPr algn="ctr"/>
                      <a:r>
                        <a:rPr lang="en-US" sz="2800" kern="1200" dirty="0">
                          <a:solidFill>
                            <a:srgbClr val="00B050"/>
                          </a:solidFill>
                          <a:latin typeface="+mn-lt"/>
                          <a:ea typeface="+mn-ea"/>
                          <a:cs typeface="+mn-cs"/>
                        </a:rPr>
                        <a:t>Football</a:t>
                      </a:r>
                    </a:p>
                  </a:txBody>
                  <a:tcPr/>
                </a:tc>
                <a:tc>
                  <a:txBody>
                    <a:bodyPr/>
                    <a:lstStyle/>
                    <a:p>
                      <a:pPr algn="ctr"/>
                      <a:r>
                        <a:rPr lang="en-US" sz="2800" kern="1200" dirty="0">
                          <a:solidFill>
                            <a:srgbClr val="00B050"/>
                          </a:solidFill>
                          <a:latin typeface="+mn-lt"/>
                          <a:ea typeface="+mn-ea"/>
                          <a:cs typeface="+mn-cs"/>
                        </a:rPr>
                        <a:t>Concert</a:t>
                      </a:r>
                    </a:p>
                  </a:txBody>
                  <a:tcPr/>
                </a:tc>
                <a:extLst>
                  <a:ext uri="{0D108BD9-81ED-4DB2-BD59-A6C34878D82A}">
                    <a16:rowId xmlns:a16="http://schemas.microsoft.com/office/drawing/2014/main" val="10000"/>
                  </a:ext>
                </a:extLst>
              </a:tr>
              <a:tr h="608659">
                <a:tc>
                  <a:txBody>
                    <a:bodyPr/>
                    <a:lstStyle/>
                    <a:p>
                      <a:pPr marL="0" algn="ctr" defTabSz="914400" rtl="0" eaLnBrk="1" latinLnBrk="0" hangingPunct="1"/>
                      <a:r>
                        <a:rPr lang="en-US" sz="2800" kern="1200" dirty="0">
                          <a:solidFill>
                            <a:schemeClr val="accent1"/>
                          </a:solidFill>
                          <a:latin typeface="+mn-lt"/>
                          <a:ea typeface="+mn-ea"/>
                          <a:cs typeface="+mn-cs"/>
                        </a:rPr>
                        <a:t>Football</a:t>
                      </a:r>
                    </a:p>
                  </a:txBody>
                  <a:tcPr/>
                </a:tc>
                <a:tc>
                  <a:txBody>
                    <a:bodyPr/>
                    <a:lstStyle/>
                    <a:p>
                      <a:pPr marL="0" algn="ctr" rtl="0" eaLnBrk="1" latinLnBrk="0" hangingPunct="1"/>
                      <a:r>
                        <a:rPr kumimoji="0" lang="en-US" sz="2800" kern="1200" dirty="0">
                          <a:solidFill>
                            <a:schemeClr val="accent1"/>
                          </a:solidFill>
                          <a:latin typeface="+mn-lt"/>
                          <a:ea typeface="+mn-ea"/>
                          <a:cs typeface="+mn-cs"/>
                        </a:rPr>
                        <a:t>2,</a:t>
                      </a:r>
                      <a:r>
                        <a:rPr kumimoji="0" lang="en-US" sz="2800" kern="1200" dirty="0">
                          <a:solidFill>
                            <a:srgbClr val="00B050"/>
                          </a:solidFill>
                          <a:latin typeface="+mn-lt"/>
                          <a:ea typeface="+mn-ea"/>
                          <a:cs typeface="+mn-cs"/>
                        </a:rPr>
                        <a:t>1</a:t>
                      </a:r>
                    </a:p>
                  </a:txBody>
                  <a:tcPr/>
                </a:tc>
                <a:tc>
                  <a:txBody>
                    <a:bodyPr/>
                    <a:lstStyle/>
                    <a:p>
                      <a:pPr marL="0" algn="ctr" rtl="0" eaLnBrk="1" latinLnBrk="0" hangingPunct="1"/>
                      <a:r>
                        <a:rPr kumimoji="0" lang="en-US" sz="2800" kern="1200" dirty="0">
                          <a:solidFill>
                            <a:schemeClr val="accent1"/>
                          </a:solidFill>
                          <a:latin typeface="+mn-lt"/>
                          <a:ea typeface="+mn-ea"/>
                          <a:cs typeface="+mn-cs"/>
                        </a:rPr>
                        <a:t>0,</a:t>
                      </a:r>
                      <a:r>
                        <a:rPr kumimoji="0" lang="en-US" sz="2800" kern="1200" dirty="0">
                          <a:solidFill>
                            <a:srgbClr val="00B050"/>
                          </a:solidFill>
                          <a:latin typeface="+mn-lt"/>
                          <a:ea typeface="+mn-ea"/>
                          <a:cs typeface="+mn-cs"/>
                        </a:rPr>
                        <a:t>0</a:t>
                      </a:r>
                    </a:p>
                  </a:txBody>
                  <a:tcPr/>
                </a:tc>
                <a:extLst>
                  <a:ext uri="{0D108BD9-81ED-4DB2-BD59-A6C34878D82A}">
                    <a16:rowId xmlns:a16="http://schemas.microsoft.com/office/drawing/2014/main" val="10001"/>
                  </a:ext>
                </a:extLst>
              </a:tr>
              <a:tr h="605240">
                <a:tc>
                  <a:txBody>
                    <a:bodyPr/>
                    <a:lstStyle/>
                    <a:p>
                      <a:pPr marL="0" algn="ctr" defTabSz="914400" rtl="0" eaLnBrk="1" latinLnBrk="0" hangingPunct="1"/>
                      <a:r>
                        <a:rPr lang="en-US" sz="2800" kern="1200" dirty="0">
                          <a:solidFill>
                            <a:schemeClr val="accent1"/>
                          </a:solidFill>
                          <a:latin typeface="+mn-lt"/>
                          <a:ea typeface="+mn-ea"/>
                          <a:cs typeface="+mn-cs"/>
                        </a:rPr>
                        <a:t>Concert</a:t>
                      </a:r>
                    </a:p>
                  </a:txBody>
                  <a:tcPr/>
                </a:tc>
                <a:tc>
                  <a:txBody>
                    <a:bodyPr/>
                    <a:lstStyle/>
                    <a:p>
                      <a:pPr marL="0" algn="ctr" rtl="0" eaLnBrk="1" latinLnBrk="0" hangingPunct="1"/>
                      <a:r>
                        <a:rPr kumimoji="0" lang="en-US" sz="2800" kern="1200" dirty="0">
                          <a:solidFill>
                            <a:schemeClr val="accent1"/>
                          </a:solidFill>
                          <a:latin typeface="+mn-lt"/>
                          <a:ea typeface="+mn-ea"/>
                          <a:cs typeface="+mn-cs"/>
                        </a:rPr>
                        <a:t>0,</a:t>
                      </a:r>
                      <a:r>
                        <a:rPr kumimoji="0" lang="en-US" sz="2800" kern="1200" dirty="0">
                          <a:solidFill>
                            <a:srgbClr val="00B050"/>
                          </a:solidFill>
                          <a:latin typeface="+mn-lt"/>
                          <a:ea typeface="+mn-ea"/>
                          <a:cs typeface="+mn-cs"/>
                        </a:rPr>
                        <a:t>0</a:t>
                      </a:r>
                    </a:p>
                  </a:txBody>
                  <a:tcPr/>
                </a:tc>
                <a:tc>
                  <a:txBody>
                    <a:bodyPr/>
                    <a:lstStyle/>
                    <a:p>
                      <a:pPr marL="0" algn="ctr" rtl="0" eaLnBrk="1" latinLnBrk="0" hangingPunct="1"/>
                      <a:r>
                        <a:rPr kumimoji="0" lang="en-US" sz="2800" kern="1200" dirty="0">
                          <a:solidFill>
                            <a:schemeClr val="accent1"/>
                          </a:solidFill>
                          <a:latin typeface="+mn-lt"/>
                          <a:ea typeface="+mn-ea"/>
                          <a:cs typeface="+mn-cs"/>
                        </a:rPr>
                        <a:t>1,</a:t>
                      </a:r>
                      <a:r>
                        <a:rPr kumimoji="0" lang="en-US" sz="2800" kern="1200" dirty="0">
                          <a:solidFill>
                            <a:srgbClr val="00B050"/>
                          </a:solidFill>
                          <a:latin typeface="+mn-lt"/>
                          <a:ea typeface="+mn-ea"/>
                          <a:cs typeface="+mn-cs"/>
                        </a:rPr>
                        <a:t>2</a:t>
                      </a:r>
                    </a:p>
                  </a:txBody>
                  <a:tcPr/>
                </a:tc>
                <a:extLst>
                  <a:ext uri="{0D108BD9-81ED-4DB2-BD59-A6C34878D82A}">
                    <a16:rowId xmlns:a16="http://schemas.microsoft.com/office/drawing/2014/main" val="10002"/>
                  </a:ext>
                </a:extLst>
              </a:tr>
            </a:tbl>
          </a:graphicData>
        </a:graphic>
      </p:graphicFrame>
      <p:sp>
        <p:nvSpPr>
          <p:cNvPr id="12" name="TextBox 11"/>
          <p:cNvSpPr txBox="1"/>
          <p:nvPr/>
        </p:nvSpPr>
        <p:spPr>
          <a:xfrm>
            <a:off x="4100057" y="4292990"/>
            <a:ext cx="1376246" cy="523220"/>
          </a:xfrm>
          <a:prstGeom prst="rect">
            <a:avLst/>
          </a:prstGeom>
          <a:noFill/>
        </p:spPr>
        <p:txBody>
          <a:bodyPr wrap="square" rtlCol="0">
            <a:spAutoFit/>
          </a:bodyPr>
          <a:lstStyle/>
          <a:p>
            <a:r>
              <a:rPr lang="en-US" sz="2800" dirty="0">
                <a:solidFill>
                  <a:srgbClr val="00B050"/>
                </a:solidFill>
              </a:rPr>
              <a:t>Berry</a:t>
            </a:r>
          </a:p>
        </p:txBody>
      </p:sp>
      <p:sp>
        <p:nvSpPr>
          <p:cNvPr id="13" name="TextBox 12"/>
          <p:cNvSpPr txBox="1"/>
          <p:nvPr/>
        </p:nvSpPr>
        <p:spPr>
          <a:xfrm rot="16200000">
            <a:off x="809377" y="5703744"/>
            <a:ext cx="991053" cy="523220"/>
          </a:xfrm>
          <a:prstGeom prst="rect">
            <a:avLst/>
          </a:prstGeom>
          <a:noFill/>
        </p:spPr>
        <p:txBody>
          <a:bodyPr wrap="square" rtlCol="0">
            <a:spAutoFit/>
          </a:bodyPr>
          <a:lstStyle/>
          <a:p>
            <a:pPr algn="ctr"/>
            <a:r>
              <a:rPr lang="en-US" sz="2800" dirty="0">
                <a:solidFill>
                  <a:schemeClr val="accent1"/>
                </a:solidFill>
              </a:rPr>
              <a:t>Alex</a:t>
            </a:r>
          </a:p>
        </p:txBody>
      </p:sp>
      <p:graphicFrame>
        <p:nvGraphicFramePr>
          <p:cNvPr id="14" name="Table 13">
            <a:extLst>
              <a:ext uri="{FF2B5EF4-FFF2-40B4-BE49-F238E27FC236}">
                <a16:creationId xmlns:a16="http://schemas.microsoft.com/office/drawing/2014/main" id="{05322014-D8C6-4EDB-94A1-34FA51132CEC}"/>
              </a:ext>
            </a:extLst>
          </p:cNvPr>
          <p:cNvGraphicFramePr>
            <a:graphicFrameLocks noGrp="1"/>
          </p:cNvGraphicFramePr>
          <p:nvPr>
            <p:extLst>
              <p:ext uri="{D42A27DB-BD31-4B8C-83A1-F6EECF244321}">
                <p14:modId xmlns:p14="http://schemas.microsoft.com/office/powerpoint/2010/main" val="2279931798"/>
              </p:ext>
            </p:extLst>
          </p:nvPr>
        </p:nvGraphicFramePr>
        <p:xfrm>
          <a:off x="6773205" y="4816210"/>
          <a:ext cx="4696413" cy="1824852"/>
        </p:xfrm>
        <a:graphic>
          <a:graphicData uri="http://schemas.openxmlformats.org/drawingml/2006/table">
            <a:tbl>
              <a:tblPr firstRow="1" bandRow="1">
                <a:tableStyleId>{5940675A-B579-460E-94D1-54222C63F5DA}</a:tableStyleId>
              </a:tblPr>
              <a:tblGrid>
                <a:gridCol w="1565471">
                  <a:extLst>
                    <a:ext uri="{9D8B030D-6E8A-4147-A177-3AD203B41FA5}">
                      <a16:colId xmlns:a16="http://schemas.microsoft.com/office/drawing/2014/main" val="20000"/>
                    </a:ext>
                  </a:extLst>
                </a:gridCol>
                <a:gridCol w="1565471">
                  <a:extLst>
                    <a:ext uri="{9D8B030D-6E8A-4147-A177-3AD203B41FA5}">
                      <a16:colId xmlns:a16="http://schemas.microsoft.com/office/drawing/2014/main" val="20001"/>
                    </a:ext>
                  </a:extLst>
                </a:gridCol>
                <a:gridCol w="1565471">
                  <a:extLst>
                    <a:ext uri="{9D8B030D-6E8A-4147-A177-3AD203B41FA5}">
                      <a16:colId xmlns:a16="http://schemas.microsoft.com/office/drawing/2014/main" val="20002"/>
                    </a:ext>
                  </a:extLst>
                </a:gridCol>
              </a:tblGrid>
              <a:tr h="608284">
                <a:tc>
                  <a:txBody>
                    <a:bodyPr/>
                    <a:lstStyle/>
                    <a:p>
                      <a:pPr algn="ctr"/>
                      <a:endParaRPr lang="en-US" sz="2800" dirty="0"/>
                    </a:p>
                  </a:txBody>
                  <a:tcPr/>
                </a:tc>
                <a:tc>
                  <a:txBody>
                    <a:bodyPr/>
                    <a:lstStyle/>
                    <a:p>
                      <a:pPr algn="ctr"/>
                      <a:r>
                        <a:rPr lang="en-US" sz="2800" dirty="0">
                          <a:solidFill>
                            <a:srgbClr val="00B050"/>
                          </a:solidFill>
                        </a:rPr>
                        <a:t>c</a:t>
                      </a:r>
                    </a:p>
                  </a:txBody>
                  <a:tcPr/>
                </a:tc>
                <a:tc>
                  <a:txBody>
                    <a:bodyPr/>
                    <a:lstStyle/>
                    <a:p>
                      <a:pPr algn="ctr"/>
                      <a:r>
                        <a:rPr lang="en-US" sz="2800" dirty="0">
                          <a:solidFill>
                            <a:srgbClr val="00B050"/>
                          </a:solidFill>
                        </a:rPr>
                        <a:t>d</a:t>
                      </a:r>
                    </a:p>
                  </a:txBody>
                  <a:tcPr/>
                </a:tc>
                <a:extLst>
                  <a:ext uri="{0D108BD9-81ED-4DB2-BD59-A6C34878D82A}">
                    <a16:rowId xmlns:a16="http://schemas.microsoft.com/office/drawing/2014/main" val="10000"/>
                  </a:ext>
                </a:extLst>
              </a:tr>
              <a:tr h="608284">
                <a:tc>
                  <a:txBody>
                    <a:bodyPr/>
                    <a:lstStyle/>
                    <a:p>
                      <a:pPr algn="ctr"/>
                      <a:r>
                        <a:rPr lang="en-US" sz="2800" dirty="0">
                          <a:solidFill>
                            <a:srgbClr val="900000"/>
                          </a:solidFill>
                        </a:rPr>
                        <a:t>a</a:t>
                      </a:r>
                    </a:p>
                  </a:txBody>
                  <a:tcPr/>
                </a:tc>
                <a:tc>
                  <a:txBody>
                    <a:bodyPr/>
                    <a:lstStyle/>
                    <a:p>
                      <a:pPr algn="ctr"/>
                      <a:r>
                        <a:rPr lang="en-US" sz="2800" kern="1200" dirty="0">
                          <a:solidFill>
                            <a:srgbClr val="900000"/>
                          </a:solidFill>
                          <a:latin typeface="+mn-lt"/>
                          <a:ea typeface="+mn-ea"/>
                          <a:cs typeface="+mn-cs"/>
                        </a:rPr>
                        <a:t>2</a:t>
                      </a:r>
                      <a:r>
                        <a:rPr lang="en-US" sz="2800" dirty="0"/>
                        <a:t>,</a:t>
                      </a:r>
                      <a:r>
                        <a:rPr lang="en-US" sz="2800" dirty="0">
                          <a:solidFill>
                            <a:srgbClr val="00B050"/>
                          </a:solidFill>
                        </a:rPr>
                        <a:t>1</a:t>
                      </a:r>
                    </a:p>
                  </a:txBody>
                  <a:tcPr/>
                </a:tc>
                <a:tc>
                  <a:txBody>
                    <a:bodyPr/>
                    <a:lstStyle/>
                    <a:p>
                      <a:pPr algn="ctr"/>
                      <a:r>
                        <a:rPr lang="en-US" sz="2800" kern="1200" dirty="0">
                          <a:solidFill>
                            <a:srgbClr val="900000"/>
                          </a:solidFill>
                          <a:latin typeface="+mn-lt"/>
                          <a:ea typeface="+mn-ea"/>
                          <a:cs typeface="+mn-cs"/>
                        </a:rPr>
                        <a:t>4</a:t>
                      </a:r>
                      <a:r>
                        <a:rPr lang="en-US" sz="2800" dirty="0"/>
                        <a:t>,</a:t>
                      </a:r>
                      <a:r>
                        <a:rPr kumimoji="0" lang="en-US" sz="2800" kern="1200" dirty="0">
                          <a:solidFill>
                            <a:srgbClr val="00B050"/>
                          </a:solidFill>
                          <a:latin typeface="+mn-lt"/>
                          <a:ea typeface="+mn-ea"/>
                          <a:cs typeface="+mn-cs"/>
                        </a:rPr>
                        <a:t>0</a:t>
                      </a:r>
                    </a:p>
                  </a:txBody>
                  <a:tcPr/>
                </a:tc>
                <a:extLst>
                  <a:ext uri="{0D108BD9-81ED-4DB2-BD59-A6C34878D82A}">
                    <a16:rowId xmlns:a16="http://schemas.microsoft.com/office/drawing/2014/main" val="10001"/>
                  </a:ext>
                </a:extLst>
              </a:tr>
              <a:tr h="608284">
                <a:tc>
                  <a:txBody>
                    <a:bodyPr/>
                    <a:lstStyle/>
                    <a:p>
                      <a:pPr algn="ctr"/>
                      <a:r>
                        <a:rPr lang="en-US" sz="2800" dirty="0">
                          <a:solidFill>
                            <a:srgbClr val="900000"/>
                          </a:solidFill>
                        </a:rPr>
                        <a:t>b</a:t>
                      </a:r>
                    </a:p>
                  </a:txBody>
                  <a:tcPr/>
                </a:tc>
                <a:tc>
                  <a:txBody>
                    <a:bodyPr/>
                    <a:lstStyle/>
                    <a:p>
                      <a:pPr algn="ctr"/>
                      <a:r>
                        <a:rPr lang="en-US" sz="2800" kern="1200" dirty="0">
                          <a:solidFill>
                            <a:srgbClr val="900000"/>
                          </a:solidFill>
                          <a:latin typeface="+mn-lt"/>
                          <a:ea typeface="+mn-ea"/>
                          <a:cs typeface="+mn-cs"/>
                        </a:rPr>
                        <a:t>1</a:t>
                      </a:r>
                      <a:r>
                        <a:rPr lang="en-US" sz="2800" dirty="0"/>
                        <a:t>,</a:t>
                      </a:r>
                      <a:r>
                        <a:rPr kumimoji="0" lang="en-US" sz="2800" kern="1200" dirty="0">
                          <a:solidFill>
                            <a:srgbClr val="00B050"/>
                          </a:solidFill>
                          <a:latin typeface="+mn-lt"/>
                          <a:ea typeface="+mn-ea"/>
                          <a:cs typeface="+mn-cs"/>
                        </a:rPr>
                        <a:t>0</a:t>
                      </a:r>
                    </a:p>
                  </a:txBody>
                  <a:tcPr/>
                </a:tc>
                <a:tc>
                  <a:txBody>
                    <a:bodyPr/>
                    <a:lstStyle/>
                    <a:p>
                      <a:pPr algn="ctr"/>
                      <a:r>
                        <a:rPr lang="en-US" sz="2800" kern="1200" dirty="0">
                          <a:solidFill>
                            <a:srgbClr val="900000"/>
                          </a:solidFill>
                          <a:latin typeface="+mn-lt"/>
                          <a:ea typeface="+mn-ea"/>
                          <a:cs typeface="+mn-cs"/>
                        </a:rPr>
                        <a:t>3</a:t>
                      </a:r>
                      <a:r>
                        <a:rPr lang="en-US" sz="2800" dirty="0"/>
                        <a:t>,</a:t>
                      </a:r>
                      <a:r>
                        <a:rPr kumimoji="0" lang="en-US" sz="2800" kern="1200" dirty="0">
                          <a:solidFill>
                            <a:srgbClr val="00B050"/>
                          </a:solidFill>
                          <a:latin typeface="+mn-lt"/>
                          <a:ea typeface="+mn-ea"/>
                          <a:cs typeface="+mn-cs"/>
                        </a:rPr>
                        <a:t>2</a:t>
                      </a:r>
                    </a:p>
                  </a:txBody>
                  <a:tcPr/>
                </a:tc>
                <a:extLst>
                  <a:ext uri="{0D108BD9-81ED-4DB2-BD59-A6C34878D82A}">
                    <a16:rowId xmlns:a16="http://schemas.microsoft.com/office/drawing/2014/main" val="10002"/>
                  </a:ext>
                </a:extLst>
              </a:tr>
            </a:tbl>
          </a:graphicData>
        </a:graphic>
      </p:graphicFrame>
      <p:sp>
        <p:nvSpPr>
          <p:cNvPr id="15" name="TextBox 14">
            <a:extLst>
              <a:ext uri="{FF2B5EF4-FFF2-40B4-BE49-F238E27FC236}">
                <a16:creationId xmlns:a16="http://schemas.microsoft.com/office/drawing/2014/main" id="{50CBF5DC-37D6-4FF0-B088-8902A20EB853}"/>
              </a:ext>
            </a:extLst>
          </p:cNvPr>
          <p:cNvSpPr txBox="1"/>
          <p:nvPr/>
        </p:nvSpPr>
        <p:spPr>
          <a:xfrm>
            <a:off x="9121411" y="4292990"/>
            <a:ext cx="1549806" cy="523220"/>
          </a:xfrm>
          <a:prstGeom prst="rect">
            <a:avLst/>
          </a:prstGeom>
          <a:noFill/>
        </p:spPr>
        <p:txBody>
          <a:bodyPr wrap="square" rtlCol="0">
            <a:spAutoFit/>
          </a:bodyPr>
          <a:lstStyle/>
          <a:p>
            <a:r>
              <a:rPr lang="en-US" sz="2800" dirty="0">
                <a:solidFill>
                  <a:srgbClr val="00B050"/>
                </a:solidFill>
              </a:rPr>
              <a:t>Player 2</a:t>
            </a:r>
          </a:p>
        </p:txBody>
      </p:sp>
      <p:sp>
        <p:nvSpPr>
          <p:cNvPr id="16" name="TextBox 15">
            <a:extLst>
              <a:ext uri="{FF2B5EF4-FFF2-40B4-BE49-F238E27FC236}">
                <a16:creationId xmlns:a16="http://schemas.microsoft.com/office/drawing/2014/main" id="{51B99D81-B749-4FFC-BF18-7CCDEB576025}"/>
              </a:ext>
            </a:extLst>
          </p:cNvPr>
          <p:cNvSpPr txBox="1"/>
          <p:nvPr/>
        </p:nvSpPr>
        <p:spPr>
          <a:xfrm rot="16200000">
            <a:off x="5711464" y="5633407"/>
            <a:ext cx="1413882" cy="523220"/>
          </a:xfrm>
          <a:prstGeom prst="rect">
            <a:avLst/>
          </a:prstGeom>
          <a:noFill/>
        </p:spPr>
        <p:txBody>
          <a:bodyPr wrap="square" rtlCol="0">
            <a:spAutoFit/>
          </a:bodyPr>
          <a:lstStyle/>
          <a:p>
            <a:r>
              <a:rPr lang="en-US" sz="2800" dirty="0">
                <a:solidFill>
                  <a:srgbClr val="900000"/>
                </a:solidFill>
              </a:rPr>
              <a:t>Player 1</a:t>
            </a:r>
          </a:p>
        </p:txBody>
      </p:sp>
    </p:spTree>
    <p:extLst>
      <p:ext uri="{BB962C8B-B14F-4D97-AF65-F5344CB8AC3E}">
        <p14:creationId xmlns:p14="http://schemas.microsoft.com/office/powerpoint/2010/main" val="1073891818"/>
      </p:ext>
    </p:extLst>
  </p:cSld>
  <p:clrMapOvr>
    <a:masterClrMapping/>
  </p:clrMapOvr>
</p:sld>
</file>

<file path=ppt/theme/theme1.xml><?xml version="1.0" encoding="utf-8"?>
<a:theme xmlns:a="http://schemas.openxmlformats.org/drawingml/2006/main" name="Office Theme">
  <a:themeElements>
    <a:clrScheme name="Custom 5">
      <a:dk1>
        <a:sysClr val="windowText" lastClr="000000"/>
      </a:dk1>
      <a:lt1>
        <a:sysClr val="window" lastClr="FFFFFF"/>
      </a:lt1>
      <a:dk2>
        <a:srgbClr val="7030A0"/>
      </a:dk2>
      <a:lt2>
        <a:srgbClr val="E7E6E6"/>
      </a:lt2>
      <a:accent1>
        <a:srgbClr val="2E75B5"/>
      </a:accent1>
      <a:accent2>
        <a:srgbClr val="2E75B5"/>
      </a:accent2>
      <a:accent3>
        <a:srgbClr val="A5A5A5"/>
      </a:accent3>
      <a:accent4>
        <a:srgbClr val="FFC000"/>
      </a:accent4>
      <a:accent5>
        <a:srgbClr val="5B9BD5"/>
      </a:accent5>
      <a:accent6>
        <a:srgbClr val="2E75B5"/>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potx" id="{DA11FA2B-8FCA-4322-93DA-6C8F53468DA7}" vid="{856CF231-596A-4CB8-93D6-B29F8EE2888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15652</TotalTime>
  <Words>6234</Words>
  <Application>Microsoft Office PowerPoint</Application>
  <PresentationFormat>Widescreen</PresentationFormat>
  <Paragraphs>1258</Paragraphs>
  <Slides>64</Slides>
  <Notes>20</Notes>
  <HiddenSlides>16</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64</vt:i4>
      </vt:variant>
    </vt:vector>
  </HeadingPairs>
  <TitlesOfParts>
    <vt:vector size="69" baseType="lpstr">
      <vt:lpstr>Wingdings</vt:lpstr>
      <vt:lpstr>Cambria Math</vt:lpstr>
      <vt:lpstr>Calibri</vt:lpstr>
      <vt:lpstr>Arial</vt:lpstr>
      <vt:lpstr>Office Theme</vt:lpstr>
      <vt:lpstr>A Battle of Wits</vt:lpstr>
      <vt:lpstr>Rock, Paper, Scissors, Lizard, Spock</vt:lpstr>
      <vt:lpstr>AI: Representation and Problem Solving </vt:lpstr>
      <vt:lpstr>From Games to Game Theory</vt:lpstr>
      <vt:lpstr>Recall: Adversarial Search</vt:lpstr>
      <vt:lpstr>Simultaneous Play and Payoff Matrices</vt:lpstr>
      <vt:lpstr>Classical Games and Payoff Matrices</vt:lpstr>
      <vt:lpstr>Classical Games and Payoff Matrices</vt:lpstr>
      <vt:lpstr>Classical Games and Payoff Matrices</vt:lpstr>
      <vt:lpstr>Variation: Split or Steal</vt:lpstr>
      <vt:lpstr>Normal-Form Games</vt:lpstr>
      <vt:lpstr>Strategy: Rock, Paper, Scissors</vt:lpstr>
      <vt:lpstr>Strategy</vt:lpstr>
      <vt:lpstr>Zero-sum vs General-sum</vt:lpstr>
      <vt:lpstr>Expected Utility</vt:lpstr>
      <vt:lpstr>Expected Utility</vt:lpstr>
      <vt:lpstr>Poll 1</vt:lpstr>
      <vt:lpstr>Poll 2</vt:lpstr>
      <vt:lpstr>Poll 2</vt:lpstr>
      <vt:lpstr>Best Response</vt:lpstr>
      <vt:lpstr>Best Response</vt:lpstr>
      <vt:lpstr>Best Response</vt:lpstr>
      <vt:lpstr>Best Response</vt:lpstr>
      <vt:lpstr>Poll 3</vt:lpstr>
      <vt:lpstr>Best Response</vt:lpstr>
      <vt:lpstr>Dominance</vt:lpstr>
      <vt:lpstr>Dominance</vt:lpstr>
      <vt:lpstr>Dominance</vt:lpstr>
      <vt:lpstr>Solution Concepts in Games</vt:lpstr>
      <vt:lpstr>Dominant Strategy</vt:lpstr>
      <vt:lpstr>Dominant Strategy Equilibrium</vt:lpstr>
      <vt:lpstr>Solution Concepts in Games</vt:lpstr>
      <vt:lpstr>Nash Equilibrium</vt:lpstr>
      <vt:lpstr>Nash Equilibrium</vt:lpstr>
      <vt:lpstr>Nash Equilibrium</vt:lpstr>
      <vt:lpstr>Nash Equilibrium</vt:lpstr>
      <vt:lpstr>Find PSNE</vt:lpstr>
      <vt:lpstr>Find PSNE</vt:lpstr>
      <vt:lpstr>Find PSNE</vt:lpstr>
      <vt:lpstr>Find PSNE through Iterative Removal</vt:lpstr>
      <vt:lpstr>Find PSNE through Iterative Removal</vt:lpstr>
      <vt:lpstr>Find PSNE through Iterative Removal</vt:lpstr>
      <vt:lpstr>Find Mixed Strategy Nash Equilibrium</vt:lpstr>
      <vt:lpstr>Find Mixed Strategy Nash Equilibrium</vt:lpstr>
      <vt:lpstr>Visualizing Equilibrium</vt:lpstr>
      <vt:lpstr>Visualizing Equilibrium</vt:lpstr>
      <vt:lpstr>Find Mixed Strategy Nash Equilibrium</vt:lpstr>
      <vt:lpstr>Find Mixed Strategy Nash Equilibrium</vt:lpstr>
      <vt:lpstr>Find Mixed Strategy Nash Equilibrium</vt:lpstr>
      <vt:lpstr>Find Mixed Strategy Nash Equilibrium</vt:lpstr>
      <vt:lpstr>Find Mixed Strategy Nash Equilibrium</vt:lpstr>
      <vt:lpstr>Find Mixed Strategy Nash Equilibrium</vt:lpstr>
      <vt:lpstr>Find Mixed Strategy Nash Equilibrium</vt:lpstr>
      <vt:lpstr>Poll 4</vt:lpstr>
      <vt:lpstr>Poll 4</vt:lpstr>
      <vt:lpstr>Solution Concepts in Games</vt:lpstr>
      <vt:lpstr>Solution Concepts in Games</vt:lpstr>
      <vt:lpstr>Maximin and Minimax Strategy</vt:lpstr>
      <vt:lpstr>Minimax Theorem</vt:lpstr>
      <vt:lpstr>Solution Concepts in Games</vt:lpstr>
      <vt:lpstr>Power of Commitment</vt:lpstr>
      <vt:lpstr>Power of Commitment</vt:lpstr>
      <vt:lpstr>Stackelberg Equilibrium</vt:lpstr>
      <vt:lpstr>Stackelberg Equilibrium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dc:title>
  <dc:creator>Pat Virtue</dc:creator>
  <cp:lastModifiedBy>Pat Virtue</cp:lastModifiedBy>
  <cp:revision>1206</cp:revision>
  <cp:lastPrinted>2020-04-22T01:24:05Z</cp:lastPrinted>
  <dcterms:created xsi:type="dcterms:W3CDTF">2018-10-11T11:39:27Z</dcterms:created>
  <dcterms:modified xsi:type="dcterms:W3CDTF">2024-12-03T19:50:21Z</dcterms:modified>
</cp:coreProperties>
</file>