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1"/>
  </p:notesMasterIdLst>
  <p:sldIdLst>
    <p:sldId id="269" r:id="rId2"/>
    <p:sldId id="814" r:id="rId3"/>
    <p:sldId id="663" r:id="rId4"/>
    <p:sldId id="839" r:id="rId5"/>
    <p:sldId id="831" r:id="rId6"/>
    <p:sldId id="832" r:id="rId7"/>
    <p:sldId id="822" r:id="rId8"/>
    <p:sldId id="824" r:id="rId9"/>
    <p:sldId id="825" r:id="rId10"/>
    <p:sldId id="826" r:id="rId11"/>
    <p:sldId id="827" r:id="rId12"/>
    <p:sldId id="829" r:id="rId13"/>
    <p:sldId id="834" r:id="rId14"/>
    <p:sldId id="823" r:id="rId15"/>
    <p:sldId id="755" r:id="rId16"/>
    <p:sldId id="828" r:id="rId17"/>
    <p:sldId id="821" r:id="rId18"/>
    <p:sldId id="756" r:id="rId19"/>
    <p:sldId id="757" r:id="rId20"/>
    <p:sldId id="758" r:id="rId21"/>
    <p:sldId id="761" r:id="rId22"/>
    <p:sldId id="611" r:id="rId23"/>
    <p:sldId id="800" r:id="rId24"/>
    <p:sldId id="801" r:id="rId25"/>
    <p:sldId id="838" r:id="rId26"/>
    <p:sldId id="600" r:id="rId27"/>
    <p:sldId id="601" r:id="rId28"/>
    <p:sldId id="587" r:id="rId29"/>
    <p:sldId id="841" r:id="rId30"/>
    <p:sldId id="606" r:id="rId31"/>
    <p:sldId id="837" r:id="rId32"/>
    <p:sldId id="776" r:id="rId33"/>
    <p:sldId id="809" r:id="rId34"/>
    <p:sldId id="810" r:id="rId35"/>
    <p:sldId id="811" r:id="rId36"/>
    <p:sldId id="794" r:id="rId37"/>
    <p:sldId id="808" r:id="rId38"/>
    <p:sldId id="812" r:id="rId39"/>
    <p:sldId id="762" r:id="rId40"/>
    <p:sldId id="763" r:id="rId41"/>
    <p:sldId id="767" r:id="rId42"/>
    <p:sldId id="768" r:id="rId43"/>
    <p:sldId id="260" r:id="rId44"/>
    <p:sldId id="765" r:id="rId45"/>
    <p:sldId id="764" r:id="rId46"/>
    <p:sldId id="766" r:id="rId47"/>
    <p:sldId id="787" r:id="rId48"/>
    <p:sldId id="616" r:id="rId49"/>
    <p:sldId id="842" r:id="rId50"/>
  </p:sldIdLst>
  <p:sldSz cx="12192000" cy="6858000"/>
  <p:notesSz cx="7010400" cy="9296400"/>
  <p:embeddedFontLst>
    <p:embeddedFont>
      <p:font typeface="Cambria Math" panose="02040503050406030204" pitchFamily="18" charset="0"/>
      <p:regular r:id="rId52"/>
    </p:embeddedFont>
    <p:embeddedFont>
      <p:font typeface="Congenial Black" panose="02000503040000020004" pitchFamily="2" charset="0"/>
      <p:bold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A9DA74"/>
    <a:srgbClr val="EA99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6" autoAdjust="0"/>
    <p:restoredTop sz="94660"/>
  </p:normalViewPr>
  <p:slideViewPr>
    <p:cSldViewPr snapToGrid="0">
      <p:cViewPr varScale="1">
        <p:scale>
          <a:sx n="92" d="100"/>
          <a:sy n="92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4T15:29:06.6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28076 9363 7359 0,'-4'3'656'0,"0"1"-528"16,2-1-128-16,2 0 0 0,2-1 0 0,-2-1 0 0,-2 4 0 0,0-1 0 0,-1 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0:19.6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3531 311 4608 0 0,'0'0'208'0'0,"0"0"331"0"0,-1 0 1262 0 0,-30 17 6760 0 0,14-8-7746 0 0,1 1 0 0 0,-8 5-815 0 0,-32 12 1427 0 0,-10 5-410 0 0,-88 43 885 0 0,111-53-1596 0 0,26-12-138 0 0,-1-2 0 0 0,-12 5-168 0 0,15-8 79 0 0,0 1 0 0 0,0 1 0 0 0,1 0 0 0 0,-1 1 0 0 0,2 1-1 0 0,0-1 1 0 0,-11 11-79 0 0,-34 23 230 0 0,27-21-220 0 0,30-19-10 0 0,-1 0 0 0 0,0-1 0 0 0,1 1 0 0 0,-1-1 0 0 0,1 1 0 0 0,-1-1 0 0 0,0 0 0 0 0,0 0 0 0 0,0 0 0 0 0,0 1 0 0 0,0-1 0 0 0,-7 2 0 0 0,7 1 0 0 0,-2-1 0 0 0,-11 3 0 0 0,4-1 24 0 0,2 0 0 0 0,-1 0-1 0 0,1-1 1 0 0,-1 2-1 0 0,2 2 1 0 0,0-3 0 0 0,-8 10-24 0 0,10-11 67 0 0,1 2 1 0 0,1 0 0 0 0,-1 0 0 0 0,1 0 0 0 0,0 0 0 0 0,0 1 0 0 0,0-1-1 0 0,2 1-67 0 0,-12 20 87 0 0,-11 2-41 0 0,7-8 77 0 0,-53 61 156 0 0,65-76-312 0 0,0-1 1 0 0,0 0-1 0 0,-1 0 1 0 0,-4 2 32 0 0,-14 11-65 0 0,12-6 151 0 0,0 0 0 0 0,0 1 0 0 0,1 0 0 0 0,-9 14-86 0 0,-12 10 67 0 0,30-33-47 0 0,0-1 1 0 0,0 1-1 0 0,-1-1 0 0 0,1 0 1 0 0,-2 0-1 0 0,-1 1-20 0 0,-13 10 89 0 0,10-6-50 0 0,-1 0 0 0 0,1-2 0 0 0,-2 1 0 0 0,1-1 0 0 0,0 0 0 0 0,-7 1-39 0 0,-12 8 100 0 0,23-14-68 0 0,3-1-12 0 0,-10 9-12 0 0,-1-3 8 0 0,10-5-12 0 0,2 1 0 0 0,-2-1 0 0 0,2 1 0 0 0,-2-1 0 0 0,2 1 0 0 0,-1 0 0 0 0,1 0 0 0 0,0 0 0 0 0,-1 0 0 0 0,1 1 0 0 0,-1-1 0 0 0,0 2-4 0 0,-20 18 0 0 0,13-10 32 0 0,-3 0 0 0 0,1 0 0 0 0,-3-1 0 0 0,2-1 0 0 0,-12 6-32 0 0,-13 10 118 0 0,-10 19-54 0 0,20-13-54 0 0,-9 2 23 0 0,8-6 14 0 0,14-15 63 0 0,1 2-1 0 0,-11 13-109 0 0,13-14 67 0 0,9-9-41 0 0,-1 0 1 0 0,0 1-1 0 0,2-1 1 0 0,0 0-1 0 0,-1 1-26 0 0,1-1 13 0 0,0 0 0 0 0,-1 0 0 0 0,1-1 0 0 0,-1 1-1 0 0,0 0 1 0 0,1-1 0 0 0,-4 3-13 0 0,0-1 33 0 0,1-2 0 0 0,0 2 0 0 0,0 0 0 0 0,1 0-1 0 0,0 1 1 0 0,-1 2-33 0 0,-19 25 7 0 0,-2-8 9 0 0,-1-2-1 0 0,-3 2-15 0 0,17-15 61 0 0,11-10-38 0 0,-1 1 0 0 0,2 0 0 0 0,-1 0-1 0 0,1 0 1 0 0,-2 1 0 0 0,2-2 0 0 0,0 1 0 0 0,-1 2-23 0 0,-4 7 35 0 0,1-3 31 0 0,-1 4 1 0 0,-36 71-54 0 0,35-71 7 0 0,0-1-1 0 0,0-1 1 0 0,-1 1-1 0 0,-1-1 1 0 0,1-1 0 0 0,-3 3-20 0 0,9-11 16 0 0,1 2 0 0 0,-2-2 0 0 0,2 1 0 0 0,-1-1 0 0 0,0 1 1 0 0,0-1-1 0 0,0 0 0 0 0,1 0 0 0 0,-2 0 0 0 0,1 0 1 0 0,-1 1-17 0 0,1-2 11 0 0,1 1 1 0 0,-2 0 0 0 0,2 0 0 0 0,0 0 0 0 0,-1-1 0 0 0,1 2 0 0 0,-1-1 0 0 0,1 0 0 0 0,0 1 0 0 0,-1 0 0 0 0,0-1 0 0 0,1 0 0 0 0,0 1 0 0 0,0 1-12 0 0,-10 9 72 0 0,9-10-58 0 0,-2 2 0 0 0,2-1 0 0 0,-1-1 0 0 0,1 2 0 0 0,0 0 0 0 0,-2 2-14 0 0,-10 16 54 0 0,7-12-33 0 0,1-1 0 0 0,0 1 0 0 0,-3 5-21 0 0,5-3 26 0 0,3-8-14 0 0,1-2 0 0 0,-2 2 0 0 0,1-2 1 0 0,-1 1-1 0 0,1 0 0 0 0,-1-1 0 0 0,0 1 1 0 0,1 0-1 0 0,-2 0 0 0 0,1-1-12 0 0,0 0 25 0 0,-3 4 17 0 0,0-1 0 0 0,0 0 0 0 0,1 0-1 0 0,-2-1 1 0 0,1 1 0 0 0,-1-1-1 0 0,-1 0-41 0 0,-5 3 64 0 0,10-5-58 0 0,-1-1 1 0 0,1 0 0 0 0,-1 0 0 0 0,1 0-1 0 0,0 2 1 0 0,-1-2 0 0 0,1 1 0 0 0,0 0-1 0 0,0 0 1 0 0,0 0-7 0 0,-19 24 84 0 0,6-11-62 0 0,13-13-16 0 0,0 1 0 0 0,-2-1 0 0 0,2 0 0 0 0,-1 1 0 0 0,1 0 0 0 0,1 0 0 0 0,-3 3-6 0 0,-4 7 13 0 0,0-2 0 0 0,-1 1 0 0 0,0 0-1 0 0,-1-1 1 0 0,-2 2-13 0 0,3-5 74 0 0,2 2 1 0 0,-2 1-1 0 0,2-2 0 0 0,-2 8-74 0 0,-13 15 83 0 0,16-23-24 0 0,-2 20 27 0 0,0-8-35 0 0,-5 2-40 0 0,10-16-4 0 0,1 0 1 0 0,-2 0 0 0 0,1 0-1 0 0,-1 1 1 0 0,1-2 0 0 0,-2 1 0 0 0,-4 2-8 0 0,-11 21 74 0 0,20-29-68 0 0,0-1 1 0 0,-1 1 0 0 0,1 0-1 0 0,-1 1 1 0 0,1-2 0 0 0,0 1 0 0 0,-1 0-1 0 0,0-1 1 0 0,1 1 0 0 0,-2-1-1 0 0,2 1 1 0 0,-1-1 0 0 0,0 2-1 0 0,1-2 1 0 0,-1 1 0 0 0,0-1-1 0 0,-1 1 1 0 0,2-1 0 0 0,-2 0-7 0 0,-4 5 87 0 0,-9 17 128 0 0,-22 33 9 0 0,12-22-224 0 0,10-14 0 0 0,11-15 0 0 0,-3 5 0 0 0,-5 8 16 0 0,3-1 21 0 0,6-11-5 0 0,-4 16 11 0 0,4-19-29 0 0,1 2 18 0 0,2 11-3 0 0,-11 1 35 0 0,10-13-45 0 0,-1 2-1 0 0,-1-2 1 0 0,1 1 0 0 0,-2 0 0 0 0,2-1-1 0 0,-2 1 1 0 0,-2 2-19 0 0,3-2 20 0 0,-2 1-1 0 0,2-1 1 0 0,-1 0 0 0 0,0 1-1 0 0,1 1 1 0 0,-2 2-20 0 0,-10 29 12 0 0,11-31-12 0 0,-8 16 0 0 0,-19 42 132 0 0,24-52-118 0 0,5-10-15 0 0,1 1 1 0 0,-2-1 0 0 0,2 0 0 0 0,0 2 0 0 0,0-2 0 0 0,-1 2 0 0 0,1-2-1 0 0,0 1 1 0 0,1 0 0 0 0,-1 1 0 0 0,0-1 0 0 0,-2 6 0 0 0,-1-2 12 0 0,2-6-10 0 0,-1 7 42 0 0,0 8-30 0 0,3-15-12 0 0,-1 0 1 0 0,1 1-1 0 0,0 0 0 0 0,-1 0 1 0 0,1-1-1 0 0,-1 2 0 0 0,1-2 1 0 0,-1 0-1 0 0,1 0 0 0 0,-2 2 1 0 0,1-2-1 0 0,0 0 1 0 0,0 0-1 0 0,0 1-2 0 0,0 0 3 0 0,-2 0 0 0 0,2 0 0 0 0,0 1 0 0 0,-2-1 0 0 0,2 1 1 0 0,0-1-1 0 0,0 2 0 0 0,1-2 0 0 0,-1 0 0 0 0,-1 2-3 0 0,-13 42 0 0 0,13-40 0 0 0,-2 1 0 0 0,2-1 0 0 0,-2 1 0 0 0,-1-1 0 0 0,2 0 0 0 0,-2 0 0 0 0,4-2 10 0 0,-2-2-1 0 0,2 2 1 0 0,0-1-1 0 0,0 0 1 0 0,0 0-1 0 0,1 1 1 0 0,-1-2 0 0 0,1 2-1 0 0,0-1 1 0 0,-2 1-1 0 0,2-2 1 0 0,0 2-1 0 0,0-1 1 0 0,2 1 0 0 0,-2 0-1 0 0,1-2 1 0 0,0 4-10 0 0,0 12 81 0 0,-3-12-69 0 0,-1-3 1 0 0,1 4 5 0 0,-2 0 0 0 0,1-1-1 0 0,0 2 1 0 0,-5 3-18 0 0,3 0 12 0 0,2 9 12 0 0,-1-13 10 0 0,-5 7-28 0 0,6-10-2 0 0,-3 7 71 0 0,-2 9-37 0 0,-7 28 45 0 0,11-34-72 0 0,0 0-1 0 0,-1 1 1 0 0,0-2 0 0 0,-1 0-1 0 0,-1 0 1 0 0,-2 1-11 0 0,-13 36 0 0 0,13-32 0 0 0,2-1 0 0 0,0 0 0 0 0,2 1 0 0 0,-2 8 0 0 0,-2 24 19 0 0,8-39-11 0 0,-1 0-1 0 0,0 1 1 0 0,0-2-1 0 0,-2 1 1 0 0,1 0-1 0 0,-6 7-7 0 0,8-13 0 0 0,-1 1 0 0 0,0 0 0 0 0,1-1 0 0 0,0 1 0 0 0,0 1 0 0 0,-5 21 0 0 0,-15 56 0 0 0,15-48 0 0 0,4-29 0 0 0,2 1 0 0 0,-2-1 0 0 0,1 2 0 0 0,-2-2 0 0 0,1 1 0 0 0,-4 21-3 0 0,6-26 5 0 0,-1 1 0 0 0,1 0 0 0 0,-1 0 0 0 0,0 0-1 0 0,1-1 1 0 0,-3 1 0 0 0,2-1 0 0 0,-1 2-2 0 0,-3 5 30 0 0,1-1-1 0 0,0 2 1 0 0,0-2-1 0 0,0 4-29 0 0,0 4 26 0 0,0-4 30 0 0,4-11-54 0 0,0 0-1 0 0,0 0 0 0 0,-1-1 1 0 0,1 0-1 0 0,-1 2 0 0 0,1-2 0 0 0,-2 0 1 0 0,2 2-1 0 0,-1-2 0 0 0,0 0 1 0 0,0 0-2 0 0,0 3 5 0 0,0-1-1 0 0,-1 0 1 0 0,1 0 0 0 0,0 1 0 0 0,0-1 0 0 0,0 0 0 0 0,1 0 0 0 0,-2 4-5 0 0,-4 20 14 0 0,-5 7-14 0 0,5-19 0 0 0,0 1 0 0 0,-6 11 0 0 0,8-20 9 0 0,1 2 1 0 0,0-1-1 0 0,1 0 0 0 0,-2 8-9 0 0,-8 22 27 0 0,-13 40-27 0 0,23-71 0 0 0,1 1 0 0 0,-1-1 0 0 0,0 0 0 0 0,1 0 0 0 0,0 6 0 0 0,-4 19 0 0 0,4-23 5 0 0,0-1-1 0 0,1 0 1 0 0,0 0-1 0 0,0 1 1 0 0,0-1 0 0 0,1 4-5 0 0,0-6 3 0 0,0 1 1 0 0,-1-1 0 0 0,0 1-1 0 0,0-1 1 0 0,0 1-1 0 0,-1-1 1 0 0,0 1 0 0 0,0-1-1 0 0,0 0 1 0 0,-2 3-4 0 0,0-1 16 0 0,0 1-1 0 0,1 1 1 0 0,0-1-1 0 0,-1 9-15 0 0,-5 26 55 0 0,-22 73 95 0 0,16-49-97 0 0,9-34-53 0 0,5-29 0 0 0,0 1 0 0 0,0 0 0 0 0,-1-2 0 0 0,0 2 0 0 0,0 0 0 0 0,-1-1 0 0 0,0 2 0 0 0,0 0 0 0 0,-1 2 0 0 0,2-1 0 0 0,-1-1 0 0 0,0 9 0 0 0,-3 14 0 0 0,1-5 0 0 0,4-19 0 0 0,-1 0 0 0 0,0-1 0 0 0,-1 1 0 0 0,1 0 0 0 0,-1 0 0 0 0,-14 57 0 0 0,10-40 46 0 0,0 0 0 0 0,1 1-46 0 0,-3 11 60 0 0,7-12 57 0 0,-1 1-136 0 0,1 0 1 0 0,1 0-1 0 0,2 4 19 0 0,-1 26-29 0 0,5 59 125 0 0,-12 4-172 0 0,5-92 191 0 0,2 16 94 0 0,4 18-209 0 0,-3-44 0 0 0,0 0 0 0 0,-2 0 0 0 0,0 2 0 0 0,2 41 0 0 0,1-26 0 0 0,0 2 0 0 0,-2-2 0 0 0,-2 19 0 0 0,-13 98 0 0 0,8-98 0 0 0,3-26-17 0 0,-3 26-174 0 0,3 23 191 0 0,4-64 27 0 0,0 1 0 0 0,0 0 0 0 0,2-1 0 0 0,1 9-27 0 0,-1-8 27 0 0,0-1 0 0 0,-1 0 0 0 0,0 1 0 0 0,-1 9-27 0 0,0 34 0 0 0,1-29 0 0 0,-1-2 0 0 0,-4 21 0 0 0,-12 96 0 0 0,11-113 3 0 0,1 3-2 0 0,-1-1 1 0 0,3 2-1 0 0,1-1 0 0 0,2 9-1 0 0,2-17-44 0 0,1 3 24 0 0,-5-18 28 0 0,1 1 0 0 0,0-1 0 0 0,0 0 0 0 0,3 8-8 0 0,-2-8 8 0 0,1 0 0 0 0,-2 1 0 0 0,0-1 0 0 0,0 8-8 0 0,0 18 8 0 0,1-24-7 0 0,-1 0-1 0 0,-1 0 1 0 0,0 1-1 0 0,-1-1 1 0 0,-1 8-1 0 0,-2 11 47 0 0,1 2 0 0 0,2-1 1 0 0,2 22-48 0 0,-1-11 23 0 0,6 9-23 0 0,-6-48 0 0 0,0 2 0 0 0,0-1 0 0 0,0 0 0 0 0,0 1 0 0 0,0-2 0 0 0,1 1 0 0 0,-1 1 0 0 0,0-1 0 0 0,2-1 0 0 0,-1 2 0 0 0,-1-1 0 0 0,2 0 0 0 0,2 14 0 0 0,2 10 0 0 0,-5-22 0 0 0,0-1 0 0 0,-1 1 0 0 0,1 0 0 0 0,0 0 0 0 0,-1 0 0 0 0,0 2 0 0 0,10 84 0 0 0,-10 30-53 0 0,5-93-25 0 0,-4-25 84 0 0,-1 0-1 0 0,0-1 0 0 0,1 1 1 0 0,-1 0-1 0 0,0-1 0 0 0,1 1 1 0 0,0-1-1 0 0,-1 1 0 0 0,2-1 1 0 0,-1 1-1 0 0,-1-1 0 0 0,2 2-5 0 0,-2-3 2 0 0,0 0-1 0 0,0 0 0 0 0,1 0 0 0 0,-1 0 1 0 0,0 0-1 0 0,0 0 0 0 0,0 1 1 0 0,0-1-1 0 0,0 0 0 0 0,2 0 1 0 0,-2 0-1 0 0,0 0 0 0 0,0 0 0 0 0,0 0 1 0 0,0 1-1 0 0,0-1 0 0 0,0 0 1 0 0,0 0-1 0 0,0 0 0 0 0,0 0 0 0 0,0 1 1 0 0,1-1-1 0 0,-1 0 0 0 0,0 0 1 0 0,0 0-1 0 0,0 0 0 0 0,0 2 0 0 0,0-2 1 0 0,0 0-1 0 0,0 0 0 0 0,0 0 1 0 0,0 0-1 0 0,0 1 0 0 0,-1-1 0 0 0,1 0 1 0 0,0 0-1 0 0,0 0 0 0 0,0 1-1 0 0,0-1 1 0 0,0 1 0 0 0,-2 0 0 0 0,2 0 0 0 0,0 1 1 0 0,0-2-1 0 0,0 1 0 0 0,0 0 0 0 0,0 0 0 0 0,0 0 0 0 0,0 1 0 0 0,0-1 0 0 0,0-1 0 0 0,0 1 0 0 0,0 0 0 0 0,0 0 0 0 0,2 1 0 0 0,-2-1-1 0 0,2 9 0 0 0,3 2 0 0 0,-3 1 0 0 0,2 0 0 0 0,-1 12 0 0 0,-3 2 0 0 0,0 23 0 0 0,0-39 0 0 0,0 0 0 0 0,0 1 0 0 0,1 6 0 0 0,2 18 0 0 0,-2-22 0 0 0,0 0 0 0 0,0 0 0 0 0,3 5 0 0 0,-1-4 0 0 0,-1-2 0 0 0,0 1 0 0 0,-1 5 0 0 0,5 32 0 0 0,-1 31 0 0 0,-10-9 0 0 0,4-52 0 0 0,-1-1 0 0 0,-3 12 0 0 0,1-11 0 0 0,2 0 0 0 0,1 11 0 0 0,-2-12 0 0 0,3-16 0 0 0,-1-1 0 0 0,1 0 0 0 0,0 0 0 0 0,0 1 0 0 0,0-2 0 0 0,0 2 0 0 0,1-1 0 0 0,0 3 0 0 0,-1-4 0 0 0,2 7 0 0 0,-2 16 0 0 0,0-3 0 0 0,2-1 0 0 0,0 0 0 0 0,2 1 0 0 0,-3-10 0 0 0,0-2 0 0 0,-1 2 0 0 0,0 5 0 0 0,-1-9 0 0 0,1 2 0 0 0,1-2 0 0 0,-1 0 0 0 0,2 2 0 0 0,0 1 0 0 0,4 47 0 0 0,-1-31 0 0 0,-3-15 0 0 0,0 0 0 0 0,1 0 0 0 0,0-1 0 0 0,3 4 0 0 0,-5-13 0 0 0,1 1 0 0 0,-1-1 0 0 0,-1 2 0 0 0,1-2 0 0 0,0 0 0 0 0,-1 1 0 0 0,1-1 0 0 0,-1 2 0 0 0,0-1 0 0 0,3 6 0 0 0,23 69 0 0 0,-21-56 0 0 0,-1 1 0 0 0,0-17 0 0 0,-2 1 0 0 0,1 1 0 0 0,-2-1 0 0 0,0-1 0 0 0,2 8 0 0 0,5 20 0 0 0,-5-17 0 0 0,3 6 0 0 0,10 25 0 0 0,-1 2 0 0 0,-4-10 0 0 0,-9-32 0 0 0,1 1 0 0 0,-1 0 0 0 0,2-1 0 0 0,0 5 0 0 0,8 18 0 0 0,0 3 0 0 0,-11-31 0 0 0,1-1 0 0 0,-1 1 0 0 0,0-1 0 0 0,0 2 0 0 0,-1-2 0 0 0,1 0 0 0 0,-1 2 0 0 0,2-1 0 0 0,1 19 0 0 0,39 97 0 0 0,-16-47 0 0 0,-19-60 0 0 0,0 1 0 0 0,2-2 0 0 0,1 3 0 0 0,-3-4 0 0 0,0 0 0 0 0,1 1 0 0 0,2 8 0 0 0,21 33 0 0 0,-25-43 0 0 0,0 0 0 0 0,0 0 0 0 0,-1 0 0 0 0,0 1 0 0 0,-2-1 0 0 0,2 1 0 0 0,-3 0 0 0 0,3 7 0 0 0,14 32 0 0 0,8 83 0 0 0,-25-126 0 0 0,-1-2 0 0 0,1 2 0 0 0,1-1 0 0 0,-1 0 0 0 0,1 2 0 0 0,9 22 0 0 0,-2-6 0 0 0,-9-20 0 0 0,1-1 0 0 0,0 1 0 0 0,-1 0 0 0 0,0-1 0 0 0,0 2 0 0 0,0-2 0 0 0,-1 1 0 0 0,2 0 0 0 0,-2 1 0 0 0,1-2 0 0 0,-1 2 0 0 0,0-2 0 0 0,0 2 0 0 0,0-2 0 0 0,0 2 0 0 0,-1-1 0 0 0,1 3 0 0 0,-2 0 0 0 0,2 0 0 0 0,0 0 0 0 0,0 1 0 0 0,2-1 0 0 0,-2 0 0 0 0,1 0 0 0 0,0 0 0 0 0,1-1 0 0 0,0 1 0 0 0,0 0 0 0 0,1 2 0 0 0,1 1 0 0 0,-2 1 0 0 0,2 1 0 0 0,-3-2 0 0 0,2 4 0 0 0,17 112 0 0 0,-12-80 0 0 0,-4-32 0 0 0,-3-8 0 0 0,0 0 0 0 0,0 1 0 0 0,0-1 0 0 0,-1 1 0 0 0,0-2 0 0 0,2 2 0 0 0,-4 4 0 0 0,2-7 0 0 0,0 1 0 0 0,2 1 0 0 0,-2-2 0 0 0,1 1 0 0 0,-1-1 0 0 0,1 1 0 0 0,0-1 0 0 0,2 5 0 0 0,4 5 0 0 0,20 35 0 0 0,-26-46 0 0 0,0 0 0 0 0,1 0 0 0 0,-1 0 0 0 0,0 0 0 0 0,0 0 0 0 0,0 1 0 0 0,1-1 0 0 0,-1-1 0 0 0,-1 2 0 0 0,1-1 0 0 0,-1 0 0 0 0,0 2 0 0 0,5 10 0 0 0,23 37 0 0 0,-25-46 0 0 0,-1 1 0 0 0,0 0 0 0 0,1-1 0 0 0,-2 1 0 0 0,0 0 0 0 0,0 3 0 0 0,4 10 0 0 0,-5-16 0 0 0,0-2 0 0 0,0 0 0 0 0,1 1 0 0 0,-1 0 0 0 0,1 0 0 0 0,-1-1 0 0 0,2 0 0 0 0,-2 2 0 0 0,1-2 0 0 0,0 0 0 0 0,0 0 0 0 0,0 0 0 0 0,1 3 0 0 0,-1-3 0 0 0,0 0 0 0 0,0 1 0 0 0,-1-1 0 0 0,1 0 0 0 0,1 0 0 0 0,-2 0 0 0 0,1 1 0 0 0,-1-1 0 0 0,1 0 0 0 0,-1 1 0 0 0,0-1 0 0 0,0 1 0 0 0,1-1 0 0 0,-1 1 0 0 0,0-1 0 0 0,0 2 0 0 0,-1 0 0 0 0,1 3 0 0 0,7 12 0 0 0,14 15 0 0 0,31 26 0 0 0,-41-40 0 0 0,0 0 0 0 0,0 1 0 0 0,1 8 0 0 0,3 3 0 0 0,-11-22 0 0 0,1-1 0 0 0,-2 0 0 0 0,-1 1 0 0 0,2 0 0 0 0,-2 1 0 0 0,0-3 0 0 0,0 0 0 0 0,-1 0 0 0 0,2-1 0 0 0,-1 1 0 0 0,1 0 0 0 0,0 0 0 0 0,0-1 0 0 0,2 0 0 0 0,2 6 0 0 0,10 20 0 0 0,15 19 0 0 0,-24-37 0 0 0,1-3 0 0 0,-1 3 0 0 0,3-1 0 0 0,-4-5 0 0 0,0 0 0 0 0,-1 2 0 0 0,1-1 0 0 0,-2 1 0 0 0,1 0 0 0 0,1 7 0 0 0,7 12 0 0 0,-10-23 0 0 0,-1 0 0 0 0,0-1 0 0 0,0 1 0 0 0,1 6 0 0 0,-1-2 0 0 0,1-1 0 0 0,0 0 0 0 0,0 0 0 0 0,1 0 0 0 0,0 0 0 0 0,1-1 0 0 0,2 3 0 0 0,12 13 0 0 0,17 15 0 0 0,-4-2 0 0 0,-17-22 0 0 0,-5-3 0 0 0,-2 0 0 0 0,9 12 0 0 0,-16-20 0 0 0,1-1 0 0 0,-1 1 0 0 0,0-1 0 0 0,0 1 0 0 0,0 1 0 0 0,-1-2 0 0 0,0 2 0 0 0,1-2 0 0 0,-2 2 0 0 0,1 0 0 0 0,-1-1 0 0 0,1 1 0 0 0,-1-1 0 0 0,1 0 0 0 0,0-1 0 0 0,-1 0 0 0 0,2 0 0 0 0,-1-1 0 0 0,1 2 0 0 0,-1-2 0 0 0,0 2 0 0 0,2-2 0 0 0,-2 1 0 0 0,1-1 0 0 0,1 2 0 0 0,-2-2 0 0 0,3 0 0 0 0,12 22 0 0 0,-4 0 0 0 0,-4-5 0 0 0,3 0 0 0 0,0 0 0 0 0,1 0 0 0 0,4 4 0 0 0,2-4 0 0 0,-18-18 0 0 0,1 0 0 0 0,-1 0 0 0 0,2 2 0 0 0,-1-2 0 0 0,0 0 0 0 0,0 0 0 0 0,0 0 0 0 0,1 1 0 0 0,-1-1 0 0 0,0 0 0 0 0,0 0 0 0 0,0 0 0 0 0,0 1 0 0 0,1-2 0 0 0,1 2 0 0 0,6 5 0 0 0,16 24 0 0 0,-23-29 0 0 0,0 1 0 0 0,-1-1 0 0 0,2 0 0 0 0,-1 1 0 0 0,-1 0 0 0 0,1 0 0 0 0,0-1 0 0 0,-1 2 0 0 0,0-2 0 0 0,1 2 0 0 0,-2-1 0 0 0,1 1 0 0 0,12 20 0 0 0,-8-16 0 0 0,-1 0 0 0 0,1 2 0 0 0,0-2 0 0 0,0 3 0 0 0,5 13 0 0 0,-10-21 0 0 0,0-2 0 0 0,0 1 0 0 0,1-1 0 0 0,-1 0 0 0 0,0 0 0 0 0,0 0 0 0 0,2 0 0 0 0,-2-1 0 0 0,1 2 0 0 0,-1-1 0 0 0,0 0 0 0 0,1 0 0 0 0,0 0 0 0 0,-1-1 0 0 0,1 2 0 0 0,-1-1 0 0 0,2-1 0 0 0,-1 1 0 0 0,0 0 0 0 0,19 27 0 0 0,-6-4 0 0 0,-14-22 0 0 0,2 0 0 0 0,-1-1 0 0 0,0 0 0 0 0,-1 1 0 0 0,1-1 0 0 0,0 0 0 0 0,1 0 0 0 0,-1 0 0 0 0,0 1 0 0 0,1-2 0 0 0,0 1 0 0 0,-1 0 0 0 0,0 0 0 0 0,5 4 0 0 0,19 22 0 0 0,11-1 0 0 0,-1 8 0 0 0,-19-16 0 0 0,17 17 0 0 0,-25-25 0 0 0,3-1 0 0 0,-9-8 0 0 0,13 9 0 0 0,25 17 0 0 0,-13-7 0 0 0,-27-18 0 0 0,2-2 0 0 0,-2 1 0 0 0,1 0 0 0 0,0-1 0 0 0,-1 1 0 0 0,1-1 0 0 0,-1 1 0 0 0,1-1 0 0 0,1 2 0 0 0,-1-2 0 0 0,-1 1 0 0 0,1-1 0 0 0,0 0 0 0 0,0 0 0 0 0,-1 1 0 0 0,1-1 0 0 0,1 0 0 0 0,-1 0 0 0 0,4 2 0 0 0,1 2 0 0 0,17 15 0 0 0,2 12 0 0 0,-24-30 0 0 0,2 0 0 0 0,-2 0 0 0 0,1 2 0 0 0,0-2 0 0 0,-1 1 0 0 0,0 0 0 0 0,0 0 0 0 0,0-1 0 0 0,2 4 0 0 0,1 2 0 0 0,-2-6 0 0 0,-1 0 0 0 0,0 1 0 0 0,0-1 0 0 0,0 0 0 0 0,1 0 0 0 0,-2 0 0 0 0,1 1 0 0 0,0-1 0 0 0,-1 0 0 0 0,1 0 0 0 0,-1 0 0 0 0,1 0 0 0 0,-1 1 0 0 0,4 5 0 0 0,5 0 0 0 0,2 0 0 0 0,0 0 0 0 0,-2 0 0 0 0,8 2 0 0 0,-11-3 0 0 0,-5-5 0 0 0,-1-1 0 0 0,1 1 0 0 0,-1 0 0 0 0,2 0 0 0 0,-1-1 0 0 0,-1 2 0 0 0,1-1 0 0 0,0-1 0 0 0,-1 1 0 0 0,1-1 0 0 0,0 1 0 0 0,1-1 0 0 0,-2 1 0 0 0,1-1 0 0 0,0 2 0 0 0,0-2 0 0 0,0 1 0 0 0,1-1 0 0 0,-1 0 0 0 0,-1 0 0 0 0,1 0 0 0 0,0 0 0 0 0,-1 0 0 0 0,1 0 0 0 0,-1 1 0 0 0,2-1 0 0 0,-1 0 0 0 0,-1 0 0 0 0,1 1 0 0 0,-1-1 0 0 0,1 0 0 0 0,-1 1 0 0 0,1-1 0 0 0,-1 1 0 0 0,2-1 0 0 0,-2 2 0 0 0,1-1 0 0 0,9 11 0 0 0,-7-10 0 0 0,-1-1 0 0 0,-1 2 0 0 0,1-2 0 0 0,-1 1 0 0 0,1-1 0 0 0,-1 2 0 0 0,0-1 0 0 0,1 1 0 0 0,-2-2 0 0 0,1 1 0 0 0,0 3 0 0 0,-1-5 0 0 0,11 22 0 0 0,-9-14 0 0 0,-2-6 0 0 0,1 0 0 0 0,1 1 0 0 0,-1-1 0 0 0,0 1 0 0 0,0-1 0 0 0,0 0 0 0 0,0 1 0 0 0,2-1 0 0 0,-1 2 0 0 0,1-1 0 0 0,-1 0 0 0 0,13 5 0 0 0,7 6 0 0 0,-11-6 0 0 0,-7-3 0 0 0,1-1 0 0 0,-1-2 0 0 0,0 2 0 0 0,1-2 0 0 0,1 2 0 0 0,1-1 0 0 0,6 6 0 0 0,3 6 0 0 0,-3-4 0 0 0,2-2 0 0 0,-11-5 0 0 0,3 1 0 0 0,0 0 0 0 0,-1 1 0 0 0,1 0 0 0 0,-1 0 0 0 0,2 5 0 0 0,-2-5 0 0 0,16 24 0 0 0,-14-20 0 0 0,3 2 0 0 0,0-2 0 0 0,-1 0 0 0 0,3 2 0 0 0,-1-1 0 0 0,-1-3 0 0 0,15 13 0 0 0,-2-8 0 0 0,-2-1 0 0 0,20 7 0 0 0,-6-5 0 0 0,-9-5 0 0 0,-8 0 0 0 0,1-2 0 0 0,2 0 0 0 0,-2-2 0 0 0,1 0 0 0 0,0-2 0 0 0,19 2 0 0 0,36 4 0 0 0,-65-9 0 0 0,1 2 0 0 0,-2 0 0 0 0,6 1 0 0 0,-6-1 0 0 0,2 0 0 0 0,-1-1 0 0 0,6 0 0 0 0,-13-2 0 0 0,-2 1 0 0 0,-1 0 0 0 0,1 0 0 0 0,-1 0 0 0 0,1 0 0 0 0,-1 0 0 0 0,0 1 0 0 0,0-1 0 0 0,0 0 0 0 0,2 0 0 0 0,-2 2 0 0 0,0-2 0 0 0,0 1 0 0 0,1-1 0 0 0,-1 1 0 0 0,0 0 0 0 0,133 36 0 0 0,-129-35 0 0 0,20 1 0 0 0,46 0 0 0 0,-45 2 0 0 0,-10-4 0 0 0,-2 0 0 0 0,0 1 0 0 0,11-4 0 0 0,-14 2 0 0 0,1-1 0 0 0,0 2 0 0 0,-1-1 0 0 0,1 2 0 0 0,-1 0 0 0 0,7 2 0 0 0,26 8 0 0 0,9-1 0 0 0,-11-1 0 0 0,23-3 0 0 0,-21-2 0 0 0,-41-4 0 0 0,1-1 0 0 0,0 0 0 0 0,0 0 0 0 0,0-1 0 0 0,-1 1 0 0 0,5-1 0 0 0,17-2 0 0 0,33 12 0 0 0,20-3 0 0 0,55-3 0 0 0,-46 7 0 0 0,-48-9 0 0 0,-7-1 0 0 0,0 0 0 0 0,30-6 0 0 0,14 2 0 0 0,-54 3 0 0 0,10-2 0 0 0,15-5 0 0 0,-37 8 0 0 0,1-1 0 0 0,-1 0 0 0 0,1-1 0 0 0,2-1 0 0 0,-7 1 0 0 0,0 1 0 0 0,1-1 0 0 0,-1 2 0 0 0,1-1 0 0 0,0 1 0 0 0,27-2 0 0 0,-24 0 0 0 0,2 0 0 0 0,0 1 0 0 0,7 1 0 0 0,-7 0 0 0 0,0-1 0 0 0,-1 0 0 0 0,9-2 0 0 0,35-3 0 0 0,-45 5 0 0 0,2 0 0 0 0,-1 0 0 0 0,1 0 0 0 0,6-4 0 0 0,-9 3 0 0 0,-1 0 0 0 0,2 0 0 0 0,-1 2 0 0 0,0-1 0 0 0,3 1 0 0 0,-10 0 0 0 0,0 0 0 0 0,1 0 0 0 0,-1 0 0 0 0,0 0 0 0 0,1-1 0 0 0,0 1 0 0 0,0 0 0 0 0,-1-2 0 0 0,1 1 0 0 0,-1 1 0 0 0,2-2 0 0 0,7-2 0 0 0,56-2 0 0 0,92-2 0 0 0,-138 8 0 0 0,-1-1 0 0 0,13-4 0 0 0,-19 3 0 0 0,26-3 0 0 0,-8 1 0 0 0,25-6 0 0 0,-47 8 0 0 0,0 1 0 0 0,1 1 0 0 0,8 0 0 0 0,22-1 0 0 0,38-6 0 0 0,-67 5 0 0 0,-2 0 0 0 0,1-1 0 0 0,8-3 0 0 0,17-4 0 0 0,-22 6 0 0 0,54-26 0 0 0,-61 26 0 0 0,1 1 0 0 0,1 0 0 0 0,-1 0 0 0 0,0 0 0 0 0,1 2 0 0 0,7-1 0 0 0,6-3 0 0 0,-21 5 0 0 0,0-1 0 0 0,0 1 0 0 0,0 0 0 0 0,1 0 0 0 0,-1-1 0 0 0,0 1 0 0 0,0 0 0 0 0,0 0 0 0 0,0 0 0 0 0,1 0 0 0 0,-1 0 0 0 0,0 0 0 0 0,0 0 0 0 0,0 1 0 0 0,2-1 0 0 0,-2 0 0 0 0,1 1 0 0 0,0-1 0 0 0,-1 0 0 0 0,1 0 0 0 0,-1 0 0 0 0,2 0 0 0 0,-2 0 0 0 0,0 0 0 0 0,1 0 0 0 0,0 0 0 0 0,-1 0 0 0 0,1-1 0 0 0,-1 1 0 0 0,8 0 0 0 0,19-5 0 0 0,69-11 0 0 0,-45 13 0 0 0,3 2 0 0 0,-45-1 0 0 0,0 2 0 0 0,0-2 0 0 0,0 2 0 0 0,8 2 0 0 0,44-1 0 0 0,-50-1 0 0 0,-1 0 0 0 0,1 0 0 0 0,0-1 0 0 0,0-2 0 0 0,10 1 0 0 0,-12 1 0 0 0,18-3 0 0 0,-13 2 0 0 0,0-2 0 0 0,0 1 0 0 0,-1-1 0 0 0,10-4 0 0 0,-15 5 0 0 0,-4 2 0 0 0,0 0 0 0 0,-2 0 0 0 0,2 0 0 0 0,0-1 0 0 0,-2 1 0 0 0,2-1 0 0 0,0-1 0 0 0,4-1 0 0 0,-3 1 0 0 0,0 1 0 0 0,0 0 0 0 0,0-1 0 0 0,0 1 0 0 0,7-1 0 0 0,0 0 0 0 0,-1-1 0 0 0,1-1 0 0 0,-1 1 0 0 0,7-6 0 0 0,-7 5 0 0 0,65-41 0 0 0,-61 34 0 0 0,-11 9 0 0 0,-2-1 0 0 0,1 1 0 0 0,1-1 0 0 0,-1 2 0 0 0,0-2 0 0 0,3 0 0 0 0,11-5 0 0 0,0-1 0 0 0,1 2 0 0 0,3-1 0 0 0,-2 1 0 0 0,1 2 0 0 0,-2 2 0 0 0,13-2 0 0 0,-29 6 0 0 0,1 0 0 0 0,0 0 0 0 0,-2-1 0 0 0,1 1 0 0 0,1-2 0 0 0,0 1 0 0 0,-2 0 0 0 0,2 0 0 0 0,-1 0 0 0 0,2-2 0 0 0,12-6 0 0 0,0 0 0 0 0,5-4 0 0 0,-19 9 0 0 0,6-1 0 0 0,-3 4 0 0 0,-4 1 0 0 0,-1-2 0 0 0,2 2 0 0 0,-1-1 0 0 0,-1 1 0 0 0,1-1 0 0 0,1 0 0 0 0,-2 0 0 0 0,1 0 0 0 0,0-1 0 0 0,0 1 0 0 0,-1 0 0 0 0,2-1 0 0 0,1 0 0 0 0,-1 2 0 0 0,-2-1 0 0 0,0 1 0 0 0,0-1 0 0 0,0 1 0 0 0,1-1 0 0 0,0 1 0 0 0,-1-1 0 0 0,0-1 0 0 0,1 2 0 0 0,-1-1 0 0 0,0 0 0 0 0,-1 0 0 0 0,1 0 0 0 0,0 0 0 0 0,1-1 0 0 0,-1 1 0 0 0,-1 0 0 0 0,1 0 0 0 0,16-17 0 0 0,-8 8 0 0 0,-5 2 0 0 0,-1 5 0 0 0,1 0 0 0 0,-1 0 0 0 0,1 0 0 0 0,-1 1 0 0 0,1-1 0 0 0,0 1 0 0 0,2-2 0 0 0,22-11 0 0 0,-27 14 0 0 0,0 0 0 0 0,2-1 0 0 0,-2 1 0 0 0,0 0 0 0 0,2 0 0 0 0,-2 0 0 0 0,1 1 0 0 0,-1-1 0 0 0,2 1 0 0 0,-1-2 0 0 0,-1 2 0 0 0,2 0 0 0 0,-1-1 0 0 0,-1 1 0 0 0,2 0 0 0 0,-1 0 0 0 0,8-1 0 0 0,-7 0 0 0 0,15-8 0 0 0,7-8 0 0 0,-24 17 0 0 0,0 0 0 0 0,0-2 0 0 0,1 2 0 0 0,-1-1 0 0 0,0 1 0 0 0,0-1 0 0 0,0 1 0 0 0,1-1 0 0 0,-1 0 0 0 0,0 1 0 0 0,0-2 0 0 0,-1 1 0 0 0,1 0 0 0 0,1 1 0 0 0,-1-1 0 0 0,-1 0 0 0 0,1 0 0 0 0,0-1 0 0 0,-1 1 0 0 0,12-17 0 0 0,-7 14 0 0 0,1-1 0 0 0,0 1 0 0 0,-2-1 0 0 0,2 2 0 0 0,1-1 0 0 0,1 1 0 0 0,-5 0 0 0 0,15-10 0 0 0,-16 12 0 0 0,0-1 0 0 0,0-1 0 0 0,0 2 0 0 0,1 0 0 0 0,0-1 0 0 0,0 0 0 0 0,-1 1 0 0 0,3-1 0 0 0,3-1 0 0 0,-3 2 0 0 0,-2 0 0 0 0,2-1 0 0 0,0-1 0 0 0,-1 1 0 0 0,0 0 0 0 0,2-2 0 0 0,31-22 0 0 0,19-12 0 0 0,-33 15 0 0 0,-15 16 0 0 0,-1 0 0 0 0,1 0 0 0 0,-1-1 0 0 0,1-1 0 0 0,3-5 0 0 0,-8 12 0 0 0,2-13 0 0 0,-5 14 0 0 0,0 1 0 0 0,0-1 0 0 0,0 1 0 0 0,0-1 0 0 0,0 1 0 0 0,1-1 0 0 0,-1 1 0 0 0,0-2 0 0 0,0 1 0 0 0,0 1 0 0 0,1-1 0 0 0,-1 1 0 0 0,0-1 0 0 0,1 1 0 0 0,-1 0 0 0 0,0-1 0 0 0,1 1 0 0 0,-1-2 0 0 0,2 2 0 0 0,-2 0 0 0 0,0-1 0 0 0,1 1 0 0 0,-1 0 0 0 0,1-1 0 0 0,-1 1 0 0 0,1 0 0 0 0,4-4 0 0 0,0 2 0 0 0,-2-2 0 0 0,1 2 0 0 0,1-1 0 0 0,-2-1 0 0 0,1 0 0 0 0,2-3 0 0 0,-3 3 0 0 0,2-1 0 0 0,0 0 0 0 0,-1 0 0 0 0,2 2 0 0 0,4-4 0 0 0,29-34 0 0 0,-38 41 0 0 0,1-1 0 0 0,-1 0 0 0 0,0 0 0 0 0,0-1 0 0 0,-1 1 0 0 0,1 1 0 0 0,0-1 0 0 0,-1 0 0 0 0,2 0 0 0 0,-1-1 0 0 0,-1 1 0 0 0,0-1 0 0 0,11-12 0 0 0,-9 12 0 0 0,0 0 0 0 0,1 1 0 0 0,-1-2 0 0 0,0 1 0 0 0,1 0 0 0 0,-1-1 0 0 0,-1 1 0 0 0,2 0 0 0 0,-2-1 0 0 0,1 1 0 0 0,0-1 0 0 0,-1 0 0 0 0,0 0 0 0 0,0 1 0 0 0,0-1 0 0 0,0 0 0 0 0,1-2 0 0 0,-2 4 0 0 0,1-1 0 0 0,0-1 0 0 0,-1 2 0 0 0,1-1 0 0 0,0 1 0 0 0,1-2 0 0 0,-2 2 0 0 0,1 0 0 0 0,0-1 0 0 0,1 0 0 0 0,0 1 0 0 0,-1 0 0 0 0,0 0 0 0 0,0 0 0 0 0,1-1 0 0 0,0 1 0 0 0,0-1 0 0 0,0 2 0 0 0,0-1 0 0 0,0-1 0 0 0,-1 0 0 0 0,0 1 0 0 0,2 0 0 0 0,-2 0 0 0 0,0-2 0 0 0,0 2 0 0 0,1 0 0 0 0,-1-2 0 0 0,0 2 0 0 0,0-1 0 0 0,0-1 0 0 0,0 2 0 0 0,-1-1 0 0 0,2 0 0 0 0,-2-21 0 0 0,1 0 0 0 0,-1 22 0 0 0,0 0 0 0 0,0 0 0 0 0,0 1 0 0 0,0-1 0 0 0,1-1 0 0 0,-1 1 0 0 0,0 1 0 0 0,1-1 0 0 0,-1 0 0 0 0,0 1 0 0 0,1-1 0 0 0,-1 1 0 0 0,2-2 0 0 0,-2 1 0 0 0,1 1 0 0 0,-1-1 0 0 0,1 1 0 0 0,0-1 0 0 0,-1 1 0 0 0,1 0 0 0 0,1-1 0 0 0,0-1 0 0 0,-1 2 0 0 0,1-1 0 0 0,0 0 0 0 0,0 0 0 0 0,-1 0 0 0 0,0 0 0 0 0,2-1 0 0 0,-2 1 0 0 0,0 0 0 0 0,2 0 0 0 0,-2 0 0 0 0,0-2 0 0 0,0 2 0 0 0,0 0 0 0 0,1-2 0 0 0,-2 2 0 0 0,2-2 0 0 0,-2 3 0 0 0,0-1 0 0 0,1-1 0 0 0,-1 2 0 0 0,0-1 0 0 0,1 1 0 0 0,-1-1 0 0 0,0 1 0 0 0,1-1 0 0 0,-1 1 0 0 0,2-1 0 0 0,-2 1 0 0 0,1 0 0 0 0,0-2 0 0 0,-1 2 0 0 0,1 0 0 0 0,-1-1 0 0 0,1 1 0 0 0,1 0 0 0 0,-2 0 0 0 0,1-1 0 0 0,1 1 0 0 0,1-1 0 0 0,-1 0 0 0 0,0-1 0 0 0,1 1 0 0 0,-1 0 0 0 0,-1 0 0 0 0,2-1 0 0 0,-1 0 0 0 0,-1 1 0 0 0,2-1 0 0 0,-2 1 0 0 0,0-2 0 0 0,1 1 0 0 0,8-8 0 0 0,1-5 0 0 0,-13 5 0 0 0,2 9 0 0 0,0 1 0 0 0,0 0 0 0 0,0-1 0 0 0,0 1 0 0 0,0 0 0 0 0,0-1 0 0 0,-1 1 0 0 0,1-1 0 0 0,0 1 0 0 0,0 0 0 0 0,0-2 0 0 0,0 2 0 0 0,1 0 0 0 0,-1-1 0 0 0,0 1 0 0 0,0-1 0 0 0,0 1 0 0 0,0 0 0 0 0,0-1 0 0 0,0 1 0 0 0,0 0 0 0 0,2-1 0 0 0,-2 1 0 0 0,0 0 0 0 0,4-6 0 0 0,-3 4 0 0 0,-1 1 0 0 0,2 0 0 0 0,-1 0 0 0 0,-1 0 0 0 0,1-2 0 0 0,-1 2 0 0 0,1 0 0 0 0,-1 0 0 0 0,0-2 0 0 0,1 2 0 0 0,-1 0 0 0 0,0-1 0 0 0,0 0 0 0 0,0 0 0 0 0,2 1 0 0 0,-2-1 0 0 0,1 0 0 0 0,0 1 0 0 0,0 0 0 0 0,-1-1 0 0 0,1 0 0 0 0,1 1 0 0 0,-1 0 0 0 0,0 0 0 0 0,0 0 0 0 0,0-1 0 0 0,2 1 0 0 0,-2 0 0 0 0,1-1 0 0 0,-1 0 0 0 0,1 0 0 0 0,-1 1 0 0 0,0-1 0 0 0,0-1 0 0 0,0 2 0 0 0,2-4 0 0 0,-3 5 0 0 0,0-1 0 0 0,0 0 0 0 0,0 0 0 0 0,1 1 0 0 0,-1-2 0 0 0,0 1 0 0 0,1 1 0 0 0,-1-1 0 0 0,0 0 0 0 0,1 1 0 0 0,-1-1 0 0 0,0 0 0 0 0,2 1 0 0 0,-2-2 0 0 0,1 2 0 0 0,0-1 0 0 0,-1 1 0 0 0,1-1 0 0 0,-1 1 0 0 0,1-1 0 0 0,0 1 0 0 0,-1-1 0 0 0,2 1 0 0 0,-1 0 0 0 0,23-17 0 0 0,32-35 0 0 0,-55 50 0 0 0,0 2 0 0 0,-1-1 0 0 0,1 1 0 0 0,0 0 0 0 0,-1-1 0 0 0,1 1 0 0 0,-1-1 0 0 0,2 0 0 0 0,-2 1 0 0 0,1-2 0 0 0,-1 2 0 0 0,1-1 0 0 0,-1 0 0 0 0,0 1 0 0 0,1-1 0 0 0,-1 0 0 0 0,0 1 0 0 0,1-1 0 0 0,-1-1 0 0 0,0 1 0 0 0,0 1 0 0 0,0-1 0 0 0,0-1 0 0 0,0 2 0 0 0,0 0 0 0 0,0-2 0 0 0,0 2 0 0 0,0-1 0 0 0,0 1 0 0 0,2-1 0 0 0,-2 1 0 0 0,0 0 0 0 0,0-1 0 0 0,0 1 0 0 0,0-1 0 0 0,1 1 0 0 0,-1 0 0 0 0,0-2 0 0 0,0 2 0 0 0,1-1 0 0 0,-1 1 0 0 0,0 0 0 0 0,0-1 0 0 0,1 1 0 0 0,-1 0 0 0 0,1 0 0 0 0,18-14 0 0 0,2-8 0 0 0,-19 20 0 0 0,0 1 0 0 0,0 0 0 0 0,0-1 0 0 0,-1 0 0 0 0,1 1 0 0 0,0-1 0 0 0,0-1 0 0 0,0 0 0 0 0,21-22 0 0 0,-19 21 0 0 0,-1 2 0 0 0,1-2 0 0 0,-2 1 0 0 0,0-1 0 0 0,2 0 0 0 0,-2 1 0 0 0,1-2 0 0 0,-2 1 0 0 0,1 0 0 0 0,1-1 0 0 0,5-6 0 0 0,-7 10 0 0 0,0 1 0 0 0,-1-1 0 0 0,2 0 0 0 0,-1 1 0 0 0,-1-1 0 0 0,1-1 0 0 0,-1 1 0 0 0,1 0 0 0 0,-1 0 0 0 0,1 0 0 0 0,-1-1 0 0 0,2 1 0 0 0,-2 0 0 0 0,0 1 0 0 0,0-1 0 0 0,1 0 0 0 0,-1-1 0 0 0,0 1 0 0 0,0-1 0 0 0,0 2 0 0 0,0 0 0 0 0,0 0 0 0 0,-1-1 0 0 0,1 1 0 0 0,0 0 0 0 0,0 0 0 0 0,0-1 0 0 0,0 1 0 0 0,0 0 0 0 0,0-2 0 0 0,0 2 0 0 0,0 0 0 0 0,0 0 0 0 0,0-1 0 0 0,0 1 0 0 0,0 0 0 0 0,0-1 0 0 0,0 1 0 0 0,0 0 0 0 0,1 0 0 0 0,-1-1 0 0 0,0 1 0 0 0,0 0 0 0 0,0 0 0 0 0,0-1 0 0 0,0 1 0 0 0,1 0 0 0 0,-1 0 0 0 0,0-2 0 0 0,0 2 0 0 0,0 0 0 0 0,1 0 0 0 0,-1 0 0 0 0,0 0 0 0 0,0-1 0 0 0,1 1 0 0 0,-1 0 0 0 0,2 0 0 0 0,-1-1 0 0 0,-1 1 0 0 0,1 0 0 0 0,0-1 0 0 0,-1 1 0 0 0,1-1 0 0 0,-1 1 0 0 0,1-2 0 0 0,-1 2 0 0 0,2-1 0 0 0,-2 1 0 0 0,1-1 0 0 0,-1 1 0 0 0,0-1 0 0 0,1 0 0 0 0,-1 1 0 0 0,0-2 0 0 0,1 1 0 0 0,0-2 0 0 0,2 0 0 0 0,-2 0 0 0 0,1 0 0 0 0,0 1 0 0 0,0 1 0 0 0,-1-2 0 0 0,1 1 0 0 0,1 0 0 0 0,-1 1 0 0 0,1-2 0 0 0,-1 2 0 0 0,0-1 0 0 0,0-1 0 0 0,0 1 0 0 0,-1-1 0 0 0,0 1 0 0 0,1 0 0 0 0,-1-1 0 0 0,0 0 0 0 0,0 0 0 0 0,0-1 0 0 0,0 0 0 0 0,1 0 0 0 0,0 1 0 0 0,-1-1 0 0 0,0 1 0 0 0,2 0 0 0 0,0-3 0 0 0,1 2 0 0 0,-1 0 0 0 0,1-1 0 0 0,0 1 0 0 0,-1-1 0 0 0,0 0 0 0 0,-1 0 0 0 0,0-1 0 0 0,1 2 0 0 0,-1-2 0 0 0,-1 1 0 0 0,2-1 0 0 0,-2 1 0 0 0,0-1 0 0 0,-1-2 0 0 0,1 4 0 0 0,0 1 0 0 0,1-1 0 0 0,-1 1 0 0 0,0 0 0 0 0,0 0 0 0 0,2-1 0 0 0,-2 2 0 0 0,1-2 0 0 0,0 1 0 0 0,1 0 0 0 0,-1 1 0 0 0,1 0 0 0 0,-1-2 0 0 0,4-2 0 0 0,-4 2 0 0 0,1 2 0 0 0,-1-1 0 0 0,0 0 0 0 0,2 1 0 0 0,-2-1 0 0 0,2 1 0 0 0,-2 0 0 0 0,3-1 0 0 0,-3 2 0 0 0,0 0 0 0 0,-1-2 0 0 0,0 2 0 0 0,0 0 0 0 0,0 0 0 0 0,1-1 0 0 0,-1 0 0 0 0,0 0 0 0 0,0 1 0 0 0,0-3 0 0 0,1 2 0 0 0,-1 1 0 0 0,0-2 0 0 0,0 1 0 0 0,0 1 0 0 0,0-2 0 0 0,1 2 0 0 0,-1-1 0 0 0,0 1 0 0 0,1-1 0 0 0,0 1 0 0 0,0-1 0 0 0,19-21 0 0 0,-12 18 0 0 0,-8 5 0 0 0,-1-1 0 0 0,1 1 0 0 0,-1 0 0 0 0,1 0 0 0 0,-1 0 0 0 0,0-1 0 0 0,1 1 0 0 0,-1 0 0 0 0,2 0 0 0 0,-2-1 0 0 0,0 1 0 0 0,1 0 0 0 0,-1-1 0 0 0,0 1 0 0 0,1 0 0 0 0,-1-1 0 0 0,0 1 0 0 0,0-2 0 0 0,1 2 0 0 0,-1 0 0 0 0,0-1 0 0 0,0 1 0 0 0,0-1 0 0 0,0 1 0 0 0,1-1 0 0 0,-1 1 0 0 0,2-4 0 0 0,1 3 0 0 0,1 0 0 0 0,5-12 0 0 0,-4 7 0 0 0,0 0 0 0 0,0 0 0 0 0,0 1 0 0 0,0-1 0 0 0,6-2 0 0 0,13-14 0 0 0,-4 7 0 0 0,-20 14 0 0 0,1 1 0 0 0,0-1 0 0 0,0 1 0 0 0,-1-2 0 0 0,2 2 0 0 0,-1-1 0 0 0,-1 0 0 0 0,1 0 0 0 0,-1 1 0 0 0,1-1 0 0 0,-1 0 0 0 0,1-1 0 0 0,-1 1 0 0 0,0 1 0 0 0,2-1 0 0 0,-2 0 0 0 0,0 0 0 0 0,0-1 0 0 0,1 1 0 0 0,-1 0 0 0 0,0 0 0 0 0,0 0 0 0 0,1-3 0 0 0,0-1 0 0 0,0 2 0 0 0,2-1 0 0 0,-2 1 0 0 0,1-1 0 0 0,1 0 0 0 0,-1 2 0 0 0,0-1 0 0 0,1-1 0 0 0,-1 2 0 0 0,1-2 0 0 0,0 2 0 0 0,13-11 0 0 0,-14 10 0 0 0,2-5 0 0 0,-4 8 0 0 0,0-1 0 0 0,1 1 0 0 0,-1-2 0 0 0,0 2 0 0 0,0-1 0 0 0,0 0 0 0 0,0 1 0 0 0,1-1 0 0 0,-1 1 0 0 0,0-1 0 0 0,1 1 0 0 0,-1-1 0 0 0,0 1 0 0 0,1-2 0 0 0,-1 2 0 0 0,2 0 0 0 0,-2-1 0 0 0,0 1 0 0 0,1-1 0 0 0,-1 1 0 0 0,1 0 0 0 0,-1-1 0 0 0,1 1 0 0 0,-1 0 0 0 0,1 0 0 0 0,0-1 0 0 0,-1 1 0 0 0,2 0 0 0 0,-2 0 0 0 0,1 0 0 0 0,0 0 0 0 0,-1 0 0 0 0,10-6 0 0 0,-10-1 0 0 0,7 1 0 0 0,-5 2 0 0 0,-2 4 0 0 0,0-1 0 0 0,0 1 0 0 0,0-1 0 0 0,0 1 0 0 0,0-2 0 0 0,0 2 0 0 0,0-1 0 0 0,0 1 0 0 0,0-1 0 0 0,0 1 0 0 0,0-1 0 0 0,0 1 0 0 0,0-1 0 0 0,1 1 0 0 0,-1 0 0 0 0,0-2 0 0 0,0 2 0 0 0,0-1 0 0 0,1 1 0 0 0,-1-1 0 0 0,0 1 0 0 0,2 0 0 0 0,-2-1 0 0 0,0 1 0 0 0,1 0 0 0 0,-1-1 0 0 0,2-2 0 0 0,-2 3 0 0 0,1 0 0 0 0,-1 0 0 0 0,2-1 0 0 0,-2 1 0 0 0,0 0 0 0 0,1-1 0 0 0,-1 1 0 0 0,0 0 0 0 0,1-1 0 0 0,-1 1 0 0 0,0 0 0 0 0,0-1 0 0 0,0 1 0 0 0,1-2 0 0 0,-1 2 0 0 0,0-1 0 0 0,0 1 0 0 0,0 0 0 0 0,0-1 0 0 0,0 1 0 0 0,1-1 0 0 0,-1 1 0 0 0,0-1 0 0 0,0 1 0 0 0,0-2 0 0 0,0 2 0 0 0,-2-8 0 0 0,7-1 0 0 0,2-6 0 0 0,23-20 0 0 0,-21 24 0 0 0,-8 11 0 0 0,-1 0 0 0 0,0 0 0 0 0,0-1 0 0 0,1 1 0 0 0,-1 0 0 0 0,0 0 0 0 0,0 0 0 0 0,0-1 0 0 0,2 1 0 0 0,-2 0 0 0 0,0 0 0 0 0,0-2 0 0 0,0 2 0 0 0,0 0 0 0 0,0 0 0 0 0,1-1 0 0 0,-1 1 0 0 0,0 0 0 0 0,0-1 0 0 0,0 1 0 0 0,0 0 0 0 0,0 0 0 0 0,0-1 0 0 0,0 1 0 0 0,0 0 0 0 0,0-1 0 0 0,0 1 0 0 0,0 0 0 0 0,0-2 0 0 0,0 2 0 0 0,-1 0 0 0 0,1 0 0 0 0,0-1 0 0 0,0 1 0 0 0,0 0 0 0 0,0 0 0 0 0,0-1 0 0 0,-2 1 0 0 0,2 0 0 0 0,0 0 0 0 0,0-1 0 0 0,-1 1 0 0 0,-1-7 0 0 0,2 1 0 0 0,3 0 0 0 0,1-11 0 0 0,0 14 0 0 0,-1 1 0 0 0,5-2 0 0 0,-8-6 0 0 0,6 1 0 0 0,-2 0 0 0 0,-8 1 0 0 0,10 2 0 0 0,1-3 0 0 0,1 0 0 0 0,-6 3 0 0 0,0-1 0 0 0,-3 1 0 0 0,4-2 0 0 0,-1 0 0 0 0,5 2 0 0 0,-2-3 0 0 0,-8 3 0 0 0,1-1 0 0 0,-6 1 0 0 0,2 0 0 0 0,1-2 0 0 0,-2-11 0 0 0,6 19 0 0 0,1-1 0 0 0,0 0 0 0 0,0 1 0 0 0,-1-2 0 0 0,1 2 0 0 0,0-1 0 0 0,-2 1 0 0 0,2-1 0 0 0,-1 1 0 0 0,1-1 0 0 0,0 1 0 0 0,-1-1 0 0 0,1 1 0 0 0,-1 0 0 0 0,1-2 0 0 0,-1 2 0 0 0,-1-1 0 0 0,2 1 0 0 0,-1 0 0 0 0,1 0 0 0 0,-1-1 0 0 0,0 1 0 0 0,0 0 0 0 0,-14-9 0 0 0,15 9 0 0 0,0 0 0 0 0,-1 0 0 0 0,1 0 0 0 0,0 0 0 0 0,0 0 0 0 0,0 0 0 0 0,0 0 0 0 0,0 0 0 0 0,-1-2 0 0 0,1 2 0 0 0,0 0 0 0 0,0 0 0 0 0,0 0 0 0 0,0 0 0 0 0,0 0 0 0 0,0-1 0 0 0,0 1 0 0 0,0 0 0 0 0,-1 0 0 0 0,1 0 0 0 0,0 0 0 0 0,0-1 0 0 0,0 1 0 0 0,0 0 0 0 0,0 0 0 0 0,0 0 0 0 0,0 0 0 0 0,0-1 0 0 0,0 1 0 0 0,0 0 0 0 0,0 0 0 0 0,0 0 0 0 0,0-1 0 0 0,0 1 0 0 0,1-2 0 0 0,-1 1 0 0 0,1 0 0 0 0,-1 0 0 0 0,0 0 0 0 0,0 0 0 0 0,0-1 0 0 0,1 1 0 0 0,-1 0 0 0 0,0 0 0 0 0,0 0 0 0 0,-1-1 0 0 0,1 1 0 0 0,0 0 0 0 0,0 0 0 0 0,0 0 0 0 0,-1-1 0 0 0,1 1 0 0 0,0 0 0 0 0,-1 0 0 0 0,1 0 0 0 0,-1 0 0 0 0,1-1 0 0 0,-2 1 0 0 0,1 0 0 0 0,0 0 0 0 0,-7-6 0 0 0,1-1 0 0 0,5 5 0 0 0,2-2 0 0 0,3-1 0 0 0,-4 0 0 0 0,5 4 0 0 0,-6-2 0 0 0,-6-2 0 0 0,8 5 0 0 0,0 1 0 0 0,-2 0 0 0 0,2 0 0 0 0,0 0 0 0 0,0-1 0 0 0,0 1 0 0 0,0 0 0 0 0,0 0 0 0 0,0 0 0 0 0,0-1 0 0 0,0 1 0 0 0,0 0 0 0 0,0 0 0 0 0,0-1 0 0 0,0 1 0 0 0,0 0 0 0 0,0 0 0 0 0,0 0 0 0 0,0-2 0 0 0,0 2 0 0 0,0 0 0 0 0,0 0 0 0 0,0-1 0 0 0,0 1 0 0 0,0 0 0 0 0,0 0 0 0 0,0 0 0 0 0,0-1 0 0 0,2 1 0 0 0,-2 0 0 0 0,9-6 0 0 0,-2-2 0 0 0,-8-1 0 0 0,7 4 0 0 0,-7-4 0 0 0,6 0 0 0 0,4 0 0 0 0,4-5 0 0 0,-14 6 0 0 0,1 7 0 0 0,0 1 0 0 0,-1 0 0 0 0,1 0 0 0 0,0-2 0 0 0,0 2 0 0 0,0 0 0 0 0,0-1 0 0 0,0 1 0 0 0,0 0 0 0 0,0-1 0 0 0,0 1 0 0 0,0 0 0 0 0,0-1 0 0 0,0 1 0 0 0,0 0 0 0 0,0 0 0 0 0,0-1 0 0 0,0 1 0 0 0,0 0 0 0 0,0-2 0 0 0,0 2 0 0 0,1 0 0 0 0,-1-1 0 0 0,0 1 0 0 0,0 0 0 0 0,0 0 0 0 0,1-1 0 0 0,-1 1 0 0 0,4-7 0 0 0,1-13 0 0 0,-4 16 0 0 0,0 3 0 0 0,11-12 0 0 0,14-16 0 0 0,6-5 0 0 0,-25 27 0 0 0,-3 4 0 0 0,-2 0 0 0 0,2-1 0 0 0,-2 2 0 0 0,0-2 0 0 0,2 1 0 0 0,0-6 0 0 0,6-8 0 0 0,-6 9 0 0 0,1 1 0 0 0,-1 0 0 0 0,1 1 0 0 0,0-1 0 0 0,6-4 0 0 0,14-25 0 0 0,1 9 0 0 0,-22 23 0 0 0,1-1 0 0 0,0 0 0 0 0,1 2 0 0 0,-1-1 0 0 0,7-3 0 0 0,-4 2 0 0 0,39-20 0 0 0,-22 14 0 0 0,-9 5 0 0 0,-8 4 0 0 0,1 0 0 0 0,-1-2 0 0 0,-1 2 0 0 0,6-5 0 0 0,3 2 0 0 0,0-3 0 0 0,4-3 0 0 0,1 3 0 0 0,-17 5 0 0 0,6-3 0 0 0,17-13 0 0 0,40-8 0 0 0,-47 22 0 0 0,-13 0 0 0 0,-6 3 0 0 0,2 1 0 0 0,-2-2 0 0 0,1 2 0 0 0,1 0 0 0 0,-1 0 0 0 0,-1 0 0 0 0,2-1 0 0 0,-1 1 0 0 0,3 0 0 0 0,0-1 0 0 0,0-1 0 0 0,1 0 0 0 0,-1 0 0 0 0,0 0 0 0 0,1-1 0 0 0,0-1 0 0 0,3-3 0 0 0,-3 3 0 0 0,4 1 0 0 0,-4-1 0 0 0,4-5 0 0 0,-6 7 0 0 0,13-2 0 0 0,-8 0 0 0 0,2 2 0 0 0,0-2 0 0 0,-2 4 0 0 0,3-3 0 0 0,2-1 0 0 0,-3 4 0 0 0,7-5 0 0 0,6 3 0 0 0,1-3 0 0 0,-21 5 0 0 0,9-7 0 0 0,0 1 0 0 0,-1 3 0 0 0,1-1 0 0 0,0-1 0 0 0,1-1 0 0 0,2-2 0 0 0,6-4 0 0 0,-13 7 0 0 0,13-4 0 0 0,-18 7 0 0 0,21-17 0 0 0,3-1 0 0 0,-8 10 0 0 0,-8 5 0 0 0,6-2 0 0 0,-17 8 0 0 0,-1 0 0 0 0,1 0 0 0 0,-1 0 0 0 0,1 0 0 0 0,-1 0 0 0 0,1 0 0 0 0,-1 0 0 0 0,1 0 0 0 0,-1 0 0 0 0,2 0 0 0 0,-2 0 0 0 0,1 0 0 0 0,-1-1 0 0 0,1 1 0 0 0,-1 0 0 0 0,1 0 0 0 0,-1-2 0 0 0,0 2 0 0 0,1 0 0 0 0,-1-1 0 0 0,2 1 0 0 0,-2 0 0 0 0,0-1 0 0 0,1 1 0 0 0,-1 0 0 0 0,0-1 0 0 0,0 1 0 0 0,1-1 0 0 0,-1 1 0 0 0,1-3 0 0 0,2 1 0 0 0,-1-1 0 0 0,0 1 0 0 0,1 1 0 0 0,-1-2 0 0 0,0 2 0 0 0,1 0 0 0 0,-1-1 0 0 0,1 1 0 0 0,0-1 0 0 0,0 1 0 0 0,0 0 0 0 0,2 0 0 0 0,15-5 0 0 0,-18 5 0 0 0,2-1 0 0 0,-2 1 0 0 0,2 0 0 0 0,-2 0 0 0 0,2-1 0 0 0,-2 0 0 0 0,1 0 0 0 0,0 0 0 0 0,2-2 0 0 0,0 0 0 0 0,-3 2 0 0 0,0 1 0 0 0,1 0 0 0 0,-1 0 0 0 0,1-1 0 0 0,0 1 0 0 0,0 0 0 0 0,-1 0 0 0 0,2 0 0 0 0,-2 1 0 0 0,4-2 0 0 0,-1 1 0 0 0,16-10 0 0 0,-19 10 0 0 0,1 0 0 0 0,-1-1 0 0 0,2 1 0 0 0,-2-1 0 0 0,2 1 0 0 0,-2 0 0 0 0,3 0 0 0 0,105-29 0 0 0,-107 30 0 0 0,-1-1 0 0 0,0 1 0 0 0,1-1 0 0 0,-1-1 0 0 0,-1 1 0 0 0,2 1 0 0 0,-1-1 0 0 0,1 0 0 0 0,-2 0 0 0 0,1-2 0 0 0,-1 2 0 0 0,2 0 0 0 0,-2-1 0 0 0,1 0 0 0 0,-1 1 0 0 0,1-1 0 0 0,0-1 0 0 0,6-4 0 0 0,2 0 0 0 0,-1 0 0 0 0,1 1 0 0 0,1 0 0 0 0,9-3 0 0 0,18-12 0 0 0,34-15 0 0 0,-24 13 0 0 0,-3 0 0 0 0,-41 21 0 0 0,-1 0 0 0 0,1-1 0 0 0,-2 2 0 0 0,2-1 0 0 0,-1 1 0 0 0,1-1 0 0 0,-1 1 0 0 0,2 0 0 0 0,-1 0 0 0 0,-1 0 0 0 0,1 1 0 0 0,16-6 0 0 0,51-22 0 0 0,-43 18 0 0 0,-14 2 0 0 0,-9 5 0 0 0,65-42 0 0 0,-60 39 0 0 0,0 1 0 0 0,1 0 0 0 0,0 0 0 0 0,-1 2 0 0 0,1 1 0 0 0,6-3 0 0 0,-10 2 0 0 0,0 2 0 0 0,0-2 0 0 0,0 0 0 0 0,7-4 0 0 0,-8 4 0 0 0,2 0 0 0 0,-1 0 0 0 0,-1 0 0 0 0,8 0 0 0 0,-5-1 0 0 0,1 2 0 0 0,-1-3 0 0 0,0 1 0 0 0,0 0 0 0 0,2-2 0 0 0,8-5 0 0 0,-6 6 0 0 0,-8 3 0 0 0,-2 1 0 0 0,2-1 0 0 0,-1 0 0 0 0,-1 0 0 0 0,1-1 0 0 0,-1 1 0 0 0,3-2 0 0 0,-1 1 0 0 0,0-1 0 0 0,0 1 0 0 0,1-1 0 0 0,0 2 0 0 0,-2-1 0 0 0,2 1 0 0 0,0 0 0 0 0,29-16 0 0 0,-22 11 0 0 0,-1-2 0 0 0,1 2 0 0 0,8-2 0 0 0,18-10 0 0 0,17-22 0 0 0,-40 35 0 0 0,-12 5 0 0 0,1-1 0 0 0,0 1 0 0 0,0-2 0 0 0,-1 1 0 0 0,0-1 0 0 0,1 0 0 0 0,-2 0 0 0 0,3-1 0 0 0,45-32 0 0 0,-47 32 0 0 0,-4 4 0 0 0,1-1 0 0 0,0 0 0 0 0,-1 0 0 0 0,2 1 0 0 0,-1-1 0 0 0,0 1 0 0 0,-1-1 0 0 0,1-1 0 0 0,0 2 0 0 0,0-1 0 0 0,1 1 0 0 0,-1 0 0 0 0,0-1 0 0 0,-1 1 0 0 0,1 0 0 0 0,0 0 0 0 0,1-1 0 0 0,0 1 0 0 0,8-5 0 0 0,-2 0 0 0 0,1 0 0 0 0,8-6 0 0 0,4-4 0 0 0,-12 9 0 0 0,-1 0 0 0 0,-1 0 0 0 0,2 1 0 0 0,-1-4 0 0 0,-7 8 0 0 0,0 0 0 0 0,0 0 0 0 0,1-1 0 0 0,-1 1 0 0 0,0 0 0 0 0,0 0 0 0 0,2 1 0 0 0,-2-1 0 0 0,0 0 0 0 0,2-1 0 0 0,-1 2 0 0 0,-1-1 0 0 0,0 0 0 0 0,0 1 0 0 0,2-1 0 0 0,-2 0 0 0 0,0-1 0 0 0,0 2 0 0 0,0-1 0 0 0,1 0 0 0 0,-1-1 0 0 0,6-5 0 0 0,0-1 0 0 0,1 1 0 0 0,1 1 0 0 0,-1-1 0 0 0,0 2 0 0 0,1-1 0 0 0,8-3 0 0 0,24-15 0 0 0,-5 2 0 0 0,-28 16 0 0 0,0 1 0 0 0,1 0 0 0 0,0 0 0 0 0,1 2 0 0 0,-1-1 0 0 0,-1 1 0 0 0,3 0 0 0 0,3 0 0 0 0,3-2 0 0 0,14 1 0 0 0,-31 4 0 0 0,1 0 0 0 0,-1 0 0 0 0,1 0 0 0 0,0 0 0 0 0,-1 0 0 0 0,2 0 0 0 0,-1 0 0 0 0,-1 0 0 0 0,1 0 0 0 0,0 0 0 0 0,-1 0 0 0 0,1 0 0 0 0,-1 0 0 0 0,2 0 0 0 0,-1-1 0 0 0,-1 1 0 0 0,1 0 0 0 0,-1-1 0 0 0,1 1 0 0 0,0 0 0 0 0,-1-1 0 0 0,2 1 0 0 0,-2 0 0 0 0,1-1 0 0 0,-1 1 0 0 0,0-2 0 0 0,1 1 0 0 0,1-1 0 0 0,3-2 0 0 0,19-6 0 0 0,-18 8 0 0 0,8-5 0 0 0,5-3 0 0 0,-14 6 0 0 0,0 2 0 0 0,1-2 0 0 0,-2 2 0 0 0,2-2 0 0 0,0 2 0 0 0,0 1 0 0 0,0-2 0 0 0,1 2 0 0 0,6-4 0 0 0,-9 3 0 0 0,24-14 0 0 0,-17 12 0 0 0,5-8 0 0 0,4 1 0 0 0,-10 3 0 0 0,0 3 0 0 0,4-1 0 0 0,-10 4 0 0 0,-1-2 0 0 0,27-17 0 0 0,-12 4 0 0 0,6-7 0 0 0,2 2 0 0 0,-15 3 0 0 0,0 1 0 0 0,9-10 0 0 0,-10 15 0 0 0,-4 6 0 0 0,-5 6 0 0 0,1 0 0 0 0,-1-2 0 0 0,-1 2 0 0 0,1 0 0 0 0,0 0 0 0 0,0-1 0 0 0,-1 0 0 0 0,1 0 0 0 0,-1 1 0 0 0,2 0 0 0 0,-1-3 0 0 0,12-19 0 0 0,-11 15 0 0 0,8-11 0 0 0,20-15 0 0 0,-29 32 0 0 0,0 1 0 0 0,0 0 0 0 0,0 0 0 0 0,-1 0 0 0 0,1-1 0 0 0,1 1 0 0 0,-1-1 0 0 0,-1 1 0 0 0,1 0 0 0 0,0-1 0 0 0,-1 0 0 0 0,0 1 0 0 0,1-2 0 0 0,-1 2 0 0 0,0 0 0 0 0,2-1 0 0 0,0-9 0 0 0,9-13 0 0 0,9 2 0 0 0,-5-14 0 0 0,-12 32 0 0 0,0-11 0 0 0,-1 14 0 0 0,0-8 0 0 0,10-8 0 0 0,-11 14 0 0 0,4-13 0 0 0,-5 13 0 0 0,0 3 0 0 0,0-1 0 0 0,0 0 0 0 0,0 0 0 0 0,1 1 0 0 0,-1-2 0 0 0,0 1 0 0 0,0 1 0 0 0,1-1 0 0 0,-1 1 0 0 0,0-1 0 0 0,1 0 0 0 0,-1 1 0 0 0,1-2 0 0 0,-1 2 0 0 0,2-1 0 0 0,-2 1 0 0 0,1-1 0 0 0,-1 1 0 0 0,1-1 0 0 0,6-5 0 0 0,2-4 0 0 0,-2 3 0 0 0,15-13 0 0 0,-21 19 0 0 0,1 1 0 0 0,-1-1 0 0 0,0 1 0 0 0,-1-2 0 0 0,1 1 0 0 0,0 1 0 0 0,-1-1 0 0 0,2 0 0 0 0,-1 1 0 0 0,-1-1 0 0 0,1 0 0 0 0,-1-1 0 0 0,1 1 0 0 0,-1 0 0 0 0,1 1 0 0 0,-1-2 0 0 0,0 0 0 0 0,2 0 0 0 0,-1 1 0 0 0,-1 0 0 0 0,1-2 0 0 0,0 2 0 0 0,-1 0 0 0 0,1 0 0 0 0,0-2 0 0 0,1 2 0 0 0,-1 0 0 0 0,0 0 0 0 0,3-2 0 0 0,22-38 0 0 0,-10 21 0 0 0,-5 9 0 0 0,-1-2 0 0 0,-2 1 0 0 0,0-1 0 0 0,1 0 0 0 0,0-6 0 0 0,-5 13 0 0 0,-1 0 0 0 0,1 0 0 0 0,1 0 0 0 0,-2 1 0 0 0,3-2 0 0 0,11-12 0 0 0,-8 7 0 0 0,-8 12 0 0 0,10-20 0 0 0,-7 12 0 0 0,6-11 0 0 0,-7 15 0 0 0,-1-1 0 0 0,1 2 0 0 0,-2-2 0 0 0,1 0 0 0 0,0-4 0 0 0,2-2 0 0 0,15-20 0 0 0,-19 27 0 0 0,6-6 0 0 0,-1 1 0 0 0,-2 2 0 0 0,-2 1 0 0 0,2-1 0 0 0,-2 0 0 0 0,1 0 0 0 0,0-1 0 0 0,0-24 0 0 0,-2 23 0 0 0,1 1 0 0 0,-1 0 0 0 0,1-1 0 0 0,-2 1 0 0 0,1 0 0 0 0,-1-1 0 0 0,-1-1 0 0 0,2 6 0 0 0,-2-1 0 0 0,2 2 0 0 0,0-1 0 0 0,0 1 0 0 0,0-2 0 0 0,0 1 0 0 0,2-2 0 0 0,-2-25 0 0 0,-6-7 0 0 0,1-1 0 0 0,0-31 0 0 0,4 56 0 0 0,0 11 0 0 0,1 2 0 0 0,0-1 0 0 0,-1-1 0 0 0,1 2 0 0 0,0-1 0 0 0,0-1 0 0 0,1 2 0 0 0,-1-1 0 0 0,0-1 0 0 0,0 2 0 0 0,1-2 0 0 0,-1 1 0 0 0,1 1 0 0 0,-1 0 0 0 0,0-1 0 0 0,0 1 0 0 0,0-1 0 0 0,0 1 0 0 0,0 0 0 0 0,-1 0 0 0 0,1 0 0 0 0,0-2 0 0 0,0 2 0 0 0,-1 0 0 0 0,1-2 0 0 0,-1 3 0 0 0,1-1 0 0 0,0 0 0 0 0,-2 0 0 0 0,2 0 0 0 0,0 0 0 0 0,0-1 0 0 0,0 0 0 0 0,0 1 0 0 0,0 0 0 0 0,0-1 0 0 0,0 1 0 0 0,0 0 0 0 0,2-5 0 0 0,-1-1 0 0 0,0 1 0 0 0,0-1 0 0 0,-1 1 0 0 0,0-1 0 0 0,0 1 0 0 0,0-1 0 0 0,-1 1 0 0 0,0-1 0 0 0,-2-5 0 0 0,2 2 0 0 0,0 0 0 0 0,0 0 0 0 0,1 0 0 0 0,0 1 0 0 0,1-9 0 0 0,0-10 0 0 0,-4 3 0 0 0,3 20 0 0 0,-2 1 0 0 0,1 0 0 0 0,1-1 0 0 0,0 1 0 0 0,0-1 0 0 0,0 1 0 0 0,0 0 0 0 0,1-4 0 0 0,1 2 0 0 0,-2 0 0 0 0,1 1 0 0 0,-1-1 0 0 0,0 1 0 0 0,-1-5 0 0 0,-1 4 0 0 0,2 1 0 0 0,0-1 0 0 0,0 1 0 0 0,0-1 0 0 0,2 2 0 0 0,-1-2 0 0 0,0-4 0 0 0,0 8 0 0 0,-1-1 0 0 0,0 0 0 0 0,0 1 0 0 0,0-1 0 0 0,0 1 0 0 0,0-1 0 0 0,0 1 0 0 0,0 0 0 0 0,-1-1 0 0 0,1 1 0 0 0,-1-1 0 0 0,0 1 0 0 0,-1-3 0 0 0,1 2 0 0 0,0-1 0 0 0,0-1 0 0 0,0 2 0 0 0,0-1 0 0 0,1 1 0 0 0,-2-3 0 0 0,-7-58 0 0 0,4 9 0 0 0,0 30 0 0 0,7 23 0 0 0,-2-1 0 0 0,0 0 0 0 0,-2 0 0 0 0,2 1 0 0 0,0-2 0 0 0,-1 2 0 0 0,1 0 0 0 0,-2-4 0 0 0,1-6 0 0 0,1 8 0 0 0,-2 1 0 0 0,2-1 0 0 0,0 0 0 0 0,-1 1 0 0 0,0-1 0 0 0,0 1 0 0 0,0-1 0 0 0,-2-2 0 0 0,1-1 0 0 0,-4-42 0 0 0,-4 20 0 0 0,-10-15 0 0 0,17 35 0 0 0,-6-16 0 0 0,8 22 0 0 0,-7-16 0 0 0,-6-26 0 0 0,-2 11 0 0 0,12 20 0 0 0,-4-17 0 0 0,6 30 0 0 0,-3-21 0 0 0,4 18 0 0 0,-15-55 0 0 0,14 51 0 0 0,-2-22 0 0 0,-2 8 0 0 0,5 19 0 0 0,0 1 0 0 0,1 0 0 0 0,-1-1 0 0 0,0 0 0 0 0,1 0 0 0 0,0 1 0 0 0,-1-4 0 0 0,-1-28 0 0 0,2 30 0 0 0,0 0 0 0 0,0 0 0 0 0,-1 0 0 0 0,1 1 0 0 0,-1-1 0 0 0,0 0 0 0 0,0 1 0 0 0,-1-1 0 0 0,-1-4 0 0 0,-11-30 0 0 0,-1-3 0 0 0,14 36 0 0 0,0-3 0 0 0,-1 1 0 0 0,0 0 0 0 0,0 1 0 0 0,0-1 0 0 0,-1 0 0 0 0,0 1 0 0 0,-2-4 0 0 0,-1 0 0 0 0,0-8 0 0 0,-3-6 0 0 0,9 23 0 0 0,-2 0 0 0 0,1 1 0 0 0,0-1 0 0 0,1-1 0 0 0,-1 1 0 0 0,1 0 0 0 0,-1 0 0 0 0,1 0 0 0 0,0-1 0 0 0,-2 0 0 0 0,2 1 0 0 0,0 0 0 0 0,0 0 0 0 0,-1-1 0 0 0,1 0 0 0 0,-1-4 0 0 0,-11-27 0 0 0,11 29 0 0 0,1 1 0 0 0,-1-1 0 0 0,0 0 0 0 0,-1 1 0 0 0,0 0 0 0 0,1 0 0 0 0,-2-1 0 0 0,2 1 0 0 0,-1 0 0 0 0,-5-10 0 0 0,4 5 0 0 0,-3-2 0 0 0,0 3 0 0 0,-1-3 0 0 0,6 8 0 0 0,0 1 0 0 0,1 0 0 0 0,-1 0 0 0 0,1 0 0 0 0,-1 0 0 0 0,1-1 0 0 0,-2 1 0 0 0,2 0 0 0 0,0 0 0 0 0,-1 0 0 0 0,1-1 0 0 0,0 1 0 0 0,0-1 0 0 0,-1-2 0 0 0,-9-20 0 0 0,9 22 0 0 0,1 1 0 0 0,0-1 0 0 0,-1 0 0 0 0,1 1 0 0 0,-1-1 0 0 0,0 1 0 0 0,1-2 0 0 0,-1 2 0 0 0,-1 0 0 0 0,1-2 0 0 0,-1 1 0 0 0,-2-5 0 0 0,3 3 0 0 0,0 1 0 0 0,-9-13 0 0 0,2 0 0 0 0,4 11 0 0 0,2 3 0 0 0,1 0 0 0 0,0 2 0 0 0,1 0 0 0 0,0-1 0 0 0,-2 1 0 0 0,2 0 0 0 0,0-1 0 0 0,-1 1 0 0 0,1 0 0 0 0,0-1 0 0 0,-1 1 0 0 0,1-1 0 0 0,0 1 0 0 0,0-2 0 0 0,-1 2 0 0 0,1-1 0 0 0,0 1 0 0 0,0-1 0 0 0,0 1 0 0 0,0-1 0 0 0,0 1 0 0 0,0-1 0 0 0,-1 1 0 0 0,1-2 0 0 0,1 1 0 0 0,-3-11 0 0 0,0 3 0 0 0,1 7 0 0 0,1-2 0 0 0,0 0 0 0 0,-1 2 0 0 0,0-2 0 0 0,0 2 0 0 0,-1-2 0 0 0,1 2 0 0 0,0-1 0 0 0,-1-2 0 0 0,-14-36 0 0 0,15 40 0 0 0,0-1 0 0 0,0 1 0 0 0,1-1 0 0 0,-2 0 0 0 0,2 1 0 0 0,-1-2 0 0 0,1 2 0 0 0,-1-1 0 0 0,1 1 0 0 0,-1-2 0 0 0,1 2 0 0 0,0-1 0 0 0,0-4 0 0 0,-13-17 0 0 0,10 18 0 0 0,3 4 0 0 0,-1 0 0 0 0,1 0 0 0 0,-1-1 0 0 0,0 0 0 0 0,0 1 0 0 0,1 0 0 0 0,-2 1 0 0 0,1-1 0 0 0,0 0 0 0 0,0-1 0 0 0,0 1 0 0 0,-2 0 0 0 0,-5-6 0 0 0,-13-15 0 0 0,9 5 0 0 0,11 15 0 0 0,1 1 0 0 0,-2-1 0 0 0,1 1 0 0 0,0 0 0 0 0,1-1 0 0 0,-1 1 0 0 0,0 0 0 0 0,-1 0 0 0 0,1 0 0 0 0,0-1 0 0 0,-1 1 0 0 0,-1-4 0 0 0,0 1 0 0 0,0-1 0 0 0,0 0 0 0 0,0 0 0 0 0,1 1 0 0 0,1-1 0 0 0,-2-1 0 0 0,2 1 0 0 0,-1-4 0 0 0,-1 3 0 0 0,0-11 0 0 0,-4-8 0 0 0,4 20 0 0 0,2 3 0 0 0,1 1 0 0 0,-1-2 0 0 0,0 2 0 0 0,0-1 0 0 0,-1 1 0 0 0,1-1 0 0 0,0 0 0 0 0,0 1 0 0 0,0 0 0 0 0,-1 0 0 0 0,1 1 0 0 0,1-2 0 0 0,0 2 0 0 0,-1 0 0 0 0,1 0 0 0 0,0-1 0 0 0,-1 1 0 0 0,1 0 0 0 0,0-1 0 0 0,0 1 0 0 0,-1 0 0 0 0,1-1 0 0 0,0 1 0 0 0,0 0 0 0 0,0-1 0 0 0,-1 1 0 0 0,1 0 0 0 0,0-2 0 0 0,0 2 0 0 0,0-1 0 0 0,0 1 0 0 0,0 0 0 0 0,0-1 0 0 0,0 1 0 0 0,-2-4 0 0 0,-43-38 0 0 0,33 19 0 0 0,9 19 0 0 0,-2-1 0 0 0,1 0 0 0 0,0 0 0 0 0,0-1 0 0 0,1 0 0 0 0,-2-3 0 0 0,2 3 0 0 0,1 0 0 0 0,-2 1 0 0 0,2-1 0 0 0,-2 1 0 0 0,-1-3 0 0 0,-3-4 0 0 0,-7-19 0 0 0,11 25 0 0 0,-2-12 0 0 0,-16-11 0 0 0,22 26 0 0 0,0 3 0 0 0,-1-1 0 0 0,1 0 0 0 0,-2 0 0 0 0,2 1 0 0 0,-1-1 0 0 0,1-1 0 0 0,-1 2 0 0 0,1-1 0 0 0,-1 0 0 0 0,0 1 0 0 0,1-1 0 0 0,-1 1 0 0 0,-1-1 0 0 0,2 1 0 0 0,-1-2 0 0 0,0 2 0 0 0,0 0 0 0 0,1-1 0 0 0,-1 1 0 0 0,-1 0 0 0 0,1-1 0 0 0,0 1 0 0 0,-5-11 0 0 0,4 7 0 0 0,-2-4 0 0 0,2 5 0 0 0,1 0 0 0 0,-1 1 0 0 0,1 0 0 0 0,-1-1 0 0 0,1 1 0 0 0,-2 0 0 0 0,1-1 0 0 0,-1 2 0 0 0,1-1 0 0 0,0-1 0 0 0,-5-1 0 0 0,-6-14 0 0 0,-23-24 0 0 0,31 38 0 0 0,5 4 0 0 0,-1-1 0 0 0,0 0 0 0 0,0 0 0 0 0,1 1 0 0 0,-2-1 0 0 0,2 0 0 0 0,-1-1 0 0 0,1 1 0 0 0,-1 0 0 0 0,1 0 0 0 0,-1 0 0 0 0,1-1 0 0 0,0 1 0 0 0,-1 0 0 0 0,1 0 0 0 0,0 0 0 0 0,0-2 0 0 0,-17-53 0 0 0,7 40 0 0 0,2-4 0 0 0,6 14 0 0 0,-2 0 0 0 0,2 1 0 0 0,-2 0 0 0 0,2-1 0 0 0,-5-2 0 0 0,4 4 0 0 0,2 1 0 0 0,1 2 0 0 0,0 1 0 0 0,0-2 0 0 0,0 1 0 0 0,-1 1 0 0 0,1-1 0 0 0,0 0 0 0 0,-1 1 0 0 0,1-1 0 0 0,0-1 0 0 0,-1 2 0 0 0,1-1 0 0 0,-2 1 0 0 0,2-1 0 0 0,-1 1 0 0 0,1-1 0 0 0,-1 1 0 0 0,1-1 0 0 0,-1 1 0 0 0,0-2 0 0 0,-23-20 0 0 0,10 5 0 0 0,-4 1 0 0 0,-20-11 0 0 0,-2 8 0 0 0,36 19 0 0 0,4 0 0 0 0,-22-17 0 0 0,1-1 0 0 0,7 3 0 0 0,4 7 0 0 0,-8-10 0 0 0,15 12 0 0 0,-23-16 0 0 0,8 4 0 0 0,12 12 0 0 0,-1 0 0 0 0,1-1 0 0 0,0 0 0 0 0,-3-5 0 0 0,7 9 0 0 0,0 1 0 0 0,-1 0 0 0 0,1-1 0 0 0,0 1 0 0 0,-1 0 0 0 0,1-1 0 0 0,-2 1 0 0 0,2-1 0 0 0,-2 1 0 0 0,1 0 0 0 0,-1-1 0 0 0,1 0 0 0 0,0 0 0 0 0,0 0 0 0 0,-1-2 0 0 0,-32-31 0 0 0,5 4 0 0 0,10 6 0 0 0,-9-1 0 0 0,-7-5 0 0 0,7-2 0 0 0,-17-17 0 0 0,26 20 0 0 0,16 28 0 0 0,4 2 0 0 0,0 1 0 0 0,-1-2 0 0 0,1 1 0 0 0,0 0 0 0 0,0 1 0 0 0,0-1 0 0 0,1 0 0 0 0,-1-1 0 0 0,-1 1 0 0 0,1 0 0 0 0,1 0 0 0 0,-1 0 0 0 0,1 0 0 0 0,-1-1 0 0 0,1 1 0 0 0,-1 0 0 0 0,1 0 0 0 0,0 0 0 0 0,0 1 0 0 0,0-2 0 0 0,0 2 0 0 0,-2 0 0 0 0,2-1 0 0 0,0 1 0 0 0,0 0 0 0 0,0-1 0 0 0,0 1 0 0 0,-1 0 0 0 0,1-1 0 0 0,0 1 0 0 0,0 0 0 0 0,-1 0 0 0 0,1-1 0 0 0,0 1 0 0 0,-1 0 0 0 0,1 0 0 0 0,0-2 0 0 0,-1 2 0 0 0,1 0 0 0 0,0 0 0 0 0,-2 0 0 0 0,2 0 0 0 0,0-1 0 0 0,-1 1 0 0 0,0 0 0 0 0,-1-1 0 0 0,0 1 0 0 0,1-1 0 0 0,-1 1 0 0 0,1-1 0 0 0,0-1 0 0 0,-2 1 0 0 0,2 1 0 0 0,0-1 0 0 0,0 0 0 0 0,-1 0 0 0 0,1 0 0 0 0,0-1 0 0 0,0 0 0 0 0,-5-6 0 0 0,5 6 0 0 0,1 0 0 0 0,-1 1 0 0 0,1 0 0 0 0,-2 0 0 0 0,1-1 0 0 0,1 1 0 0 0,-1 0 0 0 0,0 0 0 0 0,0 1 0 0 0,1-1 0 0 0,-2-1 0 0 0,1 1 0 0 0,0 0 0 0 0,0 1 0 0 0,0-1 0 0 0,-1 1 0 0 0,1-1 0 0 0,0-1 0 0 0,-1 2 0 0 0,-10-7 0 0 0,-8-21 0 0 0,16 21 0 0 0,-3-4 0 0 0,3 7 0 0 0,-5-4 0 0 0,-7-7 0 0 0,-11-2 0 0 0,-3 1 0 0 0,-8-6 0 0 0,29 16 0 0 0,0 1 0 0 0,-7-2 0 0 0,9 2 0 0 0,-2-3 0 0 0,-29-31 0 0 0,29 27 0 0 0,-1 2 0 0 0,9 8 0 0 0,-9-9 0 0 0,-11-8 0 0 0,-13-19 0 0 0,6-11 0 0 0,-12-3 0 0 0,23 34 0 0 0,-2-2 0 0 0,1-1 0 0 0,10 11 0 0 0,1 1 0 0 0,0-1 0 0 0,-4-7 0 0 0,-12-9 0 0 0,-6-1 0 0 0,29 26 0 0 0,-1 0 0 0 0,-1-1 0 0 0,2 1 0 0 0,-1 0 0 0 0,0 0 0 0 0,0 0 0 0 0,0-1 0 0 0,-1 2 0 0 0,1-1 0 0 0,0 0 0 0 0,0 1 0 0 0,-2-1 0 0 0,-2-4 0 0 0,-1-1 0 0 0,1 1 0 0 0,-7-9 0 0 0,4 0 0 0 0,3 7 0 0 0,2-5 0 0 0,-10-8 0 0 0,12 18 0 0 0,1 1 0 0 0,0 0 0 0 0,-1 0 0 0 0,1 0 0 0 0,-1 0 0 0 0,1-1 0 0 0,-1 1 0 0 0,-1 1 0 0 0,2-1 0 0 0,-1 0 0 0 0,0 0 0 0 0,0 1 0 0 0,1-2 0 0 0,-1 1 0 0 0,-1 1 0 0 0,0-1 0 0 0,-13-12 0 0 0,12 11 0 0 0,-12-9 0 0 0,5 3 0 0 0,3-1 0 0 0,-8-1 0 0 0,14 8 0 0 0,-1 2 0 0 0,2-1 0 0 0,-1 0 0 0 0,0 1 0 0 0,0-1 0 0 0,0 0 0 0 0,-1-1 0 0 0,2 1 0 0 0,-1 0 0 0 0,0 1 0 0 0,1-1 0 0 0,-1 0 0 0 0,1-1 0 0 0,-1 1 0 0 0,1 0 0 0 0,-2-1 0 0 0,-3-7 0 0 0,-9 0 0 0 0,11 4 0 0 0,-4-8 0 0 0,0 5 0 0 0,-4-3 0 0 0,-1 1 0 0 0,7 8 0 0 0,4 2 0 0 0,0-1 0 0 0,1 1 0 0 0,-1-1 0 0 0,-1 1 0 0 0,1-1 0 0 0,1-1 0 0 0,-1 2 0 0 0,1-1 0 0 0,-1 0 0 0 0,0 0 0 0 0,1 0 0 0 0,-1 1 0 0 0,1-2 0 0 0,0 1 0 0 0,-2 0 0 0 0,2 0 0 0 0,-20-18 0 0 0,18 16 0 0 0,-1 2 0 0 0,1 0 0 0 0,0-1 0 0 0,-1-1 0 0 0,1 2 0 0 0,-1-1 0 0 0,1-1 0 0 0,1 1 0 0 0,-1 0 0 0 0,-1-3 0 0 0,1 2 0 0 0,-2-5 0 0 0,7 0 0 0 0,-7-3 0 0 0,3 2 0 0 0,-4 3 0 0 0,-1 2 0 0 0,4 3 0 0 0,-1 0 0 0 0,1 0 0 0 0,0-1 0 0 0,-1 1 0 0 0,1 0 0 0 0,1 0 0 0 0,-2-2 0 0 0,2 2 0 0 0,-2-2 0 0 0,1 0 0 0 0,1 2 0 0 0,1 1 0 0 0,0-1 0 0 0,-1 1 0 0 0,1-1 0 0 0,0 1 0 0 0,-1-2 0 0 0,1 2 0 0 0,-1-1 0 0 0,1 1 0 0 0,0 0 0 0 0,-2-1 0 0 0,2 1 0 0 0,-1-1 0 0 0,1 1 0 0 0,-1 0 0 0 0,0 0 0 0 0,1-1 0 0 0,-1 1 0 0 0,-1 0 0 0 0,-6-5 0 0 0,-3 0 0 0 0,-18-9 0 0 0,22 7 0 0 0,-12-9 0 0 0,-9-3 0 0 0,21 12 0 0 0,7 4 0 0 0,-1 1 0 0 0,-6-3 0 0 0,3 5 0 0 0,1-2 0 0 0,-10-16 0 0 0,-17-16 0 0 0,2 0 0 0 0,15 9 0 0 0,10 21 0 0 0,0 2 0 0 0,-2-11 0 0 0,-5 2 0 0 0,6 6 0 0 0,1 0 0 0 0,-1 1 0 0 0,1-1 0 0 0,-1-1 0 0 0,1 0 0 0 0,0 4 0 0 0,1 0 0 0 0,-10-18 0 0 0,-12-30 0 0 0,24 48 0 0 0,1-3 0 0 0,-9-6 0 0 0,4 5 0 0 0,1 0 0 0 0,-1 1 0 0 0,1-1 0 0 0,0 0 0 0 0,1 0 0 0 0,0 0 0 0 0,-1-3 0 0 0,2 0 0 0 0,-4-1 0 0 0,-3-7 0 0 0,8 12 0 0 0,-8-18 0 0 0,2 14 0 0 0,-4-15 0 0 0,5 16 0 0 0,-2-8 0 0 0,7 15 0 0 0,-2-10 0 0 0,-3-1 0 0 0,3 10 0 0 0,-1 1 0 0 0,-4-16 0 0 0,7 16 0 0 0,-1 0 0 0 0,1 1 0 0 0,0-1 0 0 0,-1-1 0 0 0,1 1 0 0 0,0 0 0 0 0,-1 1 0 0 0,1-1 0 0 0,0 0 0 0 0,0-1 0 0 0,0 1 0 0 0,0 1 0 0 0,0-1 0 0 0,0 0 0 0 0,0 0 0 0 0,0-1 0 0 0,0 1 0 0 0,0 1 0 0 0,1-1 0 0 0,-8-13 0 0 0,2 6 0 0 0,4-6 0 0 0,-3 5 0 0 0,0 1 0 0 0,1-2 0 0 0,-4 1 0 0 0,7 7 0 0 0,0 1 0 0 0,0 1 0 0 0,0-1 0 0 0,0 1 0 0 0,0-1 0 0 0,-1 1 0 0 0,1-1 0 0 0,0 1 0 0 0,0-2 0 0 0,-1 2 0 0 0,1-1 0 0 0,0 1 0 0 0,-2-1 0 0 0,2 1 0 0 0,-1 0 0 0 0,1-1 0 0 0,-1 1 0 0 0,1 0 0 0 0,0-1 0 0 0,-1 1 0 0 0,1 0 0 0 0,-1-1 0 0 0,-1 1 0 0 0,1 0 0 0 0,1-2 0 0 0,-1 2 0 0 0,0 0 0 0 0,1-1 0 0 0,-1 1 0 0 0,0 0 0 0 0,1-1 0 0 0,-2 1 0 0 0,2-1 0 0 0,-1 1 0 0 0,1-1 0 0 0,-1 1 0 0 0,1-2 0 0 0,-1 1 0 0 0,1 1 0 0 0,0-1 0 0 0,-1 0 0 0 0,1 1 0 0 0,0-1 0 0 0,-2-1 0 0 0,2 2 0 0 0,-1-2 0 0 0,0 0 0 0 0,-1-1 0 0 0,0 1 0 0 0,0 0 0 0 0,1-1 0 0 0,-1 2 0 0 0,-1-1 0 0 0,0-1 0 0 0,-6-6 0 0 0,6 5 0 0 0,0-1 0 0 0,0 1 0 0 0,0-2 0 0 0,1 1 0 0 0,0 0 0 0 0,0-1 0 0 0,0 1 0 0 0,1 0 0 0 0,0 0 0 0 0,-1-1 0 0 0,2 1 0 0 0,-1-2 0 0 0,-5-30 0 0 0,6 34 0 0 0,-1-2 0 0 0,1 1 0 0 0,-1-1 0 0 0,0 2 0 0 0,-2-1 0 0 0,2 1 0 0 0,-1-2 0 0 0,1 1 0 0 0,-2 1 0 0 0,1-1 0 0 0,-3-2 0 0 0,-12-23 0 0 0,2 5 0 0 0,1 2 0 0 0,-17-29 0 0 0,-37-55 0 0 0,66 98 0 0 0,0 7 0 0 0,2 0 0 0 0,0 0 0 0 0,0-1 0 0 0,-1 1 0 0 0,1 0 0 0 0,0 1 0 0 0,-1-1 0 0 0,1 0 0 0 0,-1-1 0 0 0,1 2 0 0 0,-1-1 0 0 0,1 0 0 0 0,-1 1 0 0 0,-1-1 0 0 0,-54-62 0 0 0,55 63 0 0 0,0-1 0 0 0,0 1 0 0 0,1-2 0 0 0,-1 1 0 0 0,0 1 0 0 0,1-1 0 0 0,-2 0 0 0 0,2 0 0 0 0,-1 1 0 0 0,1-1 0 0 0,-1-1 0 0 0,1 1 0 0 0,-1 0 0 0 0,1 0 0 0 0,0 0 0 0 0,0 1 0 0 0,-1-2 0 0 0,1 1 0 0 0,-4-6 0 0 0,-7-4 0 0 0,11 8 0 0 0,0 0 0 0 0,-4-16 0 0 0,-7-8 0 0 0,11 22 0 0 0,0-9 0 0 0,-11-26 0 0 0,-3 2 0 0 0,9 29 0 0 0,2 1 0 0 0,-1-2 0 0 0,2 1 0 0 0,-1-1 0 0 0,1 0 0 0 0,1 7 0 0 0,-2-9 0 0 0,0 1 0 0 0,2-3 0 0 0,-2 3 0 0 0,2-5 0 0 0,1 14 0 0 0,1-1 0 0 0,-2 2 0 0 0,1-1 0 0 0,0-1 0 0 0,0 1 0 0 0,0 1 0 0 0,-1-2 0 0 0,1 1 0 0 0,-1 0 0 0 0,-1-1 0 0 0,0-5 0 0 0,-2-5 0 0 0,0-11 0 0 0,3 19 0 0 0,-1 1 0 0 0,2 0 0 0 0,-1-1 0 0 0,0 2 0 0 0,0-2 0 0 0,-2 1 0 0 0,0-3 0 0 0,-3-11 0 0 0,2 10 0 0 0,3 5 0 0 0,-1 0 0 0 0,1 0 0 0 0,-1 0 0 0 0,0 1 0 0 0,1-1 0 0 0,-2 1 0 0 0,1 0 0 0 0,1-1 0 0 0,-2 1 0 0 0,0 0 0 0 0,-7-9 0 0 0,1-1 0 0 0,4 6 0 0 0,2 0 0 0 0,-2 0 0 0 0,1-1 0 0 0,1 1 0 0 0,-1-1 0 0 0,1-3 0 0 0,0 6 0 0 0,1-2 0 0 0,-1 1 0 0 0,0-1 0 0 0,0 1 0 0 0,-1-2 0 0 0,-25-40 0 0 0,-3-14 0 0 0,13 25 0 0 0,18 35 0 0 0,0-1 0 0 0,-1 0 0 0 0,1 1 0 0 0,1 0 0 0 0,-1 0 0 0 0,0 0 0 0 0,1 0 0 0 0,-1-2 0 0 0,1 2 0 0 0,-1 0 0 0 0,1-2 0 0 0,0 2 0 0 0,0 0 0 0 0,-2-3 0 0 0,-1-18 0 0 0,-2-3 0 0 0,5 19 0 0 0,-1 0 0 0 0,0 0 0 0 0,-1 0 0 0 0,1 0 0 0 0,-1-2 0 0 0,-12-21 0 0 0,14 23 0 0 0,-8-8 0 0 0,4 8 0 0 0,-32-49 0 0 0,27 50 0 0 0,3-5 0 0 0,6 8 0 0 0,0 0 0 0 0,0 1 0 0 0,-2 1 0 0 0,2-1 0 0 0,0 1 0 0 0,0-1 0 0 0,0 0 0 0 0,-1 1 0 0 0,1-1 0 0 0,0 1 0 0 0,-1-2 0 0 0,1 2 0 0 0,0-1 0 0 0,-1 1 0 0 0,1-1 0 0 0,-1 1 0 0 0,1-1 0 0 0,-2 1 0 0 0,2-1 0 0 0,-1 1 0 0 0,1 0 0 0 0,-1-2 0 0 0,1 2 0 0 0,-1 0 0 0 0,1 0 0 0 0,-1-1 0 0 0,0 1 0 0 0,1 0 0 0 0,-2 0 0 0 0,1 0 0 0 0,1 0 0 0 0,-1 0 0 0 0,1-1 0 0 0,-1 1 0 0 0,1 0 0 0 0,-1 0 0 0 0,1 0 0 0 0,-2-1 0 0 0,2 1 0 0 0,-1 0 0 0 0,1-1 0 0 0,-1 1 0 0 0,1 0 0 0 0,0-2 0 0 0,-1 2 0 0 0,1-1 0 0 0,0 1 0 0 0,-1 0 0 0 0,1-1 0 0 0,0 1 0 0 0,-2-1 0 0 0,2 1 0 0 0,0-1 0 0 0,0 1 0 0 0,-1-2 0 0 0,1 1 0 0 0,0 0 0 0 0,-1 0 0 0 0,1 0 0 0 0,-1 0 0 0 0,1-2 0 0 0,-1 2 0 0 0,1 0 0 0 0,-2 0 0 0 0,1 1 0 0 0,1-2 0 0 0,-1 1 0 0 0,-1-1 0 0 0,-14-17 0 0 0,-18-17 0 0 0,16 16 0 0 0,-1 0 0 0 0,-17-15 0 0 0,15 10 0 0 0,17 23 0 0 0,2-2 0 0 0,-2 2 0 0 0,2 0 0 0 0,-2-2 0 0 0,2 2 0 0 0,0-2 0 0 0,-1 0 0 0 0,1 2 0 0 0,0-1 0 0 0,-1-1 0 0 0,2-1 0 0 0,-1 2 0 0 0,0-1 0 0 0,1 1 0 0 0,0-1 0 0 0,0-1 0 0 0,0 2 0 0 0,1-2 0 0 0,-2 0 0 0 0,1 0 0 0 0,-1 1 0 0 0,-1-2 0 0 0,1 1 0 0 0,-1 0 0 0 0,0 0 0 0 0,0 1 0 0 0,-1 0 0 0 0,0-1 0 0 0,1 2 0 0 0,-2-2 0 0 0,2 1 0 0 0,-2 1 0 0 0,-68-46 0 0 0,65 43 0 0 0,7 5 0 0 0,1 1 0 0 0,-1-1 0 0 0,-1 1 0 0 0,2 0 0 0 0,-1-1 0 0 0,1 1 0 0 0,-1-2 0 0 0,1 2 0 0 0,-1-1 0 0 0,1 0 0 0 0,0 1 0 0 0,-1-1 0 0 0,1 1 0 0 0,0-1 0 0 0,-2-1 0 0 0,2 2 0 0 0,0-1 0 0 0,0 0 0 0 0,0 1 0 0 0,0-1 0 0 0,-1 0 0 0 0,1 1 0 0 0,0 0 0 0 0,0 0 0 0 0,0 0 0 0 0,0-1 0 0 0,0 1 0 0 0,0 0 0 0 0,0 0 0 0 0,0 0 0 0 0,0-2 0 0 0,0 2 0 0 0,-1 0 0 0 0,1 0 0 0 0,0 0 0 0 0,0 0 0 0 0,0 0 0 0 0,0-1 0 0 0,0 1 0 0 0,-1 0 0 0 0,1 0 0 0 0,0 0 0 0 0,0 0 0 0 0,0 0 0 0 0,-1 0 0 0 0,1 0 0 0 0,0-1 0 0 0,0 1 0 0 0,0 0 0 0 0,-1 0 0 0 0,1 0 0 0 0,0 0 0 0 0,0 0 0 0 0,0 0 0 0 0,-2 0 0 0 0,-11-6 0 0 0,11 2 0 0 0,1 2 0 0 0,-3-3 0 0 0,1 2 0 0 0,-1 0 0 0 0,-1 0 0 0 0,2-1 0 0 0,-2 2 0 0 0,0-2 0 0 0,-3 1 0 0 0,-4-4 0 0 0,5-2 0 0 0,7 8 0 0 0,-1 0 0 0 0,1 1 0 0 0,-2-1 0 0 0,2-1 0 0 0,-1 2 0 0 0,0-1 0 0 0,1 0 0 0 0,-1 1 0 0 0,0-1 0 0 0,1 1 0 0 0,-2-1 0 0 0,1 1 0 0 0,0 0 0 0 0,1-1 0 0 0,-1 1 0 0 0,0 0 0 0 0,0-2 0 0 0,-1 2 0 0 0,1 0 0 0 0,-6-2 0 0 0,1-6 0 0 0,5 6 0 0 0,1 1 0 0 0,0 1 0 0 0,0-1 0 0 0,-1 1 0 0 0,1-1 0 0 0,0 0 0 0 0,-2 1 0 0 0,2-1 0 0 0,-1 1 0 0 0,1-2 0 0 0,0 2 0 0 0,-1-1 0 0 0,1 1 0 0 0,-1 0 0 0 0,0-1 0 0 0,1 1 0 0 0,-1-1 0 0 0,-1 1 0 0 0,-19-15 0 0 0,-27-9 0 0 0,21 10 0 0 0,26 14 0 0 0,0 0 0 0 0,-1-1 0 0 0,1 1 0 0 0,0 0 0 0 0,0-1 0 0 0,1 1 0 0 0,-1 0 0 0 0,0-1 0 0 0,-1 1 0 0 0,1-1 0 0 0,1 0 0 0 0,-1 1 0 0 0,0-2 0 0 0,0 2 0 0 0,1-1 0 0 0,-2 0 0 0 0,2 0 0 0 0,-1 0 0 0 0,-5-5 0 0 0,2 4 0 0 0,2 2 0 0 0,1 0 0 0 0,0-1 0 0 0,-1 1 0 0 0,0-1 0 0 0,1 1 0 0 0,0-1 0 0 0,0 1 0 0 0,0-1 0 0 0,-1-1 0 0 0,1 2 0 0 0,0-1 0 0 0,0 0 0 0 0,0 0 0 0 0,1 0 0 0 0,-2 0 0 0 0,1-1 0 0 0,-19-15 0 0 0,8 7 0 0 0,12 4 0 0 0,0 4 0 0 0,-3-4 0 0 0,-1 1 0 0 0,0-1 0 0 0,0 1 0 0 0,0 1 0 0 0,-3-4 0 0 0,-18-20 0 0 0,19 20 0 0 0,4 4 0 0 0,-1 0 0 0 0,0 1 0 0 0,0-1 0 0 0,0 2 0 0 0,-1-2 0 0 0,1 2 0 0 0,-1-2 0 0 0,1 2 0 0 0,-1 0 0 0 0,0-1 0 0 0,0 2 0 0 0,-1-1 0 0 0,0-1 0 0 0,-11-12 0 0 0,4 7 0 0 0,5 3 0 0 0,-1 0 0 0 0,1 0 0 0 0,0-1 0 0 0,-2-2 0 0 0,0 3 0 0 0,7 3 0 0 0,0 1 0 0 0,0-1 0 0 0,0 0 0 0 0,0 1 0 0 0,-1-1 0 0 0,2 0 0 0 0,-1 0 0 0 0,0 0 0 0 0,0 0 0 0 0,0-1 0 0 0,0 0 0 0 0,1 1 0 0 0,-1 0 0 0 0,0 0 0 0 0,0 0 0 0 0,0 1 0 0 0,0-1 0 0 0,-1 0 0 0 0,1 1 0 0 0,-1 0 0 0 0,0-1 0 0 0,-27-16 0 0 0,17 11 0 0 0,-13-11 0 0 0,0-2 0 0 0,-5 6 0 0 0,-40 0 0 0 0,30 0 0 0 0,34 13 0 0 0,-11-6 0 0 0,-16-21 0 0 0,28 25 0 0 0,1-2 0 0 0,-1 3 0 0 0,1-2 0 0 0,-1 0 0 0 0,0 2 0 0 0,0 0 0 0 0,0-1 0 0 0,-5 0 0 0 0,-13-7 0 0 0,12 8 0 0 0,10 2 0 0 0,-1-1 0 0 0,0 1 0 0 0,0-2 0 0 0,1 2 0 0 0,-1-1 0 0 0,1 0 0 0 0,0 1 0 0 0,1-1 0 0 0,-2 0 0 0 0,1 0 0 0 0,-1-2 0 0 0,-10-5 0 0 0,11 5 0 0 0,0 2 0 0 0,-2-1 0 0 0,0 1 0 0 0,2-2 0 0 0,-2 2 0 0 0,1 0 0 0 0,-1 0 0 0 0,0 0 0 0 0,1-1 0 0 0,2 1 0 0 0,0 0 0 0 0,-2 1 0 0 0,2-1 0 0 0,0 0 0 0 0,-1-1 0 0 0,0 1 0 0 0,1 0 0 0 0,0-1 0 0 0,0 0 0 0 0,0 1 0 0 0,0 0 0 0 0,-1-1 0 0 0,1 1 0 0 0,0-2 0 0 0,0 1 0 0 0,0 1 0 0 0,-1-2 0 0 0,1 1 0 0 0,0 1 0 0 0,-1-2 0 0 0,0 2 0 0 0,1 0 0 0 0,-1-1 0 0 0,1 0 0 0 0,-2 1 0 0 0,1 0 0 0 0,-34-22 0 0 0,1-4 0 0 0,25 16 0 0 0,10 10 0 0 0,-1 0 0 0 0,1 0 0 0 0,-1 0 0 0 0,0 1 0 0 0,1-2 0 0 0,-2 1 0 0 0,1 0 0 0 0,0 0 0 0 0,0 1 0 0 0,1-1 0 0 0,-1 1 0 0 0,-2-3 0 0 0,2 3 0 0 0,-1 0 0 0 0,0-1 0 0 0,1 0 0 0 0,0 1 0 0 0,0-1 0 0 0,0-1 0 0 0,0 1 0 0 0,-1 0 0 0 0,1 1 0 0 0,0-1 0 0 0,0 0 0 0 0,0 0 0 0 0,-1-1 0 0 0,-5-4 0 0 0,6 5 0 0 0,0 1 0 0 0,0-1 0 0 0,-1 1 0 0 0,1 0 0 0 0,0-1 0 0 0,0 0 0 0 0,0 1 0 0 0,0-2 0 0 0,-1 1 0 0 0,1 1 0 0 0,0-1 0 0 0,0 0 0 0 0,1 0 0 0 0,-1 0 0 0 0,-1-1 0 0 0,1 1 0 0 0,1 0 0 0 0,-1 0 0 0 0,1 0 0 0 0,-2-2 0 0 0,-1 1 0 0 0,0-1 0 0 0,0 1 0 0 0,1 0 0 0 0,-2 0 0 0 0,2 0 0 0 0,-2 1 0 0 0,2-1 0 0 0,-2 0 0 0 0,1 1 0 0 0,-2 0 0 0 0,-1-1 0 0 0,0-1 0 0 0,2 0 0 0 0,-2 0 0 0 0,1 0 0 0 0,0 0 0 0 0,0 0 0 0 0,1-1 0 0 0,-1-1 0 0 0,0 2 0 0 0,-1-3 0 0 0,-22-18 0 0 0,23 22 0 0 0,1-1 0 0 0,-1 0 0 0 0,2 0 0 0 0,-1 0 0 0 0,1-1 0 0 0,-1 1 0 0 0,2 2 0 0 0,1-2 0 0 0,-2 2 0 0 0,2 0 0 0 0,-1 0 0 0 0,-1-1 0 0 0,1 1 0 0 0,1 0 0 0 0,-2 0 0 0 0,1 0 0 0 0,-2-1 0 0 0,-3-1 0 0 0,-34-14 0 0 0,38 16 0 0 0,1 0 0 0 0,0 0 0 0 0,-1 0 0 0 0,1-1 0 0 0,-1 1 0 0 0,1 0 0 0 0,0 0 0 0 0,0-2 0 0 0,0 2 0 0 0,0 0 0 0 0,-5-5 0 0 0,-12-1 0 0 0,-21-17 0 0 0,32 18 0 0 0,-2 1 0 0 0,2 1 0 0 0,-1-1 0 0 0,-1 1 0 0 0,1 1 0 0 0,-1-1 0 0 0,-1 2 0 0 0,2-1 0 0 0,-2 2 0 0 0,-8-1 0 0 0,-2 4 0 0 0,-4-4 0 0 0,15 0 0 0 0,6 2 0 0 0,0-2 0 0 0,0 2 0 0 0,0 0 0 0 0,0 0 0 0 0,-1 0 0 0 0,2 2 0 0 0,-1-2 0 0 0,-3 2 0 0 0,-24-3 0 0 0,6-2 0 0 0,-53 0 0 0 0,34-3 0 0 0,28 3 0 0 0,-3 0 0 0 0,0 0 0 0 0,-12 2 0 0 0,-8 1 0 0 0,-4-7 0 0 0,36 6 0 0 0,0 0 0 0 0,0 0 0 0 0,0-1 0 0 0,0 0 0 0 0,-1 1 0 0 0,0-3 0 0 0,1 2 0 0 0,0 0 0 0 0,0-1 0 0 0,1 2 0 0 0,-1 0 0 0 0,-2 0 0 0 0,1-1 0 0 0,-3 2 0 0 0,2-1 0 0 0,-1-1 0 0 0,1-1 0 0 0,-1 1 0 0 0,-2-2 0 0 0,-9-1 0 0 0,-36-4 0 0 0,35 7 0 0 0,-14-1 0 0 0,25 3 0 0 0,1-1 0 0 0,0 0 0 0 0,-1 0 0 0 0,1-1 0 0 0,-10-3 0 0 0,8 1 0 0 0,2 2 0 0 0,-2-1 0 0 0,0 2 0 0 0,0 0 0 0 0,-5 0 0 0 0,5 1 0 0 0,1-1 0 0 0,-1 0 0 0 0,0-2 0 0 0,0 1 0 0 0,-2-2 0 0 0,5 2 0 0 0,1-1 0 0 0,-2 2 0 0 0,2 0 0 0 0,0 0 0 0 0,-2 1 0 0 0,1 0 0 0 0,0 0 0 0 0,2 0 0 0 0,-1-1 0 0 0,1 1 0 0 0,0-2 0 0 0,-2 1 0 0 0,2-1 0 0 0,-7-3 0 0 0,12 3 0 0 0,-21 1 0 0 0,0 1 0 0 0,1 1 0 0 0,-1 1 0 0 0,-11 3 0 0 0,-21 3 0 0 0,35-7 0 0 0,16-2 0 0 0,0 1 0 0 0,0 1 0 0 0,0-1 0 0 0,0 0 0 0 0,0 2 0 0 0,1-1 0 0 0,-5 1 0 0 0,2-1 0 0 0,1 1 0 0 0,-1-2 0 0 0,0 1 0 0 0,1-1 0 0 0,-1 0 0 0 0,0 0 0 0 0,0 0 0 0 0,0-1 0 0 0,0 1 0 0 0,-24-3 0 0 0,-46-3 0 0 0,57 5 0 0 0,1 0 0 0 0,-1-2 0 0 0,0 0 0 0 0,2-1 0 0 0,0 2 0 0 0,-1 1 0 0 0,0 0 0 0 0,-74-9 0 0 0,-37 14 0 0 0,118-6 0 0 0,1 0 0 0 0,3 1 0 0 0,1 0 0 0 0,-2 0 0 0 0,1-1 0 0 0,0 2 0 0 0,0-1 0 0 0,0 2 0 0 0,0-1 0 0 0,0 2 0 0 0,0-2 0 0 0,-1 2 0 0 0,5-2 0 0 0,-49 5 0 0 0,49-5 0 0 0,0 0 0 0 0,0 1 0 0 0,0-1 0 0 0,0 1 0 0 0,0 0 0 0 0,0 0 0 0 0,0 1 0 0 0,-2 0 0 0 0,-19 5 0 0 0,-26 0 0 0 0,37-6 0 0 0,1 1 0 0 0,0-1 0 0 0,-8 4 0 0 0,7-3 0 0 0,1-1 0 0 0,0 2 0 0 0,-9-2 0 0 0,-4 0 0 0 0,0 1 0 0 0,-11 3 0 0 0,4 0 0 0 0,31-5 0 0 0,-6 1 0 0 0,-1-1 0 0 0,0 1 0 0 0,1-1 0 0 0,-1 0 0 0 0,1 0 0 0 0,-4-1 0 0 0,-16 2 0 0 0,8 0 0 0 0,-38 5 0 0 0,42-5 0 0 0,1 2 0 0 0,0-1 0 0 0,1 1 0 0 0,-1 1 0 0 0,-14 5 0 0 0,12-3 0 0 0,-2-2 0 0 0,-14 4 0 0 0,11-10 0 0 0,14 1 0 0 0,1 1 0 0 0,0 0 0 0 0,-1 1 0 0 0,1 1 0 0 0,0-2 0 0 0,-1 1 0 0 0,1 1 0 0 0,0-1 0 0 0,0 2 0 0 0,-2 0 0 0 0,6-2 0 0 0,-1 1 0 0 0,1-2 0 0 0,0 1 0 0 0,-1 0 0 0 0,1-1 0 0 0,-1 0 0 0 0,1 1 0 0 0,0-1 0 0 0,-2 0 0 0 0,2 0 0 0 0,1 0 0 0 0,-2 0 0 0 0,1 1 0 0 0,1-1 0 0 0,-2 0 0 0 0,1 2 0 0 0,1-2 0 0 0,-2 1 0 0 0,1-1 0 0 0,1 1 0 0 0,-2 0 0 0 0,2 0 0 0 0,-1 0 0 0 0,-1 1 0 0 0,1 0 0 0 0,0-1 0 0 0,-2 2 0 0 0,2-2 0 0 0,-2 0 0 0 0,2 0 0 0 0,-2 0 0 0 0,2-1 0 0 0,-2 2 0 0 0,2-2 0 0 0,-3 1 0 0 0,2-1 0 0 0,-1 1 0 0 0,-1 0 0 0 0,2 0 0 0 0,-1 1 0 0 0,0-1 0 0 0,1 0 0 0 0,-1 1 0 0 0,1-1 0 0 0,-1 3 0 0 0,-2-2 0 0 0,0 2 0 0 0,2-2 0 0 0,-2 1 0 0 0,0-1 0 0 0,-3 2 0 0 0,-25 10 0 0 0,23-8 0 0 0,2-1 0 0 0,-2-1 0 0 0,0 0 0 0 0,-5 1 0 0 0,-6 3 0 0 0,-12 5 0 0 0,34-13 0 0 0,-3 1 0 0 0,1 1 0 0 0,0-2 0 0 0,-2 1 0 0 0,2-1 0 0 0,-1 1 0 0 0,1-1 0 0 0,0 0 0 0 0,-1 0 0 0 0,1 0 0 0 0,-1 0 0 0 0,0 0 0 0 0,-7 0 0 0 0,9 0 0 0 0,1 0 0 0 0,0 0 0 0 0,-1 0 0 0 0,1 0 0 0 0,-1 0 0 0 0,1 0 0 0 0,-1 0 0 0 0,1 0 0 0 0,-2 0 0 0 0,2 0 0 0 0,0 0 0 0 0,-1 0 0 0 0,1 1 0 0 0,-1-1 0 0 0,1 0 0 0 0,0 0 0 0 0,-1 0 0 0 0,1 1 0 0 0,-1-1 0 0 0,1 0 0 0 0,0 0 0 0 0,-2 1 0 0 0,2-1 0 0 0,0 2 0 0 0,-4 0 0 0 0,-13-4 0 0 0,9-3 0 0 0,3-1 0 0 0,10-4 0 0 0,-3 7 0 0 0,2-1 0 0 0,-1 1 0 0 0,1 0 0 0 0,1 0 0 0 0,-2 0 0 0 0,1 1 0 0 0,0 0 0 0 0,2-2 0 0 0,21-13 0 0 0,-26 16 0 0 0,-1 0 0 0 0,1 0 0 0 0,0 0 0 0 0,0-1 0 0 0,0 1 0 0 0,2 1 0 0 0,-2-1 0 0 0,0 0 0 0 0,0 0 0 0 0,1 1 0 0 0,-1-1 0 0 0,1 1 0 0 0,-1-2 0 0 0,1 2 0 0 0,0-1 0 0 0,7-4 0 0 0,-5 3 0 0 0,-2 0 0 0 0,2-1 0 0 0,0 1 0 0 0,-1 1 0 0 0,1-2 0 0 0,-1 2 0 0 0,1 0 0 0 0,3-1 0 0 0,25-13 0 0 0,-30 13 0 0 0,2 0 0 0 0,0-1 0 0 0,-1 1 0 0 0,1-1 0 0 0,0 2 0 0 0,0 0 0 0 0,0-1 0 0 0,-1 0 0 0 0,2 1 0 0 0,9-2 0 0 0,25-13 3 0 0,-24 11-9 0 0,-2 1 0 0 0,0-1 0 0 0,6-5 6 0 0,-14 8-36 0 0,1 0-1 0 0,-1-1 0 0 0,0 2 0 0 0,1 0 0 0 0,0 0 1 0 0,0 0-1 0 0,0 1 0 0 0,0 0 0 0 0,3 0 37 0 0,28-4 114 0 0,160-23 118 0 0,-182 25-232 0 0,-1 1 0 0 0,1 0 0 0 0,5 2 0 0 0,32-2 0 0 0,22-4 0 0 0,-69 4 0 0 0,-1 1 0 0 0,1 0 0 0 0,0 1 0 0 0,0-1 0 0 0,3 2 0 0 0,18 1 0 0 0,29-5 0 0 0,-2-3 0 0 0,8-2 0 0 0,29-1 0 0 0,2 4 0 0 0,46 5 0 0 0,-27 2 0 0 0,-37-9 0 0 0,59 2 0 0 0,-114 4 0 0 0,0 2 0 0 0,17 4 0 0 0,-17-2 0 0 0,0-2 0 0 0,19 1 0 0 0,22 3 0 0 0,-37 1 0 0 0,-20-6 0 0 0,0-1 0 0 0,0 1 0 0 0,0 0 0 0 0,1-1 0 0 0,-2 1 0 0 0,2-1 0 0 0,-2 0 0 0 0,2 2 0 0 0,-1-2 0 0 0,1-2 0 0 0,14 1 0 0 0,1 1 0 0 0,-1 0 0 0 0,1 1 0 0 0,21 1 0 0 0,30 0 0 0 0,-1 4 0 0 0,-53-5 0 0 0,41 9 0 0 0,-45-8 0 0 0,-2 0 0 0 0,2 1 0 0 0,4 2 0 0 0,20 4 0 0 0,-11-3 0 0 0,0 0 0 0 0,4 2 0 0 0,33 10 0 0 0,-11-4 0 0 0,-38-9 0 0 0,1 0 0 0 0,2-2 0 0 0,8 2 0 0 0,16 4 0 0 0,-26-7 0 0 0,-1 0 0 0 0,2 1 0 0 0,12-2 0 0 0,49 5 0 0 0,-53-4 0 0 0,0 1 0 0 0,0 0 0 0 0,-2 2 0 0 0,15 4 0 0 0,18 5 0 0 0,-19-7 0 0 0,-13-4 0 0 0,-1 2 0 0 0,0 1 0 0 0,3 1 0 0 0,-10-3 0 0 0,17 0 0 0 0,6 2 0 0 0,-12-2 0 0 0,-9-2 0 0 0,0 1 0 0 0,12-2 0 0 0,41 7 0 0 0,-65-8 0 0 0,2 1 0 0 0,-1-1 0 0 0,0 2 0 0 0,1-1 0 0 0,-1 1 0 0 0,-1-1 0 0 0,3 3 0 0 0,9-1 0 0 0,-13-3 0 0 0,0 2 0 0 0,0-2 0 0 0,0 0 0 0 0,0 0 0 0 0,0 1 0 0 0,0 0 0 0 0,0-1 0 0 0,-1 1 0 0 0,3 2 0 0 0,21 7 0 0 0,-12-4 0 0 0,9 10 0 0 0,18-1 0 0 0,-22-5 0 0 0,-15-7 0 0 0,0 1 0 0 0,22 9 0 0 0,-17-8 0 0 0,2-3 0 0 0,0 2 0 0 0,1-2 0 0 0,1 0 0 0 0,27 8 0 0 0,-33-8 0 0 0,2-1 0 0 0,-2 2 0 0 0,1-2 0 0 0,-1 0 0 0 0,5 0 0 0 0,-5 1 0 0 0,0-2 0 0 0,-1 2 0 0 0,1-1 0 0 0,0 0 0 0 0,-1 2 0 0 0,8 1 0 0 0,27 8 0 0 0,-25-8 0 0 0,-1 1 0 0 0,0-1 0 0 0,0 2 0 0 0,0 0 0 0 0,13 4 0 0 0,5 4 0 0 0,-26-9 0 0 0,1-2 0 0 0,-1 0 0 0 0,2 0 0 0 0,-2 0 0 0 0,1-1 0 0 0,1 0 0 0 0,5 0 0 0 0,31 7 0 0 0,-27-4 0 0 0,0-2 0 0 0,15 3 0 0 0,-19-3 0 0 0,1-1 0 0 0,0 2 0 0 0,11 4 0 0 0,5 4 0 0 0,1 3 0 0 0,-3-4 0 0 0,0-1 0 0 0,19 3 0 0 0,13 5 0 0 0,-2-5 0 0 0,-39-10 0 0 0,-14-3 0 0 0,0 1 0 0 0,0 1 0 0 0,0-1 0 0 0,0 0 0 0 0,0 1 0 0 0,5 2 0 0 0,15 2 0 0 0,-24-5 0 0 0,2-1 0 0 0,-2 1 0 0 0,2-1 0 0 0,-2 1 0 0 0,2 1 0 0 0,-2-1 0 0 0,2 0 0 0 0,-2 0 0 0 0,0 0 0 0 0,2 2 0 0 0,-2-2 0 0 0,2 2 0 0 0,-3-1 0 0 0,1-1 0 0 0,0 0 0 0 0,0-1 0 0 0,-1 1 0 0 0,2 0 0 0 0,-2-1 0 0 0,1 2 0 0 0,0-2 0 0 0,0 1 0 0 0,0-1 0 0 0,0 0 0 0 0,1 1 0 0 0,17 4 0 0 0,7 9 0 0 0,8 3 0 0 0,-10-8 0 0 0,-22-5 0 0 0,2 0 0 0 0,28 12 0 0 0,-25-11 0 0 0,-2-1 0 0 0,1 1 0 0 0,-1 1 0 0 0,0-1 0 0 0,3 4 0 0 0,-5-4 0 0 0,0 0 0 0 0,1 0 0 0 0,0-2 0 0 0,1 1 0 0 0,-1 1 0 0 0,1-2 0 0 0,-1 0 0 0 0,6 2 0 0 0,-5-2 0 0 0,0 0 0 0 0,-1 0 0 0 0,1 0 0 0 0,-1 1 0 0 0,3 3 0 0 0,-3-3 0 0 0,-1-1 0 0 0,2 1 0 0 0,-1-2 0 0 0,0 2 0 0 0,1-2 0 0 0,3 2 0 0 0,-2-1 0 0 0,1 1 0 0 0,-1-1 0 0 0,0 1 0 0 0,-1-1 0 0 0,0 2 0 0 0,1 0 0 0 0,-1 0 0 0 0,-1 0 0 0 0,0 0 0 0 0,15 12 0 0 0,16 15 0 0 0,0-3 0 0 0,-29-24 0 0 0,17 17 0 0 0,33 33 0 0 0,-27-22 0 0 0,-5-1 0 0 0,-19-23 0 0 0,0-1 0 0 0,0-1 0 0 0,1 1 0 0 0,-1-1 0 0 0,2 1 0 0 0,0 0 0 0 0,2 1 0 0 0,-3 1 0 0 0,5 4 0 0 0,21 24 0 0 0,-4-8 0 0 0,-22-22 0 0 0,0-1 0 0 0,0 1 0 0 0,0-1 0 0 0,2-1 0 0 0,1 2 0 0 0,-1-2 0 0 0,-2 1 0 0 0,1 0 0 0 0,-2 0 0 0 0,1 0 0 0 0,-1 2 0 0 0,0-1 0 0 0,0 0 0 0 0,-1 1 0 0 0,1 0 0 0 0,-3 0 0 0 0,2 0 0 0 0,2 7 0 0 0,1-2 0 0 0,2 0 0 0 0,2 3 0 0 0,18 39 0 0 0,-23-46 0 0 0,0 1 0 0 0,0 1 0 0 0,-1 0 0 0 0,-1 0 0 0 0,1 3 0 0 0,0-2 0 0 0,-1 1 0 0 0,3 1 0 0 0,2 3 0 0 0,-7-14 0 0 0,-1 1 0 0 0,0 0 0 0 0,1 0 0 0 0,-1-1 0 0 0,1 3 0 0 0,13 33 0 0 0,-7-22 0 0 0,-2-1 0 0 0,0 2 0 0 0,-1-1 0 0 0,2 19 0 0 0,-8-35 0 0 0,1 1 0 0 0,-1-2 0 0 0,0 1 0 0 0,0 1 0 0 0,1-2 0 0 0,-1 1 0 0 0,2 1 0 0 0,-1-2 0 0 0,-1 1 0 0 0,1 1 0 0 0,0-2 0 0 0,0 1 0 0 0,2 1 0 0 0,-2-1 0 0 0,0 0 0 0 0,0 0 0 0 0,1 0 0 0 0,-1 0 0 0 0,0 1 0 0 0,0-1 0 0 0,-1 0 0 0 0,1 2 0 0 0,15 38 0 0 0,-7-15 0 0 0,2 0 0 0 0,1 0 0 0 0,0 0 0 0 0,10 12 0 0 0,-17-28 0 0 0,1 0 0 0 0,-1-1 0 0 0,-2 1 0 0 0,1 1 0 0 0,-1-1 0 0 0,1 6 0 0 0,8 23 0 0 0,-6-8 0 0 0,-5-25 0 0 0,0 0 0 0 0,0 0 0 0 0,2-1 0 0 0,0 5 0 0 0,1 7 0 0 0,-4-16 0 0 0,1 0 0 0 0,-1 1 0 0 0,0-1 0 0 0,1 0 0 0 0,-1 1 0 0 0,2-1 0 0 0,-1 1 0 0 0,0 0 0 0 0,14 51 0 0 0,1 24 0 0 0,-13-64 0 0 0,1 2 0 0 0,-2-2 0 0 0,1 2 0 0 0,-2-1 0 0 0,0 14 0 0 0,-1-6 0 0 0,2 0 0 0 0,2 3 0 0 0,7 55 0 0 0,-8-58 0 0 0,-3-20 0 0 0,0 2 0 0 0,1-2 0 0 0,-1 2 0 0 0,2-1 0 0 0,-1 1 0 0 0,0-2 0 0 0,1 3 0 0 0,9 25 0 0 0,-1 0 0 0 0,-2 0 0 0 0,3 28 0 0 0,-10-52 0 0 0,4 29 0 0 0,-5-25 0 0 0,1-2 0 0 0,0 1 0 0 0,3 10 0 0 0,-1-7 0 0 0,1 1 0 0 0,-2-1 0 0 0,-1 2 0 0 0,0 0 0 0 0,4 24 0 0 0,0-9 0 0 0,-1-14 0 0 0,-2-1 0 0 0,0 0 0 0 0,-1 7 0 0 0,5 93 0 0 0,-6 59 0 0 0,-1-169 0 0 0,7 20 0 0 0,-5-12 0 0 0,-1 10 0 0 0,3 0 0 0 0,9 10 0 0 0,-6-10 0 0 0,2 14 0 0 0,-2 28 0 0 0,-6-61 0 0 0,1-1 0 0 0,-1 1 0 0 0,0-1 0 0 0,-1 1 0 0 0,1 0 0 0 0,-1-1 0 0 0,1 1 0 0 0,-2-1 0 0 0,1 1 0 0 0,0-2 0 0 0,0 3 0 0 0,-1 0 0 0 0,0-1 0 0 0,1 1 0 0 0,0 0 0 0 0,0 0 0 0 0,0 5 0 0 0,-10 64 0 0 0,10-63 0 0 0,0 1 0 0 0,-2-2 0 0 0,1 1 0 0 0,-3 9 0 0 0,-6 26 0 0 0,9-33 0 0 0,-2 0 0 0 0,1 0 0 0 0,-2 0 0 0 0,0 0 0 0 0,-7 11 0 0 0,-11 33 0 0 0,-7 18 0 0 0,18-49 0 0 0,-19 38 0 0 0,22-40 0 0 0,-2 0 0 0 0,-9 14 0 0 0,5-12 0 0 0,-8 23 0 0 0,13-29 0 0 0,-4 14 0 0 0,-6 39 0 0 0,9-38 0 0 0,1 1 0 0 0,-3 34 0 0 0,10-54 0 0 0,3-15 0 0 0,-1 1 0 0 0,1-1 0 0 0,0 1 0 0 0,-2 0 0 0 0,2-1 0 0 0,0 0 0 0 0,0 2 0 0 0,0-2 0 0 0,0 1 0 0 0,0 0 0 0 0,2-1 0 0 0,-2 2 0 0 0,0 0 0 0 0,1-2 0 0 0,-1 1 0 0 0,0 1 0 0 0,-1-1 0 0 0,1-1 0 0 0,0 2 0 0 0,0-1 0 0 0,-2-1 0 0 0,2 3 0 0 0,-3 11 0 0 0,3-2 0 0 0,0-12 0 0 0,0 1 0 0 0,0-2 0 0 0,0 1 0 0 0,0 0 0 0 0,0 0 0 0 0,0-1 0 0 0,0 1 0 0 0,0 1 0 0 0,0-1 0 0 0,0-1 0 0 0,0 1 0 0 0,0 0 0 0 0,1 0 0 0 0,-1-1 0 0 0,0 2 0 0 0,1-1 0 0 0,-1-1 0 0 0,0 1 0 0 0,1-1 0 0 0,-1 1 0 0 0,2 0 0 0 0,-2-1 0 0 0,1 1 0 0 0,-1 1 0 0 0,3 0 0 0 0,8 21 0 0 0,-9-17 0 0 0,2 0 0 0 0,-2-1 0 0 0,2 0 0 0 0,-1 1 0 0 0,1-1 0 0 0,3 3 0 0 0,40 47 0 0 0,-21-29 0 0 0,-18-16 0 0 0,2-1 0 0 0,0-1 0 0 0,8 7 0 0 0,27 18 0 0 0,-25-19 0 0 0,-16-11 0 0 0,-2-1 0 0 0,2 0 0 0 0,-2 0 0 0 0,2 0 0 0 0,-2 0 0 0 0,2 0 0 0 0,-1-1 0 0 0,1 0 0 0 0,0 0 0 0 0,3 1 0 0 0,11 2 0 0 0,-13-3 0 0 0,1 0 0 0 0,0 1 0 0 0,0-2 0 0 0,0 0 0 0 0,1 0 0 0 0,3 0 0 0 0,26-3 0 0 0,-14 0 0 0 0,86-34 0 0 0,-90 31 0 0 0,-15 1 0 0 0,-2 3 0 0 0,0-1 0 0 0,3 1 0 0 0,10-8 0 0 0,-4 3 0 0 0,0 0 0 0 0,0-1 0 0 0,-1 1 0 0 0,-1-3 0 0 0,1 2 0 0 0,-1-2 0 0 0,-1 1 0 0 0,0-1 0 0 0,-1 0 0 0 0,1-1 0 0 0,2-6 0 0 0,22-36 0 0 0,-17 30 0 0 0,0-2 0 0 0,8-20 0 0 0,-8 19 0 0 0,-12 20 0 0 0,2 1 0 0 0,-2-1 0 0 0,0 0 0 0 0,1 2 0 0 0,-1-2 0 0 0,1-4 0 0 0,5-21 0 0 0,-6 24 0 0 0,1 1 0 0 0,-1-1 0 0 0,-1 1 0 0 0,0-1 0 0 0,1 0 0 0 0,-1-5 0 0 0,-1 1 0 0 0,0 6 0 0 0,0 1 0 0 0,0 0 0 0 0,-1-1 0 0 0,1 1 0 0 0,-2 0 0 0 0,1-1 0 0 0,1 2 0 0 0,-2-2 0 0 0,1 1 0 0 0,0 0 0 0 0,-2 0 0 0 0,1 0 0 0 0,-1-1 0 0 0,1 1 0 0 0,1-1 0 0 0,-2 2 0 0 0,1-1 0 0 0,0 1 0 0 0,-1-1 0 0 0,0 2 0 0 0,0-2 0 0 0,0 2 0 0 0,0-2 0 0 0,0 2 0 0 0,-1-1 0 0 0,1 1 0 0 0,-1 0 0 0 0,1-1 0 0 0,-1 1 0 0 0,0 1 0 0 0,0-2 0 0 0,0 2 0 0 0,1 0 0 0 0,-3 0 0 0 0,-5-5 0 0 0,7 3 0 0 0,1 2 0 0 0,-1 0 0 0 0,1-1 0 0 0,-1 0 0 0 0,1 1 0 0 0,-2 0 0 0 0,1 1 0 0 0,1-1 0 0 0,-5 1 0 0 0,-3-3 0 0 0,-1 2 0 0 0,0 0 0 0 0,0 0 0 0 0,-9 2 0 0 0,-9-1 0 0 0,29 0 0 0 0,-9-1 0 0 0,1 1 0 0 0,-1 1 0 0 0,1 0 0 0 0,-1 0 0 0 0,1 1 0 0 0,-3 0 0 0 0,6 0 0 0 0,0 2 0 0 0,0-2 0 0 0,0 2 0 0 0,0-1 0 0 0,0 1 0 0 0,1 0 0 0 0,-1 0 0 0 0,2 1 0 0 0,-1-1 0 0 0,0 2 0 0 0,-2 1 0 0 0,4-4 0 0 0,1 0 0 0 0,1 0 0 0 0,-1 1 0 0 0,-1-1 0 0 0,2 1 0 0 0,0 0 0 0 0,0-1 0 0 0,-1 1 0 0 0,1-1 0 0 0,0 3 0 0 0,-5 42 0 0 0,5-35 0 0 0,1-4 0 0 0,0 2 0 0 0,0 0 0 0 0,1-2 0 0 0,0 2 0 0 0,2-2 0 0 0,0 6 0 0 0,4 25 0 0 0,-5-30 0 0 0,0-1 0 0 0,1 1 0 0 0,0-1 0 0 0,0 0 0 0 0,5 5 0 0 0,6 24 0 0 0,-11-30 0 0 0,1-1 0 0 0,0 2 0 0 0,0-2 0 0 0,1 0 0 0 0,0 0 0 0 0,0 0 0 0 0,1-1 0 0 0,-2 1 0 0 0,2-1 0 0 0,1 0 0 0 0,-1 0 0 0 0,1-1 0 0 0,4 2 0 0 0,0 0 0 0 0,-9-6 0 0 0,1 0 0 0 0,-1 2 0 0 0,0-2 0 0 0,1 0 0 0 0,-2 2 0 0 0,1-2 0 0 0,1 1 0 0 0,-2 1 0 0 0,2 0 0 0 0,5 3 0 0 0,-5-2 0 0 0,20 3 0 0 0,-8-1 0 0 0,32 6 0 0 0,-21-11 0 0 0,-6-1 0 0 0,-17-3 0 0 0,1 1 0 0 0,8-3 0 0 0,-11 5 0 0 0,0 0 0 0 0,1-1 0 0 0,-2 1 0 0 0,1 0 0 0 0,0 0 0 0 0,-1-1 0 0 0,1 1 0 0 0,0-1 0 0 0,-1 1 0 0 0,1 0 0 0 0,1-1 0 0 0,-2 1 0 0 0,1-2 0 0 0,-1 1 0 0 0,1 1 0 0 0,-1-1 0 0 0,1 1 0 0 0,-1-1 0 0 0,0 0 0 0 0,1 1 0 0 0,2-4 0 0 0,0 0 0 0 0,1 1 0 0 0,-1-1 0 0 0,1 0 0 0 0,0 0 0 0 0,-1-1 0 0 0,0 2 0 0 0,0-2 0 0 0,-1 0 0 0 0,1 0 0 0 0,-1 1 0 0 0,-1-1 0 0 0,2 0 0 0 0,-2-1 0 0 0,0 1 0 0 0,0-2 0 0 0,3-12 0 0 0,-3-1 0 0 0,0 0 0 0 0,-1-15 0 0 0,0 10 0 0 0,0 17 0 0 0,0 0 0 0 0,0-1 0 0 0,0-1 0 0 0,0 10 0 0 0,0-1 0 0 0,0 1 0 0 0,0 0 0 0 0,0-2 0 0 0,0 2 0 0 0,0 0 0 0 0,0 0 0 0 0,0-1 0 0 0,0 1 0 0 0,0 0 0 0 0,0-1 0 0 0,0 1 0 0 0,0 0 0 0 0,0 0 0 0 0,0-1 0 0 0,0 1 0 0 0,0 0 0 0 0,0-1 0 0 0,0 1 0 0 0,-1 0 0 0 0,1 0 0 0 0,0-2 0 0 0,0 2 0 0 0,0 0 0 0 0,0 0 0 0 0,-1-1 0 0 0,1 1 0 0 0,0 0 0 0 0,0 0 0 0 0,0 0 0 0 0,-1 0 0 0 0,1-1 0 0 0,0 1 0 0 0,0 0 0 0 0,-1 0 0 0 0,1 0 0 0 0,0 0 0 0 0,-2 0 0 0 0,2 0 0 0 0,0 0 0 0 0,0-1 0 0 0,-1 1 0 0 0,1 0 0 0 0,0 0 0 0 0,-1 0 0 0 0,1 0 0 0 0,0 0 0 0 0,0 0 0 0 0,-1 0 0 0 0,1 1 0 0 0,0-1 0 0 0,-1 0 0 0 0,1 0 0 0 0,0 0 0 0 0,0 0 0 0 0,-2 0 0 0 0,-7 1 0 0 0,3 3 0 0 0,-4-1 0 0 0,2 0 0 0 0,-4-4 0 0 0,5 2 0 0 0,1 1 0 0 0,9-8 0 0 0,5 0-80 0 0,-7 5-336 0 0,-1 1-148 0 0,1-1-1328 0 0,3-7-5446 0 0,1-9-2331 0 0</inkml:trace>
  <inkml:trace contextRef="#ctx0" brushRef="#br0" timeOffset="58705.74">2733 12565 4976 0 0,'0'0'231'0'0,"0"0"83"0"0,0 0 247 0 0,0 0 102 0 0,0 0 17 0 0,0 0-49 0 0,0 0-235 0 0,0 0-107 0 0,0 0-22 0 0,0 0-1 0 0,0 0 12 0 0,0 0 2 0 0,0 0 0 0 0,0 0-26 0 0,0 0-106 0 0,0 0-48 0 0,0 0-10 0 0,0 0 42 0 0,0 0 186 0 0,0 0 88 0 0,0 0 11 0 0,0 0 11 0 0,0 0 24 0 0,0 0 11 0 0,0 0 1 0 0,0 0 0 0 0,0 0 0 0 0,0 0 0 0 0,0 0 0 0 0,0 0-40 0 0,0 0-170 0 0,0 0-78 0 0,0 0-15 0 0,0 0-6 0 0,0 0-22 0 0,0 0-6 0 0,0 0-6 0 0,0 0 6 0 0,0 0 26 0 0,0 0 9 0 0,0 0 4 0 0,0 0-7 0 0,0 0-40 0 0,0 0-21 0 0,0 0-2 0 0,0 0-4 0 0,0 0-17 0 0,0 0-10 0 0,2 2-1 0 0,11 1 39 0 0,-11-3-48 0 0,0 0 1 0 0,0 1-1 0 0,0-1 0 0 0,0 1 0 0 0,0 1 1 0 0,0-2-1 0 0,-1 1 0 0 0,1 0 0 0 0,1 0-55 0 0,-2 0 128 0 0,-1-1 0 0 0,0 0 0 0 0,0 0 2 0 0,1 2-94 0 0,0-2 0 0 0,-1 0 0 0 0,2 0 0 0 0,-2 0 1 0 0,1 1-1 0 0,0-1 0 0 0,-1 0 0 0 0,1 0 0 0 0,-1 1 1 0 0,1-1-1 0 0,-1 1 0 0 0,2-1 0 0 0,-2 1 0 0 0,1-1 0 0 0,0 2-36 0 0,-1-1 25 0 0,0-1 12 0 0,1 1 1 0 0,-1 0-1 0 0,1 0 0 0 0,-1 1 0 0 0,1-1 0 0 0,1-1 0 0 0,-2 1 0 0 0,1 0 1 0 0,0-1-1 0 0,-1 1 0 0 0,1 0 0 0 0,0-1 0 0 0,1 2 0 0 0,-1-2 1 0 0,0 1-1 0 0,-1-1 0 0 0,1 1 0 0 0,0-1 0 0 0,1 0 0 0 0,0 1-37 0 0,7 11 364 0 0,7-4 29 0 0,-14-6-338 0 0,1-1-1 0 0,0 0 1 0 0,0 0 0 0 0,-1 0 0 0 0,0 1 0 0 0,0 0 0 0 0,0-1 0 0 0,2 3-55 0 0,15 16 92 0 0,-10-11-76 0 0,2 0-16 0 0,-1 0 0 0 0,-7-6 49 0 0,0 0 0 0 0,1 1 0 0 0,0-2 0 0 0,-1 1-1 0 0,1-1 1 0 0,-1 1 0 0 0,1-1 0 0 0,1 0 0 0 0,-2 0 0 0 0,3 1-49 0 0,1-1 265 0 0,-4-1-59 0 0,-3-1-4 0 0,0 0-29 0 0,6 2 69 0 0,5 2-29 0 0,4-4-187 0 0,-1 3-36 0 0,-5-2-22 0 0,-5 0 64 0 0,8 6-22 0 0,0-1-10 0 0,-4 1-12 0 0,-3-2-42 0 0,6 1 34 0 0,-1-2-28 0 0,-7-4 133 0 0,-1 0 12 0 0,23 4 111 0 0,-23-3-96 0 0,-2-1 0 0 0,18 0 315 0 0,-7 0-428 0 0,-6 2-58 0 0,3 4 44 0 0,3 1 15 0 0,2 1 0 0 0,-7-1 11 0 0,-3-4 32 0 0,1-1-46 0 0,18 11 34 0 0,-11-11 29 0 0,-6-2-52 0 0,-2 2 45 0 0,6 4-50 0 0,-6-3-47 0 0,-1-2 33 0 0,18 9-2 0 0,-10-5-57 0 0,0-1 24 0 0,-8-2 90 0 0,1 0 27 0 0,18 4 24 0 0,-3-1-95 0 0,-13-5 0 0 0,9 0 0 0 0,-2 1 0 0 0,2 6 0 0 0,-3-5 0 0 0,-3 1 11 0 0,-2-1 44 0 0,13 5-46 0 0,-15-7 34 0 0,5 1-33 0 0,3 3-21 0 0,-11-2-12 0 0,16 2 7 0 0,-6-1 69 0 0,-2 2-52 0 0,2-4-67 0 0,-8-1 69 0 0,1 0-1 0 0,-2 0 1 0 0,2 2 0 0 0,-2-2-1 0 0,2 0 1 0 0,-2 1-1 0 0,4 0-2 0 0,4 4 48 0 0,-1-3-35 0 0,-6-1-14 0 0,11 9 1 0 0,6-1 0 0 0,-16-6 0 0 0,-1-2 0 0 0,2 1 0 0 0,-1 1 0 0 0,-1-1 0 0 0,1 0 0 0 0,-2 2 0 0 0,2-2 0 0 0,2 4 0 0 0,-6-5 0 0 0,8 2 0 0 0,5 4 0 0 0,-7-6 0 0 0,-1 2 0 0 0,1-1 0 0 0,0 2 0 0 0,-2-2 0 0 0,1 1 0 0 0,2 2 0 0 0,-3-2 0 0 0,10 3 0 0 0,-3-2 0 0 0,-1 0 0 0 0,4 1 0 0 0,-11-3 0 0 0,11 10 0 0 0,-5-9-11 0 0,13 3 182 0 0,-17-3-172 0 0,20 6-60 0 0,-2-3 57 0 0,-20-7-23 0 0,1 1-4 0 0,5 1-55 0 0,-4-2 37 0 0,14 3 28 0 0,-14 0 19 0 0,-4-1 3 0 0,1-1 0 0 0,0 1 0 0 0,-1-1 0 0 0,1 1 1 0 0,-1-1-1 0 0,0 0 0 0 0,2 0 0 0 0,-2 0 1 0 0,0 1-1 0 0,2-1 0 0 0,-2-1 0 0 0,1 1 1 0 0,-1 0-1 0 0,2 0-1 0 0,0-1 20 0 0,-1 1-12 0 0,-1 0 1 0 0,0 0 0 0 0,-1 0-1 0 0,1 0 1 0 0,0 0 0 0 0,0 0-1 0 0,-1 0 1 0 0,2 0 0 0 0,-1 0-1 0 0,-1 0 1 0 0,1 1 0 0 0,0-1 0 0 0,0 0-1 0 0,-1 1 1 0 0,2-1 0 0 0,-1 0-1 0 0,-1 2 1 0 0,1-2-9 0 0,1 1-21 0 0,1-1-1 0 0,-1 1 1 0 0,2-1 0 0 0,-2 0-1 0 0,0 0 1 0 0,1 0-1 0 0,-1 0 1 0 0,2 0 0 0 0,-1-1 21 0 0,0 1 23 0 0,-1 0 78 0 0,12 0 74 0 0,-8-1-151 0 0,-3 1-47 0 0,-1 0-1 0 0,0 0 1 0 0,1 0 0 0 0,-1 0 0 0 0,1 0 0 0 0,-1 1 0 0 0,0-1-1 0 0,1 0 1 0 0,-1 1 0 0 0,0 0 0 0 0,1 0 23 0 0,2-1-53 0 0,3 1 39 0 0,3 3 14 0 0,-10-3 0 0 0,1-1 0 0 0,-1 1 0 0 0,2-1 0 0 0,-1 0 0 0 0,-1 2 0 0 0,2-2 0 0 0,-2 0 0 0 0,1 0 0 0 0,-1 0 0 0 0,2 0 0 0 0,-2 0 0 0 0,1 0 0 0 0,1-2 0 0 0,-1 2 0 0 0,4-1 0 0 0,26 1 0 0 0,-21 0 0 0 0,2 5 0 0 0,-12-3 0 0 0,3 0 0 0 0,30-1 0 0 0,-28-1 24 0 0,18 3 88 0 0,-9-3-108 0 0,1 2-81 0 0,47 5 40 0 0,-27-6 179 0 0,25 2-142 0 0,-15 7 0 0 0,-38-10 0 0 0,-6 0 0 0 0,1-1 0 0 0,0 1 0 0 0,0 1 0 0 0,-1-1 0 0 0,2 0 0 0 0,-2 1 0 0 0,0-1 0 0 0,2 1 0 0 0,-2-1 0 0 0,1 1 0 0 0,-1 1 0 0 0,0-1 0 0 0,1 0 0 0 0,0 1 0 0 0,1 0 0 0 0,28 10 0 0 0,-15-9 0 0 0,-15 1 1 0 0,0-2-3 0 0,13 2-9 0 0,-7-3-20 0 0,-1 0 0 0 0,1-1 0 0 0,0 1-1 0 0,0-1 1 0 0,7-1 31 0 0,-3 1 0 0 0,5 4 19 0 0,-4-2 20 0 0,0 0 1 0 0,0 1-1 0 0,0-2 1 0 0,0-1-1 0 0,7 0-39 0 0,23 0-205 0 0,-33-1 195 0 0,-8-1 11 0 0,2 2 0 0 0,-1 0 0 0 0,0 0 1 0 0,0 0-1 0 0,1 0 0 0 0,-2 0 0 0 0,2 2 0 0 0,-2-2 0 0 0,2 1 0 0 0,0 0-1 0 0,1 0 16 0 0,-4 0-9 0 0,1-1 0 0 0,0 2 0 0 0,-1-2 0 0 0,0 1 0 0 0,1-1 0 0 0,-1 0 0 0 0,1 0 0 0 0,-1 0 0 0 0,0 0 0 0 0,1 0 0 0 0,0 0 0 0 0,-1 0 0 0 0,0 0 0 0 0,2 0-7 0 0,6 0 3 0 0,2 0-18 0 0,0 0 1 0 0,-2 1-1 0 0,2 0 1 0 0,0 0-1 0 0,8 4 15 0 0,-5-2 0 0 0,1-1 0 0 0,1 0 0 0 0,-1-2 0 0 0,7 1 0 0 0,-16-2 0 0 0,0 0 0 0 0,0 1 0 0 0,-1 0 0 0 0,1 0 0 0 0,0 0 0 0 0,4 1 0 0 0,9 0 0 0 0,17 1 9 0 0,-14-1 11 0 0,0-2 0 0 0,0 1 1 0 0,14-5-21 0 0,36-9 94 0 0,-37-4 20 0 0,-9 14-104 0 0,-22 4-7 0 0,-4 0 15 0 0,16-5-337 0 0,-11 4 360 0 0,-5 1-31 0 0,1 0 0 0 0,0 0 0 0 0,-1 0 0 0 0,2 0 0 0 0,-2 0 0 0 0,1 0 0 0 0,0 0 0 0 0,-1 0 0 0 0,1 0 0 0 0,-1 0 0 0 0,1 0 0 0 0,1-1 0 0 0,-2 1 0 0 0,1 0 0 0 0,-1 0 0 0 0,1-1 0 0 0,-1 1 0 0 0,1 0 0 0 0,-1-1 0 0 0,1 1 0 0 0,-1-1 0 0 0,1 1 0 0 0,-1-2 0 0 0,2 2 0 0 0,-2-1 0 0 0,0 1-10 0 0,0-1 0 0 0,0 1 0 0 0,0 0 0 0 0,0-1 1 0 0,0 1-1 0 0,-2-1 0 0 0,2 1 0 0 0,0 0 0 0 0,0-2 0 0 0,-1 2 0 0 0,1-1 1 0 0,0 1-1 0 0,-1 0 0 0 0,1-1 0 0 0,0 1 0 0 0,-1 0 0 0 0,1 0 1 0 0,-1-1-1 0 0,1 1 0 0 0,0 0 0 0 0,-1 0 0 0 0,1 0 0 0 0,-2-1 1 0 0,2 1-1 0 0,-1 0 0 0 0,1 0 0 0 0,0 0 0 0 0,-1 0 0 0 0,1 0 1 0 0,-1 0-1 0 0,1 0 0 0 0,-1 0 0 0 0,-20-2-74 0 0,19 2 63 0 0,1 0 3 0 0,-6 0-25 0 0,0-1 0 0 0,-1 1 1 0 0,0 1-1 0 0,-5 1 33 0 0,9-1 9 0 0,0-1-1 0 0,0 1 1 0 0,-1-1-1 0 0,1 0 0 0 0,0 0 1 0 0,-1 0-1 0 0,2 0 1 0 0,-6-1-9 0 0,-14-2 126 0 0,19 3-163 0 0,0 0 1 0 0,1 0-1 0 0,-2 0 1 0 0,2 0-1 0 0,-1-1 1 0 0,0 0-1 0 0,1 1 1 0 0,-1-2 36 0 0,2 2 0 0 0,1-2 0 0 0,0 1 0 0 0,-1 1 1 0 0,0-1-1 0 0,1 1 0 0 0,0 0 0 0 0,-2-1 1 0 0,2 1-1 0 0,0 0 0 0 0,-2 0 0 0 0,2 0 1 0 0,-1 0-1 0 0,-25-5-25 0 0,22 3 25 0 0,2 2 0 0 0,1-1 0 0 0,0 1 0 0 0,-1-2 0 0 0,2 2 0 0 0,-1 0 0 0 0,-1 0 0 0 0,1 0 0 0 0,0 0 0 0 0,-1 0 0 0 0,0 0 0 0 0,-3 2 0 0 0,-19-8 0 0 0,-17-3 0 0 0,8 9 0 0 0,-39 0 128 0 0,61-1-159 0 0,11 0 27 0 0,-1 1 0 0 0,0-1 1 0 0,0 1-1 0 0,1 0 0 0 0,-2-1 0 0 0,2 1 1 0 0,-1 0-1 0 0,1 0 0 0 0,-2 0 0 0 0,1 0 1 0 0,1 0-1 0 0,-2 1 0 0 0,1-1 4 0 0,-10 0 0 0 0,0 1 0 0 0,0 0 0 0 0,0 0 0 0 0,1 2 0 0 0,-11 3 0 0 0,6-2 0 0 0,-2-1 0 0 0,0-6 0 0 0,12 5 22 0 0,5-2-16 0 0,0 0 1 0 0,-1 0 0 0 0,1 1-1 0 0,0-1 1 0 0,0 0 0 0 0,0 0-1 0 0,-1 0 1 0 0,0-1 0 0 0,1 1-1 0 0,0 0 1 0 0,-1 0 0 0 0,1-2-1 0 0,0 2 1 0 0,0 0 0 0 0,0-1-1 0 0,0 1 1 0 0,-2-1-7 0 0,-2-1-32 0 0,1-1 0 0 0,-1 2 1 0 0,0 0-1 0 0,0 0 0 0 0,1 0 0 0 0,-6-1 32 0 0,-24 2 154 0 0,32 0-60 0 0,1 0-14 0 0,-1 0-80 0 0,-1 0 0 0 0,1 0-1 0 0,1-1 1 0 0,-1 1 0 0 0,-1 0 0 0 0,1-1-1 0 0,1 1 1 0 0,-2-1 0 0 0,1 0 0 0 0,-2-1 0 0 0,-5-1-42 0 0,-15-10 14 0 0,23 13-46 0 0,1 0-2 0 0,-3 0-4 0 0,-8 3 62 0 0,0 2 6 0 0,-27 18 16 0 0,31-19-14 0 0,4-4-21 0 0,3 0 79 0 0,0 0-9 0 0,3 3-93 0 0,4 4 38 0 0,3 5 16 0 0,-8-12 0 0 0,-2 0 0 0 0,1 1 0 0 0,0-1 0 0 0,0 0 0 0 0,0 1 0 0 0,-1-1 0 0 0,2 0 0 0 0,-1 1 0 0 0,0-1 0 0 0,-1 2 0 0 0,1-2 0 0 0,0 1 0 0 0,-1 0 0 0 0,2-1 0 0 0,-2 1 0 0 0,1 0 0 0 0,0-1 0 0 0,-1 3 0 0 0,17 15 0 0 0,-8-10 0 0 0,3 0 0 0 0,15 5 0 0 0,-12-14 0 0 0,-7 0 0 0 0,3 0 0 0 0,-1-2 0 0 0,6 3 0 0 0,-2 0 0 0 0,-3 3 0 0 0,3-2 0 0 0,-1-1 0 0 0,7-1 67 0 0,-19-2-42 0 0,2 3 51 0 0,-1 0-16 0 0,7 2 18 0 0,-1-1-1 0 0,-1-1 1 0 0,1 0-1 0 0,1 0 1 0 0,-2-1-1 0 0,1-1 1 0 0,0 1-1 0 0,0 0 1 0 0,0-1-78 0 0,-1 0 7 0 0,0 1 1 0 0,0 1-1 0 0,0 0 1 0 0,1 0 0 0 0,-1 0-1 0 0,1 1-7 0 0,-1-1 0 0 0,0 2-1 0 0,0-2 0 0 0,1 0 0 0 0,5-3 1 0 0,39-4 0 0 0,-41 7 0 0 0,-5 2 0 0 0,19 1 0 0 0,-17-3 0 0 0,-6 0 0 0 0,2 0 0 0 0,-1 0 0 0 0,1 0 0 0 0,-2 0 0 0 0,2-1 0 0 0,-1 1 0 0 0,1-2 0 0 0,-2 1 0 0 0,3 0 0 0 0,30-4 0 0 0,-31 5 0 0 0,2 0 0 0 0,-1-1 0 0 0,0 1 0 0 0,0-1 0 0 0,1 0 0 0 0,-2 0 0 0 0,1-2 0 0 0,2 1 0 0 0,15-3 0 0 0,29-7 0 0 0,-42 11 0 0 0,2-4 0 0 0,2 0-3 0 0,-9 7 10 0 0,2-4-89 0 0,-5 1 71 0 0,-1 1 0 0 0,1 0 0 0 0,-1-1 0 0 0,1 1 0 0 0,-1 0 0 0 0,1 0 0 0 0,-1-1 0 0 0,2 1 0 0 0,-2 0 0 0 0,1 0 0 0 0,-1 0 0 0 0,1 0 0 0 0,-1 0 0 0 0,1 0 0 0 0,-1 0 0 0 0,1 0 0 0 0,0 0 0 0 0,-1 0 11 0 0,33-3-84 0 0,-14-2 162 0 0,-17 3-12 0 0,-2 2-61 0 0,1-1-1 0 0,-1 1 1 0 0,1-1 0 0 0,-1 1-1 0 0,2 0 1 0 0,-2-1 0 0 0,1 1-1 0 0,-1 0 1 0 0,1-1-1 0 0,-1 1 1 0 0,1 0 0 0 0,-1 0-1 0 0,1 0 1 0 0,-1-2 0 0 0,1 2-1 0 0,1 0 1 0 0,-2 0-1 0 0,1 0 1 0 0,-1 0 0 0 0,1 0-1 0 0,0 0 1 0 0,-1 0-1 0 0,1 0 1 0 0,-1 0-5 0 0,8 0 129 0 0,26-13-250 0 0,-30 11 146 0 0,-3 1-29 0 0,-1 0 0 0 0,1 1 1 0 0,0-2-1 0 0,0 2 0 0 0,1-1 0 0 0,-1 1 0 0 0,-1-1 0 0 0,1 1 0 0 0,0 0 0 0 0,0-1 0 0 0,0 1 0 0 0,1 0 0 0 0,-1 0 0 0 0,0 0 0 0 0,0 0 0 0 0,0-1 0 0 0,1 1 0 0 0,-1 1 0 0 0,0-1 0 0 0,0 0 1 0 0,0 0 3 0 0,3 0 64 0 0,-4 0 2 0 0,1 1-12 0 0,7 4-44 0 0,7-2-10 0 0,20-1 0 0 0,-1 11 0 0 0,-16-6 0 0 0,-17-7 0 0 0,26 2 0 0 0,-13-1 0 0 0,-3-2 0 0 0,3 0 0 0 0,-2 1 0 0 0,-9 0 0 0 0,-2 0 0 0 0,1 0 0 0 0,-1 0 0 0 0,2-1 0 0 0,-2 1 0 0 0,1 0 0 0 0,-1-1 0 0 0,2 1 0 0 0,-2-2 0 0 0,1 2 0 0 0,0-1 0 0 0,-1 0 0 0 0,1 0 0 0 0,4 0 0 0 0,24-1 0 0 0,-27 4 0 0 0,26-8 0 0 0,-18 2 0 0 0,2 1 0 0 0,-5 1 0 0 0,8 2 0 0 0,-16 2 0 0 0,-2-1 0 0 0,6 0 0 0 0,34-1 0 0 0,-8 0 0 0 0,-16 0 0 0 0,-13 0 0 0 0,22 11 0 0 0,-22-9 0 0 0,2-1 0 0 0,12 0 0 0 0,45 3 67 0 0,-47-4 18 0 0,-1-1-83 0 0,-1 1 0 0 0,1 1 0 0 0,-1 0 0 0 0,9 1-2 0 0,18 0 0 0 0,-19-1 0 0 0,-14 2 0 0 0,1 1 0 0 0,0-2 0 0 0,-5 0 0 0 0,1-2 0 0 0,-1 1 0 0 0,2-1 0 0 0,-2 1 0 0 0,1-1 0 0 0,1 0 0 0 0,-2 0 0 0 0,1 1 0 0 0,-1-1 0 0 0,2 0 0 0 0,0-1 0 0 0,33 1 0 0 0,-13 0 0 0 0,-10 1 0 0 0,-1 2 0 0 0,2-2 0 0 0,7-2 0 0 0,-21 1 0 0 0,32 9 0 0 0,-16-8 0 0 0,0-2 4 0 0,-13-1-11 0 0,-1-1 18 0 0,16 3 45 0 0,1-1-58 0 0,-17 0 7 0 0,7 0-81 0 0,3-2 61 0 0,3-4 15 0 0,-3 2 0 0 0,8-5-2 0 0,-17 6 3 0 0,-3 2 11 0 0,3-4 48 0 0,2 2 0 0 0,8-3-47 0 0,-9 5-41 0 0,-1-2-44 0 0,14 2 18 0 0,-10-1 29 0 0,-4 1 48 0 0,14-3 61 0 0,-9 2-84 0 0,1-2 0 0 0,0-1 0 0 0,-3-2 0 0 0,-2-1 0 0 0,-8 1 0 0 0,-1 2 0 0 0,0 3 0 0 0,-4 1 0 0 0,2-2 0 0 0,-4-2 0 0 0,9 6 0 0 0,-3 2 0 0 0,-16-6 0 0 0,14 3 0 0 0,-3 1 0 0 0,-3 0 0 0 0,11 0 0 0 0,-24 7 0 0 0,22-7 0 0 0,-17 11 0 0 0,12-6 0 0 0,6-3 0 0 0,0-1 0 0 0,1 2 0 0 0,-2-2 0 0 0,2 0 0 0 0,-2 0 0 0 0,2 1 0 0 0,-2-1 0 0 0,1-1 0 0 0,-3 1 0 0 0,-17 1 0 0 0,21-2 0 0 0,0 0 0 0 0,-1 0 0 0 0,0 0 0 0 0,0 0 0 0 0,1 2 0 0 0,0-2 0 0 0,-2 1 0 0 0,2 0 0 0 0,-1-1 0 0 0,1 1 0 0 0,-3 1 0 0 0,3 1 1 0 0,-1-2-1 0 0,1 0 1 0 0,0 0 0 0 0,-1 1-1 0 0,0-2 1 0 0,0 1 0 0 0,1 0-1 0 0,-2-1 0 0 0,-35 14-89 0 0,3 5 221 0 0,27-13-148 0 0,1 4-166 0 0,6-9 188 0 0,2 0 0 0 0,-1-1 0 0 0,0 1 1 0 0,0 0-1 0 0,1 1 0 0 0,-1-1 0 0 0,-1 0 0 0 0,1-1 1 0 0,0 1-1 0 0,0 0 0 0 0,0-1 0 0 0,-2 2-6 0 0,1-1-4 0 0,0-1 0 0 0,-1 1 0 0 0,1-1-1 0 0,-1 1 1 0 0,1-1 0 0 0,0 0 0 0 0,-2 0-1 0 0,2 1 1 0 0,-1-2 0 0 0,1 1 0 0 0,-3 0 4 0 0,3 0-6 0 0,-9-1 6 0 0,2-3 0 0 0,4 0 14 0 0,4 4 50 0 0,-2-2-23 0 0,-4-1-78 0 0,-4-2 65 0 0,6-3-18 0 0,-4-2-10 0 0,7 2 11 0 0,1 6 32 0 0,-5-6-43 0 0,3 7-59 0 0,3 1-32 0 0,0 0 1 0 0,0 0 42 0 0,5 3 91 0 0,-4-1-43 0 0,2-1 0 0 0,-1 2 0 0 0,0-2 0 0 0,0 0 0 0 0,0 1 0 0 0,0 0 0 0 0,1-1-1 0 0,-1 0 1 0 0,2 0 0 0 0,-2 0 0 0 0,5 1 0 0 0,29 11 0 0 0,-17-6-7 0 0,0-6 139 0 0,-18-1-118 0 0,4 1-3 0 0,2-1 6 0 0,24-14 32 0 0,1 1 69 0 0,-19 7-108 0 0,-5 0-8 0 0,3 1 28 0 0,-10 6-27 0 0,0-1 0 0 0,1 0 0 0 0,-1 0 0 0 0,0 0-1 0 0,1 0 1 0 0,0 0 0 0 0,-1 0 0 0 0,0 0 0 0 0,0 0 0 0 0,0-1-1 0 0,1 1 1 0 0,-1 0 0 0 0,0-1 0 0 0,0 1 0 0 0,1-1-3 0 0,2 0 43 0 0,4-7-33 0 0,4 2-10 0 0,10-3-1 0 0,-21 8 13 0 0,0-2 41 0 0,0 2 1 0 0,3-5-54 0 0,-3 4-32 0 0,-1 1 64 0 0,0-6-22 0 0,0 5-10 0 0,0 2 0 0 0,0 0 0 0 0,0-1 0 0 0,0 1 0 0 0,0-1 0 0 0,0 1 0 0 0,0-1 0 0 0,-1 1 0 0 0,1-1 0 0 0,0 1 0 0 0,0-2 0 0 0,0 2 0 0 0,-1 0 0 0 0,1-1 0 0 0,0 1 0 0 0,-2-1 0 0 0,2 1 0 0 0,0 0 0 0 0,-1-1 0 0 0,1 1 0 0 0,0 0 0 0 0,-1-1 0 0 0,1 1 0 0 0,0 0 0 0 0,-1 0 0 0 0,1-2 0 0 0,-1 2 0 0 0,1 0 0 0 0,-2 0 0 0 0,2 0 0 0 0,-1 0 0 0 0,-1-2 0 0 0,2 1 0 0 0,0 0 0 0 0,0 1 0 0 0,0 0 0 0 0,0-1 0 0 0,0 1 0 0 0,0-2 0 0 0,0 2 0 0 0,-1 0 0 0 0,1-1 0 0 0,0 1 0 0 0,0 0 0 0 0,0-1 0 0 0,0 1 0 0 0,0-1 0 0 0,0 1 0 0 0,-1 0 0 0 0,1-1 0 0 0,0 1 0 0 0,0 0 0 0 0,0 0 0 0 0,-2-2 0 0 0,2 2 0 0 0,0 0 0 0 0,-1-1 0 0 0,1 1 0 0 0,0 0 0 0 0,0 0 0 0 0,-1 0 0 0 0,1-1 0 0 0,0 1 0 0 0,-1 0 0 0 0,1 0 0 0 0,-1 0 0 0 0,1 0 0 0 0,-3-2 0 0 0,-3-1 0 0 0,-20 3 0 0 0,14 0 0 0 0,3 0 0 0 0,5-1 0 0 0,1 1 0 0 0,-1 0 0 0 0,0 0 0 0 0,0 0 0 0 0,0 1 0 0 0,1-1 0 0 0,-1 1 0 0 0,0 1 0 0 0,0-1 0 0 0,-5-1 0 0 0,3 0 0 0 0,-2 0 0 0 0,1-3 0 0 0,-1 2 0 0 0,0-1 0 0 0,1 1 11 0 0,5 1 44 0 0,2 0 15 0 0,0 0 4 0 0,0 0 2 0 0,2-1-20 0 0,7-3-46 0 0,5 3-10 0 0,-2-2 0 0 0,-3 2 0 0 0,9 0 0 0 0,0 3 0 0 0,-14 0 0 0 0,-2 0 0 0 0,13 2 0 0 0,-10-3 0 0 0,11 1 0 0 0,4-4 0 0 0,-8 1 0 0 0,11-7 50 0 0,-6 7 26 0 0,-7 1-74 0 0,0-1-2 0 0,2-3 0 0 0,1 3 0 0 0,-2 1 0 0 0,0-2 0 0 0,-1 1 0 0 0,5 1 0 0 0,28 0-8 0 0,-30-2 8 0 0,-5 0 0 0 0,0-4 0 0 0,4 1 0 0 0,0-2 32 0 0,0-2 0 0 0,-5 6-32 0 0,0 1 13 0 0,1-4 22 0 0,-2 2-2 0 0,18 4-18 0 0,1-3-15 0 0,-21 1 0 0 0,-1 0 0 0 0,16 6 0 0 0,-8-3 10 0 0,-1 0 0 0 0,0-1 0 0 0,0 0 0 0 0,-1-1 0 0 0,2 0 0 0 0,3 0-10 0 0,-10-2 6 0 0,-2 3-7 0 0,1-1 0 0 0,-1 0 1 0 0,0 1-1 0 0,1 0 0 0 0,0-1 0 0 0,0 1 0 0 0,-1 0 0 0 0,0 0 0 0 0,1 0 0 0 0,0 1 1 0 0,1-1-58 0 0,4 5 43 0 0,3-5 15 0 0,38-19 0 0 0,-45 19-2 0 0,2 0 3 0 0,21-9 11 0 0,-18 3 16 0 0,-7 5-26 0 0,1 0 0 0 0,-2-1 1 0 0,1 1-1 0 0,1-1 0 0 0,-1 2 1 0 0,-1-1-1 0 0,2 0 0 0 0,-1 0 1 0 0,0 1-1 0 0,1-1 0 0 0,2 1-2 0 0,9-5 0 0 0,-7 4 0 0 0,-9-3 0 0 0,11-2 0 0 0,-6 6 0 0 0,-2-1-1 0 0,0 1 0 0 0,0-1 1 0 0,0 1-1 0 0,2 0 1 0 0,-2-1-1 0 0,0 1 1 0 0,0 0-1 0 0,2 0 1 0 0,-2 0-1 0 0,1 0 1 0 0,-1 0-10 0 0,2 0-65 0 0,-3 0 6 0 0,9-6-32 0 0,-4 3 79 0 0,-13 2-431 0 0,6 1 400 0 0,-8 4 42 0 0,-26 5 11 0 0,18-4-2 0 0,14-6 4 0 0,1-2 9 0 0,-23 2 53 0 0,2-2-11 0 0,14 3-42 0 0,7 0 44 0 0,3 0 17 0 0,0 0 6 0 0,0 0 2 0 0,0-2-13 0 0,-2-2-54 0 0,7-5-13 0 0,-4 7 0 0 0,0 1 0 0 0,-1 0 0 0 0,1-1 0 0 0,0 2 0 0 0,0-1 0 0 0,1 0 0 0 0,-1 0 0 0 0,-1 1 0 0 0,1-1 0 0 0,0 1 0 0 0,0-2 0 0 0,1 2 0 0 0,-1-1 0 0 0,1 1 0 0 0,-1-1 0 0 0,1 1 0 0 0,3-4 0 0 0,-8 0 0 0 0,8-1 0 0 0,-3 4 0 0 0,0 0 0 0 0,0 1 0 0 0,-1-2 0 0 0,1 2 0 0 0,-1 0 0 0 0,2-1 0 0 0,-2 1 0 0 0,1 0 0 0 0,0 0 0 0 0,0 0 0 0 0,-1 0 0 0 0,0 0 0 0 0,2 0 0 0 0,-1 0 0 0 0,15 0 0 0 0,-5 0 0 0 0,3 0 0 0 0,-3-5 11 0 0,-5 4 14 0 0,-7 1-24 0 0,0 0-1 0 0,0 0 1 0 0,0 0-1 0 0,0 0 0 0 0,0 0 1 0 0,0 0-1 0 0,0 0 1 0 0,0 0-1 0 0,0 0 0 0 0,0 0 1 0 0,0 0-1 0 0,0 0 1 0 0,0 0-1 0 0,0 0 0 0 0,0 0 1 0 0,0 0-1 0 0,0 0 1 0 0,1 0-1 0 0,-1 0 1 0 0,0 0-1 0 0,0 0 0 0 0,0 0 1 0 0,0 0-1 0 0,0 0 1 0 0,0 0-1 0 0,0 0 0 0 0,0 0 1 0 0,0 0-1 0 0,0 0 1 0 0,0 0-1 0 0,0 0 1 0 0,0 0-1 0 0,0 0 0 0 0,0 0 1 0 0,0 1-1 0 0,0-1 1 0 0,0 0-1 0 0,0 0 0 0 0,0 0 1 0 0,0 0-1 0 0,0 0 1 0 0,0 0-1 0 0,0 0 1 0 0,0 0-1 0 0,0 0 0 0 0,0 0 1 0 0,0 0-1 0 0,31-8 8 0 0,-18 3-20 0 0,-10 4-24 0 0,-3 1 58 0 0,1 0-69 0 0,26-2 30 0 0,-22 1 19 0 0,6-4 9 0 0,-8 4 32 0 0,7-4-33 0 0,0-2-10 0 0,12-3 0 0 0,-19 9 0 0 0,-1 1 5 0 0,-2 0 0 0 0,1-1 0 0 0,0 1-1 0 0,-1-1 1 0 0,1 1 0 0 0,0 0 0 0 0,0 0-1 0 0,-1-2 1 0 0,2 2 0 0 0,-1 0 0 0 0,0 0 0 0 0,0 0-1 0 0,-1 0 1 0 0,1 0 0 0 0,1 0 0 0 0,-1 0 0 0 0,0 0-1 0 0,-1 0 1 0 0,1 0 0 0 0,0 0-5 0 0,-1 0 33 0 0,0-4-10 0 0,0 3-22 0 0,2-3 1 0 0,15-8-15 0 0,-50-2-257 0 0,31 14 256 0 0,-1-1 0 0 0,1 1 0 0 0,0 0 0 0 0,-1-2 0 0 0,1 2-1 0 0,-1 0 1 0 0,1 0 0 0 0,0 2 0 0 0,-1-2 14 0 0,-3 1-22 0 0,5-1 75 0 0,1 0 13 0 0,0 0 6 0 0,3-1-7 0 0,10-4-52 0 0,-11 5-8 0 0,2-1-1 0 0,-1-1 0 0 0,0 1 1 0 0,0 0-1 0 0,1 0 1 0 0,-2 0-1 0 0,2 0 0 0 0,-2-1 1 0 0,0 0-1 0 0,2 0 1 0 0,-2-1-5 0 0,7-3 27 0 0,-3 3-2 0 0,-2 0 28 0 0,20-19-15 0 0,-14 13-29 0 0,-10 7 11 0 0,0-2 4 0 0,10-12-13 0 0,-3 7-11 0 0,-11 4 0 0 0,-15-7-19 0 0,19 10-67 0 0,0 2 9 0 0,0 0 11 0 0,0 0 24 0 0,0 0 86 0 0,0 0 28 0 0,0 0-19 0 0,-3 0-105 0 0,0-4-5 0 0,2 3 67 0 0,-1-1 0 0 0,1 1 0 0 0,0 0 0 0 0,0 0 0 0 0,-2 0 0 0 0,2 1 0 0 0,0-2 0 0 0,0 1 0 0 0,0 1 0 0 0,-2-1 0 0 0,2 0 0 0 0,0 1 0 0 0,-1 0 0 0 0,0-1 0 0 0,1 1-10 0 0,-1-2-76 0 0,2 2 2 0 0,-1 0 19 0 0,-3 0 55 0 0,3 0 55 0 0,-2 0 3 0 0,-7-2-46 0 0,10 2-15 0 0,-1 0 0 0 0,1 0 0 0 0,-2 0 0 0 0,2 0 1 0 0,0 0-1 0 0,-1 0 0 0 0,1 0 0 0 0,-1 0 0 0 0,1 0 0 0 0,0 0 0 0 0,-1 0 0 0 0,1 0 0 0 0,-1 0 0 0 0,1 0 0 0 0,0 0 0 0 0,-2 1 0 0 0,2-1 1 0 0,0 0-1 0 0,-1 0 0 0 0,1 0 0 0 0,0 1 0 0 0,-1-1 0 0 0,1 0 0 0 0,0 0 0 0 0,-1 2 0 0 0,1-2 0 0 0,0 0 0 0 0,0 1 3 0 0,-6 1-48 0 0,6-2 48 0 0,0 0 1 0 0,0 0 0 0 0,0 0 0 0 0,0 0-1 0 0,-1 0 1 0 0,1 0 0 0 0,0 0 0 0 0,0 0 0 0 0,0 0-1 0 0,0 0 1 0 0,-1 0 0 0 0,1 0 0 0 0,0 0 0 0 0,0 0-1 0 0,0 0 1 0 0,0 1 0 0 0,-2-1 0 0 0,2 0 0 0 0,0 0-1 0 0,0 0 1 0 0,0 0 0 0 0,0 0 0 0 0,0 0 0 0 0,0 2-1 0 0,0-2 1 0 0,-1 0 0 0 0,1 0 0 0 0,0 0 0 0 0,0 0-1 0 0,0 1 1 0 0,0-1-1 0 0,-11 15 18 0 0,10-12-18 0 0,-18 8 0 0 0,7-2 0 0 0,12-8 0 0 0,-1 5 0 0 0,11 9 0 0 0,-2-6-10 0 0,-9-9 9 0 0,1 0 0 0 0,0 0 0 0 0,0 0 1 0 0,0 0-1 0 0,0 0 0 0 0,0 0 0 0 0,0 0 1 0 0,0 0-1 0 0,0 0 0 0 0,0 0 0 0 0,0 0 1 0 0,0 0-1 0 0,0 0 0 0 0,0 0 0 0 0,0 0 1 0 0,0 0-1 0 0,0 0 0 0 0,0 0 1 0 0,0 0-1 0 0,0 0 0 0 0,0 0 0 0 0,0 0 1 0 0,0 0-1 0 0,0 0 0 0 0,-1 0 0 0 0,1 0 1 0 0,0 0-1 0 0,0 0 0 0 0,0 0 0 0 0,0 0 1 0 0,0 0-1 0 0,0 1 0 0 0,0-1 0 0 0,0 0 1 0 0,0 0-1 0 0,0 0 0 0 0,0 0 1 0 0,0 0-1 0 0,0 0 0 0 0,0 0 0 0 0,0 0 1 0 0,0 0-1 0 0,0 0 0 0 0,0 0 0 0 0,0 0 1 0 0,0 0-1 0 0,0 0 0 0 0,0 0 0 0 0,0 0 1 0 0,0 0-1 0 0,0 0 0 0 0,1 0 0 0 0,-1 0 1 0 0,0 0-1 0 0,0 1 0 0 0,0-1 1 0 0,0 0-1 0 0,0 0 1 0 0,-12 2-11 0 0,1-2 50 0 0,9 0 157 0 0,2 0 49 0 0,0 0 3 0 0,7 2 1 0 0,6-4-197 0 0,-3-1-41 0 0,0-10-11 0 0,20-16 0 0 0,-28 28 0 0 0,1-1 0 0 0,-1-1 0 0 0,-1 2 0 0 0,2-1 0 0 0,-1-1 0 0 0,0 2 0 0 0,0-1 0 0 0,0-1 0 0 0,-1 1 0 0 0,0-1 0 0 0,1 0 0 0 0,-1 1 0 0 0,1-1 0 0 0,-2 2 3 0 0,1 0 0 0 0,1 0 0 0 0,-2 0 0 0 0,1-1 0 0 0,0 2 0 0 0,0-1 0 0 0,0 0 0 0 0,0 0 0 0 0,1 1 0 0 0,-1-1 0 0 0,0 1 0 0 0,0-2 0 0 0,0 2 0 0 0,2-1-3 0 0,-2 1 4 0 0,-1 0-1 0 0,1 0 0 0 0,0-1 1 0 0,1 1-1 0 0,-2 0 0 0 0,1-1 1 0 0,0 1-1 0 0,-1 0 0 0 0,1-1 1 0 0,0 1-1 0 0,-1-1 0 0 0,1 1 1 0 0,-1-2-1 0 0,2 2 1 0 0,-2-1-1 0 0,1 1 0 0 0,-1-1 1 0 0,1 0-1 0 0,-1 1 0 0 0,0-1 1 0 0,1-1-1 0 0,-1 2 0 0 0,0-1 1 0 0,1 0-1 0 0,-1 1 0 0 0,0-1 1 0 0,0 0-1 0 0,0-1-3 0 0,0 1 9 0 0,2-2 47 0 0,-1 2-54 0 0,0 1 1 0 0,0 0 0 0 0,-1-2-1 0 0,1 2 1 0 0,1-1 0 0 0,-1 1-1 0 0,-1-1 1 0 0,1 0-1 0 0,0 1 1 0 0,-1-1 0 0 0,1-1-1 0 0,-1 2 1 0 0,2-1 0 0 0,-1 0-1 0 0,-1 0 1 0 0,0 1 0 0 0,1-1-1 0 0,-1-1 1 0 0,0 1-1 0 0,1 0-2 0 0,13-18 11 0 0,-9 17-11 0 0,3-11 0 0 0,1-2 0 0 0,-2 9 0 0 0,-2 4 0 0 0,4-10 0 0 0,-1-1 0 0 0,-2 5 0 0 0,-1-2 0 0 0,-5 8 0 0 0,0 1 0 0 0,0-2 0 0 0,1 2 0 0 0,-1 0 0 0 0,0-2 0 0 0,2 2 0 0 0,-2 0 0 0 0,1-1 0 0 0,-1 1 0 0 0,1-1 0 0 0,0 1 0 0 0,-1 0 0 0 0,1-1 0 0 0,0 0 0 0 0,1 1 0 0 0,-1 0 0 0 0,0 0 0 0 0,0 0 0 0 0,3-2 0 0 0,3-3 0 0 0,-8-2 0 0 0,-2-4 0 0 0,7 9 0 0 0,8-9 0 0 0,-11 2 0 0 0,-2 1 0 0 0,-3 0 0 0 0,3 3 0 0 0,2-4 0 0 0,2 7 0 0 0,-3 3 0 0 0,1-1 0 0 0,0 1 0 0 0,-1 0 0 0 0,1-1 0 0 0,-1 1 0 0 0,1 0 0 0 0,1-1 0 0 0,-2 1 0 0 0,1-1 0 0 0,-1 1 0 0 0,1-2 0 0 0,-1 2 0 0 0,0-1 0 0 0,1 1 0 0 0,-1-1 0 0 0,1 1 0 0 0,-1-1 0 0 0,0-8 0 0 0,-2 1 0 0 0,3 2 0 0 0,-6 0 0 0 0,8-2 0 0 0,12-21 336 0 0,-17 21-320 0 0,3 0-16 0 0,-1 5 24 0 0,1 2-1 0 0,-1-1 1 0 0,0-1 0 0 0,1 2-1 0 0,-1-1 1 0 0,2-1-1 0 0,-2 2 1 0 0,1-1 0 0 0,0 1-1 0 0,0-2 1 0 0,-1 2 0 0 0,1-1-1 0 0,1 1 1 0 0,0-2-1 0 0,-1 2 1 0 0,0 0 0 0 0,1 0-1 0 0,-1-2 1 0 0,1 2-1 0 0,-1 0 1 0 0,2 0-24 0 0,-3 1 0 0 0,0 0 1 0 0,0 0-1 0 0,0 0 0 0 0,1 0 1 0 0,-1 0-1 0 0,0 0 0 0 0,0 0 0 0 0,0 0 1 0 0,0 0-1 0 0,0-2 0 0 0,0 2 1 0 0,1 0-1 0 0,-1 0 0 0 0,0 0 0 0 0,0 0 1 0 0,0 0-1 0 0,0 0 0 0 0,0-1 1 0 0,0 1-1 0 0,0 0 0 0 0,0 0 0 0 0,1 0 1 0 0,-1 0-1 0 0,0-1 0 0 0,0 1 1 0 0,0 0-1 0 0,0 0 0 0 0,0 0 0 0 0,0 0 1 0 0,0-1-1 0 0,0 1 0 0 0,0 0 1 0 0,0 0-1 0 0,0 0 0 0 0,0 0 1 0 0,0-1-1 0 0,0 1 0 0 0,-1 0 0 0 0,1 0 1 0 0,0 0-1 0 0,0 0 0 0 0,0-1 1 0 0,0 1-1 0 0,0 0 0 0 0,0 0 0 0 0,0 0 1 0 0,0 0-1 0 0,-1 0 0 0 0,1 0 1 0 0,0-2-1 0 0,0 2 0 0 0,-1-6 54 0 0,2 5-43 0 0,0-1-15 0 0,-3-6 84 0 0,0 6-76 0 0,2 2-1 0 0,0 0 1 0 0,0-1 0 0 0,-1 1-1 0 0,1 0 1 0 0,0-1 0 0 0,0 1-1 0 0,0 0 1 0 0,0-1-1 0 0,-1 1 1 0 0,1 0 0 0 0,0-1-1 0 0,0 1 1 0 0,0-2 0 0 0,0 2-1 0 0,0 0 1 0 0,0-1 0 0 0,0 1-1 0 0,0-1 1 0 0,0 1-1 0 0,0 0 1 0 0,0-1 0 0 0,0 1-1 0 0,0-1 1 0 0,1 1 0 0 0,-1 0-1 0 0,0-2 1 0 0,0 2 0 0 0,0-1-4 0 0,1 0 14 0 0,-1-1 21 0 0,2 0-1 0 0,-1 0 1 0 0,-1 0-1 0 0,1-1 1 0 0,0 1 0 0 0,0 0-1 0 0,1 0 1 0 0,-1 0-1 0 0,0 0 1 0 0,1 0 0 0 0,0 0-1 0 0,-1 1 1 0 0,1-1-1 0 0,-1 0 1 0 0,2 1-1 0 0,-1 0 1 0 0,0-1-35 0 0,1-2-186 0 0,-3 4 173 0 0,0-1 0 0 0,0 0 0 0 0,0-1 0 0 0,0 2 0 0 0,0-1 0 0 0,0 0 0 0 0,0 0 0 0 0,1 1 0 0 0,-1-1 0 0 0,0 0-1 0 0,0 1 1 0 0,1-2 0 0 0,-1 1 0 0 0,0 1 0 0 0,1-1 0 0 0,-1 0 0 0 0,2 1 13 0 0,1-12 33 0 0,-4 8 46 0 0,1 4-76 0 0,-1 0 0 0 0,1 0 0 0 0,0 0 0 0 0,0 0 0 0 0,0 0 0 0 0,0 0 0 0 0,0 0 0 0 0,0 0 0 0 0,0-1 0 0 0,0 1 0 0 0,-1 0 0 0 0,1 0-1 0 0,0 0 1 0 0,0 0 0 0 0,0 0 0 0 0,0 0 0 0 0,0 0 0 0 0,0-1 0 0 0,0 1 0 0 0,0 0 0 0 0,0 0 0 0 0,0 0 0 0 0,0 0 0 0 0,0 0 0 0 0,0-1 0 0 0,0 1 0 0 0,0 0 0 0 0,0 0 0 0 0,0 0 0 0 0,0 0 0 0 0,0 0 0 0 0,0 0 0 0 0,0-1 0 0 0,0 1 0 0 0,0 0 0 0 0,0 0 0 0 0,0 0-1 0 0,0 0 1 0 0,0 0 0 0 0,1 0 0 0 0,-1-2-3 0 0,14-18 75 0 0,-9 11 113 0 0,10-8-160 0 0,-14 10 71 0 0,-1 2-21 0 0,-1-3-67 0 0,0 7-9 0 0,1 1 0 0 0,0-2 0 0 0,-1 1 1 0 0,1 0-1 0 0,0 1 0 0 0,-1-1 0 0 0,1 0 0 0 0,0-1 0 0 0,0 1 0 0 0,0 1 1 0 0,0-1-1 0 0,0 0 0 0 0,0 0 0 0 0,0-1 0 0 0,0 1 0 0 0,0 1 0 0 0,0-1 0 0 0,0 0 1 0 0,1 0-1 0 0,-1 0-2 0 0,6-21 21 0 0,-6 16-21 0 0,2-6 0 0 0,5 3 0 0 0,-8-1 0 0 0,5-35 0 0 0,0 28 17 0 0,-2 17-16 0 0,-2 0 1 0 0,0 0-1 0 0,1-1 1 0 0,-1 1-1 0 0,0 0 0 0 0,0-1 1 0 0,0 1-1 0 0,1-1 1 0 0,-1 1-1 0 0,0 0 0 0 0,0-1 1 0 0,0 1-1 0 0,0-1 1 0 0,0 1-1 0 0,1 0 0 0 0,-1-2 1 0 0,0 2-1 0 0,0-1 1 0 0,0 1-1 0 0,0-1 0 0 0,0 1 1 0 0,0 0-1 0 0,-1-1 1 0 0,1 1-1 0 0,0-1 0 0 0,0 1 1 0 0,0 0-1 0 0,0-2 1 0 0,0 2-1 0 0,-1-1 0 0 0,1 1 1 0 0,0 0-1 0 0,0-1 1 0 0,0 1-1 0 0,-1 0 0 0 0,1-1 1 0 0,0 1-1 0 0,-2 0 1 0 0,2 0-1 0 0,0-1 0 0 0,-1 1 1 0 0,1 0-1 0 0,0 0 1 0 0,-1-2-1 0 0,1 2-1 0 0,1-1 20 0 0,0-1 0 0 0,1-1 0 0 0,-1 2 0 0 0,-1-1 0 0 0,1 0 0 0 0,0-1 0 0 0,-1 1 0 0 0,1-2-20 0 0,3-14 36 0 0,-4 15-31 0 0,0 0-1 0 0,0 0 1 0 0,1-1 0 0 0,-1 2 0 0 0,1-2-1 0 0,1 2 1 0 0,-1-2 0 0 0,0 1 0 0 0,0 0-1 0 0,0 1 1 0 0,2-1-5 0 0,4-8 0 0 0,-7 6 0 0 0,0 3 0 0 0,2-10 16 0 0,1 0 0 0 0,-2 0 0 0 0,0 0 0 0 0,0-3-16 0 0,3-1 0 0 0,-4 15 0 0 0,0 0 0 0 0,1 0 0 0 0,-1-1 0 0 0,0 1 0 0 0,0 0 0 0 0,1 1 0 0 0,-1-1 0 0 0,0 0 0 0 0,0 0 0 0 0,0-1 0 0 0,0 1 0 0 0,-1 0 0 0 0,1 0 0 0 0,0-2 0 0 0,0 2 0 0 0,-1 0 0 0 0,1 0 0 0 0,0 1 0 0 0,-2-1 0 0 0,2-1 0 0 0,0 1 0 0 0,0 0 0 0 0,0 0 0 0 0,-1 0 0 0 0,1-1 0 0 0,0 1 0 0 0,1 0 0 0 0,-1 0 0 0 0,0 0 0 0 0,0 0 0 0 0,0-1 0 0 0,0 2 0 0 0,2-1 0 0 0,-2-1 0 0 0,1-9 0 0 0,-2 9 0 0 0,1-2 0 0 0,-2 1 0 0 0,2-1 0 0 0,-1 2 0 0 0,1-2 0 0 0,0 0 0 0 0,0 1 0 0 0,0-1 0 0 0,1 2 0 0 0,-1-2 0 0 0,2 1 0 0 0,-1-3 0 0 0,1-12 0 0 0,3 4 13 0 0,-4 13-9 0 0,-1-2 0 0 0,1 2 0 0 0,-1-1 0 0 0,2 0-1 0 0,-2 0 1 0 0,1 1 0 0 0,-1-1 0 0 0,0 0 0 0 0,0 0 0 0 0,1 1-1 0 0,-1-2 1 0 0,-1 2 0 0 0,1-1 0 0 0,0-1 0 0 0,0 2 0 0 0,0-1-4 0 0,-1 1 2 0 0,1 0 0 0 0,0-1 1 0 0,0 1-1 0 0,0 0 0 0 0,0 0 1 0 0,0-2-1 0 0,1 2 0 0 0,-1 0 1 0 0,0 0-1 0 0,0 0 1 0 0,1-1-1 0 0,-1 1 0 0 0,1 0 1 0 0,-1 0-1 0 0,1 0 0 0 0,-1-1-2 0 0,6-18 16 0 0,-6 13-16 0 0,0 0 0 0 0,1 1 0 0 0,1-1 0 0 0,-2 0 0 0 0,2-4 0 0 0,-1 10 0 0 0,-1 0 0 0 0,0 0 0 0 0,0-1 0 0 0,0 1 0 0 0,0 0 0 0 0,0 0 0 0 0,0 0 0 0 0,0-1 0 0 0,0 1 0 0 0,-1 0 0 0 0,1 0 0 0 0,0 0 0 0 0,-1-1 0 0 0,1 1 0 0 0,0 0 0 0 0,-1 0 0 0 0,1 1 0 0 0,-2-1 0 0 0,2-1 0 0 0,-1 1 0 0 0,1 1 0 0 0,0-1 0 0 0,-1 0 0 0 0,1 0 0 0 0,0 0 0 0 0,0 1 0 0 0,0-2 0 0 0,0 1 0 0 0,0 0 0 0 0,-1 0 0 0 0,1 0 0 0 0,1 1 0 0 0,-1-2 0 0 0,0 1 0 0 0,0 0 0 0 0,0 0 0 0 0,0 0 0 0 0,1-1 0 0 0,-1 2 0 0 0,0 0 0 0 0,0-1 0 0 0,0 1 0 0 0,0-1 0 0 0,0 1 0 0 0,0-1 0 0 0,0 1 0 0 0,0 0 0 0 0,0-1 0 0 0,0 1 0 0 0,0-1 0 0 0,0 1 0 0 0,0-2 0 0 0,0 2 0 0 0,-1 0 0 0 0,1-1 0 0 0,0 1 0 0 0,0-1 0 0 0,0 1 0 0 0,-1 0 0 0 0,1-1 0 0 0,0 1 0 0 0,-1 0 0 0 0,1-1 0 0 0,0 1 0 0 0,-1-2 0 0 0,1 1 0 0 0,0 1 0 0 0,-2-1 0 0 0,2 1 0 0 0,0-1 0 0 0,0 0 0 0 0,0 1 0 0 0,-1-2 0 0 0,1 1 0 0 0,0 1 0 0 0,0-1 0 0 0,0 0 0 0 0,0 1 0 0 0,0-1 0 0 0,0 0 0 0 0,0 1 0 0 0,0-2 0 0 0,1 1 0 0 0,-1 1 0 0 0,0-1 0 0 0,0 0 0 0 0,0 1 0 0 0,2-1 0 0 0,-2-1 0 0 0,0 2 0 0 0,1-1 0 0 0,-1 1 0 0 0,1-1 0 0 0,-1 1 0 0 0,0-1 0 0 0,1 1 0 0 0,-1-1 0 0 0,1-1 0 0 0,0 2 0 0 0,-1-1 0 0 0,0 1 0 0 0,2-1 0 0 0,-2 0 0 0 0,0 1 0 0 0,1-1 0 0 0,-1 1 0 0 0,0-2 0 0 0,0 1 0 0 0,0 1 0 0 0,0-1 0 0 0,0 0 0 0 0,0 1 0 0 0,0-1 0 0 0,0 0 0 0 0,0 1 0 0 0,0-2 0 0 0,0 1 0 0 0,0 1 0 0 0,0-1 0 0 0,-1 0 0 0 0,1 0 0 0 0,0-1 0 0 0,0 2 0 0 0,0-1 0 0 0,0 0 0 0 0,0 0 0 0 0,0 0 0 0 0,0-1 0 0 0,0 1 0 0 0,0 1 0 0 0,0-1 0 0 0,1 0 0 0 0,-1 0 0 0 0,0 0 0 0 0,1-1 0 0 0,-1 2 0 0 0,0-1 0 0 0,1 0 0 0 0,0-3 0 0 0,1 1 0 0 0,-2-1 0 0 0,1-1 0 0 0,-1 2 0 0 0,0-1 0 0 0,0 1 0 0 0,0-1 0 0 0,0-1 0 0 0,-1 2 0 0 0,-1-4 0 0 0,1-9 0 0 0,1 12 0 0 0,0 0 0 0 0,0 0 0 0 0,-1 1 0 0 0,0-2 0 0 0,1 2 0 0 0,-1-1 0 0 0,-2 0 0 0 0,2 2 0 0 0,1-2 0 0 0,-1 2 0 0 0,0 0 0 0 0,1-1 0 0 0,-1 1 0 0 0,1 0 0 0 0,-2-2 0 0 0,2 2 0 0 0,0-1 0 0 0,0 1 0 0 0,0-2 0 0 0,0 0 0 0 0,2-6 0 0 0,0-13 0 0 0,-2 22 0 0 0,0 1 0 0 0,1-1 0 0 0,-1 1 0 0 0,0-1 0 0 0,0 1 0 0 0,0-1 0 0 0,0-1 0 0 0,0 2 0 0 0,0-1 0 0 0,0 1 0 0 0,0-1 0 0 0,0 1 0 0 0,-1-1 0 0 0,1 0 0 0 0,0 1 0 0 0,0-1 0 0 0,0 1 0 0 0,-1-2 0 0 0,1 2 0 0 0,0-1 0 0 0,-1 1 0 0 0,1-1 0 0 0,-2-1 0 0 0,2-2 0 0 0,0 2 0 0 0,-1-1 0 0 0,1 1 0 0 0,0 0 0 0 0,0-2 0 0 0,1 2 0 0 0,-1-3 0 0 0,2 0 0 0 0,-2 4 0 0 0,0-3 0 0 0,0 1 0 0 0,1-1 0 0 0,-1 1 0 0 0,-1-1 0 0 0,1 0 0 0 0,0 2 0 0 0,-2-1 0 0 0,2-1 0 0 0,-1 0 0 0 0,0 1 0 0 0,0-1 0 0 0,0 2 0 0 0,-1-2 0 0 0,-1-2 0 0 0,3 5 0 0 0,0 1 0 0 0,-1-1 0 0 0,1 0-1 0 0,0 0 1 0 0,0 1 0 0 0,0-2 0 0 0,0 1 0 0 0,-2 0-1 0 0,2 1 1 0 0,0-1 0 0 0,0 0 0 0 0,2-1 0 0 0,-2 2 0 0 0,0-1-1 0 0,0-1 1 0 0,0 2 1 0 0,0-1 0 0 0,1 0-1 0 0,-1 1 1 0 0,0-2-1 0 0,0 1 1 0 0,0 1 0 0 0,0-1-1 0 0,0 0 1 0 0,0 1-1 0 0,0-1 1 0 0,-1-1 0 0 0,1 2-1 0 0,0-1 1 0 0,0 0 0 0 0,0 1-1 0 0,-2-1 1 0 0,2 0-1 0 0,0 1 1 0 0,-1-2 0 0 0,1 2-1 0 0,-1-1 1 0 0,1 0-1 0 0,-1-1 8 0 0,0-1 0 0 0,-1 1 0 0 0,1-2 1 0 0,1 2-1 0 0,-1 0 0 0 0,1-2 0 0 0,-1 2 1 0 0,1-2-1 0 0,0 2 0 0 0,0-1 1 0 0,0 0-1 0 0,0 0 0 0 0,1-1-8 0 0,-1-6 10 0 0,0 8-16 0 0,0-2 1 0 0,0 2-1 0 0,1-2 0 0 0,-1 2 1 0 0,1-2-1 0 0,1 2 0 0 0,-2 0 1 0 0,1-2-1 0 0,0 2 0 0 0,0-1 1 0 0,3-2 5 0 0,-4 4-2 0 0,0 0 2 0 0,1 0 0 0 0,-1 0 1 0 0,0-2-1 0 0,1 2 1 0 0,-1 0-1 0 0,0 0 1 0 0,0 0-1 0 0,0-1 1 0 0,0 1-1 0 0,0 0 0 0 0,0 0 1 0 0,0 0-1 0 0,0-1 1 0 0,-1 1-1 0 0,1 0 1 0 0,0 0-1 0 0,-1 0 1 0 0,1-1-1 0 0,0 1 1 0 0,-1 0-1 0 0,-1 0 1 0 0,2 0-1 0 0,-1 0 1 0 0,1 1-1 0 0,-1-2 7 0 0,1 1 0 0 0,0 1 1 0 0,0-1-1 0 0,-1 0 1 0 0,1 1-1 0 0,0-1 0 0 0,0 1 1 0 0,0-2-1 0 0,0 1 1 0 0,0 1-1 0 0,0-1 0 0 0,0 0 1 0 0,0 1-1 0 0,0-1 0 0 0,0-1 1 0 0,0 1-8 0 0,-1-11 52 0 0,-2 6-25 0 0,1 4-22 0 0,1 0 0 0 0,0-1 0 0 0,-1 1-1 0 0,2 0 1 0 0,-1-2 0 0 0,0 2 0 0 0,1-1 0 0 0,-1 1-1 0 0,1-2 1 0 0,0 2-5 0 0,5-44 64 0 0,-5 44-68 0 0,0 0 0 0 0,0 1 0 0 0,0 0 0 0 0,1-2 0 0 0,-1 2 0 0 0,1 0 0 0 0,-1-2 1 0 0,1 2-1 0 0,-1 0 0 0 0,1-1 0 0 0,0 1 4 0 0,1-1-4 0 0,-2 1 0 0 0,1 0 0 0 0,-1 0 0 0 0,0 0 0 0 0,1 1 0 0 0,-1-2 0 0 0,0 1 1 0 0,1 0-1 0 0,-1 0 0 0 0,0 0 0 0 0,0-1 0 0 0,0 1 0 0 0,0 0 0 0 0,0 0 0 0 0,0 0 0 0 0,0-1 1 0 0,0 2-1 0 0,0-1 0 0 0,0-1 4 0 0,0-9-11 0 0,0 8 11 0 0,1-2 0 0 0,1 1 0 0 0,-2 0 0 0 0,0 0 0 0 0,0-1 0 0 0,0 2 0 0 0,0-2 0 0 0,-2 1 0 0 0,2 1 0 0 0,-1-4 0 0 0,0 5 3 0 0,1 1-1 0 0,0 0 1 0 0,0 0 0 0 0,0 0-1 0 0,0 0 1 0 0,0-1 0 0 0,0 2-1 0 0,1-1 1 0 0,-1 0-1 0 0,0 0 1 0 0,0 0 0 0 0,1-1-1 0 0,-1 1 1 0 0,0 1 0 0 0,2-1-1 0 0,-2 0-2 0 0,1 0 3 0 0,-1-1-1 0 0,1 2 0 0 0,-1-1 0 0 0,0 0 0 0 0,0 1 1 0 0,1-1-1 0 0,-1 0 0 0 0,0 1 0 0 0,0-2 1 0 0,0 1-1 0 0,0 0 0 0 0,0 1 0 0 0,0-1 0 0 0,0 0 1 0 0,0 1-1 0 0,0-1 0 0 0,0-1-2 0 0,-3-5 0 0 0,3 6 0 0 0,0 1 0 0 0,0-1 0 0 0,-2 1 0 0 0,2-1 0 0 0,0-1 0 0 0,0 2 0 0 0,0-1 0 0 0,-1 1 0 0 0,1-1 0 0 0,0 0 0 0 0,0 1 0 0 0,0-1 0 0 0,0 1 0 0 0,0-1 0 0 0,0-1 0 0 0,0 2 0 0 0,1-1 0 0 0,-1 0 0 0 0,0 1 0 0 0,0-1 0 0 0,0 1 0 0 0,2-1 0 0 0,-2 1 0 0 0,0-2 0 0 0,0 2 0 0 0,1-1 0 0 0,-1 0 0 0 0,1 1 0 0 0,-1-1 0 0 0,0 0 0 0 0,1-1 0 0 0,-1 2 0 0 0,0-1 0 0 0,0 0 0 0 0,0 0 0 0 0,0 1 0 0 0,0-1 0 0 0,0 0 0 0 0,0-1 0 0 0,0 1 0 0 0,0 1 0 0 0,0-1 0 0 0,0 0 0 0 0,0 0 0 0 0,-1-11 0 0 0,1 10 2 0 0,0 1 0 0 0,0 0-1 0 0,0 1 1 0 0,1-1 0 0 0,-1 0 0 0 0,0 0 0 0 0,0 1-1 0 0,0-2 1 0 0,1 1 0 0 0,-1 1 0 0 0,0-1 0 0 0,2 0-1 0 0,-2 1 1 0 0,1-1 0 0 0,-1-1 0 0 0,1 2 0 0 0,-1-1-1 0 0,1 1 1 0 0,-1-1 0 0 0,1 1-2 0 0,-1 0 1 0 0,0 0-1 0 0,0-1 1 0 0,0 1-1 0 0,0 0 1 0 0,2 0 0 0 0,-2 0-1 0 0,0 0 1 0 0,0 0-1 0 0,0 0 1 0 0,0 0 0 0 0,0-1-1 0 0,0 1 1 0 0,0 0 0 0 0,0 0-1 0 0,0 0 1 0 0,0 0-1 0 0,0 0 1 0 0,0-2 0 0 0,0 2-1 0 0,0 0 1 0 0,0 0-1 0 0,0 0 1 0 0,0 0 0 0 0,0 0-1 0 0,0 0 1 0 0,0-1-1 0 0,0 1 1 0 0,0 0 0 0 0,0 0-1 0 0,0 0 1 0 0,0 0 0 0 0,0 0-1 0 0,0-1 1 0 0,0 1-1 0 0,0 0 1 0 0,-2 0 0 0 0,2 0-1 0 0,0 0 1 0 0,0 0-1 0 0,0 0 1 0 0,0 0 0 0 0,0 0-1 0 0,0 0 1 0 0,0-1-1 0 0,-1 1 1 0 0,1 0-1 0 0,-2-4 0 0 0,2 3 0 0 0,0 1 0 0 0,0 0 0 0 0,-1-1 0 0 0,1 1 0 0 0,0 0 0 0 0,0-1 0 0 0,0 1 0 0 0,0-1 0 0 0,-2 1 0 0 0,2 0 0 0 0,0-2 0 0 0,0 2 0 0 0,0-1 0 0 0,0 1 0 0 0,0-1 0 0 0,0 1 0 0 0,0-1 0 0 0,0 1 0 0 0,0 0 0 0 0,0-1 0 0 0,0 1 0 0 0,0-2 0 0 0,2 2 0 0 0,-2-1 0 0 0,0 1 0 0 0,0 0 0 0 0,0-1 0 0 0,1 1 0 0 0,-1-1 0 0 0,0 1 0 0 0,0 0 0 0 0,1-1 0 0 0,-1 1 0 0 0,0 0 0 0 0,1-2 0 0 0,-1 2 0 0 0,0 0 0 0 0,1-2 3 0 0,-1 1 1 0 0,0-1-1 0 0,0 0 0 0 0,2 0 0 0 0,-2 1 0 0 0,0-2 1 0 0,-2 2-1 0 0,2-1 0 0 0,0-1 0 0 0,0 2 1 0 0,-1-1-1 0 0,1 1 0 0 0,0-2 0 0 0,-1 2 1 0 0,0 0-1 0 0,1-1 0 0 0,-3-1-3 0 0,1-4 33 0 0,-6-8 35 0 0,6 13-82 0 0,2 1-1 0 0,-1 0 1 0 0,0 1 0 0 0,1-1-1 0 0,-1 0 1 0 0,1-1 0 0 0,0 1-1 0 0,-1 0 1 0 0,1 0-1 0 0,0 0 1 0 0,-1 0 0 0 0,1-1-1 0 0,0 1 15 0 0,-6-13-63 0 0,2 3 45 0 0,8-49 18 0 0,-2 39 0 0 0,-1 18 0 0 0,0 0 0 0 0,-1 1 0 0 0,0 0 0 0 0,2-2 0 0 0,-2 2 0 0 0,0-1 0 0 0,0 0 0 0 0,-2 0 0 0 0,2 0 0 0 0,-1-17 0 0 0,1 17 0 0 0,0 1 0 0 0,0-1 0 0 0,0 1 0 0 0,0 0 0 0 0,0-1 0 0 0,-1 0 0 0 0,1 0 0 0 0,-1 1 0 0 0,0-2 0 0 0,-5-19 0 0 0,6 19 0 0 0,0 2 0 0 0,-2-2 0 0 0,2 1 0 0 0,-1 0 0 0 0,0 1 0 0 0,1-2 0 0 0,-1 2 0 0 0,0-2 0 0 0,-2 2 0 0 0,2 0 0 0 0,-1-2 0 0 0,-8-6 0 0 0,7 0 0 0 0,3 7 0 0 0,0 1 0 0 0,-1-2 0 0 0,-1 2 0 0 0,2 0 0 0 0,-1-1 0 0 0,0 0 0 0 0,0 0 0 0 0,-2 0 0 0 0,-4-16 0 0 0,5 12 0 0 0,2 3 0 0 0,0 2 0 0 0,-1-1 0 0 0,1 1 0 0 0,-2 0 0 0 0,1-1 0 0 0,0 1 0 0 0,0-1 0 0 0,0 2 0 0 0,0-2 0 0 0,1 3 0 0 0,-2 0 0 0 0,2-2 0 0 0,0 2 0 0 0,-1 0 0 0 0,1-1 0 0 0,0 1 0 0 0,0-1 0 0 0,-1 1 0 0 0,1 0 0 0 0,0-1 0 0 0,0 1 0 0 0,0-1 0 0 0,0 1 0 0 0,-1 0 0 0 0,1-1 0 0 0,0 1 0 0 0,0-2 0 0 0,0 2 0 0 0,0-1 0 0 0,0 1 0 0 0,0 0 0 0 0,0-1 0 0 0,0 1 0 0 0,0-1 0 0 0,0 1 0 0 0,1-1 0 0 0,-1 1 0 0 0,0 0 0 0 0,0-2 0 0 0,0 2 0 0 0,1-1 0 0 0,-1-1 0 0 0,0 1 0 0 0,0-1 0 0 0,0 1 0 0 0,0 1 0 0 0,0-1 0 0 0,-1 0 0 0 0,1 1 0 0 0,0-1 0 0 0,-1-1 0 0 0,1 2 0 0 0,0-1 0 0 0,-1 0 0 0 0,1 1 0 0 0,-2-1 0 0 0,2 1 0 0 0,-1-1 0 0 0,1 0 0 0 0,-1 1 0 0 0,0-2 0 0 0,0 2 0 0 0,1-1 0 0 0,-2 1 0 0 0,2-1 0 0 0,-1 1 0 0 0,1-1 0 0 0,-1 1 0 0 0,1-1 0 0 0,-1 1 0 0 0,1-2 0 0 0,0 1 0 0 0,-1 1 0 0 0,1-1 0 0 0,0 0 0 0 0,0 1 0 0 0,-1-1 0 0 0,1-1 0 0 0,0 2 0 0 0,0-2 0 0 0,1-7 0 0 0,-1 7 0 0 0,0 0 0 0 0,0 1 0 0 0,0 0 0 0 0,0-2 0 0 0,0 2 0 0 0,0 0 0 0 0,0-2 0 0 0,0 2 0 0 0,-1-1 0 0 0,1 1 0 0 0,0 0 0 0 0,-2-1 0 0 0,2 0 0 0 0,-2-2 0 0 0,-5-15 0 0 0,2 4 0 0 0,-1-1 0 0 0,0 1 0 0 0,-5-6 0 0 0,10 17 0 0 0,-1-1 0 0 0,1 2 0 0 0,0-1 0 0 0,-1-1 0 0 0,1 2 0 0 0,1-2 0 0 0,-1 2 0 0 0,1-2 0 0 0,0 1 0 0 0,0-1 0 0 0,0 1 0 0 0,-5-9 0 0 0,4 11 0 0 0,1 2 0 0 0,0-1 0 0 0,-1 1 0 0 0,1-1 0 0 0,0 0 0 0 0,-1 1 0 0 0,1-1 0 0 0,0-1 0 0 0,0 2 0 0 0,0-1 0 0 0,-2 0 0 0 0,2 1 0 0 0,0-1 0 0 0,0 0 0 0 0,0 1 0 0 0,0-1 0 0 0,0-1 0 0 0,0 1 0 0 0,2 1 0 0 0,-2-1 0 0 0,0 0 0 0 0,0 1 0 0 0,0-1 0 0 0,0 1 0 0 0,0-2 0 0 0,0 1 0 0 0,0 1 0 0 0,0-1 0 0 0,0 1 0 0 0,0-1 0 0 0,-2 1 0 0 0,2-1 0 0 0,0-1 0 0 0,0 2 0 0 0,0-1 0 0 0,-1 1 0 0 0,1-1 0 0 0,0 1 0 0 0,-1-1 0 0 0,1 1 0 0 0,0-1 0 0 0,-1 1 0 0 0,1 0 0 0 0,-1-2 0 0 0,1 2 0 0 0,0-1 0 0 0,-2 1 0 0 0,1 0 0 0 0,-2-4 0 0 0,2-1 20 0 0,-2 1-1 0 0,2 1 1 0 0,-1-2 0 0 0,-1 1-1 0 0,1 1 1 0 0,-1-1-1 0 0,1 1 1 0 0,-1-1 0 0 0,0 2-1 0 0,0-2 1 0 0,-2-1-20 0 0,5 5 0 0 0,-1-1 0 0 0,1 1 0 0 0,-2-1 0 0 0,2 1 0 0 0,-1-1 0 0 0,1 1 0 0 0,0-1 0 0 0,-1-1 0 0 0,1 2 0 0 0,0-1 0 0 0,-1 1 0 0 0,1-1 0 0 0,0 0 0 0 0,0 1 0 0 0,0-1 0 0 0,0-1 0 0 0,-5-9 0 0 0,2 7 7 0 0,0 0-1 0 0,1 1 1 0 0,-1-1-1 0 0,1 1 1 0 0,0-1-1 0 0,-1-1 1 0 0,2 2-1 0 0,0-2 1 0 0,0 2-1 0 0,0-2 1 0 0,-1 0-1 0 0,1 0 1 0 0,1 2-1 0 0,-1-2 1 0 0,1 0-1 0 0,0 0 1 0 0,0 2-1 0 0,1-5-6 0 0,-1 5 1 0 0,0 2 1 0 0,1-1-1 0 0,-1-1 0 0 0,0 1 0 0 0,-1-1 0 0 0,1 1 0 0 0,0 0 0 0 0,0-1 0 0 0,-1 2 0 0 0,1-1 0 0 0,-1-1 1 0 0,0 1-2 0 0,-4-21-3 0 0,5 21 3 0 0,0 0 0 0 0,-1-1 0 0 0,1 1 0 0 0,-2-2 0 0 0,1 2 0 0 0,0 0 0 0 0,0-1 0 0 0,0 1 0 0 0,0-1 0 0 0,-1 1 0 0 0,0 0 0 0 0,-9-22 0 0 0,10 20-14 0 0,0 2 0 0 0,0-2 0 0 0,-1 1 0 0 0,0 0 0 0 0,1 0-1 0 0,-1 1 1 0 0,-1-3 14 0 0,1 2-23 0 0,-1 0 0 0 0,2 0-1 0 0,-1 0 1 0 0,1-1 0 0 0,-1 2-1 0 0,0-4 24 0 0,1 4-8 0 0,1-1 0 0 0,-1 2 0 0 0,1-1 1 0 0,-1 0-1 0 0,-1 1 0 0 0,1-1 0 0 0,0 1 0 0 0,0-2 0 0 0,0 2 0 0 0,-1 0 0 0 0,1 0 8 0 0,0-2 17 0 0,-1 2 0 0 0,0 0 0 0 0,1 0 0 0 0,1 0 0 0 0,-1-2 0 0 0,0 2 0 0 0,0 0 0 0 0,-1-2 0 0 0,2 2 0 0 0,-1-1 0 0 0,1 1 0 0 0,-1-2 0 0 0,1 1-17 0 0,-11-28-2 0 0,9 27-21 0 0,1 0 0 0 0,0 0 0 0 0,-1-1 0 0 0,1 1 0 0 0,0-1 0 0 0,0 0 0 0 0,1 1-1 0 0,-1-1 1 0 0,1-2 23 0 0,-1 5 17 0 0,1-1 1 0 0,0 1-1 0 0,-2-1 0 0 0,2 0 0 0 0,-1 1 0 0 0,0 0 0 0 0,1 0 0 0 0,-1-1 0 0 0,0 0 0 0 0,-1 1 0 0 0,1 0 0 0 0,0-1 0 0 0,0 1 0 0 0,0 0-17 0 0,-12-19 47 0 0,9 11-104 0 0,2 1 0 0 0,-2 0 0 0 0,-1 1-1 0 0,2-2 1 0 0,-4-1 57 0 0,2-5 116 0 0,5 14-100 0 0,-1 0 0 0 0,1-1 0 0 0,-2 0 0 0 0,2 1-1 0 0,-1-1 1 0 0,1 1 0 0 0,-1-1 0 0 0,0 0 0 0 0,1 1 0 0 0,-1 0 0 0 0,-1-2-16 0 0,-5-3 15 0 0,6 5-15 0 0,0 1 0 0 0,0-1 1 0 0,1 0-1 0 0,-1 0 0 0 0,-1-1 0 0 0,1 2 0 0 0,1-1 0 0 0,-1 0 0 0 0,1 0 0 0 0,-1 0 0 0 0,1 0 0 0 0,-1-1 0 0 0,1 1 0 0 0,-2 0 0 0 0,2 0 0 0 0,0 0 0 0 0,0-1 0 0 0,-1 1 0 0 0,1 0 0 0 0,0-1 0 0 0,0-1 0 0 0,-1 1 0 0 0,0 0 0 0 0,1-1 0 0 0,-1 1 0 0 0,0-1 0 0 0,-1 1 0 0 0,1 0 0 0 0,-1-1 0 0 0,1 2 0 0 0,1 1 0 0 0,-2-1 0 0 0,1 0 0 0 0,1 1 0 0 0,-1-2 0 0 0,1 1 0 0 0,0 1 0 0 0,-1-1 0 0 0,1 0 0 0 0,0 1 0 0 0,-1-1 0 0 0,1 0 0 0 0,0-1 0 0 0,0 1 0 0 0,-2 1 0 0 0,2-1 0 0 0,0 0 0 0 0,0 0 0 0 0,0-1 0 0 0,0 2 0 0 0,0-1 0 0 0,0 0 0 0 0,2 0 0 0 0,-2 1 0 0 0,0-1 0 0 0,0 1 0 0 0,0 0 0 0 0,0 0 0 0 0,0 0 0 0 0,0-2 0 0 0,0 2 0 0 0,0 0 0 0 0,0 0 0 0 0,0-1 0 0 0,0 1 0 0 0,0 0 0 0 0,0 0 0 0 0,0-1 0 0 0,0 1 0 0 0,-2 0 0 0 0,2 0 0 0 0,0 0 0 0 0,0-1 0 0 0,0 1 0 0 0,0 0 0 0 0,0 0 0 0 0,0 0 0 0 0,-1-1 0 0 0,1 1 0 0 0,0 0 0 0 0,0 0 0 0 0,0 0 0 0 0,0 0 0 0 0,-1 0 0 0 0,1-1 0 0 0,0 1 0 0 0,0 0 0 0 0,-5-4 0 0 0,4 3 0 0 0,0 1 0 0 0,1 0 0 0 0,-1-1 0 0 0,0 1 0 0 0,1-2 0 0 0,-2 1 0 0 0,2 1 0 0 0,-1-1 0 0 0,1 1 0 0 0,-1-1 0 0 0,1 0 0 0 0,-1 1 0 0 0,1-2 0 0 0,-1 1 0 0 0,1 0 0 0 0,0 1 0 0 0,0-1 0 0 0,-2 0 0 0 0,2-1 0 0 0,0 1 0 0 0,0 1 0 0 0,0-2 0 0 0,0 2 0 0 0,0-1 0 0 0,0 1 0 0 0,0-1 0 0 0,0 1 0 0 0,0-2 0 0 0,0 2 0 0 0,0-1 0 0 0,0 0 0 0 0,0 1 0 0 0,0-1 0 0 0,0 1 0 0 0,0-1 0 0 0,-1 1 0 0 0,1-2 0 0 0,0 2 0 0 0,0-1 0 0 0,0 1 0 0 0,-1-1 0 0 0,1 1 0 0 0,0-1 0 0 0,-1 1 0 0 0,1-1 0 0 0,0 1 0 0 0,-1 0 0 0 0,1-2 0 0 0,-2 2 0 0 0,2 0 0 0 0,-1-1 0 0 0,1 1 0 0 0,-1 0 0 0 0,1-1 0 0 0,-1 1 0 0 0,1 0 0 0 0,-1-1 0 0 0,1 1 0 0 0,-1 0 0 0 0,1-1 0 0 0,-2 1 0 0 0,2-1 0 0 0,-1 1 0 0 0,1-2 0 0 0,0 2 0 0 0,-1-1 0 0 0,1 1 0 0 0,0-1 0 0 0,-1 1 0 0 0,1-1 0 0 0,0 1 0 0 0,0-1 0 0 0,-1 1 0 0 0,1-2 0 0 0,0 1 0 0 0,0 1 0 0 0,0-1 0 0 0,0 1 0 0 0,0-1 0 0 0,0 0 0 0 0,0-1-3 0 0,-2 0 1 0 0,2 1-1 0 0,-1-2 0 0 0,1 2 0 0 0,-1-1 0 0 0,1 1 1 0 0,-1 0-1 0 0,0-2 0 0 0,1 2 0 0 0,-2 0 1 0 0,1-2-1 0 0,0 2 0 0 0,0 0 0 0 0,0 0 1 0 0,0 0-1 0 0,-1-1 0 0 0,0 1 0 0 0,1 0 1 0 0,0 0 2 0 0,-17-18-28 0 0,17 18 29 0 0,1 1-1 0 0,-2-2 1 0 0,2 2 0 0 0,0-1 0 0 0,-1 1-1 0 0,1 0 1 0 0,-1-1 0 0 0,1 1-1 0 0,-1-1 1 0 0,1 1 0 0 0,-1 0-1 0 0,1 0 1 0 0,-2-1 0 0 0,2 1 0 0 0,-1 0-1 0 0,0 0 1 0 0,1-1 0 0 0,-1 1-1 0 0,0 0 1 0 0,-1 0 1 0 0,1 0-1 0 0,0-2 1 0 0,1 2 0 0 0,-1-1-1 0 0,0 1 1 0 0,0 0-1 0 0,-1-1 1 0 0,2 0-1 0 0,-1 1 1 0 0,0-1-1 0 0,1 1 1 0 0,-1-2 0 0 0,0 1-1 0 0,1 1 1 0 0,-2-1-1 0 0,2 0 1 0 0,-1 0-1 0 0,1 1 1 0 0,0-2 0 0 0,-1 1-1 0 0,1 0 1 0 0,0 0-1 0 0,-1 0 1 0 0,1 1-1 0 0,0-3-1 0 0,-9-10 13 0 0,8 13-13 0 0,1-1 0 0 0,-1 0 0 0 0,0 0 0 0 0,0 0 0 0 0,1-1-1 0 0,-1 1 1 0 0,1 0 0 0 0,-2 0 0 0 0,2 0 0 0 0,-1-1 0 0 0,1 0-1 0 0,0 1 1 0 0,0 0 0 0 0,-1-2 0 0 0,5 0 0 0 0,-1-3 0 0 0,-11-11 0 0 0,4 5 0 0 0,5 12 0 0 0,-1-1 0 0 0,0 1 0 0 0,0-1 0 0 0,-1 1 0 0 0,1-1 0 0 0,0 1 0 0 0,0-2 0 0 0,0 2 0 0 0,0 0 0 0 0,0-1 0 0 0,0 1 0 0 0,-1-1 0 0 0,1 1 0 0 0,0-1 0 0 0,0 1 0 0 0,-1 0 0 0 0,1-1 0 0 0,0 1 0 0 0,-1 0 0 0 0,1-2 0 0 0,-24-17 0 0 0,10 10 0 0 0,12 8 0 0 0,0 0 0 0 0,1-1 0 0 0,0 1 0 0 0,-1 0 0 0 0,0 0 0 0 0,1 0 0 0 0,0-1 0 0 0,0 1 0 0 0,-1 0 0 0 0,1 0 0 0 0,0-2 0 0 0,0 1 0 0 0,-2-3 0 0 0,0 2 0 0 0,0-1 0 0 0,1 1 0 0 0,-1-1 0 0 0,-1 1 0 0 0,0-2 0 0 0,-5-6 0 0 0,6 9 0 0 0,1-2 0 0 0,0 1 0 0 0,1-1 0 0 0,-2 0 0 0 0,2 0 0 0 0,0 0 0 0 0,0 1 0 0 0,-1-2 0 0 0,1 0 0 0 0,-5-15 0 0 0,-1 9 0 0 0,7 11 0 0 0,-1-1 0 0 0,0 0 0 0 0,1 1 0 0 0,-1-1 0 0 0,1-1 0 0 0,-2 1 0 0 0,2 0 0 0 0,0 1 0 0 0,-1-1 0 0 0,1 0 0 0 0,0-1 0 0 0,0 1 0 0 0,-1 0 0 0 0,1 0 0 0 0,0 0 0 0 0,0-1 0 0 0,0-1 5 0 0,-1-1-1 0 0,0 1 1 0 0,1-1-1 0 0,-2 1 1 0 0,1 0-1 0 0,-1 0 1 0 0,1-1-1 0 0,-1 2 1 0 0,0-2 0 0 0,0 1-5 0 0,-9-16 18 0 0,-25-44 46 0 0,33 54-62 0 0,-1 3 6 0 0,2 0-1 0 0,-1-1 1 0 0,1 0 0 0 0,1 1 0 0 0,-1-1-1 0 0,0 0 1 0 0,1 1 0 0 0,0-7-8 0 0,1 5 0 0 0,-1-2-1 0 0,-2 2 1 0 0,2-1-1 0 0,-1 1 1 0 0,-2-4 0 0 0,-4-20 13 0 0,3 15-4 0 0,0 0 0 0 0,1 0 1 0 0,-3 1-1 0 0,-1-1-9 0 0,0-4 8 0 0,1 0 0 0 0,-3-10-8 0 0,-3-1 25 0 0,10 26-17 0 0,0 0 0 0 0,1-1 0 0 0,0 1-1 0 0,-1-1 1 0 0,0-5-8 0 0,-14-49 64 0 0,-3-3-53 0 0,-2-4 42 0 0,1 3-53 0 0,7 2 0 0 0,7 38 0 0 0,4 21 0 0 0,2 0 0 0 0,0-1 0 0 0,0 1 0 0 0,1 0 0 0 0,-1-1 0 0 0,1 0 0 0 0,0 0 0 0 0,-6-59 0 0 0,-4-54 64 0 0,10 116-64 0 0,0 1 0 0 0,0-2 0 0 0,0 1 0 0 0,0 1 0 0 0,0-1 0 0 0,-1 0 0 0 0,1 0 0 0 0,0 1 0 0 0,-1-2 0 0 0,1 2 0 0 0,-2-1 0 0 0,0-9 0 0 0,-7-31 0 0 0,7 32 0 0 0,1 0 0 0 0,0 1 0 0 0,-3-9 0 0 0,0-7 0 0 0,0 8 0 0 0,2 10 0 0 0,1 0 0 0 0,-1 0 0 0 0,2 0 0 0 0,-1-4 0 0 0,-5-52 0 0 0,6 52 14 0 0,-2 1 0 0 0,1-1 0 0 0,-2 1 1 0 0,-1-4-15 0 0,0 1 7 0 0,-7-50-7 0 0,1 12 0 0 0,4 18 0 0 0,2 11 0 0 0,2 1 0 0 0,-2-21 0 0 0,-2-59 64 0 0,6 86-60 0 0,0-2 16 0 0,0 0 0 0 0,1 2 0 0 0,3-15-20 0 0,2-23 0 0 0,-5 48 0 0 0,-1 0 0 0 0,0 0 0 0 0,0 1 0 0 0,-1-1 0 0 0,1 0 0 0 0,-1-2 0 0 0,-3-18 0 0 0,4-61 0 0 0,-9 22 0 0 0,9-11 0 0 0,-4 50 0 0 0,4 22 0 0 0,-1-1 0 0 0,0 1 0 0 0,1-1 0 0 0,0 1 0 0 0,-2-1 0 0 0,2-1 0 0 0,2 2 0 0 0,-2-1 0 0 0,0 1 0 0 0,1-3 0 0 0,2-6 0 0 0,0 0 0 0 0,-1 0 0 0 0,-1 0 0 0 0,1-5 0 0 0,2-25 0 0 0,18-58 0 0 0,-19 84 0 0 0,3 2 0 0 0,-1-1 0 0 0,4-6 0 0 0,-4 9 0 0 0,26-70 0 0 0,-24 68 0 0 0,-1-1 0 0 0,0 0 0 0 0,-1-5 0 0 0,23-57 0 0 0,-11 29 0 0 0,-6 4 0 0 0,-11 42 0 0 0,0 1 0 0 0,0 0 0 0 0,0-1 0 0 0,0 1 0 0 0,1 0 0 0 0,-1-1 0 0 0,1 0 0 0 0,-1 1 0 0 0,1 0 0 0 0,-1 0 0 0 0,2 0 0 0 0,-2-1 0 0 0,1 1 0 0 0,0 0 0 0 0,0 0 0 0 0,0 0 0 0 0,3-5 0 0 0,9-30 0 0 0,2-6 0 0 0,-13 37 0 0 0,0-1 0 0 0,0 0 0 0 0,1 0 0 0 0,-1 1 0 0 0,2-1 0 0 0,-1 0 0 0 0,1 0 0 0 0,-2 1 0 0 0,2 1 0 0 0,-2-1 0 0 0,1-1 0 0 0,-2 1 0 0 0,1-2 0 0 0,-2 6 0 0 0,1 0 0 0 0,-1-1 0 0 0,0 1 0 0 0,1 0 0 0 0,-1 0 0 0 0,2 0 0 0 0,-2 0 0 0 0,1-1 0 0 0,0 1 0 0 0,-1 0 0 0 0,1 0 0 0 0,0 0 0 0 0,1-1 0 0 0,-1 1 0 0 0,0 0 0 0 0,-1 0 0 0 0,1 0 0 0 0,0-1 0 0 0,-1 1 0 0 0,2 0 0 0 0,-2 0 0 0 0,1 0 0 0 0,-1-1 0 0 0,0 1 0 0 0,1 0 0 0 0,-1-1 0 0 0,2-8 0 0 0,1 1 0 0 0,0-1 0 0 0,1 1 0 0 0,1 0 0 0 0,2-5 0 0 0,6-16 0 0 0,-10 24 0 0 0,0 0 0 0 0,0 2 0 0 0,1-2 0 0 0,-1 1 0 0 0,1-1 0 0 0,1 0 0 0 0,11-14 0 0 0,-6-3 0 0 0,-8 17 0 0 0,-1 4 0 0 0,1 1 0 0 0,-2-2 0 0 0,1 1 0 0 0,0 1 0 0 0,0-2 0 0 0,0 1 0 0 0,2 1 0 0 0,-2-1 0 0 0,0 0 0 0 0,2 1 0 0 0,-2-1 0 0 0,13-15 0 0 0,-9 10 0 0 0,0 1 0 0 0,0 0 0 0 0,1 0 0 0 0,0 1 0 0 0,0-1 0 0 0,1 1 0 0 0,5-7 2 0 0,-10 9-3 0 0,-1 1 1 0 0,0 1-1 0 0,1-2 0 0 0,-1 2 0 0 0,1 0 1 0 0,0-1-1 0 0,-1 0 0 0 0,2 1 0 0 0,-2 0 1 0 0,1 0-1 0 0,1 0 0 0 0,-2-1 0 0 0,1 1 1 0 0,1 0-1 0 0,-1 1 0 0 0,-1-1 0 0 0,3 0 1 0 0,-2 1 0 0 0,-1-2 0 0 0,0 2 0 0 0,2-1 0 0 0,-2 0 0 0 0,0 1 0 0 0,0-1 0 0 0,1 0 0 0 0,-1 0 0 0 0,0-1 0 0 0,0 1 0 0 0,0 0 0 0 0,0 0 0 0 0,1 0 0 0 0,-1-2 0 0 0,18-17 11 0 0,-2 3-64 0 0,16-21 95 0 0,-31 36-39 0 0,1 0-1 0 0,-1-1 0 0 0,0 1 1 0 0,1 1-1 0 0,-1-2 1 0 0,2 2-1 0 0,-2 0 0 0 0,2 0 1 0 0,0-2-3 0 0,3-3 41 0 0,-3 3-29 0 0,19-7-23 0 0,-22 10 0 0 0,-1 0 0 0 0,1 0-1 0 0,0-1 1 0 0,-1 1-1 0 0,1 0 1 0 0,-1 0 0 0 0,2-1-1 0 0,-2 1 1 0 0,1-1 0 0 0,-1 1-1 0 0,1 0 1 0 0,-1-2-1 0 0,1 2 1 0 0,-1-1 0 0 0,1 0 11 0 0,-1 1-1 0 0,0 0 1 0 0,-1 0 0 0 0,1 0-1 0 0,0 0 1 0 0,0-1 0 0 0,0 1-1 0 0,0 0 1 0 0,0 0-1 0 0,0 0 1 0 0,0-1 0 0 0,0 1-1 0 0,0 0 1 0 0,0 0 0 0 0,0-1-1 0 0,0 1 1 0 0,0 0 0 0 0,0 0-1 0 0,0 0 1 0 0,0-2 0 0 0,0 2-1 0 0,0 0 1 0 0,0 0 0 0 0,0-1-1 0 0,0 1 1 0 0,0 0-1 0 0,0 0 1 0 0,0 0 0 0 0,0-1-1 0 0,0 1 1 0 0,1 0 0 0 0,1-2 0 0 0,0 0 0 0 0,29-8 0 0 0,-20 5 21 0 0,-2 0 0 0 0,2-1 0 0 0,-2 0 0 0 0,3-2-21 0 0,-11 7 10 0 0,2 0-1 0 0,-2-1 1 0 0,1 1 0 0 0,1 0 0 0 0,-2 1-1 0 0,1-1 1 0 0,1 0 0 0 0,-1 1 0 0 0,-1 0-1 0 0,2-2 1 0 0,-1 2-10 0 0,9-2 25 0 0,14-7-25 0 0,-23 7 0 0 0,-1 2 0 0 0,2-1 0 0 0,-2 0 0 0 0,0 1 0 0 0,1-1 0 0 0,-1 0 0 0 0,1-1 0 0 0,-1 1 0 0 0,1 0 0 0 0,-1 0 0 0 0,1 0 0 0 0,8-9 0 0 0,16-17 0 0 0,-6 14-12 0 0,3-13-141 0 0,-22 24 206 0 0,1 1-48 0 0,-2 1-1 0 0,0-1 1 0 0,1 0 0 0 0,-1 1 0 0 0,1-1-1 0 0,-1-1 1 0 0,1 2 0 0 0,0-1-1 0 0,-1 1 1 0 0,2-1 0 0 0,-2 1 0 0 0,1-1-1 0 0,0 1 1 0 0,0-1 0 0 0,-1 1-1 0 0,3 0-4 0 0,-2-1-5 0 0,0 1-1 0 0,0-2 1 0 0,0 2-1 0 0,0-1 1 0 0,-1 0-1 0 0,2 1 0 0 0,-1-1 1 0 0,0 0-1 0 0,0 1 1 0 0,-1-2-1 0 0,1 1 1 0 0,1 0-1 0 0,-2 0 0 0 0,1-2 6 0 0,11-11 48 0 0,-9 12-39 0 0,0-2 0 0 0,-1 2-1 0 0,0-1 1 0 0,0 0 0 0 0,0-1 0 0 0,0 2 0 0 0,0-3-9 0 0,-2 4-8 0 0,1 1 1 0 0,-1-1 0 0 0,0 1 0 0 0,1-1-1 0 0,-1 1 1 0 0,0-2 0 0 0,1 1-1 0 0,-1 1 1 0 0,1-1 0 0 0,-1 1 0 0 0,1-1-1 0 0,-1 1 1 0 0,2 0 0 0 0,-2-1-1 0 0,1 1 1 0 0,-1 0 0 0 0,1-1 0 0 0,-1 1-1 0 0,1 0 8 0 0,11-11 32 0 0,-7 5-35 0 0,0-1 1 0 0,-1 1-1 0 0,2 0 0 0 0,0 1 1 0 0,0-1-1 0 0,4-1 3 0 0,-2 2 0 0 0,-4-1 0 0 0,-6-1 0 0 0,10 0 0 0 0,24-16 0 0 0,-31 21 0 0 0,11-5 0 0 0,-11 7 0 0 0,57-43-64 0 0,-13 24 64 0 0,-43 18 0 0 0,-1 1 0 0 0,0 0 0 0 0,0 0 0 0 0,0-1 0 0 0,1 1 0 0 0,-1 0 0 0 0,0-1 0 0 0,0 1 0 0 0,0-2 0 0 0,-1 2 0 0 0,1-1 0 0 0,1 0 0 0 0,-1 1 0 0 0,0-1 0 0 0,-1 0 0 0 0,2-1 0 0 0,2-1 0 0 0,20-10 0 0 0,-9 4 0 0 0,7 3 0 0 0,9-13 0 0 0,-27 19 0 0 0,-3-1 0 0 0,1 1 0 0 0,-1 0 0 0 0,0 0 0 0 0,0-1 0 0 0,0 1 0 0 0,1 0 0 0 0,-1-1 0 0 0,0 1 0 0 0,0-1 0 0 0,0 0 0 0 0,1 1 0 0 0,-1-2 0 0 0,-1 2 0 0 0,1-1 0 0 0,0 0 0 0 0,-1 0 0 0 0,1 0 0 0 0,1-1 0 0 0,-1 1 0 0 0,0 0 0 0 0,0 0 0 0 0,0 1 0 0 0,0-1 0 0 0,2-1 0 0 0,-2 2 0 0 0,0-1 0 0 0,0 0 0 0 0,1 1 0 0 0,0 0 0 0 0,-1-1 0 0 0,0 1 0 0 0,2 0 0 0 0,-2-1 0 0 0,0 1 0 0 0,1 0 0 0 0,1 0 0 0 0,2 0 0 0 0,1-2 0 0 0,-2 1 0 0 0,1 1 0 0 0,1-2 0 0 0,4 0 0 0 0,-6 0 0 0 0,17-6 0 0 0,-11 0 0 0 0,-10 4 0 0 0,0 2 0 0 0,0 2 0 0 0,0 0 0 0 0,0-1 0 0 0,0 1 0 0 0,0-2 0 0 0,1 2 0 0 0,-1 0 0 0 0,0-1 0 0 0,0 1 0 0 0,0 0 0 0 0,0-1 0 0 0,2 1 0 0 0,-2 0 0 0 0,0-1 0 0 0,0 1 0 0 0,1 0 0 0 0,-1-1 0 0 0,0 1 0 0 0,1 0 0 0 0,-1 0 0 0 0,0-2 0 0 0,1 2 0 0 0,-1 0 0 0 0,0 0 0 0 0,1 0 0 0 0,-1-1 0 0 0,0 1 0 0 0,2 0 0 0 0,21-13 0 0 0,21-11 0 0 0,-43 24 0 0 0,-1-1 0 0 0,2 1 0 0 0,-2-1 0 0 0,1 1 0 0 0,-1 0 0 0 0,1 0 0 0 0,-1-1 0 0 0,1 1 0 0 0,-1 0 0 0 0,1 0 0 0 0,-1-1 0 0 0,2 1 0 0 0,-2 0 0 0 0,1 0 0 0 0,-1 0 0 0 0,1 0 0 0 0,0 0 0 0 0,-1 0 0 0 0,1 0 0 0 0,1 0 0 0 0,-1 0 0 0 0,1 0 0 0 0,-1 0 0 0 0,1 0 0 0 0,0 0 0 0 0,-1 0 0 0 0,1 0 0 0 0,0-2 0 0 0,0 2 0 0 0,-1 0 0 0 0,0-1 0 0 0,2 1 0 0 0,-2-1 0 0 0,1 0 0 0 0,2 0 4 0 0,3-4 27 0 0,4-5-13 0 0,-10 9-6 0 0,1-2-11 0 0,15-3-3 0 0,-12 5 2 0 0,-4 1 0 0 0,0 0 0 0 0,1-2 0 0 0,0 2 0 0 0,-1 0 0 0 0,0-1 0 0 0,0 1 0 0 0,0-1 0 0 0,1 1 0 0 0,-1-1 0 0 0,0 0 0 0 0,0 1 0 0 0,0-2 0 0 0,1 1 0 0 0,0 0 0 0 0,3-4 0 0 0,24-7 0 0 0,-19 6 3 0 0,-9 5-4 0 0,0 1 0 0 0,1-1-1 0 0,0 0 1 0 0,-1 1 0 0 0,0-1 0 0 0,0 1 0 0 0,2-2 0 0 0,-2 2 0 0 0,0-1 0 0 0,2 1 0 0 0,-2 0 0 0 0,0 0 0 0 0,1 0 0 0 0,0 0-1 0 0,-1 0 1 0 0,1 0 1 0 0,3 0-57 0 0,-5 0 39 0 0,22-10 28 0 0,-11 6 19 0 0,-10 3-27 0 0,2 0-1 0 0,-2 1 0 0 0,1-2 0 0 0,1 2 0 0 0,-2 0 1 0 0,1-1-1 0 0,-1 1 0 0 0,2 0 0 0 0,-1 0 0 0 0,-1 0 1 0 0,3 0-2 0 0,17-1-3 0 0,-5-2 3 0 0,-14-2 0 0 0,27-10 0 0 0,-21 10 0 0 0,-7 3 0 0 0,-1 1 0 0 0,1 1 0 0 0,1-1 0 0 0,-2 0 0 0 0,1 0 0 0 0,0 1 0 0 0,0-2 0 0 0,0 1 0 0 0,-1 1 0 0 0,2-1 0 0 0,-1 1 0 0 0,0-1 0 0 0,0 1 0 0 0,0 0 0 0 0,0-1 0 0 0,1 1 0 0 0,-1 0 0 0 0,12-4 0 0 0,11 3 0 0 0,-23 1 0 0 0,0 0 0 0 0,0 0 0 0 0,0-1 0 0 0,1 1 0 0 0,-1 0 0 0 0,0 0 0 0 0,0 0 0 0 0,0-1 0 0 0,1 1 0 0 0,-1-2 0 0 0,0 2 0 0 0,0 0 0 0 0,0-1 0 0 0,1 0 0 0 0,-1 1 0 0 0,0-1 0 0 0,-1 0 0 0 0,2-1 0 0 0,2-1 0 0 0,18-11 0 0 0,-14 11-10 0 0,-6 3 8 0 0,-1 0-1 0 0,0 0 1 0 0,1 0 0 0 0,0-1-1 0 0,-1 1 1 0 0,0 0-1 0 0,2-1 1 0 0,-2 0-1 0 0,0 1 1 0 0,0-2 0 0 0,0 2-1 0 0,1-1 1 0 0,0 0-1 0 0,-1 0 1 0 0,0 0 0 0 0,1-1-1 0 0,-2 1 1 0 0,2 0 2 0 0,11-6-14 0 0,14-3 17 0 0,4 1 8 0 0,-7 1 31 0 0,5-11-95 0 0,-25 17 53 0 0,21-9 0 0 0,-21 9-2 0 0,8-6 15 0 0,-6 4-3 0 0,0 1 1 0 0,0 0 0 0 0,0 1-1 0 0,0 0 1 0 0,5-2-11 0 0,22-2 0 0 0,-29 5-2 0 0,0 1-1 0 0,-1-1 1 0 0,1 1-1 0 0,0-1 1 0 0,-1-1 0 0 0,1 1-1 0 0,-1-1 3 0 0,23-8-4 0 0,-1 2-39 0 0,-18 4 43 0 0,17-3 0 0 0,0-1-13 0 0,-14 7-58 0 0,-9 2 72 0 0,-1-1 0 0 0,1 0-1 0 0,0 0 1 0 0,-1 0 0 0 0,1 0-1 0 0,1 0 1 0 0,-2 0 0 0 0,1 0 0 0 0,0 0-1 0 0,-1 0 1 0 0,1 0 0 0 0,-1 0-1 0 0,1-1 1 0 0,0 1 0 0 0,-1 0-1 0 0,2 0 1 0 0,-2-1 0 0 0,1 1-1 0 0,0 0 1 0 0,-1-2 0 0 0,1 2-1 0 0,3-1 42 0 0,5 1-31 0 0,6-4-11 0 0,15-6-11 0 0,1-3-42 0 0,-6 5 53 0 0,-19 6 10 0 0,-3 1-4 0 0,0 0 0 0 0,1 1 0 0 0,-2-1 0 0 0,2 0 0 0 0,-2-1 0 0 0,2 0 0 0 0,-2 1 0 0 0,2-1 0 0 0,-1-1-6 0 0,6-3-11 0 0,-7 4-31 0 0,4-4 31 0 0,1-1 0 0 0,-6 6-45 0 0,-1 1-20 0 0,0 0 3 0 0,-1 1 13 0 0,-1 2 49 0 0,0-1 11 0 0,1 0 0 0 0,0-1 0 0 0,-1 0 0 0 0,0 0 0 0 0,1 1 0 0 0,-1-1-1 0 0,1 0 1 0 0,0 0 0 0 0,-2 0 0 0 0,1-1 0 0 0,1 2 0 0 0,-2-1 0 0 0,2-1 0 0 0,-3 1 0 0 0,-26 6-64 0 0,28-7 64 0 0,0 1 0 0 0,1 0 1 0 0,0 1-1 0 0,-2-2 0 0 0,2 1 0 0 0,-1-1 0 0 0,0 0 1 0 0,0 1-1 0 0,1-1 0 0 0,-1 0 0 0 0,0 0 0 0 0,0 0 1 0 0,0 0-1 0 0,2 0-1 0 0,-2 0 0 0 0,1 0 0 0 0,0 0 1 0 0,1 0-1 0 0,-1 1 0 0 0,0-1 1 0 0,-1 0-1 0 0,2 0 0 0 0,-1 0 0 0 0,0 1 1 0 0,1-1-1 0 0,-1 0 0 0 0,0 2 0 0 0,1-2 1 0 0,-2 1-1 0 0,1-1 0 0 0,1 1 0 0 0,-1 0 1 0 0,-7 2-32 0 0,-10-1 11 0 0,-17 6 5 0 0,34-8-64 0 0,-20 0-141 0 0,16 0 181 0 0,-52 0 381 0 0,45 0-341 0 0,1-2 11 0 0,7 2 31 0 0,-6 2-31 0 0,3-2-11 0 0,11-3 0 0 0,-6-3 0 0 0,4 6 0 0 0,1 0 0 0 0,6-4 0 0 0,-11 1 0 0 0,8-3 0 0 0,4 2 0 0 0,-8-1-8 0 0,1 4-46 0 0,-1 1 19 0 0,0 0-69 0 0,-2 0-7 0 0,0 0 39 0 0,0 0 156 0 0,0 0 23 0 0,-16 1-322 0 0,13 2 135 0 0,3-3 87 0 0,0 0 0 0 0,0 1 0 0 0,0-1 0 0 0,0 0 0 0 0,0 0 0 0 0,0 0 0 0 0,0 1 0 0 0,0-1 0 0 0,-1 0 0 0 0,1 0 0 0 0,0 0 0 0 0,0 0 0 0 0,0 1 0 0 0,0-1 0 0 0,-1 0 0 0 0,1 0 0 0 0,0 0 0 0 0,0 0 0 0 0,0 0 0 0 0,-1 0 0 0 0,1 1 0 0 0,0-1 0 0 0,0 0 0 0 0,0 0 0 0 0,-1 0 0 0 0,1 0 0 0 0,0 0 0 0 0,0 0 0 0 0,-2 0 0 0 0,2 0 0 0 0,0 0 0 0 0,0 0 0 0 0,0 0 0 0 0,-1 0 1 0 0,1 0-1 0 0,0 0 0 0 0,0 0 0 0 0,-1-1-7 0 0,-56 4 242 0 0,52-3-231 0 0,-7 0-11 0 0,6 0-11 0 0,3 1-31 0 0,-15 5 29 0 0,6-4 15 0 0,7-1-2 0 0,3 1 0 0 0,-1-2 0 0 0,1 1 0 0 0,-1-1 0 0 0,0 1 0 0 0,1-1 0 0 0,-1 0 0 0 0,0 0 0 0 0,0 0 0 0 0,1 0 0 0 0,-1-1 0 0 0,-5 2-10 0 0,10 0-12 0 0,0 1 1 0 0,-8 3 22 0 0,4-5 58 0 0,0 0-5 0 0,-1-3-42 0 0,10-1-14 0 0,7-3 14 0 0,-7 3 14 0 0,-2 2-14 0 0,0 0-1 0 0,0-1 1 0 0,-1 1-1 0 0,1 1 0 0 0,0 0 1 0 0,0-1-1 0 0,3 1-11 0 0,4-4 11 0 0,-4-2-11 0 0,-8 1 0 0 0,9 2 0 0 0,-6 2 0 0 0,-2 1 0 0 0,-1 1 0 0 0,2 0 0 0 0,-1-1 0 0 0,0 1 0 0 0,0-1 0 0 0,0 1 0 0 0,0-1 0 0 0,1 1 0 0 0,-2-2 0 0 0,1 1 0 0 0,0 1 0 0 0,-1-1 0 0 0,1 0 0 0 0,0 0 0 0 0,-1 1 0 0 0,2-3 0 0 0,1-3 0 0 0,2 3 0 0 0,20-4 0 0 0,-19 5 0 0 0,18-6 0 0 0,15-4-11 0 0,-31 6-18 0 0,-7 5 27 0 0,-1 1 1 0 0,2-1 0 0 0,-2 0 0 0 0,1 1 0 0 0,-1-1 0 0 0,1 1 0 0 0,0-2 0 0 0,-1 2-1 0 0,1 0 1 0 0,0-1 0 0 0,-1 1 0 0 0,2-1 0 0 0,-1 1 0 0 0,0 0 0 0 0,-1 0 0 0 0,1-1 0 0 0,0 1-1 0 0,1 0 1 0 0,-2 0 0 0 0,1 0 0 0 0,1 0 1 0 0,30-9 0 0 0,-7 0 0 0 0,43-29 0 0 0,-36 20 53 0 0,-25 12-42 0 0,0-1-11 0 0,5-1 0 0 0,-9 8 0 0 0,1-3 0 0 0,18-17 0 0 0,-11 13 0 0 0,-3 0 0 0 0,-2 2 0 0 0,-1-1 0 0 0,-1 0 0 0 0,1 1 0 0 0,3-5 0 0 0,-8 10 0 0 0,4-4 0 0 0,-3 4 0 0 0,-1 0 0 0 0,1-1 0 0 0,1 1 0 0 0,-2-1 0 0 0,1 1 0 0 0,-1-1 0 0 0,1 1 0 0 0,0-2 0 0 0,-1 1 0 0 0,1 1 0 0 0,-1-1 0 0 0,0 0 0 0 0,1 1 0 0 0,-1-1 0 0 0,2-1 0 0 0,-2 2 0 0 0,0-1 0 0 0,35-68 0 0 0,-33 66-3 0 0,-2 3 4 0 0,0-1 0 0 0,0 1 0 0 0,0-2-1 0 0,0 2 1 0 0,0-1 0 0 0,0 0 0 0 0,0 1 0 0 0,0-1 0 0 0,0 1-1 0 0,0-1 1 0 0,1 1 0 0 0,-1-2 0 0 0,0 2 0 0 0,0-1 0 0 0,1 1-1 0 0,-1-1 1 0 0,0 1 0 0 0,1-1 0 0 0,-1 1 0 0 0,1-1 0 0 0,-1 1-1 0 0,10-10 69 0 0,-10 10-60 0 0,1-1-1 0 0,0 1 0 0 0,0-1 1 0 0,1 0-1 0 0,-2-1 1 0 0,1 2-1 0 0,0-1 1 0 0,-1 0-1 0 0,1 0 1 0 0,0 0-1 0 0,-1-1 1 0 0,1 1-1 0 0,-1 0 1 0 0,0 1-1 0 0,2-1 1 0 0,-2 0-1 0 0,0-1 1 0 0,1 0-9 0 0,1-6-2 0 0,14-21-193 0 0,-4-3 386 0 0,-9 21-371 0 0,-2 4 169 0 0,4-1 11 0 0,0-2 0 0 0,0 1 0 0 0,-1-1 0 0 0,2 2 0 0 0,-1-1 0 0 0,0-1 0 0 0,1-3 0 0 0,0 3 0 0 0,-3 1 0 0 0,2-1 0 0 0,0-6 0 0 0,7-8 0 0 0,22-51 0 0 0,-23 45 160 0 0,-15 15-43 0 0,7-2-145 0 0,-2 1-1 0 0,0-2 0 0 0,-1 1 0 0 0,-2-14 29 0 0,-1-20 134 0 0,7-1-175 0 0,2 13-182 0 0,-6 35 223 0 0,0 2 0 0 0,0-1-1 0 0,-1 1 1 0 0,1 0 0 0 0,-2-2 0 0 0,2 2 0 0 0,-1-1-1 0 0,0 1 1 0 0,0-1 0 0 0,0 1 0 0 0,-1 0 0 0 0,1 0-9 0 0,-8-33-30 0 0,-2 5 25 0 0,10 28 14 0 0,1-1 0 0 0,0 1 0 0 0,-1 0 0 0 0,1-1 0 0 0,0 1 0 0 0,0-1 0 0 0,0 1 0 0 0,0 0 0 0 0,0-1 0 0 0,0 1 0 0 0,1 0 0 0 0,-1-1 0 0 0,0 2 0 0 0,1-1 0 0 0,-1-1 0 0 0,0 2 0 0 0,0-1 0 0 0,0 0 0 0 0,0 0 0 0 0,0 0 0 0 0,0 1 0 0 0,0-2 0 0 0,-1 2 0 0 0,1-3 0 0 0,-10-35 360 0 0,10 0-344 0 0,0-7-16 0 0,0-34-44 0 0,0 79-52 0 0,-1-2-4 0 0,1 3 97 0 0,0 0 0 0 0,-1-1 0 0 0,1 1 0 0 0,0 0 0 0 0,-1-1 0 0 0,1 1 0 0 0,0-1 0 0 0,-1 1 0 0 0,1-1 0 0 0,0 1 1 0 0,0 0-1 0 0,0-2 0 0 0,-2 2 0 0 0,2-1 0 0 0,0 1 0 0 0,0-1 0 0 0,0 1 0 0 0,0-1 0 0 0,0 0 0 0 0,0 1 0 0 0,0-2 0 0 0,0 2 0 0 0,0-1 0 0 0,0 1 3 0 0,0-1-1 0 0,0 0 0 0 0,0 1 0 0 0,0-1 0 0 0,0-1-1 0 0,0 2 1 0 0,0-1 0 0 0,0 0 0 0 0,0 1 0 0 0,0-1 0 0 0,0 0 0 0 0,0 1-1 0 0,-1-1 1 0 0,1-1 0 0 0,0 2 0 0 0,0-1 0 0 0,-1 0 0 0 0,1 1 0 0 0,0-1-1 0 0,-1 1 1 0 0,1-1 0 0 0,-1 1 0 0 0,1-2 1 0 0,-3-1 0 0 0,2 2 0 0 0,0 1 0 0 0,1-2 0 0 0,-1 1 0 0 0,1 0 0 0 0,-1 0 0 0 0,1 0 0 0 0,-2 0 0 0 0,2-1 0 0 0,0 1 0 0 0,0-1 0 0 0,-1 1 0 0 0,1-1 0 0 0,0 1 0 0 0,0-1 0 0 0,-11-24 0 0 0,0-25 0 0 0,7 45 0 0 0,4 6 0 0 0,-1-2 0 0 0,0 1 0 0 0,1 1 0 0 0,-2-1 0 0 0,2 0 0 0 0,0 1 0 0 0,-1-1 0 0 0,1-1 0 0 0,-1 1 0 0 0,1 0 0 0 0,0 1 0 0 0,0-1 0 0 0,-1 0 0 0 0,1-1 0 0 0,0 1 0 0 0,0 0 0 0 0,0 0 0 0 0,0 0 0 0 0,0 1 0 0 0,0-1 0 0 0,0-2 0 0 0,-1-6 0 0 0,-2-2 0 0 0,1 1 0 0 0,0 1 0 0 0,-2-1 0 0 0,-2-3 0 0 0,5 7 0 0 0,-10-8 0 0 0,-2-16 0 0 0,10 22 0 0 0,-1-1 0 0 0,-1 0 0 0 0,0 1 0 0 0,-1-3 0 0 0,2 5 0 0 0,0-1 0 0 0,1 0 0 0 0,0 1 0 0 0,-2-7 0 0 0,-12-25 0 0 0,-14-17 0 0 0,13 23 0 0 0,14 24 0 0 0,1 1 0 0 0,-1-2 0 0 0,-1 2 0 0 0,1 0 0 0 0,-3-1 0 0 0,2 2 19 0 0,1-1 0 0 0,-1 1 0 0 0,2-1 0 0 0,-1-1 0 0 0,1 1 0 0 0,-2-5-19 0 0,-13-26 117 0 0,17 36-108 0 0,-1-2 0 0 0,0 1-1 0 0,1 1 1 0 0,0-2 0 0 0,0 0 0 0 0,1 1 0 0 0,-1-1 0 0 0,1 1 0 0 0,-2-2-9 0 0,-3-21 17 0 0,-4 4-28 0 0,6 12-6 0 0,-2-2 0 0 0,0 1 0 0 0,-1-1 0 0 0,0 1 0 0 0,-6-8 17 0 0,-30-34 64 0 0,23 37-64 0 0,13 12-37 0 0,1-2-1 0 0,0 1 1 0 0,0-1 0 0 0,1 0-1 0 0,-1 0 1 0 0,-1-5 37 0 0,-22-17 239 0 0,2-14-222 0 0,18 26-248 0 0,-3 1 240 0 0,10 13 6 0 0,0 0 0 0 0,-1-1 0 0 0,0 2 0 0 0,1-1-1 0 0,-1-1 1 0 0,-1 2 0 0 0,2-1 0 0 0,-1 1-1 0 0,-1-2 1 0 0,1 2 0 0 0,0 0 0 0 0,-1-2-1 0 0,1 2 1 0 0,0 0 0 0 0,-1 1-15 0 0,2-1 0 0 0,1 1 0 0 0,-1 0 0 0 0,1-1 0 0 0,-1 1 0 0 0,-1 0 0 0 0,2-1 0 0 0,-1 1 0 0 0,1 0 0 0 0,-1-2 0 0 0,1 2 0 0 0,-1-1 0 0 0,1 1 0 0 0,-1-1 0 0 0,1 1 0 0 0,0-1 0 0 0,-2 0 0 0 0,-9-10 0 0 0,6 8-17 0 0,4 3 9 0 0,-1 0 1 0 0,2 0-1 0 0,-1-1 0 0 0,0 1 1 0 0,0 0-1 0 0,1-1 0 0 0,-1 1 1 0 0,0 0-1 0 0,-1-1 1 0 0,2 1-1 0 0,-1-1 0 0 0,0 0 1 0 0,1 1-1 0 0,-1-2 0 0 0,1 2 1 0 0,-1-1-1 0 0,1 0 1 0 0,-2 1-1 0 0,2-1 0 0 0,-1 0 1 0 0,1-1-1 0 0,0 2 0 0 0,-1-1 1 0 0,1 0-1 0 0,0 0 1 0 0,0 0-1 0 0,0 1 0 0 0,-1-2 8 0 0,1 0-5 0 0,0 1 0 0 0,0 0-1 0 0,0 0 1 0 0,-1-1 0 0 0,1 1-1 0 0,-2-1 1 0 0,2 1 0 0 0,-1-1-1 0 0,1 1 1 0 0,-1 0 0 0 0,1 0-1 0 0,-1 0 6 0 0,0 1-1 0 0,1-2 0 0 0,-1 2 0 0 0,1-1 0 0 0,0 1 0 0 0,-2-1 0 0 0,2 1 0 0 0,0-1 0 0 0,-1 0 0 0 0,1 1 0 0 0,0-2 0 0 0,0 2 0 0 0,0-1 0 0 0,-1 0 0 0 0,1 1 0 0 0,0-1 0 0 0,0 0 0 0 0,0 1 0 0 0,0-1 0 0 0,0 1-1 0 0,0-2 1 0 0,0 1 0 0 0,0 1 0 0 0,0-1 0 0 0,1 0 0 0 0,-1 1 0 0 0,0-1 0 0 0,0 1 0 0 0,0-2 0 0 0,1 1 0 0 0,-1 1 0 0 0,0-1 0 0 0,2 1 1 0 0,0-4 0 0 0,-1 3 0 0 0,0 1 0 0 0,-1-1 0 0 0,1 0 0 0 0,-1 1 0 0 0,2-1 0 0 0,-2 1 0 0 0,1-1 0 0 0,-1-1 0 0 0,0 2 0 0 0,1-1 0 0 0,-1 0 0 0 0,0 0 0 0 0,1 1 0 0 0,-1-1 0 0 0,0-1 0 0 0,0 1 0 0 0,0 1 0 0 0,0-1 0 0 0,0 0 0 0 0,0 0 0 0 0,0-1 0 0 0,0 2 0 0 0,0-1 0 0 0,0 0 0 0 0,0 0 0 0 0,0 1 0 0 0,0-1 0 0 0,-1 0 0 0 0,1-1 1 0 0,0 1 0 0 0,0 0 1 0 0,-1 0-1 0 0,1 0 0 0 0,0-1 0 0 0,0 1 0 0 0,0 0 0 0 0,0 0 1 0 0,1 0-1 0 0,-1-1 0 0 0,0 1 0 0 0,0 0 0 0 0,1 0 1 0 0,-1 0-2 0 0,0-1 1 0 0,1 1 1 0 0,-1 1 0 0 0,0-1 0 0 0,0 0-1 0 0,2 1 1 0 0,-2-1 0 0 0,0 0-1 0 0,0-1 1 0 0,0 2 0 0 0,0-1 0 0 0,0 0-1 0 0,0 0 1 0 0,0 1 0 0 0,0-1 0 0 0,0-1-1 0 0,-2 1 1 0 0,2 1 0 0 0,0-1 0 0 0,0 0-1 0 0,-1 1 1 0 0,1-1 0 0 0,0-1 0 0 0,-1 2-1 0 0,1-1 1 0 0,-1 0-2 0 0,-24-31 76 0 0,25 32-77 0 0,0-1 0 0 0,-1 0-1 0 0,1 1 1 0 0,-2-2 0 0 0,2 2 0 0 0,-1-1 0 0 0,1 1 0 0 0,-1-1-1 0 0,1 1 1 0 0,-1-1 0 0 0,1 1 0 0 0,-1 0 0 0 0,0-1-1 0 0,1 1 1 0 0,-2 0 0 0 0,1-2 1 0 0,0 2-2 0 0,0-1-1 0 0,0 1 1 0 0,-1-1-1 0 0,2 1 1 0 0,-1-1-1 0 0,0 1 1 0 0,0-1 0 0 0,1 0-1 0 0,-1 1 1 0 0,-1-2-1 0 0,2 1 1 0 0,-1 0-1 0 0,1 1 1 0 0,-1-1-1 0 0,1 0 1 0 0,-1-1 0 0 0,1 1-1 0 0,0 0 1 0 0,-1 0-1 0 0,1 0 1 0 0,0-1-1 0 0,0 1 1 0 0,-1 0-1 0 0,1 0 1 0 0,0 1 2 0 0,-4-10-19 0 0,4 9 20 0 0,-1 0-1 0 0,0-1 0 0 0,1 0 0 0 0,0 1 1 0 0,-2-1-1 0 0,2 1 0 0 0,0-2 1 0 0,-1 2-1 0 0,1 0 0 0 0,0-3 0 0 0,0 2 0 0 0,-1 1 0 0 0,1-2 0 0 0,-1 2 0 0 0,1-1 0 0 0,-1 1 0 0 0,-1-2 0 0 0,2 2 0 0 0,-1 0 0 0 0,0-2 0 0 0,-1 1 0 0 0,0 1 0 0 0,1 0 0 0 0,0 0 0 0 0,0-1 0 0 0,1 0 0 0 0,-1 1 0 0 0,0 0 0 0 0,1-1 0 0 0,-2 1 0 0 0,2-1 0 0 0,-1 1 0 0 0,1-1 0 0 0,0 0 0 0 0,-1 1 0 0 0,1 0 0 0 0,0-3 0 0 0,0 3 0 0 0,1 0 0 0 0,-1 0 0 0 0,0-1 0 0 0,0 1 0 0 0,0 0 0 0 0,0 0 0 0 0,0 0 0 0 0,0-1 0 0 0,0 1 0 0 0,0 0 0 0 0,-1 0 0 0 0,1 0 0 0 0,0 0 0 0 0,0-1 0 0 0,-1 1 0 0 0,1 1 0 0 0,-1-1 0 0 0,1 0 0 0 0,-2 0 0 0 0,2-1 0 0 0,-1 1 0 0 0,0 0 0 0 0,1 1 0 0 0,-1-1 0 0 0,0 0 0 0 0,-1-1 0 0 0,-7-8 0 0 0,1-6 0 0 0,6 14 0 0 0,2 0 0 0 0,-1 0 0 0 0,0 0 0 0 0,0 0 0 0 0,0 0 0 0 0,-1 0 0 0 0,1 1 0 0 0,0 0 0 0 0,-1-2 0 0 0,1 2 0 0 0,-1 0 0 0 0,-6-5 0 0 0,6 5 0 0 0,0 0 0 0 0,0-1 0 0 0,1 0 0 0 0,-1 1 0 0 0,0 0 0 0 0,1-1 0 0 0,0 0 0 0 0,-1 1 0 0 0,0-2 0 0 0,1 1 0 0 0,-33-29 0 0 0,27 28-21 0 0,5 1 18 0 0,1 2 1 0 0,-1-1-1 0 0,1 1 0 0 0,-1-1 1 0 0,1 1-1 0 0,0-1 0 0 0,0 0 1 0 0,0 1-1 0 0,0-2 0 0 0,-1 1 0 0 0,2 0 1 0 0,-1 0-1 0 0,0 0 0 0 0,0 0 1 0 0,1-1-1 0 0,-3 1 3 0 0,-13-18 0 0 0,-54-50 0 0 0,67 68 0 0 0,2 0 0 0 0,0-2 0 0 0,-2 2 0 0 0,2 0 0 0 0,-1 0 0 0 0,1 0 0 0 0,-2-1 0 0 0,1 2 0 0 0,1-1 0 0 0,-3 0 0 0 0,-4-2 0 0 0,1-1 0 0 0,-8-13 0 0 0,-1 1 0 0 0,0-5 0 0 0,12 14 0 0 0,-2 1 0 0 0,1 0 0 0 0,0 0 0 0 0,-1 1 0 0 0,0 0 0 0 0,-3-4 0 0 0,8 8 0 0 0,-1 0 0 0 0,0 0 0 0 0,1 0 0 0 0,0-1 0 0 0,-1 1 0 0 0,1 0 0 0 0,0 0 0 0 0,0-1 0 0 0,1 0 0 0 0,-1 0 0 0 0,-10-12 0 0 0,-6-3 0 0 0,2-2 0 0 0,2 5 0 0 0,7 7 0 0 0,0 1 0 0 0,-1 0 0 0 0,1 0 0 0 0,-1 1 0 0 0,0-1 0 0 0,-8-3 0 0 0,14 9 0 0 0,1 0 0 0 0,0 0 0 0 0,-1 0 0 0 0,1 0 0 0 0,0-2 0 0 0,0 2 0 0 0,-1 0 0 0 0,1 0 0 0 0,0-1 0 0 0,0 1 0 0 0,-1 0 0 0 0,1-1 0 0 0,0 1 0 0 0,0 0 0 0 0,0-1 0 0 0,-2 1 0 0 0,2 0 0 0 0,0-1 0 0 0,0 1 0 0 0,0 0 0 0 0,0-2 0 0 0,0 2 0 0 0,0 0 0 0 0,0-1 0 0 0,0 1 0 0 0,0-1 0 0 0,0 1 0 0 0,0 0 0 0 0,-1-1 0 0 0,1 1 0 0 0,0-1 0 0 0,0 1 0 0 0,0-1 0 0 0,0 1 0 0 0,-1-2 0 0 0,1 2 0 0 0,0 0 0 0 0,0-1 0 0 0,-1 1 0 0 0,1-1 0 0 0,0 1 0 0 0,0 0 0 0 0,-1-1 0 0 0,1 1 0 0 0,-2 0 0 0 0,2 0 0 0 0,-1-1 0 0 0,-2-2 0 0 0,-1 0 0 0 0,2 0 0 0 0,-2 0 0 0 0,1-1 0 0 0,0 1 0 0 0,1-1 0 0 0,-3-3 0 0 0,-14-18 0 0 0,19 25 0 0 0,-1-1 0 0 0,1 1 0 0 0,0 0 0 0 0,-1-2 0 0 0,1 2 0 0 0,0-1 0 0 0,0 1 0 0 0,0 0 0 0 0,-2-1 0 0 0,2 1 0 0 0,0-1 0 0 0,0 1 0 0 0,0-1 0 0 0,0 1 0 0 0,0-1 0 0 0,0 1 0 0 0,0-2 0 0 0,0 2 0 0 0,0-1 0 0 0,0 0 0 0 0,0 1 0 0 0,0-1 0 0 0,0 1 0 0 0,2-1 0 0 0,-2 1 0 0 0,0-2 0 0 0,-2 2 0 0 0,2-1 0 0 0,0 1 0 0 0,0-1 0 0 0,0 1 0 0 0,0-1 0 0 0,0 1 0 0 0,0-1 0 0 0,-1 1 0 0 0,1-2 0 0 0,0 2 0 0 0,0-1 0 0 0,-1 1 0 0 0,1 0 0 0 0,0-1 0 0 0,-1 1 0 0 0,1-1 0 0 0,0 1 0 0 0,-1 0 0 0 0,1-1 0 0 0,0 1 0 0 0,-2 0 0 0 0,2 0 0 0 0,-1-1 0 0 0,1 1 0 0 0,0 0 0 0 0,-1 0 0 0 0,1 0 0 0 0,0 0 0 0 0,-1-2 0 0 0,1 2 0 0 0,0 0 0 0 0,-1 0 0 0 0,1-1 0 0 0,0 1 0 0 0,0 0 0 0 0,-1-1 0 0 0,1 1 0 0 0,0 0 0 0 0,0 0 0 0 0,0-1 0 0 0,-2 1 0 0 0,2-1 0 0 0,0 1 0 0 0,0 0 0 0 0,0-2 0 0 0,0 2 0 0 0,0 0 0 0 0,0-1 0 0 0,0 1 0 0 0,0 0 0 0 0,0-1 0 0 0,0 1 0 0 0,-1-4 0 0 0,-1 1 0 0 0,-1-1 0 0 0,0 1 0 0 0,-1 0 0 0 0,2 0 0 0 0,-2 0 0 0 0,1 0 0 0 0,-1 0 0 0 0,-1 1 0 0 0,2 0 0 0 0,-1-1 0 0 0,0 2 0 0 0,-1-1 0 0 0,-7-4 0 0 0,-14-10 0 0 0,20 14 0 0 0,0-2 0 0 0,0 1 0 0 0,1-1 0 0 0,-1 0 0 0 0,1 0 0 0 0,1-1 0 0 0,-1 0 0 0 0,0 1 0 0 0,0-1 0 0 0,1-2 0 0 0,-5-3 0 0 0,9 9 0 0 0,0 0 0 0 0,-1-1 0 0 0,1 0 0 0 0,0 1 0 0 0,-1 0 0 0 0,0 0 0 0 0,1-2 0 0 0,-1 2 0 0 0,-1 0 0 0 0,1 0 0 0 0,1 0 0 0 0,-1-1 0 0 0,0 1 0 0 0,0 0 0 0 0,-1 0 0 0 0,1 1 0 0 0,0-1 0 0 0,0 0 0 0 0,-1 1 0 0 0,0-2 0 0 0,1 1 0 0 0,-1 1 0 0 0,-7-5 0 0 0,8 4 0 0 0,0 0 0 0 0,0 0 0 0 0,0 0 0 0 0,-1 1 0 0 0,1-2 0 0 0,0 1 0 0 0,0 1 0 0 0,0-1 0 0 0,0 1 0 0 0,-1-1 0 0 0,1 1 0 0 0,0 0 0 0 0,0-1 0 0 0,0 1 0 0 0,-2 0 0 0 0,2 0 0 0 0,0 0 0 0 0,-2 0 0 0 0,1 0 0 0 0,0 0 0 0 0,1-1 0 0 0,-2 1 0 0 0,1 0 0 0 0,-1-2 0 0 0,1 2 0 0 0,1-1 0 0 0,-2 1 0 0 0,1-1 0 0 0,1 0 0 0 0,-2 0 0 0 0,2-1 0 0 0,-1 1 0 0 0,1 0 0 0 0,-3-1 0 0 0,2 0 0 0 0,-1 1 0 0 0,1 1 0 0 0,0-1 0 0 0,-1 0 0 0 0,1 0 0 0 0,0 1 0 0 0,-1 0 0 0 0,0-2 0 0 0,-18-3 0 0 0,19 2 0 0 0,0 2 0 0 0,-1 0 0 0 0,1 0 0 0 0,-1-1 0 0 0,0 1 0 0 0,1 0 0 0 0,-1 1 0 0 0,0-1 0 0 0,-37-12 0 0 0,12-2-4 0 0,10 6 17 0 0,0 1 1 0 0,-8-2-14 0 0,-25-12 309 0 0,47 20-337 0 0,2 1 1 0 0,-2 0-1 0 0,1-1 0 0 0,0 0 0 0 0,0 0 1 0 0,0 1-1 0 0,0-3 28 0 0,-11-5-90 0 0,5 4 90 0 0,-4-5 0 0 0,10 10 0 0 0,-2 0 0 0 0,1-3-10 0 0,3 3 8 0 0,1-1-1 0 0,-1 0 1 0 0,0 1 0 0 0,0-2-1 0 0,-1 1 1 0 0,2 1-1 0 0,-1-1 1 0 0,0 1-1 0 0,0-1 1 0 0,0 1 0 0 0,-1 0-1 0 0,1-1 1 0 0,0 1-1 0 0,0 0 1 0 0,0 0 0 0 0,-1 0-1 0 0,1 0 1 0 0,0-2 2 0 0,-11 1-4 0 0,0-1 1 0 0,2 1 0 0 0,-2-1-1 0 0,0 2 4 0 0,-32-3 3 0 0,41 3-3 0 0,2 0 0 0 0,0 0 0 0 0,-1 0 0 0 0,1 0 0 0 0,-1-1 0 0 0,0 1 0 0 0,1 0 0 0 0,0-1 0 0 0,-1 1 0 0 0,0-2 0 0 0,1 1 0 0 0,0 1 0 0 0,-2-2 0 0 0,1 1 0 0 0,1-1 0 0 0,-2 1 0 0 0,2 0 0 0 0,-1 0 0 0 0,-1 0 0 0 0,1 1 0 0 0,1-2 0 0 0,-2 1 0 0 0,1 1 0 0 0,-2-1 0 0 0,-42-16 0 0 0,21 10 0 0 0,-2 5 0 0 0,-74 1 0 0 0,85-3-11 0 0,14 3 8 0 0,0 1 0 0 0,-1 0-1 0 0,1 0 1 0 0,-1-1 0 0 0,1 1 0 0 0,0 0-1 0 0,-1 1 1 0 0,1-1 0 0 0,-1 0-1 0 0,1 1 1 0 0,0-1 0 0 0,1 1 0 0 0,-3-1 3 0 0,-10 4-11 0 0,-31-4 11 0 0,29-1 0 0 0,-8-5 0 0 0,-14 0 0 0 0,1-2 0 0 0,1-2 0 0 0,-27-10 0 0 0,57 19 0 0 0,1-2 0 0 0,-1 2 0 0 0,1 1 0 0 0,-1-1 0 0 0,-1 1 0 0 0,2 0 0 0 0,1-1 0 0 0,-2 1 0 0 0,1-2 0 0 0,0 1 0 0 0,-1 0 0 0 0,-1-2 0 0 0,-17-6 0 0 0,15 6 0 0 0,0-1 0 0 0,1 0 0 0 0,0 1 0 0 0,-1-2 0 0 0,6 3 0 0 0,-1 1 0 0 0,-1-1 0 0 0,2 0 0 0 0,-1 2 0 0 0,1-1 0 0 0,-3 0 0 0 0,-21-8 0 0 0,23 8 0 0 0,0 0 0 0 0,2 0 0 0 0,-2 0 0 0 0,2 1 0 0 0,-2-2 0 0 0,1 2 0 0 0,1 0 0 0 0,-2 0 0 0 0,-2 0 0 0 0,2 0 0 0 0,1 0 0 0 0,-1 0 0 0 0,1-1 0 0 0,-1 1 0 0 0,1-1 0 0 0,-1 1 0 0 0,0-1 0 0 0,-47-8 0 0 0,-31-5 0 0 0,68 9 2 0 0,0 1 0 0 0,0 1 0 0 0,-2 0 1 0 0,2 0-1 0 0,-16 2-2 0 0,-44-7 53 0 0,14-2-64 0 0,43 8-18 0 0,11 1 25 0 0,0 1-1 0 0,1-1 0 0 0,-1-1 0 0 0,1 2 0 0 0,-7 0 5 0 0,-30-2 0 0 0,-25-3 0 0 0,45 1 0 0 0,-9 1 0 0 0,23 3 0 0 0,-2-1 0 0 0,1 1 0 0 0,0-1 0 0 0,0-2 0 0 0,-2 1 0 0 0,6 1 0 0 0,1 1 0 0 0,-1-1 0 0 0,0 1 0 0 0,0 0 0 0 0,1 0 0 0 0,-2 0 0 0 0,1 1 0 0 0,0 0 0 0 0,0-1 0 0 0,1 1 0 0 0,-2 2 0 0 0,4-3 0 0 0,2 1 0 0 0,-1-1 0 0 0,1 0 0 0 0,-1 0 0 0 0,1 0 0 0 0,-1 0 0 0 0,1 0 0 0 0,-1 0 0 0 0,1 0 0 0 0,-2 0 0 0 0,2 0 0 0 0,-1 0 0 0 0,1 0 0 0 0,0 0 0 0 0,-1 0 0 0 0,1 0 0 0 0,-1 0 0 0 0,1-1 0 0 0,-1 1 0 0 0,1 0 0 0 0,-1 0 0 0 0,1-2 0 0 0,0 2 0 0 0,-2 0 0 0 0,1-1 0 0 0,1 1 0 0 0,0 0 0 0 0,-1 0 0 0 0,1-1 0 0 0,-1 1 0 0 0,1 0 0 0 0,0 0 0 0 0,-1 0 0 0 0,1-1 0 0 0,-2 1 0 0 0,2 0 0 0 0,-1 0 0 0 0,1 0 0 0 0,-1 0 0 0 0,1 0 0 0 0,-1 0 0 0 0,1 0 0 0 0,-1 0 0 0 0,1 0 0 0 0,-2 0 0 0 0,2 0 0 0 0,-1 1 0 0 0,1-1 0 0 0,-1 0 0 0 0,-7 2 0 0 0,-1 0 0 0 0,1-1 0 0 0,0 0 0 0 0,-1 0 0 0 0,1-1 0 0 0,0 0 0 0 0,-5-1 0 0 0,1 1 0 0 0,0 0 0 0 0,0 0 0 0 0,-8 2 0 0 0,-17 1 0 0 0,29-4 0 0 0,-1 2 0 0 0,1-1 0 0 0,0 1 0 0 0,-1 0 0 0 0,-23 1-2 0 0,4-3 15 0 0,-17 2-24 0 0,42-2 11 0 0,1 1 0 0 0,-1 0 0 0 0,2-1 0 0 0,-1 1 0 0 0,-1 0 0 0 0,1 0 0 0 0,0 1 0 0 0,-1-1 0 0 0,2 0 0 0 0,-1 1 0 0 0,-1-1 0 0 0,1 2 0 0 0,-8-1 0 0 0,3-1 0 0 0,1 0 0 0 0,-1 0 0 0 0,1 1 0 0 0,-1-1 0 0 0,-2 2 0 0 0,0 0 0 0 0,1 1 0 0 0,7-2 0 0 0,-2-1 0 0 0,2 2 0 0 0,-1-1 0 0 0,1-1 0 0 0,-2 1 0 0 0,2-1 0 0 0,-1 0 0 0 0,1 1 0 0 0,-2-1 0 0 0,1 0 0 0 0,1 0 0 0 0,-2 0 0 0 0,2 0 0 0 0,-1-1 0 0 0,-5 3 0 0 0,4 0 0 0 0,1-1 0 0 0,-1 0 0 0 0,1-1 0 0 0,-2 1 0 0 0,2-1 0 0 0,0 0 0 0 0,-1 1 0 0 0,0-1 0 0 0,0 0 0 0 0,1 0 0 0 0,0 0 0 0 0,-2-1 0 0 0,2 1 0 0 0,-1 0 0 0 0,-1-2 0 0 0,0 1 0 0 0,3-1 0 0 0,0 2 0 0 0,1 0 0 0 0,-2-1 0 0 0,1 1 0 0 0,1 0 0 0 0,-1-1 0 0 0,0 1 0 0 0,0 0 0 0 0,-1 0 0 0 0,2 0 0 0 0,-1 0 0 0 0,0 0 0 0 0,0 0 0 0 0,0 0 0 0 0,1 0 0 0 0,-1 0 0 0 0,-1 0 0 0 0,1 0 0 0 0,0 0 0 0 0,-6 1 0 0 0,4 0 0 0 0,1-1 0 0 0,0 0 0 0 0,-2 0 0 0 0,2 0 0 0 0,-1 0 0 0 0,1 0 0 0 0,0-1 0 0 0,-1 1 0 0 0,1 0 0 0 0,-2-1 0 0 0,0-1 0 0 0,-21 4 0 0 0,15-1 0 0 0,-23 7 0 0 0,1 2-64 0 0,27-8 85 0 0,-2 2 51 0 0,1-2 0 0 0,-1 1 0 0 0,1-2 0 0 0,-1 1 0 0 0,-1-1 0 0 0,-1 1-72 0 0,-33 5-285 0 0,40-6 282 0 0,-12 2-37 0 0,-2 1 0 0 0,-9 1 40 0 0,21-5 1 0 0,-1 1-1 0 0,1 0 0 0 0,-1 0 0 0 0,1 1 1 0 0,-1-1-1 0 0,1 0 0 0 0,0 1 0 0 0,-2 1 0 0 0,-19 7 9 0 0,20-8-10 0 0,-3 1-10 0 0,-1 0 1 0 0,1-2-1 0 0,0 1 1 0 0,-1-1 0 0 0,1 0-1 0 0,-3-1 11 0 0,-22 6 214 0 0,19-2-92 0 0,13-4-121 0 0,1 0 1 0 0,0 0-1 0 0,-2 1 1 0 0,2-1-1 0 0,-1 0 0 0 0,1 0 1 0 0,-1 0-1 0 0,1 0 1 0 0,0 0-1 0 0,-1 0 0 0 0,1 0 1 0 0,-1 0-1 0 0,1 0 1 0 0,-2 0-1 0 0,2 0 0 0 0,-1 0 1 0 0,1 0-1 0 0,-1 0 1 0 0,1 0-1 0 0,0 0 0 0 0,-1 0 1 0 0,1-1-1 0 0,-1 1 0 0 0,1 0 1 0 0,0 0-1 0 0,-2 0 1 0 0,1-1-2 0 0,-1 0-34 0 0,-10-1 0 0 0,-1 1 0 0 0,0 1 0 0 0,0 0 0 0 0,0 1 0 0 0,0 1 0 0 0,-2 0 34 0 0,14-2 0 0 0,-27 7-12 0 0,-13 5-59 0 0,4-2 2 0 0,27-6 55 0 0,5-1 8 0 0,-15-3 10 0 0,17 0-4 0 0,2 1 0 0 0,-1-1 0 0 0,-1 0 0 0 0,1 1 0 0 0,1-1 0 0 0,-2 1 0 0 0,1-1 0 0 0,1 1 0 0 0,-2 1 0 0 0,2-1 0 0 0,-1 0 0 0 0,0 0 0 0 0,-9 5 0 0 0,-13-1 0 0 0,20-4 0 0 0,-30 17 0 0 0,28-16-7 0 0,0 2 1 0 0,0-2-1 0 0,1 2 0 0 0,-1 1 1 0 0,2-2-1 0 0,-2 2 0 0 0,1 0 1 0 0,-1 1 6 0 0,-5 4-11 0 0,8-9 8 0 0,2-1 3 0 0,1 0 1 0 0,-2 0-1 0 0,1 0 0 0 0,1 0 0 0 0,-1 0 0 0 0,0 0 0 0 0,1 0 0 0 0,-1 0 0 0 0,1 0 0 0 0,-2 0 1 0 0,1 0-1 0 0,1 2 0 0 0,-1-2 0 0 0,0 0 0 0 0,1 0 0 0 0,-1 1 0 0 0,1-1 0 0 0,-2 0 0 0 0,2 1 1 0 0,-1-1-1 0 0,1 1 0 0 0,-1-1 0 0 0,1 1 0 0 0,-1-1 0 0 0,-57 33 311 0 0,51-30-424 0 0,-15 7-13 0 0,19-8 126 0 0,0-1 0 0 0,0 0 0 0 0,-1 1 0 0 0,2-1 0 0 0,-2-1 0 0 0,1 1 0 0 0,-2 0 0 0 0,-19 6 0 0 0,17-2 0 0 0,4-4 0 0 0,2 0 0 0 0,0 1 0 0 0,-1-1 0 0 0,1 0 0 0 0,-2 0 0 0 0,2 0 0 0 0,-1-1 0 0 0,0 2 0 0 0,0-2 0 0 0,0 1 0 0 0,-4 0 0 0 0,1 1 0 0 0,0-1 0 0 0,-1 2 0 0 0,1-1 0 0 0,-3 3 0 0 0,-8 4 0 0 0,-2 1 0 0 0,15-9 0 0 0,1 0 0 0 0,0 2 0 0 0,-1-2 0 0 0,0 0 0 0 0,0 0 0 0 0,1 1 0 0 0,-2-2 0 0 0,2 1 0 0 0,-2 0 0 0 0,2-1 0 0 0,0 0 0 0 0,-4 1 0 0 0,-3 0 0 0 0,2 0 0 0 0,-1 1 0 0 0,1 0 0 0 0,-2 0 0 0 0,2 1 0 0 0,0-1 0 0 0,0 2 0 0 0,-3 0 0 0 0,-34 13 0 0 0,27-11 0 0 0,-1 1 0 0 0,0 0 0 0 0,-1 2 0 0 0,6-2 0 0 0,9-6 4 0 0,2 0 1 0 0,0 2-1 0 0,-1-2 1 0 0,1 0-1 0 0,-1 1 0 0 0,1 1 1 0 0,0-2-1 0 0,-1 1 1 0 0,1 1-1 0 0,1-1 0 0 0,-2 0 1 0 0,1 3-5 0 0,-12 9 27 0 0,-36 19-110 0 0,35-24 61 0 0,13-5 1 0 0,-1-1 11 0 0,-1-2 10 0 0,0 1 0 0 0,-13 7 0 0 0,-16 8 0 0 0,6-1 0 0 0,20-13 0 0 0,-10 7 0 0 0,15-6 0 0 0,0 0 0 0 0,-3-3 0 0 0,-12 12 0 0 0,-11 13 0 0 0,19-17 0 0 0,-1 3 0 0 0,6-12 0 0 0,0 2 0 0 0,-7 7 0 0 0,-41 36 0 0 0,36-30 0 0 0,-1-1 0 0 0,2 2 0 0 0,-9 9 0 0 0,-3 17 0 0 0,21-32 0 0 0,-1 0 0 0 0,-1 0 0 0 0,1-1 0 0 0,0 0 0 0 0,-4 1 0 0 0,3 0 0 0 0,0-1 0 0 0,-1 1 0 0 0,1 1 0 0 0,1-1 0 0 0,0 2 0 0 0,1-1 0 0 0,-1 0 0 0 0,0-2 0 0 0,0 1 0 0 0,-2-1 0 0 0,-4 4 0 0 0,-8 13-112 0 0,17-21 85 0 0,2-1 0 0 0,-1-1 0 0 0,1 1 0 0 0,-2-1 0 0 0,1 0 0 0 0,0 0 0 0 0,0 0 0 0 0,-3 1 27 0 0,-32 20 216 0 0,26-18-200 0 0,11-3-12 0 0,0-2-4 0 0,1-1 0 0 0,0 1-1 0 0,0 0 1 0 0,0-1 0 0 0,-2 1 0 0 0,2-1 0 0 0,0 1 0 0 0,-1 1-1 0 0,1-2 1 0 0,-1 1 0 0 0,1-1 0 0 0,0 1 0 0 0,-1-1-1 0 0,1 1 1 0 0,-1-1 0 0 0,0 0 0 0 0,1 1 0 0 0,-2-1-1 0 0,2 2 1 0 0,-1-2 0 0 0,0 0 0 0 0,-1 3 0 0 0,-8 9 0 0 0,9-11 0 0 0,0 0 1 0 0,0 1-1 0 0,-1-1 1 0 0,1 0-1 0 0,-1-1 1 0 0,1 1-1 0 0,-1 0 1 0 0,0 1-1 0 0,1-2 1 0 0,0 1-1 0 0,-3 0 0 0 0,-2 5-25 0 0,4-3 19 0 0,-1 2-1 0 0,0-1 1 0 0,0-1 0 0 0,0 0-1 0 0,0 0 1 0 0,0 1 0 0 0,-1-2-1 0 0,-2 3 7 0 0,6-5 5 0 0,-1 0-1 0 0,1 0 0 0 0,-1 1 0 0 0,1-1 0 0 0,-1 0 0 0 0,0 1 0 0 0,1-1 0 0 0,-2 0 1 0 0,2 2-1 0 0,0-2 0 0 0,-1 1 0 0 0,1-1 0 0 0,-1 1 0 0 0,1-1 0 0 0,0 1 1 0 0,-1 0-1 0 0,1-1 0 0 0,0 1 0 0 0,0-1 0 0 0,-1 2 0 0 0,1-2 0 0 0,0 1 1 0 0,0 0-1 0 0,0-1 0 0 0,0 1-4 0 0,-2 4 10 0 0,-2 0 45 0 0,-2 1 0 0 0,1-2 1 0 0,-1 2-1 0 0,-3 2-55 0 0,4-5-19 0 0,0 2-4 0 0,0-2 0 0 0,1 1 0 0 0,-1 0 0 0 0,-1-1 0 0 0,1 1 0 0 0,-6 0 23 0 0,2 1-19 0 0,-3 4 19 0 0,6-5 34 0 0,0 1 1 0 0,-1-1-1 0 0,1 0 1 0 0,-1 0-1 0 0,0 0 1 0 0,-2-2-35 0 0,2 1 35 0 0,1 1 1 0 0,-1 0 0 0 0,1-1 0 0 0,-1 1 0 0 0,1 0-1 0 0,0 1-35 0 0,-3 2-74 0 0,-1 1 0 0 0,1-3 1 0 0,-1 1-1 0 0,-4 3 74 0 0,-16 7-126 0 0,21-13 126 0 0,8-2 0 0 0,-1-1 0 0 0,0 0 0 0 0,1 1 0 0 0,0-1 0 0 0,-1 1 0 0 0,0-1 0 0 0,1 1 0 0 0,0-1 0 0 0,-1 2 0 0 0,1-1 0 0 0,0 0 0 0 0,0 0 0 0 0,0 0 0 0 0,-2 1 0 0 0,-55 37 0 0 0,22-17 0 0 0,9 1 0 0 0,13-11 0 0 0,1 0 0 0 0,0 0 0 0 0,-12 14 0 0 0,-10 7-184 0 0,27-25 112 0 0,-1 0 0 0 0,0 1 0 0 0,-1 2 72 0 0,-22 20 296 0 0,-7 20-269 0 0,26-36-108 0 0,1 2 1 0 0,0 0-1 0 0,-3 8 81 0 0,11-19-17 0 0,1-1-1 0 0,-2 0 1 0 0,0 1-1 0 0,-3 4 18 0 0,3-7-4 0 0,2 2 0 0 0,-1 0 1 0 0,0 0-1 0 0,1-2 0 0 0,0 3 0 0 0,0-1 0 0 0,0 0 4 0 0,-5 11 0 0 0,0 1 0 0 0,-2-2 0 0 0,-5 8 0 0 0,4-8 0 0 0,-4 7 0 0 0,14-20 0 0 0,-5 11 0 0 0,3 10 0 0 0,0-4 0 0 0,1-10 0 0 0,1 1 0 0 0,-1-2 0 0 0,0 2 0 0 0,-2-1 0 0 0,-3 8 0 0 0,7-14 0 0 0,-11 16 0 0 0,-60 100 328 0 0,43-88-328 0 0,9-11 0 0 0,0 3 0 0 0,9-7-103 0 0,-1-1-1 0 0,0-1 1 0 0,-13 12 103 0 0,22-23 3 0 0,-6 9-1 0 0,-2 0-1 0 0,2-1 1 0 0,1 3-1 0 0,0-3 1 0 0,0 4-1 0 0,1-2 1 0 0,0 3-2 0 0,-10 30-27 0 0,-4 26 27 0 0,7-24-5 0 0,-6 11 5 0 0,-20 41 0 0 0,-21 25 0 0 0,44-92 31 0 0,6-15-10 0 0,2 0 0 0 0,-4 13-21 0 0,-30 76 91 0 0,29-79-134 0 0,-1 1 0 0 0,-2-1 0 0 0,0-1 0 0 0,-7 7 43 0 0,-8 9 0 0 0,7-11 0 0 0,-12 26 0 0 0,30-45 0 0 0,6-12 0 0 0,-2 1 0 0 0,2-1 0 0 0,0 0 0 0 0,-1 0 0 0 0,1 0 0 0 0,-1 1 0 0 0,1-1 0 0 0,-1 0 0 0 0,0 0 0 0 0,1 0 0 0 0,-1-1 0 0 0,-1 2 0 0 0,2-1 0 0 0,-1 0 0 0 0,-1 0 0 0 0,-3 4 0 0 0,1 0 0 0 0,0 1 0 0 0,0-2 0 0 0,1 2 0 0 0,-1 0 0 0 0,0 0 0 0 0,2 0 0 0 0,-2 4 0 0 0,-4 5 0 0 0,7-10 0 0 0,0 0 0 0 0,0-2 0 0 0,-1 2 0 0 0,1 0 0 0 0,0-1 0 0 0,1 1 0 0 0,0 3 0 0 0,0-2 0 0 0,-1 0 0 0 0,1-1 0 0 0,-1 1 0 0 0,-1-1 0 0 0,1 1 0 0 0,-2 3 0 0 0,-12 53 0 0 0,-21 32 0 0 0,14-49 103 0 0,16-34-61 0 0,0 0 0 0 0,2 1-1 0 0,-1-2 1 0 0,0 2 0 0 0,0 5-42 0 0,-10 27-112 0 0,11-37 87 0 0,1 0 0 0 0,0 0 0 0 0,1 0 0 0 0,0 0 0 0 0,0 2 0 0 0,0-2 0 0 0,1 0 0 0 0,1 3 25 0 0,-1-1 0 0 0,-1 1 0 0 0,1-1 0 0 0,-1 1 0 0 0,-1-1 0 0 0,-1 4 0 0 0,-6 26 0 0 0,9-34 0 0 0,0-1 0 0 0,0 0 0 0 0,-1 1 0 0 0,0-1 0 0 0,0 1 0 0 0,0-2 0 0 0,-1 2 0 0 0,1-2 0 0 0,0 1 0 0 0,0 0 0 0 0,1-1 0 0 0,-2 1 0 0 0,2-1 0 0 0,0 1 0 0 0,0-1 0 0 0,1 1 0 0 0,-1 0 0 0 0,1-1 0 0 0,-2 2 0 0 0,2-2 0 0 0,0-1 0 0 0,0-1 0 0 0,0 0 0 0 0,0 0 0 0 0,0 0 0 0 0,0 1 0 0 0,0-1 0 0 0,-1 0 0 0 0,1 0 0 0 0,0 0 0 0 0,-1 1 0 0 0,1-1 0 0 0,-1 0 0 0 0,1 0 0 0 0,-7 16 0 0 0,4-11 0 0 0,2-2 0 0 0,-6 34 0 0 0,-2 1 0 0 0,5-26 0 0 0,3-12 20 0 0,1 0-1 0 0,-1 0 1 0 0,1 0 0 0 0,0 1-1 0 0,-2-1 1 0 0,2 0-1 0 0,0 0 1 0 0,0 0 0 0 0,0 1-1 0 0,0-1 1 0 0,0 0 0 0 0,0 0-1 0 0,0 0 1 0 0,0 0-1 0 0,2 2-19 0 0,-1 5 171 0 0,1 3-148 0 0,-1-10-18 0 0,-1-1 0 0 0,2 1 0 0 0,-1 0-1 0 0,0-1 1 0 0,0 2 0 0 0,0-1 0 0 0,-1-1 0 0 0,1 1-1 0 0,1-1 1 0 0,-1 1 0 0 0,0-1 0 0 0,0 0 0 0 0,0 1 0 0 0,1-1-1 0 0,-1 0 1 0 0,1 0 0 0 0,-1 2 0 0 0,1-2 0 0 0,-1 0 0 0 0,0 0-1 0 0,0 0 1 0 0,0-2 0 0 0,1 2 0 0 0,-1 0 0 0 0,0 0 0 0 0,0 0-1 0 0,0-1 1 0 0,0 1 0 0 0,1-1 0 0 0,-1 1 0 0 0,0-1 0 0 0,0 1-1 0 0,0-1 1 0 0,1 1 0 0 0,-1-2 0 0 0,-1 1 0 0 0,1 0-5 0 0,7-5 59 0 0,-1 0 0 0 0,1-1 1 0 0,-1 0-1 0 0,3-5-59 0 0,-2 4 16 0 0,8-10-16 0 0,23-27 0 0 0,-10 11 28 0 0,4-5 8 0 0,-16 14-36 0 0,1 0 0 0 0,1 1 0 0 0,9-8 0 0 0,20-20 0 0 0,-11 12 0 0 0,39-34 0 0 0,-45 46 0 0 0,-15 13 0 0 0,1 1 0 0 0,1 0 0 0 0,0 0 0 0 0,5-1 0 0 0,39-25 0 0 0,-15 7 0 0 0,-24 18-33 0 0,-11 8-7 0 0,-1 0 0 0 0,1 0 1 0 0,1 1-1 0 0,-1 1 0 0 0,1-1 0 0 0,0 2 0 0 0,10-3 40 0 0,15 4-11 0 0,-28 1-31 0 0,1 4 31 0 0,-3 0 11 0 0,0 0 0 0 0,12 10 0 0 0,-19-11 0 0 0,0-1 0 0 0,-1 0 0 0 0,1 2 0 0 0,1-2 0 0 0,-1 0 0 0 0,-1 1 0 0 0,1-1 0 0 0,0 1 0 0 0,-1-1 0 0 0,1 1 0 0 0,-1-1 0 0 0,1 1 0 0 0,-1 1 0 0 0,2-2 0 0 0,-2 1 0 0 0,1 0 0 0 0,-1-1 0 0 0,1 2 0 0 0,6 14 0 0 0,7 6 0 0 0,-8-11 0 0 0,-6-6 0 0 0,-1-5 0 0 0,1 1 0 0 0,0 0 0 0 0,0-1 0 0 0,-1 1 0 0 0,1 1 0 0 0,0-2 0 0 0,0 1 0 0 0,0 0 0 0 0,0 0 0 0 0,0-1 0 0 0,0 1 0 0 0,0 1 0 0 0,0-2 0 0 0,0 1 0 0 0,0 0 0 0 0,0-1 0 0 0,0 1 0 0 0,1 0 0 0 0,-1-1 0 0 0,0 2 0 0 0,0-1 0 0 0,3 5-17 0 0,-2-2 0 0 0,0 2 0 0 0,0 2 0 0 0,-1-3 0 0 0,1 1 0 0 0,-1 0 0 0 0,0 0 0 0 0,-1 1 17 0 0,0 10-32 0 0,-3 4 32 0 0,-2 3 0 0 0,6-20 0 0 0,-1-1 0 0 0,1 1 0 0 0,-1 0 0 0 0,0-1 0 0 0,0 1 0 0 0,-1-2 0 0 0,0 2 0 0 0,1-1 0 0 0,-1 0 0 0 0,0 0 0 0 0,-1 1 0 0 0,-2 3 0 0 0,-1 0 0 0 0,0 0 0 0 0,-6 6 0 0 0,-1-3 0 0 0,11-9 0 0 0,-1 0 0 0 0,2 0 0 0 0,-1 0 0 0 0,-1 2 0 0 0,2-2 0 0 0,-1 1 0 0 0,1 0 0 0 0,-2 0 0 0 0,1 2 0 0 0,-2-1 0 0 0,1 2 0 0 0,-1-2 0 0 0,-1 2 0 0 0,2-1 0 0 0,-2-1 0 0 0,0 1 0 0 0,1-2 0 0 0,-6 4 0 0 0,-23 18 0 0 0,19-13 4 0 0,1-1 1 0 0,-3 0-1 0 0,2-2 1 0 0,-2 1-1 0 0,-15 5-4 0 0,10-5 11 0 0,1 1-1 0 0,1 2 0 0 0,-7 3-10 0 0,-5 2 55 0 0,25-15-46 0 0,1 1-1 0 0,-1-1 1 0 0,1 2 0 0 0,1-2-1 0 0,-1 1 1 0 0,-2 2-9 0 0,7-4 22 0 0,-2 1-12 0 0,2-2 0 0 0,0 0 0 0 0,0 1 0 0 0,-1-1-1 0 0,1 1 1 0 0,0-1 0 0 0,-1 0 0 0 0,1 1 0 0 0,0-1 0 0 0,-1 0 0 0 0,1 0-1 0 0,-1 1 1 0 0,1-1 0 0 0,0 0 0 0 0,-1 0 0 0 0,1 2 0 0 0,-2-2-1 0 0,2 0 1 0 0,-1 0 0 0 0,1 0 0 0 0,-1 0 0 0 0,1 0 0 0 0,-1 0 0 0 0,1 0-1 0 0,-1 0 1 0 0,1 0 0 0 0,-2 0-10 0 0,2 1 80 0 0,-3 2-87 0 0,3-2-101 0 0,0-1 0 0 0,0 0 48 0 0,0-3 74 0 0,1-1-1 0 0,-1 2 0 0 0,1-2 0 0 0,0 1 0 0 0,1-1 0 0 0,-1 2 1 0 0,0-2-1 0 0,1-2-13 0 0,14-11-77 0 0,-1-1 1 0 0,2 0 0 0 0,1 1 0 0 0,15-11 76 0 0,-22 19-6 0 0,11-7-15 0 0,1 0 1 0 0,2 2-1 0 0,-1 0 1 0 0,1 2-1 0 0,11-4 21 0 0,27-13-25 0 0,-5 2 25 0 0,20-11 0 0 0,-60 30 0 0 0,0 1 0 0 0,-2 0 0 0 0,3 1 0 0 0,-1 0 0 0 0,14-1 0 0 0,6-3 0 0 0,-30 9-8 0 0,-3 0 1 0 0,1 0-1 0 0,2 0 1 0 0,-3-1-1 0 0,3 2 1 0 0,-2 0-1 0 0,7 2 8 0 0,33-2-11 0 0,-41-2 14 0 0,4 4 8 0 0,9 11-24 0 0,-16-11-56 0 0,-2-1 12 0 0,5 6 46 0 0,0 6 11 0 0,-4-11 0 0 0,-1-1 0 0 0,1 0 0 0 0,-1 0 0 0 0,0 0 0 0 0,2 1 0 0 0,-2-1 0 0 0,0 0 0 0 0,0 0 0 0 0,0 0 0 0 0,0 0 0 0 0,0 1 0 0 0,0-1 0 0 0,0 0 0 0 0,0 0 0 0 0,0 2 0 0 0,0-2 0 0 0,-2 0 0 0 0,2 0 0 0 0,0 0 0 0 0,-1 1 0 0 0,0-1 0 0 0,-5 13 0 0 0,2-7-9 0 0,1 0-1 0 0,-2 0 1 0 0,2-1-1 0 0,-2 0 1 0 0,-1 0-1 0 0,1 0 1 0 0,-1 0-1 0 0,0-1 1 0 0,0 1-1 0 0,0-1 1 0 0,-1-1 9 0 0,-26 25-32 0 0,31-27 32 0 0,-2 1 0 0 0,2-1 0 0 0,-2-1 0 0 0,0 2 0 0 0,1-2 0 0 0,-1 1 0 0 0,1-1 0 0 0,-2 1 0 0 0,-21 11 0 0 0,12-5 0 0 0,1-1 0 0 0,-2 0 0 0 0,0 0 0 0 0,-3 0 0 0 0,14-5 0 0 0,2-2 0 0 0,0 1 0 0 0,-1 0 0 0 0,1 0 0 0 0,-1 0 0 0 0,1 1 0 0 0,0-1 0 0 0,-1 0 0 0 0,1 1 0 0 0,1 0 0 0 0,-2 0 0 0 0,1-1 0 0 0,1 2 0 0 0,-2-1 0 0 0,-26 25 0 0 0,12-14 0 0 0,5-2 0 0 0,-1 0 0 0 0,0-2 0 0 0,0 1 0 0 0,-13 5 0 0 0,0 2-15 0 0,20-14 9 0 0,-1 2 0 0 0,1-1 0 0 0,0-1 0 0 0,-1 1 0 0 0,-1-2-1 0 0,2 1 1 0 0,-1-1 0 0 0,-2 0 6 0 0,-3 2 0 0 0,8-3 0 0 0,0 0 0 0 0,0 1 0 0 0,-1-2 0 0 0,2 1 0 0 0,-1-1 0 0 0,-1 0 0 0 0,2 0 0 0 0,-2 0 0 0 0,2 0 0 0 0,-2 0 0 0 0,1-1 0 0 0,-1-1 0 0 0,-2 1 0 0 0,5 0 6 0 0,1 0 0 0 0,-2 1 0 0 0,1-1 0 0 0,0-1 0 0 0,0 1 0 0 0,0 0 0 0 0,1 0 0 0 0,-2 0 0 0 0,2-2 0 0 0,-1 2 0 0 0,1 0 0 0 0,0-2 0 0 0,-2 2 0 0 0,2-1 0 0 0,0 1 0 0 0,0-2 0 0 0,-1 1-6 0 0,-1-5 22 0 0,0 6-17 0 0,2-2 0 0 0,-1 1 0 0 0,1 0 0 0 0,-1-2 0 0 0,1 2 1 0 0,0-1-1 0 0,0 1 0 0 0,0-2 0 0 0,1 2 0 0 0,-1 0 0 0 0,1-2-5 0 0,-6-14 20 0 0,2 11-20 0 0,4 0 0 0 0,-8-24 0 0 0,3 21 0 0 0,0 2 0 0 0,2 6-7 0 0,0 1 1 0 0,0-2-1 0 0,0 2 0 0 0,0-1 1 0 0,0 0-1 0 0,0 1 1 0 0,-1 0-1 0 0,2 0 0 0 0,-2 0 1 0 0,1 1-1 0 0,-1-2 0 0 0,1 2 1 0 0,-1-1-1 0 0,0 1 0 0 0,2 0 1 0 0,-1 0-1 0 0,-1 1 0 0 0,0-1 1 0 0,1 2-1 0 0,-3-1 7 0 0,1-1-3 0 0,-8 3 3 0 0,0 1 0 0 0,1 0 0 0 0,-11 4 0 0 0,-21 6 0 0 0,30-8-18 0 0,-1 0 1 0 0,0 1-1 0 0,1 1 1 0 0,0 1-1 0 0,1-1 0 0 0,0 2 1 0 0,-12 10 17 0 0,11-9-5 0 0,-28 25-128 0 0,17-15 157 0 0,-6 5 5 0 0,26-24-29 0 0,-8 14 0 0 0,3-6 0 0 0,-8 3 0 0 0,9-3 0 0 0,1 2 0 0 0,-3 1 0 0 0,-9 7 0 0 0,13-14 0 0 0,-16 14 0 0 0,22-16 0 0 0,-14 10 0 0 0,-16 19 64 0 0,1-5-64 0 0,-8 0 0 0 0,-2-10 0 0 0,10-4 53 0 0,23-10-48 0 0,-2 1-6 0 0,2-2 1 0 0,1 2-1 0 0,-1 1 1 0 0,0-1 0 0 0,1 1-1 0 0,0 0 1 0 0,0 0-1 0 0,2-1 1 0 0,-2 3-1 0 0,-2 2 1 0 0,5-5-10 0 0,0-3 4 0 0,1 1 0 0 0,0 0 0 0 0,-1 0 0 0 0,1 0-1 0 0,1 1 1 0 0,0-2 0 0 0,-3 5 6 0 0,2-4 0 0 0,2-3 0 0 0,0 1 0 0 0,-2-1 0 0 0,2 0 0 0 0,-1 0 0 0 0,1 1 0 0 0,0-1 0 0 0,-1 0 0 0 0,1 1 0 0 0,0-1 0 0 0,-1 2 0 0 0,1-2 0 0 0,0 0 0 0 0,0 1 0 0 0,-1-1 0 0 0,1 1 0 0 0,0-1 0 0 0,0 1 0 0 0,0-1 0 0 0,0 1 0 0 0,-1-1 0 0 0,1 1 0 0 0,0-1 0 0 0,0 2 0 0 0,-3 5 0 0 0,1-1 0 0 0,1 1 0 0 0,-2 0 0 0 0,2 1 0 0 0,0 4 0 0 0,-4 13 0 0 0,0 42 0 0 0,-5-26 8 0 0,-1-4 37 0 0,0 16-45 0 0,-1-18 7 0 0,10-28-24 0 0,0 2-1 0 0,-1-2 0 0 0,1 1 0 0 0,-1 3 18 0 0,2-5-8 0 0,1 0-10 0 0,-1 0 0 0 0,0 1 0 0 0,0-1-1 0 0,-2 0 1 0 0,2 0 0 0 0,-2 2 18 0 0,0-1 0 0 0,1 0 0 0 0,1 2 0 0 0,-2-1 0 0 0,2-1 0 0 0,1 1 0 0 0,-1 2 0 0 0,1-1 0 0 0,-1 0 0 0 0,-1 0 0 0 0,0 0 0 0 0,1-1 0 0 0,-2 1 0 0 0,1-3 0 0 0,1 0-1 0 0,0 0 1 0 0,0 1-1 0 0,1-1 1 0 0,-2 4 0 0 0,-1 21 13 0 0,0-11 42 0 0,5 12-68 0 0,-2-7-2 0 0,1-11 5 0 0,-1 1 1 0 0,0-2-1 0 0,-1 1 1 0 0,-4 13 9 0 0,5-24 0 0 0,-1-1 0 0 0,1 0 0 0 0,-2 1 0 0 0,2-1 0 0 0,0 1 0 0 0,-1-1 0 0 0,1 0 0 0 0,0 1 0 0 0,1-1 0 0 0,-1 0 0 0 0,0 2 0 0 0,2 4 0 0 0,-2 140 216 0 0,0-126-216 0 0,0-20 0 0 0,0-1 0 0 0,0 0 0 0 0,0 0 0 0 0,0 0 0 0 0,0 0 0 0 0,0 1 0 0 0,1-1 0 0 0,-1 0 0 0 0,0 0 0 0 0,0 0 0 0 0,1 1 0 0 0,-1-1 0 0 0,1 0 0 0 0,-1 0 0 0 0,1 0 0 0 0,-1 1 0 0 0,2-1 0 0 0,-1 0 0 0 0,-1 0 0 0 0,1 0 0 0 0,0 0 0 0 0,-1 1 0 0 0,0-1 0 0 0,1 0 0 0 0,-1 1 0 0 0,2 0 0 0 0,-2-1 0 0 0,0 0 0 0 0,0 0 0 0 0,0 0 0 0 0,0 2 0 0 0,0-2 0 0 0,0 0 0 0 0,0 0 0 0 0,0 2 0 0 0,1 0 0 0 0,0 1 0 0 0,-8 20 0 0 0,6-16 0 0 0,1 1 0 0 0,-2 5 0 0 0,-1-5 0 0 0,-3 2 0 0 0,5-8 0 0 0,-3 12 0 0 0,3-13 0 0 0,0 0 0 0 0,1 1 0 0 0,-1-1 0 0 0,-1 0 0 0 0,1 1 0 0 0,0-1 0 0 0,0-1 0 0 0,-2 2 0 0 0,1 0 0 0 0,-21 28 0 0 0,18-22 0 0 0,-4 1 0 0 0,3 2 0 0 0,-3 21 64 0 0,2 3-64 0 0,1-7 0 0 0,3-19 0 0 0,1 1 0 0 0,0-1 0 0 0,-2 0 0 0 0,-1 0 0 0 0,-4 17 0 0 0,4-15 0 0 0,3-12 0 0 0,-1 2 0 0 0,0 21 0 0 0,-5 13 0 0 0,7-18 0 0 0,-3-2 0 0 0,-20 41 0 0 0,17-25 0 0 0,3-9 0 0 0,3-22 0 0 0,1 0 0 0 0,-1 1 0 0 0,1-1 0 0 0,0 0 0 0 0,0 0 0 0 0,-2 0 0 0 0,2 0 0 0 0,0 2 0 0 0,0-2 0 0 0,0 0 0 0 0,0 0 0 0 0,0 1 0 0 0,0-1 0 0 0,0 0 0 0 0,0 0 0 0 0,2 0 0 0 0,-2 2 0 0 0,1 1 0 0 0,-5 46 0 0 0,4-48 0 0 0,0 0 0 0 0,0-1 0 0 0,0 0 0 0 0,0 2 0 0 0,0-2 0 0 0,0 0 0 0 0,0 0 0 0 0,0 2 0 0 0,-1-2 0 0 0,1 0 0 0 0,0 1 0 0 0,-1 0 0 0 0,1-1 0 0 0,-1 0 0 0 0,1 0 0 0 0,-1 0 0 0 0,-1 2 0 0 0,1-2 0 0 0,-2 6 0 0 0,0 16 0 0 0,3-20 0 0 0,-1 2 0 0 0,1 0 0 0 0,-1 0 0 0 0,0-1 0 0 0,-1 1 0 0 0,1-1 0 0 0,-1 2 0 0 0,1-3 6 0 0,0 1 1 0 0,-1 0-1 0 0,1 0 1 0 0,0 0-1 0 0,1 0 0 0 0,-1 0 1 0 0,1 1-7 0 0,-4 12 19 0 0,3-14-19 0 0,0 2 0 0 0,3 11 0 0 0,3 39 0 0 0,0-5 0 0 0,-4-43 0 0 0,-1-1 0 0 0,0 0 0 0 0,0 0 0 0 0,0 1 0 0 0,-1-1 0 0 0,0 3 0 0 0,-3 21 0 0 0,4-27 0 0 0,0 0 0 0 0,0-1 0 0 0,-1 2 0 0 0,1-2 0 0 0,-1 1 0 0 0,-1 0 0 0 0,1 0 0 0 0,0-1 0 0 0,0 2 0 0 0,0-1 0 0 0,-1-2 0 0 0,1 2 0 0 0,0-2 0 0 0,0 1 0 0 0,1 0 0 0 0,-1 0 0 0 0,1 0 0 0 0,-1 0 0 0 0,1 0 0 0 0,0 0 0 0 0,-2 1 0 0 0,2-2 0 0 0,0 1 0 0 0,0 1 0 0 0,0-1 0 0 0,2-1 0 0 0,-2 2 0 0 0,-2 11 0 0 0,1-9 0 0 0,1-2 0 0 0,-1 2 0 0 0,1-2 0 0 0,0 2 0 0 0,0 0 0 0 0,0-1 0 0 0,1 0 0 0 0,-1 0 0 0 0,3 3 0 0 0,2 29 84 0 0,-5-33-11 0 0,-4 4 2 0 0,4-5-74 0 0,-3 14-26 0 0,6 2-15 0 0,-7-5 7 0 0,-2 6 2 0 0,6-18 32 0 0,0-1 0 0 0,-1 2 0 0 0,1-2-1 0 0,0 1 1 0 0,0-1 0 0 0,0 1 0 0 0,-1-1 0 0 0,1 1 0 0 0,0-1 0 0 0,0 1-1 0 0,0-1 1 0 0,0 1 0 0 0,0-1 0 0 0,0 2 0 0 0,0-2 0 0 0,0 1-1 0 0,0 0 1 0 0,0-1 0 0 0,1 1 0 0 0,-1-1 0 0 0,0 1 0 0 0,0-1 0 0 0,0 2-1 0 0,1-2 1 0 0,-1 0 0 0 0,0 1 0 0 0,1-1-1 0 0,2 8 41 0 0,-1 11 29 0 0,-2-19-71 0 0,0 1 1 0 0,0-1-1 0 0,0 0 0 0 0,0 2 1 0 0,1-2-1 0 0,-1 0 0 0 0,0 1 1 0 0,0-1-1 0 0,0 0 1 0 0,0 1-1 0 0,0-1 0 0 0,0 0 1 0 0,0 0-1 0 0,-1 1 0 0 0,1-1 1 0 0,0 0-1 0 0,0 1 0 0 0,0-1 1 0 0,0 0-1 0 0,0 0 1 0 0,0 1-1 0 0,-1-1 0 0 0,1 0 1 0 0,0 2-1 0 0,0-2 0 0 0,0 0 1 0 0,-1 0 0 0 0,1 0-1 0 0,0 0 0 0 0,0 0 1 0 0,0 0-1 0 0,0 0 1 0 0,0 1-1 0 0,0-1 0 0 0,0 0 1 0 0,0 0-1 0 0,0 0 0 0 0,0 0 1 0 0,0 0-1 0 0,0 0 1 0 0,0 0-1 0 0,0 0 0 0 0,-1 0 1 0 0,1 0-1 0 0,0 1 0 0 0,0-1 1 0 0,0 0-1 0 0,0 0 1 0 0,0 0-1 0 0,0 0 0 0 0,0 0 1 0 0,0 0-1 0 0,0 0 0 0 0,0 0 1 0 0,0 0-1 0 0,0 1 1 0 0,0-1-1 0 0,0 0 0 0 0,0 0 1 0 0,1 0-1 0 0,-1 0 0 0 0,0 0 1 0 0,0 0-1 0 0,0 0 1 0 0,0 0-1 0 0,0 0 0 0 0,0 1 1 0 0,0-1-1 0 0,0 0 0 0 0,0 0 1 0 0,0 0-1 0 0,0 0 1 0 0,0 0-1 0 0,0 0 0 0 0,0 0 1 0 0,1 2-1 0 0,0-1-1 0 0,0-1 1 0 0,-1 1-1 0 0,2 0 1 0 0,-1 0-1 0 0,-1 1 1 0 0,1-1-1 0 0,-1 0 0 0 0,1 0 1 0 0,-1 0-1 0 0,1 1 1 0 0,-1-1-1 0 0,0 0 1 0 0,0 0-1 0 0,1 1 2 0 0,-1 3-2 0 0,0-1 0 0 0,-1 1 0 0 0,1-2 0 0 0,0 2 0 0 0,-1-2-1 0 0,0 2 1 0 0,0-1 0 0 0,-2 3 2 0 0,0 10 6 0 0,4 0 4 0 0,-1-11-11 0 0,0 0 0 0 0,0 1 0 0 0,0-1 1 0 0,0 1-1 0 0,-1-1 0 0 0,0 0 0 0 0,-1 1 0 0 0,0 2 1 0 0,1-3 0 0 0,0-5 0 0 0,1 0 0 0 0,-2 2 0 0 0,2-2 0 0 0,0 0 0 0 0,-1 1 0 0 0,1-1 0 0 0,0 2 0 0 0,0-2 0 0 0,0 0 0 0 0,0 2 0 0 0,1-1 0 0 0,-1-1 0 0 0,0 0 0 0 0,2 1 0 0 0,-2-1 0 0 0,0 0 0 0 0,1 0 0 0 0,-1 0 0 0 0,0 0 0 0 0,0 2 0 0 0,0-2 0 0 0,0 0 0 0 0,0 0 0 0 0,0 1 0 0 0,0-1 0 0 0,0 0 0 0 0,-1 1 0 0 0,-2 20 0 0 0,0 6 29 0 0,0-19-24 0 0,2-1-1 0 0,0 0 1 0 0,0 1-1 0 0,1-2 1 0 0,0 2-5 0 0,-1-3-21 0 0,4 23-18 0 0,3-5 39 0 0,-5-1 0 0 0,0-10 0 0 0,5-3 0 0 0,-3 4 0 0 0,-3-7 0 0 0,5 23 0 0 0,-4-18 0 0 0,-2-10 0 0 0,1-1 0 0 0,0 1 0 0 0,0 0 0 0 0,0-1 0 0 0,0 2 0 0 0,1-2 0 0 0,-1 0 0 0 0,0 1 0 0 0,0 0 0 0 0,1 0 0 0 0,-1-1 0 0 0,1 0 0 0 0,0 2 0 0 0,-1-2 0 0 0,1 1 0 0 0,-1 1 0 0 0,0-2 0 0 0,2 1 0 0 0,-2 1 0 0 0,0-2 0 0 0,0 1 0 0 0,0 1 0 0 0,0-2 0 0 0,-2 2 0 0 0,2 4 18 0 0,-1-4-13 0 0,1-1 1 0 0,0 2-1 0 0,0-2 1 0 0,0 0-1 0 0,0 1 0 0 0,0-1 1 0 0,0 1-1 0 0,1 0 1 0 0,-1 0-1 0 0,2-1-5 0 0,-1 6 0 0 0,1 22 0 0 0,-2-22-5 0 0,0-5 2 0 0,0-1 0 0 0,0 0-1 0 0,0 0 1 0 0,0 0 0 0 0,-1 0 0 0 0,1 1 0 0 0,-1-2-1 0 0,1 1 1 0 0,-1 1 0 0 0,1-2 0 0 0,-2 1-1 0 0,1-1 1 0 0,0 2 0 0 0,0-1 0 0 0,0 1 3 0 0,-3-1-12 0 0,2 3 11 0 0,-2 15 3 0 0,4-7-2 0 0,3-5 11 0 0,-2-4 31 0 0,-4 14-28 0 0,7 2-17 0 0,-3-13 3 0 0,0 1 0 0 0,-3-4 0 0 0,1 23 0 0 0,1-25 0 0 0,0 0 0 0 0,0 0 0 0 0,0-1 0 0 0,0 2 0 0 0,-1-1 0 0 0,1-1 0 0 0,0 2 0 0 0,-2-1 0 0 0,2-1 0 0 0,-1 2 0 0 0,0-1 0 0 0,-3 10 0 0 0,8-1 0 0 0,-4-7 0 0 0,0-2 0 0 0,0-1 0 0 0,0 0 0 0 0,0 0 0 0 0,0 0 0 0 0,0 1 0 0 0,0-1 0 0 0,0 0 0 0 0,1 0 0 0 0,-1 0 0 0 0,0 1 0 0 0,1-2 0 0 0,-1 1 0 0 0,2 0 0 0 0,-2 0 0 0 0,1 0 0 0 0,1 4 0 0 0,4 22 0 0 0,1-4 0 0 0,18 54 0 0 0,-21-54 4 0 0,-4-20-6 0 0,0 1-1 0 0,1 0 1 0 0,-1-1-1 0 0,1 0 1 0 0,-1 0-1 0 0,1 1 0 0 0,0-2 1 0 0,1 2-1 0 0,-1-1 3 0 0,20 55-282 0 0,-10-24 576 0 0,-7-25-364 0 0,-3-4 41 0 0,0-1 1 0 0,0-1 0 0 0,0 1-1 0 0,2-1 1 0 0,-2 1 0 0 0,1-1-1 0 0,1 1 1 0 0,0 2 28 0 0,7 3 0 0 0,-3 1 0 0 0,1-1 0 0 0,-1 1 0 0 0,2 2 0 0 0,-2-1 0 0 0,-4-6 0 0 0,3 17 0 0 0,-2-15 0 0 0,-3-6 0 0 0,0 0 0 0 0,0 1 0 0 0,1 0 0 0 0,-1-1 0 0 0,-1 2 0 0 0,1-2 0 0 0,0 1 0 0 0,-1-1 0 0 0,0 2 0 0 0,1-1 0 0 0,-1-1 0 0 0,0 2 0 0 0,2-2 0 0 0,-2 1 0 0 0,0 1 0 0 0,4 19 0 0 0,-3-19 0 0 0,-1-2 0 0 0,2 0 0 0 0,-2 1 0 0 0,0-1 0 0 0,1 1 0 0 0,-1 0 0 0 0,0-1 0 0 0,0 2 0 0 0,0-2 0 0 0,0 1 0 0 0,0-1 0 0 0,0 1 0 0 0,-1 0 0 0 0,1 0 0 0 0,-2 5 0 0 0,2 3 0 0 0,2-1 0 0 0,1 3 0 0 0,-2-1 0 0 0,-1-10 0 0 0,0 8 0 0 0,2-7 0 0 0,4 2 0 0 0,7 16 0 0 0,-9-11 0 0 0,1 1 0 0 0,1-2 0 0 0,-1 2 0 0 0,0-1 0 0 0,1 3 0 0 0,1 2 31 0 0,-6-13-23 0 0,-1-1 1 0 0,0 0 0 0 0,0 2-1 0 0,1-2 1 0 0,-1 1-1 0 0,0-1 1 0 0,0 1 0 0 0,0-1-1 0 0,1 1 1 0 0,-1-1-1 0 0,0 1 1 0 0,0-1-1 0 0,0 2 1 0 0,0-2 0 0 0,0 1-1 0 0,0-1 1 0 0,0 1-1 0 0,0-1 1 0 0,0 1-9 0 0,-1 19 65 0 0,1 41-41 0 0,6 31-307 0 0,-2-71 401 0 0,-3-15-91 0 0,0-1-1 0 0,0 1 0 0 0,0 0 1 0 0,1 0-1 0 0,-2-1 0 0 0,0 1 1 0 0,0 4-27 0 0,0-9-98 0 0,1 12-91 0 0,8 29 173 0 0,-9-32 16 0 0,0-8 0 0 0,0-1 0 0 0,0 0 0 0 0,0 0 0 0 0,0 0 0 0 0,0-1 0 0 0,0 2 0 0 0,0-1 0 0 0,0 0 0 0 0,0 0 0 0 0,1 0 0 0 0,-1 1 0 0 0,0-1 0 0 0,2 0 0 0 0,-2 0 0 0 0,0 0 0 0 0,1-1 0 0 0,-1 2 0 0 0,1-1 0 0 0,0 0 0 0 0,-1 0 0 0 0,1-1 0 0 0,-1 1 0 0 0,0 0 0 0 0,2-1 0 0 0,-2 2 0 0 0,0-1 0 0 0,1 0 0 0 0,-1-1 0 0 0,0 1 0 0 0,0 0 0 0 0,1 1 0 0 0,-1-1 0 0 0,0-1 0 0 0,0 1 0 0 0,0 0 0 0 0,0 0 0 0 0,0 1 0 0 0,0-2 0 0 0,-1 2 0 0 0,0 0 0 0 0,6 27 0 0 0,-2-18 0 0 0,2 0 0 0 0,-2 0 0 0 0,-2 2 0 0 0,-1-13 0 0 0,0 1 0 0 0,0 1 0 0 0,0-2 0 0 0,0 1 0 0 0,0 0 0 0 0,0-1 0 0 0,2 1 0 0 0,-2 0 0 0 0,0-1 0 0 0,0 2 0 0 0,0-2 0 0 0,1 1 0 0 0,-1 0 0 0 0,0-1 0 0 0,1 1 0 0 0,-1-1 0 0 0,1 1 0 0 0,-1-1 0 0 0,0 1 0 0 0,1-1 0 0 0,-1 2 0 0 0,2-2 0 0 0,1 3 0 0 0,1 16 0 0 0,0 9 0 0 0,-2-15 0 0 0,-2 5 0 0 0,2-17 0 0 0,-1-1 0 0 0,0 4 0 0 0,1 42 0 0 0,-2-32 0 0 0,0 11 17 0 0,0-23 67 0 0,0-2 6 0 0,0 15-276 0 0,4-7 173 0 0,0 3 24 0 0,-3-9 46 0 0,-1-2 28 0 0,0 0 10 0 0,0 0-4 0 0,0 0-22 0 0,0 2-16 0 0,5 10-42 0 0,-5 2-11 0 0,0 2 0 0 0,1-4 0 0 0,4 1 0 0 0,0-1 0 0 0,-1 0 0 0 0,-3 2 0 0 0,4-1 0 0 0,-1 0 0 0 0,-3 0 0 0 0,3-2 0 0 0,-3 2 0 0 0,-1 0 0 0 0,0 1 0 0 0,0 36 0 0 0,0-45 0 0 0,0 0 0 0 0,1-2 0 0 0,0 2 0 0 0,-1 0 0 0 0,1 0 0 0 0,0-2 0 0 0,2 2 0 0 0,-1 3 0 0 0,-1-7 0 0 0,2 15 0 0 0,-2-15 0 0 0,11 35 0 0 0,-11-28 0 0 0,-1 5 0 0 0,2-3 0 0 0,1-1 0 0 0,0 1 0 0 0,-1-1 0 0 0,2 0 0 0 0,3 0 0 0 0,-7-9 0 0 0,0 0 0 0 0,0 1 0 0 0,2-1 0 0 0,-2 1 0 0 0,0-1 0 0 0,1 0 0 0 0,-1 2 0 0 0,0-2 0 0 0,0 1 0 0 0,0-1 0 0 0,0 0 0 0 0,1 1 0 0 0,-1-1 0 0 0,0 1 0 0 0,0-1 0 0 0,0 1 0 0 0,0-1 0 0 0,0 2 0 0 0,0-2 0 0 0,0 0 0 0 0,0 1 0 0 0,0 0 0 0 0,-1 11 0 0 0,6 6 0 0 0,-4-6 0 0 0,-1-2 0 0 0,1 3 0 0 0,3 2 0 0 0,-2 0 0 0 0,6 5 0 0 0,7 4 0 0 0,-10-11 0 0 0,3 19 0 0 0,-5-8 0 0 0,-3-11 0 0 0,5 0 0 0 0,1-2 0 0 0,-1 2 0 0 0,-1 1 0 0 0,2-1 0 0 0,0-2 0 0 0,3 1 0 0 0,-2-1 0 0 0,5-1 0 0 0,5 20 0 0 0,-6-11 0 0 0,-5-7 0 0 0,2-1 0 0 0,-2 1 0 0 0,-1-3 0 0 0,-1-2 0 0 0,-1-4 0 0 0,21 30 0 0 0,-18-25 0 0 0,-1 2 0 0 0,-1-1 0 0 0,2 3 0 0 0,3-1 0 0 0,-2-2 0 0 0,-2 1 0 0 0,-1 2 0 0 0,2-2 0 0 0,-1 0 0 0 0,1-2 0 0 0,1 5 0 0 0,-6-12 0 0 0,7 16 0 0 0,-6-13-21 0 0,6 24-30 0 0,1-2-52 0 0,-9-24 6 0 0,1 0 1 0 0,7 9 48 0 0,-8-11 56 0 0,0 0-1 0 0,1 1 1 0 0,-1-1-1 0 0,0 0 1 0 0,0 1-1 0 0,0-1 1 0 0,1 0-1 0 0,-1 1 1 0 0,0-1-1 0 0,0 1 1 0 0,0-1 0 0 0,0 0-1 0 0,0 2 1 0 0,0-2-1 0 0,0 0 1 0 0,0 1-1 0 0,0-1 1 0 0,0 1-1 0 0,0-1 1 0 0,0 0-1 0 0,0 1 1 0 0,0-1 0 0 0,0 1-1 0 0,0-1-7 0 0,0 4 62 0 0,0-4-67 0 0,0 1 0 0 0,0-1 0 0 0,0 0 0 0 0,0 0 0 0 0,0 1 0 0 0,0-1 0 0 0,0 0 0 0 0,0 0 1 0 0,0 1-1 0 0,0-1 0 0 0,0 0 0 0 0,0 2 0 0 0,0-2 0 0 0,0 0 0 0 0,0 0 0 0 0,2 0 0 0 0,-2 1 0 0 0,0-1 1 0 0,0 0-1 0 0,0 0 0 0 0,0 1 0 0 0,1-1 0 0 0,-1 0 0 0 0,0 0 0 0 0,0 0 0 0 0,1 0 0 0 0,-1 1 0 0 0,0-1 0 0 0,0 0 1 0 0,1 0 4 0 0,-1 0-3 0 0,0 0 1 0 0,0 0-1 0 0,1 0 1 0 0,-1 1-1 0 0,0-1 1 0 0,0 0-1 0 0,2 0 1 0 0,-2 0-1 0 0,0 0 1 0 0,0 2-1 0 0,0-2 1 0 0,0 0-1 0 0,1 0 1 0 0,-1 1-1 0 0,0-1 1 0 0,0 0 0 0 0,0 0-1 0 0,0 1 1 0 0,0-1-1 0 0,0 0 1 0 0,1 0-1 0 0,-1 1 1 0 0,0-1-1 0 0,0 0 1 0 0,0 0-1 0 0,0 1 1 0 0,0-1-1 0 0,0 0 1 0 0,0 2-1 0 0,0-2 3 0 0,1 9 116 0 0,3 15-262 0 0,-2-19 235 0 0,2-3 43 0 0,4 22-64 0 0,-6-12-68 0 0,2-2 0 0 0,-2 7 0 0 0,2-3 0 0 0,-2-10 2 0 0,-2-7-1 0 0,-1 38-16 0 0,1-34-48 0 0,0-1-22 0 0,0 0-3 0 0,0 0 25 0 0,0 0 106 0 0,0 0 42 0 0,0 3 10 0 0,0 7-15 0 0,-1 4-64 0 0,-3 3-16 0 0,3-1 0 0 0,1-3 0 0 0,0 1 0 0 0,0 0 0 0 0,1-1 0 0 0,4 0 0 0 0,-3 2 0 0 0,-3 2 0 0 0,1-15 0 0 0,-1-1 0 0 0,0 0 0 0 0,1-1 0 0 0,-1 1 0 0 0,1 0 0 0 0,0 1 0 0 0,-2-1 0 0 0,2 0 0 0 0,0-1 0 0 0,-1 1 0 0 0,1 0 0 0 0,0 1 0 0 0,0-1 0 0 0,0 0 0 0 0,0 0 0 0 0,0 0 0 0 0,0 1 0 0 0,-1 12 0 0 0,2-2 0 0 0,4-2 0 0 0,-1 3 0 0 0,0-2-23 0 0,-2-8-85 0 0,-1-1 0 0 0,6 9 48 0 0,-6-9 147 0 0,-1-2 20 0 0,1 1-26 0 0,8 4-81 0 0,-8-4-77 0 0,-1-1-6 0 0,0 0 3 0 0,0 0 24 0 0,0 0 100 0 0,0 0 41 0 0,0 0 10 0 0,0 0-38 0 0,0 0-149 0 0,0 0-16 0 0,0 0 48 0 0,2 6 198 0 0,-2-6-130 0 0,0 1-1 0 0,0-1 0 0 0,0 1 0 0 0,0-1 0 0 0,0 2 0 0 0,0-2 1 0 0,0 1-1 0 0,0-1 0 0 0,0 1 0 0 0,1-1 0 0 0,-1 1 1 0 0,0-1-1 0 0,0 1 0 0 0,2-1 0 0 0,-2 2 0 0 0,0-2 1 0 0,1 0-1 0 0,-1 1 0 0 0,0-1-7 0 0,8 6-5 0 0,-7-5-98 0 0,-1-1-4 0 0,3 1 47 0 0,-1 0 79 0 0,7 14 216 0 0,-7-13-322 0 0,-2-2-20 0 0,2 2 26 0 0,22 27 372 0 0,-23-28-394 0 0,-1 1-4 0 0,0-2 105 0 0,1 2 0 0 0,-1-2 0 0 0,0 1 0 0 0,1-1 0 0 0,-1 1 0 0 0,0-1 0 0 0,0 1 0 0 0,0-1 0 0 0,0 1-1 0 0,2-1 1 0 0,-2 2 0 0 0,0-2 0 0 0,0 1 0 0 0,0 0 0 0 0,0-1 0 0 0,0 1 0 0 0,0-1 0 0 0,0 1 0 0 0,-2-1 0 0 0,2 1-1 0 0,0-1 1 0 0,0 2 0 0 0,0-2 0 0 0,0 1 2 0 0,8 17 244 0 0,-4-10-331 0 0,-4-7-20 0 0,1 2 26 0 0,1 1 108 0 0,0 1 0 0 0,0-1 0 0 0,1 0 0 0 0,-1 1-1 0 0,1-1 1 0 0,-1-1 0 0 0,2 1 0 0 0,1 3-27 0 0,16 19-226 0 0,-15-15 218 0 0,3 3 7 0 0,-2 2-1 0 0,2-2 0 0 0,1 12 2 0 0,1 17 0 0 0,-4-24 0 0 0,6 2 0 0 0,-7-8 0 0 0,-3-7 0 0 0,0 1 0 0 0,1-1 0 0 0,-1 0 0 0 0,2 0 0 0 0,-1 0 0 0 0,3 3 0 0 0,3 2 0 0 0,-8-7 0 0 0,12 10 0 0 0,-11-11 0 0 0,5 5 0 0 0,18 36 0 0 0,-5-7 0 0 0,-11-23 0 0 0,-4-1 0 0 0,4 5 0 0 0,-6-16 0 0 0,14 23 0 0 0,-17-21 0 0 0,15 13 0 0 0,-8-13 0 0 0,43 50 0 0 0,-51-54 0 0 0,8 8 32 0 0,-6-7 136 0 0,-2-1 67 0 0,0 0 18 0 0,0 0-61 0 0,0 0-255 0 0,0 0-57 0 0,0 0 3 0 0,0 0-16 0 0,0 0-10 0 0,0 1-1 0 0,4 3 24 0 0,2 6 96 0 0,2-2 24 0 0,-1-2 0 0 0,2 6-9 0 0,-9-8 10 0 0,10 19 20 0 0,-8-22 82 0 0,-2-1 4 0 0,1 1-26 0 0,2 1-79 0 0,7 2-177 0 0,-1 7 36 0 0,0-1 139 0 0,-1-3 21 0 0,-7-5 82 0 0,0-2 4 0 0,2 3-11 0 0,-2-2-8 0 0,0-1-20 0 0,8 0-70 0 0,-6 1-56 0 0,3 2 56 0 0,-4-1 56 0 0,4-2-41 0 0,-6 0-13 0 0,15 1-41 0 0,-15-1 38 0 0,1 1 1 0 0,-1-1-1 0 0,1 1 1 0 0,0-1 0 0 0,-1 1-1 0 0,1-1 1 0 0,1 2-1 0 0,-2-2 1 0 0,1 0 0 0 0,0 1-1 0 0,0-1 1 0 0,0 0-1 0 0,-1 0 1 0 0,2 1-1 0 0,-1-1 1 0 0,1 0 2 0 0,4 1 0 0 0,0 0 0 0 0,0 1 0 0 0,0-1 0 0 0,0-1 0 0 0,0 0 0 0 0,3 0 0 0 0,-5-1 0 0 0,14 2 0 0 0,-5 2 0 0 0,-12 1 0 0 0,1-2 0 0 0,17 8 0 0 0,-15-10-16 0 0,9 8-32 0 0,-3-1 48 0 0,1-1 12 0 0,-8-5 7 0 0,16 4 14 0 0,44 16-65 0 0,-52-16 32 0 0,0 5 0 0 0,0-2 0 0 0,2-3 11 0 0,7 1 41 0 0,-14-4-48 0 0,12 10 46 0 0,5-4-375 0 0,-7-2 215 0 0,-13-2 164 0 0,-2-2-35 0 0,0-1 82 0 0,-1-1-42 0 0,22 14 226 0 0,-20-12-412 0 0,5 4 81 0 0,-6-5 30 0 0,0 0 0 0 0,1 0 0 0 0,-1 1 0 0 0,1-1 0 0 0,-1 0 0 0 0,-1 0 0 0 0,2 0 0 0 0,-1 2 0 0 0,0-2 0 0 0,0 0 0 0 0,-1 0 0 0 0,1 2 0 0 0,-1-2 1 0 0,2 1-1 0 0,-2-1 0 0 0,1 1 0 0 0,-1 0 0 0 0,0-1 0 0 0,0 2 0 0 0,0-2 0 0 0,0 1 0 0 0,0-1 0 0 0,0 2 16 0 0,0-2 80 0 0,0-1 19 0 0,1 1-98 0 0,-1-1 1 0 0,1 1-1 0 0,-1 0 1 0 0,1 1-1 0 0,-1-1 1 0 0,0 0-1 0 0,1 0 1 0 0,-1-1-1 0 0,0 1 1 0 0,0 1-1 0 0,2-1 1 0 0,-2 0-1 0 0,0 0 1 0 0,0 0-1 0 0,0 1 1 0 0,0-1-1 0 0,-2 0 1 0 0,2 0-1 0 0,0 0-1 0 0,0 17 70 0 0,0-15-178 0 0,0-3 0 0 0,0 19 339 0 0,0-14-252 0 0,0-3-82 0 0,0-2-4 0 0,0 0 47 0 0,0 0 147 0 0,0 0 20 0 0,0 2-26 0 0,0 4-86 0 0,0-5-98 0 0,0-1-4 0 0,0 0 37 0 0,0 0 112 0 0,0 0 49 0 0,0 0 6 0 0,0 3-11 0 0,0 3-58 0 0,0-5 36 0 0,0-1 54 0 0,0 0 17 0 0,0 0 1 0 0,0 0-44 0 0,0 0-171 0 0,0 0-22 0 0,0 0-4 0 0,0 0-39 0 0,0 0-15 0 0,0 0-1 0 0,0 0 11 0 0,0 0 45 0 0,0 0 21 0 0,0 0 3 0 0,0 0-205 0 0,0 0-862 0 0,0 0-373 0 0,0 0-1602 0 0,0 0-6131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0:19.6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3531 311 4608 0 0,'0'0'208'0'0,"0"0"331"0"0,-1 0 1262 0 0,-30 17 6760 0 0,14-8-7746 0 0,1 1 0 0 0,-8 5-815 0 0,-32 12 1427 0 0,-10 5-410 0 0,-88 43 885 0 0,111-53-1596 0 0,26-12-138 0 0,-1-2 0 0 0,-12 5-168 0 0,15-8 79 0 0,0 1 0 0 0,0 1 0 0 0,1 0 0 0 0,-1 1 0 0 0,2 1-1 0 0,0-1 1 0 0,-11 11-79 0 0,-34 23 230 0 0,27-21-220 0 0,30-19-10 0 0,-1 0 0 0 0,0-1 0 0 0,1 1 0 0 0,-1-1 0 0 0,1 1 0 0 0,-1-1 0 0 0,0 0 0 0 0,0 0 0 0 0,0 0 0 0 0,0 1 0 0 0,0-1 0 0 0,-7 2 0 0 0,7 1 0 0 0,-2-1 0 0 0,-11 3 0 0 0,4-1 24 0 0,2 0 0 0 0,-1 0-1 0 0,1-1 1 0 0,-1 2-1 0 0,2 2 1 0 0,0-3 0 0 0,-8 10-24 0 0,10-11 67 0 0,1 2 1 0 0,1 0 0 0 0,-1 0 0 0 0,1 0 0 0 0,0 0 0 0 0,0 1 0 0 0,0-1-1 0 0,2 1-67 0 0,-12 20 87 0 0,-11 2-41 0 0,7-8 77 0 0,-53 61 156 0 0,65-76-312 0 0,0-1 1 0 0,0 0-1 0 0,-1 0 1 0 0,-4 2 32 0 0,-14 11-65 0 0,12-6 151 0 0,0 0 0 0 0,0 1 0 0 0,1 0 0 0 0,-9 14-86 0 0,-12 10 67 0 0,30-33-47 0 0,0-1 1 0 0,0 1-1 0 0,-1-1 0 0 0,1 0 1 0 0,-2 0-1 0 0,-1 1-20 0 0,-13 10 89 0 0,10-6-50 0 0,-1 0 0 0 0,1-2 0 0 0,-2 1 0 0 0,1-1 0 0 0,0 0 0 0 0,-7 1-39 0 0,-12 8 100 0 0,23-14-68 0 0,3-1-12 0 0,-10 9-12 0 0,-1-3 8 0 0,10-5-12 0 0,2 1 0 0 0,-2-1 0 0 0,2 1 0 0 0,-2-1 0 0 0,2 1 0 0 0,-1 0 0 0 0,1 0 0 0 0,0 0 0 0 0,-1 0 0 0 0,1 1 0 0 0,-1-1 0 0 0,0 2-4 0 0,-20 18 0 0 0,13-10 32 0 0,-3 0 0 0 0,1 0 0 0 0,-3-1 0 0 0,2-1 0 0 0,-12 6-32 0 0,-13 10 118 0 0,-10 19-54 0 0,20-13-54 0 0,-9 2 23 0 0,8-6 14 0 0,14-15 63 0 0,1 2-1 0 0,-11 13-109 0 0,13-14 67 0 0,9-9-41 0 0,-1 0 1 0 0,0 1-1 0 0,2-1 1 0 0,0 0-1 0 0,-1 1-26 0 0,1-1 13 0 0,0 0 0 0 0,-1 0 0 0 0,1-1 0 0 0,-1 1-1 0 0,0 0 1 0 0,1-1 0 0 0,-4 3-13 0 0,0-1 33 0 0,1-2 0 0 0,0 2 0 0 0,0 0 0 0 0,1 0-1 0 0,0 1 1 0 0,-1 2-33 0 0,-19 25 7 0 0,-2-8 9 0 0,-1-2-1 0 0,-3 2-15 0 0,17-15 61 0 0,11-10-38 0 0,-1 1 0 0 0,2 0 0 0 0,-1 0-1 0 0,1 0 1 0 0,-2 1 0 0 0,2-2 0 0 0,0 1 0 0 0,-1 2-23 0 0,-4 7 35 0 0,1-3 31 0 0,-1 4 1 0 0,-36 71-54 0 0,35-71 7 0 0,0-1-1 0 0,0-1 1 0 0,-1 1-1 0 0,-1-1 1 0 0,1-1 0 0 0,-3 3-20 0 0,9-11 16 0 0,1 2 0 0 0,-2-2 0 0 0,2 1 0 0 0,-1-1 0 0 0,0 1 1 0 0,0-1-1 0 0,0 0 0 0 0,1 0 0 0 0,-2 0 0 0 0,1 0 1 0 0,-1 1-17 0 0,1-2 11 0 0,1 1 1 0 0,-2 0 0 0 0,2 0 0 0 0,0 0 0 0 0,-1-1 0 0 0,1 2 0 0 0,-1-1 0 0 0,1 0 0 0 0,0 1 0 0 0,-1 0 0 0 0,0-1 0 0 0,1 0 0 0 0,0 1 0 0 0,0 1-12 0 0,-10 9 72 0 0,9-10-58 0 0,-2 2 0 0 0,2-1 0 0 0,-1-1 0 0 0,1 2 0 0 0,0 0 0 0 0,-2 2-14 0 0,-10 16 54 0 0,7-12-33 0 0,1-1 0 0 0,0 1 0 0 0,-3 5-21 0 0,5-3 26 0 0,3-8-14 0 0,1-2 0 0 0,-2 2 0 0 0,1-2 1 0 0,-1 1-1 0 0,1 0 0 0 0,-1-1 0 0 0,0 1 1 0 0,1 0-1 0 0,-2 0 0 0 0,1-1-12 0 0,0 0 25 0 0,-3 4 17 0 0,0-1 0 0 0,0 0 0 0 0,1 0-1 0 0,-2-1 1 0 0,1 1 0 0 0,-1-1-1 0 0,-1 0-41 0 0,-5 3 64 0 0,10-5-58 0 0,-1-1 1 0 0,1 0 0 0 0,-1 0 0 0 0,1 0-1 0 0,0 2 1 0 0,-1-2 0 0 0,1 1 0 0 0,0 0-1 0 0,0 0 1 0 0,0 0-7 0 0,-19 24 84 0 0,6-11-62 0 0,13-13-16 0 0,0 1 0 0 0,-2-1 0 0 0,2 0 0 0 0,-1 1 0 0 0,1 0 0 0 0,1 0 0 0 0,-3 3-6 0 0,-4 7 13 0 0,0-2 0 0 0,-1 1 0 0 0,0 0-1 0 0,-1-1 1 0 0,-2 2-13 0 0,3-5 74 0 0,2 2 1 0 0,-2 1-1 0 0,2-2 0 0 0,-2 8-74 0 0,-13 15 83 0 0,16-23-24 0 0,-2 20 27 0 0,0-8-35 0 0,-5 2-40 0 0,10-16-4 0 0,1 0 1 0 0,-2 0 0 0 0,1 0-1 0 0,-1 1 1 0 0,1-2 0 0 0,-2 1 0 0 0,-4 2-8 0 0,-11 21 74 0 0,20-29-68 0 0,0-1 1 0 0,-1 1 0 0 0,1 0-1 0 0,-1 1 1 0 0,1-2 0 0 0,0 1 0 0 0,-1 0-1 0 0,0-1 1 0 0,1 1 0 0 0,-2-1-1 0 0,2 1 1 0 0,-1-1 0 0 0,0 2-1 0 0,1-2 1 0 0,-1 1 0 0 0,0-1-1 0 0,-1 1 1 0 0,2-1 0 0 0,-2 0-7 0 0,-4 5 87 0 0,-9 17 128 0 0,-22 33 9 0 0,12-22-224 0 0,10-14 0 0 0,11-15 0 0 0,-3 5 0 0 0,-5 8 16 0 0,3-1 21 0 0,6-11-5 0 0,-4 16 11 0 0,4-19-29 0 0,1 2 18 0 0,2 11-3 0 0,-11 1 35 0 0,10-13-45 0 0,-1 2-1 0 0,-1-2 1 0 0,1 1 0 0 0,-2 0 0 0 0,2-1-1 0 0,-2 1 1 0 0,-2 2-19 0 0,3-2 20 0 0,-2 1-1 0 0,2-1 1 0 0,-1 0 0 0 0,0 1-1 0 0,1 1 1 0 0,-2 2-20 0 0,-10 29 12 0 0,11-31-12 0 0,-8 16 0 0 0,-19 42 132 0 0,24-52-118 0 0,5-10-15 0 0,1 1 1 0 0,-2-1 0 0 0,2 0 0 0 0,0 2 0 0 0,0-2 0 0 0,-1 2 0 0 0,1-2-1 0 0,0 1 1 0 0,1 0 0 0 0,-1 1 0 0 0,0-1 0 0 0,-2 6 0 0 0,-1-2 12 0 0,2-6-10 0 0,-1 7 42 0 0,0 8-30 0 0,3-15-12 0 0,-1 0 1 0 0,1 1-1 0 0,0 0 0 0 0,-1 0 1 0 0,1-1-1 0 0,-1 2 0 0 0,1-2 1 0 0,-1 0-1 0 0,1 0 0 0 0,-2 2 1 0 0,1-2-1 0 0,0 0 1 0 0,0 0-1 0 0,0 1-2 0 0,0 0 3 0 0,-2 0 0 0 0,2 0 0 0 0,0 1 0 0 0,-2-1 0 0 0,2 1 1 0 0,0-1-1 0 0,0 2 0 0 0,1-2 0 0 0,-1 0 0 0 0,-1 2-3 0 0,-13 42 0 0 0,13-40 0 0 0,-2 1 0 0 0,2-1 0 0 0,-2 1 0 0 0,-1-1 0 0 0,2 0 0 0 0,-2 0 0 0 0,4-2 10 0 0,-2-2-1 0 0,2 2 1 0 0,0-1-1 0 0,0 0 1 0 0,0 0-1 0 0,1 1 1 0 0,-1-2 0 0 0,1 2-1 0 0,0-1 1 0 0,-2 1-1 0 0,2-2 1 0 0,0 2-1 0 0,0-1 1 0 0,2 1 0 0 0,-2 0-1 0 0,1-2 1 0 0,0 4-10 0 0,0 12 81 0 0,-3-12-69 0 0,-1-3 1 0 0,1 4 5 0 0,-2 0 0 0 0,1-1-1 0 0,0 2 1 0 0,-5 3-18 0 0,3 0 12 0 0,2 9 12 0 0,-1-13 10 0 0,-5 7-28 0 0,6-10-2 0 0,-3 7 71 0 0,-2 9-37 0 0,-7 28 45 0 0,11-34-72 0 0,0 0-1 0 0,-1 1 1 0 0,0-2 0 0 0,-1 0-1 0 0,-1 0 1 0 0,-2 1-11 0 0,-13 36 0 0 0,13-32 0 0 0,2-1 0 0 0,0 0 0 0 0,2 1 0 0 0,-2 8 0 0 0,-2 24 19 0 0,8-39-11 0 0,-1 0-1 0 0,0 1 1 0 0,0-2-1 0 0,-2 1 1 0 0,1 0-1 0 0,-6 7-7 0 0,8-13 0 0 0,-1 1 0 0 0,0 0 0 0 0,1-1 0 0 0,0 1 0 0 0,0 1 0 0 0,-5 21 0 0 0,-15 56 0 0 0,15-48 0 0 0,4-29 0 0 0,2 1 0 0 0,-2-1 0 0 0,1 2 0 0 0,-2-2 0 0 0,1 1 0 0 0,-4 21-3 0 0,6-26 5 0 0,-1 1 0 0 0,1 0 0 0 0,-1 0 0 0 0,0 0-1 0 0,1-1 1 0 0,-3 1 0 0 0,2-1 0 0 0,-1 2-2 0 0,-3 5 30 0 0,1-1-1 0 0,0 2 1 0 0,0-2-1 0 0,0 4-29 0 0,0 4 26 0 0,0-4 30 0 0,4-11-54 0 0,0 0-1 0 0,0 0 0 0 0,-1-1 1 0 0,1 0-1 0 0,-1 2 0 0 0,1-2 0 0 0,-2 0 1 0 0,2 2-1 0 0,-1-2 0 0 0,0 0 1 0 0,0 0-2 0 0,0 3 5 0 0,0-1-1 0 0,-1 0 1 0 0,1 0 0 0 0,0 1 0 0 0,0-1 0 0 0,0 0 0 0 0,1 0 0 0 0,-2 4-5 0 0,-4 20 14 0 0,-5 7-14 0 0,5-19 0 0 0,0 1 0 0 0,-6 11 0 0 0,8-20 9 0 0,1 2 1 0 0,0-1-1 0 0,1 0 0 0 0,-2 8-9 0 0,-8 22 27 0 0,-13 40-27 0 0,23-71 0 0 0,1 1 0 0 0,-1-1 0 0 0,0 0 0 0 0,1 0 0 0 0,0 6 0 0 0,-4 19 0 0 0,4-23 5 0 0,0-1-1 0 0,1 0 1 0 0,0 0-1 0 0,0 1 1 0 0,0-1 0 0 0,1 4-5 0 0,0-6 3 0 0,0 1 1 0 0,-1-1 0 0 0,0 1-1 0 0,0-1 1 0 0,0 1-1 0 0,-1-1 1 0 0,0 1 0 0 0,0-1-1 0 0,0 0 1 0 0,-2 3-4 0 0,0-1 16 0 0,0 1-1 0 0,1 1 1 0 0,0-1-1 0 0,-1 9-15 0 0,-5 26 55 0 0,-22 73 95 0 0,16-49-97 0 0,9-34-53 0 0,5-29 0 0 0,0 1 0 0 0,0 0 0 0 0,-1-2 0 0 0,0 2 0 0 0,0 0 0 0 0,-1-1 0 0 0,0 2 0 0 0,0 0 0 0 0,-1 2 0 0 0,2-1 0 0 0,-1-1 0 0 0,0 9 0 0 0,-3 14 0 0 0,1-5 0 0 0,4-19 0 0 0,-1 0 0 0 0,0-1 0 0 0,-1 1 0 0 0,1 0 0 0 0,-1 0 0 0 0,-14 57 0 0 0,10-40 46 0 0,0 0 0 0 0,1 1-46 0 0,-3 11 60 0 0,7-12 57 0 0,-1 1-136 0 0,1 0 1 0 0,1 0-1 0 0,2 4 19 0 0,-1 26-29 0 0,5 59 125 0 0,-12 4-172 0 0,5-92 191 0 0,2 16 94 0 0,4 18-209 0 0,-3-44 0 0 0,0 0 0 0 0,-2 0 0 0 0,0 2 0 0 0,2 41 0 0 0,1-26 0 0 0,0 2 0 0 0,-2-2 0 0 0,-2 19 0 0 0,-13 98 0 0 0,8-98 0 0 0,3-26-17 0 0,-3 26-174 0 0,3 23 191 0 0,4-64 27 0 0,0 1 0 0 0,0 0 0 0 0,2-1 0 0 0,1 9-27 0 0,-1-8 27 0 0,0-1 0 0 0,-1 0 0 0 0,0 1 0 0 0,-1 9-27 0 0,0 34 0 0 0,1-29 0 0 0,-1-2 0 0 0,-4 21 0 0 0,-12 96 0 0 0,11-113 3 0 0,1 3-2 0 0,-1-1 1 0 0,3 2-1 0 0,1-1 0 0 0,2 9-1 0 0,2-17-44 0 0,1 3 24 0 0,-5-18 28 0 0,1 1 0 0 0,0-1 0 0 0,0 0 0 0 0,3 8-8 0 0,-2-8 8 0 0,1 0 0 0 0,-2 1 0 0 0,0-1 0 0 0,0 8-8 0 0,0 18 8 0 0,1-24-7 0 0,-1 0-1 0 0,-1 0 1 0 0,0 1-1 0 0,-1-1 1 0 0,-1 8-1 0 0,-2 11 47 0 0,1 2 0 0 0,2-1 1 0 0,2 22-48 0 0,-1-11 23 0 0,6 9-23 0 0,-6-48 0 0 0,0 2 0 0 0,0-1 0 0 0,0 0 0 0 0,0 1 0 0 0,0-2 0 0 0,1 1 0 0 0,-1 1 0 0 0,0-1 0 0 0,2-1 0 0 0,-1 2 0 0 0,-1-1 0 0 0,2 0 0 0 0,2 14 0 0 0,2 10 0 0 0,-5-22 0 0 0,0-1 0 0 0,-1 1 0 0 0,1 0 0 0 0,0 0 0 0 0,-1 0 0 0 0,0 2 0 0 0,10 84 0 0 0,-10 30-53 0 0,5-93-25 0 0,-4-25 84 0 0,-1 0-1 0 0,0-1 0 0 0,1 1 1 0 0,-1 0-1 0 0,0-1 0 0 0,1 1 1 0 0,0-1-1 0 0,-1 1 0 0 0,2-1 1 0 0,-1 1-1 0 0,-1-1 0 0 0,2 2-5 0 0,-2-3 2 0 0,0 0-1 0 0,0 0 0 0 0,1 0 0 0 0,-1 0 1 0 0,0 0-1 0 0,0 0 0 0 0,0 1 1 0 0,0-1-1 0 0,0 0 0 0 0,2 0 1 0 0,-2 0-1 0 0,0 0 0 0 0,0 0 0 0 0,0 0 1 0 0,0 1-1 0 0,0-1 0 0 0,0 0 1 0 0,0 0-1 0 0,0 0 0 0 0,0 0 0 0 0,0 1 1 0 0,1-1-1 0 0,-1 0 0 0 0,0 0 1 0 0,0 0-1 0 0,0 0 0 0 0,0 2 0 0 0,0-2 1 0 0,0 0-1 0 0,0 0 0 0 0,0 0 1 0 0,0 0-1 0 0,0 1 0 0 0,-1-1 0 0 0,1 0 1 0 0,0 0-1 0 0,0 0 0 0 0,0 1-1 0 0,0-1 1 0 0,0 1 0 0 0,-2 0 0 0 0,2 0 0 0 0,0 1 1 0 0,0-2-1 0 0,0 1 0 0 0,0 0 0 0 0,0 0 0 0 0,0 0 0 0 0,0 1 0 0 0,0-1 0 0 0,0-1 0 0 0,0 1 0 0 0,0 0 0 0 0,0 0 0 0 0,2 1 0 0 0,-2-1-1 0 0,2 9 0 0 0,3 2 0 0 0,-3 1 0 0 0,2 0 0 0 0,-1 12 0 0 0,-3 2 0 0 0,0 23 0 0 0,0-39 0 0 0,0 0 0 0 0,0 1 0 0 0,1 6 0 0 0,2 18 0 0 0,-2-22 0 0 0,0 0 0 0 0,0 0 0 0 0,3 5 0 0 0,-1-4 0 0 0,-1-2 0 0 0,0 1 0 0 0,-1 5 0 0 0,5 32 0 0 0,-1 31 0 0 0,-10-9 0 0 0,4-52 0 0 0,-1-1 0 0 0,-3 12 0 0 0,1-11 0 0 0,2 0 0 0 0,1 11 0 0 0,-2-12 0 0 0,3-16 0 0 0,-1-1 0 0 0,1 0 0 0 0,0 0 0 0 0,0 1 0 0 0,0-2 0 0 0,0 2 0 0 0,1-1 0 0 0,0 3 0 0 0,-1-4 0 0 0,2 7 0 0 0,-2 16 0 0 0,0-3 0 0 0,2-1 0 0 0,0 0 0 0 0,2 1 0 0 0,-3-10 0 0 0,0-2 0 0 0,-1 2 0 0 0,0 5 0 0 0,-1-9 0 0 0,1 2 0 0 0,1-2 0 0 0,-1 0 0 0 0,2 2 0 0 0,0 1 0 0 0,4 47 0 0 0,-1-31 0 0 0,-3-15 0 0 0,0 0 0 0 0,1 0 0 0 0,0-1 0 0 0,3 4 0 0 0,-5-13 0 0 0,1 1 0 0 0,-1-1 0 0 0,-1 2 0 0 0,1-2 0 0 0,0 0 0 0 0,-1 1 0 0 0,1-1 0 0 0,-1 2 0 0 0,0-1 0 0 0,3 6 0 0 0,23 69 0 0 0,-21-56 0 0 0,-1 1 0 0 0,0-17 0 0 0,-2 1 0 0 0,1 1 0 0 0,-2-1 0 0 0,0-1 0 0 0,2 8 0 0 0,5 20 0 0 0,-5-17 0 0 0,3 6 0 0 0,10 25 0 0 0,-1 2 0 0 0,-4-10 0 0 0,-9-32 0 0 0,1 1 0 0 0,-1 0 0 0 0,2-1 0 0 0,0 5 0 0 0,8 18 0 0 0,0 3 0 0 0,-11-31 0 0 0,1-1 0 0 0,-1 1 0 0 0,0-1 0 0 0,0 2 0 0 0,-1-2 0 0 0,1 0 0 0 0,-1 2 0 0 0,2-1 0 0 0,1 19 0 0 0,39 97 0 0 0,-16-47 0 0 0,-19-60 0 0 0,0 1 0 0 0,2-2 0 0 0,1 3 0 0 0,-3-4 0 0 0,0 0 0 0 0,1 1 0 0 0,2 8 0 0 0,21 33 0 0 0,-25-43 0 0 0,0 0 0 0 0,0 0 0 0 0,-1 0 0 0 0,0 1 0 0 0,-2-1 0 0 0,2 1 0 0 0,-3 0 0 0 0,3 7 0 0 0,14 32 0 0 0,8 83 0 0 0,-25-126 0 0 0,-1-2 0 0 0,1 2 0 0 0,1-1 0 0 0,-1 0 0 0 0,1 2 0 0 0,9 22 0 0 0,-2-6 0 0 0,-9-20 0 0 0,1-1 0 0 0,0 1 0 0 0,-1 0 0 0 0,0-1 0 0 0,0 2 0 0 0,0-2 0 0 0,-1 1 0 0 0,2 0 0 0 0,-2 1 0 0 0,1-2 0 0 0,-1 2 0 0 0,0-2 0 0 0,0 2 0 0 0,0-2 0 0 0,0 2 0 0 0,-1-1 0 0 0,1 3 0 0 0,-2 0 0 0 0,2 0 0 0 0,0 0 0 0 0,0 1 0 0 0,2-1 0 0 0,-2 0 0 0 0,1 0 0 0 0,0 0 0 0 0,1-1 0 0 0,0 1 0 0 0,0 0 0 0 0,1 2 0 0 0,1 1 0 0 0,-2 1 0 0 0,2 1 0 0 0,-3-2 0 0 0,2 4 0 0 0,17 112 0 0 0,-12-80 0 0 0,-4-32 0 0 0,-3-8 0 0 0,0 0 0 0 0,0 1 0 0 0,0-1 0 0 0,-1 1 0 0 0,0-2 0 0 0,2 2 0 0 0,-4 4 0 0 0,2-7 0 0 0,0 1 0 0 0,2 1 0 0 0,-2-2 0 0 0,1 1 0 0 0,-1-1 0 0 0,1 1 0 0 0,0-1 0 0 0,2 5 0 0 0,4 5 0 0 0,20 35 0 0 0,-26-46 0 0 0,0 0 0 0 0,1 0 0 0 0,-1 0 0 0 0,0 0 0 0 0,0 0 0 0 0,0 1 0 0 0,1-1 0 0 0,-1-1 0 0 0,-1 2 0 0 0,1-1 0 0 0,-1 0 0 0 0,0 2 0 0 0,5 10 0 0 0,23 37 0 0 0,-25-46 0 0 0,-1 1 0 0 0,0 0 0 0 0,1-1 0 0 0,-2 1 0 0 0,0 0 0 0 0,0 3 0 0 0,4 10 0 0 0,-5-16 0 0 0,0-2 0 0 0,0 0 0 0 0,1 1 0 0 0,-1 0 0 0 0,1 0 0 0 0,-1-1 0 0 0,2 0 0 0 0,-2 2 0 0 0,1-2 0 0 0,0 0 0 0 0,0 0 0 0 0,0 0 0 0 0,1 3 0 0 0,-1-3 0 0 0,0 0 0 0 0,0 1 0 0 0,-1-1 0 0 0,1 0 0 0 0,1 0 0 0 0,-2 0 0 0 0,1 1 0 0 0,-1-1 0 0 0,1 0 0 0 0,-1 1 0 0 0,0-1 0 0 0,0 1 0 0 0,1-1 0 0 0,-1 1 0 0 0,0-1 0 0 0,0 2 0 0 0,-1 0 0 0 0,1 3 0 0 0,7 12 0 0 0,14 15 0 0 0,31 26 0 0 0,-41-40 0 0 0,0 0 0 0 0,0 1 0 0 0,1 8 0 0 0,3 3 0 0 0,-11-22 0 0 0,1-1 0 0 0,-2 0 0 0 0,-1 1 0 0 0,2 0 0 0 0,-2 1 0 0 0,0-3 0 0 0,0 0 0 0 0,-1 0 0 0 0,2-1 0 0 0,-1 1 0 0 0,1 0 0 0 0,0 0 0 0 0,0-1 0 0 0,2 0 0 0 0,2 6 0 0 0,10 20 0 0 0,15 19 0 0 0,-24-37 0 0 0,1-3 0 0 0,-1 3 0 0 0,3-1 0 0 0,-4-5 0 0 0,0 0 0 0 0,-1 2 0 0 0,1-1 0 0 0,-2 1 0 0 0,1 0 0 0 0,1 7 0 0 0,7 12 0 0 0,-10-23 0 0 0,-1 0 0 0 0,0-1 0 0 0,0 1 0 0 0,1 6 0 0 0,-1-2 0 0 0,1-1 0 0 0,0 0 0 0 0,0 0 0 0 0,1 0 0 0 0,0 0 0 0 0,1-1 0 0 0,2 3 0 0 0,12 13 0 0 0,17 15 0 0 0,-4-2 0 0 0,-17-22 0 0 0,-5-3 0 0 0,-2 0 0 0 0,9 12 0 0 0,-16-20 0 0 0,1-1 0 0 0,-1 1 0 0 0,0-1 0 0 0,0 1 0 0 0,0 1 0 0 0,-1-2 0 0 0,0 2 0 0 0,1-2 0 0 0,-2 2 0 0 0,1 0 0 0 0,-1-1 0 0 0,1 1 0 0 0,-1-1 0 0 0,1 0 0 0 0,0-1 0 0 0,-1 0 0 0 0,2 0 0 0 0,-1-1 0 0 0,1 2 0 0 0,-1-2 0 0 0,0 2 0 0 0,2-2 0 0 0,-2 1 0 0 0,1-1 0 0 0,1 2 0 0 0,-2-2 0 0 0,3 0 0 0 0,12 22 0 0 0,-4 0 0 0 0,-4-5 0 0 0,3 0 0 0 0,0 0 0 0 0,1 0 0 0 0,4 4 0 0 0,2-4 0 0 0,-18-18 0 0 0,1 0 0 0 0,-1 0 0 0 0,2 2 0 0 0,-1-2 0 0 0,0 0 0 0 0,0 0 0 0 0,0 0 0 0 0,1 1 0 0 0,-1-1 0 0 0,0 0 0 0 0,0 0 0 0 0,0 0 0 0 0,0 1 0 0 0,1-2 0 0 0,1 2 0 0 0,6 5 0 0 0,16 24 0 0 0,-23-29 0 0 0,0 1 0 0 0,-1-1 0 0 0,2 0 0 0 0,-1 1 0 0 0,-1 0 0 0 0,1 0 0 0 0,0-1 0 0 0,-1 2 0 0 0,0-2 0 0 0,1 2 0 0 0,-2-1 0 0 0,1 1 0 0 0,12 20 0 0 0,-8-16 0 0 0,-1 0 0 0 0,1 2 0 0 0,0-2 0 0 0,0 3 0 0 0,5 13 0 0 0,-10-21 0 0 0,0-2 0 0 0,0 1 0 0 0,1-1 0 0 0,-1 0 0 0 0,0 0 0 0 0,0 0 0 0 0,2 0 0 0 0,-2-1 0 0 0,1 2 0 0 0,-1-1 0 0 0,0 0 0 0 0,1 0 0 0 0,0 0 0 0 0,-1-1 0 0 0,1 2 0 0 0,-1-1 0 0 0,2-1 0 0 0,-1 1 0 0 0,0 0 0 0 0,19 27 0 0 0,-6-4 0 0 0,-14-22 0 0 0,2 0 0 0 0,-1-1 0 0 0,0 0 0 0 0,-1 1 0 0 0,1-1 0 0 0,0 0 0 0 0,1 0 0 0 0,-1 0 0 0 0,0 1 0 0 0,1-2 0 0 0,0 1 0 0 0,-1 0 0 0 0,0 0 0 0 0,5 4 0 0 0,19 22 0 0 0,11-1 0 0 0,-1 8 0 0 0,-19-16 0 0 0,17 17 0 0 0,-25-25 0 0 0,3-1 0 0 0,-9-8 0 0 0,13 9 0 0 0,25 17 0 0 0,-13-7 0 0 0,-27-18 0 0 0,2-2 0 0 0,-2 1 0 0 0,1 0 0 0 0,0-1 0 0 0,-1 1 0 0 0,1-1 0 0 0,-1 1 0 0 0,1-1 0 0 0,1 2 0 0 0,-1-2 0 0 0,-1 1 0 0 0,1-1 0 0 0,0 0 0 0 0,0 0 0 0 0,-1 1 0 0 0,1-1 0 0 0,1 0 0 0 0,-1 0 0 0 0,4 2 0 0 0,1 2 0 0 0,17 15 0 0 0,2 12 0 0 0,-24-30 0 0 0,2 0 0 0 0,-2 0 0 0 0,1 2 0 0 0,0-2 0 0 0,-1 1 0 0 0,0 0 0 0 0,0 0 0 0 0,0-1 0 0 0,2 4 0 0 0,1 2 0 0 0,-2-6 0 0 0,-1 0 0 0 0,0 1 0 0 0,0-1 0 0 0,0 0 0 0 0,1 0 0 0 0,-2 0 0 0 0,1 1 0 0 0,0-1 0 0 0,-1 0 0 0 0,1 0 0 0 0,-1 0 0 0 0,1 0 0 0 0,-1 1 0 0 0,4 5 0 0 0,5 0 0 0 0,2 0 0 0 0,0 0 0 0 0,-2 0 0 0 0,8 2 0 0 0,-11-3 0 0 0,-5-5 0 0 0,-1-1 0 0 0,1 1 0 0 0,-1 0 0 0 0,2 0 0 0 0,-1-1 0 0 0,-1 2 0 0 0,1-1 0 0 0,0-1 0 0 0,-1 1 0 0 0,1-1 0 0 0,0 1 0 0 0,1-1 0 0 0,-2 1 0 0 0,1-1 0 0 0,0 2 0 0 0,0-2 0 0 0,0 1 0 0 0,1-1 0 0 0,-1 0 0 0 0,-1 0 0 0 0,1 0 0 0 0,0 0 0 0 0,-1 0 0 0 0,1 0 0 0 0,-1 1 0 0 0,2-1 0 0 0,-1 0 0 0 0,-1 0 0 0 0,1 1 0 0 0,-1-1 0 0 0,1 0 0 0 0,-1 1 0 0 0,1-1 0 0 0,-1 1 0 0 0,2-1 0 0 0,-2 2 0 0 0,1-1 0 0 0,9 11 0 0 0,-7-10 0 0 0,-1-1 0 0 0,-1 2 0 0 0,1-2 0 0 0,-1 1 0 0 0,1-1 0 0 0,-1 2 0 0 0,0-1 0 0 0,1 1 0 0 0,-2-2 0 0 0,1 1 0 0 0,0 3 0 0 0,-1-5 0 0 0,11 22 0 0 0,-9-14 0 0 0,-2-6 0 0 0,1 0 0 0 0,1 1 0 0 0,-1-1 0 0 0,0 1 0 0 0,0-1 0 0 0,0 0 0 0 0,0 1 0 0 0,2-1 0 0 0,-1 2 0 0 0,1-1 0 0 0,-1 0 0 0 0,13 5 0 0 0,7 6 0 0 0,-11-6 0 0 0,-7-3 0 0 0,1-1 0 0 0,-1-2 0 0 0,0 2 0 0 0,1-2 0 0 0,1 2 0 0 0,1-1 0 0 0,6 6 0 0 0,3 6 0 0 0,-3-4 0 0 0,2-2 0 0 0,-11-5 0 0 0,3 1 0 0 0,0 0 0 0 0,-1 1 0 0 0,1 0 0 0 0,-1 0 0 0 0,2 5 0 0 0,-2-5 0 0 0,16 24 0 0 0,-14-20 0 0 0,3 2 0 0 0,0-2 0 0 0,-1 0 0 0 0,3 2 0 0 0,-1-1 0 0 0,-1-3 0 0 0,15 13 0 0 0,-2-8 0 0 0,-2-1 0 0 0,20 7 0 0 0,-6-5 0 0 0,-9-5 0 0 0,-8 0 0 0 0,1-2 0 0 0,2 0 0 0 0,-2-2 0 0 0,1 0 0 0 0,0-2 0 0 0,19 2 0 0 0,36 4 0 0 0,-65-9 0 0 0,1 2 0 0 0,-2 0 0 0 0,6 1 0 0 0,-6-1 0 0 0,2 0 0 0 0,-1-1 0 0 0,6 0 0 0 0,-13-2 0 0 0,-2 1 0 0 0,-1 0 0 0 0,1 0 0 0 0,-1 0 0 0 0,1 0 0 0 0,-1 0 0 0 0,0 1 0 0 0,0-1 0 0 0,0 0 0 0 0,2 0 0 0 0,-2 2 0 0 0,0-2 0 0 0,0 1 0 0 0,1-1 0 0 0,-1 1 0 0 0,0 0 0 0 0,133 36 0 0 0,-129-35 0 0 0,20 1 0 0 0,46 0 0 0 0,-45 2 0 0 0,-10-4 0 0 0,-2 0 0 0 0,0 1 0 0 0,11-4 0 0 0,-14 2 0 0 0,1-1 0 0 0,0 2 0 0 0,-1-1 0 0 0,1 2 0 0 0,-1 0 0 0 0,7 2 0 0 0,26 8 0 0 0,9-1 0 0 0,-11-1 0 0 0,23-3 0 0 0,-21-2 0 0 0,-41-4 0 0 0,1-1 0 0 0,0 0 0 0 0,0 0 0 0 0,0-1 0 0 0,-1 1 0 0 0,5-1 0 0 0,17-2 0 0 0,33 12 0 0 0,20-3 0 0 0,55-3 0 0 0,-46 7 0 0 0,-48-9 0 0 0,-7-1 0 0 0,0 0 0 0 0,30-6 0 0 0,14 2 0 0 0,-54 3 0 0 0,10-2 0 0 0,15-5 0 0 0,-37 8 0 0 0,1-1 0 0 0,-1 0 0 0 0,1-1 0 0 0,2-1 0 0 0,-7 1 0 0 0,0 1 0 0 0,1-1 0 0 0,-1 2 0 0 0,1-1 0 0 0,0 1 0 0 0,27-2 0 0 0,-24 0 0 0 0,2 0 0 0 0,0 1 0 0 0,7 1 0 0 0,-7 0 0 0 0,0-1 0 0 0,-1 0 0 0 0,9-2 0 0 0,35-3 0 0 0,-45 5 0 0 0,2 0 0 0 0,-1 0 0 0 0,1 0 0 0 0,6-4 0 0 0,-9 3 0 0 0,-1 0 0 0 0,2 0 0 0 0,-1 2 0 0 0,0-1 0 0 0,3 1 0 0 0,-10 0 0 0 0,0 0 0 0 0,1 0 0 0 0,-1 0 0 0 0,0 0 0 0 0,1-1 0 0 0,0 1 0 0 0,0 0 0 0 0,-1-2 0 0 0,1 1 0 0 0,-1 1 0 0 0,2-2 0 0 0,7-2 0 0 0,56-2 0 0 0,92-2 0 0 0,-138 8 0 0 0,-1-1 0 0 0,13-4 0 0 0,-19 3 0 0 0,26-3 0 0 0,-8 1 0 0 0,25-6 0 0 0,-47 8 0 0 0,0 1 0 0 0,1 1 0 0 0,8 0 0 0 0,22-1 0 0 0,38-6 0 0 0,-67 5 0 0 0,-2 0 0 0 0,1-1 0 0 0,8-3 0 0 0,17-4 0 0 0,-22 6 0 0 0,54-26 0 0 0,-61 26 0 0 0,1 1 0 0 0,1 0 0 0 0,-1 0 0 0 0,0 0 0 0 0,1 2 0 0 0,7-1 0 0 0,6-3 0 0 0,-21 5 0 0 0,0-1 0 0 0,0 1 0 0 0,0 0 0 0 0,1 0 0 0 0,-1-1 0 0 0,0 1 0 0 0,0 0 0 0 0,0 0 0 0 0,0 0 0 0 0,1 0 0 0 0,-1 0 0 0 0,0 0 0 0 0,0 0 0 0 0,0 1 0 0 0,2-1 0 0 0,-2 0 0 0 0,1 1 0 0 0,0-1 0 0 0,-1 0 0 0 0,1 0 0 0 0,-1 0 0 0 0,2 0 0 0 0,-2 0 0 0 0,0 0 0 0 0,1 0 0 0 0,0 0 0 0 0,-1 0 0 0 0,1-1 0 0 0,-1 1 0 0 0,8 0 0 0 0,19-5 0 0 0,69-11 0 0 0,-45 13 0 0 0,3 2 0 0 0,-45-1 0 0 0,0 2 0 0 0,0-2 0 0 0,0 2 0 0 0,8 2 0 0 0,44-1 0 0 0,-50-1 0 0 0,-1 0 0 0 0,1 0 0 0 0,0-1 0 0 0,0-2 0 0 0,10 1 0 0 0,-12 1 0 0 0,18-3 0 0 0,-13 2 0 0 0,0-2 0 0 0,0 1 0 0 0,-1-1 0 0 0,10-4 0 0 0,-15 5 0 0 0,-4 2 0 0 0,0 0 0 0 0,-2 0 0 0 0,2 0 0 0 0,0-1 0 0 0,-2 1 0 0 0,2-1 0 0 0,0-1 0 0 0,4-1 0 0 0,-3 1 0 0 0,0 1 0 0 0,0 0 0 0 0,0-1 0 0 0,0 1 0 0 0,7-1 0 0 0,0 0 0 0 0,-1-1 0 0 0,1-1 0 0 0,-1 1 0 0 0,7-6 0 0 0,-7 5 0 0 0,65-41 0 0 0,-61 34 0 0 0,-11 9 0 0 0,-2-1 0 0 0,1 1 0 0 0,1-1 0 0 0,-1 2 0 0 0,0-2 0 0 0,3 0 0 0 0,11-5 0 0 0,0-1 0 0 0,1 2 0 0 0,3-1 0 0 0,-2 1 0 0 0,1 2 0 0 0,-2 2 0 0 0,13-2 0 0 0,-29 6 0 0 0,1 0 0 0 0,0 0 0 0 0,-2-1 0 0 0,1 1 0 0 0,1-2 0 0 0,0 1 0 0 0,-2 0 0 0 0,2 0 0 0 0,-1 0 0 0 0,2-2 0 0 0,12-6 0 0 0,0 0 0 0 0,5-4 0 0 0,-19 9 0 0 0,6-1 0 0 0,-3 4 0 0 0,-4 1 0 0 0,-1-2 0 0 0,2 2 0 0 0,-1-1 0 0 0,-1 1 0 0 0,1-1 0 0 0,1 0 0 0 0,-2 0 0 0 0,1 0 0 0 0,0-1 0 0 0,0 1 0 0 0,-1 0 0 0 0,2-1 0 0 0,1 0 0 0 0,-1 2 0 0 0,-2-1 0 0 0,0 1 0 0 0,0-1 0 0 0,0 1 0 0 0,1-1 0 0 0,0 1 0 0 0,-1-1 0 0 0,0-1 0 0 0,1 2 0 0 0,-1-1 0 0 0,0 0 0 0 0,-1 0 0 0 0,1 0 0 0 0,0 0 0 0 0,1-1 0 0 0,-1 1 0 0 0,-1 0 0 0 0,1 0 0 0 0,16-17 0 0 0,-8 8 0 0 0,-5 2 0 0 0,-1 5 0 0 0,1 0 0 0 0,-1 0 0 0 0,1 0 0 0 0,-1 1 0 0 0,1-1 0 0 0,0 1 0 0 0,2-2 0 0 0,22-11 0 0 0,-27 14 0 0 0,0 0 0 0 0,2-1 0 0 0,-2 1 0 0 0,0 0 0 0 0,2 0 0 0 0,-2 0 0 0 0,1 1 0 0 0,-1-1 0 0 0,2 1 0 0 0,-1-2 0 0 0,-1 2 0 0 0,2 0 0 0 0,-1-1 0 0 0,-1 1 0 0 0,2 0 0 0 0,-1 0 0 0 0,8-1 0 0 0,-7 0 0 0 0,15-8 0 0 0,7-8 0 0 0,-24 17 0 0 0,0 0 0 0 0,0-2 0 0 0,1 2 0 0 0,-1-1 0 0 0,0 1 0 0 0,0-1 0 0 0,0 1 0 0 0,1-1 0 0 0,-1 0 0 0 0,0 1 0 0 0,0-2 0 0 0,-1 1 0 0 0,1 0 0 0 0,1 1 0 0 0,-1-1 0 0 0,-1 0 0 0 0,1 0 0 0 0,0-1 0 0 0,-1 1 0 0 0,12-17 0 0 0,-7 14 0 0 0,1-1 0 0 0,0 1 0 0 0,-2-1 0 0 0,2 2 0 0 0,1-1 0 0 0,1 1 0 0 0,-5 0 0 0 0,15-10 0 0 0,-16 12 0 0 0,0-1 0 0 0,0-1 0 0 0,0 2 0 0 0,1 0 0 0 0,0-1 0 0 0,0 0 0 0 0,-1 1 0 0 0,3-1 0 0 0,3-1 0 0 0,-3 2 0 0 0,-2 0 0 0 0,2-1 0 0 0,0-1 0 0 0,-1 1 0 0 0,0 0 0 0 0,2-2 0 0 0,31-22 0 0 0,19-12 0 0 0,-33 15 0 0 0,-15 16 0 0 0,-1 0 0 0 0,1 0 0 0 0,-1-1 0 0 0,1-1 0 0 0,3-5 0 0 0,-8 12 0 0 0,2-13 0 0 0,-5 14 0 0 0,0 1 0 0 0,0-1 0 0 0,0 1 0 0 0,0-1 0 0 0,0 1 0 0 0,1-1 0 0 0,-1 1 0 0 0,0-2 0 0 0,0 1 0 0 0,0 1 0 0 0,1-1 0 0 0,-1 1 0 0 0,0-1 0 0 0,1 1 0 0 0,-1 0 0 0 0,0-1 0 0 0,1 1 0 0 0,-1-2 0 0 0,2 2 0 0 0,-2 0 0 0 0,0-1 0 0 0,1 1 0 0 0,-1 0 0 0 0,1-1 0 0 0,-1 1 0 0 0,1 0 0 0 0,4-4 0 0 0,0 2 0 0 0,-2-2 0 0 0,1 2 0 0 0,1-1 0 0 0,-2-1 0 0 0,1 0 0 0 0,2-3 0 0 0,-3 3 0 0 0,2-1 0 0 0,0 0 0 0 0,-1 0 0 0 0,2 2 0 0 0,4-4 0 0 0,29-34 0 0 0,-38 41 0 0 0,1-1 0 0 0,-1 0 0 0 0,0 0 0 0 0,0-1 0 0 0,-1 1 0 0 0,1 1 0 0 0,0-1 0 0 0,-1 0 0 0 0,2 0 0 0 0,-1-1 0 0 0,-1 1 0 0 0,0-1 0 0 0,11-12 0 0 0,-9 12 0 0 0,0 0 0 0 0,1 1 0 0 0,-1-2 0 0 0,0 1 0 0 0,1 0 0 0 0,-1-1 0 0 0,-1 1 0 0 0,2 0 0 0 0,-2-1 0 0 0,1 1 0 0 0,0-1 0 0 0,-1 0 0 0 0,0 0 0 0 0,0 1 0 0 0,0-1 0 0 0,0 0 0 0 0,1-2 0 0 0,-2 4 0 0 0,1-1 0 0 0,0-1 0 0 0,-1 2 0 0 0,1-1 0 0 0,0 1 0 0 0,1-2 0 0 0,-2 2 0 0 0,1 0 0 0 0,0-1 0 0 0,1 0 0 0 0,0 1 0 0 0,-1 0 0 0 0,0 0 0 0 0,0 0 0 0 0,1-1 0 0 0,0 1 0 0 0,0-1 0 0 0,0 2 0 0 0,0-1 0 0 0,0-1 0 0 0,-1 0 0 0 0,0 1 0 0 0,2 0 0 0 0,-2 0 0 0 0,0-2 0 0 0,0 2 0 0 0,1 0 0 0 0,-1-2 0 0 0,0 2 0 0 0,0-1 0 0 0,0-1 0 0 0,0 2 0 0 0,-1-1 0 0 0,2 0 0 0 0,-2-21 0 0 0,1 0 0 0 0,-1 22 0 0 0,0 0 0 0 0,0 0 0 0 0,0 1 0 0 0,0-1 0 0 0,1-1 0 0 0,-1 1 0 0 0,0 1 0 0 0,1-1 0 0 0,-1 0 0 0 0,0 1 0 0 0,1-1 0 0 0,-1 1 0 0 0,2-2 0 0 0,-2 1 0 0 0,1 1 0 0 0,-1-1 0 0 0,1 1 0 0 0,0-1 0 0 0,-1 1 0 0 0,1 0 0 0 0,1-1 0 0 0,0-1 0 0 0,-1 2 0 0 0,1-1 0 0 0,0 0 0 0 0,0 0 0 0 0,-1 0 0 0 0,0 0 0 0 0,2-1 0 0 0,-2 1 0 0 0,0 0 0 0 0,2 0 0 0 0,-2 0 0 0 0,0-2 0 0 0,0 2 0 0 0,0 0 0 0 0,1-2 0 0 0,-2 2 0 0 0,2-2 0 0 0,-2 3 0 0 0,0-1 0 0 0,1-1 0 0 0,-1 2 0 0 0,0-1 0 0 0,1 1 0 0 0,-1-1 0 0 0,0 1 0 0 0,1-1 0 0 0,-1 1 0 0 0,2-1 0 0 0,-2 1 0 0 0,1 0 0 0 0,0-2 0 0 0,-1 2 0 0 0,1 0 0 0 0,-1-1 0 0 0,1 1 0 0 0,1 0 0 0 0,-2 0 0 0 0,1-1 0 0 0,1 1 0 0 0,1-1 0 0 0,-1 0 0 0 0,0-1 0 0 0,1 1 0 0 0,-1 0 0 0 0,-1 0 0 0 0,2-1 0 0 0,-1 0 0 0 0,-1 1 0 0 0,2-1 0 0 0,-2 1 0 0 0,0-2 0 0 0,1 1 0 0 0,8-8 0 0 0,1-5 0 0 0,-13 5 0 0 0,2 9 0 0 0,0 1 0 0 0,0 0 0 0 0,0-1 0 0 0,0 1 0 0 0,0 0 0 0 0,0-1 0 0 0,-1 1 0 0 0,1-1 0 0 0,0 1 0 0 0,0 0 0 0 0,0-2 0 0 0,0 2 0 0 0,1 0 0 0 0,-1-1 0 0 0,0 1 0 0 0,0-1 0 0 0,0 1 0 0 0,0 0 0 0 0,0-1 0 0 0,0 1 0 0 0,0 0 0 0 0,2-1 0 0 0,-2 1 0 0 0,0 0 0 0 0,4-6 0 0 0,-3 4 0 0 0,-1 1 0 0 0,2 0 0 0 0,-1 0 0 0 0,-1 0 0 0 0,1-2 0 0 0,-1 2 0 0 0,1 0 0 0 0,-1 0 0 0 0,0-2 0 0 0,1 2 0 0 0,-1 0 0 0 0,0-1 0 0 0,0 0 0 0 0,0 0 0 0 0,2 1 0 0 0,-2-1 0 0 0,1 0 0 0 0,0 1 0 0 0,0 0 0 0 0,-1-1 0 0 0,1 0 0 0 0,1 1 0 0 0,-1 0 0 0 0,0 0 0 0 0,0 0 0 0 0,0-1 0 0 0,2 1 0 0 0,-2 0 0 0 0,1-1 0 0 0,-1 0 0 0 0,1 0 0 0 0,-1 1 0 0 0,0-1 0 0 0,0-1 0 0 0,0 2 0 0 0,2-4 0 0 0,-3 5 0 0 0,0-1 0 0 0,0 0 0 0 0,0 0 0 0 0,1 1 0 0 0,-1-2 0 0 0,0 1 0 0 0,1 1 0 0 0,-1-1 0 0 0,0 0 0 0 0,1 1 0 0 0,-1-1 0 0 0,0 0 0 0 0,2 1 0 0 0,-2-2 0 0 0,1 2 0 0 0,0-1 0 0 0,-1 1 0 0 0,1-1 0 0 0,-1 1 0 0 0,1-1 0 0 0,0 1 0 0 0,-1-1 0 0 0,2 1 0 0 0,-1 0 0 0 0,23-17 0 0 0,32-35 0 0 0,-55 50 0 0 0,0 2 0 0 0,-1-1 0 0 0,1 1 0 0 0,0 0 0 0 0,-1-1 0 0 0,1 1 0 0 0,-1-1 0 0 0,2 0 0 0 0,-2 1 0 0 0,1-2 0 0 0,-1 2 0 0 0,1-1 0 0 0,-1 0 0 0 0,0 1 0 0 0,1-1 0 0 0,-1 0 0 0 0,0 1 0 0 0,1-1 0 0 0,-1-1 0 0 0,0 1 0 0 0,0 1 0 0 0,0-1 0 0 0,0-1 0 0 0,0 2 0 0 0,0 0 0 0 0,0-2 0 0 0,0 2 0 0 0,0-1 0 0 0,0 1 0 0 0,2-1 0 0 0,-2 1 0 0 0,0 0 0 0 0,0-1 0 0 0,0 1 0 0 0,0-1 0 0 0,1 1 0 0 0,-1 0 0 0 0,0-2 0 0 0,0 2 0 0 0,1-1 0 0 0,-1 1 0 0 0,0 0 0 0 0,0-1 0 0 0,1 1 0 0 0,-1 0 0 0 0,1 0 0 0 0,18-14 0 0 0,2-8 0 0 0,-19 20 0 0 0,0 1 0 0 0,0 0 0 0 0,0-1 0 0 0,-1 0 0 0 0,1 1 0 0 0,0-1 0 0 0,0-1 0 0 0,0 0 0 0 0,21-22 0 0 0,-19 21 0 0 0,-1 2 0 0 0,1-2 0 0 0,-2 1 0 0 0,0-1 0 0 0,2 0 0 0 0,-2 1 0 0 0,1-2 0 0 0,-2 1 0 0 0,1 0 0 0 0,1-1 0 0 0,5-6 0 0 0,-7 10 0 0 0,0 1 0 0 0,-1-1 0 0 0,2 0 0 0 0,-1 1 0 0 0,-1-1 0 0 0,1-1 0 0 0,-1 1 0 0 0,1 0 0 0 0,-1 0 0 0 0,1 0 0 0 0,-1-1 0 0 0,2 1 0 0 0,-2 0 0 0 0,0 1 0 0 0,0-1 0 0 0,1 0 0 0 0,-1-1 0 0 0,0 1 0 0 0,0-1 0 0 0,0 2 0 0 0,0 0 0 0 0,0 0 0 0 0,-1-1 0 0 0,1 1 0 0 0,0 0 0 0 0,0 0 0 0 0,0-1 0 0 0,0 1 0 0 0,0 0 0 0 0,0-2 0 0 0,0 2 0 0 0,0 0 0 0 0,0 0 0 0 0,0-1 0 0 0,0 1 0 0 0,0 0 0 0 0,0-1 0 0 0,0 1 0 0 0,0 0 0 0 0,1 0 0 0 0,-1-1 0 0 0,0 1 0 0 0,0 0 0 0 0,0 0 0 0 0,0-1 0 0 0,0 1 0 0 0,1 0 0 0 0,-1 0 0 0 0,0-2 0 0 0,0 2 0 0 0,0 0 0 0 0,1 0 0 0 0,-1 0 0 0 0,0 0 0 0 0,0-1 0 0 0,1 1 0 0 0,-1 0 0 0 0,2 0 0 0 0,-1-1 0 0 0,-1 1 0 0 0,1 0 0 0 0,0-1 0 0 0,-1 1 0 0 0,1-1 0 0 0,-1 1 0 0 0,1-2 0 0 0,-1 2 0 0 0,2-1 0 0 0,-2 1 0 0 0,1-1 0 0 0,-1 1 0 0 0,0-1 0 0 0,1 0 0 0 0,-1 1 0 0 0,0-2 0 0 0,1 1 0 0 0,0-2 0 0 0,2 0 0 0 0,-2 0 0 0 0,1 0 0 0 0,0 1 0 0 0,0 1 0 0 0,-1-2 0 0 0,1 1 0 0 0,1 0 0 0 0,-1 1 0 0 0,1-2 0 0 0,-1 2 0 0 0,0-1 0 0 0,0-1 0 0 0,0 1 0 0 0,-1-1 0 0 0,0 1 0 0 0,1 0 0 0 0,-1-1 0 0 0,0 0 0 0 0,0 0 0 0 0,0-1 0 0 0,0 0 0 0 0,1 0 0 0 0,0 1 0 0 0,-1-1 0 0 0,0 1 0 0 0,2 0 0 0 0,0-3 0 0 0,1 2 0 0 0,-1 0 0 0 0,1-1 0 0 0,0 1 0 0 0,-1-1 0 0 0,0 0 0 0 0,-1 0 0 0 0,0-1 0 0 0,1 2 0 0 0,-1-2 0 0 0,-1 1 0 0 0,2-1 0 0 0,-2 1 0 0 0,0-1 0 0 0,-1-2 0 0 0,1 4 0 0 0,0 1 0 0 0,1-1 0 0 0,-1 1 0 0 0,0 0 0 0 0,0 0 0 0 0,2-1 0 0 0,-2 2 0 0 0,1-2 0 0 0,0 1 0 0 0,1 0 0 0 0,-1 1 0 0 0,1 0 0 0 0,-1-2 0 0 0,4-2 0 0 0,-4 2 0 0 0,1 2 0 0 0,-1-1 0 0 0,0 0 0 0 0,2 1 0 0 0,-2-1 0 0 0,2 1 0 0 0,-2 0 0 0 0,3-1 0 0 0,-3 2 0 0 0,0 0 0 0 0,-1-2 0 0 0,0 2 0 0 0,0 0 0 0 0,0 0 0 0 0,1-1 0 0 0,-1 0 0 0 0,0 0 0 0 0,0 1 0 0 0,0-3 0 0 0,1 2 0 0 0,-1 1 0 0 0,0-2 0 0 0,0 1 0 0 0,0 1 0 0 0,0-2 0 0 0,1 2 0 0 0,-1-1 0 0 0,0 1 0 0 0,1-1 0 0 0,0 1 0 0 0,0-1 0 0 0,19-21 0 0 0,-12 18 0 0 0,-8 5 0 0 0,-1-1 0 0 0,1 1 0 0 0,-1 0 0 0 0,1 0 0 0 0,-1 0 0 0 0,0-1 0 0 0,1 1 0 0 0,-1 0 0 0 0,2 0 0 0 0,-2-1 0 0 0,0 1 0 0 0,1 0 0 0 0,-1-1 0 0 0,0 1 0 0 0,1 0 0 0 0,-1-1 0 0 0,0 1 0 0 0,0-2 0 0 0,1 2 0 0 0,-1 0 0 0 0,0-1 0 0 0,0 1 0 0 0,0-1 0 0 0,0 1 0 0 0,1-1 0 0 0,-1 1 0 0 0,2-4 0 0 0,1 3 0 0 0,1 0 0 0 0,5-12 0 0 0,-4 7 0 0 0,0 0 0 0 0,0 0 0 0 0,0 1 0 0 0,0-1 0 0 0,6-2 0 0 0,13-14 0 0 0,-4 7 0 0 0,-20 14 0 0 0,1 1 0 0 0,0-1 0 0 0,0 1 0 0 0,-1-2 0 0 0,2 2 0 0 0,-1-1 0 0 0,-1 0 0 0 0,1 0 0 0 0,-1 1 0 0 0,1-1 0 0 0,-1 0 0 0 0,1-1 0 0 0,-1 1 0 0 0,0 1 0 0 0,2-1 0 0 0,-2 0 0 0 0,0 0 0 0 0,0-1 0 0 0,1 1 0 0 0,-1 0 0 0 0,0 0 0 0 0,0 0 0 0 0,1-3 0 0 0,0-1 0 0 0,0 2 0 0 0,2-1 0 0 0,-2 1 0 0 0,1-1 0 0 0,1 0 0 0 0,-1 2 0 0 0,0-1 0 0 0,1-1 0 0 0,-1 2 0 0 0,1-2 0 0 0,0 2 0 0 0,13-11 0 0 0,-14 10 0 0 0,2-5 0 0 0,-4 8 0 0 0,0-1 0 0 0,1 1 0 0 0,-1-2 0 0 0,0 2 0 0 0,0-1 0 0 0,0 0 0 0 0,0 1 0 0 0,1-1 0 0 0,-1 1 0 0 0,0-1 0 0 0,1 1 0 0 0,-1-1 0 0 0,0 1 0 0 0,1-2 0 0 0,-1 2 0 0 0,2 0 0 0 0,-2-1 0 0 0,0 1 0 0 0,1-1 0 0 0,-1 1 0 0 0,1 0 0 0 0,-1-1 0 0 0,1 1 0 0 0,-1 0 0 0 0,1 0 0 0 0,0-1 0 0 0,-1 1 0 0 0,2 0 0 0 0,-2 0 0 0 0,1 0 0 0 0,0 0 0 0 0,-1 0 0 0 0,10-6 0 0 0,-10-1 0 0 0,7 1 0 0 0,-5 2 0 0 0,-2 4 0 0 0,0-1 0 0 0,0 1 0 0 0,0-1 0 0 0,0 1 0 0 0,0-2 0 0 0,0 2 0 0 0,0-1 0 0 0,0 1 0 0 0,0-1 0 0 0,0 1 0 0 0,0-1 0 0 0,0 1 0 0 0,0-1 0 0 0,1 1 0 0 0,-1 0 0 0 0,0-2 0 0 0,0 2 0 0 0,0-1 0 0 0,1 1 0 0 0,-1-1 0 0 0,0 1 0 0 0,2 0 0 0 0,-2-1 0 0 0,0 1 0 0 0,1 0 0 0 0,-1-1 0 0 0,2-2 0 0 0,-2 3 0 0 0,1 0 0 0 0,-1 0 0 0 0,2-1 0 0 0,-2 1 0 0 0,0 0 0 0 0,1-1 0 0 0,-1 1 0 0 0,0 0 0 0 0,1-1 0 0 0,-1 1 0 0 0,0 0 0 0 0,0-1 0 0 0,0 1 0 0 0,1-2 0 0 0,-1 2 0 0 0,0-1 0 0 0,0 1 0 0 0,0 0 0 0 0,0-1 0 0 0,0 1 0 0 0,1-1 0 0 0,-1 1 0 0 0,0-1 0 0 0,0 1 0 0 0,0-2 0 0 0,0 2 0 0 0,-2-8 0 0 0,7-1 0 0 0,2-6 0 0 0,23-20 0 0 0,-21 24 0 0 0,-8 11 0 0 0,-1 0 0 0 0,0 0 0 0 0,0-1 0 0 0,1 1 0 0 0,-1 0 0 0 0,0 0 0 0 0,0 0 0 0 0,0-1 0 0 0,2 1 0 0 0,-2 0 0 0 0,0 0 0 0 0,0-2 0 0 0,0 2 0 0 0,0 0 0 0 0,0 0 0 0 0,1-1 0 0 0,-1 1 0 0 0,0 0 0 0 0,0-1 0 0 0,0 1 0 0 0,0 0 0 0 0,0 0 0 0 0,0-1 0 0 0,0 1 0 0 0,0 0 0 0 0,0-1 0 0 0,0 1 0 0 0,0 0 0 0 0,0-2 0 0 0,0 2 0 0 0,-1 0 0 0 0,1 0 0 0 0,0-1 0 0 0,0 1 0 0 0,0 0 0 0 0,0 0 0 0 0,0-1 0 0 0,-2 1 0 0 0,2 0 0 0 0,0 0 0 0 0,0-1 0 0 0,-1 1 0 0 0,-1-7 0 0 0,2 1 0 0 0,3 0 0 0 0,1-11 0 0 0,0 14 0 0 0,-1 1 0 0 0,5-2 0 0 0,-8-6 0 0 0,6 1 0 0 0,-2 0 0 0 0,-8 1 0 0 0,10 2 0 0 0,1-3 0 0 0,1 0 0 0 0,-6 3 0 0 0,0-1 0 0 0,-3 1 0 0 0,4-2 0 0 0,-1 0 0 0 0,5 2 0 0 0,-2-3 0 0 0,-8 3 0 0 0,1-1 0 0 0,-6 1 0 0 0,2 0 0 0 0,1-2 0 0 0,-2-11 0 0 0,6 19 0 0 0,1-1 0 0 0,0 0 0 0 0,0 1 0 0 0,-1-2 0 0 0,1 2 0 0 0,0-1 0 0 0,-2 1 0 0 0,2-1 0 0 0,-1 1 0 0 0,1-1 0 0 0,0 1 0 0 0,-1-1 0 0 0,1 1 0 0 0,-1 0 0 0 0,1-2 0 0 0,-1 2 0 0 0,-1-1 0 0 0,2 1 0 0 0,-1 0 0 0 0,1 0 0 0 0,-1-1 0 0 0,0 1 0 0 0,0 0 0 0 0,-14-9 0 0 0,15 9 0 0 0,0 0 0 0 0,-1 0 0 0 0,1 0 0 0 0,0 0 0 0 0,0 0 0 0 0,0 0 0 0 0,0 0 0 0 0,0 0 0 0 0,-1-2 0 0 0,1 2 0 0 0,0 0 0 0 0,0 0 0 0 0,0 0 0 0 0,0 0 0 0 0,0 0 0 0 0,0-1 0 0 0,0 1 0 0 0,0 0 0 0 0,-1 0 0 0 0,1 0 0 0 0,0 0 0 0 0,0-1 0 0 0,0 1 0 0 0,0 0 0 0 0,0 0 0 0 0,0 0 0 0 0,0 0 0 0 0,0-1 0 0 0,0 1 0 0 0,0 0 0 0 0,0 0 0 0 0,0 0 0 0 0,0-1 0 0 0,0 1 0 0 0,1-2 0 0 0,-1 1 0 0 0,1 0 0 0 0,-1 0 0 0 0,0 0 0 0 0,0 0 0 0 0,0-1 0 0 0,1 1 0 0 0,-1 0 0 0 0,0 0 0 0 0,0 0 0 0 0,-1-1 0 0 0,1 1 0 0 0,0 0 0 0 0,0 0 0 0 0,0 0 0 0 0,-1-1 0 0 0,1 1 0 0 0,0 0 0 0 0,-1 0 0 0 0,1 0 0 0 0,-1 0 0 0 0,1-1 0 0 0,-2 1 0 0 0,1 0 0 0 0,0 0 0 0 0,-7-6 0 0 0,1-1 0 0 0,5 5 0 0 0,2-2 0 0 0,3-1 0 0 0,-4 0 0 0 0,5 4 0 0 0,-6-2 0 0 0,-6-2 0 0 0,8 5 0 0 0,0 1 0 0 0,-2 0 0 0 0,2 0 0 0 0,0 0 0 0 0,0-1 0 0 0,0 1 0 0 0,0 0 0 0 0,0 0 0 0 0,0 0 0 0 0,0-1 0 0 0,0 1 0 0 0,0 0 0 0 0,0 0 0 0 0,0-1 0 0 0,0 1 0 0 0,0 0 0 0 0,0 0 0 0 0,0 0 0 0 0,0-2 0 0 0,0 2 0 0 0,0 0 0 0 0,0 0 0 0 0,0-1 0 0 0,0 1 0 0 0,0 0 0 0 0,0 0 0 0 0,0 0 0 0 0,0-1 0 0 0,2 1 0 0 0,-2 0 0 0 0,9-6 0 0 0,-2-2 0 0 0,-8-1 0 0 0,7 4 0 0 0,-7-4 0 0 0,6 0 0 0 0,4 0 0 0 0,4-5 0 0 0,-14 6 0 0 0,1 7 0 0 0,0 1 0 0 0,-1 0 0 0 0,1 0 0 0 0,0-2 0 0 0,0 2 0 0 0,0 0 0 0 0,0-1 0 0 0,0 1 0 0 0,0 0 0 0 0,0-1 0 0 0,0 1 0 0 0,0 0 0 0 0,0-1 0 0 0,0 1 0 0 0,0 0 0 0 0,0 0 0 0 0,0-1 0 0 0,0 1 0 0 0,0 0 0 0 0,0-2 0 0 0,0 2 0 0 0,1 0 0 0 0,-1-1 0 0 0,0 1 0 0 0,0 0 0 0 0,0 0 0 0 0,1-1 0 0 0,-1 1 0 0 0,4-7 0 0 0,1-13 0 0 0,-4 16 0 0 0,0 3 0 0 0,11-12 0 0 0,14-16 0 0 0,6-5 0 0 0,-25 27 0 0 0,-3 4 0 0 0,-2 0 0 0 0,2-1 0 0 0,-2 2 0 0 0,0-2 0 0 0,2 1 0 0 0,0-6 0 0 0,6-8 0 0 0,-6 9 0 0 0,1 1 0 0 0,-1 0 0 0 0,1 1 0 0 0,0-1 0 0 0,6-4 0 0 0,14-25 0 0 0,1 9 0 0 0,-22 23 0 0 0,1-1 0 0 0,0 0 0 0 0,1 2 0 0 0,-1-1 0 0 0,7-3 0 0 0,-4 2 0 0 0,39-20 0 0 0,-22 14 0 0 0,-9 5 0 0 0,-8 4 0 0 0,1 0 0 0 0,-1-2 0 0 0,-1 2 0 0 0,6-5 0 0 0,3 2 0 0 0,0-3 0 0 0,4-3 0 0 0,1 3 0 0 0,-17 5 0 0 0,6-3 0 0 0,17-13 0 0 0,40-8 0 0 0,-47 22 0 0 0,-13 0 0 0 0,-6 3 0 0 0,2 1 0 0 0,-2-2 0 0 0,1 2 0 0 0,1 0 0 0 0,-1 0 0 0 0,-1 0 0 0 0,2-1 0 0 0,-1 1 0 0 0,3 0 0 0 0,0-1 0 0 0,0-1 0 0 0,1 0 0 0 0,-1 0 0 0 0,0 0 0 0 0,1-1 0 0 0,0-1 0 0 0,3-3 0 0 0,-3 3 0 0 0,4 1 0 0 0,-4-1 0 0 0,4-5 0 0 0,-6 7 0 0 0,13-2 0 0 0,-8 0 0 0 0,2 2 0 0 0,0-2 0 0 0,-2 4 0 0 0,3-3 0 0 0,2-1 0 0 0,-3 4 0 0 0,7-5 0 0 0,6 3 0 0 0,1-3 0 0 0,-21 5 0 0 0,9-7 0 0 0,0 1 0 0 0,-1 3 0 0 0,1-1 0 0 0,0-1 0 0 0,1-1 0 0 0,2-2 0 0 0,6-4 0 0 0,-13 7 0 0 0,13-4 0 0 0,-18 7 0 0 0,21-17 0 0 0,3-1 0 0 0,-8 10 0 0 0,-8 5 0 0 0,6-2 0 0 0,-17 8 0 0 0,-1 0 0 0 0,1 0 0 0 0,-1 0 0 0 0,1 0 0 0 0,-1 0 0 0 0,1 0 0 0 0,-1 0 0 0 0,1 0 0 0 0,-1 0 0 0 0,2 0 0 0 0,-2 0 0 0 0,1 0 0 0 0,-1-1 0 0 0,1 1 0 0 0,-1 0 0 0 0,1 0 0 0 0,-1-2 0 0 0,0 2 0 0 0,1 0 0 0 0,-1-1 0 0 0,2 1 0 0 0,-2 0 0 0 0,0-1 0 0 0,1 1 0 0 0,-1 0 0 0 0,0-1 0 0 0,0 1 0 0 0,1-1 0 0 0,-1 1 0 0 0,1-3 0 0 0,2 1 0 0 0,-1-1 0 0 0,0 1 0 0 0,1 1 0 0 0,-1-2 0 0 0,0 2 0 0 0,1 0 0 0 0,-1-1 0 0 0,1 1 0 0 0,0-1 0 0 0,0 1 0 0 0,0 0 0 0 0,2 0 0 0 0,15-5 0 0 0,-18 5 0 0 0,2-1 0 0 0,-2 1 0 0 0,2 0 0 0 0,-2 0 0 0 0,2-1 0 0 0,-2 0 0 0 0,1 0 0 0 0,0 0 0 0 0,2-2 0 0 0,0 0 0 0 0,-3 2 0 0 0,0 1 0 0 0,1 0 0 0 0,-1 0 0 0 0,1-1 0 0 0,0 1 0 0 0,0 0 0 0 0,-1 0 0 0 0,2 0 0 0 0,-2 1 0 0 0,4-2 0 0 0,-1 1 0 0 0,16-10 0 0 0,-19 10 0 0 0,1 0 0 0 0,-1-1 0 0 0,2 1 0 0 0,-2-1 0 0 0,2 1 0 0 0,-2 0 0 0 0,3 0 0 0 0,105-29 0 0 0,-107 30 0 0 0,-1-1 0 0 0,0 1 0 0 0,1-1 0 0 0,-1-1 0 0 0,-1 1 0 0 0,2 1 0 0 0,-1-1 0 0 0,1 0 0 0 0,-2 0 0 0 0,1-2 0 0 0,-1 2 0 0 0,2 0 0 0 0,-2-1 0 0 0,1 0 0 0 0,-1 1 0 0 0,1-1 0 0 0,0-1 0 0 0,6-4 0 0 0,2 0 0 0 0,-1 0 0 0 0,1 1 0 0 0,1 0 0 0 0,9-3 0 0 0,18-12 0 0 0,34-15 0 0 0,-24 13 0 0 0,-3 0 0 0 0,-41 21 0 0 0,-1 0 0 0 0,1-1 0 0 0,-2 2 0 0 0,2-1 0 0 0,-1 1 0 0 0,1-1 0 0 0,-1 1 0 0 0,2 0 0 0 0,-1 0 0 0 0,-1 0 0 0 0,1 1 0 0 0,16-6 0 0 0,51-22 0 0 0,-43 18 0 0 0,-14 2 0 0 0,-9 5 0 0 0,65-42 0 0 0,-60 39 0 0 0,0 1 0 0 0,1 0 0 0 0,0 0 0 0 0,-1 2 0 0 0,1 1 0 0 0,6-3 0 0 0,-10 2 0 0 0,0 2 0 0 0,0-2 0 0 0,0 0 0 0 0,7-4 0 0 0,-8 4 0 0 0,2 0 0 0 0,-1 0 0 0 0,-1 0 0 0 0,8 0 0 0 0,-5-1 0 0 0,1 2 0 0 0,-1-3 0 0 0,0 1 0 0 0,0 0 0 0 0,2-2 0 0 0,8-5 0 0 0,-6 6 0 0 0,-8 3 0 0 0,-2 1 0 0 0,2-1 0 0 0,-1 0 0 0 0,-1 0 0 0 0,1-1 0 0 0,-1 1 0 0 0,3-2 0 0 0,-1 1 0 0 0,0-1 0 0 0,0 1 0 0 0,1-1 0 0 0,0 2 0 0 0,-2-1 0 0 0,2 1 0 0 0,0 0 0 0 0,29-16 0 0 0,-22 11 0 0 0,-1-2 0 0 0,1 2 0 0 0,8-2 0 0 0,18-10 0 0 0,17-22 0 0 0,-40 35 0 0 0,-12 5 0 0 0,1-1 0 0 0,0 1 0 0 0,0-2 0 0 0,-1 1 0 0 0,0-1 0 0 0,1 0 0 0 0,-2 0 0 0 0,3-1 0 0 0,45-32 0 0 0,-47 32 0 0 0,-4 4 0 0 0,1-1 0 0 0,0 0 0 0 0,-1 0 0 0 0,2 1 0 0 0,-1-1 0 0 0,0 1 0 0 0,-1-1 0 0 0,1-1 0 0 0,0 2 0 0 0,0-1 0 0 0,1 1 0 0 0,-1 0 0 0 0,0-1 0 0 0,-1 1 0 0 0,1 0 0 0 0,0 0 0 0 0,1-1 0 0 0,0 1 0 0 0,8-5 0 0 0,-2 0 0 0 0,1 0 0 0 0,8-6 0 0 0,4-4 0 0 0,-12 9 0 0 0,-1 0 0 0 0,-1 0 0 0 0,2 1 0 0 0,-1-4 0 0 0,-7 8 0 0 0,0 0 0 0 0,0 0 0 0 0,1-1 0 0 0,-1 1 0 0 0,0 0 0 0 0,0 0 0 0 0,2 1 0 0 0,-2-1 0 0 0,0 0 0 0 0,2-1 0 0 0,-1 2 0 0 0,-1-1 0 0 0,0 0 0 0 0,0 1 0 0 0,2-1 0 0 0,-2 0 0 0 0,0-1 0 0 0,0 2 0 0 0,0-1 0 0 0,1 0 0 0 0,-1-1 0 0 0,6-5 0 0 0,0-1 0 0 0,1 1 0 0 0,1 1 0 0 0,-1-1 0 0 0,0 2 0 0 0,1-1 0 0 0,8-3 0 0 0,24-15 0 0 0,-5 2 0 0 0,-28 16 0 0 0,0 1 0 0 0,1 0 0 0 0,0 0 0 0 0,1 2 0 0 0,-1-1 0 0 0,-1 1 0 0 0,3 0 0 0 0,3 0 0 0 0,3-2 0 0 0,14 1 0 0 0,-31 4 0 0 0,1 0 0 0 0,-1 0 0 0 0,1 0 0 0 0,0 0 0 0 0,-1 0 0 0 0,2 0 0 0 0,-1 0 0 0 0,-1 0 0 0 0,1 0 0 0 0,0 0 0 0 0,-1 0 0 0 0,1 0 0 0 0,-1 0 0 0 0,2 0 0 0 0,-1-1 0 0 0,-1 1 0 0 0,1 0 0 0 0,-1-1 0 0 0,1 1 0 0 0,0 0 0 0 0,-1-1 0 0 0,2 1 0 0 0,-2 0 0 0 0,1-1 0 0 0,-1 1 0 0 0,0-2 0 0 0,1 1 0 0 0,1-1 0 0 0,3-2 0 0 0,19-6 0 0 0,-18 8 0 0 0,8-5 0 0 0,5-3 0 0 0,-14 6 0 0 0,0 2 0 0 0,1-2 0 0 0,-2 2 0 0 0,2-2 0 0 0,0 2 0 0 0,0 1 0 0 0,0-2 0 0 0,1 2 0 0 0,6-4 0 0 0,-9 3 0 0 0,24-14 0 0 0,-17 12 0 0 0,5-8 0 0 0,4 1 0 0 0,-10 3 0 0 0,0 3 0 0 0,4-1 0 0 0,-10 4 0 0 0,-1-2 0 0 0,27-17 0 0 0,-12 4 0 0 0,6-7 0 0 0,2 2 0 0 0,-15 3 0 0 0,0 1 0 0 0,9-10 0 0 0,-10 15 0 0 0,-4 6 0 0 0,-5 6 0 0 0,1 0 0 0 0,-1-2 0 0 0,-1 2 0 0 0,1 0 0 0 0,0 0 0 0 0,0-1 0 0 0,-1 0 0 0 0,1 0 0 0 0,-1 1 0 0 0,2 0 0 0 0,-1-3 0 0 0,12-19 0 0 0,-11 15 0 0 0,8-11 0 0 0,20-15 0 0 0,-29 32 0 0 0,0 1 0 0 0,0 0 0 0 0,0 0 0 0 0,-1 0 0 0 0,1-1 0 0 0,1 1 0 0 0,-1-1 0 0 0,-1 1 0 0 0,1 0 0 0 0,0-1 0 0 0,-1 0 0 0 0,0 1 0 0 0,1-2 0 0 0,-1 2 0 0 0,0 0 0 0 0,2-1 0 0 0,0-9 0 0 0,9-13 0 0 0,9 2 0 0 0,-5-14 0 0 0,-12 32 0 0 0,0-11 0 0 0,-1 14 0 0 0,0-8 0 0 0,10-8 0 0 0,-11 14 0 0 0,4-13 0 0 0,-5 13 0 0 0,0 3 0 0 0,0-1 0 0 0,0 0 0 0 0,0 0 0 0 0,1 1 0 0 0,-1-2 0 0 0,0 1 0 0 0,0 1 0 0 0,1-1 0 0 0,-1 1 0 0 0,0-1 0 0 0,1 0 0 0 0,-1 1 0 0 0,1-2 0 0 0,-1 2 0 0 0,2-1 0 0 0,-2 1 0 0 0,1-1 0 0 0,-1 1 0 0 0,1-1 0 0 0,6-5 0 0 0,2-4 0 0 0,-2 3 0 0 0,15-13 0 0 0,-21 19 0 0 0,1 1 0 0 0,-1-1 0 0 0,0 1 0 0 0,-1-2 0 0 0,1 1 0 0 0,0 1 0 0 0,-1-1 0 0 0,2 0 0 0 0,-1 1 0 0 0,-1-1 0 0 0,1 0 0 0 0,-1-1 0 0 0,1 1 0 0 0,-1 0 0 0 0,1 1 0 0 0,-1-2 0 0 0,0 0 0 0 0,2 0 0 0 0,-1 1 0 0 0,-1 0 0 0 0,1-2 0 0 0,0 2 0 0 0,-1 0 0 0 0,1 0 0 0 0,0-2 0 0 0,1 2 0 0 0,-1 0 0 0 0,0 0 0 0 0,3-2 0 0 0,22-38 0 0 0,-10 21 0 0 0,-5 9 0 0 0,-1-2 0 0 0,-2 1 0 0 0,0-1 0 0 0,1 0 0 0 0,0-6 0 0 0,-5 13 0 0 0,-1 0 0 0 0,1 0 0 0 0,1 0 0 0 0,-2 1 0 0 0,3-2 0 0 0,11-12 0 0 0,-8 7 0 0 0,-8 12 0 0 0,10-20 0 0 0,-7 12 0 0 0,6-11 0 0 0,-7 15 0 0 0,-1-1 0 0 0,1 2 0 0 0,-2-2 0 0 0,1 0 0 0 0,0-4 0 0 0,2-2 0 0 0,15-20 0 0 0,-19 27 0 0 0,6-6 0 0 0,-1 1 0 0 0,-2 2 0 0 0,-2 1 0 0 0,2-1 0 0 0,-2 0 0 0 0,1 0 0 0 0,0-1 0 0 0,0-24 0 0 0,-2 23 0 0 0,1 1 0 0 0,-1 0 0 0 0,1-1 0 0 0,-2 1 0 0 0,1 0 0 0 0,-1-1 0 0 0,-1-1 0 0 0,2 6 0 0 0,-2-1 0 0 0,2 2 0 0 0,0-1 0 0 0,0 1 0 0 0,0-2 0 0 0,0 1 0 0 0,2-2 0 0 0,-2-25 0 0 0,-6-7 0 0 0,1-1 0 0 0,0-31 0 0 0,4 56 0 0 0,0 11 0 0 0,1 2 0 0 0,0-1 0 0 0,-1-1 0 0 0,1 2 0 0 0,0-1 0 0 0,0-1 0 0 0,1 2 0 0 0,-1-1 0 0 0,0-1 0 0 0,0 2 0 0 0,1-2 0 0 0,-1 1 0 0 0,1 1 0 0 0,-1 0 0 0 0,0-1 0 0 0,0 1 0 0 0,0-1 0 0 0,0 1 0 0 0,0 0 0 0 0,-1 0 0 0 0,1 0 0 0 0,0-2 0 0 0,0 2 0 0 0,-1 0 0 0 0,1-2 0 0 0,-1 3 0 0 0,1-1 0 0 0,0 0 0 0 0,-2 0 0 0 0,2 0 0 0 0,0 0 0 0 0,0-1 0 0 0,0 0 0 0 0,0 1 0 0 0,0 0 0 0 0,0-1 0 0 0,0 1 0 0 0,0 0 0 0 0,2-5 0 0 0,-1-1 0 0 0,0 1 0 0 0,0-1 0 0 0,-1 1 0 0 0,0-1 0 0 0,0 1 0 0 0,0-1 0 0 0,-1 1 0 0 0,0-1 0 0 0,-2-5 0 0 0,2 2 0 0 0,0 0 0 0 0,0 0 0 0 0,1 0 0 0 0,0 1 0 0 0,1-9 0 0 0,0-10 0 0 0,-4 3 0 0 0,3 20 0 0 0,-2 1 0 0 0,1 0 0 0 0,1-1 0 0 0,0 1 0 0 0,0-1 0 0 0,0 1 0 0 0,0 0 0 0 0,1-4 0 0 0,1 2 0 0 0,-2 0 0 0 0,1 1 0 0 0,-1-1 0 0 0,0 1 0 0 0,-1-5 0 0 0,-1 4 0 0 0,2 1 0 0 0,0-1 0 0 0,0 1 0 0 0,0-1 0 0 0,2 2 0 0 0,-1-2 0 0 0,0-4 0 0 0,0 8 0 0 0,-1-1 0 0 0,0 0 0 0 0,0 1 0 0 0,0-1 0 0 0,0 1 0 0 0,0-1 0 0 0,0 1 0 0 0,0 0 0 0 0,-1-1 0 0 0,1 1 0 0 0,-1-1 0 0 0,0 1 0 0 0,-1-3 0 0 0,1 2 0 0 0,0-1 0 0 0,0-1 0 0 0,0 2 0 0 0,0-1 0 0 0,1 1 0 0 0,-2-3 0 0 0,-7-58 0 0 0,4 9 0 0 0,0 30 0 0 0,7 23 0 0 0,-2-1 0 0 0,0 0 0 0 0,-2 0 0 0 0,2 1 0 0 0,0-2 0 0 0,-1 2 0 0 0,1 0 0 0 0,-2-4 0 0 0,1-6 0 0 0,1 8 0 0 0,-2 1 0 0 0,2-1 0 0 0,0 0 0 0 0,-1 1 0 0 0,0-1 0 0 0,0 1 0 0 0,0-1 0 0 0,-2-2 0 0 0,1-1 0 0 0,-4-42 0 0 0,-4 20 0 0 0,-10-15 0 0 0,17 35 0 0 0,-6-16 0 0 0,8 22 0 0 0,-7-16 0 0 0,-6-26 0 0 0,-2 11 0 0 0,12 20 0 0 0,-4-17 0 0 0,6 30 0 0 0,-3-21 0 0 0,4 18 0 0 0,-15-55 0 0 0,14 51 0 0 0,-2-22 0 0 0,-2 8 0 0 0,5 19 0 0 0,0 1 0 0 0,1 0 0 0 0,-1-1 0 0 0,0 0 0 0 0,1 0 0 0 0,0 1 0 0 0,-1-4 0 0 0,-1-28 0 0 0,2 30 0 0 0,0 0 0 0 0,0 0 0 0 0,-1 0 0 0 0,1 1 0 0 0,-1-1 0 0 0,0 0 0 0 0,0 1 0 0 0,-1-1 0 0 0,-1-4 0 0 0,-11-30 0 0 0,-1-3 0 0 0,14 36 0 0 0,0-3 0 0 0,-1 1 0 0 0,0 0 0 0 0,0 1 0 0 0,0-1 0 0 0,-1 0 0 0 0,0 1 0 0 0,-2-4 0 0 0,-1 0 0 0 0,0-8 0 0 0,-3-6 0 0 0,9 23 0 0 0,-2 0 0 0 0,1 1 0 0 0,0-1 0 0 0,1-1 0 0 0,-1 1 0 0 0,1 0 0 0 0,-1 0 0 0 0,1 0 0 0 0,0-1 0 0 0,-2 0 0 0 0,2 1 0 0 0,0 0 0 0 0,0 0 0 0 0,-1-1 0 0 0,1 0 0 0 0,-1-4 0 0 0,-11-27 0 0 0,11 29 0 0 0,1 1 0 0 0,-1-1 0 0 0,0 0 0 0 0,-1 1 0 0 0,0 0 0 0 0,1 0 0 0 0,-2-1 0 0 0,2 1 0 0 0,-1 0 0 0 0,-5-10 0 0 0,4 5 0 0 0,-3-2 0 0 0,0 3 0 0 0,-1-3 0 0 0,6 8 0 0 0,0 1 0 0 0,1 0 0 0 0,-1 0 0 0 0,1 0 0 0 0,-1 0 0 0 0,1-1 0 0 0,-2 1 0 0 0,2 0 0 0 0,0 0 0 0 0,-1 0 0 0 0,1-1 0 0 0,0 1 0 0 0,0-1 0 0 0,-1-2 0 0 0,-9-20 0 0 0,9 22 0 0 0,1 1 0 0 0,0-1 0 0 0,-1 0 0 0 0,1 1 0 0 0,-1-1 0 0 0,0 1 0 0 0,1-2 0 0 0,-1 2 0 0 0,-1 0 0 0 0,1-2 0 0 0,-1 1 0 0 0,-2-5 0 0 0,3 3 0 0 0,0 1 0 0 0,-9-13 0 0 0,2 0 0 0 0,4 11 0 0 0,2 3 0 0 0,1 0 0 0 0,0 2 0 0 0,1 0 0 0 0,0-1 0 0 0,-2 1 0 0 0,2 0 0 0 0,0-1 0 0 0,-1 1 0 0 0,1 0 0 0 0,0-1 0 0 0,-1 1 0 0 0,1-1 0 0 0,0 1 0 0 0,0-2 0 0 0,-1 2 0 0 0,1-1 0 0 0,0 1 0 0 0,0-1 0 0 0,0 1 0 0 0,0-1 0 0 0,0 1 0 0 0,0-1 0 0 0,-1 1 0 0 0,1-2 0 0 0,1 1 0 0 0,-3-11 0 0 0,0 3 0 0 0,1 7 0 0 0,1-2 0 0 0,0 0 0 0 0,-1 2 0 0 0,0-2 0 0 0,0 2 0 0 0,-1-2 0 0 0,1 2 0 0 0,0-1 0 0 0,-1-2 0 0 0,-14-36 0 0 0,15 40 0 0 0,0-1 0 0 0,0 1 0 0 0,1-1 0 0 0,-2 0 0 0 0,2 1 0 0 0,-1-2 0 0 0,1 2 0 0 0,-1-1 0 0 0,1 1 0 0 0,-1-2 0 0 0,1 2 0 0 0,0-1 0 0 0,0-4 0 0 0,-13-17 0 0 0,10 18 0 0 0,3 4 0 0 0,-1 0 0 0 0,1 0 0 0 0,-1-1 0 0 0,0 0 0 0 0,0 1 0 0 0,1 0 0 0 0,-2 1 0 0 0,1-1 0 0 0,0 0 0 0 0,0-1 0 0 0,0 1 0 0 0,-2 0 0 0 0,-5-6 0 0 0,-13-15 0 0 0,9 5 0 0 0,11 15 0 0 0,1 1 0 0 0,-2-1 0 0 0,1 1 0 0 0,0 0 0 0 0,1-1 0 0 0,-1 1 0 0 0,0 0 0 0 0,-1 0 0 0 0,1 0 0 0 0,0-1 0 0 0,-1 1 0 0 0,-1-4 0 0 0,0 1 0 0 0,0-1 0 0 0,0 0 0 0 0,0 0 0 0 0,1 1 0 0 0,1-1 0 0 0,-2-1 0 0 0,2 1 0 0 0,-1-4 0 0 0,-1 3 0 0 0,0-11 0 0 0,-4-8 0 0 0,4 20 0 0 0,2 3 0 0 0,1 1 0 0 0,-1-2 0 0 0,0 2 0 0 0,0-1 0 0 0,-1 1 0 0 0,1-1 0 0 0,0 0 0 0 0,0 1 0 0 0,0 0 0 0 0,-1 0 0 0 0,1 1 0 0 0,1-2 0 0 0,0 2 0 0 0,-1 0 0 0 0,1 0 0 0 0,0-1 0 0 0,-1 1 0 0 0,1 0 0 0 0,0-1 0 0 0,0 1 0 0 0,-1 0 0 0 0,1-1 0 0 0,0 1 0 0 0,0 0 0 0 0,0-1 0 0 0,-1 1 0 0 0,1 0 0 0 0,0-2 0 0 0,0 2 0 0 0,0-1 0 0 0,0 1 0 0 0,0 0 0 0 0,0-1 0 0 0,0 1 0 0 0,-2-4 0 0 0,-43-38 0 0 0,33 19 0 0 0,9 19 0 0 0,-2-1 0 0 0,1 0 0 0 0,0 0 0 0 0,0-1 0 0 0,1 0 0 0 0,-2-3 0 0 0,2 3 0 0 0,1 0 0 0 0,-2 1 0 0 0,2-1 0 0 0,-2 1 0 0 0,-1-3 0 0 0,-3-4 0 0 0,-7-19 0 0 0,11 25 0 0 0,-2-12 0 0 0,-16-11 0 0 0,22 26 0 0 0,0 3 0 0 0,-1-1 0 0 0,1 0 0 0 0,-2 0 0 0 0,2 1 0 0 0,-1-1 0 0 0,1-1 0 0 0,-1 2 0 0 0,1-1 0 0 0,-1 0 0 0 0,0 1 0 0 0,1-1 0 0 0,-1 1 0 0 0,-1-1 0 0 0,2 1 0 0 0,-1-2 0 0 0,0 2 0 0 0,0 0 0 0 0,1-1 0 0 0,-1 1 0 0 0,-1 0 0 0 0,1-1 0 0 0,0 1 0 0 0,-5-11 0 0 0,4 7 0 0 0,-2-4 0 0 0,2 5 0 0 0,1 0 0 0 0,-1 1 0 0 0,1 0 0 0 0,-1-1 0 0 0,1 1 0 0 0,-2 0 0 0 0,1-1 0 0 0,-1 2 0 0 0,1-1 0 0 0,0-1 0 0 0,-5-1 0 0 0,-6-14 0 0 0,-23-24 0 0 0,31 38 0 0 0,5 4 0 0 0,-1-1 0 0 0,0 0 0 0 0,0 0 0 0 0,1 1 0 0 0,-2-1 0 0 0,2 0 0 0 0,-1-1 0 0 0,1 1 0 0 0,-1 0 0 0 0,1 0 0 0 0,-1 0 0 0 0,1-1 0 0 0,0 1 0 0 0,-1 0 0 0 0,1 0 0 0 0,0 0 0 0 0,0-2 0 0 0,-17-53 0 0 0,7 40 0 0 0,2-4 0 0 0,6 14 0 0 0,-2 0 0 0 0,2 1 0 0 0,-2 0 0 0 0,2-1 0 0 0,-5-2 0 0 0,4 4 0 0 0,2 1 0 0 0,1 2 0 0 0,0 1 0 0 0,0-2 0 0 0,0 1 0 0 0,-1 1 0 0 0,1-1 0 0 0,0 0 0 0 0,-1 1 0 0 0,1-1 0 0 0,0-1 0 0 0,-1 2 0 0 0,1-1 0 0 0,-2 1 0 0 0,2-1 0 0 0,-1 1 0 0 0,1-1 0 0 0,-1 1 0 0 0,1-1 0 0 0,-1 1 0 0 0,0-2 0 0 0,-23-20 0 0 0,10 5 0 0 0,-4 1 0 0 0,-20-11 0 0 0,-2 8 0 0 0,36 19 0 0 0,4 0 0 0 0,-22-17 0 0 0,1-1 0 0 0,7 3 0 0 0,4 7 0 0 0,-8-10 0 0 0,15 12 0 0 0,-23-16 0 0 0,8 4 0 0 0,12 12 0 0 0,-1 0 0 0 0,1-1 0 0 0,0 0 0 0 0,-3-5 0 0 0,7 9 0 0 0,0 1 0 0 0,-1 0 0 0 0,1-1 0 0 0,0 1 0 0 0,-1 0 0 0 0,1-1 0 0 0,-2 1 0 0 0,2-1 0 0 0,-2 1 0 0 0,1 0 0 0 0,-1-1 0 0 0,1 0 0 0 0,0 0 0 0 0,0 0 0 0 0,-1-2 0 0 0,-32-31 0 0 0,5 4 0 0 0,10 6 0 0 0,-9-1 0 0 0,-7-5 0 0 0,7-2 0 0 0,-17-17 0 0 0,26 20 0 0 0,16 28 0 0 0,4 2 0 0 0,0 1 0 0 0,-1-2 0 0 0,1 1 0 0 0,0 0 0 0 0,0 1 0 0 0,0-1 0 0 0,1 0 0 0 0,-1-1 0 0 0,-1 1 0 0 0,1 0 0 0 0,1 0 0 0 0,-1 0 0 0 0,1 0 0 0 0,-1-1 0 0 0,1 1 0 0 0,-1 0 0 0 0,1 0 0 0 0,0 0 0 0 0,0 1 0 0 0,0-2 0 0 0,0 2 0 0 0,-2 0 0 0 0,2-1 0 0 0,0 1 0 0 0,0 0 0 0 0,0-1 0 0 0,0 1 0 0 0,-1 0 0 0 0,1-1 0 0 0,0 1 0 0 0,0 0 0 0 0,-1 0 0 0 0,1-1 0 0 0,0 1 0 0 0,-1 0 0 0 0,1 0 0 0 0,0-2 0 0 0,-1 2 0 0 0,1 0 0 0 0,0 0 0 0 0,-2 0 0 0 0,2 0 0 0 0,0-1 0 0 0,-1 1 0 0 0,0 0 0 0 0,-1-1 0 0 0,0 1 0 0 0,1-1 0 0 0,-1 1 0 0 0,1-1 0 0 0,0-1 0 0 0,-2 1 0 0 0,2 1 0 0 0,0-1 0 0 0,0 0 0 0 0,-1 0 0 0 0,1 0 0 0 0,0-1 0 0 0,0 0 0 0 0,-5-6 0 0 0,5 6 0 0 0,1 0 0 0 0,-1 1 0 0 0,1 0 0 0 0,-2 0 0 0 0,1-1 0 0 0,1 1 0 0 0,-1 0 0 0 0,0 0 0 0 0,0 1 0 0 0,1-1 0 0 0,-2-1 0 0 0,1 1 0 0 0,0 0 0 0 0,0 1 0 0 0,0-1 0 0 0,-1 1 0 0 0,1-1 0 0 0,0-1 0 0 0,-1 2 0 0 0,-10-7 0 0 0,-8-21 0 0 0,16 21 0 0 0,-3-4 0 0 0,3 7 0 0 0,-5-4 0 0 0,-7-7 0 0 0,-11-2 0 0 0,-3 1 0 0 0,-8-6 0 0 0,29 16 0 0 0,0 1 0 0 0,-7-2 0 0 0,9 2 0 0 0,-2-3 0 0 0,-29-31 0 0 0,29 27 0 0 0,-1 2 0 0 0,9 8 0 0 0,-9-9 0 0 0,-11-8 0 0 0,-13-19 0 0 0,6-11 0 0 0,-12-3 0 0 0,23 34 0 0 0,-2-2 0 0 0,1-1 0 0 0,10 11 0 0 0,1 1 0 0 0,0-1 0 0 0,-4-7 0 0 0,-12-9 0 0 0,-6-1 0 0 0,29 26 0 0 0,-1 0 0 0 0,-1-1 0 0 0,2 1 0 0 0,-1 0 0 0 0,0 0 0 0 0,0 0 0 0 0,0-1 0 0 0,-1 2 0 0 0,1-1 0 0 0,0 0 0 0 0,0 1 0 0 0,-2-1 0 0 0,-2-4 0 0 0,-1-1 0 0 0,1 1 0 0 0,-7-9 0 0 0,4 0 0 0 0,3 7 0 0 0,2-5 0 0 0,-10-8 0 0 0,12 18 0 0 0,1 1 0 0 0,0 0 0 0 0,-1 0 0 0 0,1 0 0 0 0,-1 0 0 0 0,1-1 0 0 0,-1 1 0 0 0,-1 1 0 0 0,2-1 0 0 0,-1 0 0 0 0,0 0 0 0 0,0 1 0 0 0,1-2 0 0 0,-1 1 0 0 0,-1 1 0 0 0,0-1 0 0 0,-13-12 0 0 0,12 11 0 0 0,-12-9 0 0 0,5 3 0 0 0,3-1 0 0 0,-8-1 0 0 0,14 8 0 0 0,-1 2 0 0 0,2-1 0 0 0,-1 0 0 0 0,0 1 0 0 0,0-1 0 0 0,0 0 0 0 0,-1-1 0 0 0,2 1 0 0 0,-1 0 0 0 0,0 1 0 0 0,1-1 0 0 0,-1 0 0 0 0,1-1 0 0 0,-1 1 0 0 0,1 0 0 0 0,-2-1 0 0 0,-3-7 0 0 0,-9 0 0 0 0,11 4 0 0 0,-4-8 0 0 0,0 5 0 0 0,-4-3 0 0 0,-1 1 0 0 0,7 8 0 0 0,4 2 0 0 0,0-1 0 0 0,1 1 0 0 0,-1-1 0 0 0,-1 1 0 0 0,1-1 0 0 0,1-1 0 0 0,-1 2 0 0 0,1-1 0 0 0,-1 0 0 0 0,0 0 0 0 0,1 0 0 0 0,-1 1 0 0 0,1-2 0 0 0,0 1 0 0 0,-2 0 0 0 0,2 0 0 0 0,-20-18 0 0 0,18 16 0 0 0,-1 2 0 0 0,1 0 0 0 0,0-1 0 0 0,-1-1 0 0 0,1 2 0 0 0,-1-1 0 0 0,1-1 0 0 0,1 1 0 0 0,-1 0 0 0 0,-1-3 0 0 0,1 2 0 0 0,-2-5 0 0 0,7 0 0 0 0,-7-3 0 0 0,3 2 0 0 0,-4 3 0 0 0,-1 2 0 0 0,4 3 0 0 0,-1 0 0 0 0,1 0 0 0 0,0-1 0 0 0,-1 1 0 0 0,1 0 0 0 0,1 0 0 0 0,-2-2 0 0 0,2 2 0 0 0,-2-2 0 0 0,1 0 0 0 0,1 2 0 0 0,1 1 0 0 0,0-1 0 0 0,-1 1 0 0 0,1-1 0 0 0,0 1 0 0 0,-1-2 0 0 0,1 2 0 0 0,-1-1 0 0 0,1 1 0 0 0,0 0 0 0 0,-2-1 0 0 0,2 1 0 0 0,-1-1 0 0 0,1 1 0 0 0,-1 0 0 0 0,0 0 0 0 0,1-1 0 0 0,-1 1 0 0 0,-1 0 0 0 0,-6-5 0 0 0,-3 0 0 0 0,-18-9 0 0 0,22 7 0 0 0,-12-9 0 0 0,-9-3 0 0 0,21 12 0 0 0,7 4 0 0 0,-1 1 0 0 0,-6-3 0 0 0,3 5 0 0 0,1-2 0 0 0,-10-16 0 0 0,-17-16 0 0 0,2 0 0 0 0,15 9 0 0 0,10 21 0 0 0,0 2 0 0 0,-2-11 0 0 0,-5 2 0 0 0,6 6 0 0 0,1 0 0 0 0,-1 1 0 0 0,1-1 0 0 0,-1-1 0 0 0,1 0 0 0 0,0 4 0 0 0,1 0 0 0 0,-10-18 0 0 0,-12-30 0 0 0,24 48 0 0 0,1-3 0 0 0,-9-6 0 0 0,4 5 0 0 0,1 0 0 0 0,-1 1 0 0 0,1-1 0 0 0,0 0 0 0 0,1 0 0 0 0,0 0 0 0 0,-1-3 0 0 0,2 0 0 0 0,-4-1 0 0 0,-3-7 0 0 0,8 12 0 0 0,-8-18 0 0 0,2 14 0 0 0,-4-15 0 0 0,5 16 0 0 0,-2-8 0 0 0,7 15 0 0 0,-2-10 0 0 0,-3-1 0 0 0,3 10 0 0 0,-1 1 0 0 0,-4-16 0 0 0,7 16 0 0 0,-1 0 0 0 0,1 1 0 0 0,0-1 0 0 0,-1-1 0 0 0,1 1 0 0 0,0 0 0 0 0,-1 1 0 0 0,1-1 0 0 0,0 0 0 0 0,0-1 0 0 0,0 1 0 0 0,0 1 0 0 0,0-1 0 0 0,0 0 0 0 0,0 0 0 0 0,0-1 0 0 0,0 1 0 0 0,0 1 0 0 0,1-1 0 0 0,-8-13 0 0 0,2 6 0 0 0,4-6 0 0 0,-3 5 0 0 0,0 1 0 0 0,1-2 0 0 0,-4 1 0 0 0,7 7 0 0 0,0 1 0 0 0,0 1 0 0 0,0-1 0 0 0,0 1 0 0 0,0-1 0 0 0,-1 1 0 0 0,1-1 0 0 0,0 1 0 0 0,0-2 0 0 0,-1 2 0 0 0,1-1 0 0 0,0 1 0 0 0,-2-1 0 0 0,2 1 0 0 0,-1 0 0 0 0,1-1 0 0 0,-1 1 0 0 0,1 0 0 0 0,0-1 0 0 0,-1 1 0 0 0,1 0 0 0 0,-1-1 0 0 0,-1 1 0 0 0,1 0 0 0 0,1-2 0 0 0,-1 2 0 0 0,0 0 0 0 0,1-1 0 0 0,-1 1 0 0 0,0 0 0 0 0,1-1 0 0 0,-2 1 0 0 0,2-1 0 0 0,-1 1 0 0 0,1-1 0 0 0,-1 1 0 0 0,1-2 0 0 0,-1 1 0 0 0,1 1 0 0 0,0-1 0 0 0,-1 0 0 0 0,1 1 0 0 0,0-1 0 0 0,-2-1 0 0 0,2 2 0 0 0,-1-2 0 0 0,0 0 0 0 0,-1-1 0 0 0,0 1 0 0 0,0 0 0 0 0,1-1 0 0 0,-1 2 0 0 0,-1-1 0 0 0,0-1 0 0 0,-6-6 0 0 0,6 5 0 0 0,0-1 0 0 0,0 1 0 0 0,0-2 0 0 0,1 1 0 0 0,0 0 0 0 0,0-1 0 0 0,0 1 0 0 0,1 0 0 0 0,0 0 0 0 0,-1-1 0 0 0,2 1 0 0 0,-1-2 0 0 0,-5-30 0 0 0,6 34 0 0 0,-1-2 0 0 0,1 1 0 0 0,-1-1 0 0 0,0 2 0 0 0,-2-1 0 0 0,2 1 0 0 0,-1-2 0 0 0,1 1 0 0 0,-2 1 0 0 0,1-1 0 0 0,-3-2 0 0 0,-12-23 0 0 0,2 5 0 0 0,1 2 0 0 0,-17-29 0 0 0,-37-55 0 0 0,66 98 0 0 0,0 7 0 0 0,2 0 0 0 0,0 0 0 0 0,0-1 0 0 0,-1 1 0 0 0,1 0 0 0 0,0 1 0 0 0,-1-1 0 0 0,1 0 0 0 0,-1-1 0 0 0,1 2 0 0 0,-1-1 0 0 0,1 0 0 0 0,-1 1 0 0 0,-1-1 0 0 0,-54-62 0 0 0,55 63 0 0 0,0-1 0 0 0,0 1 0 0 0,1-2 0 0 0,-1 1 0 0 0,0 1 0 0 0,1-1 0 0 0,-2 0 0 0 0,2 0 0 0 0,-1 1 0 0 0,1-1 0 0 0,-1-1 0 0 0,1 1 0 0 0,-1 0 0 0 0,1 0 0 0 0,0 0 0 0 0,0 1 0 0 0,-1-2 0 0 0,1 1 0 0 0,-4-6 0 0 0,-7-4 0 0 0,11 8 0 0 0,0 0 0 0 0,-4-16 0 0 0,-7-8 0 0 0,11 22 0 0 0,0-9 0 0 0,-11-26 0 0 0,-3 2 0 0 0,9 29 0 0 0,2 1 0 0 0,-1-2 0 0 0,2 1 0 0 0,-1-1 0 0 0,1 0 0 0 0,1 7 0 0 0,-2-9 0 0 0,0 1 0 0 0,2-3 0 0 0,-2 3 0 0 0,2-5 0 0 0,1 14 0 0 0,1-1 0 0 0,-2 2 0 0 0,1-1 0 0 0,0-1 0 0 0,0 1 0 0 0,0 1 0 0 0,-1-2 0 0 0,1 1 0 0 0,-1 0 0 0 0,-1-1 0 0 0,0-5 0 0 0,-2-5 0 0 0,0-11 0 0 0,3 19 0 0 0,-1 1 0 0 0,2 0 0 0 0,-1-1 0 0 0,0 2 0 0 0,0-2 0 0 0,-2 1 0 0 0,0-3 0 0 0,-3-11 0 0 0,2 10 0 0 0,3 5 0 0 0,-1 0 0 0 0,1 0 0 0 0,-1 0 0 0 0,0 1 0 0 0,1-1 0 0 0,-2 1 0 0 0,1 0 0 0 0,1-1 0 0 0,-2 1 0 0 0,0 0 0 0 0,-7-9 0 0 0,1-1 0 0 0,4 6 0 0 0,2 0 0 0 0,-2 0 0 0 0,1-1 0 0 0,1 1 0 0 0,-1-1 0 0 0,1-3 0 0 0,0 6 0 0 0,1-2 0 0 0,-1 1 0 0 0,0-1 0 0 0,0 1 0 0 0,-1-2 0 0 0,-25-40 0 0 0,-3-14 0 0 0,13 25 0 0 0,18 35 0 0 0,0-1 0 0 0,-1 0 0 0 0,1 1 0 0 0,1 0 0 0 0,-1 0 0 0 0,0 0 0 0 0,1 0 0 0 0,-1-2 0 0 0,1 2 0 0 0,-1 0 0 0 0,1-2 0 0 0,0 2 0 0 0,0 0 0 0 0,-2-3 0 0 0,-1-18 0 0 0,-2-3 0 0 0,5 19 0 0 0,-1 0 0 0 0,0 0 0 0 0,-1 0 0 0 0,1 0 0 0 0,-1-2 0 0 0,-12-21 0 0 0,14 23 0 0 0,-8-8 0 0 0,4 8 0 0 0,-32-49 0 0 0,27 50 0 0 0,3-5 0 0 0,6 8 0 0 0,0 0 0 0 0,0 1 0 0 0,-2 1 0 0 0,2-1 0 0 0,0 1 0 0 0,0-1 0 0 0,0 0 0 0 0,-1 1 0 0 0,1-1 0 0 0,0 1 0 0 0,-1-2 0 0 0,1 2 0 0 0,0-1 0 0 0,-1 1 0 0 0,1-1 0 0 0,-1 1 0 0 0,1-1 0 0 0,-2 1 0 0 0,2-1 0 0 0,-1 1 0 0 0,1 0 0 0 0,-1-2 0 0 0,1 2 0 0 0,-1 0 0 0 0,1 0 0 0 0,-1-1 0 0 0,0 1 0 0 0,1 0 0 0 0,-2 0 0 0 0,1 0 0 0 0,1 0 0 0 0,-1 0 0 0 0,1-1 0 0 0,-1 1 0 0 0,1 0 0 0 0,-1 0 0 0 0,1 0 0 0 0,-2-1 0 0 0,2 1 0 0 0,-1 0 0 0 0,1-1 0 0 0,-1 1 0 0 0,1 0 0 0 0,0-2 0 0 0,-1 2 0 0 0,1-1 0 0 0,0 1 0 0 0,-1 0 0 0 0,1-1 0 0 0,0 1 0 0 0,-2-1 0 0 0,2 1 0 0 0,0-1 0 0 0,0 1 0 0 0,-1-2 0 0 0,1 1 0 0 0,0 0 0 0 0,-1 0 0 0 0,1 0 0 0 0,-1 0 0 0 0,1-2 0 0 0,-1 2 0 0 0,1 0 0 0 0,-2 0 0 0 0,1 1 0 0 0,1-2 0 0 0,-1 1 0 0 0,-1-1 0 0 0,-14-17 0 0 0,-18-17 0 0 0,16 16 0 0 0,-1 0 0 0 0,-17-15 0 0 0,15 10 0 0 0,17 23 0 0 0,2-2 0 0 0,-2 2 0 0 0,2 0 0 0 0,-2-2 0 0 0,2 2 0 0 0,0-2 0 0 0,-1 0 0 0 0,1 2 0 0 0,0-1 0 0 0,-1-1 0 0 0,2-1 0 0 0,-1 2 0 0 0,0-1 0 0 0,1 1 0 0 0,0-1 0 0 0,0-1 0 0 0,0 2 0 0 0,1-2 0 0 0,-2 0 0 0 0,1 0 0 0 0,-1 1 0 0 0,-1-2 0 0 0,1 1 0 0 0,-1 0 0 0 0,0 0 0 0 0,0 1 0 0 0,-1 0 0 0 0,0-1 0 0 0,1 2 0 0 0,-2-2 0 0 0,2 1 0 0 0,-2 1 0 0 0,-68-46 0 0 0,65 43 0 0 0,7 5 0 0 0,1 1 0 0 0,-1-1 0 0 0,-1 1 0 0 0,2 0 0 0 0,-1-1 0 0 0,1 1 0 0 0,-1-2 0 0 0,1 2 0 0 0,-1-1 0 0 0,1 0 0 0 0,0 1 0 0 0,-1-1 0 0 0,1 1 0 0 0,0-1 0 0 0,-2-1 0 0 0,2 2 0 0 0,0-1 0 0 0,0 0 0 0 0,0 1 0 0 0,0-1 0 0 0,-1 0 0 0 0,1 1 0 0 0,0 0 0 0 0,0 0 0 0 0,0 0 0 0 0,0-1 0 0 0,0 1 0 0 0,0 0 0 0 0,0 0 0 0 0,0 0 0 0 0,0-2 0 0 0,0 2 0 0 0,-1 0 0 0 0,1 0 0 0 0,0 0 0 0 0,0 0 0 0 0,0 0 0 0 0,0-1 0 0 0,0 1 0 0 0,-1 0 0 0 0,1 0 0 0 0,0 0 0 0 0,0 0 0 0 0,0 0 0 0 0,-1 0 0 0 0,1 0 0 0 0,0-1 0 0 0,0 1 0 0 0,0 0 0 0 0,-1 0 0 0 0,1 0 0 0 0,0 0 0 0 0,0 0 0 0 0,0 0 0 0 0,-2 0 0 0 0,-11-6 0 0 0,11 2 0 0 0,1 2 0 0 0,-3-3 0 0 0,1 2 0 0 0,-1 0 0 0 0,-1 0 0 0 0,2-1 0 0 0,-2 2 0 0 0,0-2 0 0 0,-3 1 0 0 0,-4-4 0 0 0,5-2 0 0 0,7 8 0 0 0,-1 0 0 0 0,1 1 0 0 0,-2-1 0 0 0,2-1 0 0 0,-1 2 0 0 0,0-1 0 0 0,1 0 0 0 0,-1 1 0 0 0,0-1 0 0 0,1 1 0 0 0,-2-1 0 0 0,1 1 0 0 0,0 0 0 0 0,1-1 0 0 0,-1 1 0 0 0,0 0 0 0 0,0-2 0 0 0,-1 2 0 0 0,1 0 0 0 0,-6-2 0 0 0,1-6 0 0 0,5 6 0 0 0,1 1 0 0 0,0 1 0 0 0,0-1 0 0 0,-1 1 0 0 0,1-1 0 0 0,0 0 0 0 0,-2 1 0 0 0,2-1 0 0 0,-1 1 0 0 0,1-2 0 0 0,0 2 0 0 0,-1-1 0 0 0,1 1 0 0 0,-1 0 0 0 0,0-1 0 0 0,1 1 0 0 0,-1-1 0 0 0,-1 1 0 0 0,-19-15 0 0 0,-27-9 0 0 0,21 10 0 0 0,26 14 0 0 0,0 0 0 0 0,-1-1 0 0 0,1 1 0 0 0,0 0 0 0 0,0-1 0 0 0,1 1 0 0 0,-1 0 0 0 0,0-1 0 0 0,-1 1 0 0 0,1-1 0 0 0,1 0 0 0 0,-1 1 0 0 0,0-2 0 0 0,0 2 0 0 0,1-1 0 0 0,-2 0 0 0 0,2 0 0 0 0,-1 0 0 0 0,-5-5 0 0 0,2 4 0 0 0,2 2 0 0 0,1 0 0 0 0,0-1 0 0 0,-1 1 0 0 0,0-1 0 0 0,1 1 0 0 0,0-1 0 0 0,0 1 0 0 0,0-1 0 0 0,-1-1 0 0 0,1 2 0 0 0,0-1 0 0 0,0 0 0 0 0,0 0 0 0 0,1 0 0 0 0,-2 0 0 0 0,1-1 0 0 0,-19-15 0 0 0,8 7 0 0 0,12 4 0 0 0,0 4 0 0 0,-3-4 0 0 0,-1 1 0 0 0,0-1 0 0 0,0 1 0 0 0,0 1 0 0 0,-3-4 0 0 0,-18-20 0 0 0,19 20 0 0 0,4 4 0 0 0,-1 0 0 0 0,0 1 0 0 0,0-1 0 0 0,0 2 0 0 0,-1-2 0 0 0,1 2 0 0 0,-1-2 0 0 0,1 2 0 0 0,-1 0 0 0 0,0-1 0 0 0,0 2 0 0 0,-1-1 0 0 0,0-1 0 0 0,-11-12 0 0 0,4 7 0 0 0,5 3 0 0 0,-1 0 0 0 0,1 0 0 0 0,0-1 0 0 0,-2-2 0 0 0,0 3 0 0 0,7 3 0 0 0,0 1 0 0 0,0-1 0 0 0,0 0 0 0 0,0 1 0 0 0,-1-1 0 0 0,2 0 0 0 0,-1 0 0 0 0,0 0 0 0 0,0 0 0 0 0,0-1 0 0 0,0 0 0 0 0,1 1 0 0 0,-1 0 0 0 0,0 0 0 0 0,0 0 0 0 0,0 1 0 0 0,0-1 0 0 0,-1 0 0 0 0,1 1 0 0 0,-1 0 0 0 0,0-1 0 0 0,-27-16 0 0 0,17 11 0 0 0,-13-11 0 0 0,0-2 0 0 0,-5 6 0 0 0,-40 0 0 0 0,30 0 0 0 0,34 13 0 0 0,-11-6 0 0 0,-16-21 0 0 0,28 25 0 0 0,1-2 0 0 0,-1 3 0 0 0,1-2 0 0 0,-1 0 0 0 0,0 2 0 0 0,0 0 0 0 0,0-1 0 0 0,-5 0 0 0 0,-13-7 0 0 0,12 8 0 0 0,10 2 0 0 0,-1-1 0 0 0,0 1 0 0 0,0-2 0 0 0,1 2 0 0 0,-1-1 0 0 0,1 0 0 0 0,0 1 0 0 0,1-1 0 0 0,-2 0 0 0 0,1 0 0 0 0,-1-2 0 0 0,-10-5 0 0 0,11 5 0 0 0,0 2 0 0 0,-2-1 0 0 0,0 1 0 0 0,2-2 0 0 0,-2 2 0 0 0,1 0 0 0 0,-1 0 0 0 0,0 0 0 0 0,1-1 0 0 0,2 1 0 0 0,0 0 0 0 0,-2 1 0 0 0,2-1 0 0 0,0 0 0 0 0,-1-1 0 0 0,0 1 0 0 0,1 0 0 0 0,0-1 0 0 0,0 0 0 0 0,0 1 0 0 0,0 0 0 0 0,-1-1 0 0 0,1 1 0 0 0,0-2 0 0 0,0 1 0 0 0,0 1 0 0 0,-1-2 0 0 0,1 1 0 0 0,0 1 0 0 0,-1-2 0 0 0,0 2 0 0 0,1 0 0 0 0,-1-1 0 0 0,1 0 0 0 0,-2 1 0 0 0,1 0 0 0 0,-34-22 0 0 0,1-4 0 0 0,25 16 0 0 0,10 10 0 0 0,-1 0 0 0 0,1 0 0 0 0,-1 0 0 0 0,0 1 0 0 0,1-2 0 0 0,-2 1 0 0 0,1 0 0 0 0,0 0 0 0 0,0 1 0 0 0,1-1 0 0 0,-1 1 0 0 0,-2-3 0 0 0,2 3 0 0 0,-1 0 0 0 0,0-1 0 0 0,1 0 0 0 0,0 1 0 0 0,0-1 0 0 0,0-1 0 0 0,0 1 0 0 0,-1 0 0 0 0,1 1 0 0 0,0-1 0 0 0,0 0 0 0 0,0 0 0 0 0,-1-1 0 0 0,-5-4 0 0 0,6 5 0 0 0,0 1 0 0 0,0-1 0 0 0,-1 1 0 0 0,1 0 0 0 0,0-1 0 0 0,0 0 0 0 0,0 1 0 0 0,0-2 0 0 0,-1 1 0 0 0,1 1 0 0 0,0-1 0 0 0,0 0 0 0 0,1 0 0 0 0,-1 0 0 0 0,-1-1 0 0 0,1 1 0 0 0,1 0 0 0 0,-1 0 0 0 0,1 0 0 0 0,-2-2 0 0 0,-1 1 0 0 0,0-1 0 0 0,0 1 0 0 0,1 0 0 0 0,-2 0 0 0 0,2 0 0 0 0,-2 1 0 0 0,2-1 0 0 0,-2 0 0 0 0,1 1 0 0 0,-2 0 0 0 0,-1-1 0 0 0,0-1 0 0 0,2 0 0 0 0,-2 0 0 0 0,1 0 0 0 0,0 0 0 0 0,0 0 0 0 0,1-1 0 0 0,-1-1 0 0 0,0 2 0 0 0,-1-3 0 0 0,-22-18 0 0 0,23 22 0 0 0,1-1 0 0 0,-1 0 0 0 0,2 0 0 0 0,-1 0 0 0 0,1-1 0 0 0,-1 1 0 0 0,2 2 0 0 0,1-2 0 0 0,-2 2 0 0 0,2 0 0 0 0,-1 0 0 0 0,-1-1 0 0 0,1 1 0 0 0,1 0 0 0 0,-2 0 0 0 0,1 0 0 0 0,-2-1 0 0 0,-3-1 0 0 0,-34-14 0 0 0,38 16 0 0 0,1 0 0 0 0,0 0 0 0 0,-1 0 0 0 0,1-1 0 0 0,-1 1 0 0 0,1 0 0 0 0,0 0 0 0 0,0-2 0 0 0,0 2 0 0 0,0 0 0 0 0,-5-5 0 0 0,-12-1 0 0 0,-21-17 0 0 0,32 18 0 0 0,-2 1 0 0 0,2 1 0 0 0,-1-1 0 0 0,-1 1 0 0 0,1 1 0 0 0,-1-1 0 0 0,-1 2 0 0 0,2-1 0 0 0,-2 2 0 0 0,-8-1 0 0 0,-2 4 0 0 0,-4-4 0 0 0,15 0 0 0 0,6 2 0 0 0,0-2 0 0 0,0 2 0 0 0,0 0 0 0 0,0 0 0 0 0,-1 0 0 0 0,2 2 0 0 0,-1-2 0 0 0,-3 2 0 0 0,-24-3 0 0 0,6-2 0 0 0,-53 0 0 0 0,34-3 0 0 0,28 3 0 0 0,-3 0 0 0 0,0 0 0 0 0,-12 2 0 0 0,-8 1 0 0 0,-4-7 0 0 0,36 6 0 0 0,0 0 0 0 0,0 0 0 0 0,0-1 0 0 0,0 0 0 0 0,-1 1 0 0 0,0-3 0 0 0,1 2 0 0 0,0 0 0 0 0,0-1 0 0 0,1 2 0 0 0,-1 0 0 0 0,-2 0 0 0 0,1-1 0 0 0,-3 2 0 0 0,2-1 0 0 0,-1-1 0 0 0,1-1 0 0 0,-1 1 0 0 0,-2-2 0 0 0,-9-1 0 0 0,-36-4 0 0 0,35 7 0 0 0,-14-1 0 0 0,25 3 0 0 0,1-1 0 0 0,0 0 0 0 0,-1 0 0 0 0,1-1 0 0 0,-10-3 0 0 0,8 1 0 0 0,2 2 0 0 0,-2-1 0 0 0,0 2 0 0 0,0 0 0 0 0,-5 0 0 0 0,5 1 0 0 0,1-1 0 0 0,-1 0 0 0 0,0-2 0 0 0,0 1 0 0 0,-2-2 0 0 0,5 2 0 0 0,1-1 0 0 0,-2 2 0 0 0,2 0 0 0 0,0 0 0 0 0,-2 1 0 0 0,1 0 0 0 0,0 0 0 0 0,2 0 0 0 0,-1-1 0 0 0,1 1 0 0 0,0-2 0 0 0,-2 1 0 0 0,2-1 0 0 0,-7-3 0 0 0,12 3 0 0 0,-21 1 0 0 0,0 1 0 0 0,1 1 0 0 0,-1 1 0 0 0,-11 3 0 0 0,-21 3 0 0 0,35-7 0 0 0,16-2 0 0 0,0 1 0 0 0,0 1 0 0 0,0-1 0 0 0,0 0 0 0 0,0 2 0 0 0,1-1 0 0 0,-5 1 0 0 0,2-1 0 0 0,1 1 0 0 0,-1-2 0 0 0,0 1 0 0 0,1-1 0 0 0,-1 0 0 0 0,0 0 0 0 0,0 0 0 0 0,0-1 0 0 0,0 1 0 0 0,-24-3 0 0 0,-46-3 0 0 0,57 5 0 0 0,1 0 0 0 0,-1-2 0 0 0,0 0 0 0 0,2-1 0 0 0,0 2 0 0 0,-1 1 0 0 0,0 0 0 0 0,-74-9 0 0 0,-37 14 0 0 0,118-6 0 0 0,1 0 0 0 0,3 1 0 0 0,1 0 0 0 0,-2 0 0 0 0,1-1 0 0 0,0 2 0 0 0,0-1 0 0 0,0 2 0 0 0,0-1 0 0 0,0 2 0 0 0,0-2 0 0 0,-1 2 0 0 0,5-2 0 0 0,-49 5 0 0 0,49-5 0 0 0,0 0 0 0 0,0 1 0 0 0,0-1 0 0 0,0 1 0 0 0,0 0 0 0 0,0 0 0 0 0,0 1 0 0 0,-2 0 0 0 0,-19 5 0 0 0,-26 0 0 0 0,37-6 0 0 0,1 1 0 0 0,0-1 0 0 0,-8 4 0 0 0,7-3 0 0 0,1-1 0 0 0,0 2 0 0 0,-9-2 0 0 0,-4 0 0 0 0,0 1 0 0 0,-11 3 0 0 0,4 0 0 0 0,31-5 0 0 0,-6 1 0 0 0,-1-1 0 0 0,0 1 0 0 0,1-1 0 0 0,-1 0 0 0 0,1 0 0 0 0,-4-1 0 0 0,-16 2 0 0 0,8 0 0 0 0,-38 5 0 0 0,42-5 0 0 0,1 2 0 0 0,0-1 0 0 0,1 1 0 0 0,-1 1 0 0 0,-14 5 0 0 0,12-3 0 0 0,-2-2 0 0 0,-14 4 0 0 0,11-10 0 0 0,14 1 0 0 0,1 1 0 0 0,0 0 0 0 0,-1 1 0 0 0,1 1 0 0 0,0-2 0 0 0,-1 1 0 0 0,1 1 0 0 0,0-1 0 0 0,0 2 0 0 0,-2 0 0 0 0,6-2 0 0 0,-1 1 0 0 0,1-2 0 0 0,0 1 0 0 0,-1 0 0 0 0,1-1 0 0 0,-1 0 0 0 0,1 1 0 0 0,0-1 0 0 0,-2 0 0 0 0,2 0 0 0 0,1 0 0 0 0,-2 0 0 0 0,1 1 0 0 0,1-1 0 0 0,-2 0 0 0 0,1 2 0 0 0,1-2 0 0 0,-2 1 0 0 0,1-1 0 0 0,1 1 0 0 0,-2 0 0 0 0,2 0 0 0 0,-1 0 0 0 0,-1 1 0 0 0,1 0 0 0 0,0-1 0 0 0,-2 2 0 0 0,2-2 0 0 0,-2 0 0 0 0,2 0 0 0 0,-2 0 0 0 0,2-1 0 0 0,-2 2 0 0 0,2-2 0 0 0,-3 1 0 0 0,2-1 0 0 0,-1 1 0 0 0,-1 0 0 0 0,2 0 0 0 0,-1 1 0 0 0,0-1 0 0 0,1 0 0 0 0,-1 1 0 0 0,1-1 0 0 0,-1 3 0 0 0,-2-2 0 0 0,0 2 0 0 0,2-2 0 0 0,-2 1 0 0 0,0-1 0 0 0,-3 2 0 0 0,-25 10 0 0 0,23-8 0 0 0,2-1 0 0 0,-2-1 0 0 0,0 0 0 0 0,-5 1 0 0 0,-6 3 0 0 0,-12 5 0 0 0,34-13 0 0 0,-3 1 0 0 0,1 1 0 0 0,0-2 0 0 0,-2 1 0 0 0,2-1 0 0 0,-1 1 0 0 0,1-1 0 0 0,0 0 0 0 0,-1 0 0 0 0,1 0 0 0 0,-1 0 0 0 0,0 0 0 0 0,-7 0 0 0 0,9 0 0 0 0,1 0 0 0 0,0 0 0 0 0,-1 0 0 0 0,1 0 0 0 0,-1 0 0 0 0,1 0 0 0 0,-1 0 0 0 0,1 0 0 0 0,-2 0 0 0 0,2 0 0 0 0,0 0 0 0 0,-1 0 0 0 0,1 1 0 0 0,-1-1 0 0 0,1 0 0 0 0,0 0 0 0 0,-1 0 0 0 0,1 1 0 0 0,-1-1 0 0 0,1 0 0 0 0,0 0 0 0 0,-2 1 0 0 0,2-1 0 0 0,0 2 0 0 0,-4 0 0 0 0,-13-4 0 0 0,9-3 0 0 0,3-1 0 0 0,10-4 0 0 0,-3 7 0 0 0,2-1 0 0 0,-1 1 0 0 0,1 0 0 0 0,1 0 0 0 0,-2 0 0 0 0,1 1 0 0 0,0 0 0 0 0,2-2 0 0 0,21-13 0 0 0,-26 16 0 0 0,-1 0 0 0 0,1 0 0 0 0,0 0 0 0 0,0-1 0 0 0,0 1 0 0 0,2 1 0 0 0,-2-1 0 0 0,0 0 0 0 0,0 0 0 0 0,1 1 0 0 0,-1-1 0 0 0,1 1 0 0 0,-1-2 0 0 0,1 2 0 0 0,0-1 0 0 0,7-4 0 0 0,-5 3 0 0 0,-2 0 0 0 0,2-1 0 0 0,0 1 0 0 0,-1 1 0 0 0,1-2 0 0 0,-1 2 0 0 0,1 0 0 0 0,3-1 0 0 0,25-13 0 0 0,-30 13 0 0 0,2 0 0 0 0,0-1 0 0 0,-1 1 0 0 0,1-1 0 0 0,0 2 0 0 0,0 0 0 0 0,0-1 0 0 0,-1 0 0 0 0,2 1 0 0 0,9-2 0 0 0,25-13 3 0 0,-24 11-9 0 0,-2 1 0 0 0,0-1 0 0 0,6-5 6 0 0,-14 8-36 0 0,1 0-1 0 0,-1-1 0 0 0,0 2 0 0 0,1 0 0 0 0,0 0 1 0 0,0 0-1 0 0,0 1 0 0 0,0 0 0 0 0,3 0 37 0 0,28-4 114 0 0,160-23 118 0 0,-182 25-232 0 0,-1 1 0 0 0,1 0 0 0 0,5 2 0 0 0,32-2 0 0 0,22-4 0 0 0,-69 4 0 0 0,-1 1 0 0 0,1 0 0 0 0,0 1 0 0 0,0-1 0 0 0,3 2 0 0 0,18 1 0 0 0,29-5 0 0 0,-2-3 0 0 0,8-2 0 0 0,29-1 0 0 0,2 4 0 0 0,46 5 0 0 0,-27 2 0 0 0,-37-9 0 0 0,59 2 0 0 0,-114 4 0 0 0,0 2 0 0 0,17 4 0 0 0,-17-2 0 0 0,0-2 0 0 0,19 1 0 0 0,22 3 0 0 0,-37 1 0 0 0,-20-6 0 0 0,0-1 0 0 0,0 1 0 0 0,0 0 0 0 0,1-1 0 0 0,-2 1 0 0 0,2-1 0 0 0,-2 0 0 0 0,2 2 0 0 0,-1-2 0 0 0,1-2 0 0 0,14 1 0 0 0,1 1 0 0 0,-1 0 0 0 0,1 1 0 0 0,21 1 0 0 0,30 0 0 0 0,-1 4 0 0 0,-53-5 0 0 0,41 9 0 0 0,-45-8 0 0 0,-2 0 0 0 0,2 1 0 0 0,4 2 0 0 0,20 4 0 0 0,-11-3 0 0 0,0 0 0 0 0,4 2 0 0 0,33 10 0 0 0,-11-4 0 0 0,-38-9 0 0 0,1 0 0 0 0,2-2 0 0 0,8 2 0 0 0,16 4 0 0 0,-26-7 0 0 0,-1 0 0 0 0,2 1 0 0 0,12-2 0 0 0,49 5 0 0 0,-53-4 0 0 0,0 1 0 0 0,0 0 0 0 0,-2 2 0 0 0,15 4 0 0 0,18 5 0 0 0,-19-7 0 0 0,-13-4 0 0 0,-1 2 0 0 0,0 1 0 0 0,3 1 0 0 0,-10-3 0 0 0,17 0 0 0 0,6 2 0 0 0,-12-2 0 0 0,-9-2 0 0 0,0 1 0 0 0,12-2 0 0 0,41 7 0 0 0,-65-8 0 0 0,2 1 0 0 0,-1-1 0 0 0,0 2 0 0 0,1-1 0 0 0,-1 1 0 0 0,-1-1 0 0 0,3 3 0 0 0,9-1 0 0 0,-13-3 0 0 0,0 2 0 0 0,0-2 0 0 0,0 0 0 0 0,0 0 0 0 0,0 1 0 0 0,0 0 0 0 0,0-1 0 0 0,-1 1 0 0 0,3 2 0 0 0,21 7 0 0 0,-12-4 0 0 0,9 10 0 0 0,18-1 0 0 0,-22-5 0 0 0,-15-7 0 0 0,0 1 0 0 0,22 9 0 0 0,-17-8 0 0 0,2-3 0 0 0,0 2 0 0 0,1-2 0 0 0,1 0 0 0 0,27 8 0 0 0,-33-8 0 0 0,2-1 0 0 0,-2 2 0 0 0,1-2 0 0 0,-1 0 0 0 0,5 0 0 0 0,-5 1 0 0 0,0-2 0 0 0,-1 2 0 0 0,1-1 0 0 0,0 0 0 0 0,-1 2 0 0 0,8 1 0 0 0,27 8 0 0 0,-25-8 0 0 0,-1 1 0 0 0,0-1 0 0 0,0 2 0 0 0,0 0 0 0 0,13 4 0 0 0,5 4 0 0 0,-26-9 0 0 0,1-2 0 0 0,-1 0 0 0 0,2 0 0 0 0,-2 0 0 0 0,1-1 0 0 0,1 0 0 0 0,5 0 0 0 0,31 7 0 0 0,-27-4 0 0 0,0-2 0 0 0,15 3 0 0 0,-19-3 0 0 0,1-1 0 0 0,0 2 0 0 0,11 4 0 0 0,5 4 0 0 0,1 3 0 0 0,-3-4 0 0 0,0-1 0 0 0,19 3 0 0 0,13 5 0 0 0,-2-5 0 0 0,-39-10 0 0 0,-14-3 0 0 0,0 1 0 0 0,0 1 0 0 0,0-1 0 0 0,0 0 0 0 0,0 1 0 0 0,5 2 0 0 0,15 2 0 0 0,-24-5 0 0 0,2-1 0 0 0,-2 1 0 0 0,2-1 0 0 0,-2 1 0 0 0,2 1 0 0 0,-2-1 0 0 0,2 0 0 0 0,-2 0 0 0 0,0 0 0 0 0,2 2 0 0 0,-2-2 0 0 0,2 2 0 0 0,-3-1 0 0 0,1-1 0 0 0,0 0 0 0 0,0-1 0 0 0,-1 1 0 0 0,2 0 0 0 0,-2-1 0 0 0,1 2 0 0 0,0-2 0 0 0,0 1 0 0 0,0-1 0 0 0,0 0 0 0 0,1 1 0 0 0,17 4 0 0 0,7 9 0 0 0,8 3 0 0 0,-10-8 0 0 0,-22-5 0 0 0,2 0 0 0 0,28 12 0 0 0,-25-11 0 0 0,-2-1 0 0 0,1 1 0 0 0,-1 1 0 0 0,0-1 0 0 0,3 4 0 0 0,-5-4 0 0 0,0 0 0 0 0,1 0 0 0 0,0-2 0 0 0,1 1 0 0 0,-1 1 0 0 0,1-2 0 0 0,-1 0 0 0 0,6 2 0 0 0,-5-2 0 0 0,0 0 0 0 0,-1 0 0 0 0,1 0 0 0 0,-1 1 0 0 0,3 3 0 0 0,-3-3 0 0 0,-1-1 0 0 0,2 1 0 0 0,-1-2 0 0 0,0 2 0 0 0,1-2 0 0 0,3 2 0 0 0,-2-1 0 0 0,1 1 0 0 0,-1-1 0 0 0,0 1 0 0 0,-1-1 0 0 0,0 2 0 0 0,1 0 0 0 0,-1 0 0 0 0,-1 0 0 0 0,0 0 0 0 0,15 12 0 0 0,16 15 0 0 0,0-3 0 0 0,-29-24 0 0 0,17 17 0 0 0,33 33 0 0 0,-27-22 0 0 0,-5-1 0 0 0,-19-23 0 0 0,0-1 0 0 0,0-1 0 0 0,1 1 0 0 0,-1-1 0 0 0,2 1 0 0 0,0 0 0 0 0,2 1 0 0 0,-3 1 0 0 0,5 4 0 0 0,21 24 0 0 0,-4-8 0 0 0,-22-22 0 0 0,0-1 0 0 0,0 1 0 0 0,0-1 0 0 0,2-1 0 0 0,1 2 0 0 0,-1-2 0 0 0,-2 1 0 0 0,1 0 0 0 0,-2 0 0 0 0,1 0 0 0 0,-1 2 0 0 0,0-1 0 0 0,0 0 0 0 0,-1 1 0 0 0,1 0 0 0 0,-3 0 0 0 0,2 0 0 0 0,2 7 0 0 0,1-2 0 0 0,2 0 0 0 0,2 3 0 0 0,18 39 0 0 0,-23-46 0 0 0,0 1 0 0 0,0 1 0 0 0,-1 0 0 0 0,-1 0 0 0 0,1 3 0 0 0,0-2 0 0 0,-1 1 0 0 0,3 1 0 0 0,2 3 0 0 0,-7-14 0 0 0,-1 1 0 0 0,0 0 0 0 0,1 0 0 0 0,-1-1 0 0 0,1 3 0 0 0,13 33 0 0 0,-7-22 0 0 0,-2-1 0 0 0,0 2 0 0 0,-1-1 0 0 0,2 19 0 0 0,-8-35 0 0 0,1 1 0 0 0,-1-2 0 0 0,0 1 0 0 0,0 1 0 0 0,1-2 0 0 0,-1 1 0 0 0,2 1 0 0 0,-1-2 0 0 0,-1 1 0 0 0,1 1 0 0 0,0-2 0 0 0,0 1 0 0 0,2 1 0 0 0,-2-1 0 0 0,0 0 0 0 0,0 0 0 0 0,1 0 0 0 0,-1 0 0 0 0,0 1 0 0 0,0-1 0 0 0,-1 0 0 0 0,1 2 0 0 0,15 38 0 0 0,-7-15 0 0 0,2 0 0 0 0,1 0 0 0 0,0 0 0 0 0,10 12 0 0 0,-17-28 0 0 0,1 0 0 0 0,-1-1 0 0 0,-2 1 0 0 0,1 1 0 0 0,-1-1 0 0 0,1 6 0 0 0,8 23 0 0 0,-6-8 0 0 0,-5-25 0 0 0,0 0 0 0 0,0 0 0 0 0,2-1 0 0 0,0 5 0 0 0,1 7 0 0 0,-4-16 0 0 0,1 0 0 0 0,-1 1 0 0 0,0-1 0 0 0,1 0 0 0 0,-1 1 0 0 0,2-1 0 0 0,-1 1 0 0 0,0 0 0 0 0,14 51 0 0 0,1 24 0 0 0,-13-64 0 0 0,1 2 0 0 0,-2-2 0 0 0,1 2 0 0 0,-2-1 0 0 0,0 14 0 0 0,-1-6 0 0 0,2 0 0 0 0,2 3 0 0 0,7 55 0 0 0,-8-58 0 0 0,-3-20 0 0 0,0 2 0 0 0,1-2 0 0 0,-1 2 0 0 0,2-1 0 0 0,-1 1 0 0 0,0-2 0 0 0,1 3 0 0 0,9 25 0 0 0,-1 0 0 0 0,-2 0 0 0 0,3 28 0 0 0,-10-52 0 0 0,4 29 0 0 0,-5-25 0 0 0,1-2 0 0 0,0 1 0 0 0,3 10 0 0 0,-1-7 0 0 0,1 1 0 0 0,-2-1 0 0 0,-1 2 0 0 0,0 0 0 0 0,4 24 0 0 0,0-9 0 0 0,-1-14 0 0 0,-2-1 0 0 0,0 0 0 0 0,-1 7 0 0 0,5 93 0 0 0,-6 59 0 0 0,-1-169 0 0 0,7 20 0 0 0,-5-12 0 0 0,-1 10 0 0 0,3 0 0 0 0,9 10 0 0 0,-6-10 0 0 0,2 14 0 0 0,-2 28 0 0 0,-6-61 0 0 0,1-1 0 0 0,-1 1 0 0 0,0-1 0 0 0,-1 1 0 0 0,1 0 0 0 0,-1-1 0 0 0,1 1 0 0 0,-2-1 0 0 0,1 1 0 0 0,0-2 0 0 0,0 3 0 0 0,-1 0 0 0 0,0-1 0 0 0,1 1 0 0 0,0 0 0 0 0,0 0 0 0 0,0 5 0 0 0,-10 64 0 0 0,10-63 0 0 0,0 1 0 0 0,-2-2 0 0 0,1 1 0 0 0,-3 9 0 0 0,-6 26 0 0 0,9-33 0 0 0,-2 0 0 0 0,1 0 0 0 0,-2 0 0 0 0,0 0 0 0 0,-7 11 0 0 0,-11 33 0 0 0,-7 18 0 0 0,18-49 0 0 0,-19 38 0 0 0,22-40 0 0 0,-2 0 0 0 0,-9 14 0 0 0,5-12 0 0 0,-8 23 0 0 0,13-29 0 0 0,-4 14 0 0 0,-6 39 0 0 0,9-38 0 0 0,1 1 0 0 0,-3 34 0 0 0,10-54 0 0 0,3-15 0 0 0,-1 1 0 0 0,1-1 0 0 0,0 1 0 0 0,-2 0 0 0 0,2-1 0 0 0,0 0 0 0 0,0 2 0 0 0,0-2 0 0 0,0 1 0 0 0,0 0 0 0 0,2-1 0 0 0,-2 2 0 0 0,0 0 0 0 0,1-2 0 0 0,-1 1 0 0 0,0 1 0 0 0,-1-1 0 0 0,1-1 0 0 0,0 2 0 0 0,0-1 0 0 0,-2-1 0 0 0,2 3 0 0 0,-3 11 0 0 0,3-2 0 0 0,0-12 0 0 0,0 1 0 0 0,0-2 0 0 0,0 1 0 0 0,0 0 0 0 0,0 0 0 0 0,0-1 0 0 0,0 1 0 0 0,0 1 0 0 0,0-1 0 0 0,0-1 0 0 0,0 1 0 0 0,0 0 0 0 0,1 0 0 0 0,-1-1 0 0 0,0 2 0 0 0,1-1 0 0 0,-1-1 0 0 0,0 1 0 0 0,1-1 0 0 0,-1 1 0 0 0,2 0 0 0 0,-2-1 0 0 0,1 1 0 0 0,-1 1 0 0 0,3 0 0 0 0,8 21 0 0 0,-9-17 0 0 0,2 0 0 0 0,-2-1 0 0 0,2 0 0 0 0,-1 1 0 0 0,1-1 0 0 0,3 3 0 0 0,40 47 0 0 0,-21-29 0 0 0,-18-16 0 0 0,2-1 0 0 0,0-1 0 0 0,8 7 0 0 0,27 18 0 0 0,-25-19 0 0 0,-16-11 0 0 0,-2-1 0 0 0,2 0 0 0 0,-2 0 0 0 0,2 0 0 0 0,-2 0 0 0 0,2 0 0 0 0,-1-1 0 0 0,1 0 0 0 0,0 0 0 0 0,3 1 0 0 0,11 2 0 0 0,-13-3 0 0 0,1 0 0 0 0,0 1 0 0 0,0-2 0 0 0,0 0 0 0 0,1 0 0 0 0,3 0 0 0 0,26-3 0 0 0,-14 0 0 0 0,86-34 0 0 0,-90 31 0 0 0,-15 1 0 0 0,-2 3 0 0 0,0-1 0 0 0,3 1 0 0 0,10-8 0 0 0,-4 3 0 0 0,0 0 0 0 0,0-1 0 0 0,-1 1 0 0 0,-1-3 0 0 0,1 2 0 0 0,-1-2 0 0 0,-1 1 0 0 0,0-1 0 0 0,-1 0 0 0 0,1-1 0 0 0,2-6 0 0 0,22-36 0 0 0,-17 30 0 0 0,0-2 0 0 0,8-20 0 0 0,-8 19 0 0 0,-12 20 0 0 0,2 1 0 0 0,-2-1 0 0 0,0 0 0 0 0,1 2 0 0 0,-1-2 0 0 0,1-4 0 0 0,5-21 0 0 0,-6 24 0 0 0,1 1 0 0 0,-1-1 0 0 0,-1 1 0 0 0,0-1 0 0 0,1 0 0 0 0,-1-5 0 0 0,-1 1 0 0 0,0 6 0 0 0,0 1 0 0 0,0 0 0 0 0,-1-1 0 0 0,1 1 0 0 0,-2 0 0 0 0,1-1 0 0 0,1 2 0 0 0,-2-2 0 0 0,1 1 0 0 0,0 0 0 0 0,-2 0 0 0 0,1 0 0 0 0,-1-1 0 0 0,1 1 0 0 0,1-1 0 0 0,-2 2 0 0 0,1-1 0 0 0,0 1 0 0 0,-1-1 0 0 0,0 2 0 0 0,0-2 0 0 0,0 2 0 0 0,0-2 0 0 0,0 2 0 0 0,-1-1 0 0 0,1 1 0 0 0,-1 0 0 0 0,1-1 0 0 0,-1 1 0 0 0,0 1 0 0 0,0-2 0 0 0,0 2 0 0 0,1 0 0 0 0,-3 0 0 0 0,-5-5 0 0 0,7 3 0 0 0,1 2 0 0 0,-1 0 0 0 0,1-1 0 0 0,-1 0 0 0 0,1 1 0 0 0,-2 0 0 0 0,1 1 0 0 0,1-1 0 0 0,-5 1 0 0 0,-3-3 0 0 0,-1 2 0 0 0,0 0 0 0 0,0 0 0 0 0,-9 2 0 0 0,-9-1 0 0 0,29 0 0 0 0,-9-1 0 0 0,1 1 0 0 0,-1 1 0 0 0,1 0 0 0 0,-1 0 0 0 0,1 1 0 0 0,-3 0 0 0 0,6 0 0 0 0,0 2 0 0 0,0-2 0 0 0,0 2 0 0 0,0-1 0 0 0,0 1 0 0 0,1 0 0 0 0,-1 0 0 0 0,2 1 0 0 0,-1-1 0 0 0,0 2 0 0 0,-2 1 0 0 0,4-4 0 0 0,1 0 0 0 0,1 0 0 0 0,-1 1 0 0 0,-1-1 0 0 0,2 1 0 0 0,0 0 0 0 0,0-1 0 0 0,-1 1 0 0 0,1-1 0 0 0,0 3 0 0 0,-5 42 0 0 0,5-35 0 0 0,1-4 0 0 0,0 2 0 0 0,0 0 0 0 0,1-2 0 0 0,0 2 0 0 0,2-2 0 0 0,0 6 0 0 0,4 25 0 0 0,-5-30 0 0 0,0-1 0 0 0,1 1 0 0 0,0-1 0 0 0,0 0 0 0 0,5 5 0 0 0,6 24 0 0 0,-11-30 0 0 0,1-1 0 0 0,0 2 0 0 0,0-2 0 0 0,1 0 0 0 0,0 0 0 0 0,0 0 0 0 0,1-1 0 0 0,-2 1 0 0 0,2-1 0 0 0,1 0 0 0 0,-1 0 0 0 0,1-1 0 0 0,4 2 0 0 0,0 0 0 0 0,-9-6 0 0 0,1 0 0 0 0,-1 2 0 0 0,0-2 0 0 0,1 0 0 0 0,-2 2 0 0 0,1-2 0 0 0,1 1 0 0 0,-2 1 0 0 0,2 0 0 0 0,5 3 0 0 0,-5-2 0 0 0,20 3 0 0 0,-8-1 0 0 0,32 6 0 0 0,-21-11 0 0 0,-6-1 0 0 0,-17-3 0 0 0,1 1 0 0 0,8-3 0 0 0,-11 5 0 0 0,0 0 0 0 0,1-1 0 0 0,-2 1 0 0 0,1 0 0 0 0,0 0 0 0 0,-1-1 0 0 0,1 1 0 0 0,0-1 0 0 0,-1 1 0 0 0,1 0 0 0 0,1-1 0 0 0,-2 1 0 0 0,1-2 0 0 0,-1 1 0 0 0,1 1 0 0 0,-1-1 0 0 0,1 1 0 0 0,-1-1 0 0 0,0 0 0 0 0,1 1 0 0 0,2-4 0 0 0,0 0 0 0 0,1 1 0 0 0,-1-1 0 0 0,1 0 0 0 0,0 0 0 0 0,-1-1 0 0 0,0 2 0 0 0,0-2 0 0 0,-1 0 0 0 0,1 0 0 0 0,-1 1 0 0 0,-1-1 0 0 0,2 0 0 0 0,-2-1 0 0 0,0 1 0 0 0,0-2 0 0 0,3-12 0 0 0,-3-1 0 0 0,0 0 0 0 0,-1-15 0 0 0,0 10 0 0 0,0 17 0 0 0,0 0 0 0 0,0-1 0 0 0,0-1 0 0 0,0 10 0 0 0,0-1 0 0 0,0 1 0 0 0,0 0 0 0 0,0-2 0 0 0,0 2 0 0 0,0 0 0 0 0,0 0 0 0 0,0-1 0 0 0,0 1 0 0 0,0 0 0 0 0,0-1 0 0 0,0 1 0 0 0,0 0 0 0 0,0 0 0 0 0,0-1 0 0 0,0 1 0 0 0,0 0 0 0 0,0-1 0 0 0,0 1 0 0 0,-1 0 0 0 0,1 0 0 0 0,0-2 0 0 0,0 2 0 0 0,0 0 0 0 0,0 0 0 0 0,-1-1 0 0 0,1 1 0 0 0,0 0 0 0 0,0 0 0 0 0,0 0 0 0 0,-1 0 0 0 0,1-1 0 0 0,0 1 0 0 0,0 0 0 0 0,-1 0 0 0 0,1 0 0 0 0,0 0 0 0 0,-2 0 0 0 0,2 0 0 0 0,0 0 0 0 0,0-1 0 0 0,-1 1 0 0 0,1 0 0 0 0,0 0 0 0 0,-1 0 0 0 0,1 0 0 0 0,0 0 0 0 0,0 0 0 0 0,-1 0 0 0 0,1 1 0 0 0,0-1 0 0 0,-1 0 0 0 0,1 0 0 0 0,0 0 0 0 0,0 0 0 0 0,-2 0 0 0 0,-7 1 0 0 0,3 3 0 0 0,-4-1 0 0 0,2 0 0 0 0,-4-4 0 0 0,5 2 0 0 0,1 1 0 0 0,9-8 0 0 0,5 0-80 0 0,-7 5-336 0 0,-1 1-148 0 0,1-1-1328 0 0,3-7-5446 0 0,1-9-2331 0 0</inkml:trace>
  <inkml:trace contextRef="#ctx0" brushRef="#br0" timeOffset="58705.74">2733 12565 4976 0 0,'0'0'231'0'0,"0"0"83"0"0,0 0 247 0 0,0 0 102 0 0,0 0 17 0 0,0 0-49 0 0,0 0-235 0 0,0 0-107 0 0,0 0-22 0 0,0 0-1 0 0,0 0 12 0 0,0 0 2 0 0,0 0 0 0 0,0 0-26 0 0,0 0-106 0 0,0 0-48 0 0,0 0-10 0 0,0 0 42 0 0,0 0 186 0 0,0 0 88 0 0,0 0 11 0 0,0 0 11 0 0,0 0 24 0 0,0 0 11 0 0,0 0 1 0 0,0 0 0 0 0,0 0 0 0 0,0 0 0 0 0,0 0 0 0 0,0 0-40 0 0,0 0-170 0 0,0 0-78 0 0,0 0-15 0 0,0 0-6 0 0,0 0-22 0 0,0 0-6 0 0,0 0-6 0 0,0 0 6 0 0,0 0 26 0 0,0 0 9 0 0,0 0 4 0 0,0 0-7 0 0,0 0-40 0 0,0 0-21 0 0,0 0-2 0 0,0 0-4 0 0,0 0-17 0 0,0 0-10 0 0,2 2-1 0 0,11 1 39 0 0,-11-3-48 0 0,0 0 1 0 0,0 1-1 0 0,0-1 0 0 0,0 1 0 0 0,0 1 1 0 0,0-2-1 0 0,-1 1 0 0 0,1 0 0 0 0,1 0-55 0 0,-2 0 128 0 0,-1-1 0 0 0,0 0 0 0 0,0 0 2 0 0,1 2-94 0 0,0-2 0 0 0,-1 0 0 0 0,2 0 0 0 0,-2 0 1 0 0,1 1-1 0 0,0-1 0 0 0,-1 0 0 0 0,1 0 0 0 0,-1 1 1 0 0,1-1-1 0 0,-1 1 0 0 0,2-1 0 0 0,-2 1 0 0 0,1-1 0 0 0,0 2-36 0 0,-1-1 25 0 0,0-1 12 0 0,1 1 1 0 0,-1 0-1 0 0,1 0 0 0 0,-1 1 0 0 0,1-1 0 0 0,1-1 0 0 0,-2 1 0 0 0,1 0 1 0 0,0-1-1 0 0,-1 1 0 0 0,1 0 0 0 0,0-1 0 0 0,1 2 0 0 0,-1-2 1 0 0,0 1-1 0 0,-1-1 0 0 0,1 1 0 0 0,0-1 0 0 0,1 0 0 0 0,0 1-37 0 0,7 11 364 0 0,7-4 29 0 0,-14-6-338 0 0,1-1-1 0 0,0 0 1 0 0,0 0 0 0 0,-1 0 0 0 0,0 1 0 0 0,0 0 0 0 0,0-1 0 0 0,2 3-55 0 0,15 16 92 0 0,-10-11-76 0 0,2 0-16 0 0,-1 0 0 0 0,-7-6 49 0 0,0 0 0 0 0,1 1 0 0 0,0-2 0 0 0,-1 1-1 0 0,1-1 1 0 0,-1 1 0 0 0,1-1 0 0 0,1 0 0 0 0,-2 0 0 0 0,3 1-49 0 0,1-1 265 0 0,-4-1-59 0 0,-3-1-4 0 0,0 0-29 0 0,6 2 69 0 0,5 2-29 0 0,4-4-187 0 0,-1 3-36 0 0,-5-2-22 0 0,-5 0 64 0 0,8 6-22 0 0,0-1-10 0 0,-4 1-12 0 0,-3-2-42 0 0,6 1 34 0 0,-1-2-28 0 0,-7-4 133 0 0,-1 0 12 0 0,23 4 111 0 0,-23-3-96 0 0,-2-1 0 0 0,18 0 315 0 0,-7 0-428 0 0,-6 2-58 0 0,3 4 44 0 0,3 1 15 0 0,2 1 0 0 0,-7-1 11 0 0,-3-4 32 0 0,1-1-46 0 0,18 11 34 0 0,-11-11 29 0 0,-6-2-52 0 0,-2 2 45 0 0,6 4-50 0 0,-6-3-47 0 0,-1-2 33 0 0,18 9-2 0 0,-10-5-57 0 0,0-1 24 0 0,-8-2 90 0 0,1 0 27 0 0,18 4 24 0 0,-3-1-95 0 0,-13-5 0 0 0,9 0 0 0 0,-2 1 0 0 0,2 6 0 0 0,-3-5 0 0 0,-3 1 11 0 0,-2-1 44 0 0,13 5-46 0 0,-15-7 34 0 0,5 1-33 0 0,3 3-21 0 0,-11-2-12 0 0,16 2 7 0 0,-6-1 69 0 0,-2 2-52 0 0,2-4-67 0 0,-8-1 69 0 0,1 0-1 0 0,-2 0 1 0 0,2 2 0 0 0,-2-2-1 0 0,2 0 1 0 0,-2 1-1 0 0,4 0-2 0 0,4 4 48 0 0,-1-3-35 0 0,-6-1-14 0 0,11 9 1 0 0,6-1 0 0 0,-16-6 0 0 0,-1-2 0 0 0,2 1 0 0 0,-1 1 0 0 0,-1-1 0 0 0,1 0 0 0 0,-2 2 0 0 0,2-2 0 0 0,2 4 0 0 0,-6-5 0 0 0,8 2 0 0 0,5 4 0 0 0,-7-6 0 0 0,-1 2 0 0 0,1-1 0 0 0,0 2 0 0 0,-2-2 0 0 0,1 1 0 0 0,2 2 0 0 0,-3-2 0 0 0,10 3 0 0 0,-3-2 0 0 0,-1 0 0 0 0,4 1 0 0 0,-11-3 0 0 0,11 10 0 0 0,-5-9-11 0 0,13 3 182 0 0,-17-3-172 0 0,20 6-60 0 0,-2-3 57 0 0,-20-7-23 0 0,1 1-4 0 0,5 1-55 0 0,-4-2 37 0 0,14 3 28 0 0,-14 0 19 0 0,-4-1 3 0 0,1-1 0 0 0,0 1 0 0 0,-1-1 0 0 0,1 1 1 0 0,-1-1-1 0 0,0 0 0 0 0,2 0 0 0 0,-2 0 1 0 0,0 1-1 0 0,2-1 0 0 0,-2-1 0 0 0,1 1 1 0 0,-1 0-1 0 0,2 0-1 0 0,0-1 20 0 0,-1 1-12 0 0,-1 0 1 0 0,0 0 0 0 0,-1 0-1 0 0,1 0 1 0 0,0 0 0 0 0,0 0-1 0 0,-1 0 1 0 0,2 0 0 0 0,-1 0-1 0 0,-1 0 1 0 0,1 1 0 0 0,0-1 0 0 0,0 0-1 0 0,-1 1 1 0 0,2-1 0 0 0,-1 0-1 0 0,-1 2 1 0 0,1-2-9 0 0,1 1-21 0 0,1-1-1 0 0,-1 1 1 0 0,2-1 0 0 0,-2 0-1 0 0,0 0 1 0 0,1 0-1 0 0,-1 0 1 0 0,2 0 0 0 0,-1-1 21 0 0,0 1 23 0 0,-1 0 78 0 0,12 0 74 0 0,-8-1-151 0 0,-3 1-47 0 0,-1 0-1 0 0,0 0 1 0 0,1 0 0 0 0,-1 0 0 0 0,1 0 0 0 0,-1 1 0 0 0,0-1-1 0 0,1 0 1 0 0,-1 1 0 0 0,0 0 0 0 0,1 0 23 0 0,2-1-53 0 0,3 1 39 0 0,3 3 14 0 0,-10-3 0 0 0,1-1 0 0 0,-1 1 0 0 0,2-1 0 0 0,-1 0 0 0 0,-1 2 0 0 0,2-2 0 0 0,-2 0 0 0 0,1 0 0 0 0,-1 0 0 0 0,2 0 0 0 0,-2 0 0 0 0,1 0 0 0 0,1-2 0 0 0,-1 2 0 0 0,4-1 0 0 0,26 1 0 0 0,-21 0 0 0 0,2 5 0 0 0,-12-3 0 0 0,3 0 0 0 0,30-1 0 0 0,-28-1 24 0 0,18 3 88 0 0,-9-3-108 0 0,1 2-81 0 0,47 5 40 0 0,-27-6 179 0 0,25 2-142 0 0,-15 7 0 0 0,-38-10 0 0 0,-6 0 0 0 0,1-1 0 0 0,0 1 0 0 0,0 1 0 0 0,-1-1 0 0 0,2 0 0 0 0,-2 1 0 0 0,0-1 0 0 0,2 1 0 0 0,-2-1 0 0 0,1 1 0 0 0,-1 1 0 0 0,0-1 0 0 0,1 0 0 0 0,0 1 0 0 0,1 0 0 0 0,28 10 0 0 0,-15-9 0 0 0,-15 1 1 0 0,0-2-3 0 0,13 2-9 0 0,-7-3-20 0 0,-1 0 0 0 0,1-1 0 0 0,0 1-1 0 0,0-1 1 0 0,7-1 31 0 0,-3 1 0 0 0,5 4 19 0 0,-4-2 20 0 0,0 0 1 0 0,0 1-1 0 0,0-2 1 0 0,0-1-1 0 0,7 0-39 0 0,23 0-205 0 0,-33-1 195 0 0,-8-1 11 0 0,2 2 0 0 0,-1 0 0 0 0,0 0 1 0 0,0 0-1 0 0,1 0 0 0 0,-2 0 0 0 0,2 2 0 0 0,-2-2 0 0 0,2 1 0 0 0,0 0-1 0 0,1 0 16 0 0,-4 0-9 0 0,1-1 0 0 0,0 2 0 0 0,-1-2 0 0 0,0 1 0 0 0,1-1 0 0 0,-1 0 0 0 0,1 0 0 0 0,-1 0 0 0 0,0 0 0 0 0,1 0 0 0 0,0 0 0 0 0,-1 0 0 0 0,0 0 0 0 0,2 0-7 0 0,6 0 3 0 0,2 0-18 0 0,0 0 1 0 0,-2 1-1 0 0,2 0 1 0 0,0 0-1 0 0,8 4 15 0 0,-5-2 0 0 0,1-1 0 0 0,1 0 0 0 0,-1-2 0 0 0,7 1 0 0 0,-16-2 0 0 0,0 0 0 0 0,0 1 0 0 0,-1 0 0 0 0,1 0 0 0 0,0 0 0 0 0,4 1 0 0 0,9 0 0 0 0,17 1 9 0 0,-14-1 11 0 0,0-2 0 0 0,0 1 1 0 0,14-5-21 0 0,36-9 94 0 0,-37-4 20 0 0,-9 14-104 0 0,-22 4-7 0 0,-4 0 15 0 0,16-5-337 0 0,-11 4 360 0 0,-5 1-31 0 0,1 0 0 0 0,0 0 0 0 0,-1 0 0 0 0,2 0 0 0 0,-2 0 0 0 0,1 0 0 0 0,0 0 0 0 0,-1 0 0 0 0,1 0 0 0 0,-1 0 0 0 0,1 0 0 0 0,1-1 0 0 0,-2 1 0 0 0,1 0 0 0 0,-1 0 0 0 0,1-1 0 0 0,-1 1 0 0 0,1 0 0 0 0,-1-1 0 0 0,1 1 0 0 0,-1-1 0 0 0,1 1 0 0 0,-1-2 0 0 0,2 2 0 0 0,-2-1 0 0 0,0 1-10 0 0,0-1 0 0 0,0 1 0 0 0,0 0 0 0 0,0-1 1 0 0,0 1-1 0 0,-2-1 0 0 0,2 1 0 0 0,0 0 0 0 0,0-2 0 0 0,-1 2 0 0 0,1-1 1 0 0,0 1-1 0 0,-1 0 0 0 0,1-1 0 0 0,0 1 0 0 0,-1 0 0 0 0,1 0 1 0 0,-1-1-1 0 0,1 1 0 0 0,0 0 0 0 0,-1 0 0 0 0,1 0 0 0 0,-2-1 1 0 0,2 1-1 0 0,-1 0 0 0 0,1 0 0 0 0,0 0 0 0 0,-1 0 0 0 0,1 0 1 0 0,-1 0-1 0 0,1 0 0 0 0,-1 0 0 0 0,-20-2-74 0 0,19 2 63 0 0,1 0 3 0 0,-6 0-25 0 0,0-1 0 0 0,-1 1 1 0 0,0 1-1 0 0,-5 1 33 0 0,9-1 9 0 0,0-1-1 0 0,0 1 1 0 0,-1-1-1 0 0,1 0 0 0 0,0 0 1 0 0,-1 0-1 0 0,2 0 1 0 0,-6-1-9 0 0,-14-2 126 0 0,19 3-163 0 0,0 0 1 0 0,1 0-1 0 0,-2 0 1 0 0,2 0-1 0 0,-1-1 1 0 0,0 0-1 0 0,1 1 1 0 0,-1-2 36 0 0,2 2 0 0 0,1-2 0 0 0,0 1 0 0 0,-1 1 1 0 0,0-1-1 0 0,1 1 0 0 0,0 0 0 0 0,-2-1 1 0 0,2 1-1 0 0,0 0 0 0 0,-2 0 0 0 0,2 0 1 0 0,-1 0-1 0 0,-25-5-25 0 0,22 3 25 0 0,2 2 0 0 0,1-1 0 0 0,0 1 0 0 0,-1-2 0 0 0,2 2 0 0 0,-1 0 0 0 0,-1 0 0 0 0,1 0 0 0 0,0 0 0 0 0,-1 0 0 0 0,0 0 0 0 0,-3 2 0 0 0,-19-8 0 0 0,-17-3 0 0 0,8 9 0 0 0,-39 0 128 0 0,61-1-159 0 0,11 0 27 0 0,-1 1 0 0 0,0-1 1 0 0,0 1-1 0 0,1 0 0 0 0,-2-1 0 0 0,2 1 1 0 0,-1 0-1 0 0,1 0 0 0 0,-2 0 0 0 0,1 0 1 0 0,1 0-1 0 0,-2 1 0 0 0,1-1 4 0 0,-10 0 0 0 0,0 1 0 0 0,0 0 0 0 0,0 0 0 0 0,1 2 0 0 0,-11 3 0 0 0,6-2 0 0 0,-2-1 0 0 0,0-6 0 0 0,12 5 22 0 0,5-2-16 0 0,0 0 1 0 0,-1 0 0 0 0,1 1-1 0 0,0-1 1 0 0,0 0 0 0 0,0 0-1 0 0,-1 0 1 0 0,0-1 0 0 0,1 1-1 0 0,0 0 1 0 0,-1 0 0 0 0,1-2-1 0 0,0 2 1 0 0,0 0 0 0 0,0-1-1 0 0,0 1 1 0 0,-2-1-7 0 0,-2-1-32 0 0,1-1 0 0 0,-1 2 1 0 0,0 0-1 0 0,0 0 0 0 0,1 0 0 0 0,-6-1 32 0 0,-24 2 154 0 0,32 0-60 0 0,1 0-14 0 0,-1 0-80 0 0,-1 0 0 0 0,1 0-1 0 0,1-1 1 0 0,-1 1 0 0 0,-1 0 0 0 0,1-1-1 0 0,1 1 1 0 0,-2-1 0 0 0,1 0 0 0 0,-2-1 0 0 0,-5-1-42 0 0,-15-10 14 0 0,23 13-46 0 0,1 0-2 0 0,-3 0-4 0 0,-8 3 62 0 0,0 2 6 0 0,-27 18 16 0 0,31-19-14 0 0,4-4-21 0 0,3 0 79 0 0,0 0-9 0 0,3 3-93 0 0,4 4 38 0 0,3 5 16 0 0,-8-12 0 0 0,-2 0 0 0 0,1 1 0 0 0,0-1 0 0 0,0 0 0 0 0,0 1 0 0 0,-1-1 0 0 0,2 0 0 0 0,-1 1 0 0 0,0-1 0 0 0,-1 2 0 0 0,1-2 0 0 0,0 1 0 0 0,-1 0 0 0 0,2-1 0 0 0,-2 1 0 0 0,1 0 0 0 0,0-1 0 0 0,-1 3 0 0 0,17 15 0 0 0,-8-10 0 0 0,3 0 0 0 0,15 5 0 0 0,-12-14 0 0 0,-7 0 0 0 0,3 0 0 0 0,-1-2 0 0 0,6 3 0 0 0,-2 0 0 0 0,-3 3 0 0 0,3-2 0 0 0,-1-1 0 0 0,7-1 67 0 0,-19-2-42 0 0,2 3 51 0 0,-1 0-16 0 0,7 2 18 0 0,-1-1-1 0 0,-1-1 1 0 0,1 0-1 0 0,1 0 1 0 0,-2-1-1 0 0,1-1 1 0 0,0 1-1 0 0,0 0 1 0 0,0-1-78 0 0,-1 0 7 0 0,0 1 1 0 0,0 1-1 0 0,0 0 1 0 0,1 0 0 0 0,-1 0-1 0 0,1 1-7 0 0,-1-1 0 0 0,0 2-1 0 0,0-2 0 0 0,1 0 0 0 0,5-3 1 0 0,39-4 0 0 0,-41 7 0 0 0,-5 2 0 0 0,19 1 0 0 0,-17-3 0 0 0,-6 0 0 0 0,2 0 0 0 0,-1 0 0 0 0,1 0 0 0 0,-2 0 0 0 0,2-1 0 0 0,-1 1 0 0 0,1-2 0 0 0,-2 1 0 0 0,3 0 0 0 0,30-4 0 0 0,-31 5 0 0 0,2 0 0 0 0,-1-1 0 0 0,0 1 0 0 0,0-1 0 0 0,1 0 0 0 0,-2 0 0 0 0,1-2 0 0 0,2 1 0 0 0,15-3 0 0 0,29-7 0 0 0,-42 11 0 0 0,2-4 0 0 0,2 0-3 0 0,-9 7 10 0 0,2-4-89 0 0,-5 1 71 0 0,-1 1 0 0 0,1 0 0 0 0,-1-1 0 0 0,1 1 0 0 0,-1 0 0 0 0,1 0 0 0 0,-1-1 0 0 0,2 1 0 0 0,-2 0 0 0 0,1 0 0 0 0,-1 0 0 0 0,1 0 0 0 0,-1 0 0 0 0,1 0 0 0 0,-1 0 0 0 0,1 0 0 0 0,0 0 0 0 0,-1 0 11 0 0,33-3-84 0 0,-14-2 162 0 0,-17 3-12 0 0,-2 2-61 0 0,1-1-1 0 0,-1 1 1 0 0,1-1 0 0 0,-1 1-1 0 0,2 0 1 0 0,-2-1 0 0 0,1 1-1 0 0,-1 0 1 0 0,1-1-1 0 0,-1 1 1 0 0,1 0 0 0 0,-1 0-1 0 0,1 0 1 0 0,-1-2 0 0 0,1 2-1 0 0,1 0 1 0 0,-2 0-1 0 0,1 0 1 0 0,-1 0 0 0 0,1 0-1 0 0,0 0 1 0 0,-1 0-1 0 0,1 0 1 0 0,-1 0-5 0 0,8 0 129 0 0,26-13-250 0 0,-30 11 146 0 0,-3 1-29 0 0,-1 0 0 0 0,1 1 1 0 0,0-2-1 0 0,0 2 0 0 0,1-1 0 0 0,-1 1 0 0 0,-1-1 0 0 0,1 1 0 0 0,0 0 0 0 0,0-1 0 0 0,0 1 0 0 0,1 0 0 0 0,-1 0 0 0 0,0 0 0 0 0,0 0 0 0 0,0-1 0 0 0,1 1 0 0 0,-1 1 0 0 0,0-1 0 0 0,0 0 1 0 0,0 0 3 0 0,3 0 64 0 0,-4 0 2 0 0,1 1-12 0 0,7 4-44 0 0,7-2-10 0 0,20-1 0 0 0,-1 11 0 0 0,-16-6 0 0 0,-17-7 0 0 0,26 2 0 0 0,-13-1 0 0 0,-3-2 0 0 0,3 0 0 0 0,-2 1 0 0 0,-9 0 0 0 0,-2 0 0 0 0,1 0 0 0 0,-1 0 0 0 0,2-1 0 0 0,-2 1 0 0 0,1 0 0 0 0,-1-1 0 0 0,2 1 0 0 0,-2-2 0 0 0,1 2 0 0 0,0-1 0 0 0,-1 0 0 0 0,1 0 0 0 0,4 0 0 0 0,24-1 0 0 0,-27 4 0 0 0,26-8 0 0 0,-18 2 0 0 0,2 1 0 0 0,-5 1 0 0 0,8 2 0 0 0,-16 2 0 0 0,-2-1 0 0 0,6 0 0 0 0,34-1 0 0 0,-8 0 0 0 0,-16 0 0 0 0,-13 0 0 0 0,22 11 0 0 0,-22-9 0 0 0,2-1 0 0 0,12 0 0 0 0,45 3 67 0 0,-47-4 18 0 0,-1-1-83 0 0,-1 1 0 0 0,1 1 0 0 0,-1 0 0 0 0,9 1-2 0 0,18 0 0 0 0,-19-1 0 0 0,-14 2 0 0 0,1 1 0 0 0,0-2 0 0 0,-5 0 0 0 0,1-2 0 0 0,-1 1 0 0 0,2-1 0 0 0,-2 1 0 0 0,1-1 0 0 0,1 0 0 0 0,-2 0 0 0 0,1 1 0 0 0,-1-1 0 0 0,2 0 0 0 0,0-1 0 0 0,33 1 0 0 0,-13 0 0 0 0,-10 1 0 0 0,-1 2 0 0 0,2-2 0 0 0,7-2 0 0 0,-21 1 0 0 0,32 9 0 0 0,-16-8 0 0 0,0-2 4 0 0,-13-1-11 0 0,-1-1 18 0 0,16 3 45 0 0,1-1-58 0 0,-17 0 7 0 0,7 0-81 0 0,3-2 61 0 0,3-4 15 0 0,-3 2 0 0 0,8-5-2 0 0,-17 6 3 0 0,-3 2 11 0 0,3-4 48 0 0,2 2 0 0 0,8-3-47 0 0,-9 5-41 0 0,-1-2-44 0 0,14 2 18 0 0,-10-1 29 0 0,-4 1 48 0 0,14-3 61 0 0,-9 2-84 0 0,1-2 0 0 0,0-1 0 0 0,-3-2 0 0 0,-2-1 0 0 0,-8 1 0 0 0,-1 2 0 0 0,0 3 0 0 0,-4 1 0 0 0,2-2 0 0 0,-4-2 0 0 0,9 6 0 0 0,-3 2 0 0 0,-16-6 0 0 0,14 3 0 0 0,-3 1 0 0 0,-3 0 0 0 0,11 0 0 0 0,-24 7 0 0 0,22-7 0 0 0,-17 11 0 0 0,12-6 0 0 0,6-3 0 0 0,0-1 0 0 0,1 2 0 0 0,-2-2 0 0 0,2 0 0 0 0,-2 0 0 0 0,2 1 0 0 0,-2-1 0 0 0,1-1 0 0 0,-3 1 0 0 0,-17 1 0 0 0,21-2 0 0 0,0 0 0 0 0,-1 0 0 0 0,0 0 0 0 0,0 0 0 0 0,1 2 0 0 0,0-2 0 0 0,-2 1 0 0 0,2 0 0 0 0,-1-1 0 0 0,1 1 0 0 0,-3 1 0 0 0,3 1 1 0 0,-1-2-1 0 0,1 0 1 0 0,0 0 0 0 0,-1 1-1 0 0,0-2 1 0 0,0 1 0 0 0,1 0-1 0 0,-2-1 0 0 0,-35 14-89 0 0,3 5 221 0 0,27-13-148 0 0,1 4-166 0 0,6-9 188 0 0,2 0 0 0 0,-1-1 0 0 0,0 1 1 0 0,0 0-1 0 0,1 1 0 0 0,-1-1 0 0 0,-1 0 0 0 0,1-1 1 0 0,0 1-1 0 0,0 0 0 0 0,0-1 0 0 0,-2 2-6 0 0,1-1-4 0 0,0-1 0 0 0,-1 1 0 0 0,1-1-1 0 0,-1 1 1 0 0,1-1 0 0 0,0 0 0 0 0,-2 0-1 0 0,2 1 1 0 0,-1-2 0 0 0,1 1 0 0 0,-3 0 4 0 0,3 0-6 0 0,-9-1 6 0 0,2-3 0 0 0,4 0 14 0 0,4 4 50 0 0,-2-2-23 0 0,-4-1-78 0 0,-4-2 65 0 0,6-3-18 0 0,-4-2-10 0 0,7 2 11 0 0,1 6 32 0 0,-5-6-43 0 0,3 7-59 0 0,3 1-32 0 0,0 0 1 0 0,0 0 42 0 0,5 3 91 0 0,-4-1-43 0 0,2-1 0 0 0,-1 2 0 0 0,0-2 0 0 0,0 0 0 0 0,0 1 0 0 0,0 0 0 0 0,1-1-1 0 0,-1 0 1 0 0,2 0 0 0 0,-2 0 0 0 0,5 1 0 0 0,29 11 0 0 0,-17-6-7 0 0,0-6 139 0 0,-18-1-118 0 0,4 1-3 0 0,2-1 6 0 0,24-14 32 0 0,1 1 69 0 0,-19 7-108 0 0,-5 0-8 0 0,3 1 28 0 0,-10 6-27 0 0,0-1 0 0 0,1 0 0 0 0,-1 0 0 0 0,0 0-1 0 0,1 0 1 0 0,0 0 0 0 0,-1 0 0 0 0,0 0 0 0 0,0 0 0 0 0,0-1-1 0 0,1 1 1 0 0,-1 0 0 0 0,0-1 0 0 0,0 1 0 0 0,1-1-3 0 0,2 0 43 0 0,4-7-33 0 0,4 2-10 0 0,10-3-1 0 0,-21 8 13 0 0,0-2 41 0 0,0 2 1 0 0,3-5-54 0 0,-3 4-32 0 0,-1 1 64 0 0,0-6-22 0 0,0 5-10 0 0,0 2 0 0 0,0 0 0 0 0,0-1 0 0 0,0 1 0 0 0,0-1 0 0 0,0 1 0 0 0,0-1 0 0 0,-1 1 0 0 0,1-1 0 0 0,0 1 0 0 0,0-2 0 0 0,0 2 0 0 0,-1 0 0 0 0,1-1 0 0 0,0 1 0 0 0,-2-1 0 0 0,2 1 0 0 0,0 0 0 0 0,-1-1 0 0 0,1 1 0 0 0,0 0 0 0 0,-1-1 0 0 0,1 1 0 0 0,0 0 0 0 0,-1 0 0 0 0,1-2 0 0 0,-1 2 0 0 0,1 0 0 0 0,-2 0 0 0 0,2 0 0 0 0,-1 0 0 0 0,-1-2 0 0 0,2 1 0 0 0,0 0 0 0 0,0 1 0 0 0,0 0 0 0 0,0-1 0 0 0,0 1 0 0 0,0-2 0 0 0,0 2 0 0 0,-1 0 0 0 0,1-1 0 0 0,0 1 0 0 0,0 0 0 0 0,0-1 0 0 0,0 1 0 0 0,0-1 0 0 0,0 1 0 0 0,-1 0 0 0 0,1-1 0 0 0,0 1 0 0 0,0 0 0 0 0,0 0 0 0 0,-2-2 0 0 0,2 2 0 0 0,0 0 0 0 0,-1-1 0 0 0,1 1 0 0 0,0 0 0 0 0,0 0 0 0 0,-1 0 0 0 0,1-1 0 0 0,0 1 0 0 0,-1 0 0 0 0,1 0 0 0 0,-1 0 0 0 0,1 0 0 0 0,-3-2 0 0 0,-3-1 0 0 0,-20 3 0 0 0,14 0 0 0 0,3 0 0 0 0,5-1 0 0 0,1 1 0 0 0,-1 0 0 0 0,0 0 0 0 0,0 0 0 0 0,0 1 0 0 0,1-1 0 0 0,-1 1 0 0 0,0 1 0 0 0,0-1 0 0 0,-5-1 0 0 0,3 0 0 0 0,-2 0 0 0 0,1-3 0 0 0,-1 2 0 0 0,0-1 0 0 0,1 1 11 0 0,5 1 44 0 0,2 0 15 0 0,0 0 4 0 0,0 0 2 0 0,2-1-20 0 0,7-3-46 0 0,5 3-10 0 0,-2-2 0 0 0,-3 2 0 0 0,9 0 0 0 0,0 3 0 0 0,-14 0 0 0 0,-2 0 0 0 0,13 2 0 0 0,-10-3 0 0 0,11 1 0 0 0,4-4 0 0 0,-8 1 0 0 0,11-7 50 0 0,-6 7 26 0 0,-7 1-74 0 0,0-1-2 0 0,2-3 0 0 0,1 3 0 0 0,-2 1 0 0 0,0-2 0 0 0,-1 1 0 0 0,5 1 0 0 0,28 0-8 0 0,-30-2 8 0 0,-5 0 0 0 0,0-4 0 0 0,4 1 0 0 0,0-2 32 0 0,0-2 0 0 0,-5 6-32 0 0,0 1 13 0 0,1-4 22 0 0,-2 2-2 0 0,18 4-18 0 0,1-3-15 0 0,-21 1 0 0 0,-1 0 0 0 0,16 6 0 0 0,-8-3 10 0 0,-1 0 0 0 0,0-1 0 0 0,0 0 0 0 0,-1-1 0 0 0,2 0 0 0 0,3 0-10 0 0,-10-2 6 0 0,-2 3-7 0 0,1-1 0 0 0,-1 0 1 0 0,0 1-1 0 0,1 0 0 0 0,0-1 0 0 0,0 1 0 0 0,-1 0 0 0 0,0 0 0 0 0,1 0 0 0 0,0 1 1 0 0,1-1-58 0 0,4 5 43 0 0,3-5 15 0 0,38-19 0 0 0,-45 19-2 0 0,2 0 3 0 0,21-9 11 0 0,-18 3 16 0 0,-7 5-26 0 0,1 0 0 0 0,-2-1 1 0 0,1 1-1 0 0,1-1 0 0 0,-1 2 1 0 0,-1-1-1 0 0,2 0 0 0 0,-1 0 1 0 0,0 1-1 0 0,1-1 0 0 0,2 1-2 0 0,9-5 0 0 0,-7 4 0 0 0,-9-3 0 0 0,11-2 0 0 0,-6 6 0 0 0,-2-1-1 0 0,0 1 0 0 0,0-1 1 0 0,0 1-1 0 0,2 0 1 0 0,-2-1-1 0 0,0 1 1 0 0,0 0-1 0 0,2 0 1 0 0,-2 0-1 0 0,1 0 1 0 0,-1 0-10 0 0,2 0-65 0 0,-3 0 6 0 0,9-6-32 0 0,-4 3 79 0 0,-13 2-431 0 0,6 1 400 0 0,-8 4 42 0 0,-26 5 11 0 0,18-4-2 0 0,14-6 4 0 0,1-2 9 0 0,-23 2 53 0 0,2-2-11 0 0,14 3-42 0 0,7 0 44 0 0,3 0 17 0 0,0 0 6 0 0,0 0 2 0 0,0-2-13 0 0,-2-2-54 0 0,7-5-13 0 0,-4 7 0 0 0,0 1 0 0 0,-1 0 0 0 0,1-1 0 0 0,0 2 0 0 0,0-1 0 0 0,1 0 0 0 0,-1 0 0 0 0,-1 1 0 0 0,1-1 0 0 0,0 1 0 0 0,0-2 0 0 0,1 2 0 0 0,-1-1 0 0 0,1 1 0 0 0,-1-1 0 0 0,1 1 0 0 0,3-4 0 0 0,-8 0 0 0 0,8-1 0 0 0,-3 4 0 0 0,0 0 0 0 0,0 1 0 0 0,-1-2 0 0 0,1 2 0 0 0,-1 0 0 0 0,2-1 0 0 0,-2 1 0 0 0,1 0 0 0 0,0 0 0 0 0,0 0 0 0 0,-1 0 0 0 0,0 0 0 0 0,2 0 0 0 0,-1 0 0 0 0,15 0 0 0 0,-5 0 0 0 0,3 0 0 0 0,-3-5 11 0 0,-5 4 14 0 0,-7 1-24 0 0,0 0-1 0 0,0 0 1 0 0,0 0-1 0 0,0 0 0 0 0,0 0 1 0 0,0 0-1 0 0,0 0 1 0 0,0 0-1 0 0,0 0 0 0 0,0 0 1 0 0,0 0-1 0 0,0 0 1 0 0,0 0-1 0 0,0 0 0 0 0,0 0 1 0 0,0 0-1 0 0,0 0 1 0 0,1 0-1 0 0,-1 0 1 0 0,0 0-1 0 0,0 0 0 0 0,0 0 1 0 0,0 0-1 0 0,0 0 1 0 0,0 0-1 0 0,0 0 0 0 0,0 0 1 0 0,0 0-1 0 0,0 0 1 0 0,0 0-1 0 0,0 0 1 0 0,0 0-1 0 0,0 0 0 0 0,0 0 1 0 0,0 1-1 0 0,0-1 1 0 0,0 0-1 0 0,0 0 0 0 0,0 0 1 0 0,0 0-1 0 0,0 0 1 0 0,0 0-1 0 0,0 0 1 0 0,0 0-1 0 0,0 0 0 0 0,0 0 1 0 0,0 0-1 0 0,31-8 8 0 0,-18 3-20 0 0,-10 4-24 0 0,-3 1 58 0 0,1 0-69 0 0,26-2 30 0 0,-22 1 19 0 0,6-4 9 0 0,-8 4 32 0 0,7-4-33 0 0,0-2-10 0 0,12-3 0 0 0,-19 9 0 0 0,-1 1 5 0 0,-2 0 0 0 0,1-1 0 0 0,0 1-1 0 0,-1-1 1 0 0,1 1 0 0 0,0 0 0 0 0,0 0-1 0 0,-1-2 1 0 0,2 2 0 0 0,-1 0 0 0 0,0 0 0 0 0,0 0-1 0 0,-1 0 1 0 0,1 0 0 0 0,1 0 0 0 0,-1 0 0 0 0,0 0-1 0 0,-1 0 1 0 0,1 0 0 0 0,0 0-5 0 0,-1 0 33 0 0,0-4-10 0 0,0 3-22 0 0,2-3 1 0 0,15-8-15 0 0,-50-2-257 0 0,31 14 256 0 0,-1-1 0 0 0,1 1 0 0 0,0 0 0 0 0,-1-2 0 0 0,1 2-1 0 0,-1 0 1 0 0,1 0 0 0 0,0 2 0 0 0,-1-2 14 0 0,-3 1-22 0 0,5-1 75 0 0,1 0 13 0 0,0 0 6 0 0,3-1-7 0 0,10-4-52 0 0,-11 5-8 0 0,2-1-1 0 0,-1-1 0 0 0,0 1 1 0 0,0 0-1 0 0,1 0 1 0 0,-2 0-1 0 0,2 0 0 0 0,-2-1 1 0 0,0 0-1 0 0,2 0 1 0 0,-2-1-5 0 0,7-3 27 0 0,-3 3-2 0 0,-2 0 28 0 0,20-19-15 0 0,-14 13-29 0 0,-10 7 11 0 0,0-2 4 0 0,10-12-13 0 0,-3 7-11 0 0,-11 4 0 0 0,-15-7-19 0 0,19 10-67 0 0,0 2 9 0 0,0 0 11 0 0,0 0 24 0 0,0 0 86 0 0,0 0 28 0 0,0 0-19 0 0,-3 0-105 0 0,0-4-5 0 0,2 3 67 0 0,-1-1 0 0 0,1 1 0 0 0,0 0 0 0 0,0 0 0 0 0,-2 0 0 0 0,2 1 0 0 0,0-2 0 0 0,0 1 0 0 0,0 1 0 0 0,-2-1 0 0 0,2 0 0 0 0,0 1 0 0 0,-1 0 0 0 0,0-1 0 0 0,1 1-10 0 0,-1-2-76 0 0,2 2 2 0 0,-1 0 19 0 0,-3 0 55 0 0,3 0 55 0 0,-2 0 3 0 0,-7-2-46 0 0,10 2-15 0 0,-1 0 0 0 0,1 0 0 0 0,-2 0 0 0 0,2 0 1 0 0,0 0-1 0 0,-1 0 0 0 0,1 0 0 0 0,-1 0 0 0 0,1 0 0 0 0,0 0 0 0 0,-1 0 0 0 0,1 0 0 0 0,-1 0 0 0 0,1 0 0 0 0,0 0 0 0 0,-2 1 0 0 0,2-1 1 0 0,0 0-1 0 0,-1 0 0 0 0,1 0 0 0 0,0 1 0 0 0,-1-1 0 0 0,1 0 0 0 0,0 0 0 0 0,-1 2 0 0 0,1-2 0 0 0,0 0 0 0 0,0 1 3 0 0,-6 1-48 0 0,6-2 48 0 0,0 0 1 0 0,0 0 0 0 0,0 0 0 0 0,0 0-1 0 0,-1 0 1 0 0,1 0 0 0 0,0 0 0 0 0,0 0 0 0 0,0 0-1 0 0,0 0 1 0 0,-1 0 0 0 0,1 0 0 0 0,0 0 0 0 0,0 0-1 0 0,0 0 1 0 0,0 1 0 0 0,-2-1 0 0 0,2 0 0 0 0,0 0-1 0 0,0 0 1 0 0,0 0 0 0 0,0 0 0 0 0,0 0 0 0 0,0 2-1 0 0,0-2 1 0 0,-1 0 0 0 0,1 0 0 0 0,0 0 0 0 0,0 0-1 0 0,0 1 1 0 0,0-1-1 0 0,-11 15 18 0 0,10-12-18 0 0,-18 8 0 0 0,7-2 0 0 0,12-8 0 0 0,-1 5 0 0 0,11 9 0 0 0,-2-6-10 0 0,-9-9 9 0 0,1 0 0 0 0,0 0 0 0 0,0 0 1 0 0,0 0-1 0 0,0 0 0 0 0,0 0 0 0 0,0 0 1 0 0,0 0-1 0 0,0 0 0 0 0,0 0 0 0 0,0 0 1 0 0,0 0-1 0 0,0 0 0 0 0,0 0 0 0 0,0 0 1 0 0,0 0-1 0 0,0 0 0 0 0,0 0 1 0 0,0 0-1 0 0,0 0 0 0 0,0 0 0 0 0,0 0 1 0 0,0 0-1 0 0,0 0 0 0 0,-1 0 0 0 0,1 0 1 0 0,0 0-1 0 0,0 0 0 0 0,0 0 0 0 0,0 0 1 0 0,0 0-1 0 0,0 1 0 0 0,0-1 0 0 0,0 0 1 0 0,0 0-1 0 0,0 0 0 0 0,0 0 1 0 0,0 0-1 0 0,0 0 0 0 0,0 0 0 0 0,0 0 1 0 0,0 0-1 0 0,0 0 0 0 0,0 0 0 0 0,0 0 1 0 0,0 0-1 0 0,0 0 0 0 0,0 0 0 0 0,0 0 1 0 0,0 0-1 0 0,0 0 0 0 0,1 0 0 0 0,-1 0 1 0 0,0 0-1 0 0,0 1 0 0 0,0-1 1 0 0,0 0-1 0 0,0 0 1 0 0,-12 2-11 0 0,1-2 50 0 0,9 0 157 0 0,2 0 49 0 0,0 0 3 0 0,7 2 1 0 0,6-4-197 0 0,-3-1-41 0 0,0-10-11 0 0,20-16 0 0 0,-28 28 0 0 0,1-1 0 0 0,-1-1 0 0 0,-1 2 0 0 0,2-1 0 0 0,-1-1 0 0 0,0 2 0 0 0,0-1 0 0 0,0-1 0 0 0,-1 1 0 0 0,0-1 0 0 0,1 0 0 0 0,-1 1 0 0 0,1-1 0 0 0,-2 2 3 0 0,1 0 0 0 0,1 0 0 0 0,-2 0 0 0 0,1-1 0 0 0,0 2 0 0 0,0-1 0 0 0,0 0 0 0 0,0 0 0 0 0,1 1 0 0 0,-1-1 0 0 0,0 1 0 0 0,0-2 0 0 0,0 2 0 0 0,2-1-3 0 0,-2 1 4 0 0,-1 0-1 0 0,1 0 0 0 0,0-1 1 0 0,1 1-1 0 0,-2 0 0 0 0,1-1 1 0 0,0 1-1 0 0,-1 0 0 0 0,1-1 1 0 0,0 1-1 0 0,-1-1 0 0 0,1 1 1 0 0,-1-2-1 0 0,2 2 1 0 0,-2-1-1 0 0,1 1 0 0 0,-1-1 1 0 0,1 0-1 0 0,-1 1 0 0 0,0-1 1 0 0,1-1-1 0 0,-1 2 0 0 0,0-1 1 0 0,1 0-1 0 0,-1 1 0 0 0,0-1 1 0 0,0 0-1 0 0,0-1-3 0 0,0 1 9 0 0,2-2 47 0 0,-1 2-54 0 0,0 1 1 0 0,0 0 0 0 0,-1-2-1 0 0,1 2 1 0 0,1-1 0 0 0,-1 1-1 0 0,-1-1 1 0 0,1 0-1 0 0,0 1 1 0 0,-1-1 0 0 0,1-1-1 0 0,-1 2 1 0 0,2-1 0 0 0,-1 0-1 0 0,-1 0 1 0 0,0 1 0 0 0,1-1-1 0 0,-1-1 1 0 0,0 1-1 0 0,1 0-2 0 0,13-18 11 0 0,-9 17-11 0 0,3-11 0 0 0,1-2 0 0 0,-2 9 0 0 0,-2 4 0 0 0,4-10 0 0 0,-1-1 0 0 0,-2 5 0 0 0,-1-2 0 0 0,-5 8 0 0 0,0 1 0 0 0,0-2 0 0 0,1 2 0 0 0,-1 0 0 0 0,0-2 0 0 0,2 2 0 0 0,-2 0 0 0 0,1-1 0 0 0,-1 1 0 0 0,1-1 0 0 0,0 1 0 0 0,-1 0 0 0 0,1-1 0 0 0,0 0 0 0 0,1 1 0 0 0,-1 0 0 0 0,0 0 0 0 0,0 0 0 0 0,3-2 0 0 0,3-3 0 0 0,-8-2 0 0 0,-2-4 0 0 0,7 9 0 0 0,8-9 0 0 0,-11 2 0 0 0,-2 1 0 0 0,-3 0 0 0 0,3 3 0 0 0,2-4 0 0 0,2 7 0 0 0,-3 3 0 0 0,1-1 0 0 0,0 1 0 0 0,-1 0 0 0 0,1-1 0 0 0,-1 1 0 0 0,1 0 0 0 0,1-1 0 0 0,-2 1 0 0 0,1-1 0 0 0,-1 1 0 0 0,1-2 0 0 0,-1 2 0 0 0,0-1 0 0 0,1 1 0 0 0,-1-1 0 0 0,1 1 0 0 0,-1-1 0 0 0,0-8 0 0 0,-2 1 0 0 0,3 2 0 0 0,-6 0 0 0 0,8-2 0 0 0,12-21 336 0 0,-17 21-320 0 0,3 0-16 0 0,-1 5 24 0 0,1 2-1 0 0,-1-1 1 0 0,0-1 0 0 0,1 2-1 0 0,-1-1 1 0 0,2-1-1 0 0,-2 2 1 0 0,1-1 0 0 0,0 1-1 0 0,0-2 1 0 0,-1 2 0 0 0,1-1-1 0 0,1 1 1 0 0,0-2-1 0 0,-1 2 1 0 0,0 0 0 0 0,1 0-1 0 0,-1-2 1 0 0,1 2-1 0 0,-1 0 1 0 0,2 0-24 0 0,-3 1 0 0 0,0 0 1 0 0,0 0-1 0 0,0 0 0 0 0,1 0 1 0 0,-1 0-1 0 0,0 0 0 0 0,0 0 0 0 0,0 0 1 0 0,0 0-1 0 0,0-2 0 0 0,0 2 1 0 0,1 0-1 0 0,-1 0 0 0 0,0 0 0 0 0,0 0 1 0 0,0 0-1 0 0,0 0 0 0 0,0-1 1 0 0,0 1-1 0 0,0 0 0 0 0,0 0 0 0 0,1 0 1 0 0,-1 0-1 0 0,0-1 0 0 0,0 1 1 0 0,0 0-1 0 0,0 0 0 0 0,0 0 0 0 0,0 0 1 0 0,0-1-1 0 0,0 1 0 0 0,0 0 1 0 0,0 0-1 0 0,0 0 0 0 0,0 0 1 0 0,0-1-1 0 0,0 1 0 0 0,-1 0 0 0 0,1 0 1 0 0,0 0-1 0 0,0 0 0 0 0,0-1 1 0 0,0 1-1 0 0,0 0 0 0 0,0 0 0 0 0,0 0 1 0 0,0 0-1 0 0,-1 0 0 0 0,1 0 1 0 0,0-2-1 0 0,0 2 0 0 0,-1-6 54 0 0,2 5-43 0 0,0-1-15 0 0,-3-6 84 0 0,0 6-76 0 0,2 2-1 0 0,0 0 1 0 0,0-1 0 0 0,-1 1-1 0 0,1 0 1 0 0,0-1 0 0 0,0 1-1 0 0,0 0 1 0 0,0-1-1 0 0,-1 1 1 0 0,1 0 0 0 0,0-1-1 0 0,0 1 1 0 0,0-2 0 0 0,0 2-1 0 0,0 0 1 0 0,0-1 0 0 0,0 1-1 0 0,0-1 1 0 0,0 1-1 0 0,0 0 1 0 0,0-1 0 0 0,0 1-1 0 0,0-1 1 0 0,1 1 0 0 0,-1 0-1 0 0,0-2 1 0 0,0 2 0 0 0,0-1-4 0 0,1 0 14 0 0,-1-1 21 0 0,2 0-1 0 0,-1 0 1 0 0,-1 0-1 0 0,1-1 1 0 0,0 1 0 0 0,0 0-1 0 0,1 0 1 0 0,-1 0-1 0 0,0 0 1 0 0,1 0 0 0 0,0 0-1 0 0,-1 1 1 0 0,1-1-1 0 0,-1 0 1 0 0,2 1-1 0 0,-1 0 1 0 0,0-1-35 0 0,1-2-186 0 0,-3 4 173 0 0,0-1 0 0 0,0 0 0 0 0,0-1 0 0 0,0 2 0 0 0,0-1 0 0 0,0 0 0 0 0,0 0 0 0 0,1 1 0 0 0,-1-1 0 0 0,0 0-1 0 0,0 1 1 0 0,1-2 0 0 0,-1 1 0 0 0,0 1 0 0 0,1-1 0 0 0,-1 0 0 0 0,2 1 13 0 0,1-12 33 0 0,-4 8 46 0 0,1 4-76 0 0,-1 0 0 0 0,1 0 0 0 0,0 0 0 0 0,0 0 0 0 0,0 0 0 0 0,0 0 0 0 0,0 0 0 0 0,0 0 0 0 0,0-1 0 0 0,0 1 0 0 0,-1 0 0 0 0,1 0-1 0 0,0 0 1 0 0,0 0 0 0 0,0 0 0 0 0,0 0 0 0 0,0 0 0 0 0,0-1 0 0 0,0 1 0 0 0,0 0 0 0 0,0 0 0 0 0,0 0 0 0 0,0 0 0 0 0,0 0 0 0 0,0-1 0 0 0,0 1 0 0 0,0 0 0 0 0,0 0 0 0 0,0 0 0 0 0,0 0 0 0 0,0 0 0 0 0,0 0 0 0 0,0-1 0 0 0,0 1 0 0 0,0 0 0 0 0,0 0 0 0 0,0 0-1 0 0,0 0 1 0 0,0 0 0 0 0,1 0 0 0 0,-1-2-3 0 0,14-18 75 0 0,-9 11 113 0 0,10-8-160 0 0,-14 10 71 0 0,-1 2-21 0 0,-1-3-67 0 0,0 7-9 0 0,1 1 0 0 0,0-2 0 0 0,-1 1 1 0 0,1 0-1 0 0,0 1 0 0 0,-1-1 0 0 0,1 0 0 0 0,0-1 0 0 0,0 1 0 0 0,0 1 1 0 0,0-1-1 0 0,0 0 0 0 0,0 0 0 0 0,0-1 0 0 0,0 1 0 0 0,0 1 0 0 0,0-1 0 0 0,0 0 1 0 0,1 0-1 0 0,-1 0-2 0 0,6-21 21 0 0,-6 16-21 0 0,2-6 0 0 0,5 3 0 0 0,-8-1 0 0 0,5-35 0 0 0,0 28 17 0 0,-2 17-16 0 0,-2 0 1 0 0,0 0-1 0 0,1-1 1 0 0,-1 1-1 0 0,0 0 0 0 0,0-1 1 0 0,0 1-1 0 0,1-1 1 0 0,-1 1-1 0 0,0 0 0 0 0,0-1 1 0 0,0 1-1 0 0,0-1 1 0 0,0 1-1 0 0,1 0 0 0 0,-1-2 1 0 0,0 2-1 0 0,0-1 1 0 0,0 1-1 0 0,0-1 0 0 0,0 1 1 0 0,0 0-1 0 0,-1-1 1 0 0,1 1-1 0 0,0-1 0 0 0,0 1 1 0 0,0 0-1 0 0,0-2 1 0 0,0 2-1 0 0,-1-1 0 0 0,1 1 1 0 0,0 0-1 0 0,0-1 1 0 0,0 1-1 0 0,-1 0 0 0 0,1-1 1 0 0,0 1-1 0 0,-2 0 1 0 0,2 0-1 0 0,0-1 0 0 0,-1 1 1 0 0,1 0-1 0 0,0 0 1 0 0,-1-2-1 0 0,1 2-1 0 0,1-1 20 0 0,0-1 0 0 0,1-1 0 0 0,-1 2 0 0 0,-1-1 0 0 0,1 0 0 0 0,0-1 0 0 0,-1 1 0 0 0,1-2-20 0 0,3-14 36 0 0,-4 15-31 0 0,0 0-1 0 0,0 0 1 0 0,1-1 0 0 0,-1 2 0 0 0,1-2-1 0 0,1 2 1 0 0,-1-2 0 0 0,0 1 0 0 0,0 0-1 0 0,0 1 1 0 0,2-1-5 0 0,4-8 0 0 0,-7 6 0 0 0,0 3 0 0 0,2-10 16 0 0,1 0 0 0 0,-2 0 0 0 0,0 0 0 0 0,0-3-16 0 0,3-1 0 0 0,-4 15 0 0 0,0 0 0 0 0,1 0 0 0 0,-1-1 0 0 0,0 1 0 0 0,0 0 0 0 0,1 1 0 0 0,-1-1 0 0 0,0 0 0 0 0,0 0 0 0 0,0-1 0 0 0,0 1 0 0 0,-1 0 0 0 0,1 0 0 0 0,0-2 0 0 0,0 2 0 0 0,-1 0 0 0 0,1 0 0 0 0,0 1 0 0 0,-2-1 0 0 0,2-1 0 0 0,0 1 0 0 0,0 0 0 0 0,0 0 0 0 0,-1 0 0 0 0,1-1 0 0 0,0 1 0 0 0,1 0 0 0 0,-1 0 0 0 0,0 0 0 0 0,0 0 0 0 0,0-1 0 0 0,0 2 0 0 0,2-1 0 0 0,-2-1 0 0 0,1-9 0 0 0,-2 9 0 0 0,1-2 0 0 0,-2 1 0 0 0,2-1 0 0 0,-1 2 0 0 0,1-2 0 0 0,0 0 0 0 0,0 1 0 0 0,0-1 0 0 0,1 2 0 0 0,-1-2 0 0 0,2 1 0 0 0,-1-3 0 0 0,1-12 0 0 0,3 4 13 0 0,-4 13-9 0 0,-1-2 0 0 0,1 2 0 0 0,-1-1 0 0 0,2 0-1 0 0,-2 0 1 0 0,1 1 0 0 0,-1-1 0 0 0,0 0 0 0 0,0 0 0 0 0,1 1-1 0 0,-1-2 1 0 0,-1 2 0 0 0,1-1 0 0 0,0-1 0 0 0,0 2 0 0 0,0-1-4 0 0,-1 1 2 0 0,1 0 0 0 0,0-1 1 0 0,0 1-1 0 0,0 0 0 0 0,0 0 1 0 0,0-2-1 0 0,1 2 0 0 0,-1 0 1 0 0,0 0-1 0 0,0 0 1 0 0,1-1-1 0 0,-1 1 0 0 0,1 0 1 0 0,-1 0-1 0 0,1 0 0 0 0,-1-1-2 0 0,6-18 16 0 0,-6 13-16 0 0,0 0 0 0 0,1 1 0 0 0,1-1 0 0 0,-2 0 0 0 0,2-4 0 0 0,-1 10 0 0 0,-1 0 0 0 0,0 0 0 0 0,0-1 0 0 0,0 1 0 0 0,0 0 0 0 0,0 0 0 0 0,0 0 0 0 0,0-1 0 0 0,0 1 0 0 0,-1 0 0 0 0,1 0 0 0 0,0 0 0 0 0,-1-1 0 0 0,1 1 0 0 0,0 0 0 0 0,-1 0 0 0 0,1 1 0 0 0,-2-1 0 0 0,2-1 0 0 0,-1 1 0 0 0,1 1 0 0 0,0-1 0 0 0,-1 0 0 0 0,1 0 0 0 0,0 0 0 0 0,0 1 0 0 0,0-2 0 0 0,0 1 0 0 0,0 0 0 0 0,-1 0 0 0 0,1 0 0 0 0,1 1 0 0 0,-1-2 0 0 0,0 1 0 0 0,0 0 0 0 0,0 0 0 0 0,0 0 0 0 0,1-1 0 0 0,-1 2 0 0 0,0 0 0 0 0,0-1 0 0 0,0 1 0 0 0,0-1 0 0 0,0 1 0 0 0,0-1 0 0 0,0 1 0 0 0,0 0 0 0 0,0-1 0 0 0,0 1 0 0 0,0-1 0 0 0,0 1 0 0 0,0-2 0 0 0,0 2 0 0 0,-1 0 0 0 0,1-1 0 0 0,0 1 0 0 0,0-1 0 0 0,0 1 0 0 0,-1 0 0 0 0,1-1 0 0 0,0 1 0 0 0,-1 0 0 0 0,1-1 0 0 0,0 1 0 0 0,-1-2 0 0 0,1 1 0 0 0,0 1 0 0 0,-2-1 0 0 0,2 1 0 0 0,0-1 0 0 0,0 0 0 0 0,0 1 0 0 0,-1-2 0 0 0,1 1 0 0 0,0 1 0 0 0,0-1 0 0 0,0 0 0 0 0,0 1 0 0 0,0-1 0 0 0,0 0 0 0 0,0 1 0 0 0,0-2 0 0 0,1 1 0 0 0,-1 1 0 0 0,0-1 0 0 0,0 0 0 0 0,0 1 0 0 0,2-1 0 0 0,-2-1 0 0 0,0 2 0 0 0,1-1 0 0 0,-1 1 0 0 0,1-1 0 0 0,-1 1 0 0 0,0-1 0 0 0,1 1 0 0 0,-1-1 0 0 0,1-1 0 0 0,0 2 0 0 0,-1-1 0 0 0,0 1 0 0 0,2-1 0 0 0,-2 0 0 0 0,0 1 0 0 0,1-1 0 0 0,-1 1 0 0 0,0-2 0 0 0,0 1 0 0 0,0 1 0 0 0,0-1 0 0 0,0 0 0 0 0,0 1 0 0 0,0-1 0 0 0,0 0 0 0 0,0 1 0 0 0,0-2 0 0 0,0 1 0 0 0,0 1 0 0 0,0-1 0 0 0,-1 0 0 0 0,1 0 0 0 0,0-1 0 0 0,0 2 0 0 0,0-1 0 0 0,0 0 0 0 0,0 0 0 0 0,0 0 0 0 0,0-1 0 0 0,0 1 0 0 0,0 1 0 0 0,0-1 0 0 0,1 0 0 0 0,-1 0 0 0 0,0 0 0 0 0,1-1 0 0 0,-1 2 0 0 0,0-1 0 0 0,1 0 0 0 0,0-3 0 0 0,1 1 0 0 0,-2-1 0 0 0,1-1 0 0 0,-1 2 0 0 0,0-1 0 0 0,0 1 0 0 0,0-1 0 0 0,0-1 0 0 0,-1 2 0 0 0,-1-4 0 0 0,1-9 0 0 0,1 12 0 0 0,0 0 0 0 0,0 0 0 0 0,-1 1 0 0 0,0-2 0 0 0,1 2 0 0 0,-1-1 0 0 0,-2 0 0 0 0,2 2 0 0 0,1-2 0 0 0,-1 2 0 0 0,0 0 0 0 0,1-1 0 0 0,-1 1 0 0 0,1 0 0 0 0,-2-2 0 0 0,2 2 0 0 0,0-1 0 0 0,0 1 0 0 0,0-2 0 0 0,0 0 0 0 0,2-6 0 0 0,0-13 0 0 0,-2 22 0 0 0,0 1 0 0 0,1-1 0 0 0,-1 1 0 0 0,0-1 0 0 0,0 1 0 0 0,0-1 0 0 0,0-1 0 0 0,0 2 0 0 0,0-1 0 0 0,0 1 0 0 0,0-1 0 0 0,0 1 0 0 0,-1-1 0 0 0,1 0 0 0 0,0 1 0 0 0,0-1 0 0 0,0 1 0 0 0,-1-2 0 0 0,1 2 0 0 0,0-1 0 0 0,-1 1 0 0 0,1-1 0 0 0,-2-1 0 0 0,2-2 0 0 0,0 2 0 0 0,-1-1 0 0 0,1 1 0 0 0,0 0 0 0 0,0-2 0 0 0,1 2 0 0 0,-1-3 0 0 0,2 0 0 0 0,-2 4 0 0 0,0-3 0 0 0,0 1 0 0 0,1-1 0 0 0,-1 1 0 0 0,-1-1 0 0 0,1 0 0 0 0,0 2 0 0 0,-2-1 0 0 0,2-1 0 0 0,-1 0 0 0 0,0 1 0 0 0,0-1 0 0 0,0 2 0 0 0,-1-2 0 0 0,-1-2 0 0 0,3 5 0 0 0,0 1 0 0 0,-1-1 0 0 0,1 0-1 0 0,0 0 1 0 0,0 1 0 0 0,0-2 0 0 0,0 1 0 0 0,-2 0-1 0 0,2 1 1 0 0,0-1 0 0 0,0 0 0 0 0,2-1 0 0 0,-2 2 0 0 0,0-1-1 0 0,0-1 1 0 0,0 2 1 0 0,0-1 0 0 0,1 0-1 0 0,-1 1 1 0 0,0-2-1 0 0,0 1 1 0 0,0 1 0 0 0,0-1-1 0 0,0 0 1 0 0,0 1-1 0 0,0-1 1 0 0,-1-1 0 0 0,1 2-1 0 0,0-1 1 0 0,0 0 0 0 0,0 1-1 0 0,-2-1 1 0 0,2 0-1 0 0,0 1 1 0 0,-1-2 0 0 0,1 2-1 0 0,-1-1 1 0 0,1 0-1 0 0,-1-1 8 0 0,0-1 0 0 0,-1 1 0 0 0,1-2 1 0 0,1 2-1 0 0,-1 0 0 0 0,1-2 0 0 0,-1 2 1 0 0,1-2-1 0 0,0 2 0 0 0,0-1 1 0 0,0 0-1 0 0,0 0 0 0 0,1-1-8 0 0,-1-6 10 0 0,0 8-16 0 0,0-2 1 0 0,0 2-1 0 0,1-2 0 0 0,-1 2 1 0 0,1-2-1 0 0,1 2 0 0 0,-2 0 1 0 0,1-2-1 0 0,0 2 0 0 0,0-1 1 0 0,3-2 5 0 0,-4 4-2 0 0,0 0 2 0 0,1 0 0 0 0,-1 0 1 0 0,0-2-1 0 0,1 2 1 0 0,-1 0-1 0 0,0 0 1 0 0,0 0-1 0 0,0-1 1 0 0,0 1-1 0 0,0 0 0 0 0,0 0 1 0 0,0 0-1 0 0,0-1 1 0 0,-1 1-1 0 0,1 0 1 0 0,0 0-1 0 0,-1 0 1 0 0,1-1-1 0 0,0 1 1 0 0,-1 0-1 0 0,-1 0 1 0 0,2 0-1 0 0,-1 0 1 0 0,1 1-1 0 0,-1-2 7 0 0,1 1 0 0 0,0 1 1 0 0,0-1-1 0 0,-1 0 1 0 0,1 1-1 0 0,0-1 0 0 0,0 1 1 0 0,0-2-1 0 0,0 1 1 0 0,0 1-1 0 0,0-1 0 0 0,0 0 1 0 0,0 1-1 0 0,0-1 0 0 0,0-1 1 0 0,0 1-8 0 0,-1-11 52 0 0,-2 6-25 0 0,1 4-22 0 0,1 0 0 0 0,0-1 0 0 0,-1 1-1 0 0,2 0 1 0 0,-1-2 0 0 0,0 2 0 0 0,1-1 0 0 0,-1 1-1 0 0,1-2 1 0 0,0 2-5 0 0,5-44 64 0 0,-5 44-68 0 0,0 0 0 0 0,0 1 0 0 0,0 0 0 0 0,1-2 0 0 0,-1 2 0 0 0,1 0 0 0 0,-1-2 1 0 0,1 2-1 0 0,-1 0 0 0 0,1-1 0 0 0,0 1 4 0 0,1-1-4 0 0,-2 1 0 0 0,1 0 0 0 0,-1 0 0 0 0,0 0 0 0 0,1 1 0 0 0,-1-2 0 0 0,0 1 1 0 0,1 0-1 0 0,-1 0 0 0 0,0 0 0 0 0,0-1 0 0 0,0 1 0 0 0,0 0 0 0 0,0 0 0 0 0,0 0 0 0 0,0-1 1 0 0,0 2-1 0 0,0-1 0 0 0,0-1 4 0 0,0-9-11 0 0,0 8 11 0 0,1-2 0 0 0,1 1 0 0 0,-2 0 0 0 0,0 0 0 0 0,0-1 0 0 0,0 2 0 0 0,0-2 0 0 0,-2 1 0 0 0,2 1 0 0 0,-1-4 0 0 0,0 5 3 0 0,1 1-1 0 0,0 0 1 0 0,0 0 0 0 0,0 0-1 0 0,0 0 1 0 0,0-1 0 0 0,0 2-1 0 0,1-1 1 0 0,-1 0-1 0 0,0 0 1 0 0,0 0 0 0 0,1-1-1 0 0,-1 1 1 0 0,0 1 0 0 0,2-1-1 0 0,-2 0-2 0 0,1 0 3 0 0,-1-1-1 0 0,1 2 0 0 0,-1-1 0 0 0,0 0 0 0 0,0 1 1 0 0,1-1-1 0 0,-1 0 0 0 0,0 1 0 0 0,0-2 1 0 0,0 1-1 0 0,0 0 0 0 0,0 1 0 0 0,0-1 0 0 0,0 0 1 0 0,0 1-1 0 0,0-1 0 0 0,0-1-2 0 0,-3-5 0 0 0,3 6 0 0 0,0 1 0 0 0,0-1 0 0 0,-2 1 0 0 0,2-1 0 0 0,0-1 0 0 0,0 2 0 0 0,0-1 0 0 0,-1 1 0 0 0,1-1 0 0 0,0 0 0 0 0,0 1 0 0 0,0-1 0 0 0,0 1 0 0 0,0-1 0 0 0,0-1 0 0 0,0 2 0 0 0,1-1 0 0 0,-1 0 0 0 0,0 1 0 0 0,0-1 0 0 0,0 1 0 0 0,2-1 0 0 0,-2 1 0 0 0,0-2 0 0 0,0 2 0 0 0,1-1 0 0 0,-1 0 0 0 0,1 1 0 0 0,-1-1 0 0 0,0 0 0 0 0,1-1 0 0 0,-1 2 0 0 0,0-1 0 0 0,0 0 0 0 0,0 0 0 0 0,0 1 0 0 0,0-1 0 0 0,0 0 0 0 0,0-1 0 0 0,0 1 0 0 0,0 1 0 0 0,0-1 0 0 0,0 0 0 0 0,0 0 0 0 0,-1-11 0 0 0,1 10 2 0 0,0 1 0 0 0,0 0-1 0 0,0 1 1 0 0,1-1 0 0 0,-1 0 0 0 0,0 0 0 0 0,0 1-1 0 0,0-2 1 0 0,1 1 0 0 0,-1 1 0 0 0,0-1 0 0 0,2 0-1 0 0,-2 1 1 0 0,1-1 0 0 0,-1-1 0 0 0,1 2 0 0 0,-1-1-1 0 0,1 1 1 0 0,-1-1 0 0 0,1 1-2 0 0,-1 0 1 0 0,0 0-1 0 0,0-1 1 0 0,0 1-1 0 0,0 0 1 0 0,2 0 0 0 0,-2 0-1 0 0,0 0 1 0 0,0 0-1 0 0,0 0 1 0 0,0 0 0 0 0,0-1-1 0 0,0 1 1 0 0,0 0 0 0 0,0 0-1 0 0,0 0 1 0 0,0 0-1 0 0,0 0 1 0 0,0-2 0 0 0,0 2-1 0 0,0 0 1 0 0,0 0-1 0 0,0 0 1 0 0,0 0 0 0 0,0 0-1 0 0,0 0 1 0 0,0-1-1 0 0,0 1 1 0 0,0 0 0 0 0,0 0-1 0 0,0 0 1 0 0,0 0 0 0 0,0 0-1 0 0,0-1 1 0 0,0 1-1 0 0,0 0 1 0 0,-2 0 0 0 0,2 0-1 0 0,0 0 1 0 0,0 0-1 0 0,0 0 1 0 0,0 0 0 0 0,0 0-1 0 0,0 0 1 0 0,0-1-1 0 0,-1 1 1 0 0,1 0-1 0 0,-2-4 0 0 0,2 3 0 0 0,0 1 0 0 0,0 0 0 0 0,-1-1 0 0 0,1 1 0 0 0,0 0 0 0 0,0-1 0 0 0,0 1 0 0 0,0-1 0 0 0,-2 1 0 0 0,2 0 0 0 0,0-2 0 0 0,0 2 0 0 0,0-1 0 0 0,0 1 0 0 0,0-1 0 0 0,0 1 0 0 0,0-1 0 0 0,0 1 0 0 0,0 0 0 0 0,0-1 0 0 0,0 1 0 0 0,0-2 0 0 0,2 2 0 0 0,-2-1 0 0 0,0 1 0 0 0,0 0 0 0 0,0-1 0 0 0,1 1 0 0 0,-1-1 0 0 0,0 1 0 0 0,0 0 0 0 0,1-1 0 0 0,-1 1 0 0 0,0 0 0 0 0,1-2 0 0 0,-1 2 0 0 0,0 0 0 0 0,1-2 3 0 0,-1 1 1 0 0,0-1-1 0 0,0 0 0 0 0,2 0 0 0 0,-2 1 0 0 0,0-2 1 0 0,-2 2-1 0 0,2-1 0 0 0,0-1 0 0 0,0 2 1 0 0,-1-1-1 0 0,1 1 0 0 0,0-2 0 0 0,-1 2 1 0 0,0 0-1 0 0,1-1 0 0 0,-3-1-3 0 0,1-4 33 0 0,-6-8 35 0 0,6 13-82 0 0,2 1-1 0 0,-1 0 1 0 0,0 1 0 0 0,1-1-1 0 0,-1 0 1 0 0,1-1 0 0 0,0 1-1 0 0,-1 0 1 0 0,1 0-1 0 0,0 0 1 0 0,-1 0 0 0 0,1-1-1 0 0,0 1 15 0 0,-6-13-63 0 0,2 3 45 0 0,8-49 18 0 0,-2 39 0 0 0,-1 18 0 0 0,0 0 0 0 0,-1 1 0 0 0,0 0 0 0 0,2-2 0 0 0,-2 2 0 0 0,0-1 0 0 0,0 0 0 0 0,-2 0 0 0 0,2 0 0 0 0,-1-17 0 0 0,1 17 0 0 0,0 1 0 0 0,0-1 0 0 0,0 1 0 0 0,0 0 0 0 0,0-1 0 0 0,-1 0 0 0 0,1 0 0 0 0,-1 1 0 0 0,0-2 0 0 0,-5-19 0 0 0,6 19 0 0 0,0 2 0 0 0,-2-2 0 0 0,2 1 0 0 0,-1 0 0 0 0,0 1 0 0 0,1-2 0 0 0,-1 2 0 0 0,0-2 0 0 0,-2 2 0 0 0,2 0 0 0 0,-1-2 0 0 0,-8-6 0 0 0,7 0 0 0 0,3 7 0 0 0,0 1 0 0 0,-1-2 0 0 0,-1 2 0 0 0,2 0 0 0 0,-1-1 0 0 0,0 0 0 0 0,0 0 0 0 0,-2 0 0 0 0,-4-16 0 0 0,5 12 0 0 0,2 3 0 0 0,0 2 0 0 0,-1-1 0 0 0,1 1 0 0 0,-2 0 0 0 0,1-1 0 0 0,0 1 0 0 0,0-1 0 0 0,0 2 0 0 0,0-2 0 0 0,1 3 0 0 0,-2 0 0 0 0,2-2 0 0 0,0 2 0 0 0,-1 0 0 0 0,1-1 0 0 0,0 1 0 0 0,0-1 0 0 0,-1 1 0 0 0,1 0 0 0 0,0-1 0 0 0,0 1 0 0 0,0-1 0 0 0,0 1 0 0 0,-1 0 0 0 0,1-1 0 0 0,0 1 0 0 0,0-2 0 0 0,0 2 0 0 0,0-1 0 0 0,0 1 0 0 0,0 0 0 0 0,0-1 0 0 0,0 1 0 0 0,0-1 0 0 0,0 1 0 0 0,1-1 0 0 0,-1 1 0 0 0,0 0 0 0 0,0-2 0 0 0,0 2 0 0 0,1-1 0 0 0,-1-1 0 0 0,0 1 0 0 0,0-1 0 0 0,0 1 0 0 0,0 1 0 0 0,0-1 0 0 0,-1 0 0 0 0,1 1 0 0 0,0-1 0 0 0,-1-1 0 0 0,1 2 0 0 0,0-1 0 0 0,-1 0 0 0 0,1 1 0 0 0,-2-1 0 0 0,2 1 0 0 0,-1-1 0 0 0,1 0 0 0 0,-1 1 0 0 0,0-2 0 0 0,0 2 0 0 0,1-1 0 0 0,-2 1 0 0 0,2-1 0 0 0,-1 1 0 0 0,1-1 0 0 0,-1 1 0 0 0,1-1 0 0 0,-1 1 0 0 0,1-2 0 0 0,0 1 0 0 0,-1 1 0 0 0,1-1 0 0 0,0 0 0 0 0,0 1 0 0 0,-1-1 0 0 0,1-1 0 0 0,0 2 0 0 0,0-2 0 0 0,1-7 0 0 0,-1 7 0 0 0,0 0 0 0 0,0 1 0 0 0,0 0 0 0 0,0-2 0 0 0,0 2 0 0 0,0 0 0 0 0,0-2 0 0 0,0 2 0 0 0,-1-1 0 0 0,1 1 0 0 0,0 0 0 0 0,-2-1 0 0 0,2 0 0 0 0,-2-2 0 0 0,-5-15 0 0 0,2 4 0 0 0,-1-1 0 0 0,0 1 0 0 0,-5-6 0 0 0,10 17 0 0 0,-1-1 0 0 0,1 2 0 0 0,0-1 0 0 0,-1-1 0 0 0,1 2 0 0 0,1-2 0 0 0,-1 2 0 0 0,1-2 0 0 0,0 1 0 0 0,0-1 0 0 0,0 1 0 0 0,-5-9 0 0 0,4 11 0 0 0,1 2 0 0 0,0-1 0 0 0,-1 1 0 0 0,1-1 0 0 0,0 0 0 0 0,-1 1 0 0 0,1-1 0 0 0,0-1 0 0 0,0 2 0 0 0,0-1 0 0 0,-2 0 0 0 0,2 1 0 0 0,0-1 0 0 0,0 0 0 0 0,0 1 0 0 0,0-1 0 0 0,0-1 0 0 0,0 1 0 0 0,2 1 0 0 0,-2-1 0 0 0,0 0 0 0 0,0 1 0 0 0,0-1 0 0 0,0 1 0 0 0,0-2 0 0 0,0 1 0 0 0,0 1 0 0 0,0-1 0 0 0,0 1 0 0 0,0-1 0 0 0,-2 1 0 0 0,2-1 0 0 0,0-1 0 0 0,0 2 0 0 0,0-1 0 0 0,-1 1 0 0 0,1-1 0 0 0,0 1 0 0 0,-1-1 0 0 0,1 1 0 0 0,0-1 0 0 0,-1 1 0 0 0,1 0 0 0 0,-1-2 0 0 0,1 2 0 0 0,0-1 0 0 0,-2 1 0 0 0,1 0 0 0 0,-2-4 0 0 0,2-1 20 0 0,-2 1-1 0 0,2 1 1 0 0,-1-2 0 0 0,-1 1-1 0 0,1 1 1 0 0,-1-1-1 0 0,1 1 1 0 0,-1-1 0 0 0,0 2-1 0 0,0-2 1 0 0,-2-1-20 0 0,5 5 0 0 0,-1-1 0 0 0,1 1 0 0 0,-2-1 0 0 0,2 1 0 0 0,-1-1 0 0 0,1 1 0 0 0,0-1 0 0 0,-1-1 0 0 0,1 2 0 0 0,0-1 0 0 0,-1 1 0 0 0,1-1 0 0 0,0 0 0 0 0,0 1 0 0 0,0-1 0 0 0,0-1 0 0 0,-5-9 0 0 0,2 7 7 0 0,0 0-1 0 0,1 1 1 0 0,-1-1-1 0 0,1 1 1 0 0,0-1-1 0 0,-1-1 1 0 0,2 2-1 0 0,0-2 1 0 0,0 2-1 0 0,0-2 1 0 0,-1 0-1 0 0,1 0 1 0 0,1 2-1 0 0,-1-2 1 0 0,1 0-1 0 0,0 0 1 0 0,0 2-1 0 0,1-5-6 0 0,-1 5 1 0 0,0 2 1 0 0,1-1-1 0 0,-1-1 0 0 0,0 1 0 0 0,-1-1 0 0 0,1 1 0 0 0,0 0 0 0 0,0-1 0 0 0,-1 2 0 0 0,1-1 0 0 0,-1-1 1 0 0,0 1-2 0 0,-4-21-3 0 0,5 21 3 0 0,0 0 0 0 0,-1-1 0 0 0,1 1 0 0 0,-2-2 0 0 0,1 2 0 0 0,0 0 0 0 0,0-1 0 0 0,0 1 0 0 0,0-1 0 0 0,-1 1 0 0 0,0 0 0 0 0,-9-22 0 0 0,10 20-14 0 0,0 2 0 0 0,0-2 0 0 0,-1 1 0 0 0,0 0 0 0 0,1 0-1 0 0,-1 1 1 0 0,-1-3 14 0 0,1 2-23 0 0,-1 0 0 0 0,2 0-1 0 0,-1 0 1 0 0,1-1 0 0 0,-1 2-1 0 0,0-4 24 0 0,1 4-8 0 0,1-1 0 0 0,-1 2 0 0 0,1-1 1 0 0,-1 0-1 0 0,-1 1 0 0 0,1-1 0 0 0,0 1 0 0 0,0-2 0 0 0,0 2 0 0 0,-1 0 0 0 0,1 0 8 0 0,0-2 17 0 0,-1 2 0 0 0,0 0 0 0 0,1 0 0 0 0,1 0 0 0 0,-1-2 0 0 0,0 2 0 0 0,0 0 0 0 0,-1-2 0 0 0,2 2 0 0 0,-1-1 0 0 0,1 1 0 0 0,-1-2 0 0 0,1 1-17 0 0,-11-28-2 0 0,9 27-21 0 0,1 0 0 0 0,0 0 0 0 0,-1-1 0 0 0,1 1 0 0 0,0-1 0 0 0,0 0 0 0 0,1 1-1 0 0,-1-1 1 0 0,1-2 23 0 0,-1 5 17 0 0,1-1 1 0 0,0 1-1 0 0,-2-1 0 0 0,2 0 0 0 0,-1 1 0 0 0,0 0 0 0 0,1 0 0 0 0,-1-1 0 0 0,0 0 0 0 0,-1 1 0 0 0,1 0 0 0 0,0-1 0 0 0,0 1 0 0 0,0 0-17 0 0,-12-19 47 0 0,9 11-104 0 0,2 1 0 0 0,-2 0 0 0 0,-1 1-1 0 0,2-2 1 0 0,-4-1 57 0 0,2-5 116 0 0,5 14-100 0 0,-1 0 0 0 0,1-1 0 0 0,-2 0 0 0 0,2 1-1 0 0,-1-1 1 0 0,1 1 0 0 0,-1-1 0 0 0,0 0 0 0 0,1 1 0 0 0,-1 0 0 0 0,-1-2-16 0 0,-5-3 15 0 0,6 5-15 0 0,0 1 0 0 0,0-1 1 0 0,1 0-1 0 0,-1 0 0 0 0,-1-1 0 0 0,1 2 0 0 0,1-1 0 0 0,-1 0 0 0 0,1 0 0 0 0,-1 0 0 0 0,1 0 0 0 0,-1-1 0 0 0,1 1 0 0 0,-2 0 0 0 0,2 0 0 0 0,0 0 0 0 0,0-1 0 0 0,-1 1 0 0 0,1 0 0 0 0,0-1 0 0 0,0-1 0 0 0,-1 1 0 0 0,0 0 0 0 0,1-1 0 0 0,-1 1 0 0 0,0-1 0 0 0,-1 1 0 0 0,1 0 0 0 0,-1-1 0 0 0,1 2 0 0 0,1 1 0 0 0,-2-1 0 0 0,1 0 0 0 0,1 1 0 0 0,-1-2 0 0 0,1 1 0 0 0,0 1 0 0 0,-1-1 0 0 0,1 0 0 0 0,0 1 0 0 0,-1-1 0 0 0,1 0 0 0 0,0-1 0 0 0,0 1 0 0 0,-2 1 0 0 0,2-1 0 0 0,0 0 0 0 0,0 0 0 0 0,0-1 0 0 0,0 2 0 0 0,0-1 0 0 0,0 0 0 0 0,2 0 0 0 0,-2 1 0 0 0,0-1 0 0 0,0 1 0 0 0,0 0 0 0 0,0 0 0 0 0,0 0 0 0 0,0-2 0 0 0,0 2 0 0 0,0 0 0 0 0,0 0 0 0 0,0-1 0 0 0,0 1 0 0 0,0 0 0 0 0,0 0 0 0 0,0-1 0 0 0,0 1 0 0 0,-2 0 0 0 0,2 0 0 0 0,0 0 0 0 0,0-1 0 0 0,0 1 0 0 0,0 0 0 0 0,0 0 0 0 0,0 0 0 0 0,-1-1 0 0 0,1 1 0 0 0,0 0 0 0 0,0 0 0 0 0,0 0 0 0 0,0 0 0 0 0,-1 0 0 0 0,1-1 0 0 0,0 1 0 0 0,0 0 0 0 0,-5-4 0 0 0,4 3 0 0 0,0 1 0 0 0,1 0 0 0 0,-1-1 0 0 0,0 1 0 0 0,1-2 0 0 0,-2 1 0 0 0,2 1 0 0 0,-1-1 0 0 0,1 1 0 0 0,-1-1 0 0 0,1 0 0 0 0,-1 1 0 0 0,1-2 0 0 0,-1 1 0 0 0,1 0 0 0 0,0 1 0 0 0,0-1 0 0 0,-2 0 0 0 0,2-1 0 0 0,0 1 0 0 0,0 1 0 0 0,0-2 0 0 0,0 2 0 0 0,0-1 0 0 0,0 1 0 0 0,0-1 0 0 0,0 1 0 0 0,0-2 0 0 0,0 2 0 0 0,0-1 0 0 0,0 0 0 0 0,0 1 0 0 0,0-1 0 0 0,0 1 0 0 0,0-1 0 0 0,-1 1 0 0 0,1-2 0 0 0,0 2 0 0 0,0-1 0 0 0,0 1 0 0 0,-1-1 0 0 0,1 1 0 0 0,0-1 0 0 0,-1 1 0 0 0,1-1 0 0 0,0 1 0 0 0,-1 0 0 0 0,1-2 0 0 0,-2 2 0 0 0,2 0 0 0 0,-1-1 0 0 0,1 1 0 0 0,-1 0 0 0 0,1-1 0 0 0,-1 1 0 0 0,1 0 0 0 0,-1-1 0 0 0,1 1 0 0 0,-1 0 0 0 0,1-1 0 0 0,-2 1 0 0 0,2-1 0 0 0,-1 1 0 0 0,1-2 0 0 0,0 2 0 0 0,-1-1 0 0 0,1 1 0 0 0,0-1 0 0 0,-1 1 0 0 0,1-1 0 0 0,0 1 0 0 0,0-1 0 0 0,-1 1 0 0 0,1-2 0 0 0,0 1 0 0 0,0 1 0 0 0,0-1 0 0 0,0 1 0 0 0,0-1 0 0 0,0 0 0 0 0,0-1-3 0 0,-2 0 1 0 0,2 1-1 0 0,-1-2 0 0 0,1 2 0 0 0,-1-1 0 0 0,1 1 1 0 0,-1 0-1 0 0,0-2 0 0 0,1 2 0 0 0,-2 0 1 0 0,1-2-1 0 0,0 2 0 0 0,0 0 0 0 0,0 0 1 0 0,0 0-1 0 0,-1-1 0 0 0,0 1 0 0 0,1 0 1 0 0,0 0 2 0 0,-17-18-28 0 0,17 18 29 0 0,1 1-1 0 0,-2-2 1 0 0,2 2 0 0 0,0-1 0 0 0,-1 1-1 0 0,1 0 1 0 0,-1-1 0 0 0,1 1-1 0 0,-1-1 1 0 0,1 1 0 0 0,-1 0-1 0 0,1 0 1 0 0,-2-1 0 0 0,2 1 0 0 0,-1 0-1 0 0,0 0 1 0 0,1-1 0 0 0,-1 1-1 0 0,0 0 1 0 0,-1 0 1 0 0,1 0-1 0 0,0-2 1 0 0,1 2 0 0 0,-1-1-1 0 0,0 1 1 0 0,0 0-1 0 0,-1-1 1 0 0,2 0-1 0 0,-1 1 1 0 0,0-1-1 0 0,1 1 1 0 0,-1-2 0 0 0,0 1-1 0 0,1 1 1 0 0,-2-1-1 0 0,2 0 1 0 0,-1 0-1 0 0,1 1 1 0 0,0-2 0 0 0,-1 1-1 0 0,1 0 1 0 0,0 0-1 0 0,-1 0 1 0 0,1 1-1 0 0,0-3-1 0 0,-9-10 13 0 0,8 13-13 0 0,1-1 0 0 0,-1 0 0 0 0,0 0 0 0 0,0 0 0 0 0,1-1-1 0 0,-1 1 1 0 0,1 0 0 0 0,-2 0 0 0 0,2 0 0 0 0,-1-1 0 0 0,1 0-1 0 0,0 1 1 0 0,0 0 0 0 0,-1-2 0 0 0,5 0 0 0 0,-1-3 0 0 0,-11-11 0 0 0,4 5 0 0 0,5 12 0 0 0,-1-1 0 0 0,0 1 0 0 0,0-1 0 0 0,-1 1 0 0 0,1-1 0 0 0,0 1 0 0 0,0-2 0 0 0,0 2 0 0 0,0 0 0 0 0,0-1 0 0 0,0 1 0 0 0,-1-1 0 0 0,1 1 0 0 0,0-1 0 0 0,0 1 0 0 0,-1 0 0 0 0,1-1 0 0 0,0 1 0 0 0,-1 0 0 0 0,1-2 0 0 0,-24-17 0 0 0,10 10 0 0 0,12 8 0 0 0,0 0 0 0 0,1-1 0 0 0,0 1 0 0 0,-1 0 0 0 0,0 0 0 0 0,1 0 0 0 0,0-1 0 0 0,0 1 0 0 0,-1 0 0 0 0,1 0 0 0 0,0-2 0 0 0,0 1 0 0 0,-2-3 0 0 0,0 2 0 0 0,0-1 0 0 0,1 1 0 0 0,-1-1 0 0 0,-1 1 0 0 0,0-2 0 0 0,-5-6 0 0 0,6 9 0 0 0,1-2 0 0 0,0 1 0 0 0,1-1 0 0 0,-2 0 0 0 0,2 0 0 0 0,0 0 0 0 0,0 1 0 0 0,-1-2 0 0 0,1 0 0 0 0,-5-15 0 0 0,-1 9 0 0 0,7 11 0 0 0,-1-1 0 0 0,0 0 0 0 0,1 1 0 0 0,-1-1 0 0 0,1-1 0 0 0,-2 1 0 0 0,2 0 0 0 0,0 1 0 0 0,-1-1 0 0 0,1 0 0 0 0,0-1 0 0 0,0 1 0 0 0,-1 0 0 0 0,1 0 0 0 0,0 0 0 0 0,0-1 0 0 0,0-1 5 0 0,-1-1-1 0 0,0 1 1 0 0,1-1-1 0 0,-2 1 1 0 0,1 0-1 0 0,-1 0 1 0 0,1-1-1 0 0,-1 2 1 0 0,0-2 0 0 0,0 1-5 0 0,-9-16 18 0 0,-25-44 46 0 0,33 54-62 0 0,-1 3 6 0 0,2 0-1 0 0,-1-1 1 0 0,1 0 0 0 0,1 1 0 0 0,-1-1-1 0 0,0 0 1 0 0,1 1 0 0 0,0-7-8 0 0,1 5 0 0 0,-1-2-1 0 0,-2 2 1 0 0,2-1-1 0 0,-1 1 1 0 0,-2-4 0 0 0,-4-20 13 0 0,3 15-4 0 0,0 0 0 0 0,1 0 1 0 0,-3 1-1 0 0,-1-1-9 0 0,0-4 8 0 0,1 0 0 0 0,-3-10-8 0 0,-3-1 25 0 0,10 26-17 0 0,0 0 0 0 0,1-1 0 0 0,0 1-1 0 0,-1-1 1 0 0,0-5-8 0 0,-14-49 64 0 0,-3-3-53 0 0,-2-4 42 0 0,1 3-53 0 0,7 2 0 0 0,7 38 0 0 0,4 21 0 0 0,2 0 0 0 0,0-1 0 0 0,0 1 0 0 0,1 0 0 0 0,-1-1 0 0 0,1 0 0 0 0,0 0 0 0 0,-6-59 0 0 0,-4-54 64 0 0,10 116-64 0 0,0 1 0 0 0,0-2 0 0 0,0 1 0 0 0,0 1 0 0 0,0-1 0 0 0,-1 0 0 0 0,1 0 0 0 0,0 1 0 0 0,-1-2 0 0 0,1 2 0 0 0,-2-1 0 0 0,0-9 0 0 0,-7-31 0 0 0,7 32 0 0 0,1 0 0 0 0,0 1 0 0 0,-3-9 0 0 0,0-7 0 0 0,0 8 0 0 0,2 10 0 0 0,1 0 0 0 0,-1 0 0 0 0,2 0 0 0 0,-1-4 0 0 0,-5-52 0 0 0,6 52 14 0 0,-2 1 0 0 0,1-1 0 0 0,-2 1 1 0 0,-1-4-15 0 0,0 1 7 0 0,-7-50-7 0 0,1 12 0 0 0,4 18 0 0 0,2 11 0 0 0,2 1 0 0 0,-2-21 0 0 0,-2-59 64 0 0,6 86-60 0 0,0-2 16 0 0,0 0 0 0 0,1 2 0 0 0,3-15-20 0 0,2-23 0 0 0,-5 48 0 0 0,-1 0 0 0 0,0 0 0 0 0,0 1 0 0 0,-1-1 0 0 0,1 0 0 0 0,-1-2 0 0 0,-3-18 0 0 0,4-61 0 0 0,-9 22 0 0 0,9-11 0 0 0,-4 50 0 0 0,4 22 0 0 0,-1-1 0 0 0,0 1 0 0 0,1-1 0 0 0,0 1 0 0 0,-2-1 0 0 0,2-1 0 0 0,2 2 0 0 0,-2-1 0 0 0,0 1 0 0 0,1-3 0 0 0,2-6 0 0 0,0 0 0 0 0,-1 0 0 0 0,-1 0 0 0 0,1-5 0 0 0,2-25 0 0 0,18-58 0 0 0,-19 84 0 0 0,3 2 0 0 0,-1-1 0 0 0,4-6 0 0 0,-4 9 0 0 0,26-70 0 0 0,-24 68 0 0 0,-1-1 0 0 0,0 0 0 0 0,-1-5 0 0 0,23-57 0 0 0,-11 29 0 0 0,-6 4 0 0 0,-11 42 0 0 0,0 1 0 0 0,0 0 0 0 0,0-1 0 0 0,0 1 0 0 0,1 0 0 0 0,-1-1 0 0 0,1 0 0 0 0,-1 1 0 0 0,1 0 0 0 0,-1 0 0 0 0,2 0 0 0 0,-2-1 0 0 0,1 1 0 0 0,0 0 0 0 0,0 0 0 0 0,0 0 0 0 0,3-5 0 0 0,9-30 0 0 0,2-6 0 0 0,-13 37 0 0 0,0-1 0 0 0,0 0 0 0 0,1 0 0 0 0,-1 1 0 0 0,2-1 0 0 0,-1 0 0 0 0,1 0 0 0 0,-2 1 0 0 0,2 1 0 0 0,-2-1 0 0 0,1-1 0 0 0,-2 1 0 0 0,1-2 0 0 0,-2 6 0 0 0,1 0 0 0 0,-1-1 0 0 0,0 1 0 0 0,1 0 0 0 0,-1 0 0 0 0,2 0 0 0 0,-2 0 0 0 0,1-1 0 0 0,0 1 0 0 0,-1 0 0 0 0,1 0 0 0 0,0 0 0 0 0,1-1 0 0 0,-1 1 0 0 0,0 0 0 0 0,-1 0 0 0 0,1 0 0 0 0,0-1 0 0 0,-1 1 0 0 0,2 0 0 0 0,-2 0 0 0 0,1 0 0 0 0,-1-1 0 0 0,0 1 0 0 0,1 0 0 0 0,-1-1 0 0 0,2-8 0 0 0,1 1 0 0 0,0-1 0 0 0,1 1 0 0 0,1 0 0 0 0,2-5 0 0 0,6-16 0 0 0,-10 24 0 0 0,0 0 0 0 0,0 2 0 0 0,1-2 0 0 0,-1 1 0 0 0,1-1 0 0 0,1 0 0 0 0,11-14 0 0 0,-6-3 0 0 0,-8 17 0 0 0,-1 4 0 0 0,1 1 0 0 0,-2-2 0 0 0,1 1 0 0 0,0 1 0 0 0,0-2 0 0 0,0 1 0 0 0,2 1 0 0 0,-2-1 0 0 0,0 0 0 0 0,2 1 0 0 0,-2-1 0 0 0,13-15 0 0 0,-9 10 0 0 0,0 1 0 0 0,0 0 0 0 0,1 0 0 0 0,0 1 0 0 0,0-1 0 0 0,1 1 0 0 0,5-7 2 0 0,-10 9-3 0 0,-1 1 1 0 0,0 1-1 0 0,1-2 0 0 0,-1 2 0 0 0,1 0 1 0 0,0-1-1 0 0,-1 0 0 0 0,2 1 0 0 0,-2 0 1 0 0,1 0-1 0 0,1 0 0 0 0,-2-1 0 0 0,1 1 1 0 0,1 0-1 0 0,-1 1 0 0 0,-1-1 0 0 0,3 0 1 0 0,-2 1 0 0 0,-1-2 0 0 0,0 2 0 0 0,2-1 0 0 0,-2 0 0 0 0,0 1 0 0 0,0-1 0 0 0,1 0 0 0 0,-1 0 0 0 0,0-1 0 0 0,0 1 0 0 0,0 0 0 0 0,0 0 0 0 0,1 0 0 0 0,-1-2 0 0 0,18-17 11 0 0,-2 3-64 0 0,16-21 95 0 0,-31 36-39 0 0,1 0-1 0 0,-1-1 0 0 0,0 1 1 0 0,1 1-1 0 0,-1-2 1 0 0,2 2-1 0 0,-2 0 0 0 0,2 0 1 0 0,0-2-3 0 0,3-3 41 0 0,-3 3-29 0 0,19-7-23 0 0,-22 10 0 0 0,-1 0 0 0 0,1 0-1 0 0,0-1 1 0 0,-1 1-1 0 0,1 0 1 0 0,-1 0 0 0 0,2-1-1 0 0,-2 1 1 0 0,1-1 0 0 0,-1 1-1 0 0,1 0 1 0 0,-1-2-1 0 0,1 2 1 0 0,-1-1 0 0 0,1 0 11 0 0,-1 1-1 0 0,0 0 1 0 0,-1 0 0 0 0,1 0-1 0 0,0 0 1 0 0,0-1 0 0 0,0 1-1 0 0,0 0 1 0 0,0 0-1 0 0,0 0 1 0 0,0-1 0 0 0,0 1-1 0 0,0 0 1 0 0,0 0 0 0 0,0-1-1 0 0,0 1 1 0 0,0 0 0 0 0,0 0-1 0 0,0 0 1 0 0,0-2 0 0 0,0 2-1 0 0,0 0 1 0 0,0 0 0 0 0,0-1-1 0 0,0 1 1 0 0,0 0-1 0 0,0 0 1 0 0,0 0 0 0 0,0-1-1 0 0,0 1 1 0 0,1 0 0 0 0,1-2 0 0 0,0 0 0 0 0,29-8 0 0 0,-20 5 21 0 0,-2 0 0 0 0,2-1 0 0 0,-2 0 0 0 0,3-2-21 0 0,-11 7 10 0 0,2 0-1 0 0,-2-1 1 0 0,1 1 0 0 0,1 0 0 0 0,-2 1-1 0 0,1-1 1 0 0,1 0 0 0 0,-1 1 0 0 0,-1 0-1 0 0,2-2 1 0 0,-1 2-10 0 0,9-2 25 0 0,14-7-25 0 0,-23 7 0 0 0,-1 2 0 0 0,2-1 0 0 0,-2 0 0 0 0,0 1 0 0 0,1-1 0 0 0,-1 0 0 0 0,1-1 0 0 0,-1 1 0 0 0,1 0 0 0 0,-1 0 0 0 0,1 0 0 0 0,8-9 0 0 0,16-17 0 0 0,-6 14-12 0 0,3-13-141 0 0,-22 24 206 0 0,1 1-48 0 0,-2 1-1 0 0,0-1 1 0 0,1 0 0 0 0,-1 1 0 0 0,1-1-1 0 0,-1-1 1 0 0,1 2 0 0 0,0-1-1 0 0,-1 1 1 0 0,2-1 0 0 0,-2 1 0 0 0,1-1-1 0 0,0 1 1 0 0,0-1 0 0 0,-1 1-1 0 0,3 0-4 0 0,-2-1-5 0 0,0 1-1 0 0,0-2 1 0 0,0 2-1 0 0,0-1 1 0 0,-1 0-1 0 0,2 1 0 0 0,-1-1 1 0 0,0 0-1 0 0,0 1 1 0 0,-1-2-1 0 0,1 1 1 0 0,1 0-1 0 0,-2 0 0 0 0,1-2 6 0 0,11-11 48 0 0,-9 12-39 0 0,0-2 0 0 0,-1 2-1 0 0,0-1 1 0 0,0 0 0 0 0,0-1 0 0 0,0 2 0 0 0,0-3-9 0 0,-2 4-8 0 0,1 1 1 0 0,-1-1 0 0 0,0 1 0 0 0,1-1-1 0 0,-1 1 1 0 0,0-2 0 0 0,1 1-1 0 0,-1 1 1 0 0,1-1 0 0 0,-1 1 0 0 0,1-1-1 0 0,-1 1 1 0 0,2 0 0 0 0,-2-1-1 0 0,1 1 1 0 0,-1 0 0 0 0,1-1 0 0 0,-1 1-1 0 0,1 0 8 0 0,11-11 32 0 0,-7 5-35 0 0,0-1 1 0 0,-1 1-1 0 0,2 0 0 0 0,0 1 1 0 0,0-1-1 0 0,4-1 3 0 0,-2 2 0 0 0,-4-1 0 0 0,-6-1 0 0 0,10 0 0 0 0,24-16 0 0 0,-31 21 0 0 0,11-5 0 0 0,-11 7 0 0 0,57-43-64 0 0,-13 24 64 0 0,-43 18 0 0 0,-1 1 0 0 0,0 0 0 0 0,0 0 0 0 0,0-1 0 0 0,1 1 0 0 0,-1 0 0 0 0,0-1 0 0 0,0 1 0 0 0,0-2 0 0 0,-1 2 0 0 0,1-1 0 0 0,1 0 0 0 0,-1 1 0 0 0,0-1 0 0 0,-1 0 0 0 0,2-1 0 0 0,2-1 0 0 0,20-10 0 0 0,-9 4 0 0 0,7 3 0 0 0,9-13 0 0 0,-27 19 0 0 0,-3-1 0 0 0,1 1 0 0 0,-1 0 0 0 0,0 0 0 0 0,0-1 0 0 0,0 1 0 0 0,1 0 0 0 0,-1-1 0 0 0,0 1 0 0 0,0-1 0 0 0,0 0 0 0 0,1 1 0 0 0,-1-2 0 0 0,-1 2 0 0 0,1-1 0 0 0,0 0 0 0 0,-1 0 0 0 0,1 0 0 0 0,1-1 0 0 0,-1 1 0 0 0,0 0 0 0 0,0 0 0 0 0,0 1 0 0 0,0-1 0 0 0,2-1 0 0 0,-2 2 0 0 0,0-1 0 0 0,0 0 0 0 0,1 1 0 0 0,0 0 0 0 0,-1-1 0 0 0,0 1 0 0 0,2 0 0 0 0,-2-1 0 0 0,0 1 0 0 0,1 0 0 0 0,1 0 0 0 0,2 0 0 0 0,1-2 0 0 0,-2 1 0 0 0,1 1 0 0 0,1-2 0 0 0,4 0 0 0 0,-6 0 0 0 0,17-6 0 0 0,-11 0 0 0 0,-10 4 0 0 0,0 2 0 0 0,0 2 0 0 0,0 0 0 0 0,0-1 0 0 0,0 1 0 0 0,0-2 0 0 0,1 2 0 0 0,-1 0 0 0 0,0-1 0 0 0,0 1 0 0 0,0 0 0 0 0,0-1 0 0 0,2 1 0 0 0,-2 0 0 0 0,0-1 0 0 0,0 1 0 0 0,1 0 0 0 0,-1-1 0 0 0,0 1 0 0 0,1 0 0 0 0,-1 0 0 0 0,0-2 0 0 0,1 2 0 0 0,-1 0 0 0 0,0 0 0 0 0,1 0 0 0 0,-1-1 0 0 0,0 1 0 0 0,2 0 0 0 0,21-13 0 0 0,21-11 0 0 0,-43 24 0 0 0,-1-1 0 0 0,2 1 0 0 0,-2-1 0 0 0,1 1 0 0 0,-1 0 0 0 0,1 0 0 0 0,-1-1 0 0 0,1 1 0 0 0,-1 0 0 0 0,1 0 0 0 0,-1-1 0 0 0,2 1 0 0 0,-2 0 0 0 0,1 0 0 0 0,-1 0 0 0 0,1 0 0 0 0,0 0 0 0 0,-1 0 0 0 0,1 0 0 0 0,1 0 0 0 0,-1 0 0 0 0,1 0 0 0 0,-1 0 0 0 0,1 0 0 0 0,0 0 0 0 0,-1 0 0 0 0,1 0 0 0 0,0-2 0 0 0,0 2 0 0 0,-1 0 0 0 0,0-1 0 0 0,2 1 0 0 0,-2-1 0 0 0,1 0 0 0 0,2 0 4 0 0,3-4 27 0 0,4-5-13 0 0,-10 9-6 0 0,1-2-11 0 0,15-3-3 0 0,-12 5 2 0 0,-4 1 0 0 0,0 0 0 0 0,1-2 0 0 0,0 2 0 0 0,-1 0 0 0 0,0-1 0 0 0,0 1 0 0 0,0-1 0 0 0,1 1 0 0 0,-1-1 0 0 0,0 0 0 0 0,0 1 0 0 0,0-2 0 0 0,1 1 0 0 0,0 0 0 0 0,3-4 0 0 0,24-7 0 0 0,-19 6 3 0 0,-9 5-4 0 0,0 1 0 0 0,1-1-1 0 0,0 0 1 0 0,-1 1 0 0 0,0-1 0 0 0,0 1 0 0 0,2-2 0 0 0,-2 2 0 0 0,0-1 0 0 0,2 1 0 0 0,-2 0 0 0 0,0 0 0 0 0,1 0 0 0 0,0 0-1 0 0,-1 0 1 0 0,1 0 1 0 0,3 0-57 0 0,-5 0 39 0 0,22-10 28 0 0,-11 6 19 0 0,-10 3-27 0 0,2 0-1 0 0,-2 1 0 0 0,1-2 0 0 0,1 2 0 0 0,-2 0 1 0 0,1-1-1 0 0,-1 1 0 0 0,2 0 0 0 0,-1 0 0 0 0,-1 0 1 0 0,3 0-2 0 0,17-1-3 0 0,-5-2 3 0 0,-14-2 0 0 0,27-10 0 0 0,-21 10 0 0 0,-7 3 0 0 0,-1 1 0 0 0,1 1 0 0 0,1-1 0 0 0,-2 0 0 0 0,1 0 0 0 0,0 1 0 0 0,0-2 0 0 0,0 1 0 0 0,-1 1 0 0 0,2-1 0 0 0,-1 1 0 0 0,0-1 0 0 0,0 1 0 0 0,0 0 0 0 0,0-1 0 0 0,1 1 0 0 0,-1 0 0 0 0,12-4 0 0 0,11 3 0 0 0,-23 1 0 0 0,0 0 0 0 0,0 0 0 0 0,0-1 0 0 0,1 1 0 0 0,-1 0 0 0 0,0 0 0 0 0,0 0 0 0 0,0-1 0 0 0,1 1 0 0 0,-1-2 0 0 0,0 2 0 0 0,0 0 0 0 0,0-1 0 0 0,1 0 0 0 0,-1 1 0 0 0,0-1 0 0 0,-1 0 0 0 0,2-1 0 0 0,2-1 0 0 0,18-11 0 0 0,-14 11-10 0 0,-6 3 8 0 0,-1 0-1 0 0,0 0 1 0 0,1 0 0 0 0,0-1-1 0 0,-1 1 1 0 0,0 0-1 0 0,2-1 1 0 0,-2 0-1 0 0,0 1 1 0 0,0-2 0 0 0,0 2-1 0 0,1-1 1 0 0,0 0-1 0 0,-1 0 1 0 0,0 0 0 0 0,1-1-1 0 0,-2 1 1 0 0,2 0 2 0 0,11-6-14 0 0,14-3 17 0 0,4 1 8 0 0,-7 1 31 0 0,5-11-95 0 0,-25 17 53 0 0,21-9 0 0 0,-21 9-2 0 0,8-6 15 0 0,-6 4-3 0 0,0 1 1 0 0,0 0 0 0 0,0 1-1 0 0,0 0 1 0 0,5-2-11 0 0,22-2 0 0 0,-29 5-2 0 0,0 1-1 0 0,-1-1 1 0 0,1 1-1 0 0,0-1 1 0 0,-1-1 0 0 0,1 1-1 0 0,-1-1 3 0 0,23-8-4 0 0,-1 2-39 0 0,-18 4 43 0 0,17-3 0 0 0,0-1-13 0 0,-14 7-58 0 0,-9 2 72 0 0,-1-1 0 0 0,1 0-1 0 0,0 0 1 0 0,-1 0 0 0 0,1 0-1 0 0,1 0 1 0 0,-2 0 0 0 0,1 0 0 0 0,0 0-1 0 0,-1 0 1 0 0,1 0 0 0 0,-1 0-1 0 0,1-1 1 0 0,0 1 0 0 0,-1 0-1 0 0,2 0 1 0 0,-2-1 0 0 0,1 1-1 0 0,0 0 1 0 0,-1-2 0 0 0,1 2-1 0 0,3-1 42 0 0,5 1-31 0 0,6-4-11 0 0,15-6-11 0 0,1-3-42 0 0,-6 5 53 0 0,-19 6 10 0 0,-3 1-4 0 0,0 0 0 0 0,1 1 0 0 0,-2-1 0 0 0,2 0 0 0 0,-2-1 0 0 0,2 0 0 0 0,-2 1 0 0 0,2-1 0 0 0,-1-1-6 0 0,6-3-11 0 0,-7 4-31 0 0,4-4 31 0 0,1-1 0 0 0,-6 6-45 0 0,-1 1-20 0 0,0 0 3 0 0,-1 1 13 0 0,-1 2 49 0 0,0-1 11 0 0,1 0 0 0 0,0-1 0 0 0,-1 0 0 0 0,0 0 0 0 0,1 1 0 0 0,-1-1-1 0 0,1 0 1 0 0,0 0 0 0 0,-2 0 0 0 0,1-1 0 0 0,1 2 0 0 0,-2-1 0 0 0,2-1 0 0 0,-3 1 0 0 0,-26 6-64 0 0,28-7 64 0 0,0 1 0 0 0,1 0 1 0 0,0 1-1 0 0,-2-2 0 0 0,2 1 0 0 0,-1-1 0 0 0,0 0 1 0 0,0 1-1 0 0,1-1 0 0 0,-1 0 0 0 0,0 0 0 0 0,0 0 1 0 0,0 0-1 0 0,2 0-1 0 0,-2 0 0 0 0,1 0 0 0 0,0 0 1 0 0,1 0-1 0 0,-1 1 0 0 0,0-1 1 0 0,-1 0-1 0 0,2 0 0 0 0,-1 0 0 0 0,0 1 1 0 0,1-1-1 0 0,-1 0 0 0 0,0 2 0 0 0,1-2 1 0 0,-2 1-1 0 0,1-1 0 0 0,1 1 0 0 0,-1 0 1 0 0,-7 2-32 0 0,-10-1 11 0 0,-17 6 5 0 0,34-8-64 0 0,-20 0-141 0 0,16 0 181 0 0,-52 0 381 0 0,45 0-341 0 0,1-2 11 0 0,7 2 31 0 0,-6 2-31 0 0,3-2-11 0 0,11-3 0 0 0,-6-3 0 0 0,4 6 0 0 0,1 0 0 0 0,6-4 0 0 0,-11 1 0 0 0,8-3 0 0 0,4 2 0 0 0,-8-1-8 0 0,1 4-46 0 0,-1 1 19 0 0,0 0-69 0 0,-2 0-7 0 0,0 0 39 0 0,0 0 156 0 0,0 0 23 0 0,-16 1-322 0 0,13 2 135 0 0,3-3 87 0 0,0 0 0 0 0,0 1 0 0 0,0-1 0 0 0,0 0 0 0 0,0 0 0 0 0,0 0 0 0 0,0 1 0 0 0,0-1 0 0 0,-1 0 0 0 0,1 0 0 0 0,0 0 0 0 0,0 0 0 0 0,0 1 0 0 0,0-1 0 0 0,-1 0 0 0 0,1 0 0 0 0,0 0 0 0 0,0 0 0 0 0,0 0 0 0 0,-1 0 0 0 0,1 1 0 0 0,0-1 0 0 0,0 0 0 0 0,0 0 0 0 0,-1 0 0 0 0,1 0 0 0 0,0 0 0 0 0,0 0 0 0 0,-2 0 0 0 0,2 0 0 0 0,0 0 0 0 0,0 0 0 0 0,0 0 0 0 0,-1 0 1 0 0,1 0-1 0 0,0 0 0 0 0,0 0 0 0 0,-1-1-7 0 0,-56 4 242 0 0,52-3-231 0 0,-7 0-11 0 0,6 0-11 0 0,3 1-31 0 0,-15 5 29 0 0,6-4 15 0 0,7-1-2 0 0,3 1 0 0 0,-1-2 0 0 0,1 1 0 0 0,-1-1 0 0 0,0 1 0 0 0,1-1 0 0 0,-1 0 0 0 0,0 0 0 0 0,0 0 0 0 0,1 0 0 0 0,-1-1 0 0 0,-5 2-10 0 0,10 0-12 0 0,0 1 1 0 0,-8 3 22 0 0,4-5 58 0 0,0 0-5 0 0,-1-3-42 0 0,10-1-14 0 0,7-3 14 0 0,-7 3 14 0 0,-2 2-14 0 0,0 0-1 0 0,0-1 1 0 0,-1 1-1 0 0,1 1 0 0 0,0 0 1 0 0,0-1-1 0 0,3 1-11 0 0,4-4 11 0 0,-4-2-11 0 0,-8 1 0 0 0,9 2 0 0 0,-6 2 0 0 0,-2 1 0 0 0,-1 1 0 0 0,2 0 0 0 0,-1-1 0 0 0,0 1 0 0 0,0-1 0 0 0,0 1 0 0 0,0-1 0 0 0,1 1 0 0 0,-2-2 0 0 0,1 1 0 0 0,0 1 0 0 0,-1-1 0 0 0,1 0 0 0 0,0 0 0 0 0,-1 1 0 0 0,2-3 0 0 0,1-3 0 0 0,2 3 0 0 0,20-4 0 0 0,-19 5 0 0 0,18-6 0 0 0,15-4-11 0 0,-31 6-18 0 0,-7 5 27 0 0,-1 1 1 0 0,2-1 0 0 0,-2 0 0 0 0,1 1 0 0 0,-1-1 0 0 0,1 1 0 0 0,0-2 0 0 0,-1 2-1 0 0,1 0 1 0 0,0-1 0 0 0,-1 1 0 0 0,2-1 0 0 0,-1 1 0 0 0,0 0 0 0 0,-1 0 0 0 0,1-1 0 0 0,0 1-1 0 0,1 0 1 0 0,-2 0 0 0 0,1 0 0 0 0,1 0 1 0 0,30-9 0 0 0,-7 0 0 0 0,43-29 0 0 0,-36 20 53 0 0,-25 12-42 0 0,0-1-11 0 0,5-1 0 0 0,-9 8 0 0 0,1-3 0 0 0,18-17 0 0 0,-11 13 0 0 0,-3 0 0 0 0,-2 2 0 0 0,-1-1 0 0 0,-1 0 0 0 0,1 1 0 0 0,3-5 0 0 0,-8 10 0 0 0,4-4 0 0 0,-3 4 0 0 0,-1 0 0 0 0,1-1 0 0 0,1 1 0 0 0,-2-1 0 0 0,1 1 0 0 0,-1-1 0 0 0,1 1 0 0 0,0-2 0 0 0,-1 1 0 0 0,1 1 0 0 0,-1-1 0 0 0,0 0 0 0 0,1 1 0 0 0,-1-1 0 0 0,2-1 0 0 0,-2 2 0 0 0,0-1 0 0 0,35-68 0 0 0,-33 66-3 0 0,-2 3 4 0 0,0-1 0 0 0,0 1 0 0 0,0-2-1 0 0,0 2 1 0 0,0-1 0 0 0,0 0 0 0 0,0 1 0 0 0,0-1 0 0 0,0 1-1 0 0,0-1 1 0 0,1 1 0 0 0,-1-2 0 0 0,0 2 0 0 0,0-1 0 0 0,1 1-1 0 0,-1-1 1 0 0,0 1 0 0 0,1-1 0 0 0,-1 1 0 0 0,1-1 0 0 0,-1 1-1 0 0,10-10 69 0 0,-10 10-60 0 0,1-1-1 0 0,0 1 0 0 0,0-1 1 0 0,1 0-1 0 0,-2-1 1 0 0,1 2-1 0 0,0-1 1 0 0,-1 0-1 0 0,1 0 1 0 0,0 0-1 0 0,-1-1 1 0 0,1 1-1 0 0,-1 0 1 0 0,0 1-1 0 0,2-1 1 0 0,-2 0-1 0 0,0-1 1 0 0,1 0-9 0 0,1-6-2 0 0,14-21-193 0 0,-4-3 386 0 0,-9 21-371 0 0,-2 4 169 0 0,4-1 11 0 0,0-2 0 0 0,0 1 0 0 0,-1-1 0 0 0,2 2 0 0 0,-1-1 0 0 0,0-1 0 0 0,1-3 0 0 0,0 3 0 0 0,-3 1 0 0 0,2-1 0 0 0,0-6 0 0 0,7-8 0 0 0,22-51 0 0 0,-23 45 160 0 0,-15 15-43 0 0,7-2-145 0 0,-2 1-1 0 0,0-2 0 0 0,-1 1 0 0 0,-2-14 29 0 0,-1-20 134 0 0,7-1-175 0 0,2 13-182 0 0,-6 35 223 0 0,0 2 0 0 0,0-1-1 0 0,-1 1 1 0 0,1 0 0 0 0,-2-2 0 0 0,2 2 0 0 0,-1-1-1 0 0,0 1 1 0 0,0-1 0 0 0,0 1 0 0 0,-1 0 0 0 0,1 0-9 0 0,-8-33-30 0 0,-2 5 25 0 0,10 28 14 0 0,1-1 0 0 0,0 1 0 0 0,-1 0 0 0 0,1-1 0 0 0,0 1 0 0 0,0-1 0 0 0,0 1 0 0 0,0 0 0 0 0,0-1 0 0 0,0 1 0 0 0,1 0 0 0 0,-1-1 0 0 0,0 2 0 0 0,1-1 0 0 0,-1-1 0 0 0,0 2 0 0 0,0-1 0 0 0,0 0 0 0 0,0 0 0 0 0,0 0 0 0 0,0 1 0 0 0,0-2 0 0 0,-1 2 0 0 0,1-3 0 0 0,-10-35 360 0 0,10 0-344 0 0,0-7-16 0 0,0-34-44 0 0,0 79-52 0 0,-1-2-4 0 0,1 3 97 0 0,0 0 0 0 0,-1-1 0 0 0,1 1 0 0 0,0 0 0 0 0,-1-1 0 0 0,1 1 0 0 0,0-1 0 0 0,-1 1 0 0 0,1-1 0 0 0,0 1 1 0 0,0 0-1 0 0,0-2 0 0 0,-2 2 0 0 0,2-1 0 0 0,0 1 0 0 0,0-1 0 0 0,0 1 0 0 0,0-1 0 0 0,0 0 0 0 0,0 1 0 0 0,0-2 0 0 0,0 2 0 0 0,0-1 0 0 0,0 1 3 0 0,0-1-1 0 0,0 0 0 0 0,0 1 0 0 0,0-1 0 0 0,0-1-1 0 0,0 2 1 0 0,0-1 0 0 0,0 0 0 0 0,0 1 0 0 0,0-1 0 0 0,0 0 0 0 0,0 1-1 0 0,-1-1 1 0 0,1-1 0 0 0,0 2 0 0 0,0-1 0 0 0,-1 0 0 0 0,1 1 0 0 0,0-1-1 0 0,-1 1 1 0 0,1-1 0 0 0,-1 1 0 0 0,1-2 1 0 0,-3-1 0 0 0,2 2 0 0 0,0 1 0 0 0,1-2 0 0 0,-1 1 0 0 0,1 0 0 0 0,-1 0 0 0 0,1 0 0 0 0,-2 0 0 0 0,2-1 0 0 0,0 1 0 0 0,0-1 0 0 0,-1 1 0 0 0,1-1 0 0 0,0 1 0 0 0,0-1 0 0 0,-11-24 0 0 0,0-25 0 0 0,7 45 0 0 0,4 6 0 0 0,-1-2 0 0 0,0 1 0 0 0,1 1 0 0 0,-2-1 0 0 0,2 0 0 0 0,0 1 0 0 0,-1-1 0 0 0,1-1 0 0 0,-1 1 0 0 0,1 0 0 0 0,0 1 0 0 0,0-1 0 0 0,-1 0 0 0 0,1-1 0 0 0,0 1 0 0 0,0 0 0 0 0,0 0 0 0 0,0 0 0 0 0,0 1 0 0 0,0-1 0 0 0,0-2 0 0 0,-1-6 0 0 0,-2-2 0 0 0,1 1 0 0 0,0 1 0 0 0,-2-1 0 0 0,-2-3 0 0 0,5 7 0 0 0,-10-8 0 0 0,-2-16 0 0 0,10 22 0 0 0,-1-1 0 0 0,-1 0 0 0 0,0 1 0 0 0,-1-3 0 0 0,2 5 0 0 0,0-1 0 0 0,1 0 0 0 0,0 1 0 0 0,-2-7 0 0 0,-12-25 0 0 0,-14-17 0 0 0,13 23 0 0 0,14 24 0 0 0,1 1 0 0 0,-1-2 0 0 0,-1 2 0 0 0,1 0 0 0 0,-3-1 0 0 0,2 2 19 0 0,1-1 0 0 0,-1 1 0 0 0,2-1 0 0 0,-1-1 0 0 0,1 1 0 0 0,-2-5-19 0 0,-13-26 117 0 0,17 36-108 0 0,-1-2 0 0 0,0 1-1 0 0,1 1 1 0 0,0-2 0 0 0,0 0 0 0 0,1 1 0 0 0,-1-1 0 0 0,1 1 0 0 0,-2-2-9 0 0,-3-21 17 0 0,-4 4-28 0 0,6 12-6 0 0,-2-2 0 0 0,0 1 0 0 0,-1-1 0 0 0,0 1 0 0 0,-6-8 17 0 0,-30-34 64 0 0,23 37-64 0 0,13 12-37 0 0,1-2-1 0 0,0 1 1 0 0,0-1 0 0 0,1 0-1 0 0,-1 0 1 0 0,-1-5 37 0 0,-22-17 239 0 0,2-14-222 0 0,18 26-248 0 0,-3 1 240 0 0,10 13 6 0 0,0 0 0 0 0,-1-1 0 0 0,0 2 0 0 0,1-1-1 0 0,-1-1 1 0 0,-1 2 0 0 0,2-1 0 0 0,-1 1-1 0 0,-1-2 1 0 0,1 2 0 0 0,0 0 0 0 0,-1-2-1 0 0,1 2 1 0 0,0 0 0 0 0,-1 1-15 0 0,2-1 0 0 0,1 1 0 0 0,-1 0 0 0 0,1-1 0 0 0,-1 1 0 0 0,-1 0 0 0 0,2-1 0 0 0,-1 1 0 0 0,1 0 0 0 0,-1-2 0 0 0,1 2 0 0 0,-1-1 0 0 0,1 1 0 0 0,-1-1 0 0 0,1 1 0 0 0,0-1 0 0 0,-2 0 0 0 0,-9-10 0 0 0,6 8-17 0 0,4 3 9 0 0,-1 0 1 0 0,2 0-1 0 0,-1-1 0 0 0,0 1 1 0 0,0 0-1 0 0,1-1 0 0 0,-1 1 1 0 0,0 0-1 0 0,-1-1 1 0 0,2 1-1 0 0,-1-1 0 0 0,0 0 1 0 0,1 1-1 0 0,-1-2 0 0 0,1 2 1 0 0,-1-1-1 0 0,1 0 1 0 0,-2 1-1 0 0,2-1 0 0 0,-1 0 1 0 0,1-1-1 0 0,0 2 0 0 0,-1-1 1 0 0,1 0-1 0 0,0 0 1 0 0,0 0-1 0 0,0 1 0 0 0,-1-2 8 0 0,1 0-5 0 0,0 1 0 0 0,0 0-1 0 0,0 0 1 0 0,-1-1 0 0 0,1 1-1 0 0,-2-1 1 0 0,2 1 0 0 0,-1-1-1 0 0,1 1 1 0 0,-1 0 0 0 0,1 0-1 0 0,-1 0 6 0 0,0 1-1 0 0,1-2 0 0 0,-1 2 0 0 0,1-1 0 0 0,0 1 0 0 0,-2-1 0 0 0,2 1 0 0 0,0-1 0 0 0,-1 0 0 0 0,1 1 0 0 0,0-2 0 0 0,0 2 0 0 0,0-1 0 0 0,-1 0 0 0 0,1 1 0 0 0,0-1 0 0 0,0 0 0 0 0,0 1 0 0 0,0-1 0 0 0,0 1-1 0 0,0-2 1 0 0,0 1 0 0 0,0 1 0 0 0,0-1 0 0 0,1 0 0 0 0,-1 1 0 0 0,0-1 0 0 0,0 1 0 0 0,0-2 0 0 0,1 1 0 0 0,-1 1 0 0 0,0-1 0 0 0,2 1 1 0 0,0-4 0 0 0,-1 3 0 0 0,0 1 0 0 0,-1-1 0 0 0,1 0 0 0 0,-1 1 0 0 0,2-1 0 0 0,-2 1 0 0 0,1-1 0 0 0,-1-1 0 0 0,0 2 0 0 0,1-1 0 0 0,-1 0 0 0 0,0 0 0 0 0,1 1 0 0 0,-1-1 0 0 0,0-1 0 0 0,0 1 0 0 0,0 1 0 0 0,0-1 0 0 0,0 0 0 0 0,0 0 0 0 0,0-1 0 0 0,0 2 0 0 0,0-1 0 0 0,0 0 0 0 0,0 0 0 0 0,0 1 0 0 0,0-1 0 0 0,-1 0 0 0 0,1-1 1 0 0,0 1 0 0 0,0 0 1 0 0,-1 0-1 0 0,1 0 0 0 0,0-1 0 0 0,0 1 0 0 0,0 0 0 0 0,0 0 1 0 0,1 0-1 0 0,-1-1 0 0 0,0 1 0 0 0,0 0 0 0 0,1 0 1 0 0,-1 0-2 0 0,0-1 1 0 0,1 1 1 0 0,-1 1 0 0 0,0-1 0 0 0,0 0-1 0 0,2 1 1 0 0,-2-1 0 0 0,0 0-1 0 0,0-1 1 0 0,0 2 0 0 0,0-1 0 0 0,0 0-1 0 0,0 0 1 0 0,0 1 0 0 0,0-1 0 0 0,0-1-1 0 0,-2 1 1 0 0,2 1 0 0 0,0-1 0 0 0,0 0-1 0 0,-1 1 1 0 0,1-1 0 0 0,0-1 0 0 0,-1 2-1 0 0,1-1 1 0 0,-1 0-2 0 0,-24-31 76 0 0,25 32-77 0 0,0-1 0 0 0,-1 0-1 0 0,1 1 1 0 0,-2-2 0 0 0,2 2 0 0 0,-1-1 0 0 0,1 1 0 0 0,-1-1-1 0 0,1 1 1 0 0,-1-1 0 0 0,1 1 0 0 0,-1 0 0 0 0,0-1-1 0 0,1 1 1 0 0,-2 0 0 0 0,1-2 1 0 0,0 2-2 0 0,0-1-1 0 0,0 1 1 0 0,-1-1-1 0 0,2 1 1 0 0,-1-1-1 0 0,0 1 1 0 0,0-1 0 0 0,1 0-1 0 0,-1 1 1 0 0,-1-2-1 0 0,2 1 1 0 0,-1 0-1 0 0,1 1 1 0 0,-1-1-1 0 0,1 0 1 0 0,-1-1 0 0 0,1 1-1 0 0,0 0 1 0 0,-1 0-1 0 0,1 0 1 0 0,0-1-1 0 0,0 1 1 0 0,-1 0-1 0 0,1 0 1 0 0,0 1 2 0 0,-4-10-19 0 0,4 9 20 0 0,-1 0-1 0 0,0-1 0 0 0,1 0 0 0 0,0 1 1 0 0,-2-1-1 0 0,2 1 0 0 0,0-2 1 0 0,-1 2-1 0 0,1 0 0 0 0,0-3 0 0 0,0 2 0 0 0,-1 1 0 0 0,1-2 0 0 0,-1 2 0 0 0,1-1 0 0 0,-1 1 0 0 0,-1-2 0 0 0,2 2 0 0 0,-1 0 0 0 0,0-2 0 0 0,-1 1 0 0 0,0 1 0 0 0,1 0 0 0 0,0 0 0 0 0,0-1 0 0 0,1 0 0 0 0,-1 1 0 0 0,0 0 0 0 0,1-1 0 0 0,-2 1 0 0 0,2-1 0 0 0,-1 1 0 0 0,1-1 0 0 0,0 0 0 0 0,-1 1 0 0 0,1 0 0 0 0,0-3 0 0 0,0 3 0 0 0,1 0 0 0 0,-1 0 0 0 0,0-1 0 0 0,0 1 0 0 0,0 0 0 0 0,0 0 0 0 0,0 0 0 0 0,0-1 0 0 0,0 1 0 0 0,0 0 0 0 0,-1 0 0 0 0,1 0 0 0 0,0 0 0 0 0,0-1 0 0 0,-1 1 0 0 0,1 1 0 0 0,-1-1 0 0 0,1 0 0 0 0,-2 0 0 0 0,2-1 0 0 0,-1 1 0 0 0,0 0 0 0 0,1 1 0 0 0,-1-1 0 0 0,0 0 0 0 0,-1-1 0 0 0,-7-8 0 0 0,1-6 0 0 0,6 14 0 0 0,2 0 0 0 0,-1 0 0 0 0,0 0 0 0 0,0 0 0 0 0,0 0 0 0 0,-1 0 0 0 0,1 1 0 0 0,0 0 0 0 0,-1-2 0 0 0,1 2 0 0 0,-1 0 0 0 0,-6-5 0 0 0,6 5 0 0 0,0 0 0 0 0,0-1 0 0 0,1 0 0 0 0,-1 1 0 0 0,0 0 0 0 0,1-1 0 0 0,0 0 0 0 0,-1 1 0 0 0,0-2 0 0 0,1 1 0 0 0,-33-29 0 0 0,27 28-21 0 0,5 1 18 0 0,1 2 1 0 0,-1-1-1 0 0,1 1 0 0 0,-1-1 1 0 0,1 1-1 0 0,0-1 0 0 0,0 0 1 0 0,0 1-1 0 0,0-2 0 0 0,-1 1 0 0 0,2 0 1 0 0,-1 0-1 0 0,0 0 0 0 0,0 0 1 0 0,1-1-1 0 0,-3 1 3 0 0,-13-18 0 0 0,-54-50 0 0 0,67 68 0 0 0,2 0 0 0 0,0-2 0 0 0,-2 2 0 0 0,2 0 0 0 0,-1 0 0 0 0,1 0 0 0 0,-2-1 0 0 0,1 2 0 0 0,1-1 0 0 0,-3 0 0 0 0,-4-2 0 0 0,1-1 0 0 0,-8-13 0 0 0,-1 1 0 0 0,0-5 0 0 0,12 14 0 0 0,-2 1 0 0 0,1 0 0 0 0,0 0 0 0 0,-1 1 0 0 0,0 0 0 0 0,-3-4 0 0 0,8 8 0 0 0,-1 0 0 0 0,0 0 0 0 0,1 0 0 0 0,0-1 0 0 0,-1 1 0 0 0,1 0 0 0 0,0 0 0 0 0,0-1 0 0 0,1 0 0 0 0,-1 0 0 0 0,-10-12 0 0 0,-6-3 0 0 0,2-2 0 0 0,2 5 0 0 0,7 7 0 0 0,0 1 0 0 0,-1 0 0 0 0,1 0 0 0 0,-1 1 0 0 0,0-1 0 0 0,-8-3 0 0 0,14 9 0 0 0,1 0 0 0 0,0 0 0 0 0,-1 0 0 0 0,1 0 0 0 0,0-2 0 0 0,0 2 0 0 0,-1 0 0 0 0,1 0 0 0 0,0-1 0 0 0,0 1 0 0 0,-1 0 0 0 0,1-1 0 0 0,0 1 0 0 0,0 0 0 0 0,0-1 0 0 0,-2 1 0 0 0,2 0 0 0 0,0-1 0 0 0,0 1 0 0 0,0 0 0 0 0,0-2 0 0 0,0 2 0 0 0,0 0 0 0 0,0-1 0 0 0,0 1 0 0 0,0-1 0 0 0,0 1 0 0 0,0 0 0 0 0,-1-1 0 0 0,1 1 0 0 0,0-1 0 0 0,0 1 0 0 0,0-1 0 0 0,0 1 0 0 0,-1-2 0 0 0,1 2 0 0 0,0 0 0 0 0,0-1 0 0 0,-1 1 0 0 0,1-1 0 0 0,0 1 0 0 0,0 0 0 0 0,-1-1 0 0 0,1 1 0 0 0,-2 0 0 0 0,2 0 0 0 0,-1-1 0 0 0,-2-2 0 0 0,-1 0 0 0 0,2 0 0 0 0,-2 0 0 0 0,1-1 0 0 0,0 1 0 0 0,1-1 0 0 0,-3-3 0 0 0,-14-18 0 0 0,19 25 0 0 0,-1-1 0 0 0,1 1 0 0 0,0 0 0 0 0,-1-2 0 0 0,1 2 0 0 0,0-1 0 0 0,0 1 0 0 0,0 0 0 0 0,-2-1 0 0 0,2 1 0 0 0,0-1 0 0 0,0 1 0 0 0,0-1 0 0 0,0 1 0 0 0,0-1 0 0 0,0 1 0 0 0,0-2 0 0 0,0 2 0 0 0,0-1 0 0 0,0 0 0 0 0,0 1 0 0 0,0-1 0 0 0,0 1 0 0 0,2-1 0 0 0,-2 1 0 0 0,0-2 0 0 0,-2 2 0 0 0,2-1 0 0 0,0 1 0 0 0,0-1 0 0 0,0 1 0 0 0,0-1 0 0 0,0 1 0 0 0,0-1 0 0 0,-1 1 0 0 0,1-2 0 0 0,0 2 0 0 0,0-1 0 0 0,-1 1 0 0 0,1 0 0 0 0,0-1 0 0 0,-1 1 0 0 0,1-1 0 0 0,0 1 0 0 0,-1 0 0 0 0,1-1 0 0 0,0 1 0 0 0,-2 0 0 0 0,2 0 0 0 0,-1-1 0 0 0,1 1 0 0 0,0 0 0 0 0,-1 0 0 0 0,1 0 0 0 0,0 0 0 0 0,-1-2 0 0 0,1 2 0 0 0,0 0 0 0 0,-1 0 0 0 0,1-1 0 0 0,0 1 0 0 0,0 0 0 0 0,-1-1 0 0 0,1 1 0 0 0,0 0 0 0 0,0 0 0 0 0,0-1 0 0 0,-2 1 0 0 0,2-1 0 0 0,0 1 0 0 0,0 0 0 0 0,0-2 0 0 0,0 2 0 0 0,0 0 0 0 0,0-1 0 0 0,0 1 0 0 0,0 0 0 0 0,0-1 0 0 0,0 1 0 0 0,-1-4 0 0 0,-1 1 0 0 0,-1-1 0 0 0,0 1 0 0 0,-1 0 0 0 0,2 0 0 0 0,-2 0 0 0 0,1 0 0 0 0,-1 0 0 0 0,-1 1 0 0 0,2 0 0 0 0,-1-1 0 0 0,0 2 0 0 0,-1-1 0 0 0,-7-4 0 0 0,-14-10 0 0 0,20 14 0 0 0,0-2 0 0 0,0 1 0 0 0,1-1 0 0 0,-1 0 0 0 0,1 0 0 0 0,1-1 0 0 0,-1 0 0 0 0,0 1 0 0 0,0-1 0 0 0,1-2 0 0 0,-5-3 0 0 0,9 9 0 0 0,0 0 0 0 0,-1-1 0 0 0,1 0 0 0 0,0 1 0 0 0,-1 0 0 0 0,0 0 0 0 0,1-2 0 0 0,-1 2 0 0 0,-1 0 0 0 0,1 0 0 0 0,1 0 0 0 0,-1-1 0 0 0,0 1 0 0 0,0 0 0 0 0,-1 0 0 0 0,1 1 0 0 0,0-1 0 0 0,0 0 0 0 0,-1 1 0 0 0,0-2 0 0 0,1 1 0 0 0,-1 1 0 0 0,-7-5 0 0 0,8 4 0 0 0,0 0 0 0 0,0 0 0 0 0,0 0 0 0 0,-1 1 0 0 0,1-2 0 0 0,0 1 0 0 0,0 1 0 0 0,0-1 0 0 0,0 1 0 0 0,-1-1 0 0 0,1 1 0 0 0,0 0 0 0 0,0-1 0 0 0,0 1 0 0 0,-2 0 0 0 0,2 0 0 0 0,0 0 0 0 0,-2 0 0 0 0,1 0 0 0 0,0 0 0 0 0,1-1 0 0 0,-2 1 0 0 0,1 0 0 0 0,-1-2 0 0 0,1 2 0 0 0,1-1 0 0 0,-2 1 0 0 0,1-1 0 0 0,1 0 0 0 0,-2 0 0 0 0,2-1 0 0 0,-1 1 0 0 0,1 0 0 0 0,-3-1 0 0 0,2 0 0 0 0,-1 1 0 0 0,1 1 0 0 0,0-1 0 0 0,-1 0 0 0 0,1 0 0 0 0,0 1 0 0 0,-1 0 0 0 0,0-2 0 0 0,-18-3 0 0 0,19 2 0 0 0,0 2 0 0 0,-1 0 0 0 0,1 0 0 0 0,-1-1 0 0 0,0 1 0 0 0,1 0 0 0 0,-1 1 0 0 0,0-1 0 0 0,-37-12 0 0 0,12-2-4 0 0,10 6 17 0 0,0 1 1 0 0,-8-2-14 0 0,-25-12 309 0 0,47 20-337 0 0,2 1 1 0 0,-2 0-1 0 0,1-1 0 0 0,0 0 0 0 0,0 0 1 0 0,0 1-1 0 0,0-3 28 0 0,-11-5-90 0 0,5 4 90 0 0,-4-5 0 0 0,10 10 0 0 0,-2 0 0 0 0,1-3-10 0 0,3 3 8 0 0,1-1-1 0 0,-1 0 1 0 0,0 1 0 0 0,0-2-1 0 0,-1 1 1 0 0,2 1-1 0 0,-1-1 1 0 0,0 1-1 0 0,0-1 1 0 0,0 1 0 0 0,-1 0-1 0 0,1-1 1 0 0,0 1-1 0 0,0 0 1 0 0,0 0 0 0 0,-1 0-1 0 0,1 0 1 0 0,0-2 2 0 0,-11 1-4 0 0,0-1 1 0 0,2 1 0 0 0,-2-1-1 0 0,0 2 4 0 0,-32-3 3 0 0,41 3-3 0 0,2 0 0 0 0,0 0 0 0 0,-1 0 0 0 0,1 0 0 0 0,-1-1 0 0 0,0 1 0 0 0,1 0 0 0 0,0-1 0 0 0,-1 1 0 0 0,0-2 0 0 0,1 1 0 0 0,0 1 0 0 0,-2-2 0 0 0,1 1 0 0 0,1-1 0 0 0,-2 1 0 0 0,2 0 0 0 0,-1 0 0 0 0,-1 0 0 0 0,1 1 0 0 0,1-2 0 0 0,-2 1 0 0 0,1 1 0 0 0,-2-1 0 0 0,-42-16 0 0 0,21 10 0 0 0,-2 5 0 0 0,-74 1 0 0 0,85-3-11 0 0,14 3 8 0 0,0 1 0 0 0,-1 0-1 0 0,1 0 1 0 0,-1-1 0 0 0,1 1 0 0 0,0 0-1 0 0,-1 1 1 0 0,1-1 0 0 0,-1 0-1 0 0,1 1 1 0 0,0-1 0 0 0,1 1 0 0 0,-3-1 3 0 0,-10 4-11 0 0,-31-4 11 0 0,29-1 0 0 0,-8-5 0 0 0,-14 0 0 0 0,1-2 0 0 0,1-2 0 0 0,-27-10 0 0 0,57 19 0 0 0,1-2 0 0 0,-1 2 0 0 0,1 1 0 0 0,-1-1 0 0 0,-1 1 0 0 0,2 0 0 0 0,1-1 0 0 0,-2 1 0 0 0,1-2 0 0 0,0 1 0 0 0,-1 0 0 0 0,-1-2 0 0 0,-17-6 0 0 0,15 6 0 0 0,0-1 0 0 0,1 0 0 0 0,0 1 0 0 0,-1-2 0 0 0,6 3 0 0 0,-1 1 0 0 0,-1-1 0 0 0,2 0 0 0 0,-1 2 0 0 0,1-1 0 0 0,-3 0 0 0 0,-21-8 0 0 0,23 8 0 0 0,0 0 0 0 0,2 0 0 0 0,-2 0 0 0 0,2 1 0 0 0,-2-2 0 0 0,1 2 0 0 0,1 0 0 0 0,-2 0 0 0 0,-2 0 0 0 0,2 0 0 0 0,1 0 0 0 0,-1 0 0 0 0,1-1 0 0 0,-1 1 0 0 0,1-1 0 0 0,-1 1 0 0 0,0-1 0 0 0,-47-8 0 0 0,-31-5 0 0 0,68 9 2 0 0,0 1 0 0 0,0 1 0 0 0,-2 0 1 0 0,2 0-1 0 0,-16 2-2 0 0,-44-7 53 0 0,14-2-64 0 0,43 8-18 0 0,11 1 25 0 0,0 1-1 0 0,1-1 0 0 0,-1-1 0 0 0,1 2 0 0 0,-7 0 5 0 0,-30-2 0 0 0,-25-3 0 0 0,45 1 0 0 0,-9 1 0 0 0,23 3 0 0 0,-2-1 0 0 0,1 1 0 0 0,0-1 0 0 0,0-2 0 0 0,-2 1 0 0 0,6 1 0 0 0,1 1 0 0 0,-1-1 0 0 0,0 1 0 0 0,0 0 0 0 0,1 0 0 0 0,-2 0 0 0 0,1 1 0 0 0,0 0 0 0 0,0-1 0 0 0,1 1 0 0 0,-2 2 0 0 0,4-3 0 0 0,2 1 0 0 0,-1-1 0 0 0,1 0 0 0 0,-1 0 0 0 0,1 0 0 0 0,-1 0 0 0 0,1 0 0 0 0,-1 0 0 0 0,1 0 0 0 0,-2 0 0 0 0,2 0 0 0 0,-1 0 0 0 0,1 0 0 0 0,0 0 0 0 0,-1 0 0 0 0,1 0 0 0 0,-1 0 0 0 0,1-1 0 0 0,-1 1 0 0 0,1 0 0 0 0,-1 0 0 0 0,1-2 0 0 0,0 2 0 0 0,-2 0 0 0 0,1-1 0 0 0,1 1 0 0 0,0 0 0 0 0,-1 0 0 0 0,1-1 0 0 0,-1 1 0 0 0,1 0 0 0 0,0 0 0 0 0,-1 0 0 0 0,1-1 0 0 0,-2 1 0 0 0,2 0 0 0 0,-1 0 0 0 0,1 0 0 0 0,-1 0 0 0 0,1 0 0 0 0,-1 0 0 0 0,1 0 0 0 0,-1 0 0 0 0,1 0 0 0 0,-2 0 0 0 0,2 0 0 0 0,-1 1 0 0 0,1-1 0 0 0,-1 0 0 0 0,-7 2 0 0 0,-1 0 0 0 0,1-1 0 0 0,0 0 0 0 0,-1 0 0 0 0,1-1 0 0 0,0 0 0 0 0,-5-1 0 0 0,1 1 0 0 0,0 0 0 0 0,0 0 0 0 0,-8 2 0 0 0,-17 1 0 0 0,29-4 0 0 0,-1 2 0 0 0,1-1 0 0 0,0 1 0 0 0,-1 0 0 0 0,-23 1-2 0 0,4-3 15 0 0,-17 2-24 0 0,42-2 11 0 0,1 1 0 0 0,-1 0 0 0 0,2-1 0 0 0,-1 1 0 0 0,-1 0 0 0 0,1 0 0 0 0,0 1 0 0 0,-1-1 0 0 0,2 0 0 0 0,-1 1 0 0 0,-1-1 0 0 0,1 2 0 0 0,-8-1 0 0 0,3-1 0 0 0,1 0 0 0 0,-1 0 0 0 0,1 1 0 0 0,-1-1 0 0 0,-2 2 0 0 0,0 0 0 0 0,1 1 0 0 0,7-2 0 0 0,-2-1 0 0 0,2 2 0 0 0,-1-1 0 0 0,1-1 0 0 0,-2 1 0 0 0,2-1 0 0 0,-1 0 0 0 0,1 1 0 0 0,-2-1 0 0 0,1 0 0 0 0,1 0 0 0 0,-2 0 0 0 0,2 0 0 0 0,-1-1 0 0 0,-5 3 0 0 0,4 0 0 0 0,1-1 0 0 0,-1 0 0 0 0,1-1 0 0 0,-2 1 0 0 0,2-1 0 0 0,0 0 0 0 0,-1 1 0 0 0,0-1 0 0 0,0 0 0 0 0,1 0 0 0 0,0 0 0 0 0,-2-1 0 0 0,2 1 0 0 0,-1 0 0 0 0,-1-2 0 0 0,0 1 0 0 0,3-1 0 0 0,0 2 0 0 0,1 0 0 0 0,-2-1 0 0 0,1 1 0 0 0,1 0 0 0 0,-1-1 0 0 0,0 1 0 0 0,0 0 0 0 0,-1 0 0 0 0,2 0 0 0 0,-1 0 0 0 0,0 0 0 0 0,0 0 0 0 0,0 0 0 0 0,1 0 0 0 0,-1 0 0 0 0,-1 0 0 0 0,1 0 0 0 0,0 0 0 0 0,-6 1 0 0 0,4 0 0 0 0,1-1 0 0 0,0 0 0 0 0,-2 0 0 0 0,2 0 0 0 0,-1 0 0 0 0,1 0 0 0 0,0-1 0 0 0,-1 1 0 0 0,1 0 0 0 0,-2-1 0 0 0,0-1 0 0 0,-21 4 0 0 0,15-1 0 0 0,-23 7 0 0 0,1 2-64 0 0,27-8 85 0 0,-2 2 51 0 0,1-2 0 0 0,-1 1 0 0 0,1-2 0 0 0,-1 1 0 0 0,-1-1 0 0 0,-1 1-72 0 0,-33 5-285 0 0,40-6 282 0 0,-12 2-37 0 0,-2 1 0 0 0,-9 1 40 0 0,21-5 1 0 0,-1 1-1 0 0,1 0 0 0 0,-1 0 0 0 0,1 1 1 0 0,-1-1-1 0 0,1 0 0 0 0,0 1 0 0 0,-2 1 0 0 0,-19 7 9 0 0,20-8-10 0 0,-3 1-10 0 0,-1 0 1 0 0,1-2-1 0 0,0 1 1 0 0,-1-1 0 0 0,1 0-1 0 0,-3-1 11 0 0,-22 6 214 0 0,19-2-92 0 0,13-4-121 0 0,1 0 1 0 0,0 0-1 0 0,-2 1 1 0 0,2-1-1 0 0,-1 0 0 0 0,1 0 1 0 0,-1 0-1 0 0,1 0 1 0 0,0 0-1 0 0,-1 0 0 0 0,1 0 1 0 0,-1 0-1 0 0,1 0 1 0 0,-2 0-1 0 0,2 0 0 0 0,-1 0 1 0 0,1 0-1 0 0,-1 0 1 0 0,1 0-1 0 0,0 0 0 0 0,-1 0 1 0 0,1-1-1 0 0,-1 1 0 0 0,1 0 1 0 0,0 0-1 0 0,-2 0 1 0 0,1-1-2 0 0,-1 0-34 0 0,-10-1 0 0 0,-1 1 0 0 0,0 1 0 0 0,0 0 0 0 0,0 1 0 0 0,0 1 0 0 0,-2 0 34 0 0,14-2 0 0 0,-27 7-12 0 0,-13 5-59 0 0,4-2 2 0 0,27-6 55 0 0,5-1 8 0 0,-15-3 10 0 0,17 0-4 0 0,2 1 0 0 0,-1-1 0 0 0,-1 0 0 0 0,1 1 0 0 0,1-1 0 0 0,-2 1 0 0 0,1-1 0 0 0,1 1 0 0 0,-2 1 0 0 0,2-1 0 0 0,-1 0 0 0 0,0 0 0 0 0,-9 5 0 0 0,-13-1 0 0 0,20-4 0 0 0,-30 17 0 0 0,28-16-7 0 0,0 2 1 0 0,0-2-1 0 0,1 2 0 0 0,-1 1 1 0 0,2-2-1 0 0,-2 2 0 0 0,1 0 1 0 0,-1 1 6 0 0,-5 4-11 0 0,8-9 8 0 0,2-1 3 0 0,1 0 1 0 0,-2 0-1 0 0,1 0 0 0 0,1 0 0 0 0,-1 0 0 0 0,0 0 0 0 0,1 0 0 0 0,-1 0 0 0 0,1 0 0 0 0,-2 0 1 0 0,1 0-1 0 0,1 2 0 0 0,-1-2 0 0 0,0 0 0 0 0,1 0 0 0 0,-1 1 0 0 0,1-1 0 0 0,-2 0 0 0 0,2 1 1 0 0,-1-1-1 0 0,1 1 0 0 0,-1-1 0 0 0,1 1 0 0 0,-1-1 0 0 0,-57 33 311 0 0,51-30-424 0 0,-15 7-13 0 0,19-8 126 0 0,0-1 0 0 0,0 0 0 0 0,-1 1 0 0 0,2-1 0 0 0,-2-1 0 0 0,1 1 0 0 0,-2 0 0 0 0,-19 6 0 0 0,17-2 0 0 0,4-4 0 0 0,2 0 0 0 0,0 1 0 0 0,-1-1 0 0 0,1 0 0 0 0,-2 0 0 0 0,2 0 0 0 0,-1-1 0 0 0,0 2 0 0 0,0-2 0 0 0,0 1 0 0 0,-4 0 0 0 0,1 1 0 0 0,0-1 0 0 0,-1 2 0 0 0,1-1 0 0 0,-3 3 0 0 0,-8 4 0 0 0,-2 1 0 0 0,15-9 0 0 0,1 0 0 0 0,0 2 0 0 0,-1-2 0 0 0,0 0 0 0 0,0 0 0 0 0,1 1 0 0 0,-2-2 0 0 0,2 1 0 0 0,-2 0 0 0 0,2-1 0 0 0,0 0 0 0 0,-4 1 0 0 0,-3 0 0 0 0,2 0 0 0 0,-1 1 0 0 0,1 0 0 0 0,-2 0 0 0 0,2 1 0 0 0,0-1 0 0 0,0 2 0 0 0,-3 0 0 0 0,-34 13 0 0 0,27-11 0 0 0,-1 1 0 0 0,0 0 0 0 0,-1 2 0 0 0,6-2 0 0 0,9-6 4 0 0,2 0 1 0 0,0 2-1 0 0,-1-2 1 0 0,1 0-1 0 0,-1 1 0 0 0,1 1 1 0 0,0-2-1 0 0,-1 1 1 0 0,1 1-1 0 0,1-1 0 0 0,-2 0 1 0 0,1 3-5 0 0,-12 9 27 0 0,-36 19-110 0 0,35-24 61 0 0,13-5 1 0 0,-1-1 11 0 0,-1-2 10 0 0,0 1 0 0 0,-13 7 0 0 0,-16 8 0 0 0,6-1 0 0 0,20-13 0 0 0,-10 7 0 0 0,15-6 0 0 0,0 0 0 0 0,-3-3 0 0 0,-12 12 0 0 0,-11 13 0 0 0,19-17 0 0 0,-1 3 0 0 0,6-12 0 0 0,0 2 0 0 0,-7 7 0 0 0,-41 36 0 0 0,36-30 0 0 0,-1-1 0 0 0,2 2 0 0 0,-9 9 0 0 0,-3 17 0 0 0,21-32 0 0 0,-1 0 0 0 0,-1 0 0 0 0,1-1 0 0 0,0 0 0 0 0,-4 1 0 0 0,3 0 0 0 0,0-1 0 0 0,-1 1 0 0 0,1 1 0 0 0,1-1 0 0 0,0 2 0 0 0,1-1 0 0 0,-1 0 0 0 0,0-2 0 0 0,0 1 0 0 0,-2-1 0 0 0,-4 4 0 0 0,-8 13-112 0 0,17-21 85 0 0,2-1 0 0 0,-1-1 0 0 0,1 1 0 0 0,-2-1 0 0 0,1 0 0 0 0,0 0 0 0 0,0 0 0 0 0,-3 1 27 0 0,-32 20 216 0 0,26-18-200 0 0,11-3-12 0 0,0-2-4 0 0,1-1 0 0 0,0 1-1 0 0,0 0 1 0 0,0-1 0 0 0,-2 1 0 0 0,2-1 0 0 0,0 1 0 0 0,-1 1-1 0 0,1-2 1 0 0,-1 1 0 0 0,1-1 0 0 0,0 1 0 0 0,-1-1-1 0 0,1 1 1 0 0,-1-1 0 0 0,0 0 0 0 0,1 1 0 0 0,-2-1-1 0 0,2 2 1 0 0,-1-2 0 0 0,0 0 0 0 0,-1 3 0 0 0,-8 9 0 0 0,9-11 0 0 0,0 0 1 0 0,0 1-1 0 0,-1-1 1 0 0,1 0-1 0 0,-1-1 1 0 0,1 1-1 0 0,-1 0 1 0 0,0 1-1 0 0,1-2 1 0 0,0 1-1 0 0,-3 0 0 0 0,-2 5-25 0 0,4-3 19 0 0,-1 2-1 0 0,0-1 1 0 0,0-1 0 0 0,0 0-1 0 0,0 0 1 0 0,0 1 0 0 0,-1-2-1 0 0,-2 3 7 0 0,6-5 5 0 0,-1 0-1 0 0,1 0 0 0 0,-1 1 0 0 0,1-1 0 0 0,-1 0 0 0 0,0 1 0 0 0,1-1 0 0 0,-2 0 1 0 0,2 2-1 0 0,0-2 0 0 0,-1 1 0 0 0,1-1 0 0 0,-1 1 0 0 0,1-1 0 0 0,0 1 1 0 0,-1 0-1 0 0,1-1 0 0 0,0 1 0 0 0,0-1 0 0 0,-1 2 0 0 0,1-2 0 0 0,0 1 1 0 0,0 0-1 0 0,0-1 0 0 0,0 1-4 0 0,-2 4 10 0 0,-2 0 45 0 0,-2 1 0 0 0,1-2 1 0 0,-1 2-1 0 0,-3 2-55 0 0,4-5-19 0 0,0 2-4 0 0,0-2 0 0 0,1 1 0 0 0,-1 0 0 0 0,-1-1 0 0 0,1 1 0 0 0,-6 0 23 0 0,2 1-19 0 0,-3 4 19 0 0,6-5 34 0 0,0 1 1 0 0,-1-1-1 0 0,1 0 1 0 0,-1 0-1 0 0,0 0 1 0 0,-2-2-35 0 0,2 1 35 0 0,1 1 1 0 0,-1 0 0 0 0,1-1 0 0 0,-1 1 0 0 0,1 0-1 0 0,0 1-35 0 0,-3 2-74 0 0,-1 1 0 0 0,1-3 1 0 0,-1 1-1 0 0,-4 3 74 0 0,-16 7-126 0 0,21-13 126 0 0,8-2 0 0 0,-1-1 0 0 0,0 0 0 0 0,1 1 0 0 0,0-1 0 0 0,-1 1 0 0 0,0-1 0 0 0,1 1 0 0 0,0-1 0 0 0,-1 2 0 0 0,1-1 0 0 0,0 0 0 0 0,0 0 0 0 0,0 0 0 0 0,-2 1 0 0 0,-55 37 0 0 0,22-17 0 0 0,9 1 0 0 0,13-11 0 0 0,1 0 0 0 0,0 0 0 0 0,-12 14 0 0 0,-10 7-184 0 0,27-25 112 0 0,-1 0 0 0 0,0 1 0 0 0,-1 2 72 0 0,-22 20 296 0 0,-7 20-269 0 0,26-36-108 0 0,1 2 1 0 0,0 0-1 0 0,-3 8 81 0 0,11-19-17 0 0,1-1-1 0 0,-2 0 1 0 0,0 1-1 0 0,-3 4 18 0 0,3-7-4 0 0,2 2 0 0 0,-1 0 1 0 0,0 0-1 0 0,1-2 0 0 0,0 3 0 0 0,0-1 0 0 0,0 0 4 0 0,-5 11 0 0 0,0 1 0 0 0,-2-2 0 0 0,-5 8 0 0 0,4-8 0 0 0,-4 7 0 0 0,14-20 0 0 0,-5 11 0 0 0,3 10 0 0 0,0-4 0 0 0,1-10 0 0 0,1 1 0 0 0,-1-2 0 0 0,0 2 0 0 0,-2-1 0 0 0,-3 8 0 0 0,7-14 0 0 0,-11 16 0 0 0,-60 100 328 0 0,43-88-328 0 0,9-11 0 0 0,0 3 0 0 0,9-7-103 0 0,-1-1-1 0 0,0-1 1 0 0,-13 12 103 0 0,22-23 3 0 0,-6 9-1 0 0,-2 0-1 0 0,2-1 1 0 0,1 3-1 0 0,0-3 1 0 0,0 4-1 0 0,1-2 1 0 0,0 3-2 0 0,-10 30-27 0 0,-4 26 27 0 0,7-24-5 0 0,-6 11 5 0 0,-20 41 0 0 0,-21 25 0 0 0,44-92 31 0 0,6-15-10 0 0,2 0 0 0 0,-4 13-21 0 0,-30 76 91 0 0,29-79-134 0 0,-1 1 0 0 0,-2-1 0 0 0,0-1 0 0 0,-7 7 43 0 0,-8 9 0 0 0,7-11 0 0 0,-12 26 0 0 0,30-45 0 0 0,6-12 0 0 0,-2 1 0 0 0,2-1 0 0 0,0 0 0 0 0,-1 0 0 0 0,1 0 0 0 0,-1 1 0 0 0,1-1 0 0 0,-1 0 0 0 0,0 0 0 0 0,1 0 0 0 0,-1-1 0 0 0,-1 2 0 0 0,2-1 0 0 0,-1 0 0 0 0,-1 0 0 0 0,-3 4 0 0 0,1 0 0 0 0,0 1 0 0 0,0-2 0 0 0,1 2 0 0 0,-1 0 0 0 0,0 0 0 0 0,2 0 0 0 0,-2 4 0 0 0,-4 5 0 0 0,7-10 0 0 0,0 0 0 0 0,0-2 0 0 0,-1 2 0 0 0,1 0 0 0 0,0-1 0 0 0,1 1 0 0 0,0 3 0 0 0,0-2 0 0 0,-1 0 0 0 0,1-1 0 0 0,-1 1 0 0 0,-1-1 0 0 0,1 1 0 0 0,-2 3 0 0 0,-12 53 0 0 0,-21 32 0 0 0,14-49 103 0 0,16-34-61 0 0,0 0 0 0 0,2 1-1 0 0,-1-2 1 0 0,0 2 0 0 0,0 5-42 0 0,-10 27-112 0 0,11-37 87 0 0,1 0 0 0 0,0 0 0 0 0,1 0 0 0 0,0 0 0 0 0,0 2 0 0 0,0-2 0 0 0,1 0 0 0 0,1 3 25 0 0,-1-1 0 0 0,-1 1 0 0 0,1-1 0 0 0,-1 1 0 0 0,-1-1 0 0 0,-1 4 0 0 0,-6 26 0 0 0,9-34 0 0 0,0-1 0 0 0,0 0 0 0 0,-1 1 0 0 0,0-1 0 0 0,0 1 0 0 0,0-2 0 0 0,-1 2 0 0 0,1-2 0 0 0,0 1 0 0 0,0 0 0 0 0,1-1 0 0 0,-2 1 0 0 0,2-1 0 0 0,0 1 0 0 0,0-1 0 0 0,1 1 0 0 0,-1 0 0 0 0,1-1 0 0 0,-2 2 0 0 0,2-2 0 0 0,0-1 0 0 0,0-1 0 0 0,0 0 0 0 0,0 0 0 0 0,0 0 0 0 0,0 1 0 0 0,0-1 0 0 0,-1 0 0 0 0,1 0 0 0 0,0 0 0 0 0,-1 1 0 0 0,1-1 0 0 0,-1 0 0 0 0,1 0 0 0 0,-7 16 0 0 0,4-11 0 0 0,2-2 0 0 0,-6 34 0 0 0,-2 1 0 0 0,5-26 0 0 0,3-12 20 0 0,1 0-1 0 0,-1 0 1 0 0,1 0 0 0 0,0 1-1 0 0,-2-1 1 0 0,2 0-1 0 0,0 0 1 0 0,0 0 0 0 0,0 1-1 0 0,0-1 1 0 0,0 0 0 0 0,0 0-1 0 0,0 0 1 0 0,0 0-1 0 0,2 2-19 0 0,-1 5 171 0 0,1 3-148 0 0,-1-10-18 0 0,-1-1 0 0 0,2 1 0 0 0,-1 0-1 0 0,0-1 1 0 0,0 2 0 0 0,0-1 0 0 0,-1-1 0 0 0,1 1-1 0 0,1-1 1 0 0,-1 1 0 0 0,0-1 0 0 0,0 0 0 0 0,0 1 0 0 0,1-1-1 0 0,-1 0 1 0 0,1 0 0 0 0,-1 2 0 0 0,1-2 0 0 0,-1 0 0 0 0,0 0-1 0 0,0 0 1 0 0,0-2 0 0 0,1 2 0 0 0,-1 0 0 0 0,0 0 0 0 0,0 0-1 0 0,0-1 1 0 0,0 1 0 0 0,1-1 0 0 0,-1 1 0 0 0,0-1 0 0 0,0 1-1 0 0,0-1 1 0 0,1 1 0 0 0,-1-2 0 0 0,-1 1 0 0 0,1 0-5 0 0,7-5 59 0 0,-1 0 0 0 0,1-1 1 0 0,-1 0-1 0 0,3-5-59 0 0,-2 4 16 0 0,8-10-16 0 0,23-27 0 0 0,-10 11 28 0 0,4-5 8 0 0,-16 14-36 0 0,1 0 0 0 0,1 1 0 0 0,9-8 0 0 0,20-20 0 0 0,-11 12 0 0 0,39-34 0 0 0,-45 46 0 0 0,-15 13 0 0 0,1 1 0 0 0,1 0 0 0 0,0 0 0 0 0,5-1 0 0 0,39-25 0 0 0,-15 7 0 0 0,-24 18-33 0 0,-11 8-7 0 0,-1 0 0 0 0,1 0 1 0 0,1 1-1 0 0,-1 1 0 0 0,1-1 0 0 0,0 2 0 0 0,10-3 40 0 0,15 4-11 0 0,-28 1-31 0 0,1 4 31 0 0,-3 0 11 0 0,0 0 0 0 0,12 10 0 0 0,-19-11 0 0 0,0-1 0 0 0,-1 0 0 0 0,1 2 0 0 0,1-2 0 0 0,-1 0 0 0 0,-1 1 0 0 0,1-1 0 0 0,0 1 0 0 0,-1-1 0 0 0,1 1 0 0 0,-1-1 0 0 0,1 1 0 0 0,-1 1 0 0 0,2-2 0 0 0,-2 1 0 0 0,1 0 0 0 0,-1-1 0 0 0,1 2 0 0 0,6 14 0 0 0,7 6 0 0 0,-8-11 0 0 0,-6-6 0 0 0,-1-5 0 0 0,1 1 0 0 0,0 0 0 0 0,0-1 0 0 0,-1 1 0 0 0,1 1 0 0 0,0-2 0 0 0,0 1 0 0 0,0 0 0 0 0,0 0 0 0 0,0-1 0 0 0,0 1 0 0 0,0 1 0 0 0,0-2 0 0 0,0 1 0 0 0,0 0 0 0 0,0-1 0 0 0,0 1 0 0 0,1 0 0 0 0,-1-1 0 0 0,0 2 0 0 0,0-1 0 0 0,3 5-17 0 0,-2-2 0 0 0,0 2 0 0 0,0 2 0 0 0,-1-3 0 0 0,1 1 0 0 0,-1 0 0 0 0,0 0 0 0 0,-1 1 17 0 0,0 10-32 0 0,-3 4 32 0 0,-2 3 0 0 0,6-20 0 0 0,-1-1 0 0 0,1 1 0 0 0,-1 0 0 0 0,0-1 0 0 0,0 1 0 0 0,-1-2 0 0 0,0 2 0 0 0,1-1 0 0 0,-1 0 0 0 0,0 0 0 0 0,-1 1 0 0 0,-2 3 0 0 0,-1 0 0 0 0,0 0 0 0 0,-6 6 0 0 0,-1-3 0 0 0,11-9 0 0 0,-1 0 0 0 0,2 0 0 0 0,-1 0 0 0 0,-1 2 0 0 0,2-2 0 0 0,-1 1 0 0 0,1 0 0 0 0,-2 0 0 0 0,1 2 0 0 0,-2-1 0 0 0,1 2 0 0 0,-1-2 0 0 0,-1 2 0 0 0,2-1 0 0 0,-2-1 0 0 0,0 1 0 0 0,1-2 0 0 0,-6 4 0 0 0,-23 18 0 0 0,19-13 4 0 0,1-1 1 0 0,-3 0-1 0 0,2-2 1 0 0,-2 1-1 0 0,-15 5-4 0 0,10-5 11 0 0,1 1-1 0 0,1 2 0 0 0,-7 3-10 0 0,-5 2 55 0 0,25-15-46 0 0,1 1-1 0 0,-1-1 1 0 0,1 2 0 0 0,1-2-1 0 0,-1 1 1 0 0,-2 2-9 0 0,7-4 22 0 0,-2 1-12 0 0,2-2 0 0 0,0 0 0 0 0,0 1 0 0 0,-1-1-1 0 0,1 1 1 0 0,0-1 0 0 0,-1 0 0 0 0,1 1 0 0 0,0-1 0 0 0,-1 0 0 0 0,1 0-1 0 0,-1 1 1 0 0,1-1 0 0 0,0 0 0 0 0,-1 0 0 0 0,1 2 0 0 0,-2-2-1 0 0,2 0 1 0 0,-1 0 0 0 0,1 0 0 0 0,-1 0 0 0 0,1 0 0 0 0,-1 0 0 0 0,1 0-1 0 0,-1 0 1 0 0,1 0 0 0 0,-2 0-10 0 0,2 1 80 0 0,-3 2-87 0 0,3-2-101 0 0,0-1 0 0 0,0 0 48 0 0,0-3 74 0 0,1-1-1 0 0,-1 2 0 0 0,1-2 0 0 0,0 1 0 0 0,1-1 0 0 0,-1 2 1 0 0,0-2-1 0 0,1-2-13 0 0,14-11-77 0 0,-1-1 1 0 0,2 0 0 0 0,1 1 0 0 0,15-11 76 0 0,-22 19-6 0 0,11-7-15 0 0,1 0 1 0 0,2 2-1 0 0,-1 0 1 0 0,1 2-1 0 0,11-4 21 0 0,27-13-25 0 0,-5 2 25 0 0,20-11 0 0 0,-60 30 0 0 0,0 1 0 0 0,-2 0 0 0 0,3 1 0 0 0,-1 0 0 0 0,14-1 0 0 0,6-3 0 0 0,-30 9-8 0 0,-3 0 1 0 0,1 0-1 0 0,2 0 1 0 0,-3-1-1 0 0,3 2 1 0 0,-2 0-1 0 0,7 2 8 0 0,33-2-11 0 0,-41-2 14 0 0,4 4 8 0 0,9 11-24 0 0,-16-11-56 0 0,-2-1 12 0 0,5 6 46 0 0,0 6 11 0 0,-4-11 0 0 0,-1-1 0 0 0,1 0 0 0 0,-1 0 0 0 0,0 0 0 0 0,2 1 0 0 0,-2-1 0 0 0,0 0 0 0 0,0 0 0 0 0,0 0 0 0 0,0 0 0 0 0,0 1 0 0 0,0-1 0 0 0,0 0 0 0 0,0 0 0 0 0,0 2 0 0 0,0-2 0 0 0,-2 0 0 0 0,2 0 0 0 0,0 0 0 0 0,-1 1 0 0 0,0-1 0 0 0,-5 13 0 0 0,2-7-9 0 0,1 0-1 0 0,-2 0 1 0 0,2-1-1 0 0,-2 0 1 0 0,-1 0-1 0 0,1 0 1 0 0,-1 0-1 0 0,0-1 1 0 0,0 1-1 0 0,0-1 1 0 0,-1-1 9 0 0,-26 25-32 0 0,31-27 32 0 0,-2 1 0 0 0,2-1 0 0 0,-2-1 0 0 0,0 2 0 0 0,1-2 0 0 0,-1 1 0 0 0,1-1 0 0 0,-2 1 0 0 0,-21 11 0 0 0,12-5 0 0 0,1-1 0 0 0,-2 0 0 0 0,0 0 0 0 0,-3 0 0 0 0,14-5 0 0 0,2-2 0 0 0,0 1 0 0 0,-1 0 0 0 0,1 0 0 0 0,-1 0 0 0 0,1 1 0 0 0,0-1 0 0 0,-1 0 0 0 0,1 1 0 0 0,1 0 0 0 0,-2 0 0 0 0,1-1 0 0 0,1 2 0 0 0,-2-1 0 0 0,-26 25 0 0 0,12-14 0 0 0,5-2 0 0 0,-1 0 0 0 0,0-2 0 0 0,0 1 0 0 0,-13 5 0 0 0,0 2-15 0 0,20-14 9 0 0,-1 2 0 0 0,1-1 0 0 0,0-1 0 0 0,-1 1 0 0 0,-1-2-1 0 0,2 1 1 0 0,-1-1 0 0 0,-2 0 6 0 0,-3 2 0 0 0,8-3 0 0 0,0 0 0 0 0,0 1 0 0 0,-1-2 0 0 0,2 1 0 0 0,-1-1 0 0 0,-1 0 0 0 0,2 0 0 0 0,-2 0 0 0 0,2 0 0 0 0,-2 0 0 0 0,1-1 0 0 0,-1-1 0 0 0,-2 1 0 0 0,5 0 6 0 0,1 0 0 0 0,-2 1 0 0 0,1-1 0 0 0,0-1 0 0 0,0 1 0 0 0,0 0 0 0 0,1 0 0 0 0,-2 0 0 0 0,2-2 0 0 0,-1 2 0 0 0,1 0 0 0 0,0-2 0 0 0,-2 2 0 0 0,2-1 0 0 0,0 1 0 0 0,0-2 0 0 0,-1 1-6 0 0,-1-5 22 0 0,0 6-17 0 0,2-2 0 0 0,-1 1 0 0 0,1 0 0 0 0,-1-2 0 0 0,1 2 1 0 0,0-1-1 0 0,0 1 0 0 0,0-2 0 0 0,1 2 0 0 0,-1 0 0 0 0,1-2-5 0 0,-6-14 20 0 0,2 11-20 0 0,4 0 0 0 0,-8-24 0 0 0,3 21 0 0 0,0 2 0 0 0,2 6-7 0 0,0 1 1 0 0,0-2-1 0 0,0 2 0 0 0,0-1 1 0 0,0 0-1 0 0,0 1 1 0 0,-1 0-1 0 0,2 0 0 0 0,-2 0 1 0 0,1 1-1 0 0,-1-2 0 0 0,1 2 1 0 0,-1-1-1 0 0,0 1 0 0 0,2 0 1 0 0,-1 0-1 0 0,-1 1 0 0 0,0-1 1 0 0,1 2-1 0 0,-3-1 7 0 0,1-1-3 0 0,-8 3 3 0 0,0 1 0 0 0,1 0 0 0 0,-11 4 0 0 0,-21 6 0 0 0,30-8-18 0 0,-1 0 1 0 0,0 1-1 0 0,1 1 1 0 0,0 1-1 0 0,1-1 0 0 0,0 2 1 0 0,-12 10 17 0 0,11-9-5 0 0,-28 25-128 0 0,17-15 157 0 0,-6 5 5 0 0,26-24-29 0 0,-8 14 0 0 0,3-6 0 0 0,-8 3 0 0 0,9-3 0 0 0,1 2 0 0 0,-3 1 0 0 0,-9 7 0 0 0,13-14 0 0 0,-16 14 0 0 0,22-16 0 0 0,-14 10 0 0 0,-16 19 64 0 0,1-5-64 0 0,-8 0 0 0 0,-2-10 0 0 0,10-4 53 0 0,23-10-48 0 0,-2 1-6 0 0,2-2 1 0 0,1 2-1 0 0,-1 1 1 0 0,0-1 0 0 0,1 1-1 0 0,0 0 1 0 0,0 0-1 0 0,2-1 1 0 0,-2 3-1 0 0,-2 2 1 0 0,5-5-10 0 0,0-3 4 0 0,1 1 0 0 0,0 0 0 0 0,-1 0 0 0 0,1 0-1 0 0,1 1 1 0 0,0-2 0 0 0,-3 5 6 0 0,2-4 0 0 0,2-3 0 0 0,0 1 0 0 0,-2-1 0 0 0,2 0 0 0 0,-1 0 0 0 0,1 1 0 0 0,0-1 0 0 0,-1 0 0 0 0,1 1 0 0 0,0-1 0 0 0,-1 2 0 0 0,1-2 0 0 0,0 0 0 0 0,0 1 0 0 0,-1-1 0 0 0,1 1 0 0 0,0-1 0 0 0,0 1 0 0 0,0-1 0 0 0,0 1 0 0 0,-1-1 0 0 0,1 1 0 0 0,0-1 0 0 0,0 2 0 0 0,-3 5 0 0 0,1-1 0 0 0,1 1 0 0 0,-2 0 0 0 0,2 1 0 0 0,0 4 0 0 0,-4 13 0 0 0,0 42 0 0 0,-5-26 8 0 0,-1-4 37 0 0,0 16-45 0 0,-1-18 7 0 0,10-28-24 0 0,0 2-1 0 0,-1-2 0 0 0,1 1 0 0 0,-1 3 18 0 0,2-5-8 0 0,1 0-10 0 0,-1 0 0 0 0,0 1 0 0 0,0-1-1 0 0,-2 0 1 0 0,2 0 0 0 0,-2 2 18 0 0,0-1 0 0 0,1 0 0 0 0,1 2 0 0 0,-2-1 0 0 0,2-1 0 0 0,1 1 0 0 0,-1 2 0 0 0,1-1 0 0 0,-1 0 0 0 0,-1 0 0 0 0,0 0 0 0 0,1-1 0 0 0,-2 1 0 0 0,1-3 0 0 0,1 0-1 0 0,0 0 1 0 0,0 1-1 0 0,1-1 1 0 0,-2 4 0 0 0,-1 21 13 0 0,0-11 42 0 0,5 12-68 0 0,-2-7-2 0 0,1-11 5 0 0,-1 1 1 0 0,0-2-1 0 0,-1 1 1 0 0,-4 13 9 0 0,5-24 0 0 0,-1-1 0 0 0,1 0 0 0 0,-2 1 0 0 0,2-1 0 0 0,0 1 0 0 0,-1-1 0 0 0,1 0 0 0 0,0 1 0 0 0,1-1 0 0 0,-1 0 0 0 0,0 2 0 0 0,2 4 0 0 0,-2 140 216 0 0,0-126-216 0 0,0-20 0 0 0,0-1 0 0 0,0 0 0 0 0,0 0 0 0 0,0 0 0 0 0,0 0 0 0 0,0 1 0 0 0,1-1 0 0 0,-1 0 0 0 0,0 0 0 0 0,0 0 0 0 0,1 1 0 0 0,-1-1 0 0 0,1 0 0 0 0,-1 0 0 0 0,1 0 0 0 0,-1 1 0 0 0,2-1 0 0 0,-1 0 0 0 0,-1 0 0 0 0,1 0 0 0 0,0 0 0 0 0,-1 1 0 0 0,0-1 0 0 0,1 0 0 0 0,-1 1 0 0 0,2 0 0 0 0,-2-1 0 0 0,0 0 0 0 0,0 0 0 0 0,0 0 0 0 0,0 2 0 0 0,0-2 0 0 0,0 0 0 0 0,0 0 0 0 0,0 2 0 0 0,1 0 0 0 0,0 1 0 0 0,-8 20 0 0 0,6-16 0 0 0,1 1 0 0 0,-2 5 0 0 0,-1-5 0 0 0,-3 2 0 0 0,5-8 0 0 0,-3 12 0 0 0,3-13 0 0 0,0 0 0 0 0,1 1 0 0 0,-1-1 0 0 0,-1 0 0 0 0,1 1 0 0 0,0-1 0 0 0,0-1 0 0 0,-2 2 0 0 0,1 0 0 0 0,-21 28 0 0 0,18-22 0 0 0,-4 1 0 0 0,3 2 0 0 0,-3 21 64 0 0,2 3-64 0 0,1-7 0 0 0,3-19 0 0 0,1 1 0 0 0,0-1 0 0 0,-2 0 0 0 0,-1 0 0 0 0,-4 17 0 0 0,4-15 0 0 0,3-12 0 0 0,-1 2 0 0 0,0 21 0 0 0,-5 13 0 0 0,7-18 0 0 0,-3-2 0 0 0,-20 41 0 0 0,17-25 0 0 0,3-9 0 0 0,3-22 0 0 0,1 0 0 0 0,-1 1 0 0 0,1-1 0 0 0,0 0 0 0 0,0 0 0 0 0,-2 0 0 0 0,2 0 0 0 0,0 2 0 0 0,0-2 0 0 0,0 0 0 0 0,0 0 0 0 0,0 1 0 0 0,0-1 0 0 0,0 0 0 0 0,0 0 0 0 0,2 0 0 0 0,-2 2 0 0 0,1 1 0 0 0,-5 46 0 0 0,4-48 0 0 0,0 0 0 0 0,0-1 0 0 0,0 0 0 0 0,0 2 0 0 0,0-2 0 0 0,0 0 0 0 0,0 0 0 0 0,0 2 0 0 0,-1-2 0 0 0,1 0 0 0 0,0 1 0 0 0,-1 0 0 0 0,1-1 0 0 0,-1 0 0 0 0,1 0 0 0 0,-1 0 0 0 0,-1 2 0 0 0,1-2 0 0 0,-2 6 0 0 0,0 16 0 0 0,3-20 0 0 0,-1 2 0 0 0,1 0 0 0 0,-1 0 0 0 0,0-1 0 0 0,-1 1 0 0 0,1-1 0 0 0,-1 2 0 0 0,1-3 6 0 0,0 1 1 0 0,-1 0-1 0 0,1 0 1 0 0,0 0-1 0 0,1 0 0 0 0,-1 0 1 0 0,1 1-7 0 0,-4 12 19 0 0,3-14-19 0 0,0 2 0 0 0,3 11 0 0 0,3 39 0 0 0,0-5 0 0 0,-4-43 0 0 0,-1-1 0 0 0,0 0 0 0 0,0 0 0 0 0,0 1 0 0 0,-1-1 0 0 0,0 3 0 0 0,-3 21 0 0 0,4-27 0 0 0,0 0 0 0 0,0-1 0 0 0,-1 2 0 0 0,1-2 0 0 0,-1 1 0 0 0,-1 0 0 0 0,1 0 0 0 0,0-1 0 0 0,0 2 0 0 0,0-1 0 0 0,-1-2 0 0 0,1 2 0 0 0,0-2 0 0 0,0 1 0 0 0,1 0 0 0 0,-1 0 0 0 0,1 0 0 0 0,-1 0 0 0 0,1 0 0 0 0,0 0 0 0 0,-2 1 0 0 0,2-2 0 0 0,0 1 0 0 0,0 1 0 0 0,0-1 0 0 0,2-1 0 0 0,-2 2 0 0 0,-2 11 0 0 0,1-9 0 0 0,1-2 0 0 0,-1 2 0 0 0,1-2 0 0 0,0 2 0 0 0,0 0 0 0 0,0-1 0 0 0,1 0 0 0 0,-1 0 0 0 0,3 3 0 0 0,2 29 84 0 0,-5-33-11 0 0,-4 4 2 0 0,4-5-74 0 0,-3 14-26 0 0,6 2-15 0 0,-7-5 7 0 0,-2 6 2 0 0,6-18 32 0 0,0-1 0 0 0,-1 2 0 0 0,1-2-1 0 0,0 1 1 0 0,0-1 0 0 0,0 1 0 0 0,-1-1 0 0 0,1 1 0 0 0,0-1 0 0 0,0 1-1 0 0,0-1 1 0 0,0 1 0 0 0,0-1 0 0 0,0 2 0 0 0,0-2 0 0 0,0 1-1 0 0,0 0 1 0 0,0-1 0 0 0,1 1 0 0 0,-1-1 0 0 0,0 1 0 0 0,0-1 0 0 0,0 2-1 0 0,1-2 1 0 0,-1 0 0 0 0,0 1 0 0 0,1-1-1 0 0,2 8 41 0 0,-1 11 29 0 0,-2-19-71 0 0,0 1 1 0 0,0-1-1 0 0,0 0 0 0 0,0 2 1 0 0,1-2-1 0 0,-1 0 0 0 0,0 1 1 0 0,0-1-1 0 0,0 0 1 0 0,0 1-1 0 0,0-1 0 0 0,0 0 1 0 0,0 0-1 0 0,-1 1 0 0 0,1-1 1 0 0,0 0-1 0 0,0 1 0 0 0,0-1 1 0 0,0 0-1 0 0,0 0 1 0 0,0 1-1 0 0,-1-1 0 0 0,1 0 1 0 0,0 2-1 0 0,0-2 0 0 0,0 0 1 0 0,-1 0 0 0 0,1 0-1 0 0,0 0 0 0 0,0 0 1 0 0,0 0-1 0 0,0 0 1 0 0,0 1-1 0 0,0-1 0 0 0,0 0 1 0 0,0 0-1 0 0,0 0 0 0 0,0 0 1 0 0,0 0-1 0 0,0 0 1 0 0,0 0-1 0 0,0 0 0 0 0,-1 0 1 0 0,1 0-1 0 0,0 1 0 0 0,0-1 1 0 0,0 0-1 0 0,0 0 1 0 0,0 0-1 0 0,0 0 0 0 0,0 0 1 0 0,0 0-1 0 0,0 0 0 0 0,0 0 1 0 0,0 0-1 0 0,0 1 1 0 0,0-1-1 0 0,0 0 0 0 0,0 0 1 0 0,1 0-1 0 0,-1 0 0 0 0,0 0 1 0 0,0 0-1 0 0,0 0 1 0 0,0 0-1 0 0,0 0 0 0 0,0 1 1 0 0,0-1-1 0 0,0 0 0 0 0,0 0 1 0 0,0 0-1 0 0,0 0 1 0 0,0 0-1 0 0,0 0 0 0 0,0 0 1 0 0,1 2-1 0 0,0-1-1 0 0,0-1 1 0 0,-1 1-1 0 0,2 0 1 0 0,-1 0-1 0 0,-1 1 1 0 0,1-1-1 0 0,-1 0 0 0 0,1 0 1 0 0,-1 0-1 0 0,1 1 1 0 0,-1-1-1 0 0,0 0 1 0 0,0 0-1 0 0,1 1 2 0 0,-1 3-2 0 0,0-1 0 0 0,-1 1 0 0 0,1-2 0 0 0,0 2 0 0 0,-1-2-1 0 0,0 2 1 0 0,0-1 0 0 0,-2 3 2 0 0,0 10 6 0 0,4 0 4 0 0,-1-11-11 0 0,0 0 0 0 0,0 1 0 0 0,0-1 1 0 0,0 1-1 0 0,-1-1 0 0 0,0 0 0 0 0,-1 1 0 0 0,0 2 1 0 0,1-3 0 0 0,0-5 0 0 0,1 0 0 0 0,-2 2 0 0 0,2-2 0 0 0,0 0 0 0 0,-1 1 0 0 0,1-1 0 0 0,0 2 0 0 0,0-2 0 0 0,0 0 0 0 0,0 2 0 0 0,1-1 0 0 0,-1-1 0 0 0,0 0 0 0 0,2 1 0 0 0,-2-1 0 0 0,0 0 0 0 0,1 0 0 0 0,-1 0 0 0 0,0 0 0 0 0,0 2 0 0 0,0-2 0 0 0,0 0 0 0 0,0 0 0 0 0,0 1 0 0 0,0-1 0 0 0,0 0 0 0 0,-1 1 0 0 0,-2 20 0 0 0,0 6 29 0 0,0-19-24 0 0,2-1-1 0 0,0 0 1 0 0,0 1-1 0 0,1-2 1 0 0,0 2-5 0 0,-1-3-21 0 0,4 23-18 0 0,3-5 39 0 0,-5-1 0 0 0,0-10 0 0 0,5-3 0 0 0,-3 4 0 0 0,-3-7 0 0 0,5 23 0 0 0,-4-18 0 0 0,-2-10 0 0 0,1-1 0 0 0,0 1 0 0 0,0 0 0 0 0,0-1 0 0 0,0 2 0 0 0,1-2 0 0 0,-1 0 0 0 0,0 1 0 0 0,0 0 0 0 0,1 0 0 0 0,-1-1 0 0 0,1 0 0 0 0,0 2 0 0 0,-1-2 0 0 0,1 1 0 0 0,-1 1 0 0 0,0-2 0 0 0,2 1 0 0 0,-2 1 0 0 0,0-2 0 0 0,0 1 0 0 0,0 1 0 0 0,0-2 0 0 0,-2 2 0 0 0,2 4 18 0 0,-1-4-13 0 0,1-1 1 0 0,0 2-1 0 0,0-2 1 0 0,0 0-1 0 0,0 1 0 0 0,0-1 1 0 0,0 1-1 0 0,1 0 1 0 0,-1 0-1 0 0,2-1-5 0 0,-1 6 0 0 0,1 22 0 0 0,-2-22-5 0 0,0-5 2 0 0,0-1 0 0 0,0 0-1 0 0,0 0 1 0 0,0 0 0 0 0,-1 0 0 0 0,1 1 0 0 0,-1-2-1 0 0,1 1 1 0 0,-1 1 0 0 0,1-2 0 0 0,-2 1-1 0 0,1-1 1 0 0,0 2 0 0 0,0-1 0 0 0,0 1 3 0 0,-3-1-12 0 0,2 3 11 0 0,-2 15 3 0 0,4-7-2 0 0,3-5 11 0 0,-2-4 31 0 0,-4 14-28 0 0,7 2-17 0 0,-3-13 3 0 0,0 1 0 0 0,-3-4 0 0 0,1 23 0 0 0,1-25 0 0 0,0 0 0 0 0,0 0 0 0 0,0-1 0 0 0,0 2 0 0 0,-1-1 0 0 0,1-1 0 0 0,0 2 0 0 0,-2-1 0 0 0,2-1 0 0 0,-1 2 0 0 0,0-1 0 0 0,-3 10 0 0 0,8-1 0 0 0,-4-7 0 0 0,0-2 0 0 0,0-1 0 0 0,0 0 0 0 0,0 0 0 0 0,0 0 0 0 0,0 1 0 0 0,0-1 0 0 0,0 0 0 0 0,1 0 0 0 0,-1 0 0 0 0,0 1 0 0 0,1-2 0 0 0,-1 1 0 0 0,2 0 0 0 0,-2 0 0 0 0,1 0 0 0 0,1 4 0 0 0,4 22 0 0 0,1-4 0 0 0,18 54 0 0 0,-21-54 4 0 0,-4-20-6 0 0,0 1-1 0 0,1 0 1 0 0,-1-1-1 0 0,1 0 1 0 0,-1 0-1 0 0,1 1 0 0 0,0-2 1 0 0,1 2-1 0 0,-1-1 3 0 0,20 55-282 0 0,-10-24 576 0 0,-7-25-364 0 0,-3-4 41 0 0,0-1 1 0 0,0-1 0 0 0,0 1-1 0 0,2-1 1 0 0,-2 1 0 0 0,1-1-1 0 0,1 1 1 0 0,0 2 28 0 0,7 3 0 0 0,-3 1 0 0 0,1-1 0 0 0,-1 1 0 0 0,2 2 0 0 0,-2-1 0 0 0,-4-6 0 0 0,3 17 0 0 0,-2-15 0 0 0,-3-6 0 0 0,0 0 0 0 0,0 1 0 0 0,1 0 0 0 0,-1-1 0 0 0,-1 2 0 0 0,1-2 0 0 0,0 1 0 0 0,-1-1 0 0 0,0 2 0 0 0,1-1 0 0 0,-1-1 0 0 0,0 2 0 0 0,2-2 0 0 0,-2 1 0 0 0,0 1 0 0 0,4 19 0 0 0,-3-19 0 0 0,-1-2 0 0 0,2 0 0 0 0,-2 1 0 0 0,0-1 0 0 0,1 1 0 0 0,-1 0 0 0 0,0-1 0 0 0,0 2 0 0 0,0-2 0 0 0,0 1 0 0 0,0-1 0 0 0,0 1 0 0 0,-1 0 0 0 0,1 0 0 0 0,-2 5 0 0 0,2 3 0 0 0,2-1 0 0 0,1 3 0 0 0,-2-1 0 0 0,-1-10 0 0 0,0 8 0 0 0,2-7 0 0 0,4 2 0 0 0,7 16 0 0 0,-9-11 0 0 0,1 1 0 0 0,1-2 0 0 0,-1 2 0 0 0,0-1 0 0 0,1 3 0 0 0,1 2 31 0 0,-6-13-23 0 0,-1-1 1 0 0,0 0 0 0 0,0 2-1 0 0,1-2 1 0 0,-1 1-1 0 0,0-1 1 0 0,0 1 0 0 0,0-1-1 0 0,1 1 1 0 0,-1-1-1 0 0,0 1 1 0 0,0-1-1 0 0,0 2 1 0 0,0-2 0 0 0,0 1-1 0 0,0-1 1 0 0,0 1-1 0 0,0-1 1 0 0,0 1-9 0 0,-1 19 65 0 0,1 41-41 0 0,6 31-307 0 0,-2-71 401 0 0,-3-15-91 0 0,0-1-1 0 0,0 1 0 0 0,0 0 1 0 0,1 0-1 0 0,-2-1 0 0 0,0 1 1 0 0,0 4-27 0 0,0-9-98 0 0,1 12-91 0 0,8 29 173 0 0,-9-32 16 0 0,0-8 0 0 0,0-1 0 0 0,0 0 0 0 0,0 0 0 0 0,0 0 0 0 0,0-1 0 0 0,0 2 0 0 0,0-1 0 0 0,0 0 0 0 0,0 0 0 0 0,1 0 0 0 0,-1 1 0 0 0,0-1 0 0 0,2 0 0 0 0,-2 0 0 0 0,0 0 0 0 0,1-1 0 0 0,-1 2 0 0 0,1-1 0 0 0,0 0 0 0 0,-1 0 0 0 0,1-1 0 0 0,-1 1 0 0 0,0 0 0 0 0,2-1 0 0 0,-2 2 0 0 0,0-1 0 0 0,1 0 0 0 0,-1-1 0 0 0,0 1 0 0 0,0 0 0 0 0,1 1 0 0 0,-1-1 0 0 0,0-1 0 0 0,0 1 0 0 0,0 0 0 0 0,0 0 0 0 0,0 1 0 0 0,0-2 0 0 0,-1 2 0 0 0,0 0 0 0 0,6 27 0 0 0,-2-18 0 0 0,2 0 0 0 0,-2 0 0 0 0,-2 2 0 0 0,-1-13 0 0 0,0 1 0 0 0,0 1 0 0 0,0-2 0 0 0,0 1 0 0 0,0 0 0 0 0,0-1 0 0 0,2 1 0 0 0,-2 0 0 0 0,0-1 0 0 0,0 2 0 0 0,0-2 0 0 0,1 1 0 0 0,-1 0 0 0 0,0-1 0 0 0,1 1 0 0 0,-1-1 0 0 0,1 1 0 0 0,-1-1 0 0 0,0 1 0 0 0,1-1 0 0 0,-1 2 0 0 0,2-2 0 0 0,1 3 0 0 0,1 16 0 0 0,0 9 0 0 0,-2-15 0 0 0,-2 5 0 0 0,2-17 0 0 0,-1-1 0 0 0,0 4 0 0 0,1 42 0 0 0,-2-32 0 0 0,0 11 17 0 0,0-23 67 0 0,0-2 6 0 0,0 15-276 0 0,4-7 173 0 0,0 3 24 0 0,-3-9 46 0 0,-1-2 28 0 0,0 0 10 0 0,0 0-4 0 0,0 0-22 0 0,0 2-16 0 0,5 10-42 0 0,-5 2-11 0 0,0 2 0 0 0,1-4 0 0 0,4 1 0 0 0,0-1 0 0 0,-1 0 0 0 0,-3 2 0 0 0,4-1 0 0 0,-1 0 0 0 0,-3 0 0 0 0,3-2 0 0 0,-3 2 0 0 0,-1 0 0 0 0,0 1 0 0 0,0 36 0 0 0,0-45 0 0 0,0 0 0 0 0,1-2 0 0 0,0 2 0 0 0,-1 0 0 0 0,1 0 0 0 0,0-2 0 0 0,2 2 0 0 0,-1 3 0 0 0,-1-7 0 0 0,2 15 0 0 0,-2-15 0 0 0,11 35 0 0 0,-11-28 0 0 0,-1 5 0 0 0,2-3 0 0 0,1-1 0 0 0,0 1 0 0 0,-1-1 0 0 0,2 0 0 0 0,3 0 0 0 0,-7-9 0 0 0,0 0 0 0 0,0 1 0 0 0,2-1 0 0 0,-2 1 0 0 0,0-1 0 0 0,1 0 0 0 0,-1 2 0 0 0,0-2 0 0 0,0 1 0 0 0,0-1 0 0 0,0 0 0 0 0,1 1 0 0 0,-1-1 0 0 0,0 1 0 0 0,0-1 0 0 0,0 1 0 0 0,0-1 0 0 0,0 2 0 0 0,0-2 0 0 0,0 0 0 0 0,0 1 0 0 0,0 0 0 0 0,-1 11 0 0 0,6 6 0 0 0,-4-6 0 0 0,-1-2 0 0 0,1 3 0 0 0,3 2 0 0 0,-2 0 0 0 0,6 5 0 0 0,7 4 0 0 0,-10-11 0 0 0,3 19 0 0 0,-5-8 0 0 0,-3-11 0 0 0,5 0 0 0 0,1-2 0 0 0,-1 2 0 0 0,-1 1 0 0 0,2-1 0 0 0,0-2 0 0 0,3 1 0 0 0,-2-1 0 0 0,5-1 0 0 0,5 20 0 0 0,-6-11 0 0 0,-5-7 0 0 0,2-1 0 0 0,-2 1 0 0 0,-1-3 0 0 0,-1-2 0 0 0,-1-4 0 0 0,21 30 0 0 0,-18-25 0 0 0,-1 2 0 0 0,-1-1 0 0 0,2 3 0 0 0,3-1 0 0 0,-2-2 0 0 0,-2 1 0 0 0,-1 2 0 0 0,2-2 0 0 0,-1 0 0 0 0,1-2 0 0 0,1 5 0 0 0,-6-12 0 0 0,7 16 0 0 0,-6-13-21 0 0,6 24-30 0 0,1-2-52 0 0,-9-24 6 0 0,1 0 1 0 0,7 9 48 0 0,-8-11 56 0 0,0 0-1 0 0,1 1 1 0 0,-1-1-1 0 0,0 0 1 0 0,0 1-1 0 0,0-1 1 0 0,1 0-1 0 0,-1 1 1 0 0,0-1-1 0 0,0 1 1 0 0,0-1 0 0 0,0 0-1 0 0,0 2 1 0 0,0-2-1 0 0,0 0 1 0 0,0 1-1 0 0,0-1 1 0 0,0 1-1 0 0,0-1 1 0 0,0 0-1 0 0,0 1 1 0 0,0-1 0 0 0,0 1-1 0 0,0-1-7 0 0,0 4 62 0 0,0-4-67 0 0,0 1 0 0 0,0-1 0 0 0,0 0 0 0 0,0 0 0 0 0,0 1 0 0 0,0-1 0 0 0,0 0 0 0 0,0 0 1 0 0,0 1-1 0 0,0-1 0 0 0,0 0 0 0 0,0 2 0 0 0,0-2 0 0 0,0 0 0 0 0,0 0 0 0 0,2 0 0 0 0,-2 1 0 0 0,0-1 1 0 0,0 0-1 0 0,0 0 0 0 0,0 1 0 0 0,1-1 0 0 0,-1 0 0 0 0,0 0 0 0 0,0 0 0 0 0,1 0 0 0 0,-1 1 0 0 0,0-1 0 0 0,0 0 1 0 0,1 0 4 0 0,-1 0-3 0 0,0 0 1 0 0,0 0-1 0 0,1 0 1 0 0,-1 1-1 0 0,0-1 1 0 0,0 0-1 0 0,2 0 1 0 0,-2 0-1 0 0,0 0 1 0 0,0 2-1 0 0,0-2 1 0 0,0 0-1 0 0,1 0 1 0 0,-1 1-1 0 0,0-1 1 0 0,0 0 0 0 0,0 0-1 0 0,0 1 1 0 0,0-1-1 0 0,0 0 1 0 0,1 0-1 0 0,-1 1 1 0 0,0-1-1 0 0,0 0 1 0 0,0 0-1 0 0,0 1 1 0 0,0-1-1 0 0,0 0 1 0 0,0 2-1 0 0,0-2 3 0 0,1 9 116 0 0,3 15-262 0 0,-2-19 235 0 0,2-3 43 0 0,4 22-64 0 0,-6-12-68 0 0,2-2 0 0 0,-2 7 0 0 0,2-3 0 0 0,-2-10 2 0 0,-2-7-1 0 0,-1 38-16 0 0,1-34-48 0 0,0-1-22 0 0,0 0-3 0 0,0 0 25 0 0,0 0 106 0 0,0 0 42 0 0,0 3 10 0 0,0 7-15 0 0,-1 4-64 0 0,-3 3-16 0 0,3-1 0 0 0,1-3 0 0 0,0 1 0 0 0,0 0 0 0 0,1-1 0 0 0,4 0 0 0 0,-3 2 0 0 0,-3 2 0 0 0,1-15 0 0 0,-1-1 0 0 0,0 0 0 0 0,1-1 0 0 0,-1 1 0 0 0,1 0 0 0 0,0 1 0 0 0,-2-1 0 0 0,2 0 0 0 0,0-1 0 0 0,-1 1 0 0 0,1 0 0 0 0,0 1 0 0 0,0-1 0 0 0,0 0 0 0 0,0 0 0 0 0,0 0 0 0 0,0 1 0 0 0,-1 12 0 0 0,2-2 0 0 0,4-2 0 0 0,-1 3 0 0 0,0-2-23 0 0,-2-8-85 0 0,-1-1 0 0 0,6 9 48 0 0,-6-9 147 0 0,-1-2 20 0 0,1 1-26 0 0,8 4-81 0 0,-8-4-77 0 0,-1-1-6 0 0,0 0 3 0 0,0 0 24 0 0,0 0 100 0 0,0 0 41 0 0,0 0 10 0 0,0 0-38 0 0,0 0-149 0 0,0 0-16 0 0,0 0 48 0 0,2 6 198 0 0,-2-6-130 0 0,0 1-1 0 0,0-1 0 0 0,0 1 0 0 0,0-1 0 0 0,0 2 0 0 0,0-2 1 0 0,0 1-1 0 0,0-1 0 0 0,0 1 0 0 0,1-1 0 0 0,-1 1 1 0 0,0-1-1 0 0,0 1 0 0 0,2-1 0 0 0,-2 2 0 0 0,0-2 1 0 0,1 0-1 0 0,-1 1 0 0 0,0-1-7 0 0,8 6-5 0 0,-7-5-98 0 0,-1-1-4 0 0,3 1 47 0 0,-1 0 79 0 0,7 14 216 0 0,-7-13-322 0 0,-2-2-20 0 0,2 2 26 0 0,22 27 372 0 0,-23-28-394 0 0,-1 1-4 0 0,0-2 105 0 0,1 2 0 0 0,-1-2 0 0 0,0 1 0 0 0,1-1 0 0 0,-1 1 0 0 0,0-1 0 0 0,0 1 0 0 0,0-1 0 0 0,0 1-1 0 0,2-1 1 0 0,-2 2 0 0 0,0-2 0 0 0,0 1 0 0 0,0 0 0 0 0,0-1 0 0 0,0 1 0 0 0,0-1 0 0 0,0 1 0 0 0,-2-1 0 0 0,2 1-1 0 0,0-1 1 0 0,0 2 0 0 0,0-2 0 0 0,0 1 2 0 0,8 17 244 0 0,-4-10-331 0 0,-4-7-20 0 0,1 2 26 0 0,1 1 108 0 0,0 1 0 0 0,0-1 0 0 0,1 0 0 0 0,-1 1-1 0 0,1-1 1 0 0,-1-1 0 0 0,2 1 0 0 0,1 3-27 0 0,16 19-226 0 0,-15-15 218 0 0,3 3 7 0 0,-2 2-1 0 0,2-2 0 0 0,1 12 2 0 0,1 17 0 0 0,-4-24 0 0 0,6 2 0 0 0,-7-8 0 0 0,-3-7 0 0 0,0 1 0 0 0,1-1 0 0 0,-1 0 0 0 0,2 0 0 0 0,-1 0 0 0 0,3 3 0 0 0,3 2 0 0 0,-8-7 0 0 0,12 10 0 0 0,-11-11 0 0 0,5 5 0 0 0,18 36 0 0 0,-5-7 0 0 0,-11-23 0 0 0,-4-1 0 0 0,4 5 0 0 0,-6-16 0 0 0,14 23 0 0 0,-17-21 0 0 0,15 13 0 0 0,-8-13 0 0 0,43 50 0 0 0,-51-54 0 0 0,8 8 32 0 0,-6-7 136 0 0,-2-1 67 0 0,0 0 18 0 0,0 0-61 0 0,0 0-255 0 0,0 0-57 0 0,0 0 3 0 0,0 0-16 0 0,0 0-10 0 0,0 1-1 0 0,4 3 24 0 0,2 6 96 0 0,2-2 24 0 0,-1-2 0 0 0,2 6-9 0 0,-9-8 10 0 0,10 19 20 0 0,-8-22 82 0 0,-2-1 4 0 0,1 1-26 0 0,2 1-79 0 0,7 2-177 0 0,-1 7 36 0 0,0-1 139 0 0,-1-3 21 0 0,-7-5 82 0 0,0-2 4 0 0,2 3-11 0 0,-2-2-8 0 0,0-1-20 0 0,8 0-70 0 0,-6 1-56 0 0,3 2 56 0 0,-4-1 56 0 0,4-2-41 0 0,-6 0-13 0 0,15 1-41 0 0,-15-1 38 0 0,1 1 1 0 0,-1-1-1 0 0,1 1 1 0 0,0-1 0 0 0,-1 1-1 0 0,1-1 1 0 0,1 2-1 0 0,-2-2 1 0 0,1 0 0 0 0,0 1-1 0 0,0-1 1 0 0,0 0-1 0 0,-1 0 1 0 0,2 1-1 0 0,-1-1 1 0 0,1 0 2 0 0,4 1 0 0 0,0 0 0 0 0,0 1 0 0 0,0-1 0 0 0,0-1 0 0 0,0 0 0 0 0,3 0 0 0 0,-5-1 0 0 0,14 2 0 0 0,-5 2 0 0 0,-12 1 0 0 0,1-2 0 0 0,17 8 0 0 0,-15-10-16 0 0,9 8-32 0 0,-3-1 48 0 0,1-1 12 0 0,-8-5 7 0 0,16 4 14 0 0,44 16-65 0 0,-52-16 32 0 0,0 5 0 0 0,0-2 0 0 0,2-3 11 0 0,7 1 41 0 0,-14-4-48 0 0,12 10 46 0 0,5-4-375 0 0,-7-2 215 0 0,-13-2 164 0 0,-2-2-35 0 0,0-1 82 0 0,-1-1-42 0 0,22 14 226 0 0,-20-12-412 0 0,5 4 81 0 0,-6-5 30 0 0,0 0 0 0 0,1 0 0 0 0,-1 1 0 0 0,1-1 0 0 0,-1 0 0 0 0,-1 0 0 0 0,2 0 0 0 0,-1 2 0 0 0,0-2 0 0 0,0 0 0 0 0,-1 0 0 0 0,1 2 0 0 0,-1-2 1 0 0,2 1-1 0 0,-2-1 0 0 0,1 1 0 0 0,-1 0 0 0 0,0-1 0 0 0,0 2 0 0 0,0-2 0 0 0,0 1 0 0 0,0-1 0 0 0,0 2 16 0 0,0-2 80 0 0,0-1 19 0 0,1 1-98 0 0,-1-1 1 0 0,1 1-1 0 0,-1 0 1 0 0,1 1-1 0 0,-1-1 1 0 0,0 0-1 0 0,1 0 1 0 0,-1-1-1 0 0,0 1 1 0 0,0 1-1 0 0,2-1 1 0 0,-2 0-1 0 0,0 0 1 0 0,0 0-1 0 0,0 1 1 0 0,0-1-1 0 0,-2 0 1 0 0,2 0-1 0 0,0 0-1 0 0,0 17 70 0 0,0-15-178 0 0,0-3 0 0 0,0 19 339 0 0,0-14-252 0 0,0-3-82 0 0,0-2-4 0 0,0 0 47 0 0,0 0 147 0 0,0 0 20 0 0,0 2-26 0 0,0 4-86 0 0,0-5-98 0 0,0-1-4 0 0,0 0 37 0 0,0 0 112 0 0,0 0 49 0 0,0 0 6 0 0,0 3-11 0 0,0 3-58 0 0,0-5 36 0 0,0-1 54 0 0,0 0 17 0 0,0 0 1 0 0,0 0-44 0 0,0 0-171 0 0,0 0-22 0 0,0 0-4 0 0,0 0-39 0 0,0 0-15 0 0,0 0-1 0 0,0 0 11 0 0,0 0 45 0 0,0 0 21 0 0,0 0 3 0 0,0 0-205 0 0,0 0-862 0 0,0 0-373 0 0,0 0-1602 0 0,0 0-6131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4:04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1826 1371 11744 0 0,'0'0'520'0'0,"0"0"112"0"0,0 0-504 0 0,0 0-128 0 0,0 0 0 0 0,12 0 0 0 0,-12 0-128 0 0,9 0-40 0 0,3 0-16 0 0,3 0 0 0 0,-6 0-320 0 0,3 5-64 0 0,-2-5-8 0 0,-1 0-3776 0 0</inkml:trace>
  <inkml:trace contextRef="#ctx0" brushRef="#br0" timeOffset="13739.84">2324 1344 3224 0 0,'0'0'143'0'0,"0"0"279"0"0,0 0 1070 0 0,-12-3 5088 0 0,-2 3-6341 0 0,10-1-86 0 0,-2 1 0 0 0,1 0 0 0 0,0 0 0 0 0,-1 0 0 0 0,1 1 0 0 0,1-1 0 0 0,-1 1 1 0 0,-1 0-1 0 0,1 0 0 0 0,0 1 0 0 0,1 0 0 0 0,-1 0 0 0 0,-4 2-153 0 0,-20 25 416 0 0,23-23-366 0 0,1-1 0 0 0,-1 1 1 0 0,0-2-1 0 0,0 1 0 0 0,0 0 1 0 0,-5 2-51 0 0,8-5 82 0 0,-1 0 0 0 0,1 1 0 0 0,0-1 0 0 0,0 0 0 0 0,-1 2 0 0 0,2-2 0 0 0,-1 2 0 0 0,0 1-82 0 0,-8 5 344 0 0,-1 3 51 0 0,10-9-294 0 0,-1-1 0 0 0,0 1-1 0 0,0-2 1 0 0,0 0 0 0 0,0 2-1 0 0,-3-1-100 0 0,-18 14 840 0 0,2 0 0 0 0,0 1 0 0 0,1 1 0 0 0,-16 19-840 0 0,28-29 186 0 0,3-1 0 0 0,-1 0-1 0 0,1 1 1 0 0,0 1-1 0 0,2-1 1 0 0,-1 1 0 0 0,0 0-1 0 0,2 0 1 0 0,-1 0-1 0 0,-2 10-185 0 0,1-5 0 0 0,0 1 0 0 0,-1-1 0 0 0,-4 7 0 0 0,-6 11 0 0 0,8-19 37 0 0,1-1 0 0 0,-2 1 0 0 0,0-2 0 0 0,-1 1 0 0 0,1-2 0 0 0,-3 2-37 0 0,-25 32 508 0 0,31-38-412 0 0,-6 8 91 0 0,0 2 0 0 0,1-1 0 0 0,2 2-1 0 0,-1-2 1 0 0,-3 13-187 0 0,9-22 4 0 0,1 2-1 0 0,-2-2 1 0 0,0 0 0 0 0,0 0-1 0 0,1 0 1 0 0,-3 1-4 0 0,-13 18 58 0 0,6-9-26 0 0,-1 1 0 0 0,-1 0 0 0 0,-1-2 0 0 0,-1-1 0 0 0,-10 8-32 0 0,-12 14 479 0 0,12-6-262 0 0,15-22-201 0 0,3 4-16 0 0,8 5 0 0 0,2-15 0 0 0,-1 1 0 0 0,1-1 0 0 0,0-1 0 0 0,-2 2 0 0 0,2 0 0 0 0,-1-1 0 0 0,0-1 0 0 0,0 2 0 0 0,0-1 0 0 0,-2 2 0 0 0,-5 12 46 0 0,0-1 0 0 0,-7 7-46 0 0,6-7 46 0 0,-1 0 0 0 0,-2 9-46 0 0,-8 6 256 0 0,17-28-221 0 0,2 0 0 0 0,0 0 0 0 0,-1-1-1 0 0,-1 2 1 0 0,1-2 0 0 0,1 0 0 0 0,-3 2-35 0 0,2-3 27 0 0,-1 1-1 0 0,2 1 1 0 0,-1-1 0 0 0,1 0 0 0 0,-2 1 0 0 0,2-1 0 0 0,0 1 0 0 0,0 0-1 0 0,-1-1 1 0 0,0 3-27 0 0,2-2 38 0 0,1-3-37 0 0,-1 2 1 0 0,0-1-1 0 0,0-1 1 0 0,0 1 0 0 0,0 0-1 0 0,0-1 1 0 0,0 1-1 0 0,0 0 1 0 0,0-1-1 0 0,-1 2 1 0 0,1-2 0 0 0,0 1-1 0 0,0 0 1 0 0,0-1-1 0 0,-1 1 1 0 0,1-1-1 0 0,0 1 1 0 0,-1-1 0 0 0,1 1-1 0 0,0 1 1 0 0,-2-2-1 0 0,2 0 1 0 0,-1 1-1 0 0,1-1 1 0 0,-1 1 0 0 0,1-1-1 0 0,-1 1-1 0 0,-4 4 4 0 0,-7 17 56 0 0,-7 22 4 0 0,19-42-64 0 0,-1-1 0 0 0,1 1 0 0 0,-1 0 0 0 0,0 0 0 0 0,1-1 0 0 0,-2 0 0 0 0,1 2 0 0 0,0-2 0 0 0,0 0 0 0 0,0 0 0 0 0,-1 0 0 0 0,0 2 0 0 0,-4 5 0 0 0,-12 13 0 0 0,3-3 0 0 0,-10 11 0 0 0,-11 16 0 0 0,8-13 80 0 0,24-26-60 0 0,-1-1 1 0 0,0 1-1 0 0,0 0 0 0 0,0 0 1 0 0,-1 3-21 0 0,-1 4 2 0 0,-1-1 0 0 0,0-1 1 0 0,-2 1-1 0 0,-1 1-2 0 0,4-5 1 0 0,-36 47 127 0 0,-17 30-128 0 0,49-65 63 0 0,0 0 1 0 0,0 1-1 0 0,-2 10-63 0 0,-7 14 2 0 0,-2 7 38 0 0,16-36-18 0 0,0-1 0 0 0,-1 1 0 0 0,0-1 0 0 0,-9 11-22 0 0,8-12 0 0 0,0 1 0 0 0,-4 9 0 0 0,-5 8 0 0 0,-1 7 4 0 0,13-28-10 0 0,2-2 0 0 0,-3 0 0 0 0,-4 9 6 0 0,4-7-2 0 0,0-1 1 0 0,0 1 0 0 0,2 0 0 0 0,-2 7 1 0 0,0-4 79 0 0,0-1 0 0 0,-6 12-79 0 0,6-16 29 0 0,1 0 1 0 0,0 2-1 0 0,1-2 0 0 0,0 2 1 0 0,0-1-1 0 0,2 1 0 0 0,-2 0 1 0 0,2 3-30 0 0,-28 148 314 0 0,3 5-314 0 0,21-134 0 0 0,3-17 0 0 0,0-1 0 0 0,-4 13 0 0 0,2-12 0 0 0,1 0 0 0 0,2 0 0 0 0,-2 3 0 0 0,2-3 0 0 0,0 1 0 0 0,-2-1 0 0 0,-2 4 0 0 0,-13 40 200 0 0,1 1 0 0 0,0 23-200 0 0,6 7 64 0 0,-3 20 0 0 0,9-81-51 0 0,-3 0 0 0 0,0-1 0 0 0,-2 1-1 0 0,-1-2 1 0 0,-3 4-13 0 0,7-20 13 0 0,2 1 32 0 0,0-1 1 0 0,2 1-1 0 0,-1-1 1 0 0,1 1-1 0 0,0 3-45 0 0,0 4 70 0 0,-1 9 36 0 0,-1 30-42 0 0,-3 4-64 0 0,8-54 0 0 0,-1-1 0 0 0,1 0 0 0 0,0-1 0 0 0,-1 1 0 0 0,-1-1 0 0 0,-2 6 0 0 0,-8 32 0 0 0,-12 51 224 0 0,20-80-161 0 0,-1 15 7 0 0,4-3-48 0 0,0-1-1 0 0,-3 0 0 0 0,-1 0 1 0 0,-1 0-1 0 0,-10 23-21 0 0,10-26 21 0 0,-4 6 20 0 0,-2 0-1 0 0,-7 12-40 0 0,4-9 231 0 0,-10 30-231 0 0,8-12 195 0 0,3 0 0 0 0,1 1-1 0 0,1 11-194 0 0,10-45 13 0 0,-2 10-15 0 0,4-17 2 0 0,0 0 0 0 0,-2 0 0 0 0,1-1 0 0 0,-1 3 0 0 0,-4 16 0 0 0,2-10 0 0 0,1 6 0 0 0,-7 81 133 0 0,12-83-124 0 0,-1 7-8 0 0,-1-1 0 0 0,-4 19-1 0 0,5-37 0 0 0,-1-1 0 0 0,2-1 0 0 0,-1 2 0 0 0,1-2 0 0 0,1 2 0 0 0,0 28 0 0 0,9 101 64 0 0,-7-80-64 0 0,2 66 11 0 0,-7-86 45 0 0,0-21-11 0 0,1-1-1 0 0,0 1 1 0 0,2 0-1 0 0,3 16-44 0 0,4 10 86 0 0,-1 17-86 0 0,6 38 61 0 0,-3-42 3 0 0,1 33-64 0 0,-6 5 64 0 0,-4 20-64 0 0,-1-94 28 0 0,2 2 0 0 0,2 5-28 0 0,-3-10 8 0 0,3 5 41 0 0,0 0 0 0 0,4 9-49 0 0,3 9 49 0 0,-1-1-28 0 0,3 12 75 0 0,6 52-96 0 0,-15-76 16 0 0,-2-15 8 0 0,-2 1 0 0 0,1 13-24 0 0,1 13 29 0 0,0-1 1 0 0,8 28-30 0 0,-6-36 5 0 0,10 39 59 0 0,1-1 0 0 0,-9-41-64 0 0,-5-22 0 0 0,-1 0 0 0 0,2 0 0 0 0,-2 0 0 0 0,0 0 0 0 0,0 5 0 0 0,9 196 64 0 0,-10 46-64 0 0,-6-175 0 0 0,2 48 64 0 0,3-119-64 0 0,1-1 0 0 0,-1 0 0 0 0,0 1 0 0 0,-2 1 0 0 0,-3 29 0 0 0,0 22 53 0 0,5-12-40 0 0,0-22-14 0 0,0-2 0 0 0,4 22 1 0 0,1 9 24 0 0,-3-32-4 0 0,0 0 0 0 0,4 6-20 0 0,1 57 64 0 0,-1-53-66 0 0,-5-21 5 0 0,2-2 0 0 0,0 2 1 0 0,1-2-1 0 0,1 5-3 0 0,0-1 35 0 0,0 0 1 0 0,0 1-1 0 0,0 10-35 0 0,-4-23 2 0 0,2 0-1 0 0,-2 1 1 0 0,1-1-1 0 0,0 0 1 0 0,0 1-1 0 0,0-2 1 0 0,1 1-1 0 0,-1 1 1 0 0,1 0-2 0 0,-1-2-1 0 0,2 2 1 0 0,-2-1 0 0 0,0 0 0 0 0,0 1-1 0 0,0-1 1 0 0,1 0 0 0 0,-1 2 0 0 0,-1-2-1 0 0,1 1 1 0 0,-1 0 0 0 0,4 11 0 0 0,-2 1 0 0 0,3-1 0 0 0,4 13 0 0 0,-4-11 0 0 0,1 0 0 0 0,-2-1 0 0 0,-1 3 0 0 0,0-11 0 0 0,-2-1 0 0 0,1 1 0 0 0,1 0 0 0 0,1 4 0 0 0,10 23 0 0 0,-10-14 0 0 0,2-1 0 0 0,9 18 0 0 0,5 21 0 0 0,-11-29 0 0 0,14 26 0 0 0,-4-7 0 0 0,-14-34 0 0 0,15 39 0 0 0,8 39 0 0 0,3 8 0 0 0,-23-77 0 0 0,-6-19 0 0 0,0 1 0 0 0,0 0 0 0 0,-1-2 0 0 0,0 2 0 0 0,1-1 0 0 0,-1 5 0 0 0,5 24-27 0 0,0-1 0 0 0,9 25 27 0 0,-4-16-38 0 0,15 57 242 0 0,-22-85-205 0 0,1-1-1 0 0,1 1 1 0 0,3 7 1 0 0,-3-8-27 0 0,14 33-158 0 0,-17-41 184 0 0,-2-1 1 0 0,0 1-1 0 0,0-1 1 0 0,1 2-1 0 0,-2-1 0 0 0,1 4 1 0 0,0-5 3 0 0,-1 2 0 0 0,1 0 1 0 0,0-1-1 0 0,0 1 0 0 0,1-1 0 0 0,0 3-3 0 0,2 0 38 0 0,-1 0 0 0 0,0 0 0 0 0,-1 0 0 0 0,0 1 0 0 0,1 3-38 0 0,-1-2 3 0 0,1 0-1 0 0,0 1 0 0 0,1-2 0 0 0,0 0 0 0 0,1 2 0 0 0,2 1-2 0 0,15 29-2 0 0,-14-21-27 0 0,2-1 0 0 0,1-1 1 0 0,-1 0-1 0 0,2-1 0 0 0,4 5 29 0 0,10 20 80 0 0,-18-29-72 0 0,0 0 0 0 0,-3 1 0 0 0,1-2 0 0 0,0 2 1 0 0,-1 0-1 0 0,1 7-8 0 0,11 26 15 0 0,-14-37-15 0 0,1 2 0 0 0,-2-1 0 0 0,2 10 0 0 0,-3-10 0 0 0,2-1 0 0 0,-1 0 0 0 0,0 0 0 0 0,5 8 0 0 0,5 9 0 0 0,-2 0 0 0 0,3 11 0 0 0,1-7 0 0 0,-2-8 0 0 0,-9-17 0 0 0,-1-1 0 0 0,2 2 0 0 0,-1-1 0 0 0,0-1 0 0 0,4 4 0 0 0,6 9 0 0 0,-6-6 0 0 0,0-1 0 0 0,-1 2 0 0 0,0 0 0 0 0,3 9 0 0 0,8 17 0 0 0,-9-24 0 0 0,-2 1 0 0 0,4 11 0 0 0,8 18 0 0 0,-9-26 0 0 0,-6-11 0 0 0,1 1 0 0 0,-1-1 0 0 0,1 0 0 0 0,4 5 0 0 0,22 27 0 0 0,-8-10 0 0 0,4 6 0 0 0,-25-32 0 0 0,0-1 0 0 0,0-1 0 0 0,1 1 0 0 0,-1 1 0 0 0,0-2 0 0 0,1 0 0 0 0,0 2 0 0 0,-1-2 0 0 0,2 2 0 0 0,0-2 0 0 0,-2 2 0 0 0,1-2 0 0 0,1 1 0 0 0,-2 1 0 0 0,0-2 0 0 0,1 1 0 0 0,0 0 0 0 0,-1 1 0 0 0,25 37 0 0 0,-19-30 0 0 0,0 0 0 0 0,-1 0 0 0 0,5 10 0 0 0,5 4 0 0 0,-1-3 0 0 0,-12-18 0 0 0,-1 1 0 0 0,0-2 0 0 0,1 2 0 0 0,-1-1 0 0 0,2 0 0 0 0,-2 0 0 0 0,4 1 0 0 0,-4-2 0 0 0,2 1 0 0 0,0 1 0 0 0,-1-2 0 0 0,0 2 0 0 0,-1-1 0 0 0,3 3 0 0 0,2 8 0 0 0,1 2 0 0 0,-1-1 0 0 0,2 8 0 0 0,16 17 0 0 0,30 82 0 0 0,-47-103 0 0 0,-4-11 20 0 0,-1-1-1 0 0,1 0 1 0 0,1 1-1 0 0,1 1-19 0 0,17 29 50 0 0,-13-20-112 0 0,-2 1 0 0 0,-1 1 1 0 0,1 0-1 0 0,-2 0 0 0 0,1 12 62 0 0,-1-8-6 0 0,-3-10 236 0 0,-1-9-252 0 0,-2-1 0 0 0,1 0 0 0 0,1 1 0 0 0,-1-1 0 0 0,0 0 0 0 0,2 1 0 0 0,2 2 22 0 0,-1 11 41 0 0,-4-15-27 0 0,2 0-1 0 0,-2 0 1 0 0,1 0-1 0 0,0 1 1 0 0,0-2-1 0 0,0 0 1 0 0,1 2 0 0 0,-1-2-1 0 0,0 2 1 0 0,1-2-1 0 0,0 0 1 0 0,0 1-1 0 0,-1-1 1 0 0,4 3-14 0 0,2 2-59 0 0,18 28-208 0 0,-21-29 265 0 0,-1-3 2 0 0,-2-3 0 0 0,1 2 0 0 0,-2-2 0 0 0,1 1 0 0 0,0-1 0 0 0,-1 1 0 0 0,1 0 0 0 0,-1-1 0 0 0,1 1 0 0 0,-1 0 0 0 0,2 1 0 0 0,-2-2 0 0 0,1 1 0 0 0,-1 0 0 0 0,0 0 0 0 0,0 0 0 0 0,1 0 0 0 0,-1 1 0 0 0,0-1 0 0 0,47 89 312 0 0,-43-78-321 0 0,6 7-197 0 0,2-4 259 0 0,-11-13-31 0 0,0 1 1 0 0,0-2-1 0 0,1 1 0 0 0,0 0 0 0 0,-1 0 1 0 0,0 0-1 0 0,2-1 0 0 0,0 2-22 0 0,1-1-3 0 0,-3-1-1 0 0,0 0 0 0 0,2 0 0 0 0,-2 1 0 0 0,0-1 0 0 0,0 0 0 0 0,0 0 0 0 0,1 0 0 0 0,-1 0 0 0 0,-1 2 0 0 0,1-2 0 0 0,0 0 0 0 0,-1 1 0 0 0,1 0 0 0 0,1-1 0 0 0,-2 1 0 0 0,0-1 4 0 0,1 2-1 0 0,-1-2 1 0 0,1 0-1 0 0,-1 0 0 0 0,1 0 0 0 0,0 1 0 0 0,-1-1 0 0 0,2 0 0 0 0,-1-1 1 0 0,0 1-1 0 0,0 0 0 0 0,0 0 0 0 0,-1 1 0 0 0,2-2 0 0 0,-1 1 0 0 0,0 0 0 0 0,0-1 1 0 0,2 1-1 0 0,-2-1 1 0 0,6 5 2 0 0,35 36-2 0 0,-40-39 0 0 0,8 8 0 0 0,-7-6 0 0 0,0-1 0 0 0,-1-1 0 0 0,0 0 0 0 0,2 1 0 0 0,-2-1 0 0 0,2 0 0 0 0,-2 0 0 0 0,3 0 0 0 0,16 13 0 0 0,-13-11 1 0 0,-2 0 0 0 0,1 0 0 0 0,0 1 0 0 0,0-3-1 0 0,0 1 1 0 0,0 0 0 0 0,2 0 0 0 0,-2-2 0 0 0,0 2 0 0 0,1-2 0 0 0,1 0 0 0 0,3 0-1 0 0,3 4 40 0 0,-6-1-27 0 0,-2-3-13 0 0,23 3 0 0 0,11 6-11 0 0,-38-10 23 0 0,15 9-13 0 0,-11-3 1 0 0,-6-4 0 0 0,0 0 0 0 0,0-1 0 0 0,2 0 0 0 0,-2 0 0 0 0,0 1 0 0 0,2 0 0 0 0,-2-2 0 0 0,1 1 0 0 0,-1 0 0 0 0,2 0 0 0 0,-1 0 0 0 0,2 0 0 0 0,52 17-291 0 0,-30-13 598 0 0,6 4-431 0 0,-26-6 52 0 0,24 4-60 0 0,-6-2 132 0 0,8 6 0 0 0,-21-8 0 0 0,1 1 0 0 0,0-2 0 0 0,0 1 0 0 0,-2-1 0 0 0,7-1 0 0 0,3-2 0 0 0,-17 2 0 0 0,18 3 0 0 0,-11-5 0 0 0,-8 1 0 0 0,-1-2 0 0 0,2 2 0 0 0,-2 0 0 0 0,1 0 0 0 0,1 0 0 0 0,-2 0 0 0 0,1 0 0 0 0,0 2 0 0 0,0-2 0 0 0,-1 0 0 0 0,2 1 0 0 0,-2-1 0 0 0,1 1 0 0 0,-1 0 0 0 0,2-1 0 0 0,-1 2 0 0 0,31 10 47 0 0,16 8 114 0 0,19 12-161 0 0,-65-31-9 0 0,-1 0 1 0 0,1 0-1 0 0,-2 0 1 0 0,2 1-1 0 0,0-2 0 0 0,-1 1 1 0 0,1-1-1 0 0,-1 1 0 0 0,0-1 1 0 0,1 0-1 0 0,-1 0 0 0 0,3 0 10 0 0,3 0-50 0 0,2 1 3 0 0,37 7 180 0 0,-39-5-119 0 0,0-2 1 0 0,0 0-1 0 0,1 0 0 0 0,-1-1 0 0 0,8 0-15 0 0,-8 0-24 0 0,1 0 0 0 0,1 1 0 0 0,-2 1 0 0 0,2-1 24 0 0,70 12-132 0 0,-25-3 132 0 0,-42-6 0 0 0,1-1 0 0 0,-1 0 0 0 0,10 0 0 0 0,-13-2 0 0 0,-7-1 0 0 0,1 0 0 0 0,-1 2 0 0 0,0-2 0 0 0,0 1 0 0 0,1 0 0 0 0,-1 0 0 0 0,1 0 0 0 0,0 2 0 0 0,8 0 0 0 0,23 6 0 0 0,-12-5 0 0 0,0-1 0 0 0,-1 0 0 0 0,14-2 0 0 0,20 3 0 0 0,-46-4 0 0 0,1 0 0 0 0,-2 1 0 0 0,2 0 0 0 0,6 2 0 0 0,3 1 0 0 0,109 17 216 0 0,-89-16-216 0 0,7 1 0 0 0,-42-5-23 0 0,1 0 1 0 0,-2-1-1 0 0,1 1 1 0 0,0-1-1 0 0,1 1 0 0 0,-1-1 1 0 0,3-1 22 0 0,21 1-47 0 0,-19 0 42 0 0,1 1 1 0 0,0 2 0 0 0,8 0 4 0 0,13 3 2 0 0,-18-5-2 0 0,15 3 0 0 0,0 0 0 0 0,1 1 0 0 0,22 9 0 0 0,-46-13 0 0 0,-1 1 0 0 0,1-1 0 0 0,0 0 0 0 0,-1 0 0 0 0,4-1 0 0 0,21 4 0 0 0,24 5 150 0 0,-36-6-53 0 0,-2 1 0 0 0,12 2-97 0 0,10 4-26 0 0,1-1 1 0 0,1-3-1 0 0,0-2 26 0 0,4 2-11 0 0,48-1 11 0 0,-42-4 44 0 0,51-3-44 0 0,-12-1 20 0 0,-27 1-20 0 0,22-6 0 0 0,-65 5 0 0 0,153-17 0 0 0,-91 7 0 0 0,18-5 0 0 0,-17 2 0 0 0,1 9 0 0 0,-58 4 0 0 0,-22 1 0 0 0,1-1 0 0 0,51-10 0 0 0,17-1 0 0 0,-25 6 0 0 0,-35 7 0 0 0,1-2 0 0 0,0 1 0 0 0,3-3 0 0 0,-2 2 0 0 0,2 1 0 0 0,-2 0 0 0 0,3 1 0 0 0,-1-1 0 0 0,154-25 0 0 0,-132 20 0 0 0,19-1 0 0 0,6 2 0 0 0,53-8 0 0 0,-87 8 0 0 0,-12 1 0 0 0,1 2 0 0 0,10-2 0 0 0,103-10 0 0 0,-113 12 0 0 0,10 1 0 0 0,0 1 0 0 0,9 1 0 0 0,-20-1 0 0 0,-1-1 0 0 0,0 0 0 0 0,3-1 0 0 0,20-3 0 0 0,-20 2 0 0 0,-16 2 0 0 0,1 0 0 0 0,2 0 0 0 0,2 1 0 0 0,2 0 0 0 0,-2-1 0 0 0,0-2 0 0 0,8-1 0 0 0,-12 3 0 0 0,0 1 0 0 0,1 0 0 0 0,0 0 0 0 0,0-1 0 0 0,-1 1 0 0 0,1 1 0 0 0,2-1 0 0 0,-2 1 0 0 0,12-5 0 0 0,-11 3 0 0 0,1 0 0 0 0,0-1 0 0 0,0 1 0 0 0,9 0 0 0 0,-9 0 0 0 0,0 0 0 0 0,0 1 0 0 0,-1-1 0 0 0,1-1 0 0 0,5-1 0 0 0,4-1 0 0 0,-11 5 0 0 0,-2-1 0 0 0,1-1 0 0 0,1 2 0 0 0,-2-1 0 0 0,1 0 0 0 0,0-1 0 0 0,0 1 0 0 0,1-2 0 0 0,13-4 0 0 0,-16 6 0 0 0,2 0 0 0 0,-2 0 0 0 0,0 1 0 0 0,2-3 0 0 0,-2 2 0 0 0,1 0 0 0 0,-1 0 0 0 0,1-1 0 0 0,-1 0 0 0 0,0 0 0 0 0,2-2 0 0 0,8-4 0 0 0,33-11 0 0 0,-40 17-12 0 0,0 1 1 0 0,-2 0-1 0 0,2-2 0 0 0,0 2 0 0 0,0 0 1 0 0,-1 1 11 0 0,1-1-17 0 0,-1 1 1 0 0,-1-1 0 0 0,2 0 0 0 0,-1-1 0 0 0,-1 1 0 0 0,1-1-1 0 0,-1 1 1 0 0,1-2 0 0 0,1 1 16 0 0,1-2-15 0 0,0 1-1 0 0,-1 1 0 0 0,1-1 1 0 0,-1 1-1 0 0,7-2 16 0 0,22-8-18 0 0,5-7 247 0 0,13-4-229 0 0,0 1 99 0 0,-5 5-99 0 0,-31 10-84 0 0,-15 7 77 0 0,-1 0 0 0 0,2 0 0 0 0,-2 0 0 0 0,1 0 0 0 0,-1-2 0 0 0,1 2 0 0 0,-1 0 0 0 0,1 0 0 0 0,-1-1 0 0 0,0 1 0 0 0,1 0 0 0 0,-1 0 0 0 0,2-1 0 0 0,-2 1 0 0 0,0-1 0 0 0,1 1 0 0 0,-1 0 0 0 0,0-1 0 0 0,1 1 0 0 0,-1-2 0 0 0,0 2 7 0 0,2-2 7 0 0,2-1 0 0 0,-2 0 0 0 0,2 1-1 0 0,0 0 1 0 0,-1-1 0 0 0,0 2 0 0 0,4-2-7 0 0,14-10 198 0 0,-5 0-181 0 0,-4 1-4 0 0,0 0 0 0 0,-2-1-1 0 0,1 0 1 0 0,-1-1 0 0 0,2-3-13 0 0,20-34 0 0 0,-27 42 0 0 0,-4 4 0 0 0,1 2 0 0 0,0-2 0 0 0,1 1 0 0 0,-1 1 0 0 0,3-4 0 0 0,-4 6 2 0 0,0 0 1 0 0,1-1-1 0 0,-1 1 1 0 0,-1 0-1 0 0,1 0 0 0 0,0 0 1 0 0,0 0-1 0 0,-1-1 0 0 0,2 0 1 0 0,-2 1-1 0 0,1 0 1 0 0,-1-1-1 0 0,0 0 0 0 0,1 1 1 0 0,-1 0-1 0 0,0-2 1 0 0,0 2-1 0 0,0-2-2 0 0,4-9 21 0 0,37-53-21 0 0,-29 46 0 0 0,7-11 0 0 0,8-5 0 0 0,44-42 277 0 0,-59 68-356 0 0,-11 8 72 0 0,2 0-1 0 0,-1 0 1 0 0,0 0-1 0 0,0-1 1 0 0,0 0-1 0 0,-1 1 1 0 0,2-1-1 0 0,-2 0 1 0 0,0 0-1 0 0,0 1 1 0 0,0-1-1 0 0,2-1 1 0 0,-2 2-1 0 0,-1-1 1 0 0,1-1-1 0 0,0 1 1 0 0,1 0 0 0 0,-2-1-1 0 0,1 1 8 0 0,6-18 0 0 0,1 1 0 0 0,1 0 0 0 0,10-13 0 0 0,-18 28 0 0 0,0 2 0 0 0,0-2 0 0 0,2 2 0 0 0,-2-2 0 0 0,1 2 0 0 0,-1 0 0 0 0,2-2 0 0 0,-1 2 0 0 0,1-1 0 0 0,-1 1 0 0 0,2 0 0 0 0,12-12 0 0 0,6-7 0 0 0,-14 11 0 0 0,0 2 0 0 0,1 1 0 0 0,0-1 0 0 0,3-2 0 0 0,1 1 0 0 0,-11 4 0 0 0,-1 2 0 0 0,4-2 0 0 0,-1 0 0 0 0,0-1 0 0 0,0 2 0 0 0,-1-2 0 0 0,1 0 0 0 0,-1-1 0 0 0,10-16 0 0 0,60-114 0 0 0,-53 101 0 0 0,-17 33 0 0 0,-2 0 0 0 0,0 0 0 0 0,2-1 0 0 0,-2 1 0 0 0,0-1 0 0 0,0-3 0 0 0,5-11 0 0 0,-1 6 0 0 0,-5 10 0 0 0,1 0 0 0 0,0 0 0 0 0,-1-1 0 0 0,2 1 0 0 0,-2 0 0 0 0,1-1 0 0 0,-1 1 0 0 0,0 0 0 0 0,0-2 0 0 0,5-31 0 0 0,-5 31 0 0 0,0 1 0 0 0,0-1 0 0 0,1 2 0 0 0,-1-2 0 0 0,1 1 0 0 0,0 1 0 0 0,-1-2 0 0 0,1 1 0 0 0,2 0 0 0 0,-2 0 0 0 0,0 0 0 0 0,1 0 0 0 0,2-2 0 0 0,-2 3 0 0 0,0-2 0 0 0,4-18 0 0 0,-5 16 0 0 0,8-14 0 0 0,-5 15 0 0 0,-1-10 0 0 0,1 4 0 0 0,-3 1 0 0 0,9-18 0 0 0,27-53 0 0 0,-23 59 0 0 0,-11 19 0 0 0,-2 3 0 0 0,-1-1 0 0 0,1 1 0 0 0,-1 0 0 0 0,1-1 0 0 0,-1 1 0 0 0,0-1 0 0 0,1 1 0 0 0,-1-1 0 0 0,1-1 0 0 0,-1 2 0 0 0,0-1 0 0 0,0 1 0 0 0,2-1 0 0 0,-2 0 0 0 0,0 1 0 0 0,0-1 0 0 0,0 0 0 0 0,1 1 0 0 0,-1-2 0 0 0,0 1 0 0 0,0 1 0 0 0,0-1 0 0 0,-1-1 0 0 0,1 1 0 0 0,0 1 0 0 0,0-2 0 0 0,0 2 0 0 0,0-1 0 0 0,0 1 0 0 0,0-1 0 0 0,0 1 0 0 0,0-1 0 0 0,0 1 0 0 0,0-1 0 0 0,0 1 0 0 0,1-1 0 0 0,-1 1 0 0 0,0-2 0 0 0,0 2 0 0 0,0-1 0 0 0,1 1 0 0 0,-1-1 0 0 0,0 1 0 0 0,0-1 0 0 0,1 1 0 0 0,-1 0 0 0 0,0-1 0 0 0,1 1 0 0 0,-1-1 0 0 0,2 1 0 0 0,-2 0 0 0 0,10-23 0 0 0,-5 14 0 0 0,6-6 0 0 0,4-17 0 0 0,16-16 0 0 0,-10 13 0 0 0,-14 28 0 0 0,1-2 0 0 0,-7 7 0 0 0,2 0 0 0 0,-1-1 0 0 0,1 1 0 0 0,-2-2 0 0 0,1 2 0 0 0,-1 0 0 0 0,2-2 0 0 0,-2 2 0 0 0,1-4 0 0 0,10-20 0 0 0,-7 19 0 0 0,5-21 0 0 0,-10 27 0 0 0,0-2 0 0 0,0 2 0 0 0,1 0 0 0 0,-1 0 0 0 0,0 0 0 0 0,0 0 0 0 0,1-1 0 0 0,-1 1 0 0 0,1 0 0 0 0,-1 0 0 0 0,1 1 0 0 0,-1-1 0 0 0,2 0 0 0 0,-1-1 0 0 0,0 1 0 0 0,4-7 0 0 0,8-20 0 0 0,5-7 0 0 0,-18 33 0 0 0,0 1 0 0 0,0-1 0 0 0,0 1 0 0 0,1 0 0 0 0,-1-1 0 0 0,1 1 0 0 0,-1 0 0 0 0,1 0 0 0 0,-1 0 0 0 0,2 0 0 0 0,-1 1 0 0 0,-1-2 0 0 0,1 1 0 0 0,0 0 0 0 0,0 0 0 0 0,-1 1 0 0 0,1-1 0 0 0,1 0 0 0 0,0-1 0 0 0,-2 2 0 0 0,0 0 0 0 0,1 0 0 0 0,-1-1 0 0 0,0 1 0 0 0,1 0 0 0 0,-1 0 0 0 0,0-1 0 0 0,0 1 0 0 0,2 0 0 0 0,-2 0 0 0 0,0-1 0 0 0,0 1 0 0 0,0 0 0 0 0,1-1 0 0 0,-1 1 0 0 0,0 0 0 0 0,0-2 0 0 0,0 2 0 0 0,0 0 0 0 0,0-1 0 0 0,0 1 0 0 0,1 0 0 0 0,-1-1 0 0 0,0 1 0 0 0,0 0 0 0 0,0-1 0 0 0,0 1 0 0 0,0-1 0 0 0,-1 1 0 0 0,1-1 0 0 0,1-4 0 0 0,0-1 0 0 0,0 0 0 0 0,2 1 0 0 0,-1 0 0 0 0,1-1 0 0 0,1-5 0 0 0,1-11 0 0 0,-4 20 0 0 0,1-7 0 0 0,0 2 0 0 0,1 0 0 0 0,0 0 0 0 0,0 0 0 0 0,1 0 0 0 0,4-7 0 0 0,13-16 0 0 0,-19 27 0 0 0,-1 0 0 0 0,0 0 0 0 0,2 0 0 0 0,-2 0 0 0 0,-1 0 0 0 0,1 1 0 0 0,0-2 0 0 0,-1 2 0 0 0,2-2 0 0 0,-2 2 0 0 0,0 1 0 0 0,1-2 0 0 0,-1 2 0 0 0,1-1 0 0 0,-1 1 0 0 0,1-2 0 0 0,-1 2 0 0 0,1 0 0 0 0,1-1 0 0 0,-1 0 0 0 0,0 0 0 0 0,16-37 0 0 0,-7 19 0 0 0,-2 12 0 0 0,-11 0 19 0 0,3 7-5 0 0,0 0 1 0 0,0-1-1 0 0,-1 0 1 0 0,1 1 0 0 0,0 0-1 0 0,0 0 1 0 0,0-1-1 0 0,0 1 1 0 0,0 0 0 0 0,0 0-1 0 0,1 0 1 0 0,-1 0-1 0 0,0-1 1 0 0,0 1 0 0 0,1 0-1 0 0,-1 0 1 0 0,2 0-1 0 0,-1-2-14 0 0,7-24 143 0 0,-7 23-143 0 0,0-2 0 0 0,1 1 0 0 0,0 0 0 0 0,0 0 0 0 0,1 0 0 0 0,-1-1 0 0 0,3-2 0 0 0,1-7-75 0 0,-5 12 61 0 0,-1 2 0 0 0,1 0 0 0 0,1 0 0 0 0,-2-2-1 0 0,0 2 1 0 0,1 0 0 0 0,-1-1 0 0 0,0 0 0 0 0,1 1 0 0 0,-1-1-1 0 0,0 1 15 0 0,0 0 8 0 0,0-1-1 0 0,0 2 0 0 0,0-1 0 0 0,0 0 1 0 0,0 0-1 0 0,1 1 0 0 0,-1-1 0 0 0,0 0 0 0 0,0 1 1 0 0,1-2-1 0 0,-1 1 0 0 0,0 1 0 0 0,2-1 1 0 0,-2 0-1 0 0,1 1 0 0 0,-1-1 0 0 0,1 1 1 0 0,-1-1-1 0 0,1-1-7 0 0,17-20 93 0 0,-12 14-93 0 0,6-10 0 0 0,-9 16 0 0 0,0 0 0 0 0,0-1 0 0 0,0 1 0 0 0,-1 0 0 0 0,1-2 0 0 0,-1 2 0 0 0,2-4 0 0 0,6-5 0 0 0,-5 11 0 0 0,17-16 0 0 0,-16 9-91 0 0,-5 4 63 0 0,1 1 0 0 0,-1 0 1 0 0,2-1-1 0 0,-2 1 1 0 0,1 0-1 0 0,1 0 1 0 0,-1 0-1 0 0,2 0 28 0 0,0-1-18 0 0,10-12 20 0 0,9-6 229 0 0,-23 20-227 0 0,2 0 1 0 0,-1 0 0 0 0,0-1 0 0 0,0 1-1 0 0,0 0 1 0 0,1 1 0 0 0,-1-1 0 0 0,0 0-1 0 0,0 0 1 0 0,0 1 0 0 0,2-2-5 0 0,11-8-267 0 0,2-5 251 0 0,-15 13 19 0 0,0 0-1 0 0,1 1 0 0 0,0 0 1 0 0,0 0-1 0 0,-1-2 0 0 0,1 2 1 0 0,0 0-1 0 0,0 0 0 0 0,0-1-2 0 0,-2 2 5 0 0,0 0-1 0 0,0 0 1 0 0,0 0 0 0 0,2 0-1 0 0,-2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0,0-2 1 0 0,0 2-1 0 0,0 0 0 0 0,0 0 0 0 0,0 0 0 0 0,0-1 1 0 0,0 1-1 0 0,0 0 0 0 0,0 0 0 0 0,0 0 1 0 0,1 0-1 0 0,-1-1 0 0 0,0 1 0 0 0,0 0 0 0 0,0 0 1 0 0,0 0-1 0 0,0 0 0 0 0,0-1 0 0 0,1 1 0 0 0,-1 0 1 0 0,0 0-1 0 0,0 0 0 0 0,0 0 0 0 0,2 0 1 0 0,-2 0-1 0 0,0 0 0 0 0,0-1-4 0 0,40-29-312 0 0,-30 22 312 0 0,16-18-31 0 0,-24 23 24 0 0,1 1 1 0 0,-1-1-1 0 0,1 0 0 0 0,0 0 0 0 0,0 2 0 0 0,2-4 7 0 0,48-30 0 0 0,-34 21 0 0 0,23-5 0 0 0,-34 15 0 0 0,24-14 0 0 0,-15 12 0 0 0,-7 3 0 0 0,27-20 0 0 0,13 1 0 0 0,-26 13 0 0 0,-6 2 0 0 0,-1-2 0 0 0,6-2 0 0 0,-11 3 0 0 0,-11 6 0 0 0,0 1 0 0 0,1 0 0 0 0,-1 0 0 0 0,1 1 0 0 0,-1-1 0 0 0,1-1 0 0 0,-1 2 0 0 0,1-1 0 0 0,-1 1 0 0 0,1-1 0 0 0,0 1 0 0 0,0-1 0 0 0,8-3 0 0 0,4-8 0 0 0,-7 6 0 0 0,-1 1 0 0 0,-2 1 0 0 0,0 1 0 0 0,-1-1 0 0 0,1 1 0 0 0,0 1 0 0 0,0-1 0 0 0,1 0 0 0 0,3-1 0 0 0,-4 3 0 0 0,12-8 0 0 0,5-5 0 0 0,-19 10 0 0 0,1 2 0 0 0,24-12 0 0 0,-7 5 0 0 0,-3 5 0 0 0,-7 0 0 0 0,16-4 0 0 0,-1 0 0 0 0,-19 7 0 0 0,18-8 0 0 0,-9 3 0 0 0,-11 8 0 0 0,-3-2 0 0 0,-1 0 0 0 0,1 0 0 0 0,0 0 0 0 0,-1 0 0 0 0,2 1 0 0 0,-1-1 0 0 0,-1 0 0 0 0,1 0 0 0 0,0 0 0 0 0,-1-1 0 0 0,1 1 0 0 0,0 0 0 0 0,-1 0 0 0 0,2 0 0 0 0,-1 0 0 0 0,-1-2 0 0 0,1 2 0 0 0,0 0 0 0 0,-1-1 0 0 0,1 1 0 0 0,-1 0 0 0 0,2-1 0 0 0,14-5 0 0 0,-12 7 0 0 0,0-1 0 0 0,12-4 0 0 0,-12 1 0 0 0,15-4 0 0 0,-5 3 0 0 0,-1-1 0 0 0,2-1 0 0 0,3-2 0 0 0,19-10 0 0 0,20-11-2 0 0,-39 18 6 0 0,1 2 0 0 0,0 0 1 0 0,2-1-5 0 0,28-11 151 0 0,-40 16-110 0 0,0 1 0 0 0,1-1 0 0 0,-2 2 0 0 0,2-1 0 0 0,0 2 0 0 0,4-2-41 0 0,-2 3 0 0 0,-1-1 0 0 0,1-1 0 0 0,-1 0 0 0 0,1-1 0 0 0,-1 0 0 0 0,3-2 0 0 0,34-18 0 0 0,17-6 0 0 0,-28 11 0 0 0,-23 14 0 0 0,-1-1 0 0 0,0 0 0 0 0,-1 1 0 0 0,6-6 0 0 0,-5 3 0 0 0,1 1 0 0 0,0 0 0 0 0,3 0 0 0 0,-12 6 0 0 0,-1-1 0 0 0,-1 1 0 0 0,1-1 0 0 0,-1 1 0 0 0,1-2 0 0 0,-1 1 0 0 0,1 1 0 0 0,0-3 0 0 0,5-2 0 0 0,59-36 0 0 0,-52 34 0 0 0,-6 3 0 0 0,0 1 0 0 0,0-2 0 0 0,-1 0 0 0 0,7-6 0 0 0,-6 3 0 0 0,2 2 0 0 0,-1-2 0 0 0,7-1 0 0 0,-1 1 0 0 0,91-50-307 0 0,-68 38 564 0 0,37-16-257 0 0,-37 20 42 0 0,109-51-42 0 0,27 3 0 0 0,-159 59-10 0 0,0 0 1 0 0,11-1 9 0 0,17-5-52 0 0,-7-1-66 0 0,30-12-85 0 0,-1-6 203 0 0,-2 4 0 0 0,-28 10 0 0 0,31-11 0 0 0,-30 16 49 0 0,-27 10-19 0 0,0-2 1 0 0,0 1 0 0 0,-2-1 0 0 0,2-1 0 0 0,-2 1 0 0 0,1-1 0 0 0,0-1 0 0 0,4-3-31 0 0,-9 5-21 0 0,1 0 0 0 0,-2 0-1 0 0,2 0 1 0 0,0 2 0 0 0,3-3 21 0 0,-3 3-32 0 0,0-1 1 0 0,0-1-1 0 0,0 1 1 0 0,-2-1-1 0 0,5-2 32 0 0,11-14 0 0 0,25-19 0 0 0,-16 16 0 0 0,-24 17 0 0 0,1 1 0 0 0,-2 1 0 0 0,2-1 0 0 0,2 2 0 0 0,-2-2 0 0 0,1 1 0 0 0,-4 2 0 0 0,1-2 0 0 0,1 1 0 0 0,-2 1 0 0 0,1-2 0 0 0,-1 1 0 0 0,0-2 0 0 0,0 1 0 0 0,19-18 0 0 0,45-38 0 0 0,-57 53 0 0 0,1-1 0 0 0,-1-1 0 0 0,-1-1 0 0 0,1 1 0 0 0,-2-2 0 0 0,-3 8 0 0 0,-1-2 0 0 0,0 2 0 0 0,1-1 0 0 0,0 0 0 0 0,0 1 0 0 0,1-1 0 0 0,-2 1 0 0 0,2 1 0 0 0,-1-2 0 0 0,0 2 0 0 0,0-2 0 0 0,-1-1 0 0 0,1 2 0 0 0,0-1 0 0 0,0 0 0 0 0,-3 0 0 0 0,2 2 0 0 0,-1-2 0 0 0,0 2 0 0 0,0 0 0 0 0,1-1 0 0 0,1 1 0 0 0,-2 0 0 0 0,2-1 0 0 0,-1 1 0 0 0,0 0 0 0 0,0-2 0 0 0,1 2 0 0 0,-2-2 0 0 0,1 1 0 0 0,1-2 0 0 0,-1 0 0 0 0,2 1 0 0 0,-1 0 0 0 0,1 1 0 0 0,1-2 0 0 0,21-15 0 0 0,80-74 112 0 0,-104 92-103 0 0,-2-1-4 0 0,1 1-1 0 0,-2 1 0 0 0,1-2 1 0 0,1 1-1 0 0,-2 0 1 0 0,0-1-1 0 0,1 1 1 0 0,0 0-1 0 0,-1-2 0 0 0,0 2 1 0 0,0 0-1 0 0,0-2 1 0 0,1 2-1 0 0,-2-1 1 0 0,1 0-1 0 0,-1-1-4 0 0,1 1 0 0 0,0-1 0 0 0,2 2 0 0 0,-2-2 0 0 0,0 1 0 0 0,1 1 0 0 0,1-2 0 0 0,0 0 0 0 0,0 1 0 0 0,-1-1 0 0 0,0 1 0 0 0,1-1 0 0 0,-2 0 0 0 0,1 0 0 0 0,1-2 0 0 0,-1 0 0 0 0,1 1 0 0 0,-1-1 0 0 0,2 0 0 0 0,-1 1 0 0 0,1-1 0 0 0,-1 2 0 0 0,1-1 0 0 0,4-4 0 0 0,-3 3 0 0 0,1 0 0 0 0,-1 0 0 0 0,-1-1 0 0 0,0 1 0 0 0,0-1 0 0 0,2-2 0 0 0,17-45 0 0 0,-7 22 0 0 0,7-23 0 0 0,-8 1 0 0 0,-3 15 0 0 0,-8 27 0 0 0,-2 2 0 0 0,3-1 0 0 0,3-9 0 0 0,-4 10 0 0 0,-1-1 0 0 0,1 1 0 0 0,0-1 0 0 0,-2 0 0 0 0,-1 0 0 0 0,0 0 0 0 0,0-3 0 0 0,2-29 0 0 0,-1 32 0 0 0,-2 1 0 0 0,1-1 0 0 0,-1 0 0 0 0,-1 1 0 0 0,0-1 0 0 0,-1-7 0 0 0,0 12 0 0 0,1 0 0 0 0,1-1 0 0 0,0 1 0 0 0,0 0 0 0 0,0 0 0 0 0,1-2 0 0 0,-1 3 0 0 0,0 1 0 0 0,2-1 0 0 0,-2-1 0 0 0,-2 1 0 0 0,2 1 0 0 0,-1-1 0 0 0,1 0 0 0 0,-1 1 0 0 0,-1-6 0 0 0,-1 7 0 0 0,2-2 0 0 0,1 0 0 0 0,-1 1 0 0 0,0-1 0 0 0,1 0 0 0 0,0-1 0 0 0,-4-17 0 0 0,4 19 0 0 0,-1 0 0 0 0,1 0 0 0 0,0 1 0 0 0,0-1 0 0 0,0-1 0 0 0,0 2 0 0 0,0-1 0 0 0,1 1 0 0 0,0-4 0 0 0,1 3 0 0 0,-1 0 0 0 0,-1 0 0 0 0,1-1 0 0 0,-1 2 0 0 0,0-2 0 0 0,0 2 0 0 0,0-2 0 0 0,-1 0 0 0 0,-3-28 0 0 0,2-1 0 0 0,1 0 0 0 0,2-24 0 0 0,0-3 0 0 0,-12-30 0 0 0,10 84 0 0 0,1-1 0 0 0,-1 0 0 0 0,-2 1 0 0 0,2-1 0 0 0,-2-2 0 0 0,-4-20 0 0 0,-2-4 0 0 0,9 29-7 0 0,-1 0 0 0 0,0 1 0 0 0,0-1-1 0 0,-1 0 1 0 0,1 1 0 0 0,-2-5 7 0 0,-5-13-21 0 0,0-7 21 0 0,6 22 0 0 0,-1 0 0 0 0,1 0 0 0 0,1 0 0 0 0,0-1 0 0 0,-1 1 0 0 0,1-2 0 0 0,1 0 10 0 0,-1-1 0 0 0,0 2-1 0 0,-2-1 1 0 0,1-2-10 0 0,0 2 10 0 0,0-1 1 0 0,0 1-1 0 0,1 0 0 0 0,1-3-10 0 0,-1 9 0 0 0,1 0 0 0 0,0 1 0 0 0,-2-2 0 0 0,2 2 0 0 0,-1-2 0 0 0,0 2 0 0 0,0-3 0 0 0,-5-18 0 0 0,6 15 0 0 0,-1-1-1 0 0,-2 0 1 0 0,2 1 0 0 0,-1-1-1 0 0,-1 1 1 0 0,0 0 0 0 0,0 0-1 0 0,-1-2 1 0 0,-1 1 4 0 0,1-1-1 0 0,1-1 0 0 0,0 2 1 0 0,-1-13-4 0 0,-7-17 57 0 0,8 32-47 0 0,1 1 0 0 0,1-1 0 0 0,-2 1 0 0 0,2-1 0 0 0,1 0 0 0 0,-1-3-10 0 0,0 4-16 0 0,1 1 0 0 0,-1-1 0 0 0,-1 1 0 0 0,1-1 0 0 0,-1-1 16 0 0,-3-16-61 0 0,4 19 63 0 0,0-1 0 0 0,0 2 0 0 0,-1-1 0 0 0,1 0 0 0 0,0 0 0 0 0,-1 1 0 0 0,-1-1 0 0 0,2 1 0 0 0,-1-1 0 0 0,-3-1-2 0 0,2 2 4 0 0,1-1-1 0 0,0 0 1 0 0,-1 0 0 0 0,2 1-1 0 0,-1-2 1 0 0,1 1 0 0 0,-2 0-1 0 0,2 0 1 0 0,0-1-4 0 0,-2-5 0 0 0,1-1 0 0 0,-2 1 0 0 0,0-1 0 0 0,-2-3 0 0 0,-3-3 0 0 0,-5-27 0 0 0,4 24-21 0 0,1-1 1 0 0,2-1-1 0 0,-5-16 21 0 0,8 27-2 0 0,-2-7 2 0 0,-1 0-1 0 0,-1 1 0 0 0,-8-14 1 0 0,-4-8 13 0 0,9 22-10 0 0,2-1 1 0 0,-3 2 0 0 0,-11-13-4 0 0,11 12 9 0 0,0 2 0 0 0,0-3 0 0 0,-6-13-9 0 0,15 24-8 0 0,-2 1 0 0 0,1 0-1 0 0,0 0 1 0 0,-1 0 0 0 0,0 1-1 0 0,-1-2 9 0 0,0 3-5 0 0,1-2-1 0 0,1 0 0 0 0,-1-1 0 0 0,-4-5 6 0 0,3 3 0 0 0,3-1 2 0 0,-3 1 0 0 0,1 1 0 0 0,-1 0 0 0 0,0-1 1 0 0,-3-2-3 0 0,-39-56 104 0 0,3-1-84 0 0,24 38 31 0 0,17 21-44 0 0,-2 1 1 0 0,0 1-1 0 0,-4-6-7 0 0,-14-12-16 0 0,-14-17-109 0 0,-1 2-1 0 0,-15-8 126 0 0,47 42 32 0 0,1-1-1 0 0,0 1 0 0 0,0-1 1 0 0,-4-6-32 0 0,6 6 35 0 0,-2 0 0 0 0,0 0 1 0 0,0 1-1 0 0,-5-6-35 0 0,3 5-7 0 0,-1-1 1 0 0,1-1-1 0 0,1 1 1 0 0,0-2-1 0 0,1 0 1 0 0,0 0 6 0 0,-21-26-34 0 0,-13-22-31 0 0,27 40 37 0 0,-1 0-1 0 0,1 0 1 0 0,-2 1-1 0 0,-1 0 1 0 0,-8-5 28 0 0,9 7 0 0 0,-1 0 0 0 0,1-2 0 0 0,1 1 0 0 0,-11-19 0 0 0,7 9 0 0 0,-18-16 0 0 0,27 32-8 0 0,2 1 0 0 0,0-2 0 0 0,1 1 0 0 0,-3-7 8 0 0,3 7-8 0 0,0-2 0 0 0,-1 1 0 0 0,-1 2 0 0 0,-5-6 8 0 0,-43-58 0 0 0,44 57 0 0 0,11 12 0 0 0,-1 2 0 0 0,-1-2 0 0 0,1 1 0 0 0,0 0 0 0 0,-1 0 0 0 0,-2-2 0 0 0,-42-47 0 0 0,18 27 0 0 0,-19-25 0 0 0,23 23 0 0 0,0 3 0 0 0,-8-7 0 0 0,15 16 0 0 0,1-1 0 0 0,2-1 0 0 0,-3-4 0 0 0,-1 0 0 0 0,-1 0 0 0 0,-5-4 0 0 0,-10-8-15 0 0,-5-2-34 0 0,-2 1 49 0 0,-8-11 0 0 0,16 13 0 0 0,7 9 0 0 0,1 2 0 0 0,-12-15 0 0 0,-6-2 0 0 0,33 28 0 0 0,-1-1 0 0 0,0 2 1 0 0,-1-1-1 0 0,0 1 0 0 0,0 2 0 0 0,-5-2 0 0 0,-21-16-12 0 0,28 19 3 0 0,0 1 0 0 0,0 1 0 0 0,1-1 1 0 0,-2 1-1 0 0,-7-1 9 0 0,-17-6-9 0 0,18 5-9 0 0,0 0 0 0 0,-13 0 18 0 0,-26-8-28 0 0,46 12 1 0 0,0 0 0 0 0,0 0-1 0 0,1 1 1 0 0,-1 0 0 0 0,-1 1 0 0 0,1 0 0 0 0,-2 1 27 0 0,-15 0-66 0 0,14 1 67 0 0,2-1-1 0 0,1 0 1 0 0,-3 1-1 0 0,3 1 1 0 0,-1 0-1 0 0,0 1 1 0 0,0 0-1 0 0,-5 3 0 0 0,-19 11 52 0 0,-31 20-52 0 0,46-24-21 0 0,-1 1 0 0 0,2 0-1 0 0,-12 13 22 0 0,27-24 0 0 0,-18 16-6 0 0,10-10-8 0 0,0 2 0 0 0,0 0 0 0 0,1 1 0 0 0,1 0 0 0 0,-8 10 14 0 0,16-17-7 0 0,-1-1 1 0 0,2 1-1 0 0,-2-1 0 0 0,2 1 1 0 0,-1 0-1 0 0,1 0 0 0 0,0 0 1 0 0,0 0-1 0 0,0 2 7 0 0,0 3-7 0 0,0-2 1 0 0,1 1-1 0 0,0 1 0 0 0,0 0 1 0 0,1-1-1 0 0,1 1 0 0 0,-1-1 1 0 0,1 1-1 0 0,2-2 0 0 0,-1 2 1 0 0,0-1-1 0 0,4 7 7 0 0,10 19 0 0 0,1-2 0 0 0,2 0 0 0 0,1-1 0 0 0,1 0 0 0 0,5 0 0 0 0,-17-22 0 0 0,2 1 0 0 0,0 0 0 0 0,-1-2 0 0 0,2 1 0 0 0,0-2 0 0 0,0 1 0 0 0,1-1 0 0 0,2-1 0 0 0,4 3 0 0 0,2-3 0 0 0,2 0 0 0 0,-2-1 0 0 0,2-1 0 0 0,0-1 0 0 0,12 1 0 0 0,-27-5 0 0 0,21 3 0 0 0,0-2 0 0 0,1-2 0 0 0,18-1 0 0 0,2 0 0 0 0,43-3 0 0 0,-86 5 0 0 0,3-2 0 0 0,15-10 0 0 0,0-1 0 0 0,-21 8 4 0 0,1 1 0 0 0,-1-1 0 0 0,-1 1 0 0 0,1-2 0 0 0,0 1 0 0 0,-1 0 0 0 0,1-1 0 0 0,-2 0 0 0 0,2 1 0 0 0,-2-1 0 0 0,0 0 0 0 0,0-1 0 0 0,0 2 0 0 0,-1-1 0 0 0,0-1 0 0 0,1 0-4 0 0,0-3 8 0 0,0-2 0 0 0,0 2 0 0 0,-1-1 0 0 0,-1 0 0 0 0,0 0 0 0 0,0 0 0 0 0,-1 1 0 0 0,-2-7-8 0 0,-2-14-18 0 0,-5-22-7 0 0,4 33 39 0 0,2 6-2 0 0,1 1 0 0 0,-2 0 0 0 0,0-1 0 0 0,-1 1 1 0 0,0 0-1 0 0,0 1 0 0 0,-5-6-12 0 0,1 4-2 0 0,2 3-11 0 0,0 0 1 0 0,-1 0-1 0 0,-3-2 13 0 0,8 9-4 0 0,0 0 0 0 0,1 1 1 0 0,-1 0-1 0 0,1-1 0 0 0,-1 1 0 0 0,-1 0 0 0 0,2 0 0 0 0,-2 0 0 0 0,1 1 0 0 0,0 0 0 0 0,-5-2 4 0 0,0 2-27 0 0,-2 0-1 0 0,0 1 1 0 0,1 0-1 0 0,0 0 0 0 0,-1 1 1 0 0,1 0-1 0 0,-1 2 1 0 0,1-2-1 0 0,-1 2 1 0 0,2 0-1 0 0,-1 0 0 0 0,0 2 1 0 0,0-2-1 0 0,2 2 1 0 0,-2 1-1 0 0,-5 3 28 0 0,9-4-3 0 0,0 1 0 0 0,1-1 0 0 0,0 1 1 0 0,0-1-1 0 0,-1 2 3 0 0,-10 13 2 0 0,15-17-6 0 0,-2-1 0 0 0,2 0 1 0 0,0 2-1 0 0,0-2 0 0 0,-1 1 0 0 0,1 0 0 0 0,0-1 1 0 0,0 2-1 0 0,0-2 0 0 0,1 3 4 0 0,-10 23-26 0 0,5-18 14 0 0,1 0 0 0 0,0 0 1 0 0,2 0-1 0 0,-3 9 12 0 0,-4 13-17 0 0,7-15 17 0 0,8 18 0 0 0,-2-24-20 0 0,-3-9 14 0 0,0 2 1 0 0,0-2-1 0 0,0 2 1 0 0,-1-2 0 0 0,2 2-1 0 0,-2-1 1 0 0,1-1-1 0 0,-1 4 6 0 0,0-5 0 0 0,0 1 0 0 0,0-1 0 0 0,0 0 0 0 0,1 0 0 0 0,-1 0 0 0 0,0 0 0 0 0,0-1 0 0 0,1 2 0 0 0,-1-1 0 0 0,0 0 0 0 0,1 0 0 0 0,-1 0 0 0 0,2-1 0 0 0,-2 2 0 0 0,1-1 0 0 0,-1-1 0 0 0,1 1 0 0 0,0 0 0 0 0,-1-1 0 0 0,1 1 0 0 0,1-1 0 0 0,-1 1 0 0 0,23 23 0 0 0,-10-10 0 0 0,-8-13 0 0 0,-3 0 0 0 0,5 3 5 0 0,0-2 0 0 0,-1 2 0 0 0,1-2 0 0 0,0 0 0 0 0,0 0 0 0 0,0 0 0 0 0,-1-1-1 0 0,2-1 1 0 0,-1 1 0 0 0,1-1 0 0 0,-1-1 0 0 0,0 1 0 0 0,4-1-5 0 0,11-1 15 0 0,6-2 23 0 0,-21 2-28 0 0,-3 0-1 0 0,1 1 1 0 0,-2-1-1 0 0,2 0 0 0 0,-1-1 1 0 0,0 1-1 0 0,1 0 0 0 0,1-4-9 0 0,0 1 12 0 0,-1 0 0 0 0,0 1 0 0 0,0-2 0 0 0,0 0 0 0 0,0 0 0 0 0,-1 0 0 0 0,0-1-12 0 0,-2 4 7 0 0,0-1-1 0 0,-1-1 0 0 0,-1 2 1 0 0,1-2-1 0 0,0 0 1 0 0,0 1-1 0 0,-1 0 1 0 0,-1 0-1 0 0,1-1 1 0 0,1 0-1 0 0,-2 0 1 0 0,0 1-1 0 0,0-1-6 0 0,0-3 0 0 0,0 1 0 0 0,-2 0 0 0 0,1 0 0 0 0,0-1 0 0 0,-1 1 0 0 0,-1-1 0 0 0,1 1 0 0 0,0 2 0 0 0,-1-2 0 0 0,0-1 0 0 0,-1 3 0 0 0,-1-2 0 0 0,2 1 0 0 0,-2 0 0 0 0,0 0 0 0 0,0 1 0 0 0,-1-1 0 0 0,0 1 0 0 0,-1-2 0 0 0,0 1 0 0 0,-1-1 0 0 0,1 1 0 0 0,-2 0 0 0 0,0 0 0 0 0,0 1 0 0 0,0 1 0 0 0,-1 0 0 0 0,1-1 0 0 0,-1 3 0 0 0,-8-4 0 0 0,-4 0-22 0 0,16 4 7 0 0,0 1 0 0 0,-2 0-1 0 0,2-1 1 0 0,0 1 0 0 0,1 1 0 0 0,-5 0 15 0 0,-27 0-83 0 0,0 3 0 0 0,0 1 0 0 0,1 1 0 0 0,-1 2 1 0 0,1 2-1 0 0,1 1 0 0 0,0 2 0 0 0,-23 11 83 0 0,-46 36 0 0 0,85-49 0 0 0,-1 1 0 0 0,3 2 0 0 0,-1 0 0 0 0,0 0 0 0 0,-12 14 0 0 0,3 1 0 0 0,0 2 0 0 0,-15 23 0 0 0,5 6-149 0 0,34-52 148 0 0,-2-1 0 0 0,2 1 0 0 0,0 0 0 0 0,0-1 0 0 0,0 1 0 0 0,1 0 1 0 0,-1 1-1 0 0,2-1 0 0 0,0 0 0 0 0,0 0 0 0 0,0 1 0 0 0,1 4 1 0 0,0-11 2 0 0,0 1 0 0 0,0 1 0 0 0,0-2 0 0 0,0 1 0 0 0,0 1 1 0 0,1-2-1 0 0,-1 1 0 0 0,1 0 0 0 0,-1 0 0 0 0,1 0 0 0 0,0-1 0 0 0,-1 2 0 0 0,2-2 0 0 0,-1 0 0 0 0,0 1 0 0 0,0-1 0 0 0,0 1 1 0 0,2 0-3 0 0,2 4 15 0 0,-1-2-4 0 0,1 1 0 0 0,0 0 0 0 0,1 0 0 0 0,-1-2 0 0 0,1 2 0 0 0,0-2 0 0 0,0 1 0 0 0,-1-2 0 0 0,1 2 0 0 0,0-2 0 0 0,2 0 0 0 0,-2 1 0 0 0,1-2 0 0 0,5 2-11 0 0,3 0 23 0 0,-1-2 0 0 0,1 0-1 0 0,-1 0 1 0 0,2-1 0 0 0,-2-1 0 0 0,6 0-23 0 0,12-5 45 0 0,1 0 1 0 0,-2-2-1 0 0,24-10-45 0 0,-41 13 9 0 0,0-1-1 0 0,1-1 1 0 0,-2 0 0 0 0,0-2-1 0 0,4-1-8 0 0,62-50 74 0 0,-44 33-52 0 0,4-13 31 0 0,-27 30-53 0 0,0-2 0 0 0,-1 0 0 0 0,0-1 0 0 0,-2 1 0 0 0,1-2 0 0 0,7-11 0 0 0,-7 7 7 0 0,0-1 0 0 0,-2 2 0 0 0,1-2 1 0 0,-2-1-1 0 0,-1 1 0 0 0,-1-1 0 0 0,-1 0 0 0 0,0 0 0 0 0,-2-3-7 0 0,5-5 0 0 0,-5 24 0 0 0,-1 1 0 0 0,0-1 0 0 0,-1-1 0 0 0,1 2 0 0 0,-1-2 0 0 0,0 2 0 0 0,1-2 0 0 0,4-135 0 0 0,-4 103 0 0 0,1 16 0 0 0,-2-1 0 0 0,-2 1 0 0 0,0 0 0 0 0,-2-6 0 0 0,4 24 0 0 0,0-2 0 0 0,-1 2 0 0 0,1-2 0 0 0,1 1 0 0 0,-1 0 0 0 0,0 0 0 0 0,2-1 0 0 0,-1 1 0 0 0,0 0 0 0 0,-1-1 0 0 0,1 1 0 0 0,-1 0 0 0 0,0 0 0 0 0,0-1 0 0 0,0 0 0 0 0,0-1 0 0 0,-3-10 0 0 0,0 1 0 0 0,0-2 0 0 0,-5-10 0 0 0,7 23 0 0 0,0-1 0 0 0,0-1 0 0 0,1 1 0 0 0,0 1 0 0 0,-1-7 0 0 0,1 6 0 0 0,0-1 0 0 0,0 2 0 0 0,-2-2 0 0 0,2 1 0 0 0,-1 1 0 0 0,-1-5 0 0 0,-23-75 0 0 0,24 78 0 0 0,-2 1 0 0 0,2-1 0 0 0,1 2 0 0 0,-1-2 0 0 0,0-4 0 0 0,-3-18 0 0 0,-2-12 0 0 0,5 38 0 0 0,1-1 0 0 0,-1 0 0 0 0,1 0 0 0 0,0 0 0 0 0,0 0 0 0 0,0-1 0 0 0,0 1 0 0 0,-1-18 0 0 0,1 19 0 0 0,0 1 0 0 0,0 0-1 0 0,0 0 1 0 0,0 0 0 0 0,0-2 0 0 0,0 2 0 0 0,1 0-1 0 0,-1 0 1 0 0,0 0 0 0 0,1 0 0 0 0,-1-1 0 0 0,1 1-1 0 0,-1-1 1 0 0,1 1 1 0 0,1 0 0 0 0,-2-2 0 0 0,1 2 0 0 0,-1 0 0 0 0,0 0-1 0 0,1-2 1 0 0,-1 2 0 0 0,0 0 0 0 0,0-1 0 0 0,0 0 0 0 0,0 1-1 0 0,0 0 1 0 0,0-1 0 0 0,0 1 0 0 0,0-1 0 0 0,0 0-1 0 0,-4-10 9 0 0,2 2 0 0 0,-2-1 0 0 0,1-1 0 0 0,-1 2-1 0 0,-1-1 1 0 0,-3-5-9 0 0,6 11 0 0 0,-1 1 0 0 0,2-2 0 0 0,0 1 0 0 0,-1-1 0 0 0,2 1 0 0 0,-2 0 0 0 0,1-1 0 0 0,1 1 0 0 0,0-6 0 0 0,0-16 0 0 0,0 25 0 0 0,0 1 0 0 0,0-1 0 0 0,0 0 0 0 0,0 0 0 0 0,0 0 0 0 0,-1 1 0 0 0,1-2 0 0 0,0 2 0 0 0,-1-1 0 0 0,1 1 0 0 0,-1-2 0 0 0,-1 2 0 0 0,2-1 0 0 0,-1 0 0 0 0,-1 0 0 0 0,-5-14 0 0 0,-9-15 0 0 0,8 26 0 0 0,8 5 0 0 0,-1-1 0 0 0,1 1 0 0 0,0 0 0 0 0,-2 0 0 0 0,2 0 0 0 0,0 0 0 0 0,-1-1 0 0 0,1 1 0 0 0,0 0 0 0 0,-1 0 0 0 0,1-1 0 0 0,0 1 0 0 0,-1 0 0 0 0,1-1 0 0 0,0 1 0 0 0,0 0 0 0 0,-1-1 0 0 0,1 1 0 0 0,0-2 0 0 0,0 2 0 0 0,0 0 0 0 0,0-1 0 0 0,0 1 0 0 0,-2 0 0 0 0,2-1 0 0 0,0 1 0 0 0,0-1 0 0 0,0 1 0 0 0,0-1 0 0 0,0 1 0 0 0,0 0 0 0 0,0-1 0 0 0,0-2 0 0 0,-14-19 11 0 0,14 20-9 0 0,-1 0 1 0 0,1 0 0 0 0,-1 0 0 0 0,0-1-1 0 0,-1 2 1 0 0,1-1 0 0 0,0 0 0 0 0,0 0-1 0 0,0 0 1 0 0,-1 1 0 0 0,1 0-1 0 0,-2-3-2 0 0,1 3 2 0 0,1 0-1 0 0,0 0 0 0 0,0-1 1 0 0,0 0-1 0 0,-1 1 0 0 0,2 0 0 0 0,-1-2 1 0 0,0 2-1 0 0,0-1 0 0 0,1 1 1 0 0,-1-2-1 0 0,1 2 0 0 0,0-1 0 0 0,-2 1 1 0 0,2-2-1 0 0,0 1-1 0 0,-6-12 0 0 0,4 12 0 0 0,1-1 0 0 0,0 1 0 0 0,0 0 0 0 0,1-1 0 0 0,-2 1 0 0 0,1-1 0 0 0,1 1 0 0 0,-1 0 0 0 0,1-1 0 0 0,0 0 0 0 0,-7-24 0 0 0,-8 5 0 0 0,-17-25 0 0 0,17 26 0 0 0,-4-11 0 0 0,17 30 0 0 0,0-1 0 0 0,1 0 0 0 0,0 0 0 0 0,-2 0 0 0 0,2 0 0 0 0,0 0 0 0 0,0-1 0 0 0,-9-17 0 0 0,10 21 0 0 0,0-1 0 0 0,-1 1 0 0 0,1-1 0 0 0,0 1 0 0 0,0 0 0 0 0,-1-1 0 0 0,1 1 0 0 0,0-1 0 0 0,-1 1 0 0 0,1 0 0 0 0,0-2 0 0 0,-2 2 0 0 0,2 0 0 0 0,0 0 0 0 0,-1-1 0 0 0,1 1 0 0 0,-1 0 0 0 0,1 0 0 0 0,-1 0 0 0 0,1-1 0 0 0,-1 1 0 0 0,1 0 0 0 0,0 0 0 0 0,-2 0 0 0 0,2 0 0 0 0,-3-1 0 0 0,-14-16 0 0 0,2 1 0 0 0,-14-18 0 0 0,22 25 0 0 0,-24-42 0 0 0,6 10 0 0 0,-2-3 64 0 0,-5-15-64 0 0,-2 7 14 0 0,9 14 11 0 0,1-2 0 0 0,-3-7-25 0 0,-12-12 0 0 0,28 41 0 0 0,1 2 0 0 0,-1 0 0 0 0,-1 0 0 0 0,0 1 0 0 0,0 0 0 0 0,2-2 0 0 0,-5-8 0 0 0,-5-12-2 0 0,14 28 5 0 0,0-2 0 0 0,0 1 0 0 0,1-2 1 0 0,0 0-4 0 0,0 1 22 0 0,1-1 0 0 0,-2 0 1 0 0,-1 0-23 0 0,-17-37 50 0 0,17 24-50 0 0,5 18 0 0 0,0 0 0 0 0,0 0 0 0 0,-1 0 0 0 0,0 0 0 0 0,-3-6 0 0 0,2 7 0 0 0,0-1 0 0 0,2 2 0 0 0,-1-3 0 0 0,0 1 0 0 0,2 0 0 0 0,-3-7 0 0 0,3 8 0 0 0,0 1 0 0 0,0-1 0 0 0,-2 0 0 0 0,2 1 0 0 0,-1-1 0 0 0,-1 0 0 0 0,0 2 0 0 0,0-2 0 0 0,0 1 0 0 0,-2-2 0 0 0,3 5 0 0 0,-1-2 0 0 0,1 1 0 0 0,0-1 0 0 0,-1 1 0 0 0,2-1 0 0 0,0 1 0 0 0,-2-1 0 0 0,2-1 0 0 0,0 2 0 0 0,-1-2 0 0 0,0 1 0 0 0,0 0 0 0 0,0-1 0 0 0,-3-2 0 0 0,0 0 0 0 0,0-2 0 0 0,2 1 0 0 0,-1-1 0 0 0,-2-5 0 0 0,-1-4 0 0 0,-12-20 0 0 0,6 6 0 0 0,12 29 0 0 0,-2-1 0 0 0,2 0 0 0 0,0-1 0 0 0,0 1 0 0 0,-1 0 0 0 0,1 0 0 0 0,1-4 0 0 0,-1 3 0 0 0,1 1 0 0 0,-1-1 0 0 0,0 0 0 0 0,-1 1 0 0 0,0-1 0 0 0,0-3 0 0 0,-2 2 0 0 0,1-1 0 0 0,0 0 0 0 0,0 0 0 0 0,0 0 0 0 0,2 0 0 0 0,-1 0 0 0 0,-1-8 0 0 0,3 14 0 0 0,0-1 0 0 0,0 1 0 0 0,0 0 0 0 0,0-1 0 0 0,0 1 0 0 0,0 0 0 0 0,-1 0 0 0 0,1-1 0 0 0,0 0 0 0 0,-1 1 0 0 0,1 0 0 0 0,-1 0 0 0 0,-1 0 0 0 0,-8-28 0 0 0,3 11 0 0 0,-1-1 0 0 0,-4-7 0 0 0,3 6 0 0 0,7 14 9 0 0,-2 2 1 0 0,0-1-1 0 0,2 0 0 0 0,-2 1 0 0 0,1-1 1 0 0,-3-1-10 0 0,1 1 15 0 0,1 1 1 0 0,0-2-1 0 0,0 1 0 0 0,-2-4-15 0 0,-34-63-53 0 0,31 52 53 0 0,2-2 0 0 0,-24-27 64 0 0,26 40-64 0 0,-1 2 0 0 0,2 0 0 0 0,-2 0 0 0 0,-5-3 0 0 0,2 1-20 0 0,2 1 1 0 0,-1-1-1 0 0,1-1 0 0 0,1 1 1 0 0,0-1-1 0 0,-5-9 20 0 0,-10-18-42 0 0,10 21 42 0 0,-11-17 0 0 0,15 25 25 0 0,0-2 0 0 0,1 2 0 0 0,-5-9-25 0 0,7 6 26 0 0,-2 2-1 0 0,-1-1 1 0 0,-7-6-26 0 0,-5-8 0 0 0,1 1 0 0 0,-13-23 0 0 0,12 18 0 0 0,-11-24-9 0 0,21 35 4 0 0,-1 0 0 0 0,0 1 0 0 0,-4-2 5 0 0,-7-7-11 0 0,-32-31-106 0 0,-7 6 181 0 0,48 44-61 0 0,8 4-6 0 0,2 1 1 0 0,-1-1-1 0 0,0 0 0 0 0,0 1 0 0 0,1-1 1 0 0,0-1-1 0 0,-2 0 3 0 0,0-1 5 0 0,1 1 1 0 0,-1 0-1 0 0,-1 0 1 0 0,2 0-1 0 0,-2 1 1 0 0,2 0-1 0 0,-5-2-5 0 0,-6-3 18 0 0,-5-6-17 0 0,11 10 1 0 0,0-2-1 0 0,1 0 0 0 0,0-1 1 0 0,0 1-1 0 0,-4-5-1 0 0,8 7 0 0 0,-1-1 0 0 0,-1 1 0 0 0,2-1 0 0 0,-1 2 0 0 0,-1-2 0 0 0,-1 1 0 0 0,-4-4 0 0 0,-29-19 0 0 0,32 22 0 0 0,0 0 0 0 0,0-1 0 0 0,0 0 0 0 0,-4-4 0 0 0,6 4-6 0 0,1 1 0 0 0,-2-1 0 0 0,1 1 0 0 0,-1 0 0 0 0,-3-1 6 0 0,6 3-4 0 0,-1-1 0 0 0,0 1 0 0 0,0-2-1 0 0,0 2 1 0 0,2-1 0 0 0,-2 0-1 0 0,1 0 1 0 0,-2-3 4 0 0,-10-8 0 0 0,4 5 0 0 0,-51-41 12 0 0,6 15-24 0 0,-22-9 24 0 0,-32-17-24 0 0,-13-22 12 0 0,107 73 0 0 0,-1-1 0 0 0,-1 3 0 0 0,0-2 0 0 0,-6 1 0 0 0,0-5 0 0 0,22 12 0 0 0,0-1 0 0 0,-1 2 0 0 0,1-1 0 0 0,-1 1 0 0 0,0-1 0 0 0,1 1 0 0 0,-1 0 0 0 0,0 0 0 0 0,0 0 0 0 0,0-1 0 0 0,-2 1 0 0 0,-43-13-116 0 0,4 3 13 0 0,12-1 231 0 0,27 9-106 0 0,0 2 1 0 0,0-1 0 0 0,1 1-1 0 0,-1 0 1 0 0,0-1-1 0 0,0 1 1 0 0,1 0-1 0 0,-4 1-22 0 0,5-1-6 0 0,-1 1 0 0 0,1-1 0 0 0,-1 1 0 0 0,0-1 0 0 0,1-1-1 0 0,-1 1 1 0 0,2-1 0 0 0,-4-1 6 0 0,1 1-4 0 0,2 0 0 0 0,-2 1 0 0 0,0-1 0 0 0,0 0 0 0 0,2 1 0 0 0,-4 0 4 0 0,-4 0 0 0 0,1-1 0 0 0,1 1 0 0 0,0 0 0 0 0,0-1 0 0 0,-2-2 0 0 0,-55-16 53 0 0,34 16-41 0 0,13 1-24 0 0,-21 2-127 0 0,34 2 111 0 0,0-1-1 0 0,-2 0 1 0 0,2-1 0 0 0,-1 1-1 0 0,1-1 1 0 0,-2-1 28 0 0,-41-11 68 0 0,-61-19 197 0 0,92 26-269 0 0,14 5-4 0 0,-1 0 0 0 0,0-2 0 0 0,0 2 0 0 0,0-1 0 0 0,1-1 0 0 0,-1 1-1 0 0,0 0 1 0 0,0-2 0 0 0,-1 1 8 0 0,-1-3 0 0 0,0 0 0 0 0,-1 1 0 0 0,-1 1 0 0 0,1 0 0 0 0,0-1 0 0 0,-2 3 0 0 0,2-1 0 0 0,-2 0 0 0 0,-6-1 0 0 0,-10-4 0 0 0,9 1 0 0 0,-29-8 0 0 0,37 13 0 0 0,0-2 0 0 0,0 1 0 0 0,-1-1 0 0 0,2 0-1 0 0,-6-5 1 0 0,-16-6-11 0 0,13 6 16 0 0,0 2 0 0 0,-1 0 0 0 0,1 0 0 0 0,-3 1-5 0 0,-32-12 0 0 0,-1 4-80 0 0,10 6 80 0 0,-23 0 0 0 0,-74-6-152 0 0,127 12 163 0 0,-1 1 0 0 0,-1 1 0 0 0,0 1-11 0 0,-1 1 15 0 0,2-2 1 0 0,-14-3-16 0 0,-38 1 0 0 0,57 2 0 0 0,1 0 0 0 0,-2 0 0 0 0,2 0 0 0 0,-3 1 0 0 0,2 0 0 0 0,0 0 0 0 0,0-1 0 0 0,-1 0 0 0 0,-1-1 0 0 0,-60-5-9 0 0,-1 4 0 0 0,-32 3 9 0 0,-4 0 7 0 0,-380 3-4 0 0,339-1-67 0 0,-69-3 64 0 0,186 2 0 0 0,0 1 0 0 0,-22 5 0 0 0,-3 2 0 0 0,-68 12 0 0 0,22 0 177 0 0,82-18-225 0 0,-1 0 0 0 0,1 2 0 0 0,-19 8 48 0 0,-23 5-57 0 0,-70 18 57 0 0,99-29 0 0 0,-8 2 0 0 0,-22 10 0 0 0,-14 4 0 0 0,64-20 33 0 0,-1 1 0 0 0,1 1 0 0 0,0 1 0 0 0,-6 4-33 0 0,-26 10 73 0 0,0 5-235 0 0,7-5 203 0 0,0 1 91 0 0,34-20-132 0 0,-1 2 0 0 0,2-2 0 0 0,-1 2 0 0 0,0-1 0 0 0,0 1 0 0 0,-21 13 0 0 0,20-13 0 0 0,1-1 0 0 0,0 1 0 0 0,1-1 0 0 0,-1 1 0 0 0,0 1 0 0 0,-18 12 0 0 0,-77 51-205 0 0,70-48 199 0 0,2 1 1 0 0,-1 4 5 0 0,-10 2 3 0 0,29-22-8 0 0,1 1 1 0 0,0 1-1 0 0,-5 3 5 0 0,-11 11-22 0 0,17-15 17 0 0,0 0 0 0 0,2 0 0 0 0,-1 0-1 0 0,1 1 1 0 0,0 0 0 0 0,-2 3 5 0 0,2-3 0 0 0,0 0 0 0 0,-1 0 0 0 0,1-1 0 0 0,-1 0 0 0 0,-5 4 0 0 0,2-3 0 0 0,1 0 0 0 0,0 1 0 0 0,-7 9 0 0 0,10-11 0 0 0,-1 1 0 0 0,-1-1 0 0 0,1 0 0 0 0,0 0 0 0 0,-8 3 0 0 0,-17 14 0 0 0,-40 35 117 0 0,47-39-104 0 0,19-14-13 0 0,0-2-1 0 0,1 2 1 0 0,-1 0-1 0 0,-4 3 1 0 0,-27 29-22 0 0,29-29 15 0 0,0-1 0 0 0,1 1 0 0 0,-1 0 0 0 0,1 0 0 0 0,1 0 0 0 0,-1 3 7 0 0,-2 3 6 0 0,-2 0 1 0 0,0-1-1 0 0,-1 0 0 0 0,0 0 0 0 0,-6 3-6 0 0,-18 19 22 0 0,-10 4-22 0 0,-4-1-64 0 0,34-25 50 0 0,0-2 0 0 0,-1 1 0 0 0,-13 6 14 0 0,-16 10-11 0 0,29-19 11 0 0,14-8 0 0 0,0 1 0 0 0,0-1 0 0 0,1 0 0 0 0,0 1 0 0 0,-1-1 0 0 0,1 2 0 0 0,0-2 0 0 0,-1 1 0 0 0,0 1 0 0 0,-8 5 0 0 0,-1 0 0 0 0,0-1 0 0 0,-12 6 0 0 0,-27 5-11 0 0,48-17-138 0 0,-15 7-1256 0 0,9-2 785 0 0,-20 3-2223 0 0,19-4 575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0:46:41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17219 7634 115 0,'0'0'10'0,"0"0"-10"0,0 0 0 0,0 0 0 0,0-9 148 0,0 9 28 16,4-3 6-16,-4 3 1 0,3-10-80 0,1 7-16 16,-1-3-3-16,-3 3-1 0,0 3-63 0,7-10-12 15,-3 1-8-15,-4 9 10 16,0 0-114-16,3-3-22 0,1-13-5 0,-4 16-1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41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7116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43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45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74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minesweep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thiagodnf.github.io/wumpus-world-simulator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hiagodnf.github.io/wumpus-world-simulato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hiagodnf.github.io/wumpus-world-simulato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rf71YotfykQ&amp;t=5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 </a:t>
            </a:r>
            <a:r>
              <a:rPr lang="en-US" dirty="0">
                <a:hlinkClick r:id="rId3"/>
              </a:rPr>
              <a:t>Minesweeper</a:t>
            </a:r>
            <a:r>
              <a:rPr lang="en-US" dirty="0"/>
              <a:t> or </a:t>
            </a:r>
            <a:r>
              <a:rPr lang="en-US" dirty="0">
                <a:hlinkClick r:id="rId4"/>
              </a:rPr>
              <a:t>Wumpus World</a:t>
            </a:r>
            <a:r>
              <a:rPr lang="en-US" dirty="0"/>
              <a:t>!</a:t>
            </a:r>
          </a:p>
        </p:txBody>
      </p:sp>
      <p:pic>
        <p:nvPicPr>
          <p:cNvPr id="5" name="Picture 2" descr="Minesweeper Online">
            <a:extLst>
              <a:ext uri="{FF2B5EF4-FFF2-40B4-BE49-F238E27FC236}">
                <a16:creationId xmlns:a16="http://schemas.microsoft.com/office/drawing/2014/main" id="{F8908509-D70C-B349-9607-CDD5037F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92" y="1952193"/>
            <a:ext cx="3398693" cy="42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5E9CC7-67A5-253F-2A7F-FE0189B4A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115" y="1952193"/>
            <a:ext cx="4080290" cy="422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829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F09D-62D8-DE38-12DD-20619947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Minesweeper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5CD93-197D-F764-73A5-4D95E4874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209219" cy="2938038"/>
          </a:xfrm>
        </p:spPr>
        <p:txBody>
          <a:bodyPr/>
          <a:lstStyle/>
          <a:p>
            <a:r>
              <a:rPr lang="en-US" dirty="0"/>
              <a:t>It may take a few logical steps to reason about:</a:t>
            </a:r>
          </a:p>
          <a:p>
            <a:pPr marL="514350" indent="-514350"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What is possible</a:t>
            </a:r>
          </a:p>
          <a:p>
            <a:pPr marL="514350" indent="-514350"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What is impossible</a:t>
            </a:r>
          </a:p>
          <a:p>
            <a:pPr marL="514350" indent="-514350"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What is still unknown</a:t>
            </a:r>
          </a:p>
          <a:p>
            <a:r>
              <a:rPr lang="en-US" dirty="0">
                <a:solidFill>
                  <a:srgbClr val="7030A0"/>
                </a:solidFill>
              </a:rPr>
              <a:t>Example human inference steps: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EB69F3-684E-5A48-905F-167D1A532C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95" t="13738" r="23268" b="49893"/>
          <a:stretch/>
        </p:blipFill>
        <p:spPr>
          <a:xfrm>
            <a:off x="6096000" y="418068"/>
            <a:ext cx="5622205" cy="34343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B34773D-D35F-E249-7737-B0938BFCA760}"/>
              </a:ext>
            </a:extLst>
          </p:cNvPr>
          <p:cNvGrpSpPr/>
          <p:nvPr/>
        </p:nvGrpSpPr>
        <p:grpSpPr>
          <a:xfrm>
            <a:off x="264918" y="4470470"/>
            <a:ext cx="3433542" cy="2238607"/>
            <a:chOff x="552099" y="4252262"/>
            <a:chExt cx="3433542" cy="223860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ECB66F8-5F2C-4C2D-1EC4-8F59FB649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3803" t="13738" r="33624" b="62555"/>
            <a:stretch/>
          </p:blipFill>
          <p:spPr>
            <a:xfrm>
              <a:off x="552099" y="4252262"/>
              <a:ext cx="3433542" cy="223860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E939F75-3FC0-3447-523A-BDEF62341903}"/>
                </a:ext>
              </a:extLst>
            </p:cNvPr>
            <p:cNvSpPr/>
            <p:nvPr/>
          </p:nvSpPr>
          <p:spPr>
            <a:xfrm>
              <a:off x="727219" y="4444949"/>
              <a:ext cx="256032" cy="25603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C0BF00-3105-C1A4-4D40-9CFB0BBBEFCD}"/>
                </a:ext>
              </a:extLst>
            </p:cNvPr>
            <p:cNvSpPr/>
            <p:nvPr/>
          </p:nvSpPr>
          <p:spPr>
            <a:xfrm>
              <a:off x="727219" y="5561540"/>
              <a:ext cx="256032" cy="25603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D8CAEC-21AB-4CC7-F8D2-A6CFFFDF9A42}"/>
              </a:ext>
            </a:extLst>
          </p:cNvPr>
          <p:cNvGrpSpPr/>
          <p:nvPr/>
        </p:nvGrpSpPr>
        <p:grpSpPr>
          <a:xfrm>
            <a:off x="1882780" y="4252262"/>
            <a:ext cx="3433542" cy="2238607"/>
            <a:chOff x="2169961" y="4252262"/>
            <a:chExt cx="3433542" cy="223860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1E303EA-A814-975B-B684-4FC677198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3803" t="13738" r="33624" b="62555"/>
            <a:stretch/>
          </p:blipFill>
          <p:spPr>
            <a:xfrm>
              <a:off x="2169961" y="4252262"/>
              <a:ext cx="3433542" cy="223860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F03ED9-102A-1653-6ED8-EEBE08410D42}"/>
                </a:ext>
              </a:extLst>
            </p:cNvPr>
            <p:cNvSpPr/>
            <p:nvPr/>
          </p:nvSpPr>
          <p:spPr>
            <a:xfrm>
              <a:off x="2345081" y="6100491"/>
              <a:ext cx="256032" cy="25603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39804B1-1601-7C9E-CB9D-228CEDB7FBE0}"/>
                </a:ext>
              </a:extLst>
            </p:cNvPr>
            <p:cNvSpPr/>
            <p:nvPr/>
          </p:nvSpPr>
          <p:spPr>
            <a:xfrm>
              <a:off x="2345081" y="4444949"/>
              <a:ext cx="256032" cy="25603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502906A-DAE1-45C5-859C-A8850D89DEE4}"/>
                </a:ext>
              </a:extLst>
            </p:cNvPr>
            <p:cNvSpPr/>
            <p:nvPr/>
          </p:nvSpPr>
          <p:spPr>
            <a:xfrm>
              <a:off x="4059785" y="6117606"/>
              <a:ext cx="256032" cy="25603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055AC5A5-6D5A-44F4-7032-10260B4A50B1}"/>
              </a:ext>
            </a:extLst>
          </p:cNvPr>
          <p:cNvSpPr/>
          <p:nvPr/>
        </p:nvSpPr>
        <p:spPr>
          <a:xfrm>
            <a:off x="785056" y="4962578"/>
            <a:ext cx="735543" cy="767909"/>
          </a:xfrm>
          <a:prstGeom prst="mathMultiply">
            <a:avLst>
              <a:gd name="adj1" fmla="val 48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22601EB8-C52C-0A05-BD11-FF04920950D0}"/>
              </a:ext>
            </a:extLst>
          </p:cNvPr>
          <p:cNvSpPr/>
          <p:nvPr/>
        </p:nvSpPr>
        <p:spPr>
          <a:xfrm>
            <a:off x="2962917" y="5277770"/>
            <a:ext cx="735543" cy="767909"/>
          </a:xfrm>
          <a:prstGeom prst="mathMultiply">
            <a:avLst>
              <a:gd name="adj1" fmla="val 48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7496CE6-6AAC-F81B-4946-D239DF0C9AA3}"/>
              </a:ext>
            </a:extLst>
          </p:cNvPr>
          <p:cNvGrpSpPr/>
          <p:nvPr/>
        </p:nvGrpSpPr>
        <p:grpSpPr>
          <a:xfrm>
            <a:off x="3719645" y="4044443"/>
            <a:ext cx="3433542" cy="2238607"/>
            <a:chOff x="2169961" y="4252262"/>
            <a:chExt cx="3433542" cy="223860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3F72D3B-C1C6-EAC9-FCFF-44BE8E8B6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3803" t="13738" r="33624" b="62555"/>
            <a:stretch/>
          </p:blipFill>
          <p:spPr>
            <a:xfrm>
              <a:off x="2169961" y="4252262"/>
              <a:ext cx="3433542" cy="223860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932FBF8-6D0F-1703-2419-B93D223AD916}"/>
                </a:ext>
              </a:extLst>
            </p:cNvPr>
            <p:cNvSpPr/>
            <p:nvPr/>
          </p:nvSpPr>
          <p:spPr>
            <a:xfrm>
              <a:off x="2929998" y="6097713"/>
              <a:ext cx="256032" cy="25603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397697A-423F-33DA-0EE3-C39BF50E5F36}"/>
                </a:ext>
              </a:extLst>
            </p:cNvPr>
            <p:cNvSpPr/>
            <p:nvPr/>
          </p:nvSpPr>
          <p:spPr>
            <a:xfrm>
              <a:off x="2345081" y="4444949"/>
              <a:ext cx="256032" cy="25603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4023593-011B-87CB-D955-E178A8DD9FA8}"/>
                </a:ext>
              </a:extLst>
            </p:cNvPr>
            <p:cNvSpPr/>
            <p:nvPr/>
          </p:nvSpPr>
          <p:spPr>
            <a:xfrm>
              <a:off x="4059785" y="6117606"/>
              <a:ext cx="256032" cy="25603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7267C84-DBAB-569D-E415-499B0B957EE9}"/>
              </a:ext>
            </a:extLst>
          </p:cNvPr>
          <p:cNvSpPr txBox="1"/>
          <p:nvPr/>
        </p:nvSpPr>
        <p:spPr>
          <a:xfrm>
            <a:off x="4961617" y="5741557"/>
            <a:ext cx="29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Congenial Black" panose="020F0502020204030204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275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F09D-62D8-DE38-12DD-20619947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Minesweeper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5CD93-197D-F764-73A5-4D95E4874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209219" cy="2938038"/>
          </a:xfrm>
        </p:spPr>
        <p:txBody>
          <a:bodyPr/>
          <a:lstStyle/>
          <a:p>
            <a:r>
              <a:rPr lang="en-US" dirty="0"/>
              <a:t>It may take a few logical steps to reason about:</a:t>
            </a:r>
          </a:p>
          <a:p>
            <a:pPr marL="514350" indent="-514350"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What is possible</a:t>
            </a:r>
          </a:p>
          <a:p>
            <a:pPr marL="514350" indent="-514350"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What is impossible</a:t>
            </a:r>
          </a:p>
          <a:p>
            <a:pPr marL="514350" indent="-514350"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What is still unknown</a:t>
            </a:r>
          </a:p>
          <a:p>
            <a:r>
              <a:rPr lang="en-US" dirty="0">
                <a:solidFill>
                  <a:srgbClr val="7030A0"/>
                </a:solidFill>
              </a:rPr>
              <a:t>Example human inference steps:</a:t>
            </a:r>
          </a:p>
          <a:p>
            <a:pPr marL="514350" indent="-514350"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3F72D3B-C1C6-EAC9-FCFF-44BE8E8B6E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803" t="13738" r="33624" b="62555"/>
          <a:stretch/>
        </p:blipFill>
        <p:spPr>
          <a:xfrm>
            <a:off x="3719645" y="4054839"/>
            <a:ext cx="3433542" cy="22386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7267C84-DBAB-569D-E415-499B0B957EE9}"/>
              </a:ext>
            </a:extLst>
          </p:cNvPr>
          <p:cNvSpPr txBox="1"/>
          <p:nvPr/>
        </p:nvSpPr>
        <p:spPr>
          <a:xfrm>
            <a:off x="4961617" y="5751953"/>
            <a:ext cx="29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Congenial Black" panose="020F0502020204030204" pitchFamily="2" charset="0"/>
              </a:rPr>
              <a:t>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98DC83B-F403-1FB8-189C-D2570E8FD310}"/>
              </a:ext>
            </a:extLst>
          </p:cNvPr>
          <p:cNvGrpSpPr/>
          <p:nvPr/>
        </p:nvGrpSpPr>
        <p:grpSpPr>
          <a:xfrm>
            <a:off x="6096000" y="3322933"/>
            <a:ext cx="3433542" cy="2238607"/>
            <a:chOff x="2169961" y="4252262"/>
            <a:chExt cx="3433542" cy="223860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6ECF5E5-10DD-8B56-4A12-27E9C0C60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3803" t="13738" r="33624" b="62555"/>
            <a:stretch/>
          </p:blipFill>
          <p:spPr>
            <a:xfrm>
              <a:off x="2169961" y="4252262"/>
              <a:ext cx="3433542" cy="223860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46C215B-8712-BD36-DB04-E9D02E5F22BC}"/>
                </a:ext>
              </a:extLst>
            </p:cNvPr>
            <p:cNvSpPr/>
            <p:nvPr/>
          </p:nvSpPr>
          <p:spPr>
            <a:xfrm>
              <a:off x="3477261" y="6117606"/>
              <a:ext cx="256032" cy="25603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D07545-DF07-EC4D-6B17-1F853E18C1EC}"/>
              </a:ext>
            </a:extLst>
          </p:cNvPr>
          <p:cNvGrpSpPr/>
          <p:nvPr/>
        </p:nvGrpSpPr>
        <p:grpSpPr>
          <a:xfrm>
            <a:off x="8362496" y="4234398"/>
            <a:ext cx="3433542" cy="2238607"/>
            <a:chOff x="8869958" y="681037"/>
            <a:chExt cx="3433542" cy="223860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67B28E5-6766-28CD-9873-313AF71C0253}"/>
                </a:ext>
              </a:extLst>
            </p:cNvPr>
            <p:cNvGrpSpPr/>
            <p:nvPr/>
          </p:nvGrpSpPr>
          <p:grpSpPr>
            <a:xfrm>
              <a:off x="8869958" y="681037"/>
              <a:ext cx="3433542" cy="2238607"/>
              <a:chOff x="2169961" y="4252262"/>
              <a:chExt cx="3433542" cy="2238607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E11E7E3-4F38-7406-BB84-55EA1F361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33803" t="13738" r="33624" b="62555"/>
              <a:stretch/>
            </p:blipFill>
            <p:spPr>
              <a:xfrm>
                <a:off x="2169961" y="4252262"/>
                <a:ext cx="3433542" cy="2238607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3831C40-E1C8-0BCF-D87B-D7363681092C}"/>
                  </a:ext>
                </a:extLst>
              </p:cNvPr>
              <p:cNvSpPr/>
              <p:nvPr/>
            </p:nvSpPr>
            <p:spPr>
              <a:xfrm>
                <a:off x="3477261" y="6117606"/>
                <a:ext cx="256032" cy="256032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520C0F8-BAF4-F055-D09F-52970B93AFD4}"/>
                </a:ext>
              </a:extLst>
            </p:cNvPr>
            <p:cNvSpPr/>
            <p:nvPr/>
          </p:nvSpPr>
          <p:spPr>
            <a:xfrm>
              <a:off x="10740168" y="2546381"/>
              <a:ext cx="256032" cy="25603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E41C2C-9FB8-6487-ED52-7EC53DC90E36}"/>
              </a:ext>
            </a:extLst>
          </p:cNvPr>
          <p:cNvGrpSpPr/>
          <p:nvPr/>
        </p:nvGrpSpPr>
        <p:grpSpPr>
          <a:xfrm>
            <a:off x="8362496" y="1504298"/>
            <a:ext cx="3433542" cy="2238607"/>
            <a:chOff x="5436416" y="621680"/>
            <a:chExt cx="3433542" cy="22386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6D3E6B5-1A30-3620-F0D4-98C68C724222}"/>
                </a:ext>
              </a:extLst>
            </p:cNvPr>
            <p:cNvGrpSpPr/>
            <p:nvPr/>
          </p:nvGrpSpPr>
          <p:grpSpPr>
            <a:xfrm>
              <a:off x="5436416" y="621680"/>
              <a:ext cx="3433542" cy="2238607"/>
              <a:chOff x="2169961" y="4252262"/>
              <a:chExt cx="3433542" cy="223860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E379E90-47E6-BDA3-E09A-4DBDFCCFB7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33803" t="13738" r="33624" b="62555"/>
              <a:stretch/>
            </p:blipFill>
            <p:spPr>
              <a:xfrm>
                <a:off x="2169961" y="4252262"/>
                <a:ext cx="3433542" cy="2238607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96172F-D0FC-579B-7128-6E82FC44C92C}"/>
                  </a:ext>
                </a:extLst>
              </p:cNvPr>
              <p:cNvSpPr/>
              <p:nvPr/>
            </p:nvSpPr>
            <p:spPr>
              <a:xfrm>
                <a:off x="3477261" y="6117606"/>
                <a:ext cx="256032" cy="256032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40F402A-0E64-59A1-1523-869797CD4814}"/>
                </a:ext>
              </a:extLst>
            </p:cNvPr>
            <p:cNvSpPr/>
            <p:nvPr/>
          </p:nvSpPr>
          <p:spPr>
            <a:xfrm>
              <a:off x="6174652" y="2498930"/>
              <a:ext cx="256032" cy="25603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B7C1AE0-3F2E-7EA4-B532-6806061E52F6}"/>
              </a:ext>
            </a:extLst>
          </p:cNvPr>
          <p:cNvSpPr/>
          <p:nvPr/>
        </p:nvSpPr>
        <p:spPr>
          <a:xfrm>
            <a:off x="7251807" y="4442236"/>
            <a:ext cx="564836" cy="5825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5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391D-1CF0-95B5-B3D2-EA88DF181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 and Satisfiability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0C206-AEC2-0603-FD22-B140F4CEB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6607237" cy="5804457"/>
          </a:xfrm>
        </p:spPr>
        <p:txBody>
          <a:bodyPr/>
          <a:lstStyle/>
          <a:p>
            <a:r>
              <a:rPr lang="en-US" sz="2400" dirty="0"/>
              <a:t>What reasoning are we doing?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Can I click here? / Is this definitely safe?</a:t>
            </a:r>
          </a:p>
          <a:p>
            <a:pPr marL="917575" lvl="2" indent="-457200"/>
            <a:r>
              <a:rPr lang="en-US" sz="2400" dirty="0"/>
              <a:t>Yes: For all possible configurations (models), none of them have a mine in that location</a:t>
            </a:r>
          </a:p>
          <a:p>
            <a:pPr lvl="2" indent="0">
              <a:buNone/>
            </a:pPr>
            <a:endParaRPr lang="en-US" sz="800" dirty="0"/>
          </a:p>
          <a:p>
            <a:pPr marL="917575" lvl="2" indent="-457200"/>
            <a:r>
              <a:rPr lang="en-US" sz="2400" dirty="0"/>
              <a:t>No: There exists (at least) one possible configuration with a mine in that location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Is it possibly safe?</a:t>
            </a:r>
          </a:p>
          <a:p>
            <a:pPr marL="917575" lvl="2" indent="-457200"/>
            <a:r>
              <a:rPr lang="en-US" sz="2400" dirty="0"/>
              <a:t>Yes: There exists (at least) one possible configuration with a mine in that location</a:t>
            </a:r>
          </a:p>
          <a:p>
            <a:pPr marL="917575" lvl="2" indent="-457200"/>
            <a:endParaRPr lang="en-US" sz="800" dirty="0"/>
          </a:p>
          <a:p>
            <a:pPr marL="917575" lvl="2" indent="-457200"/>
            <a:r>
              <a:rPr lang="en-US" sz="2400" dirty="0"/>
              <a:t>No: For all possible configurations (models), all of them have a mine in that location </a:t>
            </a:r>
            <a:r>
              <a:rPr lang="en-US" sz="2400" dirty="0">
                <a:sym typeface="Wingdings" panose="05000000000000000000" pitchFamily="2" charset="2"/>
              </a:rPr>
              <a:t> It's definitely dangerous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00275F-D021-16EC-8E23-3083616CFA87}"/>
              </a:ext>
            </a:extLst>
          </p:cNvPr>
          <p:cNvSpPr txBox="1">
            <a:spLocks/>
          </p:cNvSpPr>
          <p:nvPr/>
        </p:nvSpPr>
        <p:spPr>
          <a:xfrm>
            <a:off x="7540336" y="2113289"/>
            <a:ext cx="3731812" cy="4280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Entailment: definitely safe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85828D-1FBC-30F3-A971-1AF0AA2F64DA}"/>
              </a:ext>
            </a:extLst>
          </p:cNvPr>
          <p:cNvSpPr txBox="1">
            <a:spLocks/>
          </p:cNvSpPr>
          <p:nvPr/>
        </p:nvSpPr>
        <p:spPr>
          <a:xfrm>
            <a:off x="7540336" y="4630034"/>
            <a:ext cx="4288402" cy="428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Satisfiability: possibly safe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777006-01EF-8B9E-662F-E9AEA697C225}"/>
              </a:ext>
            </a:extLst>
          </p:cNvPr>
          <p:cNvSpPr txBox="1">
            <a:spLocks/>
          </p:cNvSpPr>
          <p:nvPr/>
        </p:nvSpPr>
        <p:spPr>
          <a:xfrm>
            <a:off x="7540336" y="3083640"/>
            <a:ext cx="4288403" cy="428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Satisfiability: possibly not safe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340C39-895B-25EC-E7DC-6614EAF009B2}"/>
              </a:ext>
            </a:extLst>
          </p:cNvPr>
          <p:cNvSpPr txBox="1">
            <a:spLocks/>
          </p:cNvSpPr>
          <p:nvPr/>
        </p:nvSpPr>
        <p:spPr>
          <a:xfrm>
            <a:off x="7540336" y="5600384"/>
            <a:ext cx="4331278" cy="4280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Entailment: definitely not safe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79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391D-1CF0-95B5-B3D2-EA88DF181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 and Satisfiability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0C206-AEC2-0603-FD22-B140F4CEB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0384333" cy="5804457"/>
          </a:xfrm>
        </p:spPr>
        <p:txBody>
          <a:bodyPr/>
          <a:lstStyle/>
          <a:p>
            <a:r>
              <a:rPr lang="en-US" sz="3200" dirty="0"/>
              <a:t>More formally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7030A0"/>
                </a:solidFill>
              </a:rPr>
              <a:t>Symbol</a:t>
            </a:r>
            <a:r>
              <a:rPr lang="en-US" sz="3200" dirty="0">
                <a:solidFill>
                  <a:schemeClr val="tx1"/>
                </a:solidFill>
              </a:rPr>
              <a:t> (variable)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7030A0"/>
                </a:solidFill>
              </a:rPr>
              <a:t>Models</a:t>
            </a:r>
            <a:r>
              <a:rPr lang="en-US" sz="3200" dirty="0">
                <a:solidFill>
                  <a:schemeClr val="tx1"/>
                </a:solidFill>
              </a:rPr>
              <a:t> (all symbols assigned a value)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7030A0"/>
                </a:solidFill>
              </a:rPr>
              <a:t>Satisfiable</a:t>
            </a:r>
            <a:r>
              <a:rPr lang="en-US" sz="3200" dirty="0">
                <a:solidFill>
                  <a:schemeClr val="tx1"/>
                </a:solidFill>
              </a:rPr>
              <a:t>: there exists (at least one) model that meets the constraints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7030A0"/>
                </a:solidFill>
              </a:rPr>
              <a:t>Entailment</a:t>
            </a:r>
            <a:r>
              <a:rPr lang="en-US" sz="3200" dirty="0">
                <a:solidFill>
                  <a:schemeClr val="tx1"/>
                </a:solidFill>
              </a:rPr>
              <a:t>: statement is true for all models that meet the constraints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3200" dirty="0"/>
          </a:p>
          <a:p>
            <a:r>
              <a:rPr lang="en-US" sz="3200" dirty="0"/>
              <a:t>How do we get a computer to do this?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4715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F09D-62D8-DE38-12DD-20619947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5CD93-197D-F764-73A5-4D95E4874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4976138" cy="5203951"/>
          </a:xfrm>
        </p:spPr>
        <p:txBody>
          <a:bodyPr/>
          <a:lstStyle/>
          <a:p>
            <a:r>
              <a:rPr lang="en-US" dirty="0"/>
              <a:t>We collect information as we move to a new grid in the world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Breeze: if next to a Pit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Stench: if next to a Wumpus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Both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Nothing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Oh, and there's gold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CFFCEE-568A-62A2-14A9-A2B1026DBB40}"/>
              </a:ext>
            </a:extLst>
          </p:cNvPr>
          <p:cNvSpPr txBox="1">
            <a:spLocks/>
          </p:cNvSpPr>
          <p:nvPr/>
        </p:nvSpPr>
        <p:spPr>
          <a:xfrm>
            <a:off x="552097" y="4619812"/>
            <a:ext cx="10515599" cy="14825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We're trying to figure out what to do next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Which unvisited spaces that are </a:t>
            </a:r>
            <a:r>
              <a:rPr lang="en-US" dirty="0">
                <a:solidFill>
                  <a:srgbClr val="7030A0"/>
                </a:solidFill>
              </a:rPr>
              <a:t>definitely safe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Which unvisited spaces that are </a:t>
            </a:r>
            <a:r>
              <a:rPr lang="en-US" dirty="0">
                <a:solidFill>
                  <a:srgbClr val="7030A0"/>
                </a:solidFill>
              </a:rPr>
              <a:t>definitely dangerous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(What about the other spaces?)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42A73B-A8F1-47E3-B0BE-59659AB967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65" b="9216"/>
          <a:stretch/>
        </p:blipFill>
        <p:spPr>
          <a:xfrm>
            <a:off x="7255435" y="167732"/>
            <a:ext cx="4804330" cy="47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Symbols for Wumpus World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breeze felt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stench smelt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pit here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W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wumpus</a:t>
            </a:r>
            <a:r>
              <a:rPr lang="en-US" dirty="0">
                <a:solidFill>
                  <a:schemeClr val="tx1"/>
                </a:solidFill>
              </a:rPr>
              <a:t> here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 = gold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097C6-D95B-4CB3-9558-0F57003F8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902" y="681037"/>
            <a:ext cx="5395999" cy="5279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AD0B90-71FA-4369-B85F-2B78F3C259EB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http://thiagodnf.github.io/wumpus-world-simulator/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4664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F09D-62D8-DE38-12DD-20619947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5CD93-197D-F764-73A5-4D95E4874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0150358" cy="5203951"/>
          </a:xfrm>
        </p:spPr>
        <p:txBody>
          <a:bodyPr/>
          <a:lstStyle/>
          <a:p>
            <a:r>
              <a:rPr lang="en-US" dirty="0"/>
              <a:t>Reasoning about how to get safely get more information!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3514C2-56DE-A22E-F982-AD2696470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915" y="1745510"/>
            <a:ext cx="4853967" cy="41099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FC12AA-6846-A79A-0FEE-FC3B5B29015E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http://thiagodnf.github.io/wumpus-world-simulator/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170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Symbols we are considering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8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34A620-3730-4B66-9BCF-B0C7F60E56D3}"/>
                  </a:ext>
                </a:extLst>
              </p14:cNvPr>
              <p14:cNvContentPartPr/>
              <p14:nvPr/>
            </p14:nvContentPartPr>
            <p14:xfrm>
              <a:off x="4653992" y="859134"/>
              <a:ext cx="4514179" cy="4959775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34A620-3730-4B66-9BCF-B0C7F60E56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0995" y="796129"/>
                <a:ext cx="4639813" cy="5085426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D3C6C0-FD3A-B015-84D1-07AB0EB20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376888"/>
              </p:ext>
            </p:extLst>
          </p:nvPr>
        </p:nvGraphicFramePr>
        <p:xfrm>
          <a:off x="5701553" y="1364004"/>
          <a:ext cx="5737412" cy="4380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353">
                  <a:extLst>
                    <a:ext uri="{9D8B030D-6E8A-4147-A177-3AD203B41FA5}">
                      <a16:colId xmlns:a16="http://schemas.microsoft.com/office/drawing/2014/main" val="15820263"/>
                    </a:ext>
                  </a:extLst>
                </a:gridCol>
                <a:gridCol w="1434353">
                  <a:extLst>
                    <a:ext uri="{9D8B030D-6E8A-4147-A177-3AD203B41FA5}">
                      <a16:colId xmlns:a16="http://schemas.microsoft.com/office/drawing/2014/main" val="740418218"/>
                    </a:ext>
                  </a:extLst>
                </a:gridCol>
                <a:gridCol w="1434353">
                  <a:extLst>
                    <a:ext uri="{9D8B030D-6E8A-4147-A177-3AD203B41FA5}">
                      <a16:colId xmlns:a16="http://schemas.microsoft.com/office/drawing/2014/main" val="629628651"/>
                    </a:ext>
                  </a:extLst>
                </a:gridCol>
                <a:gridCol w="1434353">
                  <a:extLst>
                    <a:ext uri="{9D8B030D-6E8A-4147-A177-3AD203B41FA5}">
                      <a16:colId xmlns:a16="http://schemas.microsoft.com/office/drawing/2014/main" val="855077410"/>
                    </a:ext>
                  </a:extLst>
                </a:gridCol>
              </a:tblGrid>
              <a:tr h="1413169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</a:rPr>
                        <a:t>    2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788218"/>
                  </a:ext>
                </a:extLst>
              </a:tr>
              <a:tr h="1413169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</a:rPr>
                        <a:t>    1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97954"/>
                  </a:ext>
                </a:extLst>
              </a:tr>
              <a:tr h="1413169">
                <a:tc>
                  <a:txBody>
                    <a:bodyPr/>
                    <a:lstStyle/>
                    <a:p>
                      <a:pPr algn="ctr"/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18242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8CFE05A-1C67-D046-2DA3-6C6C8687B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770" y="3019832"/>
            <a:ext cx="1342677" cy="952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and Knowledge Bases: Wumpus World</a:t>
            </a:r>
          </a:p>
        </p:txBody>
      </p:sp>
    </p:spTree>
    <p:extLst>
      <p:ext uri="{BB962C8B-B14F-4D97-AF65-F5344CB8AC3E}">
        <p14:creationId xmlns:p14="http://schemas.microsoft.com/office/powerpoint/2010/main" val="1249582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85800"/>
            <a:ext cx="6858000" cy="53130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34A620-3730-4B66-9BCF-B0C7F60E56D3}"/>
                  </a:ext>
                </a:extLst>
              </p14:cNvPr>
              <p14:cNvContentPartPr/>
              <p14:nvPr/>
            </p14:nvContentPartPr>
            <p14:xfrm>
              <a:off x="4653992" y="859134"/>
              <a:ext cx="4514179" cy="4959775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34A620-3730-4B66-9BCF-B0C7F60E56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0995" y="796129"/>
                <a:ext cx="4639813" cy="5085426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AF12A5B-62E7-C2A3-82FF-B107AA2FB36C}"/>
              </a:ext>
            </a:extLst>
          </p:cNvPr>
          <p:cNvGrpSpPr/>
          <p:nvPr/>
        </p:nvGrpSpPr>
        <p:grpSpPr>
          <a:xfrm>
            <a:off x="5389578" y="1745219"/>
            <a:ext cx="5380021" cy="4045783"/>
            <a:chOff x="5389578" y="1745219"/>
            <a:chExt cx="5380021" cy="40457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E13B3F-E9BE-F68A-F142-930D5750EB55}"/>
                </a:ext>
              </a:extLst>
            </p:cNvPr>
            <p:cNvSpPr/>
            <p:nvPr/>
          </p:nvSpPr>
          <p:spPr>
            <a:xfrm>
              <a:off x="6370558" y="1868636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6530A5-9ABB-CF89-6CA2-21C15C4A7E14}"/>
                </a:ext>
              </a:extLst>
            </p:cNvPr>
            <p:cNvSpPr/>
            <p:nvPr/>
          </p:nvSpPr>
          <p:spPr>
            <a:xfrm>
              <a:off x="6833170" y="1868635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109F98-C028-2E3E-68ED-6871859D7A67}"/>
                </a:ext>
              </a:extLst>
            </p:cNvPr>
            <p:cNvSpPr/>
            <p:nvPr/>
          </p:nvSpPr>
          <p:spPr>
            <a:xfrm>
              <a:off x="5389578" y="3436110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1CAE10-CDD2-54D0-9BB0-B8323D39311C}"/>
                </a:ext>
              </a:extLst>
            </p:cNvPr>
            <p:cNvSpPr/>
            <p:nvPr/>
          </p:nvSpPr>
          <p:spPr>
            <a:xfrm>
              <a:off x="5852190" y="3436109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8B104A-025D-9497-8DF4-AB30204A6B4E}"/>
                </a:ext>
              </a:extLst>
            </p:cNvPr>
            <p:cNvSpPr/>
            <p:nvPr/>
          </p:nvSpPr>
          <p:spPr>
            <a:xfrm>
              <a:off x="5755043" y="4896702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2BED6A-E880-EFA5-10C0-09FC252C2EF6}"/>
                </a:ext>
              </a:extLst>
            </p:cNvPr>
            <p:cNvSpPr/>
            <p:nvPr/>
          </p:nvSpPr>
          <p:spPr>
            <a:xfrm>
              <a:off x="6217655" y="4896701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4C1153-2B20-FDC6-CCA0-27DC3376EA4F}"/>
                </a:ext>
              </a:extLst>
            </p:cNvPr>
            <p:cNvSpPr/>
            <p:nvPr/>
          </p:nvSpPr>
          <p:spPr>
            <a:xfrm>
              <a:off x="7461291" y="3568308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71A9FA-1F7C-8B77-12F3-87C377A1E115}"/>
                </a:ext>
              </a:extLst>
            </p:cNvPr>
            <p:cNvSpPr/>
            <p:nvPr/>
          </p:nvSpPr>
          <p:spPr>
            <a:xfrm>
              <a:off x="7923903" y="3568307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9DFE87-6EE1-5837-04B6-980AF6344B6B}"/>
                </a:ext>
              </a:extLst>
            </p:cNvPr>
            <p:cNvSpPr/>
            <p:nvPr/>
          </p:nvSpPr>
          <p:spPr>
            <a:xfrm>
              <a:off x="8552694" y="1745220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AA23EA-7E24-7509-70FA-4D74610FBCF4}"/>
                </a:ext>
              </a:extLst>
            </p:cNvPr>
            <p:cNvSpPr/>
            <p:nvPr/>
          </p:nvSpPr>
          <p:spPr>
            <a:xfrm>
              <a:off x="9015306" y="1745219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63041AD-53B9-34E4-D546-149B0E20F0CE}"/>
                </a:ext>
              </a:extLst>
            </p:cNvPr>
            <p:cNvSpPr/>
            <p:nvPr/>
          </p:nvSpPr>
          <p:spPr>
            <a:xfrm>
              <a:off x="9644511" y="3315128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4C82ACC-3DA4-4AFA-BAA2-B90DEFD3AC22}"/>
                </a:ext>
              </a:extLst>
            </p:cNvPr>
            <p:cNvSpPr/>
            <p:nvPr/>
          </p:nvSpPr>
          <p:spPr>
            <a:xfrm>
              <a:off x="10107123" y="3315127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B75AD8-4B07-CF1C-AFA3-13F1BF0A2BCD}"/>
                </a:ext>
              </a:extLst>
            </p:cNvPr>
            <p:cNvSpPr/>
            <p:nvPr/>
          </p:nvSpPr>
          <p:spPr>
            <a:xfrm>
              <a:off x="9886917" y="4772907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D550D2-81B5-EAD0-DA8C-F8EE44514948}"/>
                </a:ext>
              </a:extLst>
            </p:cNvPr>
            <p:cNvSpPr/>
            <p:nvPr/>
          </p:nvSpPr>
          <p:spPr>
            <a:xfrm>
              <a:off x="10349530" y="4772906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81738B-28A1-D516-3D0C-C15933F66E3A}"/>
                </a:ext>
              </a:extLst>
            </p:cNvPr>
            <p:cNvSpPr/>
            <p:nvPr/>
          </p:nvSpPr>
          <p:spPr>
            <a:xfrm>
              <a:off x="7949095" y="5386875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B93999-445B-B13E-30BA-3AC743A7ACB1}"/>
                </a:ext>
              </a:extLst>
            </p:cNvPr>
            <p:cNvSpPr/>
            <p:nvPr/>
          </p:nvSpPr>
          <p:spPr>
            <a:xfrm>
              <a:off x="8411707" y="5386874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Symbols we are considering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217" t="-5090" b="-8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and Knowledge Bases: Wumpus World</a:t>
            </a:r>
          </a:p>
        </p:txBody>
      </p:sp>
    </p:spTree>
    <p:extLst>
      <p:ext uri="{BB962C8B-B14F-4D97-AF65-F5344CB8AC3E}">
        <p14:creationId xmlns:p14="http://schemas.microsoft.com/office/powerpoint/2010/main" val="2727282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85800"/>
            <a:ext cx="6858000" cy="53130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14:cNvPr>
              <p14:cNvContentPartPr/>
              <p14:nvPr/>
            </p14:nvContentPartPr>
            <p14:xfrm>
              <a:off x="4650992" y="845280"/>
              <a:ext cx="4603844" cy="49940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7995" y="782274"/>
                <a:ext cx="4729479" cy="5119672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750CEBB-40D3-414B-8A6C-F8EA46CEF847}"/>
              </a:ext>
            </a:extLst>
          </p:cNvPr>
          <p:cNvGrpSpPr/>
          <p:nvPr/>
        </p:nvGrpSpPr>
        <p:grpSpPr>
          <a:xfrm>
            <a:off x="5389578" y="1745219"/>
            <a:ext cx="5380021" cy="4045783"/>
            <a:chOff x="5389578" y="1745219"/>
            <a:chExt cx="5380021" cy="40457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BEA483-B228-4557-8317-9EA9663DF4A6}"/>
                </a:ext>
              </a:extLst>
            </p:cNvPr>
            <p:cNvSpPr/>
            <p:nvPr/>
          </p:nvSpPr>
          <p:spPr>
            <a:xfrm>
              <a:off x="6370558" y="1868636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2162C6-C91A-4D80-86DC-D39775C4832C}"/>
                </a:ext>
              </a:extLst>
            </p:cNvPr>
            <p:cNvSpPr/>
            <p:nvPr/>
          </p:nvSpPr>
          <p:spPr>
            <a:xfrm>
              <a:off x="6833170" y="1868635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A6B368-1C22-4831-9380-8ED3885D5BFC}"/>
                </a:ext>
              </a:extLst>
            </p:cNvPr>
            <p:cNvSpPr/>
            <p:nvPr/>
          </p:nvSpPr>
          <p:spPr>
            <a:xfrm>
              <a:off x="5389578" y="3436110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4F6481-D4E6-4809-955A-D6C7D7CCD675}"/>
                </a:ext>
              </a:extLst>
            </p:cNvPr>
            <p:cNvSpPr/>
            <p:nvPr/>
          </p:nvSpPr>
          <p:spPr>
            <a:xfrm>
              <a:off x="5852190" y="3436109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8A83FF-A667-489C-B37F-6AA2B9971E27}"/>
                </a:ext>
              </a:extLst>
            </p:cNvPr>
            <p:cNvSpPr/>
            <p:nvPr/>
          </p:nvSpPr>
          <p:spPr>
            <a:xfrm>
              <a:off x="5755043" y="4896702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41696D0-6908-4B9F-901C-2BD893C1958A}"/>
                </a:ext>
              </a:extLst>
            </p:cNvPr>
            <p:cNvSpPr/>
            <p:nvPr/>
          </p:nvSpPr>
          <p:spPr>
            <a:xfrm>
              <a:off x="6217655" y="4896701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0B632B6-5239-4AE8-978E-FF0C3B338A5A}"/>
                </a:ext>
              </a:extLst>
            </p:cNvPr>
            <p:cNvSpPr/>
            <p:nvPr/>
          </p:nvSpPr>
          <p:spPr>
            <a:xfrm>
              <a:off x="7461291" y="3568308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9BB690-9D3F-4DEC-8189-C56B5A67F8CA}"/>
                </a:ext>
              </a:extLst>
            </p:cNvPr>
            <p:cNvSpPr/>
            <p:nvPr/>
          </p:nvSpPr>
          <p:spPr>
            <a:xfrm>
              <a:off x="7923903" y="3568307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99EF29-F333-43AA-BEC7-BB54F402E777}"/>
                </a:ext>
              </a:extLst>
            </p:cNvPr>
            <p:cNvSpPr/>
            <p:nvPr/>
          </p:nvSpPr>
          <p:spPr>
            <a:xfrm>
              <a:off x="8552694" y="1745220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381915D-BF4B-4A84-92DB-DE9971DF456F}"/>
                </a:ext>
              </a:extLst>
            </p:cNvPr>
            <p:cNvSpPr/>
            <p:nvPr/>
          </p:nvSpPr>
          <p:spPr>
            <a:xfrm>
              <a:off x="9015306" y="1745219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7ED7529-315B-49F9-8A74-68982E98CAB4}"/>
                </a:ext>
              </a:extLst>
            </p:cNvPr>
            <p:cNvSpPr/>
            <p:nvPr/>
          </p:nvSpPr>
          <p:spPr>
            <a:xfrm>
              <a:off x="9644511" y="3315128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DEA288-135E-4DB0-974E-E943C199012B}"/>
                </a:ext>
              </a:extLst>
            </p:cNvPr>
            <p:cNvSpPr/>
            <p:nvPr/>
          </p:nvSpPr>
          <p:spPr>
            <a:xfrm>
              <a:off x="10107123" y="3315127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964B4E-1A56-4C50-97BA-6A08723C5107}"/>
                </a:ext>
              </a:extLst>
            </p:cNvPr>
            <p:cNvSpPr/>
            <p:nvPr/>
          </p:nvSpPr>
          <p:spPr>
            <a:xfrm>
              <a:off x="9886917" y="4772907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F82B2E-0A41-4582-99ED-188B766DB7DA}"/>
                </a:ext>
              </a:extLst>
            </p:cNvPr>
            <p:cNvSpPr/>
            <p:nvPr/>
          </p:nvSpPr>
          <p:spPr>
            <a:xfrm>
              <a:off x="10349530" y="4772906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503E3CA-04F1-4D34-9CC7-86E2914B2051}"/>
                </a:ext>
              </a:extLst>
            </p:cNvPr>
            <p:cNvSpPr/>
            <p:nvPr/>
          </p:nvSpPr>
          <p:spPr>
            <a:xfrm>
              <a:off x="7949095" y="5386875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8CA5D53-70FD-4D65-8899-3444030ACFA7}"/>
                </a:ext>
              </a:extLst>
            </p:cNvPr>
            <p:cNvSpPr/>
            <p:nvPr/>
          </p:nvSpPr>
          <p:spPr>
            <a:xfrm>
              <a:off x="8411707" y="5386874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Symbols we are considering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217" t="-5090" b="-8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Entailment: Wumpus World</a:t>
            </a:r>
          </a:p>
        </p:txBody>
      </p:sp>
    </p:spTree>
    <p:extLst>
      <p:ext uri="{BB962C8B-B14F-4D97-AF65-F5344CB8AC3E}">
        <p14:creationId xmlns:p14="http://schemas.microsoft.com/office/powerpoint/2010/main" val="390190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34344-2E28-42DD-A9D3-1FCFD163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Python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CA7CC-DAFD-4246-9715-EDB9CA4BB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There are ways of telling whether she is a witch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98A76-1896-476E-A21E-3DBCE9680567}"/>
              </a:ext>
            </a:extLst>
          </p:cNvPr>
          <p:cNvSpPr txBox="1"/>
          <p:nvPr/>
        </p:nvSpPr>
        <p:spPr>
          <a:xfrm>
            <a:off x="631371" y="6254234"/>
            <a:ext cx="7565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https://www.youtube.com/watch?v=rf71YotfykQ&amp;t=52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90048F-F56C-4BBC-B311-28CF745428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963" y="1774371"/>
            <a:ext cx="7184074" cy="419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60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Symbols we are considering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2"/>
                    </a:solidFill>
                  </a:rPr>
                  <a:t>No pit in [1,2]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85800"/>
            <a:ext cx="6858000" cy="531306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5DBE3BC-B836-4B46-8641-4081F53583DE}"/>
              </a:ext>
            </a:extLst>
          </p:cNvPr>
          <p:cNvGrpSpPr/>
          <p:nvPr/>
        </p:nvGrpSpPr>
        <p:grpSpPr>
          <a:xfrm>
            <a:off x="5389578" y="1745219"/>
            <a:ext cx="5380021" cy="4045783"/>
            <a:chOff x="5389578" y="1745219"/>
            <a:chExt cx="5380021" cy="40457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AB642A-CDF0-4A84-B0D3-34F9DBB8AE80}"/>
                </a:ext>
              </a:extLst>
            </p:cNvPr>
            <p:cNvSpPr/>
            <p:nvPr/>
          </p:nvSpPr>
          <p:spPr>
            <a:xfrm>
              <a:off x="6370558" y="1868636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B70737-B8ED-4759-9786-50DEBBDCB752}"/>
                </a:ext>
              </a:extLst>
            </p:cNvPr>
            <p:cNvSpPr/>
            <p:nvPr/>
          </p:nvSpPr>
          <p:spPr>
            <a:xfrm>
              <a:off x="6833170" y="1868635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0180D7-B0EA-48E8-AB70-4BE414990EB9}"/>
                </a:ext>
              </a:extLst>
            </p:cNvPr>
            <p:cNvSpPr/>
            <p:nvPr/>
          </p:nvSpPr>
          <p:spPr>
            <a:xfrm>
              <a:off x="5389578" y="3436110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676907-BF88-40DE-AF45-D2A33063E679}"/>
                </a:ext>
              </a:extLst>
            </p:cNvPr>
            <p:cNvSpPr/>
            <p:nvPr/>
          </p:nvSpPr>
          <p:spPr>
            <a:xfrm>
              <a:off x="5852190" y="3436109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781A73-8F49-41C0-B2A6-A4C08B1FE2F3}"/>
                </a:ext>
              </a:extLst>
            </p:cNvPr>
            <p:cNvSpPr/>
            <p:nvPr/>
          </p:nvSpPr>
          <p:spPr>
            <a:xfrm>
              <a:off x="5755043" y="4896702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F111E8-93B2-4F81-9615-D804763F7830}"/>
                </a:ext>
              </a:extLst>
            </p:cNvPr>
            <p:cNvSpPr/>
            <p:nvPr/>
          </p:nvSpPr>
          <p:spPr>
            <a:xfrm>
              <a:off x="6217655" y="4896701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300F5F-8014-4845-A0E7-F5D442939C99}"/>
                </a:ext>
              </a:extLst>
            </p:cNvPr>
            <p:cNvSpPr/>
            <p:nvPr/>
          </p:nvSpPr>
          <p:spPr>
            <a:xfrm>
              <a:off x="7461291" y="3568308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CA366A-0250-4301-A8FA-9C22B0387CB6}"/>
                </a:ext>
              </a:extLst>
            </p:cNvPr>
            <p:cNvSpPr/>
            <p:nvPr/>
          </p:nvSpPr>
          <p:spPr>
            <a:xfrm>
              <a:off x="7923903" y="3568307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5D2EA8-3DBB-4DFD-8753-B7C6F4379759}"/>
                </a:ext>
              </a:extLst>
            </p:cNvPr>
            <p:cNvSpPr/>
            <p:nvPr/>
          </p:nvSpPr>
          <p:spPr>
            <a:xfrm>
              <a:off x="8552694" y="1745220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C9A81F-8595-415E-9BB8-B625780E0FD4}"/>
                </a:ext>
              </a:extLst>
            </p:cNvPr>
            <p:cNvSpPr/>
            <p:nvPr/>
          </p:nvSpPr>
          <p:spPr>
            <a:xfrm>
              <a:off x="9015306" y="1745219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DC0827-8983-4DAC-9500-528ACDA84116}"/>
                </a:ext>
              </a:extLst>
            </p:cNvPr>
            <p:cNvSpPr/>
            <p:nvPr/>
          </p:nvSpPr>
          <p:spPr>
            <a:xfrm>
              <a:off x="9644511" y="3315128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1BEA60-881F-4FA2-BAE0-AA2B99331238}"/>
                </a:ext>
              </a:extLst>
            </p:cNvPr>
            <p:cNvSpPr/>
            <p:nvPr/>
          </p:nvSpPr>
          <p:spPr>
            <a:xfrm>
              <a:off x="10107123" y="3315127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472E5C7-16DF-4642-950D-13E91F831A10}"/>
                </a:ext>
              </a:extLst>
            </p:cNvPr>
            <p:cNvSpPr/>
            <p:nvPr/>
          </p:nvSpPr>
          <p:spPr>
            <a:xfrm>
              <a:off x="9886917" y="4772907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F2313F7-DD93-4519-B894-7E0FBD54851A}"/>
                </a:ext>
              </a:extLst>
            </p:cNvPr>
            <p:cNvSpPr/>
            <p:nvPr/>
          </p:nvSpPr>
          <p:spPr>
            <a:xfrm>
              <a:off x="10349530" y="4772906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2120B1-1A29-4464-A518-32C01837D865}"/>
                </a:ext>
              </a:extLst>
            </p:cNvPr>
            <p:cNvSpPr/>
            <p:nvPr/>
          </p:nvSpPr>
          <p:spPr>
            <a:xfrm>
              <a:off x="7949095" y="5386875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79096B-2E0C-4779-8730-982A4E6E8F35}"/>
                </a:ext>
              </a:extLst>
            </p:cNvPr>
            <p:cNvSpPr/>
            <p:nvPr/>
          </p:nvSpPr>
          <p:spPr>
            <a:xfrm>
              <a:off x="8411707" y="5386874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Entailment: Wumpus World</a:t>
            </a:r>
          </a:p>
        </p:txBody>
      </p:sp>
    </p:spTree>
    <p:extLst>
      <p:ext uri="{BB962C8B-B14F-4D97-AF65-F5344CB8AC3E}">
        <p14:creationId xmlns:p14="http://schemas.microsoft.com/office/powerpoint/2010/main" val="2542612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Symbols we are considering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D60093"/>
                    </a:solidFill>
                  </a:rPr>
                  <a:t>No pit in [2,2]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2239E7-F266-4F51-AC31-E107D9B3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431" y="714219"/>
            <a:ext cx="6856283" cy="53194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57D6875-B3E9-40C4-9353-AB162D16284F}"/>
              </a:ext>
            </a:extLst>
          </p:cNvPr>
          <p:cNvGrpSpPr/>
          <p:nvPr/>
        </p:nvGrpSpPr>
        <p:grpSpPr>
          <a:xfrm>
            <a:off x="5426524" y="1754455"/>
            <a:ext cx="5296895" cy="3999603"/>
            <a:chOff x="5398943" y="1745219"/>
            <a:chExt cx="5370656" cy="40457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73FF14-50BA-4328-A3D7-E0C72490F4CD}"/>
                </a:ext>
              </a:extLst>
            </p:cNvPr>
            <p:cNvSpPr/>
            <p:nvPr/>
          </p:nvSpPr>
          <p:spPr>
            <a:xfrm>
              <a:off x="6370558" y="1868636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2AD4FF-02A0-474A-B7DD-F3963F86123E}"/>
                </a:ext>
              </a:extLst>
            </p:cNvPr>
            <p:cNvSpPr/>
            <p:nvPr/>
          </p:nvSpPr>
          <p:spPr>
            <a:xfrm>
              <a:off x="6833170" y="1868635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50C01A-3746-4F3A-BE50-015F52199043}"/>
                </a:ext>
              </a:extLst>
            </p:cNvPr>
            <p:cNvSpPr/>
            <p:nvPr/>
          </p:nvSpPr>
          <p:spPr>
            <a:xfrm>
              <a:off x="5398943" y="3436110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B650E6A-923E-446E-A7BC-B84CCA3B7EC6}"/>
                </a:ext>
              </a:extLst>
            </p:cNvPr>
            <p:cNvSpPr/>
            <p:nvPr/>
          </p:nvSpPr>
          <p:spPr>
            <a:xfrm>
              <a:off x="5861554" y="3436109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EBC4F0-E2B7-4333-9FC0-9994EDC1F13C}"/>
                </a:ext>
              </a:extLst>
            </p:cNvPr>
            <p:cNvSpPr/>
            <p:nvPr/>
          </p:nvSpPr>
          <p:spPr>
            <a:xfrm>
              <a:off x="5755043" y="4896702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5552F9-96CD-44D6-9752-F3ABC939F427}"/>
                </a:ext>
              </a:extLst>
            </p:cNvPr>
            <p:cNvSpPr/>
            <p:nvPr/>
          </p:nvSpPr>
          <p:spPr>
            <a:xfrm>
              <a:off x="6217655" y="4896701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31CBF1-5582-446D-B4F6-D634CF31765B}"/>
                </a:ext>
              </a:extLst>
            </p:cNvPr>
            <p:cNvSpPr/>
            <p:nvPr/>
          </p:nvSpPr>
          <p:spPr>
            <a:xfrm>
              <a:off x="7461291" y="3568308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60738F-CDB2-42D7-866E-D49192D052A6}"/>
                </a:ext>
              </a:extLst>
            </p:cNvPr>
            <p:cNvSpPr/>
            <p:nvPr/>
          </p:nvSpPr>
          <p:spPr>
            <a:xfrm>
              <a:off x="7923903" y="3568307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24D6D9-71FB-4AC2-9E72-ECE8D0E4DECD}"/>
                </a:ext>
              </a:extLst>
            </p:cNvPr>
            <p:cNvSpPr/>
            <p:nvPr/>
          </p:nvSpPr>
          <p:spPr>
            <a:xfrm>
              <a:off x="8552694" y="1745220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86A61F-627D-4A26-B441-AEB1677BFF6C}"/>
                </a:ext>
              </a:extLst>
            </p:cNvPr>
            <p:cNvSpPr/>
            <p:nvPr/>
          </p:nvSpPr>
          <p:spPr>
            <a:xfrm>
              <a:off x="9015306" y="1745219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056A39-7CC1-4849-A0CE-2E5B220938FC}"/>
                </a:ext>
              </a:extLst>
            </p:cNvPr>
            <p:cNvSpPr/>
            <p:nvPr/>
          </p:nvSpPr>
          <p:spPr>
            <a:xfrm>
              <a:off x="9644511" y="3315128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93CF4-559F-4A82-910A-894D9AD33BFB}"/>
                </a:ext>
              </a:extLst>
            </p:cNvPr>
            <p:cNvSpPr/>
            <p:nvPr/>
          </p:nvSpPr>
          <p:spPr>
            <a:xfrm>
              <a:off x="10107123" y="3315127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B06B735-464C-4781-AAF5-826EDBED4505}"/>
                </a:ext>
              </a:extLst>
            </p:cNvPr>
            <p:cNvSpPr/>
            <p:nvPr/>
          </p:nvSpPr>
          <p:spPr>
            <a:xfrm>
              <a:off x="9886917" y="4772907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45710C-A47E-4BAD-B2F6-0261595FCBAD}"/>
                </a:ext>
              </a:extLst>
            </p:cNvPr>
            <p:cNvSpPr/>
            <p:nvPr/>
          </p:nvSpPr>
          <p:spPr>
            <a:xfrm>
              <a:off x="10349530" y="4772906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5CF276A-1E76-4B7C-AEED-B1116E9020AC}"/>
                </a:ext>
              </a:extLst>
            </p:cNvPr>
            <p:cNvSpPr/>
            <p:nvPr/>
          </p:nvSpPr>
          <p:spPr>
            <a:xfrm>
              <a:off x="7949095" y="5386875"/>
              <a:ext cx="420069" cy="40412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2542B8B-69AF-454E-A8B3-3CF0CD6B0A37}"/>
                </a:ext>
              </a:extLst>
            </p:cNvPr>
            <p:cNvSpPr/>
            <p:nvPr/>
          </p:nvSpPr>
          <p:spPr>
            <a:xfrm>
              <a:off x="8411707" y="5386874"/>
              <a:ext cx="420069" cy="404127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Entailment: Wumpus World</a:t>
            </a:r>
          </a:p>
        </p:txBody>
      </p:sp>
    </p:spTree>
    <p:extLst>
      <p:ext uri="{BB962C8B-B14F-4D97-AF65-F5344CB8AC3E}">
        <p14:creationId xmlns:p14="http://schemas.microsoft.com/office/powerpoint/2010/main" val="2840100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0" y="1209850"/>
            <a:ext cx="11379200" cy="4729164"/>
          </a:xfrm>
        </p:spPr>
        <p:txBody>
          <a:bodyPr/>
          <a:lstStyle/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or 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follows from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</a:t>
            </a:r>
            <a:r>
              <a:rPr lang="en-US" dirty="0"/>
              <a:t>)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  <a:p>
            <a:pPr lvl="2"/>
            <a:r>
              <a:rPr lang="en-US" sz="2800" dirty="0"/>
              <a:t>I.e., the 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-worlds are a subset of the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-worlds [</a:t>
            </a:r>
            <a:r>
              <a:rPr lang="en-US" sz="2800" i="1" dirty="0">
                <a:solidFill>
                  <a:srgbClr val="CB0004"/>
                </a:solidFill>
              </a:rPr>
              <a:t>models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) </a:t>
            </a:r>
            <a:r>
              <a:rPr lang="en-US" sz="2800" dirty="0">
                <a:sym typeface="Symbol"/>
              </a:rPr>
              <a:t>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CB0004"/>
                </a:solidFill>
              </a:rPr>
              <a:t>models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)]</a:t>
            </a:r>
          </a:p>
          <a:p>
            <a:endParaRPr lang="en-US" dirty="0"/>
          </a:p>
          <a:p>
            <a:r>
              <a:rPr lang="en-US" dirty="0"/>
              <a:t>Usually, we want to know if 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query</a:t>
            </a:r>
          </a:p>
          <a:p>
            <a:pPr lvl="1"/>
            <a:r>
              <a:rPr lang="en-US" i="1" dirty="0">
                <a:solidFill>
                  <a:srgbClr val="CB0004"/>
                </a:solidFill>
              </a:rPr>
              <a:t>models</a:t>
            </a:r>
            <a:r>
              <a:rPr lang="en-US" dirty="0"/>
              <a:t>(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</a:t>
            </a:r>
            <a:r>
              <a:rPr lang="en-US" dirty="0"/>
              <a:t> </a:t>
            </a:r>
            <a:r>
              <a:rPr lang="en-US" i="1" dirty="0">
                <a:solidFill>
                  <a:srgbClr val="CB0004"/>
                </a:solidFill>
              </a:rPr>
              <a:t>models</a:t>
            </a:r>
            <a:r>
              <a:rPr lang="en-US" dirty="0"/>
              <a:t>(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query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 other words</a:t>
            </a:r>
          </a:p>
          <a:p>
            <a:pPr lvl="2">
              <a:buClr>
                <a:schemeClr val="tx1"/>
              </a:buClr>
            </a:pPr>
            <a:r>
              <a:rPr lang="en-US" sz="2400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removes all impossible models (any model where </a:t>
            </a:r>
            <a:r>
              <a:rPr lang="en-US" sz="2400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sz="2400" dirty="0">
                <a:sym typeface="Symbol"/>
              </a:rPr>
              <a:t> is false)</a:t>
            </a:r>
          </a:p>
          <a:p>
            <a:pPr lvl="2"/>
            <a:r>
              <a:rPr lang="en-US" sz="2400" dirty="0">
                <a:sym typeface="Symbol"/>
              </a:rPr>
              <a:t>If </a:t>
            </a:r>
            <a:r>
              <a:rPr lang="en-US" sz="2400" i="1" dirty="0">
                <a:solidFill>
                  <a:srgbClr val="7030A0"/>
                </a:solidFill>
                <a:sym typeface="Symbol"/>
              </a:rPr>
              <a:t>query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is true in all of these remaining models, we conclude that </a:t>
            </a:r>
            <a:r>
              <a:rPr lang="en-US" sz="2400" i="1" dirty="0">
                <a:solidFill>
                  <a:srgbClr val="7030A0"/>
                </a:solidFill>
                <a:sym typeface="Symbol"/>
              </a:rPr>
              <a:t>query</a:t>
            </a:r>
            <a:r>
              <a:rPr lang="en-US" sz="2400" dirty="0">
                <a:sym typeface="Symbol"/>
              </a:rPr>
              <a:t> must be true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Entailment and implication are very much related</a:t>
            </a:r>
          </a:p>
          <a:p>
            <a:pPr lvl="1"/>
            <a:r>
              <a:rPr lang="en-US" dirty="0">
                <a:sym typeface="Symbol"/>
              </a:rPr>
              <a:t>However, entailment relates two sentences, while an implication is itself a sentence (usually derived via inference to show entailment)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5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Symbols we are considering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2"/>
                    </a:solidFill>
                  </a:rPr>
                  <a:t>No pit in [1,2]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0ABDB43-7DB4-4569-BB01-DB5E47882681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918F9B-4570-430C-8D02-3191CC340B15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C7391E-2CB0-4C02-BD9C-F7267D690B7F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95685D-BB95-455F-BF74-2FC94CA883A1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05947E-71E7-4807-995F-3AADB4699BB0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497E57-A3A2-4EC7-AFFB-5A9B6A22A287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0FC676-A1C6-48D5-9ED3-3891800C9046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3ABF3E-871B-44CB-94F0-432104E79A5F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62A0D6-3E26-4071-833C-424FE705710E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8ED3CE-9E7D-43AC-9272-25807F41A1A4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5E02DC-2153-45F2-AB6F-CB4F4F49C8BB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7597DD-184A-4C48-AE81-17F06347403B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BC99259-CC6A-4CD8-9AA7-F57D4B772485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6E1255-43C5-4CDA-8C0F-0150D7BB4CFB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98A2F1-9F6A-4BF4-957F-8588DEB2E8A8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DF42AE-86BC-4087-BEA7-65DDCD0D4DC4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3CDE5E-D0AA-4AA9-8E48-8BCBCA3DCAAB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1D98057-EE48-462D-90B6-9D4D1298FBF8}"/>
              </a:ext>
            </a:extLst>
          </p:cNvPr>
          <p:cNvSpPr/>
          <p:nvPr/>
        </p:nvSpPr>
        <p:spPr>
          <a:xfrm>
            <a:off x="6975722" y="1294962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2D7843-289D-4F60-8874-321A4F2FC8E1}"/>
              </a:ext>
            </a:extLst>
          </p:cNvPr>
          <p:cNvSpPr/>
          <p:nvPr/>
        </p:nvSpPr>
        <p:spPr>
          <a:xfrm>
            <a:off x="6167714" y="2622281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89C5FF-819F-4C58-AAF9-FAF50FF18A7D}"/>
              </a:ext>
            </a:extLst>
          </p:cNvPr>
          <p:cNvSpPr/>
          <p:nvPr/>
        </p:nvSpPr>
        <p:spPr>
          <a:xfrm>
            <a:off x="7902555" y="2725978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A5AFE6-ACB3-4A09-8DF2-FAD413CE2F23}"/>
              </a:ext>
            </a:extLst>
          </p:cNvPr>
          <p:cNvSpPr/>
          <p:nvPr/>
        </p:nvSpPr>
        <p:spPr>
          <a:xfrm>
            <a:off x="6475283" y="3844406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3">
                <a:extLst>
                  <a:ext uri="{FF2B5EF4-FFF2-40B4-BE49-F238E27FC236}">
                    <a16:creationId xmlns:a16="http://schemas.microsoft.com/office/drawing/2014/main" id="{E4B5E253-5457-47D0-A45E-2AD80A29B8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CB0004"/>
                    </a:solidFill>
                  </a:rPr>
                  <a:t>Entailment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 </a:t>
                </a:r>
                <a:r>
                  <a:rPr lang="en-US" spc="-360" dirty="0">
                    <a:solidFill>
                      <a:srgbClr val="7030A0"/>
                    </a:solidFill>
                    <a:sym typeface="Symbol"/>
                  </a:rPr>
                  <a:t>|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n-US" dirty="0">
                  <a:solidFill>
                    <a:srgbClr val="7030A0"/>
                  </a:solidFill>
                  <a:sym typeface="Symbol"/>
                </a:endParaRP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entails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0090"/>
                    </a:solidFill>
                    <a:sym typeface="Symbol"/>
                  </a:rPr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in every world where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/>
                  <a:t> is also true</a:t>
                </a:r>
              </a:p>
            </p:txBody>
          </p:sp>
        </mc:Choice>
        <mc:Fallback xmlns="">
          <p:sp>
            <p:nvSpPr>
              <p:cNvPr id="27" name="Content Placeholder 3">
                <a:extLst>
                  <a:ext uri="{FF2B5EF4-FFF2-40B4-BE49-F238E27FC236}">
                    <a16:creationId xmlns:a16="http://schemas.microsoft.com/office/drawing/2014/main" id="{E4B5E253-5457-47D0-A45E-2AD80A29B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blipFill>
                <a:blip r:embed="rId4"/>
                <a:stretch>
                  <a:fillRect l="-2396" t="-6073" r="-1765" b="-3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Entailment: Wumpus World</a:t>
            </a:r>
          </a:p>
        </p:txBody>
      </p:sp>
    </p:spTree>
    <p:extLst>
      <p:ext uri="{BB962C8B-B14F-4D97-AF65-F5344CB8AC3E}">
        <p14:creationId xmlns:p14="http://schemas.microsoft.com/office/powerpoint/2010/main" val="901955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Symbols we are considering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D60093"/>
                    </a:solidFill>
                  </a:rPr>
                  <a:t>No pit in [2,2]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2239E7-F266-4F51-AC31-E107D9B3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49" y="686512"/>
            <a:ext cx="5876110" cy="455896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D46A05-EAEA-4975-8832-27353C50BC10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D3D8A0-F086-4AB6-B126-DD72CA716C46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7FC7B9-3DAC-45E1-9E27-77BC36AFA3C3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7E8527-207C-4F82-9DF5-C3216E9D0B08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03ED30-F242-4C3A-8478-48207B2A9755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FE6DE-C332-4F7A-A264-ECCFD9BA9735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7CB3A9-6FEB-4E74-8C79-794F1BB00DF4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F9B715-DCFD-45F9-95B2-888058A86B4E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CD7874-4839-44B4-A617-CAC343748483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B705FE-EF18-45FC-ACCA-DBE8187144C2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444D90-0A02-40E9-B0EB-4366F7752501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B88301-C127-4C35-AE1B-7C72FC4F23F6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2F0600-1737-4536-8047-E66ED424C082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78751A-C85B-436E-AF24-69FD345D44E7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80F3C0-6470-404F-82E5-54150CACF06F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E42606-03AB-462C-A96B-39C5937B9F1A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8DFF38-7065-4053-9E33-8B6CD5E04A97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D293A33-26C3-4287-B508-5A602CA910B8}"/>
              </a:ext>
            </a:extLst>
          </p:cNvPr>
          <p:cNvSpPr/>
          <p:nvPr/>
        </p:nvSpPr>
        <p:spPr>
          <a:xfrm>
            <a:off x="8269513" y="2715962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16FE42-D905-44EF-BE9D-E5A944F04975}"/>
              </a:ext>
            </a:extLst>
          </p:cNvPr>
          <p:cNvSpPr/>
          <p:nvPr/>
        </p:nvSpPr>
        <p:spPr>
          <a:xfrm>
            <a:off x="7348792" y="12866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E5D937-7363-435B-96CA-B48A764AEF6A}"/>
              </a:ext>
            </a:extLst>
          </p:cNvPr>
          <p:cNvSpPr/>
          <p:nvPr/>
        </p:nvSpPr>
        <p:spPr>
          <a:xfrm>
            <a:off x="9190918" y="1183230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2FA5AD-14AA-40ED-ACCA-81D40174881F}"/>
              </a:ext>
            </a:extLst>
          </p:cNvPr>
          <p:cNvSpPr/>
          <p:nvPr/>
        </p:nvSpPr>
        <p:spPr>
          <a:xfrm>
            <a:off x="10112432" y="25112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84E174A1-2691-4B30-BFE5-028EE6CF64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CB0004"/>
                    </a:solidFill>
                  </a:rPr>
                  <a:t>Entailment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 </a:t>
                </a:r>
                <a:r>
                  <a:rPr lang="en-US" spc="-360" dirty="0">
                    <a:solidFill>
                      <a:srgbClr val="7030A0"/>
                    </a:solidFill>
                    <a:sym typeface="Symbol"/>
                  </a:rPr>
                  <a:t>|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n-US" dirty="0">
                  <a:solidFill>
                    <a:srgbClr val="7030A0"/>
                  </a:solidFill>
                  <a:sym typeface="Symbol"/>
                </a:endParaRP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entails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0090"/>
                    </a:solidFill>
                    <a:sym typeface="Symbol"/>
                  </a:rPr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in every world where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/>
                  <a:t> is also true</a:t>
                </a:r>
              </a:p>
            </p:txBody>
          </p:sp>
        </mc:Choice>
        <mc:Fallback xmlns=""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84E174A1-2691-4B30-BFE5-028EE6CF6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blipFill>
                <a:blip r:embed="rId4"/>
                <a:stretch>
                  <a:fillRect l="-2396" t="-6073" r="-1765" b="-3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Entailment: Wumpus World</a:t>
            </a:r>
          </a:p>
        </p:txBody>
      </p:sp>
    </p:spTree>
    <p:extLst>
      <p:ext uri="{BB962C8B-B14F-4D97-AF65-F5344CB8AC3E}">
        <p14:creationId xmlns:p14="http://schemas.microsoft.com/office/powerpoint/2010/main" val="1798112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71B-1821-B4FB-E03B-2CCAA1DD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View: Logical Agents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D03D1-0199-086E-2DBE-7E56577D7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44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Logical agents and environments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715168" y="2459789"/>
            <a:ext cx="8966201" cy="4398211"/>
            <a:chOff x="2209800" y="3194447"/>
            <a:chExt cx="4692252" cy="1434703"/>
          </a:xfrm>
        </p:grpSpPr>
        <p:sp>
          <p:nvSpPr>
            <p:cNvPr id="19" name="AutoShape 7"/>
            <p:cNvSpPr>
              <a:spLocks/>
            </p:cNvSpPr>
            <p:nvPr/>
          </p:nvSpPr>
          <p:spPr bwMode="auto">
            <a:xfrm>
              <a:off x="2209800" y="3200398"/>
              <a:ext cx="2155031" cy="1309688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rot="10800000">
              <a:off x="3327068" y="3556393"/>
              <a:ext cx="1" cy="719532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1" name="Rectangle 9"/>
            <p:cNvSpPr>
              <a:spLocks/>
            </p:cNvSpPr>
            <p:nvPr/>
          </p:nvSpPr>
          <p:spPr bwMode="auto">
            <a:xfrm>
              <a:off x="2286000" y="3226592"/>
              <a:ext cx="790575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/>
              <a:r>
                <a:rPr lang="en-US" sz="3200" b="1" dirty="0">
                  <a:latin typeface="Calibri" pitchFamily="34" charset="0"/>
                  <a:cs typeface="Arial" charset="0"/>
                </a:rPr>
                <a:t>Agent</a:t>
              </a:r>
            </a:p>
          </p:txBody>
        </p:sp>
        <p:grpSp>
          <p:nvGrpSpPr>
            <p:cNvPr id="25" name="Group 13"/>
            <p:cNvGrpSpPr>
              <a:grpSpLocks/>
            </p:cNvGrpSpPr>
            <p:nvPr/>
          </p:nvGrpSpPr>
          <p:grpSpPr bwMode="auto">
            <a:xfrm>
              <a:off x="2749152" y="3400425"/>
              <a:ext cx="1104900" cy="1059657"/>
              <a:chOff x="0" y="-6"/>
              <a:chExt cx="928" cy="890"/>
            </a:xfrm>
          </p:grpSpPr>
          <p:sp>
            <p:nvSpPr>
              <p:cNvPr id="26" name="Rectangle 14"/>
              <p:cNvSpPr>
                <a:spLocks/>
              </p:cNvSpPr>
              <p:nvPr/>
            </p:nvSpPr>
            <p:spPr bwMode="auto">
              <a:xfrm>
                <a:off x="52" y="-6"/>
                <a:ext cx="824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Sensors</a:t>
                </a:r>
              </a:p>
            </p:txBody>
          </p:sp>
          <p:sp>
            <p:nvSpPr>
              <p:cNvPr id="27" name="Rectangle 15"/>
              <p:cNvSpPr>
                <a:spLocks/>
              </p:cNvSpPr>
              <p:nvPr/>
            </p:nvSpPr>
            <p:spPr bwMode="auto">
              <a:xfrm>
                <a:off x="0" y="707"/>
                <a:ext cx="928" cy="1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Actuators</a:t>
                </a:r>
              </a:p>
            </p:txBody>
          </p:sp>
        </p:grpSp>
        <p:sp>
          <p:nvSpPr>
            <p:cNvPr id="28" name="AutoShape 16"/>
            <p:cNvSpPr>
              <a:spLocks/>
            </p:cNvSpPr>
            <p:nvPr/>
          </p:nvSpPr>
          <p:spPr bwMode="auto">
            <a:xfrm>
              <a:off x="5380433" y="3194447"/>
              <a:ext cx="1428750" cy="1304925"/>
            </a:xfrm>
            <a:prstGeom prst="roundRect">
              <a:avLst>
                <a:gd name="adj" fmla="val 10944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9" name="Rectangle 17"/>
            <p:cNvSpPr>
              <a:spLocks/>
            </p:cNvSpPr>
            <p:nvPr/>
          </p:nvSpPr>
          <p:spPr bwMode="auto">
            <a:xfrm>
              <a:off x="5282802" y="3257550"/>
              <a:ext cx="1619250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3200" b="1" dirty="0">
                  <a:latin typeface="Calibri" pitchFamily="34" charset="0"/>
                  <a:cs typeface="Arial" charset="0"/>
                </a:rPr>
                <a:t>Environment</a:t>
              </a: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 rot="10800000" flipH="1">
              <a:off x="3896915" y="3539368"/>
              <a:ext cx="185975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 flipH="1">
              <a:off x="3989783" y="4324350"/>
              <a:ext cx="1760934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32" name="Rectangle 20"/>
            <p:cNvSpPr>
              <a:spLocks/>
            </p:cNvSpPr>
            <p:nvPr/>
          </p:nvSpPr>
          <p:spPr bwMode="auto">
            <a:xfrm>
              <a:off x="4396977" y="3550084"/>
              <a:ext cx="942975" cy="266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Percepts</a:t>
              </a:r>
            </a:p>
          </p:txBody>
        </p:sp>
        <p:sp>
          <p:nvSpPr>
            <p:cNvPr id="33" name="Rectangle 21"/>
            <p:cNvSpPr>
              <a:spLocks/>
            </p:cNvSpPr>
            <p:nvPr/>
          </p:nvSpPr>
          <p:spPr bwMode="auto">
            <a:xfrm>
              <a:off x="4463652" y="4324350"/>
              <a:ext cx="80962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Actions</a:t>
              </a:r>
            </a:p>
          </p:txBody>
        </p:sp>
      </p:grpSp>
      <p:sp>
        <p:nvSpPr>
          <p:cNvPr id="37" name="AutoShape 11"/>
          <p:cNvSpPr>
            <a:spLocks/>
          </p:cNvSpPr>
          <p:nvPr/>
        </p:nvSpPr>
        <p:spPr bwMode="auto">
          <a:xfrm>
            <a:off x="2064335" y="3785224"/>
            <a:ext cx="3449066" cy="1580437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8" name="AutoShape 11"/>
          <p:cNvSpPr>
            <a:spLocks/>
          </p:cNvSpPr>
          <p:nvPr/>
        </p:nvSpPr>
        <p:spPr bwMode="auto">
          <a:xfrm>
            <a:off x="2056313" y="3777203"/>
            <a:ext cx="3449066" cy="808165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9" name="AutoShape 11"/>
          <p:cNvSpPr>
            <a:spLocks/>
          </p:cNvSpPr>
          <p:nvPr/>
        </p:nvSpPr>
        <p:spPr bwMode="auto">
          <a:xfrm>
            <a:off x="2061660" y="4572000"/>
            <a:ext cx="3449066" cy="777618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5" name="Rectangle 12"/>
          <p:cNvSpPr>
            <a:spLocks/>
          </p:cNvSpPr>
          <p:nvPr/>
        </p:nvSpPr>
        <p:spPr bwMode="auto">
          <a:xfrm>
            <a:off x="3640752" y="4314969"/>
            <a:ext cx="476721" cy="55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29765" algn="ctr"/>
            <a:r>
              <a:rPr lang="en-US" sz="3200" b="1" dirty="0">
                <a:latin typeface="Calibri" pitchFamily="34" charset="0"/>
                <a:cs typeface="Arial" charset="0"/>
              </a:rPr>
              <a:t>?</a:t>
            </a:r>
          </a:p>
        </p:txBody>
      </p:sp>
      <p:sp>
        <p:nvSpPr>
          <p:cNvPr id="36" name="Rectangle 12"/>
          <p:cNvSpPr>
            <a:spLocks/>
          </p:cNvSpPr>
          <p:nvPr/>
        </p:nvSpPr>
        <p:spPr bwMode="auto">
          <a:xfrm>
            <a:off x="2098844" y="3745488"/>
            <a:ext cx="3408947" cy="1147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  <a:cs typeface="Arial" charset="0"/>
              </a:rPr>
              <a:t>Knowledge Base</a:t>
            </a:r>
          </a:p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</a:rPr>
              <a:t>Inference</a:t>
            </a:r>
            <a:endParaRPr lang="en-US" sz="32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what do we TELL our knowledge base (KB)?</a:t>
            </a:r>
          </a:p>
          <a:p>
            <a:pPr lvl="1"/>
            <a:r>
              <a:rPr lang="en-US" sz="2400" dirty="0"/>
              <a:t>Facts (sentences)</a:t>
            </a:r>
          </a:p>
          <a:p>
            <a:pPr lvl="3"/>
            <a:r>
              <a:rPr lang="en-US" sz="2400" dirty="0"/>
              <a:t>The grass is green</a:t>
            </a:r>
          </a:p>
          <a:p>
            <a:pPr lvl="3"/>
            <a:r>
              <a:rPr lang="en-US" sz="2400" dirty="0"/>
              <a:t>The sky is blue</a:t>
            </a:r>
          </a:p>
          <a:p>
            <a:pPr lvl="1"/>
            <a:r>
              <a:rPr lang="en-US" sz="2400" dirty="0"/>
              <a:t>Rules (sentences)</a:t>
            </a:r>
          </a:p>
          <a:p>
            <a:pPr lvl="3"/>
            <a:r>
              <a:rPr lang="en-US" sz="2400" dirty="0"/>
              <a:t>Eating too much candy makes you sick</a:t>
            </a:r>
          </a:p>
          <a:p>
            <a:pPr lvl="3"/>
            <a:r>
              <a:rPr lang="en-US" sz="2400" dirty="0"/>
              <a:t>When you’re sick you don’t go to school</a:t>
            </a:r>
          </a:p>
          <a:p>
            <a:pPr lvl="1"/>
            <a:r>
              <a:rPr lang="en-US" sz="2400" dirty="0"/>
              <a:t>Percepts and Actions (sentences)</a:t>
            </a:r>
          </a:p>
          <a:p>
            <a:pPr lvl="3"/>
            <a:r>
              <a:rPr lang="en-US" sz="2400" dirty="0"/>
              <a:t>Pat ate too much candy today</a:t>
            </a:r>
          </a:p>
          <a:p>
            <a:pPr lvl="3"/>
            <a:endParaRPr lang="en-US" sz="2400" dirty="0"/>
          </a:p>
          <a:p>
            <a:r>
              <a:rPr lang="en-US" sz="2800" dirty="0"/>
              <a:t>What happens when we ASK the agent?</a:t>
            </a:r>
          </a:p>
          <a:p>
            <a:pPr lvl="1"/>
            <a:r>
              <a:rPr lang="en-US" sz="2400" dirty="0"/>
              <a:t>Inference – new sentences created from old</a:t>
            </a:r>
          </a:p>
          <a:p>
            <a:pPr lvl="3"/>
            <a:r>
              <a:rPr lang="en-US" sz="2400" dirty="0"/>
              <a:t>Pat is not going to school today</a:t>
            </a:r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99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Knowledge-based Agent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79998"/>
          </a:xfrm>
        </p:spPr>
        <p:txBody>
          <a:bodyPr/>
          <a:lstStyle/>
          <a:p>
            <a:pPr marL="0" indent="0">
              <a:lnSpc>
                <a:spcPts val="4000"/>
              </a:lnSpc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KB-AGENT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percept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an action </a:t>
            </a:r>
          </a:p>
          <a:p>
            <a:pPr marL="0" indent="0">
              <a:lnSpc>
                <a:spcPts val="4000"/>
              </a:lnSpc>
              <a:spcBef>
                <a:spcPts val="168"/>
              </a:spcBef>
              <a:buNone/>
            </a:pPr>
            <a:r>
              <a:rPr lang="en-US" dirty="0">
                <a:solidFill>
                  <a:srgbClr val="CC00CC"/>
                </a:solidFill>
              </a:rPr>
              <a:t>    </a:t>
            </a:r>
            <a:r>
              <a:rPr lang="en-US" dirty="0">
                <a:solidFill>
                  <a:srgbClr val="7030A0"/>
                </a:solidFill>
              </a:rPr>
              <a:t>persistent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a knowledge base </a:t>
            </a:r>
          </a:p>
          <a:p>
            <a:pPr marL="0" indent="0">
              <a:lnSpc>
                <a:spcPts val="4000"/>
              </a:lnSpc>
              <a:spcBef>
                <a:spcPts val="168"/>
              </a:spcBef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persistent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, an integer, initially 0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TELL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PROCESS-PERCEPT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percept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 ← </a:t>
            </a:r>
            <a:r>
              <a:rPr lang="en-US" dirty="0">
                <a:solidFill>
                  <a:srgbClr val="008000"/>
                </a:solidFill>
              </a:rPr>
              <a:t>ASK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PROCESS-QUERY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TELL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PROCESS-RESULT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</a:rPr>
              <a:t> t</a:t>
            </a:r>
            <a:r>
              <a:rPr lang="en-US" dirty="0"/>
              <a:t>←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+1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b="1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 </a:t>
            </a:r>
          </a:p>
          <a:p>
            <a:pPr marL="0" indent="0">
              <a:lnSpc>
                <a:spcPts val="4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21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DB6F1-0BDF-B243-0A5C-B9D71EEF2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2D37D-4547-3E0D-DA42-4938FBCA9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and Knowledge Bases</a:t>
            </a:r>
          </a:p>
          <a:p>
            <a:r>
              <a:rPr lang="en-US" dirty="0"/>
              <a:t>Entailment and Satisfiability</a:t>
            </a:r>
          </a:p>
          <a:p>
            <a:endParaRPr lang="en-US" dirty="0"/>
          </a:p>
          <a:p>
            <a:r>
              <a:rPr lang="en-US" dirty="0"/>
              <a:t>How to get a computer to do this?</a:t>
            </a:r>
          </a:p>
          <a:p>
            <a:r>
              <a:rPr lang="en-US" dirty="0"/>
              <a:t>Need:</a:t>
            </a:r>
          </a:p>
          <a:p>
            <a:r>
              <a:rPr lang="en-US" dirty="0">
                <a:solidFill>
                  <a:schemeClr val="tx1"/>
                </a:solidFill>
              </a:rPr>
              <a:t>Representation: Language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PL</a:t>
            </a:r>
          </a:p>
          <a:p>
            <a:pPr marL="917575" lvl="2" indent="-457200"/>
            <a:r>
              <a:rPr lang="en-US" sz="2800" dirty="0" err="1">
                <a:solidFill>
                  <a:schemeClr val="tx1"/>
                </a:solidFill>
              </a:rPr>
              <a:t>FoL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Problem Solving: Algorithm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Model checking: try them all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Theorem proving: logical steps</a:t>
            </a:r>
          </a:p>
        </p:txBody>
      </p:sp>
    </p:spTree>
    <p:extLst>
      <p:ext uri="{BB962C8B-B14F-4D97-AF65-F5344CB8AC3E}">
        <p14:creationId xmlns:p14="http://schemas.microsoft.com/office/powerpoint/2010/main" val="369013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Propositional Logic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7A63E-2D20-4B9D-84E2-5B2951029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39" y="2030006"/>
            <a:ext cx="2541195" cy="33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language?</a:t>
            </a:r>
          </a:p>
          <a:p>
            <a:endParaRPr lang="en-US" dirty="0"/>
          </a:p>
          <a:p>
            <a:r>
              <a:rPr lang="en-US" dirty="0"/>
              <a:t>Propositional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7030A0"/>
                </a:solidFill>
              </a:rPr>
              <a:t>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 (Q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R)</a:t>
            </a:r>
            <a:r>
              <a:rPr lang="en-US" dirty="0"/>
              <a:t>;       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(Raining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Sunny)</a:t>
            </a:r>
          </a:p>
          <a:p>
            <a:pPr lvl="1"/>
            <a:r>
              <a:rPr lang="en-US" dirty="0"/>
              <a:t>Possible model: </a:t>
            </a:r>
            <a:r>
              <a:rPr lang="en-US" dirty="0">
                <a:solidFill>
                  <a:srgbClr val="0000FF"/>
                </a:solidFill>
              </a:rPr>
              <a:t>{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=true,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=true, 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=false, </a:t>
            </a:r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=true} </a:t>
            </a:r>
            <a:r>
              <a:rPr lang="en-US" dirty="0"/>
              <a:t>or </a:t>
            </a:r>
            <a:r>
              <a:rPr lang="en-US" dirty="0">
                <a:solidFill>
                  <a:srgbClr val="0000FF"/>
                </a:solidFill>
              </a:rPr>
              <a:t>1101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true for a model </a:t>
            </a:r>
            <a:r>
              <a:rPr lang="en-US" dirty="0" err="1"/>
              <a:t>iff</a:t>
            </a:r>
            <a:r>
              <a:rPr lang="en-US" dirty="0"/>
              <a:t> is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true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true (etc.)</a:t>
            </a:r>
          </a:p>
          <a:p>
            <a:endParaRPr lang="en-US" dirty="0"/>
          </a:p>
          <a:p>
            <a:r>
              <a:rPr lang="en-US" dirty="0"/>
              <a:t>First-order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x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y P(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x,y</a:t>
            </a:r>
            <a:r>
              <a:rPr lang="en-US" dirty="0">
                <a:solidFill>
                  <a:srgbClr val="7030A0"/>
                </a:solidFill>
                <a:sym typeface="Symbol"/>
              </a:rPr>
              <a:t>) 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Q(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Joe,f</a:t>
            </a:r>
            <a:r>
              <a:rPr lang="en-US" dirty="0">
                <a:solidFill>
                  <a:srgbClr val="7030A0"/>
                </a:solidFill>
                <a:sym typeface="Symbol"/>
              </a:rPr>
              <a:t>(x))</a:t>
            </a: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f(x)=f(y)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Possible model: Objects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Joe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 </a:t>
            </a:r>
            <a:r>
              <a:rPr lang="en-US" dirty="0">
                <a:sym typeface="Symbol"/>
              </a:rPr>
              <a:t>() is true for a model if =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r>
              <a:rPr lang="en-US" dirty="0">
                <a:sym typeface="Symbol"/>
              </a:rPr>
              <a:t>and  holds for 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</p:txBody>
      </p:sp>
    </p:spTree>
    <p:extLst>
      <p:ext uri="{BB962C8B-B14F-4D97-AF65-F5344CB8AC3E}">
        <p14:creationId xmlns:p14="http://schemas.microsoft.com/office/powerpoint/2010/main" val="8171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571B-1821-B4FB-E03B-2CCAA1DD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D03D1-0199-086E-2DBE-7E56577D7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10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  <a:blipFill>
                <a:blip r:embed="rId2"/>
                <a:stretch>
                  <a:fillRect l="-1387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412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  <a:blipFill>
                <a:blip r:embed="rId2"/>
                <a:stretch>
                  <a:fillRect l="-1108" t="-20732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23134653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23134653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12567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  <a:blipFill>
                <a:blip r:embed="rId2"/>
                <a:stretch>
                  <a:fillRect l="-1108" t="-20732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78494482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78494482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6591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  <a:blipFill>
                <a:blip r:embed="rId2"/>
                <a:stretch>
                  <a:fillRect l="-1387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FDAB656-5820-4C63-8750-4121A5A9A1CB}"/>
              </a:ext>
            </a:extLst>
          </p:cNvPr>
          <p:cNvSpPr/>
          <p:nvPr/>
        </p:nvSpPr>
        <p:spPr>
          <a:xfrm>
            <a:off x="359508" y="3024554"/>
            <a:ext cx="8886092" cy="15708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24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  <a:blipFill>
                <a:blip r:embed="rId2"/>
                <a:stretch>
                  <a:fillRect l="-1364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27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238848" cy="532742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238848" cy="532742"/>
              </a:xfrm>
              <a:blipFill>
                <a:blip r:embed="rId2"/>
                <a:stretch>
                  <a:fillRect l="-1139" t="-19540" b="-2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oogle Shape;167;p21">
                <a:extLst>
                  <a:ext uri="{FF2B5EF4-FFF2-40B4-BE49-F238E27FC236}">
                    <a16:creationId xmlns:a16="http://schemas.microsoft.com/office/drawing/2014/main" id="{3F09AD77-A6F2-4CD1-BFC8-684F6B0AAB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02344098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oogle Shape;167;p21">
                <a:extLst>
                  <a:ext uri="{FF2B5EF4-FFF2-40B4-BE49-F238E27FC236}">
                    <a16:creationId xmlns:a16="http://schemas.microsoft.com/office/drawing/2014/main" id="{3F09AD77-A6F2-4CD1-BFC8-684F6B0AAB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02344098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64864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  <a:blipFill>
                <a:blip r:embed="rId2"/>
                <a:stretch>
                  <a:fillRect l="-1364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2AEEFF-9973-42A5-81BF-D4D92457E584}"/>
              </a:ext>
            </a:extLst>
          </p:cNvPr>
          <p:cNvSpPr/>
          <p:nvPr/>
        </p:nvSpPr>
        <p:spPr>
          <a:xfrm>
            <a:off x="424162" y="2540000"/>
            <a:ext cx="8886092" cy="10763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91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A46D-B334-469E-AEE2-6BBCF0A4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2F4E-BCF6-4487-AC50-6B9861D0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Symbol: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Variable that can be true or false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We’ll try to use capital letters, e.g. A, B, P</a:t>
            </a:r>
            <a:r>
              <a:rPr lang="en-US" baseline="-25000" dirty="0">
                <a:solidFill>
                  <a:schemeClr val="tx1"/>
                </a:solidFill>
              </a:rPr>
              <a:t>1,2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Often include True and False</a:t>
            </a:r>
          </a:p>
          <a:p>
            <a:r>
              <a:rPr lang="en-US" dirty="0"/>
              <a:t>Operators: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 A</a:t>
            </a:r>
            <a:r>
              <a:rPr lang="en-US" dirty="0"/>
              <a:t>: not A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and B (conjunction)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or B (disjunction) Note: this is not an “exclusive or”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implies B (implication). If A then B 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if and only if B (biconditional)</a:t>
            </a:r>
          </a:p>
          <a:p>
            <a:r>
              <a:rPr lang="en-US" dirty="0"/>
              <a:t>Sentences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ECED6-2FCC-1360-995E-C9DD709C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and Knowledge Bases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Entailment and </a:t>
            </a:r>
            <a:r>
              <a:rPr lang="en-US" dirty="0" err="1"/>
              <a:t>Satisifiability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EF770-EB24-1ACB-BBF5-3D8A498CC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18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 a set of proposition symbols {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baseline="-25000" dirty="0" err="1">
                <a:solidFill>
                  <a:srgbClr val="7030A0"/>
                </a:solidFill>
              </a:rPr>
              <a:t>n</a:t>
            </a:r>
            <a:r>
              <a:rPr lang="en-US" dirty="0"/>
              <a:t>} </a:t>
            </a:r>
          </a:p>
          <a:p>
            <a:pPr lvl="2"/>
            <a:r>
              <a:rPr lang="en-US" sz="2800" dirty="0"/>
              <a:t>(we often add </a:t>
            </a:r>
            <a:r>
              <a:rPr lang="en-US" sz="2800" dirty="0">
                <a:solidFill>
                  <a:srgbClr val="7030A0"/>
                </a:solidFill>
              </a:rPr>
              <a:t>True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7030A0"/>
                </a:solidFill>
              </a:rPr>
              <a:t>False</a:t>
            </a:r>
            <a:r>
              <a:rPr lang="en-US" sz="2800" dirty="0"/>
              <a:t> for convenience)</a:t>
            </a:r>
          </a:p>
          <a:p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i</a:t>
            </a:r>
            <a:r>
              <a:rPr lang="en-US" baseline="-25000" dirty="0">
                <a:solidFill>
                  <a:srgbClr val="CC00CC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is a sentence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And p.s. there are no other sentences!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4064343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∨ 𝛃  is </a:t>
            </a:r>
            <a:r>
              <a:rPr lang="en-US" u="sng" dirty="0"/>
              <a:t>inclusive or</a:t>
            </a:r>
            <a:r>
              <a:rPr lang="en-US" dirty="0"/>
              <a:t>, not exclusive</a:t>
            </a:r>
          </a:p>
        </p:txBody>
      </p:sp>
      <p:graphicFrame>
        <p:nvGraphicFramePr>
          <p:cNvPr id="5" name="Google Shape;139;p18">
            <a:extLst>
              <a:ext uri="{FF2B5EF4-FFF2-40B4-BE49-F238E27FC236}">
                <a16:creationId xmlns:a16="http://schemas.microsoft.com/office/drawing/2014/main" id="{688FF1FA-287B-498A-AC2E-BDF591A1B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521157"/>
              </p:ext>
            </p:extLst>
          </p:nvPr>
        </p:nvGraphicFramePr>
        <p:xfrm>
          <a:off x="905203" y="1957552"/>
          <a:ext cx="43434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sym typeface="Symbol"/>
                        </a:rPr>
                        <a:t></a:t>
                      </a: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oogle Shape;139;p18">
            <a:extLst>
              <a:ext uri="{FF2B5EF4-FFF2-40B4-BE49-F238E27FC236}">
                <a16:creationId xmlns:a16="http://schemas.microsoft.com/office/drawing/2014/main" id="{B90136F7-91CA-4672-A81C-AAB0005CE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43971"/>
              </p:ext>
            </p:extLst>
          </p:nvPr>
        </p:nvGraphicFramePr>
        <p:xfrm>
          <a:off x="6304191" y="1943100"/>
          <a:ext cx="46101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/>
                        <a:t>𝛂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sym typeface="Symbol"/>
                        </a:rPr>
                        <a:t></a:t>
                      </a:r>
                      <a:r>
                        <a:rPr lang="en-US" sz="3200" dirty="0"/>
                        <a:t> 𝛃 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3247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  <a:p>
            <a:pPr>
              <a:spcBef>
                <a:spcPts val="640"/>
              </a:spcBef>
            </a:pPr>
            <a:r>
              <a:rPr lang="en-US" sz="3200" dirty="0"/>
              <a:t>𝛂 ⇒ 𝛃  is equivalent to  ¬𝛂 ∨ 𝛃</a:t>
            </a:r>
          </a:p>
          <a:p>
            <a:pPr marL="571500" indent="-5715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Says who?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⇒ 𝛃  is equivalent to  ¬𝛂 ∨ 𝛃</a:t>
            </a:r>
          </a:p>
        </p:txBody>
      </p:sp>
      <p:graphicFrame>
        <p:nvGraphicFramePr>
          <p:cNvPr id="4" name="Google Shape;139;p18">
            <a:extLst>
              <a:ext uri="{FF2B5EF4-FFF2-40B4-BE49-F238E27FC236}">
                <a16:creationId xmlns:a16="http://schemas.microsoft.com/office/drawing/2014/main" id="{797B1BBD-76DA-471F-A5F1-E8E5799BF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272379"/>
              </p:ext>
            </p:extLst>
          </p:nvPr>
        </p:nvGraphicFramePr>
        <p:xfrm>
          <a:off x="2476500" y="1943100"/>
          <a:ext cx="75057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⇒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¬𝛂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¬𝛂 ∨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83F7060-9342-44D3-A888-DB7CD3784F0A}"/>
                  </a:ext>
                </a:extLst>
              </p14:cNvPr>
              <p14:cNvContentPartPr/>
              <p14:nvPr/>
            </p14:nvContentPartPr>
            <p14:xfrm>
              <a:off x="6198840" y="2722320"/>
              <a:ext cx="11880" cy="2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83F7060-9342-44D3-A888-DB7CD3784F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9480" y="2712960"/>
                <a:ext cx="30600" cy="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2453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  <a:p>
            <a:pPr>
              <a:spcBef>
                <a:spcPts val="640"/>
              </a:spcBef>
            </a:pPr>
            <a:r>
              <a:rPr lang="en-US" sz="3200" dirty="0"/>
              <a:t>𝛂 ⇒ 𝛃  is equivalent to  ¬𝛂 ∨ 𝛃</a:t>
            </a:r>
          </a:p>
          <a:p>
            <a:pPr marL="571500" indent="-5715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Says who?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  <a:p>
            <a:pPr>
              <a:spcBef>
                <a:spcPts val="640"/>
              </a:spcBef>
            </a:pPr>
            <a:r>
              <a:rPr lang="en-US" sz="3200" dirty="0"/>
              <a:t>𝛂 ⇔ 𝛃 is equivalent to (𝛂 ⇒ 𝛃) ∧ (𝛃 ⇒ 𝛂)</a:t>
            </a:r>
          </a:p>
          <a:p>
            <a:pPr marL="457200" indent="-4572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Prove it!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1702915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⇔ 𝛃 is equivalent to (𝛂 ⇒ 𝛃) ∧ (𝛃 ⇒ 𝛂)</a:t>
            </a:r>
          </a:p>
        </p:txBody>
      </p:sp>
      <p:graphicFrame>
        <p:nvGraphicFramePr>
          <p:cNvPr id="5" name="Google Shape;148;p19">
            <a:extLst>
              <a:ext uri="{FF2B5EF4-FFF2-40B4-BE49-F238E27FC236}">
                <a16:creationId xmlns:a16="http://schemas.microsoft.com/office/drawing/2014/main" id="{4FE582B6-7C4E-4439-8629-9293F5543E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410602"/>
              </p:ext>
            </p:extLst>
          </p:nvPr>
        </p:nvGraphicFramePr>
        <p:xfrm>
          <a:off x="1261178" y="1772526"/>
          <a:ext cx="9669643" cy="3428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2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⇔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⇒ 𝛃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 ⇒ 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(𝛂⇒𝛃) ∧ (𝛃⇒𝛂)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Google Shape;149;p19">
            <a:extLst>
              <a:ext uri="{FF2B5EF4-FFF2-40B4-BE49-F238E27FC236}">
                <a16:creationId xmlns:a16="http://schemas.microsoft.com/office/drawing/2014/main" id="{9EE0DF76-B493-42DD-8B3F-9CA14B87F607}"/>
              </a:ext>
            </a:extLst>
          </p:cNvPr>
          <p:cNvSpPr txBox="1"/>
          <p:nvPr/>
        </p:nvSpPr>
        <p:spPr>
          <a:xfrm>
            <a:off x="717284" y="5322899"/>
            <a:ext cx="9894136" cy="1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Equivalence: it’s true in all models. Expressed as a logical sentence:</a:t>
            </a:r>
            <a:endParaRPr sz="2800" dirty="0"/>
          </a:p>
          <a:p>
            <a:pPr algn="ctr">
              <a:spcBef>
                <a:spcPts val="64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(𝛂 ⇔ 𝛃) </a:t>
            </a:r>
            <a:r>
              <a:rPr lang="en-US" sz="3200" dirty="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⇔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[(𝛂 ⇒ 𝛃) ∧ (𝛃 ⇒ 𝛂)]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09133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Logical Vocab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Literal</a:t>
                </a:r>
              </a:p>
              <a:p>
                <a:pPr lvl="1" fontAlgn="ctr"/>
                <a:r>
                  <a:rPr lang="en-US" sz="2800" dirty="0"/>
                  <a:t>Atomic sentence: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True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False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Symbol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  <a:sym typeface="Symbol"/>
                  </a:rPr>
                  <a:t>Symbol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Clause</a:t>
                </a:r>
              </a:p>
              <a:p>
                <a:pPr lvl="1" fontAlgn="ctr"/>
                <a:r>
                  <a:rPr lang="en-US" sz="2800" dirty="0"/>
                  <a:t>Disjunction of literals: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Definite clause</a:t>
                </a:r>
              </a:p>
              <a:p>
                <a:pPr lvl="1" fontAlgn="ctr"/>
                <a:r>
                  <a:rPr lang="en-US" sz="2800" dirty="0"/>
                  <a:t>Disjunction of literals, </a:t>
                </a:r>
                <a:r>
                  <a:rPr lang="en-US" sz="2800" i="1" dirty="0"/>
                  <a:t>exactly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Horn clause</a:t>
                </a:r>
              </a:p>
              <a:p>
                <a:pPr lvl="1" fontAlgn="ctr"/>
                <a:r>
                  <a:rPr lang="en-US" sz="2800" dirty="0"/>
                  <a:t>Disjunction of literals, </a:t>
                </a:r>
                <a:r>
                  <a:rPr lang="en-US" sz="2800" i="1" dirty="0"/>
                  <a:t>at most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:r>
                  <a:rPr lang="en-US" sz="2800" dirty="0"/>
                  <a:t>All definite clauses are Horn clauses</a:t>
                </a:r>
              </a:p>
              <a:p>
                <a:pPr marL="0" lvl="1" indent="0" fontAlgn="ctr">
                  <a:buNone/>
                </a:pP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  <a:blipFill>
                <a:blip r:embed="rId2"/>
                <a:stretch>
                  <a:fillRect l="-1563" t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4226E49-22C4-4AD1-B5DC-56D3C3A98DD9}"/>
              </a:ext>
            </a:extLst>
          </p:cNvPr>
          <p:cNvSpPr txBox="1"/>
          <p:nvPr/>
        </p:nvSpPr>
        <p:spPr>
          <a:xfrm>
            <a:off x="9132228" y="1113178"/>
            <a:ext cx="250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Vocab Alert!</a:t>
            </a:r>
          </a:p>
        </p:txBody>
      </p:sp>
    </p:spTree>
    <p:extLst>
      <p:ext uri="{BB962C8B-B14F-4D97-AF65-F5344CB8AC3E}">
        <p14:creationId xmlns:p14="http://schemas.microsoft.com/office/powerpoint/2010/main" val="7877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78" y="2578937"/>
            <a:ext cx="11242843" cy="395241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symbol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Lookup(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not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b="1" dirty="0"/>
              <a:t>and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),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(Arg2(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(Sometimes called “recursion over syntax”)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3A52B9-0FCD-4BD1-B21D-85429D8D31E2}"/>
              </a:ext>
            </a:extLst>
          </p:cNvPr>
          <p:cNvSpPr txBox="1">
            <a:spLocks/>
          </p:cNvSpPr>
          <p:nvPr/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Check if sentence is true in given model</a:t>
            </a:r>
          </a:p>
          <a:p>
            <a:r>
              <a:rPr lang="en-US" dirty="0">
                <a:solidFill>
                  <a:schemeClr val="tx1"/>
                </a:solidFill>
              </a:rPr>
              <a:t>In other words, does the model </a:t>
            </a:r>
            <a:r>
              <a:rPr lang="en-US" i="1" dirty="0">
                <a:solidFill>
                  <a:srgbClr val="7030A0"/>
                </a:solidFill>
              </a:rPr>
              <a:t>satisfy</a:t>
            </a:r>
            <a:r>
              <a:rPr lang="en-US" dirty="0">
                <a:solidFill>
                  <a:schemeClr val="tx1"/>
                </a:solidFill>
              </a:rPr>
              <a:t> the sentence?</a:t>
            </a:r>
          </a:p>
        </p:txBody>
      </p:sp>
    </p:spTree>
    <p:extLst>
      <p:ext uri="{BB962C8B-B14F-4D97-AF65-F5344CB8AC3E}">
        <p14:creationId xmlns:p14="http://schemas.microsoft.com/office/powerpoint/2010/main" val="12810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DB6F1-0BDF-B243-0A5C-B9D71EEF2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2D37D-4547-3E0D-DA42-4938FBCA9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and Knowledge Bases</a:t>
            </a:r>
          </a:p>
          <a:p>
            <a:r>
              <a:rPr lang="en-US" dirty="0"/>
              <a:t>Entailment and Satisfiability</a:t>
            </a:r>
          </a:p>
          <a:p>
            <a:endParaRPr lang="en-US" dirty="0"/>
          </a:p>
          <a:p>
            <a:r>
              <a:rPr lang="en-US" dirty="0"/>
              <a:t>How to get a computer to do this?</a:t>
            </a:r>
          </a:p>
          <a:p>
            <a:r>
              <a:rPr lang="en-US" dirty="0"/>
              <a:t>Need:</a:t>
            </a:r>
          </a:p>
          <a:p>
            <a:r>
              <a:rPr lang="en-US" dirty="0">
                <a:solidFill>
                  <a:schemeClr val="tx1"/>
                </a:solidFill>
              </a:rPr>
              <a:t>Representation: Language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PL</a:t>
            </a:r>
          </a:p>
          <a:p>
            <a:pPr marL="917575" lvl="2" indent="-457200"/>
            <a:r>
              <a:rPr lang="en-US" sz="2800" dirty="0" err="1">
                <a:solidFill>
                  <a:schemeClr val="tx1"/>
                </a:solidFill>
              </a:rPr>
              <a:t>FoL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Problem Solving: Algorithm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Model checking: try them all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Theorem proving: logical steps</a:t>
            </a:r>
          </a:p>
        </p:txBody>
      </p:sp>
    </p:spTree>
    <p:extLst>
      <p:ext uri="{BB962C8B-B14F-4D97-AF65-F5344CB8AC3E}">
        <p14:creationId xmlns:p14="http://schemas.microsoft.com/office/powerpoint/2010/main" val="359460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0C64-A3B3-F586-C845-DA4067ED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and Knowledge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E63A2-A7BC-045F-02B1-3B2C6DF92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921437" cy="2039539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Example: Sudoku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Model</a:t>
            </a:r>
          </a:p>
          <a:p>
            <a:r>
              <a:rPr lang="en-US" dirty="0">
                <a:solidFill>
                  <a:schemeClr val="tx1"/>
                </a:solidFill>
              </a:rPr>
              <a:t>Assignment of values to all variables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Knowledge Base</a:t>
            </a:r>
          </a:p>
          <a:p>
            <a:r>
              <a:rPr lang="en-US" dirty="0">
                <a:solidFill>
                  <a:schemeClr val="tx1"/>
                </a:solidFill>
              </a:rPr>
              <a:t>Collection of things we know to be true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Rules of the world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Observations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Things we have figured out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F6A85C-B0CE-3D98-EB64-B596D2E8C71B}"/>
              </a:ext>
            </a:extLst>
          </p:cNvPr>
          <p:cNvGrpSpPr/>
          <p:nvPr/>
        </p:nvGrpSpPr>
        <p:grpSpPr>
          <a:xfrm>
            <a:off x="8501495" y="2206322"/>
            <a:ext cx="2138795" cy="2104227"/>
            <a:chOff x="6248400" y="1345446"/>
            <a:chExt cx="4648200" cy="44860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ECD1E0-ADF3-7C39-7D8A-7E619D5AD1A9}"/>
                </a:ext>
              </a:extLst>
            </p:cNvPr>
            <p:cNvSpPr/>
            <p:nvPr/>
          </p:nvSpPr>
          <p:spPr>
            <a:xfrm>
              <a:off x="6248400" y="1443037"/>
              <a:ext cx="4648200" cy="434816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999DF6E-C167-6A9B-BFFB-6EA93339E0E6}"/>
                </a:ext>
              </a:extLst>
            </p:cNvPr>
            <p:cNvCxnSpPr>
              <a:stCxn id="5" idx="0"/>
              <a:endCxn id="5" idx="2"/>
            </p:cNvCxnSpPr>
            <p:nvPr/>
          </p:nvCxnSpPr>
          <p:spPr>
            <a:xfrm>
              <a:off x="8572500" y="1443037"/>
              <a:ext cx="0" cy="43481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D9BB1B-E08F-BECB-56FC-5FB3374C9F1B}"/>
                </a:ext>
              </a:extLst>
            </p:cNvPr>
            <p:cNvCxnSpPr>
              <a:stCxn id="5" idx="1"/>
            </p:cNvCxnSpPr>
            <p:nvPr/>
          </p:nvCxnSpPr>
          <p:spPr>
            <a:xfrm flipV="1">
              <a:off x="6248400" y="3617118"/>
              <a:ext cx="4648200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F6AC91C-D2B2-395A-8653-73657E2C5993}"/>
                </a:ext>
              </a:extLst>
            </p:cNvPr>
            <p:cNvCxnSpPr/>
            <p:nvPr/>
          </p:nvCxnSpPr>
          <p:spPr>
            <a:xfrm>
              <a:off x="7467600" y="1443037"/>
              <a:ext cx="0" cy="43481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AF855F-9F4D-EDC4-DAFA-40FF73BB42E7}"/>
                </a:ext>
              </a:extLst>
            </p:cNvPr>
            <p:cNvCxnSpPr/>
            <p:nvPr/>
          </p:nvCxnSpPr>
          <p:spPr>
            <a:xfrm>
              <a:off x="9753600" y="1443036"/>
              <a:ext cx="0" cy="43481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C940D0A-FF24-528B-9AB7-D7ED41888F9E}"/>
                </a:ext>
              </a:extLst>
            </p:cNvPr>
            <p:cNvCxnSpPr/>
            <p:nvPr/>
          </p:nvCxnSpPr>
          <p:spPr>
            <a:xfrm flipV="1">
              <a:off x="6248400" y="4724400"/>
              <a:ext cx="464820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3F1741E-0813-37DE-6316-4F69916D823B}"/>
                </a:ext>
              </a:extLst>
            </p:cNvPr>
            <p:cNvCxnSpPr/>
            <p:nvPr/>
          </p:nvCxnSpPr>
          <p:spPr>
            <a:xfrm flipV="1">
              <a:off x="6248400" y="2514600"/>
              <a:ext cx="464820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64A78A-731F-7D5C-9BB8-B2A1C25D211A}"/>
                </a:ext>
              </a:extLst>
            </p:cNvPr>
            <p:cNvSpPr txBox="1"/>
            <p:nvPr/>
          </p:nvSpPr>
          <p:spPr>
            <a:xfrm>
              <a:off x="7696200" y="2383323"/>
              <a:ext cx="685800" cy="1246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6FD557-EBDB-E4F4-D5E6-E14C6C998A7A}"/>
                </a:ext>
              </a:extLst>
            </p:cNvPr>
            <p:cNvSpPr txBox="1"/>
            <p:nvPr/>
          </p:nvSpPr>
          <p:spPr>
            <a:xfrm>
              <a:off x="6553200" y="1345446"/>
              <a:ext cx="685801" cy="1246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A01184-84A4-A460-18A2-2304820D35E8}"/>
                </a:ext>
              </a:extLst>
            </p:cNvPr>
            <p:cNvSpPr txBox="1"/>
            <p:nvPr/>
          </p:nvSpPr>
          <p:spPr>
            <a:xfrm>
              <a:off x="8839202" y="3507270"/>
              <a:ext cx="685800" cy="1246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BE6449-97FD-2176-5AA9-EE4E574F84FC}"/>
                </a:ext>
              </a:extLst>
            </p:cNvPr>
            <p:cNvSpPr txBox="1"/>
            <p:nvPr/>
          </p:nvSpPr>
          <p:spPr>
            <a:xfrm>
              <a:off x="9982201" y="4584818"/>
              <a:ext cx="685800" cy="1246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F5E94C-52CB-7C2D-ECCF-6EE24DAB6763}"/>
                </a:ext>
              </a:extLst>
            </p:cNvPr>
            <p:cNvSpPr txBox="1"/>
            <p:nvPr/>
          </p:nvSpPr>
          <p:spPr>
            <a:xfrm>
              <a:off x="8839202" y="2383323"/>
              <a:ext cx="685800" cy="1246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979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0C64-A3B3-F586-C845-DA4067ED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and Knowledge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E63A2-A7BC-045F-02B1-3B2C6DF92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921437" cy="2039539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Example: Minesweeper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Model</a:t>
            </a:r>
          </a:p>
          <a:p>
            <a:r>
              <a:rPr lang="en-US" dirty="0">
                <a:solidFill>
                  <a:schemeClr val="tx1"/>
                </a:solidFill>
              </a:rPr>
              <a:t>Assignment of values to all variables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Knowledge Base</a:t>
            </a:r>
          </a:p>
          <a:p>
            <a:r>
              <a:rPr lang="en-US" dirty="0">
                <a:solidFill>
                  <a:schemeClr val="tx1"/>
                </a:solidFill>
              </a:rPr>
              <a:t>Collection of things we know to be true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Rules of the world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Observations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Things we have figured out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FAFBEA-D203-94A3-5F5B-D34F08E306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9" t="3406" r="4555" b="36106"/>
          <a:stretch/>
        </p:blipFill>
        <p:spPr>
          <a:xfrm>
            <a:off x="8554969" y="2824453"/>
            <a:ext cx="1911542" cy="18514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8111A1-5E67-C6F4-3644-F8649EEBFB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9" t="3406" r="4555" b="36106"/>
          <a:stretch/>
        </p:blipFill>
        <p:spPr>
          <a:xfrm>
            <a:off x="6960047" y="1113178"/>
            <a:ext cx="1444162" cy="13987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7C060CC-83F5-C078-8015-187643EE7362}"/>
              </a:ext>
            </a:extLst>
          </p:cNvPr>
          <p:cNvGrpSpPr/>
          <p:nvPr/>
        </p:nvGrpSpPr>
        <p:grpSpPr>
          <a:xfrm>
            <a:off x="7887998" y="354677"/>
            <a:ext cx="1444162" cy="1398767"/>
            <a:chOff x="7887998" y="354677"/>
            <a:chExt cx="1444162" cy="139876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4914812-AF94-DB35-E6F7-3CCEC0646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69" t="3406" r="4555" b="36106"/>
            <a:stretch/>
          </p:blipFill>
          <p:spPr>
            <a:xfrm>
              <a:off x="7887998" y="354677"/>
              <a:ext cx="1444162" cy="13987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0E2EDCB-E794-F150-5B14-393D1BFF56DF}"/>
                </a:ext>
              </a:extLst>
            </p:cNvPr>
            <p:cNvSpPr/>
            <p:nvPr/>
          </p:nvSpPr>
          <p:spPr>
            <a:xfrm>
              <a:off x="7977230" y="80776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40D6EA5-18D0-095D-79F9-5D2943E45534}"/>
              </a:ext>
            </a:extLst>
          </p:cNvPr>
          <p:cNvGrpSpPr/>
          <p:nvPr/>
        </p:nvGrpSpPr>
        <p:grpSpPr>
          <a:xfrm>
            <a:off x="9042463" y="96756"/>
            <a:ext cx="1444162" cy="1398767"/>
            <a:chOff x="9042463" y="96756"/>
            <a:chExt cx="1444162" cy="139876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BB42FB5-0ABF-D392-ECA0-40D01C71E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69" t="3406" r="4555" b="36106"/>
            <a:stretch/>
          </p:blipFill>
          <p:spPr>
            <a:xfrm>
              <a:off x="9042463" y="96756"/>
              <a:ext cx="1444162" cy="13987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B020E00-DC2B-CEB3-AF5C-CF17ADD0E3A3}"/>
                </a:ext>
              </a:extLst>
            </p:cNvPr>
            <p:cNvSpPr/>
            <p:nvPr/>
          </p:nvSpPr>
          <p:spPr>
            <a:xfrm>
              <a:off x="9510740" y="545528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F40F1FA-B2F1-3367-AB8A-599F56F30282}"/>
              </a:ext>
            </a:extLst>
          </p:cNvPr>
          <p:cNvGrpSpPr/>
          <p:nvPr/>
        </p:nvGrpSpPr>
        <p:grpSpPr>
          <a:xfrm>
            <a:off x="8815949" y="1096993"/>
            <a:ext cx="1444162" cy="1398767"/>
            <a:chOff x="8815949" y="1096993"/>
            <a:chExt cx="1444162" cy="139876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BF2C942-2C78-849F-2FC8-927AC7A23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69" t="3406" r="4555" b="36106"/>
            <a:stretch/>
          </p:blipFill>
          <p:spPr>
            <a:xfrm>
              <a:off x="8815949" y="1096993"/>
              <a:ext cx="1444162" cy="13987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F60CFB3-2979-BFEB-C96C-01616C3B1921}"/>
                </a:ext>
              </a:extLst>
            </p:cNvPr>
            <p:cNvSpPr/>
            <p:nvPr/>
          </p:nvSpPr>
          <p:spPr>
            <a:xfrm>
              <a:off x="8890001" y="1549429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5F89C82-ABE4-920C-42C8-1902ADC405D8}"/>
                </a:ext>
              </a:extLst>
            </p:cNvPr>
            <p:cNvSpPr/>
            <p:nvPr/>
          </p:nvSpPr>
          <p:spPr>
            <a:xfrm>
              <a:off x="9265056" y="155072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EE7B92A-9D7E-31E0-B1C1-1418B4232FF0}"/>
              </a:ext>
            </a:extLst>
          </p:cNvPr>
          <p:cNvGrpSpPr/>
          <p:nvPr/>
        </p:nvGrpSpPr>
        <p:grpSpPr>
          <a:xfrm>
            <a:off x="10055081" y="372721"/>
            <a:ext cx="1444162" cy="1398767"/>
            <a:chOff x="10055081" y="372721"/>
            <a:chExt cx="1444162" cy="139876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21F0E5B-9B9A-8260-9C0D-909711960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69" t="3406" r="4555" b="36106"/>
            <a:stretch/>
          </p:blipFill>
          <p:spPr>
            <a:xfrm>
              <a:off x="10055081" y="372721"/>
              <a:ext cx="1444162" cy="13987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8575689-E57E-442C-2F84-05A89320FBC3}"/>
                </a:ext>
              </a:extLst>
            </p:cNvPr>
            <p:cNvSpPr/>
            <p:nvPr/>
          </p:nvSpPr>
          <p:spPr>
            <a:xfrm>
              <a:off x="10141372" y="81054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71C83EA-AF01-4C4E-3E76-D4302A6F1051}"/>
                </a:ext>
              </a:extLst>
            </p:cNvPr>
            <p:cNvSpPr/>
            <p:nvPr/>
          </p:nvSpPr>
          <p:spPr>
            <a:xfrm>
              <a:off x="10502833" y="80776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611EDB9-230E-D634-FBDF-2872805B01C6}"/>
                </a:ext>
              </a:extLst>
            </p:cNvPr>
            <p:cNvSpPr/>
            <p:nvPr/>
          </p:nvSpPr>
          <p:spPr>
            <a:xfrm>
              <a:off x="10155283" y="1513699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ABF0500-31BC-CD0F-A7E2-95C2A4CAFF10}"/>
                </a:ext>
              </a:extLst>
            </p:cNvPr>
            <p:cNvSpPr/>
            <p:nvPr/>
          </p:nvSpPr>
          <p:spPr>
            <a:xfrm>
              <a:off x="10502833" y="1521426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524D38E-4F86-CB21-B18B-FA4711600146}"/>
              </a:ext>
            </a:extLst>
          </p:cNvPr>
          <p:cNvGrpSpPr/>
          <p:nvPr/>
        </p:nvGrpSpPr>
        <p:grpSpPr>
          <a:xfrm>
            <a:off x="10621572" y="899204"/>
            <a:ext cx="1444162" cy="1398767"/>
            <a:chOff x="10621572" y="899204"/>
            <a:chExt cx="1444162" cy="139876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8C29C0E-D715-35C7-DD3C-EE22F9C45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69" t="3406" r="4555" b="36106"/>
            <a:stretch/>
          </p:blipFill>
          <p:spPr>
            <a:xfrm>
              <a:off x="10621572" y="899204"/>
              <a:ext cx="1444162" cy="13987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E9F9279-9FF3-E3BA-D6D4-47BF30E60D97}"/>
                </a:ext>
              </a:extLst>
            </p:cNvPr>
            <p:cNvSpPr/>
            <p:nvPr/>
          </p:nvSpPr>
          <p:spPr>
            <a:xfrm>
              <a:off x="10726574" y="133613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8FA1E4B-9F7E-2B66-0A30-7DB86DECBDC8}"/>
                </a:ext>
              </a:extLst>
            </p:cNvPr>
            <p:cNvSpPr/>
            <p:nvPr/>
          </p:nvSpPr>
          <p:spPr>
            <a:xfrm>
              <a:off x="11088035" y="133335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C79853E-4BDF-2E59-047F-14D310D9B227}"/>
                </a:ext>
              </a:extLst>
            </p:cNvPr>
            <p:cNvSpPr/>
            <p:nvPr/>
          </p:nvSpPr>
          <p:spPr>
            <a:xfrm>
              <a:off x="10740485" y="2039286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4B8039E-199A-FFBE-FD0C-38ABEE2E6532}"/>
                </a:ext>
              </a:extLst>
            </p:cNvPr>
            <p:cNvSpPr/>
            <p:nvPr/>
          </p:nvSpPr>
          <p:spPr>
            <a:xfrm>
              <a:off x="11088035" y="20470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F93827D-A3E9-96E8-9A7D-AF1CC09D7C63}"/>
                </a:ext>
              </a:extLst>
            </p:cNvPr>
            <p:cNvSpPr/>
            <p:nvPr/>
          </p:nvSpPr>
          <p:spPr>
            <a:xfrm>
              <a:off x="10726574" y="1703095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07759D9-1C80-973D-0543-F92A6ACC30F9}"/>
                </a:ext>
              </a:extLst>
            </p:cNvPr>
            <p:cNvSpPr/>
            <p:nvPr/>
          </p:nvSpPr>
          <p:spPr>
            <a:xfrm>
              <a:off x="11088035" y="1700316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1B4B65C-385D-D98D-C642-EDC3E4FF5268}"/>
                </a:ext>
              </a:extLst>
            </p:cNvPr>
            <p:cNvSpPr/>
            <p:nvPr/>
          </p:nvSpPr>
          <p:spPr>
            <a:xfrm>
              <a:off x="11435585" y="2048456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F17712A-5E19-884F-48A7-11875C7B89D7}"/>
                </a:ext>
              </a:extLst>
            </p:cNvPr>
            <p:cNvSpPr/>
            <p:nvPr/>
          </p:nvSpPr>
          <p:spPr>
            <a:xfrm>
              <a:off x="11797046" y="2045677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BBAEA936-7F68-BFDE-0CAA-ACF9B4D8E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727181"/>
              </p:ext>
            </p:extLst>
          </p:nvPr>
        </p:nvGraphicFramePr>
        <p:xfrm>
          <a:off x="7646680" y="5344301"/>
          <a:ext cx="1314825" cy="12883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8275">
                  <a:extLst>
                    <a:ext uri="{9D8B030D-6E8A-4147-A177-3AD203B41FA5}">
                      <a16:colId xmlns:a16="http://schemas.microsoft.com/office/drawing/2014/main" val="2819880530"/>
                    </a:ext>
                  </a:extLst>
                </a:gridCol>
                <a:gridCol w="438275">
                  <a:extLst>
                    <a:ext uri="{9D8B030D-6E8A-4147-A177-3AD203B41FA5}">
                      <a16:colId xmlns:a16="http://schemas.microsoft.com/office/drawing/2014/main" val="288104722"/>
                    </a:ext>
                  </a:extLst>
                </a:gridCol>
                <a:gridCol w="438275">
                  <a:extLst>
                    <a:ext uri="{9D8B030D-6E8A-4147-A177-3AD203B41FA5}">
                      <a16:colId xmlns:a16="http://schemas.microsoft.com/office/drawing/2014/main" val="3918937095"/>
                    </a:ext>
                  </a:extLst>
                </a:gridCol>
              </a:tblGrid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126815"/>
                  </a:ext>
                </a:extLst>
              </a:tr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310023"/>
                  </a:ext>
                </a:extLst>
              </a:tr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499334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51F117EE-730F-374D-A6FD-2227FBFE8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370650"/>
              </p:ext>
            </p:extLst>
          </p:nvPr>
        </p:nvGraphicFramePr>
        <p:xfrm>
          <a:off x="9693620" y="5344301"/>
          <a:ext cx="1314825" cy="12883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8275">
                  <a:extLst>
                    <a:ext uri="{9D8B030D-6E8A-4147-A177-3AD203B41FA5}">
                      <a16:colId xmlns:a16="http://schemas.microsoft.com/office/drawing/2014/main" val="2819880530"/>
                    </a:ext>
                  </a:extLst>
                </a:gridCol>
                <a:gridCol w="438275">
                  <a:extLst>
                    <a:ext uri="{9D8B030D-6E8A-4147-A177-3AD203B41FA5}">
                      <a16:colId xmlns:a16="http://schemas.microsoft.com/office/drawing/2014/main" val="288104722"/>
                    </a:ext>
                  </a:extLst>
                </a:gridCol>
                <a:gridCol w="438275">
                  <a:extLst>
                    <a:ext uri="{9D8B030D-6E8A-4147-A177-3AD203B41FA5}">
                      <a16:colId xmlns:a16="http://schemas.microsoft.com/office/drawing/2014/main" val="3918937095"/>
                    </a:ext>
                  </a:extLst>
                </a:gridCol>
              </a:tblGrid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126815"/>
                  </a:ext>
                </a:extLst>
              </a:tr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310023"/>
                  </a:ext>
                </a:extLst>
              </a:tr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499334"/>
                  </a:ext>
                </a:extLst>
              </a:tr>
            </a:tbl>
          </a:graphicData>
        </a:graphic>
      </p:graphicFrame>
      <p:sp>
        <p:nvSpPr>
          <p:cNvPr id="49" name="Oval 48">
            <a:extLst>
              <a:ext uri="{FF2B5EF4-FFF2-40B4-BE49-F238E27FC236}">
                <a16:creationId xmlns:a16="http://schemas.microsoft.com/office/drawing/2014/main" id="{B23DAE24-5AE6-D813-3B0A-3EAB42049A7E}"/>
              </a:ext>
            </a:extLst>
          </p:cNvPr>
          <p:cNvSpPr/>
          <p:nvPr/>
        </p:nvSpPr>
        <p:spPr>
          <a:xfrm>
            <a:off x="10653264" y="5436448"/>
            <a:ext cx="256032" cy="256032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AA6ECDD-D100-C8A3-8776-79857434E980}"/>
              </a:ext>
            </a:extLst>
          </p:cNvPr>
          <p:cNvSpPr/>
          <p:nvPr/>
        </p:nvSpPr>
        <p:spPr>
          <a:xfrm>
            <a:off x="9785174" y="5860448"/>
            <a:ext cx="256032" cy="256032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0B19363-CD12-4C28-2C61-72215DDB31CC}"/>
              </a:ext>
            </a:extLst>
          </p:cNvPr>
          <p:cNvSpPr/>
          <p:nvPr/>
        </p:nvSpPr>
        <p:spPr>
          <a:xfrm>
            <a:off x="8176076" y="6274861"/>
            <a:ext cx="256032" cy="256032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9B3457F-C24F-0E39-6294-5E369AB46AEE}"/>
              </a:ext>
            </a:extLst>
          </p:cNvPr>
          <p:cNvSpPr txBox="1"/>
          <p:nvPr/>
        </p:nvSpPr>
        <p:spPr>
          <a:xfrm>
            <a:off x="7058498" y="4855395"/>
            <a:ext cx="46988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Numbers indicate how many mines</a:t>
            </a:r>
          </a:p>
        </p:txBody>
      </p:sp>
    </p:spTree>
    <p:extLst>
      <p:ext uri="{BB962C8B-B14F-4D97-AF65-F5344CB8AC3E}">
        <p14:creationId xmlns:p14="http://schemas.microsoft.com/office/powerpoint/2010/main" val="26101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F09D-62D8-DE38-12DD-20619947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Minesweeper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5CD93-197D-F764-73A5-4D95E4874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209219" cy="2039539"/>
          </a:xfrm>
        </p:spPr>
        <p:txBody>
          <a:bodyPr/>
          <a:lstStyle/>
          <a:p>
            <a:r>
              <a:rPr lang="en-US" dirty="0"/>
              <a:t>Numbers indicate how many mines are in the 8 adjacent cells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What are we trying to figure out?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 path (a sequence of actions)?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 complete solution?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F02262-4108-ABC7-E6EC-C32AC1DB1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94943"/>
            <a:ext cx="5791200" cy="518816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A32BCD-2945-F1B1-3DFA-89AF58C9B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876555"/>
              </p:ext>
            </p:extLst>
          </p:nvPr>
        </p:nvGraphicFramePr>
        <p:xfrm>
          <a:off x="687293" y="2067859"/>
          <a:ext cx="1314825" cy="12883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8275">
                  <a:extLst>
                    <a:ext uri="{9D8B030D-6E8A-4147-A177-3AD203B41FA5}">
                      <a16:colId xmlns:a16="http://schemas.microsoft.com/office/drawing/2014/main" val="2819880530"/>
                    </a:ext>
                  </a:extLst>
                </a:gridCol>
                <a:gridCol w="438275">
                  <a:extLst>
                    <a:ext uri="{9D8B030D-6E8A-4147-A177-3AD203B41FA5}">
                      <a16:colId xmlns:a16="http://schemas.microsoft.com/office/drawing/2014/main" val="288104722"/>
                    </a:ext>
                  </a:extLst>
                </a:gridCol>
                <a:gridCol w="438275">
                  <a:extLst>
                    <a:ext uri="{9D8B030D-6E8A-4147-A177-3AD203B41FA5}">
                      <a16:colId xmlns:a16="http://schemas.microsoft.com/office/drawing/2014/main" val="3918937095"/>
                    </a:ext>
                  </a:extLst>
                </a:gridCol>
              </a:tblGrid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126815"/>
                  </a:ext>
                </a:extLst>
              </a:tr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310023"/>
                  </a:ext>
                </a:extLst>
              </a:tr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49933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1EE7D9-6489-1314-A855-E32BF0256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632596"/>
              </p:ext>
            </p:extLst>
          </p:nvPr>
        </p:nvGraphicFramePr>
        <p:xfrm>
          <a:off x="2734233" y="2067859"/>
          <a:ext cx="1314825" cy="12883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8275">
                  <a:extLst>
                    <a:ext uri="{9D8B030D-6E8A-4147-A177-3AD203B41FA5}">
                      <a16:colId xmlns:a16="http://schemas.microsoft.com/office/drawing/2014/main" val="2819880530"/>
                    </a:ext>
                  </a:extLst>
                </a:gridCol>
                <a:gridCol w="438275">
                  <a:extLst>
                    <a:ext uri="{9D8B030D-6E8A-4147-A177-3AD203B41FA5}">
                      <a16:colId xmlns:a16="http://schemas.microsoft.com/office/drawing/2014/main" val="288104722"/>
                    </a:ext>
                  </a:extLst>
                </a:gridCol>
                <a:gridCol w="438275">
                  <a:extLst>
                    <a:ext uri="{9D8B030D-6E8A-4147-A177-3AD203B41FA5}">
                      <a16:colId xmlns:a16="http://schemas.microsoft.com/office/drawing/2014/main" val="3918937095"/>
                    </a:ext>
                  </a:extLst>
                </a:gridCol>
              </a:tblGrid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126815"/>
                  </a:ext>
                </a:extLst>
              </a:tr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310023"/>
                  </a:ext>
                </a:extLst>
              </a:tr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499334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5A010A1-82CC-EAB4-2D01-A57F7C058C69}"/>
              </a:ext>
            </a:extLst>
          </p:cNvPr>
          <p:cNvSpPr/>
          <p:nvPr/>
        </p:nvSpPr>
        <p:spPr>
          <a:xfrm>
            <a:off x="3693877" y="2160006"/>
            <a:ext cx="256032" cy="256032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DD1968-B418-EAA0-4E4D-A70244422AD7}"/>
              </a:ext>
            </a:extLst>
          </p:cNvPr>
          <p:cNvSpPr/>
          <p:nvPr/>
        </p:nvSpPr>
        <p:spPr>
          <a:xfrm>
            <a:off x="2825787" y="2584006"/>
            <a:ext cx="256032" cy="256032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BB0514-6D48-966E-304B-DBE56DF7EDAE}"/>
              </a:ext>
            </a:extLst>
          </p:cNvPr>
          <p:cNvSpPr/>
          <p:nvPr/>
        </p:nvSpPr>
        <p:spPr>
          <a:xfrm>
            <a:off x="1216689" y="2998419"/>
            <a:ext cx="256032" cy="256032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BC975A-D538-252B-FAF1-25F9B4FA6BEA}"/>
              </a:ext>
            </a:extLst>
          </p:cNvPr>
          <p:cNvSpPr txBox="1"/>
          <p:nvPr/>
        </p:nvSpPr>
        <p:spPr>
          <a:xfrm>
            <a:off x="6000750" y="6306203"/>
            <a:ext cx="345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Image: Google Minesweeper game</a:t>
            </a:r>
          </a:p>
        </p:txBody>
      </p:sp>
    </p:spTree>
    <p:extLst>
      <p:ext uri="{BB962C8B-B14F-4D97-AF65-F5344CB8AC3E}">
        <p14:creationId xmlns:p14="http://schemas.microsoft.com/office/powerpoint/2010/main" val="66229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F09D-62D8-DE38-12DD-20619947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Minesweeper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5CD93-197D-F764-73A5-4D95E4874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209219" cy="2039539"/>
          </a:xfrm>
        </p:spPr>
        <p:txBody>
          <a:bodyPr/>
          <a:lstStyle/>
          <a:p>
            <a:r>
              <a:rPr lang="en-US" dirty="0"/>
              <a:t>Numbers indicate how many mines are in the 8 adjacent cells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A32BCD-2945-F1B1-3DFA-89AF58C9B73E}"/>
              </a:ext>
            </a:extLst>
          </p:cNvPr>
          <p:cNvGraphicFramePr>
            <a:graphicFrameLocks noGrp="1"/>
          </p:cNvGraphicFramePr>
          <p:nvPr/>
        </p:nvGraphicFramePr>
        <p:xfrm>
          <a:off x="687293" y="2067859"/>
          <a:ext cx="1314825" cy="12883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8275">
                  <a:extLst>
                    <a:ext uri="{9D8B030D-6E8A-4147-A177-3AD203B41FA5}">
                      <a16:colId xmlns:a16="http://schemas.microsoft.com/office/drawing/2014/main" val="2819880530"/>
                    </a:ext>
                  </a:extLst>
                </a:gridCol>
                <a:gridCol w="438275">
                  <a:extLst>
                    <a:ext uri="{9D8B030D-6E8A-4147-A177-3AD203B41FA5}">
                      <a16:colId xmlns:a16="http://schemas.microsoft.com/office/drawing/2014/main" val="288104722"/>
                    </a:ext>
                  </a:extLst>
                </a:gridCol>
                <a:gridCol w="438275">
                  <a:extLst>
                    <a:ext uri="{9D8B030D-6E8A-4147-A177-3AD203B41FA5}">
                      <a16:colId xmlns:a16="http://schemas.microsoft.com/office/drawing/2014/main" val="3918937095"/>
                    </a:ext>
                  </a:extLst>
                </a:gridCol>
              </a:tblGrid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126815"/>
                  </a:ext>
                </a:extLst>
              </a:tr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310023"/>
                  </a:ext>
                </a:extLst>
              </a:tr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49933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1EE7D9-6489-1314-A855-E32BF0256546}"/>
              </a:ext>
            </a:extLst>
          </p:cNvPr>
          <p:cNvGraphicFramePr>
            <a:graphicFrameLocks noGrp="1"/>
          </p:cNvGraphicFramePr>
          <p:nvPr/>
        </p:nvGraphicFramePr>
        <p:xfrm>
          <a:off x="2734233" y="2067859"/>
          <a:ext cx="1314825" cy="12883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8275">
                  <a:extLst>
                    <a:ext uri="{9D8B030D-6E8A-4147-A177-3AD203B41FA5}">
                      <a16:colId xmlns:a16="http://schemas.microsoft.com/office/drawing/2014/main" val="2819880530"/>
                    </a:ext>
                  </a:extLst>
                </a:gridCol>
                <a:gridCol w="438275">
                  <a:extLst>
                    <a:ext uri="{9D8B030D-6E8A-4147-A177-3AD203B41FA5}">
                      <a16:colId xmlns:a16="http://schemas.microsoft.com/office/drawing/2014/main" val="288104722"/>
                    </a:ext>
                  </a:extLst>
                </a:gridCol>
                <a:gridCol w="438275">
                  <a:extLst>
                    <a:ext uri="{9D8B030D-6E8A-4147-A177-3AD203B41FA5}">
                      <a16:colId xmlns:a16="http://schemas.microsoft.com/office/drawing/2014/main" val="3918937095"/>
                    </a:ext>
                  </a:extLst>
                </a:gridCol>
              </a:tblGrid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126815"/>
                  </a:ext>
                </a:extLst>
              </a:tr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310023"/>
                  </a:ext>
                </a:extLst>
              </a:tr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499334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5A010A1-82CC-EAB4-2D01-A57F7C058C69}"/>
              </a:ext>
            </a:extLst>
          </p:cNvPr>
          <p:cNvSpPr/>
          <p:nvPr/>
        </p:nvSpPr>
        <p:spPr>
          <a:xfrm>
            <a:off x="3693877" y="2160006"/>
            <a:ext cx="256032" cy="256032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DD1968-B418-EAA0-4E4D-A70244422AD7}"/>
              </a:ext>
            </a:extLst>
          </p:cNvPr>
          <p:cNvSpPr/>
          <p:nvPr/>
        </p:nvSpPr>
        <p:spPr>
          <a:xfrm>
            <a:off x="2825787" y="2584006"/>
            <a:ext cx="256032" cy="256032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BB0514-6D48-966E-304B-DBE56DF7EDAE}"/>
              </a:ext>
            </a:extLst>
          </p:cNvPr>
          <p:cNvSpPr/>
          <p:nvPr/>
        </p:nvSpPr>
        <p:spPr>
          <a:xfrm>
            <a:off x="1216689" y="2998419"/>
            <a:ext cx="256032" cy="256032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4E6769-3E4B-97B4-809A-7CD54469A1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9" t="3406" r="4555" b="2631"/>
          <a:stretch/>
        </p:blipFill>
        <p:spPr>
          <a:xfrm>
            <a:off x="8555816" y="428361"/>
            <a:ext cx="3162389" cy="47580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E577478-E1F8-71F1-5639-D8416B063842}"/>
              </a:ext>
            </a:extLst>
          </p:cNvPr>
          <p:cNvSpPr txBox="1">
            <a:spLocks/>
          </p:cNvSpPr>
          <p:nvPr/>
        </p:nvSpPr>
        <p:spPr>
          <a:xfrm>
            <a:off x="552097" y="4619812"/>
            <a:ext cx="10515599" cy="14825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We're trying to figure out what to do next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Which unvisited spaces that are </a:t>
            </a:r>
            <a:r>
              <a:rPr lang="en-US" dirty="0">
                <a:solidFill>
                  <a:srgbClr val="7030A0"/>
                </a:solidFill>
              </a:rPr>
              <a:t>definitely safe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Which unvisited spaces that are </a:t>
            </a:r>
            <a:r>
              <a:rPr lang="en-US" dirty="0">
                <a:solidFill>
                  <a:srgbClr val="7030A0"/>
                </a:solidFill>
              </a:rPr>
              <a:t>definitely dangerous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(What about the other spaces?)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7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434DDC-D951-BEFE-EB04-62B95F09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70" t="4203" r="4896" b="2746"/>
          <a:stretch/>
        </p:blipFill>
        <p:spPr>
          <a:xfrm>
            <a:off x="8555816" y="428361"/>
            <a:ext cx="3162389" cy="47651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FAF09D-62D8-DE38-12DD-20619947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Minesweeper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5CD93-197D-F764-73A5-4D95E4874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209219" cy="2039539"/>
          </a:xfrm>
        </p:spPr>
        <p:txBody>
          <a:bodyPr/>
          <a:lstStyle/>
          <a:p>
            <a:r>
              <a:rPr lang="en-US" dirty="0"/>
              <a:t>Numbers indicate how many mines are in the 8 adjacent cells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A32BCD-2945-F1B1-3DFA-89AF58C9B73E}"/>
              </a:ext>
            </a:extLst>
          </p:cNvPr>
          <p:cNvGraphicFramePr>
            <a:graphicFrameLocks noGrp="1"/>
          </p:cNvGraphicFramePr>
          <p:nvPr/>
        </p:nvGraphicFramePr>
        <p:xfrm>
          <a:off x="687293" y="2067859"/>
          <a:ext cx="1314825" cy="12883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8275">
                  <a:extLst>
                    <a:ext uri="{9D8B030D-6E8A-4147-A177-3AD203B41FA5}">
                      <a16:colId xmlns:a16="http://schemas.microsoft.com/office/drawing/2014/main" val="2819880530"/>
                    </a:ext>
                  </a:extLst>
                </a:gridCol>
                <a:gridCol w="438275">
                  <a:extLst>
                    <a:ext uri="{9D8B030D-6E8A-4147-A177-3AD203B41FA5}">
                      <a16:colId xmlns:a16="http://schemas.microsoft.com/office/drawing/2014/main" val="288104722"/>
                    </a:ext>
                  </a:extLst>
                </a:gridCol>
                <a:gridCol w="438275">
                  <a:extLst>
                    <a:ext uri="{9D8B030D-6E8A-4147-A177-3AD203B41FA5}">
                      <a16:colId xmlns:a16="http://schemas.microsoft.com/office/drawing/2014/main" val="3918937095"/>
                    </a:ext>
                  </a:extLst>
                </a:gridCol>
              </a:tblGrid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126815"/>
                  </a:ext>
                </a:extLst>
              </a:tr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310023"/>
                  </a:ext>
                </a:extLst>
              </a:tr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49933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1EE7D9-6489-1314-A855-E32BF0256546}"/>
              </a:ext>
            </a:extLst>
          </p:cNvPr>
          <p:cNvGraphicFramePr>
            <a:graphicFrameLocks noGrp="1"/>
          </p:cNvGraphicFramePr>
          <p:nvPr/>
        </p:nvGraphicFramePr>
        <p:xfrm>
          <a:off x="2734233" y="2067859"/>
          <a:ext cx="1314825" cy="12883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8275">
                  <a:extLst>
                    <a:ext uri="{9D8B030D-6E8A-4147-A177-3AD203B41FA5}">
                      <a16:colId xmlns:a16="http://schemas.microsoft.com/office/drawing/2014/main" val="2819880530"/>
                    </a:ext>
                  </a:extLst>
                </a:gridCol>
                <a:gridCol w="438275">
                  <a:extLst>
                    <a:ext uri="{9D8B030D-6E8A-4147-A177-3AD203B41FA5}">
                      <a16:colId xmlns:a16="http://schemas.microsoft.com/office/drawing/2014/main" val="288104722"/>
                    </a:ext>
                  </a:extLst>
                </a:gridCol>
                <a:gridCol w="438275">
                  <a:extLst>
                    <a:ext uri="{9D8B030D-6E8A-4147-A177-3AD203B41FA5}">
                      <a16:colId xmlns:a16="http://schemas.microsoft.com/office/drawing/2014/main" val="3918937095"/>
                    </a:ext>
                  </a:extLst>
                </a:gridCol>
              </a:tblGrid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126815"/>
                  </a:ext>
                </a:extLst>
              </a:tr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310023"/>
                  </a:ext>
                </a:extLst>
              </a:tr>
              <a:tr h="429442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499334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5A010A1-82CC-EAB4-2D01-A57F7C058C69}"/>
              </a:ext>
            </a:extLst>
          </p:cNvPr>
          <p:cNvSpPr/>
          <p:nvPr/>
        </p:nvSpPr>
        <p:spPr>
          <a:xfrm>
            <a:off x="3693877" y="2160006"/>
            <a:ext cx="256032" cy="256032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DD1968-B418-EAA0-4E4D-A70244422AD7}"/>
              </a:ext>
            </a:extLst>
          </p:cNvPr>
          <p:cNvSpPr/>
          <p:nvPr/>
        </p:nvSpPr>
        <p:spPr>
          <a:xfrm>
            <a:off x="2825787" y="2584006"/>
            <a:ext cx="256032" cy="256032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BB0514-6D48-966E-304B-DBE56DF7EDAE}"/>
              </a:ext>
            </a:extLst>
          </p:cNvPr>
          <p:cNvSpPr/>
          <p:nvPr/>
        </p:nvSpPr>
        <p:spPr>
          <a:xfrm>
            <a:off x="1216689" y="2998419"/>
            <a:ext cx="256032" cy="256032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E577478-E1F8-71F1-5639-D8416B063842}"/>
              </a:ext>
            </a:extLst>
          </p:cNvPr>
          <p:cNvSpPr txBox="1">
            <a:spLocks/>
          </p:cNvSpPr>
          <p:nvPr/>
        </p:nvSpPr>
        <p:spPr>
          <a:xfrm>
            <a:off x="552097" y="4619812"/>
            <a:ext cx="10515599" cy="14825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We're trying to figure out what to do next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Which unvisited spaces that are </a:t>
            </a:r>
            <a:r>
              <a:rPr lang="en-US" dirty="0">
                <a:solidFill>
                  <a:srgbClr val="7030A0"/>
                </a:solidFill>
              </a:rPr>
              <a:t>definitely safe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Which unvisited spaces that are </a:t>
            </a:r>
            <a:r>
              <a:rPr lang="en-US" dirty="0">
                <a:solidFill>
                  <a:srgbClr val="7030A0"/>
                </a:solidFill>
              </a:rPr>
              <a:t>definitely dangerous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(What about the other spaces?)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914A21-6DC8-84BA-8434-37900BBB9A8D}"/>
                  </a:ext>
                </a:extLst>
              </p14:cNvPr>
              <p14:cNvContentPartPr/>
              <p14:nvPr/>
            </p14:nvContentPartPr>
            <p14:xfrm>
              <a:off x="10101960" y="3370680"/>
              <a:ext cx="5760" cy="11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914A21-6DC8-84BA-8434-37900BBB9A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92600" y="3361320"/>
                <a:ext cx="24480" cy="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2051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9967</TotalTime>
  <Words>2634</Words>
  <Application>Microsoft Office PowerPoint</Application>
  <PresentationFormat>Widescreen</PresentationFormat>
  <Paragraphs>665</Paragraphs>
  <Slides>49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Wingdings</vt:lpstr>
      <vt:lpstr>Times New Roman</vt:lpstr>
      <vt:lpstr>Cambria Math</vt:lpstr>
      <vt:lpstr>Symbol</vt:lpstr>
      <vt:lpstr>Arial</vt:lpstr>
      <vt:lpstr>Calibri</vt:lpstr>
      <vt:lpstr>Congenial Black</vt:lpstr>
      <vt:lpstr>Office Theme</vt:lpstr>
      <vt:lpstr>Warm-up:</vt:lpstr>
      <vt:lpstr>Monty Python Inference</vt:lpstr>
      <vt:lpstr>AI: Representation and Problem Solving </vt:lpstr>
      <vt:lpstr>Models and Knowledge Bases  Entailment and Satisifiability</vt:lpstr>
      <vt:lpstr>Models and Knowledge Bases</vt:lpstr>
      <vt:lpstr>Models and Knowledge Bases</vt:lpstr>
      <vt:lpstr>Minesweeper</vt:lpstr>
      <vt:lpstr>Minesweeper</vt:lpstr>
      <vt:lpstr>Minesweeper</vt:lpstr>
      <vt:lpstr>Minesweeper</vt:lpstr>
      <vt:lpstr>Minesweeper</vt:lpstr>
      <vt:lpstr>Entailment and Satisfiability</vt:lpstr>
      <vt:lpstr>Entailment and Satisfiability</vt:lpstr>
      <vt:lpstr>Wumpus World</vt:lpstr>
      <vt:lpstr>Wumpus World</vt:lpstr>
      <vt:lpstr>Wumpus World</vt:lpstr>
      <vt:lpstr>Models and Knowledge Bases: Wumpus World</vt:lpstr>
      <vt:lpstr>Models and Knowledge Bases: Wumpus World</vt:lpstr>
      <vt:lpstr>Entailment: Wumpus World</vt:lpstr>
      <vt:lpstr>Entailment: Wumpus World</vt:lpstr>
      <vt:lpstr>Entailment: Wumpus World</vt:lpstr>
      <vt:lpstr>Entailment</vt:lpstr>
      <vt:lpstr>Entailment: Wumpus World</vt:lpstr>
      <vt:lpstr>Entailment: Wumpus World</vt:lpstr>
      <vt:lpstr>High-level View: Logical Agents</vt:lpstr>
      <vt:lpstr>Logical Agents</vt:lpstr>
      <vt:lpstr>Logical Agents</vt:lpstr>
      <vt:lpstr>A Knowledge-based Agent</vt:lpstr>
      <vt:lpstr>Outline</vt:lpstr>
      <vt:lpstr>Logic Language</vt:lpstr>
      <vt:lpstr>Propositional Logic</vt:lpstr>
      <vt:lpstr>Poll 1</vt:lpstr>
      <vt:lpstr>Poll 1</vt:lpstr>
      <vt:lpstr>Poll 1</vt:lpstr>
      <vt:lpstr>Poll 1</vt:lpstr>
      <vt:lpstr>Poll 2</vt:lpstr>
      <vt:lpstr>Poll 2</vt:lpstr>
      <vt:lpstr>Poll 2</vt:lpstr>
      <vt:lpstr>Propositional Logic</vt:lpstr>
      <vt:lpstr>Propositional Logic Syntax</vt:lpstr>
      <vt:lpstr>Notes on Operators</vt:lpstr>
      <vt:lpstr>Truth Tables</vt:lpstr>
      <vt:lpstr>Notes on Operators</vt:lpstr>
      <vt:lpstr>Truth Tables</vt:lpstr>
      <vt:lpstr>Notes on Operators</vt:lpstr>
      <vt:lpstr>Truth Tables</vt:lpstr>
      <vt:lpstr>Propositional Logical Vocab</vt:lpstr>
      <vt:lpstr>Propositional Logic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920</cp:revision>
  <cp:lastPrinted>2018-11-27T13:42:27Z</cp:lastPrinted>
  <dcterms:created xsi:type="dcterms:W3CDTF">2018-10-11T11:39:27Z</dcterms:created>
  <dcterms:modified xsi:type="dcterms:W3CDTF">2024-09-24T19:54:32Z</dcterms:modified>
</cp:coreProperties>
</file>