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59" r:id="rId2"/>
    <p:sldId id="744" r:id="rId3"/>
    <p:sldId id="663" r:id="rId4"/>
    <p:sldId id="745" r:id="rId5"/>
    <p:sldId id="760" r:id="rId6"/>
    <p:sldId id="721" r:id="rId7"/>
    <p:sldId id="722" r:id="rId8"/>
    <p:sldId id="723" r:id="rId9"/>
    <p:sldId id="728" r:id="rId10"/>
    <p:sldId id="737" r:id="rId11"/>
    <p:sldId id="733" r:id="rId12"/>
    <p:sldId id="747" r:id="rId13"/>
    <p:sldId id="734" r:id="rId14"/>
    <p:sldId id="736" r:id="rId15"/>
    <p:sldId id="738" r:id="rId16"/>
    <p:sldId id="739" r:id="rId17"/>
    <p:sldId id="740" r:id="rId18"/>
    <p:sldId id="741" r:id="rId19"/>
    <p:sldId id="742" r:id="rId20"/>
    <p:sldId id="743" r:id="rId21"/>
    <p:sldId id="711" r:id="rId22"/>
    <p:sldId id="748" r:id="rId23"/>
    <p:sldId id="750" r:id="rId24"/>
    <p:sldId id="751" r:id="rId25"/>
    <p:sldId id="752" r:id="rId26"/>
    <p:sldId id="756" r:id="rId27"/>
    <p:sldId id="757" r:id="rId28"/>
    <p:sldId id="763" r:id="rId29"/>
    <p:sldId id="755" r:id="rId30"/>
    <p:sldId id="758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01:19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14466 5834 23951 0,'3'-2'2128'0,"-1"-2"-1696"0,2 1-432 0,1 0 0 16,0 3 528-16,4-3 32 0,4-3 0 0,9-4 0 0,12 0-128 0,5-5-32 0,7 2 0 0,-3 0 0 0,2 4-32 0,-3 0-16 0,-2 5 0 0,-2-1 0 0,-2 4-352 0,-2 1 0 0,0 1 0 0,0 1 0 0,4 1 1232 0,0-3 176 0,4 0 48 0,2-2 0 16,3 1 304-16,0-2 64 0,4 1 16 0,1-2 0 15,5-2-1184-15,3-3-224 0,5 4-48 0,2-4-16 0,-2 6-192 0,-2 0-48 16,-2 0 0-16,2 3 0 0,5 0 0 0,1 0 0 15,2-3 0-15,-2 3 0 0,-2 0-128 0,-4 0 0 16,-2 3 0-16,-4-3 0 0,-3 0 0 0,-1 1 0 16,-3-1 0-16,0 2 0 0,-2 1 0 0,-1 0 0 15,0 1 0-15,-1 1 0 0,-2 0 288 0,1 0 32 16,-2 1 0-16,-2-2 0 0,-1-2 0 0,-2 2 16 16,-1-3 0-16,-2-1 0 0,-2 2-144 0,-5-4-16 15,0 2-16-15,-5-1 0 0,-2 1-160 0,-4 0 192 16,-2 0-192-16,-5 0 192 0,-2 0-64 0,-5 0-128 15,0 4 192-15,-4 2-64 0,-4 3-128 0,-3 0 0 0,-2 4 0 16,-3 3 0-16,-3 4 0 0,0 2 0 0,-1 3 0 0,1-1 0 16,0 5 0-16,3-1 0 0,0 2 0 0,2-2 0 15,1 3 128-15,2 4 0 0,-2 6 0 0,0 3 0 16,-1 7-128-16,1 3 0 0,2 6 0 0,2-3 0 16,4 2 0-16,-1 4 0 0,5 8 0 0,-2 4 0 15,2 10 0-15,-1 1 0 0,0-7 0 0,-1-6 0 16,-1-4 240-16,-1 10 16 0,-3 6 0 0,-1 2 0 15,-2-7-256-15,0 3 0 0,1-4-144 0,0 1 144 16,2-8 0-16,0 1 128 0,4-1 16 0,0-3 0 16,2 4 176-16,0 4 16 0,2-2 16 0,-1 5 0 15,2-1-352-15,-1 2 144 0,2-4-144 0,-1 5 0 0,1 7 0 16,0 2 0-16,2-2 0 0,1-5 0 0,-1-5 0 16,1-4 0-16,-1-4 0 0,0-4 0 15,1-1 0-15,-1-6 0 0,2 0 0 0,-3-6 0 0,0-3 0 0,-2-3 0 16,-1-2 0-16,-2-8 0 0,-2 0 128 0,-3-3-128 15,0-4 192-15,-1-1-192 0,-1-3 416 0,-3 0-32 16,2-2 0-16,-1-4 0 0,0 1-160 0,0-6-32 16,2 3-16-16,1-6 0 0,3 0-16 0,1-1 0 15,2 2 0-15,1-2 0 0,4 3 64 0,1-5 16 16,1 0 0-16,1-2 0 0,1-2-240 0,0 1 0 16,0 0 0-16,-2-3 0 0,0 2 0 0,-2-1 0 15,-2-1 0-15,-1-1 0 0,-1 1 0 0,-1-2 0 16,-1 1 0-16,-1-3 0 0,-2 0 256 0,-1 0-32 15,1 0-16-15,-2 0 0 0,-3 0 112 0,-2 0 0 16,-1-3 16-16,-1 1 0 0,0 1 0 0,-2-2 0 16,-1 2 0-16,-3-1 0 0,-2 2-32 0,-5-3-16 15,-3 6 0-15,-5-1 0 0,-1 2 96 0,-5-1 0 0,1 4 16 16,-3-1 0-16,1 3-288 0,-3 0-112 0,3-1 0 0,-1 0 0 16,3-1 0-16,-2-1 0 0,-1-2 0 0,-1-4 0 15,0 0 0-15,-1 0 0 0,1-7 0 0,1 0 0 31,4-4-768-31,1-5-128 0,1-3-48 0,-2-7-24336 0</inkml:trace>
  <inkml:trace contextRef="#ctx0" brushRef="#br0" timeOffset="18182.08">16491 14449 8287 0,'-15'3'736'0,"1"-3"-592"0,3 1-144 0,4 2 0 0,-1-3-176 0,-4 2-64 0,-12 2-16 0,-13-2 0 0</inkml:trace>
  <inkml:trace contextRef="#ctx0" brushRef="#br0" timeOffset="19130.95">15886 14417 15663 0,'-11'4'1392'0,"1"-4"-1120"15,1 0-272-15,3 0 0 0,2 0 4144 0,3-2 768 16,-1 0 144-16,-3 2 48 0,-1-2-3008 0,-1-2-608 16,2 0-112-16,3-2-32 0,4 0-1072 0,3 1-272 15,4-1 0-15,1-1 0 16,2 3-400-16,2-2-144 0,0 3-32 0,-1-1 0 16,1 2 0-16,-2 2-16 0,0 0 0 0,-2 2 0 0,1 2 592 0,-1-1 0 0,-1-2 0 0,1 4 0 15,-1-1 416-15,2-2 48 0,1 2 16 0,3-3 0 16,2 1 496-16,2-2 112 0,3 0 0 0,2-2 16 15,3 1-432-15,1-3-96 0,2-2 0 0,2-3-16 16,3 3-320-16,3-4-64 0,1 1-16 0,6 2 0 16,3-3-160-16,0 4 0 0,1 0 0 0,-4 3 0 15,0 3 0-15,-4-2 0 0,-3 2 0 0,-3 2 0 16,-4 1 0-16,0 0 0 0,-1 1 0 0,0 2 0 16,0 1 0-16,1 1 0 0,1-2 0 0,1 1 0 15,3 0 0-15,-1-1 0 0,-2-2 0 0,-2 1 0 16,0-1 192-16,1-4 0 0,2-3 0 0,-1-1 0 0,2-2 96 15,0-4 32-15,2 0 0 0,2 2 0 0,-1-2-320 0,0 1 0 16,2 2 128-16,-2-2-128 0,3 3 0 0,-1 2 0 16,-1-2 0-16,-3 2 0 0,-2-1 0 0,-1 2 0 15,-1 0 0-15,-2 2 0 0,-1-3 0 0,-1 4 0 16,-4-2 0-16,0 2 0 0,-2 0 0 0,-2 0 0 16,0 0 0-16,-3 0 0 0,2 2 0 0,-3-2 0 15,0 1 0-15,-1 2 0 0,-1-3 0 0,1 1 0 16,0-1 0-16,-3 0 0 0,1 0 0 0,2-1 0 15,2-3 0-15,3-2 0 0,0 0 0 0,-3 0 0 16,0 1 0-16,-3 1 0 0,-1 0 0 0,0 1 0 16,-3 0 0-16,0 1 0 0,-2 2 0 0,1 0 0 15,-3 2 0-15,0-2 0 0,0 3 0 0,-1 0 0 16,1 0 0-16,-1-2 0 0,0 1 0 0,0-2 0 0,0 0 0 16,-1 0 0-16,0 2 0 0,1-2 208 0,-2 0-32 0,0 0-16 15,1-2-160-15,-2 2 0 0,0-2 0 0,1-2 0 16,-3 2 0-16,0-2 0 0,-3-2 0 0,0-3 0 15,-3-1 0-15,-4 0 192 0,-3 1-192 0,0-4 192 16,-3 3-32-16,-5-5 0 0,-3 2 0 0,-3-2 0 16,-2 3-160-16,1 1 0 0,2-2 0 0,1 3 0 15,2 4 0-15,2-3 0 0,1 3 128 0,2 3-128 16,1-1 0-16,3 1 192 0,0 0-192 0,2 0 192 16,2 3-192-16,1-4 0 0,3 2 0 0,1 2 0 15,1-2 0-15,3 0 0 0,1 0 0 0,1-2 0 16,2 2-144-16,2-2 144 0,1 0-192 0,2-1 192 15,5 2-128-15,0-1 128 0,4 1 0 0,2 0 0 0,2 0-192 16,4 3 64-16,0 0 128 0,6 0-208 0,5 4 80 16,1 1 128-16,2 1-208 0,0 1 80 0,0 3 128 0,-1 3 0 15,1 2-144-15,-6 1 144 0,1 3 0 0,-5 2 0 16,1 4 0-16,-3-5 0 0,-3 0 0 0,-5 1 0 16,-1-3 0-16,-6 0 0 0,-3 0 0 0,-3 1 0 15,-2 3 0-15,-3-6 0 0,-2 3 0 0,-2-7 0 16,1 2 0-16,-4-2 0 0,-2 0 0 0,-2-3 0 15,-2 1 0-15,-1 0 0 0,0 0 0 0,-3 0 0 16,-2 1 0-16,0 2 0 0,-3 8 0 0,-4 3 128 16,-2 4-128-16,-3 6 0 0,-2 1 160 0,-5 3-160 15,0 2 192-15,-1 2-192 0,1-4 256 0,-1 0-48 0,1-2-16 16,3-5 0-16,4-5-192 0,0-4 128 16,2-1-128-16,1-5 0 0,3-4 192 0,4-2-64 0,3-4-128 15,5 1 192-15,2-7-192 0,1 0 0 0,3-7 128 0,2-2-128 31,2-8-832-31,2 0-192 0,4-5-64 0,5-4-18880 0</inkml:trace>
  <inkml:trace contextRef="#ctx0" brushRef="#br0" timeOffset="19832.72">18977 13763 35007 0,'0'-9'3120'0,"0"2"-2496"0,0 2-496 0,0 1-128 0,0 3 1456 0,2-1 272 0,0-7 48 0,3-5 16 0,4-2-1536 0,4 0-256 16,5 1 0-16,4 2-208 15,4 7-352-15,5-1-64 0,3 7-16 0,3 2 0 0,3 3 432 0,1 2 80 16,2 5 128-16,-1-2-208 0,1 5 640 0,-3 1 128 16,0 3 16-16,-3 1 16 0,-3 1-176 0,-2-2-32 15,-1 4-16-15,-2-5 0 0,-2 4-64 0,-1-3-16 16,-3 1 0-16,-3-4 0 0,-4-1-128 0,0 1-32 16,-3 2 0-16,-3-2 0 0,-4 0-128 0,-4 1 0 0,-4-1 0 0,-6 0 0 15,-3 0 0-15,-5 1 192 0,-5-3-192 0,-5 1 192 16,-3 1 32-16,-4-3 16 0,0 0 0 0,0-5 0 15,-1 2-64-15,3-4-16 0,5 1 0 0,3-4 0 16,2 0-160-16,4 0 160 0,0 0-160 0,4-2 160 16,0 3-160-16,2 1 0 0,1-2 0 0,2 4 0 15,-1-4 0-15,3 4-176 0,1 1 176 0,1-2-128 16,3 2-80-16,1 0-16 0,1-1 0 0,3-1 0 16,0 0 224-16,2 0 0 0,1-1 0 0,2 0-144 15,1 1 144-15,2-2 0 0,2 2 0 0,1-3 0 16,2 0 0-16,0-1 0 0,1 3 0 0,0-2 0 15,3 3 0-15,1 1 0 0,-2-1 0 0,2 0 0 16,2 4 0-16,-1 0 0 0,2 2 0 0,-1 3 0 16,-1 1 0-16,-1 0-208 0,1 0 80 0,-5 0 128 0,-3 3-176 0,-1-1 176 15,-3 0-128-15,-1 3 128 0,-3-2 0 0,-2 3 0 16,0 0 0-16,-3 3 0 0,-2 0 0 0,-1 0 0 16,-1-1 0-16,-3 0 0 0,1 1 0 0,-1-1 0 15,-2-2 0-15,-1-1 0 0,0-1 160 0,-3-2 16 16,-2-3 0-16,1-1 0 0,-2 1 32 0,4-6 16 15,2-1 0-15,-3 1 0 0,-2-1-32 0,-3 2-16 16,-2 0 0-16,-1-1 0 0,-2 1 32 0,4-4 16 16,4 0 0-16,-3-2 0 0,-6 2 192 0,-8 0 32 15,-6 0 16-15,-2-2 0 0,1-2-16 0,-3-2-16 16,-2 0 0-16,-2-2 0 0,-2-4-432 0,-6-3 0 16,-5-2-192-16,-11-4-21808 0</inkml:trace>
  <inkml:trace contextRef="#ctx0" brushRef="#br0" timeOffset="23049.32">20942 13777 35935 0,'-1'5'3200'0,"-3"-2"-2560"0,1 0-512 0,-1 1-128 0,1-4 912 0,1 1 176 0,-2 4 16 0,-3 1 16 0,-2 4-1120 0,0 2 0 16,1 1-272-16,2 3 48 15,-1 0-1440-15,3 2-304 0,1 1-48 0,1 3-16 16,2 4 976-16,1 2 192 0,1 3 32 0,0 5 16 0,0 1 1728 16,-1 4 352-16,0 4 64 0,-1-1 16 0,-1 3 320 0,-1-2 80 0,1-1 16 0,-3 1 0 15,-1-3-1120-15,0 1-240 16,0-5-32-16,-1 3-16 0,1-4-352 0,-1 3 144 0,-2-5-144 0,2-2 0 15,-1-5 0-15,-1-2 0 0,1-6 0 0,-2-3 0 16,0-3 0-16,0-5 0 0,-1-3 0 0,1-5 0 16,-1-2-832-1,1-4-160-15,0-3-32 0,0-4-10640 0,-1-3-2128 0</inkml:trace>
  <inkml:trace contextRef="#ctx0" brushRef="#br0" timeOffset="23314.55">20200 14336 40543 0,'-5'3'3600'0,"-1"0"-2880"16,2-1-576-16,3-2-144 0,2 0 384 0,-1 0 32 15,0 0 16-15,0 0 0 0,5-2-432 0,7-4 128 16,6-2-128-16,12-3 0 0,7-2 256 0,12 0-48 15,9-2 0-15,12 4 0 0,6 0-16 0,7 4-16 16,5-3 0-16,4 4 0 0,0-1 80 0,-1 1 32 16,-5 3 0-16,-6 1 0 0,-4 2-128 0,-8 0-32 15,-6 3 0-15,-5-1 0 0,-7 2-128 0,-5 2 0 16,-4 0 0-16,-7 2-13376 0,-3 0-2640 16</inkml:trace>
  <inkml:trace contextRef="#ctx0" brushRef="#br0" timeOffset="35631.6">3721 8692 28559 0,'-1'-5'2544'0,"-1"1"-2032"0,2 1-512 0,0 0 0 0,0-1 1152 0,0-1 144 16,-1-2 32-16,1-8 0 0,0-5-224 0,0-2-32 0,0-3-16 0,1-1 0 15,1-2-864-15,0 2-192 0,-1-1 0 0,-1 2 0 16,1 2-192-16,-2 2 0 0,-1 1 0 0,-3 4 0 15,-3 1 192-15,-3 5-176 0,-2 0 176 0,-7 4-160 16,-2 2 160-16,-8 2 0 0,-2-1 0 0,-5 2 128 16,0 1-128-16,-4-3 144 15,-5 3-144-15,-2-2 160 0,1 1-16 0,1 1 0 0,3 0 0 0,2 1 0 16,4 1 352-16,2 1 64 0,4 1 16 0,3 2 0 16,2 0-256-16,2 0-32 0,2 4-16 0,0 2 0 15,2 5-272-15,-1 5 0 0,-1 3 0 0,0 7 0 16,-1 2-176-16,-3 11 176 0,-1 8-192 0,-2 10 192 15,-4 6 0-15,-1 12-128 0,-2 9 128 0,1 5 0 32,2 8-576-32,7-7-48 0,10-10-16 0,10-20 0 15,11-15-512-15,7-10-96 0,9-3-32 0,4-6 0 0,6-1 2240 0,6-2 448 0,6-1 96 0,8-8 16 16,3-2-576-16,4-8-112 0,7-5-32 0,1-1 0 0,4-6-560 16,3 0-112-16,2-4-128 0,2 0 176 0,-2-6-336 15,2-1-64-15,-1-7-16 0,-4-1 0 0,-14 5-96 16,-1-3-32-16,2-9 0 0,49-24 0 0,-61 24 624 15,-6 0-32-15,-7-3-16 0,-3-2 304 0,-7-1 64 16,-4-4 16-16,-7-2 0 0,-3 2-64 0,-6-3-16 16,-5 2 0-16,-7-3 0 0,-3-5-176 15,-5-3-32-15,-1 3-16 0,-4-6 0 0,-4-6-288 0,-4 0 0 0,1-1 0 16,-2 4 0-16,3 10 0 0,-3 3 0 16,-3 2 0-16,-3 5 0 0,-3 8 0 0,-6 1 160 0,-6 4-160 0,-7 7 128 15,-6 0-304-15,-6 6-64 0,-6 0-16 16,-4 4 0-1,-7 6-368-15,-4 6-80 0,-6 2 0 0,3 2-11968 0,8 1-2368 0</inkml:trace>
  <inkml:trace contextRef="#ctx0" brushRef="#br0" timeOffset="59847.82">807 13021 43311 0,'2'-1'3840'0,"-2"-2"-3072"0,1 3-608 0,0 0-160 0,3 0-320 0,0 0-112 0,3 0-16 0,7 0 0 16,4-3-80-16,6-1-32 0,2 2 0 0,-2-2 0 15,1 1-848-15,-3 0-160 0,-1 0-32 0,-2 0-16 16,1 0 688-16,-1-1 144 0,3 1 16 0,-1 0 16 0,2-1 1936 0,-1 2 384 15,2-4 80-15,1 2 16 0,0-1-448 0,4 0-64 16,1 3-32-16,3-2 0 0,3 4-672 0,3 0-128 16,2 0-16-16,2 1-16 0,2 2 16 0,0-3 0 15,0 0 0-15,1-6 0 0,-3-1-48 0,1-1-16 16,-1 0 0-16,3-2 0 0,-2 2 96 0,1-2 32 16,-2 4 0-16,-1-1 0 0,-1-1-192 0,-2 0-48 15,-3 2 0-15,-2-2 0 0,-3 1-128 0,-4 4 0 16,-1 1 0-16,-2 2 0 0,-1 0 0 0,0 0 0 15,2 4 0-15,0 0 0 0,-3-4 0 0,3 2 0 0,-1 2 0 16,1-4 0-16,-3 2 0 0,-2 0 0 0,0 0 0 16,-2-2 0-16,0 0 0 0,-3 0 0 0,-1 0-160 15,0-2 160-15,-2 0 0 0,-3 2 0 0,-2-2 0 16,-2-2 0-16,-1-2 0 0,0 2 0 0,-2 2 0 0,0-2 0 16,-1 2 0-16,-1-4 0 0,-1-1 0 0,-3 0 0 15,0-2 192-15,-2 1-64 0,-1 0 0 0,-5-4-128 16,1 2 192-16,-1 0-192 0,-3 1 192 0,0 0-192 15,-1-1 256-15,0-3-64 0,-2 3-16 0,-2-1 0 16,0 1-176-16,0-3 128 0,-1 2-128 0,-2 0 128 16,-3-2-128-16,-3 2 0 0,0 0 0 0,-1-1 0 0,6 3 0 15,1 1 0-15,2-3 0 0,4 4 0 0,4-2 0 0,6 3 0 16,3 2 0-16,3 1 0 0,1 0 0 0,2 3 0 16,0 0 0-16,0 0 0 0,1 3 0 15,0 0-144-15,1 1 144 0,0 1-160 0,1-1-32 0,0 2 0 16,3-2 0-16,1-2 0 0,2 2 192 0,1-2 176 15,3 4-48-15,0-2 0 0,1-1-128 0,1 0 0 16,-1 1 0-16,2 0 0 0,-2 1 0 0,1-2 0 16,0 4 0-16,1-1 0 0,2 0 0 0,-1-2 0 15,2-1 0-15,0 2 0 0,0 0 0 0,-1 1-176 16,0 3 176-16,-3 0-128 0,-2 1 128 0,-4 2 0 16,-1-2 0-16,-2 2-128 0,-2 1 128 0,0-2 0 15,0 0 0-15,0-4 0 0,2 2 0 0,-2-2 0 0,3 0 0 16,-3-1 128-16,0 0 256 0,-4 0 48 0,2 3 16 0,-4-2 0 15,-1 2-304-15,-4 3-144 0,-1-2 160 0,-3 2-160 16,-2 2 128-16,-4 2-128 0,-3 3 0 0,-2-1 144 16,4-4-144-16,-5 1 128 0,-3 1-128 0,-2-1 128 15,-2 1 64-15,1-4 16 0,7-1 0 16,-4 2 0-16,0 1-80 0,-2 0-128 0,2 1 176 0,2-3-176 16,1 2 0-16,0-2 0 0,0 1 0 0,-1-4-14880 15,1 0-2848-15</inkml:trace>
  <inkml:trace contextRef="#ctx0" brushRef="#br0" timeOffset="70982.82">957 16027 27647 0,'-9'-6'2448'0,"1"-1"-1952"0,2 2-496 0,3 1 0 0,2 0-656 0,-3 1-240 0,-2-8-32 0,-6-3-16 16,-3-7-2624-16,0 1-528 0,0 4-96 0,3 4-32 15,1 3 5248-15,1 4 1024 0,0-1 224 0,1 3 32 0,1 3 1472 0,0 0 304 16,1 0 48-16,1 0 16 0,1 3-1968 0,1-3-400 16,0 0-80-16,4 0-16 0,0 0-1104 0,4 0-240 15,3 0-32-15,4 0-16 16,4-3-1264-16,4-3-256 0,4 3-48 0,4-7-16 15,7 3 640-15,7-4 128 0,3 4 16 0,7-2 16 0,5 2 784 0,-1 1 160 16,1-1 16-16,-2 1 16 0,3 0 176 0,-2 2 48 16,-4-1 0-16,0 4 0 0,-1-1-448 0,-3 1-96 15,-3-2-16-15,-1-1 0 0,-1 2-144 0,-1-2 0 16,0 2 0-16,-3-2 0 0,1 4 128 0,-1-3 0 16,2 0 0-16,-2-1 0 0,0 2-128 0,-2-2 0 15,0-1 0-15,-3 1 0 0,-2-2 0 0,-2 0 0 0,-2 0 0 16,-4-1 0-16,0 0 0 0,-2-3 0 0,-1 4 0 0,-1-3 0 15,2-1 448-15,-1-2 144 0,0 2 48 0,-2-2 0 16,-1-1-192-16,-3 4-48 0,-1 0 0 0,-3 1 0 16,-3 2-400-16,-3 4 128 0,-2-2-128 0,-1 2 0 15,-2 0 0-15,0 0 0 0,1-1 0 0,-2 2 0 16,-1-1 0-16,-1-1 0 0,1 2 0 0,-1-1 0 16,-1 2 0-16,1-3 0 0,1 2 0 0,0 1 128 15,1-3-128-15,2 2 0 0,-2 0 0 0,2 1 0 16,2 0 0-16,-1-1 0 0,0 1 0 0,0-3 0 15,3 2 0-15,-3-1 0 0,-1 2 0 0,0 0 0 16,0 0-144-16,0 0 144 0,0-23 0 0,-3 17 0 16,-2-3 0-16,-2 2 0 0,2 1 0 0,-1-4 0 0,-2 1 128 15,-2-1 0-15,2 0-128 0,1 2 192 0,1-2-192 16,2-2 0-16,3 2 0 0,1-3 0 0,1 1 0 0,3-2 0 16,-2 2 0-16,2 2 0 0,0 4 0 0,-3-3-240 15,-1 6 48-15,-4 3 16 0,-1-3 48 0,-3 3 0 16,-2 3 0-16,-4-3 0 0,0 3 128 0,-3 0 0 15,-1-2 128-15,-3 1-128 0,-2 1 0 0,1-2 144 16,2 4-144-16,2-5 0 0,0 4 256 0,2-3-64 16,5 1-16-16,1-2 0 0,3 0-176 0,3 0 0 15,2 0 0-15,3-2 0 0,3-2 0 0,6 1 0 16,4-4 128-16,9 1-128 0,9-4 128 0,7 2-128 16,11 0 192-16,3 0-64 0,3 5-128 0,-1 3 0 15,1 3 0-15,-4 3 128 0,-6 2-128 0,-7 2 0 16,-7 3 0-16,-4 0 0 0,-5 3-144 0,-4 3 144 15,-6-4 0-15,-3 2 0 0,-3 2 0 0,-2-1 0 0,-2-4 0 0,-2 3 0 16,-2 5 0-16,-4 1 0 0,-1 0 0 16,-4 2 0-16,0-4 0 0,-2 1 0 0,-2-5 0 15,-2 1 0-15,-1-5 0 0,-2 2 0 0,-1 1 0 0,-1-2 0 16,0 2 0-16,-1 0 0 0,0 3 0 0,-1-3 0 16,5-2 0-16,-4 3 0 0,-3 2 0 0,-3 2 0 15,-5 2 0-15,-3 1 0 0,-4 2-176 0,-6 0-12448 16,-1 3-2496-16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31:15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25782 7934 3679 0,'-4'-9'320'0,"1"3"-320"0,1 2 0 0,1 2 0 0,1 1 1472 0,-1-6 208 0,-3 1 48 0,1-9 16 0,-5-2 1200 0,-2-1 224 15,-2-2 48-15,-3 5 16 0,-2 0-1296 0,-6 5-256 16,0 3-48-16,-7 4-16 0,-2 3-1616 0,-6 4-160 16,-1 5-112-16,1-1-32 0,4 6 432 0,0-5 64 15,6 0 32-15,5-2 0 0,5-1 1840 0,3-6 368 16,5-3 80-16,4 0 16 0,3-4-976 0,3-2-192 16,3-4-32-16,2-3-16 0,1 1-864 0,2-1-192 15,0 0-16-15,2 0-16 0,0 0-64 0,1 1-16 16,0 2 0-16,-1 1 0 0,0 2 80 0,-4 4 16 15,0 3 0-15,-2 3 0 0,-1 0 32 0,-2 0 16 16,-1 3 0-16,-1 3 0 0,-2-2-144 0,-1 2-16 0,1 1-128 16,-2-1 192-16,1 0 64 0,0-2 0 15,2 1 0-15,-1-4 0 0,3 1-96 0,2-2-16 0,1 0 0 16,2 0 0-16,3-2-144 0,-2 1 0 0,1-4-192 0,1 1 192 16,-1 0 0-16,3-2 0 0,-1 2 0 0,2-2 0 15,-1 1 0-15,0 1 0 0,-1 1 0 0,1-1 0 16,-2 2 0-16,0 2 0 0,2 2 0 15,-1-1 0-15,0 3 0 0,-2 1 0 0,0 2 0 16,1 2 0-16,-2-2 0 0,0 5 0 0,0-3 144 0,1 1-144 16,-2 3 160-16,0-5-32 0,1 4-128 0,-3-1 192 15,2-4 0-15,0 2-16 0,0-3 0 0,1 0 0 16,2 0-32-16,-2-1 0 0,1 0 0 0,2-1 0 16,-1 2-144-16,0-2 192 0,1 1-192 0,-1 2 192 0,1-1-192 15,1 3 128-15,-1-2-128 0,1 2 128 0,1 1-128 16,-3 0 0-16,2 2 0 0,-1 1 128 0,0-1-128 15,0 0 192-15,0 4-192 0,0-2 192 0,1 2-64 0,-2 3 0 16,2-5 0-16,-1 4 0 0,0 0-128 0,-1 1 0 16,0 1 144-16,0-2-144 0,0 3 0 0,-1-1 128 15,2-1-128-15,-2-1 0 0,1-1 144 0,-1 1-144 16,-1-1 192-16,2 2-192 0,-1-3 208 0,-1 0-64 16,0 1-16-16,2 0 0 0,-1 2 96 0,-1-1 16 15,1-1 0-15,-1 1 0 0,1 2-240 0,-1 1 0 16,2-1 0-16,-2-1 0 0,1 5 0 0,2-2 0 15,0-2 0-15,1 2 0 0,0-3 0 0,2 1 0 16,0-2 0-16,3 1 0 0,0-1 0 0,0-2 0 16,2 3 0-16,-1-3 0 0,0-2 0 0,0 4 0 0,-1 1 0 15,0-1 0-15,-1 2 0 0,-2 0 0 0,0 2 0 0,-1 2 0 16,-1-1 0-16,-2 4 0 0,-2 2 0 0,-1-1 0 16,0 2 0-16,-1 1 0 0,-2 1 0 0,2 0 0 15,-2 1 0-15,1-3 0 0,0-1 0 0,1-1 0 16,0-1 0-16,-1-3 128 0,2 0-128 0,2 1 0 15,-1-3 240-15,1-2 0 0,1 1 0 0,0-1 0 16,1 1-112-16,0 1 0 0,0 2-128 0,1-2 192 16,0 3-192-16,0-1 176 0,1 5-176 0,-1-4 160 15,1 3-160-15,-1-2 0 0,0-1 144 0,0 1-144 16,-1-4 0-16,1 0 0 0,-2-2 0 0,1 1 0 16,1 1 0-16,-2-3 0 0,1-1 0 0,1 0 0 0,0 3 0 0,0-3 0 15,0 5 0-15,0-4 0 0,-2 4 0 0,1-2 0 16,-1 1 0-16,-1 0 0 0,0 2 0 0,-2 0 0 15,1 1 0-15,-1 0 0 0,0 1 0 0,-1 2 0 16,0 1 0-16,-1 0 0 0,0 1 0 0,-1 2 0 16,1-3 0-16,0-1 0 0,0 1 0 0,2-1 0 15,0 0 0-15,1-2 128 0,0 3-128 0,2-3 0 16,0 1 0-16,1-2 128 0,-1-2-128 0,2-1 0 16,0 0 0-16,1 0 0 0,-1-4 0 0,0 2 0 15,1 0 0-15,-1 1 0 0,0-3 0 0,0 5 0 16,0-3 0-16,-1 2 0 0,-1 2 0 0,1-1 0 15,-2 3 0-15,-1-2 0 0,1 1 0 0,0-1 0 16,-1 3 0-16,2-5 0 0,-1 3 0 0,1-3 0 0,1 0 0 16,1-3 0-16,0 1 0 0,1-2 176 15,0 0-176-15,1-1 192 0,0-1-192 0,0 0 0 0,1-2 0 16,-1 0 0-16,-1 0 0 0,0 1 0 0,2-1 0 0,-2 0 0 16,0-1 0-16,0 0 0 0,1 2 0 0,0-2 0 15,0 0 0-15,0 0 0 0,1-1 0 0,-1 0 0 16,-1-1-128-16,0 1 128 0,2 1 0 0,-1 2 0 15,0-3 0-15,-2 2 0 0,1 1 0 0,-2-4 0 16,1 4 0-16,0-3 0 0,-2 2 0 0,2 1 0 16,0 3 0-16,0-2 0 0,0 1 0 0,-1 1 0 15,1-1 0-15,-2 0 0 0,1-1 0 0,1 1 0 16,-2-1 0-16,1-4 0 0,-1 2 0 0,-1-3 0 16,-1 0 0-16,2-2 0 0,-2-2 0 0,-1 2 0 15,0-6 0-15,-3 2 0 0,2-1 0 0,-3-2 0 16,0 0-128-16,-1 0 128 0,0-4 0 0,0 0 0 0,-1 0 0 0,-1-4-176 15,-1-3 176-15,-1 2-128 16,2-6-800-16,-1 0-160 16,2 0-16-16,0-3-13872 0,1-1-2784 0</inkml:trace>
  <inkml:trace contextRef="#ctx0" brushRef="#br0" timeOffset="3129.1">27398 11608 2751 0,'-5'-4'256'0,"0"-2"-256"0,0 2 0 0,3-1 0 0,-1 4 1696 0,2 1 288 0,0-2 64 0,-3-1 16 0,-2-1 304 0,0 1 48 16,0-1 16-16,0-2 0 0,1 3-128 0,0 1 0 16,1 1-16-16,0 1 0 0,2 0-896 0,1 1-176 15,-1 1-48-15,1-2 0 0,1 0-560 0,0 0-112 16,3 0-32-16,-1-2 0 0,2 1 512 0,1-2 112 16,1-1 0-16,1 1 16 0,2 0-144 0,0-1-16 0,2 0-16 0,0 0 0 15,2 1-368-15,4 2-80 0,0 1-16 0,0 1 0 16,2 2-208-16,0 3-32 0,1 0-16 15,0 0 0-15,0 2 48 0,0 0 0 0,-1-1 0 0,1 3 0 16,1-4 0-16,0 2 16 0,0 0 0 0,-1 0 0 16,0 2 32-16,-2-1 0 0,0 1 0 0,-1 0 0 15,0-2-80-15,-2 4-16 0,1-1 0 0,-1 0 0 16,0 4-80-16,0-3-128 0,-2 0 176 0,2 1-176 16,0 0 144-16,1 0-144 0,0-3 0 0,0-1 144 15,0 3 176-15,-1-2 48 0,2-1 0 0,0 0 0 16,-1 1-128-16,0 0-32 0,1-3 0 0,2 2 0 0,-1-3 64 15,3 0 16-15,0 0 0 0,3 1 0 0,0-1-288 0,2 0 160 16,0 4-160-16,2-3 128 0,-4 4-128 0,1-1 0 16,0 0 144-16,-2 3-144 0,2 0 0 0,-2 2 0 15,1-3 0-15,-1 1 0 0,0 0 0 0,-1 0 0 16,1-1 0-16,0-2 128 0,-4-1-128 0,4-3 192 16,-1 1-64-16,0-3 0 0,2 1 192 0,-1-1 32 15,2-1 16-15,1 2 0 0,0-1-240 0,1 2-128 16,0 2 160-16,2 0-160 0,2 2 0 0,0-1 0 15,2 3 0-15,-1 2 0 0,1-2 128 0,0 1-128 16,-1 0 176-16,-3 2-176 0,0-3 0 0,-1 2 0 16,1 1 0-16,-2-2-192 0,1 0 192 0,1-5 0 15,-2 2 0-15,-1-2 0 0,1-3 0 0,2-2 0 16,0-3 0-16,1 0 0 0,2-2 0 0,-1 1 0 0,1 1 0 16,-2-3 0-16,-3 3 0 0,-1 0 0 0,0 3 0 0,-2 0 0 15,-2 1 0-15,0-1 0 0,-2 3 0 0,-2-3 0 16,0 4 0-16,-2-4 0 0,-1 4 0 0,-3-4 0 15,0 2 0-15,1-1 0 0,-3 0 0 0,1-2 0 16,-3 1 0-16,2-2 0 0,0 2 0 0,-1 0 0 16,0-1 0-16,-1-2 0 0,1 0 0 0,-2 0 0 15,2 0 0-15,-3 0 0 0,0 0 0 0,-1 0 0 16,0 0 0-16,-1 0 0 0,0 0 0 0,-2 0 0 16,1 0 0-16,-1 0 0 0,-2 2 0 0,0 0 0 15,0 1 0-15,0-2 0 0,-1 1 0 0,-2 2 0 16,3-4 0-16,0 0 0 0,0 0 144 0,-15 15-144 0,12-11 256 15,-2-1-64-15,0 0 0 0,0-1 0 16,1-1 0-16,0-1-16 0,2-1 0 0,0-1 0 0,0-2-48 0,2-2 0 16,0-3 0-16,0 2 0 0,0 1-128 0,0-3 0 15,2 2 144-15,-1-2-144 0,-1 3 0 0,1-3 128 16,-1 2-128-16,1 0 0 0,-1 4 0 0,0-3 0 16,0 3 0-16,-1-1 0 0,0 1 0 0,0 0 0 15,-1 1 0-15,0 0 0 0,-1 0 128 0,1-2-128 16,-1-1 128-16,1 2-128 0,-1-4 144 0,1 1-144 15,1-1 192-15,1-3-192 0,-1-1 464 0,1-2-16 16,0 0 0-16,-2-3 0 0,2 0 48 0,0 0 0 16,-1-3 0-16,0 3 0 0,0-1-496 0,-2-1 128 15,1 2-128-15,-2-2 64 0,0 2-64 0,-1-2 0 16,0 1 0-16,-1 1 0 0,-1 1 0 0,-1-1 0 16,0-2 0-16,-1 1 0 0,-1 1 0 0,0-2 0 0,0-2 0 15,-1 1 0-15,0 1 0 0,0-2 0 0,0 2 0 0,0-5 0 16,1 2 0-16,0 2 0 0,1-4 0 0,2 1 0 15,-1 0 0-15,1 1 0 0,1-2 0 0,0 4 0 16,-1-4 0-16,0 1 0 0,1 0 0 0,-3 0 0 16,0-2 0-16,0 2 0 0,-3 0 0 0,0-1 0 15,0 4 0-15,-3-4 0 0,1 5 0 0,-1-2 0 16,1 3 0-16,-2-1 0 0,-2 0 0 0,1-3 0 16,1 3 0-16,0 0 0 0,1-1 0 0,-1 1 0 15,1-2 0-15,0-2 0 0,2 0 0 0,0-1 0 16,2-1 0-16,0-2 0 0,0 1 0 0,2-1 0 15,-1 2 0-15,3 1 0 0,-2-2 0 0,2 0 0 16,-1 3 0-16,0 2 0 0,-1 2 0 0,0-1 0 0,0 2 0 0,0 2 0 16,0-1 0-16,-1 1 0 0,2-2 0 0,-1-2 0 15,0 3 0-15,2-2 0 0,1-2 0 0,0 1 0 16,1 1 0-16,0-1 0 0,0 1 0 0,1 0 0 16,-1 0 0-16,1-1 0 0,-1 1 0 0,0-1 0 15,1 2 0-15,-3 1 0 0,1-1 0 0,-1-1 0 16,1 0 0-16,-3 2 0 0,0 0 0 0,-1 1 0 15,0 1 0-15,-1 2 0 0,0-1 0 0,0 1 0 16,0 2 0-16,0 0 0 0,0-1 0 0,-2 4 0 16,2 0 0-16,1-1 0 0,-1 2 0 0,1-1 0 15,0 2 0-15,0-1 0 0,2 1 0 0,-2 2 0 16,3-4 0-16,-2 4 0 0,3-3 0 0,-1 2 0 16,1 1 0-16,1-3 0 0,0 3 0 0,2-4 0 0,-1 1 0 15,2 0 0-15,-2 0 0 0,0 0 0 0,0-1 0 0,1 4 0 16,-1-3 0-16,-1 2 0 0,-1-1 0 0,1 1 0 15,-1 0 0-15,-2-1 0 0,1 2 0 0,1-1 0 16,-2 0 0-16,1 2 0 0,1-4 0 0,-3 2 0 16,2-2 0-16,-1 0 0 0,1-1 0 0,1-1 0 15,-1 3 0-15,1-4 0 0,1-1 0 0,2 2 0 16,-1-2 0-16,1 0 0 0,1 0 0 0,1-1 0 16,-1 1 0-16,1 3 0 0,0-5 0 0,1 5 0 15,0-2 0-15,0 2 0 0,0-2 0 0,0 3 0 16,1-1 0-16,0 0 0 0,-1 1 0 0,2 0 0 15,-1 1 0-15,-1 0 0 0,1 3 0 0,0-2 0 16,-1 2-368 0,2 2-64-16,-2-3-16 0,0 2 0 0,1 1 304 0,0 0 144 0,0-3-160 0,-1 3 160 15,2 0 0-15,-2 0-144 0,0 0 144 0,0 0 0 0,0 0 0 0,0 0 0 16,0 0 0-16,0 0 0 0,0 0 0 0,0 0 0 16,0 0 0-16,9-19 0 0,-7 16 0 0,-1-1 0 15,0 2 0-15,-1-2-128 0,1 0 128 0,-1 2 0 16,0-2 0-16,0 2 0 0,-1-2 0 0,0-1 0 15,0 1 0-15,-2 1 0 0,0-2 0 0,-1 0 0 16,0-1 0-16,-1 0 0 0,-1-1 0 0,1 1 0 16,-1-4 0-16,-2 2 0 0,1-1 0 0,-2-1 0 15,1 0 0-15,-2-2 0 0,-1 2 0 0,0-4 0 16,-2 2 0-16,1 1 0 0,-1 0 0 0,1-4 0 16,0 2 0-16,-1 0 0 0,0-2 0 0,-1 1 0 15,-1-2 0-15,2 1 0 0,-2-1 0 0,0-2 0 0,0 2 0 16,0-4 0-16,0 3 0 0,1 1 0 0,-1 0 0 0,-1-1 0 15,1 4 0-15,0-2 0 0,0 1 0 0,0 2 0 16,-1 0 0-16,-1-4 0 0,0 3 0 0,-1-2 0 16,2 3 0-16,-1-2 0 0,0-2 0 0,-2 2 0 15,1 0 0-15,-1-2 0 0,-1 0 0 0,-1-2 0 16,1 2 0-16,-1-1 0 0,0 2 0 0,0-1 0 16,0 0 0-16,0 0 0 0,2 1 0 0,-4-1 0 15,1 0 0-15,0 1 0 0,-2 2 0 0,2-3 0 16,-1-1 0-16,0 3 0 0,0 0 0 0,-1 2 0 15,2-3 0-15,-3 1 0 0,1-1 0 0,-4-1 0 16,0 3 0-16,-2-2 0 0,1 1 0 0,-1 2 0 16,-1-3 0-16,-1 1 0 0,2 0 0 0,0 0-128 0,3-1 128 0,0-1 0 15,0 0 0-15,1-3 0 0,1 0 0 16,0 0 0-16,2 1 0 0,-1-1 0 0,1 2 0 16,-1 1 0-16,-2 1 0 0,1-1 0 0,-1 0 0 0,-2 1 0 15,1-1 0-15,1 0 0 0,0 1 0 0,3-3 0 16,0 2 0-16,5 2 0 0,1-3 0 0,-1-1 0 15,3-1 0-15,1 2 0 0,1-1 0 0,1-1 0 16,0-1 0-16,2 2 0 0,-2 2 0 0,3-3 0 16,-1 0 0-16,0 1 0 0,1 1 0 0,-1 2 0 15,0-1 0-15,0 0 0 0,1 3 0 0,-1-3 0 16,0 4 0-16,0-1 0 0,-1 0 0 0,0 0 0 16,-2 1 0-16,0 0 0 0,-1 2 0 0,0-3 0 15,0 1 0-15,-2-1 0 0,1 0 0 0,-1-2 0 0,0 5 0 16,1-2 0-16,-1 0 0 0,-2-2 0 0,1 4 0 0,0-2 0 15,-1 3 0-15,1-1 0 0,0 0 0 0,-2 2 0 16,2 2 0-16,1-2 0 0,0 3 0 0,0-1 0 16,0 2 0-16,1-2 0 0,0 2 0 0,1-2 0 15,1 2 0-15,0 0 0 0,1 0 0 0,-2 0-128 16,2 0 128-16,-2 2 0 0,2-2 0 0,0 2 0 16,-2-2 0-16,2-1 0 0,-2 1 0 0,1 1 0 15,0-1 0-15,1-2 0 0,1 3 0 0,0-3 0 16,-2 2 0-16,2-2 0 0,-1 0 0 0,1 0 0 15,-1 0 0-15,3-2 0 0,-3 2 0 0,1-3 0 16,0 0 0-16,0 2 0 0,0-3 0 0,0 4 0 16,-2 0 0-16,1 0 0 0,0 0 0 0,-1 0 0 0,1 2 0 15,-2-2 0-15,1 2 0 0,-1-1 0 0,1 1 0 0,0-2 0 16,1 0 0-16,1-1 0 0,0 0 0 0,1 1 0 16,1 0 0-16,0 0 0 0,1 0 0 0,0-3 0 15,0 2 0-15,0 0 0 0,1-1 0 0,-1 0 0 16,1 0 0-16,0 0 0 15,-1 2-576-15,1-3-16 0,0 3-16 0,0 0 0 16,1 2-352-16,-2-2-80 0,2 0-16 0,-1 2 0 16,1-2-288-16,-2 0-48 0</inkml:trace>
  <inkml:trace contextRef="#ctx0" brushRef="#br0" timeOffset="12278.34">27769 11582 11967 0,'6'6'1072'0,"-3"-5"-864"0,-1 2-208 0,-2-3 0 0,0 0 2112 0,0 0 384 0,-1 0 80 0,1 0 16 16,-1 0-1520-16,2-3-304 0,0 2-64 0,-1 1-16 16,0 0 912-16,20-2 176 0,-9 2 32 0,4 2 16 15,4-1-752-15,4 2-160 0,3 3-16 0,3-2-16 16,3 4-880-16,0-2 0 0,0 4-128 0,-2-1 0 16,-4 1 128-16,-5-3 0 0,-6 2 0 0,-6-5 0 15,-5 2 192-15,-6-4 0 0,-6 2 16 0,-7-4 0 0,-6-2 848 0,-5 0 160 16,-5-4 48-16,-3 0 0 15,-2-4-560-15,-2-1-96 0,-3 0-32 0,0-2 0 0,4 1-448 16,2 2-128-16,4-1 0 0,4 4 0 0,2 0 224 0,3 1 32 16,2 3 0-16,2-2 0 0,1 3 0 0,1 2 0 15,1 0 0-15,1 4 0 0,0 0-112 0,2 1-16 16,1 2 0-16,0 2 0 0,1-2-128 0,1 2 0 16,1 0 0-16,1-2 0 0,3 2 0 0,0 0 0 15,1 1 0-15,3 0 0 0,3 3 0 0,2-1-176 16,2 0 48-16,2-2 0 0,3 3 128 0,2-3-128 15,2-1 128-15,2 3-128 0,2-5 128 0,0 2 0 16,1-2-144-16,1-1 144 0,1 0 0 0,-2-2 0 0,0-1-144 16,-2-1 144-16,-3-2 0 0,-2-2-192 0,-2-2 192 15,-2-1-160-15,-4 0 160 0,-1-1 0 0,-1 0 0 0,-1-1-128 16,-1 1 256-16,-1 0 64 0,1 0 16 0,-1-3 0 16,0 4 176-16,0-1 16 0,0 0 16 0,1 0 0 15,-2-3-80-15,1 2-16 0,-1 0 0 0,-1-4 0 16,1 4-192-16,1-5-128 0,-1 2 160 0,2-3-160 15,1 3 128-15,1-2-128 0,-1 0 0 0,0-1 0 16,-2 3 0-16,-1 1 0 0,-2 2 0 0,-7 1-160 31,-2 2-224-31,-8 2-32 0,-4 4-16 0,-7 2 0 0,-7 2 176 0,-5 1 48 0,-4 2 0 0,2 1 0 16,7-1 208-16,-3 1 0 0,-1-1-160 0,3 2 160 16,7 0-208-16,4-1 16 0,7 2 16 0,4-2 0 0,6 2-16 15,5-4 0-15,3 0 0 0,4 2 0 0,2-4 192 0,3 1-192 16,4-1 192-16,3 0-192 0,2-2 192 0,3 2 0 15,3-2 160-15,1 1-160 0,4-4 304 0,2 1-48 16,1-1 0-16,-1-1 0 0,0-1-16 0,-2-2-16 16,0 0 0-16,-1-3 0 0,-2-3 16 0,-1-2 0 15,1-1 0-15,-3-3 0 0,0 1 80 0,-2-4 32 16,0-2 0-16,-3-1 0 0,-1 1-64 0,-4 2-16 16,0-5 0-16,-3 5 0 0,-4 2-272 0,0 0 0 15,-4 1 0-15,-1 2 0 0,-2 4 0 0,-1 1 0 16,-4-1 0-16,-2 3 0 0,0 3 0 0,-2-1 0 15,0 1-176-15,-2 1 176 0,0 1-208 0,1 2 64 16,-1 4 16-16,-1-1 0 0,-1 2 0 0,-1 4 0 16,1 2 0-16,-4 0 0 0,0 6-112 0,1 0-16 15,-1 3 0-15,2 2 0 0,4-1 0 0,1 0 0 16,3 0 0-16,2 1 0 0,2-4 0 0,2 0 0 0,4-1 0 0,1-3 0 16,2-1 112-16,0-2 16 0,3-2 0 0,2-1 0 15,0-3 256-15,2-2 64 0,3-3 16 0,-1 0 0 16,3 0 288-16,0-2 48 0,1-1 16 0,2-2 0 15,1-2-176-15,2-3-16 0,0-1-16 0,-1-2 0 16,1-4-352-16,-3 0 144 0,0-3-144 0,-4-3 0 16,0 3 0-16,-2-3 0 0,-3 2 0 0,-1 2 0 15,-5 2 0-15,-2 3 0 0,-2 1 0 0,-4 2 0 16,-2 1 128-16,-4 3-128 0,-3 3 192 0,-2-1-192 16,-2 1 160-16,-3 0-160 0,-2 3 128 0,-1 0-128 15,-2 1 128-15,-3 4-128 0,-1-1 128 0,2 2-128 16,0 1 0-16,3 4 0 0,4-1-144 0,3 3 144 0,5-4-128 15,3 4 128-15,4-1 0 0,2 1 0 0,4-2-320 0,1 0 32 16,4-1 16-16,3-3 0 0,2 4-48 0,2-5-16 16,2 2 0-16,2-4 0 0,1 0 336 0,1 0-176 15,4 0 176-15,-1-2-128 0,2 1 128 0,-1-2 144 16,-1-1-16-16,0 0-128 0,-1-1 320 0,-3 1-32 16,1 0-16-16,-3-3 0 0,-2 1 48 0,-2 1 0 15,-1-2 0-15,-1 1 0 0,-2-2 16 0,-1-2 16 16,1-2 0-16,-2 0 0 0,-2-1-16 0,1-1 0 15,-2 0 0-15,0-2 0 0,-2 0-128 0,-2-1-16 16,1 2-16-16,-2-1 0 0,-2 3-176 0,-3-1 0 16,-2 4-192-16,-1 0 192 0,-1 3-224 0,-2 2 80 0,-1 1 16 15,-1 1 0-15,-1 4 128 0,-2 1 0 0,-2 4 0 16,-1 4 0-16,-1 2-240 0,-1 1-16 0,1 3 0 0,2-1 0 31,2 3-192-31,3-2-64 0,1 1 0 0,4-3 0 0,4 0 112 0,2 0 16 0,2-2 0 0,2-1 0 16,3-3 96-16,1 2 32 0,1-5 0 0,1-2 0 15,2 2 256-15,2-3 144 0,1 0-16 0,1-2 0 16,0-2 416-16,2 0 80 0,1-4 16 0,0 0 0 16,-1-2-160-16,2-2-32 0,1-4 0 0,0-1 0 15,-1-3-144-15,1-2-48 0,0-2 0 0,-2-5 0 16,-1-1-256-16,0-2 0 0,-2-1 0 0,-2 3 0 16,-3 2 0-16,-3 1-352 0,-3 2 48 0,-2 2 16 15,-4 2 96-15,-3 1 0 0,-2 2 16 0,-1 2 0 0,-4 4 176 0,-3 0 0 16,-2 1 0-16,-5 4 0 0,-1 4 0 15,-4 0-192-15,1 4 32 0,1 2 0 0,0 1 160 0,4 2 0 16,4 1 0-16,5-1 0 0,4-1-192 0,3 1-16 16,3 1 0-16,4-1 0 0,3 0-64 0,3 1-16 15,0-3 0-15,5-2 0 0,0 0 288 0,2-2-160 16,-1-4 160-16,2 2-128 0,5 0 128 0,2-2 0 16,3 1 0-16,2-2 0 0,-2-1 0 0,2 0 0 15,-1-1 0-15,2 1-128 0,-1-3 128 0,1 0 0 16,-1 0 0-16,-1-1 128 0,-2-2 112 0,-1 0 16 15,-1 0 16-15,-5 0 0 0,0-4 96 0,-4 1 16 16,-3 2 0-16,-4-2 0 0,-4 0-64 0,-6 2 0 16,-4 1 0-16,-4-4 0 0,-3 4-112 0,-3-3-16 0,0 3-16 15,-5 0 0-15,-5 2-176 0,-1 0 0 16,-3 1 0-16,2 3 0 0,3 3 0 0,3 4 0 0,6-4 0 0,2 3 0 16,6 3 0-16,3-1-256 0,2-2 64 0,5 2 16 31,-1 0-304-31,4 0-64 0,0-1-16 0,2 0 0 0,2-1 240 0,1 3 64 0,3-2 0 0,-1-1 0 15,3 3 256-15,0-3 0 0,0 0 0 0,1 1 0 16,0-4 0-16,-2 1 0 0,-2 0 176 0,0-2-176 16,-2 1 0-16,-1-2 0 0,-1 1 0 0,-1-2 0 15,-1 0 0-15,-1 0 0 0,3-2 0 0,-1 1 0 16,2-4 336-16,0 1-32 0,3 0-16 0,0-4 0 16,3 0-128-16,1 0-32 0,2-2 0 0,-1-3 0 15,2 0-128-15,-2-2 0 0,2 1 0 0,-2 0 0 16,0-3 128-16,0 1 32 0,-2 4 16 0,-2-2 0 15,0 6 0-15,-3-2 0 0,-2 5 0 0,-3 0 0 0,-1 4-176 16,-3-1 0-16,-1 2 0 0,-3 2 0 0,-1 0 0 0,-1 1 0 16,-1 0 0-16,0 1 128 0,-1 2-384 0,3-1-96 15,1 0-16-15,10-2-20720 16</inkml:trace>
  <inkml:trace contextRef="#ctx0" brushRef="#br0" timeOffset="72027.93">11169 4346 24879 0,'-9'-1'2208'0,"1"-1"-1760"0,1-2-448 0,3 2 0 0,4-1 1616 0,0 3 240 0,0-1 64 0,-1-2 0 0,0 0-1600 0,-2-6-320 15,2-1 0-15,-1 0 0 0,0 0-176 0,0-1 176 16,-2 1-208-16,-2 3 80 0,-1-2 128 0,-3 2 0 15,-1 2-144-15,-4 4 144 0,-3-2 0 0,-4 6 0 16,-3 0-144-16,-2 4 144 0,-2-1 0 0,-5 0 0 16,-4 4 0-16,-5-4 144 0,-6 1-144 0,-3 2 0 15,-3-5 144-15,-6-1-144 0,-1 0 224 0,-3-3-32 16,1-3 0-16,-8 2 0 0,-4-1 592 0,-4 1 112 16,-4-2 32-16,-3-1 0 0,6 4-304 0,-8-5-64 15,-4 2-16-15,0-1 0 0,1-1-368 0,1 0-176 16,2 3 160-16,-4-2-160 0,-1 1 0 0,-1 3 0 0,1 0 0 15,0 0 0-15,0 0 0 0,0 3 0 0,0 1 0 16,4-1 0-16,5 4 0 0,3 1 144 0,4-2-144 16,7 4 128-16,3 0-128 0,6-4 128 0,5 3-128 0,6-2 128 15,4-3 112-15,6 1 16 0,7 1 0 0,7-5 0 16,8 2-256-16,9-1 0 0,5 0-144 0,10 0 144 16,6-2-320-16,9 0 48 0,8 1 0 0,10 2 0 31,7-1-496-31,10 0-80 0,8 0-32 0,6-4 0 0,-1 0 544 0,10-4 96 0,11 2 32 15,7 2 0-15,5-1 208 0,0 0 0 0,2-1 0 0,2 4 0 16,1 4-288-16,3-2 32 0,-5-2 16 0,2 4 0 16,0-2 64-16,1 0 16 0,-2 1 0 0,-3-3 0 15,-5-1-384 1,-1 1-80-16,2 1-16 0,2 2-13024 0</inkml:trace>
  <inkml:trace contextRef="#ctx0" brushRef="#br1" timeOffset="90312.43">33318 13247 34095 0,'-10'4'1504'0,"2"-1"320"0,3-3-1456 0,2 1-368 0,3 1 0 0,0-2 0 0,0 0 560 0,0 0 32 0,0 0 16 0,0-2 0 0,0 1-240 0,0-2-48 0,2-1-16 0,-2-2 0 0,0 6-112 0,0 0-32 15,0 0 0-15,4-24 0 0,-5 17-160 0,-1 1 0 16,0 2 0-16,-2 1 0 0,0-2 224 0,0 4 64 16,-4-2 16-16,2 3 0 0,-1 0 32 0,-1 0 16 15,2 3 0-15,-2-2 0 0,2 1-128 0,0 2-32 16,-1 1 0-16,1 0 0 0,-2 1-64 0,1 3 0 16,-1-1-128-16,2 2 192 0,-1 0-64 0,0-1-128 15,1 1 176-15,1 0-176 0,3-2 128 0,1 2-128 16,1-4 0-16,1 2 0 0,1-2 0 0,1 3 0 15,1-3 0-15,-1 0 0 0,2 0 0 0,0 2 0 16,0-2 0-16,1 0 0 0,0 0 0 0,1 0 0 16,0 1 128-16,0-4-128 0,2 1 240 0,1 1-16 0,0-4 0 0,1 2 0 15,1-6 0-15,2 2 0 0,1-4 0 0,1-1 0 16,-1-2-224-16,0 0 0 0,-3-2 128 0,0-3-128 16,-2 1 0-16,-1 0-160 0,-2 1 32 0,-3-4 0 15,-2 2 128-15,-3 0 0 0,-1 0 0 0,-3 3 0 16,-1-2 144-16,-3 2 64 0,0 2 16 15,-1-1 0-15,-1 4 32 0,1 0 16 0,-1 1 0 16,0 4 0-16,1-2-272 0,0 4 0 0,0 1-128 0,1 0 128 16,0 0-240-16,-1 2 48 0,1 1 16 0,1 3 0 15,-2-1 176-15,1 2 0 0,-1 3 0 0,2-2 128 16,-1 4-128-16,2-3 0 0,-1 2 0 0,1-2 0 16,1 0 0-16,2 1 0 0,1-3 0 0,2-1 0 0,1 0 0 0,3-1-192 15,0 0 64-15,2-2 0 0,0 1 0 16,3-1 0-16,2-3 0 0,-1 1 0 0,4 1 128 0,0-4 0 15,1 2 0-15,1-3 0 0,1-3 0 0,0 2 0 16,-1-1 0-16,-2-2 0 0,1-2 144 0,-3 0 64 16,-1-1 16-16,-1-1 0 0,-3 0 16 0,-1-2 0 15,-3-1 0-15,-2 0 0 0,-1 0-112 0,-1-1 0 16,-1 1-128-16,-1-4 192 0,1 1-192 0,-2 2 128 16,0-1-128-16,-1 1 0 0,-1 3 0 0,0 4 0 15,-2 0 0-15,-1 4 0 0,1 5 0 0,-3 0 0 16,1 4 0-16,1 2-160 0,2 3 16 0,-1-1 0 15,0 2 0-15,2 0 0 0,2-1 144 0,1 0-160 16,-1 2 160-16,3 1-160 0,-1-2 160 0,2 1 0 16,1-4 0-16,0 1 0 0,3-1 0 0,-1-1 0 0,2-2 0 15,1-2 0-15,2 0 0 0,1-2 0 0,0-3 0 0,2 0 0 16,1-3 0-16,2 0 128 0,-1-4-128 0,0 0 128 16,1-3 0-16,-2 2 16 0,1-5 0 0,-1-2 0 15,1 2-144-15,-1-4 0 0,0-2 0 0,-3-1 0 16,1 0 0-16,-1-1 128 0,-3-2-128 0,-1 1 0 15,-1 2 144-15,-3 6-144 0,-1 0 160 0,-2 3-160 16,-2 4 256-16,-1 3-32 0,-1 3-16 0,-2 0 0 16,-1 3 128-16,-1 1 32 0,-1 5 0 0,-1 3 0 15,-2 2-368-15,1 2 0 0,-1 2 0 0,-1-2-128 16,2 0 128-16,0 2 0 0,1-2 0 0,2 0-128 16,0 0 128-16,1-2 0 0,2 0 0 0,2-1 0 0,1-1-272 15,3 1 16-15,-1-2 16 0,3 0 0 16,3-1-144-16,-1-3-48 0,1 2 0 0,2-3 0 0,1-2 32 15,0-1 0-15,3 0 0 0,0-1 0 0,3 0 400 0,1-4-160 16,1 2 160-16,2-2 0 0,0-2 0 0,0-1 320 16,-1 0-32-16,1-3-16 0,-1-2 192 0,0-3 48 15,-1-2 0-15,-1 2 0 0,-2-3-96 0,-2 0-16 16,-2-3 0-16,-3 1 0 0,-3 2-208 0,-3-3-32 16,-3 3-16-16,-2 2 0 0,-2-1-144 0,-4 2 0 15,0 0 0-15,-2 2 0 0,-1 4-288 0,-2 1-32 16,-1 6-16-16,0 2 0 0,2 2 16 0,-1 2 0 15,2 4 0-15,3 0 0 0,-1 2 64 0,3 1 32 0,1-1 0 16,3 0 0-16,0 2-144 0,4-2-16 0,-1 1-16 16,2-1 0-16,2-2 192 0,1-1 32 0,1 1 16 0,2-4 0 15,2 4 160-15,2-4 144 0,0-3-16 0,5 1-128 16,-1-1 0-16,4-1 0 0,1-2 0 0,1 0 0 16,-1-2 320-16,0-2-64 0,2 1 0 0,-2-4 0 15,0 2 0-15,0-2-16 0,-1 1 0 0,-4-4 0 16,-1 1-96-16,-2-1-16 0,-3-2 0 0,-4-1 0 15,-2 1-128-15,-2 2 0 0,-2-2 0 0,-2-2 0 16,0 2 0-16,-4-1 0 0,0 1 0 0,-1-2 0 16,0 2 0-16,-2 0 0 0,1 2 0 0,1-1 0 15,0 4-144-15,0 4-64 0,2 2-16 0,-1 1 0 16,2 1-32-16,0 5 0 0,1 3 0 0,0 3 0 16,1 4 64-16,0 1 16 0,1 4 0 0,0-1 0 0,0 1 176 15,0-2-160-15,3 1 160 0,-1-2-160 0,1 1 160 0,2-2 0 16,0-1 0-16,1 1 0 0,2-3 0 0,2-2 0 15,1-2 0-15,1-1 0 0,2-3 0 0,-1-2 0 16,4-2 0-16,0-2 0 0,0-2 240 0,1-2-32 16,-1-2 0-16,0-3 0 0,2-1-16 0,-3-2-16 15,0-4 0-15,-1 0 0 0,-1 0-16 0,-4-2 0 16,0-1 0-16,-3 0 0 0,-1-1-160 0,-1 2 128 16,-2 2-128-16,0 0 128 0,-2 1 144 0,-1 5 32 15,-1 0 0-15,-1 4 0 0,0 2-128 0,0 2-32 16,-1-1 0-16,-2 6 0 0,2 0-144 0,-2 3-176 15,1 3 48-15,0 1 0 0,2 0-128 0,0 2 0 16,2-2-16-16,2 1 0 0,1-1 272 0,1 0-160 16,1-1 160-16,1 1-128 0,0 0 128 0,1-2 0 0,3 0 0 15,0-2 0-15,2 0 0 0,-1 0 0 0,0-2 0 0,0 0 0 16,0-2-256-16,2 1 0 0,0-3-16 0,0 0 0 31,0 0-688-31,1-3-144 0</inkml:trace>
  <inkml:trace contextRef="#ctx0" brushRef="#br1" timeOffset="91633.73">32263 12625 11967 0,'4'0'1072'0,"-2"0"-864"0,1-2-208 0,-1 2 0 0,-1 0 176 0,2 0-16 0,0 0 0 0,2 0 0 16,3 0-160-16,-1 0 0 0,1 2 0 0,-3-2 0 15,-2 3 704-15,1 1 128 0,-2-2 0 0,1-1 16 0,-1 2 608 0,2 1 112 16,-1-1 32-16,2 2 0 0,-1-1-528 0,3-2-112 16,0 2 0-16,0-1-16 0,3 0-512 0,2 1-112 15,0 1 0-15,1 2-16 0,1-3-144 0,1 5-32 16,0-2 0-16,-2 2 0 0,3 1 624 0,-1 0 112 16,1 1 32-16,2 1 0 0,-2 2-128 0,0 1 0 15,0-4-16-15,-1 3 0 0,1 3-528 0,-1-3-96 16,-1 2-128-16,1 2 176 0,0-1-176 0,-1 3 0 15,-1-2 0-15,2 1 0 0,-1 1 0 0,-1-2 0 16,1 1 0-16,0-3 0 0,-1 3 0 0,1 0 0 16,1-3 0-16,-2 0 0 0,2-1 208 0,0 1-32 15,1-3-16-15,1-1 0 0,1-1 336 0,-1 0 64 16,1-3 16-16,2 0 0 0,0-1-128 0,2-1-32 16,2 0 0-16,-1 1 0 0,0 0-416 0,-1 1 0 0,-2-2 0 15,-3 2 0-15,-1 0 0 0,-1 2 0 0,0 0 0 0,-2-1 0 16,1 1 0-16,-2 0 0 0,1-2 0 0,-2-1 0 15,1 0 0-15,0 2 0 0,0 1 0 0,-1-2 0 32,-1 0-448-32,-2 0-64 0,1 2 0 0,-3 0-16 15,0 0-240-15,-2 2-64 0,0 1 0 0,-2 0 0 16,2 0 48-16,-3 1 0 0,3-1 0 0,-2-1 0 0,3-2 784 0,0 0 320 0,1-1 0 0,2 1-16 16,2-1-128-16,1 0-32 0,0-4 0 0,3 4 0 15,2-3-448-15,1-2-80 0,1 2-32 0,4 0 0 16,-1-2-1040-16,-2 2-208 0,1 2-32 15,0-1-16-15,1 3 720 0,1-1 144 0,0 4 16 0,1-1 16 16,-2 1 688-16,-3-1 128 0,0 2 0 0,-1 0 0 0,-4 4-192 0,0-1-64 16,-1 3-32-16</inkml:trace>
  <inkml:trace contextRef="#ctx0" brushRef="#br1" timeOffset="92528.9">32095 13015 15663 0,'-4'0'1392'0,"3"0"-1120"0,0 2-272 0,2-2 0 0,0 0 1936 0,0 0 336 0,0 0 64 0,2 3 16 16,2-3-1920-16,1 1-432 0,4 2 0 0,2-3 0 15,2 0-768-15,3 2-128 16,3-2-32-16,1 4 0 0,4-2 1536 0,1 2 304 0,2 2 64 0,2 0 16 16,0 4 352-16,-1-1 80 0,2 7 16 0,0 0 0 15,0 3-528-15,0 3-96 0,-1 0-32 0,-2 4 0 0,-1-4-224 0,0 1-48 16,1-1-16-16,-1-1 0 16,1-4-496-16,2 2 128 0,2-3-128 0,3 1 0 0,1-6 0 15,-2 0 0-15,3-1 128 0,2-3-128 16,3-1 0-16,3 0 0 0,2 0-144 0,0 1 144 0,-2-3-384 0,2 1 32 15,5 1 0-15,1-1 0 16,-2 0-256-16,1 1-48 0,2 4-16 0,0 3 0 0,3 5 320 0,0 2 64 16,-1 5 16-16,-7-3 0 0,-5 0 864 0,-5 0 176 15,-3 1 48-15,-17-15-816 16</inkml:trace>
  <inkml:trace contextRef="#ctx0" brushRef="#br1" timeOffset="93778.34">33419 13429 9215 0,'-5'-1'816'0,"3"-1"-656"0,-1 0-160 0,2 0 0 0,1 2 1120 0,0-3 192 0,0 2 32 0,-1 1 16 15,-2-2-3280-15,1-2-640 0,-1-2-144 0,0 2-32 0,-2-1 1968 0,-2 4 384 16,2-2 64-16,1 1 32 0,-1 1 2448 0,0 1 480 16,0-3 112-16,0 3 0 0,2 0-704 0,1 0-128 15,2-2-48-15,1 2 0 0,1 0-720 0,2 0-128 16,1 2-48-16,3-2 0 0,0 0-592 0,2 3-112 15,0 0-16-15,4 0-16 0,-1 1 272 0,3-3 64 16,4 4 16-16,0-2 0 0,3 1 800 0,2 1 144 16,1-1 48-16,5 0 0 0,7-1-336 0,6 2-64 0,1-1-16 15,-1-2 0-15,-2 2-704 0,36-1-464 16</inkml:trace>
  <inkml:trace contextRef="#ctx0" brushRef="#br1" timeOffset="94981.87">32030 12980 13823 0,'4'0'1216'0,"-1"0"-960"0,-2 2-256 0,0-1 0 0,-1 1 320 16,1 0 32-16,3 0 0 0,1 2 0 0,1 2 1456 0,3 3 304 0,3 0 48 0,1 0 16 15,1-1 176-15,4 0 32 0,1-2 16 0,2-2 0 16,4 0-1120-16,1 1-240 0,3-2-32 0,0 1-16 16,1 2-624-16,1 1-128 0,-1 1-32 0,0 0 0 15,1 4 224-15,0-2 32 0,0 2 16 0,-1 1 0 16,0-1 160-16,-3 2 16 16,0 2 16-16,-2-2 0 0,-2 0-352 0,-1 1-80 0,2-1-16 0,-2 0 0 15,0 2-224-15,-1-1 144 0,0-1-144 0,1-2 128 16,-4 1-128-16,1-1 0 0,2-2 0 0,1 0 0 0,0-2 0 15,3 0 128 1,0 1-128-16,1-3 128 0,0 0-128 0,2-1 0 0,3 3 0 16,0 1 128-16,-3 1-128 0,-2 2 0 0,-4 1 0 0,-4-3 0 0,-3 0 0 0,-1 2 0 15,1 2 0-15,-1 0-176 0,0 2 304 0,-3 1 48 16,0-1 16-16,-1 0 0 0,-2-2-64 0,2-1-128 16,-1-1 192-16,1-2-64 0,0 0-128 0,0-4 0 15,-1 0 0-15,3 1 0 0,0-4 0 16,0 0 0-16,1-2 0 0,0 1 0 0,2-2 0 0,0 3 0 15,1-3 0-15,0 1 0 0,0 2 0 0,0-3 0 16,-1 2 0-16,-1-1 0 0,-3 4 0 0,-1-1 0 0,0 0-192 16,-3-1 192-16,-1 2-160 0,0-1 160 15,-1 2 0-15,-1-2-144 0,-1 2 144 0,0 0 0 0,2-2 0 16,1 2 0-16,1 0 0 0,0 1-128 0,3-1 128 16,0 0-192-16,1-2 192 0,1 1-208 0,2-2 80 0,-1-1 128 15,2 0-336-15,-2 1 48 0,-1-3 16 16,-1 0 0-16,0 1-48 0,-1-1-16 0,-1 0 0 0,-3 0 0 31,-2 0-544-31,-3-1-96 0,0 1-32 0</inkml:trace>
  <inkml:trace contextRef="#ctx0" brushRef="#br1" timeOffset="96379.09">33199 13264 23039 0,'-3'-4'2048'0,"2"1"-1648"0,2-3-400 0,1 2 0 0,0 2 3264 0,1 2 560 0,-1-4 112 0,2 2 32 0,1-4-3152 0,2-2-624 0,1 2-192 0,-2-3 0 16,-1 6 0-16,-3-1 0 0,-1 1 128 0,-2 3-128 15,-3 3 848-15,-2 4 144 0,-1 0 32 0,-4 5 0 16,-2 4-592-16,-1 0-112 0,-5 5-32 0,-2-1 0 15,-2 5-288-15,-5-2-224 0,0 2 32 0,3 0 16 16,3-6 176-16,2 2-160 0,2 2 160 0,1-4-160 16,5 0 160-16,3-3 0 0,4-4 0 0,3 1 0 15,1-6 0-15,2 2 0 16,4-5 0-16,1-2 0 0,3 1 0 0,3-6-192 0,3-1 192 0,4-2-192 16,4-2 192-16,3-2-128 0,0 0 128 0,-1-3-128 15,-2-1 128-15,-1 0 0 0,-1-1 128 0,-2 1-128 0,-2-2 0 0,-1 4 0 16,-3-4 0-16,-2 4-192 0,-2-3 352 0,-4 1 64 15,-1 2 16-15,-2 2 0 0,-4-2 144 0,-1 3 48 16,-1 1 0-16,-2 0 0 0,1 0-96 0,-1 3-16 16,-2 4 0-16,0-1 0 0,-1-1-192 0,0 3-128 15,1 3 160-15,-1-1-160 0,-1 4 0 0,1 1 0 16,0-1 0-16,0 4 0 0,2 0 128 0,-2 2-128 16,-1 4 0-16,0 0 0 0,0 0 0 0,-1 3-320 15,0 0 64-15,1 2 0 0,-1-1 96 0,1 1 32 16,3 2 0-16,0-4 0 0,5 2 0 0,1-5 0 15,3 0 0-15,2-3 0 0,5-1 128 0,0-4 0 16,4-2 0-16,-1 0 0 0,2-4-208 0,1 0-16 16,-1-4 0-16,3 0 0 0,0-2 224 0,1-4 0 0,2-2 0 15,1-3 0-15,1 0 0 0,-1-5 0 0,-1 1 0 16,-2-1 160-16,-2-1-160 0,-5 3 0 0,-1-4 0 16,-4 2 128-16,-1-3 64 0,-4 3 0 0,-2 0 0 0,-3 2 0 15,-2 1 208-15,-2 2 48 0,0 4 16 0,-3 1 0 16,0 2-112-16,-2 4-32 0,1-1 0 0,-2 6 0 15,1-1-192-15,0 4-128 0,1-1 128 0,0 4-128 16,3-3 0-16,0 3 0 0,3 1 0 0,-1 3 0 16,2 2 0-16,-2 1-320 0,4 0 64 0,-1 0 16 15,0 3-16-15,2-3-16 0,-1 0 0 0,1 2 0 16,1-1 96-16,1-3 32 0,0 2 0 0,2-3 0 16,1-3 144-16,0-3 0 0,2-1 0 0,1-1 0 0,1-1 0 15,3-2 0-15,1-2 0 0,2-2 0 0,2-2 128 16,2-2 0-16,1-3 0 0,-1-1 0 0,0 1 0 0,-1-6 0 15,-2 1 0-15,-2-1 0 0,-2-1 64 0,-1 0 0 16,-2-4 16-16,-2 2 0 0,-1-3 176 0,-1 1 16 16,-3 1 16-16,-2 0 0 0,-1 1-144 0,-2 5-16 15,0-1-16-15,-2 6 0 0,-1-1-240 0,-1 5 144 16,-2 4-144-16,-1 4 128 0,1 1-304 0,-1 5-64 16,1 2-16-16,1 0 0 0,1 2 64 0,0 1 0 15,1 2 0-15,0 2 0 0,2 2 192 0,-1-1 0 16,1-2 0-16,1-2-144 0,0 3 144 0,3-3 0 15,-1-3 0-15,2 0 0 0,0-1 0 0,1-6 0 16,1 3 0-16,0-5-128 0,2-3-160 0,1-1-32 16,2-1 0-16,1-3 0 15,3-1-96-15,0-1-32 0,2-2 0 0,-1-1 0 0,2 0 320 0,-2-1 128 0,0-2-128 0,0 2 128 16,0 0 0-16,-1-1 0 0,0 1 0 0,0-4 176 16,-1 2 128-16,1-1 16 0,-1-3 16 0,0 2 0 15,1-3-16-15,-1 1 0 0,-1-2 0 0,0 2 0 16,-2-3-128-16,-1 3-48 0,-1 3 0 0,-3-2 0 15,-1 5-144-15,-1 0 0 0,-2 4 144 0,1 0-144 16,-3 3 160-16,-1 3-32 0,-1 3-128 0,-1 3 192 16,-1 1-192-16,-1 6-128 0,-1 1 128 0,-4 6-208 15,0 1-64-15,-2 3-16 0,-2 0 0 0,1 2 0 16,-1 2 288-16,2-2-192 0,-2 0 192 0,2 1-160 16,0 1 160-16,2-2 0 0,1-1 0 0,3-5 0 15,1-2 0-15,3-2 0 0,2-1 0 0,1-5 128 0,3-4-128 16,1 0 0-16,1-2 0 0,2-4 128 0,2 0-128 15,2-4 192-15,3-2-64 0,1-4 0 0,4-1-128 0,2-2 0 16,4-6-128-16,2-1 128 0,0-2 0 0,-1-3 0 16,1-1 0-16,-2 2 0 0,-3-1 128 0,-2-1 64 15,-1 1 16-15,-3-1 0 0,-3 1-64 0,-3 6-16 16,-2 4 0-16,-4 2 0 0,-2 6-128 0,-3 1 160 16,-4 1-160-16,-2 4 160 0,-3 4-160 0,-2 0 0 15,-4 4 0-15,1 2 128 0,-1 3-128 0,1-2 0 16,1 3 0-16,0-1-176 0,2-1 176 0,3 0 0 15,2 0 0-15,-1 0 0 0,5-1 208 0,1-4-16 16,3 1-16-16,2-4 0 16,1-3-560-16,4-2-128 0,3-2 0 0</inkml:trace>
  <inkml:trace contextRef="#ctx0" brushRef="#br1" timeOffset="131029.6">22346 686 4607 0,'-5'-4'400'0,"0"1"-400"0,1-3 0 0,3 2 0 0,0-1 0 0,-2-1 0 0,-1-5 0 0,-3-7 0 0,-3-5 0 0,-3-11 0 16,0-1 0-16,0-4 0 0,3 5 0 0,1 1 0 15,3 5 144-15,1 7-144 0,4 5 768 0,1 10 96 16,0 3 16-16,1 8 0 0,1 3 192 0,2 4 32 15,1 3 16-15,0 2 0 0,1 0-544 0,0 3-96 16,2-1-32-16,0 1 0 0,1 1-128 0,1-2-16 16,1 0-16-16,1 3 0 0,2 0-288 0,1 1 160 15,1 1-160-15,1 2 128 0,1-1 64 0,-1 4 16 16,3-1 0-16,-2 4 0 0,3 0 800 0,-1 5 144 16,0 2 48-16,0-1 0 0,1 5-448 0,0 2-96 15,3 9-16-15,2 3 0 0,4 9-400 0,1 3-96 0,1 4-16 16,0 0 0-16,-3-6-128 0,0 2 0 0,5 4 0 15,-1 0 0-15,-2-4 0 0,0 0 0 0,2 4 0 0,2-4 0 16,-2 1 0-16,2-7 0 0,0 0 0 0,-1-5 0 16,2-2 0-16,-3-6 0 0,0-5 0 0,-6-7 0 15,-1-7 0-15,-4-9-176 0,-3-8 176 0,-5-5-10016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34:58.96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31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1" timeString="2024-09-19T15:35:32.46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24597 5563 8287 0,'-1'-3'736'0,"0"3"-592"16,0-3-144-16,1 2 0 0,1 1 2240 0,0 0 400 0,2-3 96 0,-1 3 16 0,2-2-2080 0,1 1-416 15,1-2-64-15,0 1-32 0,0 0-160 0,-1 0 0 0,-1-2 0 0,-1 2-176 16,-1-2 176-16,-2 0 0 0,-1 2 0 0,-2-2 0 16,0-1 144-16,-1 2 112 0,-2-1 32 15,-1-1 0-15,-1 0 928 0,-1 0 192 0,1 1 48 0,-2-2 0 16,1 2-704-16,-1-2-144 0,0 3-32 0,0-2 0 15,0 1-448-15,-2 0-128 0,1 4 0 0,-3-2 0 16,2-1 0-16,-3 2 0 16,2 1 0-16,-4 0 0 0,1 0 512 0,0 0 48 0,-1 1 0 15,0-1 0-15,-1 3 0 0,2-3 0 0,-1 0 0 16,0 0 0-16,1 0 224 0,0-3 48 0,1 2 16 0,0-3 0 16,1 2-528-16,1-2-128 0,1 2 0 0,0-2-16 15,0 1-176-15,-2 1 0 0,-1 1 0 0,0-2 0 0,-1 3 0 16,-2 3 0-16,-2-3 0 0,-2 3 0 0,-2 1-128 15,1 1 128-15,1 0 0 0,-3 0 0 0,-1 1 0 16,1-2 0-16,-1 2 0 0,0-2 0 0,1-1 0 16,0 0 208-16,0-1-48 0,-1-2-16 0,0 0 368 0,1-2 64 15,-1 1 0-15,3-2 16 0,-1 3-400 0,-1-3-64 16,2 3-128-16,-2-3 176 0,3 3-176 16,0 0 0-16,-1 3 0 0,0-3 0 0,-1 0 0 0,1 1 0 15,-2 1 0-15,2 1 0 0,-1-2 0 0,1 1 0 16,-1 0 0-16,1 0 0 0,-1-2 0 0,1 0 0 15,-2 0 0-15,0 0 0 0,2-2 0 0,-2 0 0 16,-1-1 0-16,0 0 0 0,0 0 0 0,0-2 0 16,1 3 0-16,-2-3 0 0,0 2 0 0,0 0 0 15,0 0 0-15,-2-1 0 0,2 1 0 0,-1 0 0 0,-2 0 0 16,1 2 0-16,1-2 240 0,1 0-48 16,1 0 0-16,0 3 0 0,2-3 64 0,0 0 16 0,0 2 0 0,-1 1 0 15,2 0-272-15,-1 0 0 0,1 1 0 0,-2 2 0 16,2-3 0-16,-1 1 0 0,-1 1 0 0,1 1 0 15,0-3 0-15,0 1 0 0,-2-1 0 0,-2 0 0 16,1 0 0-16,-1-1 0 0,-1 1 0 0,-2-3 0 16,3 1 0-16,-2 1 0 0,-1-2 0 0,-1 3 0 15,0-1 0-15,-1 1 0 0,0 0 0 0,1 0 0 16,0 1 0-16,0-1 0 0,1 3 0 0,-1-3 0 16,1 0 0-16,1 0 0 0,2-3 0 0,1 2 0 15,-2 1 0-15,2-3 0 0,-1 3 0 0,0-2 0 16,4 1 0-16,-2 1 0 0,0 0 0 0,-1 0 0 15,1 1 0-15,-2 1 0 0,2 1 0 0,-1 1 0 0,0-1 0 16,-1 0 0-16,0-2 0 0,0 1 0 0,1-2 0 0,-2 3 0 16,0-3 0-16,1-3 0 0,4 3 0 0,-2 0 0 15,-2 0 0-15,3 0 0 0,-1-3 0 0,0 3 0 16,0 0 0-16,-2 1 0 0,2-1 0 0,0 2 0 16,2 1 0-16,-1-3 0 0,2 0 0 0,-2 0 0 15,1 0 0-15,1-3 0 0,-1 3 0 0,1-3 0 16,-1 0 0-16,-2 1 0 0,-2 1 304 0,1 1 0 15,0 0 0-15,-3 0 0 0,-2 0-304 0,-3 3 160 16,-1 0-160-16,-1-2 128 0,2 4-128 0,1-4 0 16,-1 2 0-16,3-1 0 0,-1-2 0 0,-1-2 0 15,2 2 0-15,-1-3 0 0,-2 2 0 0,-2 1 0 16,-1 0 0-16,-3 0 0 0,0 0 0 0,-1 1 0 16,-1 2 0-16,0-1 0 0,-1-1 0 0,1-1 0 0,1 0 0 15,0 0 0-15,2 0 0 0,-2 3 0 0,-1-2 0 16,-3 0 0-16,0 3 0 0,-2 2 0 0,1-2 0 0,-1 2 0 15,0-3 0-15,2-2 0 0,6 1 0 0,-2-2 0 16,-2 0 0-16,-3 0 0 0,-3 0 0 0,2 0 0 16,-1 1 0-16,1-1 0 0,1 0 0 0,0-1 0 15,2-2 0-15,1 0 0 0,-2-1 0 0,1 2 0 16,1-2 0-16,-2 4 0 0,-2 0 0 0,0 0 0 16,-2 1 0-16,2 2 0 0,-2-3 0 0,0-3 0 15,4 2 0-15,-1-1 0 0,1-1 0 0,-2 2 0 16,-3 1 0-16,2 0 0 0,-1 1 0 0,3-1 0 15,3 3 0-15,-1-3 0 0,2 0 0 0,0 0 0 16,3 0 128-16,-2 0 0 0,1 0 0 0,-2 2 0 16,-1-2-128-16,-1 4-144 0,2-4 144 0,1 0-208 0,1 0 208 0,1 0 0 15,2-4 0-15,2 2 0 0,0-2 0 0,-1 0 0 16,-1 2 0-16,-3-2 0 0,0 4 160 0,-1-2-160 16,-1 2 128-16,0-3-128 0,-1 2 128 0,0-2-128 15,-1 1 128-15,1-2-128 0,3 2 128 0,-2-2-128 16,-2 2 0-16,-1 0 128 0,1-1-128 0,0 0 0 15,1 1 0-15,-1-2 0 0,-1 0 0 0,2 2 0 16,-1-4 0-16,2 2 0 0,0 0 0 0,-2 2 0 16,0 2 0-16,-2 0 0 0,-2 2 0 0,1-1 0 15,2 2 0-15,1-1 0 0,0 2 0 0,2-4 0 16,-2 4 0-16,-2-4 0 0,0 4 0 0,-2 0 0 16,-1 0 0-16,1 2 0 0,-2 1 0 0,-1-1 0 0,2-3 0 0,-1 0 0 15,1-2 0-15,0 2 0 0,-1 0 0 16,0 1 0-16,1 1 0 0,1-1 160 0,2-1-160 0,0 0 160 15,3-1-32-15,-2-2 0 0,2-2 0 0,-2-2 0 16,-1 2-128-16,-3-4 128 0,-1 2-128 0,-1 0 128 16,0-1-128-16,2 1 0 0,2 1 0 0,0-2-176 15,-2 0 176-15,-2 2 0 0,2 1 0 0,-2 1 0 16,-3 2 0-16,2 1 0 0,1 1 0 0,0 1 0 16,3-1 0-16,1-3 192 0,2 0-32 0,1 3-16 15,5-3-144-15,0 1 0 0,2 1 144 0,1 1-144 16,1-3 0-16,0 1 0 0,2 2 0 0,2-3 0 15,0 0 0-15,1 0 0 0,0-3 0 0,-1-1 0 16,4 2 0-16,-2 1 0 0,0-2 0 0,2 1 0 16,-1 2 0-16,1 0 0 0,-2 2 0 0,1 1 0 0,0 0 0 0,-2 0 0 15,3 3 0-15,-1-2 128 0,2 2-128 0,0-2 192 16,5-2-64-16,-1 4 0 0,2-2 0 0,2-1 16 16,0 0 0-16,2 1 0 0,1 0-144 0,1-2 0 15,1 2 0-15,2-2 0 0,0 2 0 0,2-1 0 16,0-1 0-16,1 2 0 0,0-3 0 0,2 1 192 15,0 1-64-15,0-2 0 0,3 2-128 0,-1-3 0 16,0 0 0-16,1 2 0 0,1-2 0 0,1 0 0 16,0 1 0-16,-1 2 0 0,-1-3 224 0,2 2-32 15,1 2-16-15,-2-2 0 0,2 2-176 0,1 0 0 16,-1-2 0-16,1 2 0 0,0-2 0 0,0 0 0 16,1 0 0-16,-1-2 0 0,0 0 0 0,0 0 0 15,0 3 0-15,0-3 0 0,-1 0 0 0,1-3 0 0,-2 3 0 16,1 0 0-16,1 0 320 0,-1 0-32 0,1 0 0 0,0 0 0 15,0 0-288-15,0 0 0 0,0 0 0 0,0 0 0 16,0 0 0-16,0 0 0 0,15 20 0 0,-11-11 0 16,0-1 0-16,0 2 0 0,1 0 0 0,0 4 0 15,1 3 0-15,-1 0 0 0,0 4 0 0,-1 4 0 16,1-1 0-16,-2 3 0 0,1-1 0 0,-1 0 0 16,-1 1 0-16,1-1 0 0,-2-1 0 0,0 1 0 15,0 2 0-15,1-2 0 0,-1 5 0 0,-1-3 0 16,0 1 0-16,0 2 0 0,0 1 0 0,0 0 0 15,-1 3 0-15,1-1 0 0,1 1 0 0,0-3 0 0,0 1 0 16,1 0 0-16,-1-1 0 0,0-1 0 16,0 1 0-16,-1-1 0 0,1 3 0 0,-2 2 0 0,0 5 0 0,-3-4 0 15,1-1 0-15,-1-1 0 0,-1-3 0 16,0-1 0-16,-2 0 0 0,-1-5 0 0,1-2 0 0,-2 2 0 16,-1-4 0-16,2 1 0 0,0-1 192 0,-1-1-192 15,2-1 192-15,0 0-192 0,0-3 0 0,1-1 0 16,1-2 0-16,2-2 0 0,-1-2 480 0,0 1-16 15,2-4 0-15,-1 2 0 0,2-3-464 0,-2 0 0 16,1-1 0-16,1 0 0 0,-2 1 320 0,0 1-48 16,0-1 0-16,-1 4 0 0,1 0-272 0,-1 2 0 15,-1 0 0-15,1 1 0 0,1 3 0 0,-1-4 0 16,1 4 0-16,1-2 0 0,1 1 0 0,1-3 0 16,0-2 0-16,1 0 0 0,-1-4 0 0,1 1 0 15,0 2 0-15,-1-5 0 0,2 1 0 0,-1-2 0 0,1 1 0 0,0 2 0 16,-1-2 0-16,0 1 0 0,0 2 0 15,1 2 0-15,-2-1 0 0,1 3 0 0,0-1 0 16,0-1 0-16,-1 4 0 0,2-1 0 0,-1 2 0 0,0 1 0 16,1-2 0-16,0 2 0 0,-1-3 0 0,0 2 0 15,0-4 0-15,-1 0 0 0,2-2 0 0,-2 1 0 16,1-1 0-16,-1-2 0 0,1 2 0 0,-1-4 0 16,0 2 0-16,1-3 0 0,-1 0 0 0,2-3 0 15,-1 2 0-15,1 0 0 0,1-2 192 0,-1 3-192 16,2-3 0-16,0 1 0 0,-1 1 0 0,2 1 0 15,0-3 0-15,1 1 0 0,2 2 0 0,-2-1 0 16,1-1 0-16,0 2 0 0,3-3 0 0,-2 2 0 16,3-2 0-16,2-2 0 0,0 2 0 0,1-4 0 0,2 2 320 15,1-5-64-15,3 4 0 0,2-4 0 16,1 1-256-16,-1 0 128 0,3 2-128 0,-2-2 0 0,-2 4 128 0,0-2-128 16,3 2 0-16,-2-2 0 0,1 1 0 0,3 0 160 15,3-1-160-15,0 1 128 0,2 0-128 0,-1-2 0 16,0 1 0-16,1 3 0 0,1-2 0 0,2 1 0 15,4 1 0-15,-3-2 0 0,1 1 0 0,-1 0 0 16,-1 0-192-16,4-5 192 0,0 0 0 0,-1 1 0 16,-1-2 0-16,5-1 0 0,3 2 0 0,2 0 128 15,1-1-128-15,-3 3 0 0,0 0 0 0,-2 1 0 16,-3 0-144-16,0-1 144 0,-5 4 0 0,2-1 0 16,0 2 0-16,-1 0 0 0,-1 2 0 0,1-2 0 15,2 4 128-15,-1-2-128 0,0 0 0 0,0 0 0 0,-3-2-128 16,0 3 128-16,1-6 0 0,-1 3 0 0,2-4 0 15,-2-1 0-15,2 2 0 0,-1-1 0 0,3 0 0 0,-1 2 0 16,0-1 0-16,0 2 0 0,0-1 0 16,2-2 0-16,2 1 0 0,1 0 0 0,-1-3 0 0,2 1 0 15,-1 0 0-15,1-2 0 0,2 1 0 0,-2 0 0 16,-3 2 0-16,1 2 0 0,2 2 144 0,0 0-144 16,0 1 0-16,-1 2 0 0,-2 0-144 0,1 2 144 15,-4-1 0-15,1 2-128 0,1-3 128 0,2 0 0 16,1 4 0-16,2-4 128 0,1 1-128 0,1-2 192 15,-4 2-192-15,1-1 0 0,1-3-192 0,1 0 192 16,0 0 0-16,-2-4 0 0,-1 1 0 0,3 3 0 16,3-3 0-16,-1 3 0 0,0 0 128 0,-2 0-128 0,-1 0 0 15,-2 1 0-15,-4-1-176 0,2 0 176 0,-1 0 0 16,-1 0 0-16,-1-1 0 0,2 1 0 0,3 1 0 0,0 1 0 16,2 1 160-16,-1-2-160 0,1 4 0 0,1-1 0 15,0-2 0-15,0 0-192 0,-2-2 192 0,0 0 0 16,1-2 0-16,5 2 0 0,3 0 0 0,2 0 0 15,0 2 192-15,0-2-192 0,-1 2 0 0,-1-2 0 16,-2 0 0-16,0 0-192 0,-2 1 192 0,1 2 0 16,1-1 0-16,2 2 160 0,1-2-160 0,0 5 0 15,-1 0 0-15,-1-1-176 0,1 0 176 0,-4-3 0 16,-4 1 0-16,7-1 0 0,7 1 0 0,1-2 128 16,1 2-128-16,-2-1 176 0,0-1-176 0,1-4-144 15,0 2 144-15,0-4-208 0,-3 4 208 0,1 0 128 16,6 0 0-16,-2 4-128 0,-2-2 0 0,-3 2 0 0,0-2-160 0,-3-1 160 15,0 2 0-15,-2-1 0 0,5 2 0 0,-3-1 192 16,-4 0-192-16,3 1 0 0,3 0-192 0,-1-2 192 16,-2 1 0-16,0-2 0 0,-2 1 0 0,2 1 0 15,0 1 0-15,0-3 0 0,4 1 0 0,-1 1 192 16,-3-3-192-16,0-3 0 0,3-3-192 0,0 2 192 16,2-2 0-16,-1 2 0 0,1-2 0 0,0 4 192 15,0-1-192-15,-3 0 0 0,0 1-160 0,-1-3 160 16,1 2 0-16,2-1 0 0,1-1 0 0,0 4 0 15,-1-2 0-15,-4 2 0 0,1 0 0 0,-1 1 0 16,1-1 0-16,-1-2 0 0,1 2-128 0,-3-1 128 16,-2 2 0-16,5 2 128 0,4-1 0 0,-1 2-128 15,-4-2 0-15,0 0 0 0,3 0-160 0,3-1 160 16,1 3 0-16,0-3 0 0,2 1 144 0,-2 2-16 0,2-1-128 0,0-1-160 16,-7-1 160-16,5-1-208 0,4-1 208 0,1 2 0 15,1-3 0-15,0 2 0 0,0 1 0 0,-3 0 0 16,1 0 0-16,-5-3 0 0,-3 1 0 0,-2 2 0 15,2 0 0-15,0 2 0 0,0 1 0 0,1 3 0 16,-3-2 0-16,-3-2 0 0,2-1 0 0,0 2 0 16,-2-1-128-16,2 2 128 0,3-1 0 0,-1 0 0 15,0 3 0-15,1-2 0 0,-2 0 0 0,2 1 0 16,2-4 0-16,-2 2 0 0,0-2 0 0,3 1 0 16,3-2 0-16,2 3 0 0,3-2 0 0,-3 1-144 15,-4 1 144-15,-6-3-192 0,-1 1 16 0,-2 2 0 16,1-1 0-16,-2 2 0 0,-4 0 176 0,-5-1 0 15,-3 2 0-15,-3-1 0 0,-2 2 0 0,-3-3 0 0,-2 0 0 16,0 1 0-16,-2 0 0 0,-1-2 0 0,-2 1 0 16,0-3 0-16,-1 1 0 0,0-1 0 0,0 0 0 15,-2 0 0-15,1-1 0 0,-1-2 0 0,1 1 0 0,-2-2 0 16,2 0 0-16,-1 1 0 0,-1-2 0 0,1 1 0 16,-2-2 0-16,-3 0 0 0,0-1 0 0,-2 1 0 15,-1-1 0-15,-1 1 0 0,-2-4 0 0,-1 1 0 16,-1-1 0-16,0-2 0 0,0-2 0 0,1 2 128 15,-1-3-128-15,0-1 0 0,1 0 0 0,0-3 0 16,1 1 0-16,0-2 0 0,0-1 0 0,2-1 0 16,-2-2 0-16,2-1 0 0,0-1 0 0,-2-2 0 15,1 3 0-15,-1-3 0 0,0 2 0 0,0-1 0 16,-1 2 0-16,0-2 0 0,1-4 0 0,-2-1 0 0,2-3 0 0,-4 0 176 16,1-3-176-16,-2 1 192 0,1-4-64 0,-3-1-128 15,1-4 192-15,0 1-64 0,-1-6-128 0,0 1 192 16,0 2-192-16,0-1 192 0,0 3-192 0,0-1 0 15,0 0 0-15,2 3 0 0,-4-1 0 16,1 0 0-16,-1-2 128 0,-1 3-128 0,0-6 0 0,0 5 0 16,-2 1 0-16,1 2 0 0,-1 2 0 0,2 1 0 15,-2 5 0-15,-1-3 0 0,1 2 0 0,0 3 0 16,-1-3 0-16,1 3 0 0,-2 1 0 0,2 3 0 16,-1-1 0-16,3 3 0 0,-2 2 0 0,0-1 0 15,1 5 0-15,0-1 0 0,1 1 0 0,-2 0 0 16,1 2 0-16,0-1 0 0,0-2-128 0,0 1 128 0,0 2 0 15,-1 1 0-15,0-1 0 0,0 2 0 0,1 6 0 16,-2-2 0-16,1 5 0 0,0-2 0 0,0 3 0 16,0 2 0-16,-1 0-128 0,0-1 128 0,0 4 0 0,-2-1 0 15,2 2 0-15,0 2 0 0,-1-1 0 0,0 4 0 16,1-1 0-16,1 2 0 0,3-2 0 0,-1 2 0 16,2 0-144-16,0-3 144 0,1 2 0 0,0 0 0 15,0-2 0-15,0 0 0 0,-1-2 0 0,1 2 0 16,-3-1 0-16,1 2 0 0,-2-1 0 0,-2 1 0 15,0 2 0-15,-3-1 0 0,-1 3 0 0,-2 0 0 16,-2-1 0-16,-1 2 0 0,-1-1 0 0,0 0 0 16,-1-1 0-16,-1-1 0 0,2 1 0 0,-1-1 0 15,1 1 0-15,1-2 0 0,3 1 0 0,-2-5 0 16,3 1 0-16,1 0 0 0,1-1 0 0,2 0 0 0,0-2 0 16,-1 1 0-16,1-1 0 0,1-1 0 15,-2-1-448-15,1 0 32 0,-3 0 0 0,-4 0-21408 16</inkml:trace>
  <inkml:trace contextRef="#ctx0" brushRef="#br0" timeOffset="1241.93">12288 11137 7359 0,'6'-3'656'0,"-4"2"-528"15,1-2-128-15,-2 2 0 0,0-1 3296 0,0-1 624 0,1 2 128 0,0-1 32 0,2-2-2544 0,0 1-512 0,2-3-112 0,-1 4-16 16,-2 0-656-16,0 0-240 0,-2 4 144 0,-1 0-144 16,-1 3 512-16,-2 1 0 0,-2 4 16 0,-1 2 0 15,-1 4 384-15,-4 3 80 0,0 3 16 0,-4 0 0 0,-1 7 272 0,-2-1 48 16,2 2 16-16,-1 1 0 0,2-3-432 0,-3 3-80 15,-2 1 0-15,-1-1-16 0,-1 1-416 16,-2 0-80-16,2 3 0 0,-4 2-16 0,-1 1-128 0,-2 1-32 16,2-2 0-16,1-2 0 0,1-3 112 0,2-4 0 15,2-2 16-15,1-1 0 0,3-3-96 0,1-2-32 16,2 1 0-16,2-5 0 0,2-2-144 0,0-3 0 16,2-1 0-16,2-4 0 15,1-2-384-15,2-2-64 0,1-4-16 0,2-2-11664 16,3 0-2336-16</inkml:trace>
  <inkml:trace contextRef="#ctx0" brushRef="#br0" timeOffset="1633.4">12395 11077 35007 0,'-2'5'1552'0,"-2"-1"320"0,-1 2-1488 0,1-3-384 0,1 0 0 0,1-3 0 15,0 3 1088-15,-3 2 128 0,-2 3 48 0,-2 2 0 16,-1 3-496-16,1-1-80 0,3 0-32 0,0-2 0 16,2 0-224-16,3 0-48 0,4 1-16 0,-1 2 0 15,2-2-368-15,1 1 0 0,2 3 0 0,-1-3 0 16,2 2 272-16,-2 1-16 0,1-2 0 0,-1 3 0 0,1 3-256 0,0-1 0 15,0 5 0-15,2 1 0 0,2 5 0 16,-1 3 0-16,-1-4 0 0,-1 7 0 0,2 3 0 0,0 3 0 16,0 4 0-16,-1-3 0 0,-1-1 0 0,1-2 0 15,-1 0 0-15,-1-5 0 0,2-2 0 0,-2 0 0 16,0-1 0-16,1-2 0 0,-1-1 0 0,-1-3 0 16,-1 1 0-16,0-4 0 0,0-2-144 0,-1-5-96 15,0-2-16-15,-3-1 0 16,0-5-576-16,0-1-112 0,-1 0-16 0,-1-6-11264 15,0 0-2256-15</inkml:trace>
  <inkml:trace contextRef="#ctx0" brushRef="#br0" timeOffset="1904">11953 11769 35935 0,'-3'8'3200'0,"1"-4"-2560"0,-1 0-512 0,2-2-128 15,1-2 1216-15,1 0 240 0,3-2 32 0,2 2 16 16,4-4-1280-16,6 0-224 0,5-1 0 0,2-1-192 16,6 0 48-16,2-2 0 0,3 0 0 0,1 0 0 15,-3 3 0-15,-1 4 0 0,-4 1 0 0,-2 0 0 16,-1 4-16-16,-3-2 0 0,-2 2 0 0,1-1 0 15,-1-3-992 1,-2-3-192-16,0-1-32 0,1-1-14752 0</inkml:trace>
  <inkml:trace contextRef="#ctx0" brushRef="#br0" timeOffset="4316.85">12902 10438 28559 0,'-4'0'2544'0,"2"0"-2032"0,1 0-512 0,2 0 0 0,-1 0-352 16,0 0-160-16,0-3-48 0,-1 3 0 0,0 0 1248 0,-1-1 240 0,4 1 48 0,-2 0 16 0,0 0 368 0,0 0 80 16,9 19 16-16,-5-9 0 0,1 3-128 0,0 6-32 15,0 2 0-15,-1 5 0 0,1 0-736 0,-2 5-160 16,0 3-16-16,-3 1-16 0,2 1-368 0,-3 1 128 15,-1 1-128-15,-2-1 0 0,-1-2 0 0,0-5 0 16,-1-3 0-16,0-1 0 0,-2 0 0 0,1-1 0 16,1-7 0-16,1-4 0 0,0-2-192 0,2-8-16 15</inkml:trace>
  <inkml:trace contextRef="#ctx0" brushRef="#br0" timeOffset="8417.2">14698 9977 35935 0,'-8'-2'3200'0,"0"-2"-2560"0,3 0-512 0,0 1-128 0,1 2-1440 0,-2-4-304 0,-7-2-64 0,-6-6-16 16,-7-3 16-16,-5-2 0 0,2 2 0 0,1-3 0 15,2 3 752-15,1 2 160 0,2 0 16 0,-1 1 16 0,1 1 1408 0,-1 4 288 16,3 0 48-16,-2 4 16 0,-1 0 320 0,1 2 80 15,-1-1 16-15,-1 6 0 0,2-1-144 0,-1 2-16 16,1 2-16-16,-1 0 0 0,3 1-320 0,-1-1-64 16,1 0-16-16,0 1 0 0,1 2-352 0,3-3-80 15,1 0-16-15,2 2 0 0,2-2 224 0,2 3 64 16,3 2 0-16,1 1 0 0,2-1-16 0,3 5 0 16,1 2 0-16,2 5 0 0,4 6-240 0,2 3-64 0,3 6 0 15,2 3 0-15,5 6-256 0,-2 7 0 0,1 7 0 16,0 6 0-16,-1 4 0 0,-1 9 0 0,-1 1 0 0,-2 2 0 15,1 0-192-15,-2-5-64 0,2-11 0 0,-1 2 0 16,0-2 256-16,-2 2 0 0,1 1 0 0,-2 2 0 16,-3 5 272-16,-1-2 160 0,-2 1 16 0,0-3 16 15,-1-3-320-15,1-1-144 0,-2-3 128 0,0-3-128 16,-1-6 0-16,-1-3 0 0,1 6 0 0,-1-2 0 16,1 3 192-16,-1 0-32 0,-2 2-16 0,2 0 0 15,-3 0-144-15,-1 2 192 0,-2 0-192 0,-2-2 192 16,0-5-192-16,0 4 0 0,-1 1 144 0,-1-2-144 15,-2 3 0-15,1-7 0 0,-1-6 0 0,1-8 0 0,1-5 0 16,-1-3 0-16,-1-4 0 0,-3 1 0 0,0 3 0 0,1-4 0 16,-2-3 0-16,1-2 0 0,0 2 0 0,1-5 128 15,1 1-128-15,2 0 0 0,1-2 128 0,1 0-128 16,0-1 160-16,3 2-160 0,-1-5 304 0,3 1-48 16,0-6 0-16,3 2 0 0,-1-1-64 0,1-2 0 15,1 1-16-15,-1-1 0 0,1 4-176 0,-1-6 0 16,1 2 0-16,-2 1 0 0,-1-1 0 0,1-2 0 15,-1 2 0-15,-1-2 0 0,2-2 0 0,0 0 128 16,-1 1-128-16,0-2 128 0,2-1 224 0,1 1 32 16,1-4 16-16,-2 0 0 0,4-1-208 0,-1 0-64 15,1-2 0-15,1-2 0 0,1 2 0 0,0-2 0 16,1 2 0-16,0-3 0 0,0 2-128 0,0 1 0 16,0 0 0-16,0 0 0 0,0 1 0 0,-1 2 0 0,0-3 0 15,-1 2 0-15,1-2-144 0,1 0 144 0,-1-2-192 0,-1 2 192 16,2 0-128-16,0-3 128 0,1 3 0 0,2-1 0 15,-1 1 0-15,-1 0 0 0,2 0 0 0,0 1 0 16,4 2 0-16,-2-3 144 0,2 2-144 0,-1-2 192 16,0 2-192-16,0-4 160 0,2 2-160 0,-2-2 160 15,1-1 64-15,2 0 16 0,1-1 0 0,2-1 0 16,4 1-240-16,4-2 144 0,3 5-144 0,5 1 128 16,5 0-128-16,5 5 0 0,8 3 0 0,2-1 0 15,-1-4-144-15,-2 2-64 0,0-1-16 0,-2 0 0 16,-2-1 224-16,-4 0-192 0,-4 1 192 0,-3-2-192 15,-3 1 192-15,-5-2 0 0,-5-1 0 0,-7-1 0 16,-5 1-704-16,-5-7-32 0</inkml:trace>
  <inkml:trace contextRef="#ctx0" brushRef="#br0" timeOffset="8899.58">14642 10489 40543 0,'1'6'3600'0,"2"0"-2880"0,-1-4-576 0,2 5-144 0,0-4 128 0,1 4 0 0,3 5 0 0,6 10 0 0,7 7-128 0,-1 6 0 15,1 4 0-15,-4 2 0 0,-3-1 0 0,-6 1 0 16,-3 0 0-16,-4-3 0 0,-3 6 0 0,-4-2 0 16,-4 1 0-16,-1 3 0 0,-3-2 0 0,1 2 0 15,-1-1 0-15,2-5 0 0,3-1-192 0,1-7 192 16,5-6-160-16,0-5 160 15,2-5-944-15,2-6-80 0,1-4-32 0,1-4-15904 0</inkml:trace>
  <inkml:trace contextRef="#ctx0" brushRef="#br0" timeOffset="9334.73">15172 10773 40543 0,'-1'4'1792'0,"-1"-2"384"0,-1 1-1744 0,1-3-432 0,-1 3 0 0,2-3 0 16,0 3 528-16,-3-2 32 0,-1 4 0 0,-1-1 0 15,0 2-768-15,0 0-160 0,1 4-16 0,0 2-16 32,0 1-368-32,1 4-80 0,-1 4-16 0,0 1 0 0,0 4 592 0,0 3 112 0,2 3 32 0,-1 5 0 15,1 0 128-15,3 3 256 0,2-1-64 0,0 0-16 16,3-4-176-16,1-1 0 0,3-6 0 0,1-5-176 31,0-5-528-31,1-2-128 0,1-6 0 0,-1-4-16 0,0-2 80 16,3-4 32-16,0-3 0 0,1-1 0 0,-1-5 736 0,4-5 208 0,0-1 16 0,2-7 0 0,0-4 576 0,0-1 112 15,-2-1 32-15,-2-1 0 0,-1 1-240 16,-1-4-32-16,-1-3-16 0,-4-3 0 0,-2-1-112 0,-2 0-32 16,-3 5 0-16,-2 3 0 0,-3 0-32 0,-2 5-16 15,-1 4 0-15,-4 0 0 0,0 3-16 0,-1 3 0 16,-1 2 0-16,-1 4 0 0,1 0-64 0,-2 1 0 15,-1 5-16-15,-1 1 0 0,0 3-240 0,0 0-128 16,0 3 160-16,0 0-160 0,0-2 0 0,1 2 0 16,3-1 0-16,-2 2 0 0,-1-2-368 0,-1 2-16 15,0 0 0-15,3-2 0 16,0 2-272-16,2-2-64 0,4 4-16 0,2 1-18080 0</inkml:trace>
  <inkml:trace contextRef="#ctx0" brushRef="#br0" timeOffset="9816.79">16366 10858 21183 0,'-1'-7'1888'0,"-2"1"-1504"0,-1 0-384 0,1 3 0 0,0-1 2288 0,1 2 384 0,-2-2 80 0,-2-2 0 0,-3-4-1904 0,-3-2-384 0,-1 2-80 0,0 1 0 0,0 3-48 0,0 4 0 16,-1 4 0-16,-2 4 0 0,0 3 816 0,-2 5 144 15,-1-2 48-15,-2 4 0 0,0 2-592 0,0 1-112 16,-1 3-32-16,2 1 0 0,0-1-464 0,2 3-144 16,1 1 0-16,1-2 0 0,4 0 0 0,0 3 0 15,1 1 0-15,1 2 0 0,2-1 0 0,3-1 0 16,2 0 0-16,3 0 0 0,1-2 0 0,3-4 0 15,0-4 0-15,4 1 0 0,1-5 0 0,0 0 0 16,5-4 0-16,1-2 0 0,3-2-224 0,1-1 48 16,1-5 16-16,0 0 0 0,2-3 160 0,0-5 144 15,2-2-16-15,-1-3-128 0,2-3 256 0,-1 0-48 16,1-6-16-16,0 2 0 0,0-2 32 0,-2-2 0 16,-2 5 0-16,-1-4 0 0,-1 1 32 0,-3 0 16 15,-2-3 0-15,-1 0 0 0,-2-1-32 0,-2-2-16 0,-2 0 0 16,-3-3 0-16,-3 1 32 0,-4 3 0 0,-3 1 0 0,-1 1 0 15,-4 3-256-15,-2 2 128 0,-1 2-128 0,-4 1 0 16,2 5 0-16,-1 2 0 0,-2 4 0 0,0 0 0 16,-1 0-336-16,0 3-16 0,1 2 0 0,1-2 0 31,2 3-608-31,0 3-112 0</inkml:trace>
  <inkml:trace contextRef="#ctx0" brushRef="#br0" timeOffset="10700.07">17984 10657 46079 0,'-7'11'4096'0,"1"-5"-3280"0,3 0-656 0,2-2-160 0,0 2-448 0,-2 2-112 0,-3 6-16 0,-5 11-16 15,-4 4-1584-15,-2 3-304 0,-2 2-64 0,1-4-16 16,-1-1 640-16,-1-2 128 0,2-5 32 0,1-2 0 0,-2-2 3168 0,3-3 624 16,0-1 128-16,2-6 16 0,2-1-640 0,2-4-128 15,3-1-16-15,0-4-16 0,5-1-1040 0,1-4-208 16,1-1-128-16,2-2 160 0,3-2-160 0,3-5 0 0,1 5 0 0,3-3 0 31,1 4-432-31,2-1-64 0,2 2-16 0,1 4 0 16,0 1-32-16,-2 3-16 0,-2 2 0 0,2 0 0 0,5 7 560 0,2 0 0 0,2 3 0 15,1 2 0-15,1 3 0 0,1-1 0 0,-2 2 0 0,-3-1 0 16,-2 1 352-16,-2-1 80 0,-3 2 16 16,0-1 0-16,-4 1-240 0,1-1-32 0,-2 0-16 0,-3 3 0 15,-2 1-32-15,-2-2 0 16,-1-2 0-16,-5 1 0 0,0-1 64 0,-3 2 0 0,-2 1 0 0,-3-1 0 15,-1 2-192-15,-4-5 0 0,0 1 0 0,-2 0 0 16,-2-4 0-16,-1-1 160 0,0 1-160 0,-2-5 160 16,-3 2-160-16,-2-3 0 0,0-2 0 0,-1-2 0 15,-2-4 0-15,-1-2 0 0,-2-2-224 0,-1-9-12000 16,1-2-2384-16</inkml:trace>
  <inkml:trace contextRef="#ctx0" brushRef="#br0" timeOffset="10916.55">17722 10668 46079 0,'8'6'2048'0,"-3"-2"400"0,0-2-1952 0,1-2-496 0,0 2 0 0,1-2 0 0,6 0 288 0,7 0-32 16,14-2-16-16,14 0 0 15,9-2-768-15,9-5-160 0,5 0-16 0,-1-4-16 16,-8 3-320-16,-7 4-64 0,-4 0-16 0,-7 2 0 15,-4 2-2128-15,-5-1-416 0,-3 2-96 0,-5 1-16 16,-1 0 128-16,-5 0 32 0,-2 0 0 0,-2 0-2144 0,-2 0-416 16</inkml:trace>
  <inkml:trace contextRef="#ctx0" brushRef="#br0" timeOffset="11282.81">19033 10562 25791 0,'2'5'2304'0,"-2"-1"-1856"0,-1 1-448 0,0-5 0 15,0 4 3456-15,0-1 608 0,-1 0 112 0,0 7 32 16,-2 5-2560-16,0-1-512 0,-1 1-112 0,-1 1 0 16,-1 0-656-16,-3 2-128 0,-2 4-32 0,-2 1 0 15,-2 3-208-15,-4 2 0 0,0 6 0 0,-3 1 0 16,1 2 0-16,-2 2-160 0,-1 5 0 0,3-2 0 16,2 2-224-16,3-1-64 0,5 1 0 15,2-4 0-15,5-3 176 0,4-2 16 0,3-7 16 0,3-3 0 0,2-5 240 16,3-5 0-16,3-2-160 0,3-3 160 0,1-1 0 0,3-3-176 15,0-5 176-15,2-2-128 0,3-3 128 0,1-2-128 16,1-5 128-16,0-3-128 0,3-2 128 0,-1 0 0 16,1-6 128-16,0-3-128 0,-3-3 400 0,-1-4 16 15,-1-3 0-15,-2-2 0 0,-1-2-48 0,-3-1-16 16,-2-2 0-16,-3-4 0 0,-2-2 32 0,-3-1 16 16,-3 2 0-16,-4 3 0 0,-2 3-128 0,-6 3-16 15,-4 1-16-15,-3 2 0 0,-3 7-240 0,-4 2 0 16,-2 3 128-16,-7 5-128 0,-3 2-240 0,-7 6-80 15,-7 1-32-15,-7 5 0 16,-8 4-288-16,-8 4-64 0,-5 5-16 0,-9 2-18944 0</inkml:trace>
  <inkml:trace contextRef="#ctx0" brushRef="#br0" timeOffset="12133.17">15500 12695 47919 0,'-4'0'4256'0,"4"-3"-3408"0,4 0-672 0,2-1-176 0,2-2-288 0,3-1-96 0,7-5 0 0,12-6-16 31,11-7-336-31,10-4-64 0,7 1-16 0,0 2 0 0,-4 4 560 0,-3 6 128 0,-3 3 128 0,-5 6-208 16,-4 1 208-16,-6 6 0 0,-4 3 0 0,-7 0 0 15,-4 4 0-15,-5 2 0 0,-3 1 0 0,-4 0 0 16,-2 2 128-16,-3 0-128 0,-2 2 144 0,-3 1-144 16,-4-3 208-16,0 4-48 0,-3-2-16 0,0 1 0 0,-3 1-144 15,0-4 192-15,0 2-192 0,-3-4 192 16,4 1-192-16,-2-4 0 0,0 2 0 0,-1-3 0 0,-1 2 0 0,-1 0 0 15,1 1 0-15,-3 1 0 0,1-3 0 0,-1 3 0 16,1 1 0-16,1 2-176 0,-1 0-144 0,3 2-16 16,4 1-16-16,2-4 0 0,4 2 32 0,2-5 0 15,4 1 0-15,4-1 0 0,1 0 320 0,3 1 0 16,5 0 0-16,3 2 0 0,3 1 0 0,4-1-144 16,1 4 144-16,0 0-208 0,-3-2 64 0,0 1 16 15,1 1 0-15,-2-1 0 0,-4-2 128 0,-1-1 0 16,0 2 0-16,-2-2 0 0,-3 1 368 0,-1-1 0 15,-2 4 0-15,-2-1 0 0,-1 1-32 0,0 0 0 16,-3 3 0-16,-1 1 0 0,-1-4-64 0,-3 0-16 16,0-1 0-16,-2-3 0 0,-1 0-16 0,-3 2-16 0,-3-4 0 15,0 2 0-15,-2-2-224 0,-2 1 0 0,-2-1-192 16,-4 0 192-16,-3 2 0 0,-3-2 0 0,-3-1 0 0,2-3 0 16,3 1-192-16,-2 0 192 0,-4-5-192 0,1-2 192 31,5 0-448-31,2-2 0 0,6-2 16 0,5-2-12560 0,4 0-2496 0</inkml:trace>
  <inkml:trace contextRef="#ctx0" brushRef="#br0" timeOffset="12633.39">18341 12449 43311 0,'-4'12'1920'0,"1"-3"384"0,1-3-1840 0,1-2-464 0,1-3 0 0,0 1 0 0,0-2 128 0,-2 4-128 0,2 1 0 0,-2 1 144 16,-1 4-576-16,0 2-112 0,-3 1-32 0,-3 4 0 15,-3 4-96-15,-5 8-32 0,-2 3 0 0,-5 6 0 0,-4 5 288 0,-3-2 48 0,1 4 16 0,2-7 0 16,3-3 352-16,3-3-176 0,3-8 176 0,3-1-128 15,5-7 784-15,4-1 176 0,2-4 16 0,2-3 16 16,2-5-384-16,3 1-80 0,3-7-16 0,3-1 0 16,2 1-384-16,2-3-320 0,3 1 48 0,2 0 16 15,3 0-112-15,1 1-16 0,0 1 0 0,0 2 0 16,0 1 560-16,0 0 96 0,1 0 32 0,-1 0 0 16,-1 0-112-16,1 0-32 0,3 1 0 0,-2 2 0 0,0-1-160 15,-2-2-144-15,0-2 144 0,-3-1-208 16,-1 0-240-16,0-6-64 0,-1 2 0 0,1-3-17120 15</inkml:trace>
  <inkml:trace contextRef="#ctx0" brushRef="#br0" timeOffset="12900.69">18828 12413 40543 0,'-2'10'1792'0,"-1"-3"384"0,-2 2-1744 0,0-1-432 16,1-3 0-16,0 0 0 0,1 3 592 0,-6 7 48 16,-3 7 0-16,-7 10 0 0,-1 9-512 0,-1 6-128 15,0 1 0-15,3 3 0 0,2 2 0 0,1 1 0 0,1 6 0 0,2-1 0 16,2 2 352-16,1-5 0 16,1-2 0-16,-1-4 0 0,3 1 224 0,-2-6 64 0,1-3 0 0,2-3 0 15,-1-3-640-15,1-1 0 0,0-1 0 0,0-9 0 31,3-3-512-31,-1-6-160 0,2-6-32 0,1-4-16 16,0-3-560-16,4-9-128 0</inkml:trace>
  <inkml:trace contextRef="#ctx0" brushRef="#br0" timeOffset="13800.23">18922 9697 40543 0,'-14'-2'1792'0,"5"2"384"0,1 0-1744 0,3 0-432 0,4 0 0 0,2 2 0 0,1-2 336 15,2 4-16-15,3-2 0 0,7 2 0 0,7 2-192 0,10 0-128 0,6-4 160 0,8 0-160 0,3-2 0 0,4-2 0 0,2 0 0 0,2 2 0 16,1 0 192-16,-2 0-64 0,0 2-128 0,-2 0 192 16,-1 4-192-16,-4-2 176 0,-2 2-176 0,-2 0 160 15,0 1-160-15,-4-5 0 0,0 3 0 0,-2 0 0 16,-2-1 0-16,-2-2 0 0,-2-1 0 0,-5 2 0 16,-2-3 0-16,-6 2 192 0,-1-2-192 0,-5 0 192 15,-2 2-32-15,-2 0 0 0,-4 4 0 0,-1-3 0 16,-2 4-160-16,-3 2 0 0,-1 1 0 0,-3 2 128 15,-3 5 0-15,0 2 0 0,-4 3 0 0,1 5 0 0,-2 2 0 16,0 5-128-16,1 1 192 0,0 5-64 0,-2 9-128 16,0 4 0-16,1 8-192 0,-1 2 192 0,2-2-128 0,-1 5 128 15,1 6 0-15,2 1 0 0,3-6-176 0,-2 8 48 16,0 6 0-16,2-1 0 0,2-3-208 0,1-4-48 16,3-2 0-16,1-3 0 0,0 0 240 0,0-1 144 15,1 0-192-15,1-2 192 0,-1-4 0 0,0-2 256 16,-1-4-32-16,0 2 0 0,-1 3 32 0,0 0 16 15,-2-2 0-15,1 1 0 0,-1 4-272 0,1 0 160 16,2 4-160-16,0 2 128 0,1 4 32 0,0-4 0 16,3 1 0-16,-2-6 0 0,1 3-160 0,1-4 0 15,1 0 144-15,-1-1-144 0,3-2 0 0,-1-5 0 16,2-6 0-16,4-3 0 0,-1-3 0 0,-1-2 0 0,-2-6 0 16,1 3 0-16,-2-3 256 0,-2-1 96 0,0 1 16 0,-2-3 0 15,-3-4 16-15,-2 1 16 0,-1-3 0 0,-2 1 0 16,-1-1-112-16,-2 0-32 0,0 1 0 0,-2-1 0 15,1 0-256-15,-2 5 0 0,0 0 128 0,-2 4-128 16,0-2 0-16,0 0 0 0,1 0 0 0,2-5 0 16,0-2 192-16,0-1-64 0,1-1 0 0,1 1-128 15,2-5 272-15,-2-1-48 0,2-3-16 0,-2-4 0 16,0 0 176-16,1-4 16 0,1 0 16 0,-3-1 0 16,0-1-224-16,3-3-32 0,-1 0-16 0,-1 1 0 15,0-1-16-15,-5 0 0 0,1-2 0 0,0 4 0 16,-2-4-128-16,0 4 128 0,-1-1-128 0,-2-2 128 0,0 2-128 15,-3 2 0-15,-2-2 0 0,-2 2 128 16,3 0-816-16,-3-2-160 0,-4 5-48 0,-1-3 0 16,0-2-416-16,1-1-96 0</inkml:trace>
  <inkml:trace contextRef="#ctx0" brushRef="#br0" timeOffset="16145.84">22694 10757 41471 0,'-1'2'3680'0,"1"2"-2944"0,1-4-592 0,1 3-144 0,0-3 240 0,1 3 16 0,-1 1 0 0,3 0 0 0,1 4-128 0,2 2-128 0,0 3 176 0,0-3-176 16,-1 4 0-16,-1 2 0 0,2 1 0 0,-2 1 0 16,0 4 144-16,0 3-144 0,0 1 0 0,-1 3 144 15,2 1 176-15,-1 4 16 0,-1 3 16 0,1 4 0 16,1 3-208-16,-2 3-144 0,3 0 192 0,-3-2-192 15,0-4 0-15,0 1 0 0,-2-5 0 0,2 2 0 16,0 1 0-16,0 1 0 0,0 1 0 0,0-2 0 16,0 1 0-16,-1-2 0 0,-2 1 0 0,-2 1 0 15,1-2 0-15,-3 1 0 0,-3-1 0 0,0-1 0 0,-1-1 128 16,-2 1-128-16,1 1 0 0,0-5 0 0,-1 1 256 16,1-4-48-16,2-1-16 0,0-3 0 0,1 1-64 0,2-5 0 15,0-1-128-15,0-6 192 0,2-2 64 0,0-2 0 16,1-3 0-16,0 0 0 0,1-6-128 0,0 1 0 15,1-4-128-15,0 0 192 0,1-3-64 0,-2-1-128 16,1 1 176-16,-1-6-176 0,0 2 256 0,-1-4-48 16,-1-1-16-16,0-2 0 0,0-3-48 0,0-1-16 15,0-4 0-15,0-4 0 0,0-3 64 0,0-2 0 16,2-1 0-16,1-5 0 0,2 1-192 0,1-1 0 16,1 0 0-16,4 4 0 0,2-1 0 0,2 5 0 15,0 4 0-15,1 0 0 0,1 5 0 0,0 2-144 16,2 2 144-16,-2 3 0 0,2 3-144 0,-1 2 144 15,1 2 0-15,-2 4-144 0,0 2-80 0,2 0-16 0,-1 2 0 0,0 0 0 32,-1 2-176-32,-1-2-32 0,1 4-16 0,1-2 0 0,-1 0 304 0,0 1 160 0,-1 2-160 0,1 2 160 15,-1 3 0-15,0-1 0 0,0 2-128 0,1 2 128 16,-1-2 0-16,0 5-192 0,-1-2 192 0,-1 0-192 31,-2 2-192-31,-2-2-16 0,-1 4-16 0,-3-1 0 0,-3-1 160 0,-1-1 16 0,-4 4 16 0,0-2 0 16,-3 3 224-16,0-3 0 0,-1-3 0 0,0 0 0 15,-2 0 0-15,-2-4 0 0,2 1 0 0,-5-2 160 16,1 0-32-16,-3-1-128 0,-1 0 192 0,-4 2-64 16,-2 1-128-16,-3 3 0 0,-3 0 0 0,-2 2 128 15,-2 2-128-15,-1-1 0 0,-1-1 0 0,1 1 0 16,1-3 0-16,3-3 0 0,5-1 0 0,1-3 0 16,4-5 0-16,1-1 0 0,6-6 0 0,0-3 0 0,2-1 0 0,0-6 0 15,1 1 0-15,2-9 0 16,-2 1-384-16,3-2-48 15,-2-4-16-15,2-8-18624 0</inkml:trace>
  <inkml:trace contextRef="#ctx0" brushRef="#br0" timeOffset="16595.72">23716 10481 41471 0,'-3'4'3680'0,"1"-2"-2944"0,1 2-592 0,2 0-144 0,0-2 192 0,2 4 0 0,-1 4 0 0,1 9 0 0,0 4-192 0,2 8 0 0,0 4 0 0,-2 3 0 0,-2 3-272 0,-2 1 16 15,-1 1 0-15,-1-2 0 16,-1-2-640-16,-1-5-112 0,1 1-16 0,1-7-16 16,1 1-1008-16,1-10-192 0</inkml:trace>
  <inkml:trace contextRef="#ctx0" brushRef="#br0" timeOffset="17351.45">24367 11545 33167 0,'-1'2'2944'0,"1"1"-2352"0,0-3-464 0,1 0-128 0,1 0 1152 0,1 0 192 0,2 3 64 0,3-3 0 0,5 2-976 0,6 0-192 15,3-4-48-15,2 0 0 0,2-1 0 0,1-2-16 16,0-1 0-16,4-2 0 0,-1 2-176 0,-2 2-176 16,1-1 48-16,-2 4-11520 15,-1 1-2304-15</inkml:trace>
  <inkml:trace contextRef="#ctx0" brushRef="#br0" timeOffset="17607.88">24241 11927 36863 0,'-10'4'3264'0,"4"-2"-2608"0,4-2-528 0,2 0-128 16,2-4 1136-16,4 2 192 0,2-2 32 0,5-2 16 15,10-6-1056-15,10-5-320 0,13-4 128 0,8-1-128 16,7 0 0-16,4 0 0 0,5-1 0 0,-1 4 0 16,-2 3-144-16,-3 1 0 0,-3 1 0 0,-6 2-12176 15,-3-1-2432-15</inkml:trace>
  <inkml:trace contextRef="#ctx0" brushRef="#br0" timeOffset="18808.34">26502 10229 42383 0,'-5'-6'3776'0,"1"2"-3024"0,2-1-608 0,2 1-144 0,-2 2-496 0,1-2-128 0,-4-3-16 0,-2-8-16 0,-6-4 656 0,-5 0 352 15,-3-1-32-15,-4 1-16 0,-3 3-160 0,-2 4-16 16,-2 2-128-16,-2 4 192 0,0 0 0 0,-4 3 0 16,-1-1 0-16,1 4 0 0,0 2 192 0,0 0 16 15,0 1 16-15,2-2 0 0,3 1-96 0,1 1 0 16,3-3-16-16,3 0 0 0,3-3 16 0,2 3 16 16,1 0 0-16,3-2 0 15,1 4-160-15,1-2-48 0,0 3 0 0,3-2 0 0,0 4-128 0,4-1 0 16,0 2 0-16,2 0 0 0,1 1 0 0,4 2 0 15,0-3 0-15,1 4 0 0,2-1 0 0,1-2 128 16,2 2-128-16,0-2 0 0,1 2 176 0,1 1-48 16,2-1-128-16,0 0 192 0,-1 1-192 0,1 3 176 15,-2-1-176-15,1 0 160 0,0 2-160 0,-2 1 160 16,1 1-160-16,-1 0 160 0,-1 0-160 0,0-2 0 0,1 3 0 16,0-1 0-16,0 3 0 0,-1 3 0 0,1 0 0 0,-1 0 0 15,2 4 0-15,-1 3 0 0,1 2 0 0,-1 3 0 16,2 5 0-16,-3-1 0 0,1 7 0 0,-4 2 0 15,2 6 0-15,-5 1 0 0,-3 7 0 0,-1 7 0 16,-3 8 0-16,-4 10 0 0,-1 3 0 0,-2-1 0 16,-2-6 0-16,1 0 0 0,-1-9-128 0,3 0 128 15,3-8 0-15,-1-1 0 0,5-4 0 0,1-5 0 16,2-2 0-16,3-5 0 0,2 1 0 0,2-4 0 16,0-1 0-16,1-3 0 0,-3-5 0 0,0 1 0 15,-2 0 0-15,-2-2 0 0,-1 1 0 0,-4 1 0 0,2-1 0 16,-2 1 0-16,-2 4 0 0,-3 1 0 15,1 1 128-15,-2 2-128 0,-1-1 128 0,1-2-128 0,0-5 0 0,2-1 0 16,1-3 128-16,1-3-128 0,2 1 0 0,2-9 0 16,0-1 0-16,1-7 0 0,1 1 0 0,0-2 0 15,0 0 0-15,-1-3 0 0,0 2 0 0,0-5 192 16,-1 5-192-16,-2-3 192 0,1 0-192 0,-3 5 0 16,-3-1-192-16,-1 5 192 0,-1-1 0 0,-1 4 0 15,0-3 0-15,0 0 0 0,1 3 0 0,1-5 0 16,2-4 0-16,-1 1 0 0,3-1 0 0,1-2 0 15,0-3 0-15,0 2 0 0,4 1 160 0,-1-4 0 16,2 3 0-16,1-3 0 0,0 1-160 0,1-4 0 16,1 3 0-16,-1-2 0 0,1-2 0 0,1-2 0 15,0 1 0-15,-1 2 0 0,1-1 0 0,-1 0 128 0,-1 0 0 16,1 2 0-16,-3 2-128 0,2 0 160 16,-3 3-160-16,1-2 160 0,-2 6-160 0,1-1 0 0,-1 0 0 15,0 2 0-15,1 1 0 0,1-4 0 0,-1 4 0 0,3-7 0 16,0 0 0-16,1-2 0 0,2-4 0 0,-1 0 0 15,3 0 256-15,1-4 64 0,-1 0 0 0,1 2 16 16,-1-2-96-16,0-2-32 0,1 2 0 0,0 1 0 16,-1-1-208-16,-1 1 0 0,0 2 0 0,1 4 0 15,0-1 0-15,1-2 0 0,1 5 0 0,1-1 0 16,2 0 0-16,1 1 0 0,5 0 0 0,1-1 0 16,2 0 0-16,4-4 0 0,4 2 0 0,6 0 0 15,2-2 0-15,2 0 0 0,-1 2 0 0,2-2 0 16,1 0 0-16,-1 1 0 0,0-2 0 0,-2 1 0 0,-2-2-272 15,-4 2-48-15,-1-2-16 0,-2 0 0 16,-1 1-240-16,-2-1-64 0,1-1 0 0,0-1 0 16,-1 0-416-16,-1-2-96 0,0-2 0 0,-5 0-12240 15,-4 0-2448-15</inkml:trace>
  <inkml:trace contextRef="#ctx0" brushRef="#br0" timeOffset="19635.14">26292 10668 26719 0,'0'-3'2368'0,"0"0"-1888"0,0 0-480 0,1 1 0 0,0 1 2416 0,0-3 384 0,2 1 80 0,0-3 0 0,4-2-1488 0,0-4-304 0,3-2-64 0,0 0-16 16,3-1-480-16,-1-1-80 0,-1 4-32 0,-1-2 0 15,2 3-208-15,-1 1-32 0,0 3-16 0,0-2 0 16,3 3 64-16,2-2 16 0,3 0 0 0,-1 2 0 16,2 2-240-16,0 1 0 0,-1 0 0 0,0 3 0 15,0 1 0-15,-2 4 0 0,0-1 0 0,-2 2 0 16,-1 0 0-16,-3 1-160 0,-1 2 32 0,-3 1 0 16,0 2 128-16,-2 1 0 0,-2 0 0 0,-2 2 0 15,-1 1 0-15,-2 0 0 0,-3-1 128 0,-1 1-128 0,-2 0 0 16,-2 3 128-16,-1-3-128 0,0-3 0 0,-1 2 0 15,-2 1 128-15,0 0-128 0,1 3 0 0,-1-3 0 16,1 3-128-16,0-1 0 0,0-2 0 0,1 0 128 16,1 3 0-16,0-3 0 0,1 4 0 0,2 1 0 0,0 1 0 15,2-6 0-15,1 0 0 0,3-3 0 0,2-1 0 16,0-5 0-16,2 2 0 0,3 0 0 0,3-2 0 16,0-1 0-16,3 0 0 0,2 1 0 0,3-4 0 15,1 3 0-15,4-2 0 16,4 1-400-16,2-1-48 0,0 2-16 0,0-5 0 15,-1 4-1072-15,-1-5-192 0</inkml:trace>
  <inkml:trace contextRef="#ctx0" brushRef="#br0" timeOffset="20200.18">27147 10513 34095 0,'-1'4'3024'0,"-1"-1"-2416"0,0 0-480 0,1 0-128 0,2-2 1616 0,1 1 304 0,0 1 64 0,0 1 16 16,2 2-1552-16,2 1-304 0,-1 4-144 0,0 3 128 16,0 5-544-16,-4-3-112 0,-1 5-32 0,-3 1 0 15,-3 0-80-15,-2 0-32 0,-2 1 0 0,0-1 0 0,-1-4 672 16,0 2 192-16,0-1 16 0,1-3 0 0,0 0 432 0,3-4 64 16,-1 1 32-16,3-7 0 0,2 0-480 0,1-2-112 15,2-4-16-15,0 0 0 0,2-4 0 0,0-2 0 16,1 0 0-16,-1-4 0 0,2-1 48 0,-2 0 0 15,2-4 0-15,-2 2 0 0,2 1-48 0,0 0 0 16,0 2 0-16,-2 2 0 0,2 2-128 0,-2 0 160 16,1 3-160-16,2 2 160 0,0 1-160 0,1 4 0 15,1-3 0-15,3 4 0 0,1 1 0 0,3 0 0 16,2 4-160-16,1 0 160 0,1 0 0 0,0 3-144 16,1-4 144-16,-2 4 0 0,-1-1 0 0,-1-2 0 15,-3 2 0-15,-1 1-128 0,-2-1 128 0,-2 0 0 0,0 1 0 16,-2 3 0-16,-3-2 0 0,-1 2 0 0,-1 2 0 15,-2 1 0-15,-2 0-176 0,-2 4 176 0,-3-1-208 16,-1 1 80-16,-2 1-32 0,-2-3 0 0,-2 1 0 0,-1-2 0 31,-3 1-304-31,0-5-64 0,1 0-16 0,-1-6 0 16,0-1-1328-16,-1-8-272 0,0-2-48 0,-1-4-13088 0</inkml:trace>
  <inkml:trace contextRef="#ctx0" brushRef="#br0" timeOffset="20399.66">26975 10665 42383 0,'9'-8'1872'0,"-2"0"400"0,2 0-1824 0,1 0-448 0,0 3 0 0,-1 0 0 0,3-1 288 0,8-2-32 0,11-6-16 0,11-5 0 0,6-2-240 0,1 5-208 16,-2 4 32-16,-3 5 16 15,-7 0-208-15,-3 4-32 0,0 0-16 0,-3 3-11984 16,-3 0-2384-16</inkml:trace>
  <inkml:trace contextRef="#ctx0" brushRef="#br0" timeOffset="20800.97">27984 10510 35935 0,'-6'1'3200'0,"1"1"-2560"0,2-2-512 0,1 3-128 16,2-3 1168-16,-2 4 224 0,-3-1 32 0,-4 3 16 16,-3 3-1168-16,-4 2-272 0,-4 7 0 0,-2 1 0 15,0 4-256-15,-3 1-80 0,-1 6-16 0,0 1 0 16,2 1 128-16,3 1 32 0,3-3 0 0,0 1 0 16,5-3 384-16,0-2 96 0,4 2 16 0,2-2 0 15,4-4 16-15,1 0 0 0,5-3 0 0,2-1 0 16,4-4-320-16,2 1 0 0,2-5 0 0,5-1 0 15,1-2 0-15,2-4 0 0,3 0 0 0,-1-3 0 16,1-4 128-16,-1-2-128 0,2 0 0 0,0-7 0 16,0 1 0-16,1-4-144 0,-2-4 16 0,0-1 0 0,-2 1 128 15,-1-7 0-15,-2 1 0 0,-3 0 0 0,-3-2 0 0,-2-1 272 16,-2 1-32-16,-3 1-16 0,-2 1 176 16,-3 0 48-16,-2-3 0 0,-2 2 0 0,-1 4-16 0,-3 4 0 15,1 1 0-15,-3 3 0 0,0 7-288 0,-4 0-144 16,1 6 160-16,-4 0-160 0,-2 4 0 0,0 5 0 15,-2-3 0-15,0 5 0 0,-1-3-320 0,-2 4-48 16,2 3-16-16,0-4 0 16,1 3-240-16,1-2-48 0,5-1-16 0,0-2-11856 15,3-1-2368-15</inkml:trace>
  <inkml:trace contextRef="#ctx0" brushRef="#br0" timeOffset="21250.44">28698 10487 42383 0,'-10'5'1872'0,"1"-2"400"0,-1-1-1824 0,3 2-448 0,3-4 0 0,2 2 0 0,-2-2 448 0,-3 2-16 0,-4 3 0 0,-5 1 0 16,-4 1-432-16,-1 3 0 0,-3 5 0 0,1-1 0 16,-2 4-192-16,0 2-128 0,2 3-32 0,-1 3 0 15,3-1 128-15,1 1 32 0,3 3 0 0,1-1 0 16,2 0 192-16,3-3 0 0,4 1 144 0,2-6-144 16,5 1 224-16,4-7-48 0,2 0-16 0,5-4 0 0,4-1-160 0,3-3 0 15,5-2 0-15,3-2 0 0,3-2 0 16,2 0 0-16,4-2 0 0,-1-1 0 0,0 0 0 0,2-1 0 15,-2-2 0-15,0-4 0 0,-3 1 0 0,-3-1 0 16,-4-2 0-16,-3-4 0 0,-4 1 384 0,-2-1 0 16,-4-3 0-16,-4 0 0 0,1-4 64 0,-6-4 16 15,-1 0 0-15,-1-3 0 0,-2 1-80 0,-4-4-32 16,-2 0 0-16,-2 1 0 0,-1 3-160 0,-2 3-16 16,-2 2-16-16,-2 4 0 0,-1 1-160 0,0 7 0 15,-1 2 0-15,-1 2 0 16,-2 4-512-16,-3 1-64 0,-1 6-32 0,-2 1-20000 0</inkml:trace>
  <inkml:trace contextRef="#ctx0" brushRef="#br0" timeOffset="22066.28">26784 12217 34095 0,'-3'7'3024'0,"1"-4"-2416"0,1 1-480 0,1-2-128 0,0 1 1152 0,1 1 192 15,-1 2 64-15,0 6 0 0,2 7-1152 0,-1 3-256 16,2 4 0-16,-3 5 0 0,0 4 0 0,-4 3 0 0,-3 6 0 0,-3 3 0 15,-4 4 0-15,-3 0 0 16,-3-1 0-16,-3-1 128 0,-1-2 176 0,1-7 32 0,2-1 16 0,0-5 0 16,3-5-176-16,4-3-48 0,-1-4 0 0,2-5-18240 15</inkml:trace>
  <inkml:trace contextRef="#ctx0" brushRef="#br0" timeOffset="22366.77">27404 12217 45151 0,'-9'16'2000'0,"0"-3"416"0,1-4-1936 0,4-2-480 15,1-1 0-15,3-3 0 0,-1 3 144 0,-2 4-144 16,0 6 128-16,-4 4-128 16,1 7-288-16,-1 1-144 0,1 1-16 0,-3 3-16 15,-2 0-304-15,-1 1-48 0,-3 3-16 0,-3-1 0 0,0-1 448 0,1 2 96 16,-1 1 16-16,3-4 0 0,2-3 272 0,2-1 0 16,3-9 0-16,5-3 0 0,0-7-240 0,3-4 16 15,3-2 0-15,0-2-11424 16,5-4-2272-16</inkml:trace>
  <inkml:trace contextRef="#ctx0" brushRef="#br0" timeOffset="23366.43">27479 12274 18431 0,'-2'3'1632'0,"0"-3"-1312"0,1 0-320 0,1 0 0 0,-2 1 1152 0,1-1 176 0,0 2 16 0,-3 0 16 15,1 0 192-15,-4 1 48 0,2 0 0 0,2 0 0 16,0-2-304-16,1 2-48 0,-1-3-16 0,2 0 0 16,1 0 128-16,1-3 32 0,1 2 0 0,0-2 0 0,0 3-496 0,-2 0-112 15,0 0-16-15,0 0 0 0,0 0-384 0,0 0-96 16,0 0-16-16,0 0 0 0,0 0-112 0,-1 26-32 15,-5-15 0-15,-1 6 0 0,-1-1-128 0,0 0 0 16,-1-1 0-16,-1 4 128 0,0 1-128 0,-1 1 0 16,0 1 0-16,0 1 0 0,1-1 128 15,0 0-128-15,1 3 0 0,1-3 128 0,1-3-128 0,1 0 0 16,1 4 0-16,0 1 0 0,0-1 144 0,3-5-144 16,1 1 160-16,0 1-160 0,1-4 144 0,0-1-144 15,1 1 128-15,1-4-128 0,-1-1 0 0,1 1 0 16,0 1 0-16,-1-1 0 0,2-2 0 0,-2 0 0 15,2 1 0-15,-1-3 0 0,1 0 0 0,-1 0 0 16,3-3 0-16,-1-2 0 0,1 1 0 0,1-2 0 16,1 0 0-16,2-4 0 0,1 2-128 0,1-6-16 0,1 3 0 15,2-6 0-15,2 0 0 0,1-2 0 0,1 0 0 16,0-3 0-16,1 0 16 0,-1-3 0 0,0 4 0 0,-1-6 0 16,-1 3 128-16,0-5 0 0,0-1 160 0,-1 0-160 15,0-2 192-15,-3-1-48 0,2 0-16 0,-3-3 0 16,-1 2-128-16,-4-1 0 0,-1-1 0 0,-3-1 0 15,-3 3 0-15,-3 0 0 0,-1-2 0 0,-3 3 0 16,-1-1 0-16,-2 4 0 0,-1-3 0 0,-2 3 0 16,0 3 0-16,-3 1-256 0,0 2 64 0,-2 2 16 15,-2 2-80-15,0 2 0 0,0 1-16 0,1 3 0 16,2 2 80-16,-1 1 0 0,2 4 16 0,1-1 0 16,-1 4-144-16,1 1-48 0,1 1 0 0,2 4 0 15,2-1-624-15,1 1-128 16,2 5-32-16,1-2-15120 0</inkml:trace>
  <inkml:trace contextRef="#ctx0" brushRef="#br0" timeOffset="23865.82">28181 12394 43311 0,'-7'0'3840'0,"-1"0"-3072"0,3 0-608 0,4 0-160 0,1-2 0 0,-1 1-192 0,-3 1 32 0,-2-3 16 16,-3-1-272-16,1 2-48 0,-1 2-16 0,-1 2 0 15,0 2-160-15,-1 8-16 0,-3 4-16 0,-3 7 0 0,-1 3 672 0,-5 7 272 0,0 5-16 0,-1 3 0 16,1 1 80-16,-1-1 16 0,3 1 0 0,1-2 0 16,4-4 32-16,3-3 0 0,2-1 0 0,2-6 0 15,4-1 16-15,3-3 16 0,0-2 0 0,4-3 0 16,1-1-416-16,2-2 0 0,4-2 0 0,2-6 0 16,4-2-224-16,2-1 80 0,5-3 16 0,2-4 0 15,3-2 128-15,3-3 0 0,2-3 128 0,-1-2-128 0,0-1 0 16,0-1 0-16,0-2 0 0,-2-2 0 0,0-1 0 0,-3-3 0 15,0 2 0-15,-5-5 0 0,-3 1 0 0,-5 0 0 16,-2-3 0-16,-5 2 128 0,-4 1-128 0,-3 0 144 16,-4 2-144-16,-3-1 160 0,-4 3-32 0,-2-1 0 15,-4 4 0-15,-2 1 0 0,1 5 128 0,-6-2 0 16,-1 5 16-16,-4 2 0 0,2 2-272 0,-2 1 0 16,-1 4 0-16,0 2 0 15,2 2-560-15,1 3-208 0,3-2-64 0,1 1-18368 0</inkml:trace>
  <inkml:trace contextRef="#ctx0" brushRef="#br0" timeOffset="24949.6">28615 9822 13823 0,'-9'-1'1216'0,"4"-3"-960"0,3 2-256 0,1 2 0 0,2-3 2944 0,0 2 528 0,2 1 112 0,0-2 32 0,5-2-720 0,2-2-144 16,2-1-16-16,3 4-16 0,2 0-1296 0,2 6-256 15,-1 4-48-15,3 2-16 0,2 3-592 0,1 2-128 16,2-2-32-16,3 2 0 0,3 1-16 0,4-3 0 15,3 0 0-15,6-2 0 0,3 0-128 0,2-4-16 16,0 2-16-16,1-2 0 0,0-1-176 0,-3-5-176 16,-1 0 48-16,-4-3 0 0,-2 0 128 0,-4-2 0 15,-4 0 0-15,-5 0 0 0,-5 1 0 0,-3-2 0 0,-3 2 0 16,-3-1 0-16,-4 2 0 0,-3 1 176 0,-2-3-48 16,-2 2 0-16,-2 0 112 0,-1-1 16 0,0 4 0 15,-3-3 0-15,0 3-256 0,-2-3 0 0,-2 6 0 0,0-3 0 16,-2 3 0-16,1 4 0 0,-2 1 0 0,0 2 0 15,1 3 0-15,-1 0 0 0,3 3 0 0,1 3 0 16,0 3 0-16,-1 6 0 0,2 7 0 0,1 2 0 16,0 5 0-16,1 5 0 0,1 1 0 0,1 3 0 15,2 5 0-15,-1-2 0 0,2 3 0 0,1 2 0 16,2 6 0-16,-2 0 0 0,4-2 0 0,-2-4 0 16,1 0 0-16,-4-2 0 0,-1 2 0 0,-1 2 0 15,-1 2 0-15,-2 0 0 0,-1-3 0 0,-2 3 0 16,1-3 0-16,-1 0 0 0,1-1 0 0,0 0 0 0,0 0 0 0,1-2 0 15,1 1 0-15,3 2 0 0,0-3 0 0,0 2 0 16,3-2 0-16,1-3 0 0,-1-1 0 0,1-1 0 16,1 1 0-16,-1-2 0 0,-1-1 208 15,1-5 48-15,1 2 16 0,-1-3 0 0,0 0-144 0,-3-3-128 16,1-3 192-16,-1 1-192 0,-2-1 0 0,0-1 0 16,0-2 0-16,-3-1 0 0,2-5 0 0,-2 0 0 15,1 2 0-15,0-5-192 0,0 2 192 0,1-6-192 16,-1 1 192-16,1 0-192 0,-1-2 192 0,1 1-176 15,2-4 176-15,-1 2-160 0,-2 1 160 0,2-1 0 16,-2 2 0-16,1 0 0 0,1 1 224 0,-2-1 32 16,2 0 0-16,1-1 0 0,0-1 16 0,1-1 16 15,0-1 0-15,2-4 0 0,-2 1-288 0,2 1 160 16,-3-3-160-16,0 2 128 0,0-3-128 0,-3-2 128 16,2 3-128-16,-2-1 128 0,0-2-128 0,0 2-224 0,0 1 48 0,0 0 16 15,-1 0 32-15,1-1 0 0,-2 4 0 0,1-3 0 16,-1-1 128-16,1-1 0 0,1 0 0 0,-1-3 0 15,0 0 0-15,3 0 0 0,-1-2 0 0,0 0 0 16,1 0 0-16,-1 0 0 0,-1 1 0 0,-1-1 0 16,-1-3 144-16,-1 4-144 0,-1-1 192 0,-2 0-192 15,-1 3 208-15,-1-3-64 0,0 1-16 0,0 2 0 16,-1-3 192-16,0 0 48 0,1 2 0 0,-1-5 0 16,2 4-32-16,0-5 0 0,3 1 0 0,-2 0 0 15,0-3-336-15,1 0 144 0,-1 1-144 0,0-1 0 16,0 0 128-16,-3 0-128 0,1-1 0 0,-1 1 0 15,0 0 0-15,-2-2 128 0,-1 1-128 0,0-2 0 0,2 3 192 16,-2-2-64-16,0 0 0 0,-1 0-128 0,0-2-192 16,-3-2-160-16,2 0-32 0,-3-3 0 15,0-1-672-15,-2-3-144 0,1-2-16 0,-2-10-19456 16</inkml:trace>
  <inkml:trace contextRef="#ctx1" brushRef="#br0">11289 17016 0</inkml:trace>
  <inkml:trace contextRef="#ctx0" brushRef="#br1" timeOffset="37766.61">5646 15572 20271 0,'1'3'1792'0,"-2"-3"-1424"0,-1 0-368 0,-1 0 0 0,2 0 3312 0,0 0 592 0,-1 0 112 0,-1 0 16 0,-1-3-3376 0,-1 2-656 16,0-5-176-16,0 0-16 16,1-3-1680-16,2-1-352 0,1 0-64 0,0-2-16 0,1 2 1664 0,1 0 336 15,2 1 64-15,0 0 16 0,-1 0 992 0,0 3 192 16,0 2 32-16,1 0 16 0,-2 2-320 0,0-2-64 0,0 4-16 0,-2-2 0 15,0-1-480-15,-2 2-128 0,0 1 0 0,-4-3 0 16,1 3 432-16,-1-1 64 0,-1 1 16 0,0-2 0 16,-1-1 576-16,-2 0 112 0,-1-1 16 0,1 1 16 15,1-3-496-15,0 2-96 0,4-2-32 16,1 3 0-16,1 0-400 0,0 3-80 0,3 0 0 0,0 0-128 16,1 0 0-16,-2 3 0 0,2 3 0 0,0 1 0 31,0 2-512-31,-1 3-16 0,1 2 0 0,0 1 0 0,0 1 64 0,0 1 16 15,0 0 0-15,0 1 0 0,1 0 448 0,1-3 0 0,0 1 0 0,2-4 0 16,0-2 128-16,1 0 0 0,1-1 16 0,0-2 0 16,1 2 128-16,1-5 32 0,0 2 0 0,1-4 0 0,0 0-304 15,1-2 0-15,0 2 0 0,1-4 0 0,1 2-192 0,-1-2 0 16,1 0 0-16,1-1 0 0,-2 2-32 0,1-1 0 16,1-1 0-16,-2 2 0 0,-1-1 224 0,0 2 0 15,0-2 0-15,1 2 0 0,-1 0 0 0,-2-2 0 16,1 2 0-16,-2 0 0 0,1-3 0 0,-3 2 0 15,1-1 0-15,-1-5 0 0,-2 4 0 0,1-3 0 16,1-4 0-16,-1 1 0 0,1-3 144 0,-1-1 32 16,-1 0 0-16,2-3 0 0,-2 0 400 0,-1-2 96 15,-1 5 16-15,-1-3 0 0,0-1-432 0,-1-1-96 16,-1 2-16-16,-1 1 0 0,1 3-144 0,-2 1 128 16,0 2-128-16,-1 3 128 0,-1-3-128 0,-1 4 128 15,-1 3-128-15,0-2 128 0,-1 1-128 0,0 0 128 0,-1 0-128 0,1 0 128 16,-3 3-128-16,1-3 0 0,-1 3 0 15,0 0 128-15,-2 3-128 0,-1-2 128 0,0 1-128 0,0 2 128 16,1 1-128-16,-1-1 0 0,1-1 0 0,1 1 0 16,-1 1 0-16,0 1 0 0,1 2 0 0,0 1 0 15,2 0 0-15,0 3 0 0,-1 1 0 0,-1 3 0 16,2 0 0-16,1 0 0 0,2 5 0 0,-1-1 0 16,2 2 0-16,0 0 0 0,4-1-144 0,0-1 144 15,3-4 0-15,0 0 0 0,2-1 0 0,0-2 0 16,0-2 0-16,1 0 0 0,2-1 0 0,0 2 0 15,2 0 0-15,1 0-128 0,0 2 128 0,2-1 0 16,1 0 0-16,0 0 0 0,2-1 0 0,0-2 0 16,0 2 0-16,-1-5 0 0,1 1 0 0,-1-4 0 0,-1 0 0 15,0-4 0-15,-2-2 0 0,1 0 0 0,1-2 0 0,1-2 192 16,2-3-16-16,1-3-16 0,-1 2-16 0,1-2 0 16,0-1 0-16,-1 1 0 0,1 1-144 0,-1-4 0 15,0 3 0-15,0 2 0 0,-2 0-144 0,0 0 144 16,0 1-192-16,-1 1 192 0,-3 3 0 0,0 0 0 15,-2 1 0-15,-2 0 0 0,-1 2 0 0,-1-2 0 16,-1 2 0-16,-1-2 0 0,0 2 0 0,-3-2 0 16,1-5 0-16,-2 2 144 0,0-3 96 0,-1-1 16 15,1 1 0-15,-4 0 0 0,2-2-128 0,-3-4 0 16,-2-3-128-16,-2-1 192 0,0 2-192 0,0-2 0 16,-2 1 0-16,0 1 0 0,0 2-128 0,0 0-32 15,2 1 0-15,-2 2 0 0,2 3 160 0,2 1-192 0,0 2 192 0,2 1-192 16,1 3 192-16,0 3-128 0,0 0 128 15,-2 3-12416-15,-1 1-2384 16</inkml:trace>
  <inkml:trace contextRef="#ctx0" brushRef="#br1" timeOffset="43019.14">19988 16166 15663 0,'5'0'1392'0,"-4"0"-1120"0,0-3-272 0,-1 3 0 0,0-1 1168 0,0 1 176 0,-1-2 48 0,1-1 0 31,0-1-3040-31,-1-3-592 0,1-4-128 0,1 1-32 0,1 0 2848 0,1-2 560 0,0 2 112 0,2 0 32 16,0 1 1200-16,2 1 240 0,-1 0 48 0,1 2 16 15,1 0-896-15,-1 0-176 0,2 2-48 0,-2 0 0 16,2 2-880-16,-2-1-176 0,-1 3-32 0,0 0-16 16,-2 3-432-16,0-1 0 0,0 0 128 0,-3 1-128 0,-1 2 0 0,-1 1 128 15,-1-2-128-15,1 2 128 0,0-3 448 0,-2 0 64 16,1 1 32-16,1-4 0 16,-1 3-16-16,2-6 0 0,0 3 0 0,0-4 0 0,2 1-336 15,-1 0-80-15,1-3-16 0,1 0 0 0,-1 2 16 0,1-2 0 16,-1 0 0-16,1 0 0 0,-1-1-96 0,1 1-16 15,-2 4 0-15,-1 1 0 0,1 1 0 0,-2 0 0 16,0 1 0-16,-2 1 0 0,1 1-128 0,-2 0 0 16,0 1 0-16,4-4 0 0,0 0 0 0,0 0 0 15,0 0 0-15,-11 16 0 0,12-13 0 0,1-1 0 16,0-2 0-16,1 1 0 0,0-1 176 0,1-1 0 16,0 1 0-16,0-2 0 0,-1-1-176 0,1 0 192 0,-2-1-192 15,1 1 192-15,-2 2-192 0,0-1 0 0,-1-1 0 0,-1 2 0 16,1-2 0-16,-1 3 0 0,0-2 0 0,-1 1 0 15,1 1 0-15,1 0 0 0,-1-3 0 0,1 3 0 16,0 0 0-16,0 0 0 0,0 0 0 0,0 0 0 16,0 0 0-16,0 0 0 0,0 0 0 0,0 0 0 15,14-16 0-15,-13 14 0 0,0 0 0 0,-1 2 0 16,-1-2 0-16,1 2 0 0,-1 0 0 0,-2-2 0 16,2 0 240-16,0 2-48 0,-2-2 0 0,2-1 0 15,1 3-48-15,0 0-16 0,0 0 0 0,0 0 0 16,0 0 0-16,0 0-128 0,0 0 192 0,0 0-64 15,0 0-128-15,0 0 0 0,0 0 0 0,0 0 0 16,0 0 0-16,0 0 0 0,-19 15 0 0,9-2 0 16,-3-1 0-16,-6 4 0 0,-3 3 0 0,-5 3 0 0,-2 4 0 0,-3-1 0 15,-1 3-176-15,-1-2 176 0,1 2-144 0,2 1 144 16,3-3-160-16,2-1 160 0,2-1 0 0,3-4 0 16,3 1 0-16,0-4 0 0,4 1 192 0,0-5 48 15,2 0 0-15,0-1 0 0,3-2-240 0,-1-4 0 16,2 0 0-16,0-3 0 0,-1 0 0 0,0-3-240 15,-1 0 32-15,-1-3-18944 0</inkml:trace>
  <inkml:trace contextRef="#ctx0" brushRef="#br1" timeOffset="43326.25">19477 16036 6447 0,'4'4'576'0,"-3"-2"-576"0,0-1 0 0,0 2 0 0,1-3 2448 16,-1 2 384-16,0-2 80 0,3 4 16 0,1-1-288 0,3 3-48 0,3-3-16 0,4 5 0 16,3 1-320-16,1-1-64 0,2 0-16 0,2 4 0 15,0-2-240-15,2 2-48 0,1 3-16 0,-1 1 0 16,-1 0-1152-16,1 3-224 0,1 1-48 0,0-2-16 15,0 2-432-15,0 1 128 0,-1-4-128 0,-2 4 0 16,1-2 0-16,-2 3 0 0,-1-2 128 0,-2 1-128 16,-1 2 0-16,-2 0-176 0,-1-1 48 0,0-1 0 15,-3 1-256-15,-1-3-64 0,0-2 0 16,-2-2-11760-16,-1-5-2352 0</inkml:trace>
  <inkml:trace contextRef="#ctx0" brushRef="#br1" timeOffset="44183.8">20555 16322 31327 0,'8'2'2784'0,"-3"1"-2224"0,-3 0-560 0,-2-3 0 0,0 3 1520 0,3-2 192 0,1 4 32 0,5 5 16 16,2 2-1936-16,2 2-384 0,-2 1-80 0,-1 1 0 15,-3 0-176-15,-1 0-16 0,-2-1-16 0,0 1 0 0,-3 0 976 0,-1-4 208 16,-1 1 48-16,1 0 0 0,0 2 64 0,0-1 0 15,1 1 16-15,0 1 0 0,0 3-608 0,2 0-128 16,-2-1-32-16,2 0 0 16,-1 3-1840-16,-1-3-368 0</inkml:trace>
  <inkml:trace contextRef="#ctx0" brushRef="#br1" timeOffset="44799.18">20174 17238 35007 0,'3'6'3120'0,"-4"0"-2496"0,-2-6-496 0,2 0-128 0,-2 0 912 0,1 3 176 0,-2-2 16 0,-2 4 16 16,-1 1-2976-16,-5-1-608 0,0 4-112 0,-3-1-32 15,-1 2 480-15,-1 4 80 0,-3 2 32 0,-1 3 0 0,0 2 1744 0,0-2 272 0,-1 4 192 0,0 1-16 16,0 1 1808-16,1 1 384 0,0 3 64 0,2-4 0 15,0 0-1024-15,-2 4-192 0,-1-1-64 0,-2 3 0 16,2-3-960-16,0 1-192 0,0-3 0 0,-1-4-10640 16,1 0-2096-16</inkml:trace>
  <inkml:trace contextRef="#ctx0" brushRef="#br1" timeOffset="45083.71">19765 17212 48831 0,'12'14'2176'0,"-7"-3"432"0,-2-1-2096 0,-2-4-512 16,0-5 0-16,1-1 0 15,0 3-832-15,2-1-256 0,3 2-64 0,8-1-16 16,8 4-768-16,5-1-160 0,1 2-16 0,1 2-16 15,-3 4 576-15,-1 4 112 0,-1 4 32 0,-3 3 0 0,0 4 1664 0,-1 2 352 16,0 1 64-16,-2 0 16 0,-2 3-16 0,-1-1 0 0,0 1 0 0,-2-3 0 16,-3-1-368-16,0-5-80 0,-2 0-16 0,-2-5 0 31,2-5-1360-31,-1-1-256 0</inkml:trace>
  <inkml:trace contextRef="#ctx0" brushRef="#br1" timeOffset="45533.25">20396 17616 17503 0,'15'-2'1552'0,"-6"-2"-1232"0,-1-1-320 0,-2 2 0 0,-4-1 4320 0,1 0 800 16,1 2 176-16,3-5 16 0,4-2-4080 0,5-4-816 16,3 1-160-16,-1 2-48 0,0 0-16 0,-3 4-16 15,-2 3 0-15,0 2 0 0,-4 2-432 0,1 3-96 16,-2 5-16-16,-1-1 0 16,-1 2-48-16,-1 3-16 0,1 0 0 0,1 2 0 15,1-1 112-15,-2 2 32 0,2-1 0 0,-2 1 0 0,0 0 608 0,-1 0 112 16,0 2 16-16,-2 1 16 0,-3 0 160 0,-3 0 16 15,-1 0 16-15,-3-2 0 0,-2 2-304 0,-3-1-64 16,-2 1-16-16,0-1 0 0,-3 2-48 16,1-5-16-16,2 1 0 0,0-2 0 0,4-2-208 0,1-3 0 0,4 1 128 15,1-4-128-15,1 4 144 0,1-4-16 0,2 1 0 16,0 2 0-16,2 0-128 0,2-2 0 0,1 3 0 0,0 1 0 31,0 3-432-31,1 2-112 0,1 2-32 0,2 1 0 16,2 1-512-16,-2-2-128 0,2 1 0 0,-1-3-16 0,1-3 752 0,1 2 160 15,-1-6 16-15,0-4 16 0,1 0 288 0,-3-8 0 0,3-4 0 0,0-2-14720 16</inkml:trace>
  <inkml:trace contextRef="#ctx0" brushRef="#br1" timeOffset="46549.07">20707 15622 27647 0,'-1'-5'2448'0,"0"0"-1952"0,0 2-496 0,-1 1 0 0,2 1 656 0,0-2 48 0,0-1 0 0,2-4 0 16,-1-2-1600-16,3 1-304 0,2 2-64 0,0 3-16 0,1 2 1904 0,2 3 368 15,0 0 80-15,-1 3 16 0,1-3 800 0,0 4 160 16,-1-4 48-16,2 2 0 0,-1-3-816 0,1 0-144 16,1-3-48-16,-1 0 0 0,0 0-720 0,-1-1-160 15,1 1-16-15,0-1-16 0,3-5-176 0,0 1 0 16,0 0 0-16,0 0 0 15,0 0-528-15,-2-2 16 0,0 4 0 0,-3 0 0 16,2 0-48-16,-1 0 0 0,-2 2 0 0,2 1 0 0,-1 3 560 0,-1 0 0 16,0 0 0-16,2 0 0 0,0 0 0 0,-1 2 144 0,2 0 16 15,-1 1 0-15,1 0 192 0,-2 0 32 16,0 3 16-16,-1-2 0 0,-1 2-400 0,-1 0 128 0,2 1-128 0,-2 2 0 16,-1 1 0-16,0 0 0 0,1 1 0 0,-1 3 0 15,0-2 0-15,-1 4 0 0,1 0 0 0,-2 3 0 16,0 3 0-16,0 0 0 0,-1 0 0 0,-1 6 0 15,0 0 0-15,2 1 0 0,-2 3 0 0,0 0 128 16,2 2-128-16,-1 7 0 0,1 1 0 0,1 9 0 16,1 6 0-16,0 8 0 0,1 5-144 0,1 5 144 15,2 2 0-15,2 4 0 0,2 2-128 0,-1 3 128 16,1 3 0-16,-2-5 0 0,-1-8-128 0,-2-6 128 16,-2-4 0-16,-1 0 0 0,-2-3 128 0,-1 1-128 15,-2-1 288-15,0-3-32 0,1-6-16 0,0-1 0 16,-1-4-704-1,-2 0-144-15,2 2-32 0,0-6 0 0,-1 1-304 0,2-4-64 0,0-1-16 16,2-5 0-16,1-3 1024 0,1 2 0 0,2 1 0 0,-2-9 0 0,0-7 672 0,-2 5 32 16,4 7 0-16,1 10 0 0,0 5 0 0,0 2 0 15,1-1 0-15,-3-1 0 0,2-2-512 0,-1-2-192 16,3-1 128-16,-3-7-128 0,2-4 0 0,-2-9 0 16,-1-2 0-16,-3-5 0 0,1-4 368 0,-1-3 32 15,-2-1 16-15,0-7 0 0,-1 0-224 0,-2-4-64 16,0-1 0-16,-2-1 0 0,0-2-304 0,-3-2-64 15,1-2-16-15,0 0 0 16,-1-3-320-16,2 4-80 0,0 2-16 0,1-3 0 16,0-1-1072-16,0 3-224 0,1-2-32 0,1 5-8240 15,0 1-1664-15</inkml:trace>
  <inkml:trace contextRef="#ctx0" brushRef="#br1" timeOffset="47432.58">19656 15606 42383 0,'-1'-3'3776'0,"-1"3"-3024"0,-2 0-608 0,-2-2-144 0,2 0 160 0,0 0 0 0,-2-2 0 0,-4-2 0 15,-2 0-2480-15,-2-4-496 0,3 1-112 0,-1 2-16 16,-1 5-768-16,-2-2-144 0,-3 4-48 0,-4 4 0 0,-4-1 3472 0,-2 6 688 0,0 1 144 0,-2 2 32 16,2 0 1280-16,1 1 256 0,0 0 48 0,1-3 16 15,1 3-176-15,3-5-48 0,1 5 0 0,1-6 0 16,2 3-528-16,1-1-96 0,1-3-32 0,1 0 0 16,3-2-464-16,-1-1-112 0,4 0 0 0,0-3-16 15,2 0-304-15,0 2-48 0,2-2-16 0,2 0 0 16,0 0-192-16,1 0 0 0,2 2 128 0,0 0-128 15,0 1 0-15,0 0 0 0,2 4 0 0,1-1 0 0,0 6-240 16,1-1 64-16,1 4 16 0,-1 4 0 0,1 0 160 0,-2 4 0 16,2 3 0-16,0 1-128 0,-1 1 128 15,1 2 0-15,0 5 0 0,0 2-128 0,2 0 128 0,-1 1 0 16,2 3 0-16,-2 1 0 0,0 2 0 0,2 3 0 16,-1 2 128-16,0 0-128 0,2-1 0 0,-1 6 128 15,0 2-128-15,0 7 0 0,-1 7 0 0,2 5 0 16,-2 6 0-16,1 3 0 15,-2-4-416-15,0 8-96 0,-1 7-32 0,-4-3 0 16,-1-1-400-16,-4-9-80 0,-1-3 0 0,-3-6-16 0,-2-6 1744 0,-1-4 368 16,-2-3 64-16,1-5 16 0,-2-6-288 0,3-4-48 15,0-8-16-15,1-8 0 0,2-4-656 0,-2-3-144 16,1-3 0-16,-1-3 0 0,0-4 0 0,0 1 0 0,2-6 0 16,0 2 0-16,1-3-160 0,-1 0-32 0,4 2 0 15,0 0 0-15,3-2 0 0,-1 4-16 0,4-1 0 0,-1 1 0 16,3 0 208-16,0 2-176 0,3 0 176 15,1 5-160-15,5-1 160 0,-1 0 0 0,2-1 0 0,3 1 0 16,5 1-240-16,5 1-112 0,3 1-32 0,2-3 0 31,2 0-1472-31,-1-7-320 0</inkml:trace>
  <inkml:trace contextRef="#ctx1" brushRef="#br1" timeOffset="14704.35">19015 17275 0</inkml:trace>
  <inkml:trace contextRef="#ctx0" brushRef="#br1" timeOffset="55583.89">25583 15392 12895 0,'-5'12'1152'0,"0"-6"-928"0,0-2-224 0,1-2 0 0,3-2 4560 0,2 0 880 0,-1 0 160 0,2 0 32 0,-1 0-3632 0,0-2-720 0,3 1-160 0,0 1-32 0,1 0-752 0,-5 0-144 0,0 0-48 0,9 16 0 16,-10 0 320-16,-1 4 64 0,-4 4 16 0,-3 7 0 16,-3 8-96-16,-3 1 0 0,-4 9-16 0,-3 0 0 15,0 6-48-15,-4-1 0 0,0 5 0 0,-3 1 0 16,0 0-208-16,-1 1-48 0,0-1-128 0,-1 0 192 15,-1 0 0-15,0 0-16 0,1-7 0 0,1-1 0 16,1-3-176-16,-2 2 192 0,-1 1-192 0,0-3 192 16,-1-2-192-16,4-2 0 0,-1-4 0 0,3-7-176 15,2-1-192-15,3-9-32 0,1-1-16 16,2-7 0-16,3-4-544 0,1-5-96 16,3 0-32-16,1-7-16576 0</inkml:trace>
  <inkml:trace contextRef="#ctx0" brushRef="#br1" timeOffset="55999.18">25608 15398 19343 0,'-10'10'848'0,"1"-2"192"0,1 2-832 0,1-3-208 0,2-1 0 0,2-4 0 16,-2 2 2688-16,-4 2 480 0,-3 6 96 0,-6 1 32 16,0 0-480-16,2 0-80 0,3-7-32 0,4-2 0 15,2-2-1856-15,6-4-368 0,2 2-80 0,3-4-16 16,1 0-384-16,4 2 0 0,4-1 128 0,3 2-128 16,-1 2 0-16,2 3-144 0,3 1 144 0,0 2-208 15,-1 5 208-15,-1-3 0 0,1 8 0 0,-3-1 0 16,-1 3 0-16,-3 5 192 0,-1 4-48 15,-1 4 0-15,-1 3 240 0,-3 1 32 0,0 4 16 0,0-2 0 16,2 3-128-16,-2-3-32 0,1 0 0 0,2 3 0 16,1 0-272-16,1 0 128 0,0 1-128 0,0 1 0 15,0-1 0-15,3 5 0 0,-3 0 0 0,0 1 0 16,-1-3 0-16,-1 2-272 0,-1-3 48 0,-1-3 16 16,-1 0-304-16,-1-3-48 0,-4-2-16 0,-2-2 0 15,-3-2 32-15,-1-4 0 0,-2-2 0 0,-3-2 0 16,0-2-1888-16,-1-6-368 0</inkml:trace>
  <inkml:trace contextRef="#ctx0" brushRef="#br1" timeOffset="56283.65">24938 16353 27647 0,'-2'0'2448'0,"1"0"-1952"16,1 0-496-16,1 0 0 0,2-3 1760 0,0 2 256 16,2-4 48-16,4 0 16 0,5-4-1328 0,3-1-272 0,4 1-48 15,4-3-16-15,1 1 176 0,2 3 48 0,1 1 0 16,0 4 0-16,1 0-16 0,1 1 0 0,0 1 0 0,-2 1 0 16,0 0-160-16,1-4-16 0,-2 1-16 0,2 0 0 15,2-4-256-15,-2 1-48 0,-1 0-128 0,0-3 192 16,-2 0-192-16,0-1 0 0,-1-3-192 0,-1-2 192 15,-2 4-832 1,-1-1-48-16,0-3-16 0,-3 3-11248 0,0-2-2256 0</inkml:trace>
  <inkml:trace contextRef="#ctx0" brushRef="#br1" timeOffset="56791.58">26157 14971 14735 0,'-1'3'1312'0,"-2"-3"-1056"0,2 1-256 16,0 1 0-16,1-2 2880 0,-2 3 512 0,1-3 96 0,-1 4 32 0,-2 2-416 0,1-2-80 0,1 1-16 0,1-1 0 16,1 1-1696-16,1-1-352 0,3 2-64 0,-1-2 0 15,5 1-576-15,-1 2-96 0,2 0-32 0,0 1 0 0,0 0-192 0,1 4 0 16,1 2 0-16,-1 0 0 0,-1 5 0 0,-2 0-240 15,0 3 48-15,-4 0 16 16,0 0-944-16,-4 2-192 0,-2 3-32 16,-3-2-15744-16</inkml:trace>
  <inkml:trace contextRef="#ctx0" brushRef="#br1" timeOffset="57468.02">27087 15869 37775 0,'-4'4'3360'0,"0"1"-2688"0,3-4-544 0,1-1-128 0,1 0 352 0,0 2 32 16,-1 1 16-16,0 1 0 0,0 2-112 0,2 0-32 0,-2 0 0 0,0 4 0 15,1-1-64-15,-2 4-32 0,-2 1 0 0,-2 3 0 16,-2 5 176-16,-3 4 48 0,-1 5 0 0,-3 2 0 15,-3 5 0-15,-3 5 0 0,-1 2 0 16,-2-1 0-16,-2 3-384 0,-1 0 0 0,0 4 0 0,0-3 0 16,-1-1-144-16,0-2 0 0,1-1 0 0,0-3 0 31,1-3-448-31,1-6-96 0,2-1-16 0,2-6 0 0,1-5-1072 0,0-5-208 0,4-5-64 16,-1-7-13824-16</inkml:trace>
  <inkml:trace contextRef="#ctx0" brushRef="#br1" timeOffset="57709.57">26545 15957 23951 0,'6'-3'1056'0,"-2"2"224"0,0 0-1024 0,-1 1-256 16,0 0 0-16,-1 0 0 0,2 1 1472 0,2 0 256 16,4 2 32-16,4 1 16 0,3 4-112 0,3 2-32 15,1 2 0-15,-1 5 0 0,-3-1-304 0,1 2-64 16,6 6-16-16,-2 4 0 0,0 3-480 0,1 0-80 15,-2 4-32-15,1-3 0 0,-1 2-176 0,3-1-32 16,0 1-16-16,3 1 0 0,1-3-432 0,0 1 0 16,2-3 0-16,-2-2 0 0,2 0 0 0,0-6-144 15,0-2 144-15,1-4-208 16,2-1-432-16,-1-4-96 0,1 0-16 0,-2-4-11888 16,-1 2-2384-16</inkml:trace>
  <inkml:trace contextRef="#ctx0" brushRef="#br1" timeOffset="58099.87">27817 15865 43311 0,'-7'13'1920'0,"1"-6"384"0,1 2-1840 0,4-7-464 0,1 0 0 0,2-2 0 0,3-2 320 0,1 2-16 0,5-2-16 0,5-2 0 0,7-2-288 0,6-5-256 16,5 0 64-16,0-4 0 0,5 1-160 0,-1-1-32 15,2 2 0-15,0 0 0 16,3 4-64-16,-1 0-32 0,0 3 0 0,-2 2 0 16,0 4-768-16,-3 0-160 0,0 4-16 0,-1 2-15152 0</inkml:trace>
  <inkml:trace contextRef="#ctx0" brushRef="#br1" timeOffset="58365.91">27690 16151 43311 0,'-5'15'1920'0,"3"-6"384"16,3-2-1840-16,1-1-464 0,3-3 0 0,3-2 0 0,3 1 288 0,4 1-32 15,11 0-16-15,11 4 0 0,10-4-240 0,6 0-192 16,4-3 48-16,1-3 0 0,0 0 144 0,-1-6 0 16,1 2 0-16,0-5 0 0,-3 3-288 0,-3-4-80 15,-1 2-16-15,-2-4-18656 0</inkml:trace>
  <inkml:trace contextRef="#ctx0" brushRef="#br1" timeOffset="59068.88">29138 14844 46079 0,'-12'16'4096'0,"3"-4"-3280"0,4-2-656 0,5-7-160 16,1-2 528-16,1 5 80 0,-2 7 16 0,0 5 0 15,2 11-1120 1,4 9-208-16,7 6-64 0,1 3 0 0,3 7 80 15,0 2 16-15,-1 5 0 0,0 0 0 0,-1 8 544 0,-2 0 128 0,0 7 0 0,-5-2 0 16,0 1 240-16,-4-6 80 0,-3-2 0 0,-4-1 16 16,0-6-80-16,-2 0-32 0,-3-6 0 0,1-1 0 0,-1-2-224 0,1-5 0 15,0-1 0-15,-1-5 0 0,3-3 256 0,-1-5 0 16,1 2 0-16,0-5 0 0,1-4 32 0,0-3 16 16,0-6 0-16,-1-3 0 0,2-5-48 0,1-4-16 15,-1-1 0-15,1-8 0 0,1-1-32 0,-2-7 0 16,1-3 0-16,1-7 0 0,-2-2-208 0,1-6 0 15,2-4 0-15,1-1 0 0,1 2 0 0,4 2 0 16,2-2 128-16,2 5-128 0,3 4 0 0,2 0 0 16,1 5 0-16,4 2 0 0,2 2-416 0,3 1 32 15,0 4 0-15,1 2 0 16,1 3-128-16,3 0-32 0,2 0 0 0,1-1 0 0,1 1 256 0,-3-1 48 16,-1 1 16-16,-1-3 0 0,-3 1 224 0,2 0 0 0,-2-2 0 15,-2-2-144-15,0 2 144 0,-1-3-160 0,-1 3 160 0,-1-2-160 31,0 2-224-31,-2 4-64 0,-2 0 0 0,-2 3 0 16,0 6-192-16,-3-1-32 0,-2 8-16 0,0 3 0 16,-3 3-848-16,1 3-192 0,-4 6-16 0,1 1-16 0,-2 5 1568 0,-2 1 320 0,-2 3 64 0,-2-3 16 15,1 1 1264-15,-4-1 240 0,0-1 48 0,-2-1 16 16,0 1-960-16,-1-5-192 0,-1 1-48 0,0-1 0 16,-1-1-96-16,-1-3-32 0,-1-2 0 0,0-2 0 15,-3 1-176-15,-3 1-32 0,-2-4-16 0,-3 2 0 16,-1-2-224-16,-6-1 0 0,-8 1 0 0,-5-3-160 15,-2-3 160-15,-5-4 144 0,-1-2-16 0,-2-8-128 0,-2-5 0 16,2-4 0-16,2-2 0 0,1-5-144 16,4-1-416-16,3-1-80 0,4-2 0 0,3-1-16 15,4 1-832-15,6-2-176 0,4 1-16 0,7 0-16 16</inkml:trace>
  <inkml:trace contextRef="#ctx0" brushRef="#br1" timeOffset="59499.56">30158 14756 41471 0,'-2'9'1840'0,"1"-5"368"0,-1-2-1760 0,2 2-448 0,2-4 0 0,-1 0 0 0,2 0 0 0,1 1 0 0,4 1 0 0,0 2 0 0,3 2 240 0,2 5-48 0,-1 1 0 0,2 5 0 0,-3 5 192 0,0 4 48 15,-1 5 0-15,-1 4 0 0,-1 3-48 0,-2 3 0 16,-1-2 0-16,-1 1 0 0,-1-2-384 16,-2-3 0-16,0-3-224 0,-2-1 80 15,0-8-496-15,-2-2-80 0,-1-2-32 0,1-5-18336 16</inkml:trace>
  <inkml:trace contextRef="#ctx0" brushRef="#br1" timeOffset="60233.07">26083 14838 12895 0,'-4'-5'1152'0,"0"1"-928"0,3 3-224 0,1-2 0 0,1 3 176 0,-1-3-16 0,-1-2 0 0,-2-3 0 15,2-2-528-15,0-2-96 0,0 3-32 0,0 0 0 0,-1 2 496 0,1 1 288 0,0 4-32 0,0 0-16 16,-1 0 1232-16,0 2 240 0,1-1 48 0,1 1 16 16,0-2 720-16,0 1 160 0,2-2 32 0,1 0 0 15,2-3-896-15,1 2-192 0,0-2-16 0,3 1-16 16,0 0-992-16,1 3-192 0,0-2-32 0,1 1-16 16,0 3-176-16,1 0-32 0,-1 3-128 0,1 1 192 15,0 3 432-15,1 4 80 0,0-1 0 0,-1 6 16 16,-1 0-80-16,0 3-32 0,-3 3 0 0,0-2 0 15,-2 3-416-15,-2 0-64 0,-2 3-128 0,-1-2 176 16,-2 2-176-16,-1-1 0 0,1 1 0 0,-3 0 0 16,1 1 0-16,-2 2-224 0,2-3 80 0,-1-2 16 0,2 1 128 15,-1-3-128-15,2 0 128 0,0-4-128 16,2-1 128-16,0-7 0 0,3 0 0 0,-2-4 0 16,1-6-400-16,0 0-112 0,2-6 0 0,-1-4-16896 15</inkml:trace>
  <inkml:trace contextRef="#ctx0" brushRef="#br1" timeOffset="62716.55">26060 14886 18431 0,'2'-7'1632'0,"0"0"-1312"0,1 1-320 0,-1 1 0 0,0 4 736 0,1-5 80 0,2-4 16 0,4-5 0 0,2-5-128 0,-1 2-32 0,-1-2 0 0,-2 5 0 15,-5 5 160-15,-2 4 48 0,-4 2 0 0,-1 2 0 16,-1 2 0-16,-2 2 0 0,0 2 0 0,0-4 0 16,0 4 656-16,2-2 144 0,2 1 32 0,2-3 0 15,2 0-816-15,2-2-144 0,4-1-48 0,2-1 0 16,3-2-512-16,1-3-192 0,3 2 0 0,0-2 144 16,1 2-144-16,1 1 0 0,-1-1 0 0,-1 4 0 0,-1 0 0 0,-3 3 0 15,-1 3 0-15,-1 2 128 0,-6 6-128 0,-1 2 0 16,-4 6 0-16,0 1 0 0,-3 2 0 0,-1 1 0 15,-1-3 0-15,0 2 0 0,0 3 0 0,0-1 0 16,3-1 128-16,1-1-128 0,2-2 384 0,0-1-16 16,3-3 0-16,2 0 0 0,1 2-240 0,1-1-128 15,1-4 128-15,1 2-128 0,-1-1 0 0,1-3 0 16,-1 1 0-16,0-4 0 0,0 0 0 0,-2-2 0 16,-2-2 0-16,0-1 0 0,-2 0 0 0,-1-3 0 15,-1 0 0-15,-2-3 128 0,0 0-128 0,-2-3 0 16,0 0 0-16,-2-3-128 0,1 2 128 0,-1-6 0 15,-1 3 0-15,0-4-128 0,0 1 128 0,0 0 0 16,0-4 0-16,0 3 0 0,-1 0 0 0,0 2 0 0,2-4 0 16,-1 3 0-16,2 0 0 0,3 0 0 0,-1 2 0 15,3 1 0-15,1 3 0 0,0-2 0 0,1 2 0 16,0-2 0-16,0 0-160 0,-1 2 160 0,0-2-192 0,-1-1-17776 16</inkml:trace>
  <inkml:trace contextRef="#ctx0" brushRef="#br1" timeOffset="65616.77">27008 18243 28559 0,'-3'-3'2544'0,"2"-4"-2032"0,1 1-512 0,1 3 0 0,2 0-3968 0,-2-1-896 0,0-2-192 0,0-6-16 15,2-2 2688-15,-1-1 528 0,1 2 128 0,-2 0 0 0,-1 7 4864 0,0-2 976 0,0 0 192 0,-1-1 48 16,-1 2-1248-16,0-2-240 0,-1 1-48 0,1-2-16 16,-2 0-704-16,1-5-144 0,-2 2-32 0,2-7 0 15,-1 1-1040-15,3-6-224 0,0-3-32 0,0 0-16 16,2-7-448-16,-1-1-160 0,1 1 0 0,-1-2 144 15,0-1-144-15,-1 0-192 0,0 3 32 0,-1 0 16 16,0 5-48-16,0 4 0 0,-1 0 0 0,1 2 0 16,-1 2 192-16,2 2 0 0,0 0 0 0,1 3 0 0,0 1 400 15,1 0 112-15,1 0 32 0,1 0 0 0,1 0-96 16,-1 0 0-16,3-3-16 0,2 0 0 0,-1 3-240 0,1 0-64 16,0 0 0-16,1-1 0 0,0 1-128 0,-1 2 0 15,1-1 0-15,-3 3 0 0,0 2 0 0,-2 3 0 16,0 1 0-16,-4-1 0 0,2 1 0 0,-2 2 0 15,-1 2 0-15,0-1 0 0,0 2-176 0,-2 1 176 16,1 0-128-16,-1 4 128 0,-1-2-176 0,-1 2 176 16,2 2-208-16,-3 1 80 0,1-1 128 0,-2 4 0 15,1-4 0-15,-1 4-128 0,1-2 128 0,-2 2 0 16,3-2 0-16,0 0 0 0,0 5 144 0,-1-3-144 16,0 3 192-16,-1 2-192 0,-1 4 0 0,0-1 0 15,-1 4 0-15,-1 1 0 0,1-1 0 0,-1 1 0 0,2 0 0 16,-2-2-192-16,1-5 192 0,1-1 0 0,1-6 0 15,1 1 0-15,1-7 0 0,2 1 0 0,-1-7 144 0,1-1-144 16,1 1 128-16,-1-4-128 0,1 1 0 0,1 0 144 16,-1 0-144-16,1 0 0 0,1-2 0 15,0 2 0-15,1 0-176 0,1 0 176 0,-1 1-128 0,1 0 128 16,2 2 0-16,0-3 0 0,1 2 0 0,0 0 0 16,0 0 0-16,1 0 0 0,1 0 0 0,1-2 0 15,0 0 0-15,1-3 0 0,2-1 128 0,0-6-128 16,4 0 0-16,0-5 0 0,1-1 0 0,1-3 0 15,1 2 128-15,-1-2-128 0,2 3 160 0,-1 0-160 0,-1 3 0 16,-2 5 0-16,-1 3 0 0,-3 8 0 16,-4 3 0-16,0 3 0 0,-4 8 0 0,0 3-160 15,-2 8-288-15,-1 3-48 0,1 1-16 0,-1 2 0 0,1 3 512 16,1-1 0-16,0 1 0 0,2 0 0 0,1-5 240 0,2-1 144 16,2-3 16-16,0-6 16 0,2-4-416 0,-1-6 0 15,2-4 0-15,2-9-18192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9-19T15:37:50.08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9-19T15:38:23.146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664 11493 0,'0'0'0,"0"0"0,0 0 15</inkml:trace>
  <inkml:trace contextRef="#ctx1" brushRef="#br1">28694 9881 28559 0,'5'-9'2544'0,"0"-4"-2032"0,0 5-512 0,-1 0 0 0,-1 2 1824 0,1-3 272 0,5-4 48 0,2-12 16 0,3-5-752 0,-1 1-128 16,-3 1-48-16,-6 4 0 0,-4 8-704 0,-6 3-144 16,-6 7-16-16,-1 2-16 0,-3 4 64 0,-4 2 16 0,-2 3 0 0,-2-1 0 15,-1 5-80-15,2-3-16 0,1 0 0 0,2 4 0 16,1-3-192-16,1 2-144 0,-1 4 192 0,0-3-192 16,-3 5 128-16,1 1-128 0,-2 6 0 0,-2 0 0 15,2 3 0-15,-1 5 0 0,1 3 0 0,-1 2 0 16,3 3 0-16,4-2 0 0,5 1 0 0,3-5 0 15,6-4 0-15,7-3 0 0,6-3 0 0,6-5 0 16,5-3 0-16,6-4-144 0,7-2 144 0,8-6 0 16,8-2-304-16,7-7 32 0,4-2 0 0,3-3 0 15,3-4 96-15,-4-3 32 0,-2 1 0 0,-1-2 0 16,3-6 144-16,-3 1 0 0,-6-3 0 0,-6-1 0 16,-4 3 176-16,-10-2 16 0,-4 1 0 0,-9 1 0 15,-6-3 208-15,-8 2 48 0,-4 1 16 0,-10 0 0 0,-2 4 64 16,-9 1 16-16,-4 3 0 0,-6 4 0 0,-7 1-208 15,-6 7-32-15,-3 5-16 0,-5 4 0 0,2 4-112 16,-5 0-32-16,1 5 0 0,-3 5 0 0,1 1-144 0,2 4 0 16,1 6 0-16,4 0 0 0,4 0-192 0,6 1 192 15,4 3-160-15,7-2 160 0,5-2-144 0,8-1 144 16,3-2-128-16,7-5 128 0,3 2-272 0,4-3 16 16,4-1 16-16,2-2 0 15,1-2-368-15,2-2-80 0,1 1-16 0,0-5 0 0,-1 0 384 0,2-6 80 16,1-1 16-16,-1-2 0 0,-2-5 224 0,3-3 0 15,0-1 0-15,3-6 0 0,-1-2 224 0,2-2-16 16,3-5 0-16,-1-1 0 0,2-1-32 0,-1-3-16 16,0 0 0-16,-1-1 0 0,0 1-160 0,-3 2 0 15,-2-1 144-15,-3 2-144 0,-2 5 128 0,-3 2-128 0,-5 4 128 16,-4 5-128-16,-2 3 0 0,-7 4 0 0,-2 4 0 0,-5 0 0 16,-3 7 224-16,-4-1-32 0,-6 5 0 0,0 4 0 15,-3-2 0-15,1 2 0 0,2 1 0 0,1 0 0 16,1-1-192-16,1-2 0 0,3 0 0 0,2 0 0 15,1 3 0-15,5-4 0 0,1-2 0 0,3 2 0 16,0 1-128-16,3-3 128 0,2 2-192 0,1 0 192 16,4 1-128-16,2-3 128 0,3-1 0 0,1 0 0 15,4-2-176-15,-1-4 176 0,4 1-160 0,2-4 160 16,1 0-224-16,1-4 48 0,2-2 16 0,-2 0 0 16,-1-3 160-16,3-1 0 0,4-6 0 0,2-4 0 15,2-1 0-15,-1-1 0 0,-1-4 0 0,-2 1 0 0,1 0 0 16,-5 2 144-16,-1-1-144 0,-3 5 160 0,-4 0-160 0,-5 6 128 15,-2 0-128-15,-6 7 128 0,-1 2-128 0,-6 4 160 16,-3 4-160-16,-4 2 160 0,-3 7 160 0,-2-1 16 16,-2 5 16-16,-5 4 0 0,0 2-192 0,-3 2-32 15,0 3-128-15,-1-2 192 0,2 0-32 0,4 1-16 16,0-4 0-16,3 2 0 0,4-6 176 0,4-1 48 16,6-2 0-16,2-6 0 0,4-1-368 0,3-3 0 15,0-2 0-15,3-1 0 0,1-5 0 0,3 1 0 16,3-6 0-16,4-2 0 15,1-4-272-15,3-3-128 0,3-2-32 0,4-1 0 16,-1-3-144-16,4 0-16 0,4-1-16 0,4-5 0 16,1-1-256-16,6-5-48 0,4-7-16 0,9-13-18976 0</inkml:trace>
  <inkml:trace contextRef="#ctx1" brushRef="#br1" timeOffset="3351.78">28907 10056 9215 0,'-8'6'816'0,"2"-4"-656"0,1-2-160 0,3 0 0 0,1 0 4496 0,1-2 880 0,1 1 160 0,0-2 32 0,0 0-3840 0,2-6-784 0,0 2-160 0,2-5-16 16,2 2 240-16,-1-3 48 0,1 2 16 0,2-3 0 15,0-1-352-15,-2 2-64 0,2-3-16 0,-1 1 0 16,-2 1 112-16,2 2 16 0,-2-1 0 0,-1 1 0 16,1 2-320-16,-2 0-64 0,0 0-16 0,-2 4 0 15,-2 0-80-15,0 1-16 0,0 1 0 0,-2 1 0 16,-1-1-112-16,-1 2-32 0,-2 2 0 0,-2-3 0 15,-4 3 112-15,0 0 16 0,-3 3 0 0,-2 3 0 16,-2 0 16-16,0 0 16 0,-4 4 0 0,0 0 0 16,-1 2-80-16,0 1-16 0,-2-1 0 0,1 0 0 0,1-2-64 15,0 3 0-15,0-2-128 0,2 1 192 16,1-1-192-16,1 3 0 0,0 1 0 0,2-2 0 0,0 2 0 16,1 2 0-16,0 2 0 0,3-1 0 0,2 1 0 0,2-2 0 15,3 2 0-15,3-3 0 0,3 1 128 0,2-1-128 16,3-2 0-16,3-2 0 0,2-3 0 0,4-2 0 15,6 2 0-15,2-5 0 0,4-1 0 0,2 0 0 16,2-6 0-16,2 2 0 0,2-5 0 0,-1 0-128 16,0-3 128-16,-3-1-160 0,-3 0 160 0,-1 1 0 15,-3-4 0-15,-3-2 0 0,-2 2 0 0,-2-3 0 16,-1-2 0-16,-4 1 0 0,-2-2 0 0,-2-2 0 16,-1 2 0-16,-3-1 0 0,-1 1 176 0,-2-2-48 15,-3 2 0-15,-2 0 0 0,0 0 0 0,-4 2-128 16,0 1 192-16,-3 4-64 0,1-1 64 0,-3 1 16 15,-1 2 0-15,0 0 0 0,-1 4-208 0,-2 0 0 0,-1 1 0 0,1 4 0 16,-1 2 192-16,-1 4-48 0,-1 1-16 0,-1 4 0 16,1 2-128-16,1-1 0 0,1 7 0 0,2-2 0 15,3 2 0-15,1 0 0 0,3 0 0 0,1 1 0 16,0 1 0-16,2 1 0 0,2-2 0 0,1 0 0 16,2-1 0-16,4-5 0 0,2-2 0 0,3-2 0 15,3-3 0-15,3-3 0 0,2 0 0 0,2-7 0 16,1-1 0-16,3-2 0 0,2-3-128 0,2-2 128 15,0-4 0-15,-1 1 0 0,0-5 0 0,-1 1 0 16,-2 1-192-16,-3 2 192 0,-3-3-160 0,-2 6 160 16,-4-2 0-16,-2 1-144 0,-4 2 144 0,-3-3 0 15,-1 3 0-15,-3-2 0 0,-4 2 0 0,-1-2 0 0,-2 2 0 16,-2-1 0-16,-2 1 0 0,0 2 0 0,1 4 0 0,-2 0 144 16,0 6-144-16,-1 0 0 0,1 6 160 0,0 0-160 15,1 0 128-15,1 2-128 0,1 0 0 0,2-2-192 16,1 1 0-16,2-1 16 15,2-2-912-15,2-2-192 0,1-2-48 0,1 0-18704 16</inkml:trace>
  <inkml:trace contextRef="#ctx1" brushRef="#br1" timeOffset="4900.42">6117 9161 12895 0,'-10'-3'1152'0,"2"2"-928"0,1 1-224 0,4 1 0 0,0 2 832 0,-2-3 128 0,-5 3 32 0,-6 2 0 15,-3 0-112-15,-4 4-32 0,4-1 0 0,1-1 0 16,3 0 176-16,2 2 48 0,2-3 0 0,0 0 0 16,-2 1-640-16,2-3-128 0,0 1-32 0,0-4 0 15,-2 2-112-15,4-6-32 0,0 2 0 0,1-1 0 16,4-2-128-16,0-2 0 0,3 0 0 0,2-1 0 15,3 4 864-15,0 0 192 0,5 3 32 0,1 0 16 0,1 3 304 0,3 0 48 16,1 0 16-16,2 3 0 0,3 1-304 0,2 0-48 16,1 1-16-16,2 0 0 0,1 0-400 0,3 2-96 15,0-1-16-15,3-2 0 0,1 0-400 0,-1-5-64 16,1 2-128-16,2-2 176 0,2-2-176 0,1-2 0 16,3-2 0-16,1-2 0 0,0-7 144 0,3 1 0 15,0 2 0-15,1-5 0 0,0 2-144 0,-2 0 192 16,0 5-192-16,-1 0 192 0,-1 0-64 0,1 4-128 15,3 0 192-15,1 4-64 0,-1 4-128 0,1 2 160 16,1 2-160-16,-1 4 160 0,0 3 32 0,1-3 16 16,3 4 0-16,-2-2 0 0,-3-2-64 0,6 1-16 0,4-5 0 0,3 2 0 15,-1-4-128-15,-4-4 0 0,-3-2 0 0,-1-4 0 16,0-2 0-16,1-2 0 0,1 0 0 0,-1 1 0 16,-2-3 0-16,-1 4 0 0,-1 3 0 0,-2-2 0 15,-2 3 160-15,0 2 48 0,-1 0 16 0,-2 4 0 16,-4 2-48-16,6 0-16 0,5 4 0 0,4-1 0 15,-1 3-160-15,-1-2 0 0,0 0 0 0,-2-4 128 16,-2 2-128-16,-2-3 0 0,0-4 0 0,-1-1 0 16,1 0 0-16,1-1 0 0,-1-2 0 0,-1-4 128 15,0 1-128-15,-1-3 0 0,-3 0 0 0,1 2 0 16,-1-3 0-16,-1 1 192 0,0 2-32 0,0 2 0 16,0 1 16-16,3 4 0 0,-1 6 0 0,2 1 0 15,2 3-176-15,1-2 0 0,0 2 0 0,0 0 0 0,0 0 0 0,2 0 0 16,-2-2 128-16,0 1-128 0,-2-1 0 0,1 0 160 15,0-2-160-15,-1 1 160 0,-2-3-32 0,-3-1-128 16,-2-3 192-16,-5-1-64 0,-2-1 64 0,-4 1 0 16,0-2 0-16,-3 0 0 0,-3-1-192 0,-1 2 0 15,-4-1 0-15,-4 2 0 0,-6 2 0 0,-5 2 0 16,-9 3 0-16,-13 6-21040 16</inkml:trace>
  <inkml:trace contextRef="#ctx1" brushRef="#br1" timeOffset="18766.82">28728 9885 31327 0,'3'-6'2784'0,"0"1"-2224"0,-2 3-560 0,-1 2 0 0,0 0 1504 0,0-3 192 16,0-1 32-16,1-2 16 0,-1 0-400 0,0-1-64 0,-1 0-32 0,0 1 0 15,-2 1-736-15,0 2-128 0,-1-1-48 0,0 0 0 16,0 2-336-16,-1-2 0 0,2 2 0 0,-3-2 128 16,-1 1-128-16,0 0 0 0,-2 0 0 0,-1-1 0 15,1 2 0-15,-4 2 0 0,1 0 0 0,-3 2 0 16,0 2 304-16,-2 2-16 0,-2 3 0 0,-1 1 0 16,-1 2 0-16,-1 4 0 0,0 3 0 0,-2-2 0 15,2 5-288-15,1-1 0 0,1 2 0 0,4-1 0 16,1-2 0-16,4-2 0 0,3 1 0 0,3-7 0 15,1 1 0-15,4-4 0 0,4-2 0 0,1-1 0 16,2-2 0-16,2-4 0 0,3 0 0 0,3 0 0 0,2-4 0 0,1-1 0 16,1 0 0-16,1-4 0 0,1 3 0 15,-3-3 0-15,-5 5 0 0,3-3 0 0,1-1 0 0,2-5 0 16,0 3 0-16,-3-2 0 0,0 0 0 16,-1-2 0-16,-2 2 0 0,0-3 0 0,-2 1 0 0,0-1 0 15,-1 2 0-15,-2-3 0 0,1 0 0 0,-3 0 0 16,0-2-128-16,-2 2 128 0,0 0 0 0,-3 0 0 15,0 0 0-15,-1 0 0 0,-1 4 0 0,-1 2 0 16,-1 1 0-16,-1 5 0 0,-1-1 0 0,0 4 0 16,1-1 0-16,0 2 0 0,0 2 0 0,0-2 0 15,2 1 0-15,1 2-13504 16,2-3-2576-16</inkml:trace>
  <inkml:trace contextRef="#ctx1" brushRef="#br1" timeOffset="21302.67">28820 10014 11967 0,'-1'3'1072'0,"1"0"-864"0,1-2-208 0,1 2 0 0,0-1 384 0,2-1 16 0,-1 4 16 0,5 2 0 16,2 2-800-16,3 4-176 0,3 3-16 0,2-4-16 0,0 4 240 0,1-3 48 0,-1 0 16 0,1 0 0 15,-1-1 2080-15,0 2 432 0,-3 0 80 0,2-1 0 16,-2 0 0-16,1 0-16 0,-3 2 0 0,2-2 0 15,-1 2-1712-15,-1 1-320 0,2 0-80 0,0-2-16 32,2 1-1840-32,2 1-368 0,1 0-80 0,1-1-16 15,2 1 32-15,1-3 16 0,-1 2 0 0,0-1 0 16,-2-2 304-16,0 0 64 0,0 1 16 0,-2 0 0 0,1 2 624 0,-1-2 112 16,-1 3 16-16,-3-3 16 0,-1 0 1376 0,-1 2 272 0,2 1 48 0,0 1 16 15,-1 0-592-15,-1-3-176 0,0-4 0 0</inkml:trace>
  <inkml:trace contextRef="#ctx1" brushRef="#br1" timeOffset="21551">29567 10773 23039 0,'9'4'2048'0,"-1"1"-1648"16,-1 1-400-16,-2-5 0 0,1 2-128 0,1 0-128 16,7 6 0-16,8 3-16 15,9 4-2848-15,4 3-560 0,0-2-112 0,-1-1-32 16,-3 2 2224-16,-5-5 432 0,-3 2 80 0,-3-1 32 0,-1-2 1776 0,-3 0 368 16,-2 1 64-16,-1-1 0 0,0 2-1152 0,1-4-352 0</inkml:trace>
  <inkml:trace contextRef="#ctx1" brushRef="#br1" timeOffset="21683.52">30377 11269 45151 0,'6'2'4016'0,"-1"2"-3216"0,-1 0-640 0,0-2-160 16,-1-2 320-16,2 2 16 0,3 2 16 0,5 0 0 15,3 5-1456-15,4-2-304 0,2 2-48 0</inkml:trace>
  <inkml:trace contextRef="#ctx1" brushRef="#br1" timeOffset="21901.07">31019 11799 43311 0,'10'4'1920'0,"-3"-4"384"0,-2 1-1840 0,1 1-464 0,2-2 0 16,-3 0 0-16</inkml:trace>
  <inkml:trace contextRef="#ctx1" brushRef="#br1" timeOffset="22016.85">31374 12174 44223 0,'8'24'1968'0,"0"-11"400"0,1-3-1904 0,0-4-464 0,0-2 0 0,10 1-13008 31,-5-5-2704-31</inkml:trace>
  <inkml:trace contextRef="#ctx1" brushRef="#br1" timeOffset="22134.95">31903 12669 44223 0,'5'7'3936'0,"0"-1"-3152"16,0-3-624-16,0-3-160 0,0 0 368 0,1 0 32 16,4 1 16-16,6 4 0 15,7-4-3936-15,6 2-800 0,3-1-160 0</inkml:trace>
  <inkml:trace contextRef="#ctx1" brushRef="#br1" timeOffset="22216.68">32173 12768 12895 0,'0'0'1152'0,"0"0"-928"0,0 0-224 0,0 2 0 0,1 2 3744 0,-1 2 704 16,2 1 144-16,1 5 16 0,2 0-2144 0,1-1-432 15,3 0-96-15,3-3-16 0</inkml:trace>
  <inkml:trace contextRef="#ctx1" brushRef="#br1" timeOffset="22334.21">32804 13217 38703 0,'20'8'3440'0,"-5"-4"-2752"0,1-4-560 0</inkml:trace>
  <inkml:trace contextRef="#ctx1" brushRef="#br1" timeOffset="23403.84">33163 13151 47919 0,'-9'-4'2112'0,"1"1"448"0,-2-4-2048 0,2 1-512 0,4 3 0 0,4 4 0 15,-4-2-640-15,-6-6-224 0,-6-3-48 0,-9-2-16 16,-6-3-32-16,-2 5-16 15,-3 0 0-15,0 4 0 0,-1 4 416 0,1 4 96 0,1 4 16 0,3 1 0 16,1 3 448-16,1-1 288 0,0 4-32 0,0-1-16 0,2 2 96 0,1-2 32 16,3 1 0-16,4-1 0 0,3-2-48 0,6 0 0 15,6 1 0-15,2-1 0 0,7 0-192 0,4-2-128 16,4 6 160-16,4-2-160 0,2 1 0 0,5-1-240 16,1 2 32-16,4 0 0 0,0 0-144 0,2 1-32 15,-1-3 0-15,1 2 0 0,0-4 64 0,-2 0 0 16,-1-2 0-16,-2-2 0 0,-1-3 320 0,-2 1 192 15,-1-4-32-15,-2-3 0 0,-1-1 32 0,-3 1 16 16,-1-6 0-16,-2 0 0 0,-1-2 16 0,-1-1 0 16,-3-3 0-16,1-1 0 0,-3-3-32 0,-3 0-16 15,1-1 0-15,-5-1 0 0,1 5-176 0,-5 0 0 16,-3 1 0-16,-2 5 128 0,-2 0 96 0,-6 4 16 0,-4 0 0 0,-5 2 0 16,-1 2 272-16,-5-1 48 0,-2 6 16 0,-1-1 0 15,4 4-448-15,1 0-128 0,1 4 0 16,1 3 0-16,3-1 0 0,1 2 0 0,3 2 128 15,2 0-128-15,1 2 0 0,2-3 0 0,5 1 0 0,2-2 0 16,5 1 0-16,2 1-256 0,3-4 64 0,3 2 0 16,4-2 0-16,2 0 0 0,2-3 0 0,2 1 0 15,1-4 192-15,1-2-144 0,2 0 144 0,3-2-128 16,-1-1 128-16,2-2 0 0,1-1 0 0,0-2 0 16,0-2 0-16,1-4 0 0,1 0 0 0,-2-5-128 15,0 3 128-15,-3-2 0 0,1-4-144 0,-4 3 144 16,-1 1 0-16,-1-2 0 0,-2 0 0 0,-2 0 128 0,-2 1 144 15,-3 1 32-15,-2 3 0 0,-4 1 0 0,-3 3-176 16,-5 1-128-16,-4 1 192 0,-3 1-192 0,-5 4 240 0,-4 0-64 16,-1 3-16-16,-3 0 0 0,-2 3 48 0,-2 4 16 15,-2-1 0-15,-1 3 0 0,0-2-224 0,1 3 0 16,4-3 0-16,3-1 0 0,4 1 0 0,4 0 0 16,5 1 0-16,6-1 0 0,4 0-240 0,4-1-32 15,7 1-16-15,5-4 0 16,5 4-112-16,5-4-32 0,3 0 0 0,3-2 0 0,0 0 112 0,5-2 32 15,4-2 0-15,1-4 0 0,0 1 64 0,-1-2 16 16,-1-3 0-16,-4 0 0 0,-3 0 208 0,-5-4 0 16,-3 1 0-16,-5 0 0 0,-4 2 176 0,-4-3 80 15,-2-1 0-15,-6 3 16 0,-3-3 80 0,-4 2 16 16,-5 1 0-16,-2 2 0 0,-3 0-64 0,-2 1-16 16,0 1 0-16,-4 2 0 0,-1 1 96 0,-1 3 0 0,-1 0 16 15,4 0 0-15,1 3-144 0,4 4-16 0,3-1-16 0,2 0 0 16,5 0 80-16,4 0 16 0,3 2 0 0,2-4 0 15,2 0-320-15,6 0 0 0,0 2 0 0,5-2 0 32,2 2-272-32,2-2-112 0,-1 1-32 0,4-4 0 15,2 4-176-15,0-5-48 0,3 1 0 0,-1-1 0 0,-2-1 208 0,0-1 48 0,-2-2 0 0,-4-1 0 16,-1 1 256-16,-3-3 128 0,-2-2-128 0,0-1 128 16,-4 0 128-16,-1-2 128 0,-2 3 0 0,-2-1 16 15,-1-2 224-15,-1 0 32 0,-3 2 16 0,-2-2 0 16,-2 2-64-16,-3 0-16 0,-2-1 0 0,-5 3 0 15,-2-2-288-15,1 2-176 0,-4 1 192 0,-1 4-192 16,-2-1 0-16,-3-1 0 0,0 4 0 0,-2 1 0 0,-1 1 0 16,-1 2 0-16,2-1 0 0,2 4 0 0,0-2 128 0,5 0-128 15,1 2 0-15,5 0 0 0,3-2 0 0,5 2 0 16,4 0 0-16,5 0 0 0,6 3 0 0,3-3 0 16,6 4 0-16,6 0 0 15,4 0-432-15,6 0 16 0,3-2 0 0,3 1 0 16,-2-2-48-16,2 2-16 0,1-3 0 0,-2 0 0 0,-1-1 144 0,-2 0 16 15,-2 1 16-15,-6-4 0 0,-3 0 304 0,-3 1 176 16,-3-3-32-16,-3-3 0 0,-5-1 384 0,0 0 80 16,-6-3 16-16,-2 2 0 0,-3-1-48 0,-4-2-16 15,-3-2 0-15,-2 0 0 0,-3-1-304 0,-2 0-48 16,0-2-16-16,-2 1 0 0,1-3-416 0,0-2-96 0</inkml:trace>
  <inkml:trace contextRef="#ctx1" brushRef="#br1" timeOffset="24733.12">28437 10320 40543 0,'1'0'3600'0,"0"0"-2880"0,1-2-576 0,-1 1-144 0,1 1-208 0,1-3-80 0,1 0-16 0,4-4 0 0,7 1 304 0,2-6 0 0</inkml:trace>
  <inkml:trace contextRef="#ctx1" brushRef="#br1" timeOffset="24866.72">28546 10271 13823 0,'11'11'1216'0,"-4"-7"-960"0,1 0-256 0,-3-2 0 0,-3-1 5152 0,1 0 992 15,0 1 192-15,4 0 32 16,2 2-5792-16,5 2-1152 0,1 3-224 0,3 1-6176 16,0 0-1216-16,0-2-256 0</inkml:trace>
  <inkml:trace contextRef="#ctx1" brushRef="#br1" timeOffset="24974">28934 10623 12895 0,'3'10'1152'0,"-2"-3"-928"16</inkml:trace>
  <inkml:trace contextRef="#ctx1" brushRef="#br1" timeOffset="25116.88">29037 10997 43311 0,'-9'10'1920'0,"4"-8"384"0,1 2-1840 0,2-2-464 0,2-2 0 0,1 4 0 16</inkml:trace>
  <inkml:trace contextRef="#ctx1" brushRef="#br1" timeOffset="25350.82">29335 11888 34095 0,'5'4'3024'0,"-2"-1"-2416"0</inkml:trace>
  <inkml:trace contextRef="#ctx1" brushRef="#br1" timeOffset="25483.03">29519 12231 9215 0,'11'6'816'0,"-2"-3"-656"0,-2-1-160 0,-1-2 0 16</inkml:trace>
  <inkml:trace contextRef="#ctx1" brushRef="#br1" timeOffset="26835.01">29904 12467 45151 0,'-2'4'2000'0,"2"-5"416"0,2-6-1936 0,0 3-480 16,0 0 0-16,2 0 0 15,0-2-736-15,2-4-240 0,3-2-48 0,2-9-16 16,2 1-4192-16,-1-2-832 0,-4 3-160 0,-3 3-48 0,-4 0 6432 0,-2 4 1280 0,-5-1 256 0,-3 3 48 16,-3 4 496-16,-3 2 80 0,-3 2 32 0,-5 2 0 15,0 2-1520-15,-2 2-320 0,-1 0-48 0,-1 2-16 16,0 0 800-16,1 3 160 0,1-3 16 0,0 1 16 16,3 2-512-16,1 1-96 0,1 0-32 0,3 5 0 15,3-2-368-15,2 6-80 0,2-1-16 0,1 2 0 16,3 1-336-16,1-1 128 0,3 0-128 0,1 1 0 15,2-1-128-15,1 1-112 0,4-3-16 0,3 2 0 16,3-4-64-16,1-4-32 0,3 1 0 0,2-6 0 16,3-1 192-16,3-1 160 0,3-3-208 0,2-4 80 15,4 2-112-15,0-6-16 0,2 1 0 0,-2-1 0 16,2 0 112-16,0-2 16 0,1-4 0 0,-2-2 0 0,2 0 128 16,-3-6 176-16,0 1-48 0,-6-3 0 0,-3 0 288 0,-2-1 48 15,-5-1 16-15,-4 1 0 0,-3 1 96 0,-4 4 0 16,-6 2 16-16,-6 0 0 0,-4 3-368 0,-4 3-80 15,-7 4-16-15,-7 1 0 0,-4 4 0 0,-5 1 0 16,-2 2 0-16,-2 2 0 0,1 2 32 0,-1 4 0 16,1 0 0-16,0 5 0 0,3 1-160 0,2-2 0 15,4 2-192-15,0 1 192 0,3-1 0 0,0 0 0 16,0 0 0-16,2 0 0 0,3-1 0 0,2 1 0 16,4-3-144-16,2 0 144 0,5 0-128 0,4-4 128 15,3 4 0-15,4-5 0 16,4-1-592-16,4 0-16 0,3-4 0 0,4 0 0 15,3-3 16-15,3 0 0 0,4-3 0 0,4 0 0 0,1-3 208 0,2-2 32 0,2 0 16 16,1-6 0-16,-2 3 336 0,-2 1 0 0,-1-2 0 16,-2-2 0-16,-3-1 144 0,-3-1 48 0,-2 0 16 15,-5-4 0-15,-5 6 304 0,-4-3 48 0,-4 3 16 0,-4 3 0 16,-4 2-160-16,-3 0-32 0,-5 3 0 0,-3 1 0 16,0 0-144-16,-3 1-48 0,-2 2 0 0,-1 2 0 15,-1 2-16-15,-1 2-16 0,1 2 0 0,0 1 0 16,2 1-160-16,2 2 0 0,0 0 0 0,2-1 0 15,1 0 0-15,0 1 0 0,2 0 0 0,2-1 0 16,1 1 0-16,2-4 0 0,1 0 0 0,5 0 0 16,3-2 0-16,1-1 0 0,5-2-144 0,3-1 144 15,3 0-384-15,4-1-32 16,4-2 0-16,2-1 0 0,4 1-80 0,2-4-16 0,1-1 0 0,0 0 0 16,-3 0 176-16,1-2 16 0,0 0 16 0,-2 1 0 0,-3-1 160 15,-3 2 144-15,-5 0-208 0,-4 2 80 0,-4 1 384 16,-4 2 64-16,-5-1 32 0,-3 4 0 0,-5 0 208 0,-5 0 32 15,-4 0 16-15,-3 4 0 0,-3-1-48 0,-4 2-16 16,-1 1 0-16,0-2 0 0,3 2-96 0,0 0 0 16,5-2-16-16,1 2 0 0,2 0-208 0,3 1-32 15,-1-1-16-15,5 0 0 0,-1-2-176 0,4 2 0 16,4-4 0-16,1 2 0 16,3 0-416-16,2-2-16 0,2 4 0 0,3-2 0 15,1 0-352-15,3 1-80 0,4 0-16 0,1 1 0 0,2-1 400 0,1 1 80 16,2-2 16-16,1 0 0 0,1-2 384 0,0 2 0 15,1-4 0-15,-1 0 0 0,-2 0 192 0,0 0 64 16,0 0 0-16,-1-4 16 0,0 0-16 0,-1-2-16 0,-1 0 0 16,-1-3 0-16,-3-1 16 0,-2-2 16 0,-2-2 0 15,-3 0 0-15,-4 0-16 0,-1-5-16 0,-1 3 0 0,-4-2 0 16,-1 3 48-16,-3 1 16 0,-1 2 0 0,-2 2 0 16,-1 4-176-16,-2 0-128 0,1 0 144 0,-1 3-144 15,-3 3 240-15,1 3-48 0,-3 0-16 0,1 2 0 16,-4 1-176-16,1 2 0 0,1 0 144 0,-1 2-144 15,2 3 0-15,0-1 0 0,4 2 0 0,1 4 0 16,4-2 0-16,2 3 0 0,3 1 0 0,6 1 0 16,3-2 0-16,3 1 0 0,3 1-128 0,2-2 128 15,1-3 0-15,3-4-160 0,2 1 160 0,3-6 0 16,0-3 0-16,2-2 0 0,0-5 0 0,2 0 0 16,-3-3 160-16,1-2-160 0,0 0 160 0,-1-5-160 0,2 1 0 15,-1-4 0-15,0 0 0 0,-1-4 0 16,0 2 128-16,0-5-128 0,-1 1 0 0,-3 0 0 0,-1 0 0 15,-3 3 0-15,-3 3-208 0,-5 1 64 0,-3 1 144 0,-3 6 0 16,-4-1 0-16,-3 2 0 0,-3 3 0 0,-1-1 0 16,-4 4 0-16,-3 1 0 0,0 1 0 0,-6 2 128 15,-2-1-128-15,-2 2 0 0,1-2 0 0,-1 2 144 16,3 0-144-16,2-2 0 0,3 2 256 0,2-2-64 16,3 0-16-16,4-2 0 0,0 2-176 0,4 0 192 15,2 0-192-15,2 0 192 0,0 1-192 0,3 0 0 16,1-1 0-16,2 0 0 15,2 1-576-15,2-3-80 0,4 0-32 0,8-3-20496 0</inkml:trace>
  <inkml:trace contextRef="#ctx1" brushRef="#br1" timeOffset="27782.98">28337 9825 41471 0,'0'2'3680'0,"-1"-2"-2944"0,-1-5-592 0,4 1-144 0,-1 1 832 0,0-1 128 0,2 2 16 0,-2-8-20400 0</inkml:trace>
  <inkml:trace contextRef="#ctx1" brushRef="#br1" timeOffset="27918.71">27958 9382 35935 0,'-11'-14'1600'0,"1"6"320"0,2-2-1536 0,2 0-384 0,2 5 0 0,0 1 0 16,0 0-1712-16,-2-7-400 0,-6-2-96 0,-3-10-16 0,-3-2 1840 0</inkml:trace>
  <inkml:trace contextRef="#ctx1" brushRef="#br1" timeOffset="28000.81">27683 9173 15663 0,'-10'0'688'0,"1"-3"144"0,2 2-656 0,1-1-176 16,2-1 0-16,1 2 0 0,0-4 1344 0</inkml:trace>
  <inkml:trace contextRef="#ctx1" brushRef="#br1" timeOffset="28251.21">26529 8346 5519 0,'-17'-13'496'0,"4"2"-496"0,2-1 0 0,4 2 0 0,2 4 6896 0,2 0 1280 16,0-4 256-16,-5-5 48 0,-2-11-6320 0,-3-11-1264 16,-2-5-256-16</inkml:trace>
  <inkml:trace contextRef="#ctx1" brushRef="#br1" timeOffset="28383.25">26036 7810 35935 0,'-4'-5'3200'0,"0"0"-2560"16,2 0-512-16,2 2-128 0,1 0 448 0,0 2 64 16,0 1 0-16,3-3 16 0,1-3-528 0</inkml:trace>
  <inkml:trace contextRef="#ctx1" brushRef="#br1" timeOffset="28449.75">25832 7769 3679 0,'-9'-6'320'0</inkml:trace>
  <inkml:trace contextRef="#ctx1" brushRef="#br1" timeOffset="29684.55">25767 7593 44223 0,'3'-4'1968'0,"-2"-1"400"0,0 1-1904 0,2 0-464 0,-1 2 0 0,-1 1 0 15,1-2 208-15,0-3-48 0,2 0-16 0,0-8 0 16,-1 2-976-16,-2-3-192 0,-3 3-32 0,-4 1-16 16,-4 4-1584-16,-2 1-320 0,-3 1-64 0,-3 4-16 15,1 1 1280-15,-3 0 256 0,-1 0 48 0,-1 4 16 0,1 2 1456 0,0 0 192 16,-1 0 96-16,1 4 16 0,0 3 1200 0,0-1 240 16,2 2 48-16,3 0 16 0,1 2-336 0,3 1-64 15,3-1 0-15,1-2-16 16,1 3-928-16,2-4-176 0,2 3-32 0,1-1-16 0,1 4-240 0,2-6 0 15,2 2-144-15,1-1 144 0,1 0 0 0,1-4 0 16,4 0-128-16,2-1 128 0,4-5 0 0,1-1 0 16,4 0 0-16,2-3 0 0,0-3 128 0,3 3 32 15,1-3 0-15,2-1 0 0,0-2-160 0,0 0 0 16,1-4 0-16,-2 1 128 0,-2-1-128 0,-1 0 0 16,-4-2 0-16,-4 2 0 0,-1-2 0 0,-4-4 192 15,-2 1-192-15,-2-1 192 0,-3-3 288 0,-4-1 64 0,-1 2 16 0,-5 2 0 16,-1 0-176-16,-4 1-48 0,-2 2 0 0,-4 3 0 15,-2 2-80-15,-2 3-32 0,-3-1 0 0,-2 3 0 16,2 3-32-16,-4 0 0 0,-4 0 0 0,0 3 0 16,2-3-192-16,-2 3 128 0,-1 0-128 0,0 1 0 15,1 2 0-15,4 4 0 0,1-2 0 0,4 3 0 16,4 2 0-16,1 2 0 0,5 3 0 0,2 0 0 16,2 3 0-16,3-2 0 0,4 0 0 0,4-1 0 15,2-2 0-15,3 1 0 0,3-4-128 0,5-2 128 16,3-1 0-16,0-4 0 0,3 1 0 0,-1-7 144 15,2 0-144-15,0 0 0 0,-1-4 0 0,0 1-176 0,-2-3 176 16,0 0 0-16,-1 0 0 0,-1-4 0 0,0-2 0 16,-3 2 0-16,0-5 0 0,-1 1 0 0,-3-2 144 0,0 0-144 15,-1-1 192-15,-2-1-192 0,-1 0 464 0,-2 2-16 16,-3 0 0-16,-1 3 0 0,-2 1-160 0,-3 6-32 16,-2 0-16-16,-3 2 0 0,-3 1-240 0,-4 3 176 15,-3 0-176-15,-3 7 160 0,-6-1-160 0,-4 4 0 16,-4 0 0-16,-1 2 0 0,1 0 0 0,2 1 128 15,4-1-128-15,5 0 128 0,3 0-128 0,5-1 0 16,6-4-192-16,4 2 192 0,3-2-128 0,4-1 128 16,3 1 0-16,3-2 0 0,3-2 0 0,3-2 0 15,4-1 192-15,2-1-64 0,2 1-128 0,4-3 0 16,1-2 0-16,2 1 0 0,-3-2-144 0,2 2 144 16,0-2-192-16,0 0 192 0,-1-3 0 0,-3 2 0 0,-1-2 0 15,-3-1 0-15,-2 0 0 0,-3-2 0 0,-2-1 0 16,-2 1 0-16,-1 2 0 0,-6 0 0 0,-1 4 0 0,-4 2 0 15,-4 2 0-15,-3 2 0 0,-3 2 0 0,-7 3 0 16,-5 4 0-16,-3 1 0 0,-2 2 0 0,-3 3 0 16,-3 2 0-16,0 2 176 0,-1-1-176 0,2 1 160 15,3 0-160-15,3-3 0 0,3-3-160 0,6 0 160 16,3-1 0-16,4-2 0 0,3 2 0 0,4-6 0 16,2 1 0-16,3-4 0 0,1 0-128 0,4-2 128 15,1-2 0-15,2 1 0 0,3-3 0 0,4-3 0 16,2 2 0-16,2 1 128 0,5-4-128 0,3 1 160 15,0-4-32-15,2 2 0 0,0-2 0 0,0-3 0 16,-1 1 160-16,-1-4 32 0,0 1 0 0,-2-1 0 0,-3 0-160 0,-1 0-32 16,-4 4 0-16,-3 2 0 15,-3 1-128-15,-4 5 128 0,-1 1-128 0,-4 0 128 0,-1 3-128 0,-2 0 128 16,-2 3-128-16,-2 0 128 0,-2 1-128 0,0 1 128 16,-4 1-128-16,1 2 128 0,0-2-128 0,-1 0 0 15,-1-2 0-15,1 1 0 0,0-2 0 0,1 1 0 16,1 0 0-16,2-2 0 0,2 1 0 0,2 0 0 15,3 1 0-15,2 1 0 0,4 2 0 0,3 2 0 16,4 1 0-16,3 2 0 0,5 1 0 0,4 0 0 16,5 6 0-16,2-1 0 0,5 2 0 0,1-4 0 15,1-1 0-15,0-2 0 0,1-6 0 0,-3 2 0 16,-3-6 0-16,-6 0 0 0,-2-2 0 0,-7 2 0 16,-3-6 0-16,-6 2 0 0,-4 1 0 0,-3-5 0 15,-4 1 0-15,-3-2 0 0,-4 2 272 0,-2-4 32 0,-4 0 0 16,-3 0 0-16,-2 0 0 0,-1 2 0 0,-1-3 0 0,-2 6 0 15,1-2-160-15,-3 1-16 0,1 3-128 0,2-2 192 16,0-1-192-16,2 2 0 0,4 0 0 0,1-2 0 16,2 1 0-16,3 0 0 0,3-1 0 0,1-2 0 15,1 2 0-15,1-2 0 0,1 0 0 0,3-1 0 16,0 1 0-16,0 0 0 0,1-4 0 0,0 2 0 16,0 0 0-16,0-4 0 0,1 2 0 0,0 1-160 15,0-3-1120 1,1 4-240-16</inkml:trace>
  <inkml:trace contextRef="#ctx1" brushRef="#br1" timeOffset="40622.24">29695 8635 19343 0,'-4'-2'1728'0,"0"2"-1392"0,3 0-336 0,1 0 0 0,0 0 0 0,-1 0-240 0,-1-3 48 0,0 2 0 15,-2-2-1088-15,2 0-224 0,-1 0-32 0,3-1-16 0,2-2 1344 0,-1 3 208 16,1-2 160-16,1 1 0 0</inkml:trace>
  <inkml:trace contextRef="#ctx1" brushRef="#br1" timeOffset="40916.91">29675 8583 5519 0,'0'0'496'0,"0"0"-496"0,-1 0 0 0,-1 0 0 0,1 1 1264 0,-3 1 144 16,-1 0 48-16,-1-2 0 0,0 4 400 0,1-4 96 0,1 2 16 15,2-2 0-15,1 0 80 0,-1-2 0 0,4-1 16 16,-1 2 0-16,1-4-496 0,0 1-96 0,-1 3-32 15,1-4 0-15,-2 4-384 0,2-2-80 16,-2 1-16-16,-2 1 0 0,0-2-192 0,2 3-32 0,-3 0-16 0,0 0 0 16,-4 3-208-16,0 0-32 0,0 0-16 0,-2 3 0 15,-1 0-80-15,-1 2 0 0,0 0-16 0,-2 2 0 16,2 0-80-16,-1-1-16 0,1 1 0 0,0 2 0 16,0 0-272-16,-1 0 160 0,1 2-160 0,1-1 128 15,1-1-128-15,-1 4 128 0,-1 3-128 0,1-3 128 16,-1 6-128-16,1-2 0 0,0 1 0 0,0 1 0 15,0 2 128-15,0 0-128 0,1 1 0 0,1-1 128 16,0 0-128-16,2 1 0 0,1 0 0 0,1-3 128 0,3 2-128 16,1 0 0-16,1 1 0 0,1-3 128 0,0 1-128 15,2-4 0-15,1 2 0 0,1 2 0 0,0-5-224 0,2-2 32 16,-1 0 0-16,3-2 0 16,0-2-1344-16,0-1-256 0,1-1-48 15,-1-6-14352-15</inkml:trace>
  <inkml:trace contextRef="#ctx1" brushRef="#br1" timeOffset="41490.54">29784 8822 32255 0,'-3'0'1424'0,"2"-3"304"0,2 3-1392 0,-1 0-336 0,1 0 0 0,-1 0 0 0,2 0 192 0,-2 0-16 0,1 0-16 0,-1 3 0 15,-1-2 656-15,1-1 128 0,0 0 16 0,-14 21 16 16,7-11-400-16,-1 2-64 0,1 4-32 0,-3 0 0 0,-1 3-480 0,0-1 0 16,1 2 0-16,-1 0 0 15,1 1 0-15,0 4 0 0,2-3 0 0,2 2-160 16,1-2 160-16,4-1 0 0,1-3 0 0,2-2 0 0,2 1 0 0,4-5 0 16,-1-2 0-16,2-2-128 0,-1 2 128 0,2-3 0 15,3-4 0-15,-2 1 0 0,2-2 0 0,1-2 0 16,0 0 0-16,-1-3 128 0,1-2 176 0,-2-1 32 15,2-2 16-15,-1 0 0 0,-2-2-96 0,1 0 0 16,-3-3-16-16,-1 0 0 0,-1 0-80 0,-2-1-16 16,0 0 0-16,-1-1 0 0,-2 2-16 0,1-4 0 15,-2 3 0-15,0-2 0 0,2-1-128 0,-3-1 0 16,1 2 0-16,-1 0 128 0,0 0-128 0,-4 3 0 16,3-2-160-16,-3 3 160 0,1 1-400 0,-4 2 16 15,1 3 0-15,-1 0 0 0,-3 2 208 0,0 4 176 0,-1 0-208 16,0 0 80-16,-2 1 128 0,0 2 0 0,0-1 0 15,2 2 0-15,0-1-272 0,1-2 16 0,2 1 16 16,0 1 0 0,1-2-912-16,1-1-176 0,-1 0-32 0,3 0-9088 0,0 0-1824 0</inkml:trace>
  <inkml:trace contextRef="#ctx1" brushRef="#br1" timeOffset="41950.51">29995 8521 26719 0,'-1'0'2368'0,"1"-2"-1888"0,1-2-480 0,0 4 0 0,2 0 1712 0,-1-2 240 0,2 2 48 0,1-3 16 0,4-1-1184 0,0 1-256 16,5-4-32-16,0 1-16 0,-1 3 80 0,0 3 16 16,0 0 0-16,0 3 0 0,0 0-32 0,1 3 0 15,-1 4 0-15,1 0 0 0,1 2-288 0,1 0-64 0,-1 5-16 16,0 1 0-16,-1 2 48 0,1 2 16 0,-1 0 0 0,-2 3 0 15,-1 1-112-15,-2 1-32 0,0 2 0 16,-3-1 0-16,0 2-144 0,-2 1 0 0,-1 1 144 0,-1-1-144 16,-1-3 0-16,-4 4 0 0,1-1 0 0,-3 2 0 15,0-3 0-15,-1 0 0 0,-2 1 0 0,0-3 0 16,-1 1 0-16,-1-4 0 0,2 1 0 0,-1-4 0 16,0-4 0-16,1 1 0 0,-1-2 0 0,0-2 0 15,-1-3 0-15,2-2-128 0,-2-3 128 0,0-4 0 16,0 1-784-16,-2-5-80 15</inkml:trace>
  <inkml:trace contextRef="#ctx1" brushRef="#br1" timeOffset="69899.85">28799 10113 5519 0,'-3'-2'496'0,"0"2"-496"0,2 0 0 0,0 0 0 0,1 0 928 0,0 0 96 0,-3 0 0 0,-1 0 16 0,1-2-336 0,-3 2-64 0,1-4 0 0,1 4-16 15,0-2 480-15,2-2 112 0,0 2 0 0,0 0 16 16,2 0 432-16,-1-1 96 0,0 2 16 0,-1-1 0 16,1-1 384-16,0 2 80 0,0-1 0 0,1-1 16 15,0 2-832-15,0-2-160 0,1 3-48 0,1-3 0 16,1 3-848-16,-1-4-176 0,2 1-48 0,1 0 0 15,0 0 320-15,0 0 64 0,1 0 16 0,1-1 0 16,1 2 208-16,-1-2 32 0,1 1 16 0,-1 0 0 0,0 3-288 0,1-2-64 16,-1 2-16-16,1 0 0 0,-2 2-16 0,-1 1 0 15,0-2 0-15,-1 5 0 0,-1-4-32 0,1 5 0 16,0-1 0-16,-2 0 0 0,1-1-208 0,-1 4-48 16,-1-3-128-16,2 0 192 0,-2 1-192 0,0 0 0 15,0 1 0-15,1-2 0 0,1 1 0 0,0-1 0 16,1 0 0-16,1-2-160 0,0 2 160 0,1 0 0 15,0 0 0-15,1-2 0 0,-1 2 416 0,2 0 16 16,-1-2 0-16,0 2 0 0,0 0-144 0,0 1-32 16,1-1 0-16,-2 1 0 0,0 2 0 0,-1-1 0 15,0 2 0-15,-1 0 0 0,-1 0-96 0,0 2-32 16,-2 1 0-16,2-3 0 0,-1 0-128 0,1 1 0 16,-1 0 0-16,1 0 0 0,-1-1 0 0,-1 0 0 0,0-2 0 15,1 4 0-15,-2 0 0 0,1 0 0 0,-1 1 0 16,0-3 0-16,0 2 0 0,0 3 0 0,1-2 0 0,-1 2 0 15,1 1 0-15,1 0 0 0,-1 0 0 0,1-2 0 16,0 1 0-16,0-2 0 0,-1-1 0 0,1 0 0 16,0-2 0-16,0 2 0 0,2 2 0 0,0-2 0 15,0 1 0-15,-1-1 0 0,2 0 0 0,-1-1 0 16,1 2 160-16,-1-2-160 0,-1 0 192 0,1 0-192 16,0-1 272-16,-1 0-48 0,2 0-16 0,2 0 0 15,-1-2-208-15,1 1 0 0,1 1 0 0,0-3 0 16,1 2 128-16,0-2-128 0,-1 2 0 0,1 0 144 15,0 1-144-15,-1 0 160 0,1 2-160 0,-2 0 160 0,-1 1-160 16,1 3 0-16,-2-3 0 0,0 3 0 0,-1 3 208 0,0 0-32 16,0-1-16-16,-2-1 0 0,2 1 16 15,-1-1 0-15,0 2 0 0,1-1 0 0,-2-3-176 0,2 2 160 16,0-1-160-16,1-1 160 0,-1 1-160 0,0-1 0 16,3-1 0-16,-1-2 0 0,0 4 0 0,0-4 0 15,3 5 128-15,-2-5-128 0,1 2 144 0,0 0 0 16,0-1 0-16,0 0 0 0,1 0-144 0,-1 2 0 15,-1-4 0-15,0 1 0 0,0 0 0 0,-1 3 0 16,-1-4 0-16,1 4 0 0,-1-1 0 0,2 1 128 16,-2-3-128-16,-1 0 0 0,2 2 0 0,-1 1 0 15,1 1 0-15,0-2 0 0,1 0 0 0,-1 0 0 16,1 1 0-16,1-3 0 0,0 2 0 0,1-2 0 16,0 0 0-16,-1 1 0 0,0 0 0 0,-2 0 0 15,0-1 0-15,-1 1 0 0,0 3 0 0,0-3 0 0,0 2 0 0,-3 1 0 16,2-1 0-16,-2 1 0 0,1-2 0 0,-1 1 0 15,2-3 0-15,-1-1 0 0,1 0 0 0,0 0 0 16,1 0 0-16,0-3 0 0,1 0 0 0,2 2 0 16,-1-1 0-16,1-2 0 0,1 2 0 0,0 1 0 15,1-1 144-15,-1 1 0 0,-2 2 0 0,2-1 0 16,-2 0-144-16,-1 2 128 0,0-2-128 0,-1 3 128 16,2-1-128-16,-4 0 0 0,1 2 0 0,0-1 0 15,-2 1 0-15,1 1 0 0,0-3 0 0,0 0 0 16,1 2 0-16,1-3 0 0,-1-2 0 0,1 0 0 15,2 0 0-15,-1-2 0 0,0 0 0 0,0-2 0 16,0 0 0-16,1 0 0 0,-1 3 0 0,0-3 0 16,0 2 0-16,0 0 0 0,0 0 0 0,-1 0 0 0,2 1 0 0,-4 1 0 15,1-4 0-15,-2 0 0 0,1 2 0 0,-1-2 0 16,-2 0 0-16,2 0 0 0,-4 2 0 0,1-3 0 16,-1 2 0-16,-1-1 0 0,1-1 0 0,-1 0 0 15,1 0 0-15,-2-4 0 0,0 2 0 0,1-3 0 16,-1 0 0-16,0-3 0 0,-1 0 0 0,-1-1 128 15,1-2-128-15,-2-4 128 0,-1-3-128 0,-2 1 128 16,1-3-128-16,-3-2 128 0,0-5-128 0,-2-3 192 16,0-4-192-16,-2-3 192 0,1 1-192 0,-3-7 0 15,1 0 0-15,-4-3 0 0,3-2 0 0,-1 4 0 16,0 1 0-16,1 1 0 0,1 5 0 0,-1 0 0 16,1 3-128-16,1 4 128 0,0 1 0 0,0-2 0 15,-2 0 0-15,2-2 0 0,0 2 0 0,-1 1 0 0,1-4 0 16,1-2 0-16,-1 0 0 0,2 2 0 0,1-6 0 15,-1 2 0-15,1-3-128 0,0-1 128 0,2 1 0 0,-1-1 0 16,2 1 0-16,-1 1 0 0,0 1-144 0,-1 3 144 16,1 1 0-16,-1 1 0 0,-2 5-128 0,1-1 128 15,-2 3-224-15,-1 2 16 0,0 1 0 0,0 3 0 16,1 0 208-16,1 4-176 0,1-3 176 0,0 3-160 16,2-1 160-16,0 2 0 0,0-1 128 0,3 2-128 15,1-2 0-15,1-1 0 0,2 1 0 0,0 0-192 16,2-2 192-16,2-1 0 0,-1-1 160 0,1 0-160 15,1 0 0-15,0-3-160 0,0 3 0 0,1 0 0 16,-4 1 160-16,2 2-128 0,-2-2 128 0,-2 1-128 0,1 2 128 16,-5 2 0-16,1-1 0 0,-3 3 0 0,0-1 0 0,-1 2 0 15,0 1 0-15,-2 0 0 0,-2 1 0 0,1 0 0 16,-1-1 0-16,0 0 0 0,3 0 0 0,-1-3 0 16,2 1 0-16,1 0 0 0,0-2 0 0,0-2 0 15,3-2 0-15,1-1 0 0,1 2 0 0,1-2 0 16,0-1 0-16,2 3 0 0,1 0 0 0,-1-2 0 15,1 2 0-15,1 1 0 0,-1 2 0 0,0 3 0 16,1-2 0-16,0 3 0 0,-1 2 0 0,-1-2 0 16,1 2 0-16,-1 2 0 0,-1-2 0 0,-1 2 0 15,2-2 0-15,-2-2 0 0,2 2 0 0,-2 2 0 16,0-5 0-16,-1 4 0 0,2-2 0 0,-1 1 0 16,0-2 0-16,2 0 0 0,-1 2-240 0,1-2 48 15,1 0 0-15,-1-2 0 0,2 2 0 0,0-3 16 16,0 1 0-16,0 0 0 0,2 0 176 0,-2 0 0 0,0 3 0 0,0 0 0 15,0 3 0-15,0-2 0 0,-2 2 0 16,0 2 0-16,1 0 0 0,-1 0-192 0,0 0 192 0,2 0-192 31,-1 2-320-31,-1-1-80 0,2-1-16 0,0 0 0 16,0 0-416-16,0 0-64 0,0 0-32 0,7 25-19184 0</inkml:trace>
  <inkml:trace contextRef="#ctx1" brushRef="#br1" timeOffset="77900.3">30690 12711 23039 0,'0'0'2048'0,"0"-3"-1648"0,0 2-400 0,0 1 0 0,0 0 1584 0,0 0 224 0,1 0 48 0,0 0 16 0,1-2-832 0,-1 0-160 15,0 0-48-15,-1 2 0 0,0 0-640 0,0 0-192 16,0 0 0-16,0 0 128 0,0 0 448 0,0 0 80 16,0 0 32-16,0 0 0 0,-15 16 272 0,10-12 64 15,0 1 16-15,-2 2 0 0,0 2-400 0,-3 1-96 16,-1 2-16-16,-1 0 0 0,1-1-320 0,0 4-64 16,0 1-16-16,0 3 0 0,0-1-128 0,-2 2 0 15,2 1 0-15,-1 2 0 0,0 0 0 0,0 2 0 16,3 3 0-16,-3-2 0 0,3 5 224 0,0 0 16 15,1 1 0-15,1-1 0 0,1 1-112 0,0-2-128 16,2 3 176-16,1-4-176 0,1-3 0 0,2-4 0 0,2-1 0 16,2-1 0-16,1-4 0 0,0-1-192 15,1-2 16-15,2 0 16 16,-1-5-496-16,1 2-112 0,1-2 0 0,1-2-11216 0,-1-1-2240 16</inkml:trace>
  <inkml:trace contextRef="#ctx1" brushRef="#br1" timeOffset="78351.34">30888 13015 34095 0,'2'-1'3024'0,"1"1"-2416"0,-1-3-480 0,-1 3-128 0,1 0 384 0,-1 0 48 0,3 0 16 0,-1 3 0 0,5-2-64 0,-1 4-16 0,1 5 0 0,-2-3 0 16,-1 8 96-16,0-1 32 0,-3 3 0 0,-1 0 0 15,-1 4-32-15,-1-1 0 0,-3 1 0 0,1-1 0 16,-2-2-464-16,-1 1 0 0,-2-3 0 0,1 0 0 31,-1-3-688-31,1-1-224 0,1-5-48 0,-2 2-10448 0,1-5-2096 0</inkml:trace>
  <inkml:trace contextRef="#ctx1" brushRef="#br1" timeOffset="78900.37">31125 12736 34095 0,'1'3'1504'0,"1"-3"320"0,0-2-1456 0,1 1-368 0,0 1 0 0,0-3 0 0,-1 3 192 0,1-2-16 0,3 0-16 0,0-1 0 0,2 0 256 0,-2 1 48 0,-1 2 16 0,-2 2 0 16,-1 2 448-16,-2 2 96 0,0 3 0 0,-2 1 16 16,1 2-384-16,0 2-80 0,1 2 0 0,0 1-16 15,0 0-272-15,0 4-48 0,4-1-16 0,-2 1 0 16,1 1-224-16,0 1 0 0,1-1 0 0,0 1 0 16,1 1 0-16,-3-1 128 0,1 5-128 0,-2-5 0 15,-1 4 368-15,-1-1-32 0,-2 0 0 0,-2 5 0 16,-1-2-80-16,-3-1-32 0,-1 3 0 0,-1-1 0 0,-1 1-224 15,-2-3 176-15,0 0-176 0,-1 1 160 0,1-1-160 0,-1-3 0 16,0-1 0-16,2-2 128 0,-1-1-128 0,2-3 0 16,1-2 0-16,0-2 0 0,3-2-320 0,0-3 48 15,3-3 16-15,-2-5 0 16,2-1-448-16,2-3-64 0</inkml:trace>
  <inkml:trace contextRef="#ctx1" brushRef="#br2" timeOffset="86531.93">29951 12310 14735 0</inkml:trace>
  <inkml:trace contextRef="#ctx1" brushRef="#br2" timeOffset="87849.78">29995 12220 25791 0,'-10'0'1152'0,"1"0"224"0,1 0-1104 0,2 0-272 15,2 0 0-15,3-3 0 0,-2 3 1760 0,-2 0 288 16,-2 0 64-16,-1-3 16 0,0 0-432 0,0-3-96 16,2 0 0-16,2 0-16 0,2-1-1040 0,0 0-208 15,0 1-32-15,1 0-16 0,1 0-32 0,-2 2 0 16,0-1 0-16,1 4 0 0,-1 1 96 0,-1-3 16 16,-1 3 0-16,1-2 0 0,0 0 48 0,0-1 16 15,-1 0 0-15,1 0 0 47,0-2-48-47,-1 1-16 16,-1 1 0-16,1 2 0 0,1-4-176 0,-1 4-16 0,1-1-16 0,1 0 0 0,-1 2 96 0,2-2 32 0,-1 2 0 0,1-3 0 0,-1 3 80 0,0-1 16 15,-2 1 0-15,0 1 0 0,1 2-128 0,-5 1-32 0,0 2 0 0,-2 0 0 0,-3 3-224 0,0-2 0 0,-3 3 0 16,0 1 0-16,-2-1 0 0,0 0 0 0,0 0 0 0,0 0 0 16,-1 1 224-16,1-4 0 0,0 2 0 0,4-3 0 15,1 1 32-15,1-2 0 0,0 3 0 0,0-2 0 16,3 0-256-16,-1 3 144 0,1-3-144 0,0 1 128 15,2 2-128-15,1-2 0 0,1 2 0 0,1-3 0 16,2 0 0-16,0 2 0 0,1 1 0 0,1-2 0 0,0 2 0 16,0 1 0-16,0 2 0 0,0 0 0 15,-1 2 0-15,0 1 0 0,-2 3 0 0,1-2 0 0,0 3 0 16,0 1 0-16,2-2 0 0,-1 1 0 0,2 1 240 16,1-2 16-16,3-2 0 0,2-2 0 0,-1 1-64 15,1-3-16-15,2-2 0 0,-1-4 0 0,1 1-176 0,1-2 0 16,0 2 144-16,0-4-144 0,0 0 0 0,1 0 0 15,0-1 0-15,0-1 128 0,1 3-128 0,2-1 0 16,2 0 0-16,-1 1 0 0,0-1 0 16,1 2 128-16,0 3-128 0,1 0 0 0,1 2 0 0,-1-2 0 15,0 0 0-15,1-2 0 0,-2-2 0 0,0 1 0 16,-3 3 0-16,2-5 0 0,-1 2 0 0,-1-4 0 16,2 2 0-16,1-3 0 0,-1 0 0 0,1 0 0 15,1-4 0-15,1 2 128 0,0-2 0 0,1-2 0 16,-1-4 0-16,0 4 0 0,-1-3 64 0,0 2 0 15,-2-2 16-15,0 3 0 0,0-2 48 0,-3 2 0 0,-1 0 0 0,-1-3 0 16,0 2 64-16,-1-2 32 0,-2 3 0 0,2-4 0 16,-2 0-176-16,1-2-48 0,0 0 0 0,0-1 0 15,0-3-128-15,1 0 0 0,1-2 0 0,-1-2 0 16,-1 1 0-16,1-3 0 0,1 0 0 0,-1-1 0 16,-1 2 0-16,0 2 0 0,-2 0 0 0,-1 3 0 15,0 4 0-15,-3-4 0 0,1 3 0 0,-3 1 0 16,0 2 0-16,-3 0 0 0,-1 1 192 0,-1-1-64 15,1 1 288-15,-4-3 48 0,1 1 16 0,-2-1 0 16,-1 1-352-16,0 0-128 0,-1-2 0 0,0 1 0 16,-1 2 0-16,-2-5 0 0,0 3 0 0,0-2 0 15,-1 2-416-15,-1 2-80 0,0-2-16 16,-2 2 0-16,1 0 512 0,-2 4 0 0,0-3-128 0,-2 3 128 16,-3 2 0-16,1 0 0 0,-1 2 0 0,-1-2 0 0,-1 5 0 0,-1 2 0 15,1-1-128-15,-1 3 128 0,0 4 0 0,0-3-144 16,1 7 144-16,0-1-128 0,0 0-32 0,0 2 0 15,0 1 0-15,1 1 0 0,0 0 160 0,3 0-160 16,2-2 160-16,1 0-160 0,1 0 160 0,2 1 0 16,1-3 0-16,0 1 0 0,3-2 0 0,1 0 0 15,0 1 0-15,1-2 0 0,1 0 0 0,1 2 0 16,0 1 0-16,3-3 0 0,0 0 0 0,0 2 0 16,2 0 0-16,1 2 0 0,1 1 0 0,1 1 0 15,1 0 0-15,1 2 0 0,0 1 0 0,3 3 0 16,0-2 0-16,2 1 0 0,2-1 0 0,2 0 0 15,3 1 0-15,1-3 0 0,1-1-160 0,1 1 160 16,2-2-192-16,2-3 192 0,-2 0-176 0,2-1 176 16,0-3-160-16,0 1 160 0,2 0-128 0,-1-4 128 0,0 0 0 15,1-2-144-15,-1 2 144 0,-1-2 0 0,0-2 0 0,-3 1 0 16,2-2 0-16,-1-1 0 0,-1-1 0 16,2 1 0-16,0-3 0 0,1 1 0 0,0-2 0 0,1 0 0 15,2 2 0-15,-2-4 0 0,0 2 0 0,0 0 0 16,-2-1 0-16,-1 1 0 0,-3-2 0 0,0 3 0 15,-3-1 0-15,0 1 0 0,-2-3 0 0,-1 2 0 16,0 0 0-16,-3-3 0 0,1 1 0 0,-1-1 0 16,0-3 176-16,1-1-48 0,-1 0 0 0,1-5 0 15,-1 1 32-15,2-5 0 0,-2-1 0 0,1-1 0 16,-1-4-160-16,-1-2 0 0,-1-1 0 0,0 0 0 16,-2-2 0-16,-1-1 0 0,-1 4 0 0,-2-1 0 0,-1 5 0 15,-2 1-176-15,-1-1 176 0,-1 4-128 0,0 0 128 16,-2 3-128-16,-1 1 128 0,1 0-128 0,-2 2 128 0,-1 2 0 15,0-1 0-15,-3 1 128 0,0 3-128 0,1 2 192 16,-3-3-64-16,1 1 0 0,0 6-128 0,1-4 0 16,0 4 128-16,0 0-128 0,-1-1 0 0,2 4 0 15,-1 0 0-15,-1 0 128 0,2 0-128 0,-1 4 0 16,-2 0 0-16,-1 1 0 0,1 2 0 0,-2-1 0 16,2 1 0-16,-1-1-128 0,1 0 128 0,-2 1 0 15,2 2 0-15,-1-3 0 0,1 2 0 0,0-3 0 16,1-2 0-16,1 0 0 0,2-3-320 0,1-5 0 15,2-1 16-15,1-2 0 16,3-4-1440-16,3-8-304 0</inkml:trace>
  <inkml:trace contextRef="#ctx1" brushRef="#br2" timeOffset="90282.84">33048 12980 27647 0,'-2'3'2448'0,"0"-3"-1952"0,0 0-496 0,1-1 0 0,1-1 1504 0,0 1 208 0,0 1 32 0,0-4 16 15,0-1-576-15,0-1-112 0,0-1-32 0,1-3 0 16,-1-2-720-16,-1 2-128 0,1 1-48 0,-3-1 0 15,1 4-144-15,-2 2 192 0,-2 2-192 0,-2 2 192 0,0 0-16 0,-3 0 0 16,-2 2 0-16,0 2 0 0,-2 0 240 0,-1 2 48 16,-2-2 16-16,0 1 0 0,-1 2-112 0,-2-1-32 15,2 0 0-15,-3 1 0 0,3-1 96 0,0-4 16 16,2 2 0-16,1-3 0 0,-2 2 0 0,2-3 16 16,0 0 0-16,0 0 0 0,0 0-256 0,0 0-48 15,0 2-16-15,-1-1 0 0,-1 2-144 0,1-1 0 16,-1 4 0-16,-1-2 0 0,0 2 144 0,2-2-144 15,0 2 160-15,-2 3-160 0,3-3 128 0,-1 4-128 16,1 2 0-16,-2-1 144 0,4 2-144 0,-2 2 0 16,2 1 0-16,0-3 128 0,3 5-128 0,1-2 0 0,2 0 0 15,2 2 0-15,2 0 0 0,1 0 0 0,3 1 0 16,0-1 0-16,4 2 0 0,0 1 0 0,2 1-128 0,1 1 128 16,2-1 0-16,0 0 0 0,1 3 0 15,-1-3 0-15,4 2 0 0,-1 0 0 0,1-3 0 0,1 2 128 16,0-1 16-16,2-2 0 0,0-1 0 0,0-1 0 15,3-2 48-15,-1-3 16 0,2 0 0 0,0-3 0 16,-2-2-208-16,2-1 128 0,0-4-128 0,1-3 0 16,4 3 192-16,-1-6-48 0,4 1-16 0,-2-3 0 15,0-1-128-15,-2-3 0 0,0 0 0 0,-3-1 0 16,-1 1 0-16,1-1 192 0,-2 0-192 0,0-3 192 16,1 4-64-16,-2-4-128 0,2 1 192 0,0 2-64 15,0-2 0-15,-2 2 0 0,0 1 0 16,-2 0 0-16,1 2-128 0,-2 1 0 0,-2-3 0 0,1 2 0 0,-3 0 0 15,0-1 192-15,-1 0-192 0,-1-1 192 0,-1 0 64 0,0-1 32 16,-2-2 0-16,1-1 0 0,-2 0-128 0,0 0-32 16,-1-3 0-16,-3 1 0 0,1-1-128 15,-2-2 0-15,0-1 0 0,-2 2 0 0,1-2 0 0,1-2 0 16,-1 4 0-16,0-4 0 0,1 5 304 0,-2-4-32 16,2 5 0-16,-2-3 0 0,-1 4-112 0,1-1-32 15,-3 2 0-15,0 0 0 0,-1 1-128 0,-3 2 0 16,-1 0 0-16,-2-1 0 0,0 0 0 0,-3 0 0 15,-1 0 0-15,-3-1 0 0,2 0-176 0,-2 1 176 16,3 2-128-16,1-1 128 0,2 1 0 0,-1 2 0 16,1 1 0-16,0 0 0 0,1 2 0 0,-1-2 0 15,1 4 0-15,-2-2 0 0,1 1 0 0,-2 1 0 16,1 1 0-16,-2-4 0 0,0 4 0 0,-2-2-128 0,0 2 128 16,0 1 0-16,-1 0 0 0,2 0 0 0,-2 1 0 15,2 2-128-15,-3 0 128 0,2 1 0 0,1 1 0 16,-2-1 0-16,2 4 0 0,-1-3 0 0,2 4 0 0,-1-3 0 15,0 3 0-15,-2 2 0 0,1 1 0 0,-1 3 0 16,-1 1 0-16,0 0 0 0,2 0 0 0,-1 3 0 16,3-1 0-16,0 0-160 0,1 0 160 0,3 1 0 15,1-1 0-15,1 1 0 0,1-3 0 0,2 0 0 16,1 0 0-16,1-1 0 0,0 1 0 0,1 0 0 16,2 0 0-16,-1 0 0 0,2-1 0 0,0 2 0 15,2 1 0-15,0-2 0 0,2 1 0 0,2 0 0 16,0 0 0-16,1 0 0 0,4 1 0 0,-1 1 0 15,1-3 0-15,4 3 0 0,0-1 0 0,2 1 0 0,1 0 0 16,2-2 0-16,2 1 0 0,0-2 0 16,0 3 0-16,2-3 0 0,-1-3 0 0,1 2 0 0,-2-2 0 0,-2-1 0 15,4 0 0-15,-4-1 0 0,1 1 0 16,-1-3-128-16,-2-1 128 0,-2 1 0 0,0-6 0 0,-2 2 0 16,1-4 0-16,-2 2 0 0,1-3 0 0,0-4 176 15,0 2-48-15,1-4-128 0,0-1 320 0,1 1-32 16,2-4-16-16,3-2 0 0,0-2-96 0,3-1-32 15,2-1 0-15,0-2 0 0,1-2-144 0,0-2 0 16,-2 0 0-16,1-3 0 0,-3 3 0 0,-1-3 0 16,-2 3 0-16,-3-3 0 0,-2 3 0 0,-3 2 0 15,-1-2 0-15,-3 3 0 0,-2-1 0 0,-1 2 0 16,-3-1 0-16,-2-1 0 0,-2 2 0 0,0-1 0 0,-2-1 0 0,-3-1 0 16,1 2 0-16,-2-4 0 0,-1 1 0 0,2 0 0 15,-2-3 0-15,1 0 128 0,2-1-128 0,-1-2 128 16,1 0-128-16,-1 0 128 0,2 2-128 0,-1 0 128 15,-1 5-128-15,0 2-144 0,-2 2 144 0,-3 3-208 16,1 4-112-16,-4 4 0 0,-1-1-16 0,-3 4 0 31,-1 0-64-31,-3 2-16 0,-2 1 0 0,-1 0 0 0,-1-3 144 0,-2 1 16 0,3-2 16 0,1 1 0 32,1-6-352-32,3 2-80 0,1-6-16 0</inkml:trace>
  <inkml:trace contextRef="#ctx1" brushRef="#br2" timeOffset="91549.87">29541 10030 10127 0,'4'-6'896'0,"-2"2"-704"0,0 4-192 0,-1 0 0 0,-1-3 1664 0,0 3 288 0,2-3 64 0,1-3 16 15,1-1 1088-15,0-2 208 0,0 2 64 0,-1-1 0 16,-1 4-1584-16,-1-2-304 0,-1 3-64 0,-2 2-16 15,-1 1-688-15,-3 1-144 0,-2 4-16 0,-6 3-16 16,-5 4-352-16,-7 0-64 0,-6 7-16 0,-8 3 0 16,-10 3-128-16,-11 3 0 0,-7 5 0 0,-12 1 128 15,-10 5-128-15,-9 1 0 0,-6 5 0 0,-4-3-176 0,4-3 352 16,-5 0 64-16,-2 3 16 0,10-5 0 0,9-5 576 0,15-7 112 16,11-3 16-16,17-10 16 0,15-5-800 0</inkml:trace>
  <inkml:trace contextRef="#ctx1" brushRef="#br2" timeOffset="95066.67">27840 11598 39615 0,'-3'-3'3520'0,"3"2"-2816"0,0-1-560 0,1 2-144 0,1-3 0 0,0 0 160 0,2-1-160 0,0-2 160 15,2-7-880-15,2 1-176 0,2-2-48 0,1-2 0 16,1 1-112-16,-1-1-32 0,-1 1 0 0,-3 2 0 0,-1 0 1632 0,-1 4 320 16,-1-1 64-16,-4 1 16 0,0 2 240 0,-1 0 48 15,-3 2 16-15,-1 2 0 0,-1 0-544 0,0 2-96 16,-1-1-32-16,-1-1 0 0,0 2-16 0,1 1-16 15,0-4 0-15,-1 2 0 0,1-2-128 0,-1 2-32 16,1-5 0-16,1 1 0 0,-1-3-48 0,1 2-16 16,1 1 0-16,0 0 0 0,2-2-128 0,-2 2-16 15,0 4-16-15,-3-1 0 0,0 2-160 0,-3 5 0 0,-5-2 144 16,-3 2-144-16,-2 2 128 0,-4 4-128 0,-3 0 128 0,-6 5-128 16,0 1 240-16,-2 0-32 0,0 2 0 0,1 2 0 15,3 1 144-15,0 1 32 0,2 1 0 0,3 0 0 16,3 1-128-16,2-1-32 0,4 2 0 0,2-3 0 15,4 3-96-15,0-3 0 0,5 3-128 0,1 1 192 16,3 0-192-16,3 1 0 0,3 1 0 0,0-2 0 16,4-1 272-16,1-1 16 0,1-2 0 0,2-1 0 15,1 1 96-15,3-2 32 0,0 1 0 0,2-2 0 16,3 0-176-16,0-3-48 0,1 3 0 0,1-3 0 0,1-1-192 16,-2-2 0-16,1 2 0 0,-1-1 0 0,-1-2 0 15,1-2 224-15,3-1-16 0,1-2 0 0,1-1-48 16,0-2-16-16,1-1 0 0,2-6 0 0,-1 2 48 0,1-4 0 15,-2 0 0-15,0-4 0 0,-1 3-48 0,1-4 0 16,-1 0 0-16,0-2 0 0,-2 0-144 0,-1-1 160 16,1 0-160-16,-3-5 160 0,-2 2 272 0,-1 0 48 15,-1 0 16-15,-2-2 0 0,0 2-496 0,-2-3 0 16,0 2 0-16,-2-2 0 0,0 3 0 0,-1-1 0 16,0-1 0-16,-2 2 0 0,1-2 0 0,-2 2 0 15,2-3 0-15,-1 1 0 0,-1 2 0 0,0-3 0 16,1-1 0-16,-2-1 0 0,-1 1 0 0,0 4 0 15,-1 0 0-15,-1-1 0 0,-1 3 0 0,-4-1 0 16,1 4 0-16,-3 0 0 0,-1 1 0 0,0 3 0 16,2 1 0-16,-3 0 0 0,-3-1 0 0,-3 1 0 0,-2-2 0 15,-1 0 0-15,0 2 0 0,0-3 0 0,-1 3 0 0,1-1 128 16,-1 0-128-16,2-1 0 0,-1 0 0 0,-1 0 0 16,1 0 0-16,-1 2 0 0,1 0 0 0,-1 1 0 15,1 0 0-15,-1 3 0 0,0-2 0 0,-1 4 0 16,-2-3 0-16,0 3 0 0,1 0 0 0,1 3 0 15,-1-3 0-15,0 1 0 0,-1 2 0 0,2-3 0 16,0 1 0-16,0-1 0 0,1 0 0 0,3 0 0 16,-1 0 0-16,2-1 0 0,1 1 0 0,0 0 0 15,1 0 0-15,0-3 0 0,0 3 0 0,0-1 0 16,1 1 0-16,1 0 0 0,-1 0 0 0,-1 0 0 0,3 0 0 16,-2 1 0-16,0 2 0 0,1-2 0 15,-1 4-160-15,-1-2 32 0,2 4 0 0,-2-1 0 0,1 1 128 16,-1 2 192-16,0 0-32 0,2 0-16 0,-2 1-96 0,0 3-48 15,1-1 0-15,2 0 0 0,1 0 0 0,-1 2 0 16,1 3 0-16,1 1 0 0,0-2 0 0,2 3 0 16,1-1 0-16,0-2 0 0,1 0 0 0,1-2 0 15,0 1 0-15,0-2 0 0,1 0 0 0,-1 2 0 16,1-3 0-16,-1 2 0 0,1-2 0 0,1 0 0 16,-1 1 0-16,-1-1 0 0,1 2 0 0,-1-2 0 15,0 2 0-15,0 0 0 0,0-1 0 0,0-1 0 16,1 2 0-16,0-2 0 0,1 1 0 0,-1 0 0 15,3 0 0-15,-1 1 0 0,2-3 0 0,0 2 0 0,3-1 0 16,-1 1 0-16,2-1 0 0,-1 0 0 0,4 1 0 16,-3-3 0-16,4-1 0 0,-2 0 0 15,1-1 0-15,-1-2 0 0,2 0 0 0,-3 3 0 0,1-6 0 0,0 1 0 16,1 0 0-16,-1-2 0 0,2 1 0 0,-2-3 0 16,0 1 0-16,0-1 0 0,2 0 0 0,-2-1 0 15,1-2 0-15,0 1 0 0,2-2 0 0,-3-2 0 16,2 2 0-16,-1-5 0 0,-1 2 0 0,1 1 0 15,-2-3 0-15,1 2 0 0,1-3 0 0,0 1 0 16,-1-1 0-16,3-2 0 0,-1 0 0 0,1-2 0 16,1-1 0-16,1-1 0 0,0-2 0 0,0-1 0 15,0 3 0-15,0 0 0 0,0 0 0 0,-1 1 0 16,0 1 0-16,-2 2 0 0,0-2 0 0,-2 6 0 16,-1-2 0-16,-2 1 0 0,0 2 0 0,-1-2 0 0,1-1 0 15,-1 0 0-15,-1-1 0 0,-1 0 0 0,0-1 0 0,-1-1 0 16,0-2 0-16,-2-1 0 0,1 0 0 15,-1-4 0-15,-2-1 0 0,1 2 0 0,-2-4 0 0,0 1 0 16,-2-3 0-16,-2 3 0 0,0-3 0 0,-2 2 0 16,-2 2 0-16,-1 1 0 0,-1 3 0 0,-2 0 0 15,0 4 0-15,-3 1 0 0,0 2 0 0,-1 0 0 16,0 1 0-16,-1 6 0 0,0-2 0 0,-1 3 0 16,-1-1 0-16,-1 3 0 0,2 1 0 0,-1 1 0 15,1 2 0-15,-1 0 0 0,2 1 0 0,-1-1 0 16,1 2 0-16,-2 0 0 0,2-2 0 0,-2-1 0 15,0 2 0-15,0-1 0 0,0 2 0 0,-1 0 0 16,0 1 0-16,-1 2 0 0,0 4 0 0,1-1 0 16,1 2 0-16,1 2 0 0,5-1 0 0,-1 4 0 0,0 4 0 15,3 1 0-15,2 5 0 0,2-4 0 16,3 3 0-16,2-2 0 0,3 2 0 0,0-3 0 0,2 1 0 0,2-1 0 16,1-3 0-16,0 0 0 0,2 3 0 0,1-3 0 15,0 1 0-15,3-1 0 0,0 0 0 0,2-3 0 16,0 3 0-16,1-6 0 0,1 0 0 0,1-1 0 15,1-4 0-15,2 1 0 0,2-3 0 0,0 1 0 16,0-4 0-16,0-2 0 0,0 1 0 0,0-1 0 16,-1-1 0-16,-1 0 0 0,1-3 0 0,-2 0 0 15,-1 0 0-15,1 0 0 0,1-3 0 0,0 0 0 16,0-1 0-16,1 1 0 0,1-3 0 0,-1 0 0 16,1 0 0-16,-1-2 0 0,-3 2 0 0,2-2 0 15,0-2 0-15,2-3 0 0,-1 1 0 0,0-2 0 16,-2-3 0-16,1 1 0 0,-2-1 0 0,-1-2 0 0,-1-2 0 15,-2-1 0-15,-2 0 0 0,-3-3 0 0,0 1 0 0,-4-4 0 16,-2-1 0-16,-2 1 0 0,-2 0 0 0,-5-3 0 16,0 1 0-16,-3 2 0 0,0-1 0 0,-3 1 0 15,-4 0 0-15,-1 2 0 0,-2 2 0 0,-3 1 0 16,-1 4 0-16,-3 0 0 16,0 3-624-16,-3 1-112 0,0 5-32 0,-1 0 0 15,1 1-528-15,-3 2-112 0,3 1-32 0,-3 0-14352 16,2-3-2864-16</inkml:trace>
  <inkml:trace contextRef="#ctx1" brushRef="#br2" timeOffset="100916.9">29822 12325 14735 0,'-6'4'1312'0,"1"-2"-1056"0,1-2-256 16,2 0 0-16,0 0 4304 0,1-2 816 0,1 4 144 0,-1-4 48 0,-2 0-3296 0,1-2-656 0,2 0-128 0,1 0-16 15,4 0-976-15,1 2-240 0,3-1 0 0,-2 2 0 16,2-1 0-16,0 2 0 0,-2 0 0 0,2 2 0 16,-4 2 128-16,0-2-128 0,-2 3 0 0,-1 0 0 15,-2-1 544-15,-2 2 16 0,1 0 0 0,-1-2 0 0,-2 0-96 16,0 1-16-16,1 1 0 0,-1-2 0 0,-1-2-64 0,0 2 0 15,1-3-16-15,1 2 0 16,-1-1-32-16,0 2 0 0,2-4 0 0,0 0 0 0,2 0-208 0,-1-3-128 16,1 0 128-16,0-1-128 0,0 0 0 0,-1-2 0 15,0 0 0-15,-1 0 128 0,-1 1-128 0,-1 1 0 16,0 0 0-16,-1 0 0 0,0 2 0 0,-2-2 144 16,0 2-16-16,-1-2-128 0,0-1 496 0,-1 4-16 15,0-3 0-15,-1 2 0 0,0-2-32 0,-1-1 0 16,-1 1 0-16,-3-2 0 0,-1 2-160 0,-3-4-32 15,-2-2-16-15,-3 0 0 0,-2-2-240 0,-1-4 144 16,-3 0-144-16,-2-3 128 0,0 0-128 0,-6 1 0 16,-2-2 0-16,-5 0 128 0,-1 2-128 0,-3-1 0 15,-3 3-160-15,-2 0 160 0,-5 1 0 0,4 5 0 0,4 0 0 16,-3 4 160-16,-4 0-160 0,-1 0 0 16,3 0-160-16,0 0 160 0,0-2 0 0,2 2 0 0,1 0 0 0,1 0 0 15,4-1 0-15,2-1 256 0,5 0-48 0,3-2-16 16,4 2 16-16,2-2 0 0,2-3 0 0,2 1 0 15,0-3-64-15,-1 2-16 0,4-1 0 0,3 2 0 16,2 3-128-16,3-1 0 0,5 4 0 0,3 0-176 16,4 2 176-16,4-1 144 0,2 4-16 0,4-3-128 15,2 3 0-15,6 0 0 0,3 2 0 0,6 0 0 16,0 3 0-16,7 2 0 0,5 0 0 0,5 4 0 16,4 0 0-16,4-1 0 0,4 1-240 0,3 2 80 15,3-2-160-15,0 2-48 0,-1 2 0 0,-1 1 0 16,3 3 96-16,-1 0 16 0,-1 0 0 0,1 1 0 15,3-1 256-15,1 2 0 0,-2 1-128 0,2-1 128 0,-1 0 0 0,0-2 0 16,-2 3 0-16,-2-4 0 0,-1 2 0 0,1-3 0 16,1 3 0-16,-3-5 0 0,-3-2 0 0,-2 0 0 15,-3 0 0-15,-6-2 0 0,-4 1 0 0,-7-1 0 16,-5 0-192-16,-6-4 192 0,-5 0-256 0,-7-2 64 16,-4 0 16-16,-3-2 0 0,-3-2 176 0,-3-2 0 15,-5 1 0-15,-3-4-128 0,-5 1 128 0,-2-3 0 16,-4-2 0-16,-5-1 0 0,-4-2 0 0,-6-4 0 15,-3 1 0-15,-3-1 0 0,-1 0 0 0,-1 0 0 16,0-3 0-16,-1 3 0 0,1-3 0 0,1 3 0 16,0 3 0-16,-4-6 0 0,-5 1 128 0,0 1-128 15,4-1 128-15,-5-1-128 0,-8 0 0 0,0-2 128 0,2 1-128 0,1-2 0 16,1-1 0-16,-1-1-288 0,0-2 48 16,-1-7-20944-16</inkml:trace>
  <inkml:trace contextRef="#ctx1" brushRef="#br2" timeOffset="111099.86">27983 11456 2591 0,'-1'-4'224'0,"-2"-1"-224"0,2 4 0 0,0-2 0 0,-2 6 4016 0,2-3 752 0,-2 0 160 0,-5 0 16 0,-1-3-816 0,0 3-160 15,1 0-48-15,2 0 0 0,2 0-2144 0,6-1-432 16,0 1-96-16,3-1-16 0,4 0-656 0,0-3-128 16,4-1-16-16,-2 1-16 0,1 2-32 0,-1-2 0 15,-1 4 0-15,-1-4 0 0,-4 4-48 0,-1 0-16 16,-3 0 0-16,-2 0 0 0,-6 4 288 0,-2-1 48 15,-5 3 16-15,-3-3 0 0,-3 4-224 0,-5-1-32 0,-2 1-16 16,-4 4 0-16,-1-3-80 0,0 0 0 0,-2 2-16 16,1-4 0-16,2 1-48 0,0-1-16 0,0-2 0 15,3 2 0-15,2 0-240 0,2-2 176 0,5 2-176 16,0 0 160-16,4 3 0 0,2-2 0 0,1 2 0 0,1 1 0 16,1 2-160-16,-1 0 0 0,1 4 0 0,-2 3 0 15,1 1 0-15,-3 2 0 0,1 0 0 0,-2 3 0 16,-1 3 0-16,1-3 0 0,0 2-144 0,1-2 144 15,5-4 0-15,-3 3 0 0,1 3 0 0,3 1 0 16,0 1 0-16,5-3 0 0,1-2 0 0,4 0 0 16,1-1 0-16,3 0 0 0,4-1 0 0,3-2 0 15,3 1 0-15,1-1 0 0,3-2 0 0,3-2 0 16,3 3 0-16,3-6 0 0,2 2 0 0,2-4 0 0,0 0 0 16,0-4 0-16,-1-1 0 0,2-3 144 0,1 1-144 15,0-1 0-15,-2-6-192 0,-1 2 192 0,-2-2 0 16,-2-3 0-16,1 0 0 0,-2-4 0 0,3-2 0 0,-2-1 0 15,3-3 128-15,-3-2-128 0,2-2 192 0,-3-2-64 16,-1 0 0-16,-3-1 0 0,-4 5-128 0,-1-7 0 16,-2-1 0-16,-3-1 0 0,-2 1 0 0,-1-3 192 15,-2-1 0-15,-2 0 0 0,-1-1 112 0,-1 2 16 16,-2-3 16-16,-1 0 0 0,1-1-128 0,-4 1-16 16,0-3-16-16,-2 3 0 0,0 1-176 0,-2 0 0 15,0 1 0-15,-3 2 0 0,-1 1 0 0,-1 1 0 16,-1 3 0-16,-2 4 0 0,0 4 0 0,-1 1 128 15,-3 3-128-15,0 4 0 0,-1 1 160 0,0 3-160 16,-3 3 192-16,0 5-192 0,0-1 0 0,1 2 0 0,-3 4 0 0,1 2 0 16,-1 1 0-16,1 3 0 0,-1 0 0 15,2-4 0-15,2 4 0 0,1-4 0 0,-1 2 0 16,1-2 0-16,2 1 0 0,-2-1 0 0,3 1 0 0,0-1 0 16,0-2 0-16,-1 2 0 0,0 1 0 0,-1 0 0 15,1 2 0-15,1 2 0 0,-1 4 0 0,1-2 0 16,1 3 0-16,2 0 0 0,1 4 0 0,1 0 0 15,2 2 0-15,2 0 0 0,2 4 0 0,0-3 0 16,2 1 0-16,3-1 0 0,2 1 0 0,3-3 0 16,1-1 0-16,4-2 0 0,2-1 0 0,3-5 0 15,0-2-208-15,2-3-48 0,2-2-16 0,2 0 0 16,-2-7 80-16,2-2 0 0,2-1 16 0,-1-3 0 16,1-3 0-16,-2-1 0 0,0-3 0 0,0-3 0 15,-2-2-48-15,-3-1-16 0,-1 2 0 0,-3-6 0 16,-1-3-192-16,-2 3-32 0,-2-5-16 0,-2 1 0 15,-1 4-496-15,0-4-112 0,0-4 0 0,1 1-12496 16,-2 1-2496-16</inkml:trace>
  <inkml:trace contextRef="#ctx1" brushRef="#br2" timeOffset="111789.67">27932 11730 19343 0,'-4'-10'1728'0,"0"-1"-1392"0,1 1-336 0,1 3 0 0</inkml:trace>
  <inkml:trace contextRef="#ctx1" brushRef="#br2" timeOffset="111873.33">27925 11639 26719 0,'3'0'2368'0,"-1"0"-1888"16,2-3-480-16,-2 2 0 16,2 1-352-16,1-3-160 0,3 0-48 0,4-3 0 0</inkml:trace>
  <inkml:trace contextRef="#ctx1" brushRef="#br2" timeOffset="112382.76">27822 11655 40543 0,'0'8'1792'0,"2"-6"384"0,-1 0-1744 0,3-4-432 16,1 0 0-16,1 0 0 0,2-1 176 0,5 0-48 16,8-7-128-16,7 0 192 0,11-5-192 0,1-1 0 15,0 1 0-15,-7 4 0 0,-7 2-176 0,-8 3-16 16,-7 6-16-16,-11 3 0 0,-8 4 208 0,-8 6 0 16,-6 5-160-16,-8 4 160 0,-2 4 0 0,-4 1 0 0,-2 2 0 0,1-1 0 15,2-2 400-15,2-3 112 0,3-4 0 0,2 2 16 16,2-5 64-16,1 3 16 0,2-7 0 0,0 1 0 15,0 0-320-15,1-3-64 0,-2 1-16 0,-1 1 0 16,4-1-16-16,0-1-16 0,1-1 0 0,3-2 0 16,6-1-176-16,0-2 0 0,1-2 0 0,3-2 0 15,2 0-128-15,2-6 128 0,6-4-160 0,3-2 160 16,5-5 0-16,4-1 0 0,6-7-128 0,4 0 128 16,3-1 0-16,4 1-176 0,6-6 176 0,3 2-160 15,3-3 160-15,-1 1 0 0,0 5 0 0,0 1 0 16,1 3 0-16,1 0 0 0,5-3 0 0,-2 3 0 15,-2 2 0-15,0 2 0 0,-3 1 0 0,-5 8 0 0,-4 2 0 16,-8 5 0-16,-7 2 0 0,-8 4 0 0,-6 4 0 0,-8 2 0 16,-7 5 0-16,-10 2 0 0,-3 4 0 0,-11 4-160 15,-8 1 160-15,-7 2 0 0,-7 5 0 0,-5-2 0 16,2-3 0-16,-3 0 0 0,-1 1 224 0,0-3 48 16,5-4 16-16,-1-1 0 0,-1-4 160 0,3 2 16 15,3-4 16-15,5-3 0 0,5-2-304 0,7-2-176 16,6-4 192-16,8-4-192 0,4 0 128 0,7-6-128 15,6 0 0-15,4 0 0 0,6-4 0 0,5 1 0 16,6-1 0-16,3-2 0 16,6-3-448-16,7-2 16 0,11-2 0 0,7-5 0 15,7-1-336-15,9-7-64 0</inkml:trace>
  <inkml:trace contextRef="#ctx1" brushRef="#br2" timeOffset="115932.78">5563 10463 28559 0,'5'0'2544'0,"1"0"-2032"0,-1 3-512 0,-1 0 0 0,1-2 688 0,0 2 32 0,5-1 16 0,6 2 0 0,5-2-384 0,0 2-80 0,-3-2-16 16,-4-4 0-16,-5-1 304 0,-4 0 48 0,-4-3 16 0,-5-4 0 16,-2 3 336-16,-5-2 80 0,0 2 16 0,-5-1 0 15,-8 0-480-15,-4 2-112 0,-7-2-16 0,-8 1 0 16,-5 4-128-16,-10-4-16 0,-7 4-16 0,-9 0 0 16,-11 6-112-16,-11-3-32 0,-6 0 0 0,-9 1 0 15,-9 1 0-15,-9 1 0 0,-6-3 0 0,-3 1 0 16,-4 2-144-16,6-1 0 0,8-1 0 0,0 3 0 15,-1 5 0-15,7-6 192 0,5 2-32 0,8-1 0 16,8 2 0-16,2 0 0 0,5 2 0 0,5-3 0 16,8-4-160-16,6 1 0 0,7 1 0 0,9 2 0 15,7 4 0-15,8-1 0 0,5 2 0 0,8 2 0 16,5 1 0-16,5 0 0 0,5 0 0 0,3 3 0 16,0 9-144-16,5 7 144 0,1 9-192 0,6-1 192 0,5 5-368 0,3-1 48 15,6 1 0-15,2-2 0 0,2-1 128 16,5 5 48-16,4 6 0 0,4 2 0 0,1 2 144 0,-2 2 0 15,0 3 0-15,-3 0 0 0,-3-5 0 0,-1 6 0 16,-1 6 0-16,-2 4 0 0,-3-3 0 0,-2 0 0 16,-4-1 0-16,-2 0-128 0,-3-2 128 0,-4 2 0 15,-2 4 160-15,-3 0-160 0,-3 0 0 0,-2-7 0 16,0-8 0-16,-3-5 0 0,1-9 0 0,0-3 0 16,0 0 0-16,-1-5 0 0,1 1 256 0,-1-6-32 15,1 1-16-15,-2-2 0 0,-1 4-16 0,-1 6-16 16,-1-4 0-16,-1 2 0 0,0 2 0 0,-1-1 0 15,2 2 0-15,4 0 0 0,2 0-176 0,5-3 192 16,6-3-192-16,4-4 192 0,7-3-64 0,7-2-128 0,6 2 192 0,7 1-64 16,9-4-128-16,6-3 160 0,5-2-160 0,8 1 160 15,11-3-160-15,7 2 0 0,7 2 144 0,4-7-144 16,-2-1 0-16,0-2 0 0,2-2 0 0,-2-1 0 16,-3-2 0-16,0 5-128 0,0 1 0 0,0 0-19392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43:15.7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3109 11139 26719 0,'-3'-9'2368'0,"0"3"-1888"0,0 5-480 0,1-1 0 0,0-1 2032 0,0 2 304 0,-3-5 64 0,-1-3 16 15,-3-1-1680-15,-1 0-336 0,2 0-64 0,0 2-16 16,1 4-192-16,0-1-128 0,0 4 160 0,1 1-160 15,-2 3 464-15,1 4 0 0,-2 1 0 0,1 6 0 16,-3 2-128-16,-1 9-16 0,-1 1-16 0,-2 7 0 0,0 7-176 0,-3 0-128 16,-1 4 192-16,-2 0-192 0,-1 1 128 15,-4 5-128-15,-3 7 0 0,-1 3 0 0,-5 6 0 0,-1 1 0 16,1 3 0-16,1-1 0 0,4-6 0 0,3 0 0 16,2 4 128-16,7-4-128 0,4-3 208 0,5 0-16 15,6-3 0-15,5-3 0 0,4-6-192 0,5-2 0 16,8-2 128-16,4-3-128 0,6-5 0 0,8-1 0 15,4-4 0-15,5-5-160 16,4-4-896-16,12-4-176 0,10-4-48 0,9 1-15536 0</inkml:trace>
  <inkml:trace contextRef="#ctx0" brushRef="#br0" timeOffset="683.94">8176 11023 39615 0,'6'0'3520'0,"0"2"-2816"0,2-2-560 0,-2 4-144 0,1 0 0 0,3 2 0 0,8 6 0 0,9 7 0 31,11 9-528-31,8 11-96 0,7 8-16 0,0 6 0 0,2-3 80 16,-2 7 16-16,5 1 0 0,1 2 0 15,1 0-64-15,2 6-16 0,1 1 0 0,-2 0 0 0,-2-1 624 0,-4 6 0 0,0 3 0 0,-6 2 0 16,-2-4 640-16,-7 3 256 0,-7-1 64 0,-8-2 0 0,-7-4 80 16,-9 2 32-16,-8 0 0 0,-7-8 0 0,-3-12-608 15,-7-3-112-15,-7-3-32 0,-6-8 0 0,-2-2 0 0,-6-9 0 16,-3-2 0-16,-7-8 0 0,-7-3-320 0,-7-7 0 16</inkml:trace>
  <inkml:trace contextRef="#ctx0" brushRef="#br0" timeOffset="47324.87">24340 14493 21183 0,'4'-13'1888'0,"-2"5"-1504"0,1-2-384 0,2-3-6208 15,0 4-1328-15</inkml:trace>
  <inkml:trace contextRef="#ctx0" brushRef="#br0" timeOffset="49440.71">24914 14180 22111 0,'24'5'1968'0,"-11"0"-1584"0,-1-2-384 0,-4 0 0 15,-4-2 3248-15,-3 2 560 0,1-1 112 0,5 2 32 16,2 2-2864-16,3 0-560 0,1-2-112 0,1-2-32 16,-3 2-704-16,-1-4-128 0,-3 0-48 0,-1-4 0 15,-2 4-112-15,-1-2-32 0,-3-1 0 0,-3 2 0 16,-2-1 640-16,-1 2 0 0,-4 0 144 0,-1 0-16 0,-3 0 352 0,-2-1 80 15,-4 1 16-15,-3 0 0 0,-2 1-144 0,-6-1-32 16,-3 2 0-16,-7-1 0 0,-7 4-272 0,-8-1-128 16,-5 0 128-16,-7 1-128 0,-5 0 0 0,-2 0 0 15,2 1 0-15,-2 0 0 0,-2 0 0 0,-2-1 0 16,0 1 128-16,2-1-128 0,9 1 272 0,-5-2-16 16,-5 2-16-16,-1-4 0 0,-1-2 80 0,-1-2 0 15,0 2 16-15,-1 2 0 0,2-4-208 0,1 2-128 16,2-3 160-16,-1 0-160 0,3 3 144 0,-1 0-144 15,2 3 128-15,0-3-128 0,2 3 0 0,0-3 0 0,1 3 0 16,0 1 0-16,1 2 0 0,2 0 0 16,1 0 0-16,4-2 0 0,5-3 0 0,1 2 0 0,1-1-144 0,2-1 144 15,1 2 0-15,3-1 0 0,4 2 128 0,6-2-128 16,2-2 0-16,5 0 0 0,3 4 0 0,2-4-160 16,2 3 160-16,1-3 0 0,0 1 0 0,3 1 0 15,0 2 0-15,1-2 0 0,2 2 0 0,1-1 0 16,2 3 0-16,-2 0 128 0,4-1-128 0,-1 0 128 15,1 1-128-15,2 0 0 0,-1-2-128 0,1-2 128 16,0 3 0-16,-1-2 144 0,0 1 0 0,-1 0 0 16,1-2-144-16,-2 0 0 0,0 1 0 0,1 0 128 15,1-3-128-15,-1 3 0 0,3-2 0 0,1 2 0 16,3-2 0-16,-1 4 0 0,3-2 0 0,0 4 0 16,2-1 0-16,-1 0 0 0,0 0 0 0,0 4 0 0,0-1 0 15,-1 1 160-15,1-3-160 0,-1 4 160 0,-1 3-160 0,1-4 0 16,-1 0 0-16,-1-2 128 0,2 1-128 0,-1-3 0 15,0-1 0-15,1 0 0 0,-1 1 128 0,0-2-128 16,0-2 0-16,-2 2 128 0,2 0-128 0,-1 2 0 16,0-2 144-16,0 2-144 0,0 2 0 0,-1 2 0 15,1 0 0-15,-2 1 0 0,2 1 0 0,-3 0 0 16,1 3 0-16,0 1 0 0,0 0 0 0,-1 0 0 16,1 0 0-16,0 0 128 0,3 1-128 0,0-3 0 15,1 1 0-15,0-2 128 0,3 2 32 0,0-1 16 16,2 1 0-16,3-2 0 0,-1 0 16 0,1-1 16 15,1 0 0-15,-1 5 0 0,1-5-208 0,0 4 0 0,1 4 0 16,-2 2 0-16,2 3 0 0,-2 3 0 0,-1 3 0 0,-1-1 0 16,1 7 0-16,-4-3 0 0,2 5 0 0,0-1 0 15,0-1 0-15,-1-1 0 0,0-1 0 0,1 2 0 16,0 1 0-16,0 1 0 0,1-2 0 0,0-3 0 16,1-4 0-16,0-3 0 0,1-3 0 0,0-3 0 15,-1-5 144-15,0 0-16 0,1-4 0 0,-2-2 0 16,0-1 0-16,-1-6 0 0,0 0 0 0,0 1 0 15,0-2-128-15,0-2 0 0,-1 4 0 0,0-4 0 16,1 1 0-16,-2 4 0 0,1-4 0 0,0 4 0 16,0 1 0-16,1 1 0 0,-2 0 0 0,2 2 0 15,3-2 0-15,-2 3 0 0,4 1 0 0,0 1 0 16,0 2 0-16,2-5 0 0,-1 1 0 0,3-1 0 16,1-2 0-16,4-1 128 0,0-2-128 0,6-2 128 0,4-2 176 15,4 0 16-15,6-6 16 0,8 0 0 0,2-4-16 0,8-3-16 16,10 3 0-16,5-2 0 0,2 3-112 0,5 2-32 15,4 2 0-15,1 1 0 0,0 1-160 0,0-2-144 16,2 3 144-16,-1 2-208 0,1 2 208 0,-4-1 0 16,-2 3-160-16,3-3 160 0,4 1 0 0,4 2 0 15,-1 1 0-15,0-1 0 0,1-2 0 0,3 2 0 16,5-4 0-16,2 1 0 0,4 2 0 0,3-5 0 16,5 0 0-16,7-1 0 0,8 2 0 0,7-1 0 15,5-2 0-15,6-1 128 0,5-2-128 0,-5-3 0 16,-3-3 0-16,-3 1-176 0,-9 6 16 0,1-4 0 15,-2-2 0-15,-5 2 0 0,-5 4 160 0,-2-3 0 16,-1 3 0-16,-2 2 0 0,-6-2 0 0,1 0 0 16,-1-1 128-16,1 4-128 0,2 0 0 0,-1 2 0 0,-1-1-160 0,4-1 160 15,2 2-192-15,7-2 192 0,2 1-192 0,2-2 192 16,7 2 0-16,-4-3-128 0,-6-1 128 0,5-1 0 16,1 1 0-16,-3 1 0 0,-3 0 0 0,-3-1 0 15,-2 0 0-15,-3 3 0 0,-3 0 0 0,3 0 0 16,3 1-176-16,-1 2 176 0,-3 0-160 0,-4 2 160 15,0-2-160-15,-1-2 160 0,3 2-160 0,-3-1 160 16,-3 1 0-16,-6-4 0 0,-1 4 0 0,-5-3 0 16,-3 3 0-16,2 0 0 0,1 0 0 0,3 0 0 15,4 3 0-15,-1-2 0 0,-2 2 0 0,-1-3 0 16,2 1 0-16,0 1 0 0,2 1 0 0,-3 0 0 16,0 4 0-16,0-1-144 0,-2 4 144 0,-3-2-128 0,-3 5 128 15,-2 0-160-15,1 2 160 0,-2 1-160 0,-3 0 160 16,-3-2 0-16,-5-2-144 0,-7 1 144 0,-4-3 0 15,-6-2 0-15,0 2 0 0,-6-7 0 0,-3 3 0 0,-1-3 0 16,-1 0 0-16,-1-2 0 0,1 2 0 0,-5-3 0 16,2 0 0-16,-3-3 0 0,-1 2 0 0,-1 0 0 15,-2-3 0-15,-2 0 0 0,-4 2 0 0,-1-2 0 16,-1 0 0-16,-2 2 0 0,-2-1 0 0,0 2 0 16,-3-2 0-16,-3 3 0 0,-1-3 0 0,-3-1 0 15,1 2 0-15,-2-1 0 0,-1 0 0 0,-2-1 0 16,2 1 0-16,-2-3 0 0,0 0 0 0,1-1 0 15,-2 1 0-15,1-3 0 0,-1-1 0 0,1 1 0 16,-1-2 144-16,-1-1-144 0,2-1 0 0,-1 1 144 16,2-3-144-16,1 2 0 0,1-3 0 0,2-1 0 0,1 5 0 0,3-4 0 15,-2 4 0-15,0-1 0 0,1 1 0 0,-2 2 0 16,-2-2 128-16,0 2-128 0,-1-3 0 16,1 0 0-16,-1 0 176 0,-1-4-32 0,0 1 0 0,-1-1 0 15,0-2 112-15,0-2 0 0,1-2 16 0,-3-2 0 16,0-3-144-16,0-3-128 0,-2-4 192 0,1-1-192 15,-1-1 0-15,1 1 0 0,0-2 0 0,4 1 0 16,1-4 0-16,3 3 0 0,-1-1 0 0,1 6 0 16,1 4 0-16,-2 3 0 0,1 4 0 0,0 2 0 15,-2 3 0-15,0 1 0 0,-1 0 0 0,-1 2 0 16,-2 2 0-16,-1 0 0 0,1 2 128 0,-1-3-128 16,-2 1 0-16,0 2 0 0,-1-2 0 0,-1 2 0 0,-1-3 0 15,-1 1 0-15,0-1 0 0,-1 0 0 16,-1-3 0-16,-2 1 0 0,-2-3 0 0,0 2-192 0,0-3 192 15,-1 2 0-15,0-2 0 0,-1-2 0 0,0 4-288 0,-1-2-16 16,-1 4 0-16,1 3 0 0,-1 1 160 0,-1 2 144 16,1-1-208-16,1 1 80 0,0 0 128 0,1 3 0 15,-2 2 0-15,0 2 0 0,0-1 0 0,-4 3 0 16,0 0 0-16,-3 0 0 0,-3 3 0 0,-4 0 0 16,-7 2 0-16,-4 1 0 0,-1 1 0 0,-4-4 0 15,-2-2 0-15,-3 2 0 0,-6-1 0 0,-3-2 0 16,-1 2 0-16,-2 0 0 0,-3 1 0 0,1 0 0 15,-2 0 0-15,5 1 0 0,2-2 0 0,-4-1 0 16,-5 3 0-16,-4-2 0 0,5 2 0 0,-4 1 0 16,1 1 0-16,-3 0 0 0,0-4 0 0,-6 4 0 0,-6-4 0 15,-7 0 0-15,-6 2 0 0,-4-6 0 0,-4-2 0 16,-7-6 0-16,-4 2 0 0,0-5 0 0,1 1 0 16,-7-2 0-16,-4-2 128 0,-1-1-128 0,3 3 160 15,0-2-160-15,2 4 0 0,1 2 0 0,4 0 0 0,1 4-160 16,0-3 160-16,4 3 0 0,6 4 0 0,5 0 0 15,-1 0 0-15,1 1 0 0,-2 1 0 0,0 0 0 16,8 1 0-16,-10-1 0 0,-9 2 0 0,-3-2 0 16,2 2 0-16,-1-2 0 0,0 1 0 0,0-1-128 15,6 1 128-15,0-1 0 0,0 0 0 0,-1-1 0 16,1 0 0-16,3-3 0 0,3 0 0 0,2 1-128 16,5 0 128-16,0-1-192 0,3-1 192 0,2 2-192 15,3-1-64-15,0 0-32 0,-1-1 0 0,0 2 0 16,1-6 288-16,1 3-160 0,0-2 160 0,3 2-128 0,0 0 128 15,2-1 0-15,3 0 0 0,2 1-128 0,0 0-48 0,0-3 0 16,4 6 0-16,-2-3 0 0,0 2-16 0,-1-1-16 16,0-1 0-16,6 2 0 0,1 0 16 0,3 4 16 15,1 0 0-15,-1 4 0 0,1 2 176 0,1 3-208 16,0 1 80-16,0 0 128 0,-3 4-272 0,-5 3 64 16,-7 5 16-16,-8 4-17728 15</inkml:trace>
  <inkml:trace contextRef="#ctx0" brushRef="#br0" timeOffset="51719.68">24245 16361 37775 0,'1'0'3360'0,"-1"0"-2688"0,0 0-544 0,2 0-128 0,-1 0 608 0,-1 1 96 0,1 2 0 0,0-1 16 0,-1 2-352 0,-1 0-80 0,-3 4-16 0,-3 5 0 15,-2 0-144-15,-6 6-128 0,-2 6 192 0,-4 4-192 16,-2 9 0-16,-6 6 0 0,-1 3 0 0,-3 4 0 16,0-1 176-16,-1 1-176 0,2-3 160 0,0 2-160 0,2-2 256 0,1-1-32 15,0 4-16-15,1-3 0 0,2-1-208 16,0-3 176-16,1 0-176 0,0-3 160 0,3-3-160 16,-1-2 0-16,2-3 0 0,1 2 0 0,2-3-240 0,2-4-16 15,3 1-16-15,2-4 0 16,3-6-576-16,2 0-112 0,2-3-32 0,3-6-16672 15</inkml:trace>
  <inkml:trace contextRef="#ctx0" brushRef="#br0" timeOffset="52314.68">24731 16627 38703 0,'-10'12'1712'0,"0"-5"352"0,2-2-1648 0,0-3-416 0,3 1 0 0,3-3 0 16,1 0 592-16,-6 0 48 0,-3 0 0 0,-3 1 0 15,-2 1-480-15,0 1-160 0,-1 0 0 0,0 1 144 16,0 2 32-16,-4 3 0 0,0 3 0 0,-2 2 0 16,-3 5 64-16,2 3 16 0,-2 3 0 0,2 0 0 15,0 6-256-15,1 4 128 0,1 3-128 0,1 3 0 0,2 4 176 0,2 3-176 16,0 5 192-16,2-2-192 0,0-1 0 0,3-1 0 16,3-2 0-16,1 0-144 0,4 0 144 0,2-3 0 15,1 1 0-15,2-2 0 0,2-1 0 0,2-1 0 16,0-7 0-16,1 1 0 0,2-6 0 0,0-4 0 15,-1-2 0-15,2-5 0 0,1-4 0 0,2-3 0 16,0-5 0-16,4-5-128 0,0-1 128 0,1-3 0 16,3-3 0-16,2-4 0 0,1-3 0 0,2-3 0 15,2 0 144-15,-1-6-144 0,0 0 240 0,0-6-64 16,2 0-16-16,-2-4 0 0,2-3-160 0,0-3-176 16,1-3 48-16,-1 0 0 0,0 3 128 0,-2-5-128 15,1 1 128-15,-3 1-128 0,0 0 128 0,-4 0-128 16,-3 3 128-16,-3 2-128 0,-4-1 128 0,-6 5 0 0,-2-2 0 15,-6 5 0-15,-2 0 0 0,-3 4 0 0,-5 1 0 0,-3 2 0 16,-1 4 0-16,-3 0 128 0,-1 2-128 0,-2-3 176 16,-1 4-16-16,-1-2 0 0,1-2 0 0,-2-2 0 15,1 2 64-15,2-1 16 0,0 1 0 0,1 3 0 32,3 4-528-32,2-1-96 0,4 3-32 0,0 4-18976 0</inkml:trace>
  <inkml:trace contextRef="#ctx0" brushRef="#br0" timeOffset="52764.06">25271 17238 40543 0,'-3'12'1792'0,"-1"-3"384"0,0-3-1744 0,2-2-432 0,1 0 0 0,1-4 0 0,0 2 336 0,0 2-16 0,0 2 0 0,0 0 0 0,1 2-160 0,1-2-32 0,3 0-128 0,1-1 192 16,1-1 128-16,1-2 0 0,2-2 16 0,4 0 0 15,1 0 176-15,3-2 16 0,4-1 16 0,4 2 0 16,3-2-272-16,2 0-48 0,2 0-16 0,0 0 0 15,2-4-672-15,1 4-144 0,-3 0-32 0,1-1 0 16,-1 2-672-16,-1-2-144 0,2 2-16 0,-3-4-16480 16</inkml:trace>
  <inkml:trace contextRef="#ctx0" brushRef="#br0" timeOffset="56330.75">26167 16523 43311 0,'-2'3'3840'0,"1"-3"-3072"0,1 1-608 0,0-1-160 0,0 2-448 0,0-2-128 0,1 3-32 0,-1 1 0 0,0-2 736 0,2 3 128 15,0 0 48-15,1 1 0 0,-1-2-64 0,2 0-16 16,1 1 0-16,0-2 0 0,1 1-80 0,3-2-16 15,0 0 0-15,3 0 0 0,2-2 64 0,4 3 16 16,-1-2 0-16,4 1 0 0,1-2-208 0,3 3 128 16,1-2-128-16,2 1 0 0,2 1 0 0,1 1 0 15,1 2 0-15,-1-2 0 0,0 2 0 0,0-3 176 16,-1 2-176-16,-3-1 160 0,-1 2-160 0,-2-4-144 0,2 2 144 0,-2-2-208 16,-2 0 208-16,-2-2 0 0,0 0 0 15,-4 0 0-15,0-4 0 0,-2 2 0 16,-1-2 144-16,-1-2-144 0,1 0 0 15,-3 0 0-15,1 0 0 0,-4-1 0 0,2 0 0 0,-4 1 0 16,1 1 0-16,-2 1 0 0,0 0 0 0,-2 2 0 0,-1-1 0 0,2 3 0 16,-3 3 0-16,0-1 0 0,0 5 0 15,-2-1 0-15,1 4 160 0,0 2-16 0,-1 4 0 0,-1 0 0 16,1 3 16-16,-1 3 0 0,-1 0 0 0,1 1 0 16,-2-1-160-16,0 0 0 0,0 0 0 0,-1 3 0 15,-2 1 0-15,1 1 128 0,-2 2-128 0,-1-1 192 16,-1 4-192-16,0 0 0 0,-3 3 0 0,0 3 0 15,-5 6 176-15,-2 0-48 0,-4 4-128 0,-3 3 192 0,-2-1-32 0,-6 1-16 16,-2 6 0-16,-4-1 0 0,0 1-16 0,1-4 0 16,3-2 0-16,-1-3 0 0,6-6-128 0,1-1 0 15,3-4 0-15,3-2 0 0,4-3-256 0,1-6-16 16,4-2-16-16,2-3 0 16,1-4-528-16,5-5-96 0,1-2-32 0,2-7 0 15,1 1-752-15,3-5-160 0,2-2-16 0,2-5-15264 16</inkml:trace>
  <inkml:trace contextRef="#ctx0" brushRef="#br0" timeOffset="56965.13">27341 16816 43311 0,'8'-5'1920'0,"-3"2"384"0,-2-1-1840 0,2-1-464 0,-1 1 0 0,0 1 0 0,2-1 0 0,3-2-288 0,6-5 32 0,4-3 16 0,5-1 16 0,2 2 0 0,-2 3 0 0,-1 1 0 15,-5 5 224-15,0 4 0 0,-4 0 0 0,0 6 0 16,-3 4 144-16,-1 3 80 0,0 3 16 0,-3 2 0 16,1 5-48-16,-3 1-16 0,-2 5 0 0,0 0 0 15,-1 4-176-15,-2 4 160 0,-2 0-160 0,-1 1 160 0,1 0-32 0,-3 3-128 16,-2 6 192-16,-2-1-64 0,-1 3-128 0,0-2 0 16,-2-1 0-16,-2 0 0 0,-2 2 0 0,0-1 0 15,-5 0 0-15,-1-1 128 0,0-3 32 0,-2-2 0 16,-1-3 0-16,-1-2 0 0,-2 1 96 0,-1-1 0 15,0-1 16-15,-1-4 0 0,3-5 144 0,0-3 32 16,2-1 0-16,0-5 0 0,0-1-64 0,2-7 0 16,1 0 0-16,-2-5 0 0,2 0-128 0,0-8-48 15,-1 0 0-15,2-5 0 0,3 0 48 0,-1-7 0 16,2-1 0-16,2-4 0 0,3 2-256 0,3-4 0 16,3 1 0-16,4 0 0 0,3 3-160 0,4 1-80 0,2 2-16 15,5 0 0-15,2 1 64 0,3 1 0 0,4-1 0 0,3 2 0 16,1 4 16-16,1-1 16 0,0 6 0 0,0-2 0 15,1 4 32-15,0-1 0 0,0 6 0 0,-1-1 0 16,0 4 128-16,0 2 0 0,-1 2 0 0,-3 5 0 16,0 1 0-16,1 2 144 0,-2 2-144 0,0 2 0 15,-2 3 0-15,0 1 0 0,-3 5 0 0,0 0-144 32,-1 3-320-32,-1 0-64 0,-2-3-16 0,-2-10 0 15,-2-5-176-15,-1-4-48 0,-2-4 0 0,-2-5 0 0,1 0 512 0,-3-3 112 0,2-6 16 0,-2-2-12480 16,-1-7-2496-16</inkml:trace>
  <inkml:trace contextRef="#ctx0" brushRef="#br0" timeOffset="57463.63">28195 16826 41471 0,'8'4'1840'0,"-3"-4"368"0,-1 2-1760 0,-2-2-448 0,0 2 0 0,-2 0 0 0,0-2 352 0,1 3-16 0,1 3 0 16,1-1 0-16,-1 3-64 0,0 5-16 0,-2 0 0 0,-4 6 0 0,0 2 192 0,-3 1 48 16,-3 4 0-16,-1 0 0 0,-4 3 144 0,-2 1 16 15,-2 1 16-15,-3-2 0 0,-1 0-224 0,1-1-64 16,0-2 0-16,0-4 0 0,1-4-384 0,3-4 0 0,3 1-192 0,3-8 192 31,3 0-528-31,3-3 16 0,4-4 0 0,-1 0 0 0,3 0 192 0,3-2 64 0,2-2 0 0,1 2 0 31,3-2-128-31,0-2-32 0,4 2 0 0,0-1 0 0,5 2 256 0,0-4 160 0,3 5-192 0,3 1 192 16,-1-2-128-16,1 6 128 0,3 0 0 16,0 4 0-16,0 1 0 0,2 2-128 0,-2 4 128 15,0 4 0-15,-3 2-256 0,-2 4 0 0,-2 4 0 0,-3 2 0 16,-3 1 128-16,-2 3 128 0,-3 1-192 0,-2 3 192 15,-3 0 160-15,-2 1 144 0,-3-1 16 0,-3 3 16 16,-2 0 80-16,-1 0 16 0,-3-1 0 0,-2-1 0 16,-1-2-128-16,-3 1-32 0,-2 0 0 0,-3 3 0 0,-2-5 256 15,-1-2 48-15,-1-6 16 0,0-5 0 0,2-4-288 16,-1-7-64-16,-2-3-16 0,1-8 0 0,-1-4-224 16,-1-10-240-16,-1-7 48 0,-1-8 16 15,1-7-400-15,1-5-64 0,-2-7-32 0,3-8-13376 16,2-2-2672-16</inkml:trace>
  <inkml:trace contextRef="#ctx0" brushRef="#br0" timeOffset="57698.02">28259 16877 42383 0,'10'4'1872'0,"-5"-2"400"0,-2-2-1824 0,1 0-448 0,-1 0 0 0,-1 0 0 0,2-2 304 0,2 2-48 0,4-3 0 0,5-1 0 0,3 1 272 0,6-1 48 0,3-2 16 0,3 1 0 16,2-1 64-16,2-2 16 0,4-2 0 0,1-1 0 15,3 0-128-15,4-4-32 0,3-1 0 0,5-6 0 16,1 1-512-16,3-3 0 0,8-4-240 0,2-4 80 31,-3 1-992-31,5-7-192 0</inkml:trace>
  <inkml:trace contextRef="#ctx0" brushRef="#br0" timeOffset="61530.93">26810 15697 8287 0,'5'0'736'0,"-4"-2"-592"0,-1-2-144 0,1 4 0 0,0 0 4000 0,1 0 768 0,-1 0 160 0,1-2 16 0,2 2-2448 0,1-4-480 16,1 4-96-16,0-3-32 0,-1 3-560 0,0 3-112 15,-1 1-32-15,-3-1 0 0,-1 6-320 0,-2-2-64 16,-1 4-16-16,-3 1 0 0,0 0-384 0,-2 3-80 16,1-3 0-16,0 4-16 0,-2-3-16 0,0 0 0 15,1 2 0-15,-1-1 0 0,0 0-144 0,2 3-16 16,-1-4-128-16,2 3 192 0,-1-1-192 0,1 1 0 15,-1-1 0-15,1-1 0 0,1-2 0 0,0-2 0 16,2-2 0-16,0-1 0 0,1-1 0 0,1-2 0 16,1-1 0-16,0 0 0 0,1 0 0 0,0 0 0 15,1-2 0-15,2 2 0 0,0-3 0 0,1 0 0 16,2 2 0-16,1-4 0 0,0 2 0 0,2-4 0 16,3 4 0-16,0-3 0 0,3 3 0 0,3-2 0 15,3 1 0-15,5-2 0 0,2 3 0 0,2-2 0 0,2 1 0 0,0-2 0 16,0 2 0-16,-4 1-128 0,0-3 128 0,-5 0 0 15,1 0 0-15,-4-1 0 0,-2 2 0 0,-2-2 0 16,-2 2-192-16,-2-4 64 0,-1 2 128 0,-1-2-208 31,-1 0-576-31,-2-1-112 0,1 1-32 0,-3-1-16752 0</inkml:trace>
  <inkml:trace contextRef="#ctx0" brushRef="#br0" timeOffset="61834.25">27249 15597 3679 0,'-2'6'320'0,"0"-3"-320"0,1 3 0 0,-1-2 0 0,1-1 4240 0,0 0 784 0,0 0 160 0,0 6 16 0,-2 2-1216 0,-1 7-240 0,1 4-48 0,-2 4-16 0,0-1-1888 0,-1 0-368 16,-2 1-80-16,-1 2 0 0,0 1-1024 0,-4 0-192 15,1 2-128-15,-7 0 160 0,0 1-160 0,-5 2 0 0,-3 5 0 0,-3-2 128 16,-2 1-128-16,-4 3 0 16,2-3 0-16,-2 3 0 15,0 4-1696-15,-1-3-416 0,2 1-96 0,2-2-16 16,3-3-1968-16,3-7-400 0</inkml:trace>
  <inkml:trace contextRef="#ctx0" brushRef="#br0" timeOffset="62481.35">27518 15776 42383 0,'1'-2'1872'0,"-1"-1"400"0,0 2-1824 0,2-1-448 16,-1-1 0-16,0 2 0 15,2-2-240-15,0-3-144 0,4-1-16 0,2-2-16 0,4-3 544 0,0-1 128 16,1 4 0-16,-2-1 16 0,2 1-48 0,-2 2-16 15,1 0 0-15,0 1 0 0,0 3-208 0,0-2 144 16,2 3-144-16,2 0 128 0,1 2-128 0,2 0 0 16,1 2 0-16,0 2 0 0,0 2 0 0,-2 0 0 15,1 4 0-15,-3 3 0 0,1-1 0 0,-5 2 0 16,1 4 0-16,-4 1 0 0,-3 3 0 0,-2 0 0 16,0 1 0-16,-4-1 0 0,1-2 192 0,-4 3-32 0,-1 1-16 15,-2 0 0-15,-3 1-144 0,0 1 160 0,-2-1-160 0,-3-2 160 16,0 2-160-16,-2 0 0 0,-1-3 0 0,-3 0 0 15,0 0 0-15,-5 0 0 0,-1-3 0 0,-2 0 0 16,0-1 0-16,-3-2 0 0,1-2 0 0,-1-2 0 16,3-2 0-16,1-1 208 0,3-3-48 0,4-2-16 15,0-2-144-15,3 0 0 0,2 0 0 0,2-2-176 16,1-2 176-16,0 0 0 0,1 0-144 0,1-2 144 16,2-1-144-16,1 2 144 0,1 0-192 0,2-1 192 15,2 1 0-15,0-1 0 0,1-1 0 0,2 1 0 16,1-3 192-16,2 1-16 0,1-3 0 0,3-1 0 15,0 1-176-15,5 2 128 0,3-2-128 0,3-1 128 16,4 4-128-16,0 0 0 0,2 2 0 0,0 2 0 16,-1-1 0-16,0 2 0 0,1 2 0 0,-2 4 0 0,-1-1 0 15,-2 5 0-15,-3-2 0 0,0 6 0 0,-2-1-192 16,-3 2 48-16,0 0 0 0,-2 0 0 0,-1 1-96 0,-3-3-16 16,0 1 0-16,0-4 0 0,-1 1-96 0,-2-1-32 15,1 1 0-15,-3-4 0 16,2 0-896-16,-2-2-192 0,1 0-48 0,0-2-15424 15</inkml:trace>
  <inkml:trace contextRef="#ctx0" brushRef="#br0" timeOffset="62964.7">28376 15691 19343 0,'3'0'1728'0,"-2"0"-1392"0,0 0-336 0,-1 0 0 0,2 1 2048 0,-1 2 352 0,0-1 64 0,2 2 16 0,-1 3-560 0,0 2-128 0,0 5 0 0,-2 0-16 0,-3 0-32 0,0 3 0 0,-2 1 0 0,-3 0 0 16,1 1-976-16,-2 1-208 0,0 2-48 0,0-1 0 15,-1 1-176-15,0-3-32 0,0-2-16 0,0 0 0 16,-1-1-80-16,0 0-16 0,0-2 0 0,-1 1 0 15,1-3-192-15,1 1 0 0,1-4 0 0,0 1 0 16,1-1 0-16,2-3 0 0,3-1 0 0,0 1 0 16,2-3 0-16,1-1 0 0,4-2 0 0,0-2 0 0,4-1-256 0,1 0 48 15,3-1 16-15,2 0 0 0,2 2 16 0,0 2 16 16,2-3 0-16,1 3 0 16,1 3-48-16,1-1-16 0,1 3 0 0,1 1 0 15,1 3-80-15,-1 0-16 0,0 4 0 0,-4 0 0 0,-1 0 144 0,-3 2 32 16,-3 4 0-16,-2-3 0 0,-3 0 144 0,-2 2 0 15,-1 0 0-15,-3-1-128 0,0 0 128 0,-3-2 0 16,1 1 0-16,-4 0 128 0,1-1 64 0,-2-3 0 16,0 2 16-16,-3-2 0 0,2 1-64 0,-2-3-16 15,-1 0 0-15,0-1 0 0,-1 0 0 0,-3-3 0 16,1 2 0-16,-3-2 0 0,-2 0-256 0,-3-1-64 16,0-1-16-16,-1-4 0 15,-1 0-352-15,-1-3-64 0,-1 0-16 0,2-4 0 16,-2-3-1152-16,0-2-256 0</inkml:trace>
  <inkml:trace contextRef="#ctx0" brushRef="#br0" timeOffset="63180.82">28292 15815 38703 0,'4'-3'1712'0,"-2"-1"352"0,2 1-1648 0,0-3-416 0,1 3 0 0,0-1 0 0,2-1 192 0,4-2-32 0,9-5-16 0,10-4 0 0,9 0-144 0,8-1 192 0,3 0-192 0,2 6 192 0,0 0 144 15,0 3 48-15,0 0 0 0,-2 2 0 0,-2 2-384 0,1-2 0 16,-1 2 0-16,-1-5-18176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45:25.84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20054 4387 38703 0,'0'-6'3440'0,"-1"2"-2752"0,1 1-560 0,-1 0-128 0,-2 3 624 0,0-2 80 0,-3-2 32 0,-7-2 0 0,-7-4-544 0,-12 1-192 16,-11 3 0-16,-10 5 144 15,-8 5-784-15,-7 2-144 0,-1 0-48 0,-2 1 0 16,1 2-1376-16,3 1-288 0,4 2-48 0,4 1-16 0,3 3 2016 0,4-1 400 16,8 1 144-16,5-3 0 0,7 2 848 0,6-5 288 15,8 2 48-15,8-2 16 0,5-4 512 0,9 2 96 16,7 0 32-16,10-4 0 0,6 1-1264 0,10-4-240 16,6 2-48-16,7-3-16 0,3-3-272 0,11 2 128 0,10-1-128 15,6 2 0-15,0-3 0 0,6-1 0 16,5 1 0-16,5-6-12112 0,6 2-2544 15</inkml:trace>
  <inkml:trace contextRef="#ctx0" brushRef="#br0" timeOffset="12567.26">15069 5746 18431 0,'1'-3'1632'0,"0"0"-1312"0,0 3-320 0,1 0 0 0,0 0 2560 0,1 0 448 0,1-2 96 0,5 0 16 0,3 0-960 0,5 2-192 16,1 0-48-16,3 0 0 0,1 2-1040 0,2 2-224 15,1-1-32-15,1-2-16 0,1-1-608 0,-1 0 0 16,1 0 0-16,-1-1 0 0,-1-2 0 0,-2-1 0 16,1-1 0-16,-3-1-128 15,-3 1-272-15,0 0-48 0</inkml:trace>
  <inkml:trace contextRef="#ctx0" brushRef="#br0" timeOffset="14749.77">14093 5328 27647 0,'-2'-6'2448'0,"-1"1"-1952"0,2 1-496 0,1-2 0 0,2 3 3168 0,3-1 544 0,1-2 96 0,6-3 32 0,4-7-2880 0,7-6-576 0,6-4-128 0,1-1 0 0,4 2-256 0,0 1 0 16,2 3 0-16,-1 2-160 0,0 2 16 0,-6 5 0 15,-2 3 0-15,-4 6 0 0,-6 3 144 0,-2 6 0 16,-3 3 0-16,-3 4-128 0,-2 2 128 0,-3 5 0 16,-2 2 0-16,0 6 0 0,-2-2 0 0,-3 5 0 15,0 0 0-15,-4 4 0 0,0-3 336 0,-2 3 0 16,-1 1 0-16,-2 7 0 0,-2 4-160 0,-4 7-48 15,-2 3 0-15,-2 0 0 0,-2 2-128 0,0-2 0 16,-2-6 0-16,-3-3 0 0,2-5 0 0,-3-1-176 16,-4-1 48-16,-2-2 0 0,-1-5 128 0,-4-3 0 15,-1-1 0-15,-1-3 0 0,-3-5 0 0,0-2 0 0,-1-4 0 16,4-5 0-16,2-3 240 0,4-8 80 0,5-4 0 16,3-2 16-16,5 0 192 0,5-4 48 0,4-3 0 15,5 3 0-15,4-1-384 0,4 1-192 0,2 3 192 0,3-2-192 16,5 2 176-16,4 1-176 0,5 0 160 0,3 3-160 15,1 3 0-15,4 3 0 0,2-2 0 0,4 4 0 16,4 2 144-16,1 2-144 0,1 1 128 0,1 0-128 16,3 4 0-16,0 0 0 0,3 2 0 0,-1 3 0 15,-1-1 0-15,1 2 0 0,-3-1-144 0,0-1 144 16,-1-2-128-16,1 0 128 0,1 0 0 0,5-1 0 16,1-2-720-16,2-4-48 0,-1-1 0 0,1-6 0 15,-1-2-80-15,-3-3-32 16,2-6 0-16,-2-3 0 0,-5-1-784 0,-1-4-144 15</inkml:trace>
  <inkml:trace contextRef="#ctx0" brushRef="#br0" timeOffset="15066.27">16091 5086 43311 0,'-2'2'1920'0,"-1"2"384"0,1-1-1840 0,2 3-464 0,1-2 0 0,2 2 0 0,-1 4 0 0,2 4 0 0,2 9 0 0,4 15 0 0,0 9 0 0,1 5 0 0,0 4 0 0,0 4 0 15,0 3 352-15,-1 4 32 0,0 5 0 0,-4 1 0 16,0 0-192-16,-2-7-16 0,-1-2-16 0,-3-4 0 15,0-1-160-15,-2-2 192 0,1 0-192 0,-1-6 192 16,-2-3-192-16,-1-5 0 0,0-1 0 0,0-8 0 16,1-6-144-16,-1-2 144 0,2-3 0 0,0-7 0 31,3-2-832-31,1-7-64 0,2-7-16 0,1-5-18304 0</inkml:trace>
  <inkml:trace contextRef="#ctx0" brushRef="#br0" timeOffset="15483.47">16060 5072 43311 0,'-7'-18'3840'0,"1"3"-3072"15,3 8-608-15,3 4-160 0,1 2 0 0,-1-2 0 16,-1-7 0-16,0-6 0 0,0-2 0 0,1-3 0 16,3 7 0-16,5 4 0 0,1 5 0 0,2 8 0 15,2 3 0-15,2 6 0 0,4 4 0 0,0 4 0 16,4 5 0-16,3 1 0 0,0 1 0 0,2 2 0 15,2-3 0-15,1 2 0 0,2 3 0 0,-1-3 192 16,3 1-64-16,-1 0 0 0,2 2 0 0,4 2 0 16,-1 1 0-16,1 3 0 0,0 4-128 0,-2 1 0 15,-2 1 0-15,-3-3 0 0,-2 0 0 0,-2 2-176 16,-3-2 48-16,-3 2 0 0,-3 2 128 0,-4-6 176 0,-3-3-48 0,-1-1 0 16,-4-2-128-16,-2 3 0 0,-2 2 0 15,-4-5 0-15,-1-1 288 0,-4-2 32 0,1-7 0 0,-3 1 0 16,-1-2 0-16,-1-2 0 0,1-3 0 0,-1-4 0 15,2-4 192-15,-2-2 64 0,2-2 0 0,-3 1 0 16,0-5 96-16,-2-3 32 0,-1 1 0 0,-3-4 0 16,-6-4-160-16,-4-4-32 0,-5-2 0 0,-3-5 0 15,-2 1-368-15,-1-1-144 0,-2 1 0 0,1 2 144 16,-2 2-144-16,-2 3 0 0,-2 4 0 0,-2 2 0 16,-3 4-592-16,-2-2-112 0,0 3 0 15,2 0-16-15,-2 2-1008 0,4 2-192 16</inkml:trace>
  <inkml:trace contextRef="#ctx0" brushRef="#br0" timeOffset="16683.3">20831 5076 32255 0,'-10'0'2864'0,"3"-2"-2288"0,3 2-576 0,3 0 0 0,1 0 832 0,-2 0 48 0,-1-2 16 0,-3 0 0 0,-2-1-736 0,3 0-160 0,4-1 0 0,6-2 0 0,2 0 0 0,6-4 224 15,4 1-64-15,3-1-16 16,3-2 288-16,4-1 48 0,4 1 16 0,3 0 0 0,0 1 64 0,2-1 16 16,1 5 0-16,-1-2 0 0,0 6-208 0,0-1-48 15,-1 1 0-15,-2 0 0 16,-1 3-80-16,-2 0-32 0,-3 0 0 0,-1 0 0 0,0 0-32 16,-3 3-16-16,1 0 0 0,-3 3 0 0,-1 0-16 0,-4 2 0 15,-3 2 0-15,-1 1 0 0,-4 2-144 0,-3 0-176 16,-1-1 48-16,-4 4 0 0,-3-2 128 0,-3 3 0 15,-2 3 0-15,-6-2 0 0,0-4 0 0,-1 2 0 16,-3 1 0-16,-1-3 0 0,2-2 0 0,-1 1 0 16,1-3 0-16,1 0 0 0,3-2 0 0,0 2 0 15,4-1 0-15,0 1 0 0,1 0 0 0,2 2 0 16,3 0 0-16,0-2 0 0,2 3 0 0,2-1-128 16,3-1 128-16,-1 0 0 0,5 0 0 0,1 0 0 15,0 2 0-15,5-3-128 0,3 2 128 0,4-1 0 0,3 2 0 16,2-1 0-16,-1 0 0 0,-1 1 0 0,2 3 0 15,1-1 176-15,-1-2-176 0,-1 3 0 0,-1-1 0 0,-5-3-176 16,-1-2 176-16,-5 3 0 0,-1-2 0 0,-4 0 0 16,0-1 0-16,-3 0 0 0,-3-2 0 0,-1 2 0 15,-2 0 128-15,-3 3-128 0,-1-1 128 0,-1 1-128 16,-2 2 256-16,-4-2 0 0,1 3-16 0,-2-3 0 16,0 2-240-16,-3 1 128 0,-4 0-128 0,1 0 0 15,-4 1 240-15,0-3-48 0,-3 2-16 0,-1-3 0 16,0-1 0-16,-6 1 0 0,-3 0 0 0,-4 0 0 15,-2-1 0-15,-3-2 0 0,1 0 0 0,-3-2 0 16,5-2-176-16,1-2 0 0,2-1 144 0,1-3-144 0,2 0 0 16,7-3 0-16,4-1 0 0,4 2-128 15,5-4-768-15,3 0-128 0</inkml:trace>
  <inkml:trace contextRef="#ctx0" brushRef="#br0" timeOffset="17249.95">22038 5456 42383 0,'0'-4'3776'0,"1"0"-3024"0,3 3-608 0,1 1-144 0,1 0 192 0,1 1 16 0,4-1 0 0,8 0 0 0,7 0-368 0,6 4-80 16,6-4-16-16,2 0 0 16,-2 0-272-16,1 1-64 0,-1-2-16 0,-3 1 0 15,-2-2-960-15,-3-1-192 0,-3-1-32 0,-4 1-16 16,-3-1-240-16,-4-1-32 0,-1 1-16 0,-1-2 0 0</inkml:trace>
  <inkml:trace contextRef="#ctx0" brushRef="#br0" timeOffset="22453.77">23361 4921 37775 0,'-12'0'3360'0,"2"3"-2688"0,5-2-544 0,2 2-128 0,3-1 688 0,-2-1 96 0,-4 4 32 0,-6 5 0 0,-1 0-592 0,0 4-224 0,4 3 176 0,1 3-176 15,4 2 0-15,6 7 0 0,1 5 0 0,5 7 0 16,2 6 192-16,2 5-64 0,0 7-128 0,2 1 192 15,-3-6 208-15,-1 3 48 0,1 2 0 0,-2 2 0 16,0-2-208-16,-5-4-48 0,0-2 0 0,-1-7 0 0,-2-6-192 16,-2-3 0-16,1-4 0 0,-2-5 0 0,2-3 0 15,-1-3 0-15,1-3 0 0,1-3 0 16,1-3-672-16,-2-4-80 0</inkml:trace>
  <inkml:trace contextRef="#ctx0" brushRef="#br0" timeOffset="22883.8">23091 4938 35935 0,'-11'0'3200'0,"4"0"-2560"16,3 2-512-16,3-2-128 0,2 0 400 0,-2 0 64 0,-2 0 16 15,-2 1 0-15,-1 1 352 0,1-2 64 0,3 0 0 0,4-3 16 16,6 1-576-16,3-2-112 0,7 1-32 0,5 2 0 16,4-1 0-16,4 2-16 0,5 2 0 0,2 2 0 15,3 2-48-15,2 0-128 0,-1 0 192 0,5 4-64 16,4 3-128-16,3 0 0 0,3 6 0 0,0-1 128 16,-3 7-128-16,-3-1 0 0,-6 4 0 0,-3 3 0 15,-3 5 0-15,-3 3 0 0,-3 0 0 0,-4 2 0 16,-4-6 0-16,-4 2 0 0,-4-2 0 0,-3 1 0 15,-2 4 0-15,-2-2 0 0,-3-2 0 0,-2 1 0 16,-4-3 144-16,-1-1 0 0,-1-2 0 0,-5-3 0 16,-3 0 176-16,-3 1 48 0,-3-3 0 0,-6-1 0 15,-1-3-48-15,-4 0 0 0,-5 0 0 0,-5 1 0 0,-3 1 128 0,-2-1 0 16,-1-4 16-16,-2 0 0 0,1-4-80 16,-3-4 0-16,-3 0-16 0,-1-1 0 0,0-4-240 15,0-5-128-15,3 2 160 0,3-7-160 0,3-2 0 0,5-4 0 16,4-5 0-16,6-3 0 15,5-2-1040-15,10-2-160 0</inkml:trace>
  <inkml:trace contextRef="#ctx0" brushRef="#br0" timeOffset="24584.18">27649 5793 34095 0,'-5'-5'3024'0,"2"2"-2416"0,1-1-480 0,5 1-128 0,-1 2 1088 0,1-4 208 0,1-1 48 0,0-5 0 0,4-4-592 0,1-5-112 0,2-1-32 0,1-1 0 16,2 0-160-16,-1 0-16 0,1-1-16 0,-2 1 0 15,1-3-96-15,-2 3-32 16,0-3 0-16,-1 2 0 0,0-4 192 0,-3 1 32 0,2-3 16 0,-3 1 0 16,0-4-16-16,0-2-16 0,-1-2 0 0,-1-2 0 15,1-3-224-15,-1-2-32 0,-1-2-16 0,1-2 0 16,1 3-80-16,0-1-16 0,1 3 0 0,0 2 0 15,2 1-128-15,-2 5 0 0,1 3 0 0,-2 6 0 16,0 5 0-16,0 5 0 0,-1 5 0 0,-2 3 0 16,1 1 0-16,-1 6 0 0,1 0 0 0,-1 6 0 15,3 4 0-15,0 2 0 0,1 6 0 0,0 3 0 16,2 5 0-16,-1 2 0 0,2 0 0 0,0 3 0 0,0 4 0 16,3 1 0-16,-1 5-176 0,1-1 176 0,-1 4 0 15,0 0 0-15,0 1 0 0,1-4 0 0,-3 1 0 0,0-2 0 16,1-1 0-16,-3-2 0 0,1-1 0 0,-1 1 0 15,-1-3 0-15,2 2-128 0,-1-2 128 0,1 0 0 16,0-4 0-16,1-3 0 0,1-1 0 0,0-4 0 16,1-3 0-16,0-3 0 0,1-2 0 0,2-3 0 15,1-4 0-15,0-1 0 0,0-6 128 0,-1 0 0 16,1-3 0-16,1-7 0 0,0-1 352 0,0-3 80 16,1-7 16-16,0-2 0 0,-1-8-96 0,1-5-16 15,-2-8 0-15,-1 0 0 0,-3-1-208 0,-1-5-32 16,-2-7-16-16,-1-3 0 0,-1 0-208 0,-1-7 0 15,-2-2 0-15,1 0 0 0,1 8 0 0,0 2 0 16,0-1 0-16,1 8 0 0,-1 5 0 0,0 3 0 16,0 3 0-16,-1 3 0 0,-1 4-304 0,1 5 0 0,0 4 0 15,0 5 0 1,-2 5-784-16,2 8-176 0,-2 1-16 0,1 3-13376 0,-1 9-2656 0</inkml:trace>
  <inkml:trace contextRef="#ctx0" brushRef="#br0" timeOffset="24866.06">29044 5386 39615 0,'-4'-1'3520'0,"3"-1"-2816"0,2-1-560 0,2 3-144 0,1-1 640 0,1 1 80 0,2-5 32 0,4 1 0 0,5-4-400 0,8-3-80 16,4-1-16-16,5 1 0 0,2-1-256 0,1 2 0 16,-1 4 0-16,0-3 0 0,0 3 0 0,-2 2 0 15,0 1-128-15,-1 0 128 16,-3-1-832-16,-1 4-64 0</inkml:trace>
  <inkml:trace contextRef="#ctx0" brushRef="#br0" timeOffset="29135.51">30004 4678 21183 0,'-4'0'1888'0,"3"-3"-1504"0,1 3-384 0,0 0 0 0,1 0 1728 0,-1 0 288 0,0 0 48 0,0-1 16 0,1 1 464 0,2 0 80 0,-1 0 32 0,-2 0 0 0,0 0-1264 0,0 0-256 16,22 4-48-16,-14 2-16 0,-1 0-448 0,2 0-96 15,-2 4-16-15,0 4 0 0,-1 3-192 0,-1 3-64 16,-2 2 0-16,0 7 0 0,-3-3-256 0,-1 7 0 16,-3 8 0-16,-2 3 0 0,-3 7 0 15,-1 1 0-15,1 4 0 0,1-3 0 0,0-2 256 0,2-6-48 16,3 1-16-16,1-4 0 0,4-5 48 0,1-1 0 16,1-1 0-16,1-1 0 0,1 1-240 0,-1 0 0 15,0-6 0-15,0 0 0 0,-1-6-240 0,-1-3-80 16,0-4-32-16,-2-4 0 15,0-2-464-15,-1-4-80 0,2-6-32 0,-4-3-18240 0</inkml:trace>
  <inkml:trace contextRef="#ctx0" brushRef="#br0" timeOffset="29664.12">30069 4426 28559 0,'-8'-10'2544'0,"0"2"-2032"0,3 6-512 0,1 2 0 0,3 0 1776 0,0 0 256 16,0 2 48-16,0 0 16 0,-2 1-496 15,-1 2-112-15,2 1-16 0,-1 1 0 0,3-1-656 0,3 1-144 16,2-1-32-16,1 3 0 0,3 1-400 0,3 0-96 15,0 2-16-15,4 1 0 0,2-1-128 0,0 1 0 16,2 2 0-16,4-1 0 0,0 2 304 0,4 0-32 16,0 1 0-16,3 3 0 0,-1-4-272 0,0 3 0 15,8 1 0-15,-1 1 0 0,1 1 0 0,2 4 0 16,-2-1 0-16,0-1 0 0,-1 0 0 0,-1 1 0 16,1-1 0-16,-1 0 0 0,0 0 0 0,-1-2 0 15,-6-3 0-15,-3 0 0 0,-2-1 0 0,-3 2 0 16,-4-1 0-16,-5 3 0 0,0-3 0 0,-6 3 0 15,-2 0 0-15,-4 0 0 0,-3 1 0 0,-1-1 0 16,-3-2 0-16,-3 2 0 0,-1 0 0 0,-3 2 128 16,-2-2-128-16,-1 0 0 0,-3 0 144 0,-2 1-144 0,1-1 0 0,-3-2 144 15,1 1-144-15,-3-4 0 16,-3 2 0-16,-1 2 0 0,-3 1 384 0,-4 1-16 0,-4 2 0 16,1 2 0-16,-2-1-240 0,-3 3-128 0,-3 2 160 0,-3-3-160 15,0 4 384-15,-3-2 0 0,-3 1-16 0,0-6 0 16,4-3-48-16,6-4 0 0,5-2 0 0,6-3 0 15,4-7-320-15,6-2 0 0,6-7 0 0,7-3 0 32,4-4-896-32,5-6-240 0</inkml:trace>
  <inkml:trace contextRef="#ctx0" brushRef="#br1" timeOffset="41182.94">1647 8013 41471 0,'-14'-2'3680'0,"5"0"-2944"0,6 0-592 0,4 2-144 0,1 0 256 0,-1 0 32 0,-2-3 0 0,1 2 0 0,2-1-288 0,8 2 0 15,10 2 0-15,9 2 0 0,11 2 0 0,9 0 0 16,10 4 0-16,10-1 0 0,14 3 0 0,9-5-144 0,1 2 144 0,12-3 0 16,13 1 0-16,7 0-128 0,4-1 128 15,5-3 0-15,4 0 0 0,-8-3 0 0,-16 0 0 16,17-3 0-16,23 0 448 0,10-3 0 0,5-1 16 16,4 0 0-16,4-4 240 0,11 0 64 0,10 0 0 0,4 1 0 15,2-2-416-15,0 4-80 0,-1 0-16 0,-6 1 0 16,-1 6-256-16,3 1 0 0,0 4 0 0,0 0 0 15,-1-1 0-15,-5 0 0 0,-13-1 0 0,0-2 0 16,-6 0 0-16,0 0 0 0,-3 0 192 0,-9-2-192 16,-14-4-192-16,-8 2-160 0,-9-2-32 0,-12 0 0 15,-13-4-704-15,-8 1-160 16</inkml:trace>
  <inkml:trace contextRef="#ctx0" brushRef="#br1" timeOffset="42716.07">14419 6928 27647 0,'2'-3'2448'0,"-4"-2"-1952"0,1 1-496 0,0-2 0 0,0 2 2592 0,1 1 416 0,1-2 96 0,-1-3 16 0,1-4-2144 0,-1-7-416 15,3-1-96-15,-1-1-16 16,-1 5-720-16,1 4-160 0,-2 5-16 0,-3 2-16 0,-1 5 464 0,-1 2 0 0,-1 7 0 0,-1 1 0 16,-2 6 128-16,2 6 112 0,-2 0 16 0,2 7 16 15,-1-1 144-15,-2 9 32 0,-1 14 0 0,-2 6 0 16,-1 6-320-16,-1 4-128 0,-1 3 128 0,0 6-128 15,-1-1 128-15,-1 0-128 0,4-10 128 0,-2 2-128 16,-1 1 0-16,-1-2 0 0,-1-3 0 0,0-6 0 16,-1-5 0-16,0-5 0 0,0-4-160 0,2-4 160 15,0-5-224-15,1-1 48 0,0-3 16 0,2-6 0 16,3-5-736-16,0-7-128 0,4-3-48 16,0-9 0-16</inkml:trace>
  <inkml:trace contextRef="#ctx0" brushRef="#br1" timeOffset="43002.01">14735 7658 51599 0,'-6'20'2288'0,"-1"-8"464"0,1-2-2192 0,2-4-560 15,2-3 0-15,2 0 0 16,1 4-272-16,-2 3-176 0,0 2-16 0,0 8-16 16,2 4-1040-16,-2-1-208 0,1-2-32 0,-3 1-16 15,-1 0 832-15,-2 0 176 0,-1-2 16 0,-1 1 16 16,-2-1-1600-16,-1-1-320 0,0-6-64 0,0 0-16 15,0-3 272-15,0-4 48 0</inkml:trace>
  <inkml:trace contextRef="#ctx0" brushRef="#br1" timeOffset="43167.21">14668 7220 45151 0,'2'11'2000'15,"0"-4"416"-15,-2-2-1936 0,1 0-480 0,0-2 0 0,0 0 0 0,3 0 0 0,2 4 0 16,4 0 0-16,6 4 0 16,4-1-848-16,6-4-272 0,4-5-48 0</inkml:trace>
  <inkml:trace contextRef="#ctx0" brushRef="#br1" timeOffset="43634.04">15134 7554 52527 0,'4'26'2320'0,"-5"-13"496"0,-2-4-2256 0,1-2-560 15,2-5 0-15,1-1 0 16,0 2-432-16,0 3-192 0,3 0-32 0,0 7-16 16,3-1-1232-16,-1 4-240 0,2 3-48 0,-4 0-16 0,-2 4 1600 0,-1-1 320 15,-1 3 64-15,0-2 16 0,0 1 208 0,0-2 0 0,0 0 0 0,0-3 0 16,0 0 304-16,1-3 48 0,-1-3 16 0,2-1 0 15,-2 1 80-15,0-6 32 0,0-1 0 0,0-2 0 16,0 1-96-16,1-5-32 0,0 0 0 0,3-5 0 16,1-3-208-16,1-1-144 0,0-6 192 0,3-1-192 15,0-4 0-15,0-5 0 0,3-1 0 0,0-4 0 16,-1-3 0-16,1-2 0 0,0-2 0 0,-3-1 0 16,1 1 0-16,0 1 0 0,0 1 0 0,-1 7 0 15,-3 7 0-15,0 4 0 0,-1 4 0 0,0 3 0 16,1 4 0-16,0 6 208 0,2 0-64 0,2 6-16 0,2 1 0 15,3 6 0-15,5 1 0 0,3 3 0 0,6 5-128 16,0 1 0-16,5-1 0 0,-2 0 0 0,0 0 128 16,-1 1 0-16,-3 1 0 0,-2-1 0 0,-1-1 0 0,-5 0 0 15,-3 0 0-15,-3 1 0 0,-2-4-128 0,-3 3 0 16,-2-4 0-16,-2 1 0 0,0 0 0 0,-1-3-176 16,-2 3 48-16,-1-5 0 15,1-2-448-15,-2 0-96 0,2-3-16 0,-1-3 0 16,2-2-336-16,-1-4-80 0,2-4-16 0,2-4 0 0</inkml:trace>
  <inkml:trace contextRef="#ctx0" brushRef="#br1" timeOffset="44050.37">16347 7792 39615 0,'5'6'1760'0,"-2"-4"352"0,-2 0-1680 0,0 0-432 0,-1-2 0 0,1 0 0 0,1 0 1168 0,1-2 160 0,2-1 16 0,4-1 16 16,4 1-448-16,5-4-80 0,3-2-32 0,1-4 0 16,2 1-592-16,2-4-208 0,0 0 144 0,-1-7-144 15,-1 1-192-15,-2-3-112 0,-2-1-16 0,-4 2-16 16,-2-1-112-16,-6 5 0 0,-3 4-16 15,-2 4 0-15,-4 2 192 0,-4 4 32 0,-3-1 16 0,-5 7 0 16,-2 0 224-16,-1 0 0 0,0 4 0 0,-8 0 0 0,-8 5 224 16,-8 3-64-16,-4 0-16 0,-1 4 0 0,3 2-144 0,4 3 0 15,5 1 0-15,4 0 0 0,8 4 256 0,6 3 32 16,5 2 0-16,4-1 0 0,6 3 48 0,1 1 16 16,4 1 0-16,0-1 0 0,0 2-352 0,1 3 144 15,1 2-144-15,-1-2 0 0,-1-3 304 0,2 1-48 16,1-1-16-16,0-4 0 0,0-5 128 0,0-4 16 15,3 1 16-15,3-4 0 0,-2-5-272 0,3-2-128 16,1-4 0-16,3 1 128 16,6-4-912-16,3-2-192 0,7 2-48 0,4-6-19984 0</inkml:trace>
  <inkml:trace contextRef="#ctx0" brushRef="#br1" timeOffset="54549.99">21133 7580 12895 0,'-21'9'1152'0,"5"-3"-928"0,1 0-224 0,5-2 0 0,5 0 6272 0,4-4 1200 0,-1 0 240 0,-3 0 48 0,-1 2-5680 0,-1 2-1136 0,1-2-240 0,3-2-32 16,3 4-448-16,4-2-96 0,2 6 0 15,3 4-128-15,-1 7 128 0,2 6-128 0,4 7 0 16,-3 8 0-16,0 11 0 0,-1 4 0 0,-1 4 0 0,-3-2 0 15,-2-6 0-15,-2 5 0 0,1 7 0 0,-3 1 0 16,0-3 0-16,0-4 0 16,0-5 0-16,3-6 0 0,0-6 0 0,-2-2 0 0,0-4 0 0,0-1 0 15,-1-7 176-15,-1-4-176 0,1-4 160 0,-3-5-160 16,-1-5 0-16,0-4 128 0,0-4-128 0,-1-6 0 16,-1-4 208-16,0-6 0 0,-1-5 0 0,-3-9 0 15,-1-7 32-15,-2-1 0 0,2 3 0 16,0-9 0-16,-1-9-240 0,-1-4 176 0,5 0-176 15,-1-4 160-15,2-6-160 0,2-2 0 0,2-4-192 0,2 4 192 0,2-4-128 16,3 4 128-16,0 6 0 0,-2-4 0 0,4-1 0 0,0 0 0 16,2 5 0-16,0 1 0 0,2 8 0 15,1 3 0-15,2 6 0 0,-1 11 0 0,1 2 0 16,-2 7 0-16,0 3 0 0,1 1 0 0,1 3 0 0,-1 6 160 16,2 2 16-16,-1 1 0 0,2 6-176 0,2 0 128 15,1 1-128-15,0 4 128 0,-1 1-128 0,1 3-144 16,5 5 144-16,4 4-208 0,4 3-48 0,4 5 0 15,0-1 0-15,0 4 0 0,3 1 112 0,-1 1 16 16,2 2 0-16,-3 1 0 0,-5-1 128 0,-5 1 0 16,-4 0 0-16,-4-2 0 0,-4 2 0 0,-4-2 0 15,-4 1 0-15,-2-4 0 0,-3 3 0 0,-2-3 0 16,-3 1 0-16,-2-1-128 0,-2-4 128 0,-4-1 0 0,-2 2 0 16,-4-7 0-16,1 0 0 0,-6 0 0 0,-5 2 0 0,-5 1 0 15,-4-2 0-15,-4 1 0 16,-3 1 0-16,-6 4 0 0,-2 1-256 0,-2 2-32 0,-2 3 0 0,2-3 0 15,2-2-48-15,7-5-16 0,7-7 0 0,4-2 0 16,6-6 176-16,2-2 48 0,3-5 0 0,4-10 0 31,4-3-416-31,7-6-80 0</inkml:trace>
  <inkml:trace contextRef="#ctx0" brushRef="#br1" timeOffset="54904.47">21961 6648 42383 0,'-11'-4'1872'0,"4"0"400"0,0 2-1824 0,2-1-448 0,4 2 0 0,1 1 0 0,-1 0-192 0,0 1-144 0,0 2-32 0,-2-3 0 0,2 4 688 0,2 2 128 16,2 4 16-16,0 2 16 0,5 4-176 0,-1 9-48 15,2 1 0-15,1 7 0 0,2 6-256 0,-1 1-144 16,1 5 16-16,0 2 0 0,-2 4 128 0,-2 2 0 16,1 7 0-16,-3 3 0 0,-1 2 0 0,-3-2 0 15,0 0 0-15,-2-4-128 0,-2-2 128 0,-1 4 0 0,-1-2 0 0,-1 2 0 16,1-5-240-16,-2-5-16 0,1-4 0 0,0-6 0 15,-1-6-80-15,1-6-32 0,1 0 0 0,-1-8 0 32,3-1-1040-32,-2-7-224 0</inkml:trace>
  <inkml:trace contextRef="#ctx0" brushRef="#br1" timeOffset="55499.82">22806 7507 8287 0,'-10'3'736'0,"1"-6"-592"15,2 1-144-15,2 0 0 0,2 0 7168 0,2 2 1408 16,1-2 288-16,-4-2 48 0,1-2-6992 0,-4-2-1408 16,-1 0-288-16,-2-2-48 0,-2 4-176 0,-3-1-192 15,-3 7 32-15,-1 3 16 16,-5 4-768-16,1 3-160 0,-3 5-16 0,0 1-16 0,0 3 928 0,0 5 176 0,-1 2 0 0,2 0 128 16,5-3 720-16,2 1 160 15,0 5 16-15,3-5 16 0,5 2-704 0,2-5-144 0,4 2-16 16,3-4-16-16,3-4-160 0,2-1 0 0,2-2 0 15,3-2 128-15,1-4-384 0,2 1-64 0,2-5-32 0,1-1 0 32,1-2-288-32,1-1-48 0,2-2-16 0,-1-2 0 0,2-1 448 0,1-1 64 0,-1 0 32 0,-2 0 0 15,0-2 160-15,-2 0 144 0,-2-2-16 0,-1-1-128 16,-1-2 384-16,-2 2-16 0,0-2-16 0,0 1 0 16,0-4 192-16,0-2 32 0,-2-1 16 0,2-3 0 15,1 2-336-15,0-3-80 0,2 3-16 0,0 4 0 16,1-2-160-16,0 5 0 0,-2 1 0 0,-2 6 0 15,0-1 0-15,-3 5 0 0,1 2 0 0,-5 3 0 16,1 3 0-16,-3 3 0 0,-1 4 0 0,-1 3 0 0,0 5 160 0,-3 0 0 16,2 6 0-16,-2 1 0 0,1 1-32 0,2 2-128 15,0-1 192-15,1-2-64 0,2 0 0 0,3-1 0 16,2-4 0-16,-1-1 0 0,2-2-128 0,1-2 128 16,2 0-128-16,0-6 128 0,0 3-128 0,2-5 0 15,-1 0 0-15,2 0 0 0,-2-2-240 0,0 1-16 16,1-4-16-16,-1 0-18480 0</inkml:trace>
  <inkml:trace contextRef="#ctx0" brushRef="#br1" timeOffset="56116.96">23393 7457 30399 0,'-12'13'2704'0,"2"-2"-2160"0,0 0-544 0,4-2 0 0,3-3 1936 0,2-2 288 0,0 1 48 0,-3 5 16 0,-1 6-1424 0,0 2-288 15,1 2-48-15,3 1-16 0,1-1-304 0,1-1-64 16,2-3-16-16,1 0 0 0,-2-1-128 0,2-2 0 16,0 2 0-16,-2-4 0 0,-1 1 272 0,1 1-16 15,-1-1-16-15,-1 1 0 0,0-1-96 0,-3-2-16 16,1 0 0-16,-1-2 0 0,0 0-128 0,-1 0 192 15,0-4-192-15,0 2 192 0,2-3-192 0,-2-3 0 16,2 0 0-16,1-5 0 0,-1 1 0 0,2-6 0 16,0-2 0-16,2-8 128 0,0-1 128 0,2-5 0 15,1-2 16-15,2-4 0 0,2-2-16 0,1 4-16 16,2 0 0-16,4-5 0 0,4 0-240 0,3-1 0 16,2 8 0-16,-1 3 0 0,0 4 0 0,-1 5-192 0,-2 3 192 15,0 3-208-15,-3 1 208 0,1 3 0 0,-1 2 0 16,-3-1 0-16,-1 4 0 0,-3 1 0 0,0 0 0 15,-1 2 0-15,-1 2 0 0,-1 2 0 0,0 4 0 0,-2-1 0 16,2 4 0-16,0 2 0 0,-1 3-128 0,1 0 128 16,-1 1 0-16,-1 0 0 0,1 2 0 15,-3 3 0-15,3 1 0 0,-1-3 0 0,-1 3 0 0,0-1 0 16,0 2 0-16,0-1 0 0,-2 1 0 0,1 0 0 16,0 1-144-16,-2-4-48 0,1 1 0 0,0-4 0 31,1-1-960-31,1-7-192 0,1-2-32 0,2-6-16544 0</inkml:trace>
  <inkml:trace contextRef="#ctx0" brushRef="#br1" timeOffset="56550.38">24290 7580 41471 0,'-3'0'1840'0,"1"0"368"0,0 0-1760 0,2 0-448 0,3 0 0 0,-1 0 0 0,2-2 0 0,1 0 0 0,4 0 0 0,2-2 0 0,2-2 0 0,3 0 0 15,2-3 0-15,-2 2 0 0,0-2 0 0,0-1-176 16,-2 0 48-16,0-2 0 0,-1 2 128 0,-1 0 0 16,1-2 0-16,-2 2 0 0,-1-2 0 0,-1-1 0 15,1 1 0-15,-2 0 0 0,-2-1 0 0,-1 0 0 16,0 0 0-16,-3 1 0 0,0-2 0 0,-5-1 0 15,-1 2 0-15,-2-6 0 0,-4 1-128 0,-3 2 0 0,-2 0 0 16,-5 1 0 0,-2 5-1344-16,-4 4-256 0,-3 6-48 0,1 2-16 15,0 8 496-15,-2 6 80 0,0 5 32 0,2 3 0 0,2 3 2528 0,1 1 512 16,3-4 112-16,2 0 16 0,3 2-624 0,-1 2-112 0,4 1-32 0,0 0 0 16,2-1-704-16,2-1-128 0,3 2-48 0,4-6 0 15,3 2 0-15,2 0 0 0,3 0 0 0,5-3 0 16,4-2-336-16,3-2 144 0,5 1-144 0,4-3 0 15,5-3 288-15,4 0-48 0,2-5-16 0,2-4 0 16,5-1-96-16,4-6 0 0,5 1-128 0,4-2 192 16,2-5-624-16,3 2-128 15,2-3-16-15,0-2-18880 0</inkml:trace>
  <inkml:trace contextRef="#ctx0" brushRef="#br1" timeOffset="58116.28">7686 5642 30399 0,'-7'-1'2704'0,"1"-1"-2160"0,2-1-544 0,3 3 0 0,1-1 1296 0,-3 1 160 0,0-2 16 0,-5-2 16 15,-2 1-1104-15,0 1-208 0,2 1-48 0,-1 2-128 16,2 5 0-16,1 3 0 0,1 4 0 0,0 5 0 16,1 4 0-16,0 6-144 0,1 11 144 0,-1-1 0 15,1-1 0-15,0 5-160 0,-1 6 160 0,0 4 0 16,1 3-128-16,-1 2 128 0,1-3 0 0,2-1 0 16,2-2-960-1,1-8-96-15,0-5-16 0,1-2 0 0,0-1-720 0,0-4-128 0,0-5-48 0,1-1-10144 16</inkml:trace>
  <inkml:trace contextRef="#ctx0" brushRef="#br1" timeOffset="58366.2">7181 5876 43311 0,'-8'0'3840'0,"3"3"-3072"16,4 0-608-16,4-3-160 0,0 3 192 0,3-2 0 16,3 2 0-16,3 0 0 0,11 0-320 0,6-2-64 15,12-2-16-15,5-2 0 0,7 0 64 0,5-1 16 16,3 1 0-16,-2 0 0 16,-2 0-288-16,-5-1-48 0,-3 4-16 0,-4-2 0 15,-3 4-400-15,-5 0-80 0,-2 3 0 0,-4 1-16 16,-3 0-512-16,-3 1-112 0,-3 0 0 0,-1-1-13488 0</inkml:trace>
  <inkml:trace contextRef="#ctx0" brushRef="#br1" timeOffset="59015.9">8679 5754 21183 0,'-5'-2'1888'0,"0"-1"-1504"16,2 0-384-16,0 0 0 0,2 0 3824 0,2 1 688 15,1 0 144-15,-2-4 16 0,0 0-3808 0,1-6-864 16,-1-2 0-16,0 2 0 15,0 3-720-15,-1-1-96 0,-2 4-16 0,-1 3 0 0,-1 3 384 0,-3 3 80 16,-2 3 16-16,-1 4 0 0,-2 2 176 0,-1 4 48 16,-3 3 0-16,0 6 0 0,0-2 1008 0,-1 4 208 0,1-1 32 0,2-1 16 15,1-3-496-15,-1 4-112 0,-1 5-16 16,2 1 0-16,0 3-368 0,4 0-144 0,1 1 0 0,2-6 144 16,2-4-144-16,3 2 0 0,2 0 0 0,0-2 0 15,4 0 0-15,-1-2 0 0,5-5 0 0,-1-6-176 16,3-1-112-16,1-6-32 0,3-2 0 0,-1-2 0 15,1-4 320-15,2-2 0 0,3-2 0 0,-1-4 0 16,2-2 0-16,-1-4 0 0,-1-2 160 0,1 1-32 16,-2-5-128-16,-1 3 0 0,-1-3 128 0,0 0-128 15,-3 1 0-15,0 1 0 0,-2-2 0 0,0-1 0 16,-4 5 240-16,1-1-32 0,-4 0 0 0,0-2 0 16,-3 1 48-16,-3 1 0 0,-2-1 0 0,-1 2 0 0,-1 2-64 15,-3-3 0-15,1 3 0 0,-1 0 0 0,0 1-32 0,1-1-16 16,1 4 0-16,1-2 0 0,3 6-144 0,2-1 0 15,2 4 144-15,1 2-144 0,1 3 0 0,2 0 0 16,1 2 0-16,0 3 0 0,2 5 0 0,1 2 0 16,2 2 0-16,-1 4 0 0,0 1 0 0,0-1 128 15,-1 6-128-15,1 0 0 0,-1-3 144 0,-2 3-144 16,1 3 192-16,-1-1-192 0,2 3 208 0,-2 1-64 16,3 3-16-16,-1-1 0 0,2 0-128 0,1-1 192 15,0-3-192-15,1-2 192 0,-1-2-192 0,1-2 0 16,0-6 0-16,2 0 0 15,0-2-464-15,-1-3-80 0,1-1-16 0,-1-4-17776 0</inkml:trace>
  <inkml:trace contextRef="#ctx0" brushRef="#br1" timeOffset="59700.05">9031 6065 34095 0,'-5'2'3024'0,"1"-2"-2416"0,3 0-480 0,2 0-128 0,1-2 1232 0,1 2 240 0,1-2 32 0,2 1 16 0,4-4-1088 0,6 1-224 16,5-5-32-16,3 2-16 0,4 1-336 0,0-3-64 15,2 2-16-15,-2 0 0 0,1 4 32 0,-2 0 0 16,-1 6 0-16,-4-2 0 0,-1 5-32 0,-2-2-16 15,-5 2 0-15,1 0 0 0,-1 3 272 0,-2 1 0 16,-2 2-128-16,-2-2 128 0,-2 0 0 0,-3 1 0 16,1 0 0-16,-3 0 0 0,-1-1 0 0,0 0 0 15,-1-1 0-15,1 1 0 0,0-4 0 0,-1 0 144 16,1 0-144-16,-1-2 128 0,-1 0-128 0,1-1 0 0,-1 2 144 16,-1-1-144-16,0-2 0 0,-2 2 0 0,1-1 0 0,-1-2 128 15,0 3-288-15,-1-2-48 0,0 2-16 0,-2 1 0 31,2-2-992-31,-1 1-192 0,2 2-32 0,-1 1-16 16,2 1 48-16,1-2 0 0,2 2 0 0,2 0 0 0,2 0 1408 0,1 1 320 0,2-1 64 0,1 2 0 16,2 0 640-16,-1 0 144 0,2-2 32 0,0 0 0 15,-1 1-624-15,0-3-128 0,0 4-32 0,0-2 0 16,1 0-272-16,-3 0-144 0,0-1 160 0,-2 0-160 16,-3 2 0-16,-1 1 0 0,-2-2 0 0,-1 2 0 15,-3 2 0-15,-2 2 0 0,-1-2 0 0,-3 2 0 16,-1 1 144-16,0 1 144 0,0-1 32 0,-2-2 0 0,1 0 256 15,-2-1 64-15,2 0 16 0,-1-2 0 0,0 0 80 0,-2-4 16 16,0 3 0-16,-2-4 0 0,0 0-560 0,-3-1-192 16,-1-4 0-16,-1-4 144 0,1-2-144 0,-3-4-144 15,-1-2 144-15,0-5-12016 16,4 0-2272-16</inkml:trace>
  <inkml:trace contextRef="#ctx0" brushRef="#br1" timeOffset="61017.41">10376 5551 24879 0,'-1'-6'2208'0,"1"2"-1760"0,0 0-448 0,0 4 0 0,0 0 576 16,0-2 16-16,0-1 16 0,0-2 0 0,-2 0 192 0,1-1 32 15,0 3 16-15,-2-1 0 0,1 5-400 0,-2 2-96 16,-1 3-16-16,-1 4 0 0,-2 2-144 0,-2 3-48 16,-2 5 0-16,-4 4 0 0,-1 2 496 0,-4 9 112 15,-4 2 16-15,-4 8 0 0,-2 3 32 0,-3 0 16 0,-1 2 0 0,-1-2 0 16,-1 1-320-16,-1 2-64 16,3 0-16-16,-4 2 0 0,2-1-224 0,1-3-32 0,3-7-16 15,3-5 0-15,6-8-144 0,2-6 0 0,5-2 0 16,4-7 0-16,3-3 0 0,4-10 0 0,3-2 0 0,2-5-17536 15</inkml:trace>
  <inkml:trace contextRef="#ctx0" brushRef="#br1" timeOffset="61233.65">9772 5569 42383 0,'-1'-2'1872'0,"1"2"400"0,0 0-1824 0,1 2-448 0,3 1 0 0,1 1 0 0,3-2 288 16,1 4-32-16,8 8-16 0,7 1 0 0,6 5-240 16,5 2 0-16,0 4 0 0,0 5 0 0,0 3 0 0,-2 1 0 15,-2 3 0-15,0 1 0 0,-1-1 0 0,-2 1 0 16,-1 2 0-16,-2-1 0 0,1-1-288 0,-1 1 48 16,-3 0 16-16,-1-2 0 15,-4 0-1184-15,-1-1-224 0,-1 2-48 0,-3-7-15408 16</inkml:trace>
  <inkml:trace contextRef="#ctx0" brushRef="#br1" timeOffset="62134.39">10533 6177 24879 0,'-6'-4'2208'0,"1"-2"-1760"0,1 2-448 0,2 2 0 0,2 2 2080 0,0-3 336 0,1 2 64 0,0-4 16 0,2 0-1056 0,0-1-208 0,3-3-32 0,4 3-16 15,1-3-736-15,4 4-128 0,3 0-48 0,1 4 0 16,5-1-272-16,1 2 0 0,3 2 0 0,1-1 0 16,-1 4 0-16,0-1 0 0,0 0 0 0,-2 2 0 15,0 0 0-15,-3-2 0 0,-4 2 0 0,-1 0 0 16,-2 0 0-16,-2 3 0 0,-3-2 0 0,-5 2 0 16,-2 1 0-16,-4 0 0 0,-4 2 128 0,-3 1-128 15,-2 0 240-15,-5 0-16 0,-3 1 0 0,0 0 0 16,-2 1 32-16,0-3 0 0,0-2 0 0,2 0 0 15,2-1-256-15,1-2 176 0,3-1-176 0,2-2 160 16,3 1-160-16,3-1 0 0,0-2 0 0,2-2 0 16,0 0 0-16,1 1 0 0,0 2 0 0,-2-3 0 0,2 2 0 0,0 2 0 15,0 0 0-15,0 2 0 0,-1-2 0 0,0 2 0 16,0 2 0-16,-1 2 128 0,1 0-128 0,0 3 0 16,1-1 0-16,0 2-176 0,1 0 176 0,2 2 0 15,0-1 0-15,1-1 0 0,2 1 0 0,-1-2 0 16,3 2 0-16,0-4 0 0,1 2 0 0,1-2 0 15,2 0 0-15,1 0 0 0,0 0 0 0,0 0 0 16,-1-1 0-16,-1 0 0 0,-1-1 0 0,-3 1 0 16,1 0 0-16,-5-1 0 0,0 4 0 0,-3-5 0 15,-3 2 0-15,0-2 0 0,-2 0 416 0,-3-1 16 16,1 1 0-16,-3 0 0 0,-1-5-240 0,0 2-64 16,-2 2 0-16,-1-4 0 0,-2 3-272 0,-4 2-64 15,-3 1-16-15,-1-1 0 16,-2 2-416-16,-3 0-96 0,-2 0-16 0,-2 0 0 15,-2-2-688-15,-3 1-144 0,-1-2-16 0,-2 0-14464 0</inkml:trace>
  <inkml:trace contextRef="#ctx0" brushRef="#br1" timeOffset="63350.23">11348 5358 38703 0,'-3'2'3440'0,"3"-2"-2752"0,0 2-560 0,0 0-128 0,2 1 432 0,-2 0 48 0,1 1 16 0,-1 5 0 0,1-1-496 0,-1 8 0 0,-1 1 0 15,0 2 0-15,-2 6 0 0,1 0 0 16,-1 3 0-16,2 1 0 0,1 3 0 0,2 2-128 16,1 5-16-16,4 2 0 0,-1 3 144 0,3 3 0 0,1-2 0 15,0-5 0-15,0-1 0 0,-3-5 0 0,-1-3 0 0,1-1 0 16,-1 7 0-16,-1-2-192 16,0-3 64-16,-3-4 0 15,-1-3-944-15,-1-5-176 0,-2-4-32 0,-1-1-15024 0</inkml:trace>
  <inkml:trace contextRef="#ctx0" brushRef="#br1" timeOffset="63551.12">11138 5828 43311 0,'-8'4'1920'0,"4"-2"384"0,1 2-1840 0,2-4-464 0,2 0 0 0,1 0 0 16,2 1 192-16,2-1-64 0,4 1-128 0,5-2 192 0,5 1-192 0,4-1 0 15,5-3 0-15,3 2 0 0,4-2 0 0,1-2 0 16,3 1 0-16,2 1 0 16,2 0-448-16,1-2-128 0</inkml:trace>
  <inkml:trace contextRef="#ctx0" brushRef="#br1" timeOffset="70633.23">27381 6703 31327 0,'0'-6'2784'0,"1"4"-2224"0,-1-2-560 0,1 4 0 0,2 0 560 0,-2 0 0 0,2 0 0 0,0-5 0 16,4 1 704-16,-1 2 144 0,0 1 16 0,1 1 16 16,2 2-608-16,-3 3-128 0,0 4-32 0,-1 3 0 15,1 4-272-15,-1 0-48 0,0 7-16 0,-1 1 0 16,0 5-128-16,-2 2-16 0,1 4-16 0,-2 3 0 16,-1 1-176-16,-1 7 0 0,1 2 0 0,-3 3-176 15,0 3 176-15,-2 2 0 0,-3-2 0 0,1-1 0 0,-2-2 0 16,-1-3 0-16,0-2 0 0,0-1 0 0,2-6 0 15,-1 1 0-15,0-4 0 0,2-3 0 0,2-4 0 0,0-7 0 16,1 0 0-16,3-6 128 0,0-4 304 0,0-4 64 16,-1-3 16-16,2-4 0 0,-1-2-320 0,1-5-48 15,0-3-16-15,0-7 0 0,1-3-128 0,-1-5 192 16,2-6-192-16,-1-7 192 0,1-5-192 0,1-3 0 16,1-4 0-16,-1 1 128 0,3 1-128 0,1 6 0 15,3 4 0-15,-2 7 0 0,3 9 0 0,0 5 0 16,-1 6 0-16,1 6 0 0,1 2 0 0,-1 4 0 15,0 2 0-15,1 5 0 0,3 1 0 0,0 2 0 16,0 2 0-16,-2 0 0 0,1 0 0 0,-2 1 0 16,-1 1 0-16,1-4 0 0,-1 1 0 0,0 0 0 15,1 2 0-15,1 1 0 0,-1-2 0 0,2 1 0 0,-1 1 0 16,2 0 0-16,-1 0 0 0,0 0 0 0,1 0 0 0,-1 1 0 16,1-1 0-16,-2-2 0 0,0 1 0 0,0-3 0 15,0-1 0-15,-1 0 0 0,-1-1 0 0,-1-3 0 31,-1-1-464-31,-2-3-32 0,-2 1 0 0,-2 1-12656 0,-1-4-2528 0</inkml:trace>
  <inkml:trace contextRef="#ctx0" brushRef="#br1" timeOffset="70923.72">27979 7245 28559 0,'-6'0'2544'0,"3"0"-2032"0,0 0-512 0,3 0 0 0,1 3 1536 0,1-3 224 0,-2 3 32 0,0 0 16 0,1 0-704 0,1 4-144 15,3 0-16-15,4 2-16 0,2 1-608 0,4-1-128 16,0 3-32-16,2-1 0 0,2 4-160 0,-1 3 0 15,2-2 0-15,-2 4 0 0,2 2-160 0,-2-1 160 16,-1 2 0-16,0-1-144 16,0-2-304-16,-2 1-48 0,0-2-16 0,-1 0-16144 0</inkml:trace>
  <inkml:trace contextRef="#ctx0" brushRef="#br1" timeOffset="71158.1">28603 7087 35935 0,'-15'18'1600'0,"2"-4"320"0,2 4-1536 0,3-3-384 0,1-5 0 0,4 0 0 16,-2 4 448-16,-5 9 0 0,-6 13 16 0,-4 9 0 15,-2 8-240-15,0 4-48 0,2-3-16 0,1 2 0 16,2-2-160-16,2 3 0 0,1 2 0 0,0-2 0 15,0 5 0-15,-2 0 0 0,-1-2 0 0,-3 4 0 16,-2-5 0-16,-3 4 0 0,-1-2-144 0,-1 2-16768 16</inkml:trace>
  <inkml:trace contextRef="#ctx0" brushRef="#br1" timeOffset="71843.12">28716 7251 30399 0,'-2'20'1344'0,"1"-5"288"0,3 1-1312 0,-1-4-320 0,2-2 0 0,-1-1 0 16,2 3 0-16,0 10 128 0,1 13-128 0,2 13 0 15,-1 5 0-15,1 4 0 0,-5 2 0 0,-1-4 128 16,-1 0-128-16,-2-5 144 0,-1-5-144 0,1-4 160 15,-2-4 672-15,0-5 128 0,1-1 16 0,-1-3 16 16,0-2-352-16,-1-1-80 0,0-3-16 0,0-2 0 0,-1-2-416 0,0-1-128 16,-1-4 0-16,0-2 0 0,0-1 288 0,1-6-48 15,0 0-16-15,1-6 0 0,0-1 480 0,0-6 80 16,0-6 32-16,0-5 0 0,1-6-320 0,-1-8-64 16,2-5-16-16,-2-8 0 0,1-3-224 0,-1-7-64 15,0-2 0-15,1-5 0 0,1 0-128 0,-1 1 160 16,1 6-160-16,2-3 160 0,-1 1-160 0,2 8 160 15,0 4-160-15,1 6 160 0,1 5-160 0,3 5 0 16,2 3 0-16,1 2 0 0,3 3 0 0,3-1 0 16,2 3 0-16,5 3 0 0,1 0 0 0,3-1 0 15,3 3 0-15,2 4 0 0,-1-2-128 0,-1 5 128 16,3 3 0-16,-1 0 0 0,-2 4 0 0,-1 2 0 0,-2 2 0 0,-3 2 0 16,-3 2-128-16,-3 3 128 0,-3 1 0 15,-3 2 0-15,0 1 0 0,-4 5 0 0,1 2 160 0,-4 4-160 16,0 0 0-16,-2 3 0 0,-2-1 0 0,-3 1 0 15,-1 2 0-15,-1-6 0 0,-1 2 0 0,-2-5 0 16,-1 1 0-16,-1-3 0 0,-1 2 0 0,-1-5 0 16,2-2 0-16,-1 1 0 0,1-3-160 0,-2-1 160 15,2-3-128-15,-1 2 128 0,-2-3 0 0,-2 3 0 16,1-3-288-16,-1 2 16 0,0-2 0 0,1-4 0 16,2 2-1328-1,0 0-256-15</inkml:trace>
  <inkml:trace contextRef="#ctx0" brushRef="#br1" timeOffset="72232.73">29242 7280 31327 0,'9'-4'1392'0,"-4"-1"272"0,1 1-1328 0,-1 1-336 0,0 0 0 0,-2 2 0 0,1-2 1296 0,3 0 192 0,5-3 48 0,4-7 0 0,3 1-544 0,4-4-96 16,-1 0-32-16,-2 0 0 0,-2-2-720 0,0 1-144 15,0-2 0-15,-2-2 0 0,0 2-176 0,-3 0 16 16,-2 2 0-16,-3 2 0 0,-3 0-48 0,-2 1-16 16,-3 5 0-16,-3-4 0 0,-2 5 224 0,-1 0 0 15,-2-2 0-15,-3 4 160 0,-1 0 112 0,-4 0 32 0,-1 3 0 0,-3 3 0 16,-2 3-64-16,-2 3-16 0,-2 1 0 15,1 8 0-15,-3 1-224 0,2 6 0 0,2 3 0 0,1 5 0 16,2 3 0-16,3 6 0 0,0 1 0 0,4 2 0 16,3 2 0-16,3-6 0 0,4-2 0 0,3-3 0 15,4-4 0-15,3-3 0 0,0-4 0 0,4-1 144 16,1-5-144-16,1-2 0 0,2-2 0 0,1-3 0 16,2-2 0-16,3-1 0 0,0-6 0 0,1 0 0 15,0-3-1328 1,1-4-192-16</inkml:trace>
  <inkml:trace contextRef="#ctx0" brushRef="#br1" timeOffset="72600.14">29671 7314 30399 0,'-5'20'1344'0,"1"-4"288"0,2 1-1312 0,-1-4-320 16,2-6 0-16,0-1 0 0,0 1 1760 0,-2 5 288 16,-2 7 48-16,0 7 16 0,-2-1-1264 0,0 0-240 15,2-3-48-15,1-5-16 0,0-3-544 0,3-7 0 16,0-1 0-16,2-5 0 0,0-2 0 0,2-2 0 16,0-5 0-16,1-2 0 0,2-4 448 0,0-3 48 15,1-1 0-15,-1-6 0 0,-1-1-32 0,0-3 0 0,-3-2 0 0,-1-7 0 16,-1-2 16-16,-1-5 0 0,-3 1 0 15,-1-2 0-15,-1-3-80 0,-1 1-16 0,-2 2 0 0,1 2 0 16,0 5-96-16,1 3-32 0,3 7 0 0,2 3 0 16,2 5-64-16,2 7 0 0,3 1-16 0,4 5 0 15,2 1-176-15,4 6 0 0,2 0 0 0,0 4 0 16,4 2 0-16,0 0 0 0,4 3 0 0,0 1-176 31,-1-3-752-31,1 2-160 0,1 0-16 0,1 0-19024 0</inkml:trace>
  <inkml:trace contextRef="#ctx0" brushRef="#br1" timeOffset="73468.4">30166 7175 23039 0,'1'19'2048'0,"1"0"-1648"16,0-3-400-16,-2-10 0 0,0 0 1824 0,0 4 288 0,1 10 48 0,-1 15 16 0,1 10 288 0,-1 6 64 0,-2 4 16 0,0-2 0 0,0-3-1792 0,-1-1-368 15,1-2-64-15,-2-3 0 0,1-1-320 0,-2-1 0 16,-2-4 0-16,1 0 0 0,1 0 0 0,-1-1 0 16,0 2 0-16,-3-5 0 0,2-2 0 0,-2-6 0 15,1-1 0-15,-2-5 0 0,2-2 0 0,1-3 0 16,-1-5 0-16,3-2 160 0,0-3 48 0,1-8 16 16,-3-1 0-16,2-6 0 0,-1-6-224 0,1 2 0 15,2 0 128-15,-2-7-128 0,0-11 0 0,-2-13 144 16,1-8-144-16,0-10 128 0,0-4-128 0,1-6 0 15,1-5 0-15,1-2 0 0,0-4 128 0,2 1-128 0,0 1 192 0,2 2-64 16,1 5 112-16,3-1 16 0,3 9 0 0,3 7 0 16,2 7-112-16,4 8-16 0,1 4 0 15,2 7 0-15,0 3-128 0,2 7 0 0,4 1 0 16,1 3 0-16,2 10 0 0,0 1 0 0,6 12-160 0,-2 7 160 16,2 0 0-16,-3 6-144 0,0 5 144 0,-2 1 0 31,-1 7-416-31,-3-1 0 0,-2 0 0 0,-6 5 0 0,-3 0 144 0,-2 5 16 0,-3 3 16 0,-4 4 0 15,-1-1 240-15,-4 1-192 0,-1 2 192 0,-5-3-192 16,-2 1 192-16,-5-8 0 0,-2-3 0 0,-2-4 0 16,-1-3 0-16,-2-1 160 0,-4-3-160 0,-1-1 192 15,0-2 64-15,-2-3 32 0,0-4 0 0,0 0 0 0,0-7-160 16,0 0-128-16,0-5 144 0,0-4-144 16,3-3-256-16,-1-4-128 0,2-6-48 15,1-3 0-15</inkml:trace>
  <inkml:trace contextRef="#ctx0" brushRef="#br1" timeOffset="73766.52">30678 6126 23039 0,'5'9'2048'0,"-1"0"-1648"0,1-2-400 0,-2-1 0 0,-1 0 1936 0,2 1 304 0,4 12 64 0,1 7 16 0,4 14-224 0,-1 5-48 0,-2 8-16 0,-4 2 0 16,-2 1-1120-16,-5 0-208 0,-1 5-64 0,-2-2 0 15,-1 4-240-15,0-2-48 0,0 0-16 0,0-7 0 16,2-2-192-16,1-4-144 0,2-1 192 0,1-6-192 16,0-3 0-16,2-2 0 0,0-2 0 0,1-6 0 15,2-2 0-15,1-4-224 0,0 0 32 0,0-3 16 16,2-3-528-1,1-4-96-15,0-2-32 0,1-3-16944 0</inkml:trace>
  <inkml:trace contextRef="#ctx0" brushRef="#br1" timeOffset="74200.31">31170 6922 15663 0,'7'-6'1392'0,"-3"-3"-1120"0,1 5-272 0,-1-3 0 0,-2 5 2192 0,-1-1 384 15,0 2 80-15,-1-4 16 0,2-1-192 0,-2 1-48 16,-3-1 0-16,-4 3 0 0,-4 6-1232 0,-5 4-256 16,-5 6-48-16,-5 3-16 0,-3 6-592 0,-4 5-112 15,-2 7-32-15,-2 5 0 0,2 2 112 0,3 1 0 16,3 1 16-16,3-1 0 0,3-1 240 0,6-3 64 16,3-3 0-16,3-6 0 0,5-5-416 0,2-5-160 15,3-3 128-15,2-2-128 0,3-5 0 0,2 0 0 16,3-3 0-16,3-2 0 0,1-4 0 0,2-3 0 0,3-1 0 15,2-5 0-15,3-5-192 0,2-1-32 16,2-1 0-16,-1-5 0 0,0 2 32 0,-2-4 16 0,-3-1 0 16,-3 0 0-16,-3 3 176 0,-2 1 0 0,-4 2 0 0,-1-1 0 15,-3 3 336-15,-1 4 0 0,-3-1 0 0,-2 6 0 16,-1 1 176-16,-1 1 16 0,-1 4 16 0,0 1 0 16,-1 0-288-16,2 3-64 0,-2 1-16 0,0 2 0 15,0 3-176-15,1 3 0 0,0-2 0 0,2 6 0 16,1-1 208-16,1 2 16 0,1 4 0 0,2-1 0 15,2 1 32-15,0 1 16 0,3-2 0 0,-1 1 0 16,2 1-144-16,1 1-128 0,0-1 192 0,0-2-192 16,-1 1 0-16,0-1 0 0,2-2 0 0,-1-2 0 0,0-3-160 15,0-1-96-15,-1-2 0 0,-2-4-13056 16,-1-2-2592-16</inkml:trace>
  <inkml:trace contextRef="#ctx0" brushRef="#br1" timeOffset="74669.43">31281 7210 10127 0,'6'7'448'0,"-1"-4"96"0,3 2-544 0,-3-1 0 0,-2-2 0 0,1 0 0 0,0 3 1216 0,1 0 128 0,4 6 16 0,3 1 16 0,1 8 1392 0,0 0 288 0,-2 2 48 0,-4 0 16 0,-3 2-496 0,-2-2-80 16,-3 0-32-16,-1 0 0 0,-3-2-736 0,-2 1-160 15,1-1-16-15,1-4-16 0,0-1-944 0,2-1-192 16,0-2-48-16,2-3 0 0,1-3-272 0,0-1-128 0,1-3 0 0,2-2 128 16,-1 0 64-16,1-4 16 0,-1-2 0 0,2-4 0 15,0-2 240-15,-2-4 32 0,2-3 16 0,-3-2 0 16,0-2-48-16,-1-6 0 16,-1-1 0-16,0-5 0 0,-1-3-48 0,-1-3-16 0,0-1 0 0,0-2 0 15,-1 4-176-15,0 1-32 0,0 7-16 0,1 1 0 16,0 11 64-16,2 2 16 0,1 2 0 0,1 3 0 15,1 1-112-15,2 2 0 0,3 2-128 0,0 0 192 16,4 2-192-16,0 0 0 0,4 0 128 0,1 2-128 16,2 1 0-16,0 1 0 0,2 4 0 0,1 5 0 15,1 1 0-15,0 3 0 0,-2 4 0 0,1 4 0 16,0 3 0-16,0 1 0 0,0 5 0 0,-2 0 0 0,-1 1 0 16,-2-1 0-16,1 2 0 0,-5-3 0 0,0 1 0 15,-2-2 0-15,-1 2 0 0,-2-5 0 0,2-1 0 0,-2 1 0 16,1-2 0-16,-1-2 0 0,-1 2 0 0,2 2 0 15,-1-1-128-15,1 0 128 16,-2-6-448-16,-1-2-48 0,-2-3 0 0,1-5 0 16,-3 0-432-16,1-4-96 0,-1 0 0 0,-1-6-19344 15</inkml:trace>
  <inkml:trace contextRef="#ctx0" brushRef="#br1" timeOffset="75099.33">32217 7168 37775 0,'5'-2'1664'0,"-1"-2"368"0,1 4-1632 0,0-2-400 0,0 2 0 0,-2 0 0 0,2 0 544 0,4-3 32 0,3 2 0 0,7-3 0 0,3-2-256 0,3 0-32 0,1 1-16 0,-1-1 0 16,-1 1-272-16,1-4 0 0,-2 3 0 0,0-4 0 15,-3 0 0-15,-3 2-144 0,-2-5 144 0,-4 1-128 16,-3 1 128-16,-3-2 0 0,-1 1 0 0,-3-3 0 16,-2 2 0-16,-3 0 0 0,-3-2 128 0,-4 4-128 15,-3-1 128-15,-4 1-128 0,-2 3 128 0,-4 2-128 16,-3 4 0-16,-4 4 0 0,-5 4 0 0,1 4-128 0,0 3 128 0,0 3 0 16,4 5 0-16,2 1 0 0,4 0 0 15,2 7 0-15,1 3 0 0,3 2 128 0,0 2 144 0,4 1 48 16,3 0 0-16,3-2 0 0,3-3 112 0,4 0 16 15,4-6 16-15,3 3 0 0,2-2-160 0,5 1-48 16,0-3 0-16,3 1 0 0,1-4-256 0,1 1 0 16,2-5-128-16,2-2 128 0,2 0 0 0,4-3 0 15,4-3 0-15,4-4 0 0,3 0 144 0,4-4-16 16,8-2-128-16,3-4 192 16,3-3-624-16,4-4-128 0,8-4-16 0</inkml:trace>
  <inkml:trace contextRef="#ctx0" brushRef="#br1" timeOffset="82284.13">1405 10940 26719 0,'-11'-4'2368'0,"2"4"-1888"16,4 0-480-16,3 2 0 0,0 0 256 0,-1 2-32 0,-5-1-16 0,-5 4 0 0,-4 1 832 0,-1 2 176 0,2 3 16 0,1-5 16 0,3 2 688 0,2-4 144 0,2 0 32 15,2-2 0-15,4-4-1008 0,-1 0-192 0,4 0-32 0,3-2-16 16,0 0-160-16,5 2-16 16,2-2-16-16,5-2 0 0,5 2-480 0,6-1-192 0,4 2 176 15,2-1-176-15,1-1 144 0,-1 2-144 16,4 1 128-16,3-4-128 0,2 3 176 0,1 0-48 0,-3 1-128 15,2 0 192-15,6 0 160 0,1 1 32 0,1 1 0 0,2 2 0 16,2 1 16-16,2-1 16 0,-2-4 0 0,2 0 0 16,-5-4 96-16,8-2 0 0,11 0 16 0,8-3 0 15,4 2-320-15,-3 0-64 0,-5 1-16 0,-2 0 0 16,3 2-128-16,1 2 128 0,-2 4-128 0,-4 0 128 16,-3 3-128-16,1-2 0 0,1-3-160 0,4 0 160 15,5 0 0-15,4 3 0 0,0 2 128 0,0 0-128 16,1-4 0-16,4 4 0 0,4-1 0 0,1 2-192 15,1-3 384-15,3 0 96 0,3-3 16 0,7-3 0 0,8 0 48 16,4-3 16-16,0-4 0 0,6-3 0 0,4 1-240 0,-9-2-128 16,-9-3 160-16,0 1-160 0,3 0 0 0,-9 2 0 15,-9 2 0-15,4-1 0 0,5-1 0 0,0 3 0 16,-3 2 0-16,-2-1 0 0,-4 0 176 0,-1-1-16 16,1 4 0-16,-2-2 0 0,-4 3 208 0,0-2 32 15,4 0 16-15,5 0 0 0,7 0-112 0,-1-2-32 16,-4 1 0-16,0 2 0 0,5 0-272 0,-1 1 0 15,-3-2 0-15,-3 1 0 0,-7 4 0 0,2-1 0 16,2-1 0-16,-4 1 0 0,-6 2 0 0,-2 2 0 16,-2 1 0-16,1 3 0 0,-2 2 0 0,-2-2 0 0,-6-1 0 15,-4 2 0-15,-5-1 0 0,4 0 0 0,6-1 0 16,4 2 0-16,-1-5 0 0,0 2 0 0,-2 0 0 16,1 1 0-16,1-2 512 0,2 1 64 0,-1 1 0 0,-2-3 0 31,-6 3-832-31,-2 0-176 0,-7 1-16 0,2-1-16 0,2 1 464 0,-1 1 0 0,-4-1-128 0,-9-4 128 15,-5 2 0-15,-3-2 0 0,0 0 0 0,0 0 0 16,0-2 384-16,0-2 64 0,1 2 0 0,1-5 16 16,1 4-336-16,0-4-128 0,-1-1 0 0,-3 2 0 15,-4-1 0-15,-2 1 0 0,-2 1 0 0,-1-1 0 16,1 0 0-16,-5 1 0 0,-2 1 0 0,1 2 0 16,-2 1 0-16,-3-3 0 0,-3 4 0 0,-4-3 0 15,-4 3 0-15,-3-2 0 0,-1 1 0 0,-4-2 0 16,-2 1 0-16,-3 1 0 0,0-6 0 0,-6-1 0 15,-3-2-640 1,-5-5-128-16,-4-1-32 0,-6-1 0 0,-6-6-1200 0,-10 2-240 0,-11-1-64 0,-15-6-20320 16</inkml:trace>
  <inkml:trace contextRef="#ctx0" brushRef="#br1" timeOffset="83369.89">2419 11424 14735 0,'-15'0'1312'0,"4"0"-1056"0,1 0-256 0,4 0 0 0,3-3 128 0</inkml:trace>
  <inkml:trace contextRef="#ctx0" brushRef="#br1" timeOffset="83685.5">2795 11086 35935 0,'8'-9'1600'0,"-2"4"320"0,2 0-1536 0,-1 2-384 16,-2 0 0-16,0 2 0 15,1-2-1472-15,4 0-384 0,5-2-64 0,4 0 0 16,2 0 192-16,-4 4 32 0,-5 2 16 0,-7 4 0 16,-6 5 368-16,-6 2 80 0,-5 4 16 0,-6 3 0 0,-6 7 1760 0,-5 0 352 15,-7 5 80-15,-6 3 16 0,-5 7 1152 0,-4 0 224 16,-3 1 64-16,-3-1 0 0,-1 1-240 0,0 1-32 16,0 2-16-16,-8 8 0 0,-6 10-1072 0,-3 4-224 15,-3 3-32-15,0-2-16 0,6-7-496 0,-2 5-112 16,-3 7 0-16,0 3-16 0,1 3 32 0,6-4 16 0,7-2 0 0,6-6 0 15,7-4-224-15,8-2 176 0,6-1-176 0,5-3 160 16,7-5-160-16,1-6-144 0,6-6 144 0,1-12-208 31,4-8-912-31,3-7-176 0,4-4-48 0,4-7 0 0</inkml:trace>
  <inkml:trace contextRef="#ctx0" brushRef="#br1" timeOffset="84049.9">4274 11004 43311 0,'-9'-1'1920'0,"-2"1"384"0,-2 0-1840 0,1 1-464 0,3 4 0 0,2-1 0 0,-4 3 176 0,-9 8-176 0,-13 7 192 0,-13 11-192 0,-9 10 0 0,-4 8 0 0,-4 2 0 0,-5 4-144 16,-5 3-320-16,-4 3-64 0,-2 0-16 0,-2-2 0 0,2 0 128 0,-6 2 32 15,-1 2 0-15,-2-1 0 0,4 0 688 0,5-4 144 16,6-4 16-16,-1 2 16 0,0 4-48 0,1-2-16 15,2-3 0-15,8-4 0 0,5-4-416 0,8-9 0 0,10-7 0 16,6-6 0 0,8-5-448-16,9-6-192 0,10-6-16 0,5-1-17904 0</inkml:trace>
  <inkml:trace contextRef="#ctx0" brushRef="#br1" timeOffset="84349.8">5236 10921 44223 0,'-7'3'3936'0,"-1"4"-3152"0,-2 2-624 0,2 1-160 0,3-1 512 16,-4 4 64-16,-8 8 0 0,-11 18 16 15,-13 11-1664-15,-9 11-336 0,-7-1-64 0,-5 2 0 16,-4-5-1280-16,-5 4-240 0,-7-2-48 0,-9 5-16 16,-4 3 1728-16,-8 5 352 0,-3 1 64 0,3-3 16 0,4-2 3872 0,5-6 784 15,6 0 144-15,8-5 48 0,10 0-2464 0,7-5-480 16,9-2-112-16,8-4 0 0,8-5-896 0,7-5 0 16,6-2-128-16,6-8-12896 15,4 2-2576-15</inkml:trace>
  <inkml:trace contextRef="#ctx0" brushRef="#br1" timeOffset="84633.28">6179 10830 46991 0,'3'0'2080'0,"-5"2"432"0,0 2-2000 0,-2 0-512 0,0 2 0 0,2 3 0 16,-3 1 0-16,-4 4-256 0,-6 15 16 0,-8 9 16 15,-8 7-784-15,-10 5-144 0,-6 5-48 0,-7 0 0 16,-8 4 432-16,-8 2 64 0,-7 4 32 0,-3 0 0 0,-3 0 672 16,-3 4 256-16,-3 0-16 0,0 2 0 0,-1 0 432 0,6-8 96 15,10-2 0-15,7-8 16 0,9-8-592 0,10-5-192 16,6-7 0-16,9-9 0 15,9-4-704-15,8-8-256 0</inkml:trace>
  <inkml:trace contextRef="#ctx0" brushRef="#br1" timeOffset="84884.81">6807 11010 48831 0,'-28'34'2176'0,"2"-8"432"0,-1 0-2096 0,4-5-512 0,9-5 0 0,0 0 0 31,-8 6-656-31,-19 15-240 0,-21 20-64 0,-18 16 0 16,-11 4-368-16,0-2-80 0,1-2 0 0,1-6-16 15,3 0 48-15,5-4 16 0,4-4 0 0,10-6 0 0,12-6 1696 0,-2 4 352 0,0 0 64 0,5-3 16 16,6-5 208-16,8-7 48 0,7-7 16 0,6-11-19024 15</inkml:trace>
  <inkml:trace contextRef="#ctx0" brushRef="#br1" timeOffset="85136.01">7642 10908 43311 0,'1'20'3840'0,"-6"-2"-3072"0,-3-1-608 0,-4 1-160 0,2-5 2272 0,1 2 416 15,-5 5 96-15,-9 15 16 16,-13 18-3680-16,-15 17-720 0,-7 6-160 0,-9 3-32 16,-6 3-512-16,-7-2-96 0,-4 2-32 0,-2-5 0 15,2-9-2960-15,3-8-608 0,1-7-112 0,10-9-32 0,9-5 7392 0,7-5 1472 16,8-1 288-16,9-9 64 0,7-8 544 0,8-6 96 0,5-7 32 15,7-9-19568-15</inkml:trace>
  <inkml:trace contextRef="#ctx0" brushRef="#br1" timeOffset="85345.14">8907 10848 56207 0,'-3'13'4992'0,"-4"-1"-3984"0,-3-1-816 0,1 0-192 16,1 2 208-16,-6 4 0 0,-9 20 0 0,-18 20 0 15,-17 16-1680-15,-16 12-320 16,-9-2-80-16,-3-1-16 0,0-7-336 0,-2 7-64 0,-3 7-16 0,2 4 0 16,8-3 896-16,2-3 192 0,2 2 16 15,2 1 16-15,1-1 752 0</inkml:trace>
  <inkml:trace contextRef="#ctx0" brushRef="#br1" timeOffset="91866.16">12754 9938 26719 0,'4'-2'2368'0,"-1"1"-1888"0,-2 1-480 0,-1 0 0 0,2 0 2096 0,-1 0 320 0,3 0 64 0,1-3 16 0,1 3-1424 0,1 0-288 0,-2 3-48 0,-1 0-16 0,-3 1-272 0,-1 2-48 15,-2 3-16-15,-1 1 0 0,-2-2-144 0,1 6-48 16,0-2 0-16,0 2 0 0,1-3-32 0,1 5-16 15,1 3 0-15,1 4 0 0,2 2-144 0,2 3 0 16,0-2 0-16,2 3 0 0,2 4 0 0,0-1 0 16,0 1 0-16,1 0 128 0,-1-1-128 0,0 6 0 15,1 0 0-15,-2 0 128 0,-1-6-128 0,1 5 0 16,-1 8 0-16,0-5 0 0,-1 2 0 0,-1-4 0 16,-1-6 0-16,0-4 0 0,-2-3 0 0,2-3 0 15,-1-6 192-15,0-6-64 0,1-1 0 0,1-3 0 16,-1-6 0-16,1 0 0 0,2-5 112 0,2-2 16 15,0-5 0-15,1-4 0 0,1-1-256 0,1-4 144 16,-1-1-144-16,0 0 128 0,0-1-128 0,-2 1 0 0,1 3 0 0,0-3-176 16,-1-4 176-16,1 2 0 0,0 1 0 15,-1-1 0-15,2 1 0 0,1 1 176 0,-1 2-48 0,1-1 0 16,2 5-128-16,-1 0 0 0,3 1 0 16,0 4 0-16,0 2 128 0,-1 1 0 0,0 4 0 0,1 0 0 15,-2 1-128-15,2 3 0 0,-1 0 0 0,-1 0 0 16,1 0 0-16,1 1 0 0,3 3 0 0,3 1 0 15,-1 2 0-15,3 4 0 0,1 3 0 0,0 2 0 16,-1 5 0-16,2 1 0 0,-2 2 0 0,2 3 0 16,-1 1 0-16,-3-2 0 0,-3-1 0 0,1-2 0 15,-1 5 0-15,0-6 0 0,-1 0 0 0,-2-2 0 16,0-2 0-16,-2-1 0 0,0-3 0 0,-1-1 0 16,-1-3 0-16,0-4 0 0,-2-2-144 0,0 2 144 15,-2-4-704-15,0-1-64 0,1 2-32 0,0-3-17728 16</inkml:trace>
  <inkml:trace contextRef="#ctx0" brushRef="#br1" timeOffset="92633.58">14230 10555 14735 0,'1'-3'1312'0,"-2"-3"-1056"0,-1-1-256 0,-1 4 0 0,2-1 5056 0,0-1 944 0,-2 1 192 0,1-3 32 0,-3-2-4240 0,-4-6-864 0,1 2-160 0,-2-2-48 16,1 7-1232-16,-1 2-240 0,0 6-48 0,-1 3-16 0,0 0 176 0,-1 5 48 15,1 3 0-15,-2 1 0 0,5 2 400 0,-2 1 0 16,-2 8 0-16,-1 6-128 0,1 2 128 0,-3 1 0 15,0 2 0-15,2-3 0 0,2 2 0 0,3-5 128 16,4-3-128-16,3-3 128 0,2-6-128 0,4 0 128 16,2-4-128-16,4-2 128 0,2-1 384 0,0-5 64 0,1 2 32 15,0-4 0-15,-1-2-464 0,0 0-144 16,-1-2 0-16,0-2 0 0,-1-2 0 0,2 0 0 0,-2 0 0 0,0-1 0 16,0-1 0-16,-1 0 0 0,-1-4-128 15,-2 0 128-15,-1-2 192 0,-2-3 64 0,-1-1 32 0,-3 0 0 16,0-1 0-16,-2 0 0 0,1 0 0 0,1 0 0 15,-1 1-288-15,0 2 0 0,1 2 128 0,-2 2-128 16,2 2 0-16,2 5 128 0,-1 4-128 0,3 1 0 16,1 6 128-16,2 1-128 0,3 6 0 0,2 3 0 15,1 5 0-15,1 1 0 0,2 2 0 0,1 0 0 16,-1 1 0-16,-3-1 128 0,0-1-128 0,-2-3 0 16,0 0 208-16,-3-2-64 0,1-2-16 0,-1 0 0 15,-1-1-128-15,-1-2 0 0,2-4 0 0,-3-2 0 16,-1-4-992-16,0 0-224 0</inkml:trace>
  <inkml:trace contextRef="#ctx0" brushRef="#br1" timeOffset="92934.48">14360 9527 40543 0,'4'1'1792'0,"-2"1"384"0,-1-2-1744 0,1 3-432 0,0 0 0 16,1 1 0-16,0 0 448 0,2 5 16 0,4 3 0 0,5 6 0 0,2 6-336 0,0 3-128 0,2 5 0 0,-2 3 144 0,0 1-144 0,-1 3 0 0,0 6 0 0,-1 2 0 15,-1 4 0-15,2 5 0 0,-1 11 0 0,1 0 0 16,-2 6 0-16,0-4 0 0,-4-2 0 0,0-4 0 15,-3-2 0-15,-2-2 0 0,0-5 0 0,-2 2 0 16,-1-5 0-16,1-3 0 0,-2-1-144 0,0-10 144 16,1-5-352-16,0-7-16 0,2-3 0 0,-1-8-11904 15,2-4-2384-15</inkml:trace>
  <inkml:trace contextRef="#ctx0" brushRef="#br1" timeOffset="93365.84">15498 9935 42383 0,'1'-10'3776'0,"-1"-3"-3024"16,-1 2-608-16,-1 4-144 0,2-3 416 0,0-5 48 0,0-13 16 0,0-14 0 31,-1-15-2256-31,-2-6-448 0,-2 0-80 0,-3 8-32 16,-3 8-2688-16,-4 13-544 0,-1 11-96 0,1 11-32 15,-1 6 3376-15,-4 3 656 0,-6 8 144 0,-2 9 32 0,-3 4 4416 0,3 7 880 0,0 4 176 0,5-3 48 16,3 6-448-16,2 1-96 0,3 0-16 0,2 5 0 15,4-1-1696-15,2 2-352 0,2 5-64 0,4-6-16 16,0-4-880-16,5 10-176 0,2 13-32 0,4 9-16 16,1 4-240-16,-1 0 0 0,2 2 0 0,-1-4 0 15,-1-6 0-15,-1-2 128 0,-1-3-128 0,-3 0 0 16,2-3 0-16,-5 2 0 0,0-4 0 0,0-5 0 16,-1-4 0-16,-2-4 0 0,-1-7 0 0,1-1 0 15,-1-8-176-15,1-4 176 0,-1-4-160 0,2-9-12400 16,-1-2-2480-16</inkml:trace>
  <inkml:trace contextRef="#ctx0" brushRef="#br1" timeOffset="93550.07">14921 10434 58047 0,'8'13'2576'0,"-4"-7"528"0,-1-3-2480 0,1 1-496 0,0-1-128 0,-1-3 0 15,4-3-848-15,4 2-192 0,7 1-48 0,8-5 0 16,9-1-144-16,3-2-48 0,3-4 0 0,-3 0 0 16,2-4-128-16,-3 3-48 0,0 1 0 0,-2 2-12352 15,-2 1-2464-15</inkml:trace>
  <inkml:trace contextRef="#ctx0" brushRef="#br1" timeOffset="94078.25">15921 10574 24879 0,'8'47'2208'0,"-4"-19"-1760"0,-2-2-448 0,-2-7 0 16,0-9 5184-16,2-2 960 0,-1 5 192 0,0 7 48 16,2 14-5104-16,-1 7-1024 0,2 6-256 0,0 1 0 15,-3-7-1184-15,-1-4-288 0,-1 2-48 0,-3-4-16 31,-2 2 320-31,1-2 48 0,0 1 16 0,-1 1 0 0,1-1 768 0,-2-1 176 0,2-5 16 16,-1-1 16-16,1-7 896 0,0 3 176 0,2-5 48 0,0-2 0 0,1-5-432 16,1-4-96-16,-1-2-16 0,4-5 0 15,0-2-80-15,0-6 0 0,3-4-16 0,0-5 0 0,2-5-144 0,-1-7-32 16,0-2 0-16,-2-9 0 0,-2-4 80 0,-2-5 16 16,-1 0 0-16,-3-9 0 0,-2-10-32 0,-1-8-16 15,-3-5 0-15,2-3 0 0,1 7-48 0,2-1 0 16,4 6 0-16,1 0 0 0,3 11-128 0,4 7 0 15,2 11 0-15,3 3 128 0,2 7 128 0,5 5 0 16,4 4 16-16,1 1 0 0,1 5-112 0,1 2-32 16,1 3 0-16,0 4 0 0,0-2-320 0,2 5-80 15,-1 2-16-15,1 4 0 16,-2 2-208-16,-1 5-32 0,1 4-16 0,-1 8 0 16,-1 2 32-16,-3 0 16 0,-4 4 0 0,-4-1 0 0,-2 5 496 0,-3 1 0 0,-4 5 0 15,-4 2 0-15,-4-1 256 0,-5 3 0 0,-4 1 0 0,-6 1 0 16,-1-2 80-16,-5-3 16 0,-2-2 0 0,0-5 0 15,0-2-48-15,-1-8-16 0,0-2 0 16,-3-6 0-16,0-6 32 0,2-2 16 0,0-7 0 16,2-5 0-16,2-3-336 0,2-6 0 0,3-6 0 0,2-9-192 31,2-3-512-31,3-8-96 0,2-5-32 0,2-8-19200 0</inkml:trace>
  <inkml:trace contextRef="#ctx0" brushRef="#br1" timeOffset="94349.4">16598 9555 27647 0,'8'-22'2448'0,"-2"3"-1952"0,-2 7-496 0,-2 6 0 0,-1 2 1312 0,4-5 160 0,4-7 48 0,4-12 0 0,4-1-1136 0,-3 3-208 0,-1 9-48 15,-6 12-128-15,-3 9 1040 0,-4 8 112 0,-3 10 0 0,-2 11 16 0,-3 7-224 0,-2 7-48 16,-1 8-16-16,-2 4 0 0,1 2 16 0,2-4 0 15,3-7 0-15,1-3 0 0,2-6-320 0,3 5-64 16,2 5-16-16,4 2 0 0,1 0-368 0,1 0-128 16,3-2 0-16,0-5 0 0,0-1 0 0,1-5 0 15,0-1-128-15,0 0 128 16,-1-7-736-16,-1-1-32 0,0 1-16 0,-2-6 0 16,-1 1-560-16,-1-5-128 0,0-3 0 0,-2-3-16 15,-2-4-1712-15,-1-5-320 0</inkml:trace>
  <inkml:trace contextRef="#ctx0" brushRef="#br1" timeOffset="94834.28">17146 10270 40543 0,'5'1'3600'0,"-4"-1"-2880"0,0 0-576 0,1-1-144 15,-2-3 1440-15,1 2 256 0,0-2 48 0,-1-1 16 16,1-2-1936-16,-1-3-384 0,2 1-80 0,-4-1 0 16,1 4-144-16,-3 2-32 0,-1 3 0 0,1 2 0 15,-4 4 368-15,1 4 64 0,-3 1 0 0,1 5 16 0,-1 1 368 16,-1 2 160-16,0-1-16 0,1 2 0 0,0 0 272 0,-1-1 48 16,0 1 16-16,0 0 0 0,1 4-144 0,0-4-16 15,1 5-16-15,1-1 0 0,2 2-304 0,1-3 0 16,2-2 0-16,2-2 0 0,1-2 0 0,2-4 0 15,2-2 0-15,1-4 0 16,1-2-384-16,2-4-16 0,2-3-16 0,-1-4 0 0,1-2 64 0,0-1 16 16,0-5 0-16,1-1 0 0,0-1 160 0,-1-4 48 15,-1 5 0-15,-2 2 0 0,-2 2 272 0,0-4 64 16,-1-3 16-16,-2 1 0 0,1-2 416 0,-2 5 96 16,0 3 16-16,-1 4 0 0,0 6-256 0,0 2-48 15,2 2-16-15,0 2 0 0,2 2-240 0,-1 4-64 0,4-1 0 0,-1 5 0 16,2-2-128-16,2 0 0 15,3 2 0-15,-1 1 0 0,0 1 240 0,1-4-48 0,-1 4 0 16,2 0 0-16,-2 3-64 0,2-1 0 0,-1 0-128 0,0-1 192 16,-2-1-192-16,0 0-208 0,0-2 32 15,2 1 16 1,-1-2-672-16,3 2-144 0,0-5-32 0,-2-1 0 16,2-2-592-16,-3-3-112 0,2-3-16 0,-2-6-16 0</inkml:trace>
  <inkml:trace contextRef="#ctx0" brushRef="#br1" timeOffset="99299.27">17610 10032 36863 0,'3'-2'3264'0,"0"-2"-2608"0,-2 2-528 0,0 2-128 0,2 0 656 0,1-3 112 0,2 2 0 0,2-4 16 0,4 1-656 0,1 3-128 0,1 1 0 0,-4 1 0 0,-2 3-176 0,-2 5 176 0,1-1-192 0,-1 6 192 16,-1 2 0-16,0 5 0 0,1 5 0 0,-2 2 0 16,-1 3 0-16,1 4 0 0,-3 5 0 0,2 3 0 15,-2-2 0-15,-1-1 0 0,1 3 0 0,-2-11 0 16,0-4 0-16,-2 3 0 0,1 4 0 0,-3 0 0 15,0 5 0-15,1-8 128 0,-1-1-128 0,0-5 0 16,0-1 448-16,0-5 0 0,-1-2 0 0,-1-4 0 16,1-3-192-16,-1-5-64 0,2-5 0 0,2-2 0 15,0-4-192-15,2-5 0 0,1-3 0 0,0-8 0 16,3 1 0-16,-1-5 176 0,0-3-176 0,0-1 160 16,0-3 64-16,1-5 16 0,-1-4 0 0,-1-1 0 15,2-1-240-15,-2 2 128 0,2 5-128 0,-2 2 0 16,0 1 0-16,2 5 0 0,-1 1 0 0,2 3 0 0,-1 2 0 15,2 3 0-15,2 1 0 0,-1 3 0 0,1 1 0 0,2 1 0 16,1 0 0-16,1 1 0 0,2 0 0 0,4 2 0 16,1 0 0-16,3 4 0 0,0 0 0 15,0 3 0-15,-1-1 0 0,2 4 0 0,3-2 0 0,1 4 0 16,0 2 128-16,0 2-128 0,0 3 0 16,-2 1-208-16,2 2 16 0,-2 6 0 0,-2 0 192 0,-2 1-176 15,0 0 176-15,-4 2-160 0,0 2 160 16,-1-1 0-16,0 0 0 0,-2 0 0 0,0-2 0 0,0 1 0 15,2 2 0-15,-3-5 0 0,0 1 0 0,-3-2 0 16,0-2 0-16,-3 1-128 16,-1-4-688-16,-2 1-128 0</inkml:trace>
  <inkml:trace contextRef="#ctx0" brushRef="#br1" timeOffset="99718.27">18368 10456 26719 0,'0'7'2368'0,"0"-4"-1888"0,0 0-480 0,1-3 0 0,3 0 3264 0,1 0 544 0,1 0 112 0,4-3 32 0,6 1-3376 0,7 1-576 0,7-6-288 0,2 4 32 15,1-3-832-15,0-1-176 0,-1 1-16 0,-1 0-16 16,-2-3 400-16,0 2 96 0,-3-3 16 0,-1-1 0 0,-2 1 1616 0,-3 0 320 15,0-2 64-15,-3-1 0 0,0 4-80 0,-2-4-32 16,1 1 0-16,-2-1 0 0,-1 0-736 0,0-3-160 16,-2 1-16-16,-3 1-16 0,0-2-176 0,-2-2 0 15,-2-5 0-15,-3-1 0 0,-1-2 0 0,-5-1 0 16,-4-3 0-16,0 1 0 0,-6 1 0 0,0 6 0 16,-1 7-160-16,1 7 160 0,1 6-352 0,-3 4 32 15,-4 8 0-15,-1 6 0 0,-3 7 320 0,0 3 0 16,2 5 0-16,2 3 0 0,1 2 0 0,3 4 0 15,2 4 192-15,5-3-64 0,4 0 368 0,5 1 64 16,3 1 16-16,5-1 0 0,3 1-208 0,3-1-48 16,3 3 0-16,1-2 0 0,4-3-96 0,-1-1-32 15,1-3 0-15,0-2 0 0,0-6 0 0,0-6-16 0,2-2 0 16,0-5 0-16,0-5-176 0,4-6 0 16,6-2 0-16,2-8-13328 0,4-7-2704 15</inkml:trace>
  <inkml:trace contextRef="#ctx0" brushRef="#br1" timeOffset="108150.64">20958 9502 21183 0,'-1'-3'1888'0,"0"2"-1504"0,0 1-384 0,-1 0 0 0,2 0-352 0,-1 1-144 0,0-1-16 0,-2 0-16 0,0 3 1520 0,0-3 304 16,1 0 64-16,-1 2 16 0,2-2 0 0,1 2 0 16,0 0 0-16,3-2 0 0,-1 1 416 0,3 2 96 15,1-1 16-15,0 2 0 0,3 2-672 0,1 3-128 16,1 1-16-16,0 6-16 0,1 2-640 0,1 6-128 15,-2 3-32-15,-1 3 0 0,0 3-272 0,-3 3 0 16,1 2 0-16,-2 2 0 0,0-1 0 0,-2 1 0 0,-2 1 0 16,-1 3 0-16,1 4 0 0,-4 3 0 0,1 6 0 0,-1-1 0 15,-1-1 0-15,1-5 0 0,-2-6 0 0,2-7 0 16,-2-2 0-16,0-3 0 0,0-3 0 0,-1-1 0 16,2-6 0-16,-2-2 0 0,1-1 0 0,-1-4 0 15,0-2 0-15,-1 0 192 0,1-5-48 0,0 0 0 16,1-5-144-16,1 0 192 0,1-3-192 0,0-3 192 15,0 0 0-15,0-5 16 0,0 0 0 0,1-7 0 16,-1-3 16-16,1-3 0 0,1-2 0 0,0-2 0 16,0 0-224-16,1-3 176 0,2 0-176 0,-1 2 160 15,3-2-160-15,0 5 0 0,1 4 0 0,2-1 128 0,-1 6-128 16,1-2 0-16,-1 0 0 0,2 1 0 0,2 1 0 0,0-2 0 16,0 1 0-16,3 2 0 0,-1 1 0 15,1 3 0-15,0 1 0 0,-2 2 0 0,3 0 0 0,-3 3 0 16,2 3 0-16,-1 0 0 0,3 4 0 0,-1 1 0 15,1 2 0-15,0 2 0 0,0-3 0 0,2 4 0 16,0 2 0-16,1 1 0 0,-1 0 0 0,1 2 0 16,-1 1 0-16,-1-2 0 0,-3 1 0 0,1 1 0 15,0-3 0-15,-1 5 0 0,-1-5 0 0,0 2 0 16,-2-1 0-16,1-2 0 0,0 2 0 0,1 1 0 16,0-2 0-16,0 2 0 0,-1 1 0 0,-1-1 0 15,0 2 0-15,1 2 0 0,-3-3 0 0,-1 2 0 16,-1-1 0-16,1 1 0 0,-3 4-288 0,0 1 64 15,-3-1 16-15,1-1 0 16,-2-4-656-16,-1-2-128 0,0-3-32 0,0-4-11008 0,0-2-2192 16</inkml:trace>
  <inkml:trace contextRef="#ctx0" brushRef="#br1" timeOffset="109050.21">22076 10207 6447 0,'3'-3'576'0,"-2"2"-576"0,1 1 0 0,0-2 0 0,-1 2 624 0,-1 0 16 0,1 0 0 0,0 0 0 0,1-3 1248 0,0 2 256 0,0 1 48 0,0-3 16 16,0 0 288-16,-1 0 64 0,-1-1 16 0,2 1 0 15,-2-2-912-15,1 1-176 0,0 0-32 0,-1-2-16 16,0 1-896-16,0 2-176 0,-1-1-48 0,0 0 0 15,-2-2-160-15,-1 3-32 0,0-3-128 0,-3 3 192 16,0-1-48-16,-2-1-16 0,1 4 0 0,-2-2 0 16,-1-1 480-16,-1 4 96 0,0 0 0 0,0 0 16 15,-2 4-64-15,2 0-16 0,-1 2 0 0,1 3 0 16,0 1-288-16,-1 2-64 0,1 2-16 0,1 0 0 16,1 3-272-16,-1-1 0 0,2 2-176 0,-1 2 176 0,2 1-144 0,-1 1 144 15,1-2 0-15,1-1-144 0,1-1 144 0,2 1 0 16,0-3 0-16,3 0-128 0,1-4 128 0,0 1 0 15,1-4 0-15,3-1 0 0,0 0 0 0,1-4 0 16,2 0 128-16,-1-2-128 0,3 1 0 0,0-2 0 16,2-1 0-16,-1 0 0 0,1-1 0 0,1-2 0 15,2 0 0-15,-1-4 0 0,2 4 128 0,0-3 0 16,0-1 0-16,0-2 0 0,0 0 64 0,-2 0 0 16,0 2 16-16,-1-2 0 0,-1 2-208 0,-1-2 128 15,1-1-128-15,-2 0 0 0,1 2 0 0,-3-2 128 16,1 0-128-16,-4-3 0 0,3 4 0 0,-4-4 176 15,-1 1-176-15,0-1 160 0,-2 0-160 0,-1 1 0 0,0-1 144 16,-3 1-144-16,0 2 0 0,0 1 0 16,0 3 0-16,-1 0 0 0,1 2 0 0,-1 2 128 0,0 4-128 0,0 1 0 15,1 3 128-15,1 0-128 0,-1 1 160 0,1 3-160 16,2 1 128-16,1 3-128 0,1 2 0 0,1 3 144 16,3-5-144-16,0 3 0 0,1-1 0 0,0 0 0 15,1 0 0-15,2 2 0 0,1 1 0 0,1 1 0 16,-1-1 0-16,1 2 0 0,-1-2 0 0,2 1 0 15,1-2 0-15,-1 1 0 0,2 1 0 0,-3-4 0 16,0 0 0-16,0 0 0 0,0 1-192 0,0-1 192 16,0-2-1216-1,-2-2-112-15,0 1-16 0,-2-3-15408 0</inkml:trace>
  <inkml:trace contextRef="#ctx0" brushRef="#br1" timeOffset="109599.74">22377 9451 16575 0,'-8'6'1472'0,"2"-4"-1168"0,1 0-304 0,1 1 0 0,3-2 2416 0,1 1 416 0,0 1 96 0,-1 0 16 16,0 4-1264-16,1 0-240 0,0 4-48 0,1-1-16 0,3 2-400 0,2 4-80 15,1 1 0-15,3 1-16 16,2 2-608-16,2 5-112 0,1 3-32 0,1 3 0 0,4 7-128 0,1 3 0 15,1 1 0-15,0-1 0 0,-2 1 0 0,0 4 0 16,1 2-144-16,-3 5 144 0,1 4 0 16,-3 0 0-16,-2 1-128 0,-3-2 128 0,0-6 0 0,-2-1-192 15,-1-6 192-15,0-7-160 0,-2-4 160 0,0-4 0 16,0 0 0-16,0-9-128 16,-1 2-240-16,2-5-32 0,-3-3-16 0,1-2-14736 0</inkml:trace>
  <inkml:trace contextRef="#ctx0" brushRef="#br1" timeOffset="110183.23">23342 9691 25791 0,'-1'-2'2304'0,"1"-1"-1856"0,0 2-448 0,0-2 0 0,1 1 1536 0,-1-2 192 0,2 0 64 0,-1-5 0 0,1-4-1008 0,1-3-192 15,-2 0-32-15,2-2-16 0,-2-1-224 0,0-1-32 16,0 2-16-16,-2-1 0 0,-1-1-272 0,-3-1 0 16,0 2 0-16,-2 0 0 0,0 0 352 0,-3 1 64 15,0 2 16-15,-1 2 0 0,-1-2 288 0,-1 7 64 16,2 0 16-16,-1 2 0 0,1 4-336 0,0 3-64 15,-1 3-16-15,1 0 0 0,0 1-240 0,0 2-144 16,2 0 160-16,0 1-160 0,0 2 0 0,0 1 0 16,2-4 0-16,-1 6 0 0,2 5 0 0,0 1 0 15,1 6 0-15,0 4 0 0,-1 5 0 0,0 2 0 16,-2 7 0-16,0 1 0 0,0 8 0 0,0 1 0 0,1 4 0 16,0-4 0-16,2-2 0 0,0 2 0 0,0-1 0 15,3-3 0-15,0-1 0 0,4-5 0 0,0-2 0 16,4-4 0-16,2-2 0 0,-1-5 0 0,2-1 0 0,-2-3 0 15,2-3 0-15,0 2 0 0,-2-1 0 0,0 1 0 32,1 0-704-32,-2-1-64 0,-1-1-32 0,-3-4 0 0,2-4-960 15,-4-2-192-15,1-3-32 0,-3 1-12992 0</inkml:trace>
  <inkml:trace contextRef="#ctx0" brushRef="#br1" timeOffset="110400.85">22807 10008 39615 0,'0'0'1760'0,"0"-3"352"0,1 2-1680 16,3 1-432-16,0 0 0 0,1 0 0 0,1-3 352 0,4 1-16 16,6-2 0-16,8 1 0 0,10-4-48 0,5 4-16 15,3-2 0-15,2 3 0 0,-1 0-272 0,0 2 128 16,1 0-128-16,-4 0 0 0,0-2 0 0,-2 0 0 15,1 2 0-15,-2-2 0 16,0-2-848-16,-4 2-128 0,1-2-32 0,-1 1-16576 0</inkml:trace>
  <inkml:trace contextRef="#ctx0" brushRef="#br1" timeOffset="111017.9">24334 9794 21183 0,'0'-2'1888'0,"-1"-1"-1504"0,0 0-384 0,-1 0 0 0,2 3 2992 0,-1-3 528 16,0 3 96-16,-2-4 32 0,0 2-1984 0,-3-2-384 16,-3-1-64-16,-1 4-32 0,-1 1-560 0,-1 4-112 15,-3-1-32-15,0 4 0 0,-2 1-224 0,0 0-32 16,1 3-16-16,2-5 0 0,-1 1-16 0,1 2-16 15,0-3 0-15,2 0 0 0,1-2 16 0,0 0 0 16,1 0 0-16,1-2 0 0,2 1-64 0,1-3-128 16,1 1 192-16,0-1-64 0,2 2-128 0,1-2 0 15,-1 0 0-15,3 0 0 0,0 0 0 0,0 0 0 16,0 3 0-16,2-3 0 0,-1 1 128 0,1 1 0 16,1 1 0-16,-3-3 0 0,0 0-128 0,17 16 0 15,-9-10 0-15,0 2 0 0,2 1 0 0,0 0 0 0,0 1 0 0,0 2 0 16,0-2 0-16,-2 3-176 0,2 1 48 15,-2 0 0-15,-1 1 128 0,-2 1 0 0,0 0 0 0,-1 0 0 16,-2 0 0-16,1 0 0 0,-2-1 0 0,0 1 0 16,0-3 0-16,-1-1 0 0,2 2 0 0,-5 0 0 15,2 0 0-15,-3 1 0 0,0-2 0 0,-2 2 0 16,0-1 0-16,-3 2 0 0,0 0 0 0,-3 1 0 16,1-1 0-16,-2-2 0 0,2 1 0 0,-3-3 0 15,0-1 0-15,1 0 0 0,-1 1 0 0,1-1 0 0,-1-5 0 16,0 0 0-16,2-2 0 0,-2 0 0 15,2-4-448-15,-2-3-48 0,1 2-16 0,-1-5-17984 16</inkml:trace>
  <inkml:trace contextRef="#ctx0" brushRef="#br1" timeOffset="111668.71">24478 10061 28559 0,'-3'28'2544'0,"-1"-10"-2032"0,2 0-512 0,-1-3 0 0,2-5 2816 0,1-4 480 0,-1 4 96 0,-2 8 0 0,1 11-2336 0,-3 6-480 0,0 3-80 0,-1 4-32 16,0 1-256-16,-2 2-48 0,0 2-16 0,-1 0 0 15,-1 3-272-15,-1-1-64 0,0-2-16 16,0 0 0-16,0-3 32 0,1-2 16 0,1-1 0 0,0-4 0 16,2-5 160-16,0 0 0 0,-2-3 128 15,1-2-128-15,2-5 320 0,0-4 0 0,0-1 0 0,1-7 0 16,1 0-192-16,1-7-128 0,0 2 160 0,-1-7-160 16,2-2 352-16,-2-2-32 0,0-5 0 0,1-5 0 15,-2-4 64-15,0-6 0 0,-1-9 0 0,0-4 0 16,-1-7-112-16,1-7-16 0,2-4 0 0,2-6 0 15,1 2-96-15,1-10-32 0,2-4 0 0,4 4 0 0,2 0-128 16,2 6 0-16,3 5 0 0,2 6 0 0,0 7 0 16,1 5 0-16,1 1 0 0,-1 4 0 0,3 5 0 0,-2 0 0 15,3 1 0-15,0 2 0 0,0 5 0 0,-1 0 0 16,0 2 0-16,1 1 128 0,-2 2 0 0,1 2 0 16,-1 5 0-16,-2-1 0 0,1 3-128 0,-1 4-176 15,2 4 48-15,1 4 0 16,2 2-240-16,1 8-32 0,2 4-16 15,0 4 0-15,3 4-112 0,1-2-32 0,-1 1 0 0,0-2 0 0,-2 2 160 0,-2-4 16 16,0 4 16-16,-5-2 0 0,-3 1 112 0,-3 0 32 16,-2 0 0-16,-2 3 0 0,-5-3 96 0,-1 1 128 15,-2-1-208-15,-3-2 80 0,-2 1 128 0,-1-4 0 16,-3 0 0-16,-2-1 0 0,-1-2 160 0,-4 1-32 16,-3-5-128-16,-2 2 192 0,-1 1-192 0,-4-4 144 0,-3 1-144 15,0-1 128-15,-2-3-128 0,-1-2 192 0,0-2-192 0,-1 0 192 16,3 0-192-16,1-2 128 0,2 0-128 0,1-2 128 15,4 2-128-15,2-2 0 0,3 0-192 0,4-1 192 32,3 2-832-32,3-5-64 0,3 1 0 0,2-2-17024 0</inkml:trace>
  <inkml:trace contextRef="#ctx0" brushRef="#br1" timeOffset="112283.54">25409 9837 39615 0,'-7'-3'1760'0,"1"2"352"0,1-4-1680 0,2 2-432 0,1-1 0 0,1 0 0 0,0 2 272 0,-3-7-16 0,-1-3-16 0,-1-4 0 0,-1 0-240 0,-2-1 0 16,3 8 0-16,0-1 0 0,1 5 0 0,-1 3-128 15,-2 4 128-15,1 3 0 0,-2 5 0 0,-1 2 0 16,0 2 0-16,-2 4 144 0,-2 2 208 0,1 1 32 16,-3 2 16-16,0 1 0 0,-2-2 16 0,1 0 0 15,-3 2 0-15,0 1 0 0,2-4-288 0,-2 1-128 0,1-2 0 16,2-1 128-16,2 2-128 0,2-2 0 15,0-3 0-15,5 0 128 0,0-3-128 0,2-4 0 0,2 1 0 0,2-1 0 16,2 1 0-16,2-4 0 0,3 0 0 0,0 0 0 16,4 1-176-16,2-4-64 0,0 1-16 0,4-1 0 15,1-1 128-15,0-4 128 0,3 2-208 0,-1-4 80 16,2-1 128-16,1-3-160 0,-1 2 160 0,0-4-160 16,-2 2-32-16,-2-5 0 0,-1 3 0 0,-3 1 0 15,1-4 192-15,-3 1-208 0,-3-1 80 0,1 0 128 16,-4-3 0-16,0 1 0 0,0-1 0 0,-2-3 192 15,0 1 64-15,-1-2 0 0,0-2 16 0,-1 1 0 16,0 3-16-16,0 0 0 0,1 5 0 0,-1 4 0 0,-1 0-256 16,-1 5 128-16,0 1-128 0,0 3 0 0,1 0 160 15,-1 3-160-15,1 3 128 0,0 3-128 16,1 1 0-16,0 2 0 0,1 4 0 0,0 2 0 0,3 3 208 0,0 1-32 16,1 3-16-16,1 1 0 0,1 2-160 15,1 1 160-15,2-1-160 0,0 0 160 0,0 1-160 0,-2-4 0 16,3 1 0-16,0-4 0 0,-2 0-144 0,1-1-16 15,-1 1 0-15,-2-6 0 16,0 3-528-16,1-5-96 0,-3-2-32 16,0 0-11696-16,-2 1-2336 0</inkml:trace>
  <inkml:trace contextRef="#ctx0" brushRef="#br1" timeOffset="112766.09">25830 9896 6447 0,'-2'4'576'0,"-2"-4"-576"0,2-2 0 16,0 0 0-16,1 0 6448 0,0-1 1168 0,1 2 256 0,-3-5 32 0,1-3-5616 0,-3-1-1136 0,-1-4-208 0,0 0-48 0,-2-1-448 0,1 2-64 0,1 0-32 0,-2 0 0 0,1 1-80 0,-1 1-16 15,-1 3 0-15,-1-1 0 0,-3 3 128 0,1 1 0 16,-2 2 16-16,-1 1 0 0,1 2 0 0,-4 2 0 15,1 5 0-15,0 0 0 0,-1 2-144 0,4 3-16 16,1 0-16-16,3 4 0 0,4-2-224 0,1 5 128 16,1-1-128-16,3 4 0 15,2 3 0-15,-1-3 0 0,2 1 0 0,0 0 0 0,1 8 0 0,-1 4 0 16,1 2 0-16,-2-3 0 0,1 5 0 0,1-5 0 16,-2 1 0-16,1-3 0 0,1-6 0 0,-1-1 0 15,1-7-208-15,-1 0 64 16,2-7-272-16,0-1-48 0,1-4-16 0,1-5 0 15,1-1-704-15,2-4-144 0,2-3-16 0,0-2-15968 0</inkml:trace>
  <inkml:trace contextRef="#ctx0" brushRef="#br1" timeOffset="113216.27">25987 10014 43311 0,'7'6'1920'0,"-4"-2"384"15,0-2-1840-15,-1-1-464 0,1 2 0 0,-1-3 0 0,2 0 0 0,2 0-288 16,3 0 32-16,3-3 16 0,4 2 432 0,3-1 64 16,0-5 32-16,1 0 0 0,-1 1-288 0,-1-3-304 15,1-1 64-15,-1 0 16 0,1-2 224 0,0 2 0 16,0-2 0-16,0-1-144 0,-1 1 144 0,0 2 0 15,-2-2 128-15,-1-1-128 0,-4 4 224 0,-1-1-32 16,-2-1 0-16,-1 1 0 0,-4 2 96 0,-2 0 16 16,-1 0 0-16,-1 2 0 0,-2 0-32 0,-4-3 0 15,0 3 0-15,-4 0 0 0,-3 0-272 0,-2-1 0 16,-1 6 0-16,-4 1 0 0,-1 4 0 0,-2 2-272 16,-1 4 48-16,-1 2 16 0,-2 1 32 0,-2 3 16 15,1 0 0-15,0 2 0 0,2 2 160 0,2 1 0 16,2 3 0-16,3-1 0 0,3-1 0 0,2 4 0 0,2 0 0 15,2 2 128-15,3 1-128 0,3 0 0 0,1-1 0 0,3-1 0 16,1-1 0-16,5-1 0 0,2-3 0 0,3 1 0 16,2-5 176-16,4-1-48 0,2-2 0 0,3-2 0 15,0-3-128-15,2-2 0 0,3 0 0 0,1-2 128 32,1-4-816-32,3 2-160 0,2-2-48 0,6-2-18224 0</inkml:trace>
  <inkml:trace contextRef="#ctx0" brushRef="#br1" timeOffset="129400.11">27795 9231 14735 0,'1'-11'1312'0,"-1"5"-1056"0,2 0-256 16,-2 1 0-16,0 3 1408 0,0 2 208 0,0 0 48 0,0-2 16 0,0 1 832 0,1-2 176 0,-1-1 16 0,0 4 16 15,1 4-1216-15,0-1-240 0,-1-3-48 0,0 0-16 16,4 22-960-16,0-9-240 0,0 2 0 0,0 5 0 15,3-1 0-15,0 3 0 0,2 0 128 0,-1 3-128 16,2 1 160-16,0-1-16 0,1 4 0 0,2 2 0 0,-2 4 272 0,1 1 48 16,2 3 16-16,-4 0 0 15,1-1-128-15,-4-1-32 0,1 3 0 0,-2-1 0 0,-3-3-112 16,0 1-16-16,-1 1-16 0,-3 0 0 0,0 4-176 16,-3-2 0-16,2 1 144 0,-3 0-144 0,2-6 0 15,0-3 0-15,0-3 0 0,2-4 0 0,-2 0 0 0,1-6 0 16,1-1 0-16,-2-2 128 0,3-5 128 0,-1 0 48 15,0-4 0-15,0-4 0 0,1-3-128 0,-2 0-32 16,2-3 0-16,-1-4 0 0,-1-4 192 0,0-2 48 16,1-3 0-16,-1-5 0 0,2-3-64 0,-2-4 0 15,4-1 0-15,1-2 0 0,2 3-128 0,3-3-48 16,0 1 0-16,4 2 0 0,0 3-144 0,2 3 0 16,-2 2 0-16,1 3 0 0,1 6 0 0,1-1 0 15,1 3 0-15,0 1 0 0,0 3 0 0,0 1 0 0,3 1 0 16,-2 0 0-16,0 3 0 0,1 3 0 0,0-2 0 15,1 4 0-15,1-1 0 0,-1 2 0 0,1 0 0 16,-3 1 0-16,0 2 0 0,-1 0 0 0,-2 1 0 0,0 0 0 16,-2 2 0-16,1-2 0 0,-1 2 0 0,-1-2 0 15,2 2 0-15,-2-2 0 0,1 3 128 0,1-1-128 16,-1 2 0-16,0-3 0 0,1 2 128 0,-1-3-128 16,-2 1 0-16,1-1 0 0,0 3 0 0,-2-3 0 15,-1-1 0-15,0 4 0 0,-2-3 0 0,0-2 0 16,-1 2 0-16,-1 0-176 0,0-1 48 0,-2-3 0 15,-1 1 0-15,1 2 0 0,-2-2 0 0,0 2-19184 16</inkml:trace>
  <inkml:trace contextRef="#ctx0" brushRef="#br1" timeOffset="129986.43">29167 9904 23039 0,'-2'-3'2048'0,"0"2"-1648"0,-1-3-400 0,2 2 0 0,1 2 3248 0,0 0 560 0,0-4 112 0,-2 2 32 0,-1-5-3040 0,-1 0-592 0,-2-2-128 16,-1 0-32-16,-1-3-160 0,0 5 0 0,-2 1 0 0,-1 0-176 15,0 2 176-15,-3 1-208 0,0 3 80 0,-2 3 128 16,-1 3 0-16,0 0 208 0,-1 4 0 0,0 0 0 16,-2 2 560-16,0 1 96 0,1 3 32 0,-1 2 0 15,1 0-464-15,1 0-96 0,0 1-16 0,2 1 0 16,1 1-176-16,1-2-144 0,1 2 192 16,2 2-192-16,0-1 128 0,2-2-128 0,3 2 0 0,2-1 0 15,2-2 0-15,3 0 0 0,2-4 0 0,2 1 0 16,1-3 0-16,2-2 0 0,1 0 0 0,1-1 0 15,2-4 144-15,1-2-144 0,0-2 0 0,2-2 144 16,2-2-144-16,1-5 0 0,0 1 144 0,2-1-144 16,1-5 0-16,-1-1 0 0,2-3 0 0,-2 0 0 15,0-3 0-15,-3 3 128 0,-1-1-128 0,0 0 0 0,-2-2 0 16,-3-1 0-16,0-1 0 0,-4 2 0 0,1 0 0 0,-2 3 0 16,-1 0 0-16,-1 4 0 0,-2-1 176 0,1 3-48 15,-2 2 0-15,0 1 0 0,-1 4-128 0,1-1 0 16,-1 4 0-16,2 1 0 0,-1 4 0 0,1-1 0 15,2 3 0-15,0 4 0 0,1 1 0 0,0 2 0 16,2 2 0-16,-1-1 0 0,3 1 0 0,-2 3 0 16,2-3 0-16,-2 1 0 0,1 1 0 0,-1-2 0 15,-2 0-160-15,0 0 160 0,-1 0 0 0,-2 0 0 16,0 0-128-16,-2-1 128 0,0-1 0 0,-3 0 0 16,1 0-160-16,-2-2 160 15,0-1-640-15,2-3-48 0</inkml:trace>
  <inkml:trace contextRef="#ctx0" brushRef="#br1" timeOffset="130285.52">29466 8965 18431 0,'3'-13'1632'0,"0"4"-1312"0,-1 5-320 0,0 0 0 0,-2 4 2096 0,1 2 336 0,0 0 80 0,0 4 16 0,3 2-80 0,0 9-16 0,2 9 0 0,-2 9 0 15,-2 6-1008-15,1 7-208 0,-2 5-32 0,-2 1-16 0,-2 6-592 0,-2 0-128 16,0 3-32-16,-1 7 0 0,-3 9-96 0,1 4-32 16,-2 1 0-16,0-4 0 0,0-2-288 0,3-9 0 15,-1-1 0-15,3-6 0 0,4-5 0 16,1-9 0-16,1-7 0 0,3-10 0 0,0-5 0 0,-1-4 0 15,4-3 0-15,-1-7-144 16,0-1-256-16,0-2-48 0,2-7-16 16,0 0 0-16,1-4-1824 0,0-6-352 0</inkml:trace>
  <inkml:trace contextRef="#ctx0" brushRef="#br1" timeOffset="130716.77">30247 9185 24879 0,'16'-21'1088'0,"-6"8"256"0,-1 0-1088 0,-2 3-256 0,-3 4 0 0,0 4 0 15,-1-2 480-15,2-6 32 0,3-2 16 0,0-3 0 16,1-2 400-16,-4 2 80 0,-1-1 16 0,-5 3 0 15,-4 3 1120-15,-3 1 224 0,-3 0 64 0,-3 3 0 16,0 0-1184-16,-4-1-224 0,0 4-64 0,-2-1 0 16,1 1-352-16,-2 6-80 0,-1 1-16 0,-1 2 0 15,-2 6-368-15,-2 4-144 0,-3 4 0 0,-2 7 144 16,0 2-144-16,1 5 0 0,-1 2 0 0,2 5 0 16,3 1 0-16,2 4 0 0,4-2-144 0,4 2 144 0,1 1 0 15,2 0 0-15,2 0 0 0,3-2 0 0,3 2 0 16,1-3 0-16,4 1 0 0,2-1 0 0,1-1 0 0,5-2 0 15,0-2 0-15,0-5 0 0,2-2 0 0,0-1 128 16,1 1-128-16,-2 0 0 0,1-1 0 0,-2 2 0 16,1-1 0-16,-3 5 0 0,0-3 0 0,-4 1 0 15,-1 3 0-15,-3-3-160 0,0 0-176 0,-2-3-48 16,0-1 0-16,0-5 0 16,1-7-592-16,0-1-128 0,1-7-32 0,-1-2-10944 15,2-7-2192-15</inkml:trace>
  <inkml:trace contextRef="#ctx0" brushRef="#br1" timeOffset="130933.18">29512 9907 42383 0,'1'3'1872'0,"1"-1"400"0,2-2-1824 0,2 0-448 0,3-2 0 0,-1 2 0 31,6-3-256-31,6 2-160 0,11-5-32 0,13 2 0 0,8-2 448 0,5-3 0 0,-3 3 0 0,-2-1 176 16,-5 2-176-16,-2 1 192 0,-3 1-192 0,-5 0 192 16,-4 3-192-16,-4 0-176 0,-4-2 48 0,-6 0-18160 15</inkml:trace>
  <inkml:trace contextRef="#ctx0" brushRef="#br1" timeOffset="132149.7">31238 9692 13823 0,'0'0'1216'0,"0"0"-960"0,0-1-256 0,0 1 0 0,1-2 3184 0,-1 2 592 0,1-3 112 0,-1 2 16 0,0-2-576 0,-1 0-112 15,0-1-16-15,-2-2-16 0,-2 0-1952 0,-2 3-384 16,-2-1-80-16,-3 2 0 0,-2 2-496 0,-3 0-80 15,-3 2-32-15,-3 5 0 0,-4-1-160 0,-2 5 0 16,-2 4 0-16,0 1 128 0,3 0-128 0,-1 2 0 16,2 1 0-16,0 1 0 0,2 1-128 0,2 1 128 0,2-5 0 15,0 2 0-15,3-1 0 0,2 1 0 0,1-5 0 16,3 0 0-16,2-1 0 0,2-1 0 0,0-1 0 16,3-2 0-16,3 0 0 0,3-4 0 0,3 0 0 0,2-2 0 15,2 0-128-15,4-3 128 0,2 0 0 0,4-3 0 16,0 1 0-16,3 1 0 0,2-2 0 0,1-1 0 15,1 2 0-15,2 2 0 0,0 0 0 0,2 4 0 16,-3 1-128-16,-3 2 128 0,-2 2 0 0,-3 3 0 16,-5 0 0-16,-2 4 0 0,-3 0 0 0,-3 1 0 15,-4 2-128-15,-1 5 128 0,-2-4 0 0,-2 2 0 16,-1 0 0-16,-3-3 0 0,1 0 0 0,-2 3 0 16,1-5 0-16,-2 1 0 0,-3-2 0 0,0-1 0 0,-1 1 0 15,1-3 0-15,-2-1 0 0,0 0 0 16,1-4 0-16,-2 2 0 0,0 1 0 0,-1-4 0 0,-2 2-336 15,2-3-48-15,0-2-16 0,1 2-18000 16</inkml:trace>
  <inkml:trace contextRef="#ctx0" brushRef="#br1" timeOffset="132833.01">31376 10036 40543 0,'-3'19'1792'0,"-1"-3"384"0,0 2-1744 0,3-4-432 0,1-4 0 0,0-2 0 0,1 5 144 0,-2 7-144 0,-2 10 160 0,0 15-160 0,-2 8 0 0,-4 2 0 0,-1 1 0 0,-1-2 0 15,0-4 0-15,0-4 0 0,1 0 0 0,0-5-160 16,1-2 160-16,-1 1 0 0,3-2 0 0,-3-2 0 0,2-3 176 16,-1-1 16-16,1-3 0 0,1-4 0 15,1-2 16-15,0-2 16 0,1 1 0 0,0-3 0 0,0-3-224 16,1-2 0-16,0-2 0 0,2-3 0 0,-1-3 0 15,1-2 0-15,1-3 0 0,0-2 0 0,-1-6 0 0,2-2 0 16,2-4 0-16,0-8 0 0,2-5 320 0,-1-6 0 16,2-6 16-16,3-12 0 0,0-4 0 0,4-12 0 15,0-7 0-15,4-8 0 0,0-6-112 0,1-8-32 16,1-2 0-16,-2 2 0 0,-1 9-192 0,-1 2 0 16,1 7 0-16,1 8 0 0,-1 6 0 0,1 8 0 15,0 8 0-15,-1 9 0 0,0 7 0 0,0 5 0 16,0 1 0-16,0 5 0 0,1 6 0 0,-4 4 0 15,2 4 0-15,-1 2 0 0,0 4 0 0,-1 4 176 16,-2-1-176-16,1 6 160 0,0-2-160 0,1 4 0 16,0 1 0-16,0 2 0 0,-1 0 0 0,0 3 0 15,-1-1 0-15,-1 4 0 0,-2 1 0 0,-2 1 0 0,0 2 0 16,-2 3 0-16,-2 2 0 0,-1-1 0 0,0 1 0 16,-3-1 0-16,2 2 0 0,-3 1 0 0,1-1 0 0,-4 3 0 15,2 1 0-15,-3-2 0 0,-3-1 0 0,-2-1 0 16,1-2 0-16,-3 0 0 0,0-6 0 15,-1-2 0-15,0-2 0 0,-1-3 0 0,-2 1 0 0,1-6 0 16,2 0 288-16,-2-1-32 0,1-3 0 0,0-3 0 16,1-1-256-16,-2-4 0 0,2-4 0 0,0-4 0 15,1-2 0-15,2-4-256 0,2-3 64 0,2-3 0 32,4 1-1024-32,3 4-192 0</inkml:trace>
  <inkml:trace contextRef="#ctx0" brushRef="#br1" timeOffset="133716.79">32164 9764 23039 0,'0'-2'2048'0,"-1"0"-1648"0,1 2-400 0,-2-1 0 0,1 1 2016 0,-1-1 320 0,-2 1 64 0,-1-4 16 0,-4 2 0 0,-2-2 0 16,-4 4 0-16,-1 0 0 0,-1 0-1616 0,-1 4-320 15,-1-1-64-15,0 4-16 0,2 1-400 0,-1 0 0 16,0 3 0-16,2 2 0 0,1 1 0 0,2 3 0 16,-1 1-160-16,2 3 160 0,1 1 0 0,1 0 0 15,0 0 0-15,2 3 0 0,0 4 0 0,0-1 0 16,2 2 0-16,0 1 0 0,0-1 0 0,1 3 0 0,1-5 0 0,2 3 0 16,-1-3 0-16,2 1 0 0,1-6 0 0,1-2 0 15,0-3 0-15,2-1 0 0,1-6 0 0,-1-2 0 16,4-1 0-16,-1-4 0 0,2-1 0 0,2-6 0 15,1-1 0-15,2-2 0 0,2-6 0 0,1 0 0 16,0-7 128-16,0-1 32 0,0-2 0 0,-2-3 0 16,-1-1-32-16,-1-5 0 0,0 0 0 0,-4-3 0 15,1-2 240-15,-3-1 32 0,-1-2 16 0,-2 4 0 16,-1 4-32-16,-1 2 0 0,0 7 0 0,-1 3 0 16,0 10-192-16,0 2-64 0,-1 4 0 0,1 3 0 15,0 3 0-15,1 1 0 0,1 5 0 0,1-2 0 16,1 4-128-16,1-1 0 0,1 3 0 0,0 0 0 0,1 2 0 15,0-1 0-15,0 4 0 0,3 2 0 0,-1 1 0 0,0 1 0 16,-1 0 0-16,1-2 0 0,-2 1 0 0,0 2 0 16,-1-5 0-16,0 2 0 0,-1-2 0 0,-1-1-176 15,-1-4 48-15,-1 2 0 16,0-1-352-16,-2-3-64 0,1 0-16 0,0-3 0 16,2-1-1184-16,-1-4-240 0</inkml:trace>
  <inkml:trace contextRef="#ctx0" brushRef="#br1" timeOffset="134065.99">32566 9816 28559 0,'4'-4'1264'0,"-2"1"272"0,2-1-1232 0,-2 1-304 0,1 0 0 0,-2 0 0 0,1 1 144 0,2-3-16 0,1-4-128 0,1-1 192 0,2-2 512 0,-3-1 80 0,0 4 32 0,-2-1 0 16,-2 1 848-16,-1 3 160 0,-1-2 32 0,-2 2 16 16,-1 0-464-16,-2 1-112 0,-3 1-16 0,0-2 0 15,-2 2-448-15,-1-2-80 0,-3 6-32 0,-1 0 0 16,0 3-464-16,0 3-80 0,-2 1-32 0,1 6 0 16,0 3-144-16,1 2-176 0,2 5 48 0,1 1 0 15,1 5 128-15,4-1 0 0,0 4 0 0,2-1 0 16,2 1 0-16,1-3 0 0,-1 3 0 0,3-1 0 15,1-1 0-15,-1-3 0 0,2 3 0 0,0-3 0 16,0-4 0-16,2 1 0 0,2-2 0 0,0 0 0 0,0-4-160 0,2-1 160 16,2-4-192-16,-1 0 192 15,3-5-944-15,2 0-80 0,2-4 0 0,2-2-18176 16</inkml:trace>
  <inkml:trace contextRef="#ctx0" brushRef="#br1" timeOffset="134499.84">32699 10111 9215 0,'5'-2'400'0,"-1"-2"96"0,0 2-496 0,-1-1 0 16,1 2 0-16,-1-1 0 0,-1 0 2048 0,2 0 320 0,3-2 64 0,3-2 16 16,2 0 576-16,1-3 112 0,0 2 32 0,-1 1 0 15,-1-1-416-15,0 1-96 0,-1 0-16 0,0 0 0 16,1 0-1568-16,0-1-320 0,0 0-64 0,3-4-16 15,-1 1-512-15,1-2-160 0,1-2 0 16,2-2 0-16,0-1 0 0,1-3 0 0,0-2 0 0,2-1 0 31,-3-3 0-31,2 2 0 0,-2-4 0 0,0 0 0 0,-1-4 0 0,-1 0 0 0,-2 1 0 16,-5 1 0-16,-1 5-160 0,-5 3 16 0,-2 4 0 0,-4 5 0 31,-3 6-304-31,-4 2-64 0,-5 5-16 0,-5 5 0 16,-3 5 208-16,-3 2 32 0,-6 7 16 0,-6 7 0 0,-5 8 272 0,-5 7 0 0,-1 10 0 0,3-1 0 15,5-3 0-15,6-2-208 0,7-1 16 0,6 1 0 0,4-3 0 16,3 4 16-16,3-2 0 0,0-3 0 0,5 1 448 16,0-5 96-16,5-2 16 0,1-5 0 0,4 0 336 0,3-5 80 15,2-3 16-15,3-2 0 0,2-1-368 0,3-3-64 16,5-3 0-16,2-1-16 0,2-3-48 0,2-2 0 16,6-4 0-16,1-3 0 0,4-3-320 0,2-6 0 15,3-1 0-15,2-6 128 16,4-2-528-16,4-5-112 0,3 1 0 0</inkml:trace>
  <inkml:trace contextRef="#ctx0" brushRef="#br1" timeOffset="140449.1">12866 12508 11967 0,'-1'-2'1072'0,"0"0"-864"0,1 2-208 0,0 0 0 0,0 2 688 0,-1-2 80 16,2 0 32-16,-2-2 0 0,-1 4-800 0,0-2 0 15,-2 2 0-15,4-2 0 0,0 0 496 0,-20 16 192 16,9-7 32-16,-2 2 16 0,-2 4 1152 0,-2 3 224 16,-2 2 64-16,-5 2 0 0,-1 6 320 0,-11 4 80 15,-4 0 16-15,-8 2 0 0,-3 4-800 0,-7 0-144 16,-9 0-48-16,-9 7 0 0,-11 8-832 0,-9 1-192 0,-10 9-16 15,-11 0-16-15,-8 7-288 0,-2-1-48 0,9-6-16 0,-2 0 0 16,2 4-192-16,8-4 0 0,11-3 0 0,7-3 0 16,6-2 0-16,5-5 0 0,6-3 0 0,12-8 0 15,14-8-272-15,3 0-112 0,0-5 0 0,10-4-18240 16</inkml:trace>
  <inkml:trace contextRef="#ctx0" brushRef="#br1" timeOffset="141450.7">12085 12430 24879 0,'-5'-7'2208'0,"0"0"-1760"0,2 5-448 0,2 1 0 0,1 1 1152 0,-1-3 160 0,-3-3 32 0,-1 0 0 0,-1-4-576 0,0 0-128 0,2 4 0 0,3 4-16 16,1 4-432-16,4 2-192 0,2 4 160 0,3 6-160 16,3 4 0-16,4 5 0 0,6 5 0 0,4 7 0 0,5 6 0 0,7 6 320 15,5 10-32-15,2 3-16 16,1 1 304-16,11 10 48 0,11 18 16 0,2 3 0 16,3 6-464-16,2-6-176 0,-2 4 128 0,-1 1-128 0,3 3 768 15,0 6 64-15,3 4 0 0,-3 5 16 0,0-2-208 0,-1 6-32 16,0 1-16-16,-4-2 0 0,-4-5-448 0,-7-5-144 15,-7-4 0-15,-5-9 0 0,-6-10 0 0,-5-4 0 16,-3-6 0-16,-1 3 0 0,-1-4 0 0,-2-2 0 16,-6-9 0-16,-4-6 0 0,-3-10 0 0,-4-8 0 15,-2-5 0-15,0-2 0 0,-1-4-240 0,-1-5-96 16,-1-5-32-16,-1-5-17392 0</inkml:trace>
  <inkml:trace contextRef="#ctx0" brushRef="#br1" timeOffset="142515.94">14123 14127 11967 0,'-5'6'1072'0,"-1"0"-864"0,-1 0-208 0,2 0 0 0,-1 1 1264 0,-4 4 208 0,-8 7 32 0,-13 14 16 16,-11 12-48-16,-10 6 0 0,-6 10 0 0,-4 0 0 15,0 3-176-15,-3 1-32 0,0-4-16 0,-2-1 0 16,-4 2 320-16,-17 12 64 0,-17 15 16 0,-10 7 0 16,2 0-48-16,2-1-16 0,2-2 0 0,8 0 0 15,6-4-736-15,7 4-144 0,3-1-16 0,7-2-16 16,5-7-288-16,6-3-64 0,6-6-16 0,6-2 0 0,3-5-304 0,1 2 0 16,2-1 0-16,2-4 0 15,1-8-912-15,1-2-144 0,3-3-32 0,3-3 0 16,3-2-2240-16,0-1-448 0,3-1-80 0,-2-4-32 15,0-4 1536-15,2-3 304 0,2-4 64 0,4-5-4048 16,1-4-816-16</inkml:trace>
  <inkml:trace contextRef="#ctx0" brushRef="#br1" timeOffset="143349.46">10080 13562 911 0,'-3'2'0'0,"-1"-2"0"0,-1 3 0 0,3-3 0 0,2 3 4016 0,-2-2 720 0,2 4 128 0,-2 2 48 16,1 2-2608-16,-1 8-512 0,5 1-96 0,3 2-32 16,4 5-480-16,6-1-96 0,5 5-32 0,6 3 0 15,5 3 256-15,9 5 48 0,9 5 16 0,8 12 0 16,6 10-432-16,11 20-96 0,12 21-16 0,3 16 0 0,-12-11-624 15,14 30-208-15,8 27 128 0,6 5-128 0,2 4 0 0,-8-13 0 16,-7-16 0-16,-3-6 0 0,1-3 0 0,-3-11 128 16,-4-8 0-16,-1-3-128 0,0 1 1184 0,-1-8 128 15,-2-7 32-15,-1-9 0 0,-3-5-624 0,1-8-112 16,5-5-32-16,3-11 0 0,4-8-352 0,3-5-80 16,-2-3-16-16,10 0 0 15,4 2-736-15,-2-2-160 0</inkml:trace>
  <inkml:trace contextRef="#ctx0" brushRef="#br1" timeOffset="164566.26">14999 14655 35007 0,'-3'6'3120'0,"-1"0"-2496"0,1-2-496 0,2-2-128 0,1 0 1008 0,0 0 176 0,-1 7 32 0,-1 1 16 0,-1 6-816 0,3 0-160 16,0-1-48-16,3 1 0 0,0 0-208 0,1 2 0 15,1 4 0-15,-3 4 0 0,2 5 0 0,0 4 0 16,-1 10 0-16,2 3 0 0,-1 6 0 0,1 6 0 15,1 5 0-15,0 2 0 0,-1 0 0 0,0-2 0 16,3 2 0-16,-3-4 0 0,1-2 0 0,0-8 224 0,-1-6-64 0,0-9-16 16,-1-3 240-16,-1-7 64 0,2-8 0 15,2-5 0-15,-4-5-256 0,2-4-64 0,0-6 0 0,-2-3 0 16,0 0 16-16,-1-7 0 0,-1-5 0 0,-1-5 0 16,-3-2-144-16,-2-7 0 0,-1-1 0 0,-4-5 0 15,-1 0 240-15,-2-6 16 0,-5-4 0 0,-2-2 0 16,-1 0 0-16,-2-6 0 0,-2 1 0 0,-1-4 0 15,2 2-256-15,-1-3 0 0,1 2 0 0,3-4 0 16,0-2 192-16,4 2-64 0,5 2-128 0,2 3 192 16,3 1-192-16,5 3 0 0,2 2 0 0,2 0 0 15,3-2 0-15,4 6 0 0,2-1 0 0,3 4 0 0,2 0 0 16,4 3 0-16,3 0 0 0,3 3 0 0,3 1-128 16,-1 5 128-16,0 1-192 0,1 2 192 0,-1 3-256 15,0 2 48-15,-4 3 16 0,0 4 0 0,1 2 192 0,-4 2 0 16,0 6 0-16,-2 4-144 0,2 4 144 0,0 2 0 15,2 7 0-15,1 3 0 0,1 3 0 0,0 6 0 16,0 4 0-16,-3 2-128 0,-1 4 128 0,-1 0-128 16,-3 3 128-16,-1 3-128 0,0 2 128 0,-2-1-128 15,-1-1 128-15,0 1-128 0,-3-2 128 0,-3-5 0 16,-2-3 0-16,-3-8 0 0,-3 0 0 0,-4-3 0 16,-2-1 0-16,-6-5 0 0,-1-2 128 0,-6 0 0 15,-5-4 0-15,-1 1 0 0,0-1-128 0,-6-2 176 16,-9 4-176-16,-2-1 192 0,0-2-192 0,-1 0 0 15,4-4 0-15,1-1 128 0,3-3-128 0,7-4 160 16,5 4-160-16,1-5 160 0,0 4-160 0,4-2-176 0,4 1 48 16,4 1 0-1,3-2-704-15,6 2-128 0,3-4-16 0,5 1-17824 0</inkml:trace>
  <inkml:trace contextRef="#ctx0" brushRef="#br1" timeOffset="165036.56">15844 14405 37775 0,'1'0'1664'0,"-1"0"368"0,-1-3-1632 0,1 2-400 0,0-1 0 0,0-1 0 0,1 0 320 0,-1-4 0 0,0 0-16 0,0-8 0 0,0-3-304 0,-1-1 0 0,-2 2 0 0,-3 1 0 0,-1 1 0 0,-3 2 0 16,0 4 0-16,-1 2 0 0,0 4 208 0,-2 3 144 15,4 3 32-15,-4 4 0 0,3 1 112 0,-1 2 16 16,1 4 16-16,0 4 0 0,2-2-160 0,0 5-48 16,1 5 0-16,1 0 0 0,0 5-320 0,1 0 144 15,1 4-144-15,3-3 0 0,2 0 0 0,1 0 0 16,3-1 0-16,3-2 0 0,2 1 0 0,-1-4 0 16,3-1 0-16,-1-3 0 0,2 2-320 0,1-6 48 15,0-3 0-15,-1-2 0 0,1-3-32 0,1-7 0 16,2 0 0-16,0-8 0 0,3 0 128 0,1-8 32 15,0 1 0-15,1-4 0 0,2-2 144 0,-1-7 176 16,1-1-48-16,-2-1 0 0,-1-2 0 0,-1-1 0 0,-2-2 0 16,-3-2 0-16,-1-1 80 0,-3 0 16 0,-2 3 0 0,-3-2 0 15,-2 0-96-15,-3 5-128 0,-2-2 176 0,-3 5-176 16,-2 1 288-16,-4-3-48 0,-5-5-16 0,-2 5 0 16,-4 1-64-16,-2 3-16 0,-1 3 0 0,-2 5 0 15,-2 0-16-15,-3 4 0 0,-1 2 0 0,-1 0 0 16,2 4 0-16,0 3-128 0,3 0 192 0,2 3-64 15,3 0-128-15,4 0 0 0,1 0 0 0,5 3 0 16,-1 0-352 0,6 0-96-16,1 1-32 0,4 1-18928 0</inkml:trace>
  <inkml:trace contextRef="#ctx0" brushRef="#br1" timeOffset="168049.25">16185 12894 31327 0,'-5'2'2784'0,"0"0"-2224"0,2 0-560 0,1-2 0 0,1 0 1296 0,0-2 160 0,-2 2 16 0,0 0 16 0,-2-2-560 0,1 2-112 16,2-2-32-16,0-2 0 0,2 2-288 0,-1 2-64 16,4 2-16-16,-3 2 0 0,2 6-176 0,2 6-48 15,1 6 0-15,3 11 0 0,1 6-192 0,3 13 128 16,6 16-128-16,0 12 0 0,5 10 0 0,-1 6 0 16,4 3 0-16,0 4 0 0,2 7 0 0,-2-1 0 15,-2 0 0-15,-5-10 0 0,-3-7 0 0,-1-10 0 16,-5-4 0-16,-5-8 0 0,-1-6 0 0,-5 1 0 0,-3-2 0 15,-2 1 0-15,-3-9 256 0,-1-3 16 0,-2-7 0 0,-2-5 0 16,1-4-272-16,0-5 0 0,1-2 0 0,1-11 0 31,2-2-784-31,-2-3-224 0</inkml:trace>
  <inkml:trace contextRef="#ctx0" brushRef="#br1" timeOffset="168367.51">16524 14215 42383 0,'4'9'3776'0,"-1"-2"-3024"16,-1-1-608-16,0-6-144 0,3 0 976 0,3 3 176 15,6 4 16-15,10 0 16 0,9 5-1184 0,8 1-384 16,1-5 0-16,-2 2 0 16,-2 3-288-16,-5-1-64 0,-2 2-16 0,-3 2 0 15,-5 5-208-15,-3 5-64 0,-5 6 0 0,-3 5 0 16,-3-1 256-16,-3 3 64 0,-2 6 0 0,-2-3 0 0,-1 1 704 0,0-2 256 16,2-5 0-16,-1-5 0 0,2-9 96 0,1-3 16 15,3-9 0-15,-1-4 0 0,3-6 16 0,0-3 0 16,0-7 0-16,1-8-17920 0</inkml:trace>
  <inkml:trace contextRef="#ctx0" brushRef="#br1" timeOffset="168602.77">17115 13919 43311 0,'10'27'3840'0,"-6"-5"-3072"0,-3 2-608 0,-2-7-160 16,-1-3 1840-16,2-4 336 0,0 5 64 0,-2 14 0 15,0 18-1568-15,-5 19-320 0,0 9-64 0,-4 4-16 16,-3 7-1024-16,-3 3-208 0,-4 8-32 16,-3 2-16-16,0 5 448 15,-1 4 96-15,-2 9 16 0,1 2 0 0,1-2 448 0,0-2 0 0,3 2 0 0,0-12 0 16,3-9 272-16,3-10 160 0,0-10 16 0,4-6 16 0,-1-7-464 0,5-10 0 16,-1-8 0-16,3-7 0 15,1-7-1088-15,-1-9-320 0</inkml:trace>
  <inkml:trace contextRef="#ctx0" brushRef="#br1" timeOffset="169283.97">17796 14072 24879 0,'-6'-2'2208'0,"-1"-2"-1760"0,-2 2-448 0,2-1 0 15,2 2 3360-15,1 1 592 0,-1 0 112 0,-5-3 32 16,-5 3-3248-16,-3 3-640 0,-4 1-208 0,-3-1 128 15,-2 7-128-15,-1 1-192 0,1 3 64 0,3 2 0 16,1 3 352-16,0 3 80 0,2 4 16 0,-1 4 0 16,-1 5 112-16,0 2 16 0,2 3 16 0,0 1 0 15,2 3-256-15,1 2-48 0,3-4-16 0,2-5 0 0,6-5-144 0,2-3 0 16,5-7 0-16,1-3 0 0,3-3 0 0,1-6-176 16,2-2 176-16,2-6-128 0,1-4 128 0,2-4-128 15,4-4 128-15,0-7-128 0,2 0 272 0,-1-4 64 16,2-3 16-16,0-4 0 0,4-7-224 0,0-2 0 15,2-4 0-15,-2 5 0 0,-2 5 0 0,-1 3 0 16,0 2-192-16,0 1 192 0,-2 3 0 0,1 0 0 16,1-1 0-16,-2 5 144 0,-1 2 144 0,0 1 32 15,-3 3 0-15,-1 2 0 0,-2 0-48 0,-2 4 0 16,-3-2 0-16,-1 2 0 0,-3 1 48 0,-1 4 0 16,-2-2 0-16,0 0 0 0,-2 3-192 0,0 0-128 15,2 0 144-15,-2 3-144 0,-1 4 0 0,3 1 0 16,0 3 0-16,0 4 0 0,1 7 0 0,1 4 0 0,1 8 0 15,2 2 0-15,0 4 0 0,2 1 0 0,1 4 0 0,4 3 0 16,4 9 0-16,1 2 0 0,-2-6-128 0,-2-1 128 16,-2 5 0-16,-4-1 0 0,-3-2 0 0,-3 3 0 15,-4 3 0-15,-3 3 0 0,-3 6 0 0,-4 1 0 16,-3 3 0-16,-3-1 0 0,-2-5 0 0,-3 2 0 16,-2-1 0-16,-3 0 0 0,-4 1 0 0,-1-1 0 15,-2 0 272-15,-1-7-32 0,-2-3-16 0,2-5 0 16,-1 0-16-16,5-12 0 0,3-6 0 0,1-7 0 15,3-8-208-15,1-5 0 0,4-5 0 0,-3-10 0 16,-2-3-768-16,-5-9-128 16,-3-5-48-16,-2-8-12656 0,0-10-2528 0</inkml:trace>
  <inkml:trace contextRef="#ctx0" brushRef="#br1" timeOffset="169778.99">18337 14009 50687 0,'-13'10'2240'0,"2"-6"464"16,1 0-2160-16,3-2-544 0,3 0 0 0,1-2 0 0,-1 4-1232 0,-5-1-368 0,-4 3-64 0,-5 5 0 0,0 4 1328 0,-2 3 336 0,3 5 0 0,-1 5 0 16,4 2-144-16,0 7 144 0,2 4-192 0,0 3 192 15,3 1 0-15,1-1 0 0,1-1 0 0,-1 0 0 16,1 0 0-16,-1-5 0 0,1-3 128 0,0-7-128 16,-1 1 0-16,3-7 0 0,2-4 0 0,1-6 0 15,2-1 0-15,0-8 0 0,0 0 0 0,3-6 0 16,2 1 0-16,1-2 0 0,1-3 0 0,6-2 0 15,0-3 0-15,3-1-320 0,2 0 64 0,1-3 0 16,5-2 256-16,-3 1 0 0,0 1 0 0,0-2 0 16,-2 1-160-16,-3-1 32 0,-4 2 0 0,-2 0 0 15,-3 1 128-15,-1-1 0 0,-2 0 0 0,-1 0 0 16,-2 1 256-16,-2-1 64 0,-1 0 32 0,-3-3 0 0,1-1 272 16,-3-1 48-16,0-1 16 0,-2-3 0 0,2 2-48 0,-1 1-16 15,1-1 0-15,-2 5 0 0,1 2-432 0,0 0-64 16,0 3-128-16,0 1 176 15,1 2-608-15,-1 1-112 0,0 3-32 0,0 2 0 16,2 1-496-16,-1 0-96 16,2 1-32-16,1 1-18720 0</inkml:trace>
  <inkml:trace contextRef="#ctx0" brushRef="#br1" timeOffset="170232.16">18526 14219 34095 0,'4'21'3024'0,"-2"-8"-2416"0,-1-1-480 0,2-4-128 0,-1 0 2048 16,1-4 400-16,2 2 80 0,1 7 16 0,5 6-2288 0,3 9-464 0,1 1-96 0,-1 3-16 31,-1 2-384-31,-2-5-64 0,-2 5-32 0,-5-6 0 0,0 2 800 0,-4-2 0 0,-1 0 0 0,-3-5 144 16,1-2 752-16,-1-2 160 0,-1-9 32 0,1-4 0 15,0-5 48-15,2-5 16 0,0-4 0 0,2-6 0 16,1-8-624-16,1-3-112 0,2-1-32 0,1-9 0 16,1-5-208-16,-2-5-48 0,1-3-128 0,-2-5 192 0,1-3-192 15,-1 2 0-15,2 3 0 0,0 6 0 0,1 7-208 16,0 10 16-16,1 7 0 0,1 7 0 0,-1 5 192 0,2 8-192 15,1 1 192-15,1 6-192 0,2 5 336 0,3 4 80 16,3 8 16-16,3-1 0 0,3 4-48 0,1 1-16 16,1-1 0-16,-1-1 0 0,0-7 208 0,0 0 64 15,1-4 0-15,1 0 0 0,-3 1-304 0,-2-3-144 16,-5 1 160-16,1-2-160 0,-1 0 0 0,-2 2-208 16,-1 2 16-16,-4-1 0 15,-1 2-512-15,-2 0-80 0,-3-4-32 0,-3 1-13792 16,-2-1-2768-16</inkml:trace>
  <inkml:trace contextRef="#ctx0" brushRef="#br1" timeOffset="171869.59">21917 14009 32255 0,'0'-2'2864'0,"0"-2"-2288"0,0 4-576 0,1-2 0 0,0 2 992 0,2 0 96 15,-1-4 0-15,2 1 16 0,2 0-32 0,0-1-16 0,3 4 0 0,-3 4 0 16,0-1-576-16,-1 6-112 0,1 3-32 0,-2 4 0 16,1 4-64-16,0 3-16 0,1 4 0 0,0 6 0 15,3 7-256-15,1 1 0 0,0 3 0 0,1 1 0 16,2-1 0-16,0 4 0 0,2 2 0 0,-2 4 0 15,0-1 0-15,-2 4 0 0,0 1 0 0,-1 2 0 16,-2-3 0-16,-1-4 0 0,-2-3 0 0,-1-3 0 16,1-5 0-16,0-7 0 0,-1-4 0 0,0-3-144 15,1-4 144-15,-3-5 0 0,1-5 0 0,-3-4 0 16,0-9 0-16,-2-4-128 0,0-5 128 0,-2-8 0 16,-2-2-288-16,-3-11 32 0,0-4 0 0,-5-9 0 15,-3-6 64-15,-4-9 32 0,0-3 0 0,-3-3 0 0,2-2 160 16,-2-2 0-16,1 0 0 0,-2-2 0 0,3 2 0 15,0 4 0-15,3 0 128 0,5 5-128 0,3 5 192 0,6 2-48 16,4 4 0-16,5 3 0 0,3 3-144 0,4 4 128 16,5 2-128-16,4 3 128 0,2 2 48 0,2 5 0 15,-2 4 0-15,1 4 0 0,1 2-176 0,-2 3 0 16,2 2-160-16,-3 4 160 0,-1 2-272 0,-2 2 32 16,1 4 16-16,-1 1 0 0,2 4-16 0,-1 2 0 15,-1 3 0-15,1 4 0 0,-1 0 240 0,1 6 160 16,2 7-32-16,-1 1 0 0,2 3-128 0,-1 2 0 15,0-1 0-15,1 1 128 0,-1-2-128 0,-1 1 0 16,-3-2 0-16,-2-4 0 0,-1-3 0 0,-4-3 0 16,-4-3 0-16,-1-2 0 0,-4-2 0 0,-2-1 0 15,-2-3 0-15,-3-1 0 0,-1-1 192 0,-6-2-32 0,-3 0-16 16,-5-2 0-16,-3 1-144 0,-6-5 192 0,-5 2-192 16,-2-6 192-16,-5 2-192 0,-4-5 0 0,-2-4 0 0,-2-7-176 15,1-1 176-15,2-3-128 0,4 2 128 0,6 0-12224 16,5 3-2368-16</inkml:trace>
  <inkml:trace contextRef="#ctx0" brushRef="#br1" timeOffset="173082.73">22986 13720 42383 0,'-6'-1'3776'0,"1"1"-3024"0,1 0-608 0,3 0-144 0,0 0-784 0,-2-3-192 0,-3 3-48 0,-2-4 0 0,-5 2 784 0,0 1 240 16,-2-2 0-16,0 0-160 0,1 3 432 0,1 0 96 16,-2 0 16-16,0 0 0 0,0 6 64 0,2-1 0 15,-2 6 16-15,1-1 0 0,-1 6-208 0,2 2-64 16,-1 5 0-16,2-1 0 0,2 6-192 0,2 3 144 15,2 3-144-15,3 0 128 0,1 3-128 0,2-2-176 16,3 3 48-16,2-1 0 0,2-2-48 0,3 0 0 16,1-6 0-16,3 2 0 0,1-5 176 0,2-1-160 15,2-7 160-15,0-1-160 0,2-5-160 0,5-2-16 0,-1-6-16 16,1-4 0-16,0-2 16 0,1-4 0 16,0-3 0-16,1-3 0 0,-2-2 336 0,0-7-176 0,-3 2 176 0,1-9-128 15,-3-1 592-15,-3-3 128 0,-2-3 32 16,-3-2 0-16,-6-1-304 0,-3-1-48 0,-4 2-16 0,-7-1 0 15,-1-1-128-15,-6 2-128 0,-3 0 144 0,-4 1-144 16,-1 4 176-16,-3-1-176 0,-2 7 192 0,2 4-192 16,3 2 192-16,2 7-64 0,3 2 0 0,-1 6-128 15,2 5 0-15,0 0 0 0,3 5 0 0,1 2 0 32,3 1-496-32,0 1-96 0,3-2-32 0,1 2-11600 0,2-2-2304 0</inkml:trace>
  <inkml:trace contextRef="#ctx0" brushRef="#br1" timeOffset="173433.67">23351 12707 35007 0,'-5'4'3120'0,"0"2"-2496"0,1-2-496 0,2 1-128 0,2-2 1456 0,-1 4 272 0,-4 2 48 0,0 10 16 0,-1 7-1296 0,1 5-256 16,5 3-48-16,2 5-16 0,3-1-176 0,3 7 0 15,0 5 0-15,5 10 0 0,0 3 0 0,1 6 0 16,2 4 0-16,-1 2 0 0,0 5 0 0,-1 2 0 0,0 4 0 15,-2-3 0-15,-2 1-128 0,-2-5 128 0,-2-6 0 0,-5 0 0 16,-1 0 0-16,-1-4 0 0,-2-6 0 0,2-9 0 16,-1-4-384-16,0-11 0 0,2-1 0 0,2-14-17840 15</inkml:trace>
  <inkml:trace contextRef="#ctx0" brushRef="#br1" timeOffset="173700.42">23701 13716 7359 0,'6'-7'320'0,"0"2"80"0,1 1-400 0,-1 2 0 15,1 4 0-15,-2 1 0 0,2 0 2448 0,5 3 416 16,7 4 80-16,6 9 0 0,4 3 288 0,-1 8 48 15,-1 3 16-15,-3 6 0 0,-4 1-624 0,-2 1-128 16,-2 1-32-16,-4-1 0 0,1 0-1248 0,-2-3-256 16,-1-3-48-16,1-7-16 0,0-2-656 0,-1-4-128 15,1-3-32-15,0-4 0 0,2-3-288 0,-2-4-64 16,1-5-16-16,-1-4-12304 16,0-5-2448-16</inkml:trace>
  <inkml:trace contextRef="#ctx0" brushRef="#br1" timeOffset="173949.16">24302 13365 41471 0,'-7'26'1840'0,"-1"-5"368"0,-1 1-1760 0,3-6-448 0,1-3 0 0,3-1 0 15,-3 5 128-15,-4 14-128 0,-3 20 0 0,-5 18 128 16,-3 13-128-16,1 3 0 0,3 4 0 0,0 0 0 15,-1 6 160-15,1 6-160 0,-2 0 192 0,1 0-192 16,-1 6 176-16,-1 0-176 0,2 7 160 0,-2-3-160 0,3-3 0 16,0 0 0-16,2 5 0 0,3-9 0 15,1-9-1344-15,2-19-352 0,2-13-80 16,3-19-9680-16,3-9-1952 0</inkml:trace>
  <inkml:trace contextRef="#ctx0" brushRef="#br1" timeOffset="178202.19">24476 12878 28559 0,'-8'-9'2544'0,"1"3"-2032"0,4 5-512 0,3-2 0 0,1 1 960 0,-2 0 112 0,-2-4 16 0,0-4 0 0,-1-2 64 0,1-3 0 15,3 3 16-15,0 4 0 0,3 3-288 0,-1 5-64 16,2 0-16-16,0 5 0 0,-1 2-224 0,2 2-64 15,2 4 0-15,-1 3 0 0,0 0-192 0,1 3-64 16,3 5 0-16,0 5 0 0,3 3-96 0,1 6-32 16,1 7 0-16,1 4 0 0,3 6-128 0,-1-1 0 15,1 5 0-15,-1-2 0 0,1 4-128 0,-3-2 128 0,-4 2 0 16,0-2 0-16,-5 4 0 0,-2-5 0 0,-1 2 0 16,-4-3 0-16,-2-10 0 0,0-7 0 0,-2-4 0 0,-1-4 0 15,-1-4 0-15,0-5 0 0,0-4 0 0,0-5 128 16,1-4-128-16,2-3 0 0,-1-4 0 0,1-6 0 15,0-4 256-15,0-3 64 0,-1-2 0 0,0-10 16 16,-1-3 96-16,-1-3 16 0,0-4 0 0,-2-6 0 16,3 3-448-16,2-3 0 0,1 4 0 0,4 2 0 15,1 6 192-15,2 1-64 0,3 6 0 0,-1 0 0 16,2 4-128-16,1 1-176 0,1 2 48 0,1-3 0 16,2 3 128-16,1 1 0 0,1 2 0 0,-1-1 0 15,1 1 0-15,-1 2 0 0,1 2 0 0,0 1 0 16,1 4 0-16,-1 0 128 0,1 6-128 0,1 1 176 0,0 5-176 15,0 2 0-15,0 4-192 0,-1 4 192 0,-1 1-144 16,-1 4 144-16,1 5 0 0,-2 0 0 0,-2 0-128 0,-2 2 128 16,0-5 0-16,0 2 0 0,-3-2-256 0,0-5 48 15,-1-1 16-15,-1-3 0 16,0-2-240-16,0-6-32 0,1 1-16 0,-2-10-18880 16</inkml:trace>
  <inkml:trace contextRef="#ctx0" brushRef="#br1" timeOffset="178582.96">25307 13761 14735 0,'1'18'1312'0,"-2"-9"-1056"0,0 1-256 0,0-7 0 0,2 0 6320 0,0-3 1200 0,2 0 240 0,0 0 48 0,5 0-6496 0,3 0-1312 0,4-6-256 0,3-3-48 16,2-1 128-16,2-3 32 0,-1-2 0 0,0-1 0 15,-2 1 144-15,-2 1 0 0,-1-1 0 0,-1 2 128 16,-1-3-128-16,-3 3 128 0,-1 1-128 0,-1 0 128 16,0-2 0-16,0-2 16 0,0 1 0 0,-3-1 0 15,-1 4-144-15,-1-4 0 0,-2 1 144 0,-2 1-144 16,-2 2 0-16,-5-1 0 0,1 1 0 0,-4 0 0 16,0 1 0-16,-3-2 0 0,-1 1 0 0,-2 2 0 15,-2-2 0-15,-1 2 0 0,2 5 0 0,-1 4 0 16,2 4 0-16,-1 6 0 0,0 2 0 0,-4 8-128 15,1 5 128-15,0 5 0 0,2 3 160 0,-1 1-160 16,3 3 0-16,0-1 0 0,2 2 0 0,2-1 0 0,2-2 240 0,4-3-48 16,3-1-16-16,3-3 0 0,4-1-176 0,2-4 0 15,2-2 0-15,0-1 0 0,3-1-144 0,-3-5-112 16,-2-5-32-16,3 2-12304 16,4-2-2448-16</inkml:trace>
  <inkml:trace contextRef="#ctx0" brushRef="#br1" timeOffset="179049.19">25958 13738 41471 0,'-2'-1'1840'0,"1"-1"368"0,0-2-1760 0,1 2-448 15,1-1 0-15,-1 2 0 0,1-2 0 0,1 0 0 0,1-6-192 0,0-1 192 16,-1-2-192-16,1 2 192 0,-3 0-192 0,-1 1 192 15,-3-1 0-15,-2 0 256 0,-2-1 0 0,-3 0-16 16,0-1 384-16,-3-1 80 0,1 4 0 0,-1-4 16 16,1 3-192-16,0 5-32 0,2 4-16 0,1 1 0 15,2 6-208-15,-2 2-32 0,1 4-16 0,0 3 0 16,1 5-224-16,-1 4 0 0,-1 5-192 0,0 6 192 31,0 3-528-31,-1 3 0 0,1-2 0 0,0 1 0 0,4-2 128 0,1-6 16 0,2 0 16 0,1-3 0 16,4-2 368-16,0-5-144 0,4-2 144 0,0-1 0 0,2-1 0 15,1-5 0-15,0-1 0 0,3-2 0 0,-1-4-432 16,1 0 32-16,2-2 0 0,-2-7 0 0,2 2 112 0,-2-5 32 16,3-4 0-16,0-2 0 0,1-4 432 0,2-5 80 15,2-4 32-15,0-1 0 0,0-6 224 0,1-3 64 16,2-3 0-16,-1-3 0 0,1 0-64 0,-4 0 0 16,0-1 0-16,-2-5 0 0,-1-2-96 0,-3-3-32 15,-3-5 0-15,-5-2 0 0,-3 2 208 0,-3-2 48 16,-4 0 0-16,-4-1 0 0,-2 3-288 0,-5-5-48 15,-5 2-16-15,-2-4 0 0,-5 4-288 0,-1 3-192 16,-1 6 16-16,-1 2 16 16,1 3-832-16,2 5-160 0,3 7-48 0,5 5 0 15,4 4 16-15,3 9 0 0</inkml:trace>
  <inkml:trace contextRef="#ctx0" brushRef="#br1" timeOffset="179418.65">26353 13842 42383 0,'-7'23'1872'0,"1"-11"400"0,0 0-1824 0,2-6-448 0,3-2 0 0,1-4 0 0,-2 0 352 0,1 3-32 0,-1 0 0 0,-1-1 0 16,1-2-160-16,2-4-32 0,0-4-128 0,0 0 192 0,1-6 64 0,-1-4 0 15,1-3 0-15,-1-5 0 0,1-3 128 0,-1-5 48 16,0-2 0-16,0-5 0 0,-1 0 112 0,1-2 32 16,0 1 0-16,0 1 0 0,1 3-352 0,-1 3-64 15,2 0-16-15,-2 3 0 0,0 5-144 0,1 1 0 16,0 4 0-16,2 0 0 0,-2 3 0 0,3 0 0 15,1 6 0-15,-1-2 0 16,3 5-512-16,-1 1 32 0,3 5 0 0,-1 1 0 16,1 3-672-16,1 3-144 0,0 0-32 0,-1 1-18288 0</inkml:trace>
  <inkml:trace contextRef="#ctx0" brushRef="#br1" timeOffset="180000.18">26878 13324 16575 0,'-4'6'1472'0,"-1"-3"-1168"0,0 1-304 0,1-2 0 0,2-1 4528 0,-1 2 848 16,1-1 160-16,-2-1 32 0,-2 3-3232 0,-1 1-656 16,-1 1-128-16,1 0-16 0,1-2-896 0,-1 0-160 15,2 2-32-15,-1-2-16 0,0 2-432 0,-1 3 0 16,-1-2 0-16,0 4 0 0,-2 2 0 0,0 3 0 15,1 0-224-15,-1 6 80 0,2 0 144 0,-2 4 0 16,0 5 0-16,1 0 0 0,1 5 0 0,-1-2 0 16,1 1 0-16,2-4-128 0,1-3 128 0,2 1 0 15,1-3 0-15,1-1 0 0,2-6 0 0,2-3 0 16,-1-1 0-16,2-2-128 0,1-3 0 0,1-1 0 16,0-2 0-16,3-5 0 0,0 2-128 0,1-3 0 15,1-2-16-15,0-3 0 0,1 2 144 0,1-7 128 16,0 2-192-16,2-6 192 0,-1 1 0 0,0-4 0 0,1 0 160 0,-1 0-32 15,1-3-128-15,-2-3 176 0,1 0-176 0,0-6 192 16,-1 5-64-16,-2-6-128 0,0 1 192 0,-3-3-64 16,-2 3 16-16,-2-5 0 0,-4-1 0 0,-3-1 0 15,1 1-144-15,-4 1 128 0,-2 5-128 0,-1 1 128 16,0 3-128-16,-3 2 0 0,0 3 0 0,0-2 0 16,-1 4 0-16,1 2 0 0,0 2 0 0,-1 0 128 15,1 3-336-15,0 2-80 0,-2 2-16 0,0 3-18624 16</inkml:trace>
  <inkml:trace contextRef="#ctx0" brushRef="#br1" timeOffset="180467.79">27119 13440 28559 0,'1'0'1264'0,"0"0"272"0,1 0-1232 0,-1 0-304 0,0 4 0 0,-1-1 0 0,1 0 752 0,0 5 80 0,2 3 32 0,-2 7 0 0,2 10 1248 0,-3 3 256 16,0 3 64-16,0 1 0 0,-2-3-1296 0,2 1-256 16,2-1-48-16,-1-3-16 0,1-3-352 0,2-1-64 15,1-3-16-15,0-4 0 0,1-2-224 0,-1 1-160 16,0-5 192-16,0 0-192 0,-1 1 0 0,-2-3 0 0,-1-3 0 0,1-2 0 15,-1 1 0-15,0-6 0 16,-1 1 0-16,-1-1 0 0,1-1 256 0,-1-5-16 0,-2-3 0 0,1-3 0 16,0-4 352-16,0-4 80 0,1-2 16 0,1-7 0 15,1-5-224-15,1-1-32 16,2-2-16-16,2 1 0 0,2-1-256 0,2 5-160 0,1 3 192 0,0 5-192 16,0 8 0-16,0 1 0 0,0 7 0 0,0 5 0 15,1 3 0-15,0 1 0 0,0 4 0 0,2 0 0 16,-1 3 0-16,4 1 0 0,0 2 0 0,0 2 0 15,3 1 0-15,0 2 0 0,1 3 128 0,-1 3-128 16,1 1 0-16,0 1 0 0,-2 0 0 0,0 1 0 16,1 3 0-16,-3 0 0 0,0 1 0 0,-1-1 0 15,1 1-560-15,-3-1-64 0,-1-2-16 16,-3-1 0-16,-3 0-240 0,-1-6-48 0,-2 0-16 0,-3-3-12672 16,-2-1-2528-16</inkml:trace>
  <inkml:trace contextRef="#ctx0" brushRef="#br1" timeOffset="181282.84">29123 13698 28559 0,'-15'11'2544'0,"4"-8"-2032"0,0 1-512 0,3-1 0 16,4-2 2848-16,1-1 480 0,1 2 80 0,-3-2 32 0,-3 4-2240 0,-1 2-448 0,-1 3-96 0,4 4-16 0,2 4-304 0,1 4-64 15,5 7-16-15,-1 3 0 0,3 5-256 0,-3 7 0 16,0 5 0-16,-2 5 0 0,-4 8 0 0,-3 2 0 15,-4 0 0-15,-4 6 0 0,-3-2 0 0,-2 6-176 16,-3 4 176-16,-4 1-208 0,2-5-144 0,-1-4-32 16,0-6 0-16,4-11 0 0,0-6 544 0,6-10 96 15,3-5 32-15,3-9 0 0,3-6 176 0,3-7 48 16,1-6 0-16,3-5 0 0,1-6-176 0,1-7-16 16,3-7-16-16,1-9 0 0,2-7-304 0,3-7 0 15,0-8 0-15,2-5 0 0,1-9 240 0,0-4-64 16,2-8-16-16,1-4 0 0,0-5 0 0,0-4 0 15,2-5 0-15,-1-1 0 0,-1 2-160 0,2 4 0 0,1 7 0 16,0 6 128-16,0 7-128 0,0 5 128 0,2 6-128 16,1 6 128-16,0 7-128 0,2 4-176 0,1 6 48 0,1 6 0 15,0 0 128-15,0 3 0 0,1 4 0 0,-3 4 0 16,5 4-192-16,-2 5-16 0,0 2 0 0,-2 4 0 16,0 1 32-16,-2 5 16 0,2 5 0 0,-3 1 0 15,1 4 16-15,-4 3 0 0,0 6 0 0,-4 2 0 16,-3 1 144-16,-4 8-192 0,-2 3 192 0,-4 3-192 15,-2 5 192-15,-2 0 0 0,-4 6 0 0,-3 3-128 16,-2 1 256-16,0-3 48 0,-2-4 16 0,1-5 0 16,-1-2 192-16,1-6 64 0,0-2 0 0,-3-1 0 15,0-4-64-15,-1 0-16 0,0-4 0 0,-1 1 0 16,-1-5 80-16,-1 0 32 0,0-1 0 0,0-2 0 0,5-4-32 16,-4-1-16-16,0 0 0 0,-3-1 0 0,0-1-304 15,-2 0-128-15,0 1 128 0,-2 2-128 16,2 1-384-16,0 0-144 0,1 0-48 0,2-2 0 15,4-1-960 1,3-7-208-16,2 0-48 0,1-4 0 0,5-2 208 0,1-4 48 0,4-3 0 0,3-3-16368 16</inkml:trace>
  <inkml:trace contextRef="#ctx0" brushRef="#br1" timeOffset="181715.69">29873 13542 37775 0,'3'-4'1664'0,"-1"-1"368"0,-1 1-1632 0,0 1-400 0,-1 3 0 0,1-3 0 0,-1 3 176 0,0-3-48 0,1-1-128 15,-1-2 192-15,0 1 576 0,-1-1 128 0,-1 2 0 0,-2 4 16 0,0 0 16 0,-2 0 0 0,-1 6 0 0,-1 0 0 16,-2 7-256-16,-1 0-48 0,-1 8-16 0,-2 1 0 15,0 7-288-15,-1-1-64 0,0 4-16 0,-1 1 0 16,2 0-240-16,1-1 0 0,1-2 0 0,0 0 0 16,2-2 0-16,0-1 0 0,4 0 0 0,0-4 0 15,2-5 0-15,3 2 0 0,0-5 0 0,2-2 0 16,3 0 0-16,1-5 0 0,2 0 0 0,3-4 0 0,2-4-224 16,3-2-96-16,2-4 0 0,3-3-16 15,3 0-192-15,-1-5-48 0,0-1 0 0,0-5 0 16,2 2 48-16,-3-7 0 0,1-1 0 0,-3-1 0 0,-2 1 144 15,-2-3 48-15,-4 1 0 0,-2 0 0 0,-3-1 208 0,-4 3 128 16,-2-2-160-16,-2 3 160 0,-3 0 176 0,-3 2 128 16,-2-2 16-16,-1 3 16 0,0 0 416 0,-1-1 80 15,-1 2 0-15,2 3 16 0,1 2-464 0,-1 0-112 16,1 2-16-16,-2-2-13872 16,0-1-2768-16</inkml:trace>
  <inkml:trace contextRef="#ctx0" brushRef="#br1" timeOffset="182033.01">30246 12236 24879 0,'1'20'2208'0,"-2"-8"-1760"0,-1 0-448 0,0-2 0 0,1-1 3936 0,1-3 704 0,-1 4 144 0,1 4 16 0,0 10-3680 0,0 11-736 0,1 3-160 0,2 9-32 16,0 4 64-16,1 2 16 0,1 2 0 0,-1 4 0 16,1 2-48-16,-3 3-16 0,-1 1 0 0,-1 2 0 15,-3 2-48-15,-4 1-16 0,0 3 0 0,-4 0 0 0,-2 0-144 0,-3 0 0 16,-2 2 0-16,-3-3 0 0,-1-3-288 0,2-8-96 15,1-8 0-15,4-8-16 16,4-10-608-16,3-4-112 16,0-3-32-16,3-5-17120 0</inkml:trace>
  <inkml:trace contextRef="#ctx0" brushRef="#br1" timeOffset="182347.58">30445 13387 42383 0,'-4'10'3776'0,"2"-1"-3024"0,1-3-608 0,2-2-144 16,1-1 640-16,1 4 80 0,-1 5 32 0,3 6 0 15,5 11-432-15,0 2-64 0,5 5-32 0,0 1 0 16,1-3-224-16,0-1 0 0,-1-5 0 0,0 0 0 16,-1-2 240-16,-1 2 48 0,-1-2 16 0,-1-4 0 15,-1 3-304-15,-2-3 0 0,-2 0 0 0,-2-3 0 32,-2 3-832-32,-1-6-208 0,-1 0-48 0,0-4-18688 0</inkml:trace>
  <inkml:trace contextRef="#ctx0" brushRef="#br1" timeOffset="182589.11">31037 13200 42383 0,'-6'7'3776'0,"1"-1"-3024"0,3-2-608 0,1-1-144 0,2 2 320 0,-2 1 48 16,-2 6 0-16,-2 9 0 0,-1 7-368 0,-3 10 0 15,-1 6 0-15,-3 8 0 0,-3 3 0 0,-3 6-160 16,-2 2 16-16,-5 6 0 0,-2 4 400 0,-4 6 96 16,-3 7 16-16,-3-1 0 0,-2 6 176 0,-2-2 32 15,-1 0 16-15,1-1 0 0,1-2-592 0,4-7-208 0,2-6 0 16,4-8 0 0,4-8-400-16,4-6-80 0,5-9-16 0,3-5-12480 0,6-7-2496 0</inkml:trace>
  <inkml:trace contextRef="#ctx0" brushRef="#br1" timeOffset="191516.16">31609 12936 9215 0,'-5'-8'816'0,"0"0"-656"0,2 4-160 0,2 0 0 0,1 2 1472 0,0-4 256 16,-2-2 48-16,-1-7 16 0,1-4-704 0,0-4-128 15,5-4-16-15,1 1-16 0,2 4-528 0,2 0-96 0,1 1-32 16,1 3 0-16,1 6 640 0,-2 0 128 15,1 3 32-15,-2 3 0 0,0 2 720 0,-2 2 160 0,-1 2 32 0,0 2 0 16,0 2 352-16,-1 2 80 0,-1 6 16 0,0 1 0 16,0 5-1296-16,1 6-256 0,0 3-48 0,0 8-16 15,0 3-368-15,1 4-64 0,0 7 0 0,2 2-16 16,-4 6-368-16,1 1 144 0,-2 4-144 0,-2-1 0 16,-1-1 0-16,-1 2 0 0,-2-5 0 0,0-5 0 15,-1-3-192-15,2-4-32 0,-2-3-16 0,0-5 0 16,1-5-640-1,0-7-128-15,1-3-16 0,0-6-17152 0</inkml:trace>
  <inkml:trace contextRef="#ctx0" brushRef="#br1" timeOffset="192017.23">31311 13292 45151 0,'3'1'2000'0,"1"-2"416"0,2 1-1936 0,3-6-480 16,0 2 0-16,1-2 0 0,4-3 176 0,9-4-176 16,12-10 192-16,19-8-192 0,11-6 0 0,11-2 0 15,2 5 0-15,-7 6 0 16,-5 8-864-16,-8 4-128 0,-6 7-32 0,-8 2 0 16,-5 7-2656-16,-8 4-544 0,-7 2-96 0,-3 0-32 15,-5 0-1184-15,-2 2-240 0,-3 0-48 0,-1-1-16 0,-3 0 5552 0,0 2 1120 0,-1-3 208 16,-2 0 48-16,0-2 3072 0,0-1 624 15,1 1 112-15,0 1 32 0,-1 1-1376 0,0-2-272 0,-2 5-48 16,0-4-16-16,0 3-1904 0,-2 1-384 0,-3-3-80 16,0 4-16-16,-2 0-368 0,-4 3-80 0,-2 5 0 15,-4-2-16-15,-1 2-112 0,-1 5-32 0,-3 0 0 0,-1 4 0 16,0 2-16-16,-2 3 0 0,4 3 0 0,1-1 0 16,4 1-208-16,2-3 0 0,5 3 0 15,3-4 0-15,4-3 0 0,3-2 0 0,3-1 0 0,3-6 0 16,3-4 0-16,2-1 0 0,2-4 0 0,2-2 0 15,2-4 0-15,1-4-128 0,1 0 128 0,3-6-208 16,0 0 208-16,1-4 0 0,0-2 0 0,0-5 0 16,-2 1 0-16,-1-6 240 0,-4 1-48 0,-3-1-16 0,-3 2 32 15,-3-2 16-15,-4 0 0 0,-4-1 0 0,-2 1-224 0,-3 0 144 16,-5-3-144-16,-3 3 128 0,-2 1 256 16,-5 1 64-16,1 4 0 0,0 0 0 0,0 3 0 15,0 1 16-15,0 2 0 0,0 2 0 0,2 1-336 0,2 4-128 16,1-1 0-16,2 1 144 15,3 0-848-15,0 0-192 0,4 0-16 16,0-1-19872-16</inkml:trace>
  <inkml:trace contextRef="#ctx0" brushRef="#br1" timeOffset="192649.83">32546 13422 26719 0,'-1'6'2368'0,"0"0"-1888"0,1-2-480 0,0 0 0 0,1-2 1728 0,0 4 240 0,0 0 48 0,1 7 16 0,-1 4-624 0,1 4-112 0,-1 1-16 0,1-2-16 16,-1 1-1008-16,-1 1-256 0,0 1 0 0,0 1 0 15,-1 2 256-15,-3 3 0 0,0 2 0 0,-1 1 0 16,-1 4 64-16,-3 3 0 0,1 2 16 0,-2 1 0 16,0-1-208-16,-1 0-128 0,1 0 128 0,-1 3-128 15,1-3 0-15,0-3 0 0,1-2 0 0,1-1 0 16,0-2 0-16,1-4 0 0,1-3 0 0,1-4 0 0,0-4 0 16,1-1 0-16,2-1 0 0,-2-8-128 15,3 2 128-15,0-6 0 0,-1-2 0 0,2-2 0 0,0-5 256 0,-1-2 0 16,1-5-16-16,-1-7 0 0,0-3 48 0,-2-7 16 15,1-7 0-15,-1-7 0 0,1-4 128 0,0-7 16 16,0-7 16-16,1-8 0 0,1-3-48 0,0-2-16 16,-2 1 0-16,4 1 0 0,-1 3-32 0,1 5-16 15,3 2 0-15,3 5 0 0,2 5-144 0,2 5-16 16,3 6-16-16,2 3 0 0,4 3-176 0,0 3 0 16,3 4 0-16,-1 3 0 0,3 3 0 0,-2 3 0 15,2 6 0-15,-2 0 0 0,1 5 0 0,1 0-192 16,1 2 0-16,-1 4 16 0,0-2 16 0,-4 4 0 15,0 1 0-15,-5 4 0 0,-2-1-144 0,-4 2-16 16,-4 4-16-16,-3 0 0 0,-3 5-48 0,-3 1-16 0,-2 3 0 16,-3 6 0-16,-1 1 400 0,-3 1 0 15,1 2 0-15,-2-1 0 0,1-2 0 0,-2-1 0 16,1 0 0-16,0-2 0 0,-1-2 128 0,0 1-128 0,0-2 128 16,1-4-128-16,1-1 160 0,-2-3-32 0,1-2-128 0,1-3 192 15,-2-1-32-15,1 0-16 0,1-5 0 0,-3 2 0 16,2-1-336-16,-2-1-64 0,3 2 0 0,-1-2-16 15,0 2-848 1,2-1-160-16</inkml:trace>
  <inkml:trace contextRef="#ctx0" brushRef="#br1" timeOffset="193022.83">33002 13359 37775 0,'4'0'1664'0,"1"-4"368"0,2-1-1632 0,2 1-400 0,-2 1 0 0,0 0 0 0,1 2 256 0,7-5-48 0,7 0 0 0,8-4 0 0,5-1 48 0,-1 3 16 16,-3-2 0-16,-4 4 0 0,-6 0 496 0,-3 0 80 16,-5 1 32-16,-4 0 0 0,-2-1-112 0,-2-3 0 15,-1 3-16-15,-1-4 0 0,-2-2-336 0,-2-2-64 16,1-1-16-16,-3-3 0 0,-1 2-336 0,-1-4 0 15,-1-3-160-15,-1 1 160 16,-1 1-576-16,-1 1 0 0,-1 2 0 0,-1-1 0 16,-1 9 64-16,0 2 16 0,-2 7 0 0,1 1 0 0,-3 6 112 0,-2 4 32 0,0 6 0 0,-2 6 0 15,0 0 352-15,-1 9 0 0,-1 4 0 0,0 3 0 16,2 7 0-16,0 2 160 0,4-3 16 0,3-2 0 16,1 1 304-16,4-2 64 0,3 1 16 0,4-2 0 15,4-2 16-15,5-6 16 0,2-3 0 0,2-3 0 16,4-5-208-16,1-5-64 0,3-3 0 0,2-1 0 15,3-9-192-15,2-3-128 0,5-3 128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0:21.9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19717 4555 14735 0,'-9'-7'1312'0,"3"3"-1056"0,0-1-256 0,2 4 0 0,2 1 2144 0,0 1 368 0,-1 2 80 0,-1-1 16 0,-1 3-720 0,-4 1-144 0,2 3-16 0,0 1-16 0,0 0-1072 0,4-1-192 0,0 0-64 0,2 0 0 0,3-3-256 0,2 0-128 16,2-2 128-16,2-1-128 0,-1 0 432 15,4 0 0-15,2 1 0 0,0-3 0 0,3 1 0 16,2 1 0-16,0-3 0 0,1 3 0 0,-2-3-432 0,2 4 0 15,-2 1 0-15,0-1 0 0,-1 0 0 0,0 2 0 16,-1-3 0-16,0 2 0 0,0 3 384 0,-2-2-16 16,2 0 0-16,-1 0 0 0,-1-2 112 0,-1 1 32 15,-2 0 0-15,-2 0 0 0,1-4-112 0,-1 2-16 16,1 0 0-16,0 2 0 0,1-1-128 0,0 0-16 16,1 2-16-16,0 0 0 0,0 3-224 0,-1-3 176 15,-1 4-176-15,-3 0 160 0,-1 2-160 0,-2 0 0 16,0 1 0-16,-2 0 128 0,-2 2-128 0,-3 1 0 15,0 0 144-15,-4 4-144 0,-2 2 256 0,-4 3-32 16,-2 0 0-16,-1 1 0 0,-2 0-64 0,-3 5-16 16,-4 3 0-16,-2-2 0 0,-2-1-144 0,2 0 128 0,0-5-128 15,4-1 128-15,4-3-128 0,4-4 0 0,3-1 0 16,5-4 0-16,3 0 0 0,1-4 0 0,2-2-144 16,-1 2 144-1,1-3-464-15,0-1-48 0,1 1 0 0,-1 3-17760 0</inkml:trace>
  <inkml:trace contextRef="#ctx0" brushRef="#br0" timeOffset="674.83">19751 5553 23951 0,'7'-10'2128'0,"-1"2"-1696"0,0 0-432 0,-2 6 0 0,1 2 1168 0,1-4 160 0,5-2 16 0,5-6 16 0,4-1-784 0,1 3-144 0,-4 5-48 0,-4 4 0 0,-6 7-128 0,-5 2-48 0,-3 7 0 0,-5 1 0 0,-5 6-208 0,-4 3 144 0,-5 1-144 0,-2 2 128 16,-2 1 0-16,-3-3 0 0,0 1 0 0,-1-2 0 15,-2 0 672-15,3-2 128 0,1-3 32 0,2-4 0 16,4 1 0-16,4-6 0 0,3 0 0 0,3-1 0 16,3-4-640-16,2 0-112 0,2 1-16 0,3-4-16 0,3 1-176 15,-1 1 0-15,3-1 0 0,1 2 0 0,2 0 0 16,1-2 0-16,3 2-144 0,0 0 144 0,2 2 0 0,-1 0 0 15,1 2 0-15,1 2 0 0,-2 1 0 0,1-1 0 16,-2 2 0-16,-2-2 0 0,1 3 0 0,-1-5 0 16,-1 2 0-16,-2-4 0 0,1 0 0 0,-2-1 0 15,0-1 0-15,-1 1 0 0,1 2 0 0,-2-3 0 16,0 0 0-16,-2 0 144 0,-1 1 224 0,-1 0 32 16,0 2 16-16,-1-2 0 0,0 3-416 0,-2 1 0 15,0 1 0-15,-4 2 0 0,2-2 0 0,-2-2 0 16,0 3 0-16,-3-1 0 0,-1 0 0 0,-2 1 0 15,0-3 0-15,-2-3 0 0,1-1-160 0,-1-3 160 16,-2-3 0-16,0-3-144 16,-1 2-1120-16,1-5-208 0</inkml:trace>
  <inkml:trace contextRef="#ctx0" brushRef="#br0" timeOffset="953.81">19795 5537 40543 0,'-9'-2'1792'0,"4"-1"384"0,1 3-1744 0,3 0-432 0,2 0 0 0,2 3 0 0,1-3 368 0,3 2-16 0,4 0 0 15,6 0 0-15,6 0-160 0,8-2-48 0,6-2 0 0,4-4 0 0,3-2-144 0,3 0 0 0,1-2 0 0,0 0 0 0,-1-2 0 0,0-4 0 16,-3 1 0-16,-3-1 0 0,-3 0-192 0,-2-1-32 16,-3 1 0-16,-4 2 0 15,-1-3-1312-15,-3 1-256 16</inkml:trace>
  <inkml:trace contextRef="#ctx0" brushRef="#br0" timeOffset="1808.97">19556 6575 39615 0,'-2'0'3520'0,"0"0"-2816"0,2 0-560 0,2 2-144 0,-1 2 400 0,0 0 48 0,2 4 16 0,-1 2 0 0,2 9-464 0,-2 6 0 15,-1 4 0-15,-2 8 0 0,-3-1 0 0,-3 4 0 16,-4-1 0-16,-1-2 0 0,-3 1-336 0,-3-3 32 15,0 4 16-15,-3-2 0 0,1-1 96 0,0-2 32 16,2-3 0-16,0-2 0 16,5-5-336-16,3-4-64 0,2-5-16 0,5-9-16384 0</inkml:trace>
  <inkml:trace contextRef="#ctx0" brushRef="#br0" timeOffset="2092.32">19984 6435 43311 0,'-10'4'1920'0,"1"-1"384"0,2 4-1840 0,3 1-464 0,3-1 0 0,1 0 0 16,1 5-128-16,-1 4-128 0,1 13-32 0,-1 9 0 15,2 12 288-15,0 3 0 0,1-3 0 0,-1-4 0 0,-1-5 0 16,-1-4 0-16,-1-6 0 0,-3-1 0 0,1 1 0 0,-3-5 0 16,-2 2 0-16,-2 1 0 0,0-2-128 15,-1 1 128-15,0 2-192 0,-3 2-12288 16,2 1-2480-16</inkml:trace>
  <inkml:trace contextRef="#ctx0" brushRef="#br0" timeOffset="3478.06">19039 7583 34095 0,'0'-5'3024'0,"1"1"-2416"0,3 0-480 0,-1 2-128 16,-1 1-720-16,2-4-176 0,2-3-16 0,4-2-16 0,5-5 704 0,2-1 224 0,2 0 0 0,0 1-160 15,1 2 160-15,-1 3 0 0,-2 1 0 0,0 3 0 16,1 0 192-16,-1 2-16 0,0 2-16 0,2 2 0 16,1 0 512-16,1 2 96 0,0-2 32 0,-2 1 0 15,2 2-416-15,0-1-64 0,2 2-32 0,-2 2 0 16,-1-2-288-16,-3 2 160 0,-2 0-160 0,-4 3 128 15,-3-2 112-15,-3 3 16 0,-3 1 0 0,-5-1 0 16,-1 3-256-16,-5-1 0 0,-4 2 0 0,-3-2 0 16,-2 0 0-16,-5 2 0 0,0 1 0 0,-1-3 0 15,0 1 256-15,1-3 0 0,4 2 0 0,1-5 0 0,5 2 192 0,0 1 32 16,5-4 16-16,0 1 0 0,4 2-352 0,3-3-144 16,0-2 128-16,2 1-128 0,3 0 0 15,2 0 0-15,2-1 0 0,0-2 0 0,2-2 0 0,1 0 0 16,2 0 0-16,-1 0 0 0,0 1 0 15,2-1 0-15,-2 5 0 0,1-4 0 0,-1 4 0 0,-2 3 0 16,-3-2 0-16,0 0 0 0,-3 0 0 0,0 4 0 16,-1-1 0-16,-1 1 0 0,1 0 0 0,-1-2 0 15,2 2 0-15,-1-2 0 0,1 0 192 0,0 1-32 16,0 1-16-16,1 0 0 0,0-2 96 0,-1 2 16 16,1 0 0-16,0-1 0 0,-2 1-256 0,-1-3 144 15,0 4-144-15,-2-1 128 0,-2-2-128 0,-1 3-144 16,-2-1 144-16,-2 2-208 0,-1 2 208 0,-2-2 0 0,-1 0 0 15,-2 1 0-15,-1-1 208 0,-1 2-16 0,0-2 0 0,-1 0 0 16,-2 1 0-16,1-3 0 0,0 2 0 0,0-2 0 16,2-3-192-16,0 4 176 0,-2-4-176 0,-1-1 160 15,1 1-160-15,0-4 0 0,-2 0 0 0,-1 0 0 16,3-2-320-16,-2-1-32 0,-2 0-16 0,3-4-18064 16</inkml:trace>
  <inkml:trace contextRef="#ctx0" brushRef="#br0" timeOffset="4008">19910 7516 21183 0,'17'-15'944'0,"-6"3"192"0,-1 2-912 0,-3 4-224 0,-2 2 0 0,-2 1 0 0,1 1 1568 15,3-3 272-15,5-4 48 0,4-1 16 0,3-2 416 0,1 2 96 0,1 0 16 0,0 4 0 0,-1 0-1280 0,-1 3-256 16,2 1-64-16,0 2 0 0,3 2-512 0,-1 1-96 16,2-2-32-16,-1 2 0 0,-2 0-192 0,-1 1 0 15,-3 1 128-15,0-1-128 0,-1-1 128 0,-3 4-128 16,-3-1 176-16,-3 0-176 0,-1 0 208 0,-5 3-64 16,-2 1-16-16,-4 0 0 0,-2 2-128 0,-5 0 128 15,-2 2-128-15,-5 1 128 0,2-3-128 0,-2-1 160 16,-6 4-160-16,1-3 160 0,0 1-160 0,2-3 0 0,4 0 144 0,0-2-144 15,3 2 176-15,2-2-48 0,1 0 0 0,1 1 0 16,2 1-128-16,2 0 0 0,1-4 0 0,3 3 0 16,2 2 128-16,1 0-128 0,4-1 0 0,2 2 128 15,3-2-128-15,3 0 0 0,0-2 0 0,4 0-176 16,3 1 176-16,1-6 0 16,3 1 0-16,0-2 0 0,0 2 0 0,1-1 0 0,-2-1 0 15,1 2 0-15,-5 2 0 0,-1-2 0 0,-5 4 0 0,-1-1 0 16,-4 2 0-16,-3 4 0 0,-1-2 128 0,-3 4-128 15,0-2 144-15,-1 5-144 0,0-1 192 0,-1 0-192 16,0 3 288-16,-3 0-48 0,-1 1-16 0,-1 1 0 16,-1-2-32-16,-2 1-16 0,-1 1 0 0,-2 0 0 0,-2-3-176 15,-2 1 0-15,-1-2 0 0,-4 1 128 0,-3-3-128 16,-3 0 0-16,-3 3 0 0,-1-2 0 0,-3 1 0 0,-3 1 0 16,0-4 0-16,-3-4 0 15,-2-2-704-15,-4-3-64 16</inkml:trace>
  <inkml:trace contextRef="#ctx0" brushRef="#br0" timeOffset="12457.05">12932 10589 43311 0,'-1'-3'3840'0,"-1"1"-3072"0,1 1-608 0,0 1-160 16,1 0-1008-16,-1 0-224 0,-1-3-48 0,1 1-16 0,-1 0 1104 0,-2 2 192 0,2 2 0 0,-2 3 144 16,0 1-144-16,-1 5 0 0,0 1-192 0,-1 3 192 15,0 4 0-15,-3 0 0 0,-1 4 0 0,-1 1 0 16,-2 5 0-16,-2 1-176 0,-3 3 176 0,-1 5-128 16,-4 3 128-16,0 1 0 0,-1 1 0 0,-3 4 128 15,-2 5 256-15,-1 4 48 0,-1-2 16 0,1 1 0 16,2-2-16-16,2-6 0 0,4-9 0 0,1-1 0 0,4-2-16 15,4-3 0-15,4-6 0 0,4-4 0 0,2-5-416 0,0-5 0 16,3-3-224-16,1-6 80 31,1-3-608-31,-1 0-112 0</inkml:trace>
  <inkml:trace contextRef="#ctx0" brushRef="#br0" timeOffset="12845.65">13041 10576 19343 0,'-3'-5'848'0,"-1"1"192"0,1 1-832 0,-1-1-208 0,2 4 0 0,0 0 0 16,0 0 768-16,-2-2 128 0,-2 2 0 0,-3 0 16 15,-2 2-464-15,-2 0-80 0,-1 3-32 0,-1 1 0 16,0 1 592-16,-1 2 112 0,1 1 32 0,1 0 0 15,-1 2 144-15,1 0 16 0,2 1 16 0,1-1 0 16,2-1 288-16,2 0 48 0,0-1 16 0,4-2 0 16,-1 0-608-16,3 2-112 0,1 3-32 0,1 3 0 15,1-2-496-15,2 4-96 0,1 0-32 0,1 1 0 16,0 1-96-16,3 1 0 0,-1 1-128 0,0 3 192 16,0 1-16-16,0 5-16 0,2 4 0 0,1 6 0 15,0 6-32-15,2 1 0 0,-1 6 0 0,-1-4 0 16,0-1 112-16,-2 0 16 0,1-2 0 0,-4-2 0 0,-1-3-256 0,0 5 0 15,0 0 0-15,0 0 0 0,1-2 0 0,0-1 0 16,0-6 0-16,1-6 0 0,0-4 0 0,0-3 0 16,2-5 0-16,-1-5 0 0,1-3-352 0,1-6-16 15,-1 1 0-15,-2-7 0 16,0-3-848-16,-2-1-192 0,-3-1-16 0,-2-2-16128 16</inkml:trace>
  <inkml:trace contextRef="#ctx0" brushRef="#br0" timeOffset="13116.69">12463 11446 39615 0,'1'0'1760'0,"-1"-4"352"0,2 2-1680 0,0-2-432 0,2 1 0 0,0 0 0 0,2-3 336 0,5-4-16 0,7-3 0 0,10-8 0 32,7 1-688-32,5-2-144 0,2 6-16 0,-4 4-16 0,1 3 240 0,-5 5 48 0,0 4 16 0,-3 0 0 15,-4 3 240-15,-1-2-144 0,-3 2 144 0,-2-2-128 16,-2 1 128-16,-2 1 0 0,-1-2 0 0,-1-1 0 31,-2-1-656-31,-2-2-208 0</inkml:trace>
  <inkml:trace contextRef="#ctx0" brushRef="#br0" timeOffset="13482.63">13538 9951 39615 0,'3'6'1760'0,"-1"0"352"0,-2 2-1680 0,-2-2-432 0,0 2 0 15,1-1 0-15,-2 2 592 0,1 4 48 0,-2 12 0 0,-1 7 0 16,-1 2-640-16,1 5 0 0,0-2 0 0,-1-1 0 16,1-4-192-16,-1-4-128 0,1-1 0 0,1-4-16 31,0-1-304-31,3-2-64 0,0-2-16 0,1 1 0 0,4-1 288 0,-1 0 64 0,2-1 16 0,0 0-16224 16</inkml:trace>
  <inkml:trace contextRef="#ctx0" brushRef="#br0" timeOffset="15725.87">14944 9737 25791 0,'-4'-1'2304'0,"2"1"-1856"0,0 0-448 0,1-3 0 0,0 3 768 0,0-1 64 0,-3 0 16 0,-4-1 0 16,0-1-592-16,-5-4-128 0,0 3-128 0,-3-3 176 16,1 2-176-16,-2-1 0 0,-2 0 0 0,1 0 0 15,-2 0-128-15,0-1 128 0,-1 1 0 0,-1 0 0 16,1 2 320-16,-2 2 144 0,0 2 32 0,-1 0 0 15,2 0 464-15,0 2 80 0,-2-2 32 0,2 4 0 16,-1-1-208-16,-1 0-32 0,-1 3-16 0,1-2 0 16,0 2-576-16,1 1-112 0,0-4-128 0,2 2 176 0,3-1-176 0,2 0 0 15,0 2 144-15,2-4-144 16,2 2 352-16,2-2 0 0,1 2 0 0,2 0 0 0,1 1-32 0,1 0-16 16,1 1 0-16,1 3 0 0,1-2-304 15,0 4 160-15,0 2-160 0,1-4 128 0,2 5-128 0,1 1 0 16,-1-2 0-16,1 2 0 0,2 4 0 0,-2 1 0 15,3 4 0-15,0 0 0 0,-1 3 0 0,0 2 0 16,1 5 0-16,-2 2 0 0,4 5 0 0,-2-3 0 16,1 3 0-16,0 0 0 0,1 0 0 0,1-1 0 15,-2 1 0-15,1 1 0 0,1 5 144 0,-2 4 0 16,1 2 0-16,0 4 0 0,-1 4-144 0,0 3 0 16,-1 4 144-16,-1-1-144 0,0-9 0 0,1 1 0 15,0 4 0-15,0 0 128 0,2 0-128 0,-3 0 0 0,1 0 0 16,0-2 0-16,0-4 0 0,0 6 0 0,-1 6 0 15,1 1 0-15,-1 6 0 0,-1-3 0 0,1-10 0 0,0 3 0 16,1-2 0-16,-2-5 0 0,4 0 0 0,-4-6 0 16,2-5 0-16,1-2 0 0,-2-1 0 0,0-1 0 15,0-3 0-15,-2-3 256 0,-1-4-64 0,0 5-16 16,-1-1-176-16,0 5 160 0,0-4-160 0,0-2 160 16,-1 5-160-16,1 1 0 0,0-1 0 0,0-1 0 15,0 0 0-15,1 0 0 0,1 3 0 0,-1 1 0 16,0 2 0-16,2-3 0 0,-1-2 0 0,-1-1 0 15,3-4 0-15,-1-2 0 0,0-3 0 0,0-1-176 16,-1-3 176-16,-1-4 0 0,2 1 160 0,-3-3-160 16,0 0 192-16,0-2-64 0,-3 1-128 0,1-3 192 15,0 0-192-15,-1 0 0 0,-1 1 0 0,1-1 0 0,0 2 0 16,2-1 0-16,0-3 0 0,1 2 0 0,-2 1 192 0,2-1-48 16,2 5-16-16,-2-4 0 0,0 4 0 0,0 1-128 15,0-1 192-15,0-1-64 0,0 0-128 0,0-3 0 16,-2-3 0-16,1 0 0 0,-1-4 144 0,-1 1-144 15,1-1 160-15,-1-1-160 0,0 0 256 0,-1-1-32 16,-2-1-16-16,1-2 0 0,-1 2-32 0,-1-5-16 16,4 2 0-16,-2-2 0 0,1-1 0 0,2 2 0 15,-2-1 0-15,3-2 0 0,-2 5 0 0,2-4 0 16,0 1 0-16,1 2 0 0,-2-2-32 0,2 2 0 16,2 0 0-16,-2 0 0 0,0 1-128 0,1-1 0 15,-1 0 0-15,1 0 0 0,2 0 0 0,-2 0 0 16,3-2 0-16,-2 2 0 0,3-2 128 0,1-1 0 0,0 0 0 15,3-3 0-15,3 3 0 0,2 0-128 0,5 0 192 16,3-3-64-16,4 1-128 0,1-1 0 0,4 3 144 16,1-3-144-16,0 2 0 0,0-2 0 0,-1 1 0 0,0 2 128 15,-1-1-128-15,-1 0-256 0,1 1 64 0,-3 0 0 32,-2-1-384-32,-1 2-64 0,-3-4-32 0,-3 2-19728 0</inkml:trace>
  <inkml:trace contextRef="#ctx0" brushRef="#br1" timeOffset="29208.16">15378 5494 1839 0,'2'-4'160'0,"-2"2"-160"0,1 1 0 0,-1-2 0 0,0 3 1504 0,0 0 272 0,0 0 48 0,-1-2 16 0,0 0 400 0,-1 0 96 16,-1-1 16-16,-1 2 0 0,-1-2-624 0,-1 0-112 16,0-1-16-16,-1 2-16 0,0-2-816 0,-1-1-144 15,-1 4-48-15,0-1 0 0,2 2-576 0,-3-2 0 16,1 4 0-16,0 0-192 0,0-2 192 0,2 1 0 16,0 2-144-16,1-1 144 0,1-1 0 0,0 2 0 0,0-1 0 0,0-2 0 15,0 0 1008-15,0 0 112 0,1 0 32 0,0 0 0 16,-1 0-176-16,0 0-16 15,0 0-16-15,0 0 0 0,0 0-368 0,0 0-80 0,0 0-16 0,0 2 0 16,0-2-224-16,2 0-64 0,-2 0 0 0,0 0 0 16,1 0-192-16,0-2 0 0,1 2 0 0,-1-2 0 15,0 2 0-15,0-3 0 0,2 2 0 0,-1-1 0 16,1 2 192-16,0 0-64 0,-2-3-128 0,1 2 192 16,0 1 256-16,-1-2 32 0,-1 0 16 0,-1 2 0 15,-2-1-32-15,1 0 0 0,-2 1 0 0,-2-4 0 16,1 2 0-16,-2-1 0 0,-2 2 0 0,1-2 0 15,-1 0-144-15,-2 0-16 0,0 3-16 0,-3 0 0 0,0 0-288 16,-1 3 0-16,-1-3 0 0,-1 3 0 0,-1 0 0 0,-1 1 0 16,0-1 0-16,1 1 0 0,0-1 0 0,1-1 0 15,1-1-128-15,-1 2 128 0,1-3 0 0,-1 0 0 16,-1 0 128-16,0-4-128 0,1 2 208 0,-2-1-64 16,-1 2-16-16,-3-3 0 0,-2 2 96 15,-2-2 16-15,0 4 0 0,-3-3 0 16,1 1-240-16,-2 2 0 0,0 0-192 0,-1 0 192 0,2-1 0 0,1 1 0 15,-1 0 0-15,0-3 0 0,3 3 0 16,1 0 0-16,0 0 0 0,0 0-160 0,-1 3 160 0,0-3 128 16,2 1-128-16,1 1 176 0,2 1-176 0,-1-2 0 15,1 2-160-15,1-1 160 0,1-2 0 0,1 1 0 16,-1-1 0-16,2 0 0 0,0-1 0 0,0 1 0 16,2-2 0-16,-2-2 0 0,4 1 0 0,-2 3 0 15,2-3 0-15,1 0 0 0,1 1 0 0,3 1 0 16,0-2 128-16,0 2-128 0,2 0 0 0,1 1 0 0,0 1 0 15,0 0 0-15,2 2 0 0,0-3 0 0,2 3 0 0,0 0 0 16,2-2 0-16,0 1 0 0,0 1-144 0,0 1 144 16,1-2 0-16,0 2 0 0,2-2 0 0,-1 2 0 15,2-3 0-15,-1 2 0 0,0-1 0 0,1-1 0 16,0 2 0-16,0-1 0 0,0 0 0 0,-1 0 0 16,1 1 0-16,0 0 304 0,-2 0-48 0,1 0-16 15,-1 1-240-15,0 2 0 0,0 1 0 0,-1 0 0 16,2 2 0-16,0-1 0 0,-1 2 0 0,2 2 0 15,0 2 0-15,1 1 0 0,0 1 0 0,1 3 0 16,1-2 0-16,0 4 0 0,0 1 0 0,0 3 0 0,1 3 0 16,-2 1 0-16,2 3 0 0,-2 0 0 0,0-1 0 0,0 1 0 15,1-1 0-15,-1-1 0 0,1 1 0 0,0 1 0 16,-1 1 0-16,1-1 0 0,1 0 0 0,0 3 0 16,0 2 0-16,-1 2 0 0,1 1 256 0,-2 1 16 15,0 1 0-15,-1-1 0 0,2-3-272 0,-4-1 128 16,1 5-128-16,0-3 0 0,1-1 0 0,-1 3 0 15,-1 2 0-15,-1-2 0 0,-2 7 0 0,0-4 0 16,-3 1 0-16,0 1 0 0,-1-1 144 0,-1-3-144 16,3-2 0-16,-1 1 144 0,2-5-144 0,0 1 0 15,2 2 144-15,1-2-144 0,-1 1 320 0,0 0 0 16,3-1 0-16,-2 2 0 0,1-5-320 0,-1 2 128 0,1 4-128 16,-2-1 0-16,2 7 0 0,-2-1 0 0,0 2 0 0,1 1 128 15,-3 3-128-15,-2-3 0 0,2-1 0 0,-2-4 0 16,0-2 0-16,-2 1 0 0,0-1 0 0,-1 0 0 15,0-3 0-15,0-1 0 0,-2 5 0 0,1-1 0 16,0-3 0-16,0-1 0 0,3-2 0 0,2-7 0 16,2-8 0-16,2 0 128 0,0-3-128 0,2-3 128 15,1 1 96-15,0-2 32 0,1 0 0 0,-1-1 0 16,1-2-128-16,1 2 0 0,-2-2-128 16,0 0 192-16,0 2-192 0,-2 1 0 0,0-1 0 15,-2 0 0-15,1 1 0 0,-2 0 128 0,1-3-128 0,-1-1 0 16,0-2 0-16,0 0 0 0,1-2 0 0,1-2 0 15,-1 1 0-15,0-2 0 0,3 0 0 0,0-2 0 16,1 0 240-16,0 0-48 0,0 0-16 0,0-2 0 16,1 2 128-16,0-3 16 0,-1 3 16 0,0 0 0 0,0 0-336 15,0 0 0-15,0 0 0 0,0 0-128 0,0 0 128 16,0 0 0-16,0 0 0 0,0 0 0 0,0 0 0 16,0 0 0-16,0 0 128 0,0 0-128 0,0 0 0 0,0 0 0 15,0 0 0-15,0 0-128 0,0 0 128 16,10-19 0-16,-6 17 0 0,0-2 0 0,0 0 224 0,3 2 80 15,0-4 16-15,1-1 0 0,0 4-320 0,1-3 0 16,-1-1-176-16,1 4 176 0,-1-4 0 0,1 1 0 16,1 0 0-16,1 0 0 0,1-3 0 0,-1 3 0 15,0 2 0-15,-1-2 0 0,1 5 0 0,-1-4 0 16,1 4 0-16,-1-2 0 0,0 3 0 16,0 0-128-16,3-2 128 0,1 1 0 0,1 1 0 0,1-3 0 15,1 3 0-15,2-4 0 0,-1 4 0 0,1 0 0 16,0-2 0-16,1 2 0 0,-4 0 0 0,3 2 0 0,1-2 0 15,-1 2 0-15,0 0 0 0,-2 1 0 0,1 0 0 0,-1 0 0 16,-1 0 0-16,1 0 0 0,3-2 0 0,0 2 0 16,0-3 0-16,1 0-128 0,1 0 128 0,-1 0 0 15,-3-3 0-15,5 2 0 0,3-2 0 0,2 0 0 16,2-2 0-16,1 1 0 0,-2 4 0 0,0-4 0 16,-3 6 0-16,2 0 0 0,2 1 0 0,0 3 0 15,-2 0 0-15,-1 1 0 0,-1 2 0 0,0 1 0 16,-1-3 0-16,0 2 0 0,-1-3 0 0,0 0 0 15,-1-2 0-15,3-1 0 0,3 0 0 0,2-3 0 16,-3 0 0-16,2 0 0 0,3 0 0 0,1-2 0 16,-1 1 0-16,3-3 0 0,5 1 0 0,-1 1 0 0,3 1 0 15,-3 1 0-15,1 0 0 0,-1 0 0 0,-2 0 0 0,2 0 0 16,0 3 0-16,2-3 0 0,2 3 0 0,-2 1 0 16,-3-3 0-16,0 1 0 0,-2 1 0 0,0-3 0 15,-1 1 0-15,0-1 0 0,1-1 0 0,-1 1 0 16,-2-3 0-16,3 1 0 0,4 1 0 0,2-4 0 15,4 3 0-15,-1-1 0 0,1 0 0 0,-5 1 0 16,-2 0 0-16,2 2 0 0,1 0 0 0,3 2 0 16,2 0 0-16,0 1 0 0,2 0 0 0,0-3 0 15,1 2 0-15,-1-2 0 0,-1-2 0 0,-2 2 0 16,-3 0 0-16,-1-3 0 0,-4 3 0 0,3-3 0 16,1 1 0-16,2 2 0 0,-1-2 0 0,1 2 0 15,-2 2 0-15,-1 0 0 0,-1 1 0 0,0-3 0 0,0 0 0 0,2 0 0 16,4 0 0-16,1-5 0 0,3 3 0 15,1-4 0-15,0 4 0 0,-2-2 128 0,0-1-128 16,-2 1 144-16,0 1-144 0,-2-1 0 0,0-1 0 0,0 1-176 16,3 1 176-16,-2-1 128 0,-2 4-128 0,-2-3 176 15,0 6-176-15,-2-3-144 0,0 1 144 0,0 2-208 16,-1-3 208-16,0 0 0 0,1 0 0 0,1-3 0 16,1 2 0-16,0-2 0 0,2 3 0 0,1 0 0 15,2-2 0-15,-1 1 0 0,0 1 0 0,-4-3 0 16,-1 1 0-16,1-2 0 0,3 2 0 0,1-2 0 15,0 4 0-15,-1-4 128 0,1 4-128 0,-3 1 160 16,0 2-160-16,-3-3 0 0,-3 2-160 0,0-2 160 16,-3 0 0-16,-1 0 0 0,2 0 0 0,-1 0 0 0,1-2 0 0,1-1 0 15,0 2 176-15,1 1-48 0,-1-2-128 0,1 1-160 16,0-2 160-16,-1-1-208 0,-1-2 208 0,-3 1 0 16,-1-1 0-16,3 1 0 0,3-1 0 0,3 0 128 15,2 0 0-15,1-1-128 0,1 4 0 0,1-2 0 16,0 3 0-16,-2-2-192 0,0 2 192 0,-2 0 0 15,-1-2 0-15,-3 2 0 0,-1 2 0 0,-1-3 128 16,0 3-128-16,-5-1 160 0,-3 2-160 0,3 2 0 16,0-1 0-16,2-1 0 0,2 2 0 0,1-3 0 15,1 0-160-15,0-4 160 0,1 4 0 0,2-2 0 16,2-2 0-16,1 0 0 0,2 4 0 0,2-2 0 16,3 2 0-16,-1 0 160 0,-4 0-160 0,1 0 0 15,0-3 0-15,-3 2-176 0,-3-1 176 0,-2-2 0 16,-1 4 0-16,0-3 0 0,2 3 0 0,-2 0 0 0,1 0 0 15,-2 0 176-15,1 0-176 0,-2 0 0 0,2 3 0 0,-1-6-176 16,-1 3 176-16,1-3 0 0,4 0 0 0,3-1 0 16,2 1 0-16,4 0 0 0,3 1 0 0,2 1 176 15,1-2-176-15,-1 3 0 0,-1-2 0 0,-1 0-176 16,0 0 176-16,-1-2 0 0,-3 4 0 0,-1 0-128 16,0 0 128-16,-1 1 0 0,-2 2 128 0,0-3-128 15,-3 0 0-15,-3 0 0 0,1-4 0 0,0 2-128 16,-1-2 128-16,2 0 0 0,-1 2 0 0,1 2 0 15,1-3 0-15,-1 3 144 0,2-1-144 0,1 1 160 16,0 1 64-16,0 2 16 0,-1-3 0 0,1-3 0 16,3 2-240-16,1 1 0 0,3-2-144 0,-3 2 144 15,0-3 0-15,-3 3 0 0,1 0 0 0,-3-1 0 0,-2-2 0 16,0 0 0-16,-3-1 0 0,0-1 0 0,2 1 0 16,-1 1 0-16,0-2 0 0,2 4 0 0,-1-4 0 0,2 1 256 15,1 0-48-15,0 0-16 0,2-2-16 0,-1 0-16 16,1 4 0-16,1-2 0 0,-1-1-160 0,3 4 0 15,-1-3 0-15,0 4 0 0,-3-2 0 0,-1 2 0 16,0 0 0-16,-2 0 0 0,-2 2 0 0,-1-2 0 16,-2 4 0-16,-1-3 0 0,2 1 0 0,-2 1 0 15,-1-2 0-15,2 2 0 0,1-3 0 0,1 2 0 16,0-2 0-16,0 0 128 0,0 4-128 0,0-4 0 16,1 2 0-16,-1-2 0 0,1 1 0 0,1 2 0 15,2-3 0-15,2 0 0 0,2 0 0 0,-2 0 0 0,-1 0 0 16,-2 2 0-16,-3-2-128 0,-3 2 128 15,0 0 0-15,-1-1 0 0,-2 2 0 0,0-1 0 16,-1 2 0-16,-1-1 0 0,2 0 0 0,-2 0 0 0,0 0 0 16,-1 0 0-16,1-2 0 0,0 2 0 0,2-2 0 0,-2 1 0 15,2 1 0-15,1-3 0 0,3 0 0 0,0 0 0 16,0 0 0-16,3-3 0 0,-1 2 0 0,0-1 0 16,1-1 0-16,-1 2 0 0,1 1 0 0,-2 0 0 15,-1 0 0-15,-2 0 0 0,2 1 0 0,-3 2 0 16,2-2 0-16,-2 0 0 0,1-1 0 0,-1 0 0 15,-3 0 0-15,3 0 0 0,0-2 0 0,1 2 0 16,1-4 0-16,-1 1 0 0,2 3 0 0,-1-2 0 16,1 1 0-16,0-2 0 0,2 0 0 0,0-2 0 15,2 3 0-15,0-3 0 0,0 2 0 0,-2 1 0 0,0-3 0 16,1 4 0-16,-3-1 0 0,1 2 0 0,-1 0 0 0,-3-3 0 16,-2 3 0-16,-3-1 0 15,-2 1 0-15,-3 0 0 0,-1 0 0 0,-1-2 0 0,-3 2 0 0,0 0 0 16,-1 0 0-16,1-3 0 0,-1 2 0 0,0-2 0 15,1 2 0-15,2 0 0 0,-1 0 0 0,2 1 0 16,2 0 0-16,0 0 0 0,1 0 0 0,0 0 0 16,1 1 0-16,-2-1 0 0,0 0 0 0,-3 1 0 15,-2 0 0-15,-2-1 0 0,-3 3 0 0,-1-3 0 16,-1 0 0-16,-2 0 0 0,-1 1 0 0,-1-1 0 16,-1 3 0-16,0-3 0 0,1 0 0 0,-1 0 0 15,3 0 0-15,-1 0 0 0,1 0 0 0,0-3 0 16,2 2 0-16,0-3 0 0,0 2 0 0,0-4 0 15,1 2 0-15,0-2 0 0,0-3 0 0,0 2 160 0,-1-2-160 16,0-3 160-16,0 2 32 0,-1-5 0 0,-1-1 0 0,1-3 0 16,1-1 0-16,-2-6 16 0,1-1 0 0,1-5 0 15,-1-4-64-15,-1-5-16 0,2-2 0 0,-1-1 0 16,1-5-128-16,-2-4 0 0,1 2 0 0,-2-3 128 16,1 1-128-16,-1-4 0 0,1 0 0 0,-2 0 0 15,-1 0 0-15,0 0 0 0,-1 3 0 0,-1-3 0 16,0 0 0-16,0-5 0 0,1 2 0 0,0-3 0 15,0 3-128-15,-1 2 128 0,2-1 0 0,0-2 0 16,1 1 0-16,1 0 0 0,-1 0 0 0,1 4 0 16,-1 4-144-16,0 5 144 0,-1 6 0 0,-1 1 0 15,0 5-128-15,-2 3 128 0,1 6 0 0,-2-3 0 0,0 5-128 16,0-1 128-16,-1 3 0 0,0 2 0 0,0-2 0 16,0 3-128-16,0-2 128 0,0 1 0 0,0 2 0 15,-1-2 0-15,0 1 0 0,2-3 0 0,-2 2 0 16,0-1 0-16,-2-1 0 0,2 0 0 0,0 0 0 0,1-1 0 15,-1-3 0-15,1 3 0 0,-2 3-128 0,1-2 128 16,-1 0 0-16,-1-1 0 16,1 5-496-16,-1-1 16 0,-2 1 0 0,0 0 0 0,0 2 336 0,-2 1 144 15,0-1-128-15,-2 4 128 0,0-2-192 0,-1 3 32 16,2 1 16-16,-2 3 0 0,2-2 144 0,1 3-208 16,1-1 80-16,1 1 128 0,0-1-224 0,1 2 80 15,0-1 16-15,2 1 0 0,-2-1 128 0,2 1 0 16,1 1 0-16,-2-2-128 0,2-1 128 0,-2 2 0 15,2-1 0-15,1 2 0 0,-1-2 0 0,0 2 0 0,-1 0 0 16,0 2 0-16,1-2 0 0,-2 2 0 16,0 2 0-16,-1-4 0 0,-1 4 0 0,0 0 0 0,0 0 0 0,0 0 0 15,0 0 0-15,1 1 0 0,-1 2 0 0,2-3 0 16,-1 2 0-16,0-1 0 0,1 2 0 0,-1-2 0 16,0 0 0-16,1 1 0 0,-2 0 0 0,0-2 0 15,0 1 0-15,-2 2 0 0,0-3 0 0,0 2 0 16,-2 0 0-16,-1 0 0 0,-1 2 0 0,-1 1 0 15,-2-2 0-15,0 4 0 0,-2-4 0 0,-1 3 0 16,-2-2 0-16,-2 1 0 0,-1 0 0 0,-4 0 0 16,0-1 0-16,-2 2 0 0,-2 0 0 0,-2-2 0 15,0-1 0-15,-2 2 0 0,-1-3 0 0,-1 0 0 0,0 1 0 16,-1-2 0-16,3 1 0 0,0-2 0 0,-1 0 0 0,-1-2 0 16,0 1 0-16,1-2 0 0,-1 3 0 15,1 0 0-15,2 0 0 0,-3 0 0 0,-3 0 0 16,0 3 0-16,1 0 0 0,-2 0 0 0,3 1 0 0,-1-1 0 15,-2 0 0-15,2 0 0 0,-3 0 0 0,-2 1 0 16,-2-1 0-16,-1 0 0 0,-1 0 0 0,2 0 0 16,-1-1 0-16,3-2 0 0,1 0 0 0,-1-2 0 15,3-1 0-15,-2 2 0 0,0-1 0 0,-2-2 0 16,0 2 0-16,-3-2 0 0,0 1 0 0,0 1 0 16,0 1 0-16,0-2 0 0,1 0 0 0,0-1 0 15,-2-1 0-15,-3 1 0 0,-1 0 0 0,-1 1 0 16,-2 1 0-16,-1 1 0 0,3 1 0 0,0 0 0 15,2 0 0-15,0-2 0 0,6 1 0 0,-5 1 0 16,-2 0 0-16,-1 1 0 0,0 1 0 0,1-1 0 0,1 1 0 0,3-2 0 16,1-3 0-16,-1 0 0 0,-1-4 0 0,0 1 0 15,0 1 0-15,-2 2 0 0,-1-1 0 0,1 1 0 16,1 2 0-16,0-1 0 0,3-1 0 0,1 2 0 16,-1-2 0-16,2 1 0 0,0 4 0 0,-2-2 0 15,1 3 0-15,-1 1 0 0,0 2 0 0,2-5 0 16,-2 2 0-16,0-1 0 0,1-2 0 0,-2 1 0 15,-2 2 0-15,-2-1 0 0,-1 2 0 0,2-2 0 16,1 2 0-16,1 0 0 0,2-2 0 0,2 1 0 16,0-2 0-16,1-1 0 0,-2 0 0 0,1-1 0 15,3 1 0-15,0 0 0 0,-2 0 0 0,-2 0 0 16,0 0 0-16,1-2 0 0,0 1 0 0,1-2 0 16,-2 0 0-16,2 1 0 0,1 0 0 0,0 0 0 0,-3 2 0 15,2 0 0-15,-2 0 0 0,3 0 0 0,-1 0 0 16,2 0 0-16,3-4 0 0,-1 2 0 0,2-1 0 0,-2 0 0 15,-1 0 0-15,1 2 0 0,-1-2 0 0,-1 2 0 16,0 1 0-16,-2 1 0 0,4-1 0 0,-1 0 0 16,0-1 0-16,1-1 0 0,2-2 0 0,1 1 0 15,2 0 0-15,-2 0 0 0,1 0 0 0,-1 0 0 16,2 2 0-16,-3-2 0 0,4 3 0 0,-1-3 0 16,2 0 0-16,-1-1 0 0,2-2 0 0,-2 4 0 15,1-4 0-15,1 2 0 0,1 0 0 0,-1 2 0 16,-1-2 0-16,1 2 0 0,0-1 0 0,1 2 0 15,-1-2 0-15,1 3 0 0,-2 0 0 0,1 0 0 16,0 0 0-16,0 0 0 0,1 0 0 0,-2 0 0 16,2 0 0-16,-3 3 0 0,1-3 0 0,0 0 0 0,-2 1 0 15,2 2 0-15,0-3 0 0,1 2 0 0,0-1 0 16,-1 2 0-16,-2-3 0 0,3 0 0 16,1 0 0-16,0 0 0 0,0 0 0 0,-1-3 0 0,1 2 0 15,0 1 0-15,-2-2 0 0,-2-1 0 0,-1 2 0 0,1 1 0 16,-4 0 0-16,1 0 0 0,0 1 0 0,-2-1 0 15,0 3 0-15,0-3 0 0,1 0 0 0,-2 0 0 16,-2 0 0-16,-1 0 0 0,-1 2 0 0,-1-2 0 16,-1 4 0-16,2-1 0 0,0 2 0 0,1-1 0 15,0 0 0-15,2-2 0 0,2-2 0 0,0 0 0 16,-2 0 0-16,1-2 0 0,-1 2 0 0,-1 0 0 16,-1-3 0-16,0 6 0 0,-2-3 0 0,-1 0 0 15,3 0 0-15,-3 0 0 0,2-3 0 0,-1 2 0 0,-2 1 0 16,0 0 0-16,-1 0 0 0,-2 0 0 0,0 4 0 0,3-2 0 15,0-2 0-15,1 0 0 16,1 0 0-16,0-2 0 0,2 2 0 0,-1 0 0 0,1 0 0 0,-5 2 0 16,-3 2 0-16,-1 2 0 0,-2 0 0 0,-1-3 0 15,2 2 0-15,-2 0 0 0,-1-2 0 16,0 1 0-16,4 1 0 0,-3 0 0 0,1 0 0 0,-1 1 0 16,3-2 0-16,1-2 0 0,4-2 0 0,-2-2 0 15,0 2 0-15,-2 0 0 0,2 0 0 0,0 0 0 16,-1 0 0-16,1 0 0 0,1-3 0 0,1 2 0 15,-2-5 0-15,2 2 0 0,-1 2 0 0,-1-2 0 16,-1 2 0-16,-1 2 0 0,-1 2 0 0,3-2 0 0,0 4 0 16,1-4 0-16,0 0 0 0,2 0 0 0,0 0 0 15,-1 1 0-15,-2 0 0 0,-2 1 0 0,-2 0 0 16,2-1 0-16,2-2 0 0,2-1 0 0,2-2 0 0,-1 0 0 16,0 2 0-16,0-2 0 0,4 1 0 15,-2 1 0-15,1 2 0 0,-1-1 0 0,2 1 0 0,3 0 0 16,3-3 0-16,2 0 0 0,1 0 0 0,-2-1 0 15,1-2 0-15,-1 2 0 0,2 0 0 0,-1 0 0 16,3 0 0-16,0-2 0 0,0 2 0 0,1 2 0 16,2-2 0-16,1-1 0 0,1 1 0 0,1 1 0 15,-1-2-400-15,-1 1-48 16,0 3-16-16,-3-2-21328 0</inkml:trace>
  <inkml:trace contextRef="#ctx0" brushRef="#br0" timeOffset="36760.3">19299 9783 30399 0,'-4'1'2704'0,"2"1"-2160"0,0-2-544 0,4 0 0 0,-2 0 704 0,0 0 48 0,0 0 0 0,-2-2 0 0,2 1-320 0,2-2-64 16,0-1-16-16,-2 4 0 0,0 0 352 0,14-22 80 15,-6 16 16-15,4-3 0 0,1 1-592 0,2 0-208 16,1 4 144-16,3-2-144 0,-1 4 0 0,3 2 0 16,1 0 0-16,3 0 0 0,1 0 0 0,0 0 0 15,3 2 0-15,-1-2 0 0,2 4 0 0,-1-2 0 16,1 2 0-16,-3 0 128 0,-1 1 192 0,-1 0 48 15,-3 0 0-15,-1-2 0 0,-2-3-240 0,-3-2-128 16,-1-2 160-16,-2 1-160 0,0-2 0 0,-2 0 128 16,-1-2-128-16,0 1 0 0,-1-2 208 0,0 1 0 15,-2 1 0-15,1 0 0 0,-2 2-48 0,-1-2-16 16,-2 5 0-16,-1-2 0 0,-1 3-144 0,-2 3 0 16,1 1 0-16,-1 3 0 0,-2 4 0 0,1 3 0 0,-2 2 0 15,0 5 0-15,-1 5 0 0,-1 2 0 0,1 3 0 16,0 1 0-16,-1 9 0 0,0 4 0 0,0 3 0 0,1 1 0 15,2-4 0-15,3-1 0 0,0 3 0 0,3-5 0 16,-1 2 208-16,2-3 16 0,-1-3 0 0,-1 3 0 16,-1 0 32-16,-1 3 16 0,0 2 0 0,-1 3 0 15,-1 4-272-15,-2 2 0 0,0 4 0 0,-1 3 0 16,0 0 128-16,-1 8-128 0,-1 12 0 0,-2 9 0 16,3 11 0-16,0 2 0 0,1 0 0 0,2 3 0 15,2 2 0-15,1-5 0 0,1-10 0 0,0-15 0 16,2-11 0-16,-1-6 0 0,2 1 0 0,0-9 0 15,2-3 0-15,-2-4 0 0,-1-5 160 0,0-2-160 0,-2-4 240 16,-1-6-48-16,-2 3 0 0,-1-3 0 0,-1 0 64 16,-1 4 0-16,2-5 0 0,0 2 0 0,1 0-48 0,2 1 0 15,1 3 0-15,-1-1 0 0,3 1-208 0,-1-2 0 16,2 1 0-16,-1-4 0 0,2 0 0 0,0-1 0 16,3 2 0-16,-1-2 0 0,1-1 0 0,0 0 0 15,2 1-144-15,1-1 144 0,-1-2 0 0,1-1 0 16,-1 1 128-16,0-8-128 0,-3-2 128 0,1-3-128 15,-2-3 0-15,-2-1 0 0,0 0 512 0,-3-1 0 16,1 0 0-16,-1-2 0 0,-1 1-304 0,0-1-64 16,0 1-16-16,0 2 0 0,0 1-128 0,0-2 0 15,0 5 0-15,0 0 0 0,0 2 0 0,2 1-176 16,-1 0 48-16,0 3 0 0,2 3 128 0,-1 0 0 16,2-2 0-16,0 1 0 0,-1-5 0 0,0 2 0 15,0-1 0-15,1-5 0 0,-1 2 0 0,-1-2 0 0,1 1 0 0,-1-1 0 16,0-1 0-16,0 0 176 0,-1-1-48 0,0 0 0 15,-1 0 0-15,-1-1 0 0,1 0 0 0,-1-2 0 16,-1 1 0-16,0 0 0 0,0-2 0 0,0 0 0 16,1 3-128-16,0-2 0 0,0 3 144 0,1 1-144 15,0 3 0-15,1-2 0 0,1 1 0 0,0-1 0 16,0 1 0-16,-1-3 0 0,2 3 0 0,-3-1-128 16,1 0 128-16,0 1 0 0,0-1 0 0,-1-2 0 15,0 0 0-15,0 0 0 0,-1 0 0 0,1-2 0 16,-1-1 0-16,0-1 0 0,-1 0 0 0,0 0 0 15,1-2 272-15,0 0 48 0,-2 1 0 0,1-2 0 16,-1 1-112-16,2-2-16 0,-2-2 0 0,2 4 0 0,-1-1-64 0,-1-3-128 16,2 0 176-16,-1 0-176 0,0 1 240 0,-1 1-64 15,-1-2-16-15,0 3 0 0,-1 0-160 0,0 0 0 16,2 1 0-16,-1-1 0 0,0 0 0 0,0 1 0 16,1-1 0-16,-1 2 0 0,2-4 0 0,-1 4 0 15,-1-3 0-15,2 0 0 0,-1 2 0 0,1-4 208 16,-2 2-48-16,2-2-16 0,-2 0 176 0,0 0 48 15,1 0 0-15,-4 0 0 0,2-2 16 0,-2-1 16 16,1 2 0-16,-3-1 0 0,1-2-144 0,-5 1-48 16,-3 2 0-16,-5-1 0 0,-1-1-208 0,-3 3 144 15,-6 3-144-15,-3-1 128 0,-4 4-128 0,-1 2 0 16,-2 2 0-16,-5 2 0 0,-2 3-128 0,-4-1 128 16,-1 2 0-16,2-2 0 0,8-1 0 0,-1-1 0 15,-2-1 0-15,1 0 0 16,4-4-656-16,1-7-16 0,0-5 0 0,-2-11-23104 0</inkml:trace>
  <inkml:trace contextRef="#ctx0" brushRef="#br0" timeOffset="38929.83">14909 11070 35007 0,'3'-4'3120'0,"-2"2"-2496"0,1-2-496 0,3 4-128 0,3-3 1232 0,0 3 240 0,6-2 32 0,7-2 16 15,14 1-1296-15,13-4-224 0,15-1 0 0,11-2-192 16,4 2-1744-16,-3 0-368 0,-5 4-64 0,-9 2-13088 16</inkml:trace>
  <inkml:trace contextRef="#ctx0" brushRef="#br0" timeOffset="39292.17">16938 11066 50687 0,'-3'0'2240'0,"-4"-2"464"0,2-1-2160 0,3 2-544 0,2-2 0 0,1 3 0 16,2 0-624 0,-1-3-224-16,6 0-48 0,1 0-16 0,8-1-96 0,6 1-16 0,8 3 0 0,4-2 0 15,3 2 0-15,0 0 0 0,3 2 0 0,-1 1 0 16,0 1-768-16,-2-1-144 0,-3 3-48 0,-2 1 0 15,-3-1-432-15,-1 0-80 0,-4 0-32 0,-1 0 0 0</inkml:trace>
  <inkml:trace contextRef="#ctx0" brushRef="#br0" timeOffset="39641.94">18771 11149 41471 0,'-1'0'3680'0,"-1"-2"-2944"0,2 0-592 0,0 0-144 15,3 2 1248-15,1-3 224 0,2 2 32 0,5-1 16 16,6-5-1520-16,8 4-336 0,11-3-48 0,7-1-16 16,4 1-688-16,3 4-128 0,-1 0-16 0,0 0-16 15,2 2 48-15,2 2 16 0,2 0 0 0,0 3 0 16,3-2 544-16,-1 1 128 0,-1 2 0 0,-7 3-15328 15</inkml:trace>
  <inkml:trace contextRef="#ctx0" brushRef="#br0" timeOffset="40094.49">15134 12550 47919 0,'11'3'4256'0,"4"-3"-3408"0,0 0-672 0,-1 0-176 0,2 0-192 0,7-4-64 0,17 1 0 0,20 0-16 15,19-4-944-15,8-2-192 0,0 0-48 0,-14-1 0 16,-13 0-2320-16,-10 1-480 0,-8 1-96 0,-8 0 0 0</inkml:trace>
  <inkml:trace contextRef="#ctx0" brushRef="#br0" timeOffset="40394.75">16672 12416 49759 0,'5'4'2208'0,"-2"-1"448"0,-2-2-2128 0,2 1-528 0,-1-2 0 0,5 0 0 16,5-2 448-16,6 1 0 0,14-6-16 0,18 1 0 15,17-6-1456-15,10 0-272 0,9-2-64 0,-2-2-16 16,-6 1-544-16,-8 1-96 0,-8 3-32 0,-10 6 0 15</inkml:trace>
  <inkml:trace contextRef="#ctx0" brushRef="#br0" timeOffset="40695.8">18711 12483 43311 0,'20'3'1920'0,"-6"-3"384"0,-2 0-1840 0,-2 0-464 0,-2 0 0 16,-1 0 0-16,4 1 384 0,6-1 0 0,9 2-16 0,10-2 0 15,6 3-496-15,0-3-112 0,-2-3-16 0,-5 3 0 32,-2-3-672-32,-1 0-144 0,1 0-16 0,0-4-11200 0,-1 1-2240 0</inkml:trace>
  <inkml:trace contextRef="#ctx0" brushRef="#br0" timeOffset="41175.68">15341 13915 44223 0,'8'6'3936'0,"0"-3"-3152"0,-3-3-624 0,2 0-160 0,4-3 1440 0,7 0 256 0,12 0 48 0,24-7 16 15,26-6-1760-15,24-8-496 0,11-9-16 0,2 0-16 16,-4 1-832-16,-10 2-176 0,-10 5-16 0,-11 7-18512 16</inkml:trace>
  <inkml:trace contextRef="#ctx0" brushRef="#br0" timeOffset="41474.92">16970 13846 37775 0,'10'9'3360'0,"-5"-6"-2688"0,-1 0-544 0,-2 1-128 16,1-4 1968-16,1 2 352 0,2-1 80 0,4 2 16 31,7-1-2416-31,8 2-416 0,9-4-112 0,7 0-32 16,7-4-416-16,6-2-96 0,1 0-16 0,1 0 0 16,-3 1-1792-16,-1 1-384 0</inkml:trace>
  <inkml:trace contextRef="#ctx0" brushRef="#br0" timeOffset="41776.44">18648 13931 46991 0,'14'13'4176'0,"-5"-7"-3344"16,-2-2-656-16,1-2-176 0,0-2 1936 0,2-4 368 0,6 2 64 0,9-4 0 31,16-4-2688-31,13-5-560 0,13-2-96 0,1-2-32 15,-4 1-928-15,-7 1-192 0,-6 5-48 0,-10 0-11904 0,-9 4-2400 0</inkml:trace>
  <inkml:trace contextRef="#ctx0" brushRef="#br0" timeOffset="43492.11">21899 10564 43311 0,'-2'4'3840'0,"1"-2"-3072"0,2 1-608 0,0 0-160 0,2-1 0 0,-1 3 0 0,2 2 0 0,1 5 0 15,2 7-480-15,3 9 32 0,0 3 0 0,-1 8 0 0,-1 1 240 0,-2 5 48 16,-2 2 16-16,-1 5 0 0,-3 8 144 0,-2 6 0 16,1 6 0-16,0-4 0 0,0 0 256 15,-1-8 64-15,2 0 32 0,-1 0 0 0,2 1 32 0,1-2 16 16,-1-7 0-16,0-2 0 0,3-6-272 0,-3-3-128 15,2-3 128-15,-1-6-128 0,-2-1 336 0,0-5-16 16,-1-1 0-16,0-5 0 0,-2-3-320 0,-1-1 0 16,2-3 0-16,-3-6-128 0,2 2 128 0,0-6 0 15,0 0 0-15,1-8 0 0,1-1 0 0,-2-5 0 16,2-4 0-16,-2-7 0 0,1-4 0 0,1-9 0 16,2-2 0-16,0-5 128 0,5-3 80 0,3-2 32 15,3 0 0-15,3-1 0 0,4 5-96 0,2 1-16 16,3-2 0-16,4 6 0 0,0 6-128 0,1 4-176 0,-1 3 48 15,2 3 0-15,-2 1-64 0,2 3-16 0,-1 3 0 0,0 2 0 16,-1 0-112-16,0 4 0 0,-1 2-16 0,-4 1 0 16,0 4 0-16,-5 2 0 0,-1 3 0 0,-3 4 0 15,0 5 80-15,-2 3 32 0,-1 7 0 0,0 4 0 16,0 2 224-16,0 1 0 0,1 3 0 0,-3 1-144 16,1-3 144-16,0 2-192 0,-2-3 192 0,-3-2-192 15,-3-2 192-15,-2-2 0 0,-2 2 0 0,-3 0 0 16,-3-3 208-16,-2 0-16 0,-2 0-16 0,-4 1 0 15,-4-1 192-15,-5 3 32 0,1-6 16 0,-6 2 0 16,-5 5-160-16,-3 0-48 0,-3 5 0 0,0-5 0 16,3 1-208-16,2-4 0 0,5-7 0 0,5-3 0 15,4-1 144-15,2-5-144 0,3-1 128 0,1-3-128 0,2-3 192 16,2-3-64-16,2-3 0 0,1-4 0 0,3-2-320 0,1-8-80 16,2-2-16-16,1-7-12944 15,2-2-2576-15</inkml:trace>
  <inkml:trace contextRef="#ctx0" brushRef="#br0" timeOffset="43771.31">22654 10011 19343 0,'-4'-3'1728'0,"0"-1"-1392"0,-1 1-336 0,3 3 0 0,1 3 5696 0,1-2 1056 0,0 4 224 0,-2 2 32 0,4 6-5408 0,-2 5-1072 0,0 8-208 0,2 9-64 16,0 3-416-16,2 6-96 0,2 0 0 0,-1-2-16 31,3-1-592-31,-1-4-112 0,3-5-32 0,0-6 0 16,0-1-1136-16,0-9-224 0,0-1-64 0,-2-5 0 15,1-2 256-15,0-4 64 0</inkml:trace>
  <inkml:trace contextRef="#ctx0" brushRef="#br0" timeOffset="44792.58">24416 9727 35007 0,'-3'2'3120'0,"2"-2"-2496"0,0 0-496 0,0 0-128 0,-1 2 576 0,0-2 80 0,-2 0 32 0,-3 1 0 0,-4 0-176 0,-4 2-48 15,-4-3 0-15,-4 0 0 0,-5 0-336 0,-2 0-128 16,-6 0 0-16,-4 0 0 0,-1 1 0 0,-3 4 0 16,-1-2 0-16,0 1 0 0,1 2 0 0,3 3-192 15,6-3 192-15,1 0-160 0,6 2 160 0,1 0 0 16,4-1 0-16,2-1 0 0,3 0 416 0,0-1 16 16,5 0 0-16,-1 1 0 0,4 0-176 0,2 0-16 15,3-1-16-15,0 2 0 0,2-1-224 0,2 2 0 16,2 1 0-16,2 5 0 0,2 2 0 0,1 2 0 15,1 5 0-15,2 1 0 0,1 6 0 0,0 5 0 0,0 8 0 16,0 4 0-16,-1 4 0 0,-1 7 0 0,-2 3 0 16,-2 6 0-16,-1 0 0 0,-1 2 0 0,-1 4 0 0,-2 6 0 15,-2 1 0-15,1-4 0 0,-2 2 0 0,0-5 0 16,-1 0 0-16,0 0 0 0,0 5 0 0,1-5 0 16,0 0 0-16,-1 0 0 0,0-4 0 0,-1-2 0 15,0 2 256-15,-2 0 16 0,0 2 0 0,-1-2 0 16,0-6-272-16,-1 3 128 0,0 0-128 0,-2-1 0 15,0 3 0-15,-1 0 0 0,0 0 0 0,-1 5 0 16,2 0 128-16,-2 0-128 0,3 0 0 0,0-4 0 16,1-6 0-16,1-5 0 0,1-6 0 0,0-6 0 15,1-5 224-15,1-3-16 0,-1-1 0 0,3-2 0 0,-1-3 240 16,0-1 32-16,0-3 16 0,-1-2 0 16,1 0-496-16,1-2 0 0,-1-5 0 0,-1 4 0 0,1-1 0 0,0-1 0 15,-1 5 0-15,1-4-160 0,0 3 160 0,-1-3 0 16,2 0 0-16,-1 1 0 0,1-5 0 0,0-2 0 15,3 0 160-15,1-2-160 0,1-2 192 0,2-1-48 16,1-1-16-16,1 0 0 0,1 3 48 0,1-6 0 16,2 2 0-16,1-1 0 0,1 2 32 0,1-4 16 15,4 1 0-15,3 0 0 0,2-1 48 0,1 0 16 16,0 0 0-16,1-3 0 0,-1 1 32 0,0-3 16 16,0 1 0-16,-1-4 0 0,1 2-144 0,-4-1-16 15,1 1-16-15,-2-4 0 0,-1 4-160 0,-1-3 0 16,-2 3-192-16,0 0 192 15,-1 0-992-15,-1 0-80 0,-1 3-16 0,0-3 0 16,1 0-352-16,2 0-80 0</inkml:trace>
  <inkml:trace contextRef="#ctx0" brushRef="#br0" timeOffset="45379.41">24292 10578 38703 0,'-5'-2'3440'0,"1"2"-2752"0,4 0-560 0,2-2-128 0,0 1 560 0,2-1 80 0,2 1 0 0,4-2 16 0,3-2-272 0,9-2-64 0,6 1-16 0,3 0 0 16,6 1-112-16,0 0-32 0,4 1 0 0,-2 1 0 0,-3 3-160 0,0 0 0 16,2 0 0-16,0 1-176 15,-3 4-352-15,-2-1-80 0,-5 2-16 0,-3 0-17648 16</inkml:trace>
  <inkml:trace contextRef="#ctx0" brushRef="#br0" timeOffset="45808.21">24189 11437 50687 0,'-6'5'4496'0,"3"-1"-3600"0,3-4-704 0,3-3-192 16,2 2 0-16,1 0 0 0,4 0 0 0,8-3 0 15,8-1 0-15,9-2-224 0,14-6 80 0,6-3 16 16,8 1-464-16,5 2-96 0,3 0-16 0,1 3 0 15,-1 4-512-15,-5 0-96 0,-3 0-32 0,-6 2 0 16,-7 5-864-16,-6 2-176 0,-6 3-48 0,-7 1 0 0</inkml:trace>
  <inkml:trace contextRef="#ctx0" brushRef="#br0" timeOffset="46224.8">24136 12663 48831 0,'0'6'4352'0,"3"-3"-3488"0,0-3-688 0,4 0-176 0,0 0 304 0,3 0 16 0,7 2 16 0,10 0 0 15,12-2-720-15,8 0-160 0,5-2-32 0,0-2 0 16,0 0-480-16,-3-2-96 0,0 0-32 0,-3 0-18960 16</inkml:trace>
  <inkml:trace contextRef="#ctx0" brushRef="#br0" timeOffset="47277.44">24949 9745 40543 0,'-8'7'3600'0,"3"-5"-2880"0,2-1-576 0,1 2-144 0,4-2 976 0,1 0 176 0,3 3 16 0,4-3 16 0,8 4-816 0,8-1-176 0,11-2-16 0,7-2-16 15,7-2-400-15,1-4-80 0,1 0 0 0,-1-2-16 31,-1-3-192-31,-3 4-48 0,0-3 0 0,-5-1 0 0,-3 1 320 0,-4 2 48 0,-4 0 16 16,-5 1 0-16,-3 1 192 0,-6 2 0 0,-3 1 0 0,-3 0 0 16,-2 3 0-16,-2-2 320 0,-3 2-64 0,-2 2 0 15,0-2 80-15,-3 3 16 0,1 0 0 0,-1 4 0 16,0 0-192-16,0 4-32 0,0 3-128 0,-1 1 192 16,0 2-192-16,-1 2 0 0,1 2 0 0,0 1 0 15,0 0 0-15,-1 4 0 0,4-1 0 0,-2 4 0 16,2 5 128-16,-1 0-128 0,-1 6 0 0,2 3 0 15,-1 2 192-15,0 4-48 0,0 6-16 0,1 3 0 0,-2 4 16 0,0 7 0 16,-2 4 0-16,-1 6 0 0,-4 6-144 0,0 7 0 16,0 6 0-16,-2 7 0 0,0 2 0 0,2-2 0 15,1-2 0-15,2-7 0 0,3-5 0 0,2-6 0 16,-1 0 0-16,1-6 0 0,-1 1 0 0,1-5 0 16,-1-2 0-16,-1 0 128 0,0-3 224 0,-1 0 32 15,-2-5 16-15,0-2 0 0,0-2-192 0,2 0-32 16,-1-2-16-16,5-1 0 0,-2 1-160 0,0 1 0 15,2-2 0-15,2 1 0 0,0-4 256 0,1-2-16 16,1-3-16-16,1 1 0 0,2-3-64 0,-1 2-16 16,2-3 0-16,0-3 0 0,1-5-144 0,1-5 0 0,0-3 0 15,-1-2 0-15,0-6 0 0,0 2 0 16,0-7 0-16,-2-1 0 0,0-4 256 0,-2-1 0 0,1-2 16 16,-4 2 0-16,1-6 128 0,-1 0 32 0,-1 1 0 0,-2-1 0 15,0-2 32-15,-1 1 16 0,-1 1 0 0,0 1 0 16,-1 0-112-16,-1 2-32 0,0-2 0 0,-1 5 0 15,1 1-336-15,-1-3 144 0,2 4-144 0,-1-1 0 16,1 0 0-16,-1 0 0 0,1 0 0 0,0 2 0 16,0-2 0-16,1-4 0 0,0 1 0 0,-1 0 0 15,0 1 336-15,-1-3-32 0,0 0-16 0,-1 2 0 16,-1-3 576-16,-1-1 112 0,0 0 32 0,-3 1 0 16,0 2-816-16,-1-3-192 0,-2 4 0 0,0-1 0 15,-1 2 0-15,0 0 0 0,-2 3 0 0,-1-5 0 16,1 0 0-16,1-1 0 0,0-3 0 0,0-8 0 15,0-4-1104-15,-1-17-272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4:59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11631 9426 18431 0,'-4'-1'1632'0,"1"1"-1312"0,1 1-320 0,1 2 0 0,0-3 640 0,-2 0 64 0,0 0 16 0,-3 4 0 15,-3-2 944-15,-2 2 176 0,0-2 32 0,-1 4 16 16,3-1 240-16,0 2 48 0,-1 1 16 0,1 1 0 15,-1 2-912-15,-1 1-192 0,-1 3-48 0,-2 4 0 16,0-2-528-16,-5 5-96 0,0 3-32 0,-4 1 0 16,-3 1-128-16,-4 5-16 0,-2-1-16 0,-4 4 0 15,-1 0-224-15,-2 0 128 0,3-2-128 0,-3 0 0 16,-4 2 0-16,-4-1 0 0,-1 2 0 0,1-1 0 16,5-4 0-16,2-3 0 0,6-2 0 0,2-4 0 15,4-6 0-15,5-3 0 0,3-3 0 0,3-4 0 16,3-4-480-16,3-2-144 15,1-3-16-15,1 0-17280 0</inkml:trace>
  <inkml:trace contextRef="#ctx0" brushRef="#br0" timeOffset="315.4">10732 9514 28559 0,'-11'-5'1264'0,"2"2"272"0,2 1-1232 0,2 0-304 16,2 2 0-16,3 0 0 0,0 0 1152 0,0 0 192 16,-1 0 16-16,1 0 16 0,4 2-736 0,2 2-160 15,4 2-32-15,4 0 0 0,0 4 48 0,5-2 0 16,4 7 0-16,1 1 0 0,2 2-96 0,1 4-16 0,-1 3 0 0,0 1 0 16,-1 0 176-16,-2 3 16 0,0 4 16 0,-4-3 0 15,-1 1-176-15,-2-1-32 0,1 5-16 0,-1 3 0 16,0 1-224-16,0-1-144 0,3 3 192 0,1-4-192 15,1 1 0-15,1-3 0 0,3-3 0 0,2-1 0 16,-1-5 0-16,-2-1 0 0,2-3 0 0,-1-4 0 16,-1-1 160-16,-3-4-160 0,-3 0 128 0,0-5-128 15,-4 0-192-15,-1-2-112 0,-1-4-16 0,-2 2-18176 16</inkml:trace>
  <inkml:trace contextRef="#ctx0" brushRef="#br0" timeOffset="613.17">11880 10036 6447 0,'3'19'576'0,"-3"-6"-576"16,0 0 0-16,0-1 0 0,0-6 7808 0,1 0 1440 15,1 4 288-15,0 3 64 0,2 6-7408 0,1 9-1488 16,1 0-288-16,0 2-64 0,0-3-352 0,-1-5-128 16,2 0 0-16,-4 1 0 15,0-1-992-15,-2-4-192 0,-1 2-32 0,-1-1-16 16,-1 1-448-16,0 1-96 0</inkml:trace>
  <inkml:trace contextRef="#ctx0" brushRef="#br0" timeOffset="1095.58">11625 10987 10127 0,'-4'5'896'0,"0"0"-704"0,1-1-192 0,-2 2 0 0,1-3 5200 0,2 2 1008 0,-2 2 208 0,-5 6 48 0,-3 6-4416 0,-8 7-864 0,-3 8-176 0,-6 3-48 16,-1 2-752-16,-3 2-208 0,-3-1 0 0,-2 0 0 0,-2 3 640 0,-1 4 64 0,1 1 0 0,1 2 0 16,3-2-208-16,3-1-48 0,0-2 0 0,1 2 0 15,-2-3-112-15,2 1-16 0,1-4-16 0,1-3 0 16,3-4-304-16,1-3 128 0,-1 3-128 0,1-6 0 31,1-1-400-31,2-7-192 0,2-1-48 0,4-7-17536 0</inkml:trace>
  <inkml:trace contextRef="#ctx0" brushRef="#br0" timeOffset="1395.98">10780 11181 33167 0,'-1'3'2944'0,"1"-1"-2352"15,1-2-464-15,2 4-128 0,2 0 1488 0,1-2 288 16,3 4 48-16,5 4 16 0,10 6-1328 0,4 0-256 16,7 5-48-16,-2 1-16 0,3 1-192 0,-1 0 0 15,-3 2 0-15,-5 1 0 0,-1 2 0 0,-1 3 0 16,-4 4-192-16,-3 2 192 0,-3 1 320 0,-2 4 192 16,-4 2 16-16,-1 0 16 0,-1 3-288 0,0-2-48 0,-3-4-16 0,1 1 0 15,2 1-192-15,0-2 0 0,0-3 0 16,2-2 0-16,0-3 0 0,-1-4-240 15,1-7 80-15,1-5 16 16,-1-2-368-16,0-3-80 0,0-5-16 0,1-1-17552 0</inkml:trace>
  <inkml:trace contextRef="#ctx0" brushRef="#br0" timeOffset="1849.13">11620 12002 39615 0,'1'-6'1760'0,"0"-4"352"0,3 2-1680 0,0 0-432 16,-1 2 0-16,2 1 0 0,2-1 0 0,2-5 128 16,8-8-128-16,5-6 0 0,6-1 0 0,2-2-304 15,0 6 48-15,-6 3 16 0,-1 4 240 0,-4 5 0 16,-3 4-160-16,-1 3 160 0,-4 0 0 0,1 6 288 15,-4-1-48-15,0 2-16 0,-1 2 224 0,-2 0 64 16,0 1 0-16,0 2 0 0,-3-3-240 0,1 1-32 16,-2 0-16-16,2 2 0 0,-2 0-224 0,0 0 0 15,0-1 0-15,-2 1 0 0,1 3 0 0,-2-3 0 16,-1 4 0-16,-2 3 0 0,0 2 128 0,-2 6-128 16,-2 3 0-16,-3 3 0 0,1 1 0 0,-3 3 0 15,-2 5 0-15,-3 8 0 0,0 3 0 0,-2 4 0 0,-2 0-144 16,4 3 144-16,2-6 0 0,1-4 0 0,2-5 0 15,4-8 0-15,1-3 0 0,4-9 0 16,4-6 0-16,1-1 160 0,1-5 272 0,3 0 48 0,1-1 16 0,1 1 0 16,3-3-352-16,-1 2-144 0,3-3 128 0,0 0-128 15,3-2 0-15,1 0 0 0,3 0 128 0,3 0-128 16,2 2 128-16,4-2 0 0,3 2 0 16,2-3 0-1,4-2-448-15,3-1-80 0,3-1-32 0,5-4-19056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5:39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11698 9284 24879 0,'1'-6'2208'0,"-1"2"-1760"0,0-2-448 0,0 2 0 0,0 2 2112 0,0 2 320 0,1 0 80 0,-1-4 16 0,1 1-1184 0,2-2-256 0,1-3-32 0,1 6-16 16,0-2-880-16,-2 4-160 0,1 1 0 0,-3 2 0 15,2-1-128-15,-2 2 128 0,-1 0 0 0,0 1 0 16,0 2 0-16,-1-1-176 0,-1 0 176 0,0 3-128 16,0-2 128-16,-1 2 0 0,-2 3 0 0,0-2 0 15,-1 3 288-15,-1-2 32 0,-2 1 16 0,-2 3 0 16,-2-3 336-16,0 4 64 0,-2 1 16 0,-2-1 0 16,-2 2-176-16,-4 2-48 0,-2 5 0 0,-2 3 0 15,1-3-304-15,-4 1-64 0,-1 2-16 0,-4 3 0 16,0 4-144-16,-6-1 0 0,-2 6 0 0,-1 0 128 15,1-2-128-15,3-3 0 0,5-3-160 0,0-1 160 0,2-2-192 16,2-2 192-16,3-1-208 0,5-7 80 16,4-5-256-16,5-5-32 0,2-4-16 0,3-1 0 15,2-8-272 1,2-1-64-16,3-4-16 0,2-5-16880 0</inkml:trace>
  <inkml:trace contextRef="#ctx0" brushRef="#br0" timeOffset="290.89">11058 9404 38703 0,'-13'0'3440'0,"2"0"-2752"16,5 0-560-16,4 0-128 0,2 3 624 0,-2-3 80 16,-3 0 32-16,-4 1 0 0,-1 4-736 0,2-4 0 15,4 4 0-15,4-1 0 16,4 2-544-16,3 1 0 0,2 4 0 0,1-1 0 0,1 3 320 0,4 0 64 15,3 8 16-15,3 5 0 0,1-1 304 0,1 5 64 16,-1 3 16-16,1 0 0 0,2 5 144 0,0-4 16 0,0 2 16 0,-1-3 0 16,2-3-144-16,-2 1-16 15,-1-5-16-15,2 2 0 0,-1 0-240 0,-3 0 0 0,0 1 0 16,-2-1 0-16,0-2 0 0,-2-1 0 0,2-3-128 0,1-2 128 16,2-2-192-16,4-2 64 0,2 0 128 0,3-3-12336 15,1-1-2336-15</inkml:trace>
  <inkml:trace contextRef="#ctx0" brushRef="#br0" timeOffset="767.08">11871 9822 42383 0,'-3'3'3776'0,"3"-1"-3024"0,2 2-608 0,-1-2-144 0,1 2 192 0,1 2 16 0,1 0 0 0,0 7 0 0,3 3-336 0,1 6-80 0,0 6-16 0,-1 1 0 16,-1 6-848-16,-2 3-160 0,-1-1-48 0,-3-1 0 16,-2 5 0-16,2-3 0 0,-1 0 0 0,1-1 0 0,-1-2 992 0,1-5 288 15,-1 1-128-15,-1-5 128 0,2-3-256 0,-1-1 0 16,0 1 16 0,0-4 0-16</inkml:trace>
  <inkml:trace contextRef="#ctx0" brushRef="#br0" timeOffset="1467.67">11449 10988 35935 0,'-1'3'3200'0,"0"-3"-2560"0,1-3-512 0,0 3-128 16,0 3 336-16,0-3 48 0,-1 2 16 0,1 2 0 0,0 0-400 0,-2 4 0 0,2 0 0 0,-1 4 0 16,-1-2 320-16,-2 5 0 0,-2-2-16 0,-2 3 0 15,-3 2 432-15,-1 4 96 0,-4 0 0 0,-5 7 16 16,-3 0-288-16,-3 6-64 0,-3 2-16 0,-1 1 0 16,-2 3-336-16,1 0-144 0,-2 1 128 0,1-1-128 15,5-4 0-15,-3 1 0 0,0 1 0 16,2-5 0-16,3-2 0 0,3-4 0 0,2-2 0 15,1-7 0-15,2 0-448 0,1-4 16 16,1-5 16-16,3-4-12144 0,0-5-2432 0</inkml:trace>
  <inkml:trace contextRef="#ctx0" brushRef="#br0" timeOffset="1732.34">10811 11083 39615 0,'-11'-6'1760'0,"2"1"352"0,2-1-1680 0,3 0-432 16,4 3 0-16,1 0 0 0,2 0 144 0,1 0-144 15,2-4 160-15,5-1-160 16,4 2-544-16,5 4-208 0,4 6-32 0,2 6-16 0,3 8 496 0,0 3 112 16,1 7 0-16,0 6 16 0,1 6 176 0,-3 6 0 15,1 3 0-15,-3 2 0 0,-3 0 528 0,-2 5 96 16,-1 4 16-16,-3-2 0 0,-2-1-192 0,0-4-48 15,-2-2 0-15,0-7 0 0,-1-1-400 0,-2-4 0 0,0-3 0 16,0-3 0 0,-2-1-528-16,4-1-144 0,-1-1-32 0,4-3 0 0</inkml:trace>
  <inkml:trace contextRef="#ctx0" brushRef="#br0" timeOffset="2370.09">11663 11959 36863 0,'-1'-1'3264'0,"0"-4"-2608"0,1 1-528 0,1 0-128 0,1-2 1120 0,1 0 192 0,3-6 32 0,3-7 16 0,4-4-1120 0,6-8-240 0,4 0 0 0,1 1 0 32,-1 5-400-32,0 3-16 0,-2 6 0 0,-3 4 0 0,-2 2 160 0,0 4 16 0,2-1 16 0,-1 5 0 15,0 1 352-15,-2 1 64 0,0 0 0 0,-3 3 16 16,-2 0 112-16,-1 1 0 0,-2-1 16 0,-1 6 0 15,1 1-208-15,-2 2-128 0,-3 2 160 0,-1 4-160 16,-1 1 0-16,-2-1 0 0,-3 2 0 0,-1 2 0 16,-2 3 0-16,-3 4 0 0,-2 0 0 0,-4 6 0 15,-1 2-176-15,-6 4 32 0,-2 1 0 0,-3 1 0 16,-1 2-80-16,0-3-16 0,2-3 0 0,4-4 0 16,5-7 240-16,3-2 0 0,4-6 0 0,4-4 160 15,2-1 480-15,1-5 80 0,1 2 32 0,3-6 0 0,1 2-272 0,3-2-48 16,2-1-16-16,4 1 0 0,3-2-272 0,6 2-144 15,3 0 160-15,6 2-160 0,5 3 144 0,3-1-144 16,-1-3 128-16,6 4-128 0,2 3 0 0,2-4 0 16,1 2 0-16,-2 1 0 15,-2-1-688-15,-1 0-16 0,-4-1 0 0,-2 4-18448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6:00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15907 9240 22111 0,'-10'0'1968'0,"0"-3"-1584"0,2 2-384 0,1 1 0 0,4 0 3040 0,1 0 528 0,0 0 96 0,-4 0 32 15,-2 1-2032-15,-2 2-416 0,1-1-80 0,0-2-16 16,3 4-960-16,2-2-192 0,3 2 0 0,1-1 0 16,2 0-176-16,2 1 176 0,1-2-128 0,2 2 128 15,2 2 0-15,2 0 0 0,0 1 0 0,5-4 0 16,3 4 224-16,3-5 128 0,4 2 32 0,3-4 0 16,4 2 16-16,3-2 16 0,3-2 0 0,1-1 0 15,3 0-224-15,-1-4-64 0,3 4 0 0,-2-4 0 0,0 1-128 16,4 3 0-16,4-4 0 0,2 1 0 15,2 3 144-15,-2-4-144 0,1-1 160 0,-2 4-160 0,0-2 0 0,-4 2 0 16,-1-1 0-16,0 1 0 0,0 2 192 0,-1 1-48 16,-2-2-16-16,-3 3 0 0,-1 0-128 0,-3-2 0 15,-1 2 0-15,-2 0-176 0,-1 0 176 0,0 0 0 16,-1 0 0-16,-1 0 0 0,-3 0 0 0,2 0 0 16,1-1 0-16,-1 1 0 0,-2 0 0 0,-2 0 0 15,-1-3 0-15,-2 3 0 0,-2 3 0 0,-2-3 0 16,-3 1 0-16,-2 1 0 0,-2 1 0 0,-1-3 0 15,-1 1 0-15,-1 1 0 0,-1-2 0 0,0 3 0 16,-2-3 0-16,0 0 0 0,-1 0 0 0,0 0 0 16,1-3 0-16,-1 0 0 0,1 0 0 0,1 0 0 15,-1-2 0-15,0-3 0 0,0 0 0 0,0 0 0 0,2-2 0 16,-2-1 0-16,0 1 0 0,0 0 0 0,0 0 0 0,-2-2 0 16,0 2 0-16,-3-1 0 0,-1 1 0 0,-1 0 0 15,-4-3 272-15,-3 0 48 0,-1 1 0 0,-4 0 0 16,0-3-128-16,-3 1-32 0,-3-1 0 15,-2 2 0-15,1 0-160 0,-2 0 0 0,-2 0 0 0,2-2 128 16,0 6-128-16,3-4 0 0,6 6 0 0,0-2 0 16,5 3 0-16,2 2 0 0,1-2 0 0,2 2 0 15,2 2 0-15,0 2 0 0,1-3 0 0,1 3 0 16,0-1 0-16,-1 1 0 0,3 0 144 0,-2 0-144 16,0 1 0-16,3 2 0 0,-4-3 0 0,0 0 0 15,0 0 0-15,27 12 0 0,-15-6 0 0,3 1 0 16,0-1 0-16,2-3 0 0,3 4 0 0,0-1 0 0,1 0 0 15,0 0 0-15,2 0 0 0,2 2 0 0,-1 0 0 16,-2 0 0-16,0 4 0 0,-1 1-192 0,0 3 192 0,-1 0 0 16,-3 2 0-16,-2 1 0 0,-1 3 0 0,-2 0 0 15,-2 3 0-15,-3-1 0 0,0 3 0 0,-5-4 0 16,1 2 0-16,-3-4 0 0,0-1 0 0,0 0 0 16,-2 4 0-16,1-1 0 0,-1-1 0 0,-1 0 0 15,-1-1 0-15,-2-1 0 0,0 5 0 0,-4-1 144 16,-1 5-144-16,-4 1 0 0,-1 4 0 0,-4-3-144 15,-4 4-16-15,-4-3 0 16,-2-4-864-16,-6-3-192 0</inkml:trace>
  <inkml:trace contextRef="#ctx0" brushRef="#br0" timeOffset="833.7">10318 6043 35935 0,'-4'0'3200'0,"2"-2"-2560"0,0 2-512 0,4-3-128 0,-1 2 688 0,0-2 112 0,2 2 32 0,-2-4 0 0,1 2-544 0,2-1-96 0,0 1-32 0,-1 3 0 15,2 3-160-15,-1 3 0 0,-1 4 0 0,-1 3 0 16,-1 6 0-16,-1 2-224 0,-1 3 80 0,-3 3 16 15,-1 2 128-15,-2 2 0 0,-1 4 0 0,-3 0 0 16,0-1 0-16,-2-2 0 0,-1 3 0 0,-2 1 0 0,0 3 0 16,-1 3 0-16,-3 3 0 0,1 2 0 0,2-5 272 0,1-2 96 15,2-6 16-15,3 1 0 0,0-5-224 0,1-2-32 16,0-1-128-16,2-5 192 0,-1 1-48 0,0-6-16 16,2 2 0-16,-2-3 0 0,3-2-128 0,-1-1 0 15,0-1 0-15,1-2 0 0,2 0 0 0,3-4 0 16,0 0 0-16,2 1 0 0,0-4 0 0,3 1 0 15,0-2 0-15,5 2 0 0,0-1 128 0,8-3 64 16,1 2 0-16,4-2 0 0,2-2 192 0,3 2 32 16,6-4 16-16,3-2 0 0,3 1-192 0,-1-1-48 15,2 2 0-15,2 0 0 0,5 0-192 0,-2 2 0 16,1 2 0-16,-4 0 0 0,-1 0-128 0,-5 2-128 16,-3 0-32-16,-3 0 0 15,-4-2-224-15,-3 0-64 0,-2 0 0 0,0 0 0 16,-2-2-832-16,-3 0-160 0</inkml:trace>
  <inkml:trace contextRef="#ctx0" brushRef="#br0" timeOffset="1166.76">11573 6027 42383 0,'-3'20'1872'0,"0"-5"400"0,0 4-1824 0,3-3-448 0,1-3 0 16,3-1 0-16,2 4 320 0,2 9-16 0,5 17-16 0,5 11 0 0,1 4-288 0,1 0 0 0,0 0 0 0,-3-4 0 0,-1 1 0 0,-3-3 0 15,-2-3 0-15,-5 2 0 0,-1-2 0 0,-4-1 0 16,-2-2 0-16,-5-2-144 0,-2-1 144 0,0-1 0 16,-2-4 0-16,0-1 0 0,-1-2-320 0,2-5 32 15,2-7 0-15,2-6 0 16,1-4-672-16,2-5-128 0,2-5-16 0,-2-4-16496 0</inkml:trace>
  <inkml:trace contextRef="#ctx0" brushRef="#br0" timeOffset="1549.01">11389 5992 35935 0,'-9'-16'1600'0,"3"5"320"0,-2 1-1536 0,5 3-384 0,1 2 0 0,2 4 0 15,2-2 864-15,-2-3 96 0,1-3 32 0,1-2 0 16,5-1-576-16,1 0-112 0,6 2-32 0,2-3 0 15,2 5-112-15,6 0-32 0,3 3 0 0,4 2 0 16,4 0-128-16,-1 4 0 0,2 1 0 0,0 0-176 16,0 4 176-16,0-2 0 0,1 0 0 0,-1 2 0 0,1 0 0 0,-1 3 0 15,-3-2 128-15,2 5-128 0,-1 3 0 0,-2 1 0 16,-1 3 0-16,-5 1-128 0,-2 2 128 0,-4 0 192 16,-3 3-32-16,-5-3-16 0,-3 3 112 0,-4-5 0 15,-1-2 16-15,-6 1 0 0,-1 1-32 0,-2-2-16 16,-1-2 0-16,-4-2 0 0,0 1 32 0,-3-3 0 15,0 0 0-15,-3-2 0 0,1 0-32 0,-5 0 0 16,-3 0 0-16,-5 1 0 0,-3-1-224 0,-4 2 128 16,-5-2-128-16,-4 3 0 0,-5 0 0 0,-3 2 0 15,0-3 0-15,0-2 0 0,4 0 0 0,-1-1 0 16,-2 1-176-16,-5 2-13072 16,0 2-2624-16</inkml:trace>
  <inkml:trace contextRef="#ctx0" brushRef="#br0" timeOffset="2667.57">21413 6055 42383 0,'3'0'3776'0,"-1"4"-3024"0,2-1-608 0,0-2-144 0,1 1 0 0,0 2 160 15,2 2-160-15,4 4 160 0,4 5-160 0,2 5 0 0,2 7 0 0,-3 5 0 0,-2 3 0 0,-6 6-144 16,-3 3 144-16,-4 2 0 0,-2 6-320 0,-4 0 32 15,-1 3 16-15,-3 2 0 0,-3 0 112 0,-2-6 32 16,0 1 0-16,-1-8 0 0,1-4 128 0,3-6 0 16,2-5 0-16,2-3 0 0,3-8 0 0,0-2 176 15,1-3-176-15,2-7 192 16,-1-2-736-16,2-4-144 0</inkml:trace>
  <inkml:trace contextRef="#ctx0" brushRef="#br0" timeOffset="2916.89">20868 6062 43311 0,'-12'-7'1920'0,"2"1"384"0,0 4-1840 0,5-2-464 0,2 4 0 0,3 0 0 16,2-2 384-16,0 2-32 0,2-4 0 0,3 0 0 16,7 2-352-16,8-2 0 0,10-1 0 0,7 1 0 15,5 1 0-15,7-2 0 0,6 1 0 0,6 0 128 16,5-2-128-16,4 2 0 0,0-1 0 0,4 4 0 15,4 1 0-15,-1 0 0 0,-3 0 0 0,-4-2 0 16,-3-2 0-16,-2-2 0 0,-2 2 0 0,2-2 0 16,2 0 0-16,-5 0 0 0,-2-1 0 0,-5-1 0 15,-5 0-496-15,-4 0-112 16,-2 4-32-16,-5 0-18560 0</inkml:trace>
  <inkml:trace contextRef="#ctx0" brushRef="#br0" timeOffset="3199.91">20704 7084 43311 0,'-10'11'1920'0,"5"-6"384"0,2 0-1840 15,6-5-464-15,4 2 0 0,3-4 0 0,4 2 160 0,7-2-160 16,16-2 160-16,17-2-160 0,22-3 0 0,6-2 0 0,-2 0 0 0,0 1 0 16,7-3 0-16,0-2 0 15,1 2 0-15,-3 1 0 0,0 1 0 0,-6 2 0 0,-6-1 0 0,-3 2 0 16,-4-2 0-16,-1 0 0 0,3-1 0 0,-4 1 0 16,1 2-144-16,-5-1-32 0,-3 0 0 0,-5-4-12608 15,-1-3-2512-15</inkml:trace>
  <inkml:trace contextRef="#ctx0" brushRef="#br0" timeOffset="3499.85">23021 5964 49759 0,'-8'7'2208'0,"1"6"448"0,-2-1-2128 0,3 4-528 16,4-3 0-16,0-1 0 16,2 4-1136-16,-1 9-336 0,-1 16-64 0,-1 17 0 0,2 7 1216 0,1 6 320 15,0 0 0-15,1-1 0 0,1 0 0 0,-1-7 0 16,1 0 0-16,-1-6 0 0,2-9-368 0,-2-3-16 16,0-6 0-16,-1 0 0 0,0-5 384 0,-1-4 0 15,1-1 0-15,0-5 0 0,0-1 0 0,0-7 0 16,1-2-144-16,2-6 144 0,1-3 0 0,-2-5 0 15,3-6 0-15,-1-7 0 16,1 1-416-16,0-8-128 0,0-5-32 0,-2-7-11760 0,0-7-2352 16</inkml:trace>
  <inkml:trace contextRef="#ctx0" brushRef="#br0" timeOffset="3816.75">22907 6398 20271 0,'-57'-105'896'0,"39"73"192"0,10 19-880 0,6 11-208 0,1-2 0 16,-4-4 0-16,-11-17 3168 0,-8-15 592 0,-6-12 112 0,1-3 32 15,4-2-1856-15,8 7-352 0,7 3-80 0,7 6-16 16,6 6-960-16,5 2-192 0,6 3-32 15,3 4-16-15,3 1-240 0,4 5-160 0,3 2 192 16,2 1-192-16,4 3 272 0,1 0-48 0,3 2-16 0,0 3 0 16,-3 2 80-16,-1 4 16 0,1 3 0 0,-3 3 0 15,-2 3-48-15,0 1 0 0,-5 2 0 0,1 4 0 0,0 3-112 16,0 3-16-16,1 2-128 0,1 1 192 0,0 4-192 16,1-1 0-16,1 1 0 0,-4-1 0 0,-2-2 0 0,1 4 0 15,-3 3 0-15,-2 3 0 0,-3 0 160 0,-1 4-160 16,-2-1 160-16,-5 1-160 0,-3 1 208 0,-2-3-48 15,-2-3-16-15,-5-4 0 0,1 1 320 0,-6-7 64 16,-1-1 16-16,-4-1 0 0,-3-4 80 16,-3-1 16-16,-4-2 0 0,-5 0 0 0,-2-1 32 0,-2-2 16 15,-1-1 0-15,-1-6 0 0,1 3-272 0,-3-6-48 16,-3 0-16-16,-3-6 0 0,-4-2-224 0,-3-5-128 16,-2 0 160-16,-2-12-160 0,-2-5-160 0,0-13-128 15</inkml:trace>
  <inkml:trace contextRef="#ctx0" brushRef="#br0" timeOffset="9565.49">27736 12196 31327 0,'11'-3'2784'0,"-4"-1"-2224"0,0-2-560 0,-2-3 0 0,-2 2 2192 0,0 1 336 0,0-4 64 0,4-6 16 0,2-9-2224 0,3-10-384 0,0-8-176 0,2-3 16 15,-5-3-400-15,-1 0-80 0,-4 2 0 0,-4 0-16 16,-2 2 496-16,-3-2 160 0,-1 2 0 0,-1-1 0 16,-1 2 544-16,2 2 224 0,1-3 32 0,2 2 16 15,0-1-368-15,2-1-64 0,3-3 0 0,2 1-16 16,3-4-128-16,1 0-32 0,2-2 0 0,1 3 0 0,1-4-208 16,2 4 144-16,-1-1-144 0,1 3 128 0,-2 2-128 15,1 2 0-15,-3 1 0 0,0 0-176 0,-3 1 176 0,-1 1-128 16,-1-1 128-16,-1 5-128 0,0-1 128 0,-2 4 0 15,-1 5 0-15,0-2-128 0,-1 5 128 16,0 4 0-16,0-1 0 0,-1 5-128 0,0-2 128 0,-3 5 0 16,1 2 0-16,-2 0 0 0,1 5 0 0,-1 0 0 15,1 2 0-15,-1 0 0 0,2 0-144 0,-2 1 144 16,0 1-160-16,1 0 160 0,0 2-176 0,1 1 176 16,0 1-192-16,-1-3 192 0,2 3-160 0,-2-2 160 15,2 2-128-15,-2 0 128 0,0 0 0 0,1 0 0 16,-1 0 0-16,0 2 0 0,-2-2 0 0,1 3 0 15,-2-2 0-15,-1 1 0 0,-2 2 0 0,0 2 0 16,-1 0 0-16,-1 3 0 0,-2-2 0 0,0 3 0 0,-3 1 0 0,3-3 0 16,-2 1 0-16,-1 0 0 0,1-2 0 0,-1 0 0 15,0-2 0-15,-2 1 0 0,-1 0 0 0,-1-2 0 16,-1 2 208-16,0-2-16 0,0-2-16 0,-2 2 0 16,-1-1-176-16,-3-2 0 0,0 1 0 0,-3 1 128 15,0 0 32-15,-3-1 0 0,0 0 0 0,-3 1 0 16,2-2-160-16,-3-1 0 0,-4 0 0 0,-3 0 0 15,-1 0 0-15,-3 2 128 0,-2 1-128 0,-1 3 128 16,0 0-128-16,-1 2 128 0,1-2-128 0,0 2 128 16,0-4-128-16,3 0 0 0,-1 0 0 0,3 1 0 15,2-2 0-15,0 1 0 0,2 1 0 0,1 1 0 0,1-2 0 0,1-3 0 16,2 2 0-16,0-3 0 0,-2-3 128 16,1 2-128-16,-3-2 192 0,-2 2-64 15,1-1 0-15,-1 2-128 0,0 0 192 0,1-3-64 0,2 3-128 0,2-1 0 16,2-4 0-16,1 1 0 0,0 1 0 15,0-4 0-15,3 1 0 0,-2-2 0 0,2 4 0 0,2-2 0 16,0 2 128-16,0 0-128 0,-1 4 0 0,-1-2 0 16,1 2 0-16,-1-3 0 0,-2 2 0 0,-1-1 0 15,1 2 0-15,-4-4 0 0,1 1 0 0,-2 0 0 16,0 0 0-16,-1 1 0 0,1 0 0 0,-1 0 0 16,-1 2 0-16,-1-1 0 0,0 1 0 0,-1-3 0 15,2 3 0-15,-1-3 0 0,-3 0 0 0,1 1 0 16,0 0 0-16,1 2 0 0,2 0 0 0,-2 2 0 15,-1 3 0-15,-1-2 0 0,-1 0 0 0,0-2 0 16,0 1 0-16,1 1 0 0,-1 1 0 0,0-3 0 16,1 4 0-16,1-1 0 0,4-2 0 0,1 2 0 0,2-2 0 0,1-1 0 15,3 2 0-15,1-3 0 0,1 1 0 0,1-1 0 16,-1 3 0-16,5-3 0 0,2 0 0 0,0 0 0 16,4 0 0-16,1 0 0 0,2 2 0 0,2-2 0 15,1 0 0-15,1 0 0 0,2 1 0 0,1 2 0 16,2-3 0-16,0 2 0 0,2 2 0 0,0-2 0 15,2 2 0-15,0-1 0 0,1 2 0 0,0 1 0 16,1 0 0-16,-1 0-144 0,1 0 144 0,2 3-160 16,1 1 160-16,1 2 128 0,1 1-128 0,0-1 176 15,2 4-176-15,0 0 0 0,1 3 0 0,-1-3 0 16,1 2 0-16,-1 2 0 0,2 2 0 0,-1 1 0 16,0 1 0-16,1 2 128 0,1 5 0 0,-3 4 0 0,1 1-128 15,-1 5 0-15,0 3 0 0,-2 7 128 0,0 8-128 16,-2 10 0-16,0 14 0 0,-3 9 0 0,-1 5 0 0,-2 5 0 15,-1-2 0-15,1-7 0 0,-2-12 0 0,3-14 0 16,3-13 0-16,-2-4 0 0,2-9 0 0,0-2 0 16,1 1 192-16,0-4-64 0,1-2 352 0,0-1 64 15,0 0 16-15,1-5 0 0,-1-2-560 0,-1-1 0 16,1-5 0-16,-1-2 0 0,-2-2 0 0,1-3 0 16,-2-1 0-16,0-2 0 0,1 0 0 0,-4-1 0 15,2-2 0-15,-1 2 0 0,1-2 192 0,-1-2 48 16,0 1 0-16,0-2 0 0,1 2-240 0,0-3 0 15,2 0 128-15,0-1-128 0,1 0 0 0,1-2 128 16,1 0-128-16,0 3 0 0,1-3 320 0,1 1-16 0,-2 4-16 0,1-4 0 16,0 4-288-16,0-1 128 15,2-1-128-15,-1 4 0 0,1-4 0 0,-1 3 0 0,1-1 0 16,-1 2 0-16,2-4 0 0,0 3 0 0,1-2 0 0,1-1 0 16,0 0 128-16,3 0-128 0,2 0 144 0,1 0-144 15,5 1 240-15,2 2-48 0,6-2-16 0,3 2 0 16,7 2-176-16,3 0 0 0,7 0 0 0,2 0 128 15,5-3-128-15,1-1 0 0,2-1 0 0,2-3 0 16,1-2 128-16,8 1-128 0,7 1 128 0,0 1-128 16,-5 4 0-16,0-4 0 0,1 4 0 0,3 1 0 15,6 0 128-15,2 2-128 0,2 2 0 0,-3-2 128 16,-4-4-128-16,11-2 0 0,8-2 0 0,2-6 0 0,-1 0 0 16,-1-4 256-16,1-5 0 0,7 2-16 0,5-3 48 15,0-2 16-15,-3 5 0 0,4-3 0 0,9 1-304 0,-4 2 0 16,0 4 0-16,-3-1 0 0,-1-3 0 0,-3 6 0 15,-3-2-160-15,-4 3 160 0,-3-4-128 0,-1 2 128 16,2 0 0-16,-6 2 0 0,-3 3 0 0,-5 0 0 16,-6-1 0-16,-2-1 0 0,1 1 0 0,-7 2 0 15,-7 2 0-15,-6 0 0 0,-2 2 0 0,-6-4-144 16,-5 2 144-16,-5-1 0 16,-2-3-704-16,-1 1-16 0,-3 0-16 0,-3 0-21568 0</inkml:trace>
  <inkml:trace contextRef="#ctx0" brushRef="#br0" timeOffset="11885.46">26970 14373 12895 0,'-2'6'1152'0,"1"-1"-928"0,-1 0-224 0,2-1 0 0,2-4 1024 0,-2 2 144 0,0 4 48 0,0 2 0 0,1 4 464 0,0-2 112 16,2 0 0-16,-1-2 16 0,2 1-576 0,0-3-112 16,0-2-32-16,0 2 0 0,1-2 32 0,0 0 0 15,-1 2 0-15,0 0 0 0,-1 3-288 0,-2-2-48 16,-1 4-16-16,-3-1 0 0,-10 12 464 16,5-12-640-16,-5-1 0 0,0 1 176 0,-2-4 48 15,0-2 0-15,-1-1 0 0,0 0-224 0,0-1-32 16,0-2-16-16,0 0 0 0,-2-2-48 0,1-2-16 15,-3-2 0-15,1-3 0 0,-1-1-144 0,0-2-16 16,-1-2-16-16,0-3 0 0,-1 0-144 0,-1-4-32 16,0 1 0-16,-2-5 0 0,2 3 48 0,-2-3 0 15,0 2 0-15,0-4 0 0,1 3-176 0,-1-3 128 16,2 1-128-16,-2-5 128 0,1 1 64 0,2-1 0 0,0-3 0 0,2 2 0 16,0-5-192-16,0 1 128 0,3-1-128 0,-1-2 128 15,0 1 0-15,0-3-128 0,0-2 192 0,-1 1-64 16,0-5 48-16,1-1 0 0,-1-2 0 0,2-1 0 15,3 1 0-15,0-5 0 0,3 5 0 0,1 0 0 16,2 3-176-16,0 1 160 0,3 6-160 0,3-1 160 16,-1 0-160-16,2 3 128 0,0-3-128 0,0 2 128 15,1 1-128-15,1 4-144 0,0-1 144 0,0 0-208 16,2 4 208-16,-1 2 128 0,2 0 0 0,1-2-128 16,1 3 0-16,0-4 0 0,1 7 0 0,-1-6 0 15,0 1 0-15,-1-1 0 0,1 1-192 0,-2 1 48 0,1 3 144 16,0 0 0-16,0 1 0 0,1 1 0 15,0 1 0-15,3 0 0 0,-2 2 0 0,3 1-128 0,0-1 128 16,1 1-192-16,1-1 192 0,2 2-192 0,-2-1 64 0,1 1 0 16,-1-3 0-16,2 3 0 0,-1-2 128 0,0 2 0 15,0-4 0-15,-2 4 0 0,-2 4 0 0,-2-1 0 16,0 0 128-16,-2-1-128 0,-2 1 0 0,0 2 0 16,-2 0 0-16,-1 3 0 0,-2 1 0 0,-1-2 0 15,1 2 0-15,-2 0 0 0,0 0 0 0,0 4 0 16,2-3 0-16,-2 3 0 0,1 0 0 0,-1 0-192 15,-1-1 32-15,1 2 0 0,2 0 160 0,-2 2 0 16,3-1 0-16,0 2 0 0,-1-2 0 0,2 1 0 16,-1 3 0-16,1-2 0 0,0 2 0 0,0 2 0 15,1-2 0-15,-1 0 0 0,2 3 0 0,-1-2 0 16,-1 2 0-16,1-1-128 0,-2 4 128 0,0-2 0 16,-2 2 0-16,1 0 0 0,-3 0-128 0,0 4 128 0,0 0-128 15,-3-1 128-15,2 2 0 0,-1 1-128 0,-2 1 128 0,0 2 0 16,-2-2 0-16,0 3 0 0,0 3 0 0,-3-1 0 15,1 1 0-15,-2 1 0 0,-1 1 0 0,0 1 0 16,0-5 0-16,1 2 0 0,1-4 128 0,1-3-128 16,2-1 0-16,1-2 0 0,2-3 0 0,2-3 0 15,1 0 0-15,1-3 0 0,1 0 0 0,0-2 0 16,2-1 0-16,0-2 0 0,-2-3 0 0,2-1 0 16,0-2 0-16,0-1 0 0,1-5 0 0,0 0-128 15,1 0-176-15,0-2-16 0,2 3-16 0,-1-2 0 16,2-2 336-16,1-1 0 0,1 1 0 0,0 1 0 0,1 1 0 15,2 2 0-15,-1 4 0 0,-1-2 0 16,-1 5 0-16,0-1 0 0,1 4 0 0,-3-2 0 0,0 1 0 0,1 2 0 16,-1 0 0-16,1 2 0 0,-2-1 0 0,0 2 0 15,-1-2 0-15,2 4 0 0,-1-3 0 0,0 3 0 16,2 3 0-16,1 1 0 0,1 2 0 0,0 0 0 16,4 6 0-16,0-2 0 0,2 3 0 0,2-1 0 15,2 4 0-15,3 0 0 0,-1 0 0 0,4 0 0 16,-1 0 0-16,1-1 0 0,3 1 0 0,0-2 0 15,3 1 0-15,0-2 0 0,4-2 0 0,-1-1 0 16,2-4 0-16,0 1 0 0,-2-1-192 0,-1-5-128 16,0 2-32-16,-3-6-19552 0</inkml:trace>
  <inkml:trace contextRef="#ctx0" brushRef="#br0" timeOffset="32582.94">12745 14923 38703 0,'-11'0'3440'0,"2"0"-2752"0,4 0-560 0,4-2-128 0,0 2 432 0,-2-4 48 0,-3 0 16 0,-6-2 0 0,1-3-496 0,0-4 0 15,3-2-176-15,3-1 176 0,4 1-416 0,2 4 32 16,3-2 16-16,1 5 0 15,2-2-32-15,0 4-16 0,-1 0 0 0,1 2 0 0,2 1 416 0,-2 0 0 16,-1 3 0-16,3 0 0 0,0 3 0 0,2 1 176 16,1 1-176-16,3 1 192 0,1 0 240 0,1-1 48 0,4 0 16 0,3 1 0 15,4-2 16-15,0-1 16 0,-1 0 0 16,5 0 0-16,6-3-272 0,4 0-48 0,3 0-16 0,3-6 0 16,3-1-64-16,1-1-128 0,1-6 176 0,1 2-176 15,2 2 176-15,0 1-176 0,2 1 160 0,-3 1-160 16,1 4 0-16,-2 2 0 0,-2-2 0 0,-1 3 0 15,2 0 0-15,2 3 0 0,3-2 0 0,1 1 0 16,-1 1 128-16,0-2-128 0,-2 1 176 0,-3-4-176 16,2 2 448-16,3-3-32 0,3 2 0 0,3-2 0 15,0 0-208-15,0-3-32 0,0 2-16 0,1-1 0 16,2 0-160-16,1 3 0 0,0 2 144 0,-2 0-144 16,1 0 0-16,-3 0 0 0,-2 0 0 0,0 0 0 15,-4 0 128-15,2-4-128 0,0 2 160 0,1-2-160 0,1-1 192 0,-2 1-64 16,2 1-128-16,-3 0 192 0,-2 2 80 0,3 0 16 15,3-1 0-15,2 2 0 0,1-2-96 0,-3 1-32 16,0-2 0-16,-1 1 0 0,-5 0-160 0,1 0 0 16,3 0 0-16,0-2 0 0,0 0 0 0,-2-2 0 15,-3 2 0-15,2 2 0 0,1 2 0 0,0-3 0 16,-5 3 0-16,4 3 0 0,2-1 0 0,3 2 0 16,2 0 0-16,-1 2 0 0,-2-2 0 0,1 0 0 15,2 0 0-15,0-4 0 0,-1 0 0 0,-2-4 0 16,-3 2 128-16,-2-2-128 0,-1 2 0 0,2-1 0 15,4 2 0-15,0 1 0 0,1-2 0 0,0 2 0 16,0 0 0-16,0 0 0 0,-1 2 0 0,-1 2 0 0,2 0 0 16,-1-2 0-16,-2 0 0 0,4 0 0 0,2-2 0 15,0 0 0-15,0 0 0 0,1 2 0 0,1 1 0 0,2-3 0 16,3 0 0-16,2 0 0 0,3-3 0 0,2 3 0 16,-1 3-128-16,-1-3 128 0,-7 0 0 0,8-3 0 15,6 1-256-15,-3 0 32 0,1 0 0 0,-4 2 0 16,-8 0 0-16,5-4 0 0,5 2 0 0,2-1 0 15,0 2 224-15,1 1 0 0,1-2 0 0,0-2-144 16,2 0 144-16,1 2 0 0,2-2 160 0,4 2-160 16,4-1 0-16,1 2 0 0,-1-2 0 0,1 1 0 15,0 4 0-15,-1-2-128 0,-5 0 128 0,-3 3 0 16,-1 1 0-16,1-2 0 0,2 2 0 0,-2-1 0 16,0 0 0-16,2 1 0 0,-1-1 0 0,2 0 144 0,1-1-144 0,-1 0 0 15,-2 0 0-15,1-2 0 0,2 2 0 16,-5 0 0-16,-4-2 0 0,7 0 0 0,8 0 0 0,4 2 0 15,-2 1 0-15,-3-2 0 0,-4-1 0 0,-7-1 128 16,-5 1-128-16,-7 0 0 0,-11 0 128 0,3 0-128 16,0 1 0-16,-4 1 128 0,-4-2-128 0,-3 2 0 15,-4 0 0-15,-3 1 0 0,-4-2 0 0,-4-1 0 16,-5 2 0-16,-3-4 0 0,-6 1 0 0,-4-3 0 16,-5 1 0-16,-2-3 0 0,-5 0-176 0,-5-4-64 15,-3-5-16-15,-8-5-20064 0</inkml:trace>
  <inkml:trace contextRef="#ctx0" brushRef="#br0" timeOffset="65551.11">9001 17855 11055 0,'-14'-11'976'0,"3"0"-784"0,1 3-192 0,3 0 0 0,2 2 3520 0,0 2 640 0,-2-2 144 0,-6-7 32 16,-7-4-5760-16,-6-4-1152 0,-2-5-240 0,-2 4-32 15,-1-1 1056-15,2 2 224 0,-1 8 32 0,0 2 16 0,1 6 1376 0,-1 2 272 16,2 6 48-16,0 4 16 0,2-1 2912 0,2 1 592 16,0 1 112-16,3 0 32 0,4-2-704 0,-2 2-128 15,6-1-16-15,0 0-16 0,6-3-1968 0,2 1-400 16,5-2-80-16,5 0-16 16,5-3-1088-16,6 0-208 0,7 0-48 0,6 0-16 15,5-3 0-15,5-3 0 0,2 3 0 0,6 0 0 16,3 1 112-16,3 0 32 0,-2 2 0 0,3 0 0 15,5 0 224-15,1 0 48 0,5 0 16 0,0 0 0 0,3 0 416 0,0 2 0 0,3 0 0 0,6-2 0 16,10 0 256-16,5-4 16 0,6 2 16 0,6-2 0 16,1-2 128-16,10 0 32 0,12-4 0 0,2-2 0 15,5 2 192-15,7-5 32 0,6 1 16 0,1-2 0 16,0 1-32-16,6 2 0 0,7 0 0 0,-2 1 0 16,-11 0-320-16,7-1-64 0,9 3-16 0,-1-5 0 15,-1 4-256-15,5 0 128 0,5 0-128 0,2 2 0 16,0-3 0-16,-1 2 0 0,-2 0 0 0,3 2 0 15,5 1 128-15,0-2-128 0,0-1 0 0,2-3 0 16,4 1 560-16,10-4 48 0,10-4 16 0,6 2 0 16,8-3-288-16,0-3-48 0,-4 2-16 0,-2-3 0 0,-2 0 48 15,-3 6 0-15,-2 0 0 0,-4 3 0 16,-2 4-320-16,3-3 128 0,2 4-128 0,-2 2 0 0,-4 0 192 16,-4 3-192-16,-3 1 192 0,-3 0-192 0,-1 1 368 0,0 1-48 15,-2-3 0-15,-21-1 0 0,-14 1 0 0,24-4-16 16,26-1 0-16,7 0 0 0,-4-5 16 0,-5 1 0 15,0 2 0-15,-4 0 0 0,-2 4-144 0,-1 0-32 16,1-1 0-16,-1 1 0 0,-2-1-144 0,-3 4 0 16,-3 0 0-16,-5 3 0 0,-1 2 0 0,-1 1 0 15,0-2-176-15,-5 2 176 0,-8 0-256 0,12 0 16 16,7 3 16-16,-4 2 0 0,-7-1 0 0,-6-2 0 16,-4-4 0-16,-6 2 0 0,-7 0 224 0,-5 0 240 15,-5-4-48-15,0 4-16 0,-3 0-176 0,0 2 0 16,0 0 0-16,-4 0 0 0,-4 5 0 0,-1-2-224 15,3 3 32-15,-4 1 0 0,-1 2-128 0,-5 1-32 16,-4 3 0-16,-8-2 0 0,-6 0 64 0,-8 2 16 0,-5 1 0 0,-11-2 0 16,-11 1 272-16,-9-3-128 0,-7-2 128 0,-7 0 0 15,-4 0 0-15,-7-2 0 0,-3 0 0 0,-7-3 0 16,-2 1 0-16,-4-5 176 0,-3 2-32 0,-1-3 0 16,-2-4-144-16,-1 1 128 0,-2 0-128 0,0 0 128 15,0-1-128-15,-1 1 128 0,-1-2-128 0,0 1 128 16,-1-2 64-16,-1 2 0 0,-3-2 0 0,-2-3 0 15,-1 2-192-15,-1-2 128 0,-2-3-128 0,-3-2 128 16,0-2 64-16,-2-6 16 0,-1 1 0 0,-2-5 0 16,2 4 48-16,0-7 0 0,-1-2 0 0,1-3 0 15,3-2-64-15,0-4 0 0,1 1 0 0,2-2 0 16,3 0-192-16,1-2 176 0,-1-3-176 0,2-1 160 0,2 3-160 16,-1 0 0-16,0 0 144 0,0-1-144 0,-2 2 192 15,1 2-16-15,-2 2-16 0,-2 1 0 0,1 6-16 16,-1-2 0-16,0-5 0 0,1-1 0 0,1-1 16 0,1 0 0 15,1 3 0-15,0-3 0 0,2-1-32 0,1 1 0 16,-1-4 0-16,2-2 0 0,-1 4-128 0,1 1 0 16,0-2 0-16,1 3 0 0,-1 2 0 0,-1 6 0 15,1 3 0-15,0 2 0 0,-2 6-128 0,-1 1 128 16,2 5 0-16,-2-3 0 0,2 5 0 0,-3 0 0 16,1 1 0-16,0 2 0 0,0-1 0 0,1 2 0 15,-1 1 0-15,0-1 0 0,0 2 0 0,-1 0 0 16,1 2 0-16,-1-3 0 0,0 2 0 0,0 1 0 15,0 0 0-15,-1-3 0 0,1 2-208 0,-1 0 80 16,0 1 128-16,-2 1-208 0,3 2 0 0,-2 0 0 0,-1 3 0 16,0 1 0-16,-2 3 16 0,0 3 16 0,-3 6 0 15,0 2 0-15,-2 2 176 0,-1 6-192 0,-2 1 192 0,1 3-192 16,-2-1 192-16,-1 0 0 0,2 1 0 0,-1-4 0 16,2-1 0-16,2-4 0 0,-1 0 0 0,2-2 0 15,2-1 0-15,-1-1 0 0,3 0 0 0,1-4 0 16,1 0 0-16,1-2 0 0,-1 1 0 0,2-4 0 15,1 0 0-15,0-1 0 0,0-2 0 0,0-2 0 16,1-2 0-16,0-1 0 0,2-3 0 0,-1-1 0 16,2-6 0-16,0-3 128 0,1 0-128 0,1-5 176 15,0 1-176-15,1-2 0 0,2-4 0 0,0 1-176 16,1-3 176-16,0 1 0 0,1-2 0 0,0 1 0 0,0 2 0 16,-1-3 0-16,0 3 0 0,0 2 0 0,-2-1 0 15,-2 1 0-15,2 3 0 0,-3 3 0 0,-2 1 0 16,1 2 0-16,0 2 0 0,-2 3 0 0,1 3 160 0,-2 1-32 15,2 3-128-15,-1 1 192 0,3 2 64 0,1 5 16 16,3 2 0-16,2 8 0 0,4 5-64 0,3 2-16 16,3 7 0-16,5 5 0 0,3 3-192 0,0 2 0 15,1-1 0-15,-1-1 0 0,-2-1 0 0,-1 1 0 16,-4-2 0-16,-3-3 0 0,-6-1-256 0,-5-5 64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1:02.49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8781 5241 12895 0,'5'-3'1152'0,"-3"2"-928"0,1 1-224 0,-2-3 0 0,0 3 1728 0,2 0 320 0,-2 0 48 0,3-2 16 0,-1 1-1552 0,3-2-304 0,2 1-64 0,-2-2-16 16,1 0-176-16,-2 1 0 0,-1 0 0 0,-1-1 0 16,-2 2 0-16,0-2 0 0,-1 2 0 0,-2-1 0 15,-1 2 208-15,-1 1 176 0,-2 0 16 0,0 0 16 16,-1 0 496-16,-3 1 112 0,-1 2 0 0,-2-1 16 0,-2-1-176 0,-1 2-32 16,-2-3-16-16,-2 0 0 0,-2 2-400 0,-2-2-80 15,1 2-16-15,-2-2 0 0,-1 0 32 16,-1-2 0-16,-3 4 0 0,-1-2 0 0,3 2 112 0,-4-2 32 15,-3 0 0-15,0 3 0 0,0-2-192 0,-3 1-48 16,0-2 0-16,0 3 0 0,-1-3 160 0,0 0 32 16,-1 0 0-16,-1 0 0 0,4 1-144 0,0-1-32 15,-1 2 0-15,-3-2 0 0,-3 0-272 0,-1-2 0 16,-1 1 0-16,1-2 0 0,-1 3 128 0,0-3-128 16,0 0 0-16,2 3 0 0,2-4 0 0,-3 2 0 15,-2 2 0-15,-2-3 0 0,-2 2 0 0,-2-1 0 0,1-2 0 16,-1 2 0-16,0 0 0 0,-2 2 0 0,3 0 0 0,0 0 0 15,2 2 256-15,-5 0-48 0,0-2-16 0,-2 0 0 16,1-2 64-16,-1 2 16 0,2 2 0 0,-1-1 0 16,3 2-272-16,0-3 0 0,-3 0 128 15,0 0-128-15,2-4 144 0,0 2-16 0,2 0-128 0,0-3 192 16,1 4-32-16,-2 1-16 0,-2-2 0 0,0-1 0 16,4 2-144-16,-3-2 128 0,-3 0-128 0,-4 0 128 15,2 1-128-15,-1 1 0 0,2 1-160 0,1-3 160 16,1 3 0-16,-3-1 0 0,-1 1 128 0,-1 0-128 15,3 0 0-15,0 1 0 0,-1 2 0 0,-1 0-144 16,1 3 144-16,0-3 0 0,0 1 0 0,3-2 0 16,0 2 0-16,-1-2 176 0,1 2-176 0,3 0 192 0,4-2-192 15,-2 2 192-15,-3 0-192 0,-1-2 192 0,-2 2-192 0,3-2 0 16,2 1 0-16,1-2 0 0,3 1 0 0,-1 0 0 16,-2 3 0-16,-1-4 0 0,1 1 0 0,-1 1 0 15,3-3 128-15,-2 1-128 0,1 2 256 0,-1-1-16 16,3-1-16-16,1 2 0 0,0-1-224 0,0 2 176 15,2-3-176-15,1 2 160 0,2-1-160 0,0-2 0 16,2 4 0-16,0-2 0 0,3 2 0 0,-1-2 0 16,2 2 0-16,1-1 0 0,2-2 0 0,-2 1 0 15,2 0 0-15,0-2 0 0,-1 0 0 0,0-2 0 16,0 0 0-16,1-2 0 0,1 0 0 0,1-2 0 16,0 1 0-16,1-1 0 0,1 1 128 0,0-1-128 0,3 0 192 15,-1 0-64-15,2 1 48 0,1 0 0 16,-1 2 0-16,1 0 0 0,1-4-176 0,-1 2 0 0,1 4 0 15,-1-4 0-15,2 4 0 0,0-3 0 0,1 2 0 0,1-2 0 16,0 2 0-16,2-2 0 0,-2-1 0 0,1 4 0 16,1-2 0-16,-2 0 0 0,0 3 0 0,0-3 0 15,1 2 0-15,-1-2 0 0,-1 3 0 0,0-3 0 16,0 0 0-16,0 1 0 0,-1 0 0 0,0 0 0 16,4-2 0-16,-1 2 0 0,-2-2 0 0,0 2 0 15,-1 0 0-15,1 0 0 0,0-2 0 0,1 2 0 16,-1-2 0-16,1 2 0 0,2 2 0 0,2-3 0 15,2 2 176-15,1 1 0 0,0 0 0 0,0 0 0 16,0 0-176-16,1 4 0 0,0-4 0 0,2 2 0 16,-1-1 0-16,1 2 0 0,1-1 0 0,0-1 0 15,2 2 0-15,-1-1 0 0,1 0 0 0,0 0 0 16,0 2 0-16,1-2 0 0,0 0 0 0,0 0 0 0,0 0 0 0,1 2 0 16,0 0 0-16,0 1 0 0,0-1 160 0,1 2 48 15,1 0 16-15,-1-2 0 0,1 4-224 0,1-3 128 16,1 4-128-16,1 0 0 0,0 0 128 0,1 4-128 15,0-1 0-15,2 2 0 0,-1 2 0 0,1 0 0 16,-1 0 0-16,2 1 0 0,-2-1 0 0,-1 0 0 16,2 1 0-16,-1 1 0 0,0 1 0 0,-1 0 128 15,-1 4-128-15,1-2 0 0,-1 2 304 0,0-1 16 16,1 1 0-16,-1 1 0 0,0 5-80 0,0-1-16 16,0 4 0-16,-1 3 0 0,0 2-224 0,-2 4-128 15,1-1 128-15,-3 0-208 0,1 4 208 0,-3 3 0 16,-1 10 0-16,-1 3 0 0,-1 0 0 0,-2-4 0 0,4-1 0 15,-2-7 0-15,3-1 0 0,-1-6 0 0,2-5 0 16,0-2 0-16,2 1 0 0,-1 0 256 0,0 2-16 0,0-3-16 16,1 1 112-16,0 0 32 0,0-2 0 0,1 2 0 15,0-2-160-15,0 2-16 0,2-3-16 0,-2-1 0 16,2-2-176-16,0 6 0 0,1 0 0 0,-1 3 0 16,0 5 0-16,-1 2 0 0,1 3 0 0,0 1 0 15,-2 2-128-15,2-4 128 0,-1-1 0 0,0-7 0 16,0 0 0-16,-1-5 0 0,1 1 0 0,-2-2 0 15,1 2 0-15,-1-2 0 0,1 0 0 0,0-3 128 16,-1-1-128-16,1-1 0 0,1-2 0 0,0-1 0 16,2-1 384-16,-2-2 64 0,2-1 0 0,2 1 0 15,-1-3-320-15,1-2-128 0,1 4 0 0,-2-1 128 0,1 1-128 16,1 1 0-16,-1 3 0 0,0 1 0 0,-1-4 0 0,-1 6 0 16,1 1 0-16,-2-1 0 0,1 1 0 0,-3-1 0 15,2-3 0-15,-1-3 0 0,0-5 0 0,0 1 0 16,1-2 0-16,-2-4 0 0,2 1 0 0,1-3 0 15,-1-3 0-15,1 2 0 0,0-3 0 0,0 1 0 16,0-1 0-16,0 3 0 0,0-3 0 0,0 4 0 16,-1-4 0-16,1 2 0 0,0 0 0 0,0-1 0 15,-2 1 0-15,2 2 0 0,-1-4 0 0,1 0 0 16,0 2 0-16,-1-2 0 0,1 0 160 0,-1 0-160 16,1-3 192-16,0 1-192 0,-2-2 384 0,2-2-16 15,0 4-16-15,-1-4 0 0,1 1-352 0,0-1 144 16,0 2-144-16,0-2 0 0,0 0 128 0,0 0-128 15,0 0 0-15,0-2 0 0,0 2 0 0,0 0 0 0,0 0 0 16,0 0 0-16,0 0 0 0,0 0 128 0,0 0-128 0,0 0 0 16,0 0 0-16,0 0 0 0,0 0 0 0,21-4 0 15,-17 4 0-15,1 3 0 0,0-2 0 0,-2 1 0 16,4-2 0-16,-1 3 0 0,0-3 0 0,1 0 0 16,2 1 0-16,0-1 0 0,-1 0 0 0,2 0 0 15,-1 0 0-15,1 0 0 0,2-1 0 0,1 1 0 16,0 0 0-16,1 0 0 0,-2 0 0 0,2 0 0 15,2 0 0-15,1 0 0 0,2 1 0 0,0-2 0 16,2 1 0-16,0 0 0 0,2 0 0 0,-1-3 0 16,0 1 256-16,2 1-48 0,-1-3-16 0,1-1 0 15,-1 1-192-15,2 1 0 0,3-3 0 0,3 1 0 16,1 0 0-16,2 2 0 0,0-1 0 0,1 4 0 0,1-2 0 16,-1 2 0-16,-2 2 0 0,-1-2 0 0,0 4 0 0,0-4 0 15,1 3 0-15,0-3 0 0,0 1 0 0,0-1 0 16,-1-1 0-16,5 1 0 0,5-3 0 0,2-1 0 15,5 2 0-15,-1-2 0 0,-2-2 0 0,-1 1 0 16,2 0 0-16,0-3 0 0,3 1 0 0,-2 1 0 16,3 2 0-16,-3 1 0 0,0 0 0 0,-1 1 0 15,-1 2 0-15,-2 2 0 0,-2-2 0 0,-1 0 0 16,0 3 0-16,0-3 0 0,-2 0 0 0,3 0 0 16,2 3 0-16,-2 1 0 0,1-1 0 0,0 0 0 15,-1 4 0-15,0-4 0 0,0 0 0 0,2-1 0 16,0-4 0-16,2-1 0 0,0 2 0 0,1-1 0 15,1-2 0-15,3 1 0 0,2 1 0 0,0 1 0 0,-4 1 0 0,-2-3 0 16,-1-1 0-16,-3 4 0 0,1-3 0 16,-2 3 0-16,2 0 0 0,2 0 0 0,0 1 0 0,0 1 0 15,-1 0 0-15,-1 3 0 0,-1-4 0 0,0 1 0 16,2-2 0-16,-1 0 0 0,2 0 0 0,3 0 0 16,6 3 0-16,0-3 0 0,2 0 0 0,0 0 0 15,0-3 0-15,0 1 0 0,1-2 0 0,-1 0 0 16,-1 1 0-16,3 0 0 0,3 3 0 0,0 0 0 15,-4 3 0-15,-3-3 0 0,0 0 0 0,2 0 0 16,1 0 0-16,0 0 0 0,-1 3 0 0,-3-1 0 16,-1 3 0-16,-1-4 0 0,1 1 0 0,1-2 0 15,0-2 0-15,3 1 0 0,4-2 0 0,2 3 0 16,0 0 0-16,0-2 0 0,0 0 0 0,0-1 0 0,-1 0 0 16,1 0 0-16,1 0 0 0,0 1 0 0,1 2 0 0,-4 0 0 15,-1 0 0-15,-3-2 0 0,0 2 0 0,2-2 0 16,0 2 0-16,1 2 0 0,0 0 0 0,-3 0 0 15,-1 2 0-15,-3-2 0 0,-1-2 0 0,0 0 0 16,1-3 0-16,0 3 0 0,-1 0 0 0,1-3 0 16,0 3 0-16,-3 0 0 0,-2 0 0 0,-2 0-128 15,-3-2 128-15,-1 0 0 0,-3 0 0 0,0-1 0 16,1 2 0-16,-2 1 0 0,-3 0 0 0,-1 1 0 16,2 2 0-16,-3-3 0 0,-2 2 0 0,-1 0 0 15,-3 0 0-15,-2-2 0 0,-3 0 0 0,-1 3 0 16,2-3 0-16,-2-3 0 0,-2 3 0 0,0 0 0 15,-1 0 0-15,-3 0 0 0,0 0 0 0,-4 0 0 0,2-2 0 16,-2 2 0-16,-1-2 0 0,0 2 0 0,-1-2 0 16,0 2 0-16,0-3 0 0,-1 2 0 0,0-1 0 0,-1 2 0 15,-2-4 160-15,0 4-160 0,0-4 160 0,-1 4-160 16,0-2 128-16,-2-1-128 0,-1 2 0 0,2-1 0 16,-2-1 0-16,-1 2 0 0,1-2 0 0,-1 0 0 15,1-1 128-15,2-1-128 0,-3 1 0 0,1 1 144 16,-1-3-144-16,1-1 128 0,-1 1-128 0,0-3 128 15,2 2-128-15,-2-3 160 0,1-1-160 0,-1-1 160 16,1-2 0-16,0-2 0 0,2-5 0 0,-2 1 0 16,0-5 48-16,2-3 16 0,-1-7 0 0,1-3 0 15,-1-6-64-15,1-1-16 0,-1-2 0 0,-1 0 0 16,2-1-144-16,-2 1 0 0,0-4 0 0,0 3 128 16,1 1-128-16,-1-4 0 0,-2-6 0 0,-1 2 0 0,1 0 224 0,0 5-32 15,-1-4-16-15,-1 6 0 0,1 4 272 16,-2-3 64-16,-1-8 16 0,0 0 0 0,0-2-384 0,-1-1-144 15,0 2 0-15,1-1 0 0,0 3 0 0,1-6 0 16,0 2 0-16,1 1 0 0,-1 0 0 0,-1 1 0 16,-1-1 0-16,2 1 0 0,-3 4 0 0,1 1 0 15,1 4 0-15,-2 3 0 0,2-1 0 0,-1-2 0 16,0 0 0-16,0 3 0 0,-2-1 0 0,2 1 0 16,0 3 0-16,0 0 0 0,1 4 0 0,-1 2 0 15,1 3 0-15,-1 3 0 0,-1-2 0 0,1-1 0 16,-1-3 0-16,-2 2 0 0,2 3 0 0,-2 1 0 15,0 2 0-15,2 1 0 0,-2 4 0 0,1-3 0 16,0 2 0-16,1 1 0 0,1 3 0 0,1-3 0 0,1 3 0 16,0-2 0-16,2 4 0 0,1 1 0 0,-1 1 0 0,1-1 0 15,0 3 0-15,0 0 0 0,1 2 0 0,-3 3 0 16,2 2 0-16,-1 0 0 0,0 2 0 0,-1 2 0 16,0-2 0-16,-2 4 0 0,1 0 0 0,0 1 0 15,-1 2 0-15,0 0 0 0,0 2 0 0,0-1 0 31,0 0-432-31,1-2-80 0,2 0 0 0,0 0-16 16,1 0-480-16,1-2-80 0,1 0-32 0,2 0 0 16,-1-2-640-16,1-2-128 0</inkml:trace>
  <inkml:trace contextRef="#ctx0" brushRef="#br0" timeOffset="3277.97">11203 4460 16575 0,'0'-1'1472'0,"-1"1"-1168"0,1-2-304 0,1 2 0 0,-1 0 768 0,1 0 112 0,-1-3 16 0,2 2 0 0,-2-4 32 0,1 1 16 16,1-2 0-16,-2 0 0 0,0 0 32 0,-1-1 16 15,0 4 0-15,-2-5 0 0,1 2-672 0,-2 1-144 16,-2-1-32-16,1 2 0 0,-1 1-16 0,-4-1-128 16,0 1 192-16,-2 3-64 0,-2-3 208 0,-1 3 48 15,2 0 0-15,-3 0 0 0,-3 0-256 0,1 0-128 0,-2 0 160 0,-1 0-160 16,-2 1 0-16,4 1 128 0,0-2-128 0,1 0 0 15,-1 0 160-15,0-2-16 0,2 1 0 0,0-2 0 16,0 1 496-16,-2 0 112 0,2-2 16 0,-2 2 0 16,-1-3-304-16,2 4-48 0,-2-3-16 0,0 4 0 15,-1-2-64-15,0 2-16 0,-1-3 0 0,0 3 0 16,-2 0-192-16,-2 0-128 0,0 0 128 0,0 0-128 16,2 0 0-16,-2 3 0 0,-3-3 0 0,1 2 128 15,-2 0-128-15,2 0 0 0,0-1 0 0,0 2 0 16,0 1 0-16,-2-2 0 0,-1 2 0 0,1-2 0 15,1 1 0-15,0-2 0 0,-1 1 0 0,1-2 0 0,0 3 0 16,1-3 0-16,-1 0 0 0,1 4 128 0,0-3 128 16,-1 4 48-16,1-2 0 0,-2 1 0 0,0 5-48 0,-1-2 0 15,0 4 0-15,-1-1 0 0,0 0-256 0,-1 0 0 16,1 1 0-16,2-3 0 0,5 0 0 0,-4 2 0 16,-6 3 0-16,-1-1 0 0,0 1 0 0,-1 4 0 15,0-3 0-15,0 2 0 0,2 1 0 0,2-3 0 16,2 0 0-16,1-2 0 0,2 2 0 0,-1 1 0 15,2-3 0-15,1 4 0 0,0-2 0 0,0 1 0 16,2 1 0-16,-1 0 0 0,1 2 0 0,0-2 0 16,-2 3 0-16,1-3 0 0,3 0 0 0,-2 3 0 15,2-1 0-15,-2 0 0 0,2 0 0 0,1 1 0 16,0 0 0-16,1 2 0 0,1-2 0 0,1 1 0 0,1-4 0 16,1 2 0-16,2-3 0 0,-1 1 0 0,1-2 0 15,-2 1 0-15,1-2 0 0,1 0 0 0,0-3 0 0,3 0 0 16,-1 1 0-16,0-1 0 0,-1-1 0 0,1 1 0 15,-3 0 128-15,3 1-128 0,-1-1 0 0,1 0 0 16,1 0 576-16,-2 1 16 0,2-1 0 0,0 0 0 16,0-1-368-16,1 1-80 0,0-3-16 0,2 2 0 15,0 0 32-15,1 0 0 0,-1-3 0 0,2 2 0 16,1 0-160-16,-1 2 192 0,1-2-192 0,-1 0 192 16,1 1-192-16,-1-2 0 0,0 2 0 0,-1-1 0 15,3 0 0-15,-3-2 0 0,2 1-160 0,-1-1 160 16,1-3 0-16,0 1-144 0,2 1 144 0,-1-1 0 15,0-3 0-15,2 4 0 0,-2-1 0 0,2-2 0 16,-1-1 0-16,1 2 0 0,0-1 0 0,0 2 0 0,1-1 0 16,-2-3 0-16,2 3 0 0,-3-3 0 0,3 1 0 0,-2 1 0 15,1 1 0-15,0-1 0 0,-1 0 0 0,1-2 0 16,-1 3 128-16,1-2-128 0,-2 1 0 0,0 1 0 16,2-2 0-16,-1 2-128 0,0-1 128 0,0 2 0 15,1-3 0-15,-1 1 0 0,1 1 0 0,-1-2 0 16,1 2 0-16,2-3 0 0,-1 0 0 0,1 0 224 15,-2 0-48-15,2 0-16 0,2 0-160 0,-2-3 192 16,0 2-192-16,1-2 192 0,-1 3-64 0,0 0 0 16,0 0 0-16,0 0 0 0,0 0-128 0,0 0 192 15,-6-19-192-15,3 12 192 0,-1 2-48 0,1 1 0 16,-1-3 0-16,-1 1 0 0,0-2-144 0,1 1 128 16,-1 0-128-16,-1-2 128 0,3 1-128 0,-2 0 0 15,2-4 144-15,-1 2-144 0,2 0 0 0,-1-2 0 0,2-1 0 16,0-2 128-16,0 2-128 0,1-3 0 0,-2 1 0 0,2 1 0 15,0 2 0-15,2 0 0 0,-2 2 0 16,0 4 0-16,1-1 0 0,-1 4 0 0,1 0 0 0,-1 3 0 16,0 3 0-16,0-3 0 0,0 3 0 0,0 4 0 15,1-1 0-15,1-3 0 0,-2-3 0 0,0 0-128 16,5 21 128-16,-3-13 0 0,2 1 0 0,0 0 0 16,0 4 0-16,3-1 0 0,-1-1 0 0,-1 4 0 15,1-3 0-15,-1 2 0 0,0 1 0 0,0 1 0 16,0-1 0-16,-2 1 0 0,0 0 0 0,-1-2 0 15,0 0 0-15,-2-1 0 0,0 3 0 0,-2-3 0 16,1 2 0-16,-1-2 0 0,0 0 0 0,1 0 0 16,0-1 0-16,-1 0 0 0,0 1 0 0,1 0 0 0,0-3 0 15,0 0 0-15,1 1 0 0,0-3 0 0,0 0 0 0,1-4 0 16,1 2 0-16,1-3 0 0,0 0 0 0,1 1 144 16,0-1-144-16,0-1 160 0,1-2 112 0,1 0 32 15,1 0 0-15,3 0 0 0,0-2 80 0,2-1 32 16,2 2 0-16,2-4 0 0,1 4-192 0,-1-4-32 15,3 1-16-15,-2 0 0 0,1 1-176 0,-1-2 128 16,-2 1-128-16,-3 0 128 0,2 2-416 0,-4-2-96 16,-1-1 0-16,-1 1-20288 0</inkml:trace>
  <inkml:trace contextRef="#ctx0" brushRef="#br0" timeOffset="4413.14">11736 4330 27647 0,'-4'3'2448'0,"2"-3"-1952"0,1 1-496 0,2 2 0 0,-1-3 720 0,0 2 48 0,0-1 16 0,0 4 0 16,1-1-208-16,0 0-32 0,3-1-16 0,0 2 0 16,2-3 560-16,0 0 128 0,0 0 0 0,2 2 16 15,-1 0-784-15,-1 1-144 0,2 2-48 0,-2-1 0 16,-1 3 96-16,-1-1 16 0,-1 4 0 0,-1 0 0 0,-1 2 16 0,-2 3 16 16,-2 3 0-16,-1 0 0 0,-1 4-256 0,-1 1-144 15,0 0 160-15,-1 1-160 0,-1-1 272 0,2 1-32 16,-3 2-16-16,2 0 0 0,-2 3-32 0,2 3-16 15,0-1 0-15,-1-1 0 0,1-1-176 0,-1-2 0 16,2-6 0-16,1-1 128 0,1-1-128 0,1-4 0 16,0-5 0-16,2 0 0 0,-1-2 0 0,0-4 0 15,1-3 0-15,-1-2 0 16,0-1-560-16,0-2-80 0</inkml:trace>
  <inkml:trace contextRef="#ctx0" brushRef="#br0" timeOffset="5409.13">11760 4249 34095 0,'-9'0'1504'0,"3"0"320"0,0 2-1456 0,1-2-368 0,2 0 0 0,2 0 0 16,0 0 832-16,-2 3 112 0,0-3 16 0,-2 3 0 0,1 0-704 0,3-2-256 0,2 2 176 0,3-3-176 0,1 0 0 0,2 0 0 15,3-3 0-15,1 2 0 0,1-4 0 0,1 4 0 16,-1-2 0-16,0 0 0 0,1 0 0 0,-3 2 0 15,0 0 0-15,-3 1 0 0,0 0 0 0,-2 1 144 16,-1-1-16-16,0 1 0 0,-2 2 592 0,-1-3 112 16,-1 1 32-16,2-1 0 0,-4 2-288 0,2-2-64 15,3 0-16-15,-3 0 0 0,2 0-240 0,1 0-64 16,2-2 0-16,0 1 0 0,0-2-192 0,0 1 0 16,0 0 0-16,0-1 0 0,1 0 0 0,-1-1 0 15,-2 0 0-15,2 0 0 0,-2 0 0 0,1 0 0 16,-2 2 0-16,0-1 0 0,0 2 0 0,-1-1 0 15,0 2 0-15,-1 0 0 0,0-3 0 0,0 3 0 16,-1 0 0-16,0 3-160 0,-1-3 160 0,2 0 0 16,0 0 0-16,0 0 0 0,0 0 0 0,0 0 0 0,0 0 128 0,0 0-128 15,0 0 0-15,-16 12 0 0,14-11 0 0,1 2 0 16,-2-3 0-16,2 2 0 0,-1 0 0 0,0 0 0 16,1 0 0-16,-1 2 0 0,-1 2 0 0,2 2 0 15,0 0 0-15,-1 5 0 0,2-1 0 0,0 1-128 16,-1 0 128-16,0 2 0 0,-2 1 0 0,1 1 0 15,-2 1 0-15,-1-2 0 0,0 2 0 0,0-2 0 16,-1 2 0-16,-1 3 0 0,-1-3 0 0,0 5 0 16,0-1 0-16,0 0 0 0,-1 3 0 0,-2 1 0 15,1-2 0-15,0 0 0 0,-1 1 0 0,-1-1 0 0,0-1 0 16,-1 1 0-16,1 0 0 0,-1 1 0 16,2-3 0-16,1 0 0 0,1-3 0 0,2-3 0 0,0 0 320 0,2 0 112 15,0 0 16-15,0 1 0 0,1-1-448 0,0 0 128 16,2 1-128-16,-2-4 0 0,2 2 0 0,-2 0 0 15,2-4 0-15,-2 0 0 0,0-1 0 0,0 2 0 16,1-2 128-16,-1 0-128 0,0-1 176 0,1-3 0 16,-1 1 0-16,0-3 0 0,0 1 48 0,1-1 16 15,-1-1 0-15,2 0 0 0,-1-1-240 0,2-2 0 16,0 0 128-16,1 0-128 0,-2-2 0 0,2-1 0 16,0 2 0-16,0-4 0 0,0 5 0 0,0 0 128 15,0 0-128-15,5-22 0 0,-2 16 256 0,-1 0-32 16,2-1-16-16,0 0 0 0,-1 1-208 0,2 0 144 15,2 2-144-15,0-2 128 0,0 0 16 0,2-1 0 16,-2 1 0-16,2 3 0 0,0-2-144 0,1 0 0 0,2 0 0 16,0 1 0-16,3-2 0 0,0 2 0 0,1-1 0 0,1 0 0 15,1 3 0-15,0-2 128 0,2-2-128 0,0 3 0 16,1 0 0-16,1-2 0 0,2 1 128 0,-2 0-128 16,0 2 240-16,0-2 16 0,1 2 0 0,-2 0 0 15,0 0-256-15,-3 2 0 0,1-3 0 0,-3 2 0 16,-1 1 0-16,-3 0 0 0,0 1-128 0,-2-2 128 15,0 1 0-15,-2 0-128 0,-1 0 128 0,-2-2 0 16,0 1-384-16,-3-1 16 0,1 1 16 0,-1-3 0 16,0 2-256-1,-1-2-48-15,-1-1-16 0,1-2 0 0,-1 1-320 0,0-4-64 16</inkml:trace>
  <inkml:trace contextRef="#ctx0" brushRef="#br0" timeOffset="6010.35">12323 4270 35935 0,'0'0'3200'0,"0"0"-2560"0,2 0-512 0,-1 0-128 0,0 0 1024 0,0 0 192 0,2 0 48 0,-1 1 0 0,3 2-976 0,0 3-288 15,1 0 128-15,-2 4-128 0,0 5 128 0,-2 2-128 16,0 4 160-16,-2 5-160 0,-2 5 0 0,0 5 0 16,-1 4 0-16,-2 7 0 0,0 4 0 0,-1 2 0 15,1-2-208-15,-1-4 64 0,2-2 144 0,1-5 0 16,0-7 0-16,2-8 0 0,1 0 192 0,0-3 32 16,1 0 0-16,1 0 0 0,-1-2-224 0,0-1 176 15,1 0-176-15,0-1 160 0,-2 1-160 0,0-3 0 16,0 0 0-16,0-3 0 0,0-4 0 0,0 0 0 15,1-3 0-15,-1-5 0 16,0 2-1040-16,1-6-144 0,-1 2-32 0,0-5-16016 0</inkml:trace>
  <inkml:trace contextRef="#ctx0" brushRef="#br0" timeOffset="6500.72">12145 4168 25791 0,'-1'-6'2304'0,"1"3"-1856"0,0 0-448 0,0-1 0 16,1 4 2560-16,2 0 432 0,-1-2 80 0,3-1 0 0,3 2-2048 0,4-4-432 15,4 1-80-15,4-3 0 16,2 2-160-16,4-2-32 0,0 1 0 0,3-1 0 15,0-1-320-15,1 1 144 0,-2 4-144 0,0-1 0 0,-2 4 0 0,-2 0 0 16,1 0 0-16,-1 4 0 0,-2 2 0 0,-2 0 0 16,-1 4 0-16,-1-1 0 0,-4 2 0 0,3 1 0 15,-4 3-128-15,2-1 128 0,0 0 0 0,0 3 0 16,1 1 0-16,-1-2 0 0,1 3 0 0,-3 1 0 16,0 1 0-16,-2 1 0 0,0-2 0 0,-2-4 0 15,-2 2 0-15,0-2 0 0,-2-1 128 0,-1-1-128 16,-1-4 0-16,-1 4 0 0,-3-1 272 0,0 3 0 15,-3 2 0-15,-2-1 0 0,-3 0-80 0,-1 0-32 16,-1-1 0-16,-1 0 0 0,-2 0 16 0,0-3 0 16,0-1 0-16,0 0 0 0,2-2-176 0,-3-3 0 0,2 0 144 15,1-1-144-15,0 0 192 0,-2-1-16 0,0-1-16 16,0 0 0-16,-1-2 32 0,-1-1 0 0,-2 2 0 0,1-3 0 16,0 2-48-16,-1-4 0 0,0 2 0 15,-2-3 0-15,3 0-144 0,-1 0 0 0,1 0 0 0,2 0 0 16,0 2 0-16,2-2 0 0,-1 2 0 0,3-1 0 15,0 2 0-15,1-3 0 0,1 2 0 0,1-2 0 32,-1 3-896-32,3 0-48 0</inkml:trace>
  <inkml:trace contextRef="#ctx0" brushRef="#br0" timeOffset="8043.24">13138 4719 22111 0,'-7'0'1968'0,"2"0"-1584"0,3 0-384 0,2 0 0 0,1 0 1088 0,-1 0 144 0,-1-3 32 0,-2 2 0 0,3-4-880 0,1 1-192 15,4-2-16-15,3 0-16 0,0 0 304 0,2 0 64 16,1 2 16-16,2-2 0 0,0 2-368 0,2 2-176 15,0 0 160-15,1 1-160 0,1 1 704 0,1 0 32 16,1 3 16-16,4-1 0 0,-2-1-112 0,3 2-32 16,5-3 0-16,2 2 0 0,3-2-240 0,4 0-48 15,2 0-16-15,2-5 0 0,0 2-128 0,2-4-32 16,-1 4 0-16,-1-4 0 0,-1 1 368 0,-3 3 80 0,1-2 16 16,-1 1 0-16,0 0-80 0,-1 4-16 0,-2-2 0 0,-2 0 0 15,-1 4-304-15,-3 0-64 0,-2 1-16 16,-1-2 0-16,-4 4-128 0,1-1 0 0,-1-3 0 0,-1-1 0 15,0 2 0-15,0-4 0 0,-3 1 0 0,0 1 0 16,-1-4 0-16,-1 1 0 0,0 0 0 0,2-4 0 16,-2 3 0-16,-2 0 0 0,3 0 0 0,-4-2 0 15,1 2 0-15,-4-1 0 0,-2 2 0 0,0-1 0 16,-3-1 0-16,0 0 0 0,-4 2 128 0,-1-3-128 16,0 3 208-16,-4-4 16 0,0 1 0 0,-3 0 0 15,-2-3-96-15,-1 2 0 0,1-2-128 0,-3 2 192 16,0-2-192-16,0-1 0 0,1 4 0 0,-1-4 0 0,0 2 0 0,0-2 0 15,-1 0 0-15,1-3 0 0,0 5 0 16,2-2 0-16,-1 4 0 0,1-2 0 0,-1 2 0 0,1 0 0 16,-1 3 0-16,-1 0 0 0,2 3 0 0,2 0 0 15,-1 0 0-15,2 0 0 0,2 0 0 0,0 0 0 16,2 0 0-16,2 0 0 0,2 0 0 0,1 0 0 16,3-3 0-16,1 3 0 0,1 0 0 0,3-2 0 15,2 1 0-15,2-2 0 0,2 2 0 0,1 1 0 16,3-3 0-16,0 3 0 0,0 0 0 0,0 0 0 15,-1 3 0-15,1 1 0 0,0-1 0 0,-3 1 0 16,1 5 0-16,-4-3 0 0,0 4 0 0,0-2 0 16,-1 5 0-16,-2-2 0 0,-1 0 0 0,-1 3 0 15,-2-2 0-15,-1 2 0 0,1 0 0 0,-4-1 0 16,1 3 0-16,-3 0 0 0,1-1 0 0,-2 1 0 16,-2 0 0-16,0 0 0 0,-2 0 192 0,-2 3-48 0,0-1-16 15,-2-1 0-15,-2 4 16 0,2-2 0 0,-2-3 0 16,-1 0 0-16,1 0-144 0,-1-1 0 0,0-1 0 0,-1 1 0 15,1-4 0-15,-1 4 0 0,-3-3 0 0,-1 4 0 16,0-4 0-16,0 1 0 0,1 0 0 0,1 0 0 16,3-5 0-16,3-3 0 0,2 0 0 0,4-7 0 31,4-2-304-31,6-6-80 0,7-5-32 0,10-9 0 0</inkml:trace>
  <inkml:trace contextRef="#ctx0" brushRef="#br0" timeOffset="10878.45">15830 4526 19343 0,'-3'0'1728'0,"0"0"-1392"0,1 0-336 0,0 1 0 0,2 1 800 0,-1-2 96 0,-1 3 0 0,-3 1 16 0,-1-2-176 0,-3 2-32 0,0 2-16 0,-1-3 0 16,2 0 304-16,0 1 64 0,1-2 16 0,-2 2 0 15,3-1-528-15,0 0-96 0,-2 0-32 0,2 0 0 16,0 4 208-16,0-1 32 0,0 0 16 0,0 4 0 16,-1 0-272-16,0 2-48 0,1 1-16 0,-2 3 0 15,1 0-336-15,-2 2 144 0,-1 4-144 0,-2 3 0 0,-2 1 704 16,-3 0 48-16,-1 1 0 0,0-1 0 0,-2-3-496 0,2 1-80 16,-2-1-32-16,2-1 0 0,0-2 48 0,2-2 0 15,1 1 0-15,3-3 0 0,1-4 144 0,1 1 48 16,0-4 0-16,0 0 0 0,2-1-384 0,-2-2 0 15,1-4 0-15,-1-2 0 0,3 0-400 0,-2-2 0 16,-1-4 0-16,1 2-16720 16</inkml:trace>
  <inkml:trace contextRef="#ctx0" brushRef="#br0" timeOffset="11193.76">15260 4580 25791 0,'-5'-6'1152'0,"2"2"224"0,0-2-1104 0,2 4-272 16,1 0 0-16,1 2 0 0,0 0 1504 0,2-2 240 0,1-1 48 0,1 2 16 15,2-2-544-15,2 0-112 0,0 3-32 0,4 0 0 16,-1 1-336-16,3 2-64 0,0 3-16 0,1-2 0 16,3 2-448-16,-1 4-80 0,2 1-32 0,0 2 0 15,2 4-144-15,-2 4 0 0,1 1 144 0,-2 0-144 16,0 6 0-16,0-2 0 0,-3 8-160 0,-2-4 160 15,0 0 0-15,0 0 0 0,-2 1 0 0,-2-5 0 16,0 1 0-16,-1-2 0 0,-1 1 0 0,2-4 0 16,0 0 240-16,1-3 48 0,0-3 16 0,2-2 0 15,-1-3-304-15,2-1 160 0,0-3-160 0,2-2 128 16,1-1-128-16,-1-2 0 0,-2 2 0 0,0-4-176 16,0-3-1616-16,-1 3-320 15,-3-3-64-15,-1-1-13600 0</inkml:trace>
  <inkml:trace contextRef="#ctx0" brushRef="#br0" timeOffset="12193.51">15317 4304 22111 0,'-4'0'1968'0,"1"2"-1584"16,2-2-384-16,1 0 0 0,0 0 544 0,0 0 32 0,0 0 0 0,-2 2 0 0,2-2-576 0,0 0 0 15,2-2 0-15,-2 2-192 0,0 0 192 0,0 0 160 0,18-8-32 0,-11 6 0 16,1 1 176-16,-1-2 16 0,3-1 16 0,0 2 0 16,1 2 432-16,0-3 64 0,2 2 32 0,0-1 0 15,3-1 160-15,-1 2 48 0,0-1 0 0,0 0 0 16,1 1-496-16,1 1-80 0,1-1-32 0,-1 1 0 15,-1 0-16-15,-1 0-16 0,1 1 0 0,-1 0 0 16,0 3-112-16,-2-4-32 0,0 4 0 0,-1-2 0 16,0-2-288-16,-2 1 128 0,1 2-128 0,-1-3 0 15,-2 2 128-15,0-2-128 0,0 2 0 0,-1-2 0 16,1 2 0-16,-2-2 0 0,-1 0 128 0,0 0-128 16,-2 3 304-16,0-3 0 0,1 0 0 0,-2 0 0 15,2 0-16-15,-2 0 0 0,2-3 0 0,-2 3 0 0,1-2 32 16,1 0 0-16,-1 0 0 0,1 2 0 0,1-4-192 15,0 2-128-15,1 2 192 0,-1-3-192 0,0 2 0 0,0 1 0 16,0 0 0-16,-1 0 0 0,-1 0 0 0,1 0 0 16,-2 0 0-16,0 0 0 0,0 1 0 0,-2-1 0 15,1 0 0-15,-2 0 0 0,1 0 0 0,-2-1 0 16,2 1 0-16,0 0 0 0,0 0 144 0,-21-10-16 16,12 8-128-16,-1-5 192 0,0 4-192 0,0 0 128 15,-2 0-128-15,1-4 0 0,-2 4 128 0,2-4-128 16,0 1 0-16,1 0 144 0,2 0 0 0,-1 0 0 15,2-3 0-15,-1 2 0 0,2 0-16 0,0 1-128 16,1-2 192-16,1 4-64 0,0-3-128 0,1 2 0 16,-1 1 0-16,0 0 0 0,2 2 0 0,-1-2 0 0,1-1 0 15,-1 4 0-15,1-4-128 0,1 1 128 16,-2 0-160-16,2 2 160 16,0-2-448-16,1 1 16 0,1 0 0 0,0-3 0 15,3 2-1504-15,2 0-304 0</inkml:trace>
  <inkml:trace contextRef="#ctx0" brushRef="#br0" timeOffset="12693.15">16340 4129 1839 0,'0'-1'160'0,"-1"1"-160"0,1 0 0 0,-2 0 0 0,2 0 4256 0,0 0 816 0,0 1 176 0,-1 0 16 0,1 3-2912 0,-1-3-592 0,0 1-112 0,1-2-32 16,0 0-272-16,0 0-64 0,0 0-16 0,0 0 0 16,0 0-608-16,0 0-112 0,17 15-32 0,-12-15 0 15,1-2-80-15,0 2-32 0,0 0 0 0,1 2 0 16,-1 0-16-16,0 3 0 0,0 2 0 0,-1 3 0 15,1 6-48-15,-2 2-16 0,1 5 0 0,-3 4 0 16,0 1 48-16,-2 1 0 0,0-1 0 0,-3-2 0 16,2 3-128-16,-2-1-32 0,0 4 0 0,-2-1 0 15,2-5-80-15,1-1 0 0,-1 0-128 0,2-3 192 16,1-4-192-16,0-2 0 0,3-4 0 0,-2-4 0 16,0-4-224-16,2-4-32 0,0-4-16 0,1-2-17008 15</inkml:trace>
  <inkml:trace contextRef="#ctx0" brushRef="#br0" timeOffset="13208.85">16677 4254 15663 0,'0'1'1392'0,"-1"1"-1120"0,-1-2-272 0,-1 3 0 0,2-3 3664 0,0 1 688 16,-1 2 128-16,0-1 16 0,-4 3-2896 0,-2 1-592 16,-1 5-112-16,-4-1-32 0,1 3-304 0,-3-1-64 15,-1 2-16-15,-1-2 0 0,-2 0-480 0,0 1 0 0,2-3 0 0,0-1 0 16,0 1 0-16,0 0 0 0,1-1 0 0,3-3 0 16,0 3 0-16,2-6 0 15,3 1 0-15,-2-1 0 0,1 0 0 0,0 0 128 16,0 1-128-16,0-2 0 0,0 2 0 0,-1-2 0 15,-1 2 0-15,-1 0-160 16,-1-1-416-16,1 0-96 0,1-3-16 0,2 0 0 16,2-4-16-16,1-1-16 0,2 0 0 0,2-6 0 15,-1 1 80-15,2-3 0 0,1 0 16 0,0-3 0 0,0 1-848 16,-1-1-160-16,1-2-32 0,-3 2-16 0,3-1 336 0,-2 1 80 16,-1 4 16-16,-1 0 0 0,1 2 1440 0,0 1 304 0,0 5 48 0,-2-2 16 15,2 4 1440-15,1 1 304 0,0-2 48 0,2 3 16 16,0-1-48-16,3 1 0 0,1 0 0 0,1 0 0 15,2 1-1024-15,2 2-208 0,2 0-32 0,0 1-16 16,2 1-656-16,1 1-144 0,1-1-32 0,0 0 0 16,1 1-208-16,0 0 0 0,0 1 0 0,0 0 0 15,1 2 0-15,1-2 144 0,-1 5-144 0,-1-2 128 0,1 5-128 16,-1-1 0-16,-2 1-160 0,1-3 160 0,-1 4 0 0,-1 0 0 16,2 0 0-16,0 3 0 0,0-3 0 0,-1 0 0 15,3 0-128-15,-1-1-18576 16</inkml:trace>
  <inkml:trace contextRef="#ctx0" brushRef="#br0" timeOffset="14782.92">16102 4956 2751 0,'3'-2'256'0,"-3"0"-256"0,0 0 0 0,1 2 0 0,-1-3 3792 0,0 3 720 0,1-1 144 0,1 1 16 0,0-3-3264 0,2 0-672 15,-1-3-128-15,2 2-32 0,2-1-576 0,-2 4 0 16,1-2 0-16,-1 0 0 0,1 3 0 0,-1 0-128 16,0-3 128-16,0 3 0 0,0 0 0 0,0 0 0 15,-2 0 144-15,0 0-144 0,0 3 1136 0,-1-3 112 16,-1 1 32-16,0 1 0 0,-1 1 288 0,-1-3 64 16,-2 1 16-16,1 2 0 0,0-1-448 0,-2-1-96 15,0 2-16-15,0-1 0 0,1 0-704 0,0 0-160 16,2-1-32-16,0-1 0 0,1 2-192 0,0 1 128 0,1-3-128 0,1 4 0 15,0-2 352-15,-1 0-32 0,0 3 0 0,-1-2 0 16,1 3-16-16,1 4-16 0,-2 0 0 0,-2 6 0 16,0 2-288-16,-1 1 0 0,0 1 128 0,-1 2-128 15,-1 3 0-15,0 2 0 0,0-1 0 0,-1 3 0 16,1-1 0-16,-1 1 0 0,2-5 0 0,-1-1 0 16,0-4 0-16,2 0 0 0,-1-3 0 0,0-4 0 15,0 2 128-15,1-3 0 0,0 0 16 0,0 0 0 16,0-1 160-16,-1 0 16 0,2-1 16 0,-1 1 0 15,1-4-336-15,-1 0 0 0,2 2 0 0,-1 0 128 16,-1-2-128-16,1 2 0 0,-1-2 0 0,0 3 0 16,-1-2 0-16,-1 4 0 0,2-5 0 0,0 2 0 0,-1 0 0 15,0-1 0-15,2-1 0 0,-1-1 0 0,3 0 0 0,2-2 0 16,0-3 0-16,2 0 0 0,2 0 240 0,0 0-32 16,3-3 0-16,1 0 0 0,1 0 0 0,1-1 0 15,3-1 0-15,-1 1 0 0,-1 2-208 0,0-2 0 16,1 2 0-16,4 0 0 0,-1 0 0 0,0-2 0 15,1 2 0-15,-1 0 0 0,0-3 0 0,2 2 0 16,-2-3 0-16,-1-1-160 0,-2 4-64 0,-1-1-16 16,1-2 0-16,-2 1 0 15,0 1-208-15,-1 0-64 0,-1-1 0 0,0 4-11472 16,-2-1-2304-16</inkml:trace>
  <inkml:trace contextRef="#ctx0" brushRef="#br0" timeOffset="15227.42">16711 4991 38703 0,'-5'2'1712'0,"0"2"352"0,0 0-1648 0,1-1-416 0,2 0 0 0,0-1 0 0,2 4 448 0,-2 1 0 0,-2 3 0 0,-2 6 0 0,1 0-448 0,-1 2 0 0,1 1 0 0,0 3 0 0,-1-2 0 0,1 5 0 16,1-3 0-16,-1 0 0 0,2 4 0 0,0-1 0 15,2-3 0-15,-2-2 0 0,3-2 0 0,-1 1 0 16,2-3 0-16,-1-1 0 0,2 1 0 0,-1 0 0 16,0-4 0-16,0 1 0 0,1-1 0 0,-2-1 0 15,0 2 0-15,0-2 0 16,0 0-448-16,-2 0 0 0,1-1-16 0,1-3-11152 0,-1 2-2224 15</inkml:trace>
  <inkml:trace contextRef="#ctx0" brushRef="#br0" timeOffset="15727.84">16670 4936 35935 0,'0'-2'1600'0,"0"-2"320"0,1 2-1536 0,0-1-384 0,2 2 0 0,-1-2 0 0,2 3-160 0,1-3-96 16,4-3-32-16,1-1 0 0,1-2 480 0,0 0 112 15,-1 1 16-15,-2 2 0 0,0 0 224 0,-1 0 48 16,-1 2 16-16,1-2 0 0,-1 4-272 0,0-5-48 15,1 5-16-15,0 1 0 0,0-2 0 0,0 1 0 16,2 2 0-16,1 0 0 0,0 2-144 0,0-2-128 16,2 3 192-16,0 0-192 0,0 0 0 0,1 1 0 15,1-2 0-15,1 4 0 0,1-1 0 0,-1 1 0 16,-2 0 0-16,0 1 0 0,-2-1 0 0,-3 0 0 16,0 3 0-16,-2-3 0 0,-1 4 0 0,-1-3 0 15,-1 4 0-15,-2-1 0 0,2 0 0 0,-3 2 0 16,0 1 0-16,-3-1 0 0,1 2 0 0,0-2 0 15,-2 1 0-15,-1-1 0 0,1-1 0 0,0 0 0 16,0-1 0-16,0 0 0 0,0 0 0 0,-1-1 0 0,-1 0 0 0,1-2 0 16,-1-1 0-16,0 0 0 0,-2-2 0 15,0 2 0-15,-2-2 0 0,0 0 0 0,-4 0 0 16,1 0 0-16,-2 1 144 0,-1-1-144 0,-3-1 0 16,-1 3 144-16,-2-3-144 0,0 1 0 0,-2-2 0 0,1-1 0 15,-1 2 0-15,0-3 0 0,0 0 0 0,2-4 0 16,0-1 0-16,2-1 0 0,0 0 0 0,1-2-12112 15,2 0-2352-15</inkml:trace>
  <inkml:trace contextRef="#ctx0" brushRef="#br0" timeOffset="18958.96">17787 4993 2751 0,'-2'-2'256'0,"1"2"-256"0,1 0 0 0,0 0 0 0,1 0 240 0,-1 0 0 0,-1 0 0 0,1-3 0 16,0 3-96-16,-1-1-16 0,0 1 0 0,1 0 0 15,0 0-128-15,0 0 0 0,0 0 0 0,0 0 0 16,0 0 528-16,0 0 240 0,0 0 32 0,0 0 16 16,0 0 912-16,0 0 176 0,0 0 32 0,-20 11 16 15,17-2 464-15,0-3 80 0,0 4 32 0,1 0 0 16,0 1-576-16,2-1-112 0,2 0-32 0,1 2 0 16,2-3-976-16,2 1-192 0,-1 0-32 0,2-3-16 15,4 2-592-15,0-1 0 0,-1 0 0 0,1-2 0 16,3 2 0-16,0 2 0 0,1-2 0 0,1 3 128 0,-1-1-128 15,1 2 0-15,-3 4-128 0,-1 0 128 0,-3 4 0 16,-4 1-128-16,-1 4 128 0,-5-2 0 16,-3 2-160-16,-3 0 160 0,-1 1-192 0,-3-1 192 15,-1-1 0-15,-3 2-128 0,-2 0 128 0,0-1 0 0,0-5 0 0,0 1 0 16,-2-5 0-16,1 0 0 0,2-4 0 0,-1-4 0 16,0 0 0-16,1-1 0 15,2-1-576-15,0-4 0 0,3-1 0 0,1 2-12544 16</inkml:trace>
  <inkml:trace contextRef="#ctx0" brushRef="#br0" timeOffset="19981.64">18719 4630 2751 0,'-3'-7'256'16,"2"3"-256"-16,1 0 0 0,0-2 0 0,1 3 864 0,-1 2 128 0,2-3 32 0,0-1 0 0,2-2 480 0,1-6 96 0,1 4 32 0,0-4 0 0,0 3 96 0,1 2 0 16,-3 1 16-16,0 4 0 0,0 3-656 0,-3 0-144 0,2 1-32 0,-2 4 0 15,0-1-560-15,0 2-112 16,1 0-32-16,0 4 0 0,1-4 368 0,0 3 80 0,2 1 16 0,0-3 0 15,3 2 256-15,-1-1 48 0,2 0 16 0,0-2 0 16,5 0 288-16,0 0 64 0,-1-3 16 0,3 2 0 16,3 0-192-16,1-2-32 0,1 1-16 15,-3 1 0-15,3 1-720 0,-1 2-144 0,1 2-16 16,-2 2-16-16,-1 3-224 0,0 1 0 0,-2 2 0 0,-4 2 0 16,-1 5 0-16,-2-3-160 0,-2 0 160 0,-2-2-128 15,0-1-48-15,-1-4 0 0,-1 1 0 0,-1-4 0 31,-1 2-576-31,0-6-112 0,-1 2-32 0,1-4-9632 0,-1 1-1936 0</inkml:trace>
  <inkml:trace contextRef="#ctx0" brushRef="#br0" timeOffset="20426.45">19674 4390 23951 0,'-3'-3'1056'0,"2"0"224"0,1 3-1024 0,0-3-256 0,0 3 0 0,0 0 0 0,-1 0 528 0,-1 0 48 0,1 0 16 0,-1 3 0 16,-5-3 464-16,-1 6 96 0,-3 0 0 0,-2 1 16 16,-2 3-496-16,-2 5-96 0,-1 1-32 0,-2 3 0 15,-2 5 272-15,-2 2 48 0,3 3 16 0,-1 2 0 16,-2 1 16-16,0 6 0 0,-1 1 0 0,-1 1 0 16,1-1-304-16,0-2-48 0,3 1-16 0,1-6 0 15,1 2-288-15,2-2-64 0,0-1-16 0,1 1 0 16,2-4-32-16,-1 3 0 0,1 5 0 0,-1 1 0 15,2 2-128-15,-3-1 0 0,4 3 144 0,-2 0-144 16,3-6 0-16,-2-1 0 0,4-2 0 0,0-4 128 16,2 1-128-16,0-1 0 0,2-3 0 0,2-3 0 0,1-2 0 15,-1-5 0-15,3-2-144 0,-1-4 144 16,2-3-1184-16,2-6-160 16</inkml:trace>
  <inkml:trace contextRef="#ctx0" brushRef="#br0" timeOffset="21092.12">20193 4001 4607 0,'0'-3'400'0,"1"0"-400"0,-1 3 0 0,1-2 0 0,-1 2 720 0,0 0 64 0,2-1 16 0,-2-3 0 0,1-1 224 0,0 1 32 16,0 0 16-16,-1-2 0 0,2 4 544 0,-2-4 112 15,1 2 32-15,0 0 0 0,0 2 224 0,0-2 32 16,3-1 16-16,-1 4 0 0,0-4 304 0,2 4 64 16,2-2 16-16,0 2 0 0,0 1-720 0,2 1-144 15,-2 3-16-15,1 1-16 0,-1 1-864 0,1 4-160 16,-2 0-48-16,-2 2 0 0,1 2-448 0,-3 3 128 15,-1 0-128-15,-1 4 0 0,0-1 0 0,-1 2 0 16,0 3 0-16,0 0 0 0,-1 1 0 0,0-1 0 0,1-1 0 16,-2 2 0-16,-1 3 0 0,1-4 0 0,-2 0 0 0,1-2 0 15,-1-3 0-15,-1-2 0 0,1 1 0 0,-1-6 0 16,1 2 0-16,0-5 0 0,-1 2 0 0,1-3 0 16,-1 1 0-16,1-4-128 0,0-2 128 0,1-2 0 31,0-1-1296-31,1-1-160 0,1-1-16 0,1-1-15072 0</inkml:trace>
  <inkml:trace contextRef="#ctx0" brushRef="#br0" timeOffset="21444.86">20508 3982 7887 0,'4'-7'160'0,"-3"3"32"0,2 0 16 0,-1 0 48 0,1 2-256 0,-2 0 0 16,1 2 0-16,1-2 0 0,2-2 1088 0,1-1 192 16,0 2 16-16,0-1 16 0,-2 4-416 0,-2 1-96 15,-3 4-16-15,-1 1 0 0,-3 4 416 0,-3 0 80 16,-2 5 0-16,-2 1 16 0,-2 1 480 0,0 2 80 16,0-1 32-16,-2 5 0 0,-4-1 208 0,0 3 32 15,-1-3 16-15,0 0 0 0,2-2-512 0,-1-2-96 16,1-1-32-16,2-3 0 0,0 0-896 0,-1-2-176 0,3 3-48 15,-3-2 0-15,-1-2-384 0,0 1 128 16,-1 0-128-16,-1 1 0 0,0-1 0 0,1-2 0 0,0 2 0 0,0-4 0 16,3 0 0-16,1 1 0 0,1-3 0 0,2-2 0 31,-1 0-448-31,2-2 0 0,2-2-16 0,-1-5 0 16,1 2-1200-16,0-5-256 0,1-1-32 0,2 0-8624 0,-1-1-1728 0</inkml:trace>
  <inkml:trace contextRef="#ctx0" brushRef="#br0" timeOffset="21692.47">19911 4121 8287 0,'2'-12'368'0,"-2"5"80"0,0 0-448 0,0 5 0 0,-1-2 0 0,1 4 0 16,-1 0 2176-16,-2 0 336 0,1-2 80 0,-2-2 16 15,-1 2 464-15,0 2 112 0,2 0 16 0,0 0 0 0,1 0-1248 0,1 0-240 16,2 2-48-16,0-2-16 16,1 4-528-16,3-2-96 0,3 2-32 0,0 0 0 0,4-1-496 0,0 2-112 15,2 2 0-15,3-4-16 0,4 3-96 0,2 3-16 16,7 1 0-16,2 0 0 0,3 2-128 0,1-2-128 15,5 4 192-15,-2 1-192 0,1-3 0 0,-1 2 0 16,1 0 0-16,-2 0 0 0,-2 1 0 0,-1-2 0 16,-2 6 0-16,-2-4 0 0,-3 1 0 0,-2 0 0 15,-2-4 0-15,-3 2 0 0,-3 1 0 0,-2-3 0 16,-2-2 0-16,-3 0 0 0,-2-4 0 0,-4 0 0 16,-1 0 0-16,-4-2-12272 15,1-1-2336-15</inkml:trace>
  <inkml:trace contextRef="#ctx0" brushRef="#br0" timeOffset="23111.65">19998 4928 16575 0,'-3'-4'1472'0,"2"1"-1168"0,1 0-304 0,1-1 0 0,0 3 2016 0,1-3 352 0,0-2 64 0,0-4 0 0,2-2-816 0,1-2-160 16,0-1-48-16,-1 3 0 0,-1 2-992 0,0 4-208 15,-3 2-32-15,0 2-16 0,-3 0-160 0,1 4 128 16,-2 0-128-16,1 2 128 0,-2 2 256 0,0 0 64 15,0 3 0-15,0-2 0 0,1 3 640 0,-1 1 128 16,1-1 16-16,1 3 16 0,0-1-608 0,0 1-128 0,-1 2-32 0,0 1 0 16,0 0-272-16,-2 4-48 15,-1 5-16-15,-2 0 0 0,-2 4 80 0,0 2 16 0,-1 0 0 16,-2 1 0-16,0-1-96 0,-1 1-16 16,2-2 0-16,-1-1 0 0,4-1 80 0,0-3 16 0,4-3 0 0,1-3 0 15,3-1-64-15,3-6-16 0,2 0 0 0,-1-4 0 16,3-2-16-16,1-3-128 0,3 1 192 0,0-4-64 15,0-3-128-15,0 2 0 0,2-2 0 0,-1 0 128 16,0-2-128-16,0 1 0 0,0 0 0 0,0 2 0 16,0 1 0-16,-1-2 0 0,1 3 0 0,-1 3 0 15,1 0 0-15,0 0 0 0,1 4 0 0,1-1 0 16,-1 1 0-16,2-1 0 0,-1 0 144 0,0 0-144 16,2-2 0-16,0 2 144 0,1-3-144 0,-2 0 0 15,2-3 0-15,-3 0 0 0,1 0 0 0,-2 0 0 0,-3-3 0 16,0 0-176-16,-1-1 176 0,0 2-208 15,-3-2-576-15,1-2-112 0,0 1-32 0,0 0-17088 16</inkml:trace>
  <inkml:trace contextRef="#ctx0" brushRef="#br0" timeOffset="23626.43">20570 4865 24879 0,'0'2'2208'0,"0"-2"-1760"0,0 1-448 0,0 2 0 0,1-3 912 0,1 2 112 0,0 2 0 0,-2 2 16 0,2 4-464 0,-2 0-112 0,0 6-16 0,-1 1 0 0,-1 1-320 0,-3 3-128 15,1 1 0-15,-2 3 0 0,-2-2 0 0,1 4 128 16,0-1-128-16,-2 3 0 0,2-3 240 0,-2 1 0 16,0-1 0-16,2-4 0 0,1 0 1072 0,-1-1 224 15,3-1 32-15,0-4 16 0,0-1-944 0,0-1-192 16,2 1-48-16,-2-4 0 0,2 1-400 0,-1-1 0 15,1-1-224-15,-1 0 80 16,2-1-1472-16,-1-2-304 0,0 2-48 0,1-6-12912 0</inkml:trace>
  <inkml:trace contextRef="#ctx0" brushRef="#br0" timeOffset="24125.33">20458 4830 22399 0,'-3'0'496'0,"1"0"96"0,-1-1 32 0,3 1 0 0,0 0-496 0,0 0-128 0,0-3 0 0,1 1 0 15,2 1 2320-15,2-6 448 0,1 1 96 0,4-2 16 0,1 0-1856 0,1-1-352 16,4 0-80-16,0-1-16 0,3-1-400 0,2 3-176 15,0-1 128-15,0 2-128 0,1 2 0 0,1 1 0 16,-1 1 0-16,0 0 0 0,2 3 0 0,-3 0 0 16,-3 3-176-16,1 0 176 15,-3 0 0-15,-1 3-160 0,-2-2 160 0,-2 2 0 0,0 1 0 0,-2 2 0 16,0 3 0-16,-3 1 0 0,0-1 0 0,-2 4 0 16,1-2 0-16,-1 1 144 0,-1 1-144 0,0 0 128 15,0 0-128-15,1-1 128 0,-1 1-128 0,-1-4 160 16,-1 2-160-16,1 1 160 0,-1-6-160 0,0 4 0 15,0-3 0-15,-1-3 0 0,-1 2 128 0,0-3-128 16,-2 3 0-16,0-4 128 0,-2 3-128 0,-2-2 128 16,1-2-128-16,-2 1 128 0,-3 1 464 0,-3 2 96 15,0-2 16-15,-1 0 0 0,-1 0-464 0,-1 0-96 16,0-2-16-16,-1 0 0 0,1 1 336 0,-1-1 64 0,0-2 16 16,3-1 0-16,2 2-224 0,-2-3-64 0,0 1 0 0,0-1 0 15,3 2 0-15,0 1-16 0,-1-3 0 0,1 1 0 16,0-1-240-16,2-1 0 0,1 1 0 0,2-5 0 15,0 1 0-15,2-2 0 0,0 0 0 0,3-2-12560 16,2-1-2576-16</inkml:trace>
  <inkml:trace contextRef="#ctx0" brushRef="#br1" timeOffset="36525.58">1122 4851 20271 0,'-8'-2'1792'0,"3"-5"-1424"0,3 5-368 0,0 2 0 0,1 0 0 0,-1 0 0 0,-3-1 0 0,-4-4 0 0,-2 3 528 0,-3-1 96 0,3 0 16 0,1 3 0 15,3 0 400-15,3 0 96 0,3 0 16 0,2 0 0 16,3-2-432-16,2 1-80 0,2-4 0 0,1 1-16 15,3 0 64-15,-1 2 16 0,0-1 0 0,0 2 0 16,0 2 448-16,-1 2 80 0,0-1 32 0,1 4 0 16,-1 2-80-16,-1 0-16 0,-2 2 0 0,0 0 0 15,1 5-592-15,-2-3-128 0,-1 2-32 0,0 5 0 16,-1-1-176-16,-2 2-48 0,1 1 0 16,-1 2 0-16,-1 5-192 0,-1 0 176 0,-1 1-176 0,0 3 160 0,0-3-160 15,-2 2 192-15,1 0-192 0,-1-2 192 0,1 0-192 16,-1 2 0-16,1 0 0 0,-1-5 0 0,2 3 0 0,0-5 0 15,0 5 0-15,-1-1 128 0,2 1-128 16,0 3 192-16,2 2-192 0,-4 1 192 0,2 3-16 0,-2 3 0 16,-1 4 0-16,0 3 0 0,-2 1 32 0,-3 2 16 15,0 0 0-15,-1-3 0 0,3-5-224 0,-3 4 0 16,-2 10 0-16,0 4 0 0,0 3 0 0,0-5 0 16,1-2 0-16,1-7 0 0,2-5 0 0,-1 0 0 15,3 1 0-15,-1-2 0 0,0-3 0 0,1 1 0 16,1-1 0-16,1 0 0 0,-1 0 240 0,-1-3-48 15,1-2-16-15,2 1 0 0,-1-3 16 0,2 5 0 16,-1 4 0-16,-1-3 0 0,2-9-192 0,0 6 0 0,-2 7 0 16,2 7 0-16,-2 6 0 0,1-3 0 0,1-7 0 15,-2 0 0-15,2 4 0 0,0 0 0 0,0-4 0 0,-1-2 0 16,2 1 0-16,0 0 0 0,0-2 0 0,0 0 0 16,0-4 304-16,0-1-32 0,0-2 0 0,2 1 0 15,-2 3-112-15,0 1-32 0,1 1 0 0,-1 3 0 16,0 5-128-16,0 1 0 0,-1-2 0 0,-1-1 0 15,4-2 0-15,-2-9 0 0,1-1 0 0,-1 1 0 16,1 7 0-16,0 6 0 0,0-1 0 0,-2 4 0 16,1-6 0-16,0-1 0 0,-1 0 0 0,1-3 0 15,0-2 0-15,0-1 0 0,2 0 0 0,0-4 0 16,-1-5 0-16,1 3 0 0,0-1 0 0,0 1 0 0,3 0 0 16,0 0 0-16,0 0 0 0,0-3 0 0,1-1 160 15,-1-2 0-15,0-1 0 0,1-2 0 0,-1 1-16 0,-1-1 0 16,1 0 0-16,-3 3 0 0,1-1-144 0,-2 3 0 15,0-3 0-15,-2 1 0 0,0-3 0 0,-3 1 0 16,2-1 0-16,-2-4 0 0,0-2 0 0,0 1 0 16,2-5 0-16,-2-1 0 0,3-4 0 0,0 0 0 15,0-1 0-15,1 0 0 0,0-4 128 0,0 0-128 16,0 1 192-16,-2-4-64 0,2 1 256 0,-1-2 32 16,1 2 16-16,1-1 0 0,-1-1-208 0,0-1-32 15,0 2-16-15,0-1 0 0,-1-2-176 0,0 2 0 16,1-2 144-16,-1 0-144 0,-1 2 0 0,1-4 144 15,0 2-144-15,0 0 0 0,-2-2 240 0,1 2-64 16,-1 0-16-16,3 0 0 0,0 0-160 0,0 0 0 16,0 0 0-16,0 0 0 0,0 0 0 0,0 0 0 0,0 0 0 15,0 0 0-15,0 0 224 0,0 0-32 0,0 0-16 0,0 0 0 16,0 0-176-16,0 0 160 0,0 0-160 0,-18 11 160 16,18-8-160-16,0-1 0 0,0 2 0 0,1-1 0 15,-1-2 0-15,1 1 0 0,0 1 0 0,3 0 0 16,0-1 0-16,-1 0 0 0,4 1 0 0,-1-2 0 15,1-1 0-15,1 0 0 0,2 2 0 0,1-4 0 16,0 2 0-16,2-1 0 0,1 1 0 0,2-3 0 16,0-1 0-16,3 1 0 0,-1 0 144 0,2 1-144 15,4 1 160-15,4-4-32 0,3 3-128 0,2-3 192 16,2 4-192-16,3-4 144 0,2 4-144 0,2-3 128 16,1 2-128-16,-2-4 0 0,-1 2-160 0,0-1 160 15,5-1 0-15,1 1 0 0,1-1 0 0,-2 0 0 0,4 1 0 16,-2 1 0-16,0 0 0 0,0 0 0 0,0 2 0 0,-2-4 0 15,-4-4 0-15,4 1 0 0,2-1 0 0,3 0 0 16,5 1 0-16,-1-4 0 0,-1 5 0 0,0 0 0 16,-1-1 0-16,-1 0 0 0,-1 2 0 0,0 1 160 15,3 0-160-15,4 2 192 0,1-2-192 0,1 0 160 16,0-3-160-16,-5 2 160 0,-1-2-160 0,-1 2 0 16,-3-2 0-16,-1 3 0 0,1-1 0 0,5-2 0 15,2 0 0-15,0-1 0 0,-2 3 0 0,-3-2 0 16,0 3 0-16,-5-1 0 0,-6 2 0 0,5-1 0 15,4-2 0-15,2-1 0 0,-5 3 0 0,2-1 0 16,4-4 0-16,2 1 0 0,1 0 0 0,-2-4 0 16,1 3 0-16,0 1 0 0,-7 3 0 0,4-2 0 0,6 3 0 15,0 0 0-15,-6 3 0 0,-3 2 0 0,-2 1 0 16,1 0 0-16,1-2 0 0,0 2 0 0,4-2 0 16,-1 2 0-16,1 2 0 0,-1 0 0 0,2-2 0 0,-3 0 0 15,0 0 0-15,-1-4 0 0,1 2 0 0,-1-2 0 16,0 4 0-16,0-2 0 0,4 2 0 0,0 2 0 15,1 2 0-15,-1-2 0 0,0 0 0 0,1 0 0 16,1-2 0-16,2 1 0 0,6 2 0 0,-2-1 0 16,-1 5 0-16,-5-4 0 0,-3 0 0 0,-1 0 0 15,-3 0-128-15,2-3 128 0,4 4 0 0,-1-3 0 16,2 4 0-16,-3-2 0 0,-3 4 0 0,-2-4 0 16,-1 2 0-16,-2 0 0 0,2 0 0 0,-3-1 0 15,0-2 0-15,1 5 0 0,5-1 0 0,3 1 0 0,5 2 0 16,-4-3 0-16,-3 0 0 0,-2-1 0 0,-3 0 0 0,2-1 0 15,1-2 0-15,1 0 0 0,2 0 0 0,1-2 0 16,2-2 176-16,-2 0-176 0,-1 2 0 0,0-2 0 16,-2 2 0-16,1-3-160 0,-5 2 160 0,1-1 0 15,2 2 0-15,2-3 0 0,-2 3 0 0,-2 0 0 16,-2 3 0-16,-2-1 0 0,-2-1 0 0,0 4 0 16,0-1 0-16,0 2 0 0,-1-2 0 0,2 2 0 15,4 0 0-15,1-3 0 0,1 0 0 0,-3-3 0 16,-1 0 0-16,-2 0 0 0,-3 0 0 0,0 0 0 15,-3 0 0-15,1 0 0 0,4 0 0 0,-3 0 0 16,0-2 0-16,0 2 0 0,1-1 0 0,-2 1 0 16,-4-3 0-16,2 3 0 0,-1-3 0 0,-1 3 0 15,1-3 0-15,-4 3 0 0,2-2 0 0,-2 2 0 0,-2 0 0 0,4-2 0 16,1 2 0-16,1 0 0 0,2 0 0 0,-2-3-128 16,-1 3 128-16,-1-5 0 0,-2 3 0 0,-3-2 0 15,-2 0 0-15,-1 0 0 0,-2-2 0 0,-1 2 0 16,-3-1 0-16,0 2 0 0,0-1 0 0,-2-1 0 15,0 1 0-15,0 0 0 0,-1 1 0 0,-1 0 0 16,0 1 0-16,-1 1 0 0,2-4 0 0,-2 3 0 16,-2 0 0-16,0-1 0 0,1 2 0 0,-1 1 0 15,1-4 0-15,-1 3 0 0,0 0 0 0,-1-1 0 16,0 0 0-16,-3 0 0 0,2 2 0 0,-2-3 0 16,0 2 0-16,0-1 0 0,-1-1 0 0,1 2 0 15,-1-4 0-15,2 4 0 0,-1-4 160 0,0 0-160 0,1 2 128 16,1-3-128-16,0 3 0 0,-1-2 144 0,0 0-144 15,2 2 0-15,-2-3 0 0,1 2 0 0,0-2 0 16,0 1 0-16,-2 0 0 0,0 3 0 0,0-4 0 0,-2 2 0 16,1 1 0-16,-1-3 0 0,-1 2 0 0,1-2 0 15,0 0 0-15,-1 0 128 0,2-4 0 0,0 1-128 16,-1 2 192-16,0-2-64 0,1-3 0 0,0 0-128 16,1-5 192-16,-1-2-64 0,1-2 0 0,-1-2-128 15,0 1 192-15,0-1-64 0,0-8-128 0,0-1 160 16,-2-3-160-16,1-5 160 0,-2 1-160 0,0-1 128 15,-1 2-128-15,-1 0 128 0,-1-3-128 0,-2 2 160 16,0 1-160-16,-1 0 160 0,-2-3 320 0,-1 0 64 16,1 0 16-16,-1-2 0 0,-1-3-416 0,0-4-144 15,0-1 0-15,2-2 0 0,1-2 0 0,2 2 0 0,0-1 0 16,2 4 0-16,0 2 0 0,1-9 0 0,1-5 0 16,1-2 0-16,1 3 0 0,-2 2 0 0,3-2 0 0,-2 6 0 15,2 0 0-15,-2 2 0 0,1-1 0 0,1 1 0 16,-2 4 0-16,0 0 0 0,1 1 0 0,-2-3 0 15,0 0 0-15,1 4 0 0,-2-1 0 0,-3-3 0 16,1-5 0-16,-2-4 0 0,-2 0 0 0,-2-3 0 16,0 3 0-16,-1 0 0 0,2-1 0 0,-2-1 0 15,2-2 0-15,-2 1 0 0,2 0 0 0,0 2 0 16,2 2 0-16,0 2 0 0,2 4 0 0,0 4 0 16,1 2-384-16,-1 0-80 15,2 2-16-15,0 1 0 0,0 4 480 0,-2 4 0 0,2 1-128 0,-2 2 128 16,1 1 0-16,-2 1 0 0,1 2 0 0,0 0 0 0,-1-2 0 0,1-1 0 15,0-3 0-15,1-2 0 0,0 3 0 16,2 0 0-16,0-1 0 0,0 2 0 16,2-1-336-16,0 3-80 0,1-1-16 0,0 4 0 15,0-1 112-15,1 2 32 0,-1 4 0 0,0-2 0 0,-1 4 288 0,1 1-160 16,0 2 160-16,0 2-128 0,-1 0 128 0,1-1 0 16,-1 5 0-16,-2 0 0 0,2 3 0 0,-2 2 0 15,1-2 0-15,-2 2 0 0,1-2 0 0,0 1 0 16,-2 2 0-16,1-2-128 0,1 0 128 0,-1 2 0 15,1-3 0-15,-1 1 0 0,1 0 0 0,1-2 0 16,-1 2 0-16,-1 0 0 0,1 0 0 0,0 1 0 16,-2-1 0-16,2 3 0 0,-1-1 0 0,0 0 0 15,-2 3 0-15,2-1 0 0,-1 1 0 0,-1 0 0 16,1-1 0-16,-1 2 0 0,0-2 0 0,-1 2 0 0,0-2 0 16,0 2 0-16,-2-2 0 0,0 0 0 0,-1-1 0 0,-2 2-128 15,-1-1 128-15,0 1 0 0,-2 0 0 0,-2 0 0 16,-1 1 0-16,1 0 0 0,-3 0 0 0,0 2 0 15,-3 0 0-15,1 2 0 0,-2-2 0 0,-2 4-128 16,2-1 128-16,0-2 0 0,0 1 0 0,-1-2 0 16,-2 0 0-16,1 0 0 0,-2 0 0 0,-1-3 0 15,-2 3 0-15,-2-3 0 0,-2-1 0 0,-3 2 0 16,-2 1 0-16,-3 1 0 0,-3-3 0 0,-1 3 0 16,-1 0 0-16,1-2 0 0,3 1 0 0,0-2 0 15,4 1 0-15,0-2 0 0,0 0 0 0,-3 2 0 16,0-2 0-16,-4 0 0 0,1 4 0 0,-1-2 0 15,0 2 0-15,1 0 0 0,2 0 0 0,2 0 0 0,-1-3 0 0,0 2 0 16,1 1 0-16,-3-2 0 0,0-1 0 16,-4 2 0-16,-1-2 0 0,-1 0 0 0,2-3 0 0,2 2 0 15,0-2 0-15,4 1 0 0,0 1 0 0,0-2 0 16,0 0 0-16,-1-1-128 0,-1 4 128 0,0-3 0 16,0-1 0-16,-2 1 0 0,0 2-256 0,-1 1 0 15,2 0-16-15,0 1 0 0,-1 4-16 0,0 1 0 16,-3 0 0-16,0 4 0 0,-1-4 288 0,-3 4 0 15,2-1 0-15,-1-3 0 0,2 4 0 0,3-1 0 16,3-4 0-16,2 2 0 0,-1-2 0 0,0-2 0 16,1-2 0-16,1 2 0 0,-1-4 0 0,-3 2 0 15,-2-2 0-15,2-2 0 0,-1 2 0 0,0-1 0 16,2 2 0-16,0 0 0 0,0 3 0 0,-4 0 0 16,-1 3 0-16,-2-3 0 0,-3 0 0 0,0 2 0 0,1-2 0 15,2 0 0-15,2 0 0 0,1 0 0 0,4 1 0 0,-1-2 0 16,-2 1 0-16,0 0 0 0,-2-2 0 0,0-1 0 15,1-1 0-15,0 2 0 0,2-2 0 0,0 3 0 16,2-2 0-16,-2 1 0 0,-1 2 0 0,-3 2 0 16,4 1 0-16,-6-2 0 0,-1 2 0 0,-1 0 0 15,2 1 0-15,0 1 0 0,5-1 0 0,-1-1 0 16,3 2 0-16,0-1 0 0,3-3 0 0,-1 2 0 16,1-3 0-16,0 0 0 0,-3-3 0 0,4 0 0 15,1-1 0-15,2 0 0 0,-1-2 0 0,1 1 0 16,1 1 0-16,-1-2 0 0,-1 2 0 0,0-2 0 15,1 3 0-15,-3 0 176 0,-3-1-48 0,-2 2-128 16,-1-1 0-16,0 2 0 0,1 1 0 0,-1 0 0 0,3 4 0 16,0-2 0-16,-1 2 0 0,-2 0-192 0,1 1 192 15,-2 1 0-15,0-2 0 0,0 2 0 0,3-2 0 0,1-1 0 16,4 2 0-16,-1-1 0 0,4 0 0 0,-4 2 0 16,0-2 0-16,-2 2 0 0,0 0 0 0,-1 0 0 15,0 0-128-15,1 0 128 0,0-3 0 0,2 1 0 16,2-2 0-16,1-1 0 0,1 2 0 0,2-3 0 15,-1 0 0-15,1-4 0 0,-2 4 0 0,0-2 0 16,-1 2 0-16,-1-3 0 0,1 3 0 0,-1 3 0 16,-2-1 0-16,2 2 0 0,1-2 0 0,2 2 0 15,0 0 0-15,1-2 0 0,0 2 0 0,0-2 0 16,1-2 0-16,-1 2 0 0,-1 0 0 0,0-4 0 16,0 2 0-16,1-2 0 0,0 2 0 0,-1-2 0 0,3 2 0 15,0-3 0-15,1 6 0 0,0-3 0 0,1 0 0 0,1 0 0 16,-2 2 0-16,1 0 0 0,-1 0 0 0,2 1 0 15,-1 0 0-15,-1 1 0 0,2 0 0 0,0 1 0 16,-1-2 0-16,1 0 0 0,2 1 0 0,1-2 0 16,0-2 0-16,4 0 0 0,1-2 0 0,1-2 0 15,-1-1 0-15,-1-1 0 0,0-2 0 0,-3 2 0 16,1-4 0-16,-3 4 0 0,-3-3 0 0,-2 2 0 16,-1 1 144-16,-1 0-16 0,-2-1-128 0,-1 4 192 15,1-2-192-15,-3 3 0 0,3 0 0 0,0 2-160 16,2 0 160-16,-1 2 0 0,5 2 0 0,-2-1-128 15,5 0 128-15,-2 4 0 0,4-4 160 0,-1 3-160 16,3-3 0-16,1 3 0 0,2 0-176 0,1-1 176 16,2 4-832-16,1 0-64 0,2 0 0 0</inkml:trace>
  <inkml:trace contextRef="#ctx0" brushRef="#br1" timeOffset="40677.07">2467 13748 39615 0,'-8'8'1760'0,"2"-4"352"0,-1-2-1680 0,4 1-432 0,1-3 0 0,2 0 0 0,0 1 256 0,-1-1-16 0,0 2-16 0,-1 1 0 0,-1-2-224 0,1 4 0 0,0 1 0 0,-1 4 0 0,0 2 0 0,-1 2 0 0,0 4 0 0,-1 5 0 15,-2 1 240-15,1 5-48 0,0 3-16 0,0 3 0 16,0 3 32-16,-2 3 16 0,2 3 0 0,0 3 0 15,0 4 0-15,0 0 0 0,1 2 0 16,1 1 0-16,0-5-224 0,2-4 176 16,0-6-176-16,0-5 160 0,2-2-160 0,-1 1 0 0,-1-3 0 0,1-4 128 15,1-3-128-15,-2-5-144 0,1-3 144 0,-1-5-208 32,1-4-608-32,0-6-112 0,1 0-32 0,-1-8-17072 0</inkml:trace>
  <inkml:trace contextRef="#ctx0" brushRef="#br1" timeOffset="40976.25">2027 13854 35935 0,'-3'-3'3200'0,"-1"2"-2560"15,3-2-512-15,1 0-128 0,2 0 928 0,1 1 160 16,0-3 48-16,3-1 0 0,6-6-1136 0,6 5-192 15,6-3-48-15,5 5-16 0,5 1 256 0,4 1-144 16,4-1 144-16,3 3-128 0,0 0 512 0,2 1 128 16,2 1 0-16,-1 0 16 0,-3-1-208 0,2 0-32 15,0 0-16-15,-1 1 0 0,-4 2-96 0,-1-2-32 16,-4 4 0-16,0-1 0 0,-1-1-144 0,-2 2 0 0,-2-1 0 16,-1-3 0-16,1 0 0 0,0-1 0 0,-1-1 0 0,-2 0 0 31,1-1-816-31,-3 0-32 0,-3-3-16 0,-1 2-16992 0</inkml:trace>
  <inkml:trace contextRef="#ctx0" brushRef="#br1" timeOffset="41376.33">2084 14932 35935 0,'14'2'3200'0,"-4"-2"-2560"0,0 0-512 15,-2 0-128-15,0-3 1280 0,-1 1 256 0,3 1 32 0,7-5 16 0,10 0-1008 0,9-4-208 0,4 0-48 0,-1 1 0 16,-4-1-656-16,-4 4-144 0,-4 3-32 0,-2-4 0 16,-2 2-960-16,1 2-208 0,-1-1-48 0,2 4 0 15,2-2 608-15,1 0 112 0,0 2 32 0,0 0 0 0,2 0 2272 0,0 0 464 16,-1 0 96-16,0 0 0 0,-2 0-992 0,0-2-208 0,0 4-32 0,1-4-16 15,-2 2-608-15,-3-4-192 0,-1 2 0 0,-3-2-17456 16</inkml:trace>
  <inkml:trace contextRef="#ctx0" brushRef="#br1" timeOffset="41726.14">3334 13927 38703 0,'0'14'3440'0,"-2"0"-2752"15,-1 1-560-15,1-5-128 0,1 0 1632 0,1-2 288 16,0 3 64-16,1 10 16 0,0 14-2000 0,4 12-192 16,1 10-128-16,3 5-48 15,1 0-480-15,-3-4-112 0,-1-3 0 0,-1-6-16 16,-2-2 144-16,-2-5 16 0,-1 1 16 0,0-2 0 0,-1-1 416 0,-2-1 96 16,1-1 16-16,-2-3 0 0,0-3 448 0,1 1 80 0,-1-3 32 15,-1 1 0-15,0-5-80 0,0-4-16 0,1-1 0 0,1-8 0 31,-1-4-752-31,2-2-144 0,2-7-48 0,-2-3-15808 0</inkml:trace>
  <inkml:trace contextRef="#ctx0" brushRef="#br1" timeOffset="42141.87">3134 13981 23951 0,'-1'-14'1056'0,"-1"4"224"0,0 1-1024 0,1 2-256 0,1 1 0 0,0 0 0 15,0 0 2080-15,1-7 352 0,1-5 80 0,3-7 16 0,3-3-1184 0,3-2-256 16,4-2-32-16,2 3-16 0,3 5-480 0,1 1-112 16,2 1 0-16,2 4-16 15,0 5-432-15,1 1-224 0,-1 4 32 0,-3 2 0 0,-2 1 192 0,2 2 0 16,0 1 0-16,2 2 0 0,-2 2 0 0,1 0 0 16,0 2 160-16,-1 2-160 0,0 0 496 15,-1 3 16-15,1 2 0 0,-2 1 0 0,0 4-256 0,-1 2-64 16,-1 4 0-16,-2-2 0 0,-1 0-192 0,0-2 0 15,-2 3 0-15,0 1 0 0,-2 4 0 0,-2 0-128 16,-1 3 128-16,-4-1 0 0,-3 1-240 0,-2-1 64 16,-3 1 16-16,-2-1 0 0,-3 3-32 0,0-5 0 15,0-1 0-15,-1-3 0 0,-1 0 192 0,1 0 0 16,-1-1 0-16,1-2 128 0,-1-2 416 0,1-2 96 16,-1-3 0-16,-2-2 16 0,1 0-128 0,-2-4-16 0,-2 1-16 15,-2-1 0-15,-1-5-176 0,-2 2-48 0,0-7 0 0,-1 0 0 16,0-2-272-16,1-5 0 0,0-3 0 0,0-2 0 31,0-2-352-31,1-5-80 0,1 1-16 0,2 0 0 16,0 0-640-16,2 3-128 0,1 9-16 0,3 0-10624 0,0 8-2128 0</inkml:trace>
  <inkml:trace contextRef="#ctx0" brushRef="#br1" timeOffset="44442.46">4068 14373 28559 0,'-10'2'2544'0,"1"-2"-2032"0,5 3-512 0,2-3 0 0,1 0 544 0,-2 1 16 0,-3 2 0 0,-4 3 0 0,-1 0-560 0,1 0-224 0,3 0 16 0,4 0 0 16,4 1-16-16,4-4 0 0,1 0 0 0,3 1 0 15,1-4 224-15,0 1 192 0,2 1-48 0,1 1 0 16,-1-3 384-16,0 3 80 0,1-3 16 0,0 3 0 15,3 1 272-15,-1-2 64 0,1-1 16 0,2 4 0 16,1-1-112-16,1 0-32 0,1-2 0 0,2-2 0 16,0 0-256-16,-1 0-48 0,2 0-16 0,0 0 0 15,4-2-256-15,-2-1-64 0,1 3-16 0,-1-1 0 0,1 1-176 16,1 0 0-16,2 0 144 0,-1 0-144 0,-1 4 0 16,-1-4 0-16,0 2 0 0,-1-1 0 0,0-1 192 15,-2 0-16-15,1-1-16 0,-3 1 0 0,1-2 16 0,0-2 0 16,0 0 0-16,1 2 0 0,2-4-176 0,1 2 0 15,1-2 0-15,-1 1 0 0,2 0 192 16,-2 0-32-16,-1 4-16 0,-2-4 0 0,-1 3-144 0,-1 0 0 16,1 2 0-16,-2-2 0 0,-2 2 0 0,0-2 0 15,-3 2 0-15,0 0 0 0,0-2 0 0,-1 2 0 16,1 0 0-16,-1-4 0 0,0 4 0 0,1-4 0 16,-3 4 0-16,2-2 0 0,1 2 0 0,-1-4 0 15,1 2 0-15,-1-1 0 0,2 0 0 0,-1 0 0 16,1-1 0-16,-1 1 0 0,-2-1 0 0,1-1 0 15,-1 1 0-15,-1-2 0 0,0 2 0 0,-2 2 0 0,-1-2 0 16,-3 1 0-16,1-2 0 0,-3 1 0 16,-2 0 0-16,-1 2 0 0,-1-2 0 0,-1 2 0 0,0-2 0 15,-1 1 0-15,-1 0 240 0,0-1-48 0,-1 1 0 0,1 0 0 16,-1-3-48-16,1 1-16 0,0 0 0 0,-1-2 0 16,1-1-128-16,-1 2 0 0,1-4 0 15,-2 0 0-15,0-3 0 0,-1 4 0 16,0-4 0-16,-1 1 0 0,-1-4 0 0,-1 0 160 0,-2 3-160 0,0-2 160 15,1 3-160-15,-4 2 0 0,1 3 0 0,-2 1 128 16,1-1-128-16,-3 5 0 0,0 2 0 0,-1 2 0 16,0 5 0-16,1-4 0 0,1 6 0 0,0-3-176 15,1-1 176-15,-1 1-160 0,0 0 160 0,2 1-160 0,1-2 160 16,3-2 0-16,2 1 0 0,1 0 0 16,2-2 0-16,0 1 0 0,2-2 0 0,2-1 0 0,-1 2 0 0,1-2 0 15,1 3 0-15,0-3 0 0,0 4 0 16,2-2 0-16,1 3 0 0,2 1 0 0,2 3 0 0,2-1 0 15,3 2 0-15,2 0-128 0,1 3 0 0,0-3 0 16,2-1 0-16,0 4 0 0,0-5 128 0,-1 4 0 16,1-1 0-16,-1 1-128 0,-1-2 128 0,-1 0 0 15,-1-1 0-15,-2 0 0 0,-1 4 0 0,-1-3 0 16,-1 0 0-16,-2 2 0 0,-2-2 0 0,0 0 0 16,-1 1 0-16,-2-1 0 0,1-3 0 0,-1 2 0 15,1-3 0-15,-1 1 0 0,2 2 0 0,-1-3 0 16,1 0 0-16,1 2 0 0,-1 1 0 0,1-2 128 0,1 2-128 15,-1 0 0-15,-1 1 240 0,1 2-32 0,-2 0 0 16,0-1 0-16,-2 4-48 0,0-3-16 16,-1 1 0-16,-1-1 0 0,-2 8-144 0,0-2 160 0,-3 2-160 0,-1-1 160 15,0-1-160-15,-3-2 0 0,-1 0 0 0,-1-2 0 16,-1-2 0-16,-2-3 0 0,1-3-128 0,-1-5 128 31,0 2-832-31,-1-6-80 0</inkml:trace>
  <inkml:trace contextRef="#ctx0" brushRef="#br1" timeOffset="45592.48">7260 14126 13823 0,'-5'-3'1216'0,"0"2"-960"0,3-2-256 0,2 2 0 0,0 0 688 0,-1 0 80 0,-3-2 32 0,-2 0 0 0,-2-1 992 0,2 1 208 16,0 1 48-16,2 1 0 0,1 2 352 0,1 1 80 16,0 1 16-16,1 1 0 0,-1-2-352 0,1 2-64 15,0 2-16-15,-2 0 0 0,2 1-1344 0,-2 3-272 16,-2 3-48-16,-2 2-16 0,1 1-224 0,-2 2-160 15,-2 1 192-15,-3 7-192 0,0 0 0 0,-3 5 0 16,-2 1 0-16,-3 2 0 0,-1-1 0 16,0 0 0-16,-2-1 0 0,0 3 0 0,-2-1 208 0,-2 1-64 0,2 0-16 15,-1-3 0-15,2-1-128 0,1-3 192 0,-1 1-192 16,3-7 192-16,2-2-192 0,1-2 0 0,2-4 0 0,0-3 0 16,1-1 0-16,1-7 0 0,0 1 0 0,1-1 0 31,1-3-384-31,1-4-96 0,-1-1-32 0,1-1-11920 0,1-2-2400 0</inkml:trace>
  <inkml:trace contextRef="#ctx0" brushRef="#br1" timeOffset="45942.02">6742 14055 34095 0,'-2'0'1504'0,"-1"1"320"0,1 2-1456 0,1-3-368 0,-1 2 0 0,4-2 0 0,-1 4 896 0,0-3 96 15,3 5 32-15,3 3 0 0,3-2-272 0,5 5-48 16,3-2-16-16,5 2 0 0,3-2-240 0,2 2-32 16,2 4-16-16,3 0 0 0,1 5-176 0,3 3-32 15,2 3-16-15,1 1 0 0,-2 5-176 0,0 1 0 16,-2 7 0-16,-5 0 0 0,-5 1 0 0,-2 5 0 15,-2 5 0-15,-4 0 0 0,-3-6 0 0,-1-2 0 16,-2-1-128-16,-2-4 128 0,1-2 0 0,-1-3 0 16,-1-1 0-16,0-5 0 0,0-2 0 0,0-5 0 0,0-2 0 15,-1-6 0-15,2-1-144 0,0-5-16 0,1-4 0 16,0-3 0 0,3-3-928-16,-2-4-192 0,3-2-48 0,-1-6-15824 0</inkml:trace>
  <inkml:trace contextRef="#ctx0" brushRef="#br1" timeOffset="46975.74">6790 13718 1839 0,'-11'-7'160'0,"3"4"-160"0,0 0 0 0,3-1 0 0,2 2 4016 0,0 1 768 0,-1-1 144 0,-1-1 48 15,-3 2-3648-15,-3-4-736 0,-2 1-144 0,2 4-16 16,1 0-432-16,2 0-224 0,0 2 32 0,2 2 0 0,1-1 752 0,0 0 144 15,1 1 48-15,2 0 0 0,-1 1 1536 16,1-4 304-16,0 4 64 0,0-4 16 0,2 2-800 0,0-1-144 16,3-2-48-16,2 0 0 0,2-2-1120 0,1-2-240 15,1 1-32-15,3-3-16 0,-1 2-80 0,0-2-32 16,0 3 0-16,-1 0 0 0,1-1-160 0,-1 2 0 16,1 2 0-16,0 2 0 0,0 2 0 0,2-1 0 15,1 3 0-15,4 1 0 0,-1 2 0 0,2 1 0 16,0 0 0-16,1-2 128 0,0 2-128 0,1-2 0 15,-1-2 0-15,1 0 0 0,-1 0 208 0,1-1 16 16,0-1 0-16,1-4 0 0,-2 1 16 0,-1-1 0 16,0-1 0-16,2 1 0 0,1-3-64 0,1 2-16 15,-2 2 0-15,-2-2 0 0,-1 2-160 0,-2 2 0 0,-1-3 0 16,-3 3 0-16,-1 0 0 0,-1-2 0 0,-3 2 0 16,0 0 0-16,-2 0 0 0,-3-1 0 0,0 2 0 15,0-4 0-15,-1 1 144 0,-1 0 0 0,1-1 0 16,0-1 0-16,1 0 192 0,0-1 48 0,2-2 0 0,0-2 0 15,-1-1-128-15,2-1 0 0,1-2-16 0,1 0 0 16,-2 0-112-16,-1 0-128 0,3-2 176 0,-2 0-176 16,0-1 0-16,-3 3 0 0,0-2 0 0,-2 2 0 15,0 1 0-15,-1 2 0 0,0-2-128 0,-4 2 128 16,1 2 0-16,-3 1 0 0,1 0 0 0,-2 0 0 16,0 0 0-16,0 0 0 0,0 0 0 0,-2-1 0 15,1 2 176-15,2-3-176 0,-2 2 160 0,0-2-160 16,1-1 240-16,-2-1-48 0,1 0-16 0,-1 2 0 15,2-4 16-15,-1-1 0 0,3 4 0 0,-2-3 0 0,0-2-192 0,-1 2 160 16,0 1-160-16,1-1 160 0,-2 1-160 0,-1 3 0 16,0 0 0-16,-1 2 128 0,0-2-128 15,0 2 0-15,-1 1 0 0,1 0 0 0,0 1 0 0,-1 1 0 16,3-2 0-16,2 1 0 0,0 0 0 0,2 2 0 16,1 0 0-16,1 0 0 0,2 0 0 0,2 0-176 15,1 0 48-15,2 0 0 16,3-2-768-16,2-1-160 0,5 0-32 0,3-1-18880 0</inkml:trace>
  <inkml:trace contextRef="#ctx0" brushRef="#br1" timeOffset="48626.37">7741 14924 11967 0,'-2'0'1072'0,"-1"-2"-864"0,2-1-208 0,0 2 0 0,1 1 576 0,-1 0 80 0,-1-5 16 0,-1-1 0 15,-1-1 320-15,0-2 64 0,-1 2 16 0,0 0 0 16,0-1-384-16,1 2-80 0,-1 2-16 0,0-2 0 15,2 2-112-15,-1 0-32 0,3-2 0 0,0 4 0 16,1-2 816-16,0-2 144 0,0 3 48 0,0 0 0 16,1 0-208-16,0 2-32 0,1 1-16 0,-2 0 0 0,1 0-336 0,0 0-64 15,-1 0-16-15,0 0 0 0,1 0-512 0,-1 0-96 16,0 0-32-16,0 0 0 0,0 0-144 0,0 0 0 16,0 0 0-16,0 0 0 0,0 0 0 0,0 0 0 15,0 0 0-15,8 20 0 0,-6-17 0 0,1 2 208 16,0-3 0-16,2 1 0 0,0 2 560 0,2 1 96 15,0-2 32-15,0 2 0 0,2 2-256 0,1 0-64 16,0 2 0-16,1 0 0 0,0 2-400 0,0 3-176 16,0-1 128-16,2 1-128 0,-1 3 0 0,0 2 0 15,0 0 0-15,-1 1 0 0,1 4 0 0,-2-3 0 16,-1-2 0-16,-1 2 0 0,2 4 0 0,-1 1 0 16,-1-1 0-16,0-1 0 0,-2 0 0 0,0-3 0 15,-2 0 0-15,0-3 0 0,-2 0 0 0,-1-3 0 16,-1-1 0-16,3-1 0 0,-3-2 0 0,-1 1-192 0,-1-6 64 0,1-1 128 31,0-1-1104-31,-2-1-112 0,0 0 0 0,-2-2-15552 0</inkml:trace>
  <inkml:trace contextRef="#ctx0" brushRef="#br1" timeOffset="48995.89">7448 14953 14735 0,'-6'-3'1312'0,"2"1"-1056"0,1 1-256 0,1-2 0 0,2 3 2704 0,0 0 496 0,0 0 80 0,0-2 32 0,2 1-352 0,0-2-64 16,2-1-16-16,2-1 0 0,1 0-1408 0,2 3-272 15,2-2-64-15,2-1-16 0,1 2-688 0,3-4-144 16,2 1-32-16,4 0 0 0,-1-1-128 0,1 0-128 16,2 1 192-16,1-2-192 0,0 1 0 0,0 0 0 15,0 1 0-15,-1-4 0 0,1 4 0 0,-3-4 0 16,1 4 0-16,-1-5 0 0,-1 3 224 0,1-2-64 16,1 2-16-16,1-5 0 0,0 3-144 0,-2 0 0 15,0-2 0-15,-1 2 0 0,0 2 0 0,-1-2 0 16,-2 3 0-16,-2 1 0 0,-2 3-256 0,-3 0-16 0,1 1-16 15,-4 2 0 1,0 5-1280-16,-3 1-256 0,-2 4-48 0,-2 2-14800 0</inkml:trace>
  <inkml:trace contextRef="#ctx0" brushRef="#br1" timeOffset="49375.37">7625 15516 20271 0,'1'3'896'0,"-1"-2"192"0,2 2-880 0,-1-3-208 15,1 0 0-15,1 0 0 0,2 0 1872 0,2 0 336 16,7-3 64-16,4 0 16 0,7-1-608 0,3 0-112 16,5-2-32-16,-1 0 0 0,1-3-512 0,2 2-128 15,-1-5 0-15,3 2-16 0,1 1-544 0,0-1-96 16,-1 0-32-16,-1 2 0 0,-3 1-16 0,-2 1 0 16,-1 2 0-16,-4 1 0 0,-1 0 64 0,-3 1 0 15,-2 1 0-15,-2 1 0 0,1 0-256 0,-4-3 0 16,-2 3-192-16,-1 0 192 0,-3-2-336 0,0 0 32 0,-3 2 16 15,-1 0 0 1,-1-2-1488-16,1-1-288 0,-2 0-64 0,3-1-12704 0</inkml:trace>
  <inkml:trace contextRef="#ctx0" brushRef="#br1" timeOffset="49709.09">8545 14856 43311 0,'-1'5'3840'15,"1"2"-3072"-15,0-4-608 0,1 0-160 0,2 0-128 0,0 1-64 16,2 5-16-16,3 2 0 0,4 7 208 0,2 4 256 15,-1-4-48-15,2 4-16 0,-1 1-192 0,-1 0-160 16,1 4 32-16,-3 5 0 0,-2-1-208 0,-2 4-48 16,-3 3 0-16,-3 3 0 0,0-1 128 0,-2-1 0 15,-1 1 16-15,-2-3 0 0,-1 0 240 0,1-7 0 16,2 1 0-16,-1-7 0 0,4 0 0 0,1-6 0 16,-1-3 0-16,1-4 0 0,0-2-192 0,0-7 48 15,-1-2 16-15,1-4-11792 16,-2-4-2352-16</inkml:trace>
  <inkml:trace contextRef="#ctx0" brushRef="#br1" timeOffset="50079.49">8340 14798 35935 0,'-5'-5'3200'0,"1"0"-2560"0,2 3-512 0,2-2-128 16,2 2 544-16,-1-2 96 0,1-2 0 0,0-9 16 15,3-1-400-15,2 0-64 0,5-3-32 0,2 3 0 16,4 3-160-16,2-2 160 0,1 5-160 0,1-2 160 16,5 2-160-16,1-3 0 0,-2 5 0 0,2 0 128 15,3-2-128-15,-1 2 160 0,1 1-160 0,-1 0 160 16,-1 5-160-16,-4-2 0 0,-1 4 0 0,-2 1 0 16,-3 3 0-16,-2 1 0 0,-1 2 0 0,-2 2 0 0,-2 3 0 15,-2 1 0-15,1-1 0 0,-1 5 0 0,-1 4 0 0,-2 2 0 16,-1-1 0-16,-3 4 0 0,-1 1-144 0,-3-1 144 15,0-1 0-15,-3-2 0 0,2-1 0 16,-3-1 256-16,-2-2-32 0,0-3 0 0,-2 0 128 0,-2-3 32 16,0-1 0-16,-1 1 0 0,-3-3-128 0,-1-1-32 15,-1 1 0-15,-2-1 0 0,-3-3-80 0,-1 0-16 16,-1-2 0-16,1-1 0 0,4-3-128 0,-2 0 0 16,0-3 0-16,0-4 0 0,1-2 0 0,0 0-320 15,2-5 48-15,-2 2-12272 16,2-4-2432-16</inkml:trace>
  <inkml:trace contextRef="#ctx0" brushRef="#br1" timeOffset="51088.62">8247 12940 31327 0,'-5'-4'2784'0,"1"-1"-2224"0,2 1-560 0,2 4 0 0,1-2 1440 0,-1 1 176 0,-1-4 48 0,-2-3 0 15,1 2-1104-15,-2-4-224 0,4 4-32 0,0 1-16 16,2 4-288-16,0 1 0 0,0 2 0 0,2 6 0 15,1-2 0-15,1 6 0 0,1 2 0 16,0 3 0-16,0 3 0 0,0 2-144 0,0 0 144 0,0 3 0 16,1 1 0-16,-2 3-128 0,1-3 128 0,-2 1 0 15,2-7 0-15,-3 4 0 0,1-1 0 0,-1-1 0 16,0-1 0-16,0-1 0 0,-2-2 0 0,-1-2 176 16,2 0-176-16,-2-3 192 0,0-1-192 0,0-2 192 15,2-1-976 1,-2 1-192-16,0-3-48 0,-1-1-15104 0</inkml:trace>
  <inkml:trace contextRef="#ctx0" brushRef="#br1" timeOffset="51359.58">8591 12879 25791 0,'-10'5'1152'0,"3"0"224"0,-1-1-1104 0,4-1-272 16,2 0 0-16,-1-1 0 0,1 0 720 0,-2 3 96 16,-3 4 16-16,-4 1 0 0,-3 3 704 0,1 3 160 15,-4-3 32-15,1 5 0 0,0-2-384 0,-2 2-80 0,-1 2-16 0,-3 2 0 16,0 1-608-16,-2 1-128 0,-1 1-32 0,1-3 0 16,1 1-160-16,1-4-16 0,-1 2-16 0,2-1 0 15,2-4-288-15,2-1 0 0,2-5 0 0,3 0 0 16,1-1-128-16,-1-6-96 0,2 1-16 0,1-2-12144 15,0-2-2432-15</inkml:trace>
  <inkml:trace contextRef="#ctx0" brushRef="#br1" timeOffset="51567.77">7893 12990 36863 0,'0'3'3264'16,"3"-3"-2608"-16,1 1-528 0,2 2-128 0,1-3 944 0,4 0 144 16,8 2 48-16,9 2 0 0,13 2-912 0,11 0-224 15,7 2 0-15,1 1 0 0,-1 3 0 0,-3-3 0 16,-4 1 0-16,-5-1 0 0,-3 2 0 0,-3 4-160 16,-4 4 32-16,-3 3-11936 15,-5 3-2384-15</inkml:trace>
  <inkml:trace contextRef="#ctx0" brushRef="#br1" timeOffset="53060.01">9933 14944 19343 0,'6'0'1728'0,"-3"0"-1392"0,0 0-336 0,-1 0 0 0,1 3 2544 0,-2-3 432 0,2 1 96 0,0 1 0 0,3 5-2112 0,3-1-416 0,0 1-96 0,1 4 0 15,0 3-448-15,-3-2 0 0,-1 2 0 0,-1 3-176 16,0 3 176-16,0 2-160 0,-1 1 160 0,1 5-160 15,0 3 160-15,0 1 0 0,-1 3 0 0,-1 5-128 16,-1 1 128-16,-2 0 0 0,-1 1 128 0,-3-4-128 16,1-3 128-16,-5 0-128 0,1-7 128 0,-3-2-128 15,1-4 368-15,-3-1 0 0,-2-5 0 0,0-1 0 0,-3-5 160 0,3-2 48 16,-2-3 0-16,-3-5 0 16,-1-3-1024-16,-4-3-192 0</inkml:trace>
  <inkml:trace contextRef="#ctx0" brushRef="#br1" timeOffset="53844.2">10812 14110 21183 0,'2'-7'1888'0,"1"4"-1504"0,0 0-384 0,0 1 0 0,-1 0 320 0,2 0 0 0,2-2 0 0,4-2 0 16,4-4 112-16,-1 0 16 0,1 2 0 0,-2 1 0 15,-2 4 160-15,0-2 32 0,-1 5 16 0,-1 2 0 16,0 1-16-16,0 3 0 0,1 4 0 0,0 2 0 15,-1 2 336-15,2 4 64 0,1 2 16 0,2 4 0 16,-2-2-256-16,3 4-48 0,0-1-16 0,2 3 0 16,3-2-96-16,1 2-32 0,0 1 0 0,2 2 0 15,1-2-384-15,0 2-80 0,0 2-16 0,-2-1 0 0,1 2 64 16,-2 0 16-16,1-2 0 0,-1-1 0 0,0-3-208 0,-3-6 0 16,0 1 0-16,-2-1 0 0,0-2 0 0,-1-2-192 15,-3-5 192-15,0-3-160 16,0-1-1184-16,0-2-256 0,-1-4-32 0,-1-3-13648 15</inkml:trace>
  <inkml:trace contextRef="#ctx0" brushRef="#br1" timeOffset="54144.27">11667 14116 21183 0,'2'-6'944'0,"-4"2"192"0,1 1-912 0,1 3-224 0,0 0 0 0,0 0 0 16,-1 0 240-16,0 0 0 0,-1 0 0 0,0 0 0 15,-2 7 848-15,4-7 160 0,0 0 32 0,-16 28 16 16,9-12 144-16,-3 3 32 0,0 3 0 0,-1 3 0 16,0 7-128-16,-2-1 0 0,-1 7-16 0,-4 3 0 15,1 3-272-15,-3 5-48 0,-2 4-16 0,0-3 0 16,-2 1-512-16,-3 8-96 0,-5 8-32 15,-4 6 0-15,1 0-352 0,1-4 144 0,3-3-144 0,1 2 0 16,3 1 0-16,1 0 0 0,2 1 0 0,5-1-12336 16,3 0-2496-16</inkml:trace>
  <inkml:trace contextRef="#ctx0" brushRef="#br1" timeOffset="56279.98">12130 13525 23039 0,'0'-4'2048'0,"1"1"-1648"0,0 0-400 0,1 0 0 0,0 1 720 0,1-2 64 0,1-2 16 0,4-2 0 0,1-4 0 0,0-4 0 16,1 4 0-16,-3 2 0 0,-3 4-368 0,0 1-80 15,-1 3-16-15,-3 2 0 0,-2 2 48 0,0 4 0 16,-1 2 0-16,0 5 0 0,-2-1 640 0,1 4 128 16,0 2 16-16,1 3 16 0,-1-3-208 0,1 2-32 15,1 1-16-15,1 1 0 0,-2 0-240 0,2 1-48 16,1-3-16-16,-2 2 0 0,-1 3-368 0,-1-1-64 15,-1 5 0-15,-1-1-16 0,-2 1-176 0,-4-1 0 16,0 4 0-16,-3-3 0 0,2-3 0 0,-3 1 0 16,0-1-128-16,1-4 128 15,0 0-528-15,0-1-48 0,4-3 0 0,0-4-11408 0,1 3-2288 0</inkml:trace>
  <inkml:trace contextRef="#ctx0" brushRef="#br1" timeOffset="56709.39">12338 13645 18431 0,'-9'3'1632'0,"3"-3"-1312"15,2 3-320-15,3-3 0 0,1 0 1504 0,0 0 224 16,-3 0 64-16,-2 0 0 0,0 0 464 0,1-3 112 16,1 1 0-16,3-2 16 0,4 0-608 0,-1-2-128 15,4 0-32-15,-2 2 0 0,0 2-896 0,-3-1-176 16,0 3-32-16,-2 3-16 0,-2 3-496 0,-3 3 128 15,-2 1-128-15,-2 2 0 0,0 0 0 0,-4 4 176 16,-5 4-176-16,-4 0 160 0,-1 3-160 0,-2-3 0 16,-1 2 144-16,0-2-144 0,1-2 0 0,1-2 0 0,-1-3 0 15,0 0 128-15,2-1-128 0,-1-3 0 0,3-4 0 16,0 0 0-16,1-5 0 0,2-3-256 0,0-1 64 0,0-2 0 31,1-4-1360-31,-1-2-288 0,2 0-48 0,-1-5-14432 0</inkml:trace>
  <inkml:trace contextRef="#ctx0" brushRef="#br1" timeOffset="56958.85">11707 13669 4607 0,'-5'-31'192'0,"4"21"64"0,1 6-256 0,0 2 0 0,-1 2 0 0,1-5 0 16,2-5 352-16,0-3 32 0,5-8 0 0,0-1 0 15,2-1-384-15,1 5 0 0,-2 4 0 0,1 2 128 16,-2 3-128-16,-2 4-128 0,0 5 128 0,-1 0-192 16,-2 1 672-16,1 6 128 0,-2-1 32 0,0 0 0 15,2 3 2784-15,-2-2 560 0,3 3 112 0,0 1 32 0,2-1-800 0,0 0-144 16,4 2-48-16,1 1 0 0,3 0-1296 0,2 3-272 15,2 0-48-15,2 2-16 0,1-2-800 0,0 1-176 16,2 0-16-16,3-1-16 0,3 3-240 0,1-5-32 16,0 2-16-16,1-4 0 0,0 3-208 0,0-5 0 15,1 2 0-15,-2-2 0 0,0 0 0 0,-2 0 0 16,-3 1 0-16,0 3 0 0,-2-2 0 0,-2 0 0 16,-2 4-208-16,-3-3 64 15,-1-1-560-15,-3-1-96 0,0 2-32 0,-2-1-16864 0</inkml:trace>
  <inkml:trace contextRef="#ctx0" brushRef="#br1" timeOffset="57875.85">12045 14765 25791 0,'-2'-1'2304'0,"2"1"-1856"0,0-3-448 0,0 3 0 0,0 0 976 0,0 0 112 0,0 0 0 0,0 0 16 0,2-1-352 0,-1 2-80 15,0 3-16-15,-1-4 0 0,0 0-256 0,0 0-48 16,11 25-16-16,-7-17 0 0,1 2 592 0,-1-1 112 16,-1 4 32-16,1 0 0 0,0 3-144 0,-2 2-32 15,1 1 0-15,-2 3 0 0,0 1-560 0,0-1-112 16,-1 1-32-16,0 1 0 0,0-2-192 0,-1 2 0 0,0 3 0 16,-2-1 0-16,0-2 0 0,0 0 0 0,-1-1 0 0,1 0 0 15,-1-6 0-15,0 2 0 0,2-1 0 0,-1 1 0 16,0-3-128-16,-1 0-32 0,-1-4 0 0,1-2 0 31,1-4-1824-31,-1-3-352 0,0-2-80 0,0-5-13136 0</inkml:trace>
  <inkml:trace contextRef="#ctx0" brushRef="#br1" timeOffset="58192.85">11744 14783 22623 0,'-12'5'496'0,"3"-5"96"0,0 2 32 0,3 0 16 0,4-2-512 0,0 0-128 0,-1 0 0 0,-1 0 0 0,-2-2 2640 0,0 0 496 15,2 0 112-15,3-4 16 0,3 0-1600 0,6-4-320 16,3-3-64-16,5-2-16 0,2 2-640 0,8-2-128 15,3-1-32-15,4 0 0 0,2 4-208 0,-1 0-64 16,2 4 0-16,-1 2 0 0,-2 2-192 0,1 1 0 16,0 0 0-16,0 3 0 0,-1-3 0 0,-2 3 0 15,-1 0 0-15,-4 0 0 0,0 3 0 0,-4-3 0 16,-1 1 0-16,-3 1 0 0,1 1 0 0,-4 1 0 16,-3 2 0-16,-2-3-12288 0,-1 6-2368 15</inkml:trace>
  <inkml:trace contextRef="#ctx0" brushRef="#br1" timeOffset="58546.14">11776 15308 36863 0,'-2'6'1632'0,"1"-4"336"0,1 2-1584 0,2-4-384 0,0 0 0 0,2-2 0 0,2 0 608 0,5-3 32 16,6 2 16-16,6-6 0 0,5-1-112 0,5 0-32 15,1-2 0-15,2 2 0 0,0 1-320 0,0 2-64 16,2 3 0-16,-1-1-128 0,0 4 0 0,-3 5 0 15,-1 0 0-15,-3 2 0 0,-4 4 0 0,-3 2 0 16,0 3 0-16,-5 1-192 16,-2 2-1392-16,-1-1-272 0,-3 0-48 0,-1 0-16 15,-2-4-768-15,-1-4-144 0,-1 1-48 0,-2-6-9440 0</inkml:trace>
  <inkml:trace contextRef="#ctx0" brushRef="#br1" timeOffset="58845.96">12731 14761 35935 0,'-9'16'3200'0,"2"-5"-2560"0,1 1-512 0,1-4-128 0,2-4 1008 16,2 1 176-16,0 2 32 0,-2 6 16 0,1 3-656 0,-3 8-128 15,1 1-16-15,3 1-16 0,2-4-224 0,0 3-64 16,2 1 0-16,-1-4 0 0,1 4-128 0,-1 2-256 16,1 0 64-16,-1 0 16 15,1 2-192-15,-2 3-32 0,-1 2-16 0,0 0 0 16,0 1-688-16,-1-2-144 0,-1 3-32 0,1-2-15296 0</inkml:trace>
  <inkml:trace contextRef="#ctx0" brushRef="#br1" timeOffset="59278.17">12586 14672 39615 0,'-9'0'1760'0,"3"-4"352"0,3 2-1680 0,1-2-432 0,4 2 0 0,-1-1 0 16,1 2 384-16,2-5-16 0,1-4 0 0,4-2 0 16,3-3-368-16,3 1 128 0,1-2-128 0,4 4 0 15,1-1 128-15,2 1-128 0,2 5 128 0,2 0-128 16,2 2 0-16,0 4 0 0,2 1 0 0,0 0 0 15,0 1 0-15,-1 2 0 0,-4 3 0 0,2 0 0 16,1 4 0-16,-2 3 0 0,-1 3 0 0,-4-2 128 16,-1 6-128-16,-2-1 0 0,-2-3-128 0,-1 2 128 0,-2-1 0 15,-2-5 0-15,0 2 0 0,-3-2 0 0,0 0 0 16,-4-2 0-16,-2 2 0 0,-3-2 0 0,-2 0 0 0,-3 1 0 16,-4 1 0-16,-2-1 0 0,-3-1 0 0,-2-1-160 15,-1 4 160-15,-3-3 0 0,-2-2-192 0,-4 2 192 16,-1 0-192-16,-3-1 192 0,-1-3 0 0,-3 0 0 15,-4-1 0-15,-1 0 0 0,-4-4 0 0,-3-1 0 16,1-1 0-16,0-4 0 0,0-1 0 0,1-1 0 16,2-3 0-16,0-3 0 15,1-2-1664-15,2 2-256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03:59.8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15746 5196 21183 0,'18'19'1888'0,"0"-2"-1504"0,-2 0-384 0,-2-3 0 0,1-2 1472 0,8 13 240 0,19 17 32 0,27 30 16 0,24 23-736 0,10 10-128 16,1 1-48-16,-8-9 0 0,-6-6 144 0,-3 0 32 15,-1-2 0-15,1 0 0 0,1 0-464 0,-2-2-96 16,2 1-16-16,2 4 0 0,4 4-240 0,3 4-48 15,3-2-16-15,-2-3 0 0,2 3 144 0,10 6 32 16,7 10 0-16,3-3 0 0,-3-7-192 0,1 3-128 16,6 11 192-16,-3-4-192 0,-3-4 208 0,-3 1-64 15,0 5-16-15,-2-1 0 0,4 5 32 0,-6 3 0 16,-4 0 0-16,-3 1 0 0,-5-7 96 0,0 10 32 16,1 9 0-16,-4 2 0 0,-4-6 64 0,1 6 16 15,2 3 0-15,-1-2 0 0,-1 0-240 0,-1-2-128 0,4 2 160 16,2-6-160-16,-2-7 0 0,3 4 128 0,1 5-128 0,3-5 0 15,1-8 0-15,1 2 144 0,-1-3-144 0,-10-15 128 16,-13-17-128-16,12 13 0 0,13 18 0 0,3 1-176 16,-6-1 176-16,-4-4 0 0,2 0 0 0,-4-1 128 15,-5-5 320-15,-3 0 64 0,-6 2 0 0,0-5 16 16,-1-2-336-16,-6 2-192 0,1 7 192 0,-7-4-192 16,-2-3 0-16,-2 1 0 0,1-3 0 0,-2 0 0 15,1 5 0-15,-2 3 0 0,-1-6 0 0,2 7 0 16,1 3 0-16,5 1 0 0,2-8 144 0,-2 4-144 15,0-3 0-15,-1 5 0 0,2-1 0 0,0-1 0 16,0 0 0-16,-1-4 0 0,1-3 0 0,-1-3 0 16,-6-2 0-16,-2-5 0 0,-2 1 0 0,-3-9 0 0,-1-6-128 0,-3-4 128 15,-2-3 0-15,-6-11 0 0,-5-8 0 16,-3-3 0-16,0-5 0 0,-4-4 0 0,-5-3-224 16,-1-9-32-16,-6-6-16 0,-5-7-18992 15</inkml:trace>
  <inkml:trace contextRef="#ctx0" brushRef="#br0" timeOffset="1814.59">25186 14407 25791 0,'-39'-12'2304'0,"3"0"-1856"0,10 6-448 0,7-1 0 0,1 4 1872 0,-15-6 288 0,-27-7 48 0,-33-10 16 0,-21-3-2000 0,-6-1-400 0,9 4-80 16,11 3 0-16,11 5-384 0,9 5-80 0,8 1-16 0,3 0 0 0,2 2 544 16,0-4 192-16,1 3 0 0,0-1-144 15,-2 1 144-15,1-2 224 0,1 1-48 0,-2 2-16 0,0-2 1040 0,-1-5 208 16,-1 3 32-16,-2 0 16 0,-1-2-432 0,-1-3-64 16,0 1-32-16,-2-1 0 0,2 3-688 0,0 0-240 15,0 1 144-15,2 4-144 0,4-4 0 0,1 5 0 16,0-2 0-16,2 3 0 0,3 3 0 0,0 1 0 15,-1 0 0-15,1 2 0 0,4-4 256 0,-4 4 32 16,0-3 0-16,-2-1 0 0,1 1-112 0,-5 0-32 16,0-1 0-16,-1-2 0 0,0-1-144 0,-3-2 0 15,-2 2 0-15,-2-5 128 0,1 1-128 0,1 0 0 16,-2 1 144-16,7 3-144 0,5 3 0 0,-4-2 0 16,-2 1 0-16,2 0 0 0,2 2 0 0,1-3 0 15,10 6 0-15,-7-4 0 0,-3 4 0 0,-3-4 0 16,-1 1 0-16,0 3 128 0,-3-4 80 0,1 5 32 0,-1-2 0 15,-1 2 0-15,1 1-240 0,-3 1 0 0,-3-3 128 16,0 1-128-16,4 2 0 0,0-2 176 0,1 2-176 16,-4 0 160-16,0 0-160 0,6-2 0 0,1 2 0 0,5 0 0 15,4 0 0-15,-3 2 0 0,-2-2 0 0,-2-2 0 16,-1 2 0-16,1 0 0 0,1 0 0 0,-1 0 0 16,3 0 0-16,-3 2 0 0,-5 0 128 0,0 0-128 15,-1 1 208-15,2-3 16 0,5 3 0 0,-2-3 0 16,-2 1 32-16,0-2 16 0,-1 1 0 0,1-2 0 15,1 1-272-15,2 1 0 0,2 0 128 0,1 0-128 16,-1 0 0-16,2 0 0 0,1 0 0 0,2 0 0 16,3 0 0-16,0 0 0 0,1 0 0 0,0-3 0 15,1 1 0-15,-5-2 0 0,-3 0 0 0,-2 2 0 16,2-2 128-16,2 0-128 0,0 2 0 0,-2 2 0 0,1 0 0 16,0-3 0-16,-2 3 0 0,4-1 0 0,4 1 0 15,1 0 0-15,3 1 0 0,-3-1 0 0,-2 3 160 0,-1-3 80 16,-2 2 16-16,3 2 0 0,2 0-80 0,3 2-16 15,1 0 0-15,0 1 0 0,2 2-160 0,-2 0 0 16,-4-3 0-16,-1 1 0 0,-1 0-144 0,-3 1 144 16,-2 2-192-16,0-4 192 0,2 4 0 0,-4-4 0 15,0 2 0-15,-5-3 0 0,0 1 0 0,2-2 0 16,2-1 0-16,3 2 0 0,2 0 0 0,-3 0 0 16,0-1 128-16,-1 0-128 0,-2 1 0 0,0-2 0 15,3 0 0-15,3 0 0 0,4 1 0 0,-6-1 0 16,-5-2 0-16,-3 1 0 0,-2 1 0 0,1-3-128 15,0 4 128-15,0-2 0 0,-1-1 0 0,-1 2 0 16,-4-1 0-16,2-2 0 0,1 0 0 0,3 0 0 0,-1 0 0 16,-2 0 0-16,0 0 176 0,-2 0 32 0,1 0 16 0,0 1 0 15,3 2 160-15,-1-3 16 0,-3 4 16 0,-1-4 0 16,-1 2-240-16,1-2-48 0,3 4-128 0,0-2 192 16,-1-2-192-16,-2 1 0 0,-1 2 128 0,2-3-128 15,4 0 0-15,1 0 0 0,1-3 0 0,-3 3 0 16,-3-1 0-16,3 1 0 0,2-2 0 0,4-1 0 15,5 2 0-15,6-4 0 0,4 1 0 0,0 1 0 16,4-6-208-16,3 2 64 0,2-6 16 0,5-2 0 16,1-2-960-16,4-5-192 15</inkml:trace>
  <inkml:trace contextRef="#ctx0" brushRef="#br0" timeOffset="3047.62">10812 4014 43311 0,'5'-4'3840'0,"2"4"-3072"0,0 4-608 0,-2-2-160 0,0 2-384 0,1 2-128 0,4 0 0 0,4 7-16 0,4 3 528 0,2 6-128 16,1 10 128-16,-4 3 0 0,-6 3 0 0,-2 3 0 15,-3 4 0-15,-3-1 0 0,-1-1 0 0,1 2 0 16,0 2 0-16,2 1 0 0,3 3 0 0,0 2 0 16,3 1 0-16,1 2 0 0,1 1 0 0,2-3 0 15,0-3 0-15,1 0 0 0,0 2 0 0,3 4 0 16,0 3 0-16,1 6 0 0,0 2 0 0,0 0 0 15,-3-1 0-15,-1-1 0 0,-1 1 0 0,0 9 0 16,-2 5 0-16,1 2 0 0,-3-1 0 0,0 1 0 16,0-2 0-16,-1 5 0 0,3 3 0 0,-2-4 0 0,1-4 0 15,0-1 0-15,1-5 0 0,0 8 272 0,1 8-48 16,0-2-16-16,-1-6 96 0,0 1 16 0,-2-1 0 0,0 3 0 16,-2 5-320-16,-1-2 0 0,-2-1 0 0,2-6 0 15,-1-2 0-15,-1 8 256 0,-1 4-48 0,1 2-16 16,-1-6-192-16,0 1 0 0,0 0 0 0,-3 3 0 15,-1-3 0-15,-1-1 0 0,-1-3 0 0,-3 0 0 16,1-6 0-16,0 3 0 0,-1 3 0 0,1 1 0 16,2-7 0-16,1 0 0 0,3-4 0 0,0 5 0 15,4 0 0-15,-1-1 0 0,1-1 0 0,1-5 0 16,2 4 0-16,-3-2 0 0,2 3 0 0,-3-1 0 16,1-4 0-16,-3 2 0 0,-2 0 0 0,0 2 0 0,-1 2 0 15,-2-1 0-15,-3 3 0 0,1-6 0 0,0-2 240 0,-1-1 0 16,0 1 0-16,2 1 0 0,1 0-112 15,-1-3-128-15,4-2 176 0,-1-4-176 0,3 0 144 0,-1 0-144 16,1 2 0-16,1 0 144 0,1 2-144 0,0-2 0 16,3-4 0-16,-2 2 0 0,1-2 0 0,-2 2 0 15,-1 1 0-15,0 0 0 0,1-3 0 0,-1 1 0 16,-1-2 0-16,1 3 0 0,2 4 0 0,-2 0 0 16,1 0 0-16,0-4 0 0,2-2 336 0,0 0-16 15,0-4 0-15,-1-1 0 0,1 2-16 0,-1-4-16 16,2 1 0-16,-2-2 0 0,1 0-32 0,-1-3 0 15,0 1 0-15,0 1 0 0,-1 0 96 0,-2 0 16 16,-1 2 0-16,-2-1 0 0,-1-2-192 0,-1-3-48 16,-1 1 0-16,-2-4 0 0,0-1-128 0,1 3 0 0,-2 2 0 15,0 0-176-15,1-1 176 0,3-3 0 0,1 2 0 0,2-2 0 16,2-3 0-16,2 1 0 0,0-1 0 16,3 3-128-16,1 6 128 0,0-2 0 0,0 0 0 0,1-4 0 15,1 1 0-15,2-1 128 0,-1-3-128 0,2 1 176 16,3-1 144-16,-5 6 48 0,2 1 0 0,-4-4 0 15,-2 0 96-15,-2 1 32 0,-2 0 0 0,-1-3 0 16,0-6-352-16,-2-4-144 0,3-3 128 0,1-1-128 16,0-5 0-16,2 2 0 0,3 3 0 0,1-1 0 15,3 1 0-15,1 1 0 0,1 0 0 0,2-1 0 16,0 4 0-16,-2-4 0 0,-1-2 0 0,0 2 0 16,-1-1 0-16,-2 1 0 0,0 3 0 0,-3-2 0 15,-2 6 0-15,-1 0 0 0,-5 3 0 0,-2 3 0 0,-5 3 0 0,-4 4 0 16,-4 2 0-16,-7 2 0 15,-3-2-528-15,-6-3-48 0,-2-8 0 0,-5-3-22544 16</inkml:trace>
  <inkml:trace contextRef="#ctx0" brushRef="#br0" timeOffset="4800.5">13289 2442 18431 0,'16'-22'1632'0,"-1"3"-1312"0,-3 9-320 0,-4 4 0 0</inkml:trace>
  <inkml:trace contextRef="#ctx0" brushRef="#br0" timeOffset="4864.42">13867 2113 4399 0,'22'-8'0'0,"-8"1"176"0,-5 4-48 0,-1 0 16 0,-4 3-144 0,-2 0 0 0</inkml:trace>
  <inkml:trace contextRef="#ctx0" brushRef="#br0" timeOffset="5165.31">14342 2344 39615 0,'-20'19'1760'0,"-1"-5"352"0,-4 0-1680 0,-2 2-432 0,3 1 0 0,0-4 0 16,-10 9 384-16,-24 16 0 0,-37 26 0 0,-37 24 0 0,-16 9-384 0,-5 2 0 16,-4 1 0-16,-3-1 0 0,-3 1 0 0,-4-4 0 15,-5-2 0-15,1-11 0 0,1-10 0 0,2-4 0 16,1 0 0-16,-5 0 0 0,-6 4 0 15,3-8 0-15,21-6 0 0,-10 0 0 0,-9 4 192 0,-4 5 16 16,1 4 0-16,4 1 0 0,5 0 80 0,3-1 16 16,6-4 0-16,-7 7 0 0,-7 9 64 0,-3 3 16 15,-2 1 0-15,7-9 0 0,11-6-64 0,-7 3-16 16,-3 5 0-16,6-5 0 0,4-3-128 0,13-7-32 16,12-8 0-16,11-5 0 0,16-11-144 0,9-1 128 15,8-3-128-15,11-4 128 0,8-8-128 0,10-11-144 0,13-6 144 0,10-5-208 16,9-6-160-16,8-3-16 0,9-8-16 15,8-3 0 1,8-2-912-16,8-5-176 0</inkml:trace>
  <inkml:trace contextRef="#ctx0" brushRef="#br0" timeOffset="5747.71">16846 3237 26719 0,'-9'-23'2368'0,"1"4"-1888"0,4 3-480 0,0 7 0 0,3 6 2032 0,-1 3 304 0,1-3 64 0,0 0 16 0,-3-4-1216 0,-2 4-240 0,0-1-64 0,-2 5 0 15,0 8-416-15,-3 4-96 0,-3 8 0 0,-3 9-16 16,-6 10-368-16,-4 4 0 0,-6 2 0 0,-8 5 0 16,-7 4 0-16,-10 8 0 0,-12 7 0 0,-10 4-128 15,-10 7 128-15,-7-8-192 0,10-12 192 0,-11 1-192 16,-10-2-144-16,-5-3-48 0,-6 3 0 16,-10-2 0-16,-9 4 384 0,-11 2 0 0,0-3 0 15,-17 10 0-15,-12 2 320 0,-6 6 128 0,-4-1 16 0,5-1 16 16,3-4 288-16,0 2 64 0,2-2 16 0,6 0 0 15,9 0-368-15,3-1-80 0,4-2-16 0,9-3 0 16,10-1-384-16,7-12 0 0,9-4 0 0,2-2 0 16,4-1 0-16,6-6 0 0,4-3-224 0,9-7 80 15,8-3-352-15,8-2-64 0,8-1-16 16,8-3 0-16,9-6-384 0,10-2-64 0,7-3-32 16,9-3 0-16,9-2-96 0,8 0 0 0,5 0-16 0,7 0-14496 15</inkml:trace>
  <inkml:trace contextRef="#ctx0" brushRef="#br0" timeOffset="6315.77">19876 4146 34095 0,'-53'13'3024'0,"7"3"-2416"0,15-5-480 0,12-3-128 0,-1 1 400 0,-18 7 64 0,-38 13 16 0,-36 11 0 0,-22 9 96 0,-6 1 32 16,9-5 0-16,11-1 0 0,9 1-32 0,6-4-16 15,5-1 0-15,-3 1 0 0,-6 6-224 0,-6 1-32 16,-5 6-16-16,-5-1 0 0,2-2-96 0,-13 5 0 15,-10 11-16-15,-10 6 0 0,-5 6-176 0,-3 0 0 16,4-1 144-16,-3-1-144 0,0-4 144 0,-4 2-144 16,-4 1 192-16,3-2-192 0,5 0 560 0,5-7 0 15,6 0 0-15,6-8 0 0,13-4 48 0,-4 1 16 16,0 4 0-16,1-3 0 0,7-5-400 0,6-5-80 16,4-4-16-16,3-5 0 0,8-6-128 0,0-3 0 15,1 2 0-15,4-3 0 0,13-8-160 0,-2 1-64 0,1 1-16 16,2 2 0-1,4 0-400-15,4 1-64 0,6-3-32 0,7 1 0 16,7-5 144-16,8 0 16 0,9-4 16 0,8-4 0 16,10-1-144-16,12-9-48 0,8 0 0 0,15-11-16912 0</inkml:trace>
  <inkml:trace contextRef="#ctx0" brushRef="#br0" timeOffset="6815.17">23089 4403 32255 0,'2'-1'2864'0,"-3"2"-2288"0,-3 4-576 0,-2-1 0 0,0 0 576 0,-4 2 16 0,-3 4 0 0,-11 6 0 0,-12 9-592 0,-15 6 0 0,-13 7 0 0,-9-1 0 0,-7 5 384 0,-12-1 48 16,-8 3 16-16,-9 3 0 0,-8 4-64 0,-4-6-16 15,4-3 0-15,-10 5 0 0,-11 8 112 0,-7 2 32 16,-3 1 0-16,-9 5 0 0,-10 7-64 0,-8-1-16 15,3-2 0-15,-3 2 0 0,-8 1-128 0,-10 8-32 0,-9 3 0 16,-2-1 0-16,-2-1-16 0,-3 0 0 0,-4 2 0 0,0 0 0 16,3 2 208-16,2 1 48 0,6-5 0 0,6-3 0 15,7-3-224-15,5 0-32 0,2 0-16 0,5 0 0 16,2 0-240-16,11-10 0 0,16-9 0 0,3 2 0 16,6 1 0-16,4-6 0 0,12 1 0 0,0-1 0 15,3 1 128-15,5-1-128 0,6-2 0 0,5-2 144 16,10-5-144-16,0-1 0 0,4 0-192 0,3 0 192 15,5-2-432-15,7-2 48 0,6 0 0 0,7-7 0 16,9-3-320 0,10-9-64-16,8-7-16 0,12-8-11696 0,8-9-2352 0</inkml:trace>
  <inkml:trace contextRef="#ctx0" brushRef="#br0" timeOffset="7348.19">25636 5595 36863 0,'-15'9'3264'0,"-6"0"-2608"0,0 4-528 0,3-4-128 0,-5 2 608 0,-7 6 96 0,-27 12 0 0,-37 17 16 15,-31 13-592-15,-21 7-128 0,-10-2 0 0,6-7 0 16,14-14 0-16,5-3 128 0,0-1-128 0,6-1 144 15,7-2 288-15,1-1 48 0,0 2 16 0,0-2 0 16,0 1 0-16,-1 1 0 0,-4 0 0 0,1 1 0 16,-1 7-160-16,-8-1-16 0,-6 7-16 0,-5 3 0 15,-4 6-112-15,-10 5-32 0,-11 6 0 0,-6-2 0 16,3 0-160-16,-13 8 0 0,-9 8 0 0,5-3 128 0,12-9-128 16,-15 2 0-16,-10 1 0 0,0-4 0 0,3-2 256 15,10-3 32-15,9-7 0 0,8-3 0 0,4-4 384 0,10-11 80 16,9-1 16-16,7-4 0 0,6 3-288 0,5-3-48 15,7-3-16-15,12-3 0 0,9-1-416 0,5-3 0 16,3 2 0-16,7-3 0 0,3-4 0 0,7 0 0 16,6 0 0-16,3-1-176 15,4-1-816-15,5 0-160 0,6-3-48 0,0 3 0 16,1-1-208-16,3 3-32 0,5 0-16 0,4 3-17424 0</inkml:trace>
  <inkml:trace contextRef="#ctx0" brushRef="#br0" timeOffset="7897.96">27215 7036 43311 0,'-60'7'3840'0,"4"2"-3072"0,15 0-608 16,15-3-160-16,3 0 224 0,-22 4 16 0,-44 10 0 0,-51 11 0 0,-35 10-240 0,-14 3 0 15,9 1 0-15,11 2 0 0,11 1 0 0,1 0 0 16,0 4 0-16,-2 2 0 0,1 6 0 0,-5 2 0 15,-5 3-192-15,-5 1 192 0,-1-2 160 0,0 3 144 0,-3 1 16 16,-3 0 16-16,-3 3 48 0,-3-1 16 0,0-1 0 0,6-6 0 16,12-9-208-16,5-3-64 0,2 0 0 15,10-7 0-15,10-3 208 0,-2 1 48 0,-2 4 0 0,7-6 0 16,8-1-64-16,9-4 0 0,8-2 0 0,9-4 0 16,5-2-320-16,7-2 0 0,3 0 0 0,7-2 128 31,6-1-560-31,6-2-96 0,7-3-32 0,5 0-13776 0,5 2-2768 0</inkml:trace>
  <inkml:trace contextRef="#ctx0" brushRef="#br0" timeOffset="9964.79">10835 3868 38703 0,'-18'4'3440'0,"4"2"-2752"0,4 0-560 0,6-2-128 0,3-2 544 0,-4 4 80 0,-5 4 16 0,-10 6 0 0,-5 10-480 0,-2 8-160 0,0 4 0 0,0 0 144 16,1 4-144-16,-4 5 0 15,-2 9 0-15,-5 2 0 0,-2 4 0 0,-3 2 0 0,-6 8 0 0,-7 7 0 16,-10 10 0-16,-5 6 0 0,-4 6 0 0,-4 0 0 15,1-3 0-15,-10 10 0 0,-9 12 0 0,-5 4 0 16,5-5 0-16,-10 4 0 0,-8 17 0 0,-3 5 0 16,8-3 448-16,-11 8 0 0,-5 10 0 0,-6 14 0 15,0 12 64-15,0 1 0 0,1-4 16 0,3 4 0 16,1 2-208-16,2-2-32 0,5-6-16 0,-2 14 0 16,1 11-144-16,1-7-128 0,4-6 144 0,3-12-144 15,3-6 384-15,0-5-32 0,7-10 0 0,-5 7 0 16,-2 4-352-16,3-6 128 0,3-5-128 0,1-4 0 15,-3 1 0-15,1-4 0 0,4 2 0 0,2-4 0 0,2-3 0 0,0-5 0 16,5 0 0-16,6-8-128 0,7-12 128 0,2-6 0 16,4-6 0-16,11-10-128 15,9-9-528-15,8-11-112 0,10-4 0 0,9-14-19376 16</inkml:trace>
  <inkml:trace contextRef="#ctx0" brushRef="#br0" timeOffset="10515.72">11324 6112 40543 0,'11'-17'1792'0,"-4"6"384"0,-4 2-1744 0,0 3-432 0,-2 4 0 0,-1 2 0 0,1 0 480 0,1-2 16 0,-2 2 0 0,1 2 0 0,-2 3-368 0,-3 4-128 0,-2 5 0 0,-4 7 0 16,-6 7 144-16,-5 7-144 0,-5 10 128 0,-5 8-128 15,-4 1 144-15,-2 6-144 0,-3 0 160 0,1 1-160 16,1 2 0-16,-3 6 128 0,-1 8-128 0,0 1 0 0,6-9 0 16,-2 10 144-16,-2 10-144 0,-2 10 128 0,1 7-128 0,-3 6 0 15,-1-5 0-15,-6 13 0 16,-4 15 0-16,-6 1 160 0,8-22-16 0,-14 22 0 0,-13 26 320 0,-10 18 64 16,-7 12 16-16,-7 5 0 0,-5 3-144 0,-1 1-16 15,-2 7-16-15,-6 1 0 0,-2 0-48 0,0 6 0 16,1 9 0-16,2-5 0 0,4-5-320 0,1 1 0 15,0 2 0-15,3-3 0 0,6-3 320 0,-1-8 0 16,9-16 0-16,-1 4 0 0,2 7-160 0,0-5-32 16,0-1-128-16,0-3 192 0,1 4-192 0,0-3 0 15,7-1 0-15,-3-12 0 0,0-6 0 0,-3 1 0 16,2 7 0-16,3-14 0 0,7-11 0 0,5-17 0 16,2-6 0-16,5-13 0 0,7-9 0 0,7-9 0 15,8-9-160-15,5-14 160 16,6-14-960-16,7-13-128 0,4-15 0 0,7-12-19760 0</inkml:trace>
  <inkml:trace contextRef="#ctx0" brushRef="#br0" timeOffset="11034.84">11471 9201 21183 0,'-11'4'1888'0,"0"-1"-1504"0,-1-2-384 0,2 4 0 0,4-2 5184 0,2 0 960 0,0 1 192 0,-4 5 32 0,-3 4-4912 0,-5 7-992 16,2 4-192-16,2 2-32 0,3 5-240 0,0 4 0 16,2 3 0-16,-1 9 0 0,0 6 0 0,-2 6 0 15,-1 9 0-15,-3 2 0 0,-1 5 0 0,-3 7 0 16,-5 7 0-16,-3 6 0 0,-4 10 0 16,-5 3 0-16,-2 0 0 0,-4 2 0 0,-2 6 0 15,-12 11 0-15,-5 12 0 0,-8 9 0 0,-5 14 0 0,-4 8 0 16,-1-5 0-16,-6 5 0 0,-1-2 352 0,-8 12 32 0,-5 17 0 15,-1 5 0-15,1-1-144 0,-6-2-32 0,0-6 0 16,-3 7 0-16,2 3 144 0,-1-1 32 0,1-13 0 16,-4 11 0-16,0 11-96 0,3-9-16 0,3-5 0 15,3-12 0-15,2-3 192 0,4 0 48 0,8-5 0 0,1-6 0 16,-3-3-240-16,6-10-32 0,9-20-16 0,4-1 0 16,5-8-224-16,7-9 0 0,5-11 0 0,5-12 0 15,6-8 0-15,8-16 0 0,5-10 0 0,7-13 0 16,5-5-816-16,3-8-144 15,4-9-48-15,3-9 0 0,5-5-608 0,3-11-128 16</inkml:trace>
  <inkml:trace contextRef="#ctx0" brushRef="#br0" timeOffset="11481.68">11489 13339 44223 0,'-43'51'1968'0,"8"-10"400"0,2 1-1904 0,7-10-464 0,9-8 0 0,4-1 0 0,-11 14 192 0,-16 27-64 0,-20 30-128 0,-12 24 192 0,-3 11-16 0,2 0-16 0,4-2 0 0,2 0 0 16,6 0 336-16,2-1 64 0,2 3 16 0,0-3 0 15,2-1 0-15,-5 3 0 0,-1 5 0 0,-4 6 0 16,-2 10-80-16,3-3-16 0,1 0 0 0,1-2 0 15,2-4-480-15,0-8 0 0,5-3 0 0,-5 2 0 16,1 5 0-16,1-4 0 0,3-3 0 0,4-8 0 16,1-5 0-16,3-8-128 0,-1-7 128 0,2-5-208 15,2-5-496-15,4-9-112 0,3-9-16 16,4-9 0-16,2-5-192 0,3-6-64 0,2-4 0 0,4-6-18992 16</inkml:trace>
  <inkml:trace contextRef="#ctx0" brushRef="#br0" timeOffset="12415.04">9419 13576 50687 0,'1'24'4496'0,"3"-1"-3600"0,2-3-704 0,3-6-192 0,0-2-800 0,6 13-192 0,11 22-32 0,16 30-16 16,15 23 464-16,11 11 80 0,6-1 32 0,4-6 0 0,5-5 320 0,2 2 144 15,5 11-128-15,5 1 128 0,2 1 0 0,10 2 0 16,9 4 0-16,1 0 0 0,2-2 0 0,5 2 0 15,4-4 0-15,2 1 0 0,3 1 0 0,-4-8 0 16,-5-12 0-16,18 10 0 0,18 12 0 0,8 3 176 16,4-2-48-16,-3-2 0 0,-1-2 496 0,3-1 80 15,3 2 32-15,-3-1 0 0,1 0-464 0,-1-4-80 16,-2-1-32-16,-11-8 0 16,-13-9-160-16,7-1 0 0,6-2 0 0,-4-6 0 0,-7-10-176 0,-6-1-64 15,-3-5-16-15,-5-9 0 16,-5-2-432-16,-4-11-80 0,0-4-32 0,-9-12 0 15,-7-7-160-15,-4-7-16 0,0-4-16 0,-6-11-18016 0</inkml:trace>
  <inkml:trace contextRef="#ctx0" brushRef="#br0" timeOffset="12903.47">11859 13684 43311 0,'12'19'3840'0,"3"0"-3072"0,0-3-608 0,1-3-160 0,3-1 400 0,12 8 48 0,25 20 16 0,32 24 0 0,30 17-464 0,21 11 128 16,8 1-128-16,-7-4 0 0,-9-8 0 0,0 3 0 15,4 7 0-15,3 5 0 0,4 6 0 0,3 1 0 16,1 3 0-16,4 5 0 0,3 8 0 0,3 8 0 15,3-1 0-15,6 6 0 0,7 4 0 0,-2 0 0 0,-10-8 0 16,17 13 0-16,12 6 0 0,3 0 176 0,-1-3-48 16,2-4-128-16,4-2 656 0,-2-3 32 0,0-4 0 0,3-3 0 15,1-4-304-15,2 4-64 0,-10-1-16 0,-3-4 0 16,0-3-160-16,9 8-16 0,4 4-128 0,-5-6 192 16,-9-8-192-16,-7-5 0 0,1 1 0 0,-5-10 0 15,-1-3-208-15,-6-9-96 0,-2-12-16 0,-6-8-21296 16</inkml:trace>
  <inkml:trace contextRef="#ctx0" brushRef="#br0" timeOffset="13417.15">14717 13578 41471 0,'5'12'3680'0,"2"3"-2944"0,1-3-592 0,3-4-144 0,3 2 768 0,9 4 128 0,18 17 32 0,26 18 0 0,29 16-480 0,23 12-80 0,9 2-32 0,3-4 0 16,3-2-160-16,1-2-48 0,-2-2 0 0,4 0 0 15,2 1-128-15,5-1 0 0,-3 0 0 0,12 4 0 16,12 2 0-16,5 5 0 0,7 2 0 0,6 7-176 15,8 7 176-15,3 4 0 0,2 5 0 0,-2 1 0 16,-1-1 0-16,18 12 0 0,10 6 192 0,4 3-64 16,0 4 272-16,0 0 64 0,1 0 16 0,-1-1 0 15,-1-5-96-15,-2 3 0 0,-1-1-16 0,-6-6 0 16,-1 0-240-16,-1 0-128 0,2-3 160 0,-5-1-160 0,-3-2 128 16,-10-3-128-16,-6-1 0 0,-11-8 144 0,-9-5-144 15,-4-1 0-15,-6 1 0 0,-10-5 0 0,-9-7 0 16,-6-4 0-16,-9-3-224 0,-6-9 80 15,-3-5-880-15,-9-7-160 0,-7-4-32 0,-9-8-12784 16,-8-7-2544-16</inkml:trace>
  <inkml:trace contextRef="#ctx0" brushRef="#br0" timeOffset="13914.71">18478 13691 50687 0,'-1'5'4496'0,"1"-3"-3600"0,1 0-704 0,4-2-192 0,3 3 0 0,10 3-272 0,11 4 64 0,21 8 16 16,23 8-320-16,24 12-48 0,18 9-16 0,13 10 0 0,5 6 576 15,10 7-128-15,7 9 128 0,7 0 0 0,7 6 0 16,6 4 0-16,7 3 0 0,5 6 0 0,2 0 0 0,4 4 0 15,4 2 0-15,3 7 0 0,4 8 0 0,8 7 0 16,7 7 0-16,5 3 0 0,6 9 0 0,0-1 0 16,-1-2 0-16,8 9 0 0,8 3 352 0,1 4 176 15,1 1 48-15,2-1 0 0,3 0 112 0,-4-2 16 16,-3-1 16-16,-6-2 0 0,1-1-400 0,-8-10-64 16,-6-2-32-16,-1 0 0 0,-1 7-224 0,0-5 0 15,-4 0 128-15,-10-4-128 0,-6-4 0 0,-9-4 0 16,-10-4-144-16,-13-8 144 15,-12-7-896-15,-9-7-64 0,-12-6-32 0,-10-7-21616 0</inkml:trace>
  <inkml:trace contextRef="#ctx0" brushRef="#br0" timeOffset="14415.07">22092 14480 45151 0,'3'0'4016'0,"-1"2"-3216"0,1-2-640 0,2 0-160 0,2 2 1248 0,7-2 224 0,9 4 32 0,18 2 16 16,24 6-2064-16,24 8-416 0,22 5-64 0,10 6-32 0,6 7 656 0,9 5 128 15,9 9 16-15,11 9 16 0,7 7 240 0,10 5 0 16,10 6 0-16,7 6 0 0,7 7 0 0,7 1 0 0,6 7 0 16,7 1 0-16,-3 3 0 0,14 5 0 0,11 3 208 15,8 8-64-15,-1 4 272 0,12 2 48 0,6 5 16 0,6 8 0 16,4 7 192-16,-3-2 32 0,-5-5 16 0,0 4 0 16,-2 8-112-16,-4 1-32 0,-3-1 0 0,-3 1 0 15,-1 3-400-15,2 3-176 0,1 10 128 0,-12-7-128 31,-21-13-768-31,-7 1-224 0,-10-3-48 0,-7-3-21456 0</inkml:trace>
  <inkml:trace contextRef="#ctx0" brushRef="#br0" timeOffset="16998.5">23490 2147 24879 0,'2'-4'2208'0,"-1"3"-1760"0,2 1-448 0,-1 1 0 16,1 1 0-16,2 2 0 0,1 2 0 0,5 4 0 0,5 6 0 0,6 11 0 0,7 9 0 0,2 11 0 15,1 6 320-15,-1 8-32 0,-2 6 0 0,1 12 0 16,-2 16-128-16,0 14-32 0,-6 10 0 0,-4 13 0 16,-1 14-128-16,-9 11 0 0,-3 10 0 0,-7 11 0 0,-3 7 0 0,-9 28-144 15,-7 17 144-15,-7 14-160 0,-7 12 160 0,-8 10 0 16,-5 8 128-16,-3 4-128 0,4-8 640 0,-1 17 48 16,-2 11 16-16,3 7 0 0,0 2 672 0,1 1 144 15,4 1 16-15,3-2 16 0,2-7-336 0,-2-12-80 16,2-11-16-16,1-7 0 0,3-5-544 0,3-28-128 15,4-16 0-15,-1 8-16 0,-1 10-208 0,1-2-32 16,-1-3-16-16,0-3 0 0,2-3-32 0,0-11 0 16,0-4 0-16,1-14 0 0,1-6-144 0,1-12 0 15,3-7 0-15,4-15 128 0,3-11-128 0,2-17 0 16,5-16 0-16,1-18 0 0,2-11 0 0,4-20 0 16,6-10-128-16,1-20-12064 15,3-11-2400-15</inkml:trace>
  <inkml:trace contextRef="#ctx0" brushRef="#br0" timeOffset="17473.14">25787 3910 26719 0,'15'-51'1184'0,"-2"15"240"0,4 7-1136 0,-4 9-288 0,-2 10 0 0,-1 4 0 0,4 0 208 0,9-7-16 0,14-3 0 0,13 0 0 0,5 6-32 15,2 18-16-15,-2 16 0 0,-6 18 0 0,-4 20 640 0,-9 17 128 16,-7 17 32-16,-4 17 0 0,-8 23-176 0,-6 19-16 15,-6 11-16-15,-6 13 0 0,-6 7-272 0,-7 20-48 16,-3 15-16-16,-7 22 0 0,-5 10-272 0,-10 16-128 16,-5 9 128-16,-7 10-128 0,-2 3 0 0,-8 15 0 15,-3 13 0-15,-3 5-176 0,2 6 176 0,-5 6 0 16,-2 2 0-16,0 7 0 0,3-1 640 0,7-9 96 16,5-5 32-16,1 23 0 0,7 12 0 0,3 1 0 15,4-2 0-15,2-14 0 0,6-12-384 0,4-9-80 0,7-9-16 0,3-11 0 16,6-17-64-16,4-11-16 0,4-10 0 15,1-5 0-15,3-4-208 0,0-11 128 0,0-3-128 16,0-25 0-16,-1-18 0 0,-1-22 128 0,2-21-128 0,3-13 0 16,2-11 0-16,3-12 0 0,1-12 0 0,2-19 0 15,1-13 0-15,1-19 0 0,1-15 0 0,6-17-12768 16,1-9-2464-16</inkml:trace>
  <inkml:trace contextRef="#ctx0" brushRef="#br0" timeOffset="17932.96">29126 6527 32255 0,'-20'146'1424'0,"4"-25"304"0,1 4-1392 0,3-26-336 0,2-24 0 0,-1 2 0 16,-5 45 640-16,-12 87 64 0,-12 95 16 0,-9 68 0 0,-1 23 752 0,1-15 160 0,2-19 32 0,3-14 0 0,3-15-1152 0,2 0-208 0,0 6-48 0,5 4-16 16,0 9-240-16,1 14 0 0,1 16 128 0,-3 7-128 15,2 2 0-15,-1 2 128 0,1 9-128 0,1 1 0 16,0 4 176-16,-1-4-176 0,4-4 192 0,2-12-192 16,4-4 0-16,1-21 0 0,2-11 0 0,2-7-144 15,3-8 144-15,2-16 0 0,5-16 160 0,2-18-160 16,2-18 0-16,3-19 0 0,1-14 0 0,3-25-160 15,2-22 160-15,2-20 0 0,1-18 160 0,3-20-160 16,2-20-224-16</inkml:trace>
  <inkml:trace contextRef="#ctx0" brushRef="#br0" timeOffset="18414.2">32296 6220 43311 0,'-71'127'1920'0,"24"-17"384"0,9 8-1840 0,15-24-464 0,11-20 0 0,2-2 0 0,-5 41 192 16,-10 80-64-16,-10 88-128 0,-3 55 192 0,4 18-32 0,1-13-16 0,6-14 0 0,1-9 0 0,4-12-144 0,-3 7 192 0,0 7-192 0,-3 6 192 16,-4 0-192-16,-3 8 0 0,-3 11 0 0,-5 3 0 15,-1-3 0-15,-1 12 0 0,-5 7 0 0,-1 11 0 0,3 14 0 16,-1 9 0-16,-3 10 0 0,1 7 0 16,3-4 0-16,-3 0 0 0,1-7 0 0,4-5 0 0,5-2 0 0,4-21 0 15,5-21 0-15,6-26 0 0,5-20 0 0,6-27 0 16,6-17 0-16,4-31 0 0,2-25-304 0,0-33 16 15,-2-24 0-15</inkml:trace>
  <inkml:trace contextRef="#ctx0" brushRef="#br0" timeOffset="18831.54">27382 5582 40543 0,'-18'143'3600'0,"3"-8"-2880"0,7-31-576 15,2-25-144-15,-1 20 464 0,-11 86 64 0,-14 141 16 0,-13 130 0 0,-9 54 112 0,-1-6 32 0,2-49 0 0,-2-21 0 0,3-10-144 0,-2-7-32 16,-2-4 0-16,1 1 0 0,-2 4-80 0,1 5-32 15,0 5 0-15,3 1 0 0,4-1-224 0,5 7-48 16,7 8-128-16,8 6 192 0,4 6-192 0,4-12 0 16,4-17 0-16,3 1 0 0,4-3 0 15,8 0-288-15,9 3 32 0,5-13-21168 0</inkml:trace>
  <inkml:trace contextRef="#ctx0" brushRef="#br1" timeOffset="21014.7">13802 9471 40543 0,'-5'11'3600'0,"-2"3"-2880"0,0-1-576 0,0-2-144 0,2 5 784 0,-2 3 128 0,-4 17 32 0,-8 20 0 0,-3 14-720 0,2 3-224 0,5-4 128 0,7-6-128 15,3-2 0-15,4-5-176 0,2 0 32 16,4-1 0-16,3 2 144 0,1 0 0 15,4-4 0-15,-2 1 0 0,0 1 0 0,0 6 144 0,0 10-16 0,-1-1-128 16,0 5 400-16,-3-5-16 0,-1-3-16 0,-1-4 0 16,0-1-240-16,-1-2-128 0,0-2 128 15,-3 2-128-15,0-6 0 0,-1-1 0 0,0-6 0 0,-2-8 0 16,-2-7 0-16,0-4 0 0,1-3 0 0,-1-6 0 16,3-7 0-16,-1-8-192 0,2-2 192 0,0-11-192 15,2-3-592-15,-4-8-128 16,2-12-32-16,-2-11-18160 0</inkml:trace>
  <inkml:trace contextRef="#ctx0" brushRef="#br1" timeOffset="21348.28">13504 9477 21183 0,'-8'-13'1888'0,"0"1"-1504"15,5 5-384-15,1 3 0 16,2-1-1296-16,-1-2-336 0,0-8-64 0,-3-8-16 16,3-6-1712-16,2-2-352 0,5 6-64 0,4 6 0 0,4 3 4688 0,4 7 944 15,5 5 192-15,4 2 48 0,4 8 2592 0,6 0 528 16,5 4 96-16,5-1 32 0,6 1-1232 0,4-2-240 16,6 0-48-16,4-2-16 0,1 0-2272 0,0-4-464 15,0 0-96-15,-4-2-16 0,-1 0-608 0,0-2-128 0,-1 0-32 0,-3 0 0 16,-7 0-128-16,2 0 0 0,-3-2 0 0,0 0 0 15,-4 2 0-15,-2-2 0 0,-6 4 0 0,-2-2 0 16,-2-1 0-16,-5 0 0 0,-3 0 0 0,-5 2 0 16,-5 1-144-16,-3 0 144 0,-5-3-192 0,-3 1 192 31,-5 1-928-31,-2-3-80 0,-2 1-16 0,-3 1-17584 0</inkml:trace>
  <inkml:trace contextRef="#ctx0" brushRef="#br1" timeOffset="21782.42">13476 10219 32255 0,'-9'4'1424'0,"3"-4"304"0,-1 2-1392 0,3 2-336 0,1-4 0 0,2 2 0 0,1 0-304 0,-2 0-128 0,1 2-16 0,-1 2-16 0,5 0 464 0,3 0-144 0,5-2 144 0,4 1 0 15,3-1 768-15,6 2 224 0,2-2 48 0,1-2 16 16,0 2 736-16,1 0 128 0,-1-1 48 0,-1 0 0 15,-2-1-800-15,1-1-144 0,1-2-48 0,-1 1 0 16,1-4-272-16,-1 2-48 0,-2-2-16 0,2 2 0 16,-2 2-352-16,3-4-80 0,1 2-16 0,3-2 0 15,2 1-192-15,5-3 0 0,5 3 0 0,8-7 0 16,4-1 0-16,8-1 0 0,5-2 0 0,7-2-160 16,6-3 160-16,1-1 0 0,-3 2 128 0,-4 2-128 15,-7-1 0-15,-4 1 0 0,-1 2 0 0,-5-3-192 16,-2 3-80-16,-5 0-32 0,-6-2 0 0,-4 1-20544 15</inkml:trace>
  <inkml:trace contextRef="#ctx0" brushRef="#br0" timeOffset="82548.93">6790 5667 15663 0,'2'0'1392'0,"1"-2"-1120"0,-1 2-272 0,2 0 0 0,0 0 2096 0,1-2 352 0,3 2 80 0,6 0 16 0,6-2-1824 0,4-1-352 15,7 2-80-15,0-1-16 0,0-1-272 0,3 3-144 16,1-1 16-16,4 2 0 0,-1 2-16 0,-1-1 0 16,-1 4 0-16,-4 1 0 0,-1 0 144 0,0 2 0 15,-3 1 128-15,2-1-128 0,-3 4 1136 0,2-3 144 16,-1 2 48-16,2 0 0 0,3 1-432 0,2 0-96 16,2 2-16-16,1-2 0 0,2 0-528 0,0-3-96 15,-2-1-32-15,1-2 0 0,1 2-128 0,1 0 192 16,1-2-192-16,0 2 192 0,-1 3 528 0,2-2 112 15,0 3 32-15,2 0 0 0,-2-1-224 0,0 1-32 0,1-4-16 16,-5 1 0-16,-1 0-80 0,2 1 0 0,1 2-16 0,-3 0 0 16,-6-3-288-16,2 3-48 0,2 1-16 15,-3 0 0-15,-6-2-144 0,0 1 192 16,3-1-192-16,1-1 192 0,1 2-192 0,0-2 0 0,2 2 0 0,-3 0 0 16,-3-5 0-16,2 2 0 0,2 0 0 0,1 0 0 15,-2-1 0-15,1 1 0 0,0-3 128 0,-2 2-128 16,-3-1 144-16,-1 0 0 0,0 2 0 0,0-2 0 15,0 1 64-15,0-2 16 0,1 3 0 0,2-1 0 16,-2-2-224-16,1 2 0 0,2-3 0 0,0 3 0 16,-1-2 0-16,0 2 0 0,-2-3 0 0,0 2 0 15,2 0 0-15,-2 0 0 0,-1 3-192 0,0-1 192 16,-3 0 0-16,1-1 0 0,-1 4 0 0,-2-5 0 16,-1 2 0-16,0-2-128 0,1 3 128 0,1-1 0 0,1 0 0 0,-2-2 128 15,-3 0-128-15,1 0 192 0,-1 0-192 0,1 0 0 16,1 0 0-16,1 1 0 0,1 0 0 0,1 0 0 15,0 1-192-15,0 0 192 0,2 0 0 0,0 1 0 16,0-1 0-16,1 0 0 0,0 2 0 0,0-2 0 16,2 2 0-16,-2 2 0 0,2-2 0 0,-1 3 0 15,2-3 128-15,0 1-128 0,1-2 0 0,1 0 0 16,0-1 0-16,1 2 0 0,0-2 0 0,-1 0 0 16,1 0-128-16,-1 1 128 0,-1-1 0 0,-1-3 0 15,4 2 0-15,-4-3 0 0,-1 1 0 0,0-1 0 16,3 1 0-16,-3-1 0 0,1 0 0 0,-1 1 0 15,2-1 128-15,0 0-128 0,0 1 0 0,1 2 0 16,0-3 0-16,-1 3-160 0,0 1 160 0,1-3 0 0,1 2 0 16,0-3 0-16,1 2 0 0,-1-2 0 0,2 0 0 15,-1 0 0-15,3 0 0 0,0 0 0 0,-3 1 160 16,1-4-160-16,2 6 0 0,-1-3 0 0,1-2 0 0,-2 2-160 16,-2 0 160-16,0 0 0 0,-1 1 0 0,0 0 0 15,0-1 240-15,0 3 80 0,1 1 0 0,1 0 16 16,-1 2-208-16,-1-3-128 0,1 2 128 0,0 0-128 15,1-1 0-15,-2 0 0 0,1 0 0 0,-1 1 128 16,0-1-128-16,-1-3 0 0,4 4 0 0,-2-3 0 16,0 0 0-16,0 0 0 0,3 0 0 0,-2-1 0 15,-1-1 0-15,2 1 0 0,-2-1 128 0,0 0-128 0,0 1 0 16,0 1 0-16,-2 0 0 0,-3 0 0 16,0 2 0-16,2-2 0 0,1 3 0 0,-1-4 0 0,1 2 0 15,-2 1 0-15,0-2 0 0,-1 0 0 0,0 2 0 0,0 1 0 16,-1-4 0-16,-1 2 0 0,1 1 0 0,0-4 0 15,1 3 0-15,0 1-128 0,3-4 128 0,-2 1 0 16,2 2 0-16,-1-3 0 0,-2-2 0 0,1 2 0 16,4-2 128-16,0 1-128 0,-1 0 176 0,0-1-48 15,0 3 0-15,-1-1 0 0,-2-1 0 0,2 3 0 16,1-1 0-16,-1 1 0 0,-2 0-128 0,0-2 0 16,0 3 0-16,-1-3 0 0,-1 1 0 0,-3-1 0 15,2 1 0-15,-3-4 0 0,2 2 0 0,-1 0 0 16,2 0 0-16,1-1 0 0,-4 0 0 0,2 0 0 15,2 0-160-15,1 2 160 0,3-2 0 0,1 0 0 0,1 1 0 16,0-2 0-16,1 4 192 0,1-4-32 0,-2 3 0 16,0 1 0-16,0-1-160 0,0 3 0 0,0-2 0 0,-1 2 0 15,0-2 0-15,-1 2 0 0,-2-3 0 0,1 1 0 16,-1 2 0-16,-2-3 0 0,3 0 0 0,-3 0 0 16,0 2 0-16,-1-2 0 0,1 0 0 0,0 3 0 15,3-3 0-15,-1-1 0 0,1 1 0 0,-1 0 0 16,2-1 0-16,-2 2 0 0,1-4 0 0,0 3 0 15,2-2 0-15,-1 2 0 0,0 3 0 0,-2-4 0 16,-1 4 0-16,1-3 0 0,-1 2 0 0,-4 2 0 16,-1-2 0-16,2 0 0 0,-1-1 0 0,3 0 0 15,0 2 0-15,2-3 0 0,-2 0 0 0,0-2 0 16,0 2 0-16,-1-4 0 0,0 2 0 0,0 0 0 0,2 1 0 16,0 0 0-16,1 1 0 0,0 0 0 0,2 0 0 15,-2 3 0-15,2 1 0 0,-1-2 0 0,-3 2 0 0,2-2 0 16,0 0 0-16,1 1 0 0,3 1 0 0,-5-3 0 15,-2 0 0-15,-1 1 0 0,2-2 0 0,0 1 0 16,-1-1 0-16,-1 0 0 0,-1-1 0 0,1 0 0 16,1 1 0-16,-1-2 0 0,-8-1 0 0,3 1 0 15,3 1 0-15,4-1 0 0,1 2 0 0,1 0 0 16,1 0 0-16,-1 2 0 0,3 0 0 0,0-1 0 16,1 0 0-16,-2-1 0 0,2 3 0 0,-2-3 0 15,1 0 0-15,0 0 0 0,0 1 0 0,-2-1 0 16,0 0 0-16,-2-1 0 0,-1 0 0 0,0 1 0 15,0 0 0-15,-1-2 0 0,-2 2 0 0,1-2 0 16,0 2 0-16,0-3 0 0,-1 3 0 0,1 0 0 16,-1-1 0-16,2 1 0 0,0 0 0 0,-1 0 0 15,2 3 0-15,0-2 0 0,-2 2 0 0,-2 0 0 0,3-2 0 16,0 2 0-16,-1 1 0 0,1-3 0 0,0 2 0 16,1-1 0-16,-2-1 0 0,1-2 0 0,0 1 0 0,-2-1 0 15,1-2 0-15,1 1 0 0,1 1 0 0,0-1 0 16,0-1 0-16,-2 1 0 0,-1 1 0 0,0-1 0 15,2-2 0-15,-1 5 208 0,1-4-48 0,-1 1-16 16,-2 0-16-16,0 1 0 0,-1-2 0 0,0 3 0 16,2-2-128-16,-2 0 0 0,-2 1 0 0,2-1 0 15,3 2 0-15,-1-4 0 0,-2 2 0 0,-1-2 0 0,1 2 0 16,3 0 0-16,-1 2 0 0,2-4 0 16,-2 5 0-16,1-4 0 0,2 4 0 0,-1-1 0 0,-3 0 0 15,0 0 0-15,2-1 0 0,0 4 0 16,1-1 0-16,0-1 0 0,1 2 0 0,-2 1 0 0,2-1 0 0,0-2 0 15,2 2 0-15,-1 1 0 0,0-4 0 0,-2 2 0 16,-2-2 0-16,1 0 0 0,0-1 0 0,0 0 0 16,1 0 0-16,-3-2 0 0,1 0 0 15,-2-2 0-15,0 2 0 0,-1-1 0 0,-1 2 0 0,-1-2 0 16,0 0 0-16,0 1 0 0,0 2 0 0,0-1 0 16,1 2 0-16,0-2 0 0,1 2 0 0,0 0 0 15,2 3 0-15,1-3 0 0,0 0 0 0,1 2 0 16,0-2 0-16,1 0 0 0,0 0 144 0,-1-2-144 15,0 2 160-15,-1 0-160 0,1 0 0 0,-1-2 0 16,2 5 0-16,-1-6 0 0,2 4 0 0,1-1 0 16,1-2 0-16,1 2-160 0,0 0 160 0,-1 0 0 0,0 0 0 0,0 0 0 15,3 1 0-15,0-1 0 0,0 0 0 0,0 1 0 16,0 2 0-16,-1 1 0 0,1 2 0 16,-3 1 0-16,-1-3 0 0,3 3 0 0,1 0 0 0,0 1 0 15,2-1 0-15,1-2 0 0,0 4 0 0,0-5 0 16,-1 5 0-16,3-3 0 0,2 1 0 0,0 2 0 15,2-1 128-15,-4 1-128 0,-3-2 160 0,4 0-160 16,3-1 128-16,2 0-128 0,1 0 0 0,-2 0 144 16,1-1 80-16,-1 0 16 0,0 0 0 0,1 0 0 15,1 1-240-15,0 0 0 0,2-2 0 0,-1 2 0 16,0-2 0-16,-1 2 0 0,-2-2 0 0,2-2 0 16,2 3 0-16,-2-4 0 0,-1 6 0 0,2-1 0 15,3 2 0-15,2 3 0 0,-2-1 128 0,3 1-128 0,1 1 0 16,1-1 0-16,-1 0 0 0,-2-1 0 0,2 0 0 0,-1 1 0 15,2-1 0-15,0-2 0 0,-1 3 0 0,1-5 0 16,-1 1 0-16,1 0 0 0,0-1 0 0,-1 1 0 16,1-1 0-16,2 2 0 0,-4-2 0 0,1 0 0 15,-3 1 0-15,0 0 0 0,-1 3 0 0,2-1 0 16,0 1 0-16,-1 0 0 0,3-2 0 0,0 1 0 16,-2 1 0-16,2 2 0 0,1 1 0 0,-2-3 0 15,2 0 128-15,-2-2-128 0,-1 1 0 0,2-3 0 16,2 2 0-16,0 0-160 0,2 5 160 0,-2-6 0 15,-1 2 0-15,-3-1 0 0,-3-2 0 0,5 4 0 16,4-1 0-16,2 1 0 0,-1 3 0 0,-3-3 0 16,0 0 0-16,-1-2 0 0,-1 0 0 0,-2-1 0 0,-2-1 0 15,0-1-128-15,3 2 128 0,-2-1 0 16,0-2 0-16,-1 0 0 0,2-2 0 0,-2 1 0 0,-2 2 0 16,4-2 0-16,-1 0 0 0,1 0 0 0,2 1 0 0,2 3 0 15,3-1 0-15,-1 4 0 0,3 3 0 0,1 3 128 16,0 0-128-16,2 0 0 0,-1-2 0 0,-1 1 0 15,-2 2 0-15,3-4 0 0,0 2 0 0,0 2 0 16,-5-5 0-16,1 2 0 0,2-4 0 0,-2 0-128 16,-6-1 128-16,2-1 0 0,3 0 0 0,-1-1 0 15,-2 0 0-15,-2-3 0 0,0 3 0 0,0 1 0 16,0 0 0-16,2-2 0 0,0 5 0 0,-1-3 0 16,1 4 0-16,-3-1 0 0,2 3 0 0,-3-4 0 15,1 2 0-15,-2 1 0 0,0-3 0 0,-2-4 0 0,0 2 0 16,-1-2 0-16,2 3 0 0,0-1 0 15,-2-2 0-15,0 1 192 0,-4-4-64 0,1 4 0 0,0-1-128 0,0-2 0 16,0 2 0-16,-1-2-128 0,2 0 336 0,-1 3 80 16,3-1 16-16,-2 0 0 0,-2 1-304 0,-1-2 0 15,-1 0 0-15,-3 0 0 0,-1 0 0 0,-2-1 0 16,2 2 0-16,-3 1 0 0,-2-3 0 0,0 0 0 16,2-2 0-16,0 0 0 0,-4 0 0 0,4 0 0 15,0 0 0-15,2-1 0 0,1 0 0 0,0 2 0 16,3-1 0-16,0 0 0 0,3 0 0 0,2 0 0 15,-1 0 0-15,-2-4 0 0,3 2 0 0,-1-3-224 16,0 1 64-16,-3-2-21568 0</inkml:trace>
  <inkml:trace contextRef="#ctx0" brushRef="#br0" timeOffset="86016.45">29074 8127 22111 0,'4'-6'1968'0,"-2"2"-1584"0,-1 1-384 0,2 3 0 0,-3 0 272 0,0-2-16 0,2 1-16 0,1-3 0 15,2-2 928-15,-2 3 192 0,0 0 48 0,-2-2 0 16,-1 3-544-16,-1 0-96 0,-2 4-32 0,-3-2 0 16,0 2 560-16,-5 3 112 0,-3-2 32 0,-2 3 0 15,-4 2-464-15,-3 1-80 0,-2 0-32 0,-3 4 0 0,-4 2-240 16,-2-2-48-16,-2 3-16 0,-3 3 0 16,-6 1-400-16,-3 1-160 0,-5 1 128 0,-5 0-128 0,-4 0 144 0,-4 3-144 15,0 1 160-15,-4-1-160 0,-3 3 0 0,-1 1 0 16,-1-1 0-16,-1 1 0 0,3 0 320 0,-3 5-48 15,-3-2 0-15,-2-1 0 0,3 1 48 0,-1-1 16 16,1-1 0-16,0 0 0 0,2 3-336 0,-1-5 0 16,0-2 0-16,-1 1 128 0,2-2-128 0,-2 1 192 15,1 4-64-15,0-2 0 0,5-1-128 0,-5 3-160 16,-4 0 160-16,-1-1-208 0,0 2 208 0,0-5 128 16,0 3 0-16,-3-1-128 0,1-2 352 0,-1 1-32 15,1 2-16-15,1-1 0 0,4-3-160 0,0 1-16 16,2-4-128-16,3 3 192 0,1-2-64 0,3 2-128 0,3 1 176 15,6-3-176-15,6 0 0 0,1-3 0 16,2-2 0-16,1 2 0 0,0-2 0 0,1 2 0 0,3 1 0 0,2-2 0 16,1 1 0-16,1-2 208 0,0 1-64 0,-2 0-16 15,2 1 128-15,0 1 32 0,1-2 0 0,-2 1 0 16,1-1-288-16,0 2 0 0,0 4 0 0,-2-3-144 16,3 1 144-16,-1-1 0 0,1-2 0 0,-3 1-128 15,1 1 128-15,-2 0 0 0,-1 0 0 0,0 1 0 16,0-1 0-16,-1-3 0 0,2 3 160 0,0-4-160 15,5 0 384-15,-3 0 0 0,-3 3-16 0,-1-3 0 16,-2 3 64-16,1-3 16 0,-1 2 0 0,2-2 0 16,1 1-256-16,1 1-64 0,1-2 0 0,-1 1 0 0,1-2-128 15,1 1 0-15,-3-2 0 0,0 3 0 16,-1 0 176-16,-3 1-48 0,0 2-128 0,-1-1 192 0,2 1 64 0,0 1 16 16,-1-5 0-16,-2 4 0 0,-1 1 160 0,-2 1 16 15,-1-1 16-15,-1 0 0 0,2 4-208 0,2-1-64 16,2 3 0-16,1-5 0 0,4 2-192 0,3-5 0 15,3 2 0-15,0-4 0 0,2 4 224 0,0-2-48 16,5 1-16-16,0-2 0 0,5-2 32 0,-1 1 16 16,5-3 0-16,2 0 0 0,1-4-208 0,1-2 0 15,1 3 0-15,1-7 0 0,2 1 0 0,-2-1 0 16,3-2 0-16,0-1 0 0,1-1 0 0,1-2 0 16,0-2 0-16,0-2 0 0,2 0 0 0,0-1 0 15,2-2 0-15,2 1 0 16,2-4-768-16,5 1-112 0,5-3-16 0,8-2-23008 0</inkml:trace>
  <inkml:trace contextRef="#ctx0" brushRef="#br0" timeOffset="86664.64">30398 9963 11967 0,'5'-12'528'0,"-4"-1"112"0,-1 0-512 0,0 4-128 0,-1 0 0 0,0 3 0 0,-2-1-768 0,0-6-176 0,-2-9-32 0,-4-10-16 0,-1-5 992 0,-2-1 0 16,-1 3 224-16,0 3-32 0,2 7 1408 0,-2 5 304 16,2 8 48-16,1 2 16 0,0 1 848 0,1 6 160 15,0-2 32-15,1 4 16 0,2-2-1104 0,1 3-240 16,0 3-32-16,0-3-16 0,0 3-1312 0,1 0-320 16,-1 3 0-16,-3 0 0 0,2 1 0 0,-3 3-128 15,-1 2 128-15,-2-1-192 0,0 1 448 0,-4 3 96 16,-4-2 16-16,-2 4 0 0,-4 0 1296 0,-4 3 256 15,-5-1 48-15,-4 2 16 0,-6 4-832 0,-5 1-176 16,-7 4-16-16,-9 1-16 0,-4 1-208 0,-8 5-32 0,-6 5-16 16,-7 4 0-16,-1 0-240 0,-6 3-64 0,-5-2 0 15,-4 4 0-15,-7-3 240 0,-6 0 32 0,-6 2 16 16,-8 3 0-16,-8 5-240 0,-9 5-48 0,-7 4-16 0,-5 1 0 16,2-4-192-16,-16 5-48 0,-13 4 0 0,-7 3 0 15,2-1-128-15,-2-1 160 0,1 4-160 0,1-2 160 16,9-6 384-16,-1 6 80 0,2 0 16 0,5 3 0 15,7 3-256-15,7-5-32 0,11-3-16 0,4-1 0 16,7-4-336-16,5 2 0 0,4 2 0 0,5-4 0 16,4-2 0-16,6-7 0 0,6-4 0 0,8-3 0 15,3 1 0-15,10-3 0 0,9 0 0 0,5-4 0 16,5-3 672-16,2-3 64 0,4-3 16 0,6-3 0 0,8-7-608 16,6 1-144-16,6-4 0 0,6-3 0 0,5-2 0 15,3-5 0-15,2 1 0 0,5-4 0 0,2-2 0 0,4 0 0 16,4-2 0-16,2-3 0 15,4 0-1056-15,3-3-240 16,3-4-48-16,4-1-23488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42:09.7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4784 12196 13823 0,'-16'-3'1216'0,"4"-1"-960"0,1 1-256 0,3 2 0 0,3-1 2832 0,2 2 528 0,-1-4 96 0,-4 2 32 0,-4-2-2544 0,-4-2-512 0,-3 0-112 0,1-1 0 0,1 5 64 0,2-2 32 16,-3 2 0-16,2 0 0 0,2 0 416 0,-4 1 96 16,1-2 16-16,-2 0 0 0,3-2-240 0,-1 1-64 15,0 0 0-15,-3-4 0 0,-1 0-128 0,-1-1-48 16,-1 0 0-16,0-4 0 0,3 3-112 0,-2-2-32 15,-3 0 0-15,-2-2 0 0,-2-1-176 0,-1-1-144 16,0 1 192-16,-2 2-192 0,-3-6 0 0,-1 3 0 16,4 0 0-16,-3-3 0 0,0 0 128 0,-4-2-128 15,1-2 0-15,1 1 0 0,0 2 0 0,1-4 0 0,2 1 0 16,-3-3 0-16,0 2 0 0,-1-5 0 0,2 2 160 16,-2 1-160-16,-3-5 208 0,0 3-32 0,4 0-16 0,0-1 0 15,-1-3-160-15,-1-1 0 0,1 1 0 0,1-1 128 16,0 1 0-16,2 0-128 0,0-3 192 0,3-3-64 15,0 3 96-15,4-2 16 0,1 2 0 0,1-3 0 16,1-3-48-16,4-3-16 0,1-1 0 0,4-2 0 16,1-1-176-16,2-5 0 0,1-2 144 0,0 0-144 15,3-2 0-15,1 0 0 0,0 5 0 0,2 5 0 16,1 2 0-16,-1-4 0 16,0-2 0-16,-2 1 0 0,3 5 0 0,0 1 0 0,4 5 0 0,-1-2 0 15,2 7 0-15,0-1 0 0,1 0 0 0,0 0 0 16,2 0 0-16,0 0 0 0,2 1 0 0,0-1 0 0,2 3 0 15,0-1 0-15,-1 0 0 0,2 3 0 16,-4 4 0-16,3-3 0 0,0 1 0 0,-1-1 0 0,-1 7 0 16,3-3 0-16,0-1 0 0,1 0 0 0,0 2 0 0,-1 1 0 15,1 1 0-15,-2 4 0 0,2-2 0 0,-3 5 0 16,2 5 0-16,-1 4 0 0,-1-3 0 0,0 3 0 16,-1 2 0-16,0-2 0 0,0 4 0 0,0 0 0 15,-1 2 0-15,0 0 0 0,-2 0 0 0,1 2 0 16,-1 0 0-16,0 1 0 0,1-3 0 0,-1-5 0 15,1 1 0-15,-1 0 0 0,2 7 0 0,-1-3 0 16,0-3 0-16,1 1 0 0,1-2 0 0,-1 2 0 16,-1 0 0-16,1-3 0 0,1 0 0 0,-1-1 0 0,-2 0 0 15,1 1 0-15,0 1 0 0,0 1 0 16,-1-1 0-16,1 1 0 0,-2 0 0 0,1 0 0 0,1 0 0 0,-1 0 0 16,1-1 0-16,-2 2 0 0,2 2 0 0,-1 0 0 15,2 2 0-15,-2 0 0 0,3-4 0 16,-1 2 0-16,0 0 0 0,-1 0 0 0,1-2 0 15,0 2 0-15,1 0 0 0,-2-4 0 0,1 2 0 16,-1 1 0-16,-1-2 0 0,1 1 0 0,-1 0 0 0,-1 0 128 16,2-1-128-16,-2 0 0 0,0 0 0 0,-1-1 0 15,0 1 0-15,0-1 0 0,-1 2 0 0,1-2 0 16,-1 1 0-16,-1-3 0 0,0 0 0 0,0 2 0 16,-2 2 0-16,1 1 0 0,0-2 0 0,-1-1 0 15,0 2 0-15,1-2 0 0,0 2 0 0,-2 2 0 0,1 0 0 16,-2 0 0-16,-1 0 0 0,-2 0 0 0,0 2 0 0,0-2 0 15,-1 2 0-15,-1 0 0 0,-2 2 0 16,1 1 0-16,-3-2 0 0,1 4 0 16,3-4 0-16,-2 1 0 0,-1 1 0 0,0-1 0 0,2-2 0 0,-2 2 0 15,1-1 0-15,1 1 0 0,-2-1 0 0,0-1 0 16,3 2 0-16,-2 2 0 0,0-2 0 0,1 2 0 16,2 0 0-16,-1-2 0 0,-2 2 0 0,1 0 0 15,1 3 0-15,0-3 0 0,2 0 0 0,1-2 0 16,1 3 0-16,0-2 0 0,1-1 0 0,0-2 0 15,1 2 0-15,0-1 0 0,1 0 0 0,0-1 0 16,2 0 0-16,-1 1 0 0,2 0 0 0,1-3 0 16,0 4 0-16,0-2 0 0,3 2 0 0,-1-1 0 15,2-1 0-15,2-2 0 0,0 0 0 0,2-2 0 16,0-1 0-16,2-1-128 0,1-4 128 0,3 0 0 0,1-2 0 16,-1-2 0-16,3 2 0 0,-3-1 0 0,2 1 0 15,-1 0-128-15,0 0 128 0,0 1 0 0,0 0 0 0,-2 0 0 16,1 2 0-16,-2 1 0 0,1-1 0 0,-2 4 0 15,-1 3 0-15,-2-5 0 0,2 1 0 0,0-3 0 16,1 2 0-16,0-3 0 0,2 2 0 0,-3 0 0 16,0 0 0-16,0 2 0 0,1-2 0 0,0 0 0 15,0 1 0-15,0 1 0 0,-1 0 0 0,-1 2 0 16,0 1 0-16,0-2 144 0,0 1-144 0,-2 0 0 16,1 2 128-16,-1 0-128 0,0-2 0 0,0 2 0 0,-2 0 0 15,0 0 0-15,-2 2 0 0,1-2-144 16,0 2 144-16,-2 0 0 0,1 2 128 0,-1 1-128 15,-1 0 0-15,1 3 0 0,-1 1 0 0,-1 1 0 16,0 2 0-16,-1 4 0 0,1 3 0 0,-2 3 0 16,1 0 0-16,0 4 0 0,0 0 0 0,-2 2 0 0,1 1 0 15,-1 2 0-15,-1-2 0 0,2-1 0 0,1 0 0 0,0 1 0 16,2 2 0-16,1-3 0 0,3-5 0 0,1 2 0 16,4 0 0-16,5 4-18208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2:47.22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32202 9787 31327 0,'-1'-1'2784'0,"1"-1"-2224"0,0 2-560 0,-1-1 0 0,1 1 160 0,-1 0-160 0,-2-3 128 0,-2 1-128 0,-2-2 416 0,-6 0 0 16,-1-2 0-16,-4 1 0 0,-3 1-208 0,-2 1-32 16,-3-4-16-16,-1 4 0 0,-4-2 368 0,-3 0 80 15,-2 2 16-15,-4-3 0 0,-1 4 16 0,-4 0 0 0,3 0 0 0,-5 0 0 16,-4 2-336-16,-3-2-64 0,-2 2-16 0,-2-2 0 16,0-2-224-16,1-2 0 0,-2 0 128 0,1-3-128 15,3 2 0-15,-5-3 0 0,-4 1 0 0,-2-1 0 16,2 4 0-16,-2 0 192 0,1 0-16 0,-1 2-16 15,3 1 192-15,-4 3 32 0,-3-3 16 0,-4 3 0 16,1-3 80-16,2 2 16 0,3-1 0 0,0 2 0 16,-2 0-304-16,-3-3-48 0,0 3-16 0,-3-1 0 15,1 1-128-15,-2 0 0 0,-1 0 0 16,-5 0 128-16,-3 0-128 0,-2 0 192 0,-2 0-192 0,3 0 192 16,12 1-192-16,-10-1-144 0,-11 0 144 0,-3-1-208 15,4-2 208-15,1 1 0 0,3-2 0 0,0 1 0 16,4-2 0-16,3 1 0 0,2 0 128 0,0 0-128 15,1 4 0-15,-1-2 0 0,-1 2 0 0,2 2 0 16,0-2 0-16,1 4 0 0,0 2-128 0,-3 1 128 0,-1 2 0 16,-2-2 0-16,1 2 0 0,1 0 0 0,1-1 0 0,-1 0 0 15,0 2 0-15,-2-4 0 0,2 3 0 0,0-4 0 16,0 4 0-16,0-6 0 0,0 2 0 0,1-1 0 16,4-2 0-16,1 2 0 0,4-3 0 0,-1 2 0 15,0-3 0-15,2 0 0 0,-1 0 0 0,4 0 0 16,0 0 0-16,-1 4 0 0,-3 0 0 0,-3 4 0 15,-1 1 0-15,0-2 0 0,4 4 0 0,-2-1 0 16,0 0 0-16,-2-1 0 0,2 2 0 0,2 1 0 16,3-1 0-16,1-1 0 0,7-4 0 0,0 0 0 15,0-1 0-15,0 0 0 0,2 3 0 0,2-2 0 16,3 0 0-16,3-3 0 0,4-2 0 0,1-2 0 16,-1-2 0-16,1 2 0 0,-1-2 0 0,-1 3 0 0,-2 3 0 0,0-2 0 15,0 4 0-15,-2-1 0 0,1-1 0 0,-2 1 0 16,-3 1 0-16,1-1 0 0,1 0 0 0,-1 0 0 15,0 4 0-15,0-4 0 0,4-2 0 0,0 1 0 16,3-6 0-16,1-1 0 0,-3-1 0 0,2 2 0 16,3-1 0-16,2 0 0 0,0 2 0 0,2-4 0 15,-1-1 0-15,1-1 0 0,2 0 0 0,2-1 0 16,2 2 144-16,-3-1 80 0,-2 1 16 0,-2 4 0 16,-1 0-240-16,-2 6 128 0,1 3-128 0,1 0 0 15,0 7 128-15,2-1-128 0,4-2 0 0,4 2 0 16,2-2 176-16,4 0-176 0,3 0 192 0,5 2-192 0,2-2 272 15,4 1-48-15,5-1-16 0,4 0 0 0,3-1-208 0,3 1 128 16,2-1-128-16,4 1 0 0,4 3 240 16,4-5-48-16,1 3-16 0,2 1 0 0,3-3-16 0,-1 4 0 15,1-1 0-15,0-1 0 0,-1 4-160 0,-2 1 0 16,-1 4 0-16,0 5 0 0,-2 3 0 0,-2 3 0 16,-1 4 0-16,-2 3 0 0,-2-1 0 0,1 2 0 15,-1-4 0-15,0 2 0 0,0-2 0 0,0 6 0 16,0 5 0-16,1 3 0 0,1-1 0 0,-1 2 160 15,2-6-16-15,-1 1 0 0,1-3 176 0,-2-3 16 16,2 2 16-16,0-2 0 0,-1 3-352 0,1 1 144 16,0 3-144-16,-1-1 0 0,0 1 0 0,-2 0 0 15,0 0 0-15,-2 1 0 0,-2 0 0 0,0 6 0 16,-3 5 0-16,-3 5 0 0,0 4 0 0,-2-2 0 0,-2-7 0 16,0 4 0-16,1 1 0 0,1-2 0 0,1-2 0 0,4-4 0 15,0-7 160-15,4 3-160 0,0 1 128 16,2-4-128-16,1-4 512 0,1 0 32 0,-1-2 0 0,1-4 0 15,-2 0-544-15,0 6 0 0,0 0 0 0,-1 3 0 16,-1 0 0-16,-3 1 0 0,0-4 0 0,-2-2 0 16,-2-2 0-16,0 3 0 0,-3 2-128 0,-1 1 128 15,0 5 0-15,0 2 0 0,-2 0 0 0,0-2 0 16,2-1 0-16,-2-3 0 0,2-2-128 0,1-3 128 16,1-5 0-16,2-1 0 0,3 1 0 0,1-2 0 15,2 1 0-15,2 1 0 0,1 0 0 0,-1-3 0 16,1-1 0-16,-1-1 0 0,-1 0 0 0,-1-1 0 15,0-3 0-15,-2 1 0 0,-1-3 0 0,-1 1 0 0,0 1 0 16,-2 2 0-16,0-2 0 0,-1 6 0 0,-2-2 0 16,1 3 0-16,-1-3 0 0,-2 2 0 0,2-2 0 0,0-1 0 15,1 0 0-15,0-5 0 0,4-1 0 0,-1-3 0 16,4-3 0-16,0-2 0 0,2-1 0 0,1 2 0 16,0-5 0-16,0 2 0 0,0-1 0 0,-2-5 0 15,2 6 0-15,-1-5 0 0,-2 3 0 0,1-4 0 16,-2 0 0-16,0-3 0 0,1 2 0 0,-4-2 0 15,2 0 0-15,-1-3 0 0,1-2 0 0,-1-1 0 16,1 0 0-16,-1 0 0 0,2-1 0 0,0 1 208 16,0-3-64-16,3-1-16 0,-4 4 336 0,0 0 64 15,16-14 16-15,-6 7 0 0,1 1-240 16,3-1-48-16,2 1-16 0,2-1 0 0,2-1-112 0,0 4 0 16,-3 0-128-16,4 2 192 0,0-2-192 0,2 2 0 15,-4 2-144-15,1 0 144 0,0 2 0 0,-3-1-144 16,-2 4 144-16,1-1 0 0,3-2 0 0,-1 2 0 0,2 2 0 15,1-3 0-15,1 4 0 0,4-4 0 0,4 3 0 0,2-2 0 16,6-2 0-16,3-1 0 0,6 2 0 0,3-3 0 16,3 0 0-16,0-3 0 0,1 2 0 0,-2-1 0 15,-1-2 0-15,7 1 0 0,5 3 0 0,2 3 0 16,0-2 0-16,-3 5 0 0,-3 1 0 16,-1-1 0-16,-2 2 0 0,1 0 0 0,2 4 0 15,1-2 0-15,0 1 0 0,0-1 0 0,-1 0 0 0,0-1-128 16,1-2 128-16,4-1 0 0,5-3 0 0,5-2 0 15,3-2 0-15,-2-2 0 0,1 0 0 0,-2-4 0 0,0 4 0 0,0-2 0 16,4 1 0-16,4 0 0 0,6 2 0 16,0-1 0-16,-2 3-176 0,1 3 176 15,-4 0-224-15,-7 2 48 0,-3 2 16 0,-6 3 0 0,-5-1 160 16,0 4 0-16,2 0 0 0,-1 0-128 16,0-1 128-16,0-2 0 0,-1 0 0 0,1 1 0 15,1-5 0-15,4 2 0 0,7-2 0 0,-1 0 0 16,-4-6 0-16,1 2 128 0,0-2-128 0,2 0 0 0,2 0 0 0,-1 0 0 15,0 0 0-15,-1 0 0 0,-3-4 0 0,-4 0 0 16,-4 1 0-16,-2 0 0 0,2-1 0 0,-2 1 0 16,-2 0 0-16,-3-1-128 0,-2 2 128 0,-1-2 0 15,0 1 0-15,-1 1 0 0,0 2 0 0,3-1 144 16,4 1-144-16,4 0 0 0,-1-3 128 0,0 1-128 16,4 0 0-16,3-1 0 0,2-2 0 0,2-1 0 0,2-2 0 15,-2 0 0-15,-5 0 0 0,-1 2 0 0,2-3 0 0,2 3 0 16,3 2 0-16,0 1 0 0,0-2 0 0,-5 1-144 15,-3 2 144-15,-3 0 0 16,-4 2 0-16,0 2 0 0,2-2 0 0,0 2 0 16,2-2 0-16,1 0 0 0,-1 0 0 0,-3 0 0 0,-2-2 0 15,5 0 0-15,3 2 0 0,3-3 0 0,-1 3 0 0,-1-3 0 16,-2 1 0-16,-1 0 0 0,1 0 0 0,2-1 0 16,3 0 0-16,-2 0 0 0,-4 0 0 0,1-4 0 15,2 1 0-15,-2 0 0 0,-2-1 0 0,0 0 0 16,0-1 0-16,-2 0 128 0,-2 2-128 0,-1 0 176 15,-2 2-176-15,-3-4 0 0,0 1-192 0,2-1 192 16,2 0 0-16,0 0 0 0,4 0 0 0,-2 2 0 16,-2 0-128-16,-3 2 128 0,0-2 0 0,-2 1 0 0,-3 1 0 0,-1-2 0 15,0 5 0-15,-1-1 0 0,-2 2 0 0,-3 0 0 16,-2 0 0-16,-1 2 0 0,-6-2-128 0,-3 4 128 16,0-3 0-16,-4 1 0 0,-2-2-192 0,-1 0 16 15,1 0 16-15,-2 3 0 0,0-3 160 0,-2 0-192 16,2 0 192-16,-1 1-192 0,0 2 192 0,0-3 0 15,-2 0 0-15,1 0 0 0,-2 0 160 0,-2 0-32 16,0 0-128-16,-3 0 192 0,1-3-192 0,-3 3-160 16,-1-1 32-16,-1 1 0 0,-1-3-112 0,-2 3-16 15,0-3 0-15,-1 3 0 0,0-4 256 0,-2 2 0 16,1-2 0-16,-2-2 0 0,1-1 416 0,-2-1-32 16,1 0 0-16,1-4 0 0,0-3-32 0,1-2-16 15,0-2 0-15,0-5 0 0,2-2-144 0,-2-5-48 16,1-8 0-16,0-1 0 0,0-5-144 0,-2-6 0 0,1-4 0 15,-3 0 0-15,1 1 0 0,-2-3 0 0,-2-2 0 16,-1 2 0-16,1 0 0 0,-4-3 0 0,0-1 0 0,-2-2 0 16,1 0 0-16,-2-1 0 0,0-1 0 0,-1-2 0 15,1-2 128-15,-1-2 0 0,-2-4 0 0,0 2 0 16,-1 1-128-16,2 2 0 0,-2-3 0 0,3-3 0 16,4 0 0-16,-1 0 0 0,5-3 0 0,-1 0 0 15,3 4 0-15,1-1 0 0,1-3 0 0,0 2 128 16,2 2-128-16,-1 6 0 0,1 8 0 0,-1-1 128 15,2 4-128-15,-2-2 0 0,-1 0 0 0,2 3-176 16,-2 3 176-16,-1 3 0 0,0 2 0 0,0 2 0 16,-1 1 0-16,0 0 0 0,-1 0 0 0,1-1 0 0,-1 0 0 0,0 3 0 15,1-3 0-15,0 5 0 0,0 1 0 0,0 0 0 16,-2 3 0-16,1 0 0 0,0-3 0 0,0 1 0 16,-1-2 0-16,2 1 0 0,0-1 0 0,0-2 0 15,1 1 0-15,0 1-128 0,0 2 128 16,-2 8 0-16,0 3 0 0,-2 5 0 0,1 4 0 0,-4-2 0 15,1 3 0-15,-1 3 0 0,-1 0 0 0,0 0-128 16,0 3 128-16,1-3 0 0,1 4 0 0,-2-3-128 16,2 3 128-16,0-2 0 0,1 2 0 0,-1-1 0 15,1 1 0-15,0-2-128 0,2 2 128 0,1 0 0 16,1-2 0-16,1-1 0 0,1 2-224 0,1-2 32 16,2-1 16-16,2 0 0 0,-1 0-144 0,0 0-48 15,1 1 0-15,-1 1 0 0,0-1 112 0,-1 3 0 0,0 2 16 16,-3 0 0-16,0 0 240 0,-1 4 0 0,-1-3-160 15,-2 6 160-15,1-3 0 0,0 2 0 0,-3 1 0 0,1 0 0 16,-1 0-160-16,0 3 160 0,-1 0 0 0,0 0-144 16,1 3-112-16,-2-3-32 0,3 3 0 0,-1-3 0 31,1 3-144-31,1-2-16 0,0 2-16 0,0-1 0 0,1-2 192 0,-2 1 32 0,2 2 16 16,-3-3 0-16,1 1 32 0,-2-1 16 0,0 1 0 0,-3-1 0 15,-1 0 176-15,-2 0 0 0,-2 0 0 0,-3-1-128 16,-2 1-128-16,-7 0-32 0,-6 0 0 0,-10 0-20240 15</inkml:trace>
  <inkml:trace contextRef="#ctx0" brushRef="#br1" timeOffset="17666.34">32391 15379 40543 0,'-1'-1'3600'0,"0"-1"-2880"0,0-2-576 0,1 4-144 0,0-3 144 0,-1 3 0 0,-1-3 0 0,1-3 0 16,-3-1-848-16,1-1-160 0,-4-3-32 0,0 2-16 31,0 3-896-31,-3-3-176 0,-1 4-48 0,-1-1 0 0,1 0 1648 0,-1 1 384 0,0 1 0 0,-1 0 0 15,2 4 1024-15,-1-3 208 0,-2 3 48 0,2-3 0 16,-2 3-208-16,1-2-48 0,-2 1 0 0,1 1 0 0,-1-3-288 0,-1 1-64 16,0 0-16-16,-1-3 0 0,-2 4-256 0,1-4-48 15,-2 2-16-15,-1-1 0 0,-1 0-160 0,-2 2-48 16,-1-2 0-16,-3-1 0 0,0 1-128 0,-5 1 0 16,1-4 0-16,-1 1 0 0,2 0 0 0,-2 0 0 15,-2-2 0-15,0 3 0 0,1 2-128 0,-1-1 128 16,0 2 0-16,2-1 0 0,3 2 0 0,2 1 0 15,-2-3 0-15,2 3 0 0,1-2 128 0,-2 2 64 16,2-1 0-16,1 1 0 0,1 0 160 0,1 0 32 16,0 0 16-16,1 1 0 0,-1 1 0 0,1 1 0 15,-1-2 0-15,-1 2 0 0,1-3-208 0,-2 2-32 16,1-2-16-16,0 0 0 0,2-2-144 0,-1 2 0 0,1-4 0 16,0 1 128-16,4 0-128 0,-2 0 0 0,1 2 0 15,0 1 0-15,2-2 0 0,0-1 0 0,1 2 0 0,2 1 0 16,0 0 0-16,0-3 0 0,1 3 128 0,-3 0-128 15,1-2 256-15,-1 2-16 0,0-1-16 0,-3 1 0 16,0-3-224-16,-2 3 0 0,0-4 0 0,-3 2 0 16,-1-1 0-16,-1 2 0 0,0-1 0 0,-2 1 0 15,1 1 0-15,-3 0 0 0,0-3 0 0,1 3 0 16,1 0 0-16,-1 0 0 0,4 0 0 0,-1 0 0 16,1 0 176-16,0 0-16 0,-1 0 0 0,1 0 0 15,0-2 112-15,0 0 32 0,0 2 0 0,1-2 0 16,1 2-304-16,1 0 0 0,1-3 0 0,-3 3-144 0,1-1 144 0,0 1 0 15,-1 0 0-15,-1-2-128 0,1 2 128 0,-2 0 0 16,0 0 0-16,-2 0 0 0,-1 2 0 0,-4-2 0 16,-2 0 0-16,0 1 0 0,-1-1 0 0,0 0 0 15,0 0 0-15,0-1 0 0,0-1 0 0,1-1 0 16,0 0 0-16,0-1 0 0,4 0 0 0,-2 2 0 16,-2-2 0-16,-3-1-128 0,2 4-80 0,-1 1-16 15,0-3 0-15,-2 3 0 0,3 3 80 0,0-3 16 16,0 0 0-16,0 0 0 0,1 0 128 0,1 0 0 15,1 0 0-15,-1 1 0 0,-1 1 256 0,0-2 64 16,2 0 32-16,-1 0 0 0,2-2-48 0,0 1-16 16,1-2 0-16,1-3 0 0,3 2-160 0,-2-4-128 15,2 0 192-15,-2-2-192 0,0-1 0 0,-2-1 0 0,0 1 0 0,-2-4 0 16,-4 1 0-16,-2 2 0 0,-5 0 0 0,-2-1 0 16,1 3 0-16,1 4-352 0,-2 2 48 0,0-1 16 15,2 4 288-15,-1-1 0 0,-1 2-128 0,-1-3 128 16,-5 3 0-16,0 3 0 0,1-1 0 0,0 4 144 15,0-2-144-15,0 2 0 0,1-2 0 0,1 0-176 16,1-2 176-16,-1 1 0 0,-6-2 0 0,-2 1 0 16,0-2 0-16,0 0 0 0,1 3 128 0,0-3-128 15,6-3 0-15,-4 3 0 0,-5-2 0 0,-2 1-128 16,2 1 128-16,1 1 0 0,-1 4 160 0,3-4-160 16,4 4 0-16,1-4 0 0,0-1-208 0,-1 0 64 15,-1 0 144-15,-1 0 0 0,2-1 0 0,0 1 0 16,3 0 0-16,2-2 0 0,2-1 0 0,2-1 0 15,-1-2 0-15,0 0 0 0,-1-1 0 0,-2 0 128 0,-2 1-128 16,2 0 176-16,0 0-176 0,2 2 192 0,-1-1-192 0,1 2 0 16,-1-4-192-16,-1 1 192 0,-1 0 0 0,-2 2 0 15,-2 1 0-15,1 3 0 0,-1 1 0 0,2 1 0 16,0 2-144-16,2 2 144 0,2-2 0 0,-1 1 0 16,-1-1 0-16,0-1 0 0,2 2 0 0,2-1 0 15,3 0 0-15,4-4 0 0,2 2 0 0,3-1 0 16,2-1 0-16,2-1 0 0,2 1 0 0,0-5 0 15,1 0 0-15,-2 0 0 0,-1 2 0 0,1-4 176 16,-2 1-176-16,-2-1 160 0,-2 1-160 0,-1-1 0 16,-1 2 0-16,0 2 0 0,0-1 0 0,0 2-144 15,0 0 144-15,0 2-208 0,3 0 208 0,-2 0 0 16,0 2 0-16,0 0 0 0,2-2 0 0,2 0 0 16,-1 4 144-16,3-4-144 0,2 0 128 0,1 0-128 0,2 2 0 15,1-2 0-15,3 0 0 0,-1 0 0 0,1 0 0 16,-1 0 0-16,2 0-128 0,-4-2 128 0,2 2 0 0,-1-4 0 15,0 2 0-15,-3 0 0 0,0 0 0 0,-2-2 0 16,2 2 0-16,-1-1 0 0,-1 2 0 0,2-2 0 16,1 3 128-16,-1 0-128 0,3 0 0 0,1 3 0 15,2-3 0-15,3 0 0 0,1 0 0 0,3 0 0 16,2-3 0-16,1 3 320 0,3-2-32 0,1 2-16 16,0-1-128-16,0 1-16 0,2-3-128 0,-2 1 192 15,-2 1-192-15,1 1 0 0,-1-3 0 0,-2 3 0 16,-1 0 0-16,-1 3 0 0,-1-2 0 0,-1 1 0 15,0 1-128-15,-1 0 128 0,-1 0 0 0,2 1 0 0,0-2 0 0,0 2 0 16,2-2 0-16,0 2 0 0,2 0 0 0,2-2 144 16,2 2-16-16,0-2 0 0,2 0 0 0,1 0 0 15,2 1 0-15,-2 0 0 0,2 0 0 0,-1-2-128 16,1 1 192-16,0 2-64 0,0 2-128 0,-1 1 0 16,0-1 0-16,-1 4 0 0,1 2 0 0,-1 0 0 15,-1 4 0-15,1 3 0 0,-2 3 0 0,2 0 0 16,-2 3 0-16,1 1 0 0,2 5 0 0,0 1 0 15,1 0 0-15,0 1 0 0,2 0 0 0,1 2 0 16,1-3 0-16,-1 2 0 0,1 2 0 0,-1 1 0 16,-1 0 0-16,-1 5 0 0,0 0 0 0,-1 4 0 15,0-1 0-15,-1-1 0 0,0-3 0 0,0 0 0 16,1-2 0-16,0 2 0 0,1 4 0 0,1 2 0 0,3 3 0 16,2 4 0-16,-1 0 0 0,2 2 0 0,5-2 0 15,-1 1 0-15,3 0 0 0,1 0 192 0,1 1-64 0,2 4 0 16,1-2 48-16,-2 1 0 0,1 1 0 0,-2-3 0 15,-1-3-176-15,0 0 0 0,-2 2 0 0,-2-2 0 16,1 1 0-16,-3 0 0 0,-1 0 0 0,-1-2 0 16,-3-5 0-16,-2-4 0 0,0-5 0 0,-3-2 0 15,1-2 0-15,-2-1 0 0,2 1 0 0,-1-3 0 16,3-1 0-16,0 4 0 0,2-3 0 0,2-1 0 16,-1 1 0-16,1-4 0 0,2 1 0 0,-1-4 0 15,1 3 0-15,1-4 0 0,0 0 0 0,-1 1 0 16,-1 1 0-16,1-1 0 0,-2 3 0 0,-1 2 0 15,-1-2 0-15,-1 6 0 0,-3 0 0 0,-1 2 0 16,-2-4 0-16,-3 2 0 0,0-6 0 0,-4 1 0 16,1-7 0-16,-1 0 0 0,0-3 0 0,1-3 0 0,0-3 0 15,2 0 0-15,1-5 0 0,1-1 0 0,2-3 0 0,-1-2 0 16,2-1 0-16,0-1 0 0,1-1 0 0,0-1 0 16,-1 1 128-16,1-2-128 0,-1 0 0 0,1 1 0 15,0 2 0-15,0 0 0 0,0 0 0 0,0 0 0 16,0 0 0-16,0 0 0 0,0 0 0 0,-10 21 0 15,8-14 0-15,0-1 0 16,1-1 0-16,-2 0 0 0,2 0 0 0,0-1 0 0,1-2 0 0,-1 2 0 16,1-2 0-16,0 2 0 0,0-4 0 0,1 1 0 15,0 1 0-15,3-2 0 0,1 0 128 0,1-2-128 16,1 1 192-16,3 1-64 0,1-4-128 0,0 4 0 16,4-2 0-16,-1 2 0 0,1-3 0 0,-2 3-144 15,1 3 144-15,-2-3-208 0,1 2 80 0,-1 0 128 0,-1 1-208 0,1 2 80 16,1 2 128-16,0-4 0 0,2 3 0 0,1 1 0 15,2-1 0-15,0-3 0 0,3 0 0 0,3-3 0 16,0 1 160-16,2-2-32 0,2-2-128 0,1 0 192 16,2-3-192-16,1-1 176 0,2-1-176 0,0 0 160 15,2-2-160-15,-1 4 0 0,-1 0 0 0,-3 1 0 16,-1 1 0-16,-1 3-176 0,-4 1 176 0,1 0-128 16,0 4 128-16,-1 0 0 0,0-2 0 0,0 4 0 15,1 0 0-15,1-1 0 0,0 4 0 0,3-3-128 16,-1 3 128-16,3-3 0 0,1 1 0 0,0-3 0 15,-1 1 0-15,3-4 0 0,-2 2 0 0,2-3 0 16,-2-3 0-16,1 2 0 0,-5-4 0 0,0 4 0 0,-2-2 0 16,4 3 0-16,3-3 0 0,4 3 0 0,-3 0 0 0,0-3 0 15,-2 6 0-15,0-2 0 0,-3 1 0 16,-2 1 0-16,0 1 0 0,-2-1 0 0,-1 2 0 0,0-1 0 16,1 0 0-16,-2-2 0 0,0 2 0 0,0-4 0 15,4 2 0-15,0-2 0 0,1 0 0 0,1 0 0 16,4 0 0-16,-1 0 0 0,-1 0 0 0,1 0 0 15,0 0 0-15,-1 0 0 0,0 0 0 0,-2 2 0 16,1 0 0-16,0-2 0 0,0 0 0 0,-7 0 0 16,-3 0 0-16,5-2 0 0,9 0 0 0,6 0 0 15,3-2 0-15,2-1 0 0,0 2 0 0,-3-1 128 16,2 0-128-16,-3-1 0 0,-2 1 0 0,1-3 0 16,-1 2 0-16,2-1 0 0,0 2 0 0,1 1 0 15,2 3 0-15,-1-3 0 0,-2 6 0 0,0-3 0 0,2 3 0 16,-4 0 0-16,1-2 0 0,-2 1 0 0,-2 1 0 0,1-2 0 15,2-1 0-15,2 0 0 0,1-1 0 0,0 1 0 16,-1 0 208-16,3-3-16 0,0 3-16 0,-1-3 0 16,0 0-48-16,0 1-128 0,-2-2 192 0,2 0-64 15,1-1-128-15,-2 0 0 0,3 0 0 0,-3 4 0 16,-4-1 0-16,0 2 0 0,-2 2 0 0,0-1 0 16,-1 2 0-16,-1-3 0 0,-2 0 0 0,2 0 0 15,-1 0 0-15,3 0 0 0,3 0 0 0,-1-3 0 16,1 3 272-16,2-1-16 0,3-1-16 0,-1-2 0 15,2-1 48-15,-2 0 16 0,2-1 0 0,-1-5 0 16,-1 3-304-16,2-1 128 0,1 0-128 0,0 3 0 16,-3 0 0-16,-2 2 0 0,0 0 0 0,-2 4 0 15,-3 0 0-15,-1 0 0 0,-3 0 0 0,1 0 0 0,-2 1 0 0,2 2 0 16,1-2 0-16,0 0 0 0,1 3 0 0,-2-3 160 16,3 2-160-16,-2-1 192 0,1-1 336 0,0-1 80 15,1-1 16-15,0-1 0 0,-3-2-496 0,5-1-96 16,0-2-32-16,3 0 0 0,3-2 0 0,2-1 0 15,-1 1 0-15,-2-1 0 0,-2 1 0 0,-1 0 0 16,-1-1 0-16,-2 3 0 0,-2 1 0 0,-3 3 0 16,2 0 0-16,-2 1 0 0,1 4 0 0,0 1 0 15,1 0 0-15,1 0 0 0,1 0 0 0,-3 0 0 16,1 1 0-16,-2-4 0 0,1 1 0 0,-2 1 0 16,0-4 0-16,-2 1 0 0,1 1 0 0,-2-4 0 15,2 1 0-15,1 0 0 0,1 0 0 0,-1-3 0 0,2 2 0 16,1-2 0-16,-4 3 0 0,-1 0 0 0,-1-1 0 15,0-1 0-15,-2 4 0 0,-2-4 0 0,1 4 0 16,-2-2 0-16,1 3 0 0,1 0 0 0,0 3 0 0,2-3 0 16,2 1 0-16,0 2 0 0,2 0 0 0,1 0 0 15,-1 1 0-15,1-2 0 0,1 1 0 0,0 0 0 16,-2-2 0-16,1 2 0 0,2-3 0 0,-4 2 0 16,0-2 0-16,-3 0 0 0,1 0 0 0,0-2 0 15,1 2 0-15,0-4 0 0,-1 2 0 0,2 1 0 16,-1-4 0-16,-1 1 0 0,1 0 0 0,-1 2 0 15,0-2 0-15,1-1 0 0,-2 1 0 0,2 3 0 16,0 1 0-16,1 1 0 0,-3 3 0 0,1 1 0 16,1 1 0-16,1 2 0 0,2 0 0 0,-1 2 0 15,0-1 0-15,-1 1 0 0,0 0 0 0,-4-2 0 0,-1-2 0 0,-3 2 0 16,1-2 0-16,-2-2 0 16,-2 1 0-16,0-4 0 0,-3 1 0 0,0-2 0 0,1 0 0 0,-2 0 0 15,0-2 0-15,0 1 0 0,0-2 0 0,-1-1 0 16,2 0 0-16,-1 2 0 0,1 0 0 0,-1-2 0 15,1 4 0-15,0 0 0 0,-2 0 0 0,-2 1 0 16,1 2 0-16,0-1 0 0,-1 2 0 0,-1-2 0 16,1 0 0-16,-2 0 0 0,0 1 0 0,0-3 0 15,-1 0 0-15,0 0 0 0,0 0 0 0,0-3 0 16,1 3 0-16,0-4 0 0,-1 2 0 0,1-2 0 16,0-1 0-16,0 2 0 0,-1-1 0 0,-1-2 0 15,1 2 0-15,-2-1 0 0,0 1 0 0,1 1 0 16,-3-1 0-16,-1-1 0 0,0 1 0 0,0 1 0 0,-1 0 0 0,0-1 0 15,0 2 0-15,0-4 0 0,-1 2 0 16,1 0 0-16,1-2 0 0,0-3 0 0,0 2 0 0,1-4 0 16,0 1 0-16,0 0 0 0,2-5 0 0,-1 2 0 15,1-2 0-15,0 1 0 0,0-2 0 0,-1-2 0 16,-1 2 0-16,1 1 0 0,-1 1 0 0,-1 2 0 16,-2-1 0-16,0 4 0 0,-1-6 0 0,1 1 0 15,-1-2 0-15,0-3 0 0,0 1 0 0,-1-2 0 16,2-1 0-16,-2-2 0 0,1-2 0 0,0-6 0 15,-1 1 0-15,-1-3 0 0,0-3 0 0,0-2 0 16,0-2 0-16,0 1 0 0,0-2 0 0,1 0 0 16,0 0 0-16,-1 3 0 0,3 1 0 0,-2 1 0 15,0 2 0-15,1 2 0 0,0-2 0 0,0 2 0 0,0-1 0 16,0 0 0-16,1 1 0 0,-1-4 0 0,1-1 0 0,-1 0 0 16,1-3 0-16,-1 1 0 0,-1 0 0 0,2-3 0 15,-2-1 0-15,-2-4 0 0,1 1 0 0,-2-4 0 16,0-6 0-16,0 1 0 0,-2 0 0 0,0 4 0 15,0 5 0-15,1 3 0 0,-1 5 0 0,0 3 0 16,2 4 0-16,-2 2 0 0,3 1 0 0,-3 5 0 16,-1-2 0-16,2 3 0 0,0 1 0 0,-1 1 0 15,2 0 0-15,-1 2 0 0,1-1 0 0,-1-1 0 16,2 2 0-16,0-1 0 0,0 1 0 0,1-2 0 16,-2 1 0-16,2 0 0 0,-1 0 0 0,1-3 0 15,0 1 0-15,-1 1 0 0,1 0 0 0,-1-1 0 16,0 3 0-16,-1 0 0 0,0 3 0 0,-1-1 0 15,2 4 0-15,-1 0 0 0,0 4 0 0,1 0 0 0,0-1 0 16,0 2 0-16,-1 0 0 0,1 1 0 0,1 0 0 0,0-1 0 16,1 0 0-16,1-1 0 0,-1 0 0 0,-1 2 0 15,1-3 0-15,0 3 0 0,1-4 0 0,-2 2 0 32,1 0-400-32,-1-2-80 0,0 2-16 0,0 2 0 0,-3-4 192 0,3 3 48 0,-1-1 0 0,0 0 0 15,0 2 256-15,-1 0 0 0,1 2 0 0,0-1 0 16,0 2 0-16,0-1 0 0,-2 1 0 0,2 0 0 15,0 3-352-15,-1-4 32 0,1 2 16 0,0 2 0 16,0-4-272-16,-2 4-64 16,1 0-16-16,-3-3 0 0,-1 6-752 0,-9-3-128 0</inkml:trace>
  <inkml:trace contextRef="#ctx0" brushRef="#br1" timeOffset="26752.21">6022 14469 38703 0,'-4'0'3440'0,"3"-1"-2752"0,1 1-560 0,0-2-128 0,3 0-1424 0,-2 0-320 0,1-2-64 0,1-2-16 16,2 0-3856-16,0 0-768 0,0-1-144 0,-2 4-48 0,0 0 5168 0,-2 1 1024 15,-2 2 192-15,-1 2 64 0,-1-2 3264 0,0 3 672 16,0 0 128-16,0 0 32 0,1 1-1392 0,-1-1-272 15,2 1-48-15,0 1-16 0,-1-4-144 0,2 2-48 16,0-1 0-16,0 2 0 0,2-4-608 0,-1 0-128 16,0 0-32-16,2-3 0 0,0 2-816 0,-3 1-160 15,0 0-48-15,0 0 0 0,16-15-192 0,-11 12 0 16,0-4 0-16,0 4 0 0,-1-2 0 0,0 1 0 0,-2 2 0 16,-1 0 0-16,1 0 0 0,-2 2 0 0,0-3 0 0,0 3 0 15,0 0 192-15,0 3-64 0,0-3-128 0,0 0 192 16,1 2 48-16,-1-2 0 0,1 0 0 0,0 0 0 15,1 2 16-15,-1-2 0 0,-1 0 0 0,0 0 0 16,0 0-96-16,0 0-16 0,0 0 0 0,0 0 0 16,0 0-16-16,0 0-128 0,0 0 192 0,0 0-64 15,0 0 16-15,0 0 0 0,0 0 0 0,0 0 0 16,0 0-16-16,20 2-128 0,-19-4 192 0,0 0-64 16,0 0 64-16,1 2 16 0,-1 0 0 0,0-3 0 15,0 3-208-15,1 0 0 0,-1 3 0 0,0-3 0 16,0 2 0-16,-1-2 0 0,0 0 0 0,0 0 0 15,0 0 144-15,0 0-16 0,0 0 0 0,0 0 0 0,0 0 112 0,0 0 16 16,19 6 0-16,-17-6 0 0,1-2-32 0,0 2 0 16,1-2 0-16,1 0 0 0,0 2-16 0,1-2 0 15,3-2 0-15,0 2 0 0,-1 0-16 0,3 0-16 16,4-1 0-16,2 2 0 0,3 1-176 0,2-2 0 16,3 4 0-16,1-2 0 0,4 4 0 0,1-2 0 15,2 2 0-15,2 2 128 0,3-2-128 0,-1-2 0 16,-6 2 0-16,4-1 0 0,2-2 0 0,2 1 0 15,0-2 128-15,0-2-128 0,5 1 256 0,1-2-48 16,4 3 0-16,0 0 0 0,-1 0-208 0,-2-2 0 16,-1 2 0-16,-2-2 0 0,-1 0 0 0,-1 0 0 15,-1-2-144-15,-1 1 144 0,-2 2 0 0,1 1 0 16,2 0 0-16,-4 0 0 0,-3 1 0 0,-2 2 0 16,-3-1 0-16,-3 2-144 0,-3-2 144 0,-2 0 0 0,-4 0 0 15,-1-2-128-15,-4 0-128 0,0 0 0 0,-2 0-16 0,-3-2 0 31,0 0-672-31,-2-2-128 0,-1 0-16 0,-5 0-19888 0</inkml:trace>
  <inkml:trace contextRef="#ctx0" brushRef="#br1" timeOffset="28283.94">5997 15825 40543 0,'-2'2'3600'0,"1"-2"-2880"0,1-2-576 0,1 2-144 0,0-3 0 0,0 2 160 0,3 1-160 0,1-5 160 16,2 0-2224-16,2 0-448 0,2 1-96 0,0 1-16 15,0 0 1232-15,-2 3 240 0,0 0 64 0,-1 3 0 16,1-2 1664-16,0 1 320 0,1 1 80 0,2 0 16 0,0-1-128 0,1 0-32 16,-1 1 0-16,3 0 0 0,1 0 432 0,2 1 80 15,4-2 0-15,0-1 16 0,4 2-464 0,8-1-112 16,10-2-16-16,5 0 0 0,4 0-160 0,4 0-32 16,6-2-16-16,5-2 0 0,5-1-256 0,1 1-48 15,-1 1-16-15,4-2 0 0,2 3-16 0,-2-1 0 16,-3 0 0-16,-1-3 0 0,-1 2-224 0,-4 4 128 0,-3-2-128 15,-5 4 0-15,-5-2 0 0,-4 4-192 0,-3-1 16 16,-5 0 0 0,-2 0-512-16,-6-3-96 0,-5 3-32 0,-3-1-18336 0</inkml:trace>
  <inkml:trace contextRef="#ctx0" brushRef="#br1" timeOffset="29415.69">6146 17342 34095 0,'-2'0'3024'0,"2"-3"-2416"0,2 2-480 0,-2 1-128 0,1-2-464 0,1-2-112 0,1 1-32 0,1 0 0 15,3-6-2160-15,0 2-432 0,1 1-96 0,-3-1-16 16,0 5 2816-16,-2 1 496 0,0-2 240 0,-1 3-32 16,1 0 1600-16,-2 3 320 0,3-2 64 0,-1 1 16 15,4 0-416-15,-1 0-96 0,1-2-16 0,2 3 0 0,0 0-416 0,-2-3-96 16,0 3-16-16,1 0 0 0,-2 0-464 15,0-3-112-15,0 4 0 0,-1-4-16 0,2 2-432 0,-1-2-128 16,0 0 0-16,1 1 0 0,1-1 160 0,2 3-32 16,1-6 0-16,1 3 0 0,0-1 192 0,3 1 16 15,0-2 16-15,1-2 0 0,2 1 96 0,0 1 0 16,4 1 16-16,2 1 0 0,3-3-64 0,1 3-16 16,3 0 0-16,2 3 0 0,-1-2 48 0,1 1 0 15,4 1 0-15,3-3 0 0,4 4 0 0,4-1 0 16,7 3 0-16,3-2 0 0,4 1 96 0,3-4 32 15,3 2 0-15,4-6 0 0,2 2-208 0,3-1-32 0,3-2-16 16,-3-1 0-16,-7 0-304 0,-3-6-176 0,-5 1 32 16,-3-6-22816-16</inkml:trace>
  <inkml:trace contextRef="#ctx0" brushRef="#br0" timeOffset="32850.86">3213 14464 37775 0,'-13'4'3360'0,"2"-4"-2688"0,4 1-544 0,4-1-128 0,2 0 880 0,-4 0 144 0,-5 3 16 0,-5-3 16 16,-2 0-560-16,1 0-112 0,5 0-32 0,3-4 0 15,5 2-352-15,1-2 0 0,4 0 0 0,0-1 0 16,1 4 0-16,0-2 0 0,2 0-144 0,1-2 144 16,2 4 0-16,-1 1 0 0,-1 0 192 0,1-3-64 15,-1 6 48-15,-1-3 0 0,1 3 0 0,-1-3 0 16,1 3 176-16,0-3 32 0,2 3 16 0,2-3 0 15,1 0 160-15,2 0 16 0,3 0 16 0,3-2 0 0,1 1-112 16,3-4-32-16,2 1 0 0,1 0 0 16,-1 1-144-16,1-4-48 0,1 5 0 0,-1-2 0 0,-5 2-256 0,0 2 0 15,0 0 0-15,-4 0 0 0,-5 0 0 0,1 0 0 16,0 2 0-16,2 2 0 0,-2-2 0 0,0 2 0 16,0-1 0-16,0-2 0 0,2 1 0 15,4-2 0-15,5 0 0 0,7 0 0 0,6-2 384 0,8 1-16 16,7-2-16-16,6 3 0 0,6 0-160 0,1 0-16 15,-6 0-16-15,-1-4 0 0,0 4-160 0,4-2 0 16,0 4 144-16,-15-2-144 0,-10 4 128 0,2-1-128 16,6 0 128-16,1 4-128 0,-6-4 0 0,-5 3 0 15,-5-3-192-15,-7 1 64 0,-3-4 128 0,-4 2 0 16,-2-2 0-16,-4 0 0 0,-2-2 0 0,-4-1 0 16,-2 2 0-16,0-2 0 15,-4-3-832-15,-1-1-96 0,-6-4-16 0,-3-3-21024 0</inkml:trace>
  <inkml:trace contextRef="#ctx0" brushRef="#br0" timeOffset="33824.9">3136 15884 43311 0,'-3'0'3840'0,"2"-3"-3072"0,2 1-608 0,1 1-160 0,0-2-1728 0,1 0-368 0,2-2-80 0,1-3 0 16,2-2-2768-16,2 0-560 0,0 2-96 0,-1-2-32 0,-2 4 5328 0,-1-1 1072 16,1 4 192-16,-2 0 64 0,1 3 1152 0,-1 0 256 15,0 0 32-15,2 4 16 0,0 0-944 0,2 1-192 16,0 1-48-16,-1 1 0 0,4 2 320 0,-1-2 64 0,-1 0 16 0,1-1 0 15,0-1-416-15,4 0-64 0,2 0-32 0,2-2 0 16,-2 0-128-16,6-2-32 16,7 1 0-16,3 1 0 0,5-2-304 0,-3-2-64 0,0 1-16 0,0-3 0 15,3 0-304-15,3-3-64 0,5-3-16 0,-2 1 0 16,1 2-256-16,-3 0 0 0,0 0-176 0,0 2 176 16,2 2 0-16,-3-2 256 0,0 2-32 0,-2 2 0 15,2 0-80-15,0 0-16 0,0 0 0 0,1 2 0 16,1 4-128-16,2-2 0 0,-1 3 0 0,-2 2-176 15,-1-3 352-15,-3 0 64 0,-2-2 16 0,-2-1 0 16,-2-2 32-16,-4-1 16 0,1-1 0 0,-2-2 0 16,0-1-304-16,-3 1 0 0,-5 0 0 0,-4-3 0 15,-3 0-496-15,-2-2-144 0,-1 0-48 16,-4-1 0-16,-3 2-928 0,-3-2-192 0,-5 5-48 16,-8-2-18480-16</inkml:trace>
  <inkml:trace contextRef="#ctx0" brushRef="#br0" timeOffset="34699.53">3167 17449 42383 0,'-9'7'3776'0,"0"-5"-3024"0,5-2-608 0,1 0-144 0,3 0 0 0,-4 0-176 0,-2 0 48 0,-2 0 0 32,-4 0-3456-32,4 0-704 0,3-5-128 0,1 1-16 0,3 1 3824 0,1-3 768 0,1-1 160 0,2 1 16 15,0 0 1776-15,1 2 368 0,-2-1 64 0,1 4 16 16,-1 1-1920-16,1 0-384 0,-2 0-80 0,2 4-16 15,-1 0 240-15,1 0 48 0,0 0 16 0,2 0 0 16,0 1 560-16,3-1 96 0,1-1 32 0,5 0 0 16,2-3-144-16,6 0-32 0,3 0 0 0,8-3 0 15,8 0-128-15,8-2-16 0,5 0-16 0,3-2 0 0,1 1-240 16,-1-2-32-16,1 0-16 0,-2 0 0 0,-3 1-192 16,-3 0-32-16,1 4-16 0,-4 1 0 0,-4 1-64 0,-5 4-16 15,-4 1 0-15,-4 2 0 0,-3-2-16 0,-3 2 0 16,0-1 0-16,-1 0 0 0,-1 0-192 0,-1-4 144 15,1 2-144-15,4-3 128 0,5 0 144 0,4-3 32 16,3 2 0-16,4-5 0 0,0 2 96 0,1-4 32 16,2 1 0-16,-4-3 0 0,-2 1-272 0,-3-4-160 15,-3 1 192-15,-3-3-192 0,-3 1 0 0,-3 0-352 16,-7 0 48-16,-5-2-24672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8:40.49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19127 15686 11967 0,'1'3'1072'0,"0"-1"-864"0,-1-2-208 0,0 0 0 0,2 0 1216 0,-1 0 208 0,-1 0 48 0,1 0 0 16,-1 1 96-16,0-2 32 0,-1-1 0 0,1 2 0 15,0 0-256-15,0 0-32 0,-19-15-16 0,12 10 0 16,-2-1-976-16,-2 1-192 0,-1-2-128 0,-2 4 160 16,1-3-576-16,-2 2-112 15,0-2-32-15,0-1 0 0,0 4 304 0,-1-2 48 0,1 4 16 0,-2-3 0 16,1 1 320-16,-1 1 80 0,-1 1 16 0,2 1 0 16,0 0 768-16,1 1 160 0,0 1 16 0,3 1 16 15,1 1 208-15,1-3 32 0,0 1 16 0,0 1 0 16,0-3-608-16,1 0-128 0,0 1-32 0,-1-2 0 0,1 1-480 0,1 0-192 15,0 0 128-15,0 0-128 16,-1 0 0-16,-1 1 0 0,1 1 0 0,-2 1 0 0,0 1 0 0,0-1 0 16,-3 4 0-16,1-1 0 0,-2 0 0 0,0 3 0 15,0-3 0-15,0 1 0 0,1-1 0 0,-2 3 0 16,1-3 0-16,1 2 0 0,2 0 0 0,-1 2 160 16,3-2 16-16,-1 0 0 0,3 2 272 0,-1 0 64 15,2-1 16-15,-1 1 0 0,2-1-336 0,1 3-64 16,0-3 0-16,0 4-128 0,1-3 128 0,1 2-128 15,-2 4 0-15,0 0 0 0,0 3 0 0,0 1 0 16,0 1 0-16,1 2 0 0,1 2 0 0,0 1 0 16,3 1 0-16,-1 1 0 0,2 1 0 0,0-4 160 0,3 1 0 0,0-7 0 15,1 2-32-15,1-3 0 0,1 3 0 0,1-5 0 16,0-1 48-16,2 1 0 0,1-4 0 0,1 2 0 16,-1-2-176-16,1-3 192 0,0 1-192 0,0-3 192 15,-1-1-64-15,0-1 0 0,1 0 0 0,2 0 0 16,1 1 0-16,2-2 0 0,0-2 0 0,2 2 0 15,-2 0-128-15,2-2 192 0,-1 2-192 0,0 0 192 16,-1 1-48-16,0-2 0 0,-1 0 0 0,2 1 0 16,-4-1-16-16,2 1-128 0,2 1 192 0,-2-5-64 15,2 1 32-15,0-1 0 0,0 0 0 0,3-1 0 16,3-2 160-16,0 0 48 0,4-3 0 0,-2-1 0 16,-2 1-80-16,1-4-16 0,1 4 0 0,-1-4 0 0,0 2-272 15,-4-1 0-15,0 2 0 0,-3-2 0 0,-1 1 128 0,-2 0-128 16,-1 0 192-16,-3 0-192 0,-1 0 192 0,-1 2-192 15,-2-3 192-15,-1-3-192 0,-1 2 240 0,0-5-64 16,0-1-16-16,0-1 0 0,0-2 16 0,1 1 0 16,0-7 0-16,2-1 0 0,-1 0-48 0,1-5 0 15,-1-3 0-15,0-1 0 0,0 0-128 0,-1 3 0 16,-1 0 0-16,-2 1 0 0,1 3 0 0,-3 3 0 16,-1 3-176-16,-1 2 176 0,-1 1 0 0,-2 3 0 15,-1 0 0-15,-4 0 0 0,2 4 0 0,-3-1 0 16,-2 4 0-16,-2-4 128 0,-2 3-128 0,-3 2 176 15,0-1-176-15,-4 5 192 0,0 1-192 0,-4-1 0 16,-1 4-192-16,-1-3 192 0,-3 6-304 0,-1-3 64 16,1 4 16-16,1-3 0 0,-1 4 48 0,1-2 16 15,2 4 0-15,0 1 0 0,2-3 16 0,0 4 0 0,1 0 0 0,1 0 0 16,-1 4 144-16,0 3 0 0,0 0 0 0,0 4 0 16,-1 2 0-16,1 2 0 0,1-2 0 0,6 1 0 15,1 2 0-15,5 0 0 0,2 1 0 0,-1 0 0 16,4 7 0-16,-1-1 0 0,3-1 0 0,0-2 0 15,3-6 0-15,1 4 0 0,2-4 0 0,1 0 0 16,1 1 0-16,3-5 0 0,3 4 0 0,-1-5 0 16,3 1-144-16,0 0 144 0,1-2-160 0,3 1 160 15,-1-2 0-15,3 3 0 0,3-3-128 0,0 0 128 16,2-1 0-16,0-2 0 0,1 0 0 0,1-3 0 16,1-2 0-16,-1-2 160 0,3 1-32 0,2-7 0 15,2 0-128-15,0-5 0 0,1-2 0 0,0 0 0 0,0-3 160 16,0-1 0-16,-3 1 0 0,-1-2 0 0,-1-1-160 0,0 0 0 15,3-2 0-15,-1-2 0 0,-1 1 0 0,-1-2 0 16,-1 1 0-16,-1-5 0 0,-2-1 0 0,-2 2 0 16,-1-3 176-16,-1 0-176 0,-1-4 176 0,-2 3-176 15,-2-1 192-15,-1-2-192 0,-4-1 224 0,0 1-64 16,-2-3-16-16,-2 2 0 0,-2-2-144 0,-2 3 160 16,-1-2-160-16,-3 2 160 0,-1-3-160 0,-2 2 0 15,-2 1 0-15,-1 0 128 0,-1-1-128 0,-1 4 0 16,-2 2-192-16,1-2 192 0,0 5-208 0,0 2 80 15,-2-1 128-15,0 4-208 0,0 4 208 0,-1 0-144 16,-1 4 144-16,-1 3-128 0,0-1 128 0,-3 4-128 16,1-2 128-16,-4 3-128 0,0 0 128 0,-3-2-128 15,-1 4 128-15,-1-2-128 0,-6 4 128 0,-1 1 0 0,2-1 160 0,0-2-160 16,1 3 0-16,1 1-240 0,2 1 32 0,2-1 0 16,2 2 48-16,1-1 16 0,4-1 0 0,1-2 0 15,1 2 0-15,2 0 0 0,-1 1 0 0,-1-1 0 16,1 1-208-16,0 1-32 0,2-2-16 0,-1 1 0 31,1 0-592-31,-3 2-112 0</inkml:trace>
  <inkml:trace contextRef="#ctx0" brushRef="#br1" timeOffset="4333.88">17982 18059 35935 0,'-6'-10'3200'0,"1"2"-2560"0,1 1-512 0,3 4-128 0,0-2-1664 0,-2 0-336 0,-2-8-80 0,-2-8-16 15,-3-2-960-15,-2-6-192 0,0 5-32 0,2 1-16 0,2 5 4448 0,-1 4 896 0,1 2 192 0,-1 3 16 16,0 2 944-16,1 1 176 0,-2 1 32 0,0 1 16 15,-1 0-2016-15,0 2-416 0,-2 2-80 0,0 0-16 16,-1 0-640-16,-2 0-128 0,-1 0-128 0,-3 0 192 16,-2 2-192-16,-2 0 128 0,-1 0-128 0,2 0 128 15,-1 2 32-15,0 0 0 0,-4 1 0 0,2 2 0 16,0-1-32-16,3 3 0 0,2 1 0 0,4-3 0 0,1 2 0 0,3 0 0 16,2 1 0-16,2-3 0 0,2 2-128 0,0 1 128 15,0 2-128-15,0 0 128 0,2 4-128 0,-1 0 0 16,1 7 0-16,-1-2-176 0,2 5 32 0,-1 0 0 15,0 2 0-15,0 1 0 0,1-1 144 0,1 3 0 16,0-3 128-16,2 1-128 0,1-1 256 0,1-3-32 16,3-3 0-16,1 1 0 0,1 0-48 0,3-2-16 15,2-5 0-15,1 0 0 0,-1-3 32 0,4-4 16 16,1 1 0-16,0-1 0 0,2-3-208 0,-2-3 0 16,1 0 0-16,0 1 0 0,1-4 0 0,-1 0 0 15,2 0 0-15,-2-2 0 0,3 0 0 0,-1 0 0 16,1 1 0-16,-1-4 0 0,-1 1 128 0,1-2 48 15,1-3 0-15,-2 2 0 0,2-3-48 0,0-3 0 0,0 1 0 16,-2 0 0-16,-2-1 144 0,1 0 32 0,2-3 0 0,-3-2 0 16,0 1-128-16,-2 1-32 0,-2-3 0 0,-1 3 0 15,-1 0 96-15,0 1 16 0,1-1 0 0,0 0 0 16,2 0 16-16,0 1 16 0,0-1 0 0,-1 0 0 16,-1 1-32-16,0 2 0 0,-1-2 0 0,-1 3 0 15,-1-2-256-15,0 2 0 0,-3 2 0 0,-1 0 0 16,-1-3 0-16,-3 1 0 0,0 0 0 0,-3-1 0 15,-2 1 208-15,-3 1-16 0,-2-1 0 0,-2-3 0 16,0 1 208-16,-3 2 48 0,0-1 0 0,-2 3 0 16,-1 1-448-16,0 0 0 0,-3-1-224 0,0 4 80 15,-2-4-112-15,2 1-32 0,0 3 0 0,-2-1 0 16,-2 0 288-16,-1 1 0 0,3 0-128 0,-1 0 128 0,2 2 0 16,1 4 0-16,1 0 0 0,-1 1 0 0,1 4 0 0,-1 3 0 15,2 0-128-15,-1 2 128 0,0 4-208 0,0 2 16 16,0 3 0-16,-1 2 0 0,2 1-32 0,-2 1 0 15,0 5 0-15,1 1 0 0,1 2 224 0,1-2 0 16,2 2 0-16,2-6 0 0,2 4 0 0,0 2 0 16,3-3 0-16,2-2 0 0,4 0 0 0,-1-2 0 15,1-1 0-15,2-1 0 0,1 0 0 0,1 0-192 16,2-2 192-16,-1 1-192 0,1-2-64 0,1 0-16 16,1 3 0-16,1-3 0 0,1 0 272 0,2-2-160 15,1-1 160-15,1-2-128 0,0-1 128 0,4-1 0 16,1-2 0-16,2 2 0 0,2-2 192 0,4-2-48 15,0 0 0-15,2 1 0 0,2-1-144 0,0-2 0 0,3-3 0 16,0 2 128-16,-1-5-128 0,-1 0 0 0,-2 0 144 0,-1-5-144 16,2 2 144-16,-4-5-144 0,0 2 192 15,-1-6-192-15,1 1 176 0,-1-3-176 0,1 0 160 0,-1-4-160 16,-2 2 192-16,0-3-48 0,3-6-16 0,-1 0 0 16,0-4 0-16,-1 1-128 0,-2-1 192 0,-2 1-64 15,-2-1 0-15,-2 1-128 0,-2 3 192 0,-3 0-64 16,0 2-128-16,-5-2 0 0,1 3 0 0,-2 3 0 15,-3 3 0-15,-1-2 0 0,-2 4 0 0,-2-1 128 16,-1 3 128-16,-3-2 32 0,-3 2 0 0,-4-4 0 16,-4 1-96-16,-5 1-32 0,-2-4 0 0,1 2 0 15,2 3-160-15,-6 0 0 0,-6-2-160 0,-4-4 160 16,-2 6-320-16,0 3 48 0,0-1 0 0,3 1 0 16,-1 3-272-16,-1-2-48 0,2-1-16 0,-2 0-13984 15,0 1-2816-15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10:48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15309 9613 11055 0,'6'-4'976'16,"-3"-2"-784"-16,0 0-192 0,-1 2 0 0,1 1 4336 0,-1 0 816 0,1 1 160 0,0-4 48 0,4-2-3472 0,0-4-688 0,2-1-144 0,-3 3-32 0,0 2-352 0,-2 0-80 15,-3 3-16-15,-1 4 0 0,-4-1-48 0,-1 4-16 16,-2 2 0-16,-3 0 0 0,-2 4 208 0,-2-2 48 15,2 4 0-15,-3-1 0 0,0 5-384 0,-2 0-80 16,2 4-16-16,-1 0 0 0,1 3-288 0,0-3 0 16,2 3 0-16,-1 1 0 0,2 0 0 0,-1 0 0 15,2 1 0-15,1-2 0 0,0 1 0 0,3-2 0 16,-1 0 0-16,1 1 0 0,2-3 0 0,1-2 0 16,2 3 0-16,1-3 0 0,2-4 0 0,1-2 0 15,1-2 0-15,1-2 0 0,2-1 0 0,0-5 0 16,3 0 0-16,-1-5 0 0,1 1 208 0,1-6-64 15,0 0-16-15,1-2 0 0,1-3-128 0,1-1 0 16,0-3 0-16,1 0 0 0,1 0 0 0,-1-1 0 0,-1 2 0 0,2-1 0 16,-1-3 0-16,1 0 128 0,0-1-128 0,-2 1 0 15,-4 4 128-15,0-2-128 0,-4 2 0 0,-1 5 128 16,-3 0 64-16,-1 4 16 0,-3 2 0 0,-1 4 0 16,-4 0 160-16,-1 1 16 0,0 4 16 0,-3-2 0 15,3 3-144-15,-4 0-48 0,0 4 0 0,-1-1 0 16,0 0-208-16,2 4 0 0,1-1 0 0,0 2 0 15,2 1 0-15,0 3 0 0,1 3 0 0,-1 2 0 16,2 2 0-16,-2 3 0 0,0 1 0 0,1-1 0 16,-1-3 0-16,0 0 0 0,2 3 0 0,0-3 0 15,2-2 0-15,0 1-128 0,1-3 128 0,2-2 0 16,2-2 0-16,0-1 0 0,2-7 0 0,2 0 0 0,1-2 0 16,0-4 0-16,3-3-128 0,1-3 128 0,2 0-160 0,0-5 32 15,2-1 0-15,0-3 0 0,1-1 128 0,2-4 0 16,-3-1 0-16,2 1 0 0,0-2 160 0,0-3-32 15,-1 3-128-15,-2-3 192 0,2 2 16 0,-3-2 0 16,1 0 0-16,-2 3 0 0,-1 2-80 0,-2 1-128 16,0 3 176-16,0 4-176 0,-2 2 128 0,-2 1-128 15,0 6 0-15,-2-1 0 0,-1 2 0 0,-1 2 0 16,-2 0 0-16,0 2 0 0,-4 2 0 0,0 2 0 16,-3 1 0-16,-2 2 0 0,-2 1 0 0,-1 2 0 15,-1 1 0-15,-1-1 0 0,1 2 0 0,0 0 0 16,2 3 0-16,2-4 0 0,3 3 0 0,2 2 0 15,2-5 0-15,2 2 0 0,2 1 0 0,0-2 0 0,3-2 0 16,1 0 0-16,0-2 0 0,2-1 0 0,0-3 0 16,1 0 0-16,1-2 0 0,-1-3 0 0,0-1 0 0,1-1 0 15,0-3 0-15,0-1 0 0,-1-1 0 0,0-1 0 16,1 1 0-16,0-4 0 0,-1-3 0 0,0 1 0 16,2 0 176-16,-1-2-176 0,-1-1 160 0,1-1-160 15,-1-2 0-15,-3-1 128 0,-1 2-128 0,-2-1 0 16,-3 1 0-16,-2 1 0 0,-1 1 0 0,-3 2 0 15,-2 0 176-15,0 4 80 0,-4 2 32 0,-1 2 0 16,0 4-32-16,-1 5 0 0,-2-1 0 0,1 3 0 16,-1 4-256-16,2 2 0 0,1-1 128 0,1 3-128 15,1-1 0-15,1 3 0 0,2 0 0 0,2-1 0 16,0 1 0-16,4 0 0 0,2 0-192 0,0 0 192 0,4-1-272 16,2 2 32-16,1 4 16 0,1-2 0 0,1 3 64 15,1-2 16-15,2-2 0 0,1-1 0 0,-3-4 144 0,4 0-160 16,3-2 160-16,2-4-160 0,1-3 160 0,2-4 0 15,-2-1 0-15,0-6 0 0,2-1 0 0,-2-2-128 16,2-4 128-16,-2-1 0 0,2-1 0 0,-3-4 0 16,0 2 0-16,-3-4 128 0,0 3-128 0,-4 1 0 15,-3-5 0-15,-1 1 0 0,-3-3 0 0,-2-1 0 16,0 4 0-16,-2 0 0 0,-2-3 0 0,-1 0 176 16,1 6-48-16,-1 3 0 0,2 3-128 0,-4 3 0 15,1 4 0-15,-1 4 128 0,-1 2-128 0,-3 3 0 16,0 4 0-16,-1 4 128 0,1-4-128 0,-2 5 128 15,-3 4-128-15,-2 3 128 0,-1 3-128 0,1 1 0 0,2 1 0 16,1-1 0-16,4-1 0 0,1 0 0 0,1 0 0 0,3-3 0 16,1-1 0-16,2 0 0 15,1-1 0-15,2-1 0 0,0 0-128 0,1 0 128 0,2-3 0 0,0 3 0 16,1-4 0-16,2-2 0 0,0-1 0 0,2-2 0 16,-1-4-128-16,2-3 128 0,0 0 0 0,-1-7 0 15,0 1 0-15,0 0 0 0,1-4 0 0,0 0 0 16,-2-2 0-16,2-1 0 0,1-3 0 0,-1 0 0 15,1-5 0-15,-1 2 0 0,1 0 128 0,-1-6-128 16,-2 2 0-16,0-2 0 0,0-3 0 0,-2 3 0 16,-2-1 0-16,1 1 0 0,0 5 0 0,-3 8 0 15,0 2 0-15,-2 4 0 0,-3 6 0 0,-2 1 0 16,-1 4 144-16,-2 2-144 0,-1 6 160 0,0 3-160 16,-1-1 192-16,1 1-64 0,0 2-128 0,2-2 192 0,0 1-192 0,1-4 0 15,2 2 0-15,0-1 0 0,2-2 0 0,1 0 0 16,-1-3 0-16,2 1 0 0,1-3 0 0,0-1 0 15,0 3 0-15,0-5 0 0,0 0-128 0,0 1 128 16,1-5 0-16,-1 0 0 0,0-3-160 0,0 1 160 16,-1-2-128-16,1-2 128 0,0-2 0 0,0 0 0 15,0-2 0-15,-1 0 0 0,0-3 128 0,-1-1 0 16,1 4 0-16,0-3 0 0,-1 3-128 0,-1 2 176 16,1 4-176-16,-2 2 192 0,0 3-192 0,-1 3 0 15,0 2 0-15,-1 1 0 0,1 2 0 0,0 1 0 16,1 0 0-16,2-4 0 0,0-3-352 0,2-1 0 15,3-5 0-15,5-12-20928 0</inkml:trace>
  <inkml:trace contextRef="#ctx0" brushRef="#br0" timeOffset="3183.53">16003 10271 17503 0,'3'0'1552'0,"-1"0"-1232"0,0 0-320 0,-2 0 0 0,1 0 608 0,-1 0 64 0,1 0 16 0,0 2 0 0,1-2 112 0,-2 3 32 16,-2 1 0-16,2-4 0 0,0 0-160 0,0 0-32 15,0 0 0-15,-18 16 0 0,13-10 416 0,-1-2 80 16,-2 2 16-16,2 0 0 0,-1 3-144 0,-1-3-32 16,1 4 0-16,-1 0 0 0,0 2-160 0,-1-2-48 15,-2 5 0-15,0 2 0 0,-2 4-464 0,-3 1-112 16,-5 9 0-16,-1 1-16 0,-3 4-176 0,2 1 0 0,-3 0 0 0,1-1 128 15,2-1-128-15,0-4 0 0,5-3 0 16,2-4 0-16,3-3 0 0,4-5 0 0,1-6 0 0,2-2 0 16,3-4-144-16,1-1 144 0,1-3 0 0,1-5-10816 15,-1-2-2064-15</inkml:trace>
  <inkml:trace contextRef="#ctx0" brushRef="#br0" timeOffset="3433.98">15699 10311 43311 0,'0'0'3840'0,"-1"0"-3072"15,0 0-608-15,1 0-160 0,1 0 0 0,-1 0 0 16,1 0 0-16,2 1 0 0,0 1 192 0,2 2 48 16,2 0 16-16,0 1 0 0,0 2-256 0,2 2 0 15,1 1-192-15,0 2 192 0,1 0 0 0,-1 4-128 16,2 3 128-16,2 3 0 0,1 4 0 0,1 5 0 15,1 4 0-15,2 3 0 0,2-1 0 0,0 5 0 16,3-1 0-16,1-5 0 0,-1-1 0 0,-1-2 0 16,2-3 0-16,-3 0 0 0,0-1-208 0,-1-1 64 15,-1 1 16-15,-3-1-12752 16,-2-3-2544-16</inkml:trace>
  <inkml:trace contextRef="#ctx0" brushRef="#br0" timeOffset="4500.82">16341 9885 28559 0,'-4'3'2544'0,"1"-3"-2032"0,1 2-512 0,1-2 0 0,1 0 704 0,0 1 32 0,-2 2 16 0,-2 1 0 0,-1 4-528 0,0 2-96 0,-1 2-128 0,0 1 176 0,2 3-176 0,0 2 0 15,2 2 0-15,-1 2 0 16,3 1-176-16,2 1 176 0,0 2-128 0,1 2 128 16,0-2 0-16,2-2 0 0,0 2 0 0,0-3 0 0,0-2 0 0,0-2 0 15,-1 0 0-15,-1-3-128 0,1 0-80 0,-3-4-16 16,2 1 0-16,-2-6-13408 15</inkml:trace>
  <inkml:trace contextRef="#ctx0" brushRef="#br0" timeOffset="4961.92">16717 9906 39615 0,'-4'1'3520'0,"1"2"-2816"16,0-1-560-16,2 2-144 0,1-1 304 0,-1 0 16 15,-2 3 16-15,-4 4 0 0,-2 3-336 0,-5 3 0 0,-2 2 0 0,-2 2 0 16,0-1 0-16,-4-1 0 0,0 1 0 0,-3-3-128 31,2 0-544-31,-1 0-96 0,2-4-32 0,-2 2 0 16,3-2 96-16,0 1 32 0,2-1 0 0,-2-5 0 0,1 5 672 0,0-9 0 0,3 4 0 0,2-7 0 15,0 0 0-15,1-3-128 0,2-1 128 0,-1 1 0 16,0-7-1392-16,0 1-192 0,0-3-32 16,2-1-16-16,0 0-1792 0,1-2-352 15,1 1-80-15,1-2-16 0,-1-1 2192 0,0 3 432 0,1-2 96 0,0 0 0 16,1 1 1616-16,0 5 320 0,0 1 64 0,2 2 16 0,-1 1 1232 16,1 0 240-16,2 4 48 0,-1 0 16 0,0 2 208 15,3-2 32-15,1 4 16 0,1-2 0 0,2 4-864 0,0-2-160 16,5 2-32-16,-1 0-16 0,3 2-752 0,2 3-160 15,2-2-32-15,1 2 0 0,0 3-320 0,1-2-80 16,1 2-16-16,2 1 0 0,0 0-64 0,2 2-16 16,0 1 0-16,2 0 0 0,-2 0-144 0,1 1 0 15,1 1 0-15,1-2 128 0,-1 0-128 0,1 0 0 16,-2 0 0-16,0 2 0 0,-1-2 0 0,-2-4 0 16,-2 4 0-16,-1-3-12496 15,-1 3-2464-15</inkml:trace>
  <inkml:trace contextRef="#ctx0" brushRef="#br0" timeOffset="5600.81">16766 10704 17503 0,'2'-1'1552'0,"-2"-2"-1232"15,0 1-320-15,-2 2 0 0,2 0 3360 0,0 0 608 0,0 2 128 0,0-2 32 0,0 3-2304 0,0-2-464 0,-1 4-80 0,1-5-32 0,0 0-736 0,-4 26-160 0,2-13-32 0,-2 2 0 16,1 4-320-16,-4 3 0 0,1 0 0 0,-2 3 0 16,-2 1 0-16,0-1 0 0,-1 3 0 0,-2 1 0 15,2 0 0-15,-1 3 0 0,-1 2 0 0,0 0-128 16,-2 1 272-16,0-3 64 0,0-1 16 0,-1-2 0 16,1-4 336-16,-1-2 64 0,3-1 16 0,0-3 0 15,3-7-304-15,2-2-48 0,0 0-16 0,3-2 0 16,2-1-128-16,0-3-16 0,2 1-128 0,1-1 192 15,2-1-192-15,1 0 0 0,2 0 0 0,1 1 0 16,1-1 0-16,2 3 0 0,4 1 0 0,0-1 0 16,3 2 0-16,0-1 0 0,4 0 0 0,1-1 0 15,0-2 128-15,3 1-128 0,-1-1 0 0,1-4 0 16,-5 0 128-16,2 0-128 0,2 0 0 0,-1-4 0 16,-2 1 0-16,-1 0-192 0,0 0 16 0,-2 0 0 15,-2 0-944-15,-1-3-192 0,-3 2-32 16,0 0-15936-16</inkml:trace>
  <inkml:trace contextRef="#ctx0" brushRef="#br0" timeOffset="5951.37">17377 10903 41471 0,'-2'5'1840'0,"1"-1"368"0,-2-1-1760 0,3 0-448 0,0 3 0 0,1-2 0 0,-1 2 0 0,2 6 0 0,-2 4 128 0,0 10-128 0,-2 9 0 0,0 6 0 0,-2 3-192 0,-1-1 192 32,-1 0-448-32,-1-3 16 0,-2-3 16 0,-2-1 0 15,0-1-128-15,0-4-32 0,-2-2 0 0,0-1 0 0,0-2 416 0,1-4 160 0,-1-1-128 0,2-5 128 16,0-2 0-16,1-2 0 0,3-6 0 0,-2-6-11072 16,2 0-2256-16</inkml:trace>
  <inkml:trace contextRef="#ctx0" brushRef="#br0" timeOffset="6320.25">17254 10836 28559 0,'6'-9'2544'0,"0"2"-2032"15,0 3-512-15,0-1 0 0,2 2 1200 0,0-1 144 16,10-6 16-16,8-2 16 0,11-7-992 0,6 1-192 15,2-2-32-15,-3 5-16 0,-3 3-144 0,-3 4 0 16,-6 3 0-16,-4 4 0 0,-4 5 0 0,-5 2 0 16,-2 6 0-16,-4 1 0 0,-3 3 0 0,-3 2 0 15,-4 2 144-15,-1-1-16 0,-1 0 448 0,-2 0 80 0,2-1 32 0,-2 1 0 16,3 1-304-16,0 1-64 0,3-1-16 0,-2 2 0 16,2 0 32-16,-1-3 16 0,-1 3 0 0,1-3 0 15,-4-1 128-15,1 2 32 0,-3-2 0 0,-2 0 0 16,1-3-192-16,-3 1-48 0,-2-6 0 0,-1 1 0 15,-2-1-16-15,-2-4 0 0,1 0 0 0,-5-2 0 16,0-2-256-16,-2-1 128 0,-1-1-128 0,-1-1 0 16,0-4 0-16,-1-2 0 0,0 1 0 0,-2-7 0 15,1 3 0-15,1-2-192 0,-2 0 0 0,2-1 0 16,1 3-576 0,2 0-128-16,0-1 0 0,1 1-17024 0</inkml:trace>
  <inkml:trace contextRef="#ctx0" brushRef="#br1" timeOffset="21519.89">14392 8367 19343 0,'0'-3'1728'0,"0"1"-1392"0,0 2-336 0,0-2 0 0,0 2 720 0,0-2 80 0,1 1 16 0,-1-4 0 0,0-1 256 0,0-1 48 16,2 0 16-16,-1-3 0 0,0 1-736 0,0 0-144 15,1-1-16-15,-1 1-16 0,0-3-224 0,0 2 0 16,-1 0 0-16,-1 0 0 0,-1 1 0 0,-1 1-128 0,1 0 128 0,-3 2 0 15,-1 0 0-15,-2 2 0 0,-1-1 0 0,0 2 0 16,-4-1 1184-16,0 1 144 0,-2 2 16 0,0 1 16 16,-2-2-192-16,1 2-32 0,-2 2-16 0,1-2 0 15,1 4-384-15,0 0-80 0,1 2-16 0,0 0 0 16,-1 3-400-16,1 0-96 0,3-1-16 0,-2 3 0 16,1 0-128-16,-2 1 0 0,2 3 0 0,1-2 0 15,1 0 0-15,0 0 0 0,1 3 0 0,1-1 0 16,1-2 0-16,1 2 0 0,2-1 0 0,3-2 0 15,0 0 0-15,2 4 0 0,2-2 144 0,3 1-16 16,-1 1 160-16,3-1 32 0,2 1 16 0,3-3 0 16,0 2-208-16,5-1-128 0,-1-2 128 0,1-3-128 0,1-3 0 15,0-1 0-15,-2 0 0 0,1-4 0 0,3 2 0 0,0-3 0 16,0 0 0-16,-2 0 0 0,-1-4 0 0,1 2 0 16,-1-2 0-16,-1 0 0 0,0-2 0 15,0 0 0-15,0 0 0 0,0-3 0 0,-1 1 128 16,-2 0-128-16,-1 0 128 0,-2 2-128 0,0-2 0 15,-3-1 144-15,-2 1-144 0,-1-1 0 0,-3 0 128 0,-1-1-128 16,-2 0 0-16,-3-2 0 0,-3-1 144 0,0 1-16 16,-4-2-128-16,1 2 192 0,0 0-192 0,-1-3 0 15,-1 4 0-15,-1-2 0 0,0 1 176 0,-2 2-16 16,0-1 0-16,0 4 0 0,1-3 16 0,-1 4 0 16,-1 1 0-16,0 0 0 0,1 0-176 0,0 1 0 15,3 1 0-15,-1 2 128 0,1 1-128 0,0 1 0 16,3 2 0-16,0-1 0 0,3 0-256 0,0 1-16 15,2 0-16-15,0-1 0 16,2 0-992-16,2 0-192 0,1-2-32 0,2 0-15456 0</inkml:trace>
  <inkml:trace contextRef="#ctx0" brushRef="#br1" timeOffset="22416.79">17487 8373 4607 0,'3'0'400'0,"-1"-3"-400"0,-1 3 0 0,1 0 0 0,-2 0 208 0,1 0-32 0,0-2-16 0,0 1 0 16,2 1-864-16,-1-3-192 0,1-1-16 0,-3 4-16 0,0-3 928 0,-1 0 0 0,-2 3 0 0,2-3 0 16,1-2 0-16,0 1 0 0</inkml:trace>
  <inkml:trace contextRef="#ctx0" brushRef="#br1" timeOffset="22984.76">17517 8330 6447 0,'0'0'576'0,"0"0"-576"0,0 0 0 0,0 0 0 0,0 0 1008 0,-1 0 80 15,1-2 32-15,0 2 0 0,0-2-352 0,1-1-64 16,0 2 0-16,-1 1-16 0,0 0 96 0,0 0 32 15,0 0 0-15,0 0 0 0,11-21 176 0,-8 20 32 16,-2-4 16-16,2 1 0 0,-3 1-144 0,1-2-16 16,-2-2-16-16,-1 2 0 0,0-1 64 0,-2 0 16 15,0-3 0-15,1 2 0 0,-1 1 0 0,-1-5 0 16,0 3 0-16,1 0 0 0,-1 0 160 0,0 0 48 16,1 0 0-16,-1-1 0 0,0 1-288 0,1 2-48 15,0 1-16-15,1 0 0 0,-1 3-432 0,0 0-96 16,0 2-16-16,1 0 0 0,-1 2-256 0,-2 5 160 15,0-2-160-15,-3 3 128 0,0 2-128 0,1 0 0 16,-3 1 0-16,-1-1 0 0,1 2 0 0,-1-2 0 16,1 0 0-16,0-1 0 0,1 1 352 0,-1-2 192 0,-1 0 32 15,4 1 16-15,-1 0-176 0,2 0-32 0,-1 1-16 16,2 2 0-16,2-2-368 0,1 0 0 0,0 0 0 0,3 2 128 16,1 1-128-16,2-3 0 0,1 2 0 0,-1 0 0 15,4 2 0-15,-1 1 0 0,2 1 0 0,2-3 0 16,1 5 0-16,1-2 0 0,0 0 128 0,2 0-128 15,-2-2 0-15,-1 0 0 0,1 1 0 0,0-1-128 16,0-2 128-16,-1-4 0 0,1 0 0 0,1-4 0 16,-1 1 0-16,2-5 0 0,1-2 0 0,1-2 0 15,2-2 320-15,2-4 0 0,2-1 0 0,2 1 0 16,-1-6-128-16,1 1-16 0,-1 1-16 0,-1-2 0 16,2-2-160-16,-3-1 0 0,0 0 0 0,-2 2 0 15,-2-1 0-15,-1-1 0 0,-4 3 0 0,1 0 0 16,-3 0 0-16,-4 0 0 0,-1 3 0 0,-4-1 0 15,-1 0 0-15,-4-1 128 0,-3 2-128 0,-2 0 0 0,-2 1 208 0,-3-2-32 16,-2 3-16-16,-2 1 0 0,-1 1-160 0,-2 5 0 16,0-1 0-16,-1 1 0 0,0 4 0 0,1-3 0 15,0 6 0-15,-2-3 0 0,4 0 0 0,-2 0 0 16,1 0 0-16,0 0 0 0,0 0 0 0,0 2 0 16,-2-2 0-16,1 0 128 0,3 0-128 0,-2 2 0 15,-1-2 0-15,2-2-176 0,2 0-64 0,1-1-16 16,1 0 0-16,1-5-18816 0</inkml:trace>
  <inkml:trace contextRef="#ctx0" brushRef="#br1" timeOffset="25050.77">14457 11592 11055 0,'4'0'976'0,"0"-3"-784"0,-1 2-192 0,-2 1 0 0,0-2 1712 0,0 2 288 0,-1 0 64 0,2-3 16 0,-2 3-992 0,1-1-192 0,-1 1-32 0,-1-3-16 0,-2 3-512 0,1-1-96 15,-2 1-32-15,-1 1 0 0,0-1 496 0,-1 0 80 16,1 0 32-16,0 0 0 0,0-1 160 0,1 1 48 16,-1 0 0-16,2 0 0 0,0-2 0 0,-1-1 0 0,2 2 0 15,-2 1 0-15,2-3-32 0,-1 0 0 0,0 0 0 0,-1 1 0 16,-1 1-80-16,-1-4-16 0,1 3 0 0,-1-1 0 15,-2 0-320-15,0-1-64 0,-1 2 0 0,0-2-16 16,-1-2-96-16,0 1-16 0,1 1 0 0,0-2 0 16,-1 3-192-16,1-1-32 0,2 1-16 0,0 0 0 15,-2 0-144-15,1 2 0 0,1 0 0 0,-2 1 0 16,2 0 0-16,0 0 0 0,-1 0 0 0,1 0 0 16,1 1 0-16,-1 3 0 0,0-3 0 0,0 4 0 15,-2 2 0-15,-1 2 0 0,0 1 0 0,1 0 0 16,1 2 0-16,-1 0 0 0,3 2 0 0,0 1 0 15,2-2-128-15,2 2 128 0,0 1 0 0,2 3 0 0,2-3 0 0,0 3 0 16,1 0 0-16,-1 2 0 0,2 2 0 0,-1-4 0 16,1 2 0-16,0-1 0 0,1-4-128 0,0 0 128 15,1 0 0-15,1-1 0 0,2-2 0 0,1-3 0 16,0-1 0-16,2 0 0 0,-1-3 0 0,2-2 0 16,1 0 0-16,1-2 0 0,3-2 0 0,-1 0 0 15,4-4 0-15,0 2 0 0,1-4 0 0,2 0 0 16,-1-2 160-16,2 0-160 0,-2-1 240 0,0-1-64 15,-2 0-16-15,0 0 0 0,-3-2-160 0,0 2-144 16,-4-2 144-16,-2 2-208 0,-1-1 208 0,-3 1 0 16,-1 0 0-16,-1 0 0 0,-3 0 0 0,0-2 0 15,-1-1 0-15,0 1 0 0,-4-2 192 0,0-1 48 16,-2-1 0-16,-1 2 0 0,-2 0-96 0,-1-2-16 0,0 0 0 16,-3-2 0-16,-2 1-128 0,0 1 160 0,-1-2-160 15,-1 1 160-15,0 0-160 0,1 1 0 0,0 4 0 0,0 2 128 16,1 0 0-16,-2 0 0 0,1 4 0 0,-1 2 0 15,2-2-128-15,-2 3 0 0,3 3 0 0,-1 0 0 32,2 3-608-32,0 1 0 0,2-1 0 0,3 4 0 15,2 1-624-15,4 0-128 0,2 0-32 0,4 1 0 0</inkml:trace>
  <inkml:trace contextRef="#ctx0" brushRef="#br1" timeOffset="26217.64">17885 11702 23951 0,'-1'-5'2128'0,"0"0"-1696"0,0 2-432 0,1 0 0 0,0 0 848 0,0 1 96 0,-1-4 16 0,-2-4 0 32,1-3-1200-32,-2 0-224 0,0-2-48 0,0 2-16 0,1 2-240 15,-1 3-32-15,0 2-16 0,-1-1 0 0,2 4 1408 0,-2-1 288 0,1 1 48 0,-1 3 16 16,0-2 912-16,0 2 192 0,0 0 48 0,-1 2 0 15,-3-2-704-15,1 3-144 0,-3 1-32 0,-2-1 0 16,-2 4-608-16,-1-1-128 0,-1 2-32 0,-3-1 0 16,0 2-448-16,-1-1 0 0,-1 4 0 0,1 1 0 15,-1 1 0-15,0 0 0 0,1 1 0 0,0 1 0 0,2 0 0 0,2 0 0 16,3 3 0-16,1-6 0 0,3 2 0 0,1-1 0 16,3 1 0-16,2-3 0 0,2-2 0 0,0 2 0 15,2-2 128-15,2 0-128 0,0 0 0 0,1 0 0 16,0 1 0-16,2-1 0 0,1-2 0 0,1 2-288 15,-1 0 64-15,1-2 16 0,2 0 80 0,1 1 128 16,1-3-208-16,2-2 80 0,2 2 128 0,1-2 0 16,4-2 0-16,1-1 0 0,1 2 304 0,2-6-16 15,2 2 0-15,0-4 0 0,2 2-32 0,0-5-16 16,-1-1 0-16,-3 3 0 0,0-4-240 0,1 2 0 16,-2-2 128-16,1 0-128 0,-2 0 0 0,-1-2 0 15,-1-1 0-15,-4 3 0 0,-1-2 0 0,-4 2 192 16,-1-2-48-16,-3-1-16 0,-1 4 144 0,-3-4 32 0,0 1 0 15,-3-3 0-15,0 1 80 0,-2-1 0 0,-2-1 16 0,-2 3 0 16,0-3-144-16,-3 0-16 0,1 3-16 0,-4 1 0 16,0 0-96-16,0-2 0 0,-2 5-128 15,1-1 192-15,-1 4-192 0,0-2 0 0,-1 4 128 0,1 0-128 16,-2 2-224-16,-2-2-96 0,2 4 0 0,-1 0-16 16,0 1-464-1,-1 2-96-15,1 0 0 0,2 0-17584 0</inkml:trace>
  <inkml:trace contextRef="#ctx0" brushRef="#br1" timeOffset="29883.16">14235 4160 4607 0,'-1'-4'400'0,"1"0"-400"0,0 2 0 0,0 2 0 0,0 0 864 0,0 0 96 0,0 0 0 0,0 0 16 0,0 0 240 0,0 6 32 0,1 4 16 0,0 5 0 16,2 2-672-16,-1 4-128 0,1 3-16 0,-1 3-16 16,2 2-432-16,1 2 0 0,-1 0 0 0,1-2 0 15,-2-1 0-15,1-4 0 0,0 0-224 0,-2 1 80 16,1-3 144-16,-2 1-128 0,1-5 128 0,-2 1-128 15,3 1 128-15,-2-2 224 0,2 7-48 0,0 1-16 16,1 2 608-16,1 1 128 0,1-3 32 0,0 5 0 16,0 1-640-16,1 0-128 0,0 1-32 0,1-3 0 15,-2 1-128-15,0 0-176 0,0 1 48 0,-1-1 0 32,1-5-352-32,-1 2-64 0,1 1-16 0,1 0 0 0,-1 5-16 0,0 0-16 15,0 1 0-15,0 1 0 0,0 1 592 0,-2-1 0 0,0-2 0 0,0 0 0 16,-2-1 0-16,2 4 0 0,-2-2 0 0,1 0 0 0,-1-3 0 15,1 2 0-15,-2 1 0 0,3 2 0 0,-2-1 0 0,2 1 0 16,-1 4 0-16,1-2 0 0,-1 1 0 0,-1-2 0 16,2-2 0-16,-2 1 0 0,2-2-176 15,0 0 176-15,-2-3-128 0,1 0 128 0,-1 2 0 0,-1 1 0 16,1 0 0-16,-2-3 0 0,0 2 0 0,0 0 0 16,-2-2 0-16,2 0 128 0,-1 3-128 0,0-3 0 15,0 5 0-15,1-5 0 0,-2 3 0 0,1-1 0 16,0 4 0-16,-2-3 0 0,1 6 0 0,0-4 0 15,-3-1 0-15,1-1 0 0,-1-1 0 0,1-5 0 16,1-1 0-16,-2-3 0 0,1 1 0 0,0-4 0 16,0-1 0-16,1 2-128 0,0-4 128 0,1 4 144 0,-1-4-16 15,2 2-128-15,0 2 368 0,0-1-48 0,2 3 0 16,-1 3 0-16,1 2 0 0,-1-2-16 0,1 3 0 16,1 0 0-16,0 1-176 0,-2-1-128 0,1-2 144 0,1-1-144 15,-1 2 0-15,-1 1 0 0,1-3 0 0,-1-2 0 16,0-1 0-16,0-1 0 0,0-4 128 0,0 5-128 15,0-5 560-15,-1 1 64 0,1-1 16 0,0-4 0 16,-1 0-256-16,1-1-64 0,-2 3 0 0,2-2 0 16,0 1-320-16,0 5 128 0,0-3-128 0,0 2 0 15,0 3 0-15,0 3 0 0,0 3 0 0,2 1 128 16,-1 1-128-16,1-1 0 0,1 0 0 0,-1-3 0 16,2 0 192-16,-2-2-16 0,2 3-16 0,-1-4 0 15,0 1 32-15,0-2 0 0,-1 0 0 0,2 1 0 16,-2-1-192-16,1 1 0 0,-1-3 0 0,0 4 0 0,-1-1 0 15,0-3 0-15,-1 0 0 0,1-3 0 0,-1 1 0 16,0 0 0-16,0 1 0 0,0-3 0 0,1 2 0 0,-1 1 0 16,0-1 0-16,0 2 0 0,-1-2 0 15,1 1 0-15,0 1 0 0,0 0 0 0,0-2 0 0,0 4 0 16,0-2 0-16,0 0 0 0,0 0 0 0,1 1 0 16,-1 1 0-16,0-1 0 0,2 3-144 0,-2-2 144 15,1 5 0-15,1-3 0 0,0 0 0 0,-1 1 0 16,0-1 128-16,-1-1-128 0,0 1 0 0,0 2 0 15,0-3 0-15,-1 0 0 0,0 0 0 0,-1 0 0 16,1-3 0-16,0 4 0 0,0-1 0 0,-2 1 0 16,2-1 128-16,0 0-128 0,-2 1 576 0,2 0 0 15,0 2 16-15,1 0 0 0,-1 3-352 0,1-2-80 0,-2 0-16 16,1 2 0-16,0-2-144 0,1 2 0 0,-1-2 0 0,-1 2 0 16,1 0 0-16,0-1 0 0,0 1 0 0,-1 0 0 15,1-3 0-15,0 2 0 0,-1 1 0 0,0-3 0 16,0-2 0-16,1-1 208 0,1 0-48 0,-2-3-16 15,1 0-144-15,0 0 0 0,1 3 0 0,0-1-176 16,0 3 176-16,0-4 0 0,1 5 0 0,0 0 0 16,2 0 0-16,-2 1 0 0,2 3 0 0,-1-4 0 15,2 5 0-15,-2 1-128 0,2-2 128 0,0 2 0 16,-1-5 0-16,1 2 0 0,0 2 144 0,-1 0-144 16,1-1 0-16,-1 0 0 0,-1-1 0 0,1-1-192 15,-1-3 192-15,-1-1 0 0,1 0 0 0,-2-1 0 16,1-1 0-16,-1 1 0 0,0 1 128 0,0 0-128 15,0 1 0-15,-1-1 128 0,1 3-128 0,-2 2 0 16,1-2 0-16,1 3 0 0,0 2 0 0,0 0 0 0,0 1 0 0,0 0 0 16,0 1 0-16,0 1 0 0,1-3 0 15,1 1 0-15,-1 3 0 0,0-2 0 0,0 1 0 0,2 2 0 16,-1-2 0-16,1-5 0 0,-1 2 0 0,1-1 0 16,-1-2 0-16,-1 1 0 0,2-4 0 0,-1 1 0 15,-1-1 0-15,1 3 0 0,-1-1 128 0,0 0-128 16,0-1 0-16,-1 2 0 0,0 1 0 0,0 3 0 15,-1 0 0-15,-1 3 0 0,0 0 0 0,-1 0-144 16,0 1 144-16,1 0 0 0,-2-1 0 0,0-3 0 16,2-3 0-16,-1 5 0 0,0 2 0 0,-1 3 0 15,0-3 0-15,2 0 128 0,-2-3-128 0,2 1 0 0,-1-2 0 16,1 3 0-16,0-8 448 0,2 5 32 0,-1 0 0 0,1 3 0 16,1 3 64-16,-1 1 16 0,2-1 0 0,-1 0 0 15,1 1-560-15,1 2 0 0,-2 2 0 16,2-2 0-16,-2 1 0 0,1-1 0 0,-2 3 0 0,2 2-144 15,-1-2 144-15,-1 0 0 0,0 3 0 0,-1-1 0 16,1 1 0-16,0 1 0 0,-2 0 0 0,1 2 128 16,1-2-128-16,0 2 0 0,-1-9 128 0,1 7-128 15,1 0 128-15,-2 2-128 0,1-1 128 0,0-5-128 16,0-8 304-16,0 7-16 0,0 5 0 0,1 4 0 16,-1-3-160-16,1-1-128 0,1 1 192 0,-2-1-192 15,1-1 128-15,0 2-128 0,-1 4 0 0,0-4 0 16,1 1 432-16,1-2 16 0,-2-2 16 0,1 2 0 15,-1 1 96-15,1 5 16 0,-1-2 0 0,0-3 0 16,1 1-304-16,-1-4-48 0,1 3-16 0,1-2 0 0,-1 1-208 0,1 3 0 16,1-3 0-16,-1 2 0 0,1-2 0 0,1 0 0 15,-1-1 0-15,0-1 0 0,0-2 0 0,0-3 0 16,-1-1 0-16,1-1 0 0,-1 3 0 16,1 1 0-16,0-2 0 0,0-3 0 0,1-1 0 0,-1-1 0 15,1-3-128-15,1-1 128 0,1-1 0 0,-2-5-160 16,0-1 160-16,-1-3-128 15,0-3-384-15,1-2-64 0,-1-1 0 0,1-3-16 16,0-2-1296-16,-1-1-256 0</inkml:trace>
  <inkml:trace contextRef="#ctx0" brushRef="#br1" timeOffset="31417.07">17270 4538 10127 0,'-3'16'896'0,"1"3"-704"0,0-6-192 0,2-9 0 0,-1 5 544 0,0 9 80 0,-3 24 16 0,-2 21 0 0,-1 15-16 0,1 8 0 0,-1-4 0 0,5-2 0 16,-1-7-112-16,3-8-32 0,2-2 0 0,0-8 0 15,1-2-480-15,-1-5 0 0,2-3 0 0,1 2 0 16,-2-1 928-16,2 3 240 0,0-2 48 0,0-6 16 16,0 1-176-16,0-2-32 0,0 1-16 0,0 0 0 0,2-3-688 15,0 3-144-15,0 0-32 0,0 1 0 0,3 1-144 0,-1 2 0 16,2-1 0-16,-1-2 0 0,2-2 0 0,-2 1-176 16,1 3 48-16,-1-4 0 0,0-1 128 0,0 0 0 15,0 5 0-15,1 3 0 0,-1 1 0 0,1 2 0 16,-1-2 0-16,-1-1-128 0,-2-2 128 0,1 2 0 15,-2 0 0-15,0 1 0 0,0-1 0 0,-1 0 0 16,0 1 0-16,0-1 0 16,0 4-384-16,0-3-160 0,-1-1-32 0,-1 0 0 0,0 1 320 0,0-1 48 15,0 0 16-15,-1-1 0 0,1 0 192 0,-3-4 160 16,1 1-32-16,-1 2 0 0,1-7-128 0,-1 4 0 16,0 1-160-16,0 4 160 0,-1 4 0 0,0 3 0 0,0-1 0 0,-1 2 160 15,2-8-160-15,0 4 128 0,2 3-128 0,-1 2 128 16,1-4 0-16,1 1 0 0,1 1 0 0,0-2 0 15,1-4-128-15,2-3 0 0,-4-7 0 0,2 2 0 16,1 4 0-16,1 2 0 0,-2 0 0 0,1-2 0 16,-1 1 0-16,0-4 128 0,-2-1-128 0,1 0 128 15,0 3-128-15,-2 2 0 0,1-3 0 0,-2 4 0 16,0-1 256-16,-1 5 32 0,0 4 0 0,0-1 0 16,-1 1 544-16,2-3 96 0,0 3 32 0,1-1 0 15,-2-5-704-15,0-5-128 0,1-1-128 0,0 3 192 16,2 6-192-16,0-1 0 0,1-4 0 0,0-1 0 15,-1-1 0-15,1-3 0 0,0 1 128 0,0-4-128 16,-1-1 0-16,1 2 0 0,0-2 0 0,-1 1 0 16,1 4 0-16,-3-1 0 0,2 2 0 0,-1-2 0 0,1-3 0 15,-2 3 0-15,1 1 128 0,1 5-128 0,-1 0 0 16,1 1 0-16,-1 2 0 0,2 1 128 0,-1 3-128 0,-1-1 192 16,2-2-192-16,-1-3 192 0,1-1-192 0,1 0 0 15,0-2 0-15,1-1-176 0,-1 3 176 0,1-2-128 16,-2 2 128-16,0-3-128 0,-1 1 128 0,-1-3 176 15,0 1-48-15,-1-2 0 0,2-3-128 0,-2 3 0 16,2 0 0-16,-1 5-176 0,1 3 336 0,-2-1 64 16,1 3 16-16,0 0 0 0,0-1 416 0,-1 1 96 15,3 1 16-15,-2-1 0 0,2 1-592 0,-1 1-176 16,-1 0 0-16,-1 1 0 0,2 0 128 0,-3-4-128 0,0 1 0 16,0-3 0-16,-1 2 0 0,1-2 0 15,-2 1 0-15,2-4 0 0,-1-3 0 0,1 1 0 0,-1 2 0 0,1-1 0 16,0-3 0-16,1-3 0 0,-1 3 0 0,1 0 0 15,3 0 0-15,-2 1 0 0,3 1 0 16,-1 5 0-16,0-1 0 0,0 4 0 0,-1 2 0 0,0-2 0 16,0 0 0-16,0 1 0 0,1 3 128 0,-1 2-128 15,0 0 0-15,-1-3 0 0,1 3 0 0,-2-4 0 16,-1-2 0-16,0 0 0 0,1-3 0 0,2-1 0 16,-2-4 0-16,3 2 0 0,-1-1 0 0,1 1 0 15,-1-3 0-15,-1 1 0 0,0-1 0 0,-2 2 0 16,2-6 0-16,-2 5 0 0,2 2 0 0,1 2 0 15,-2-5 0-15,1 1 0 0,0 1 0 0,0 2 0 16,1 0 128-16,-1 2-128 0,-1-1 0 0,0-6 0 16,-1-3 0-16,3 3 0 0,-1 5 0 0,2 0 0 15,0-4 0-15,0-1 0 0,-1-1 0 0,1 1 0 0,0 1 0 16,-1-1 0-16,0-3 0 0,-1 1 0 0,1-2 0 16,1 1 0-16,-2 0 0 0,0 0 0 0,1-6 0 15,-2 2 0-15,0 1 0 0,-1 2 0 0,0-2 0 0,0-3 0 16,0 2 0-16,0-5 0 0,0-7 0 0,0 2 0 15,-1 3 0-15,1 1 0 0,-1-3 0 0,1-3 0 16,-1-2-128-16,-1-5 128 0,1-2-128 0,0-4 128 16,0-3-208-16,-2-2-9264 15,2-4-1840-15</inkml:trace>
  <inkml:trace contextRef="#ctx0" brushRef="#br1" timeOffset="33582.98">10632 8421 15663 0,'-10'-4'1392'0,"3"1"-1120"0,3 3-272 0,1-3 0 0,2 3 448 0,-3-2 16 0,-3 0 16 0,-5 0 0 0,-4-4-288 0,-2 2-64 0,2-2-128 0,0 3 192 15,1 2-352-15,3-1-80 0,2 2-16 0,0 0 0 31,4 0-192-31,1 0-64 0,1 0 0 0,3 0 0 0,0 0 512 0,2 0 160 0,2 2 0 0,0-1 0 16,3 2 784-16,3 1 144 0,1-2 48 0,4 2 0 16,2-2-720-16,1 2-144 0,3 0-16 0,3-2-16 15,2-2-240-15,3 0 176 0,2-2-176 0,1 0 160 0,1-2-160 16,-1 0 0-16,-5 0 0 0,2 2 0 0,3-5 0 16,5 4 128-16,1-1-128 0,2 2 192 0,3 2-192 0,1-3 0 15,2 3 0-15,-1 0 0 0,2 0 192 16,2-1-32-16,1 1-16 0,2-3 0 0,-5 0-144 0,5 3 192 15,3-3-192-15,3 1 192 0,3 0-192 0,-1-1 0 16,0-2 0-16,-2-1 0 0,2-1 320 0,1 4 16 16,-1-5 16-16,1 6 0 0,5-2-192 0,-2-2-32 15,2 0-128-15,-2 0 192 0,2-3 96 0,-2 2 16 16,-1 0 0-16,2 2 0 0,4 4-48 0,-3-5-16 16,0 3 0-16,-6 2 0 0,-3 1-240 0,3-2 0 15,3 4 0-15,0-2 0 0,2 4 0 0,-2-4 0 16,-1 2 0-16,-3-2-160 0,-3 0 160 0,0 0 0 15,-1 0-144-15,2 0 144 0,-1 2 0 0,1 0 0 0,0-2 192 16,-3 0-64-16,0-2-128 0,-4 0 0 0,3 0-160 16,-2-2 160-16,2 2 0 0,0-4 0 0,1 2 128 0,0-2-128 15,-1 0 0-15,-1 2 0 0,-2-2-160 0,-3 1 160 16,-2 3 0-16,1-3 0 0,1 4 144 0,-1-1-16 16,4 2 352-16,-2-1 80 0,0 2 16 0,-2 1 0 15,1 4-336-15,-1 1-64 0,-3-1-16 0,2 0 0 31,3 1-528-31,1 2-96 0,1-2-32 0,-2 2 0 0,0-3-992 0,-2 1-208 16,1-1-32-16,-1-3-16 0,-2 0 1184 0,-2-2 240 0,-5-1 64 0,0 0 0 16,1 3 256-16,3-3 176 0,2 0-32 0,3 0 0 15,-1 0 80-15,2 0 16 0,0 0 0 0,0 0 0 16,1-3-240-16,0 2 144 0,-2-2-144 0,2 3 128 0,2-2-128 16,3 1 0-16,1 1 0 0,1 0 0 0,1 0-208 0,-2 0 16 15,0 3 16-15,0-3 0 16,-1 3-528-16,2-2-128 0,3 3 0 0,3 1-16 15,0-2-240-15,0 0-64 0,-3-3 0 0,-2 1 0 0,-3-1 704 0,-1 0 128 16,1 0 16-16,0 3 16 0,1-3 288 0,-1 2 224 16,2-2-32-16,-1 0-16 0,2 0 448 0,0 0 80 15,2 0 32-15,0-2 0 0,-2 2-224 0,3 0-32 16,4 2-16-16,1-2 0 0,1 0-464 0,-2 0-320 16,-3 0 64-16,0 0 0 15,-2-2-128-15,4 2-32 0,2 2 0 0,3-1 0 16,-2-1-176-16,1-1-48 0,0-1 0 0,0-2 0 0,1 1 640 0,3 0 256 15,3 0 0-15,-2 0-16 0,-2-1 784 0,0-1 144 0,-1 4 48 16,-1-4 0-16,-1 1-528 0,-1 2-112 0,2 0 0 16,-2-3-16-16,0 4-560 0,0-3 0 0,-1-1 0 15,1 2 0-15,0-1 0 0,2 2-224 0,1-5 64 0,-1 4 16 16,-3-1 144-16,3 2-160 0,3-2 160 0,2 1-160 16,3 0 160-16,1 0 0 0,2-1 0 0,-4 2 0 15,-6-1 128-15,8 2-128 0,9-2 128 0,8-2-128 16,-1 1 0-16,2 0 0 0,1 2 0 0,2-1 128 15,5 2-128-15,1-4 0 0,3 4 0 0,2 1 0 16,0-4 0-16,4 2 0 0,1-1 0 0,-1 2 0 16,-1-2 0-16,1 3 0 0,6-2 0 0,-4 1 0 15,-4 4 0-15,6-3 0 0,6 0 0 0,2 3 0 16,2 1-560-16,2-1-16 16,4 0-16-16,-2 1 0 0,-3 2-240 0,1 0-64 0</inkml:trace>
  <inkml:trace contextRef="#ctx0" brushRef="#br1" timeOffset="34968.39">9921 11949 6447 0,'21'3'576'0,"-3"0"-576"0,-4-3 0 0,-4 0 0 0,1 0-656 15,6 0-240-15,17 0-64 0,15 0 0 0,11-2 432 0,4 1 80 0,4-2 0 0,0 1 16 0,-4 0 1408 0,-2 0 288 16,1 1 48-16,-5 1 16 0,-3-3 768 0,0 1 144 16,5 0 48-16,3-2 0 0,0 2-448 0,2 2-96 15,5 0-16-15,-1 0 0 0,2 0-1072 0,0 0-208 0,-2 0-64 0,2-2 0 16,0 2-560-16,2 2-112 0,3 0-32 16,-3-2 0-1,-2-2-704-15,-1-3-128 0,-2 2-48 0,0 0 0 0,2 2 880 0,2 1 160 0,2 0 160 0,-1-4-208 16,-5 2 1104-16,5 2 240 0,6-3 32 0,3 3 16 15,3 3 432-15,0-3 96 0,-8 0 16 0,3-3 0 16,7 3-928-16,2 0-176 0,4 3-48 0,0-3 0 16,-2 0-576-16,-1 0 0 0,1 0 0 0,0 0-128 15,-1 0-48-15,-2 0 0 0,-5-3 0 0,0 2 0 16,0 2-112-16,0-1-32 0,-1 3 0 0,0-3 0 16,0-3 320-16,1 2 128 0,-1 5-128 0,5-4 192 15,2 0 256-15,1-3 64 0,-7 0 0 0,6-1 0 16,4-1 192-16,2 0 32 0,3-4 16 0,-2 3 0 0,1-4-624 0,0 4-128 15,3 0 0-15,-7 0 0 0,-10-3 0 0,9 2 0 16,7 0 0-16,3 4-160 0,1-2 160 0,-2 4 144 16,-2-4-16-16,1 5-128 0,3 2 384 0,0-2-48 15,0 0 0-15,2-2 0 0,2 4-336 0,2-2 0 16,1-2 0-16,-3 0 0 0,-3-1 0 0,3 1 0 16,3 1 0-16,-4-1 128 0,-5-2-128 0,3 0 0 15,5 2 0-15,1-2 0 0,1-2 256 0,3 2 0 16,-1 2-16-16,0-4 0 0,2-1 240 0,0 1 48 15,-2 2 16-15,1-2 0 0,3 3-288 0,1 0-48 16,0-1-16-16,5 2 0 0,3 2-192 0,1-4 0 16,2 4 0-16,1-5 0 0,2 0 0 0,2-1 0 0,0 0-128 15,1-3 128-15,1 2 0 0,3-4-128 16,-2 1 128-16,4 0 0 0,-1 1-256 0,3-3 48 0,4 1 16 16,6-2 0-1,2 1-528-15,0 2-112 0,2-2 0 0,3-1-9200 0,5 4-1824 0</inkml:trace>
  <inkml:trace contextRef="#ctx0" brushRef="#br1" timeOffset="54507">15262 7930 14735 0,'-4'-2'1312'0,"1"-1"-1056"0,2 2-256 0,0 1 0 0,1-3 1600 0,-1 1 256 0,-1 1 48 0,-1-5 16 0,-1 2 448 0,-1-2 80 16,1 1 32-16,1 1 0 0,0 4-624 0,-2 0-128 16,-1 2-32-16,-3 5 0 0,-2 3-1184 0,-5 2-256 15,-6 4-32-15,-7 3-16 0,-5 4-208 0,-8 2 0 16,-4 3 0-16,-12 4 0 16,-10 8-512-16,-12 4 0 0,-11 7 0 0,-10 6 0 15,-8 0 272-15,-8 4 64 0,-7-1 16 0,-2-1 0 0,10-8 160 0,-8-4 0 16,-5 1 0-16,7-4 0 15,9-10-768-15,14-2-128 0,14-7-32 0,15-7 0 16,13 0-416-16,10-9-64 0</inkml:trace>
  <inkml:trace contextRef="#ctx0" brushRef="#br1" timeOffset="54766.75">13543 7773 43311 0,'-9'-2'3840'0,"3"2"-3072"0,3 1-608 0,5 3-160 15,0-1 128-15,3 3-128 0,2 7 192 0,6 5-64 16,9 15-128-16,10 9 0 0,9 11 0 0,7 10-176 16,5 2 176-16,6 10 0 0,6 6 0 0,6 2-128 0,3 1 128 15,1-5 0-15,4-6 0 0,2-2 0 0,3-3 0 0,-3-4 0 16,2-3 0-16,-2-6 0 0,-3-4-208 0,-2-7-16 15,0-3 0-15,-7-2 0 16,-4-5-816-16,3-2-176 0</inkml:trace>
  <inkml:trace contextRef="#ctx0" brushRef="#br1" timeOffset="55932.86">18725 8297 39615 0,'-21'-3'3520'0,"0"3"-2816"0,4 0-560 0,3 1-144 0,3 1 224 0,-14 1 16 0,-22 1 0 0,-31 2 0 16,-32 6-1824-16,-21 2-352 0,-8 2-80 0,-2 2-16 31,-2 5 656-31,5-1 128 0,6-1 32 0,2 2 0 0,2 6 1216 0,8-2 0 0,9 1 256 0,11-4-48 0,12 1 368 16,8-6 64-16,7 3 0 0,6-3 16 0,5 0-400 0,7-3-64 15,3-1-32-15,7-5-14496 16</inkml:trace>
  <inkml:trace contextRef="#ctx0" brushRef="#br1" timeOffset="56119.83">17212 7694 50687 0,'2'-4'2240'0,"-2"4"464"0,-1 6-2160 0,1 7-544 16,2 3 0-16,3 1 0 0,4 10 192 0,6 20-192 0,12 30 192 0,14 33-192 15,12 14 0-15,11 14 0 0,13 8 0 0,6 3 0 31,2-7-1408-31,0-12-384 0,1-17-64 0,-1-21-32 0</inkml:trace>
  <inkml:trace contextRef="#ctx0" brushRef="#br2" timeOffset="125939.45">725 7868 18431 0,'-14'0'1632'0,"7"0"-1312"0,5 0 320 0,5 0 48 0,-1 0 16 0,0 0 0 0,-2 0-560 0,-3 0-144 16,3 3 0-16,3-3 0 0,0 0 128 0,3 2-128 15,3-2 160-15,2 1-160 0,3 2 160 0,1-1-160 16,1 0 160-16,1 0-160 0,2 4 560 0,-2 0 16 16,1 2 0-16,1 1 0 0,2 0-112 0,1 0-16 15,3 2 0-15,1 0 0 0,2 2-448 0,3-3 0 16,4-3 0-16,3 2 0 0,3-3 688 0,4-2 32 15,3-2 16-15,4 2 0 0,5 2 48 0,2-2 16 16,-2 1 0-16,-3 0 0 0,-1 0-480 0,9-2-80 16,9 0-32-16,3 0 0 0,-4 1 128 0,7 1 32 15,8 0 0-15,0 1 0 0,-9-1 96 0,1 1 32 0,1 1 0 16,5-3 0-16,2 1-96 0,1 2-16 16,2-1 0-16,0-3 0 0,4 4-64 0,-2-1 0 15,-1-2-16-15,0 2 0 0,2 0 16 0,0 1 0 16,3 0 0-16,-3-3 0 0,-2 4-320 0,-1-2 0 0,-1 3 0 15,0-3 0-15,4 1 0 0,-4 2 0 0,2-3 0 0,-1 2 0 16,-2 0 0-16,-1-2 0 0,3 1 0 0,-2 0 0 16,2-1 0-16,-4 3 0 0,-1-3 0 0,-1 1 0 15,-2 2 288-15,0 1-48 0,-1 0-16 0,-2-1 0 16,-3-3-16-16,4 4 0 0,5-2 0 0,1 2 0 16,3 3-208-16,-3-4 0 0,-1-1 0 0,-2 1 0 15,-4 0 0-15,1 4 0 0,1-3 0 0,-4 0 0 16,-2-2 0-16,-1-2 0 0,0 1 0 0,0 0-160 0,2 4 160 0,0-1 0 15,-4-3 0-15,0 2 0 16,-7-3 0-16,2 3 0 0,2 1 128 0,-3 0-128 0,-1 2 0 16,-2-2 0-16,-2 0 0 0,2 0 0 0,-5-2 0 0,-2 1 0 15,3-3 0-15,1 2 0 0,4 0 0 0,0 0 0 16,1 0 0-16,-3-1 0 0,-4-1 0 0,-3 0 0 16,3-1 0-16,-1 0 0 0,2-1 0 15,1-2 0-15,2 2 0 0,0-2 0 0,-3 2 0 0,0 0 0 16,0 1 0-16,-1 2 0 0,-1-3 0 0,1 2 0 15,0 3 0-15,-1-3 176 0,1 4-176 0,-2-2 0 16,1 3 0-16,-3 1 0 0,-4-3 0 0,4 1 0 16,3-1 0-16,2 1 0 0,1 0 0 0,2-2 0 15,0 0 0-15,0-2 0 0,-2 0 0 0,1-2 0 16,1 1 0-16,3 1 0 0,3 1 0 0,0-3 0 16,-1 1 0-16,-1-5 0 0,-1 1 0 0,-2 2 0 0,4-1 0 0,-1 2 0 15,2-1 0-15,-1-2 0 0,-1 1 0 0,1-2 0 16,-1 4 0-16,2-2 0 0,0 5 0 15,1-4 0-15,1 6 224 0,-1-5 16 16,0-1 0-16,-1 1 0 0,-4-1-80 0,5 3-16 0,2 0 0 16,1 1 0-16,-2-2-144 0,-3-1 0 0,2 0-192 15,-2-2 192-15,2 2-128 0,2 0 128 0,4 2 0 0,0-1 0 16,-1-4 0-16,-2 1 0 0,-6-2 0 0,1 0 0 16,6 4 0-16,2 1 0 0,2-1 0 0,-1 0 0 15,2 2 0-15,-2-3 0 0,0 6 0 0,-2-2 0 16,-3 5 0-16,0-2 0 0,2-1 0 0,-3 4 0 15,-5-3 0-15,4 2 0 0,4 0 0 0,3 1 0 16,-1-1 0-16,-1-2 0 0,1 0 0 0,-1-1 0 0,-3 0 0 16,8-2 0-16,7-1 0 0,0 0 0 15,0 0 0-15,-1-1 0 0,1 0 0 0,1 1 0 0,1-2 0 0,0 0 0 16,-1 2 0-16,-1 0 0 0,-2 4 0 0,5-1 0 16,4-6 0-16,3 3 0 0,-1-2 0 0,0 2 0 15,-2 3 0-15,1 1 0 0,0-1 0 0,1 0 0 16,-8-1 0-16,4 1 0 15,3 0 0-15,2 0 0 0,2 1 0 0,2-1 0 0,1 1 0 0,5-1 0 16,5 5 0-16,-2-3 0 0,-8-3 0 0,8 0 0 16,8 2 0-16,3-1 0 0,2 1 0 0,4-4 0 15,3 4 0-15,1-4 0 0,-7 3 0 0,9 1 0 16,6 2 0-16,0-1 0 0,-9 0 0 0,12 1 0 16,8 5 0-16,5-1 0 0,0 2 0 0,6 0 0 0,5 3 0 15,3 1 0-15,2 0 0 0,0 0 0 16,-1-2 176-16,3 1-176 0,2 1 176 0,3 1-176 15,6-1 192-15,2 0-192 0,2-3 0 0,-1 0 0 0,1 3 0 16,13 0 0-16,9 1 0 0,4 4 0 0,4-2 0 16,-3 1 0-16,0-1 0 0,-1 3 0 0,6 1-208 0,3-1-18224 15</inkml:trace>
  <inkml:trace contextRef="#ctx0" brushRef="#br2" timeOffset="128250.35">667 12284 15663 0,'7'0'1392'0,"2"-1"-1120"0,-1 0-272 0,1-1 0 0,0-1 800 0,-5 3 96 0,16-6 32 0,17-3 0 0,15-5 480 0,10-1 112 0,0-1 16 0,-1 0 0 15,-2 0-1200-15,-2-1-336 0,1 3 144 0,-2-2-144 16,-1 0 0-16,1 1 128 0,3 2-128 0,1-3 0 16,1 3 0-16,0 1 0 0,-7 0 0 0,4 2 0 15,4 0 720-15,5-3 176 0,4 4 48 0,3-4 0 16,-3 1-16-16,2-3 0 0,-3 1 0 0,3-2 0 15,5 0-208-15,4-1-32 0,7 1-16 0,0-1 0 16,-3-2-96-16,2 0-32 0,2 3 0 0,1 0 0 16,5-1-96-16,-2 0-32 0,-4 1 0 0,0-2 0 15,-1 1 0-15,4 1 0 0,3-3 0 0,0 3 0 0,-9 1-128 16,7-1-32-16,6-2 0 0,1-1 0 0,-11 3-112 0,6 0-16 16,6-4-128-16,0 2 192 0,2-2-192 0,-1-1 0 15,-3-1 0-15,-2-1 0 0,1 7 0 0,2-2 0 16,3-2 0-16,0 1 0 0,1 1 0 0,0 2 176 15,-2 0-48-15,-2-3-128 0,-2 3 0 0,-1-2 0 16,1-1 0-16,-3 0 0 0,-2 2 0 0,-4 2 0 16,-4 2-160-16,3 0 160 0,2-3 0 0,-1 0 0 15,-4 4 0-15,-2-3 0 0,2 3 176 0,2-2 48 16,2 2 16-16,-4-3 0 0,-7 4-240 0,2-4 0 16,6 1 0-16,1-1 0 0,1 3 0 0,-4-2 0 15,-2-2 0-15,-3 2 0 0,1 0 0 0,-2 2 176 16,-1 2-48-16,-5-3-128 0,-3 1 0 0,-3 0 0 15,-1-2-160-15,2 3 160 0,3 1 0 0,-1 3 0 0,-1-5 0 16,-4 5 0-16,-2-3 0 0,-1-1 0 0,0 4 0 0,2-3 0 16,-1 1 0-16,2-1 0 0,-2 0 0 0,-1 2 0 15,-2-2 0-15,0 0 0 0,-1 4 0 0,2-3 0 16,-1-1 0-16,-2 0 0 0,2-1 0 0,-5 1 0 16,-3 0 0-16,-1 2 0 0,-2 0 0 0,-3-2 0 15,-5 4 0-15,2-3 0 0,4 2 128 0,0 1-128 16,-1 0 256-16,-2-1 32 0,0 2 0 0,-1 1 0 15,-1 1-128-15,0-1-32 0,0-1 0 0,0 2 0 16,3 0 0-16,-1 0 0 0,4 1 0 0,-2 0 0 16,-3 2-128-16,2-3-176 0,-2 3 48 0,1 0 0 0,-5 0 128 15,2 0 0-15,3 3 0 0,-2-3 0 0,-4 1 0 16,0-1 0-16,1-1 0 0,2 1 0 0,1-3 0 0,0 2 0 16,0-1 0-16,2-2 0 0,-2 1 0 0,1 0 0 15,1 0 0-15,5 0 0 0,5 0 0 0,2 2 0 16,-4-2 0-16,-9 1 0 0,-6 1 0 0,4 1 0 15,10-3 0-15,4-1 0 0,1 4 0 0,0-2 0 16,-3 2 0-16,-1 0 0 0,0 0 0 0,-2-2 0 16,1 0 0-16,-3-3 0 0,0 0 0 0,-2-1 0 15,-1 0 0-15,3 0 0 0,1 0 0 0,1-1 0 16,1 1 0-16,-2 0 0 0,0 0 0 0,0-1 0 16,1-2 0-16,0 0 0 0,-4 3 256 0,2-1-32 15,1 0 0-15,3 1 0 0,1 3-224 0,1 0 0 16,-1-1 0-16,-3-2 0 0,-3 2 0 0,-1-2 0 0,2 1 0 0,-1 2 0 15,0-1 0-15,2 0 0 0,-1-1 0 0,-1 4 0 16,-3-1 0-16,1-5 0 0,1 4 0 0,-1-6 0 16,2 2 0-16,0-5 0 0,0 3 0 0,0-1 0 15,0 0 0-15,0 0 0 0,-1-1 0 0,0 0 0 16,-3 2 224-16,0-3 0 0,-2 2 0 0,0 4 0 16,0-3-96-16,2 1 0 0,3 2-128 0,0-4 192 15,1 2-192-15,1-1 144 0,1 2-144 0,-1-3 128 16,-1 4-128-16,-2-3 0 0,-2 3 0 0,3-2 0 15,1 2 0-15,1-3 0 0,3 2 0 0,0-2 0 16,1-1 0-16,-1-2 0 0,1 2 0 0,-1 0 0 16,-5-1 0-16,1 1 0 0,5-2 0 0,2 2 0 15,1 0 320-15,-1 2 48 0,0 0 0 0,0-1 0 0,-1 2-368 16,-3-2 0-16,2-1 0 0,-2 1 0 0,-3 2 0 0,5-1 0 16,3 0 0-16,4 2 0 0,-1-3 0 0,-1 1 0 15,-2-2-160-15,1 0 160 0,-2 0 0 0,3 0 0 16,0-1 128-16,2 4-128 0,2-3 0 0,0-1 0 15,-1 0 0-15,1-2 0 0,2 1 0 0,2-3 0 16,1 3 0-16,2-2 0 0,1 2 0 0,0-2 0 16,2 2 0-16,-2 2-160 0,-2-3 160 0,2 4 0 15,4-4 160-15,1 1-160 0,3-4 0 0,2 0 0 16,4-3-176-16,2 1 176 0,2 1 0 0,2-4 0 16,4 2 0-16,1-1 128 0,-2-2-128 0,6 1 0 15,7 1 0-15,3-1 128 0,3-1-128 0,4-1 0 16,7 1-160-16,3 0 160 0,1-1 0 0,5-2 0 15,5 0 0-15,2-2 0 0,-5 3 0 0,8-1 0 0,6 1-128 16,2 0 128-16,-3 2 0 0,8-3 0 0,7-1 192 16,2 1-192-16,2 1 0 0,0-2 0 0,-5 1 0 0,7-1 0 15,5 4 0-15,3-3 0 0,2-1 0 0,-1 1 0 16,-1-3 0-16,2 1-144 0,0 1 144 0,4-4-128 16,4 0 128-16,-1 2 0 0,-1 1 0 0,-6-2 0 15,-5 1-192-15,6-3 32 0,4 2 16 0,-5-3 0 16,-13 4-432-16,8-5-96 15,10 0-16-15,11 1-18848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14:22.6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32286 1280 8287 0,'0'-4'736'0,"0"4"-592"15,0 0-144-15,0 0 0 0,0 0 1344 0,-1 0 224 0,1 0 48 0,-1 0 16 0,1 0 784 0,-1 0 144 0,-2 0 48 0,3 0 0 16,0 0-752-16,0 0-160 0,0 0-32 0,0 0 0 16,0 0-640-16,0 0-128 0,0 0-16 0,-16 12-16 15,12-5-288-15,-1-1-48 0,0 4-16 0,-3 0 0 16,-2 3 64-16,-1 4 0 0,-4 0 0 0,-1 1 0 15,-1 2-64-15,-3 5-16 0,-5 3 0 0,-5 4 0 16,-2 7-336-16,-1-2-160 0,-1 1 160 0,4-3-160 16,1-3 0-16,2-1 128 0,3-5-128 0,2 0 0 15,4-2 0-15,0-3 0 0,3-3 0 0,2-4 0 16,3 0-1856 0,0-5-272-16,3-3-48 0,2 0-12768 0</inkml:trace>
  <inkml:trace contextRef="#ctx0" brushRef="#br0" timeOffset="332.87">31865 1260 25343 0,'1'-6'560'0,"-1"0"112"0,1 2 32 0,0 1 0 0,2 1-576 0,-1 2-128 0,1 0 0 15,1-1 0-15,2 1 1424 0,1 0 256 16,3 0 48-16,4 0 16 0,-1 3-560 0,2 5-112 0,-3 0-32 0,1 5 0 16,-3 3-144-16,-2-1-48 0,1 5 0 0,-2-2 0 15,1 1-320-15,-1 3-64 0,1-2-16 0,-1 2 0 16,1 0-256-16,1 3-48 0,1-3-16 0,3 3 0 15,0-3-128-15,3 2-144 0,3 0 144 16,3-1-208-16,2-1 208 0,2-1 0 0,2 1 0 0,2-2-144 16,-1 1-208-16,2 1-32 0,-1 1-16 0,-2 0-16976 15</inkml:trace>
  <inkml:trace contextRef="#ctx0" brushRef="#br0" timeOffset="669.6">32655 1763 26719 0,'1'-2'2368'0,"2"1"-1888"16,-1 2-480-16,1 1 0 0,-1 1 1472 0,0-2 192 15,2 4 32-15,2 1 16 0,3 5 272 0,2 6 48 16,0 6 16-16,2 3 0 0,-2 5-1296 0,-1 1-256 0,1 4-48 16,-3 1-16-16,1 0-144 0,-2 1-32 0,1-3 0 15,-2 1 0-15,2-2-256 0,-2-3 0 0,0-2 128 0,0-3-128 16,-1-4-208-16,0 0-112 0</inkml:trace>
  <inkml:trace contextRef="#ctx0" brushRef="#br0" timeOffset="16116.08">23346 1447 5519 0,'9'-4'496'0,"-2"1"-496"0,2 1 0 0,-2 1 0 0,1 1 976 0,-3-3 112 0,0 3 0 0,3 0 16 0,6-2 480 0,4 1 80 0,6-2 32 0,2-1 0 0,0 2 16 0,-1-1 0 15,-3 3 0-15,-1-1 0 0,-3 2-496 0,0 2-112 16,-1-1-16-16,-1 0 0 0,-2 0-672 0,2 1-144 16,-1 0-16-16,1-3-16 0,1 3-240 0,1-3 0 15,2 0 0-15,1-3 0 0,2 3 0 0,0-3-128 16,3 0 128-16,1-1 0 0,0 2 0 0,4-1 0 15,1 2 0-15,3-3 0 0,2 3 304 0,2 1 16 0,0 1 0 0,1 1 0 16,-3 0 688-16,1-1 144 0,-1 2 16 16,0-3 16-16,3 0-96 0,-1-3-32 0,1 3 0 0,-3-1 0 15,0 1-288-15,3 0-48 0,3-2-16 0,3 0 0 16,1 0-576-16,-1 0-128 0,-1-2 0 16,1-2 0-16,0 2 0 0,0-2 0 0,2 0-128 0,0-1 128 15,1 1 0-15,2 0 0 0,-1 0 0 0,-3-2 0 16,-2 2 0-16,-3 0 0 0,0 1-128 0,-2 1 128 15,1 1 0-15,-4 0 0 0,0 3 0 0,-2 0 0 16,-1 3 0-16,1 0 0 0,-2 4 0 16,1-1 0-16,-3 0 0 0,-3 0 0 0,2-2-128 0,-2 0 128 15,-1 1 0-15,-1-5 0 0,2 1 0 0,-4 1 0 16,1-2 0-16,0-2 0 0,3 1 0 0,1 1 0 0,0 0 0 16,0-3 256-16,0 3-64 0,0 0 0 0,-1 0 272 15,1 0 48-15,-2 0 16 0,0 3 0 0,0-3-528 0,-3 1 0 16,-1-1 0-16,0 0 0 0,-1 0 0 0,-1 0 0 15,0-1 0-15,1 1 0 0,-1 0 0 0,1-3 128 16,2 3-128-16,1-2 160 0,1 0-160 0,0 2 0 16,1-2 0-16,1-1 0 0,3 2 0 0,0-3 0 15,1 2 0-15,0-2 0 0,2-2 0 0,0 4 0 16,3-5 0-16,2 4 0 0,0-1 0 0,2 2 0 16,2-2 0-16,1 4 0 0,-5 0 0 0,2 4 0 15,2-2 0-15,2 2 0 0,-2-3 0 0,-1 1 0 16,0 1 0-16,0-3 0 0,-2 0 0 0,1 0 0 15,-1-3 0-15,1 2 0 0,0 0 0 0,0 0 0 0,-2-3 0 16,0 2 0-16,-1-2 0 0,0 1 0 0,2-3 0 16,0 2 0-16,0-1 0 0,2 2 0 0,0-1 0 0,-2 0 0 15,-3 2 0-15,-2-2 0 0,-2 2 0 0,-4-1 0 16,-3 2 0-16,0 1 0 0,-2 0 0 0,1 0 0 16,-1-2 0-16,-1 4 0 0,2-2 0 0,-1 0 0 15,1-2 0-15,1 0 0 0,0 1 0 0,0-3 0 16,0 3 0-16,1-4 0 0,2 1 0 0,-2-2 0 15,-1 3 0-15,-1-4 0 0,1 1 0 0,0 2 0 16,1-2 0-16,-1 4 0 0,1-4 0 0,-2 4 0 16,-1 0 0-16,1-1 0 0,-1 3 0 0,0 0 0 15,1 3 0-15,0-1 0 0,1-2 0 0,-1 4 0 16,2 0 0-16,-1-2 0 0,1 0 0 0,-1 0 0 0,-3-2 0 16,2 0 0-16,1 0 0 0,1-2-176 0,-1 0 176 15,1 0 0-15,1 2 0 0,-2-4 0 0,1 2 0 0,0 0 0 16,3 0 128-16,-1 2-128 0,2-3 0 0,0 2 0 15,0 1 0-15,0-2 0 0,-1 2 0 0,-2-3 0 16,-1 2 0-16,-2 1 0 0,1 0 0 0,-2-2 0 16,1-1-160-16,0 2 160 0,1-2-128 0,0 1 128 15,0 1 0-15,-1-2 0 0,0 2 0 0,1 1 0 16,1-3 0-16,0 3 0 0,0-2 0 0,0 2 128 16,1 0-128-16,-1 0 192 0,0 0-192 0,-2 0 0 15,-2 0 0-15,2 2 0 0,0-2 0 0,-1 0-160 16,0 0 32-16,1 0 0 0,-3 0 128 0,1 0 0 15,-2 3 0-15,2-3-128 0,-2 0 128 0,0 1 0 0,1 2 0 16,1 0 0-16,1 0 0 0,-1 1 0 0,1-2 0 16,-2 2 0-1,0-2-336-15,-2 2-144 0,0-4-32 0,-1 2 0 0,-5-2 336 0,2 0 176 0,1 0-192 0,-4 0 192 16,1-2 0-16,-1 2 0 0,0-4 0 0,-1 4 0 16,0-2 0-16,1 2 0 0,-1-3 0 0,1 2 0 15,0 1 0-15,1 0 0 0,2 0 0 0,0 0 0 16,1-2-240-16,2 2 16 0,2 2 0 0,1-2 0 31,2 0-448-31,-1 0-96 0,3 1 0 0,-1 2-16 0,-1-3 576 0,0 2 208 0,-3 2-144 0,-1-2 144 16,-2-2 0-16,-3 4 0 0,0-4 0 0,-3 1 0 15,1 2 0-15,-2-3 0 0,-1 2 0 0,0-2-128 16,-3 2 128-16,0-2 0 0,0 0 0 0,-2 0-10112 16,0 0-1984-16</inkml:trace>
  <inkml:trace contextRef="#ctx0" brushRef="#br0" timeOffset="17300.59">24732 1109 19343 0,'-1'-4'1728'0,"1"1"-1392"0,0 0-336 0,1 1 0 0,0 0 1184 0,1 2 160 0,0-2 48 0,1 0 0 0,-1-2-384 0,3 0-80 0,0-2-16 0,-1-3 0 16,1 3-720-16,-2-1-192 0,0 0 0 0,-1 1 0 15,1 0 0-15,-1 0 0 0,2 0-192 0,0 2 192 16,1-2 0-16,-2 2 0 0,2-2 0 0,-1 3 0 15,0 1 0-15,-1 1 0 0,0 1 0 0,1 0 0 16,-2 0 128-16,2 3 0 0,0 0 0 0,-1 1 0 16,3 2 432-16,-1-2 80 0,3 2 0 0,-1 2 16 15,3 2-448-15,0-1-80 0,2 2-128 0,1 1 176 16,0 3-176-16,0-1 0 0,0 4 144 0,0 5-144 16,1 1 368-16,-1 2 0 0,-3 0 0 0,-3 2 0 15,-1-2 176-15,-2-2 32 0,-3 2 16 0,-1 1 0 0,-1-1-464 16,-1 5-128-16,-5-2 0 0,1-1 0 0,-1 2 0 15,-2 1 0-15,-1-2-160 0,2 2-9968 16,0 0-2000-16</inkml:trace>
  <inkml:trace contextRef="#ctx0" brushRef="#br0" timeOffset="18050.1">27079 1058 4607 0,'3'-10'400'0,"-1"4"-400"0,1 3 0 0,-2 0 0 0,0 3 752 0,0-2 64 16,2-2 16-16,1-5 0 0,2-1-448 0,0-3-64 0,3 0-32 0,-2 1 0 16,2 0-288-16,-2 2 0 0,-1 0-176 0,0 1 176 15,-1 2-128-15,0 2 128 0,-2 1 0 0,-1 0 0 16,0-1-224-16,-2 4 64 0,0-2 16 0,-3 0 0 0,1 3 144 15,-2-2 0-15</inkml:trace>
  <inkml:trace contextRef="#ctx0" brushRef="#br0" timeOffset="19133.7">29343 849 10127 0,'-2'-3'896'0,"1"0"-704"0,1 1-192 0,0 0 0 0,1 2 944 0,0-2 144 0,2 0 48 0,-1-5 0 0,3 0 464 0,0-3 112 16,2-2 16-16,1 2 0 0,-1 1-192 0,1-1-48 16,-1 4 0-16,-2 2 0 0,1-1-912 0,-2 5-192 0,0 5-48 0,-2 2 0 15,-1 6-160-15,1 2-48 16,-4 5 0-16,1 4 0 0,1 5 0 0,-1-1 0 0,2 7 0 0,-1 5 0 15,0 7-128-15,1 6 0 0,2 0 0 16,-1 1 0-16,2-1 0 0,-2-4 0 0,2-6 0 0,0-3 0 16,-2-3 0-16,1-3 0 0,-1 1 0 0,1 0 128 15,0-3-128-15,0-1 128 0,-1-5-128 0,1-4 128 16,1-1-128-16,-2-5 0 0,3-4 0 0,-1-2 128 16,2-4-128-16,0-2-224 0</inkml:trace>
  <inkml:trace contextRef="#ctx0" brushRef="#br0" timeOffset="20133.66">31122 749 5519 0,'-3'-1'496'0,"2"1"-496"0,-2-3 0 0,2 3 0 0,1 0 1312 0,0 0 160 16,1-2 48-16,-1 1 0 0,-1 1 1088 0,1-4 208 0,-1 2 64 0,1 2 0 0,0 0-544 0,0 0-96 15,0 0-32-15,0 0 0 0,0 0-992 0,-17 12-192 16,12 0-32-16,1 2-16 0,0 2-672 0,2 3-144 15,-1-1-32-15,2 7 0 0,1 1-128 0,2 8 128 16,2 11-128-16,2 8 128 0,2 4 48 0,0 0 0 16,2 1 0-16,1-2 0 0,2-6-48 0,-3-4 0 15,1-3 0-15,-2-6 0 0,-1 2-128 0,1-5 0 16,-2-1 0-16,1-1 0 0,-3-1-144 0,-2-3 144 16,0 1-192-16,-2-7-9984 15,-1 0-2016-15</inkml:trace>
  <inkml:trace contextRef="#ctx0" brushRef="#br0" timeOffset="20833.56">31049 1244 8287 0,'-3'0'736'0,"2"0"-592"0,0 0-144 0,1 0 0 0,0 0 208 0,-2-3 16 0,1 3 0 0,-1 0 0 16,-2-2-224-16,0 1 0 0,1-2 0 0,-1-1 0 15,0 4 0-15,0-2 176 0,2 0-32 0,-1 0 0 16,2 0 240-16,0-1 64 0,0 2 0 0,0 1 0 15,1 0 496-15,0-2 96 0,0 2 32 0,1 0 0 16,0 0-624-16,3 0-128 0,-1 2-32 0,2-2 0 16,-5 0-288-16,0 0 128 0,23 1-128 0,-12 2 0 0,1-3 1088 0,2-3 96 15,2 3 32-15,0-1 0 0,1-3 384 16,2 2 64-16,3-2 32 0,0-1 0 0,4 2-480 0,1-4-112 16,1 0-16-16,0 1 0 0,2 0-400 15,1-1-96-15,1 1-16 0,0-2 0 0,0 0-384 0,0-1-192 16,-1 3 160-16,-2 3-160 0,-3-1 256 0,-3 4-64 15,-1 0 0-15,1 0 0 0,-2 4-192 0,-3-1-128 16,-2 3 128-16,-1-2-208 16,-1 1-752-16,-3 1-128 0,1-2-48 0,-2-1-12496 15</inkml:trace>
  <inkml:trace contextRef="#ctx0" brushRef="#br0" timeOffset="22850.27">27466 3577 6447 0,'-1'0'576'0,"0"0"-576"0,1 0 0 0,0 0 0 0,0 0 464 0,0 0-16 0,-1-2 0 0,-1 2 0 16,1-3-1040-16,-1 2-224 0,0-1-32 0,2 2-16 0,0 0 672 0,0 0 192 0,0 0 0 15,15-25 0-15</inkml:trace>
  <inkml:trace contextRef="#ctx0" brushRef="#br0" timeOffset="23167.99">27529 3482 7359 0,'-3'1'656'0,"0"2"-528"0,2-3-128 0,0 0 0 15,1 1 688-15,-2 2 96 0,1-1 32 0,-2-1 0 16,-2 4-816-16,-2 1 0 0,1 2 0 0,-1 0-192 16,-1 2 192-16,1 0 0 0,0 0 192 0,-3 2-64 15,0 3-128-15,-3 1 0 0,0 3 0 0,-2 1 0 16,-1 2 0-16,-3 3-128 0,1 4 128 0,-3 5 0 16,0 2-144-16,-3 3 144 0,-1 0-160 0,0 3 160 15,-1 1 0-15,-2 1 0 0,1 3 0 0,0-5 0 16,1 2 0-16,0-5-160 0,-2 5 0 0,0-4 32 15,2 1 656-15,-2-3 144 0,1-2 32 0,2-2 0 0,3-5 384 0,-4 2 64 16,0 1 0-16,-3 2 48 0,1-4 128 16,-1-2 16-16,1-1 16 0,0-1 32 0,-1 3-432 0,-1-1-96 15,0 0-16-15,-3 3 32 0,1 3-704 0,-1-1-176 16,-3 3 0-16,-2 4 0 0,-2 4 0 0,-2 4-272 16,-2 3 48-16,-2 2 32 0,-1 0-144 0,-1-1-48 15,-1-2 0-15,5-6 32 16,3-8-160-16,3-2-16 0,1-2-16 0,2-8 16 0,3 0 112 0,3-3 32 15,6-5 0-15,2-2-8208 0</inkml:trace>
  <inkml:trace contextRef="#ctx0" brushRef="#br0" timeOffset="25084.47">21197 7804 1839 0,'-6'1'160'0,"1"2"-160"0,1-3 0 0,2 0 0 0,0 0-320 0,0 0-112 0,-3 2-16 0,-4-2 0 0,-2 1 784 0,0-1 160 15,-1 0 16-15,1-1 16 0,1 1-304 0,2-2-64 16,1 2-16-16,2-4 0 0,1 4 1120 0,2-2 208 16,2 0 64-16,0 2 0 0,1 0-64 0,3 0 0 15,1 2 0-15,1 0 0 0,1-1-688 0,2 2-144 16,0-1-16-16,0 2-16 0,3-2-608 0,-1 0-256 15,4 0 0-15,-2-2 16 16,1 3-416-16,2-3-96 0,-1 1-16 0,2-1 0 0,0 0 608 0,3 0 160 16,1-1 0-16,1 1 0 0,2-3 192 0,1 1 96 15,3 0 32-15,2 0 0 0,3-1 480 0,2 2 96 16,3-1 32-16,3-1 0 0,2 2-32 0,2-1-16 0,-2-1 0 16,1 2 0-16,3-3-624 0,2 2-112 0,0 2-16 15,2-4-128-15,1 4 0 0,1-3 0 0,1 3 0 16,1 0 0-16,-1-2-144 0,2 1 144 0,3-4-128 0,0 4 128 15,2-3 0-15,-2 3 0 0,1 1 0 16,-2 0 0-16,-2 0 0 0,0 1 0 0,1 3 0 0,0-3 0 16,0 4 0-16,1-2 0 0,3 1 0 0,-2 1 0 15,2 0 0-15,-2 0 0 0,2-1 0 0,-1-1 0 16,-2 0 0-16,0-1 0 0,2 0 0 0,-2 0-128 16,1 1 128-16,-2-3 0 0,-1 1-144 0,-1-1 144 15,0-1-304-15,-1-2 16 0,-3 1 0 0,2 0 0 16,2 0 80-16,0 2 16 0,0-4 0 0,-1 2 0 15,-1-1 192-15,2 2 0 0,-1-4 144 0,2 4-144 0,-1-3 512 16,0 2 0-16,-3 2 0 0,0-3 0 16,-3 2 0-16,2-2 0 0,-2 1 0 0,-1 1 0 0,2-2-512 0,-4 1 0 15,1 1-128-15,-4 1 128 0,-1-3-240 0,-2 3 64 16,-2-1 16-16,-1 0 0 0,-2-1-176 0,-2 2-48 16,-1-3 0-16,0 0 0 15,-1 1-80-15,1-2-32 0,2 2 0 16,-2-2 0-16,0 0 160 0,-1-1 16 0,1 0 16 0,-1 0 0 0,0 2 304 0,0-1 0 15,0 1 0-15,-2 0 0 0,0-1 0 0,-1 1 128 16,-2 3-128-16,0-2 144 0,-2 2 80 0,-1 2 16 16,-1-2 0-16,0 0 0 0,-3 3-240 0,-3-3 0 15</inkml:trace>
  <inkml:trace contextRef="#ctx0" brushRef="#br0" timeOffset="27299.56">25445 7747 6495 0,'-17'6'128'0,"6"-4"48"15,1 0 0-15,3 0 16 0,3 0-192 0,3 0 0 0,-1-2 0 0,-2 0 0 0,-1 3 992 0,-2-2 160 0,-1-1 16 0,1 0 16 0,2-1 192 0,0-2 32 0,4-1 16 0,-1 0 0 0,2 0-656 0,3-5-128 16,0 4-16-16,1-3-16 0,2 1-304 0,2 0-64 16,-1 2-16-16,2 1 0 0,2 2-224 0,-2 1 0 15,-1 1 0-15,1 0 0 0,0 1 432 0,1 1-16 16,-1-2 0-16,0 3 0 0,1 0 736 0,0 0 160 15,1-3 32-15,0 4 0 0,1-4-304 0,1 1-48 16,-1 1-16-16,1-2 0 0,0-2-512 0,1 1-96 16,2 1-32-16,1-4 0 0,2-1-144 0,0 1-16 15,3-2-16-15,0 0 0 0,0 0 416 0,2 0 96 16,0 2 16-16,3 0 0 0,-1 2-176 0,3-1-48 16,-1 3 0-16,0 0 0 0,-4 3-256 0,2-1-48 15,3-1-16-15,0 4 0 0,1-1 128 0,1-1 32 16,0-2 0-16,0-1 0 0,1 0 208 0,0-1 32 15,1-2 16-15,0 1 0 0,-1-2 16 0,1 0 16 0,2-1 0 0,-2 1 0 16,1-3-384-16,-1 2-80 16,2-2 0-16,-3 1-128 0,-1-1 128 0,-2 1-128 0,1 0 0 15,-2 2 0-15,-3-1 0 0,-1 2 0 0,-3 0 0 0,-3 2 0 16,-1 1 0-16,-2 1 0 0,-1 2 0 0,-3-1 0 16,-2-1 0-16,-2 2 0 0,-1 1 0 0,-1-2 0 15,-2 2 0-15,-1-2 0 0,-1 1 0 0,1-2 0 16,-4 1 0-16,1-2 0 0,-1 2 0 0,-2-2 0 15,-1 2 0-15,-2-2 0 0,-1 0 0 0,0 0 0 16,-2 3 0-16,-1-3 0 0,-2 0 0 0,1 1 0 16,-1 1 0-16,1-2 0 0,0 3 0 0,-1 0 0 15,0 0 0-15,-2-2 0 0,0 2 0 0,-1-1 0 0,0 2 0 16,-1-1 0-16,-1 0 0 0,1-2 0 0,-2 4-160 0,0-4 160 16,-1 2-160-16,-1-1 160 15,1-2-496-15,-1 0 0 0,-2 0 0 0,-2 0 0 16,-1 0-192-16,0 0-32 0,-3-2-16 0,1 2 0 15,-2-3 304-15,1 3 64 0,-3-1 16 0,1 1 0 0,0 1 176 0,-3 2 48 16,-2-3 0-16,-1 0 0 0,-1 0-16 0,-2 2 0 16,3-2 0-16,-1 2 0 0,1 0 144 0,-3-2 0 15,2 3 0-15,-2-2 0 0,1 1 0 0,-2 4 0 16,-1-2 0-16,-1 0 0 0,-1 1-304 0,2-2-16 16,0 0-16-16,-2 1 0 15,2-1-784-15,0 4-160 0,1-5-16 0,-1 2-16 16,2 2 384-16,1-2 80 0,-2-1 16 0,0 0 0 0,0-1 384 0,2 2 64 15,2-4 32-15,0 0 0 0,2-2 352 0,0 0 0 0,1 0 128 0,0-1-128 16,2 2 144-16,0-3-144 0,4 2 160 0,0-1-160 16,4 0 0-16,-1 0 128 0,1 2-128 0,1-1 0 15,2-1 0-15,0 2 0 0,-3 1 128 0,0-3-128 16,-1 3 0-16,-1-2 0 0,-1 1 0 0,0 1 0 16,-1-4 0-16,0 4 0 0,-3-3 0 0,0 3 0 15,-1-3 0-15,-1 3 0 0,-2-3 0 0,-1 3 0 16,-1 0 0-16,-1-2 0 0,-3 2 0 0,0 0 0 15,0 0 0-15,0-1 0 0,1 1 0 0,0 0 0 16,0 0-160-16,2 0 160 0,1 0-128 0,-1 0 128 16,-1 3 0-16,-1 0 0 0,-1-2 192 0,-1 1-64 15,1 1-128-15,-2-2-192 0,-1 3 64 0,1 1 0 0,2 1 128 16,0-2 0-16,3 2 0 0,2-4 128 16,3 2 16-16,2-3 16 0,1 2 0 0,3-1 0 0,1 0 320 0,0 0 64 15,0 0 16-15,1 0 0 0,2 0-272 0,1 1-48 16,-2-3-16-16,1 0 0 0,-1 1-224 0,0 1 0 15,-2-2 0-15,0 0 0 0,-2-2 0 0,1 1 0 16,-1 1 0-16,-1-3 0 0,1 3 0 0,-1 0-128 16,1 0 128-16,-2 0 0 0,-1 0 0 0,2 0 0 15,-1 0 0-15,0 0 0 0,1 0 0 0,1 0 0 16,1 0 0-16,1-2 0 0,2 0 0 0,-1 2 0 16,1 0 0-16,2-2 0 0,0 2 0 0,1 0 0 15,0 2 128-15,-1-2-128 0,0 0 0 0,0 2 0 16,1-2 128-16,0 2-128 0,0-2 0 0,0 0 0 15,1 0 128-15,1 3-128 0,0-3 384 0,0 1 48 16,2 1 0-16,-1 0 0 0,0 0-64 0,0 1-16 0,0-2 0 16,1 1 0-16,0 1-352 0,1-3 0 0,0 1 0 15,0-1 128-15,1-1-128 0,0 1 0 0,0-3 0 0,0 0 0 16,-1-1 0-16,0 1 0 0,0 0 0 0,-3 0 0 16,2-1 0-16,-1 2 0 0,0-2 0 0,0 2 0 15,-1-4 0-15,1 2 128 0,-1 0-128 0,1 2 0 16,1-2 384-16,1 2 16 0,2-1 0 0,0 2 0 15,3-2-96-15,0 3-32 0,0 0 0 0,1 0 0 16,0 3-80-16,1-3-32 0,0 0 0 0,1 1 0 16,0 2-160-16,0-1 0 0,0 2 0 0,0-2 0 15,0 2 0-15,1-3 0 0,-1 2 0 0,1 0 0 16,1 0-176-16,1-3 176 0,0 2-128 0,0-2 128 16,1 0 0-16,-1-2 0 0,2 2 0 0,-2-3 0 15,1 2 0-15,-2 1 0 0,2-2 0 0,-2-1 0 0,1 2 0 0,0 1 0 16,-1 0 0-16,0 0-128 15,1-3-272-15,0 2-48 0</inkml:trace>
  <inkml:trace contextRef="#ctx0" brushRef="#br0" timeOffset="28465.97">21985 7424 12895 0,'0'-2'1152'0,"0"2"-928"0,0 0-224 0,0 0 0 0,0 0 224 0,-2 2 0 0,1-2 0 0,0 2 0 15,-2 0 32-15,1 1 0 0,0-2 0 0,2-1 0 16,0 0 592-16,0 0 128 0,0 0 32 0,0 0 0 16,0 0 144-16,0 0 16 0,0 0 16 0,0 0 0 15,0 0-128-15,0 0-32 0,0 0 0 0,0 0 0 16,0 0-720-16,0 0-160 0,12 21-16 0,-11-10-128 0,2 6 0 0,-1 5 0 15,2 1 0-15,-1 3-144 16,2 2 144-16,2 4 0 0,0 3 0 0,2 2-128 0,-1-2 128 0,1 1 0 16,1-3 0-16,-3 2 0 0,2-3-128 0,-3-3 0 15,0 5 0-15,-3-2-11392 16</inkml:trace>
  <inkml:trace contextRef="#ctx0" brushRef="#br0" timeOffset="29284.08">23237 7375 12895 0,'-2'-1'1152'0,"1"1"-928"0,2 0-224 0,-1 0 0 0,1 0 656 0,-1 0 96 0,1 0 16 0,1 0 0 0,-1-3 624 0,1 3 128 0,3 0 16 0,-5 0 16 0,0 0 112 0,0 0 32 15,20-4 0-15,-14 6 0 0,0 3-288 0,-1-2-48 16,0 7-16-16,0 0 0 0,-1 5-768 0,0 4-176 16,-3 0-16-16,1 4-16 0,0 5-368 0,-2 7 128 15,2 2-128-15,-2 5 0 0,1 1 0 0,-1 5 0 16,3 1 0-16,-1 0-192 0,3-4 192 0,0-1 0 16,1-3-144-16,0-3 144 0,3 1-224 0,0-2 32 15,1-2 0-15,0-1 0 16,-1-4-1264-16,1 3-240 0,0-1-48 0,0 0-10928 0</inkml:trace>
  <inkml:trace contextRef="#ctx0" brushRef="#br0" timeOffset="29934.89">24951 7367 17503 0,'1'-2'1552'0,"-1"-2"-1232"0,0 4-320 0,0 0 0 0,0 0 320 0,2-2 0 0,-2 2 0 0,0-4 0 0,0 2 336 0,0-1 80 0,-2 2 16 0,1-3 0 16,0 4-176-16,0 1-16 0,-2 2-16 0,2-2 0 15,0 4-224-15,-1-1-64 0,1 4 0 0,2 0 0 16,1 2 896-16,-1 2 160 0,1 3 32 0,3 4 16 16,0 3-224-16,4 6-48 0,1 7-16 0,1 4 0 15,3 5-720-15,-2 0-144 0,0 1-16 0,1 2-16 16,-2-3-176-16,-1 0 0 0,0 0 0 0,-3 2 0 15,0 1-288-15,-2 0-32 0,0 0-16 0,-2-3-14256 16</inkml:trace>
  <inkml:trace contextRef="#ctx0" brushRef="#br0" timeOffset="30532.99">26199 7298 19343 0,'-1'0'1728'0,"-1"4"-1392"0,2-2-336 15,0-2 0-15,0 2 704 0,2 0 64 0,-2 1 0 0,0 3 16 0,1 1 464 0,1 3 96 0,2 2 0 0,1 3 16 0,0-1-656 0,1 4-128 16,1-1-16-16,1 4-16 0,1 1-304 0,-1 1-64 16,2 4-16-16,-1 6 0 0,1 1 240 0,-2 5 48 0,0 1 16 0,-1 1 0 15,-1 4-336-15,-1 2-128 0,0-3 0 0,0 1-13872 16</inkml:trace>
  <inkml:trace contextRef="#ctx0" brushRef="#br0" timeOffset="32133.07">28621 7789 2751 0,'-2'-1'256'0,"1"1"-256"0,-1 0 0 0,2 0 0 0,0 0 1520 0,2 0 256 0,-2-3 48 0,0 3 16 15,0-2-240-15,2 1-64 0,2-2 0 0,-4 3 0 0,0 0-224 0,23-6-48 16,-12 5-16-16,2-2 0 0,2 3-800 16,1-2-144-16,2 2-48 0,2-1 0 0,0 1-128 0,2 0-128 15,0 1 144-15,3 1-144 0,0-2 0 0,2 2 128 16,3 0-128-16,0 2 0 0,3-2 0 0,0 1 144 15,0 0-144-15,3 0 128 0,0 1 64 0,4-2 0 16,2-1 0-16,2 2 0 0,2-3 672 0,7 0 144 16,7-3 16-16,5 2 16 0,7 1-528 0,1-2-128 15,3 2 0-15,5-4-16 0,7 1-64 0,4 0-16 16,6-2 0-16,0 4 0 0,-3-3 48 16,6 3 16-16,11-1 0 0,1 4 0 0,1 0-32 0,1 1-16 15,1-2 0-15,1 1 0 0,-10 1-304 0,4 0 128 16,6-3-128-16,0 3 0 0,-6-3 128 0,-2 1-128 15,-2-1 0-15,-1-1 0 0,2 1 640 0,-6-3 32 0,-4 3 0 16,-12-2 0-16,-4 1 48 0,-4-2 16 16,-4 0 0-16,-5-1 0 0,-9 1-336 0,-6 0-64 0,-3 0-16 15,-4-1 0-15,-4 2-320 0,-2-2 0 0,0 4 0 0,-3-2-128 16,-2-2-96 0,-3 0-16-16,-1 2 0 0</inkml:trace>
  <inkml:trace contextRef="#ctx0" brushRef="#br0" timeOffset="33602.06">28598 7802 5519 0,'-19'2'496'0,"3"-2"-496"0,6 0 0 0,5-2 0 0,2 2 928 0,-5-2 96 0,-5 1 0 0,-11 0 16 0,-3-3 32 0,-4-1 0 16,0-1 0-16,4 0 0 0,2-2-608 0,3 0-112 16,1 0-32-16,2 0 0 0,2 0-320 0,2 3-128 15,0 2 0-15,3 3 0 0,1-3 384 0,0 6 64 16,1-3 32-16,2 2 0 0,1-1 736 0,2 2 160 16,0-1 32-16,3 2 0 0,-1-2-400 0,3 2-80 15,1 0-16-15,3 0 0 0,3 0-464 0,3 0-112 16,5-1-16-16,2 0 0 0,6 1 64 0,3-1 16 15,2 0 0-15,6-3 0 0,5-2 304 0,7 1 64 16,3 1 16-16,4 0 0 0,-1-3 112 0,4 2 32 16,3 1 0-16,2 0 0 0,0 0-288 0,3 0-64 0,6 1-16 0,3-1 0 15,-1 0-96-15,-3-1-16 0,2-2 0 16,1 1 0-16,2 1-320 0,2-4 0 0,1 1 0 0,1-2 0 16,-3 0 0-16,-2-2 0 0,3 2 0 0,2 0 128 15,6 0-128-15,0-3 0 0,-1 2 0 16,-4 0 0-16,-3 1 0 0,1 0 0 0,1 2 0 0,0-1 0 15,-5 2 0-15,-1-1-128 0,-1 1 128 0,-1 3 0 16,-2 0 0-16,-3-2 0 0,1 2 0 0,-2-1-128 16,-3 1 128-16,-3-4 0 0,0-1 0 0,0 1 0 15,0 2 0-15,3-2 0 0,0 1 0 0,1-4 0 16,-4 1 0-16,-2 2 0 0,1 0 0 0,-3 0 128 16,-2 0-128-16,1-2 0 0,1 2 0 0,-1-1 0 0,-1 4 0 15,-4-4 0-15,0 4 0 0,-2-2 0 0,-3 1 176 0,-1 1-48 16,-3 1 0-16,-2 1 0 0,0 1 448 0,-1 2 64 15,-1 1 32-15,0 1 0 0,-1 2-672 0,-2-5 0 16,-3 4 0-16,1-1 0 0,-2-1 0 0,2 0 0 16,-1 1 0-16,-1-1 0 0,0-2-144 0,0 0 144 15,-2-2 0-15,-2 2 0 0,1-1 0 0,1-2 0 16,0 0 0-16,-1-2 0 0,-1 2 0 0,1-3 0 16,-1 2 0-16,-2-2 0 15,-1 0 0-15,-1 0 0 0,0 3 0 0,-2-2 0 0,-1 1 0 0,2 1 0 16,0-3 0-16,0 3 0 0,2 0 0 0,-1 0 0 15,2 0 0-15,-2 0 0 0,-1 3 0 0,-1-2 0 16,-3 1 0-16,0 1 0 0,-4 0 0 0,0-3-160 16,-1 3 160-16,0-3-128 15,-3 1-624-15,0 2-112 0,-2-3-32 0,1 0 0 16,-3 2-768-16,1-2-176 0,-1 0-16 0</inkml:trace>
  <inkml:trace contextRef="#ctx0" brushRef="#br0" timeOffset="34285.58">28961 7327 12895 0,'-6'-4'1152'0,"1"4"-928"0,1 0-224 0,3 0 0 0,0 1-1008 0,0 2-240 0,-3-3-48 0,-2 0-16 0,-3 1 864 0,1 1 192 0,-2-2 16 0,1 3 16 0,2-2 480 0,2 2 112 16,0-3 16-16,1 0 0 0,3 0 1472 0,-2 0 288 15,3 0 64-15,0 0 16 0,0 2 368 0,3 2 80 16,-1-2 16-16,3 6 0 0,0 0-768 0,1 5-160 16,2 3-32-16,-1 2 0 0,3 6-1072 0,0 4-208 15,0 4-64-15,2 8 0 0,-1 2-384 0,0 5 0 16,-1 6 0-16,-2-1 0 15,-3 1-736-15,-3-6-128 0</inkml:trace>
  <inkml:trace contextRef="#ctx0" brushRef="#br0" timeOffset="35166.44">30252 7363 23039 0,'4'0'2048'0,"-2"2"-1648"0,1-2-400 0,-2 2 0 0,0 0 784 0,1 3 80 0,1-2 16 0,1 5 0 0,2 3-112 0,2 6-32 0,-2 5 0 0,0 6 0 0,1 0-736 0,-3 7 0 15,1 1 0-15,-2 3 0 0,-1 3 0 0,0-1 0 16,1 4 0-16,-1-3 0 0,1-2 0 0,1 0 0 16,-1-2 0-16,1-2 144 0,0 1-144 0,-1-2 0 15,2 0 0-15,0-3 128 0,2 0-128 0,-3-1 0 0,3-3 0 16,-1 1 0-16,0-5-240 0,1-1-16 0,2-6-16 0,-1 0-12320 15</inkml:trace>
  <inkml:trace contextRef="#ctx0" brushRef="#br0" timeOffset="35771.11">31763 7264 20271 0,'2'2'1792'0,"0"2"-1424"0,0-3-368 0,1 1 0 0,-2 1 1088 0,2-2 160 0,-1 4 32 0,4 5 0 0,0 2 640 0,3 2 128 0,1 7 16 0,0 1 16 0,-1 2-1360 0,-1 3-272 16,1 3-48-16,0 3-16 0,-1 2-384 0,2-1 0 15,0 5 0-15,0-1 0 0,0-1 0 0,0 1 0 16,0 1 0-16,-2-1 0 0,1-1 0 0,-2-5 0 16,-1 3 0-16,-1-4 0 15,-1-3-512-15,-1 2-16 16,-1 1-16-16,1-1-9072 0,-2 0-1824 0</inkml:trace>
  <inkml:trace contextRef="#ctx0" brushRef="#br0" timeOffset="36185.4">32703 7277 4607 0,'12'-6'400'0,"-3"1"-400"0,-1 0 0 0,-4 4 0 0,0 1 4128 0,-3 1 736 15,2 2 160-15,1 0 32 0,2 3-3312 16,1 3-656-16,1 4-128 0,-2 4-16 0,-1 4 0 0,-3 5 0 16,1 2 0-16,-3 4 0 0,0 6-240 0,-2-1-32 15,2 5-16-15,2 2 0 0,-1 1-64 0,1 4-16 16,2-1 0-16,1 1 0 0,2 0-304 0,1 2-64 15,1-4-16-15,-1 0 0 0,1-1-192 0,1-2 0 16,0 2 0-16</inkml:trace>
  <inkml:trace contextRef="#ctx0" brushRef="#br0" timeOffset="37070.72">29150 7589 6447 0,'-13'4'576'0,"0"-1"-576"0,0 2 0 0,2-1 0 0,3 0 1088 0,2-2 128 0,-2 2 0 0,-6 2 16 0,-6 3 368 0,-6 1 64 0,-2-1 0 0,-1 4 16 16,5-3 608-16,4-4 112 0,5 0 32 0,4 0 0 15,5-2-528-15,1-2-112 0,3 0 0 0,5 0-16 16,-1 1-480-16,5-2-80 0,0-1-32 0,2 2 0 16,1 1-144-16,2 0-16 0,0 0-16 0,1 1 0 15,1 2-432-15,1 0-64 0,0 1-32 0,0 0 0 0,0 1-240 16,-2-2-48-16,0 2-16 0,-2-2 0 0,-2 3-176 0,-2-3 0 16,-1 0 0-16,-2 2 0 0,-2 0-128 0,1-2 128 15,-2 1 0-15,-1-4 0 0,0 3 0 0,-1-2 0 16,-2-1 0-16,1 0 128 0,-1 0-128 0,0 1 0 15,-1 2 0-15,0-3 0 0,1 1 0 0,-1 1 0 16,3-1 0-16,-2 2 0 0,2-4 0 0,0 3 0 16,2 0 0-16,-1-1 0 0,1 2 0 0,0-2 0 15,2 1 0-15,-1 0 0 0,1 1 0 0,-1-1 0 16,2 1 0-16,-2 0 0 0,2-1 0 0,0 1 0 16,0 1 0-16,-1-2-176 0,0 1 176 0,0-1 0 15,0 1 0-15,-1 0 0 0,0 3 0 0,-2-2 0 16,0 2 0-16,-2-1 0 0,0 0 0 0,-1 1 0 0,1 0 0 15,-2 4 0-15,-1-3-192 0,2 2 32 0,-2 0 16 16,1 1 0 0,2-3-752-16,-1 2-160 0,3 0-32 0,0 2-16272 0</inkml:trace>
  <inkml:trace contextRef="#ctx0" brushRef="#br0" timeOffset="37601.81">29014 8011 18431 0,'-2'-2'1632'0,"-1"2"-1312"0,2 0-320 0,1-2 0 0,1 2 768 0,-1 0 96 0,0-3 16 0,0 0 0 15,-1-1 496-15,1-6 96 0,-1 1 32 0,0-3 0 16,0 2-704-16,-1-5-144 0,2 2-16 0,0-3-16 16,2-1 128-16,-1-1 16 0,1-2 16 0,1-1 0 15,2-1-32-15,-2 0-16 0,1-1 0 0,-1 1 0 16,-2 1-416-16,0 1-64 0,-1 1-32 0,-2 0 0 15,0 0-224-15,0 3 0 0,-2 0 0 0,2 0 0 16,-2 1 0-16,0 2-128 0,2 0 128 0,-2-1 0 16,0 0 0-16,1 2 0 0,-1 2 0 0,-1-1 0 15,1 1-736 1,1 0-32-16,-1 0-16 0,1 0-9200 0,1 1-1824 0</inkml:trace>
  <inkml:trace contextRef="#ctx0" brushRef="#br0" timeOffset="39083.6">25039 1865 16575 0,'0'-4'1472'0,"0"1"-1168"0,0 2-304 0,1 1 0 0,0 1 1280 0,1-2 192 0,-1 1 32 0,3-5 16 0,1 2-736 0,-1-1-144 0,4-2-16 0,-3 2-16 16,1 3-160-16,-1-1-16 0,-1 4-16 0,-2 3 0 16,1-2-416-16,-2 4 0 0,0 1 128 0,-2 2-128 15,0 2 768-15,-2 2 128 16,-1-2 32-16,1 5 0 0,-2 1-624 0,-1 1-128 0,-2 3-32 0,1 4 0 15,-2 0-144-15,0 2 0 0,1-1-192 16,-1 2 192-16,-1-7-864 16,2 0-48-16,-2 1-16 0,1-5 0 15,-1 1-336-15,0-3-64 0,0-4-16 0,2-1 0 0</inkml:trace>
  <inkml:trace contextRef="#ctx0" brushRef="#br0" timeOffset="40500.25">26995 2003 11967 0,'0'0'1072'0,"-1"0"-864"0,1 1-208 0,0-1 0 0,0 0 1376 0,0 0 224 0,0 3 64 0,0-3 0 0,-1 0 64 0,1 0 0 16,0 0 16-16,0 0 0 0,0 0-928 0,0 0-192 15,0 0-48-15,0 0 0 0,0 0-368 0,15-16-80 16,-9 10 0-16,0-1-128 0,4 1 176 0,-2-1-176 16,2 1 160-16,3-3-160 0,-2 2 240 0,2 0-48 0,0 1-16 0,-1 0 0 15,1 1 320-15,-1 4 64 0,-1-3 16 0,-1 4 0 16,0 0-448-16,0 0-128 0,-2 4 0 0,0 0 0 15,-1 2 0-15,1-3 0 0,-1 6 0 0,0-3 0 16,2 0 640-16,-1 2 80 0,1 0 16 0,1 0 0 16,0 1-32-16,0-3 0 0,0 2 0 0,1 2 0 15,-1-2-368-15,0 3-80 0,-1-1 0 0,-2 2-16 16,-1 2-240-16,-2-2 0 0,0-2 0 0,-3 2 0 16,-2 2 0-16,-2 1 0 0,-1-2 0 0,-2 2 0 15,-1-1 0-15,-3-2 128 0,0 3-128 0,-2-5 0 16,-2 2 0-16,0 1 0 0,-2-1 0 0,0-2 0 15,-1 0 0-15,1-2 0 0,0 2 0 0,-1-3 0 0,2-4 0 0,-1 1 0 16,0 1-160-16,1-4 160 0,-1 2-144 0,-2-3 144 16,1 0-160-16,-2-3 160 15,0 2-816-15,0 1-64 0,-1-3-16 0,1 0 0 16,1 0 176-16,1 0 16 0,2 0 16 0,3 1 0 0,3 0 512 0,2 2 176 16,4 0 0-16,2 2-144 0,2 0 144 0,3-2 0 15,2 3 0-15,3-3 128 0,2 1 256 0,1 1 48 16,1-2 16-16,1 3 0 0,5-3 304 0,3 1 64 15,2-1 16-15,0-1 0 0,4 1-368 0,-1 0-64 16,3 0-16-16,-2 0 0 0,-1 1-160 0,0 1-32 16,-1 1-16-16,-2-2 0 0,-2 4-176 0,-2-1 0 15,0 2 0-15,-3 1 0 0,2 2 0 0,-3-3 0 0,1 0-128 16,-2 1 128 0,0-1-576-16,-1-3-32 0,0 1-16 0,-2 0-14784 0</inkml:trace>
  <inkml:trace contextRef="#ctx0" brushRef="#br0" timeOffset="41366.61">29420 1903 22111 0,'4'-1'1968'0,"-1"1"-1584"0,1 0-384 0,-1 0 0 0,-1 0 1056 0,1-3 128 0,2 3 32 0,3 0 0 16,2 0 1104-16,4-2 240 0,-1 2 32 0,0 0 16 15,-1 0-1264-15,0 2-256 0,0-2-64 0,-1 0 0 16,2 3-704-16,-2-3-160 0,2 1-32 0,0 1 0 15,2 1-128-15,1 1 0 0,2-2 0 0,-2 2 0 16,2 2 0-16,2-2-144 0,0-1 144 0,1 2-208 16,1-3 208-16,-2 0 0 0,0-2 0 0,-3 0 0 15,-2 0 0-15,-4 0 0 0,-1-2 0 0,-4 2 0 0,-1-2 0 16,-4 2 0-16,0 0 0 0,-4 4 0 0,-2-1 336 0,-4 0-32 16,-2 1-16-16,-4 2 0 0,-3 3-288 0,-5-3 0 15,-1 1 0-15,-2 0 0 16,-2 1-448-16,2-2-208 0,2-1-48 0,1 2 0 15,1-3-240-15,4 3-48 0,3-1-16 0,1-2 0 0,4 2 736 0,3-3 144 16,3 1 128-16,3-1-192 0,2-1 192 0,2 2 0 16,2-4 0-16,1 2 0 0,2-2 0 0,2 2 0 15,1 0 0-15,1-1 0 0,0 2 0 0,2 0 0 16,-1 2 0-16,-1 2 0 0,0-3 0 0,-1 5 0 16,0 0 0-16,-1 1 0 0,-2 2 0 0,1 0 0 0,-3 2 0 15,-2 1 0-15,0 1 0 0,-2 0 0 0,-2 3 0 16,0-3 0-16,-1 2 0 0,0 0 0 0,-3-2 0 0,2-2 0 15,-1-1 0-15,-1-3 0 0,2-2 0 0,-1-1 0 16,1-4 160-16,-1 1-32 0,1-4-128 0,-1 2 192 16,2 0 304-16,-2 0 48 0,-1 1 16 0,-1-2 0 15,-1 1-320-15,-2 2-64 0,-2 1-16 0,-1 0 0 16,-1 1-160-16,-5 3 0 0,1 1 0 0,-2 2-11072 16,0 0-2256-16</inkml:trace>
  <inkml:trace contextRef="#ctx0" brushRef="#br0" timeOffset="42049.78">31199 1857 21183 0,'2'0'1888'0,"-2"0"-1504"0,0 1-384 0,0-1 0 0,0 3 1968 0,-2-3 320 0,1 0 64 0,0 1 16 16,0 2-832-16,-2-3-176 0,1 2-16 0,2-2-16 15,0 0-640-15,0 0-128 0,0 0-32 0,0 0 0 16,0 0-528-16,0 0 0 0,0 0 0 0,0 0 0 0,12-21 0 16,-8 20 0-16,0 1 128 0,-2 1-128 15,1 4 0-15,-2-1 128 0,-1 2-128 0,-1 4 0 0,-2-2 512 0,-1 4 0 16,-1 2 0-16,-2-1 0 0,0 5-208 0,-2-2-48 16,-1 0-16-16,0 1 0 0,0-5-64 0,2 2-16 15,-1-2 0-15,1 0 0 0,2 1-160 0,1-5 0 16,0 0 0-16,2 0 0 0,0-1 0 0,2 0 0 15,-1-1 128-15,2 3-128 0,-2-3 0 0,4 1 0 16,-1 0 0-16,0-1 0 0,1 0 0 0,1 0 0 16,1 2 0-16,1-2 0 0,0 2-144 0,1-1 144 15,2-1 0-15,1 0 0 0,1 0 0 0,1-2 0 16,3 2 0-16,-2-5 0 0,3 4 0 0,0-4 0 16,1 2 0-16,-1-3 0 0,1 0 0 0,-3 0-160 0,2 0 160 15,-3 0-128 1,0-3-368-16,-1 2-64 0,-1 1-16 0,-3-4 0 15,0 3-768-15,0 0-176 0,-4-3-16 0,1-1-13584 0</inkml:trace>
  <inkml:trace contextRef="#ctx0" brushRef="#br0" timeOffset="42367.51">31436 1879 19343 0,'0'0'1728'0,"0"0"-1392"0,0 2-336 0,0-2 0 0,0 0 608 0,0 2 48 0,-2-2 16 0,1 0 0 0,0 3 336 0,-2 0 64 15,1 4 16-15,-1 0 0 0,0 4-640 0,-1 3-112 16,-1 1-16-16,0 4-16 0,0 4-96 0,-1 3-16 15,0 4 0-15,-2 1 0 0,1 2 448 0,-2 1 96 16,1 1 16-16,-2 1 0 0,-1-2-304 0,0 0-48 16,1-2-16-16,-3 0 0 0,1-6-384 0,-2-3 0 15,1-3 0-15,-1-4-13952 0</inkml:trace>
  <inkml:trace contextRef="#ctx0" brushRef="#br0" timeOffset="43174.53">22263 8339 21183 0,'-1'-1'1888'0,"1"-1"-1504"0,0 2-384 0,0 0 0 0,1 2 608 0,-1-2 48 0,0 1 16 0,-1 2 0 0,-1 1-144 0,0 4-16 16,-2 2-16-16,-1 5 0 0,-1 1-496 0,0 3 0 16,-3 3-128-16,-1 0 128 15,-1 7-672-15,-1-3-32 0,-3 2 0 0,3 0 0 0,-2 1 272 0,2 2 48 16,-1 1 16-16,1 0 0 15,1 3-272-15,0-1-64 0</inkml:trace>
  <inkml:trace contextRef="#ctx0" brushRef="#br0" timeOffset="43717.25">23365 8630 18431 0,'10'-7'816'0,"-3"2"160"0,2 0-784 0,-3 2-192 0,-1 1 0 0,0 1 0 0,1-2 704 0,4 3 80 15,5-4 32-15,6 2 0 0,3-2 112 0,1 4 32 16,-4 0 0-16,-4 1 0 0,-2 4-768 0,-4 2-192 15,-3 0 0-15,-3 2 0 16,-4 1-1152-16,-1-2-256 0,-4 2-48 0,-2 2-16 16,-1 0 144-16,-1-1 32 0,0 0 0 0,-4 0 0 0,1-1 1168 0,-1 0 128 15,-3-2 224-15,0 0-48 0,0 0 608 0,-2 2 128 0,1-1 32 0,0 1 0 16,1 0-576-16,0-2-112 0,2 2-32 0,-1 0 0 16,3 0 48-16,-1 2 16 0,0 3 0 0,1-1 0 15,1 1 0-15,3-2 0 0,2 2 0 0,1-5 0 16,4 0 256-16,2-1 48 0,3-3 16 0,2 1 0 15,4-1 736-15,3-2 160 0,2 1 32 0,2 0 0 16,3 0-720-16,2-1-144 0,0-1-32 0,2 0 0 16,2-1-640-16,0 0 0 0,0 0-128 0,1-2-9216 15,0 3-1856-15</inkml:trace>
  <inkml:trace contextRef="#ctx0" brushRef="#br0" timeOffset="44350.2">25195 8436 22111 0,'10'-3'976'0,"-5"0"208"0,0 0-944 0,-1 3-240 0,0-2 0 0,-1 2 0 0,0 0 512 0,2 0 48 0,3-1 16 0,0 1 0 0,2-3 896 0,0 3 192 0,-1 3 48 0,-1-3 0 16,0 1-1200-16,-1 1-224 0,2-2-48 0,0 0-16 16,-1-2 128-16,3 1 32 0,1-2 0 0,-1 3 0 15,1-4 224-15,0 4 48 0,0 0 16 0,-1 0 0 16,-3 2-336-16,0 0-64 0,-2 1-16 0,-2 3 0 16,-2-3-256-16,-2 6 0 0,-2-2 0 0,-5 2 0 15,-1 1 208-15,-5 2-16 0,-1 1 0 0,-2 0 0 0,-2 2-384 0,-2 1-64 16,1 0-32-16,-1 0 0 15,-1-1-432-15,1 1-96 0,0-2-16 0,2 1 0 0,0-4 400 16,4 0 80-16,0-1 16 0,3-4 0 0,2 0 336 0,3 1 0 16,2-4 0-16,3 0 0 0,1 0 0 0,4 0 0 15,2-3 0-15,3 0 0 0,2 0-128 16,2 1-16-16,3 2 0 0,2-3 0 0,0 1 144 0,2 1 224 16,0 4-48-16,0-3-16 0,-1 3-160 0,0 0 0 15,-2 2 0-15,1-2 0 0,-4 3 0 0,1 0 0 16,-4 4 0-16,-1 0 0 0,-1 2-224 0,-3-2 80 15,-2 3 16-15,-3-4 0 0,-1 2 128 0,-2-2 0 16,-1 0 160-16,-1 4-160 0,-2-2 336 0,-1 1-16 0,-2-1-16 16,-1 0 0-16,-2 0 256 0,1-2 48 0,0 1 16 15,-1-3 0 1,3-1-1040-16,-1 0-208 0</inkml:trace>
  <inkml:trace contextRef="#ctx0" brushRef="#br0" timeOffset="44804.56">26376 8393 15663 0,'3'0'688'0,"0"2"144"0,-1 2-656 0,1-2-176 0,-2 0 0 0,-1 0 0 0,0 0 848 0,1 2 144 0,0 4 32 0,-1 3 0 0,0 1 912 0,-2 2 192 15,0-2 48-15,-2 0 0 0,-1-2-400 0,-3 3-80 16,1-3-16-16,0-1 0 0,-3 4-336 0,0-3-80 16,-1 2-16-16,1 0 0 0,-1 1-736 0,2-3-160 0,2 2-32 0,0-5 0 15,4 2-320-15,1-3 0 0,4 1 0 0,1-1 0 16,2 0 0-16,3 1 0 0,-1-1 0 0,4 1 0 16,0-1 0-16,3 0 192 0,2 3 0 0,3 1-16 15,3-3 0-15,0 2 0 0,4-1 0 16,1 0 0-16,1-2-176 0,1 0 0 0,0 0 0 0,-1-3 0 31,-3-2-848-31,-2-1-48 0,1-1-16 0,-3-2-10336 0,-3-3-2064 0</inkml:trace>
  <inkml:trace contextRef="#ctx0" brushRef="#br0" timeOffset="45049.28">26737 8436 21183 0,'-5'7'1888'0,"0"-1"-1504"0,1 3-384 0,2-3 0 0,2 1 3120 0,0-3 544 16,0 5 112-16,-2 3 32 0,0 11-2912 0,-1 8-576 16,1 3-112-16,-2 8-16 0,1-1 128 0,0 0 16 15,-1 0 16-15,1 1 0 0,-1-1 32 0,-1-1 0 16,0 1 0-16,-2 4 0 0,0-4-384 0,-1 3-256 15,-1 1 32-15,-2 2-16544 0</inkml:trace>
  <inkml:trace contextRef="#ctx0" brushRef="#br0" timeOffset="45617.52">29190 8487 35935 0,'-4'1'3200'0,"1"1"-2560"0,0 1-512 0,2 0-128 0,1 0 400 0,-4 1 64 0,-1 3 16 0,-3 4 0 0,-5 7 144 0,0 6 16 0,-2 5 16 0,2 2 0 16,2 4-528-16,3 3-128 0,0 2 0 0,2 1 0 16,0 1 0-16,2-3 0 0,-1-1 0 0,1-3 0 15,1-2 0-15,-1-3 0 0,-1-3 0 0,0-5 0 16,-1-2-192-16,2-4-80 0,1-5-16 0,-2-1-17216 16</inkml:trace>
  <inkml:trace contextRef="#ctx0" brushRef="#br0" timeOffset="46153.78">30230 8771 7359 0,'4'-2'656'0,"-2"2"-528"0,-1-4-128 0,3 4 0 16,0 0 6144-16,0 0 1216 0,2 1 224 0,1-2 48 16,4 1-6032-16,7-3-1200 0,3 1-240 0,2-2-160 15,2 0 0-15,0-4 0 0,1 0 0 0,-1 0 0 16,0 0 0-16,-1 2 0 0,-1-3 0 0,-3 6 0 16,-1 3 0-16,-5 1 160 15,0 4-160-15,-5-1 128 0,-3 2 272 0,-2 1 48 0,-4 4 16 0,-3 2 0 16,-1 3 64-16,-3 0 16 0,-3 6 0 0,-2-2 0 0,-2 5-544 15,-2-1 0-15,0 2-160 0,-4 0 160 0,0 3-304 0,-2 2 64 16,0 0 16-16,1-3 0 16,1 1-112-16,1-6-32 0,5 2 0 0,0-7 0 0,3 1 496 15,1-6 112-15,3-3 16 0,2-1 0 0,3-5 384 16,2-2 64-16,4 1 32 0,1-3 0 0,1 0-464 0,3-3-80 16,1 1-32-16,2 0 0 0,1-2-352 0,3 0-64 15,1 0 0-15,3-2-16 16,1 2-1216-16,1-2-240 0,1 4-64 0,0-2-14048 0</inkml:trace>
  <inkml:trace contextRef="#ctx0" brushRef="#br0" timeOffset="46846.03">31870 8466 6447 0,'10'0'576'0,"-3"-2"-576"0,0 2 0 0,1-2 0 16,-2 4 5392-16,-1-2 976 0,1 2 192 0,4 0 32 0,5 1-3456 0,6 1-688 0,2 3-144 0,5 1-16 0,-4 1-1376 0,0-2-272 15,-2 2-48-15,-1 1-16 0,-1-4-448 0,0 0-128 16,-3-2 0-16,-1 2 0 0,0-3-144 0,-2-2-48 16,-3 1-16-16,-1 0 0 15,-2-1-224-15,0-1-32 0,-3-1-16 0,0 1 0 0,-3 0 320 0,-1 0 160 16,-1 0-160-16,-1 0 160 0,-3 0 192 0,1 1 128 16,-3 0 16-16,-2 2 16 0,-2-3-224 0,-1 3-128 0,-1 0 128 0,-3 3-128 15,0-2 0-15,1 3 0 0,1 2 0 0,0-1 0 16,1 0-240-16,2 0-16 0,3 2 0 0,2-1 0 31,1-3-1088-31,4 2-208 0,1-5-48 0,3 0-16 16,2-1-288-16,3-2-48 0,1 0-16 0,2 0 0 15,2-2 1104-15,1 4 224 0,-1-2 32 0,0 0 16 0,0 4 1296 0,-1-2 272 0,0 5 48 0,-3 0 16 16,-2 2-128-16,0 2-16 0,-3 4-16 0,-2 1 0 16,-3 5-160-16,-2-1-16 0,-3 2-16 0,-3 3 0 15,0-3-208-15,-3 0-32 0,-2 3-16 0,0-2 0 16,-2 0 16-16,0-1 16 0,-1-1 0 0,0-5 0 15,1 0 368-15,0-1 80 0,2-3 16 0,-1-2 0 16,3 0-400-16,1-4-80 0,0-3 0 0,3-2-16 0,-1 1-432 16,1-4 0-16,2-2 128 0,-1 0-128 15,1-2-480-15,-1 0-128 0,1 1-32 16,-2 0-16816-16</inkml:trace>
  <inkml:trace contextRef="#ctx0" brushRef="#br0" timeOffset="47316.98">32887 8499 8287 0,'-2'-3'736'0,"-1"3"-592"0,2-2-144 0,0 2 0 0,0 0 3376 0,-1 2 640 0,2-2 128 0,-1 0 16 0,-1 0-1248 0,-1 3-256 0,1-2-48 0,-2 5-16 15,2-2-704-15,0 2-144 0,1 3-16 0,1-2-16 16,0 4-1072-16,0-1-224 0,0 3-32 0,0 0-16 16,0 3-368-16,-1 0 0 0,-2 3 0 0,0 0 128 0,-2-5-128 0,-1 4 0 15,-1-1 0-15,0-1 0 0,0 1 0 0,-2-2 0 16,3-1 0-16,1-2 0 0,1-2 0 0,4-1 0 16,3 1 0-16,1-2 0 0,3-1 176 0,3-4 16 15,1 3 0-15,4-3 0 0,1-3-32 16,3 4 0-16,6-2 0 0,4 2 0 0,3-1-160 0,2 1 0 15,2 1 144-15,0 1-144 16,0-2 0-16,-4 0 0 0,-1-1 0 0,-1 2-192 16,-1 2-960-16,-1-1-192 0</inkml:trace>
  <inkml:trace contextRef="#ctx0" brushRef="#br0" timeOffset="47633.95">33098 8545 37775 0,'0'-2'3360'0,"1"2"-2688"0,1 2-544 0,1 0-128 15,-1 1 320-15,1-2 48 0,-1 1 0 0,3 5 0 0,0-1-128 16,0 6-32-16,1 2 0 0,-2 1 0 0,0 4-16 0,-3 4-16 16,-1 5 0-16,0 0 0 15,-3 7-16-15,-2-4 0 0,-1 4 0 0,-4-3 0 0,-2 0 208 0,-2 0 32 16,0 1 16-16,-1 0 0 0,1-2-416 0,-1-2 128 16,3 2-128-16,-1-1 0 0,4-2-240 0,1-1-128 15</inkml:trace>
  <inkml:trace contextRef="#ctx0" brushRef="#br1" timeOffset="68049.42">28021 1312 8287 0,'-4'0'736'0,"0"-1"-592"0,1-2-144 0,2 1 0 0,1 0 2784 0,1 0 528 0,1-1 96 0,-1-1 32 0,1-3-1200 0,2-1-224 16,1-5-48-16,2 1-16 0,1 1-736 0,-1-2-160 16,2 2-32-16,-2 1 0 0,2 3 336 0,-3-2 64 15,2 2 16-15,-2 1 0 0,0 0-192 0,-1-1-32 16,0 2-16-16,0 1 0 0,0 1-736 0,-3-1-144 15,2-1-16-15,-2 4-16 0,1-1-96 0,-2-2-32 16,2 1 0-16,-2 0 0 0,1-1 32 0,2-1 16 16,0 1 0-16,1-2 0 0,0-2-64 0,1 0-16 0,1-2 0 0,2 2 0 15,-1 0 112-15,2 0 16 0,0 1 0 0,-1 1 0 16,-3 4-256-16,0 0 0 0,-3 5 0 0,-2 1 0 16,-1 3 144-16,-4 2-16 0,1 3 0 0,-5 0 0 15,-1 5-128-15,-2 1 0 0,-2-1 0 0,-5 4 0 16,0 3 0-16,-3-1 0 0,-3 3 0 0,1-3 0 15,-1 1 0-15,3-4 0 0,2 0 0 0,1-5 0 16,5-2 0-16,0-1 0 0,3-3 0 0,3-2 0 16,2-1 0-16,1-3 0 0,3-3 0 0,1 0 0 15,3-2-128-15,0 1 128 0,5-5 0 0,-1 2 0 16,4-2 0-16,0 0 0 0,3-1 0 0,-2 1 0 16,1 2 0-16,-3-2 0 0,0 1 0 0,-2 2 0 0,0-1 0 15,-2-1 0-15,0 1 0 0,-1 1 0 0,-1-1 0 16,-1-2 0-16,0 1 0 0,-1-2 0 0,1 0 0 0,-1 1 0 15,2-4 0-15,-2 0 0 0,2 1 0 0,-1-3 0 16,0 0 0-16,0-1 0 0,-1 2 0 0,-1 0 0 16,2 0 0-16,-1-1 0 0,0 3 0 0,-1 2 0 15,0 0 0-15,-2 5 0 0,0 2 0 0,-3 2 0 16,-1 5 0-16,-1 0 0 0,-3 2 0 0,-2 3 0 16,-3 4 0-16,-2 0 0 0,-2 3 128 0,-2-2 32 15,-1 4 16-15,0-2 0 0,1 0-176 0,2-3 192 16,2 3-192-16,3-5 192 0,3-2-192 0,3-2 0 15,2 1-192-15,4-5 192 0,1 0-144 0,2-2 144 16,2-2 0-16,2-2 0 0,3 0 0 0,1-1 0 16,1 0 0-16,1-3 0 0,2-2 0 0,1 1 0 0,2-2 0 0,0 1 0 15,2-3 0-15,-1-1 0 0,2 0 0 16,0-2 0-16,-2-1 0 0,0 1 0 0,-2-2 0 0,-3 2 0 16,1-3 0-16,-4 2 0 0,-1 0 0 0,-3 0 0 15,-1-2 0-15,-3 1 128 0,-2 2-128 0,-1-3 144 16,-2 1 80-16,0 2 16 0,-3 0 0 0,-1 2 0 15,2 0-240-15,-2 4 0 0,-3 0 0 0,-1 1 0 16,-1 3 0-16,-1 0 0 0,0 4 0 0,-2 2 0 16,1 5 0-16,-3-2 0 0,-2 5 0 0,0 3 0 15,-4 1 0-15,1 0 0 0,-3 4 0 0,2 1 0 16,-2-1 0-16,3 1 0 0,1-1 0 0,1-2 0 16,4-1 0-16,2-1 0 0,4 0 0 0,4-1 0 0,3-3 0 15,3-2 0-15,3-3 0 0,2 2 0 0,4-5 0 16,2-1 0-16,4 0 0 0,1-1 0 0,2-2 0 15,2-4-128-15,1 3 128 0,2-2 0 0,0 1 0 0,-2-4 0 16,-1 4 0-16,-2-2 0 0,0-2 0 0,-3 2 0 16,-1-1 0-16,-1-1 0 0,-3 2 0 0,-2-4 144 15,-2 0-16-15,-1-1 0 0,-1 2-128 0,-1-4 0 16,-2 0 0-16,-1-2 0 0,-1 1 0 0,-1-3 0 16,0 2 0-16,-1-3 0 0,0 3 0 0,-2-3 0 15,-1-2 0-15,-1 1 0 0,1 5 0 0,-2 0 0 16,0 2 0-16,-1 4 0 0,0 2 0 0,-1 1 0 15,0 3 0-15,-1 0 0 0,0 3 0 0,-2 3 0 16,1 0 0-16,-2 2 0 0,-1 4-128 0,1 3 128 16,-3 1-160-16,1 4 160 0,2-2 0 0,-1 5 0 0,1-1 0 15,2-2 0-15,3 1 0 0,3-5 0 0,2 0-128 16,3-4 128-16,3-3 0 0,2-2 0 0,4-1 0 16,0-3 0-16,2-2 0 0,4-2 0 0,1-2 0 0,2 0 0 15,1-3 0-15,1-3 0 0,1 2 0 0,-1-5 0 16,1 2 0-16,-2 3 0 0,-2-5 0 0,-1 2 0 15,-3-3 0-15,-1 1 0 0,-1-3 0 0,-4 2 0 16,0-3 0-16,-2-1 0 0,-2 1 0 0,-2-2 0 16,0-1 0-16,-2 1 0 0,-2-1 0 0,-2 2 0 15,0 2 0-15,-3 1 0 0,1 6 0 0,-4 4 0 16,0 2 0-16,-2 4 0 0,1 2 192 0,-3 2-192 16,0 4 0-16,0 2 0 0,0 3 0 0,1 1 0 15,0 0 0-15,4 0 0 0,1 0 0 0,4-1-144 0,1-1 144 16,2 1 0-16,3-2 0 0,3-3 0 0,0 0 0 0,2-1 0 15,3-1 0-15,0-1-128 0,2-1 128 0,0-3 0 16,3-1 0-16,-1 0 0 0,0-2-192 0,1 0 32 16,-2-2 16-16,0 0 0 0,-1 2 144 0,0 0-192 15,-2-3 192-15,0 0-192 0,-2 1 192 0,-1-2 0 16,1 0 0-16,-2 2 0 0,0-4 0 0,-2 2 0 16,1-2 0-16,-2 0 128 0,0-1-128 0,-1-1 0 15,-1 0 128-15,0 2-128 0,-1-2 0 0,0 0 0 16,-1 4 0-16,1-2 0 0,-1 4 0 0,0-2-240 15,0 2 48-15,0-2-20000 0</inkml:trace>
  <inkml:trace contextRef="#ctx0" brushRef="#br1" timeOffset="68633.69">28228 1776 14735 0,'-5'0'640'0,"3"0"160"0,-1 0-640 0,3 0-160 0,1 0 0 0,-1 0 0 0,2-3-1344 0,0 3-288 0,1-1-64 0,1-2-16 0,1 1 1136 0,-5 2 240 16,0 0 32-16,26-7 16 0,-16 4 1024 0,0 1 208 15,0 0 32-15,-1 2 16 0,-1 0 928 0,-1 0 176 16,-1 2 32-16,-3 0 16 0,1 1-160 0,-3 0-48 16,1 0 0-16,-1 0 0 0,-1 1 48 0,0-1 0 15,0-1 0-15,-1-1 0 0,-1 2-320 0,2-2-48 16,-1 1-16-16,0 1 0 0,0-3-800 0,-1 4-160 16,0-2-48-16,1 2 0 0,-1 0-400 0,-1 0-64 0,0 4-128 0,1 2 176 15,-2 1-48-15,-1 3 0 0,0 2 0 0,-1-2 0 16,0 3 176-16,-3 1 16 0,2 2 16 0,-3 2 0 15,-1 3 80-15,0-2 16 0,-3 5 0 0,0 0 0 16,2-5 16-16,-3 6 0 0,-1 1 0 0,-2 2 0 16,-1 0-448-16,-1-4 0 0,2 1 0 0,0-4-176 15,1-3 176-15,1-2 0 0,1-2 0 0,0-3 0 16,3-4-144-16,0-2 144 0,2-1-160 0,0-4 160 16,2-4-752-16,1-2-48 0,1-2-16 15,0-2-18544-15</inkml:trace>
  <inkml:trace contextRef="#ctx0" brushRef="#br1" timeOffset="68899.55">27808 1924 3679 0,'-7'-15'160'0,"2"5"32"0,2 2-192 16,0 3 0-16,1 0 0 0,1 3 0 0,-1 0 2080 0,-1-2 368 16,-2-4 80-16,-2 0 16 0,1 0 1152 0,0 1 224 15,4-1 48-15,0 4 16 0,4 3-1296 0,0-2-256 16,4 6-48-16,3-2-16 0,2 3-1328 0,4 1-272 15,2 5-48-15,2-2-16 0,4 6-96 0,1-2-32 16,3 4 0-16,1-1 0 0,0 2-208 0,0 2-48 16,3 2-16-16,1 1 0 0,3 4-304 0,-2 3 0 15,2-1-128-15,-2-2 128 0,-1 2 0 0,-1 0 0 16,-2-2 0-16,-3-2 0 0,0 0 0 0,-4-2 0 16,-1-1 0-16,-3 1 0 0,0-3 0 0,-3-3 0 0,-2 0-128 15,-2-4 128-15,-2-2 0 0,-2 3-192 0,0-5 192 0,0 0-18256 16</inkml:trace>
  <inkml:trace contextRef="#ctx0" brushRef="#br1" timeOffset="69318.11">28567 1510 35935 0,'-4'3'1600'0,"0"0"320"0,2 1-1536 0,-1-2-384 0,2-2 0 0,1 1 0 0,0 2 208 0,-1-2-16 0,-2 4-16 0,1-1 0 0,0 2 752 0,-1 3 160 0,2-2 16 0,0 3 16 16,2 1-848-16,0 3-272 15,3-2 160-15,1 4-160 0,1-1 0 0,1 2 0 0,3 2 0 0,0-1 0 16,1 1-224-16,0-3-80 0,2 0-16 0,-1 0 0 31,-1-1-1712-31,-1 1-336 0,-1-4-80 0,-1 2-12704 0</inkml:trace>
  <inkml:trace contextRef="#ctx0" brushRef="#br1" timeOffset="69600.86">28803 1520 34095 0,'-4'2'1504'0,"1"2"320"16,-1-3-1456-16,1 2-368 0,1-1 0 0,-1 2 0 0,2-4 528 0,-4 3 48 15,-2 2 0-15,-4 5 0 0,-3-2 208 0,-3 3 48 16,-1 0 16-16,0 0 0 0,-1 1-592 0,1-2-128 15,2 0-128-15,0-1 176 0,2-2-176 0,2 2 0 16,-1-3 0-16,1 0 0 16,1 2-432-16,0-2-16 0,0-2 0 0,1 1 0 15,0-4-1600-15,1 1-336 0,3-2-64 0,0-2-7280 16,2 1-1472-16</inkml:trace>
  <inkml:trace contextRef="#ctx0" brushRef="#br1" timeOffset="69717.07">28436 1658 8287 0,'-2'0'736'0,"1"0"-592"0,1 0-144 0,1 0 0 16,-2 0 2544-16,1 0 464 0,-1 0 112 0,1 0 16 15,2-2 464-15,2 2 112 0,2-3 0 0,-6 3 16 16,20-4-1824-16,-6 4-368 0,2 0-80 0,2 0-16 16,1 3-1152-16,1-2-288 0,1 2 0 0,2-3-11264 15,1 2-2304-15</inkml:trace>
  <inkml:trace contextRef="#ctx0" brushRef="#br1" timeOffset="70316.6">28511 2389 33167 0,'-5'0'1472'0,"2"0"304"0,0 0-1424 0,2 0-352 15,1 0 0-15,1-3 0 0,0 3 1216 0,1-1 160 16,0-1 32-16,0-1 16 0,2 0-336 0,-4 3-80 0,0 0-16 0,0 0 0 15,17-19-592-15,-12 13-112 0,0 2-32 0,0-2 0 16,1 2-256-16,-1 1 0 0,2 3 0 16,-2-3 0-16,0 3 0 0,-2 0 0 0,0 3-208 0,-1-3 80 15,1 3 128-15,-1 3-128 0,1-2 128 0,-1 2-128 16,2 3-128-16,-2 1 0 0,1-3-16 0,-1 4 0 16,-1-1 272-16,1 0 0 0,-1 0-128 0,-1 2 128 15,0 3 0-15,-3-4 192 0,1 4-16 0,-2-1-16 16,-1 4 64-16,-1 3 16 0,-1-1 0 0,-1 0 0 15,0 1-240-15,-1 1 128 0,0 1-128 0,1-4 0 0,1 2 128 16,1-2-128-16,1-2 0 0,0-2 0 16,2 1 0-16,0-4 0 0,2 1 0 0,-1-1 0 0,0-2 0 0,1 0 0 15,1-1 0-15,-1-2 0 16,2 2 0-16,0-3 0 0,3-2 0 0,1-2 0 0,1 2 0 16,2-4 0-16,1 2 0 0,4-2 0 0,-1 0 0 15,3 0 0-15,0 0 0 0,2-2 0 0,2-1 144 0,2 2-144 16,2-4 128-16,1 1-128 0,-1 1 144 15,1-3-144-15,-1-1 160 0,-2 1-160 0,-1 0 0 0,-1-3-320 16,-3 2 64-16,-2-2 0 16,-1 2-1024-16,-1-3-208 0</inkml:trace>
  <inkml:trace contextRef="#ctx0" brushRef="#br1" timeOffset="70716.98">28992 2443 31327 0,'-5'3'2784'0,"2"-3"-2224"0,0 2-560 0,2 0 0 0,1 0 2016 0,-1 2 288 0,-2-1 64 0,-1 4 16 0,-2 4-1376 0,1 2-288 0,-1 6-48 0,2-1-16 0,2 2-432 0,1 2-96 16,1 3 0-16,1-1-128 0,1 3 0 0,2 1 0 15,1 1 0-15,0-1 0 0,0-3 0 0,-1 1-192 16,2-4 48-16,-2 0 16 16,0 1-368-16,1-5-64 0,-1-2-16 0,-1-2 0 15,-1-2-1872-15,1-1-384 0,-2-3-80 0,0-2-11952 0</inkml:trace>
  <inkml:trace contextRef="#ctx0" brushRef="#br1" timeOffset="71082.61">28742 2243 23039 0,'2'-2'2048'0,"-1"-2"-1648"0,3-1-400 0,-1 4 0 16,2-3 2624-16,-1 3 448 0,2-1 96 0,3-1 16 15,4-3-1648-15,5-3-336 0,3 0-64 0,0 4-16 16,0-1-416-16,0 4-96 0,0 2-16 0,0 0 0 15,-3 6-416-15,2-2-176 0,-1 4 128 0,-1 0-128 16,1 0 0-16,-4 1 0 0,-1 1 0 0,-1 0 0 16,-2-2-320-16,-4 2 0 0,1 3 0 0,-3-2 0 15,1 1-272-15,-1 1-48 0,0 1-16 0,-1 0 0 0,0-2 512 0,0 1 144 16,1 0 0-16,0 2 0 0,-1-3 0 0,0 1 192 16,-2-2-32-16,0 0 0 0,0 3 528 0,-2-2 96 15,-2 0 32-15,-1 2 0 0,-1-2-288 0,-2 1-48 16,-3 0-16-16,-2 2 0 0,-3-2 48 0,-2 0 0 15,-3 2 0-15,-2-3 0 0,2-2-128 0,-3 3-32 16,-5-3 0-16,-3-2 0 0,0-4-352 0,2-3 128 16,-2-2-128-16,3-9-20192 0</inkml:trace>
  <inkml:trace contextRef="#ctx0" brushRef="#br1" timeOffset="73950.03">19699 666 13823 0,'-6'-10'1216'0,"1"4"-960"0,2 0-256 0,0 2 0 0,2 2 512 0,1 2 48 0,-3-3 16 0,3 2 0 16,-1-4 1040-16,-1 0 224 0,-1 0 32 0,2 2 16 15,0-1-80-15,0 4-16 0,2 1 0 0,-1 4 0 16,1 1-288-16,0 2-64 0,2 4-16 0,0 4 0 0,1 5-352 0,1 8-80 15,-1 3-16-15,0 4 0 0,0 4-656 0,-1 1-144 16,-2 0-32-16,-2 1 0 0,-3 1-144 16,-1 2 0-16,-2-1 0 0,-4 1 0 0,-2-1 0 0,0 2 128 15,-3-1-128-15,-3-3 0 0,-1-1 176 0,2-4-48 16,-1-5-128-16,0 0 192 0,-4 3 48 0,0 2 0 16,-3 4 0-16,-1 1 0 0,1-2-32 0,0-1 0 15,1-5 0-15,3-3 0 0,3-5-208 0,2-1 0 16,3-3 0-16,2-3 0 0,2 1 240 0,3-4 0 15,-1-4 0-15,3 0 0 0,0 1-240 0,3-1 176 16,-1-1-176-16,2-2 160 0,1-3-160 0,1-2 0 16,3-2 0-16,0-1 0 0,3-1 128 0,2-1 0 0,2-2 0 15,0-2 0-15,3 1-128 0,0 0 192 0,3-2-192 16,1 0 192-16,-2 2-192 0,5-2 0 0,5 0 144 16,4 1-144-16,2 1 192 0,4 0-48 0,3 2 0 15,2 1 0-15,2 1-144 0,1 1 0 0,-1 1 0 0,-2-2 128 16,-2 4-128-16,-4-1 0 0,-2 0 0 0,-2 0 0 15,-2 0 0-15,-3 4 0 0,-4-4 0 0,-3 4 0 16,-5-4 0-16,-1 2 0 0,-3-4-128 0,-3-1 128 16,-1-1-768-1,-1-1-64-15</inkml:trace>
  <inkml:trace contextRef="#ctx0" brushRef="#br1" timeOffset="74433.57">20446 914 8287 0,'-12'-2'736'15,"3"2"-592"-15,1-2-144 0,4 1 0 0,3 1 4656 0,1 0 896 0,0 0 176 0,0 0 32 0,-1-2-3344 0,-1 2-688 0,2-1-128 0,0 1-16 16,2 0-688-16,-2 0-144 0,0 0-32 0,0 0 0 16,13 20-480-16,-9-8-112 0,1 7 0 0,-2 3-128 15,2 4 384-15,-1 9-48 0,1 8 0 0,-2 4 0 16,0 4-16-16,-1 6-16 0,-2 0 0 0,-2-1 0 16,-1-5-144-16,-4 4-32 0,-1 1 0 0,-3-2 0 15,1-9-128-15,0-1 0 0,-1-7 0 0,2-4 0 16,0-6 0-16,2-4 0 0,1-4 0 0,1-4 0 0,1-5-336 15,3-7 0-15,0-3 0 0,1-7-17280 16</inkml:trace>
  <inkml:trace contextRef="#ctx0" brushRef="#br1" timeOffset="74783.3">20252 795 20271 0,'-6'-21'1792'0,"2"5"-1424"16,4 0-368-16,3 6 0 0,1 1 1344 0,0 6 208 16,1-4 48-16,4-5 0 0,6-7 464 0,3-3 112 15,7-4 0-15,0-1 16 0,-2 7-1008 0,-2 4-208 16,-2 4-32-16,0 6-16 0,-3 6-720 0,-3 2-208 16,1 5 0-16,-2 3 128 0,-1 3 0 0,0 2 16 15,1 1 0-15,-1-2 0 0,0 4 96 0,2 0 16 0,1 1 0 0,1-3 0 16,2 3-256-16,0-3 0 0,3 2 0 0,1-2 0 15,0 0 0-15,-1 0 0 0,0-1 0 0,-3-1 0 16,-1 1 0-16,-1-4 0 0,-4 4 128 0,0-3-128 16,-4 0 0-16,-4 2 0 0,-1 2 0 0,-5-1 0 15,-4 1 240-15,-5-2-48 0,-4 3-16 0,-5-4 0 16,-3 2 128-16,-7-1 16 0,-4-2 16 0,-2-3 0 16,0 1-336-16,-6-4 0 0,-6 0 0 0,-3-2 128 15,3 0-128-15,0-4 0 0,0-4 0 0,4-2 0 16,3-7-240-16,4 0-16 0,6-2 0 0,8-1-17632 15</inkml:trace>
  <inkml:trace contextRef="#ctx0" brushRef="#br1" timeOffset="76700.02">21129 1804 25791 0,'-1'0'2304'0,"1"0"-1856"0,0 0-448 0,0 0 0 0,-2 0 176 0,1 0-176 0,-1 0 192 0,-1 0-192 0,-2 1 0 0,-1-1 0 0,0 0-192 0,1 0 48 0,0 0-176 0,0 0-48 16,3-1 0-16,-2 1 0 0,3 0 368 0,-1 0 0 16,0 0-144-16,0 1 144 0,-1 4 368 0,-2-1 128 15,-1 2 16-15,-1 3 16 0,-3 2 784 0,-2 0 160 16,1 3 16-16,-2 0 16 0,-2 6-944 0,1-1-192 15,-1 3-48-15,2-2 0 0,2-2-320 0,1 1 0 0,4-3 0 16,1-4 0-16,4 2 0 0,3-3 0 0,4-1 0 16,3-4 128-16,4-2 16 0,3-4 16 15,4 0 0-15,4-4 0 0,3-2 352 0,5-3 64 0,3 2 0 16,3-4 16-16,3 0-592 0,1-2 0 0,1-3 0 0,0 1 0 16,-4-1 0-16,-1 1 0 0,-2 2 0 0,-4 1 0 15,-5-2-128-15,-6 3 128 0,-6 1-128 0,-5 2 128 16,-7 0 0-16,-6-2-160 0,-7 4 160 0,-6 0 0 15,-6-1 0-15,-9 1 0 0,-7 2 0 0,-7 1 144 16,-7 0 576-16,-6 1 112 0,-3 1 32 0,-3-2 0 16,-1 1-416-16,3-2-96 0</inkml:trace>
  <inkml:trace contextRef="#ctx0" brushRef="#br0" timeOffset="118916.28">27106 882 11967 0,'3'-8'1072'0,"-1"-1"-864"0,2 3-208 0,0 3 0 0,-2-1 688 0,2-2 80 0,2-5 32 0,4-6 0 0,2-2 992 0,0-2 208 0,-3 3 48 0,-4 6 0 16,-2 6 128-16,-7 2 16 16,-3 8 16-16,-6 2 0 0,-3 4-512 0,-5 6-96 0,-1 2-32 0,-1 2 0 15,-2 5-832-15,3-5-160 16,2 1-48-16,0-3 0 0,4-2 96 0,2-2 16 0,4-2 0 0,3 1 0 15,2-7-112-15,3 1-16 0,2 0 0 0,2-1 0 16,3 2-368-16,1 2-144 0,3 5 0 0,-1 1 144 16,4 4-144-16,0 5 0 0,0 3 0 0,2 7 128 15,1 9-128-15,-2 3 128 0,1 4-128 0,-3-3 128 16,-2-1-128-16,-3 0 160 0,-1-2-160 0,-3-3 160 16,-2 4 0-16,-1-7 0 0,-1-2 0 0,-1-2 0 15,-1-6-160-15,0-4 128 0,0-3-128 0,-1-3 128 16,2-7-128-16,0-5 0 0,1-4 0 0,0-4 0 15,2-4-576-15,0-7 0 0</inkml:trace>
  <inkml:trace contextRef="#ctx0" brushRef="#br0" timeOffset="139550.04">3809 9736 12895 0,'5'-5'1152'0,"-2"1"-928"0,1 3-224 0,-2 1 0 0,2 0 848 0,0 0 128 0,4-3 32 0,6-3 0 0,3 0-832 0,6-4-176 16,0-2 0-16,-2-2 0 0,0 2 0 0,-3-3 0 15,-4 1 0-15,0-1 0 0,-4 3 368 0,-1-2-48 16,-3 4 0-16,-3-2 0 0,1 3 64 0,-3 2 16 15,1 1 0-15,-2 1 0 0,0 4 320 0,-2-2 64 16,0 3 16-16,-2-2 0 0,-1 0-320 0,-1 2-64 16,-1-2-16-16,-2 1 0 0,-1-2-224 0,-4 3-48 15,-2-3-128-15,-3-2 192 0,-4 3 64 0,0 0 0 16,-2-2 0-16,-3 4 0 0,-4 0 160 0,-7 0 32 16,-2 0 16-16,-2 0 0 0,-1 0-464 0,-3 4 128 15,-2-4-128-15,-1 2 0 0,-2-2 0 0,1 0 0 16,3 0 0-16,0-2 0 0,2 2 0 0,0 2 0 15,2-2 0-15,3 0 0 0,2 0 128 0,4 0 16 0,1 0 16 16,3 2 0-16,5 0 560 0,-3 4 112 0,-2-2 32 16,-1 6 0-16,-2 1-592 0,2 3-112 0,4 0-32 15,0 0 0-15,2-2-128 0,2 1-144 0,1-3 144 0,2 0-208 16,2-2 208-16,-1 2-144 0,0-1 144 0,-1 1-128 16,0-3 128-16,-1 2 0 0,-1 1-144 0,1-2 144 15,2 2 0-15,2-2 0 0,1 0 0 0,3 1 0 16,3-3 128-16,2 0-128 0,4 2 0 0,2-2 128 15,1 3 16-15,2-2 0 0,2 5 0 0,0-2 0 16,0 0-144-16,2 5 0 0,2 4 144 0,1 0-144 16,0 6 0-16,0 0 128 0,2 4-128 0,0 2 0 15,-2-1 0-15,-1 1 0 0,1-3 0 0,-4 1 0 0,1-3-128 16,-2 1 128-16,0 1-128 0,-2 1 128 0,-2-1 0 16,0 1-128-16,-1-5 128 0,0 2 0 0,-1-1 0 15,-1-1 0-15,1 0 0 0,1-1 0 0,-1-4 0 0,1-1 0 16,2-2 0-16,-1-6 0 0,1 2 0 0,-1-4 0 15,1 3 0-15,-1-5 128 0,-1 4-128 0,-1-4 128 16,-1 0-128-16,1 2 128 0,-3-2-128 0,1 0 0 16,-1-2 0-16,-1 1 128 0,1-4 256 0,-2 1 48 15,1-1 16-15,-2 2 0 0,0 1 256 0,-3 1 48 16,1-2 16-16,-2 4 0 0,-2 0-528 0,-1 2-112 16,-1-1 0-16,0 2-128 0,1-2 0 0,3 0 0 15,2-2 0-15,3 2 0 0,2 0 0 0,2 1 0 16,1-3 0-16,3-2 0 0,1 2 0 0,1-2 0 15,0-2 0-15,1-2 0 0,1 2 480 0,1-2-16 16,1-2 0-16,4 2 0 0,3-2 48 0,3 2 0 0,3-4 0 16,6 2 0-16,4 0-128 0,6 1 0 0,0 0-16 0,5 1 0 15,2 0-240-15,-1 0-128 0,4 1 160 0,-1 2-160 16,1 0 0-16,1 2 0 0,1 2 0 0,-2-4 0 16,-3 3 0-16,-1-2 0 0,-1 2 0 0,-1 1 0 31,3-1-816-31,-1 0-48 0,-1 4-16 0,0-2 0 15,-2 0-240-15,0 2-48 0,0 1-16 0,-2 0-14320 0</inkml:trace>
  <inkml:trace contextRef="#ctx0" brushRef="#br1" timeOffset="151883.04">29442 2856 4607 0,'3'-2'400'0,"-2"-1"-400"0,-1 2 0 0,0 1 0 0,0 0 1536 0,-1 0 208 15,0 0 48-15,-1 1 16 0,0 2-1184 0,-3-3-240 16,-1 2-64-16,0-2 0 0,-1 2-512 0,1-4-96 16,1 2-32-16,0-2 0 0,3-2 320 0,-1 2 0 15,3-4 0-15,0-1 0 0,3 0-160 0,-1 1 160 16,2-3-128-16,1 2 128 0,0 0 0 0,1 3-192 15,-1 0 192-15,0 0-176 0,-1 0 1808 0,-1 4 352 16,0 0 80-16,-2 0 48 0,0 0 976 0,-1 2 192 16,0 0 48-16,-1-1 16 0,0 2-544 0,-2 1-112 0,3-4-32 0,0 0 32 15,0 0-1376-15,0 0-288 16,-16 11-48-16,13-10 16 0,-1 1-992 0,1-2 0 0,1-2 0 0,-2 1 0 16,3 1-320-16,-2-3 64 0,2-1 16 0,1 2 48 15,0-2-16-15,-1-1 0 0,2 2 0 0,-1-1 16 16,1 0 0-16,1 2-16 0,-1-2 0 0,-1 4 32 15,1-2 176-15,-2 4 0 0,0-1 0 0,-2 4 0 16,1-1 0-16,-3 3 256 0,0 4-32 0,0-1 32 16,-1 3-128-16,-2-1-128 0,1-1 192 0,-1 2-64 15,1-1-128-15,1 0-176 0,0 1 48 0,1-3 128 16,0-2 0-16,2 0-144 0,0 0 144 0,1-1 0 16,2 0 0-16,0-2 0 0,2 0 0 0,-1 0-128 15,3-2 128-15,-1 1 0 0,1-1 0 0,1-1-128 0,1 2 128 0,-1 0 0 16,2-1 0-16,0 2-128 0,0-1 128 0,1 2 0 15,0 0-144-15,0 2 144 0,-1 0 0 0,-1 1 0 16,2 1 0-16,-2-3 0 0,0 2 0 0,-1 0 0 16,1-3 0-16,-1 1 0 0,1-1 0 0,-1-2 0 15,0 1 0-15,0-5 0 0,0 0 0 0,0-2 0 16,1-2 0-16,0-1 0 0,2 1 0 0,2-4 0 16,-2 0 0-16,2 0 128 0,1-4-400 0,2 0-96 15,0 0-16-15,2-3 0 16,1 1-112-16,0-2-16 0,2 4-16 0,-1-4 0 0,-1 3 208 0,-1 1 64 15,0 0 0-15,-3 2 0 0,0 1 256 0,0 2 0 16,-4 0 0-16,0 1 0 0,-2 0 0 0,-3 0 0 0,0 0 0 16,-3 0 0-16,0-1 0 0,-1 0 0 0,-2-2 128 0,1 2-128 15,-1-4 0-15,0 1 0 0,-1 0 0 0,0 0 0 16,-1-1 0-16,0 1 0 0,0 0 0 16,0 1 0-16,0 0 0 0,0 1 128 0,1 2-128 0,-1 0 0 15,1 0 0-15,-2 3 0 0,1 2 0 0,-1 1 0 16,-1 0 0-16,-1 4 0 0,-2-1 0 0,-3 4 0 15,1 1 0-15,-3 0 0 0,0 1 0 0,-1 3 0 16,-1-3 0-16,-1 1 0 0,-2 3 0 0,0-5 0 16,0 4 224-16,-1-1 0 0,1-1 0 0,2-4 0 15,-1 4-224-15,2-4 0 0,-2 1 128 0,3-2-128 16,0 1 0-16,1-2 0 0,3 0-144 0,1-2 144 16,1-2-1184-16,4-3-144 0,2-2-16 0,3-3-14080 15</inkml:trace>
  <inkml:trace contextRef="#ctx0" brushRef="#br2" timeOffset="174049.21">27477 697 1839 0,'-7'4'160'0,"2"-4"-160"0,1 2 0 0,2-2 0 0,1 0 1552 0,-1 0 288 0,2 0 48 0,-1 0 16 0,-1 2-1248 0,-2-2-240 16,1 2-48-16,0-2-16 0,0 0-480 0,1 0-112 16,-1 3-16-16,1-2 0 0,1 1 256 0,-2 2 0 15,2-1 0-15,-2 0 0 0,1 3 672 0,0-2 176 16,-1 5 48-16,-1-3 0 0,-1 1 368 0,0 2 80 16,1 3 0-16,-3-2 16 0,0 3-480 0,-1-1-112 15,0 0 0-15,-2 2-16 0,0-2-528 0,-1 1-96 0,0 0-128 16,-2 0 176-16,2-1-176 0,0 0 0 0,1-2 0 15,0-1 0-15,2-2 160 0,-1 2-160 0,0-3 192 0,2 0-192 16,1 1 0-16,-2-2 0 0,2 1 0 0,1 0 0 16,-1 0-128-16,0 0 128 0,0 3-208 0,1-3 80 15,-1 2 128-15,-1 0 0 0,2-2-144 0,1 1 144 16,-1-1 0-16,1-3 0 0,1 0 0 0,1-2 0 16,-1 2 0-16,2-3 0 0,0-4 0 0,1 1 0 15,0 0 0-15,2-3-272 0,1-1 64 0,2-3 16 16,1 2-816-16,1-5-144 15,5 1-48-15,0-1 0 0,2-4-32 0,3-1-16 16,3 2 0-16,-1 0 0 0,2 1 880 0,2 0 176 0,-1 1 48 0,0 1 0 16,0 0 688-16,0 1 144 0,-3 2 16 0,0 2 16 0,-1-2 64 15,-2 1 16-15,-1 2 0 0,-2 0 0 0,-2 1-464 16,0 0-80-16,0 0-32 0,1 0 0 16,-2-1-224-16,0 4 0 0,-1-3 0 0,-2 2 0 0,1 1-160 0,-3 1 32 15,-2 1 0-15,0 1 0 0,-1 0-128 0,0 0 0 16,-1 0-16-16,0 3 0 15,-1 0-304-15,-1 1-64 0,0 2-16 0,-2 1 0 0,1 2 656 0,-1 1 224 16,-1 0 0-16,-1 2 0 0,-1 3 688 0,0-3 144 16,-1 2 32-16,-2-2 0 0,-1 1-256 0,0-1-64 15,-1-1 0-15,-1 0 0 0,-1-1-128 0,1 2-16 16,0-2-16-16,-2 0 0 0,2 0-160 0,-1 1-48 16,1-1 0-16,1 0 0 0,0-1-224 0,1-2-48 15,1-1-128-15,2 0 192 0,2-3-192 0,1-2 0 16,2 2-144-16,0-3 144 0,4-3 0 0,-2 2 0 0,3-2 0 15,0 0 0-15,2-3 0 0,1 2 0 0,0-2 0 16,3-3-192-16,-1 2 192 0,4-2-192 0,-1-1 192 16,2-1-192-1,1 0-496-15,1-2-80 0,2 1-32 0,0 0 0 16,3-2 176-16,1-3 48 0,1 1 0 0,2-2 0 0,-1 1 576 0,3 0 0 0,2-2 0 0,-1 1 0 16,1-1 0-16,1 3 0 0,-2 0 0 0,-2 0 0 15,-2 4 0-15,1-1 0 0,-2 1 0 0,-1 2 128 16,-3 0-128-16,1 1 0 0,-4 3-160 0,-2 2 160 15,-2 1 0-15,-2 0 0 0,-3 3 0 0,-1 3 0 16,-2-2 0-16,-2 4 0 0,-2 1 144 0,-2 0-144 16,0 4 128-16,-4 0-128 0,-1-1 0 0,-1 4 0 0,-2 0 144 15,-3-1-144-15,1 0 128 0,-3 2-128 0,0 1 0 16,0-2 0-16,-3 2 0 0,0-1 0 0,0 2 448 0,-4 0 16 16,2 3 0-16,-2-3 0 0,1 0-112 15,-1-1-32-15,2 1 0 0,0-4 0 0,4 0-320 0,1-2 128 16,1-1-128-16,4-2 0 0,0 0 128 0,2-1-128 15,3 0 160-15,2-4-160 0,3 0 0 0,1 0 0 16,1-2 0-16,3-2 0 0,1 0 0 0,1 0 0 16,4-4-208-16,2 0 64 0,3-2 144 0,1 0 0 15,3-2-144-15,2-3 144 0,1 1 0 0,0-4 0 16,2 0 0-16,-1-3 0 0,0 3-240 0,-1-5 80 16,0 1 16-16,2 1 0 15,-1 1-688-15,-2 2-144 0,-2 3-32 0,-1 0 0 16,1 3 352-16,-2-1 64 0,-2 4 16 0,-1 1 0 0,-3-1 448 0,0 4 128 0,-3 0 0 0,1 1 0 15,-3 2 0-15,-1 0 0 0,-1 5 160 16,-2-2-160-16,0 4 240 0,-4 1-64 0,0 2-16 0,-3 0 0 16,-1 2 528-16,-3 1 96 0,-1-1 32 0,-2 2 0 15,0-2-80-15,-3 2-16 0,-1 0 0 0,-2-1 0 16,1 3-304-16,-2-2-64 0,1 0-16 0,-3 2 0 16,1-2-16-16,-1 1-16 0,0-2 0 0,0 2 0 15,1-2 0-15,2-1 0 0,0-2 0 0,5-3 0 16,2 0-304-16,2-2 0 0,4-2 128 0,1-3-128 15,4 0 0-15,3-3 0 0,3 0 0 0,4-4-144 16,4 0-112-16,2-4 0 0,2-1-16 0,3-2 0 16,4-2-512-16,3-2-112 15,4-2 0-15,2-1-16 0,2 1 656 0,-2-1 128 0,2 1 128 0,-2 1-192 0,-2 4 192 16,-3-1 0-16,0 0 0 0,-4 3 128 0,-2 1-128 16,-2 2 0-16,-2 0 0 0,-2 1 0 0,-2 1 0 0,-3 3 0 15,-2 0 0-15,-3 1 0 0,-2 2 0 0,-2 0 0 16,-2 2-144-16,-2 0 144 0,-2 4-176 0,-2 0 48 15,-2 1 0-15,-2 2 0 0,0 2 128 0,-4-2 0 16,-2 3 128-16,0 1-128 0,-1 2 192 0,-1-3-48 16,-1 2 0-16,-2 1 0 0,2-3 544 0,0 2 96 15,1 1 32-15,0-4 0 0,3 1-528 0,1 0-96 16,2-2-32-16,4-4 0 0,-1 2-160 0,5-2 0 16,0-2 0-16,2 0 0 0,1 0 0 0,1-4-176 15,4 0 176-15,0-3-192 0,2 2-112 0,2-4-16 16,1 1-16-16,2-1 0 15,3-3-816-15,1 1-144 0,4-3-48 0,2-2 0 16,2-1 608-16,1-1 112 0,3 0 32 0,-1 0 0 0,2 0 592 0,-2-1 0 0,0 3 0 16,1-2 0-16,0 0 128 0,-1 4-128 0,0-1 0 0,-3 4 128 15,-6 0 384-15,-1 3 64 0,-2 2 0 0,-1 0 16 16,-2 2 112-16,-3 2 32 0,-2 0 0 0,-2 2 0 16,-1 2-352-16,-3 0-80 0,-2 2-16 0,-3 3 0 15,-1-2-288-15,-2 3 0 0,-2 1 0 0,-2 1 0 16,-1 2-144-16,-3 1 144 0,-4 1-128 0,0 0 128 15,-4 0 0-15,-1 3 0 0,-2-1 192 0,-2-2-64 16,2 1 80-16,0 1 32 0,1-2 0 0,0-4 0 16,4 2 272-16,2-2 48 0,4-2 16 0,3-1 0 15,2-3-432-15,4 0-144 0,1-2 0 0,4-4 144 16,2 1-144-16,3-1 0 0,2-1 0 0,3-3 0 0,3 2-208 16,3-7 80-16,2-1 128 0,4 0-208 0,0-5-112 0,3 2-32 15,2-6 0-15,2 1 0 16,3 0-208-16,0 0-32 15,0-1-16-15,1-1 0 0,-1 3 272 0,0 0 48 0,-2 1 16 0,0 3 0 0,-2-1 272 0,-1 4 0 16,-1-3 0-16,-3 6 0 0,-2-2 192 0,-3 6-64 16,-3-2-128-16,-4 3 192 0,-3 2-192 0,-2 0 144 15,-4 4-144-15,-2-1 128 0,-3 3-128 0,-3 0 0 16,-3 1 0-16,-2 6 0 0,-4-3-272 0,-3 2-48 16,-5 3 0-16,0-2 0 15,-3 3-320-15,-4 1-64 0,-2 1 0 0,0-2-16 0,-3 3 496 0,-1-1 224 16,0 2-192-16,0 1 192 0,1-1 0 0,3-4 0 15,-1 2 0-15,5-3 128 0,1-1-128 0,4-2 192 16,4-2-192-16,4-4 192 0,3 1-192 0,2-1 0 0,5-3 0 16,1 0 0-16,4 1 0 0,2-4 0 0,4-3 0 0,3 2 0 15,3-4 0-15,2 0 0 0,6-4 176 0,2 1-176 16,5-3 384-16,2-2 0 0,3-2-16 0,1 2 0 16,2-6-240-16,-2 3-128 0,1 0 128 0,1 0-128 15,-2 1 192-15,-1 2-48 0,0-2 0 0,-2 2 0 16,-1 3-144-16,-3 1 0 0,0 2 0 0,-4-1 0 15,-1 4 0-15,-5 0-144 0,-2 4 144 0,-4-2-208 16,-1 4 80-16,-5 0 128 0,-2 2-208 0,-2 0 80 16,-1-1-912-1,-4 4-176-15,-3-1-48 0,-2 3 0 0,-3 1 48 0,-1 2 16 16,-3 1 0-16,-3 0 0 0,-1 2 1776 0,-2-1 336 0,-1 4 80 0,3-4 16 0,0 1 592 16,-2-3 112-16,1 2 16 0,-1 0 16 0,1 0-432 0,1-2-96 15,2 1 0-15,2-3-16 0,4-2-720 0,2-2-144 16,3-1-16-16,2 0-16 0,4-3-304 0,0-2 0 15,4-2-176-15,3-1 176 16,2 0-608-16,4-6-16 0,3 0 0 0,1-4 0 16,5 0-768-16,3-2-144 0,4-1-48 0,1 0 0 15,4-4 944-15,0 1 176 0,3 3 32 0,-2-2 16 0,-1 2 416 0,0 0-128 16,-2 3 128-16,-3 2 0 0,-2 1 0 0,-3 4 224 16,-4 0-32-16,-2 2 0 0,-3 0 576 0,-2 2 96 15,-2 1 32-15,-3 1 0 0,-3 0 0 0,-1 3 0 16,-1-1 0-16,-3 3 0 0,-1 1-448 0,-4 0-64 15,0 0-32-15,-3 4 0 0,-3 0-192 0,-2 2-32 16,-1 1-128-16,-2-1 192 0,1 2-192 0,-2-2 0 16,0 0 128-16,1 1-128 0,1-3 128 0,2 2 0 0,0-2-128 0,0 0 192 15,1-2-48-15,0 2-16 0,1 0 0 16,0 0 0-16,0-1 0 0,-1 1 0 0,3-2 0 0,-1-2 0 16,3-1-128-16,2 0 0 0,3-1 0 0,1-4 0 15,3 0 464-15,3-2 64 0,3-2 16 0,4 0 0 16,5-5-160-16,2 0-16 0,5-1-16 0,3-3 0 15,5-3 32-15,4 0 0 0,7-2 0 0,3-5 0 16,3-1-384-16,1 1 0 0,0-1 0 0,-1 0 0 16,-2 3 0-16,1-1 0 0,0 2 0 0,1-2 0 15,0 3 0-15,-3-2 0 0,-1 5 0 0,-2 3 128 16,-6 0-128-16,-4 3 0 0,-4 4 0 0,-5 2 0 0,-5 2 0 16,-5 2 0-16,-3 2 0 0,-5 2 0 0,-3-1-176 0,-2 4 176 15,-5-1-208-15,-3 3 80 16,-4-2-336-16,-3 6-64 0,-4-1-16 0,-3 0 0 15,-2 1-48-15,-1 0-16 16,-1 2 0-16,-2-1 0 0,3-2 768 0,-1 1 160 0,4-1 16 0,-1-1 16 0,4-2 320 0,1-1 64 16,5-1 16-16,4-3 0 0,1 1-384 0,5-3-80 15,2 0-16-15,3-4 0 0,1 0-272 0,3 2 0 16,2-5 0-16,2 2 0 0,4-1 0 0,0-2 0 16,2 0 0-16,2-3-144 0,0 2-112 0,2-2 0 15,3-1-16-15,2-2 0 16,1 2-608-16,-1-3-112 0,1 4-32 0,0-1 0 15,-2 0-432-15,-3 4-80 0,-3-1-32 0,-3 1 0 16,-2 2 672-16,-4 2 128 0,-2 0 16 0,-2 2 16 0,-3-2 736 0,0 4 0 16,-2 0 240-16,-1-2-64 0,0 2 528 0,-4 2 96 0,1 0 32 15,0 0 0-15,-1 1-128 0,-2 1-32 0,0 1 0 0,-1-1 0 16,-1 3-544-16,-1-3-128 0,0 4 0 0,-2 0 0 16,-2 2 128-16,0 1 32 0,-3-1 16 0,-1 2 0 15,-1-2 16-15,-1 4 0 0,0-1 0 0,-3 1 0 16,-1 0-64-16,-1-2 0 0,0 2 0 0,1-1 0 15,0-2-128-15,2-2 0 0</inkml:trace>
  <inkml:trace contextRef="#ctx0" brushRef="#br2" timeOffset="180703.81">26902 786 1839 0,'3'-10'160'0,"-2"1"-160"0,2 2 0 0,-1 1 0 0,-1 1 752 0,1 1 112 0,-1 1 32 0,1-3 0 0,1-4-448 0,0-3-64 0,1 1-32 0,-1 0 0 15,-1 2-352-15,-3 4 0 0,0 2-192 0,-3 4 64 16,0 1-624 0,-2 2-112-16,0 3-32 0,0 0 0 0,-1 1 1328 0,0 2 256 0,0 0 48 0,0-2 16 15,1-1 16-15,1-2 0 0,2-2 0 0,0 1 0 16,1-6-320-16,0 1-48 0,2-2-16 0,0-2 0 0,0-4-96 0,2 0-32 15,0-1 0-15,-1 0 0 0,2-1 192 0,-1 2 48 16,1-3 0-16,-1 1 0 0,2 0 144 0,-2 2 16 16,0 1 16-16,0 3 0 0,-1 2-160 0,1 1-16 15,-2 3-16-15,0 1 0 0,-2 4-160 0,1 1-16 16,-1 1-16-16,-1 3 0 0,1 1 304 0,-1-1 64 16,1 0 16-16,1-1 0 0,1-2-256 0,-2-1-48 15,2-6-16-15,2 3 0 0,-1-3-352 0,1 0 0 16,-1-3 0-16,2 0 0 0,-1 0 0 0,0-1 0 15,-1 1 0-15,0 0 0 0,-1 3 0 0,0 0 144 16,0 0-144-16,0 0 0 0,0 0 672 0,0 0 32 16,0 23 0-16,0-11 0 0,-1 0-96 0,1 2-16 15,0 2 0-15,0 0 0 0,0 3-320 0,0-1-64 0,-1 4-16 16,1-1 0-16,0-1 48 0,1 0 0 0,-1 1 0 0,1-2 0 16,0 0-240-16,1-3 128 0,-1 3-128 0,1-3 0 15,2 3 0-15,0-1 0 0,-1 2 0 0,2 0 0 16,0 3 0-16,2 1 0 0,-1 3 0 0,0 1 0 15,0 1 0-15,0 3 0 0,0 0 0 0,-1 3 0 16,0 3 0-16,-2-1 0 0,1-5 0 0,-2 3 0 16,0 0 0-16,0-1 0 0,-1-3 0 0,-1 1 0 15,1-3 0-15,0 0 0 0,-1-1 0 0,2-2 0 16,-2-2 0-16,0-1-128 0,0-1 128 0,0-4 0 16,0 1 0-16,0-3 0 0,0-2 0 0,0-2 0 15,0 3 0-15,1-5 0 0,-1 2 0 0,0-5 0 16,1 2-128-16,-1-5 128 0,0 2 0 0,1-4 0 0,1-2 0 15,0 0 0-15,1-2 0 0,-1-2 0 0,0-2 0 0,0-3-128 16,0 0 128-16,-1-4 0 0,2 1 0 0,-2-2 0 16,0-2 0-16,1-2 0 0,-1-5-336 0,-1-1 32 15,0-5 16-15,0-3 0 0,0-6 128 0,-1-2 32 16,1-2 0-16,-2-2 0 0,2-3-112 0,0-2-16 16,0 2 0-16,0 3 0 0,-1 3 16 0,1 4 0 15,-1 1 0-15,0 3 0 0,-1 3 240 0,-1 2 0 16,-2 3 0-16,0-1 0 0,-1 4 0 0,-2-1 0 15,0 1 0-15,0 4 0 0,0-5 0 0,-2 2 160 16,0 1-160-16,0 2 128 0,2-2-128 0,1 2 0 16,1 1 0-16,1 3 0 0,2 4 0 0,1-3 0 15,2 6 0-15,-1-2 0 0,2 3 0 0,-1 0 0 0,1-1 0 0,0 0 0 16,2 1 0-16,-2 0 0 0,0 0 0 16,1 0 128-16,-1-1 0 0,0 1-128 0,0 0 192 0,-1 0-64 15,0 2-128-15,-1 0 0 0,0 2 0 0,0 0 0 16,-2 2 0-16,2 0 0 0,-2 2 0 0,1 0 128 15,-1 2 48-15,1-1 0 0,1 2 0 0,-1 1 0 16,1 2 128-16,2 1 16 0,-1 1 16 0,3 4 0 16,-1 2-112-16,1 5-32 0,1 1 0 0,1 4 0 15,0 1 272-15,-1 2 48 0,3 3 16 0,-2 0 0 16,1-1-336-16,-1 1-64 0,1 5 0 0,0 1-128 16,0 4 0-16,-1 5 0 0,1 3 0 0,-2-2 0 15,-1-1 0-15,-2 0 0 0,-1 4-128 0,0-3 128 0,0-1-192 16,-1 0 48-16,1 1 16 0,0-6 0 0,0-2 128 0,1-4 0 15,0-5 0-15,3-5-128 0,1-4 128 0,0-6 0 16,2-5-144-16,-1-5 144 16,2-2-880-16,-2-8-96 0,1-2-32 0,-1-13-10688 15</inkml:trace>
  <inkml:trace contextRef="#ctx0" brushRef="#br2" timeOffset="182466.77">29469 388 4607 0,'-1'-4'400'16,"0"4"-400"-16,0 0 0 0,1 0 0 0,-1 2 320 0,-1 0 0 0,0-2-16 0,-2 3 0 0,-1 0 768 0,-1 1 144 0,0 1 48 0,0 2 0 0,1 0-80 0,2-1-16 0,1 0 0 0,1-2 0 0,-1 2-400 0,4 0-96 0,0 0-16 0,0 0 0 0,2 2-240 0,0 0-48 0,2 5-16 0,0 0 0 0,0 2 32 0,1 4 0 0,0 4 0 0,2 5 0 15,-2 4 304-15,1 5 64 16,-2 2 16-16,-1 7 0 0,-2 2-176 0,-1 3-16 0,-4-4-16 0,-1 0 0 31,-4-2-816-31,1 0-144 0,-2 5-48 0,-1-2 0 0,0 1 256 0,1-2 32 0,-1-5 16 0,0 0 0 16,1 2 144-16,2-3 0 0,-1-6-144 0,4-1 144 15,0-2 0-15,3-1 0 0,1-3 160 0,3 1-160 16,1-3 0-16,1-4 0 0,2 0 0 0,-1-3 0 16,2-6 0-16,-1 0 0 0,1-3 0 0,0-2 0 15,-2-1-160-15,1-5 16 0,-1 2 0 0,-2-4 0 16,0 0-96-16,-3-4-16 0,1 2 0 0,-2-7 0 15,-1-1-64-15,0-2 0 0,-2-4-16 0,-1-4 0 16,1 1-16-16,-1-7 0 0,-2-2 0 0,0-7 0 16,0-2 32-16,-1-4 0 0,0-6 0 0,0-3 0 0,0-2 320 0,-1-5 0 15,1-3 0-15,0-3 0 0,1 5 0 16,1-5 0-16,1-5 0 0,0 1 0 0,2 3 144 0,1 5-144 16,-1 4 160-16,1 8-160 0,0 6 0 0,-2 3 0 15,2 6 0-15,-1 4 0 0,0 3 0 0,-1 6 0 16,0 3 0-16,1 6 0 0,0 4 0 0,0 2 176 15,-1 2-176-15,2 2 160 0,-1-3-32 0,1 3 0 16,0 0 0-16,0 0 0 0,1 0 64 0,1-1 0 16,-1 1 0-16,-1 0 0 0,0 0-192 0,0 0 0 15,0 0 0-15,0 0 0 0,18 24 0 0,-11-8 0 16,-1 5 0-16,1 8 0 0,2 9 416 0,-1 5 48 16,1 9 16-16,-1 3 0 0,-1 6 864 0,-2-4 160 15,-1 0 32-15,-3-4 16 0,0-2-624 0,-1-3-128 0,-1 3-32 16,0-2 0-16,-2-1-512 0,1 1-128 0,-2 0 0 0,0-1-128 15,-1-1 128-15,0 0-128 0,0-2 0 0,0-1 0 16,2 0 0-16,-1-5 0 0,3 1 0 0,0-4 0 16,1-4 0-16,0-4 0 0,2-1 0 0,0-7 0 31,2-5-320-31,4-5-80 0</inkml:trace>
  <inkml:trace contextRef="#ctx0" brushRef="#br2" timeOffset="188417.23">26564 527 9215 0,'-5'0'816'0,"1"0"-656"0,1 0-160 16,2 0 0-16,1 0 176 0,-1 0 0 0,-3 0 0 0,-1 0 0 0,-3 0 416 0,-1-3 96 0,-2 3 16 0,1-2 0 16,0 0-384-16,-1 2-64 0,2-3 0 0,-1 0-16 15,2 1 96-15,-1 1 32 0,2-2 0 0,-4 1 0 16,-1 0 112-16,0 0 32 0,-2 2 0 0,0 0 0 15,-4 0-320-15,0 0-48 0,-3 2-16 0,-2-2 0 16,1 0-128-16,-1 0-272 0,-1 2 64 0,1-2 16 16,-1 0 192-16,0 0-144 0,-1 0 144 0,-1 0-128 0,2 0-112 0,0 0-16 15,-1 0 0-15,0 2 0 0,0-2-16 0,2 0-16 16,1-2 0-16,2 2 0 0,3-2 288 0,-1 2 0 16,2 0 0-16,1-2 0 0,2 2 128 0,-1-3-128 15,2 3 0-15,-1-1 144 0,1 1-144 0,0 0 0 16,-1 0 0-16,0 0 0 0,-1 0-304 0,1 0-32 15,-1 0-16-15,0 0 0 16,1 0-416-16,-3 0-96 0,1 0-16 0,0 0 0 16,-1 1 304-16,1-1 48 0,0 3 16 0,3-6 0 15,1 3-304-15,1 0-48 0,1-1-16 0,2 1 0 0,2-2 528 0,0 2 96 16,2-4 32-16,1 4 0 0,-1-4 224 0,2 2 208 16,1-1-32-16,0 2-16 0,1-1-32 0,1-2-128 15,0-1 192-15,1 1-64 0,-1 1 0 0,2 0-128 16,-1-1 192-16,1 1-64 0,1 0-288 0,1-1-64 0,1-2-16 0,0 1 0 15,2 0 240-15,-2 0 240 0,3 2-48 0,0-3-16 16,1 2 320-16,0-2 64 0,0 2 16 16,0 1 0-16,2 0-96 0,-3 0-16 0,1 0 0 0,0 0 0 15,0 1-464-15,-1 0 0 0,0 2 0 0,-2-2-160 16,1 2 160-16,-3 0 0 0,0 0 0 0,-1 2 0 16,-1-2 0-16,-3 4 0 0,1-4 0 0,-4 3 0 15,1 0 448-15,0 1 32 0,-3 1 0 0,0 0 0 16,-1 0 192-16,1 2 32 0,-3-1 16 0,1 1 0 15,0 1-384-15,-1-2-80 0,-2 1 0 0,0-1-16 16,-1 1 64-16,0-1 16 0,-2 1 0 0,1-1 0 16,-3 0-320-16,2 0 0 0,-3 0 0 0,0 1 0 0,0 0-208 15,1-1-48-15,1 0-16 0,1-2 0 0,2 1 32 16,-1-1 16-16,1 2 0 0,-1-2 0 0,2 2 544 0,3-4 96 16,1 2 32-16,1 2 0 0,3-3-160 0,2 0-32 15,4 1 0-15,3 0 0 0,3 1-256 0,4-2 0 16,4 4 0-16,7-1-6992 15</inkml:trace>
  <inkml:trace contextRef="#ctx0" brushRef="#br2" timeOffset="193566.65">29764 596 1839 0,'-1'0'160'0,"-1"0"-160"0,2 0 0 0,0 0 0 0,0 0 128 0,0-3 0 0,0 3 0 0,-1 0 0 0,0-3 672 0,1 0 128 0,-1 1 32 0,1 2 0 16,0 0-80-16,0 0-16 0,0 0 0 0,0 0 0 16,-5-20 64-16,5 16 16 0,0 2 0 0,0-2 0 15,1 4-368-15,0-2-80 0,0 2-16 0,2-3 0 16,-1 2-96-16,2 1 0 0,0 0-16 0,-1-3 0 15,1 3-368-15,1 0 0 0,-1 0 0 0,1-1 0 16,0 1 0-16,1-1-160 0,0 0 160 0,-1-2-160 0,1 2 160 16,0-1 0-16,2-2 0 0,-1 1 0 0,1 0 0 0,-1 0 0 15,0-1 0-15,2 2 0 0,0-1 0 0,-1 2 128 16,2-1-128-16,1 1 0 0,2 1 544 0,2-3 32 16,1 3 16-16,1-2 0 0,3 2-352 0,1-2-80 15,2 2-16-15,1-2 0 0,-1 2 544 0,1-3 96 16,1 2 32-16,-2 1 0 0,2 0-288 0,-2 0-48 15,1-2-16-15,-2 2 0 0,0 0-288 0,1-3-176 16,-4 3 192-16,1-1-192 0,0 1 0 0,-2-2 0 16,0 2 0-16,0-2 0 0,0 1 0 0,-2 0-192 15,0 1 16-15,0-4 16 16,0 2-384-16,-1 2-80 0,1-4-16 0,1 1 0 16,0 1 64-16,1 1 16 0,-1-2 0 0,2 0 0 0,0 0 272 0,1 2 48 0,0-2 16 15,-1 1 0 1,-1 1-160-16,1-2-48 0,-3 1 0 0,0 0 0 0,-3 2 432 0,-1-2 0 0,-3 2 0 0,-1 0 0 15,-2-2 0-15,-1 0 192 0,-1 2-32 0,-2 0-16 16,-1-2 160-16,1 2 16 0,-2-3 16 0,0 2 0 16,0 1-336-16,1-2 0 0,-1 0-192 0,0 0 64 31,0-1-464-31,0 2-96 0,0-1-16 0,0-2 0 0,1 2-240 16,0-2-48-16,1 1-16 0,0 0 0 0,2-1 352 0,-2 1 64 15,2 0 16-15,0-3 0 0,-2 3 576 0,1-1 0 0,-2 2 0 0,-2-2 0 16,-1 2 480-16,-1 1 112 0,-4-2 32 0,1 3 0 15,-2-2 112-15,-1 0 32 0,-2 0 0 0,1-2 0 16,-1 2-496-16,0-1-80 0,0-1-32 0,-1 1 0 0,3-1-160 16,-3-2 0-16,1 1 0 0,0-1 0 0,0 2 128 15,0-3-128-15,1 0 0 0,0 1 128 0,1 0 256 16,1 0 64-16,0-3 0 0,3 3 0 0,0 2-192 0,3-2-16 16,0 2-16-16,2 1 0 0,0 0-224 0,2 1 128 15,0 1-128-15,2-2 0 0,0 3 160 0,1 0-160 16,0 0 160-16,1 0-160 0,0 0 128 0,0 0-128 15,3 0 0-15,0 3 0 0,1-3 128 0,1 0-128 16,1 1 0-16,3 1 0 0,0 1 0 0,2 0 0 16,0 1 0-16,1-1 0 0,-1 0-128 0,-1 1 128 15,0 1-192-15,-2-1 192 0,1-1-128 0,-2 4 128 16,2-4 0-16,0 2 0 0,-2 5 0 0,0-2 0 16,0 3 0-16,-4 1 0 0,-2-1 0 0,0 2 0 0,-4 1 0 15,-1-1 144-15,-2 3-144 0,-4 0 0 0,-1 0 0 16,-2 3 128-16,-2-1-128 0,-1-1 0 0,-2 2-192 15,-2 0 192 1,-2-1-672-16,-1-1-16 0,-1 1 0 0,-3-2-6208 0</inkml:trace>
  <inkml:trace contextRef="#ctx0" brushRef="#br3" timeOffset="204863.63">23184 5401 5679 0,'-4'-6'0'0</inkml:trace>
  <inkml:trace contextRef="#ctx0" brushRef="#br3" timeOffset="210132.44">23326 5294 911 0,'3'-3'0'0,"-2"0"0"0,0-2 0 0,0 3 0 0,1 0 640 0,-1 1 32 15,3-6 16-15,1-1 0 0,1-5-144 0,1 1-32 16,1 0 0-16,-1 1 0 0,-2 2-48 0,-1 0-16 16,-1 4 0-16,0 0 0 0,-1 4-208 0,0-1-48 15,-1 2-16-15,-2 0 0 0,-1 2 640 0,0 2 128 16,-1 0 16-16,1-1 16 0,-2 2-208 0,-1 1-32 0,2-2-16 0,-1 2 0 16,0-2 432-16,0 0 64 15,3-2 32-15,-1 1 0 0,1 0-32 0,-1-3 0 0,2 3 0 0,0-3 0 16,0 1-480-16,2 2-96 0,-1-3-32 0,0 0 0 15,-1 0-304-15,0 0-64 0,0 0-16 0,0 0 0 16,0 0 32-16,0 0 16 0,0 0 0 0,2 24 0 16,-3-18 224-16,0 4 32 0,0 0 16 0,0 3 0 15,-2-1-256-15,1 2-48 0,-2 0-16 0,1 0 0 16,0 1 160-16,0-2 48 0,-1 2 0 0,1-1 0 16,-1-2-96-16,0 1-16 0,2-1 0 0,-1 0 0 15,2-2 48-15,0 3 0 0,0-3 0 0,1-1 0 16,-2 1-128-16,2 1-32 0,2-1 0 0,-1-2 0 0,0 0-80 15,2 0 0-15,-2 0-128 0,0 1 192 0,0-1-192 0,-1 0 0 16,2 2 0-16,-2-1 0 0,0 1 144 0,0 0-144 16,0-2 128-16,-2 3-128 0,2 0 496 0,-1 3 16 15,1-2 0-15,0 2 0 0,1 1-304 0,-1-3-48 16,2 2-16-16,-1-2 0 0,1 1-16 0,1-1 0 16,0 0 0-16,1-2 0 0,0 3-128 0,0-4 0 15,1 0 0-15,0-1 0 0,-1 0 0 0,1-2 128 16,0 1-128-16,2-1 0 0,-3 1 0 0,1-1 0 15,-1 1 128-15,1-1-128 0,-1 1 0 0,-1 2 0 16,0-3 144-16,-2 4-144 0,0-2 416 0,-1 0 16 16,0 4 0-16,-1-2 0 0,-1 3-208 0,-1-1-32 15,0 3-16-15,-1-2 0 0,0 2-176 0,-1-1 128 0,0 1-128 16,0 1 128-16,0-4-128 0,0 4 0 0,2-2 144 16,-2 1-144-16,1 1 192 0,-1-4-16 0,3-1-16 15,-1 0 0-15,1-1-160 0,-1 0 160 0,2 0-160 0,0-1 160 16,-1-1-160-16,1 2 0 0,1-4 0 0,0 4 0 15,0-2 0-15,0 3 0 0,0 0 0 0,0 0 0 16,1 1 0-16,-1 0 0 0,2 2 0 0,-2-1 0 16,1-1 0-16,-1 2 0 0,1 1 128 0,-1-4-128 15,0 4 0-15,0-3 0 0,0 1 0 0,-1 0 0 16,1 2 0-16,-1-3 0 0,1 2 0 0,-2-2 0 16,2 0 0-16,-1-2 0 0,1 3 0 0,1-3 0 15,-1-1 0-15,0 1 0 0,2 1 0 0,-2-3 0 16,1 2 272-16,0 1-16 0,2-1-16 0,-2 0 0 15,0 0-240-15,0 1 144 0,2 2-144 0,-3 0 128 16,1-1-128-16,-1 4 0 0,0-2 0 0,0 2 0 0,-1 1 0 16,0-1 0-16,-1 0 0 0,0 3 0 0,1-3 0 0,-1 2 0 15,0 0 0-15,1 0 0 0,-2 1 0 0,1-3 0 16,-1-1 0-16,0 1 0 0,1-3 0 0,0 0 0 16,1-1 0-16,-1 1 0 0,1-1 208 0,0-2-32 15,1 2-16-15,0-2 0 0,1 2-32 0,0-2 0 16,1-1 0-16,-1 1 0 0,0 2-128 0,2 1 0 15,-1 0 0-15,2 1 0 0,-2 1 0 0,2 1 0 16,-2-1 0-16,1-2 0 0,1 2 0 0,-2 1 0 16,2-2 0-16,-2 1 0 0,1 1 0 0,-1 0 0 15,1-1 0-15,-2 1 0 0,0-4 0 0,0 2 0 0,-1-2 0 16,0 0 0-16,0-2 0 0,-1 3 0 0,1-4 0 16,-1 0 0-16,1 1 0 0,-1 0 0 0,1 2 0 0,-2-2 0 15,2 3 0-15,0-1 0 0,2 0 0 0,-1 2 0 16,0-2 0-16,2 1 0 0,-1 0 0 0,1 2 0 15,0-1 0-15,0 0 0 0,0-1 0 0,1 0 0 16,-1 2 0-16,-1-2 0 0,1-2 0 0,-2 4 0 16,1-3 0-16,0 0 0 0,-2 2 0 0,0 1 0 15,0-4 0-15,-2 0 0 0,2 1 0 0,-2 2 0 16,1-4 0-16,-3 2 0 0,1 1 0 0,0-3 0 16,-2 2 160-16,1 0 0 0,-1-2 0 0,1 5 0 15,-1-4-160-15,2 4 192 0,0-3-192 0,0 4 192 16,0-3-192-16,2-1 0 0,0-1 0 0,-1 0 0 0,4 2 0 15,-2-6 0-15,1 3 0 0,0-1 0 0,0 1 0 16,2-4 0-16,-2 2 0 0,2 0 0 0,-2 1 0 0,1-2 0 16,-1 2 0-16,-1-3 0 0,2 0 0 0,-1 1 0 15,-1 5 0-15,1-3 0 0,-1 4 0 0,0-2 0 16,0 4 0-16,1-3 0 0,1 0 0 0,-2 1 0 16,2 0 0-16,1 0 0 0,-1-1 0 0,1-2 0 15,0 2 0-15,0 1 0 0,0-2 0 0,0 0 0 16,1 1 0-16,-2-2 0 0,1-2 0 0,-1 0 0 15,0 2 0-15,0-1 0 0,-1 1 0 0,0-3 0 16,0 2 0-16,-1 0 0 0,0 0 0 0,-1 1 0 16,0-1 0-16,0 1 0 0,-1 0 0 0,0 2 0 15,1-2 0-15,-2 0 0 0,2 1 0 0,0 3 0 16,-2 1 144-16,1-2-144 0,1 2 128 0,-1-1-128 16,2-2 128-16,-1 0-128 0,1 4 0 0,0 0 144 15,0-1-144-15,0 1 0 0,1-3 128 0,1 0-128 0,-1 0 0 0,0-1 0 16,0-2 0-16,1 0 0 0,-1 0 0 0,0 1 0 15,0-4 0-15,1 2 0 0,-1 1 0 0,0-3 0 16,0 2 0-16,0 0 0 0,1 4 0 0,0-3 0 16,-1 1 0-16,1 3 0 0,0-2 0 0,1 2 0 15,-2 1 0-15,1-3 0 0,0 2 0 0,0 0 0 16,-1 0 0-16,1 1 0 0,-2-2 0 0,1 2 0 16,-1-1 0-16,0-2 0 0,0-2 0 0,0 0 0 15,0 1 0-15,0-1 0 0,0 2 0 0,1-2 0 16,-1 3 0-16,1-1 0 0,0-2 0 0,1 2 0 15,0 1 128-15,-1-2-128 0,1 0 0 0,0-1 0 16,1 0 128-16,-2 2-128 0,1 0 0 0,1-2 0 0,-2-1 0 16,0 1 0-16,2 0 0 0,-3-2 0 0,1 2 0 0,-1-2 0 15,0 0 0-15,-1 1 0 0,1 1 0 0,-2-4 0 16,1 4 0-16,-1-4 0 0,1 4 128 0,-2-1-128 16,1-2 0-16,-1 2 0 0,2 1 0 0,-2-2 0 15,1 2 0-15,1-2 0 0,-2 0 0 0,1 0 0 16,1 0 0-16,-1-1 0 0,1 0 0 0,1 2 0 15,0-3 0-15,-1 0 0 0,1 0 0 0,1 0 0 16,-1 1 0-16,0 0 0 0,1-1 0 0,-1 0 0 16,0 1 0-16,0-1 0 0,-1 2 0 0,0-1 0 15,0 0 0-15,-2 2 0 0,2-3 0 0,-3 4 0 16,0 0 0-16,1 2 0 0,-1-2 0 0,-1 2 0 16,0-2 0-16,0 0 0 0,-1 2 128 0,1 1-128 0,-1-1 0 15,0 1 0-15,1-1 0 0,0-2 0 0,1 2 0 16,0 1 0-16,2-4 128 0,-1 1-128 0,2 3 144 0,1-3-144 15,-1-2 0-15,1 2 0 0,1 0 0 0,-1 0 0 16,1-1 0-16,1 0 0 0,0-2 0 0,-1-1 0 16,2 0 0-16,-1 0 0 0,0-2 0 0,-1-4 0 15,-1 2 0-15,1-2 0 0,-1 0 0 0,0 0 0 16,0 0 0-16,0-5-160 0,-1 2 160 0,1-3-192 16,0 6 0-16,-3-20 0 0,3 5 0 0,2-11-19856 15</inkml:trace>
  <inkml:trace contextRef="#ctx0" brushRef="#br3" timeOffset="211766.57">24999 5117 6447 0,'18'-12'576'0,"-3"2"-576"0,-6 3 0 0,-2 4 0 0,-2 1 736 0,2-1 32 0,7-5 16 0,7-4 0 16,3 0 304-16,-1-1 48 0,-9 5 16 0,-7 6 0 16,-10 2 0-16,-6 7 0 0,-8 5 0 0,-6 4 0 15,-7 6 96-15,-5 7 32 0,-7 5 0 0,-1 5 0 16,-3-1-80-16,-1 5-16 0,-1 5 0 0,-1-1 0 15,0-2 16-15,-3 3 0 0,-2 5 0 0,0 1 0 16,-2 2-320-16,0-1-64 0,-1 1-16 0,-1-2 0 16,-3 4 320-16,-1-2 64 0,4-8 16 0,-6 8 0 15,-2 7-416-15,-5 3-80 0,2 4 0 0,2-4-16 0,3 1-448 16,8-7-96-16,8-12-16 0,2 0 0 16,5 1-128-16,9-8 0 0,10-2 0 0,8-8 0 15,8-5-192-15,6-4-32 0</inkml:trace>
  <inkml:trace contextRef="#ctx0" brushRef="#br3" timeOffset="212270.31">26211 5368 28559 0,'-7'6'1264'0,"-2"0"272"0,-2 4-1232 0,-1-1-304 0,2-1 0 0,0 0 0 0,-4 4-976 0,-12 8-256 0,-16 17-48 0,-20 11-16 0,-14 12 2032 0,-8 3 416 0,0 2 64 0,1-8 32 16,4-2-352-16,2-5-80 0,1 3-16 0,1-2 0 0,1 1 592 15,2 1 112-15,0 0 32 0,2 2 0 0,-2 4-416 0,-2-1-80 16,-3 5-16-16,-3 5 0 0,-5 5-704 0,-7 4-128 15,-8 11-48-15,-1-3 0 0,0 1-144 0,2-7 0 16,-1-3 0-16,4 0 0 0,6-1 0 0,2-2 0 16,5-2 0-16,6-8 0 0,9-10 0 0,2-2 0 15,2 2 0-15,8-6 0 0,5-3 0 0,8-5 0 16,5-11 0-16,8-3 0 0,5-5 0 0,6-8 0 16,7-5 0-16,6-4 0 15,6-9-704-15,8-4-80 0</inkml:trace>
  <inkml:trace contextRef="#ctx0" brushRef="#br3" timeOffset="212682.22">26573 5850 23039 0,'3'-5'2048'0,"-2"2"-1648"0,-1 3-400 0,0 2 0 15,0-2 976-15,0 1 112 0,-1 2 32 0,-2 3 0 0,-3 4-384 0,-6 8-80 16,-7 7-16-16,-9 10 0 0,-7 7 544 0,-13 8 96 15,-9 11 32-15,-10 11 0 0,-7 3-800 0,-7 8-144 16,-5-1-48-16,-3 3 0 0,-3 10-144 0,-2 0-48 16,3 3 0-16,2-6 0 0,8-7 320 0,-2 3 48 15,-3 4 16-15,1 0 0 0,0-1-48 0,-5 2 0 16,-6 1 0-16,-4 4 0 0,-1 0-208 0,-6-3-64 16,2-6 0-16,-6 2 0 0,-1 5 112 0,-1-5 16 15,4 1 0-15,8-11 0 0,13-10-112 0,5-5-16 16,9 0 0-16,11-7 0 0,8-8-192 0,12-10 0 15,9-9 0-15,10-7 0 0,9-9-128 0,10-6-128 0</inkml:trace>
  <inkml:trace contextRef="#ctx0" brushRef="#br3" timeOffset="213082.72">26664 6642 30399 0,'-18'16'1344'0,"4"-5"288"0,-1 0-1312 0,4 0-320 0,3-1 0 0,2 0 0 0,-3 2 240 0,-7 7-32 0,-8 13 0 0,-12 9 0 0,-5 12 944 0,-5 4 176 0,-2 5 32 0,-4 3 16 0,-2 4-160 0,-6 2-48 15,-3 3 0-15,-4 0 0 0,-1 2-560 0,-2 0-112 16,-1 8-32-16,-3 2 0 0,0 3-144 16,-3-1-48-16,-1-2 0 0,-1 8 0 0,-2 5-144 0,-5 4-128 15,-1-1 144-15,-5 2-144 0,-4 4 0 0,-1 3 0 16,3 5 0-16,-1-6 0 0,0-1 0 0,0 1 0 15,3 2 0-15,6-10 0 0,6-3 0 0,9-14 0 16,6-5 0-16,8-11 0 0,12-6-304 0,8-12 0 16,11-7 0-16,6-13 0 15,9-9-224-15,5-9-48 0</inkml:trace>
  <inkml:trace contextRef="#ctx0" brushRef="#br3" timeOffset="213416.54">26326 8431 35007 0,'-37'25'3120'0,"5"-1"-2496"0,8-5-496 0,10-5-128 0,-2 4 1136 0,-14 8 208 16,-26 27 32-16,-30 24 16 0,-22 21-720 0,-8 8-144 15,2 2-16-15,10-10-16 0,10-4 16 0,6-2 16 16,4-3 0-16,5-6 0 0,4-2-304 0,4-5-64 16,5 1-16-16,6-8 0 0,6-2-16 0,7-4 0 15,6 0 0-15,9-6 0 0,6-4-128 0,6-7 0 16,6-3-160-16,6-12-13056 15,5-5-2608-15</inkml:trace>
  <inkml:trace contextRef="#ctx0" brushRef="#br3" timeOffset="-214096.83">23540 6090 6447 0,'0'-2'576'0,"0"-2"-576"0,0 4 0 0,0 0 0 0,-1 0 560 0,0 0 0 0,-2 0 0 0,1 0 0 0,-4 1 96 0,-2-1 32 0,0 3 0 0,-2 0 0 0,0 0-192 0,0-2-48 15,0 1 0-15,-1 1 0 0,2-3 576 0,-1 0 128 16,2 0 0-16,0 0 16 0,1-3 480 0,1 1 80 16,-1 1 32-16,2-3 0 0,2 2-48 0,-1-1-16 15,2 2 0-15,-1-2 0 0,2 0-800 0,-2 0-144 16,2 3-48-16,0-3 0 0,0 0-288 0,1 1-64 16,-2 0-16-16,2 2 0 0,-1-2 176 0,0 1 16 15,0 1 16-15,0 0 0 0,-2 3 144 0,1-1 16 16,-2 3 16-16,1-2 0 0,1 0-448 0,2 0-80 15,-3 1-32-15,2 1 0 0,0-1-160 0,1-3 0 16,0 1 144-16,1 1-144 0,3-3 384 0,0 0 16 16,1 0 0-16,2 0 0 0,0 0-80 0,2 0 0 15,1-3-16-15,0 3 0 0,1 0-112 0,1 0 0 16,2-2-16-16,1 2 0 0,0 0-176 0,1 0 0 16,0 2 144-16,1-2-144 0,0 0 0 0,1 0 0 0,2 0 0 0,-2 0 128 15,1-2-128-15,0 1 0 0,2 1 0 0,0-3 0 16,-1 2 0-16,0 1 0 0,-1-2 0 0,-1-2 128 15,2 1 0-15,-2 1 16 0,2 1 0 0,0-2 0 16,-1 1-16-16,3 1-128 0,1-2 192 0,2-1-64 16,1 4-128-16,2-2 0 0,1 2 0 0,1 2 128 15,-1-2 0-15,2 2 0 0,0 0 0 0,-1 1 0 16,-1-2-128-16,1 1-144 0,0-2 144 0,-3 0-208 16,1-2 208-16,0 1 0 0,0-2 0 0,1-1 0 15,-2 1 0-15,0-4 0 0,0 2 0 0,0 2 0 16,-1-1 160-16,0-1-160 0,1 0 128 0,1 0-128 15,0 2 0-15,-1-1 0 0,2 1-192 0,-2 1 192 16,0 1 0-16,-1-2 0 0,-2 3 0 0,-2-2 0 0,-1 0 0 0,-3 2 0 16,0 0 0-16,-3 0 0 0,-2 0 0 0,-2 0 0 15,0 0 0-15,-1 0 0 0,-1 0 0 0,-2 0 0 16,2-2 0-16,-2 1 0 0,1 1 0 0,-2-3 0 16,0 1 160-16,0 1-160 0,2-2 208 0,-2 1-64 15,0 0-16-15,-1 0 0 0,0-1-128 0,-1 2 0 16,1 1 0-16,-3-2 0 0,3 2 0 0,-4-3 0 15,1 3 0-15,-2 0 0 0,0 0 0 0,0 3 0 16,-3-3 0-16,1 0 0 0,-1 2 0 0,-2-2 0 16,5 0 0-16,0 0 0 0,-21 1 128 0,13-1 0 15,-3 0 0-15,-2-1 0 0,1-1-128 0,-1-1 160 0,1 0-160 16,0-1 160-16,1-2-32 0,-2-3 0 16,1 2 0-16,1-2 0 0,1 1 32 0,0-3 0 0,0 1 0 15,1 1 0-15,1 0-160 0,-1-2 0 0,2 2 0 0,-1 0 0 16,2 2 0-16,-1 1 0 0,-1 0 0 0,2 0 0 15,0 2 0-15,-2-2 0 0,2 2 0 0,-1-2 0 16,2 0 0-16,-1 1 0 0,1 0 0 0,-1-2 0 16,-1 3 0-16,1 0 0 0,0 0 0 0,0-2 0 15,1 2 0-15,-1-1 0 0,1 2 0 0,0-1 0 16,0 1 0-16,0 0 0 0,1 0 0 0,2 1 0 16,-1 0 0-16,2 0 0 0,1 2 0 0,0-1 0 15,1 2 0-15,3 1 0 0,1-2 0 0,0 4 0 16,2 2-128-16,2 1 128 0,2 1 0 0,0 0 0 15,4 2 0-15,-1 1 0 0,3-1 0 0,-1-1 0 0,0 1 0 0,1-1 0 16,2 1 0-16,-2-1 0 0,-1-3-128 16,-1 1 128-16,0-1 0 0,-1 1 0 0,-3-1 0 0,-1 0 0 15,-3 0 0-15,-1 0 0 0,0-2 0 0,-2 2 0 16,-1 2 0-16,-2-2 0 0,0 2 0 0,-2 0 0 16,0 3 0-16,-2-1 0 0,1-3 0 0,-3 4 0 15,0-1 0-15,-3 3 0 0,0-1 0 0,-1 2 0 16,-1 0 0-16,-1 0 128 0,0 1-128 0,0-2 0 15,-3 4 0-15,-1-1 0 0,-1 0 224 0,0 1-32 16,-2-1-16-16,0 0 0 0,0-2 0 0,0 1 0 16,0-3 0-16,2 0 0 0,1 1-176 0,3-3 0 15,-2-4 0-15,3 0 0 0,0-1 0 0,1 0 0 16,2-1 0-16,1-4 0 0,1 2 0 0,2-2 128 16,2-2-128-16,-1 2 128 0,2 0-368 0,1-3-80 0,0 3 0 15,1-1-16 1,0 1-816-16,3-3-144 0</inkml:trace>
  <inkml:trace contextRef="#ctx0" brushRef="#br3" timeOffset="-213076.17">25681 5889 21183 0,'5'-4'1888'0,"-2"1"-1504"0,0 3-384 15,-3 0 0-15,1 0-384 0,-1 0-128 0,1-3-48 0,2 0 0 0,-1-3 2528 0,-1 2 496 0,-1-2 96 0,-1 0 32 16,-1 2-336-16,-2-2-64 0,-1 1-16 0,0 0 0 16,0-1-816-16,-1-3-160 0,0 2-48 15,1 1 0-15,-1-3-704 0,1 0-160 0,0 2-32 0,-1 1 0 16,1-3-80-16,0 2-32 0,0 0 0 0,0 1 0 16,0 0-144-16,-1 4 160 0,0 0-160 0,-2 2 160 15,2 2-160-15,-3 3 0 0,-1 1 0 0,-1 4 128 16,-1 0-128-16,-3-1 0 0,-1 4 0 0,0-1 0 15,0 2 0-15,0 1 0 0,0-3 0 0,1 4 0 16,0-2 0-16,-1 1 0 0,0 3 0 0,0-2 0 16,1 3 192-16,-1 0-64 0,2 0 0 0,-1 0 0 0,1 3-128 15,-2-2 0-15,2-2 0 0,-1 1 0 0,4-2 0 0,0 0 0 16,1-3 0-16,3-2 0 0,2-2 0 0,2 0 0 16,3-1 0-16,1-3 0 0,3 0 0 0,3-2 0 15,3 0 0-15,3-2 0 0,3-2 0 0,1 0 0 16,4-4 0-16,3-1 0 0,3 0 240 0,3-1-48 15,3-2 0-15,0-1 0 0,-1 1-16 0,3-1-16 16,-2-4 0-16,0 1 0 0,-4-1-160 0,1 1 0 16,-3 0 0-16,-1 1 0 0,-4-2 0 0,-1 1 0 15,-1 0 0-15,-4-1 0 0,-1 1 0 0,-3 2 0 16,0 0 0-16,-5-2 0 0,-1 2 0 0,-1 0 128 16,-2 1-128-16,-3-1 0 0,-3 4 144 0,-1-3-144 15,-1 2 160-15,-2 1-160 0,0 0 288 0,-2 2-32 0,-1-2-16 16,0 1 0-16,0 1-240 0,0 0 176 0,2-1-176 15,-1 2 160-15,2-1-160 0,1 2 0 0,-1-2 144 0,2 0-144 16,3 4 0-16,-1-2 0 0,1 2 0 0,2-3 128 16,0 6-128-16,0-3 0 0,0 2 0 0,0-2 0 15,1 4 0-15,-1 0 0 0,0 1 0 0,0-5 0 16,0 0 0-16,1 19 0 0,-2-10 0 0,0 1 0 16,1 0 0-16,-1 0 0 0,-2 2 0 0,2-2 0 15,0 2 0-15,-2 1 0 0,3-3 0 0,-1 2 128 16,0 0 112-16,1 2 16 0,0-2 16 0,0 1 0 15,1-4-112-15,2 4-32 0,-1 2 0 0,2-2 0 16,-1 2-128-16,2-1 192 0,0 1-192 0,2-3 192 16,-1 2-192-16,0-1 128 0,-1 2-128 0,1-3 128 0,0 1-128 15,-1 0 0-15,0 0 0 0,-1-1 0 0,-1-2 0 16,0-1 0-16,-1-2 0 0,1 2 0 0,-1-6 0 0,0 4 0 16,-1-5 0-16,0-2 0 0,2 1 0 0,-2-2 0 15,0 1 0-15,0 0 0 0,1-2 0 0,-1-2 0 16,1-1 0-16,1 0 0 0,-2-4-432 0,1 1 48 15,0-2 0-15,0 0-20560 16</inkml:trace>
  <inkml:trace contextRef="#ctx0" brushRef="#br3" timeOffset="-210864.65">25793 5889 10127 0,'0'0'896'0,"0"0"-704"0,0 0-192 0,0-3 0 0,0 2 1088 0,0-2 176 0,1 1 32 0,-1-2 16 16,2-3 640-16,-1 1 128 0,1-6 32 0,0 5 0 15,0-2-400-15,-1 2-80 0,1 1-16 0,-2 0 0 16,0 1-272-16,-2 3-64 0,0 0-16 0,-2 2 0 16,0 2-432-16,-3 5-96 0,-2-1-16 0,-1 0 0 0,-2 1-496 0,0 0-96 15,-1 1-128-15,0-2 176 0,0-2-176 0,0-1 0 16,2 0 0-16,-2-3 0 0,2 1 432 0,0-2 96 15,1 1 32-15,-1-2 0 0,0 1 80 0,1-4 32 16,-1 1 0-16,0 0 0 0,0-2-256 0,0 0-48 16,-1 2-16-16,0-5 0 0,0 6-176 0,-2-3-48 15,0-1 0-15,0 1 0 0,-1 2-128 0,-1 2 0 16,0 0 0-16,1 0 0 0,1 2 0 0,-2 0 0 16,4 0 0-16,-1 4 0 0,1-2 0 0,0 5 0 15,1-2 0-15,-1 3 0 0,2 5 0 0,1-3 0 16,0 4 0-16,0-1 0 0,3 3 0 0,0 0 0 15,1 0 0-15,1 0 0 0,3-1 0 0,0-2 0 16,2 0 0-16,0-1 0 0,2 1 0 0,-1 0 0 16,1 0 0-16,0 0 0 0,0 2 0 0,-1-1 0 0,2 0 0 15,0 2 0-15,-1 3 0 0,1-5 0 0,0 0 0 0,0-1 0 16,1-1 0-16,-1-1 0 0,3 0 0 0,-1-3 0 16,1 1 0-16,2-6 240 0,1 1-64 0,0-2-16 15,3-2 64-15,3-3 16 0,5-3 0 0,0-1 0 16,5-3-48-16,-1-1 0 0,0 0 0 0,0-1 0 15,2 1-192-15,1-3 144 0,1 2-144 0,-1-1 128 16,-1 1-128-16,-1 1 0 0,-1 0 0 0,-3 1-176 16,-2 0 176-16,-1 0 0 0,-2 0 0 0,-1-1 0 15,-1 1 0-15,-2 0 0 0,1 0 0 0,-3-2 0 16,-1 2 208-16,-1-1 32 0,-1 0 0 0,-1 2 0 0,-1-1-48 16,-3 0-16-16,0 2 0 0,-2-2 0 15,-1 1-176-15,-2-1 0 0,-1 0 0 0,-2 1 0 0,0-3 0 0,-1 3 0 16,-1 1 128-16,-2-3-128 0,0 4 240 0,1-3-48 15,-2 3 0-15,0-1 0 0,1 4-192 0,1-1 0 16,-1 4 0-16,0-2 0 0,2 3 0 0,0 0 0 16,0 3 0-16,1-3 0 0,1 1 0 0,1 2 0 15,1-1 0-15,-1 2 0 0,2-2 0 0,-1 2 0 16,1 0 0-16,-2 1 0 0,1 1 0 0,0-1 0 16,-1 1 0-16,0 0 0 0,2 0 0 0,-2-1 0 15,0 0 0-15,2 0 0 0,1-4 0 0,0 2 0 16,-1-1 0-16,2 0 0 0,-1 0 0 0,1 1 0 15,0 0 0-15,0 0 0 0,0 0 0 0,0 1 0 16,0 2 0-16,0-2 0 0,1 2 272 0,-1 0 64 16,2 3 16-16,-1-3 0 0,1 2-176 0,1 0-48 0,-2 2 0 15,1-4 0-15,1 4-128 0,-1-1 0 0,1 1 0 0,1 0 0 16,-1 0 128-16,1 1-128 0,-2 0 0 0,2 0 128 16,-1 3 144-16,0-2 32 0,1 2 0 0,0 0 0 15,1 0-176-15,-2 1-128 0,2 1 144 0,0-1-144 16,0-2 128-16,0 3-128 0,0 1 0 0,0-1 0 15,0 1 128-15,0-1-128 0,-1 3 0 0,-1 0 144 16,0 0-144-16,-1-1 0 0,1-2 0 0,-2 1 0 16,2-1 0-16,-2 0 0 0,0-4 0 0,0 0 0 15,0 1 0-15,2-3 0 0,-2-3 0 0,3 2 0 16,0-7 0-16,1 2 0 0,2-2 0 0,2-4 0 16,0-1 0-16,4-3 0 0,0-1 0 0,1-3-14816 15,1-5-2912-15</inkml:trace>
  <inkml:trace contextRef="#ctx0" brushRef="#br3" timeOffset="-207963.52">23382 6226 8287 0,'0'-9'736'0,"0"3"-592"0,1 3-144 0,-1 0 0 0,1 2 320 0,1-2 48 0,-1-3 0 0,0-6 0 15,-1-1 512-15,0 1 96 0,-4 1 32 0,-1 2 0 0,1 3-512 0,-4 2-112 16,1-1 0-16,-1 4-16 16,1 1-240-16,1 0-128 0,1 0 128 0,0 1-128 0,1 2 560 0,0-3 32 15,2 2 16-15,2 2 0 0,-1-1 848 0,2 0 160 16,0 0 48-16,3 0 0 0,1-1-240 0,2-1-32 16,3-1-16-16,1-3 0 0,3 3 160 0,2-3 48 15,0-2 0-15,4 1 0 0,1 0-560 0,-1 2-128 16,-1-2 0-16,2 2-16 0,5-1-496 0,4 2-112 15,2 1-16-15,2 0 0 0,-1 0-256 0,0 0 160 16,3 0-160-16,0-2 128 0,0-2-128 0,0 0 0 16,2 2 0-16,2-1 0 0,-2 2 0 0,-1-2 0 15,-2 0 0-15,2-3 0 0,4 2 0 0,-1-1 0 16,1 1 0-16,-2 2 0 0,-9 1 0 0,3-2 0 16,1 1 0-16,0 0 0 0,-3 2 0 0,-3 0 0 0,-3-2 0 15,-4 2 0-15,-4 2 0 0,-5-2 0 0,0 4 0 0,-6-1 0 16,0 0 0-16,-2 0 0 0,-2 0 0 0,1 0 0 15,-2 1 0-15,1-1 0 0,1 1 0 0,-1 1 0 16,2-5 0-16,0 4 0 0,1-2 0 0,1-2 0 16,0 0 0-16,1 0 0 0,2 0 0 0,1 0 0 15,2-2 0-15,-2 2 0 0,-1-4 0 0,-1 1 0 16,-3 3 0-16,-2-3 0 0,-4 3 0 0,-6-3 0 16,-2 3 0-16,-9 0 0 0,-5 3 0 0,-7-3 0 15,-2 1 0-15,-9 1 0 0,-8 1 0 0,-6-3 0 0,5 4 0 16,-7-4 0-16,-8 2-144 0,-4 2 144 0,2-2 0 15,-1 2 0-15,0-1 0 0,2 0 0 0,1 3 0 16,5-2-128-16,4 0 128 0,4 1 0 0,4-2 0 0,2 0 0 16,3 1 0-16,3-3 0 0,2 1 0 15,3-2 176-15,2 0 0 0,2-3 0 0,4 0 384 0,3-1 80 16,3 2 0-16,3-2 16 0,3-2-272 0,1 0-64 16,4 0-16-16,3 0 0 0,2-1-112 0,1 4-32 15,2-4 0-15,1 4 0 0,2-3-160 0,1 2 0 16,3-2 0-16,1 0 0 0,2 3 0 0,1-1 0 15,2 1 0-15,4 0 0 0,3 1 0 0,4 0 0 16,4 0 0-16,4 2 0 0,1 0 0 0,7 0 0 16,6 2 0-16,6-2 0 0,3-2 0 0,3 2 0 15,2 0 0-15,-2-4 0 0,-3 2 0 0,5-4 0 16,5-2 0-16,0 2 0 0,-2 0 0 0,-2 0 0 0,-1 3 0 0,-2 3 0 16,-4 0 0-16,-3-2 0 0,-2 2 0 15,-5 0 0-15,-1-2 0 0,-3 2 0 0,1 0 0 0,-2 0 0 16,-2 0 0-16,-2-2 0 0,0 1 0 0,-1 1 0 15,-1-3 0-15,-2 1 0 0,-2 1 0 0,-2-2 0 16,-3-1 0-16,-1 2 0 0,-1-1 0 0,-3 2 0 16,0-4 0-16,-2 4 0 0,-1-3 0 0,-3 2 0 15,0-1 0-15,-3 2 0 0,-1-1 0 0,-2-2 0 16,-1 4 0-16,-3-3 0 0,0 1 0 0,0 1 0 16,-2 1 0-16,0 0 0 0,0 0 0 0,-3 0 0 15,0 1 0-15,-2 1 0 0,-1-2 0 0,-2 3 0 16,-1-2 0-16,-2 2 0 0,-1-1 0 0,0-2 0 15,-2 1 0-15,0-1 0 0,-2 0 0 0,1 0 0 0,-2-1 0 16,2-1 0-16,-1-1 0 0,2-1 0 0,0-2 0 0,2 3 0 16,0-6 0-16,1 1 0 0,0 2 0 15,0-4 0-15,3 2 0 0,-1-2 0 0,1 1 0 0,-1 2 0 16,1-2 0-16,2 3 128 0,-2 0-128 0,1 0 0 16,0-1 0-16,1 4 0 0,-1-1 0 0,1-1 0 15,1 1 0-15,-2 1 0 0,2 0 0 0,0-1 0 16,1 2 0-16,1 1 0 0,1-2 0 0,-1 0 0 15,2-1 0-15,-1 1 0 0,1 0 0 0,0-2 0 16,0-1 0-16,-1-1 0 0,1 1 0 0,-2-1 0 16,2-2 0-16,-2-2 0 0,0 2 0 0,-1-1 0 15,2-2 0-15,-2 2 0 0,0 1 0 0,0 2 0 16,0 1 0-16,0 1 0 0,1 4 0 0,-1-2 0 16,2 3 0-16,0 3 0 0,1-3 0 0,-1 3 0 15,3 0 0-15,1 1 0 0,3-1-128 0,2 0 128 0,3 0 0 0,3 0 0 16,3 1 0-16,2-2 0 0,5-2 0 0,0 1 0 15,2 2 0-15,5-1 0 0,2 2 0 0,2-1 0 16,2 4 0-16,-1-1 0 0,1 3 0 0,-4-2 0 16,0 3 0-16,-1-1 0 0,-2 1 0 0,0 2 0 15,-2-3 0-15,-1 2 0 0,-3 0 0 0,-2-4 0 16,-2 2 0-16,-4 1 0 0,-1-1 0 0,-2-2 128 16,-2 2-128-16,-2 1 0 0,-1-4 0 0,-1 1 0 15,-1 2 0-15,-2-3 0 0,3 0 0 0,-4 0-176 16,2 0 176-16,-2 1 0 0,2-1 0 0,-2 1 0 15,0-1 0-15,0-2 0 0,1 2 0 0,-1-1 0 16,0 0 0-16,0 0 0 0,-1 1 0 0,0-2 0 16,-1 2 0-16,-1 0 0 0,-1 1 0 0,-2 0 0 0,0 2 0 15,-2 1 0-15,-2-2 0 0,-1 5 0 0,-2-3 0 0,0 2 0 16,-2-1 128-16,-2 1-128 0,0 3 0 0,0-1 0 16,0 1 0-16,1-3 0 0,0 0 240 0,0 2 80 15,1-2 0-15,1-2 16 0,2-1-176 0,0 1-32 16,1 0-128-16,0 0 192 0,0-1-48 0,1 3-16 15,-1-5 0-15,2 3 0 0,-1-1 48 0,2-1 0 16,-2-2 0-16,0 2 0 0,2 0-176 0,0-1 0 16,-1-4 0-16,2 1 128 0,1 0 128 0,-1-2 32 15,1 1 0-15,0 0 0 0,0-3-144 0,0 3-16 16,1 1-128-16,1-4 192 0,-1 2-192 0,1-2 0 16,0 1 0-16,0-1 0 0,1 0 0 0,1 0 0 15,-1-1 0-15,2 1 0 16,0-2-656-16,2 2-176 0,-1-4-48 0,2 1-12368 0,1 1-2464 0</inkml:trace>
  <inkml:trace contextRef="#ctx0" brushRef="#br3" timeOffset="-207063.53">24999 6049 19343 0,'4'-2'1728'0,"-1"2"-1392"0,-1 0-336 0,-1 0 0 0,2-3 816 0,-1 3 80 0,3-1 32 0,1-1 0 0,3-2 16 0,1 0 0 0,-1 2 0 0,-2-1 0 16,-1 2-704-16,-1 1-240 0,-1 1 144 0,-2 2-144 16,-1 3 0-16,-1-2 0 0,-1 4 0 0,-2 2 0 15,-1 3 0-15,-4 3 0 0,-1 2 0 0,-5 2 0 16,-2 5 0-16,-1-1 0 0,-4 2 0 0,-1 3 0 16,0-1 256-16,-1-3 32 0,-3 1 0 0,-1-1 0 15,-2 1 736-15,1-4 160 0,-2 0 32 0,2-3 0 16,-1-3-64-16,2-4 0 0,0 1 0 0,2-4 0 15,1 0-320-15,3-4-64 0,3 1 0 0,2-1-16 16,1-4-480-16,3 2-80 0,3-6-32 0,3 0 0 16,3-4-32-16,3 0 0 0,3-4 0 0,2-1 0 0,3-5-128 15,5 0-176-15,0-1 48 0,5-3 0 0,3 1 128 16,1-2 0-16,3-1 0 0,-1 1 0 16,2 0-496-16,0 1-64 0,-1 2-16 0,-1 3 0 15,-3 3 80-15,-2 0 16 0,2 3 0 0,-3-1 0 16,-2 4-128-16,-1-3-32 0,-2 0 0 0,0 1 0 15,-1-3-224-15,-2 2-48 0,-1 0-16 0,-2 1 0 0,-2 0 528 0,0 0 96 16,0-1 32-16,-3-4 0 0,-1 3 272 0,-1 0 0 16,-1 0 0-16,-1 4 0 0,-2-3 0 0,0 1 0 15,1-1 128-15,-1 4-128 0,-1-3 0 0,0 3 176 16,0 0-176-16,0 2 160 0,1 1-160 0,0-1 128 16,0 1-128-16,0 0 128 0,2 0-128 0,-2 1 160 15,1 0-160-15,1-2 160 0,-1 0 592 0,1 0 112 0,1 0 32 16,-2-2 0-16,2 0 160 0,0 0 32 15,0 0 16-15,-2-4 0 0,2 4-608 0,-2-4-128 0,2 1-32 16,0 0 0-16,-2 0-192 0,2 1-144 0,0-3 192 0,-1 4-192 16,-1-3 0-16,-1 3 0 0,-1 1 0 0,0 0 0 15,-2 4 0-15,-2-1 0 0,-1 3 0 0,-2 0 0 16,-3 1 0-16,-1 3 0 0,-4 0 0 0,-1 0 0 16,-1 0 0-16,-1 3 192 0,-1-4-64 0,-1 0-128 15,-1 1 496-15,2-4-16 0,-2 0 0 0,2 0 0 16,3-3-256-16,3 1-48 0,3-2-16 0,2-2 0 15,4-2-160-15,4-2 192 0,3-1-192 0,9-6-18256 16</inkml:trace>
  <inkml:trace contextRef="#ctx0" brushRef="#br1" timeOffset="-200342.88">20185 6783 16575 0,'-4'0'1472'0,"0"0"-1168"0,3 0-304 0,-1 0 0 0,2 0 1344 0,-1 0 192 0,-3 0 64 0,1 0 0 0,-2 0 112 0,0 0 16 16,1-3 16-16,2 3 0 0,2-4-272 0,2 2-48 15,2-2-16-15,3-2 0 0,2 0 0 0,0 0-16 16,0 2 0-16,0-1 0 0,0 4-592 0,-3 1-112 16,0 1-32-16,-2 4 0 0,-2 1-480 0,0 4-176 15,-4 0 0-15,1-1 144 0,0-2-144 0,-2 2 0 16,2 1 0-16,-1-2 0 0,0 2 0 0,1-4 192 15,1 0-192-15,0 1 192 0,1 0 64 0,1-1 32 16,0 0 0-16,1 1 0 0,-1 2-96 0,1 4 0 0,-2-1-16 0,0 7 0 16,-1-2-176-16,0 4 128 0,-1-1-128 0,0 1 128 15,-2 2-128-15,-1 2 0 0,1 1 0 16,-1 1 0-16,-1-1 0 0,-1 3 0 0,0-1 0 0,-2 1 0 16,0-1 0-16,-1 0 0 0,0 1 0 0,1-3 0 15,-1-3 0-15,3-3 0 0,0-4 0 0,3-3 0 16,2-1 0-16,0-2 0 0,2-4 0 0,0 0 0 15,2-2 304-15,-1 0-32 0,2 1 0 0,-2-2 0 16,2 1-272-16,-2 1 0 0,2-1 128 0,-1-2-128 16,0 2 0-16,1-3 0 0,0 2 0 0,-2-1 0 15,2-2 0-15,-2 4 0 0,1-4 0 0,1 2 0 16,-2-1 0-16,0 2 0 0,2-3 0 0,1 0 0 0,-1 0 0 0,1-4 0 16,2-1 0-16,2-1 0 0,1-1 288 0,2 1 0 15,0-4 0-15,2 0 0 0,2 1-128 0,-1-3-32 16,1 3 0-16,0 2 0 0,0 0-128 15,2 1 192-15,0 3-192 0,-2-1 192 0,-1 1-192 0,0 1 0 16,0 1 0-16,0 1 0 0,-1-3 0 16,0 1 0-16,-2 0 0 0,1-2 0 0,-2 0 0 0,0 0 0 15,0-1 0-15,-1 0 0 0,0 0 0 0,-3 2-192 16,-1-4 32-16,-1 4 16 0,-1-4-208 0,1 1-32 16,-1 0-16-16,2-4 0 15,0 2-544-15,2 0-96 0,1-3-32 0,3 1 0 16,-1 3-1664-16,1-2-336 0</inkml:trace>
  <inkml:trace contextRef="#ctx0" brushRef="#br1" timeOffset="-199930.25">21046 6616 17503 0,'-7'2'1552'0,"0"2"-1232"0,0 3-320 0,1-2 0 0,2-1 1920 0,2 0 336 0,-2 2 64 0,-3 2 16 0,-5 6-944 0,0 2-192 16,-3 5-48-16,2-2 0 0,3 0-176 0,4-4-32 16,1 1-16-16,2 0 0 0,4 1-144 0,1-1-16 15,0 2-16-15,2 1 0 0,0 0-96 0,0 3-16 16,0 1 0-16,0 4 0 0,0 2-400 0,-2 3-96 16,1-3-16-16,-2 1 0 0,0-3-128 0,-2-2 0 15,1 0 0-15,-3-3 0 0,3-2 0 0,-2-2 0 16,-2 1 0-16,2-5 0 0,-2 0 0 0,0-1 0 15,-1-1 0-15,0-2 0 16,0 0-704-16,-1-4-192 0,1 0-16 0,0-2-15440 0</inkml:trace>
  <inkml:trace contextRef="#ctx0" brushRef="#br1" timeOffset="-199420.41">20935 6493 35007 0,'-3'-7'1552'0,"1"-2"320"0,1 3-1488 0,-1 2-384 0,2 1 0 0,0 3 0 16,2-3 0-16,-1-3 0 0,-1 0-160 0,1-4 160 15,0 0 512-15,2 0 224 0,-1 1 32 0,2-1 16 0,2 1-624 0,0 0-160 16,2-1 0-16,0-2 0 16,5-1 0-16,0 0 128 0,3 0-128 0,3-3 128 0,2 4 112 0,1-4 16 15,2 3 0-15,-1-1 0 0,0 4-256 0,-2 1 0 16,1 4 0-16,-2 3 0 0,-3 4 0 0,-2 2 0 16,0 2 0-16,-3 6 0 0,-1-2-176 0,0 3 176 15,-1 0-160-15,-1 2 160 0,-1 1 0 0,0 0-144 16,-2 3 144-16,-1-3 0 0,0 2 0 0,-3 0 0 15,1 0 0-15,-1 3 0 0,0-3 0 0,-4 3 0 16,1-3 0-16,-1-1 0 0,-2 2 0 0,-1-3 0 16,0 0 0-16,-2 1 0 0,-1 0 0 0,-2-4 144 0,-1 2-144 15,0-1 160-15,-1 0-160 0,-1-1 160 0,0 0-160 16,0 0 160-16,0-3-160 0,-2 2 0 0,0-3 144 16,0 2-144-16,-2 0 0 0,1 1 0 0,-1-2 0 0,-1 0 0 15,2 0 0-15,-1 0 0 0,0-1 0 0,0-1 0 16,4 0 0-16,0-2 128 0,2 0-128 15,1-2 0-15,3 1 0 0,2-4 0 0,1 1 0 0,2 0 0 16,1 0-176-16,2-2 176 0,0-2-208 0,3 0-16992 16</inkml:trace>
  <inkml:trace contextRef="#ctx0" brushRef="#br1" timeOffset="-198413.36">21490 7015 21183 0,'0'-5'1888'0,"1"3"-1504"16,-1-2-384-16,1 4 0 0,-1-3-560 0,2 3-176 0,-1-3-32 0,0-2-16 0,0 0 2576 0,2 0 512 16,-1 1 96-16,2 2 32 0,0 2-464 0,0 2-96 15,0 4-16-15,0 1 0 0,1 5-512 0,-1 4-96 16,0 3-32-16,-3 4 0 0,-2 4-656 0,-2 2-144 15,-2 7-32-15,-5 2 0 0,-1 5-384 0,-4-2 0 16,0 0-224-16,-1-3 80 0,-3 0 16 0,-1-3 0 16,-1 0 0-16,1-4 0 0,3-9-80 0,4-6-16 15</inkml:trace>
  <inkml:trace contextRef="#ctx0" brushRef="#br1" timeOffset="-192974.34">23205 6885 911 0</inkml:trace>
  <inkml:trace contextRef="#ctx0" brushRef="#br1" timeOffset="-192097.84">23282 6827 6447 0,'7'-2'272'0,"-2"-1"80"0,0 2-352 0,-2-2 0 0,-2 3 0 0,-1 0 0 16,1 0 1120-16,0 0 160 0,1 3 16 0,-2-3 16 15,0 4 416-15,-4-1 96 0,0 2 16 0,-2-1 0 16,1 0-112-16,-1 1-32 0,0-2 0 0,1-1 0 16,0 0 544-16,1 1 128 0,2-3 0 0,0-3 16 15,2 3-1232-15,0-4-256 0,3 1-64 0,-2 0 0 16,3-3-400-16,-1 2-96 0,1-1-16 0,0 2 0 0,-2-1-320 15,1 1 0-15,-3 3 0 0,-1 0 128 0,-3 3-128 0,-2 1 0 16,-3 2 0-16,-2 2 0 0,-1-1 0 0,-1 0 0 16,0 2 0-16,-1-3-128 0,3 0 128 0,1-2 0 15,0-1 0-15,3 1 0 0,-1 1 640 0,2-4 64 16,2 2 16-16,1-1 0 0,0 2-224 0,1-4-48 16,0 3-16-16,1 0 0 0,0-2-240 0,0 4-32 15,-1 2-16-15,1-1 0 0,0 1-144 0,-1 2 0 16,0 3 0-16,0-2 0 0,-1 4 0 0,2 1 0 15,0 3 0-15,0-2 0 0,2 1 0 0,-1 1 0 16,1-5 0-16,2 0 0 0,0-1 0 0,1-4 0 16,1-2 0-16,0-1 0 0,0-5 0 0,1 0 0 15,1-3 0-15,1-1 0 0,0-2 0 0,1 0 0 16,1-4 0-16,-1-2 0 0,1 2 208 0,-2-2-32 0,1-3-16 16,0 1 0-16,-1-2-160 0,0 1 0 0,-1-1 0 0,-1 0 128 15,0 0-128-15,-1 0 0 0,2 1 144 0,-4-1-144 16,2 0 160-16,-2 4-32 0,-1-1-128 0,1 3 192 15,-2 0-48-15,0 2-16 0,0 2 0 0,-1-2 0 16,0 3-128-16,0 2 0 0,0-4 0 0,-1 4 128 16,0 0-128-16,0 3 0 0,-2-2 0 0,-1 2 0 15,-1 2 0-15,-1-2 0 0,0 3 0 0,-3 0 0 16,1 1 0-16,-3 2 0 0,1 0 0 0,-1 3 0 16,-2-3 0-16,1 4 0 0,0 0 0 0,-1 0 0 15,3 1 0-15,-1-1 0 0,0 2 0 0,2-2 0 16,1 3 0-16,2-4 0 0,1 1 0 0,1-1 0 15,3 1 0-15,-1-3 0 0,5 2 0 0,-1-3 0 0,5 0 0 0,0 1 0 16,3-4 0-16,1 0 0 0,4 0 0 0,0-3 0 16,2-2 0-16,2 1 0 0,0-4 0 0,0 0 0 15,-1-1 0-15,-2-1 0 0,-1 3 0 0,1-4 0 16,-1 2 0-16,-1-3 0 0,-2 2 0 0,-2-2 0 16,-1 2 0-16,-4 1 0 0,-3-1 0 0,-3 1 0 15,-2 3 0-15,-1-4 0 0,-4 2 0 0,-1 2 0 16,-2 0 0-16,-2 2 0 0,-1-2 0 0,-2 3 0 15,0 0 0-15,0 0 0 0,-1 3 0 0,1 1 0 16,-1-2 0-16,3 2 0 0,1-2 0 0,1 5 0 16,1-4 0-16,1 1 0 0,1 2 192 0,2 0-64 15,1 0 0-15,1 2 0 0,1 1-128 0,1-1 0 16,2-2 0-16,1 4 0 0,1-4 0 0,2 4-176 16,2-3 48-16,0 0 0 0,1-1 128 0,1 0 0 0,2 1 0 15,-2-1 0-15,2-4 0 0,-1 2 0 0,-1-4 0 0,0 0 0 16,0 0 0-16,-2-4 176 0,-2 2-48 0,1-1 0 15,-3 0-128-15,-1-1 0 0,-1-2 0 0,0-1 0 16,-2 1 240-16,0 0 16 0,-1 0 0 0,0 0 0 16,0 2-112-16,-1 0-16 0,2-1 0 0,-2 4 0 15,0 1-128-15,1 0 0 0,-1 0 0 0,1 4 0 16,0-2 0-16,-1 2 0 0,0-2 0 0,0 5 0 16,-1-2 0-16,-1 1 0 0,1 2 0 0,-1 1 0 15,-2 1-576-15,2 2-160 16,-2-1-32-16,3 1-18496 0</inkml:trace>
  <inkml:trace contextRef="#ctx0" brushRef="#br4" timeOffset="-182876.57">31783 5249 4607 0,'-5'0'400'0,"3"-2"-400"0,-1 2 0 0,3 0 0 0,0-3 704 0,1 2 48 0,1 1 16 0,-1-2 0 16,1-2 224-16,2-1 48 0,1-1 16 0,0 1 0 15,0 2-288-15,0 0-48 0,-1 3-16 0,-2 0 0 16,1 3 560-16,-2 0 96 0,0 4 32 0,-2 2 0 16,0 1-96-16,-2 2-16 0,1 2 0 0,-2 1 0 15,0 1-272-15,-1 0-64 0,0 2-16 0,0-2 0 16,0-2-224-16,2 1-64 0,-1 1 0 0,1-1 0 0,1-2-288 0,0 3-64 16,-1-1-16-16,1 1 0 0,-1 0-128 15,1 0-16-15,-1 3-128 0,-1-3 192 0,2 3 320 0,-2 0 64 16,1 4 16-16,0-1 0 0,1 3-272 0,-2-3-48 15,1 5-16-15,1-1 0 0,-1 0 16 0,1 2 0 16,0 3 0-16,-2-2 0 0,1-1-272 0,0 4 0 16,0-1 128-16,1-2-128 0,-1-1 0 0,1 1 0 15,1-1 128-15,-1 1-128 0,1-1 0 0,2-2 160 16,-1 2-160-16,3-3 128 0,-1 1-128 0,1-1 0 16,2 0 0-16,-2 1 128 0,2-4-128 0,0 2 0 15,0 2 0-15,0-3 0 0,0 1 0 0,-2-1 0 16,-1 1 0-16,-1-1 0 0,-1 0 0 0,0 2 0 15,-1-5 0-15,0 3 0 0,0-1 0 0,-2 1 0 0,1-1 0 16,0 0 128-16,0 1-128 0,-1-1 0 0,2 0 0 16,0 0 128-16,0 1-128 0,1-2 0 0,0 1 0 0,0 0 0 15,0-2 0-15,1-2 128 0,1 2-128 0,1-2 0 16,-1-2 448-16,1 0 16 0,1-3 0 0,-1 2 0 16,0-3-272-16,0 1-48 0,-1 0-16 0,0-3 0 15,-1 3-128-15,1-3 0 0,-2-2 0 0,1 2 0 16,-1 3 0-16,1-1 0 0,-1 1 128 0,0 2-128 15,-1-2 464-15,1 0 64 0,-1 2 16 0,-1-1 0 16,0-2-384-16,1 0-160 0,-1 1 128 0,0-3-128 16,1 2 128-16,-2-4-128 0,2 3 0 0,0-4 128 15,0 2-128-15,-1-3 128 0,2 4-128 0,2-4 128 0,-1 4-128 16,0-4 0-16,2 1 0 0,-1 2 0 16,0-3 0-16,2 0 0 0,-1 2 0 0,0 1 0 15,1-1 0-15,-1 2 0 0,-1-2 0 0,0 3 0 0,0 0 0 0,-1 1 0 16,0 1 0-16,-2-1 0 0,1 0 0 0,-1 1 0 15,-1-3 0-15,1 2 0 0,1-2 0 0,-1 0 160 16,1 0-160-16,0 1 160 0,0-1 16 0,1-1 0 16,0 0 0-16,1 1 0 0,0 0-176 0,-1 0 0 15,2 2 0-15,-1-2 0 0,1 2 0 0,-1 1 0 16,1 2 0-16,-1-2 0 0,2 0 144 0,-2 3-144 16,0-1 160-16,0-2-160 0,-1-1 208 0,1 5-48 15,-1-5-16-15,-1 2 0 0,0 0-144 0,1 0 0 16,-1 1 0-16,-1-2 0 0,2 2 0 0,-1-2 0 0,0-1 0 15,0 2 0-15,1 0 0 0,-1 0 0 0,2 2 0 16,-2-1 0-16,1-1 0 0,0 0 0 0,0-1 0 0,1 3 0 16,-1-4 128-16,0 2-128 0,0 1 128 15,-1-2-128-15,1 2 256 0,-1-1-48 0,2-2 0 0,-1 4 0 16,-1-4-208-16,0 5 0 0,0-5 0 0,0 4 0 16,0-4 0-16,0 2 0 0,0 1 0 0,0-2 0 15,0 2 0-15,-1-1 0 0,-1 1 0 0,2 1 0 16,0-4 0-16,-1 4 0 0,1-3 0 0,1 0 0 15,-1 2 0-15,0-3 0 0,2 1 0 0,-1 0 0 16,0 0 0-16,2-1 0 0,-2 0 0 0,0 5 0 16,2-5 0-16,-2 4 0 0,1-2 0 0,0 0 0 15,-2 2 0-15,1-2 128 0,-1 1-128 0,1 1 144 16,0-4-144-16,-1 2 0 0,1 1 0 0,-1-3-176 0,0 2 176 0,2 1 0 16,-1-3 0-16,0 2 0 0,0 0 0 15,1 3 0-15,-1-1 0 0,0-3 0 0,2 3 0 0,-2 2 0 16,0-2 0-16,2 0 0 0,-2 2 0 0,1-2 304 15,0 0-48-15,0 3-16 0,0-3-112 0,0 0 0 16,0 3-128-16,-1-3 192 0,1 2-192 0,-1-2 0 16,-1 0 0-16,1-1 0 0,-1 1 0 0,0-3 0 15,1 0 0-15,-1 1 0 0,0-2 0 0,0 3 0 16,0-2 128-16,2-1-128 0,-2-2 0 0,0 0 0 16,1-2 0-16,0 2 0 0,0 0 0 0,1-1 0 15,-1-2 0-15,0 2 0 0,-1 1 0 0,1 0 0 16,0-2 0-16,-1 2 0 0,2-2 0 0,-2 3 0 15,0-1 0-15,0 2 0 0,0-2 0 0,1 2 0 16,-1 1 0-16,0-1 0 0,0 4 0 0,1-4 0 0,-1 2 0 16,1-2 0-16,1 2 0 0,-1 1 0 0,0-3 0 15,0 1 0-15,2-2 0 0,-1 1 0 0,1 0 0 16,-1 1 0-16,-1-1 0 0,2 1 0 0,-2-1 0 0,0-1 0 16,2 4 0-16,-3-3 0 0,1 1 0 0,-1 0 0 15,0 2 0-15,-1-1 0 0,0 0 0 0,-2 3 0 16,2-1 0-16,0 0 0 0,-1-1 0 0,1 1 0 15,0-3 0-15,0 2 0 0,1 1 0 0,-1 0 0 16,1 0 0-16,0-1 0 0,1 2 0 0,0-2 0 16,0 1 0-16,0-2 0 0,1 1 0 0,0-2 0 15,-1 2 0-15,1-1 0 0,0 1 0 0,-1-3 0 0,2 0 0 16,-2 1 0-16,2 0 0 0,-2-3 0 0,0 3 0 0,-1-5 0 16,0 5 0-16,0-6 0 15,0 3 0-15,0 1 0 0,0-1 0 0,0 0 0 0,0-1 0 0,-1-2 0 16,0 3 0-16,1 1 0 0,-2-1 0 0,2 0 0 15,0 2 0-15,2 0 0 0,-2 1 192 0,0 0 0 16,0 2 0-16,1 1 0 0,-1 0-64 0,1 1 0 16,-1-1-128-16,1-2 192 0,1 3-192 0,-1-1 0 15,-1 0 0-15,1-3 0 0,-1 2 0 0,0-1 0 16,0-2 0-16,0-1 0 0,1-1 0 0,-1 0 0 16,0 2 0-16,1-2 0 0,-1-1 0 0,0 1 0 15,0 0 0-15,-1-2 0 0,1 0 0 0,-1 2 0 16,1 1 0-16,-1-1 0 0,0 0 0 0,1 2 128 15,-2 0-128-15,1 2 0 0,1 1 224 0,0-2 0 16,-1 2 0-16,1 1 0 0,0-3-80 0,0 0-16 0,0 2 0 0,0-3 0 16,1 0-128-16,-1 0 0 0,0-1 0 15,0 0 0-15,1 0 0 0,1 0 0 0,-1 1 0 16,0-5 0-16,-1 2 0 0,1-3-144 0,-1 0 144 0,1 0-160 16,-1-2 160-16,2 0 0 0,-2-1 160 0,0 0-160 15,-2-1 0-15,2-2 0 0,0 4 0 0,0-2-160 16,0 0 160-16,0 3 0 0,2-2 0 0,-2 1 0 15,1-1 0-15,0 3 0 0,0-3 0 0,1 1-128 16,0 1 128-16,-1 3 0 0,2-5 0 0,-2 2 0 16,2 1 0-16,-2-2 0 0,1 0 0 0,-1-1-128 15,-1 0 128-15,2-1-160 0,-1-2 160 0,0-2-160 16,0-1-272 0,1-1-48-16,-1-5-16 0,1-1 0 0,1-6-352 0,-1-6-80 0</inkml:trace>
  <inkml:trace contextRef="#ctx0" brushRef="#br4" timeOffset="-181647.53">31637 5456 28559 0,'-7'-3'2544'0,"1"3"-2032"16,2 3-512-16,3-3 0 0,2 0 192 0,-2 0-64 0,-2-3-128 0,-2 2 192 0,-1-4 240 0,1 0 32 16,1-6 16-16,4-1 0 0,2-2-480 0,1-1-160 0,3-1 0 0,1-1 0 15,1 2 160-15,1-1 0 0,0 1-144 0,-1 1 144 16,1 5 736-16,-2-1 224 0,1 3 32 0,-1 1 16 15,-1 1 64-15,1 4 16 0,-4 1 0 0,0 1 0 16,-2 4-800-16,-3 3-160 0,-3 4-128 0,-5 0 192 16,-5 7-192-16,-5 4 0 0,-6 6 0 0,-9 8 0 15,-5 5 512-15,-9 8 64 0,-6 6 0 0,-8 7 16 16,-7 4-272-16,-4 4-48 0,-7 0-16 0,-6 5 0 16,-1-1 48-16,-4 4 0 0,-6 4 0 0,-5 5 0 15,-4 1-64-15,-3 4-16 0,1 3 0 0,-4 3 0 16,7-1 32-16,-8 6 0 0,-6 7 0 0,-6 5 0 15,0 6-16-15,-1-5 0 0,3-1 0 0,5-6 0 16,9-6-96-16,8-5-16 0,8-11 0 0,11-8 0 0,11-4-128 0,10-13 0 16,11-10 0-16,12-11 0 0,10-9-208 15,13-9-80-15,11-8-16 0,12-10-19408 16</inkml:trace>
  <inkml:trace contextRef="#ctx0" brushRef="#br4" timeOffset="-180947.38">31408 6327 29487 0,'-5'4'2624'0,"2"-1"-2112"0,2-2-512 0,1-1 0 0,1 0 448 16,-1 2-32-16,-1-2 0 0,-1 3 0 0,0-2 384 0,-1 2 80 16,1-2 16-16,1 1 0 0,-1-2-448 0,2-2-64 15,-1 4-32-15,0 1 0 0,0 0 320 0,-4 6 64 16,-1 5 16-16,-6 4 0 0,-2 7-112 0,-7 10-32 0,-8 4 0 0,-8 12 0 15,-9 8-288-15,-13 17-48 0,-13 15-16 0,-14 17 0 16,-11 18-256-16,-7 4 128 0,-2 2-128 0,-3-2 0 16,-3-3 0-16,2-4 0 0,2-2 0 0,4-5 0 15,4-6 0-15,4-2 0 0,4 3 0 0,3-10 0 16,6-5 176-16,0-1-176 0,0 1 160 0,4-3-160 16,4-1 400-16,1-5-16 0,1-1 0 0,0-6 0 15,2 2-144-15,-2-1-48 0,4 1 0 16,2-3 0-16,4-2-192 0,4-8 0 0,6-5 0 0,7-7 0 15,6-6-160-15,12-8-32 0,8-8 0 0,11-7-19072 16</inkml:trace>
  <inkml:trace contextRef="#ctx0" brushRef="#br4" timeOffset="-180378.05">31488 7808 28559 0,'-5'2'2544'0,"1"-2"-2032"0,3 1-512 0,1-1 0 0,1 0-1008 0,-1 0-288 0,-1 3-64 0,-2-3-16 0,-1 2 1152 0,2-2 224 16,0 0 0-16,-1-2 0 0,1-1 1024 0,-2 2 80 15,1 1 32-15,-2 0 0 0,1 1 944 0,-4 4 192 16,-1 2 32-16,-2 2 16 0,-2 8-848 0,-5 1-192 16,-3 10-16-16,-6 7-16 0,-6 5-736 0,-6 12-128 15,-5 5-48-15,-10 9 0 16,-8 13-208-16,-9 13-128 0,-3 6 160 0,-8 9-160 0,-4 13 0 15,-11 5 0-15,-5 4 0 0,-2 4 0 0,1 2 0 0,1-4 0 16,-1-2 0-16,3-3 0 0,3-3 320 0,11-9-48 16,9-2 0-16,8-9 0 0,8-5-128 0,6-6-16 15,4-7-128-15,6-6 192 0,7-10-192 0,5-6 0 16,6-11 0-16,7-11 0 16,6-12-320-16,9-11-176 0,6-8-16 0,8-16-18400 0</inkml:trace>
  <inkml:trace contextRef="#ctx0" brushRef="#br4" timeOffset="-179697.25">31661 9037 12895 0,'-4'4'1152'0,"0"-1"-928"16,3 0-224-16,0-1 0 0,-2 2 1248 0,1-2 208 0,-3 3 32 0,-5 7 16 0,-2 0 1792 0,-6 8 352 0,1 2 80 0,-5 3 16 0,-1-2-1168 0,0 4-224 16,-3 2-48-16,-2 3-16 0,-5 3-1232 0,-1 5-240 15,-6 5-48-15,-6 6-16 0,-3 5 112 0,-8 10 32 16,-7 8 0-16,-8 12 0 16,-3 8-208-16,-8 19-48 0,-5 20 0 0,-5 16 0 15,-2 14-256-15,2 8-64 0,7 7-16 0,9 1 0 0,12-2-160 0,11-9-16 16,12-15-128-16,13-24 192 15,14-22-576-15,10-24-128 0,11-19-32 0,8-21-13872 16,5-12-2784-16</inkml:trace>
  <inkml:trace contextRef="#ctx0" brushRef="#br4" timeOffset="-179331.15">31572 10087 25791 0,'-12'2'2304'0,"3"2"-1856"0,-1-2-448 0,4 2 0 15,3 2 3360-15,1-2 576 0,-1 5 112 0,-2 1 32 16,-2 8-2736-16,-6 8-560 0,-1 9-96 0,-6 9-32 0,-2 7-16 0,-3 6 0 16,-2 6 0-16,-4 7 0 0,-3 8-400 0,-5 9-96 15,-3 7-16-15,-5 7 0 0,-4 10-128 0,-5 8 0 16,1 7 0-16,-2-1-13536 15,4-2-2656-15</inkml:trace>
  <inkml:trace contextRef="#ctx0" brushRef="#br4" timeOffset="-173757.19">31546 6049 6447 0,'5'-2'576'0,"-2"-1"-576"0,2 2 0 0,-1-1 0 0,-2 2 896 0,0 0 64 0,-1-3 0 0,3 3 16 15,-1-1 1120-15,2 1 208 0,0 0 64 0,-2 0 0 0,-1 1 432 0,-2 2 80 16,-1-1 32-16,-2 2 0 16,1-2-928-16,0 2-192 0,-1-4-48 0,2 0 0 15,0 0-848-15,1 0-192 0,0 0-16 0,0 0-16 16,0 0-528-16,0 0-144 0,7-20 0 0,-3 15 0 0,-1 2 0 0,2-4 0 16,0 1 0-16,-1 2 0 0,1 1 0 0,-1-2 0 15,-1 4 0-15,1-2 0 0,-1 3 704 0,0-2 80 16,0 4 16-16,-2-2 0 0,1 3-432 0,0-2-96 15,-1 1-16-15,0 1 0 0,2 0-256 0,-2-1 0 16,1 3 0-16,0-4 0 0,0 4 0 0,-1-5 0 16,-1 4 0-16,2-2 0 0,-2-1 0 0,0 2 0 15,0-3 0-15,-2 2 0 0,1-1 272 0,-1 2-48 16,-1-3-16-16,1 0 0 0,-1 0 208 0,1 0 32 16,0 0 16-16,0-3 0 0,0 2-96 0,-2-1-32 15,0-2 0-15,0 2 0 0,-1-2-144 0,-1-1-48 0,-2 1 0 0,-2 0 0 16,-4 2-144-16,-3 1 160 0,-3 1-160 0,-2-3 160 15,-3 6-160-15,-5-2 0 0,-4 3 0 0,-5 2-176 16,-3 3 176-16,8-6 0 0,7 2 0 0,-7 0-128 16,-12 1 128-16,-11 5 128 0,-6-1-128 0,0 0 176 15,3-1 112-15,2 1 32 0,4-3 0 0,6-1 0 16,3-1-160-16,4 0-32 0,0 0 0 0,3-4 0 16,2 2-128-16,2-1 0 0,0 0 0 0,2 0-176 15,2-2 176-15,-1 0 0 0,1 3 0 0,-1-3 0 16,2 3 0-16,-5-3-208 0,0 3 80 0,-5 0 128 15,1 0 0-15,-2 1 0 0,0-3 0 0,-1 1 0 16,0 1 0-16,1-2 0 0,3 4 160 0,3-5-160 0,2 4 0 16,1-4 0-16,1 2 0 0,2-2 0 0,0 1-128 15,1-1 128-15,4 3 0 0,-1-3-144 0,2-3 144 0,0 2 0 16,-1-1 0-16,-1-2 0 0,0 2 0 0,2-2 144 16,1-1-16-16,1 1-128 0,3 0 0 0,1 1 0 15,0-2 0-15,1 4 0 0,0-2 0 0,0-1 0 16,0 4 0-16,0-2 0 0,4 2 0 0,0-3-144 15,4 3 144-15,1-1-192 0,1 1 192 0,3 0 0 16,2-2 0-16,3-1 0 0,1 2 0 0,2-3 0 16,1-1 0-16,3 2 0 0,2-4 0 0,2 1 0 15,1 0 0-15,-3 0 0 0,2 0 0 0,-1 0 0 16,4-2 0-16,-1 2-128 0,0-3 128 0,0 2 0 16,-1 1 0-16,-2-3 0 0,-2 3 0 0,2 0 0 15,-2 1 0-15,1-4 0 0,1 3 0 0,0-4 0 0,1 1 0 16,1-1 0-16,-1 1 0 0,1-1 0 0,1-1 0 0,0-1 0 15,-1 0 0-15,0 0 0 0,1 2 0 0,-1-1 0 16,-1 1 0-16,-2 2 0 0,2 0 0 0,-3 0 0 16,1 2 0-16,-1-3 0 0,2 3 0 0,-1 0 0 15,-1 2 0-15,0-2 0 0,0 2 0 0,0 0 0 16,-2 0 0-16,1 1 0 0,-1 0 0 0,-1 0 0 16,0 2 0-16,-2-2 0 0,-1 2 0 0,-1 1 0 15,-1 1 0-15,0 2 0 0,-3-2 0 0,0 4 0 16,-3 1 0-16,-2 0 0 0,-2 4 0 0,-3 0 0 15,-1 0 0-15,-3 5 0 0,-4-1 0 0,-3 2 0 16,-3 1 0-16,-2 3 0 0,-1-2 0 0,-1 1 0 16,-2 1 0-16,1-2 0 0,1-2 0 0,1-2 0 0,-2 1 0 15,3-2 0-15,3-2 0 0,-1 3 0 16,-4 2 0-16,-2 0 0 0,2 2 0 0,-1-2 0 0,3 0 0 0,3-6 0 16,1 2 0-16,3-5 0 0,4 2 0 15,2-3 0-15,3-2 0 0,4-2 0 0,1 0 0 0,2-2 0 16,2 0 0-16,1-2 0 0,0-1 0 0,2-4 0 15,2 5 0-15,0-4 0 0,1 2 0 0,1-2 0 16,-1 2 0-16,1-1 0 0,2 2 0 0,-2-1 0 16,1 4 0-16,1-3 0 0,-1 3 0 0,-2 0 0 15,1 3 0-15,-1-2 0 0,0 4 0 0,0-1 0 16,0 2 0-16,1 1 0 0,0 2 0 0,3 0 0 16,-2 1 0-16,3-3 0 0,1 4 0 0,2-1 0 15,2 0 0-15,-1 0 0 0,3 2 0 0,0-3 0 0,1 1 0 16,2 0 0-16,0-2 272 0,2 0-16 0,0 0 0 15,2 2 0-15,-1-1 0 0,0 1 0 0,1 0 0 0,0 0 0 16,-3-1-256-16,0 3 0 0,-2-3 0 0,-2 1 0 16,-1-1 0-16,-1-2 0 0,-3 2 0 0,-2-3 0 15,-1 0-240-15,-6-2 0 0,0 0 0 0,-4-2 0 32,-3-2-976-32,-2 0-192 0,-3 0-32 0,-2-3-18352 0</inkml:trace>
  <inkml:trace contextRef="#ctx0" brushRef="#br4" timeOffset="-172780.59">29000 5433 3679 0,'-4'-3'320'0,"0"0"-320"0,2 0 0 0,-1 0 0 0,3 2 4560 0,0 1 848 0,0-1 160 0,0-1 48 0,0-1-3488 0,0-4-688 0,0 3-144 0,-1-4-16 0,1 2-576 0,0-3-128 16,-1 2 0-16,0-2-16 0,-1 3-304 0,-1 0-64 15,-1 2-16-15,-2 0 0 0,0 2 224 0,-4 2 48 16,-3 2 16-16,-2 2 0 0,-1 5-16 0,-1-2 0 15,-4 6 0-15,-1 1 0 0,-3 6-176 0,-2 0-32 16,1 2-16-16,-1 2 0 0,-1 2 512 0,2-2 96 16,0 5 32-16,2-3 0 0,3-1-352 0,1 1-80 15,3-2-16-15,2-1 0 0,4-1-288 0,2-6-128 16,4 0 128-16,3-1-128 0,2-5 0 0,2-3 0 16,4 2 0-16,2-7 0 0,3 2 0 0,1-4 0 15,2 0 0-15,3-4 0 0,4-2 0 0,3 0 0 16,0-4 0-16,2 1 0 0,2-3 0 0,-3 0 0 15,0-1 0-15,-1 2 0 0,-3-1 0 0,-1-3 208 0,-1 1-16 0,1-1-16 16,-1 2-176-16,-1-2 192 0,-1-1-192 0,-2 2 192 16,-2-1-192-16,-2 2 0 0,0-2 0 0,-2 1 0 15,-1 2 0-15,-3-3 0 0,0 3 0 0,-2-1 128 16,-2 4-128-16,-2-1 0 0,-2 2 0 0,-1 2 0 16,1 0 0-16,-2 1 0 0,-1 1 0 0,-2 1 0 15,2 0 240-15,-1 3 16 0,0 3 0 0,0-3 0 16,1 3-256-16,1 0 176 0,0 3-176 0,1-2 160 15,0 2-32-15,0 0-128 0,1 1 192 0,-1 2-64 16,1 1-128-16,0 0 128 0,1 1-128 0,0-1 128 16,1 0 0-16,0 2 0 0,1-2 0 0,0-1 0 15,2 1 64-15,1 2 0 0,1-2 0 0,1 0 0 0,1 2-192 16,1 0 0-16,2 5 0 0,2-4 0 16,1 4 0-16,2 0 0 0,1 1 0 0,1-2 0 0,-1-2 0 15,1 1 0-15,-3-3 0 0,1 2 0 0,-3-2 0 0,-1-2 128 16,-1 0-128-16,-1 0 128 0,0 1-128 0,-2-4-144 15,0 2 144-15,-1-2-208 0,0-2 208 0,0 1 0 16,1-2 0-16,-1-1 0 0,-1-3 0 0,-2-3 0 16,1 1 0-16,-2-5 0 15,-1 0-432-15,-1-5-32 0,-3-3-16 0,0-1-18496 16</inkml:trace>
  <inkml:trace contextRef="#ctx0" brushRef="#br4" timeOffset="-168064.75">32587 5123 15663 0,'-4'1'1392'0,"2"2"-1120"0,0-3-272 0,2 0 0 0,2 0 1168 0,-2 0 176 0,-2 0 48 0,1 0 0 0,-1 2 848 0,-1-2 160 0,2 1 32 15,1-1 16-15,0 0-1120 0,0 0-240 16,0 0-32-16,0 0-16 0,0 0-192 0,0 0-32 0,0 0-16 0,0 0 0 15,0 0-384-15,0 0-80 16,19-9-16-16,-18 9 0 0,1 2-128 0,-1-2-48 0,1 1 0 0,-2 2 0 16,0 0-144-16,-2 2 0 0,1-1 0 0,0 2 0 15,-3 0 128-15,1 1-128 0,-1 3 128 0,-1-3-128 16,1 4 624-16,-1 0 32 0,0 0 16 0,2 3 0 16,-1 1-320-16,0-2-64 0,2 6-16 0,-2-3 0 15,0 3 32-15,1-1 0 0,-1-2 0 0,0 3 0 16,-1-2-304-16,0 2 160 0,-2 3-160 0,-2 0 128 15,-1 3-128-15,-1-3 0 0,-1 4 0 0,-3 1 0 0,0 2 0 16,-1-1 0-16,-1 2 0 0,-1-2 0 16,2 1 0-16,0-2 0 0,3 1 0 0,-1-4 0 0,3-1 0 0,1 0 0 15,1-1 0-15,2-5 0 0,0 1 0 0,0-2 0 16,4-3 0-16,-2 0 0 0,1-1 0 16,0 0 0-16,3-2 0 0,0-4 0 0,1 1 0 0,0-1 0 15,1-3 128-15,2 0-128 0,-2 1 192 0,3-2 16 16,-2-2 0-16,3 1 0 0,0-1-80 0,0 0-128 15,1 0 176-15,0-1-176 0,2-1 192 0,0-1-192 16,2 2 192-16,1 1-192 0,-1-3 176 0,1 0-176 16,0 3 160-16,1-3-160 0,0 3 160 0,2-3-160 15,-2 3 160-15,2-3-160 0,-1 3 0 0,1-1 0 16,1 1 0-16,1-3 0 0,0 1 0 0,0 1 144 16,1-2-144-16,-1-1 128 0,1 2-128 0,1-2 0 15,-1 2 0-15,0-1 0 0,-1 2 0 0,-1 1 0 16,-1-2 0-16,-2 2 0 0,1 0 0 0,-2-2 0 0,-1 4 0 0,-2-2 0 15,1 0-160-15,-3 0 160 0,-2 0 0 0</inkml:trace>
  <inkml:trace contextRef="#ctx0" brushRef="#br4" timeOffset="-167630.75">33048 5237 34095 0,'0'-3'1504'0,"0"3"320"0,0 0-1456 0,0 0-368 0,-1 0 0 0,0 3 0 0,-2-2 928 0,-2 4 112 0,-1 5 32 0,-3 0 0 0,-4 8-64 0,-2 1-16 15,-1 3 0-15,-1 0 0 0,0 1-608 0,1 1-128 16,2 2-32-16,0-1 0 0,2-3-224 0,2 1 0 0,1-1 0 0,2 0 0 15,0 0 0-15,2-2 0 0,3 5 0 0,1-3 0 16,1 0 0-16,0 3 0 0,2-3 0 0,1 3 0 16,0 1 0-16,1-1 0 0,1 1 0 15,-1-4 0-15,1 0 0 0,-2-1 0 0,0-1-128 0,-1-5 128 32,1 1-480-32,-1-4-32 0,1 0-16 0</inkml:trace>
  <inkml:trace contextRef="#ctx0" brushRef="#br4" timeOffset="-167153.21">32996 4988 39615 0,'-12'-1'1760'0,"4"-1"352"0,3 2-1680 0,2 0-432 16,1 0 0-16,2 2 0 0,0-2 304 0,0 0-32 15,-1 1 0-15,1 2 0 0,-1-1 0 0,2 2 0 16,0-3 0-16,-1-1 0 0,0 0-272 0,0 0 0 16,0 0 0-16,28 5 0 0,-17-5 0 0,2 0 0 15,5 1-192-15,-1-1 192 0,3 3 0 0,0-3-144 16,-1 2 144-16,1 0 0 0,0 2 0 0,0 0 0 15,0 2 0-15,-2 2 0 0,-1 3 0 0,-2 0 0 0,-1 4 0 16,-2 0 0-16,-2 2 0 0,-1 4 0 0,-4-1 0 16,-2 2 128-16,0 0-128 0,-3 3 0 0,-1-3 128 0,-2 3-128 15,1-3 0-15,-2 1 0 0,1-1 0 0,0-4 128 16,-1-2-128-16,0 1 0 0,2-4 0 0,-2 0 0 16,-1-1 128-16,0-2-128 0,-1-2 128 0,-1 1-128 15,-2 1 480-15,0-4 32 0,-1 2 0 0,-1 0 0 16,-1-2-128-16,0-2 0 0,-2 2-16 0,-1-3 0 15,-1 1-240-15,-1-2-128 0,1 2 128 0,-3-4-128 16,-2 0 0-16,-1-4 0 0,1 2 0 0,2-2 0 16,2-2 0-16,2-1-160 0,3-2 160 0,1-4-208 15,2 1-608 1,0-4-112-16,3-3-32 0</inkml:trace>
  <inkml:trace contextRef="#ctx0" brushRef="#br4" timeOffset="-160247.5">33263 5994 11055 0,'-3'-2'976'0,"0"2"-784"0,2-2-192 0,1 2 0 0,0-3 1408 0,0 3 224 0,0-1 48 0,-1 1 16 16,1-2 1088-16,-2-1 224 0,4 2 32 0,-2-3 16 15,0-1-1488-15,0 2-288 0,0-1-64 0,1-2-16 16,0 1-688-16,2 1-144 0,-2-2-32 0,1 2 0 16,1-2 352-16,0 2 64 0,0-2 16 0,1 2 0 15,-2-2-64-15,2 1 0 0,1-1 0 0,1 0 0 16,3-1-336-16,0 0-80 0,3 1-16 0,-4 0 0 16,2 2-272-16,0-2 0 0,0 2 128 0,1-1-128 15,0 4 176-15,0-1-32 0,-1 2 0 0,0 2 0 0,-1 2 64 16,-1 0 16-16,0 4 0 0,-2-2 0 0,-1 7-80 0,-1-3-16 15,-2 2 0-15,-2 0 0 0,-1 0-128 0,-2-1 0 16,0 2 144-16,-1 0-144 0,-1-1 0 0,0 0 0 16,0 1 0-16,0 0 0 0,2 0 0 0,-2-1 0 15,-2 0 0-15,2 0 0 0,-1 2 0 0,0 2 0 16,-1 3 0-16,-1 0 0 0,0 0 0 0,0 1 0 16,-1 4 0-16,0-2 0 0,-1 0 0 0,-1 2 0 15,-1 0 0-15,1 1 0 0,-1-3 0 0,0-3 0 16,0-2 0-16,1 1 0 0,0-5 0 0,0 0 0 15,1-1 0-15,0-6 0 0,0 1 0 0,1 0 0 16,-1-2 0-16,0-2 0 0,0-1 0 0,0 0 0 0,0-2 0 16,0-2 0-16,2 0 0 0,-2-1 0 0,1-2 0 0,0-2 0 15,3 1 0-15,1-1 0 0,0-3 0 0,4-2 0 16,1-1-176-16,1 1 176 0,2-2-208 0,2 2 80 16,1 0 128-16,-1-1-192 0,2 1 192 0,1 4-192 15,0 0 192-15,0 4 0 0,-1-1 0 0,1 4 0 16,-1 1 256-16,2 4 48 0,2-2 0 0,0 4 0 15,0 2 0-15,1 0 0 0,1 2 0 0,-1-1 0 16,2-2-176-16,-1 3-128 0,2-1 144 0,0 1-144 16,2-2 128-16,1 0-128 0,-1 2 0 0,0-2 0 15,1 1 0-15,-1-3 128 0,1 2-128 0,1-5 0 16,1 2 0-16,1-1-208 0,2 0 32 0</inkml:trace>
  <inkml:trace contextRef="#ctx0" brushRef="#br4" timeOffset="-137847.15">32059 9489 18431 0,'1'-3'1632'0,"-1"-2"-1312"0,0 4-320 0,0-3 0 0,0 4 2256 0,-1-3 384 0,1 0 80 0,0-6 16 0,0-1-640 0,0 0-128 0,0-2-32 0,-1 3 0 0,1 2-1104 0,-2 2-208 15,1 1-48-15,0 2-16 0,1 0-112 0,-1 2-32 16,-1-2 0-16,0 1 0 0,1 1-48 0,-2 0-16 15,0 1 0-15,-2 1 0 0,-2-2 32 0,0 4 0 16,-2-1 0-16,-2 0 0 0,-1 4-160 0,-2-1-32 0,-1 1 0 0,-2 2 0 16,0 1 64-16,-2 0 16 0,1 2 0 15,-1 0 0-15,3 1-272 0,1-1 160 0,3 2-160 16,1-2 128-16,3 3-128 0,2-5 0 0,5 2 0 16,1-2 0-16,5 0 0 0,0-1 0 0,3 0 0 0,2-2 0 15,3 0 0-15,-1-1 0 0,3-1 0 0,1 1 0 16,0-2-128-16,0 0 128 0,1-1 0 0,-1 2 0 15,-1-1 0-15,0-1 0 0,-1-2 0 0,-3 1 0 16,0-2 0-16,-2 0 0 0,-2-2 0 0,1 1 0 16,-4-2 0-16,0-1 0 0,0-1 0 0,-2 1 0 15,2-3 0-15,-1 1 0 0,-1-3 0 0,-1 2 0 16,2-2 192-16,-2 0-32 0,1-1-16 0,0-3 0 0,-1 1 112 0,-1-3 32 16,0 1 0-16,-1 0 0 0,-1 0-48 15,-1-2-16-15,-2 4 0 0,-1-1 0 0,-1 1-224 0,-1 4 128 16,-1 0-128-16,-1 4 0 0,2 2 144 0,-2 2-144 15,0 2 128-15,1 2-128 0,0-1 0 0,2 4 0 16,-2 1 0-16,2 2 0 0,1 0 0 0,-2 2 0 16,2 1-176-16,0-1 176 0,0 4 0 0,0-3 0 15,1 3 0-15,-2-3 0 0,3 2 0 0,0-1 0 16,0 1 0-16,3-3-128 0,1-2 128 0,2-1 0 16,1-2 0-16,2-1 0 0,1-2 0 0,1-2 0 15,3-2 0-15,0-2 0 0,3-2 0 0,-2 0 0 16,1-4 0-16,0 0 0 0,1-3 0 0,-2 0 0 15,1-1 0-15,-1-1 0 0,-1-1 0 0,-1 0 0 0,-2-1 0 16,1 1 0-16,-3-2 0 0,-2 2 0 0,-1 0 0 0,-2-2 0 16,-2 1 0-16,0 1 0 0,-3 2 0 0,0 0 0 15,-2 6 128-15,-1-1-128 0,-2 7 128 0,-1 0-128 16,0 3 0-16,1 3 0 0,0-1 0 0,3 1 0 16,-1 3 0-16,2-1 0 0,1 2 0 0,3 0 0 15,-1 0 0-15,2 0-128 0,0 1 128 0,1-1-192 16,1 0 192-16,0-1 0 0,1 0 0 0,0 1 0 15,2 0 0-15,0 3 0 0,0-3 0 0,1 1 0 16,0-1 0-16,2-1 0 0,0 0 0 0,0-2-128 16,1 2 128-16,-1-3 0 0,2 1 0 0,-2-4 0 15,2-2 0-15,0-1 0 0,-1 0 0 0,1-1 0 16,-2-2 0-16,2-2 0 0,-2 1 0 0,0-5 0 16,-2 3 0-16,-2-1 0 0,0-2 0 0,-2 2 128 0,-1-3-128 15,-1 1 0-15,-3-1 0 0,-2-2 0 0,0-1 0 0,-2 0 0 16,1 0 0-16,-2 1 128 0,2 2-128 0,1 1 0 15,-3 2 0-15,3 2 0 0,0 1 0 0,1 4 0 16,1 0 128-16,0 0-128 0,0 3 0 0,2 1 0 16,-1 2-160-16,1 0 160 0,0 0 0 0,-1 4 0 15,2-3 0-15,-2 5 0 0,1-3 0 0,-2 4 0 16,2-3 0-16,-1 0 0 0,0 2 0 0,-1-3 0 16,0-2 0-16,2 2 0 0,-1-6 0 0,2 1 0 15,0 1 0-15,1-5 0 0,0 0 0 0,0 0-128 16,0-2 128-16,1-1 0 0,1-1 0 0,1-2 0 15,1 0 0-15,-1-1 0 0,3-6 0 0,2 1 0 16,2-3 0-16,1-1 0 0,1 0 0 0,3-3 0 16,1 0 0-16,0 0 0 0,3-1 0 0,-2 2 0 0,0 2 0 0,-2 3 0 15,-4 3 0-15,-1 4 0 0,-4 4 0 0,-3 2 0 16,-3 2 0-16,-4 4 0 0,-3 1 0 0,-2 2 0 16,-2 4 0-16,-3-2 0 0,0 1 0 0,-2 3 0 15,-2 1 0-15,0-2 0 0,0 1 0 0,2-2 0 16,0 2 0-16,3-5 0 0,-1 2 0 0,4-3 0 15,1-2 0-15,2 0 0 0,3-1 128 0,1-4-128 16,1 0 384-16,2 0 48 0,3-2 0 0,1 0 0 16,1-2-432-16,2 0 0 0,0 0-144 0,2-2 144 15,0 2 0-15,-1-2 0 0,1 0 0 0,0 2 0 16,-3-2 0-16,1-1 0 0,-1-1 0 0,1 0 0 16,-2 1 0-16,-1-4-128 0,-1 0 128 0,-1 0 0 15,0 1 0-15,-2-3 0 0,-3 0 0 0,1 2 0 0,-2 1 0 0,-2 0 144 16,1 2-144-16,-3 0 192 15,1 2-192-15,-2 2 0 0,1 4 0 0,-1-2 0 0,0 4 0 0,0-2 0 16,-1 6-192-16,1 2 192 0,0 1 0 0,2 1 0 16,1 2 0-16,0-1 192 0,2 5-192 0,1-7 0 15,2 4 0-15,0-3-176 0,1 0 384 0,1-2 80 16,2 0 16-16,-1-1 0 0,-1-3-160 0,3-2-16 16,-2-2-128-16,2 2 192 0,1-4-192 0,-1 0 0 15,2-4 0-15,0-2 0 16,2 0-576-16,0-3-48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20:16.1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27758 13473 34095 0,'-2'0'3024'0,"-1"-4"-2416"0,2 4-480 0,-2-3-128 0,1 3 864 0,0 0 160 0,-3-2 16 0,-4 1 16 32,-2-3-1440-32,-3 1-304 0,-2 0-48 0,2-2-16 0,0 4 480 0,0-4 80 0,0 1 32 0,3 0 0 15,3 1 896-15,-1-2 176 0,3 1 48 0,1 0 0 16,1-1-144-16,2 1-32 0,0-2 0 0,2 0 0 16,0 2-208-16,0-2-32 0,0 0-16 0,0 2 0 15,0 1-208-15,-1 1-64 0,-1 2 0 0,-3 2 0 16,-3 3-256-16,-2 1 0 0,-2 2 0 0,-4 5 0 15,-2-1 0-15,-2 4 0 0,0 0 0 0,0 0 0 16,0-1 0-16,2 1 0 0,-2 2 0 0,3-1 0 16,2-1 0-16,0 0 160 0,4-2-32 0,2 0 0 15,2-1-128-15,1-3 160 0,2-2-160 0,1 2 160 0,3-4-160 16,-1 2 0-16,2 1 0 0,2-2 0 16,-1 2 0-16,3-1-144 0,2-3 144 0,0 4 0 0,3-3 0 0,1-3-128 15,4 0 128-15,1 0 0 0,2-3 0 0,3-3 0 16,0 0 0-16,2-2 0 0,-1-2 0 0,0 0 0 15,-2-2 0-15,-1 2 0 0,-5-4 0 0,0 3 0 16,-3-2 0-16,-1-1 0 0,-3 1 0 0,0 1 0 16,0-1 0-16,-3-3 0 0,1 3 128 0,-3-2-128 15,2-3 0-15,-2-1 144 0,1 0 112 0,-1-2 0 16,1-2 16-16,-2 0 0 0,0-1-272 0,-1 1 160 16,-1 2-160-16,-1-1 128 0,-3 3-128 0,0 0 0 15,-1 4 0-15,-2 2 0 0,-2 0 0 16,0 4-192-16,0 3 64 0,-2-1 128 0,1 2-224 0,-4 2 80 15,1 0 16-15,2 0 0 0,-1 2 128 0,-1 2 0 0,0 2 0 16,2 0 0-16,1 1 0 0,-2 0 0 0,4 4 144 16,-1-1-144-16,1 2 160 0,0 2-160 15,2 1 128-15,1 1-128 0,0-4 128 0,2 2-128 0,1 1 0 16,2-2 128-16,1 2-128 0,1-1 0 0,2-2 0 0,1 1 0 16,1-1 0-16,1-2 0 0,2 2 0 0,1-2 0 15,0 0 0-15,2-4 0 0,2 3-224 0,3-3 80 16,2-2 144-16,0-1-160 0,2-3 160 0,0 0-160 15,0-2 160-15,1-2 0 0,-4 0 0 0,0-2 0 16,-1 0 0-16,-1-3 0 0,0 0-144 0,-3-4 144 16,1 2 0-16,-2-4 0 0,-2 2 0 0,-2-2 0 15,-1-1 144-15,-1 0-144 0,-1 0 160 0,-3-3-160 0,0 3 224 0,-2-3-48 16,-1 3-16-16,-2 0 0 16,-1 0-160-16,-2 5 128 0,-2 1-128 0,-3 3 128 15,-2 2-128-15,-3 4 0 0,-1 1 0 0,-1 6 0 16,-4-1-144-16,2 6 144 0,-1 1-192 0,-2 2 192 0,2 4 0 15,1 2 0-15,1 5 0 0,2-3 0 0,3 3 0 16,1-3 0-16,3 4 128 0,1-1-128 0,3 0 0 16,1-3 0-16,2 0 0 0,3 0 0 0,3-3 0 0,1-3 0 15,2-2 0-15,2-2 0 0,1-3 0 0,0-2 0 16,2-1 0-16,0-3 0 0,2 0-256 0,1-5 48 16,2 1 16-16,-1-4 0 0,1 0 192 0,0-4 0 15,-1 0-160-15,-1-2 160 0,2-1 0 0,-1-4 0 16,1-3 0-16,-2 1 0 0,0-1 0 0,-2-1 0 15,1-1 0-15,-2-1 0 0,0 2 0 0,-3-2 128 0,1 1-128 16,-3 4 0-16,-2-2 0 0,-1 3 128 0,-2 4-128 16,-4 2 0-16,-1-1 0 0,-4 3 0 0,-1 3 0 15,-1 2 0-15,-1 1 0 0,-3 2-192 0,1 0 64 0,-2 0 128 16,0 4 0-16,0 0 0 0,-1 2 0 0,1 0 0 16,0 3 0-16,0-3 192 0,2 4-32 0,0 2 0 15,3-2-160-15,-1 4 0 0,0 2 0 0,0 1 0 16,1 1-176-16,3-1-64 15,0 3-16-15,2-2 0 0,5-2 128 0,1-3 128 0,4-1-208 16,2-2 80-16,4 0 128 0,2-4 0 0,2 0 0 0,0-2 0 16,3-2-224-16,0-2 32 0,-1 0 16 0,1-5 0 15,1 2 176-15,-2-1 0 0,-2-2 128 0,-1-4-128 16,-1 1 0-16,-2-1 0 0,1-2 0 0,-1-2 0 16,-1 2 176-16,-2-4-48 0,1-1 0 0,-3 1 0 15,-1-2-128-15,-1 1 0 0,-2 0 0 0,0 1 0 0,-2 1 128 16,-3 5 0-16,1 0 0 0,-2 1 0 0,-3 6-128 0,0 0 0 15,-3 6 0-15,-2 0 0 0,-3 6 0 0,0 2 0 16,-2 4 0-16,-2 1 0 0,-1 6 128 16,0-1 0-16,1 1 0 0,3-2 0 0,2-1-128 0,1-1 0 15,4-2 0-15,2-2 0 0,3-2 144 0,2 1-144 16,2-5 160-16,2 0-160 0,2-2 0 0,-1 0 0 16,2-3 0-16,1 0 0 0,1 0 0 0,1-3 0 15,2-3 0-15,2 3 0 0,2-3 0 0,-1 0 0 16,2 1-160-16,-2 0 160 0,3 0 0 0,-2 2 0 15,1-2 0-15,-3 2 0 0,0 0 0 0,0 0-128 16,0-2 128-16,-1 2 0 0,0 0 0 0,-1 0 0 16,-2 0 0-16,1 0 0 0,-2 0 0 0,-1 0 0 0,0-2 0 0,-1 2-128 15,-1-4 128-15,0 0 0 16,-1-2 0-16,-1 0 128 0,1-5 48 0,-2 0 16 0,-2 0 0 16,2-3 0-16,0-1-192 0,-1-1 160 0,0 0-160 0,1-2 160 15,-1 0-160-15,-1 0 0 0,1 2 144 0,0 0-144 16,-1 3 0-16,-1 4 0 0,1 6 0 0,-2 0 0 15,-1 6 0-15,-1 0 128 0,0 4-128 0,-2 3 0 16,1 2 0-16,-2 3 0 0,2 2-160 0,-1 0 160 16,2 3 0-16,1-4 0 0,1 3 0 0,2-3 0 15,-1 0 0-15,3-1-128 0,0-2 128 0,2-3 0 16,0 1 0-16,-1-1 176 0,2-4-32 0,-1 2 0 16,2-3-144-16,-1-1 0 0,0-1 0 0,2-3-176 15,-1 0 176-15,1-2 0 0,-1 1 0 0,-1-6 0 16,1 1 0-16,-2-2 0 0,2 0 0 0,-3-4 0 15,-1 2 0-15,0-3 128 0,-1-1-128 0,-1 0 0 16,-1-1 0-16,-1 2 0 0,2 0 0 0,-2 0 0 0,2 0 0 16,1-2 0-16,-1 2 0 0,1 0 0 0,1 1 176 15,1 2-48-15,1 0 0 0,-1-1 0 0,1 4-128 0,0 1 0 16,-2-1 0-16,1 4 0 0,-1 0 0 0,0 0 0 16,0 0 0-16,0 3 0 0,0-2 0 0,0 0 0 15,-1 4 0-15,1-2 0 0,0 2 0 0,-2 1 0 16,2-3 0-16,0 0 0 0,0 0 0 0,-11 19 0 15,6-6 0-15,-1-1 0 0,0 2 128 0,-2 0 0 16,0 3 0-16,0-1 0 0,0 0 0 0,-1-1 0 16,3 1 0-16,-2-4 0 0,2 0-128 0,3-1 0 15,-2 1 0-15,2-3 0 0,2-1 0 0,0-2 0 0,2-1 0 0,1-1 0 16,2-2-368-16,1-2 0 0,1-2 0 0,4-4 0 31,1-4-608-31,3-6-128 0</inkml:trace>
  <inkml:trace contextRef="#ctx0" brushRef="#br0" timeOffset="3882.71">5934 16260 32255 0,'-13'-3'2864'0,"0"1"-2288"0,7 1-576 0,4-2 0 16,2 3-2464-16,-4-4-608 0,-5 0-112 0,-3-3-16 15,-4 0 1920-15,2 1 384 0,4 0 64 0,3 2 32 0,4 1 3440 0,2 1 688 0,5 1 144 0,3-2 32 16,3 3-1440-16,3 0-272 0,4 3-64 0,1-3-16 16,3 3-1008-16,3 0-208 0,-1 1-48 0,2-2 0 15,1-1-320-15,3 2-128 0,-1-1 0 0,3-1 0 16,2 2-176-16,3-3-128 0,4 0-16 0,1 0-16 15,-2-3 336-15,4 3 0 0,2 0 192 16,1 3-64-16,1 1 144 0,-2 2 32 0,4 0 0 0,-1 0 0 16,0 2-176-16,0 0-128 0,2-2 192 0,-2 1-192 0,-1-1 0 15,0-2 0-15,1 2 0 0,-2-3-144 16,-2 2 144-16,0-1 0 0,-2-1 0 0,-4-3 0 0,-1 0 272 16,-1-3 96-16,-3 1 16 0,0 0 0 0,-4 0-128 0,-3 2 0 15,0 0-16-15,-1 0 0 0,-3 0-240 0,-2 2 176 16,-1-2-176-16,-3 4 160 0,-3-4-160 0,-2 3 192 15,-2-2-192-15,-3 1 192 0,-3 1-192 0,-2 0 0 16,0 1 0-16,-5-1 0 0,-1 0-144 0,-2 0 144 16,-2-2-192-16,-3 2 192 0,-3-1 0 0,-1-2 0 15,-2 0 192-15,-1 0-48 0,-1-2 48 0,-1-2 16 16,0-2 0-16,-1-1 0 0,2-1 48 0,-2-2 16 16,-2-2 0-16,0-2 0 0,-2-2-16 0,-2-3 0 15,1 1 0-15,-1 2 0 0,-1 0-256 0,0 1 160 0,-2 5-160 16,-3 0 128-16,1 5-128 0,-3 4 0 15,-2 1 0-15,-2 0 0 0,1 3 0 0,-1 4 0 0,3-1 0 16,0 3 0-16,1 0-128 0,1 1 128 0,2-1 0 16,-2 1 0-16,2 0 0 0,-2 0 0 0,-2 0 0 0,3 1 0 15,-1-5 0-15,2 1 0 0,2-3 0 0,2 1 0 16,6-4 0-16,1 2 160 0,3-3-32 0,2-3-128 16,2 2 0-16,0-5 0 0,1-5-160 0,1-3-19584 15</inkml:trace>
  <inkml:trace contextRef="#ctx0" brushRef="#br0" timeOffset="8165.94">7349 16304 39615 0,'-4'0'3520'0,"2"-2"-2816"0,-1-2-560 0,2 2-144 0,1-2-1472 0,-1-1-320 0,-3-5-64 0,-1-7 0 16,-2-4-2880-16,-1-5-576 0,1 1-128 0,1 3 0 31,-1 3 1904-31,2 6 384 0,2 4 80 0,-2 5 0 0,-1 2 6656 0,-2 4 1344 0,1 0 256 0,-2 3 48 16,-3 2-1136-16,-3 2-208 0,-1 0-48 0,-3 0-16 0,0-3-2800 0,-5 2-576 15,1-2-96-15,-5 0-32 0,0 0 224 0,-3 0 32 16,0-2 16-16,-4 0 0 0,-2-2 32 0,-1 1 0 16,-3-3 0-16,-2 0 0 0,-2-3-480 0,1 1-144 15,-2 2 0-15,0-1 0 0,2 2 0 0,1 1 0 16,-1 1 0-16,1 1 0 0,0-1 0 0,-3 3 0 15,0 4 0-15,-2 1 0 0,0 3 0 0,1 1 0 16,2 1 0-16,6-4 0 0,3-1 0 0,5-2-144 16,5 0 144-16,5-5-128 0,2-2 128 0,3-4 0 15,1-2 128-15,3-1-128 0,1-3 176 0,2 0-48 16,4-2 0-16,2 0 0 0,1 0-128 0,4-2 0 16,-1-1 0-16,4 3 128 0,1-1-128 0,4 1 0 0,2 3 0 15,6-2 0 1,4 6-1040-16,5 3-96 0,5 1-16 0,7 5 0 15,3 3 192-15,3 1 48 0,2 2 0 0,-3 0 0 0,-4-2 912 0,5 0 176 0,3 1 32 0,4 0 16 16,1 1 816-16,2-3 176 0,0-1 16 0,-1-2 16 16,-4-3-464-16,-4-1-80 0,-2-2-32 0,-4 0 0 15,-4 1-352-15,-4 3-80 0,-1-2-16 0,-6 1 0 16,-6 1-224-16,-4-2-208 0,-4-2 32 0,-6 0 16 16,-3 0-48-16,-5 0-16 0,-3-2 0 0,-5-1 0 15,-3 2 32-15,-2-4 16 0,-4 0 0 0,-4-1 0 16,-7 0 176-16,-6-4 256 0,-4 1-64 0,-9-1-18096 15</inkml:trace>
  <inkml:trace contextRef="#ctx0" brushRef="#br1" timeOffset="25155.19">8906 8123 24879 0,'1'-2'2208'0,"0"2"-1760"0,0 0-448 0,1 0 0 0,-2 0 1072 0,0 0 128 0,-2 0 16 0,1 2 16 0,-4 4-144 0,-3 0-48 16,-7 6 0-16,-6 0 0 0,-4 3-656 0,-5 3-144 16,-3 2-32-16,-4 2 0 0,-5 3-208 0,-8 1 0 0,-4 0 0 15,-4 1-160-15,0 2 160 0,-2-3 0 16,2 5 0-16,-5 3 0 0,-6 4 448 0,-7 3 0 0,-2 1 16 0,-3 5 0 15,-3 2 32-15,-4 4 0 0,-5 0 0 0,-1 0 0 16,2-5-352-16,0-1-144 0,2 0 128 0,-3 4-128 16,-2 1 576-16,0 4 48 0,11-6 0 0,-9 11 0 15,-6 2-432-15,-4 6-192 0,-1 4 160 0,0-4-160 16,6 1 0-16,1 0 0 0,2 1 0 0,1-3 0 16,9-10 0-16,2-1 0 0,0-2 0 0,1 2 0 15,2-2 0-15,1-2 0 0,-2-1 144 0,5-3-144 16,5-4 0-16,4-5 0 0,6-5 0 0,4-5 0 15,4-2 0-15,4-6 0 0,7-3 0 0,8-7 0 16,6-2 0-16,7-4 0 0,8-1 0 0,5-5 0 16,7 0-128-16,5 0 128 0,5-5 0 0,4-2 0 15,8 1 0-15,6-7 0 0,2 1 0 0,8-8 0 0,10-4-144 0,4-7 144 16,2-4 0-16,5-3 0 0,4-4 0 0,8-8-128 16,7-2 128-16,0 3 0 0,-6 2 0 0,10-5 0 15,8-10-128-15,7-2 128 16,9-3-992-16,0-1-144 0,-3 1-16 0,-13 13-15200 15</inkml:trace>
  <inkml:trace contextRef="#ctx0" brushRef="#br1" timeOffset="29249.79">27292 17376 11055 0,'-5'0'976'0,"1"0"-784"0,2 0-192 0,1 0 0 0,1 0 400 0,-2 0 48 0,-1 0 0 0,-2 0 0 0,-2 0 16 0,0 0 16 15,1 0 0-15,1 0 0 0,1 0 656 0,2 0 128 16,-1 0 16-16,2 0 16 0,1-2 368 0,-1-2 64 15,2 1 0-15,0-4 16 0,1 1-160 0,-1-4-48 0,1-1 0 0,-1 0 0 16,3-1-176-16,-3-3-32 0,2 1-16 0,-1-4 0 16,1 2-704-16,-2-3-144 0,0-1-16 0,1-1-16 15,-2 2-432-15,0-4 128 0,0 2-128 0,1 1 0 16,0-1 128-16,0 4-128 0,0-1 0 0,1 1 128 16,-1 1-128-16,0 4 160 0,2 0-160 0,-3 2 160 15,1 1 288-15,-1 3 48 0,0 0 16 0,0 2 0 16,-1-2-64-16,1 2 0 0,0-2 0 0,-2 0 0 15,2-3-192-15,0-1-64 0,0 0 0 0,0-4 0 16,0 0-192-16,2-5 176 0,-2 1-176 0,0-2 160 16,1-2-160-16,0-5 128 0,2 1-128 0,-1-3 128 15,1 1-128-15,0-1 0 0,0-2 144 0,0 3-144 16,1-1 0-16,1 3 0 0,-1 1 0 0,1 2 128 0,-2 1-128 16,1 3 0-16,0 1 128 0,0 2-128 0,-2 3 0 0,1 1 0 15,-2 2 0-15,0 2 0 0,0 0 0 0,0 2 0 16,-1 0 0-16,-1 0 176 0,1-1 160 0,0 1 48 15,0-1 0-15,-1-2 0 0,0-3-384 0,1 2 128 16,-1-5-128-16,-1 1 0 0,1-2 0 0,-1 0 0 16,0-2 0-16,1-1 0 0,-1 3 0 0,-1-4 0 15,2 3 0-15,-3 0 0 0,2 1 0 0,-1 1 0 16,2-1 0-16,-1 1 0 0,0 1 128 0,0 2-128 16,1 0 128-16,-2-1-128 0,2 3 0 0,0-3 0 15,-1 4 0-15,0-3 0 0,0 4 288 0,0-3 144 16,0 1 16-16,1 0 16 0,-1 0-464 0,0 1 128 15,-1 0-128-15,1 0 0 0,-1-1 0 0,1 0 0 16,-1-2 0-16,1 0 0 0,0-2 0 0,0-1 0 0,0 2 0 16,-1-3 0-16,1 1 0 0,-1-1 0 0,2 0 0 0,0-3 0 15,0 3 0-15,-1 0 0 0,2 0 0 0,0 3 0 16,0-1 0-16,0 0 0 0,2 2 0 0,-2-1 0 16,1 1 0-16,-1 2 0 0,1 0 0 0,0 0 0 15,1-1 0-15,-2 1 0 0,1 0 0 0,-1 0 0 16,0-2 0-16,0 0 0 0,0 2 0 0,-1-5 0 15,1 1 0-15,-2 0 0 0,0-3 0 0,-1 1 0 16,1-3 0-16,0 0 0 0,-1 0 0 0,2 1 0 16,0 1 0-16,-1 2 128 0,1-1-128 0,0 1 0 15,1 1 0-15,0-1 0 0,0 2 0 0,0 0 0 16,1 0 0-16,-1 0 0 0,1 2 0 0,-1 0 0 0,2 3 0 16,-2-5 128-16,0 6-128 0,-2-2 0 0,1 2 384 0,1 1 16 15,-1-3 16-15,-2 3 0 0,1 2-224 0,-1-2-32 16,2 0-16-16,0-1 0 0,0 1-144 0,-2-2 0 15,2 0 0-15,0 2 0 0,0-3 0 0,-1 2 0 16,2-3 0-16,-1-1 0 0,0 1 0 0,1 0 0 16,-1-3 0-16,1 0 0 0,0 1 0 0,0-1 0 15,0-1 0-15,-2 0 0 0,1 2 0 0,0 2 0 16,0 0 0-16,-1-1 0 0,1 3 0 0,0-2 0 16,-2 2 0-16,1 0 0 0,0 2 0 0,-2 0 0 15,1 0 0-15,0 1 0 0,0 0 0 0,1-1 0 16,-1-1 0-16,1 1 0 0,1-2 0 0,-1 0 0 15,1 0 0-15,1-2 0 0,0 0 0 0,0-3 0 16,1 1 0-16,-1 0 0 0,2-1 0 0,-1 1 0 0,-1-2 0 16,1 2 0-16,0-2 0 0,-1 2 0 0,1 0 0 15,1 2 0-15,-1-3 0 0,-1 4 0 0,1 0 0 0,-1-1 0 16,0 4 0-16,0-3 0 0,0 2 0 0,0-2 0 16,1 2 0-16,-1-2 0 0,2 0 0 0,-1 2 0 15,0-3 0-15,0 1 0 0,1 1 0 0,0 0 0 16,-1-2 0-16,2 2 0 0,-1-2 0 0,1 0 0 15,-2-2 0-15,1 2 0 0,1-1 0 0,-1-1 0 16,1 1 0-16,-1-1 0 0,1 1 0 0,0 2 0 16,0-3 0-16,-1 2 0 0,1 0 0 0,-2-2 0 15,2 2 0-15,-1-1 0 0,1-1 0 0,-1 0 0 16,1 0 0-16,0-3 0 0,0 1 0 0,0-2 0 0,0 1 0 16,1-1 0-16,-1 0 0 0,0-2 0 0,-2 2 0 15,1-3 0-15,1 2 0 0,-2-1 0 0,2 1 0 0,-2 0 0 16,0 1 0-16,0 0 0 0,1 2 0 0,-1-1 0 15,0-1 0-15,0 4 0 0,1-1 0 0,-1 1 0 16,0 1 0-16,2 0 0 0,-2 1 0 0,1 0 0 16,1-2 0-16,-1-2 0 0,1 2 0 0,-1-1 0 15,2-2 0-15,-3 2 0 0,2 0 0 0,-2 0 0 16,1 1 0-16,-2-3 0 0,1 1 0 0,1 2 0 16,-2-1 0-16,0 0 0 0,1 0 0 0,-2 1 0 15,1-3 0-15,-2 2 0 0,2-2 0 0,-1 1 0 16,1-1 0-16,-1 2 0 0,1-3 0 0,-1 0 0 15,1 1 0-15,0-1 0 0,0 1 0 0,1 1 0 0,0-2 0 16,2 0 0-16,-2 0 0 0,1 1 0 16,2 2 0-16,-1-2 0 0,-1 1 0 0,2 2 0 0,-2-3 0 0,2 1 0 15,-2 2 0-15,1 0 0 0,-2-1 0 16,2 1 0-16,-2 2 0 0,-1-4 0 0,1 3 0 16,-1-1 0-16,0 1 0 0,0-2 0 0,0 1 0 0,0 0 0 15,0-2 0-15,0-1 0 0,0 2 0 0,0-5 0 16,0 5 0-16,1-6 0 0,-1 3 0 0,0-4 0 15,0 2 0-15,2-1 0 0,-1 1 0 0,0-2 0 16,0 1 0-16,2-1 0 0,-2-1 0 0,0 3 0 16,0 1 0-16,1-2 0 0,-1 3 0 0,-1 0 0 15,0 1 0-15,0 1 0 0,-1 3 0 0,1-1 0 16,-2 1 0-16,1 0 0 0,0 0 0 0,0-2 0 16,0 1 0-16,-2-3 0 0,2 1 0 0,0-2 0 15,-1 0 0-15,0 1 0 0,1-4 0 0,-2 0 0 0,2 0 0 0,0 0 0 16,-1-2 0-16,1 1 0 0,1 1 0 15,0-3 0-15,1 0 0 0,1 0 0 0,-1 1 0 0,1-3 0 16,1 2 0-16,-1 0 0 0,2 1 0 16,-1-2 0-16,-1 3 0 0,-1 2 0 0,0-1 0 0,-1 3 0 15,2 0 0-15,-4 1 0 0,1 2 0 0,-1 0 0 16,1 1 0-16,-2-2 0 0,1 2 0 0,-2-3 0 16,1 2 0-16,0-3 0 0,0-2 0 0,1-2 0 15,-1 1 0-15,1-4 0 0,1 2 0 0,-1-3 0 16,1-2 0-16,1 0 0 0,-1-3 0 0,1 5 0 15,-1-2 0-15,-1 1 0 0,1-1 0 0,0 1 0 16,0 0 0-16,-2 3 0 0,2 0 0 0,-2 2 0 16,1-1 0-16,0 3 0 0,-1 0 0 0,-1 1 0 0,2 3 0 15,-1-2 0-15,0 4 0 0,0 0 0 0,1 2 0 16,-2-5 0-16,2 1 0 0,-1-2 0 0,1 0 0 0,-1-3 0 16,1 1 0-16,-1-4 0 0,1-1 0 0,0-3 0 15,0 2 0-15,0-1 0 0,0 0 0 0,1-1 0 16,-1 4 0-16,-1-4 0 0,2 4 0 0,0-3 0 15,-1 4 0-15,1 1 0 0,-1-2 0 0,0 3 0 16,1 1 0-16,-1 1 0 0,-1 0 0 0,0 3 0 16,1-2 0-16,0 0 0 0,-1 1 0 0,1-1 0 15,1 0 0-15,-1-4 0 0,1 1 0 0,1-2 0 16,0-1 0-16,0 0 0 0,0-1 0 0,0-1 0 16,1 0 0-16,-2 2 0 0,1-3 0 0,0 3 0 15,-1-3 0-15,1 3 0 0,-1 0 0 0,1-1 0 0,-2 1 0 0,2 4 0 16,-1-2 0-16,1 1 0 0,-1 1 0 0,0-1 0 15,0 2 0-15,-1-2 0 0,1 1 0 0,1-2 0 16,-1-4 0-16,1 1 0 0,1-4 0 0,2-3 0 16,-1-1 0-16,2-1 0 0,-1 0 0 0,1-3 0 15,0 2 0-15,0 1 0 0,-1 0 0 0,0 7 0 16,-2 6 0-16,0-1 0 0,0-4 0 0,1-6 0 16,-2-1 0-16,0-1 0 0,-2 4 0 0,1-1 0 15,-1 4 0-15,-1 3 0 0,1 0 0 0,-1 1 0 16,0 1 0-16,0-1 0 0,1 1 0 0,-1-4 0 15,2-2 0-15,1 0 0 0,-1-3 0 0,-1-2 0 16,2-1 0-16,0-5 0 0,0 1 0 0,2-5 0 16,-2 3 0-16,0-2 0 0,0 2 0 0,1 2 0 15,0 2 0-15,0-4 0 0,1 4 0 0,-1 2 0 0,-1 1 0 0,0-1 0 16,0 0 0-16,-1 1 0 0,-1 0 0 16,-1 1 0-16,0 3 0 0,1-2 0 0,-2 3 0 15,0 0 0-15,2-1 0 0,-1 1 0 0,1 0 0 0,1-2 0 16,-2 1 0-16,2-2 0 0,-1 0 0 0,-1-2 0 15,2 0 0-15,-2-1 0 0,1-1 0 0,-2 1 0 16,2-2 0-16,-2 0 0 0,0 2 0 0,-1-3 0 16,2 3 0-16,-2 1 0 0,1-1 0 0,-1 1 0 15,1 2 0-15,-1-2 0 0,0 0 0 0,0 1 0 16,1-1 0-16,-3-1 0 0,2 0 0 0,-1-1 0 16,1 0 0-16,0 1 0 0,0 1 0 0,2-1 0 15,0 0 0-15,1-1 0 0,-1 0 0 0,2 1 0 16,1-2 0-16,-1-1 0 0,2 0 0 0,-1-3 0 0,1 0 0 15,0-3 0-15,2 0 0 0,-1 0 0 0,1 1 0 16,-2 1 0-16,0 1 0 0,1 1 0 0,-1 2 0 0,-1 1 0 16,0-1 0-16,0 6 0 0,0 7 0 0,0-1 0 15,0-11 0-15,-1-4 0 0,1-4 0 0,0 1 0 16,0 0 0-16,0 0 0 0,0 6 0 0,1-2 0 16,0 2 0-16,2-2 0 0,-1-2 0 0,0 4 0 15,2-4 0-15,0 2 0 0,0-1 0 0,-1-2 0 16,2 2 0-16,-1 0 0 0,0-1 0 0,-1 2 0 15,1 3 0-15,0-1 0 0,-3 3 0 0,2 0 0 16,-1-1 0-16,-1-1 0 0,2 0 0 0,-2 1 0 16,1-2 0-16,0-2 0 0,-1 3 0 0,0-2 0 15,-1-1 0-15,1 0 0 0,-1 1 0 0,0-1 0 0,0 1 0 16,0 1 0-16,0 3 0 0,0-1 0 0,-1-3 0 16,0-4 0-16,0 2 0 0,1 0 0 0,-2-1 0 0,2 1 0 15,0-2 0-15,0 4 0 0,0 2 0 0,0 2 0 16,-1-2 0-16,1 2 0 0,0-2 0 0,0 4 0 15,0 5 0-15,0-3 0 0,-1-7 0 0,0 0 0 16,-2-3 0-16,2 1 0 0,-1 1 0 0,0-1 0 16,1 2 0-16,-1 1 0 0,0 2 0 0,0-5 0 15,1 1 0-15,-2-1 0 0,2-2 0 0,-2 1 0 16,1 0 0-16,1-3 0 0,0 2 0 0,-2 2 0 16,2 3 0-16,-2-2 0 0,2 5 0 0,0-1 0 15,0 5 0-15,1-2 0 0,-2-1 0 0,2-3 0 16,0 5 0-16,0-2 0 0,0-5 0 0,0-2 0 0,0-1 0 0,0 1 0 15,2-2 0-15,-2 4 0 0,0-2 0 0,0 1 0 16,0-1 0-16,1-1 0 0,-1-1 0 0,1-2 0 16,2-3 0-16,-2 0 0 0,0 0 0 0,2-1 0 15,-2 1 0-15,0 0 0 0,0 2 0 0,-1 3 0 16,0 3 0-16,0-2 0 0,0 3 0 0,-1 0 0 16,1 3 128-16,-1-2-128 0,0-1 0 0,-1 2 0 15,2-1 0-15,-1 1 0 0,1 1 0 0,0-3 0 16,0 3 0-16,0-3 0 0,1 3 0 0,1-1 0 15,-1-2 0-15,0-1 0 0,-1 2 0 0,1-1 0 16,-1 0 0-16,0 1 0 0,0 2 0 0,-1-1 0 16,0 5 0-16,0 0 0 0,-1 3 0 0,1-1 0 15,0 5 0-15,-2 1 0 0,2-1 0 0,0 5 0 16,0 0 0-16,-2 0 0 0,2 1 0 0,-2-1 0 16,2 2 0-16,0-1 0 0,-2 2 0 0,2-2 0 0,0 3 0 0,0-1 0 15,-2 2 0-15,2 0 0 0,0 0 0 0,0-1 0 16,-1-1 0-16,1 1 0 0,0-1 0 0,0 1 0 15,1 2 0-15,0-2 0 0,0 2 0 0,0 0 0 16,1 1 0-16,0 2 0 0,0-2 0 0,1 3 0 16,-1-1 0-16,1 0 0 0,1 3 0 0,0 0 0 15,2-2 0-15,0 2 0 0,3-2 0 0,0 2 0 16,2-2 0-16,1 1-176 0,4 0 176 0,4 0-21536 16</inkml:trace>
  <inkml:trace contextRef="#ctx0" brushRef="#br1" timeOffset="31281.96">2340 18144 31327 0,'-12'4'2784'0,"5"-4"-2224"0,3 0-560 0,3 3 0 0,1-3 256 0,-2 0-48 0,-5 1-16 0,-1 4 0 0,-5 1-192 0,1-1 0 16,2-3 0-16,4-2 0 0,1 0 0 0,1-7 0 15,2 2 0-15,1-2 0 16,-1 0-896-16,2 1-112 0</inkml:trace>
  <inkml:trace contextRef="#ctx0" brushRef="#br2" timeOffset="36516.18">9437 7619 30399 0,'-12'11'2704'0,"2"-1"-2160"0,6-3-544 0,4-5 0 0,0 1 464 0,-1-2-16 0,-1 8 0 0,-5 3 0 0,1 4-448 0,1 0 0 15,4-2 0-15,2 1 0 0,3-5 464 0,3 0 112 0,3-2 0 0,4 1 16 16,2 1-336-16,3 0-80 15,0 0-16-15,4 4 0 0,-1-1 64 0,1 3 16 16,2 0 0-16,-1 0 0 0,-1-2 64 0,-1 0 16 0,1-4 0 0,-4 0 0 16,1-1 496-16,0-2 96 0,1 2 32 0,0-3 0 15,-1 3-320-15,1-2-64 0,2 3-16 0,1 1 0 16,1 0-48-16,1 4-16 0,1-1 0 0,2 1 0 16,6 3-352-16,1-1-128 0,1 2 0 0,1 0 144 15,1-1-144-15,-2 1 0 0,2 0 0 0,0 4 0 16,0-2 0-16,0 2 0 0,0 4 0 0,-2-1 0 15,-2-1 128-15,-2 1-128 0,3 3 128 0,0 1-128 16,2 5 0-16,-2-3 0 0,-2-2 0 0,-1-3 0 16,0-2 192-16,1-2 176 0,2 0 16 0,1-5 16 0,1 1 32 0,3-6 0 15,2 0 0-15,3 2 0 0,3-6-32 16,2 4 0-16,2 0 0 0,2 2 0 0,1 1-272 0,0 4-128 16,1 1 0-16,2 1 128 0,-1 3-128 0,-1 1 0 15,-2 5 0-15,-3 1 0 0,-3 0 0 0,-4-1 0 16,-5-2 0-16,1-1 0 0,3 2 0 0,-1-3 0 15,-1-1 0-15,-1-1 0 0,2 1 0 0,-2-4 0 16,-2 3 0-16,1-1 0 0,-2 2 0 0,1-3 0 16,1-1 0-16,-1-1 0 0,3 1 192 0,-4 0 0 15,-2 1 0-15,2 3 0 0,6 2 144 0,-1 3 48 16,-1-1 0-16,-3-3 0 0,-1-5-384 0,-3-2 0 16,-1-2 0-16,-3-4 0 0,1 1 176 0,-1-3-48 15,0 1 0-15,0-4 0 0,0 1 160 0,1-1 32 0,2 3 0 0,-2-2 0 16,1 6-320-16,-1-2 0 0,0 3 0 15,-1 3 0-15,-2-1 0 0,0 0 0 0,-2 0 0 0,0 0 0 16,1-1 0-16,0 4 0 0,3 4 192 0,-1 0-192 16,-1 5 0-16,2 1 0 0,-1 3 0 0,1 2 0 15,-2-2 0-15,-1-2 0 0,-4-2-160 0,-1-3 160 16,-4 0-128-16,1-5 128 0,-1-1 0 0,-3-3 0 16,-1-4-432-1,-2-5-16-15,2-4 0 0,-1-9-14688 0,-1-4-2944 0</inkml:trace>
  <inkml:trace contextRef="#ctx0" brushRef="#br2" timeOffset="41168.15">27676 17547 5519 0,'-2'0'496'0,"1"-2"-496"0,1 2 0 0,-1-2 0 0,1 2 448 0,0-2-16 0,0-2 0 0,-2-1 0 0,1-2 80 0,0-3 32 16,1-1 0-16,-1-3 0 0,1 2-368 0,0-4-176 15,-2 0 160-15,1 1-160 0,1-1 944 0,-2 2 80 16,0 2 32-16,1-1 0 0,-1 1 384 0,-1 2 80 16,2 2 16-16,0-2 0 0,1 3 128 0,1-2 16 15,0 2 16-15,2 1 0 0,0-2-656 0,1 0-128 16,0-2-16-16,1 2-16 0,0-2-464 0,-2-3-96 16,2 0 0-16,0 0-16 0,0-3 32 0,0 1 16 15,1-3 0-15,-1-2 0 0,0-1 96 0,0 1 0 16,0 1 16-16,-1-4 0 0,0 5-80 0,-1-5-32 15,1-1 0-15,-1-1 0 0,-1 2 384 0,0-2 80 16,1 0 16-16,-2 0 0 0,2 2-304 0,-1 1-48 0,-1 1-16 16,2 1 0-16,1-1-160 0,-2 1-48 0,2 1 0 0,-2 1 0 15,2 1-256-15,0-2 0 0,-1 3 0 0,0-1 0 16,0-1 128-16,0 2-128 0,1 1 0 0,-3-1 0 16,1 1 0-16,1 2 0 0,-1-3 0 0,0 1 0 15,0 1 0-15,-1-2 0 0,1 0 0 0,-2 1 0 16,1-1 0-16,-2 0 0 0,1 0 0 0,-2 1 0 15,1-1 240-15,0 0 32 0,-2-2 16 0,2 2 0 16,-1-1 0-16,0-1 0 0,1 2 0 0,1-3 0 16,0-1-288-16,1 2 0 0,2 2 0 0,-1-3 0 15,2 4 0-15,0 2 0 0,-1-3 0 0,2 3 0 16,0 1 0-16,-1-2 0 0,1 3 0 0,0 0 0 16,0 0 0-16,-1 1 0 0,-1 0 0 0,1-2 0 0,-1 2 0 0,-1-2 0 15,0 2 0-15,1-3 0 0,-1 1 0 16,0-2 0-16,-1 2 0 0,0-3 0 0,-1-1 0 0,1 0 0 15,1 0 0-15,-1-3 0 0,0 1 0 0,2-1 0 16,-1 0 0-16,0 0 0 0,2-1 0 0,0 2 0 16,0-5 0-16,-1 4 0 0,1 1 0 0,-2 1 0 15,2 0 0-15,-1-1 0 0,0 2 144 0,-1 1-16 16,0 2-128-16,-1-2 192 0,1 3 32 0,-2 2 0 16,0-4 0-16,-2 3 0 0,2 1-224 0,-1-2 0 15,-1-1 0-15,0 1 0 0,0-2 0 0,-1 1 0 16,1-2 0-16,-2-1 0 0,2 1 0 0,-2-1 0 15,0 0 0-15,1-3 0 0,-1 2 0 0,0-1 0 16,-1-1 0-16,2-1 0 0,0 2 0 0,-1-3 0 0,1 1 0 0,0-2 0 16,2-1 0-16,-1 2 0 0,0-1 0 15,1 2 0-15,0 2 0 0,0-2 0 0,-1 1 0 16,1 1 0-16,1 2 0 0,-1 0 0 0,0 0 0 0,-1 3 0 16,2 3 0-16,-1-1 0 0,1-2 0 0,-1-2 0 15,1-3 0-15,-3 1 0 0,2-3 0 0,0 2 0 16,-2-2 0-16,2 1 0 0,-1-3 0 0,1 2 0 15,-2-4 0-15,1 1 0 0,-1-1 0 0,1 1 0 16,0-3 0-16,0 4 0 0,-1-3 0 0,1 1 0 16,1-1 0-16,0 2 0 0,-1 0 0 0,2-1 0 15,0 4 0-15,0-4 0 0,0 4 0 0,2-2 0 16,-1 0 0-16,0 0 0 0,0-1 0 0,-1 1 0 16,1 1 0-16,1 1 0 0,-1-2 0 0,-1 1 0 15,0 1 320-15,0 2-16 0,0-1-16 0,-1 2 0 0,1 0-144 16,0-1-16-16,-2 2-128 0,1-2 192 0,1 2-192 0,-1-3 0 15,0 0 0-15,0 0 0 0,1 0 0 0,-2 1 0 16,2-2 0-16,0-2 0 0,0 3 0 0,0-2 0 16,2 1 0-16,-1-2 0 0,0 3 0 0,-1 0 0 15,1 0 0-15,0 0 0 0,1 1 0 0,-2 1 0 16,1 2 0-16,0-4 0 0,0 3 0 0,-1 3 0 16,2-2 0-16,-1 1 0 0,0-1 0 0,-1 2 0 15,0-2 0-15,-1 1 0 0,1-1 0 0,-1 2 0 16,1-2 0-16,-2 1 0 0,1-3 0 0,1 1 0 15,-1 0 0-15,0 0 0 0,-1 0 0 0,1-4 0 16,1 1 0-16,-1 1 0 0,0-2 0 0,0 2 0 16,-1-4 0-16,1 3 0 0,-1 0 0 0,0 1 0 0,0 0 0 15,-1-3 0-15,2 3 0 0,-1 0 0 0,-1 1 0 0,-1 1 0 16,2 2 0-16,0-2 0 0,0 2 0 0,0-3 0 16,-1 1 0-16,1 0 0 0,-1 0 0 0,2-1 0 15,-1 0 0-15,0-1 0 0,1 1 0 0,0-2 0 16,1 1 0-16,0-1 0 0,0 2 0 0,0-2 0 15,0-2 0-15,0 2 0 0,1 0 0 0,0 1 0 16,1 0 0-16,-2 0 0 0,1-1 0 0,0 3 0 16,0-2 0-16,-1-2 0 0,2 4 0 0,-1-3 0 15,-1 3 0-15,1-3 0 0,-1 3 0 0,1 0 0 16,1-2 0-16,-1 2 0 0,0-3 0 0,2 1 0 16,-2-2 0-16,1 1 0 0,1-3 0 0,-1 0 0 0,2-1 0 0,-2 1 128 15,2-3-128-15,-1 3 0 16,0-2 400-16,1-2 48 0,-2 3 0 0,2-1 0 0,-1-1-448 15,-1 1 0-15,1 0 128 0,-1 1-128 0,-1 1 0 16,1 1 0-16,-1-1 0 0,0 2 0 0,-1 1 0 0,1-3 0 16,-1 2 0-16,1 2 0 0,1-3 0 0,-1 1 0 15,1-2 0-15,1 1 0 0,-1 1 0 0,1-2 0 16,-1-1 0-16,1 1 0 0,-1-3 0 0,1 3 0 16,-2-3 0-16,1 3 0 0,0-1 0 0,-1 2 0 15,-1-2 0-15,1 1 0 0,-1 2 0 0,0 2 0 16,0-1 0-16,-1 1 0 0,0 2 0 0,-1-3 0 15,1 3 0-15,0 0 0 0,0-3 0 0,0 3 0 16,1-3 0-16,0 0 0 0,1 0 0 0,0 0 0 16,0 0 0-16,0-2 0 0,1 1 0 0,-1 1 0 0,0 0 0 0,-1 0 0 15,1 0 0-15,1 0 0 0,-2 1 0 0,1-1 0 16,-1 3 0-16,0-4 0 0,0 4 0 0,-1-1 0 16,1 3 0-16,-2-2 0 0,1 0 0 0,1 1 0 15,-1 2 0-15,0-2 0 0,-1 1 0 0,1-3 0 16,1 3 0-16,-1-2 0 0,1-2 0 0,0 2 0 15,1-3 0-15,0 3 0 0,1-3 0 0,-1 1 0 16,0 0 0-16,2 0 0 0,-2-1 0 0,1 1 0 16,0 1 0-16,-1-1 0 0,0 1 0 0,0-2 0 15,-1 3 0-15,0 0 0 0,0 1 0 0,0-1 0 16,-1 4 320-16,1-2-32 0,-1 2 0 0,0-3 0 16,-1 2 32-16,1 0 16 0,-1-3 0 0,0 0 0 15,2 1-336-15,-1-1 0 0,1 0 0 0,0-3 0 16,1 0 0-16,1 0 0 0,0-2 0 0,1 1 0 0,0 1 0 0,1 0 0 15,0-3 0-15,-1 1 0 0,2 1 0 0,2-1 0 16,-3 1 0-16,1 0 0 0,0 2 0 0,2-3 0 16,-2 3 0-16,-2 1 0 0,2 1 0 0,-1 0 0 15,-2 0 0-15,2 0 0 0,-1 1 0 0,-1 1 0 16,-1-2 0-16,2 4 0 0,-2-3 0 0,1 1 0 16,1 0 0-16,-1-2 0 0,1 2 0 0,-1-2 0 15,1 1 0-15,0-5 0 0,2 4 0 0,-2 4 0 16,-1-1 0-16,1 1 0 0,1-4 0 0,-2 0 0 15,1 1 0-15,-1-1 0 0,-1 2 0 0,2 0 0 16,-2 0 0-16,0 2 0 0,-1-3 0 0,1 2 0 16,1 0 0-16,-2 0 0 0,1 4 0 0,-1-4 0 15,1 1 0-15,0-2 0 0,1 2 0 0,-1-1 0 0,1-1 0 16,0 0 0-16,0-2 0 0,-1 0 0 0,2-3 0 0,-1 1 0 16,1-1 0-16,-1-1 0 0,2 2 0 0,-2-2 0 15,1-1 0-15,-2 1 0 0,2-1 0 0,-2 2 0 16,0-4 0-16,0 2 0 0,0 1 0 0,-1 2 0 15,0-1 0-15,0 2 0 0,2 1 0 0,-4-3 0 16,1 3 0-16,-1-2 0 0,1 2 0 0,-2-3-128 16,2 4 128-16,-2-1 0 0,2 0 0 0,-1-4 0 15,-1-1 0-15,2-1 0 0,-2 0 0 0,1 0 0 16,-1-3 0-16,1 1 0 0,0 2 0 0,-1-1 0 16,2 3 0-16,-3-2 0 0,2 2 0 0,-2-2 0 15,0 0 0-15,-2 0 0 0,0 2 0 0,-2 2 0 0,2-1 0 16,-1 3 0-16,-1 0 0 0,0 0 0 0,0 1 0 15,0 2 0-15,-1-2 0 0,0 1 0 0,1 2 0 16,-1 0 0-16,2-1 0 0,-2 1 0 0,2 2 0 0,-1-4 0 16,2 2 0-16,1 0 0 0,0 2 0 0,0-3 0 15,0-3 0-15,1 1 0 0,2 2 0 0,-2-5 0 16,2 2 0-16,-2 0 0 0,0 3 0 0,1-3 0 16,-1 1 0-16,-1 1 0 0,1-1 0 0,1 2 0 15,-1-2 0-15,0 1 0 0,0-1 0 0,2 2 0 16,-2-2 0-16,2 1 0 0,-1 0 0 0,1 0 0 15,1 2 0-15,-2-3 0 0,2 1 0 0,1-1 0 16,0 2 0-16,-1-3 0 0,2-2 0 0,-1 2 0 16,0 0 0-16,1 0 0 0,-1 0 0 0,0 0 0 15,-1 0 0-15,1-1 0 0,-1 3 0 0,-1-5 0 0,1 3 0 0,-1 0 0 16,-1 0 0-16,1-2 0 0,-1-1 0 16,0 1 0-16,0 0 0 0,1 0 0 0,-1-3 0 0,1 1 0 15,-1 0 0-15,2-1 0 0,-1 3 0 0,-1 0 0 16,1 0 0-16,-2 2 0 0,1 0 0 0,0-2 0 15,-1 2 0-15,0 0 0 0,1 0 0 0,-1 0 0 16,0-3 0-16,0 3 0 0,0 0 0 0,-1-2 0 16,0-2 0-16,0 1 0 0,0-2 0 0,1 2 0 15,-1-4 0-15,0 1 0 0,1 0 0 0,1-1 0 16,0-1 0-16,1 1 0 0,1-1 0 0,-1-1 0 16,2 2 0-16,0-2 0 0,0-1 0 0,2 1 0 15,-1-1 0-15,-1 8 0 0,0 1 0 0,1 1 0 16,-2-2 0-16,1-4 0 0,-3-3 0 0,2 3 0 0,-1-1 0 15,-2 2 0-15,1 2 0 0,0 0 0 0,-1 0 0 0,2 2 0 16,-3-1 0-16,2-1 0 0,1 0 0 0,-1 0 0 16,2 0 0-16,0-3 0 0,1 0 0 0,1-4 0 15,0-2 0-15,0 3 0 0,2-4 0 0,1 3 0 16,-1-5 0-16,0 3 0 0,-2-1 0 0,1 1 0 16,1 2 0-16,-2 1 0 0,-1 0 0 0,0 3 0 15,0 0 0-15,1 2 0 0,-2 2 0 0,1-1 0 16,0-1 0-16,-1 2 0 0,1-1 0 0,-1-1 0 15,1-1 0-15,-2 2 0 0,4-4 0 0,-2 1 0 16,1-3 0-16,-1-1 0 0,1 2 0 0,2-5 0 16,-2-2 0-16,1 2 0 0,2-2 0 0,-1-2 0 15,0 0 0-15,0 3 0 0,-1 0 0 0,1 0 0 16,-1 0 0-16,-1 2 0 0,1 2 0 0,-1 0 0 0,-1 1 0 16,0-1 0-16,0 1 0 0,-1 3 0 0,1-3 0 15,-2 2 0-15,1 2 0 0,0-1 0 0,-2-3 0 0,2 1 0 16,-1 2 0-16,0-5 0 0,1 2 0 0,-1-2 0 15,2 0 0-15,-1-2 0 0,-1 0 0 0,2-2 0 16,-1 0 0-16,0-1 0 0,1-3 0 0,0 0 0 16,1 0 0-16,-2 0 0 0,1 0 0 0,0 1 0 15,-1 0 0-15,-1 1 0 0,1 2 0 0,-1 0 0 16,-1 5 0-16,2-2 0 0,-2-1 0 0,1 1 0 16,0 2 0-16,-1-3 0 0,2 1 0 0,0-3 0 15,-1 3 0-15,2-1 0 0,0-3 0 0,0 1 0 16,0-1 0-16,0 0 0 0,0 3 0 0,2-2 0 15,-2-1 0-15,0 1 0 0,1-3 0 0,-1 2 0 0,1-2 0 16,-1 2 0-16,1 0 0 0,1 0 0 0,-2 1 0 0,0 0 0 16,0 1 0-16,-2 2 0 0,2 1 0 0,-1 1 0 15,0 1 0-15,1 1 0 0,-1-3 0 0,1 1 0 16,1 0 0-16,0-2 0 0,0 1 0 0,2-3 0 16,2-1 0-16,-2-1 0 0,4-2 0 0,-2 2 0 15,1-4 0-15,0 5 0 0,-1-3 0 0,1 2 0 16,-1 1 0-16,1 0 0 0,-1 2 0 0,0 1 0 15,-1-2 0-15,-2 2 0 0,2 1 0 0,-2-2 0 16,2 1 0-16,-1-1 0 0,-1 3 0 0,1-2 0 16,-1 0 0-16,2-5 0 0,-2 2 0 0,1-1 0 15,-1 0 0-15,2-2 0 0,0 3 0 0,-1-4 0 16,1 3 0-16,-2-3 0 0,3 3 0 0,-2 1 0 0,1 3 0 16,-3-3 0-16,1 1 0 0,0 2 0 0,-2 0 0 0,1 0 0 15,-1 2 0-15,-1-2 0 0,1-1 0 16,-2-2 0-16,0 3 0 0,-1-2 0 0,1-1 0 15,-1 2 0-15,1-2 0 0,1-2 0 0,-2 3 0 16,1 1 0-16,1 1 0 0,-1-1 0 0,2-2 0 0,-1-1 0 16,1-2 0-16,-1-1 0 0,0 3 0 0,1-3 0 15,-2 3 0-15,2 4 0 0,0-1 0 0,0 1 0 16,2-1 0-16,-1 4 0 0,1 0 0 0,0 2 0 16,0 2 0-16,0 1 0 0,3 2 0 0,0-2-128 15,0 3 128-15,0 1 0 0,3 0 0 0,0 0-128 16,2-1-288-16,4-5-48 0,3 0-16 15,7-6-20064-15</inkml:trace>
  <inkml:trace contextRef="#ctx0" brushRef="#br3" timeOffset="50649.06">28448 11885 16575 0,'4'-5'1472'0,"-2"4"-1168"0,1-2-304 0,-2 3 0 0,0 0 1264 0,2 0 192 0,-1 0 32 0,3 0 16 0,1 0 192 0,-2 0 32 16,0 3 16-16,-3 0 0 0,-2 3 64 0,-2 1 16 16,0-1 0-16,-1 0 0 0,-2 0-96 0,-1-1-32 15,1 1 0-15,0 1 0 0,-1-3-848 0,0 0-160 16,1 0-48-16,0-2 0 0,1 2 192 0,0-4 16 15,2 0 16-15,-1-4 0 0,1 2-160 0,1-2-16 16,1 0-16-16,-1-2 0 0,1-2-32 0,1 0 0 16,0-3 0-16,0 0 0 0,0 2-224 0,-1-3-48 15,0 2-16-15,-2-2 0 0,0-1-96 0,-2 3 0 0,-3 1-16 16,-1 2 0-16,0 1 16 0,-3 0 16 0,1 2 0 16,-2-1 0-16,-1 4 80 0,-1-4 16 0,0 1 0 15,1 1 0-15,-1-3-32 0,1-1 0 0,3 1 0 0,-1-3 0 16,2 2-208-16,0-5-128 0,1-1 128 0,1 0-128 15,0 0 0-15,1-1 0 0,1 0 0 0,-1-2 0 16,1 1 0-16,1-1 0 0,0 2 0 0,-1 0 0 16,1 0 0-16,-1 2 0 0,-1 2 0 0,-1-3 0 15,-1 3 0-15,1 4 0 0,-2 0 0 0,-2 0 0 16,0 3 0-16,-1 1 0 0,-2 2 0 0,-2 2 0 16,1-2 0-16,0 3 0 0,-1 1 0 0,1-4 0 15,2 0 0-15,0 0 0 0,2-3 0 0,0 2 0 16,3-2 0-16,0 0 0 0,2-2 0 0,-1 0 0 0,3-1 0 15,0-1 0-15,3 1 0 0,-2-2 0 0,3 0 0 16,-2 2 0-16,3 0 0 0,-1-3 0 0,1 3 0 0,0 0 0 16,0 2 0-16,-1-2 0 0,2 0 0 0,-2 2 0 15,1 0 0-15,-1 2 0 0,-1-2 0 0,1 2 0 16,0-1 0-16,-2 2 0 0,1-2 0 0,-1 3 0 16,2-1 0-16,0 1 0 0,0 0 0 0,1-1 0 15,-1 1 0-15,2 0 0 0,0 0 0 0,0 0 0 16,-1 0 0-16,0 0 0 0,0 0 0 0,0 0 0 15,19 9 0-15,-14-6 0 0,0 2 0 0,1 1 0 16,-1-1 0-16,1 4-128 0,0 0 128 0,-2 1 0 16,1-1 0-16,-1 4 0 0,-2-1 0 0,0 2 0 15,0 1 0-15,-2-3 0 0,0 4 0 0,0 0 0 0,-2 0 0 16,0 0 0-16,1 3 512 0,0-3 64 0,-2-1 32 16,2 1 0-16,-2 2-480 0,1 2-96 15,1-1-32-15,-1-1 0 0,1 2 0 0,1 2 0 0,0-3 0 0,0 1 0 16,3 1 0-16,-1-4 0 0,-1 4 0 0,1-2 0 15,0 0 0-15,1 0 0 0,-1 1 0 0,0 1 0 16,0 1 0-16,-1 0 0 0,0 0 0 0,-1 3 0 16,-1 1 0-16,1-1 0 0,-3 1 0 0,1 0 0 15,-2-1 0-15,1-1 0 0,-1 0 0 0,1-1 0 16,0 1 0-16,-1-3 0 0,2 1 0 0,-1-3 0 16,1 3 0-16,-1-6 0 0,2 3 0 0,1-3 0 15,0 0 0-15,-1 0 0 0,1-3 0 0,0 2 0 16,1 1 0-16,0 3 0 0,0-3 0 0,1 2 0 15,0 2 0-15,-1 1 0 0,2-1 0 0,-1-1 0 16,1 0 0-16,-2 0 0 0,1-3 0 0,1 3 0 0,-2-3 0 16,2-2 0-16,-2 4 0 0,0-3 0 0,2-2 0 15,-3 2 0-15,0 1 0 0,0-1 0 0,0-1 0 0,-2 0 0 16,1 2 0-16,-1 1 0 0,-1-4 0 0,2 3 0 16,-2-1 0-16,1 1 0 0,-1-1 0 0,2-1 0 15,0-2 0-15,0 0 0 0,1 1 0 0,0-2 0 16,1 0 0-16,1 1 0 0,0-1 0 0,1 2 0 15,1-1 0-15,0 3 0 0,0-4 0 0,-1 4 0 16,2-1 0-16,-1 0 0 0,0 3 0 0,-2-3 0 16,1 2 0-16,-1-2 0 0,-1 1 0 0,-1 1 0 15,0-2 0-15,-1 0 0 0,0-1 0 0,-2 0 0 16,2 0 0-16,0-1 0 0,0-3 0 0,1 1 0 0,-2 0 0 16,2-4 0-16,2 1 0 0,0 2 0 15,-2-3 0-15,1 0 0 0,-1 0 0 0,0 1 0 0,0-1 0 0,0 0 0 16,-1 1 0-16,0 2 0 0,0 1 0 0,-2 0 0 15,1 0 0-15,-1 1 0 0,-1 2 0 0,1-3 0 16,-1 0 0-16,2 1 0 0,-1-1 0 0,1-1 0 16,-1 1 0-16,1-4 0 0,0 1 0 0,0 2 0 15,1-5 0-15,-2 2 0 0,1-4 0 0,1 2 0 16,-2 0 0-16,2-2 0 0,-2-1 0 0,2 2 0 16,0-3 0-16,1 0 0 0,-1 0 0 0,1 0 0 15,0 0 0-15,0 0 0 0,0 0 0 0,0 0 0 16,0 0 0-16,0 0 0 0,0 0 0 0,0 0 0 15,0 0 0-15,0 0 0 0,0 0 0 0,0 0 0 16,0 0 0-16,0 0 0 0,0 0 0 0,0 0 0 0,0 0 0 16,0 0 0-16,0 0 0 0,0 0 0 0,23 0 0 0,-15 0 0 15,-1 2 0-15,2 2 0 0,-2-4 0 0,2 3 0 16,2-3 0-16,2 1 0 0,4 1 0 0,-1-2 0 16,0 3 0-16,0-3 0 0,0 3 0 0,-1-3 0 15,1 3 0-15,-1 1 0 0,-1-3 0 0,1 4 0 16,0-1 0-16,-1-2 0 0,1 2 0 0,-1-1 0 15,0 0 0-15,1 1 0 0,0-1 0 0,-2 0 0 16,1-1 0-16,-1 0 0 0,1 0 0 0,0 2 0 16,-1-2 0-16,0 2 0 0,-2 1 0 0,1-1 0 15,0 2 0-15,1 0 0 0,-1 0 0 0,2 0 0 16,-1 4 0-16,1-4 0 0,0 2 0 0,0 0 0 16,0 0 0-16,0 1 0 0,1-1 0 0,-1 2 0 15,-1-3 0-15,-1 2 0 0,0-1 0 0,-2 0 0 0,1-2 0 16,-1 2 0-16,0-2 0 0,0 3 0 0,0-3 0 15,0 1 0-15,1 2 0 0,-1-3 0 0,1 0 0 0,0-2 0 16,0 1 0-16,0 0 0 0,1 0 0 0,0-4 0 16,-1 4 0-16,1-5 0 0,1 1 0 0,-2 2 0 15,1-1 0-15,1-2 0 0,-1 1 0 0,0 2 0 16,1 1 0-16,-1-1 0 0,1 2 0 0,-1-1 0 16,-2 2 0-16,1 0 0 0,-1 1 0 0,0-1 0 15,0 0 0-15,-2 4 0 0,1-3 0 0,0 4 0 16,-2-1 0-16,0 3 0 0,2-4 0 0,0 4 0 15,-1-3 0-15,1-2 0 0,1 2 0 0,0-4 0 16,1 2 0-16,0-2 0 0,3-2 0 0,-2 1 0 0,0-4 0 16,2 1 0-16,-2-2 0 0,2 0 0 0,-2 0 0 15,2-2 0-15,0 1 0 0,-2-2 0 0,-1 3 0 0,0 0 0 16,3 0 0-16,-1 0 0 0,1 3 0 0,-2-2 0 16,1 4 0-16,-1-1 0 0,-1 2 0 0,0 1 0 15,-2 2 0-15,1 1 0 0,-1 0 0 0,-2 1 0 16,0-1 0-16,1 0 0 0,0-2 0 0,0 2 0 15,-1-4 0-15,1 1 0 0,-1-4 0 0,1 1 0 16,-1-2 0-16,0 1 0 0,1-3 0 0,-1 1 0 16,1 2 0-16,-2-3 0 0,1 0 0 0,1 1 0 15,-2 1 0-15,1 1 0 0,1 0 0 0,-2 1 0 16,0 2 0-16,0 3 0 0,-1-3 0 0,0 4 0 16,0-1 0-16,0-2 0 0,0 2 0 0,0-3 0 15,0 0 0-15,0 0 0 0,0-2 0 0,-2 0 0 0,4-2 0 16,-4-2 0-16,1 2 0 0,0-2 0 0,-1-2 0 0,2 2 0 15,-1-2 0-15,1-1 0 0,0 2 0 0,0-1 0 16,-1 0 0-16,-1 1 0 0,4 0 0 0,-2 1 0 16,-2 0 0-16,2 0 0 0,0 0 0 0,-1 0 0 15,1 0 0-15,-3 1 0 0,2 0 0 0,0 1 0 16,-2 0 0-16,1-2 0 0,-1 1 0 0,-1 2 0 16,1-3 0-16,-1 0 0 0,-1 0 0 0,1 0 0 15,-1-3 0-15,0 2 0 0,0 1 0 0,0 0 0 16,0 0 0-16,0 0 0 0,0-18 0 0,0 11 0 15,1 0 0-15,0 2 0 0,1-1 0 0,-1 0 0 16,1 2 0-16,0-2 0 0,0 2 0 0,-1 0 0 16,2-1 0-16,-2 4 0 0,0-1 0 0,1-1 0 0,-1 2 0 0,-1 1 0 15,0-3 0-15,1 3 0 0,-1-2 0 0,0 1 0 16,-1 1 0-16,1-4 0 0,-1 3 0 0,-1 0 0 16,1-3 0-16,-1 1 0 0,-1 0 0 0,1 0 0 15,-1 1 0-15,1-2 0 0,-1 2 0 0,1-2 0 16,-1 3 0-16,1-6 0 0,-1 5 0 0,1-2 0 15,-1-2 0-15,1 0 0 0,1 0 0 0,-2 0 0 16,1-1 0-16,-1-3 0 0,1 2 0 0,-2-2 0 16,0 0 0-16,1-2 0 0,-1-1 0 0,-1 0 0 15,0-2 0-15,0-1 0 0,-2 0 0 0,-1 0 0 16,0-3 0-16,-2 3 0 0,0-3 0 0,-1 3 0 16,0 0 0-16,-3-2 0 0,-1-2 0 0,-1 1 0 15,0-2 0-15,0 2 0 0,-1-2 0 0,-1-2 0 0,2 1 0 16,-1-1 0-16,2 0 0 0,-1-1 0 0,1-1 0 15,2-1 0-15,3 1 0 0,-1-1 0 0,2-1 0 0,-1-1 0 16,1-1 0-16,1 1 0 0,-1-1 0 0,0 3 0 16,2 1 0-16,0 2 0 0,-1 1 0 0,-2-2 0 15,3 4 0-15,-1 1 0 0,0 0 0 0,-2 1 0 16,0 1 0-16,-1-1 0 0,-2 2 0 0,1 0 0 16,-2 0 0-16,0 0 0 0,-2-3 0 0,-1 1 0 15,0-1 0-15,1-1 0 0,0 2 0 0,-1-1 0 16,2 1 0-16,-1 0 0 0,1 0 0 0,0-1 0 15,0-1 0-15,0 2 0 0,1-4 0 0,0 3 0 16,-1-1 0-16,0-1 0 0,0 1 0 0,1 4 0 16,1-2 0-16,1 2 0 0,-2 0 0 0,2 1 0 0,1 1 0 15,-2 2 0-15,4-4 0 0,-3 3 0 0,3 1 0 0,-1-3 0 16,1 2 0-16,0 0 0 0,1-3 0 0,-2 4 0 16,2-3 0-16,0 1 0 0,0 1 0 0,1 0 0 15,1 1 0-15,-2 0 0 0,1 2 0 0,1 0 0 16,-2-1 0-16,2 1 0 0,0 0 0 0,-2 1 0 15,2-1 0-15,0 0 0 0,2-2 0 0,1 0 0 16,-1-1 0-16,2 1 0 0,-1-2 0 0,2 0 0 16,0-2 0-16,-1 2 0 0,2 2 0 0,-1-3 0 15,0 1 0-15,0 1 0 0,-1 0 0 0,0 1 0 16,-1-1 0-16,1 4 0 0,-1-3 0 0,0 1 0 16,0 0 0-16,0 0 0 0,0 2 0 0,-1 1 0 15,2 0 0-15,-3-2 0 0,3 2 0 0,-2 0 0 16,0 0 0-16,2-2 0 0,-2 1 0 0,0 2 0 0,2-4 0 15,-2 3 0-15,3-4 0 0,-2 2 0 0,1-3 0 16,1 1 0-16,-1-1 0 0,0-2 0 0,1 2 0 0,-1 1 0 16,1 0 0-16,-1 0 0 0,0 4 0 0,1-2 0 15,-1 1 0-15,-1 2 0 0,2 1 0 0,-1-3 0 16,-1 5 0-16,-1-2 0 0,2 0 0 0,-1 2 0 16,1-2 0-16,0 2 0 0,-2-1 0 0,1 2 0 15,0 0 0-15,-1-1 0 0,0 1 0 0,0 0 0 16,1 0 0-16,-1-1 0 0,2 1 0 0,-2 0 0 15,1-2 0-15,0 1 0 0,0-2 0 0,1 2 0 16,-1-2 0-16,2 2 0 0,-1-2 0 0,-1 0 0 16,2 1 0-16,-2 0 0 0,2 0 0 0,0 1 0 15,-2 1 0-15,1 0 0 0,-1-1 0 0,1 1 0 0,0 0 0 16,-1 0 0-16,2 0 0 0,-2-1 0 0,1 2 0 0,-2-2 0 16,2 2 0-16,-1-1 0 0,1 2 0 0,-2-3 0 15,2 2 0-15,-1-2 0 0,1 2 0 0,-1-2 0 16,-1 1 0-16,2 0 0 0,-2-2 0 0,1 0 0 15,-1 2 0-15,-1-3 0 0,1 2 0 0,-1 0 0 16,0 0 0-16,0-2 0 0,-1 2 0 0,0-2 0 16,-1 0 0-16,-1 2 0 0,2-2 0 0,-1-1 0 15,-1 1 0-15,-1 0 0 0,2 2 0 0,0-2 0 16,-2 0 0-16,0 0 0 0,1 0 0 0,-1 0 0 16,0-2 0-16,1 2 0 0,0-3 0 0,0 3 0 15,-1 0 0-15,0-2 0 0,1 2 0 0,-2 0 0 16,-1 0 0-16,1-3 0 0,0 3 0 0,-1 0 0 0,-2 1 0 0,2 0 0 15,-1 1 0-15,-1-2 0 0,1 2 0 0,1 2 0 16,1-2 0-16,-2 0 0 0,1 2 0 0,-1-2 0 16,3-1 0-16,0 2 0 0,0 0 0 0,2 2 0 15,1-4 0-15,0 4 0 0,2-3 0 0,1 2 0 16,1-1 0-16,1 2 0 0,1-2 0 0,0 0 0 16,1 3 0-16,0-3 0 0,2 3 0 0,-2 3 0 15,1-3 0-15,1 1 0 0,-2 1 0 0,-1-2 0 16,0 0 0-16,0 0 0 0,0 0 0 0,0 0 0 15,4 23 0-15,-6-20 0 0,0 2 0 0,0 1 0 16,-1 2 0-16,-1 1 0 0,2-3 0 0,-1 4 0 16,0-3 0-16,0 4 0 0,1-1 0 0,0 0 0 15,2 2 0-15,0-2 0 0,2 3 0 0,-1 0 0 0,3 2 0 16,-1 1 0-16,2 0 0 0,0 5 0 0,1-1 0 0,1 0 0 16,-1 3 0-16,-1 0 0 0,1 3 0 0,0-2 0 15,-1 2 0-15,0 0 0 0,-1 1 0 0,-2-1 0 16,-1 3 0-16,1-3 0 0,-2 1 0 0,0-1 0 15,0 0 0-15,0 1 0 0,1-1 0 0,-1 1 0 16,0-1 0-16,1 0 0 0,2-1 0 0,-3 0 0 16,2-2 0-16,1 2 0 0,0-4 0 0,1 1 0 15,1 0 0-15,0 4 0 0,0-3 0 0,1-1 0 16,-1 3 0-16,0-1 0 0,0 2 0 0,0 0 0 16,0 3 0-16,0-1 0 0,0 1 0 0,-2-1 0 15,1 4 0-15,0-3 0 0,-2-6 0 0,1-1 0 16,-2 1 0-16,0-3 0 0,0 1 0 0,-1-2 0 15,2 1 0-15,-2 1 0 0,1-2 0 0,-2 0 0 16,1 1 0-16,-2 1 0 0,4 2 0 0,-2-1 0 0,0 3 0 0,0 0 0 16,1-3 0-16,0 1 0 0,0 2 0 0,1-3 0 15,-1 3 0-15,0-3 0 0,0 4 0 0,-1-4 0 16,0 0 0-16,0 1 0 0,-1 1 0 0,-1-1 0 16,-1-2 0-16,-1 1 0 0,1-2 0 0,-1-2 0 15,-1 1 0-15,-1 1 0 0,1-4 0 0,-1 0 0 16,1-1 0-16,-1-2 0 0,1 2 0 0,0-3 0 15,0-2 0-15,0 0 0 0,1 0 0 0,-1 1 0 16,3-1 0-16,-2-2 0 0,3 0 0 0,-2-2 0 16,2 1 0-16,1-1 0 0,-1 0 0 0,1 1 0 15,0 0 0-15,-1-1 0 0,1 2 0 0,0-3 0 0,-2 4 0 16,1 0 0-16,0 1 0 0,-2-3 0 0,1 2 0 0,-1-1 0 16,0 0 0-16,-2-2 0 0,1 0 0 0,0-2 0 15,1 1 0-15,-1-4 0 0,0 1 0 0,2 0 0 16,-1 0 0-16,2-2 0 0,0 0 0 15,1 0 0-15,0 0 0 0,2-2 0 0,1 0 0 0,0 0 0 16,2 1 0-16,2-2 0 0,0 1 0 0,3 1 0 16,2-2 0-16,1-1 0 0,1 2 0 0,1 2 0 15,1-3 0-15,2 3 0 0,0 0 0 0,2 3 0 16,0-3 0-16,0 2 0 0,1 2 0 0,0-1 0 16,0 0 0-16,0 3 0 0,0 1 0 0,-2-4 0 15,4 4 0-15,-2-1 0 0,1-4 0 0,-1 2 0 16,3-4 0-16,-3 1 0 0,2-1 0 0,2 0 0 15,1-1 0-15,1-2 0 0,1 2 0 0,1 1 0 0,-6-2 0 0,2 2 0 16,-1 0 0-16,-2 2 0 0,1-1 0 16,-2 3 0-16,0 1 0 0,0 1 0 0,-2 2 0 0,-1 0 0 15,0 2 0-15,-3-1 0 0,-1 1 0 0,1-3 0 16,-2 2 0-16,-1-2 0 0,3 2 0 0,-2 0 0 16,0-3 0-16,0-3 0 0,2 4 0 0,0-4 0 15,0 0 0-15,1-2 0 0,1 2 0 0,1-1 0 16,0-2 0-16,1 0 0 0,-3 1 0 0,1 2 0 15,0-1 0-15,0-2 0 0,-1 1 0 0,-2 2 0 16,0 1 0-16,0-1 0 0,-1 2 0 0,0-1 0 16,-2 2 0-16,1 0 0 0,0 2 0 0,1 0 0 15,0 1 0-15,-3-3 0 0,-2-1 0 0,2 1 0 16,2 3 0-16,2-2 0 0,2 5 0 0,0-5 0 16,0-1 0-16,-1 0 0 0,0-3 0 0,-2 1 0 0,-1-2 0 15,0 2 0-15,-1-2 0 0,0-1 0 0,-1 2 0 16,-2-1 0-16,2-2 0 0,-2 2 0 0,0 0 0 0,0-2 0 15,-2 4 0-15,0-2 0 0,-2 0 0 0,1 2 0 16,0 3 0-16,-3-4 0 0,1 1 0 0,-1 2 0 16,1-2 0-16,-2 1 0 0,0 1 0 0,-1-2 0 15,1 2 0-15,1-2 0 0,-2-1 0 0,1 2 0 16,-1-1 0-16,1-1 0 0,2 0 0 0,-2 0 0 16,0 0 0-16,2 1 0 0,-2-1 0 0,1 0 0 15,-1 0 0-15,1 1 0 0,0-2 0 0,1 2 0 16,-2-2 0-16,1-1 0 0,0 3 0 0,0-1 0 15,1 0 0-15,-2 0 0 0,0-1 0 0,0-1 0 16,2 2 0-16,-3-3 0 0,-2 0 0 0,1 2 0 0,0-2 0 16,-1 0 0-16,-2-2 0 0,0-1 0 0,-1 0 0 15,0-1 0-15,0-1 0 0,0 0 0 0,-1-3 0 16,1-2 0-16,-1 0 0 0,1-3 0 0,0-1 0 0,0-3 0 16,-1 1 0-16,2 2 0 0,2 2 0 0,-2 0 0 15,0-7 0-15,-1-2 0 0,1-2 0 0,-1 1 0 16,0-1 0-16,-2 1 0 0,0 1 0 0,0 1 0 15,-2-1 0-15,-1 2 0 0,0-2 0 0,-2-2 0 16,-1 0 0-16,-3-2 0 0,0-3 0 0,-1-3 0 16,0 1 0-16,-2-5 0 0,1 1 0 0,-1-1 0 15,-1-3 0-15,-2-2 0 0,0 2 0 0,-2 0 0 0,-1-1 0 16,-2 2 0-16,3 3 0 0,-2-1 0 0,1 2 0 16,0-1 0-16,3 4 0 0,0 2 0 15,-1-3 0-15,0 3 0 0,2-1 0 0,-1 3 0 0,3-1 0 16,0 1 0-16,0 1 0 0,0-1 0 0,3 0 0 0,-1 3 0 15,1-1 0-15,0 2 0 0,1 0 0 16,-1-3 0-16,0 0 0 0,0 1 0 0,1 1 0 0,1 0 0 16,-1-2 0-16,0 0 0 0,2 3 0 0,-2 0 0 15,1 2 0-15,1-2 0 0,0 3 0 0,1 1 0 16,0 2 0-16,-1 0 0 0,2 0 0 0,0 1 0 16,1 2 0-16,0 0 0 0,0 0 0 0,2 1 0 15,0 0 0-15,2-1 0 0,-1 2 0 0,2-1 0 16,1 1 0-16,2 0 0 0,-1-2 0 0,1 1 0 15,0-1 0-15,0 1 0 0,1 2 0 0,-1-2 0 16,2 2 0-16,0-2 0 0,0-1 0 0,-1 3 0 0,1-2 0 16,0 2 0-16,0 0 0 0,0 0 0 0,0-1 0 15,0 1 0-15,0 0 0 0,0 0 0 0,1-1 0 16,-1 1 0-16,0 1 0 0,0-1 0 0,-1 0 0 0,0 1 0 16,0 0 0-16,-1 2 0 0,1-2 0 0,1 2 0 15,-1-2 0-15,0 2 0 0,1-2 0 0,-1 3 0 16,1-1 0-16,0 0 0 0,1 1 0 0,-2-2 0 15,1 1 0-15,0 4 0 0,0-3 0 0,0-1 0 16,-2 1 0-16,2 0 0 0,-1 2 0 0,0-2 0 16,-2 0 0-16,2-1 0 0,1 0 0 0,-2 1 0 15,-1-3 0-15,-1 1 0 0,2 0 0 0,0 0 0 16,-2 0 0-16,0 2 0 0,0-3 0 0,1 2 0 16,-2 1 0-16,1 0 0 0,0 0 0 0,1-1 0 15,-1 1 0-15,0 0 0 0,0 2 0 0,1-2 0 0,0 0 0 16,0 0 0-16,0-2 0 0,-1 2 0 0,2 1 0 0,-1 1 0 15,1-2 0-15,-2 3 0 0,1-4 0 0,0 4 0 16,-1-2 0-16,2 1 0 0,-2-2 0 0,2 2 0 16,-2-2 0-16,2 0 0 0,-1 0 0 0,-1-1 0 15,2 0 0-15,-2 1 0 0,2 1 0 0,-2 1 0 16,2 0 0-16,-3-1 0 0,1 4 0 0,0-2 0 16,0 3 0-16,-1-3 0 0,1 3 0 0,-1 0 0 15,-2 0 0-15,0-2 0 0,-2 2 0 0,1 0 0 16,-1 0 0-16,-2-2 0 0,1 2 0 0,-1 0 0 15,0-2 0-15,1 2 0 0,0-4 0 0,0 2 0 16,1-1 0-16,1 2 0 0,-1-4 0 0,0 1 0 16,2 1 0-16,0-1 0 0,-1 1 0 0,1 0 0 15,-1 0 0-15,-2 0 0 0,2 0 0 0,-1 3 0 0,0-4 0 16,1 4 0-16,-1-2 0 0,1 1 0 0,0 1 0 16,-1-3 0-16,2 3 0 0,1-2 0 0,0 0 0 0,2 2 0 31,1-2-1664-31,3-2-256 0,7-1-64 0,5-2-22208 0</inkml:trace>
  <inkml:trace contextRef="#ctx0" brushRef="#br3" timeOffset="56748.65">27354 10915 4607 0,'3'-3'400'0,"0"-1"-400"0,-1 1 0 0,1 0 0 0,-2 0 1504 0,0 1 224 0,2 2 32 0,-1-2 16 0,2 0 400 0,0-2 64 0,-1 2 32 0,-1 2 0 15,-4 2-176-15,-1 2-48 0,-2 0 0 0,-3 1 0 16,1 2-560-16,-2-1-112 0,-1 0-32 0,2 1 0 15,0-5-592-15,2 2-128 0,1-2-32 0,1-2 0 16,2 0-256-16,1-2-48 0,1-4-16 0,1 2 0 16,0-2 560-16,2-3 96 0,-2 2 32 0,1 0 0 15,0-1-208-15,-2 0-48 0,-2 2 0 0,1 0 0 16,-3 4-240-16,1-2-48 0,-3-1-16 0,-2 4 0 16,2 1-48-16,-3 0-16 0,1 0 0 0,0 0 0 0,1 0-112 0,1-3-32 15,1 3 0-15,1-1 0 0,0 1 80 0,2-3 16 16,1 1 0-16,-1 1 0 0,1-2-32 0,1 0 0 15,0 0 0-15,-1-1 0 0,1 2 48 0,-1-2 0 16,1-2 0-16,0 0 0 0,0 2 80 0,0-4 0 16,-2 1 16-16,1 0 0 0,-1 1 0 0,-2 0 0 15,1-1 0-15,-1 1 0 0,0 0-48 0,-2 0-16 16,-1 0 0-16,1-2 0 0,0 2-80 0,0 1 0 16,0 1-16-16,0 1 0 0,-1-1 32 0,1 1 16 15,-1 1 0-15,-1 1 0 0,2-2 32 0,0 1 16 16,0 1 0-16,0-2 0 0,1 1-48 0,-3-2-16 15,2 0 0-15,0-1 0 0,0 0-96 0,0-1-32 0,-1-3 0 16,0 2 0-16,0 1-144 0,-1-3 0 0,-1-1 0 16,1 2 128-16,-2 0-128 0,-1 0 0 0,1 1 0 15,-1 0 128-15,0 1 128 0,-1 0 32 0,0-1 0 0,0 1 0 16,-2 0 240-16,2 0 48 0,-1 2 16 0,1-1 0 16,1 0-464-16,-1 0-96 0,2 2-32 0,-1-4 0 15,2 4 0-15,-1-3 0 0,1-1 0 0,2 1 0 16,-1 0 0-16,1-3 0 0,1 2 0 0,0-2 0 15,2 2 0-15,-1-3 0 0,1-1 0 0,-1-3 0 16,2 2 0-16,-2 0 0 0,1-2 0 0,-1 2 0 16,0-1 0-16,-1 3 0 0,0-1 0 0,-2 4 0 15,0-2 0-15,-3 3 0 0,1 1 0 0,-1 0 0 16,-1 1 0-16,0 1 0 0,-2 0 0 0,1-1 0 0,-1 2 0 16,1-2 0-16,-1 0 0 0,0 2 0 0,2-2 0 15,0-1 0-15,1 2 0 0,1-1 0 0,-1-2 0 0,-1-3 0 16,1 2 0-16,-1-2 0 0,1 0 0 0,0 2 0 15,-2-3 0-15,2 0 0 0,0 2 0 16,-1-2 0-16,-1 0 0 0,0 1 0 0,0-1 0 0,-1 0 0 16,-1 2 0-16,0 1 0 0,-1-2 0 0,0 2 0 15,0-1 0-15,1 2 0 0,-1-1 0 0,2 0 0 16,2 1 0-16,-1 0 0 0,3-1 0 0,-1 0 0 16,3 1 0-16,-2-3 0 0,1 3 0 0,-1-1 0 15,2-2 0-15,-2 3 0 0,0-3 0 0,-1 2 0 16,1 0 0-16,-1-2 0 0,0 0 0 0,1 1 0 15,-1 0 0-15,1-2 0 0,0 0 0 0,0 1 0 16,1 1 0-16,-1 0 0 0,2 0 0 0,-2 0 0 0,1-2 0 16,0 2 0-16,1-2 0 0,-1 1 0 0,0 2 0 0,2-2 0 15,1 0 0-15,0 4 0 0,-1-3 0 0,3-1 0 16,0 3 0-16,0 1 0 0,-1-1 0 0,1 0 0 16,2-1 0-16,-2 2 0 0,1 1 0 0,0-1 0 15,-1 1 0-15,2-2 0 0,-1 2 0 0,0-2 0 16,0 2 0-16,0-2 0 0,-1 1 0 0,0-1 0 15,0 1 0-15,-1 0 0 0,2 1 0 0,-2-2 0 16,-1 2 0-16,1-2 0 0,-1 2 0 0,-1 2 0 16,2-2 0-16,0-1 0 0,0 2 0 0,1-1 0 15,1-1 0-15,-1 4 0 0,2-3 0 0,1 1 0 16,-1 0 0-16,1 0 0 0,1 3 0 0,-1-3 0 16,1 3 0-16,0-3 0 0,0 3 0 0,-1-2 0 0,1 0 0 15,-2 2 0-15,1 0 0 0,0 0 0 0,0-2 0 0,1 2 0 16,0 0 0-16,0 0 0 0,0 0 0 0,0 0 0 15,0 0 0-15,0 0 0 0,0 0 0 0,0 0 0 16,0 0 0-16,0 0 0 0,0 0 0 0,0 0 0 16,0 0 0-16,0 0 0 0,0 0 0 0,0 0 0 15,0 0 0-15,0 0 0 0,3 22 0 0,1-18 0 16,-1 1 0-16,-1 1 0 0,-1-2 0 0,2 2 0 16,-2 0 0-16,2-2 0 0,-2 2 0 0,0 3 0 15,0-4 0-15,0 3 0 0,2 1 0 0,-1-2 0 16,1 3 0-16,-1 1 0 0,3-1 0 0,-2 0 0 15,1 3 0-15,-1-4 0 0,1 4 0 0,0-3 0 0,1 2 0 16,-2 0 0-16,2-2 0 0,0 3 0 16,0-3 0-16,0 2 0 0,0-2 0 0,0 0 0 0,1 1 0 15,-1-1 0-15,1 0 0 0,-1-2 0 0,1 2 0 16,-1-2 0-16,2 3 0 0,-1-1 0 0,1 2 0 0,1-2 0 16,-1 2 0-16,2 1 0 0,-2-1 0 0,0 2 0 15,2 0 0-15,-1 0 0 0,-2 1 0 0,0 1 0 16,0-2 0-16,0 2 0 0,0 0 0 0,-2 1 0 15,1-3 0-15,-1-2 0 0,1 2 0 0,-2 0 0 16,1-1 0-16,0-1 0 0,2 0 0 0,0 0 0 16,0-1 0-16,2 0 0 0,1 0 0 0,-1-1 0 15,2 0 0-15,1 0 0 0,0 0 0 0,2 1 0 16,-1-1 0-16,2 0 0 0,-1 2 0 0,0-2 0 0,0 2 0 16,-2 0 0-16,0 1 0 0,-1-1 0 15,-1 2 0-15,-2-2 0 0,0 1 0 0,-1-1 0 0,-1 0 0 16,-3-1 0-16,2-2 0 0,-2 1 0 0,1 2 0 0,-1-2 0 15,1 0 0-15,-1 1 0 0,2-3 0 0,-2 0 0 16,2 0 0-16,0-2 0 0,1 3 0 0,0-6 0 16,0 3 0-16,1 1 0 0,1-1 0 0,0 0 0 15,0 0 0-15,2 2 0 0,-1 0 0 0,2 0 0 16,0 0 0-16,0 2 0 0,0 0 0 0,0 1 0 16,0 2 0-16,-3-2 0 0,2 0 0 0,-3 3 0 15,0-5 0-15,-2 3 0 0,-1 1 0 0,0-1 0 16,-1-2 0-16,0 5 0 0,-1-4 0 0,0 2 0 15,0 2 0-15,1-3 0 0,-1-2 0 0,1 2 0 16,2 1 0-16,1-2 0 0,0 1 0 0,0-1 0 0,-1 3 0 16,1-2 0-16,1 1 0 0,-1-1 0 0,1 1 0 15,-1 0 0-15,1 0 0 0,-2 2 0 0,1 1 0 16,0-1 0-16,-2 1 0 0,1 2 0 0,-2-1 0 0,0 3 0 16,-1-4 0-16,-1 0 0 0,0 0 0 0,-1 1 0 15,-1-3 0-15,1 1 0 0,0-2 0 0,0 2 0 16,0-5 0-16,-1 2 0 0,2 1 0 0,0-2 0 15,0 0 0-15,2-1 0 0,0 0 0 0,0-2 0 16,1 0 0-16,1 1 0 0,-1-2 0 0,2 2 0 16,-1 0 0-16,1 0 0 0,0 1 0 0,-1 0 0 15,1 2 0-15,0-2 0 0,-2 3 0 0,1-4 0 16,0 4 0-16,-1-3 0 0,0 2 0 0,-1-3 0 16,1 1 0-16,0-3 0 0,-1 2 0 0,0-3 0 15,1 0 0-15,-1 0 0 0,-1 0 0 0,2 1 0 0,1 0 0 0,-2-1 0 16,2 3 0-16,-1-3 0 0,2 0 0 0,0 0 0 15,0 2 0-15,0-2 0 0,0 3 0 0,0-3 0 16,0 1 0-16,0-1 0 0,-1 1 0 0,1-1 0 16,-2 0 0-16,1 1 0 0,-1 2 0 0,-1-3 0 15,1 0 0-15,-1 2 0 0,0 1 0 0,1-3 0 16,-1 0 0-16,0 0 0 0,0-2 0 0,1 2 0 16,0-2 0-16,0-1 0 0,-1 2 0 0,2-1 0 15,0 0 0-15,-2 1 0 0,2-2 0 0,0 4 0 16,-1-4 0-16,0 3 0 0,0-2 0 0,0 1 0 15,1-1 0-15,-2 0 0 0,1-1 0 0,-1 2 0 16,1-1 0-16,-2-2 0 0,1 2 0 0,-1-1 0 16,2 0 0-16,-2 0 0 0,0-2 0 0,2 1 0 15,-2 2 0-15,0 0 0 0,1-2 0 0,-1 2 0 0,0-1 0 0,0-1 0 16,2 2 0-16,-2-2 0 0,0 2 0 16,0-2 0-16,2 2 0 0,-2 0 0 0,0-2 0 0,2 0 0 15,-1 0 0-15,1 0 0 0,-1 2 0 0,1-1 0 16,1-2 0-16,-1 1 0 0,1 2 0 0,0-1 0 15,-1 0 0-15,1 1 0 0,0 1 0 0,-1 1 0 16,1-2 0-16,-1 0 0 0,0 4 0 0,1-2 0 16,0 1 0-16,-2-3 0 0,1 3 0 0,-1 1 0 15,1-2 0-15,-2 1 0 0,0 0 0 0,2-2 0 16,-2 1 0-16,0 0 0 0,2-2 0 0,-1 2 0 16,-1-2 0-16,1-2 0 0,-1 2 0 0,1 0 0 15,-1 1 0-15,2-1 0 0,-2-1 0 0,0 0 0 16,1 3 0-16,-1-5 0 0,0 4 0 0,0-1 0 0,-1-2 0 0,2 2 0 15,-2 0 0-15,1-2 0 0,-1 2 0 0,1-2 0 16,-1 0 0-16,0 0 0 0,0 1 0 0,1-3 0 16,-1 1 0-16,2 1 0 0,-1-2 0 0,0 0 0 15,-1 3 0-15,0-2 0 0,1 1 0 0,0 2 0 16,1-1 0-16,0-2 0 0,-1 4 0 0,2-4 0 16,-1 4 0-16,0-4 0 0,-1 2 0 0,0 0 0 15,0 0 0-15,1 1 0 0,-1-4 0 0,0 2 0 16,-1-1 0-16,0-1 0 0,0 3 0 0,0-3 0 15,0 0 0-15,0 0 0 0,0 0 0 0,0 0 0 16,0 0 0-16,0 0 0 0,0 0 0 0,0 0 0 16,0 0 0-16,0 0 0 0,0 0 0 0,-1-20 0 0,2 14 0 15,-1-3 0-15,1 2 0 0,-1-6 0 16,2-1 0-16,-1-5 0 0,0-5 0 0,0-4 0 0,0 0 0 0,3-7-26224 16</inkml:trace>
  <inkml:trace contextRef="#ctx0" brushRef="#br3" timeOffset="63248.66">27225 10798 2751 0,'-6'1'256'0,"1"2"-256"0,1-3 0 0,2 2 0 0,1-2 1232 0,1 0 208 0,-2 0 32 0,0 0 16 0,-1 0-96 0,0 0-32 0,-2 0 0 0,1-2 0 0,0 2 304 0,3-4 48 15,0 0 16-15,2-2 0 0,0 0 96 0,1-3 32 0,0 2 0 0,1-2 0 16,0-1-336-16,1 0-64 15,-2-1-16-15,2 1 0 0,-1 0-224 0,-1 0-64 0,2 2 0 0,-3-2 0 16,-1 4 112-16,0-3 16 0,-2 3 0 0,-1 1 0 16,-2 2-768-16,0 3-128 0,0 0-48 0,-1 3 0 15,0-2-208-15,0 4-128 0,0 0 128 0,-1 0-128 16,4 1 256-16,-1-2 0 0,1 2-16 0,2-4 0 16,1 2 16-16,1 0 0 0,1-2 0 0,-1 0 0 15,1 0 80-15,1 1 32 0,-1-2 0 0,1 1 0 16,-2 2 32-16,-1 0 16 0,0 1 0 0,-1 1 0 15,0 1-208-15,-3 2-32 0,0 1-16 0,-2 2 0 16,0-2 32-16,0 2 16 0,-2-2 0 0,1 3 0 16,-1-3 0-16,1 2 0 0,1-2 0 0,2 1 0 0,0 3-208 0,4-2 0 15,0 2 0-15,4 0 0 0,1 0 208 0,1 1-48 16,2 1-16-16,0 0 0 0,2 0 176 0,-1-1 16 16,1 1 16-16,0 0 0 0,-2-1-352 0,0 1 128 15,-2-2-128-15,0 4 0 0,-2-2 0 0,-2 3 128 16,-2 1-128-16,-2 1 0 0,-2 1 336 0,-1 0 0 15,-2 0 0-15,-2 3 0 0,-1-1-80 0,-1 0 0 16,0 1-16-16,-2-3 0 0,1 3 112 0,0-3 32 16,1 1 0-16,-1-1 0 0,4 0-128 0,-1-2-32 15,3 1 0-15,0 1 0 0,1-3-224 0,1-2 0 16,2 2-192-16,0-5 192 0,2 2 0 0,0-2 0 16,2 1 0-16,0-3 0 0,1 2 0 0,0-2 0 15,1-2 0-15,1 0 0 0,1 1 0 0,0 0 0 16,1 0 0-16,-3 2 0 0,3 0 0 0,-4 1 0 0,1 1 0 0,-1 0 0 15,-2 1 0-15,-1 1 0 0,0 2 0 0,-3 2 0 16,1-2 0-16,-1 2 128 0,0 2-128 0,-2-4 0 16,1 4 0-16,0-1 0 0,1-1 0 0,0-1 0 15,1-2 0-15,-1 1 0 0,2-2 0 0,1-1 0 16,0-1 0-16,1-1 128 0,0 1-128 0,1-3 0 16,-1 0 0-16,0 1 0 0,2-2 0 0,-2 1 0 15,1 0 0-15,0 1 0 0,-1-3 0 0,0 2 0 16,-1 0 128-16,0 2-128 0,0 1 0 0,0 1 0 15,0-4 0-15,0 4 0 0,-1-2 0 0,1 1 0 16,0 1 0-16,1-1 0 0,0-2 0 0,2 2 0 16,-1-4 144-16,1 0-144 0,0-1 128 0,1 0-128 0,1-1 0 15,-1-2 0-15,2 0 0 0,0-1 0 0,0-3 0 16,0 2 0-16,1 2 0 0,0-4 0 0,-1 3 0 0,0 1 0 16,2-1 0-16,-3 1 0 0,0 2 0 0,0 1 0 15,-2 2 0-15,1 1 0 0,0-1 0 0,0 1 0 16,-2 2 0-16,-1-1 0 0,2 1 0 0,-1-4 0 15,1 0 0-15,-2-1 0 0,3 0 0 0,-2-4 0 16,1 0 0-16,0-2 0 0,0-2 0 0,0 0 0 16,2-2 0-16,-2 0 0 0,1 0 0 0,-1 0 0 15,0 1 0-15,-1 0 0 0,1 2 0 0,-2 0 0 16,1 0 0-16,0 3 0 0,0 0 0 0,-2 2 0 16,1 1 0-16,1 3 0 0,-2-3 0 0,0 4 0 15,0 0 0-15,0 0 0 0,-2-1 0 0,2 0 0 16,0-2 0-16,0 3 0 0,2-3 0 0,-1-2 0 15,1 0 0-15,0-2 0 0,1 0 0 0,0-3 0 0,-1 0 0 16,2-3 0-16,-2 3 0 0,1-3 0 0,-2-3 0 0,0 3 0 16,2-3 0-16,-2 0 0 0,2 3 0 15,-3-2 0-15,1 0 0 0,-1 2 0 0,1-2 0 0,-2 2 0 16,0 2 0-16,-1-2 0 0,1 4 0 0,0-4 0 16,1 4 0-16,-1 1 0 0,1-2 0 0,0 1 0 15,0-1 0-15,1-2 0 0,0 1 0 0,2 1 0 16,-1-2 0-16,2-1 0 0,-1-1 0 0,1-2 0 15,1 0 0-15,-1 0 0 0,1-1 0 0,1-2 0 16,-1-2 0-16,0 0 0 0,0-2 0 0,0-1 0 16,0 1 0-16,-2-3 208 0,1-2-16 0,-1 1-16 15,-2-1 0-15,-1-1 0 0,-1-3 0 0,-2 0 0 0,-3-2-176 16,1-1 0-16,-3-1 0 0,1-1 0 0,0 0 0 16,-1 2 0-16,2-3 0 0,0 0 0 0,1 2 0 0,1 1 0 15,2 1 0-15,1 1 0 0,1 1 0 0,0 1 0 16,1-2 0-16,0 1 0 0,1 1 0 0,2-2 0 15,-1-2 0-15,-1 1 0 0,2 1 0 0,0-2 0 16,-1 1 0-16,-2-3 0 0,2 1 0 0,-2-1 0 16,-1-4 0-16,0-1 0 0,-1-3 0 0,0-2 128 15,-3-3-128-15,2-2 0 0,-3-2 0 0,0-1 0 16,0 3 128-16,-1 0-128 0,1 4 0 0,0 1 0 16,0 5 0-16,1 0 0 0,1 4 0 0,1 3 0 15,1 0 0-15,0 3 0 0,2 1 0 0,-1-1 0 16,1-1 0-16,0 2 0 0,2-1 0 0,-1 2 0 15,1-2 0-15,-2 1 0 0,1-2 0 0,-2 3 0 0,0 0 0 16,0 0 0-16,0 0 0 0,-1 4 0 0,-1-4 0 0,-2 1 0 16,-1 2 0-16,0 0 0 0,-1-1 0 0,0 1 0 15,0 2 0-15,-1-4 0 0,0 0 0 0,-1-1 0 16,2 1 0-16,0 0 0 0,1-3 0 0,3 3 0 16,0 0 0-16,1 0 0 0,2 0 0 0,2 1 0 15,1-1 0-15,-1 0 0 0,1 0 0 0,1 0 0 16,0-1-128-16,-1 3 128 0,1-2 0 0,-2 3 0 15,0 0 0-15,-1-2 0 0,0 5 0 0,-1-3 0 16,0 4 0-16,-1-4 0 0,0 3 0 0,-1 0 0 16,0 2 0-16,-3-1 0 0,1 5 0 0,0-2 0 15,0 5 0-15,-1-2 0 0,2 3 0 0,-2 3 0 16,2 1 0-16,-1-1 0 0,2 6 0 0,0 1 0 0,2 2 0 16,0 1 0-16,2 3 0 0,0 0 0 0,2 2-128 15,2 2 128-15,0 2 0 0,0 3 0 0,1 0 0 0,-1 3 0 16,1-2 0-16,-2 3 0 0,0-1 0 0,-1 1 0 15,0 2 0-15,-1-3 0 0,-1 4 0 0,0-2 0 16,1 1 0-16,-3 1 0 0,0-1 0 0,0 3 0 16,-1 1 0-16,-2 0 0 0,-1 3 0 0,1-1 0 15,-2 1 0-15,0-2 0 0,0 4 0 0,-3-2 0 16,2 1 0-16,-1 1 0 0,1-1 0 0,-1-2 0 16,1 1 0-16,1 0 0 0,-1 3 0 0,2-2 0 15,-2-2 0-15,1-1 0 0,-1-2 0 0,1-2 0 16,2-1 0-16,1-2 0 0,-1-1 0 0,1-3 0 15,0-3 0-15,1 0 0 0,0-2 0 0,0-1 0 16,1-1 0-16,0-4 0 0,1 1 0 0,0-3 0 0,-2 0 0 16,0-2 0-16,0 3 0 0,-1 0 0 0,1 0 0 15,-1-1 0-15,-1 0 0 0,2 1 0 0,-1-2 0 0,1 0 0 16,-1 0 0-16,1 0 0 0,0-1 0 0,0 0 0 16,1-1 0-16,0-2 0 0,1 2 0 0,0-2 0 15,-1 2 0-15,2-3 0 0,-1-2 0 0,1 2 0 16,-2-4 0-16,0 2 0 0,1-1 0 0,-2-3 0 15,0 1 0-15,-2-2 0 0,1 1 0 0,0-7 0 16,-2 2 0-16,1-2 0 0,-1-2 0 0,-2-1 0 16,2-3 0-16,-3 1 0 0,-2-5 0 0,0-1 0 15,0-1 0-15,-2 0 0 0,-1-6 0 0,-1 0 0 16,-1-1 0-16,0 1 0 0,-1-1 0 0,2-1 0 16,1 4 0-16,0 0 0 0,1 2 0 0,1 3 0 0,2 4 0 0,-1-2 0 15,2 1 0-15,0 2 0 16,1 0 0-16,-1-1 0 0,1 0 0 0,-1-2 0 0,-1 0 0 15,1 0 0-15,0-5 0 0,-1 1 0 0,-2-5 0 0,0 0 0 16,-1-1 0-16,0 1 0 0,1-3 0 0,-1 2 0 16,-1-1 0-16,-1 1 0 0,1 1 0 0,-1 2 0 15,0 1 0-15,0 1 0 0,-1 1 0 0,2-2 0 16,0 1 0-16,1 1 0 0,0 1 0 0,1-1 0 16,0 2 0-16,2-1 0 0,0 0 0 0,0 0 0 15,0 1 0-15,1-2 0 0,0 1 0 0,-1 3 0 16,3 4 0-16,-3-4 0 0,0 0 0 0,-3-2 0 15,0 1 0-15,-1 1 0 0,1-1 0 0,-1-1 0 0,0 2 0 16,-2 1 0-16,2-1 0 0,0 0 0 0,0-2 0 16,1-1 0-16,0 1 0 0,3-2 0 0,-1-3 0 0,2-2 0 15,1 0 0-15,2-4 0 0,-1 1 0 0,1 1 0 16,1-2 0-16,0 2 0 0,0-1 0 0,-1 0 0 16,0 4 0-16,-2 1 0 0,-1 6 0 0,-3-1 0 15,-1 3 0-15,-1 1 0 0,-4 2 0 0,-1 2 0 16,-1 0 0-16,-1-1 0 0,-1 3 0 0,0 2 0 15,0 0 0-15,0-3 0 0,1 2 0 0,0 1 0 16,1-4 0-16,1-1 0 0,1 0 0 0,1-2 0 16,2 2 0-16,1-2 0 0,1-1 0 0,1-1 0 15,3 1 0-15,0-3 0 0,1 0 0 0,1-2 0 16,2 3-128-16,-1-2 128 0,1 2 0 0,-1-3 0 16,1 4 0-16,-2 2 0 0,-1 0 0 0,-1 3 0 0,0 0 0 15,-3 2 0-15,1 0 0 0,-3 0 0 0,1 4 0 16,-2-2 0-16,1 0 0 0,-1 2 0 0,1-2 0 0,1 0 0 15,-1-1 0-15,1 1 0 0,0-2 0 0,1 0 0 16,3 0 0-16,0-2 0 0,1-3 0 0,1 1 0 16,2 2 0-16,1-2 0 0,-1-2 0 0,2 2 0 15,0-3 0-15,0 1 0 0,0-1 0 0,0 2 0 16,0 0 0-16,0 1 0 0,-1-2 0 0,0 2 0 16,-3 1 0-16,2 1 0 0,-2 3 0 0,0-3 0 15,-2 1 0-15,-1-1 0 0,-1 2 0 0,0 0 0 16,-1-1 0-16,-1 0 0 0,3 2 0 0,-1-1 0 15,1 0 0-15,-1 0 0 0,1-2 0 0,1 0 0 16,1 0 0-16,0-1 0 0,1-2 0 0,1 2 0 16,0-1 0-16,2-3 0 0,0-1 0 0,-1-2 0 0,2 0 0 15,-1 0 0-15,0 2 0 0,0-1 0 0,-2 3 0 0,-1-2 0 16,1 3 0-16,-3 0 0 0,-1 0 0 16,-1 2 0-16,-1 0 0 0,-1 2 0 0,0-1 0 0,-1 1 0 15,0-3 0-15,1 3 0 0,-2 1 0 0,1-1 0 16,-2 3 0-16,1 0 0 0,1 2 0 0,0 1 0 15,0-2 0-15,2 1 0 0,1 0 0 0,1-1 0 16,3 2 0-16,2-1 0 0,1-2 0 0,-1 2 0 16,4-2-128-16,0 0 128 0,1-1 0 0,2 4 0 15,-1-3 0-15,3 1 0 0,-1 1 0 0,0 1 0 16,0 2-128-16,0 1 128 0,1 0 0 0,-2 1 0 16,-2 2 0-16,2-1 0 0,0 5 0 0,0-1 0 0,0 4 0 15,0 0 0-15,0 2 0 0,0-2 0 0,2 2 0 16,-1 1 0-16,2-1 0 0,1-2 0 0,-1 2 0 0,2-2 0 15,2 0 0-15,2-1 0 0,2 1 0 0,3-4 0 16,2-4 0-16,1 2 0 0,3 0 0 0,-2-4 0 16,-1 2 0-16,3-2 0 0,2 1 0 0,2 2 0 15,0-3 0-15,1 2 0 0,-1 2 0 0,-1 0 0 16,0 1 0-16,-2 2 0 0,-2 2 0 0,-3 2 0 16,-1 0 0-16,-3 1 0 0,0 2 0 0,-2 1 0 15,0 1 0-15,0-3 0 0,0 4 0 0,-2-1 0 16,1 1 0-16,1-1 0 0,-3 0 0 0,2-4 0 15,-3-2 0-15,1 0 0 0,3 3 0 0,0-5 0 16,0 2 128-16,2-2-128 0,0 0 0 0,-1-2 0 0,2 2 0 16,-1 0 0-16,-1-1 0 0,0 0 0 0,0 2 0 0,-1 1 0 15,0-2 0-15,0 2 0 16,-2 3 0-16,1-4 0 0,-2 4 0 0,-1-1 0 0,-1 1 0 0,-1 0 0 16,0 2 0-16,-1-3 0 0,0 2 0 0,-2-2 0 15,0 1 0-15,0-1 0 0,1-2 128 0,-3 0-128 16,3 2 0-16,-1-4 0 0,-1 0 0 0,0 1 0 15,0 1 0-15,0-4 0 0,-2 4 0 0,1-4 0 16,1 1 0-16,-1 0 0 0,-1 1 128 0,2-2-128 16,0 1 0-16,0-1 0 0,0 0 0 0,1 1 0 15,-1 0 0-15,1 1 0 0,2-2 0 0,-1 4 0 16,1-2 0-16,-1 0 0 0,1 2 0 0,-2-1 0 16,2 3 0-16,0-2 0 0,-2 0 0 0,0 0 0 15,3 1 0-15,-2-1 0 0,2 0 0 0,-2 0 0 16,0-1 0-16,0-3 0 0,2 1 128 0,-2 2-128 0,0-3 0 0,2 0 0 15,0 0 0-15,-1 0 0 0,1 2 0 0,0-4 0 16,-1 2 0-16,1 0 0 0,0 0 0 16,1 0 0-16,-2 1 128 0,2-1-128 0,-1 1 672 0,-1 2 96 15,1-1 32-15,0 2 0 0,-1 0-640 0,0 3-112 16,0-1-48-16,0 0 0 0,-1-2 0 0,0 3 0 16,-1-1 0-16,0-1 0 0,-1 0 0 15,0-1 0-15,0 0 0 0,-3-4 0 0,2 0 0 0,-2 1 0 16,2-4 0-16,-1 0 0 0,-1 0 0 0,1-3 0 15,-1 3 0-15,-1-3 0 0,2 0 0 0,-1 0 0 16,-1 0 0-16,1 0 0 0,0-3 0 0,-2 1 0 16,1 1 0-16,1-4 0 0,-2 1 0 0,1-2 0 15,-1 0 0-15,0 0 0 0,-1-2 0 0,1-1 0 0,-2 2 0 16,2-2 0-16,-1 2 0 0,0 1 0 16,-2 0 0-16,1-1 0 0,1 1 0 15,-2 3 0-15,1 0 0 0,-1-1 0 0,2 4 0 0,-1 0 0 0,-1 2 0 0,1 0 0 16,-1 1 0-16,-1 1 0 0,2 3 0 0,-2 1 0 15,2 2 0-15,-1 3 0 16,2-1 0-16,0 4 0 0,1 0 0 0,-1 3 0 0,2 0 0 0,0 2 0 16,-1 2 0-16,1-1 0 0,1 3 0 0,-2-2 0 15,0-1 0-15,0 2 0 0,0-2 0 0,-2 0 0 16,1 2 0-16,0-2 0 0,1 0 0 0,-1 2 0 16,-1 2 0-16,0 0 0 0,1 2 0 15,-2 3 0-15,-1 0 0 0,1 5 0 0,-1-1 0 0,-2 2 0 16,0 2 0-16,-1 2 0 0,-1 2 0 0,-1-2 0 15,2-1 0-15,-1-1 0 0,1 0 0 0,0-3 0 0,0 1 0 16,2 0 0-16,-1 1 0 0,1-3 0 16,-1-1 0-16,1 1 0 0,1-3 0 0,1-2 0 0,0-2 0 0,0-1 0 15,0-2 0-15,1-1 0 0,0-3 0 0,0-2 0 16,1 1 0-16,1-1 0 0,0-1 0 0,-2 1 0 16,2-1 0-16,0 2 0 0,0-1 0 0,0 1 0 15,2 1 0-15,-2-2 0 0,1 4 0 0,-1-1 0 16,1 3 0-16,-1-3 0 0,1 0 0 0,-1 0 0 15,-1 1 0-15,1-2 0 0,-1-2 0 0,-2 0 0 16,2-3 0-16,-1-2 0 0,-1-3 0 0,1-1 0 16,-1-2 0-16,1 0 0 0,-1-2 0 0,1-2 0 15,1 1 0-15,-1-2 0 0,1-1 0 0,-1 0 0 0,0 1 0 16,1-2 0-16,1 1 0 0,-1-2 0 0,1 3 0 16,-1-3 0-16,-1 0 0 0,2-3 0 0,0 1 0 0,0 1 0 15,-1-2 0-15,0 1 0 0,1 2 0 0,0 0 0 16,0 0 0-16,0 0 0 0,-10-20 0 15,5 12 0-15,0 0 0 0,-1-5 0 0,0 0 0 0,-3-5 0 16,-1-4 0-16,-2-4 0 0,0-6 0 0,-2-6 0 16,0-6 0-16,0 0 0 0,-1-6 0 0,0 2 0 15,-1 1 0-15,1 2 0 0,0 1 0 0,-1 0 0 16,1-1 0-16,0 1 0 0,2-3 0 0,-1 2 0 16,1 1 0-16,-1 0 0 0,0 6 0 0,1 0 0 15,2 3 0-15,-1 2 0 0,1 1 0 0,1 2 0 16,1 1 0-16,0 2 0 0,1 1 0 0,1-1 0 0,-2 1 0 0,1-2 0 15,-1 2 0-15,-2-2 0 0,0 5 0 0,-2-2 0 16,-1 0 0 0,-1 2 0-16,-1-2 0 0,-2 3 0 0,0 0 0 0,-1-3 0 0,-2 0 0 0,-1-1 0 15,1 0 0-15,0-1 0 0,1 1 0 0,0-2 0 16,1-1 0-16,1 1 0 0,2-1 0 0,3 1 0 16,2 3 0-16,2 0 0 0,1 2 0 0,2 1 0 15,1-1 0-15,0 2 0 0,3 2 0 0,-1 0 0 16,1-1 0-16,-1 2 0 0,1 2 0 0,-3-3 0 15,4 3 0-15,-2 0 0 0,1-3 0 0,-2 3 0 16,2-2 0-16,-3-2 0 0,1 2 0 0,-1-1 0 16,0-1 0-16,1-1 0 0,-2 1 0 0,0-2 0 15,-1 0 0-15,-2-2 0 0,0 2 0 0,-1 0 0 0,2 0 0 16,-1-1 0 0,2 1 0-16,-2 2 0 0,-1-2 0 0,0 0 0 0,2 1 0 0,-1 1 0 0,0 1 0 15,2 0 0-15,-1 0 0 0,0 1 0 0,-1-2 0 16,2 1 0-16,-1-2 0 0,1 1 0 0,1 2 0 0,0-2 0 15,1 1 0-15,0-3 0 0,2 1 0 0,1-1 0 16,0 2 0-16,2-1 0 0,2 4 0 0,-1-2 0 16,0 3 0-16,2 0 0 0,-1 4 0 0,-1-1 0 15,1 4 0-15,-1-3 0 0,0 5 0 0,0-2 0 16,-1 2 0-16,0 2 0 0,0 0 0 0,0 0 0 16,-1 1 0-16,0 2 0 0,0-2 0 0,-2 2 0 15,1 0 0-15,-2 0 0 0,0-1 0 0,1 2 0 16,-1-2 0-16,-1 0 0 0,0 1 0 0,0-2 0 15,0 1 0-15,1 0 0 0,-1-1 0 0,3 0 0 16,-1 2 0-16,2-2 0 0,1 2 0 0,1-2 0 0,2 1 0 16,-1 3 0-16,3-2 0 0,1 4 0 0,1-2 0 0,1 3 0 15,2 1 0-15,0 2 0 0,2 0 0 16,3 0 0-16,1 4 0 0,2 0 0 16,-1 2-624-16,0 2-112 0,1-2-32 0,0 3 0 0,0 1 640 0,0-1 128 15,2-1 0-15,0 2 0 0,-1-1 0 0,1-2 0 16,0 0 0-16,1-1 0 0,2 0 0 0,2 1 0 15,2-3 0-15,1-1 0 0,0 0 0 0,3-2 0 16,5 2 0-16,2-3 0 0,4 1 0 0,1-4 0 16,2 3 0-16,-2-2 0 15,-4 0-688-15,-4 1-80 0,0 1-32 0,-3 1 0 16,2 2-448-16,-5-2-96 0,0 6 0 0,-3-3-16 16,-3 1 0-16,1 0 0 0,-3 1 0 0,0 3-18816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21:43.4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16911 15623 14735 0,'4'-4'1312'0,"-2"1"-1056"0,1-1-256 0,-2 1 0 0,0 3 160 0,2-2-32 0,2-2 0 0,3-2 0 16,0 0-1792-16,0-2-352 0,-1 6-80 0,-3-2-16 0,0 5 3328 0,-3 2 672 15,1-1 128-15,-1 2 32 0,-1 0 1568 0,0 0 320 16,-1 0 64-16,1 0 16 0,-2-1-1472 0,0 0-304 16,-2 0-48-16,-1-2-16 0,-2 2-1296 0,-2-2-272 15,-3 1-48-15,-3 1-16 0,-4-2-544 0,-3 1 0 16,-6 5 0-16,-4-1 0 0,-4 1 0 0,-6 2 0 0,-4 1 0 0,-5 2 0 15,-1 1 0-15,-2-1 0 0,-3 0 0 0,-4 1 0 16,0 0 0-16,-2 2 240 0,-1-5-48 0,4 0-16 16,2-1 64-16,1-2 16 0,0-1 0 0,0-3 0 15,3 3-32-15,-1-3 0 0,0 4 0 0,-1-4 0 16,3 0-48-16,-3-3-16 0,1-5 0 0,-2 0 0 16,0-1-32-16,1 0 0 0,3 1 0 0,4 1 0 15,3 0-128-15,4-2 0 0,5 2 0 0,3-1 128 16,6 4-128-16,1-4 0 0,1 4 0 0,0-4 0 15,0 1 256-15,2 1-48 0,2 0 0 0,3-1 0 16,3 2-80-16,3 1-128 0,4-4 176 0,3 1-176 0,2 0 320 16,3 1-64-16,1 0 0 0,1-3 0 0,2 2-16 15,-1-1-16-15,2 2 0 0,0-4 0 0,2 4-96 16,-1-3 0-16,1-1-128 0,0 1 192 0,0 2-192 0,2-2 0 16,2 3 0-16,-2-2 0 0,2 1 0 15,0-2 0-15,0 0 0 0,0 2 0 0,1-2 176 0,0 2-16 16,1-2 0-16,0 1 0 0,1 0-160 0,1-1 0 15,1-1 0-15,1 1 0 0,1-2 0 0,0 0 0 16,3-3 0-16,0 1 0 0,2 0 0 0,-1-3 0 16,0 0 0-16,0-1 0 0,-1 0 0 0,0-2 0 15,-2 3 0-15,-3-1 0 0,-1 4 0 0,-2-3 0 16,-1 3 0-16,-2-2 0 0,-2 2 0 0,-1 2 0 16,-1 0 0-16,-2 2 0 0,-1 0 0 0,0 0 0 15,-2 2 0-15,0-1 0 0,0 4 0 0,-2-2 0 16,1 0 0-16,-1 3 0 0,-1 0 0 0,-2 0 0 0,0 1 0 0,-3 1 0 15,-2 2 0-15,0 1 0 0,-3 1 0 0,0-1 0 16,-2 4 0-16,-2 3 0 0,-1 0 0 0,1 1-176 16,1 3 176-16,-1 0 0 0,1 0 0 0,-2 3 0 15,1 0 0-15,-3 2 0 0,0 5 0 16,-3-1 0-16,-2 5 0 0,-3 3 0 0,-3 2 0 0,1-3 0 16,3-2 0-16,3-6 128 0,5-3-128 0,4-3 128 15,2-4-128-15,4 3 0 0,1-5 0 0,2 2 0 16,1 0 0-16,0-1 0 0,3 3 0 0,0-4 0 15,1 4 224-15,4 0 32 0,-1-3 0 0,4 3 0 16,3-4-112-16,6 4-16 0,5 0 0 0,3 0 0 16,6 0 288-16,1-1 48 0,4 1 16 0,-2-3 0 0,1-3-480 0,-2-2 0 15,-2 2 0-15,-2-4 0 16,-1-2-592-16,-4-4-64 0,-5 0-16 0,-3-10-20624 16</inkml:trace>
  <inkml:trace contextRef="#ctx0" brushRef="#br0" timeOffset="6863.28">8287 15049 21183 0,'2'0'1888'0,"-2"0"-1504"0,-2 0-384 0,1-2 0 0,1 2 2848 0,-1-3 496 0,-2 0 112 0,0-1 0 0,-3-5-1936 0,-2-1-400 15,-2 0-80-15,-2-4-16 16,-4 0-1168-16,-3-2-240 0,-1-1-64 0,1 0 0 15,1 4-720-15,-1 1-160 0,-1-1-16 0,1 6-16 0,1 1 768 0,0-1 144 16,0 5 48-16,-2-2 0 0,-1 4 608 0,1 0 128 16,0-2 32-16,-2 2 0 0,0 0 592 0,-4 2 128 15,0-1 32-15,-2 2 0 0,-1-1-224 0,-1 2-32 16,1-1-16-16,-2 0 0 0,1 1-336 0,-1 0-64 16,-1-2 0-16,-3 1-16 0,1-2-304 0,-4-1-128 15,-3-1 128-15,1-2-128 0,2 3 176 0,-4 0-48 16,-4 3-128-16,-3 0 192 0,-3 1-192 0,-2 2 176 0,4 3-176 0,0-3 160 15,1 0-160-15,2 0 0 0,5 2 0 0,-1 1 0 16,-3-2 0-16,1 2 0 0,4-2 144 0,-1 2-144 16,2-1 0-16,-1 0 144 0,0 2-144 0,0 1 0 15,4-4 128-15,-1 2-128 0,-3 1 0 0,0-4 0 16,-1 1 128-16,-1 0-128 0,1-1 0 0,-2-1 0 16,2-2 288-16,-1 1-48 0,0-1-16 0,-2 0 0 15,2 0-80-15,1 0-16 0,2 0 0 0,2-3 0 16,1 0-128-16,2 1 0 0,5 2 0 0,-1-1 0 15,-2 2 0-15,4 2 0 0,0 0 0 0,1 0 0 16,1 2 0-16,-2 0 0 0,2 2 0 0,-1 0 0 16,-2 3 0-16,0-1 0 0,-1 4 144 0,-1-1-144 15,0 1 0-15,-3 0 0 0,0 3 0 0,-3 0-128 0,3 4 128 16,-1-2 0-16,1-2 0 0,0 0 0 16,5-3 0-16,-1-4 0 0,3 2 0 0,5-2 0 0,4-3 0 0,3-2 0 15,4 2 128-15,1-3-128 0,1 2 272 0,1 0-16 16,2 2 0-16,-1 0 0 0,1 1-256 0,1 3 0 15,1-2 0-15,-1 1 0 0,1 3 0 0,0 2 0 16,1 0 0-16,2 3 0 0,-1-2 160 0,3 2-32 16,1 2 0-16,1-1 0 0,1 3 0 0,1-2 0 15,-1-2 0-15,1 1 0 0,3 1-128 0,0-4 0 16,2 2 0-16,1-1 0 0,0-5 240 0,1 1 16 16,1-3 0-16,2 0 0 0,0 0-128 0,3-1-128 15,0 0 176-15,1-2-176 0,1 2 208 0,1 1-64 16,4-2-16-16,1 1 0 0,0 1-128 0,2-5 0 15,-1 0 0-15,4 0 128 0,2-1 112 0,1 0 16 0,3 2 0 16,1-3 0-16,3 0-112 0,1 1-16 0,-2 2 0 0,1-3 0 16,-3 2-128-16,0 0 0 0,1-1 0 15,-1-1 0-15,-2 0 0 0,2-2 0 0,5 2 0 0,1 0 0 16,2 0 0-16,-1-2 0 0,2-2 0 0,-4 2 0 16,-1 2 192-16,-4-3 0 0,-1 2 0 0,-1 0 0 15,-1-2-192-15,1 1 0 0,2 1 0 0,3-1 0 16,0-1 0-16,5 1 0 0,2 1 144 0,1-4-144 15,0 2 128-15,3-1-128 0,1 2 160 0,1-4-160 16,-1 0 176-16,-1 0-176 0,2-2 192 0,-2 2-192 16,-2 2 192-16,-3-2-192 0,0 2 192 0,-4 0-192 15,-4 0 128-15,-1 2-128 0,1-2 0 0,-2 2 0 0,0-1 0 16,0 0 0-16,1 0 0 0,-1-2 0 0,-3 1 144 0,2-2-16 16,1 3-128-16,-2 1 192 0,2-2 0 0,-1-2 0 15,0 0 0-15,0-2 0 0,0-1 32 0,2-1 0 16,0 1 0-16,2 0 0 0,1-3-96 0,0 2-128 15,0 1 176-15,-2-2-176 0,0 1 0 0,-3 0 0 16,-3 2 0-16,-1 2 0 0,0-4 0 0,-3 0 0 16,1-1 0-16,-2-1 0 0,-1 0 0 0,0-1 0 15,-1 0 0-15,-2-2 0 0,1-3 416 0,-2 1-32 16,0-1 0-16,2-7 0 0,1 0-192 0,4-2-64 16,1-5 0-16,-2-2 0 0,2 2-128 0,-2-2 0 15,-1-4 0-15,-2 3-176 0,-5 7 176 0,1-6 0 16,1-3 0-16,2-1 0 0,-2 0-128 0,-2 3 128 15,-2 1-128-15,0-1 128 0,-4 2-128 0,-4 2 128 16,-1 2-128-16,-3 2 128 0,-2 1 0 0,-4-1 0 0,-1-3 0 0,-3 0 0 16,-2-2 0-16,-5 1 176 0,-3-1-48 0,-2 1 0 15,-5-1-128-15,-3-2 128 0,-2 1-128 0,-1-2 128 16,-2 1-128-16,-2-2 0 0,-2-3 0 0,3 3 0 16,0 2 0-16,-2 3 0 0,-3-1 0 0,2 4 0 15,2 3 0-15,-4-2 0 0,-1 1 0 0,-3 2 0 16,0 2 0-16,-3 2 0 0,-1 2 0 0,-1 3 0 15,2 2 0-15,-2 0 0 0,0 2 0 0,-7 4 0 16,-5 2-128-16,0 4 128 0,0 2 0 0,4 0 0 16,5-1-240-16,4 3 32 0,3-3 0 0,-1-5 0 15,-1 2-656 1,-1-3-128-16,2-3-32 0,-16-3-21248 0</inkml:trace>
  <inkml:trace contextRef="#ctx0" brushRef="#br0" timeOffset="20912.43">14236 12843 7359 0,'2'4'656'0,"-2"-2"-528"0,0-2-128 0,0 0 0 0,1 0 2304 0,-1 0 448 0,0 0 64 0,0 0 32 0,1 0-1248 0,0 0-240 0,1 0-48 0,-2 0-16 16,0 0-400-16,0 0-96 0,0 0-16 0,0 0 0 16,0 0 512-16,0 0 112 0,-4 20 0 0,4-16 16 15,1 1 352-15,2-2 64 0,0 1 16 0,2 2 0 16,1 3-528-16,1 1-112 0,1 0 0 0,2 5-16 16,-1-3-816-16,1 4-176 0,1 6-16 0,1-2-16 15,1 2-176-15,-1 1 0 0,0 1 0 0,1-3 128 16,-1 2 32-16,0-4 0 0,1 0 0 0,-1-3 0 15,1 0 224-15,-1-1 64 0,-1-1 0 0,0 0 0 16,0 2-64-16,0-2 0 0,1 1 0 0,-1 1 0 0,0 3-384 0,0-3 0 16,0 3 0-16,0 2 0 0,2-1 0 0,-1 0 0 15,3 1 0-15,-2-1 0 0,2 1 0 0,0-3 208 16,-1 0-48-16,2 0-16 0,0 1 32 0,0-3 0 16,0 2 0-16,-1-4 0 0,-2-2 32 0,2 1 16 15,-1-1 0-15,-1-2 0 0,1-1-80 0,-2-2-16 16,-2 2 0-16,-1-3 0 0,0 0-128 0,-3 0 0 15,0-2 144-15,-2 0-144 0,-1-1 0 0,-1 2 0 16,-1-1 0-16,0 2 128 0,-1-2-128 0,0 2 0 16,-1-2 0-16,0 1-128 0,-1-1 128 0,2-2 0 15,-1-1 0-15,1 2 0 0,0-1 0 0,0-2 0 16,1-2 0-16,-1 2 0 0,2 0 0 0,-1-3 0 16,0 2 0-16,-1 1 0 15,0 0-560-15,0 0-16 0,0 0-16 0,0 0 0 16,-4-21-464-16,-2 17-96 0</inkml:trace>
  <inkml:trace contextRef="#ctx0" brushRef="#br0" timeOffset="21666.31">15082 13491 35007 0,'3'-5'3120'0,"-2"1"-2496"0,0 3-496 0,0-1-128 0,1-2 1424 0,0-1 272 0,3-2 48 0,4-6 16 16,4-3-1264-16,7-2-256 0,4-5-48 0,3 4-16 15,5 0-464-15,4 1-96 0,6-2 0 0,2 1-16 16,3 3 192-16,2-1 32 0,-1 3 16 0,-1-2 0 16,-1 0-16-16,-3 4 0 0,0 5 0 0,-6 4 0 15,-2 0 176-15,-3 1 0 0,-1 2 0 0,-1 2 128 16,-1 1 256-16,1 4 48 0,2 3 16 0,-1 1 0 16,0 3-208-16,-1 1-48 0,-1 1 0 0,-3 2 0 15,-1 2-192-15,-4 2 176 0,-2 1-176 0,-3-1 160 16,-3-1-160-16,-2-1 0 0,-1 2 0 0,-4-4 0 15,-2 1 0-15,-1 1 0 0,-3-2 0 0,-5 1 0 16,-2-2 0-16,-5 1 0 0,-2-2 0 0,-3-3 0 0,-5 3 0 16,-4-1 128-16,-4 1-128 0,-1-3 128 0,-2-1 0 0,0-2 0 15,-2-3 0-15,3-1 0 0,2-1 112 0,4-1 16 16,4-1 0-16,2-2 0 0,3-1 0 0,0 2 16 16,2 1 0-16,0 0 0 0,1 1-80 0,2 0-32 15,1 1 0-15,1 2 0 0,1 2-160 0,1 3 0 16,-1 1 0-16,1 0 0 0,4-3 0 0,0 2 0 15,1-2 0-15,1 2 0 0,2-1 336 0,0 0 48 16,1-1 0-16,2-3 0 0,0 2 80 0,2-1 32 16,3 2 0-16,2 0 0 0,1-2-96 0,1 0-16 15,0 1 0-15,2-2 0 0,0 2-256 0,-2-2-128 16,4 5 128-16,-1-3-128 0,-2 4 0 0,0 0 0 16,-2 2 0-16,-1 1 0 15,-1-2-576-15,-2 1-112 0,-1 1-16 0,-1-4 0 16,-1 4-384-16,-3-3-64 0,1-1-32 0,-2-2-12144 0,0 0-2432 0</inkml:trace>
  <inkml:trace contextRef="#ctx0" brushRef="#br0" timeOffset="21986.44">16080 14582 45151 0,'9'6'2000'0,"-4"-5"416"0,-3 2-1936 16,-1-3-480-16,1-3 0 0,-1 3 0 0,1-1 192 0,0 1-48 0,1-3-16 0,2 0 0 0,1-1-656 0,-1 2-144 0,0-1-32 0,-1 2 0 16,-1 2 112-16,-2 2 16 0,-1-1 0 0,-3 3 0 15,1 0-64-15,-2 1-16 0,-1 2 0 0,-1 0-11104 16,0 0-2208-16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09:08.2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05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1" timeString="2024-09-19T15:13:27.263"/>
    </inkml:context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ED7D31"/>
    </inkml:brush>
  </inkml:definitions>
  <inkml:trace contextRef="#ctx0" brushRef="#br0">1418 12995 30399 0,'-2'0'2704'0,"2"0"-2160"0,0 0-544 0,0 0 0 0,0 0 128 0,-2-2-128 0,1 1 0 0,-1-2 0 31,-1-1-672-31,-2-1-192 0,0 0-32 0,-1 3-16 0,0 2 208 0,-3 0 32 0,2-3 16 0,-3 6 0 16,1-3 784-16,-1 2 176 0,0 2 16 0,2 2 16 15,-1-2 528-15,0 2 96 0,1 0 32 0,0 1 0 16,5-1 416-16,-5 0 96 0,2 0 16 0,-1 2 0 15,1 0-176-15,1 2-48 0,-2-1 0 0,1 1 0 0,1 2-720 16,-2-1-160-16,-1 4-32 0,1 1 0 0,-2 0-112 16,-1 3-16-16,2 0-16 0,-5 6 0 0,0 2-240 0,-3 2 0 15,-2 1 0-15,-3 0 0 0,0-1 176 0,-3 3-176 16,-4 3 192-16,-1-1-192 0,-1 1 256 0,-1 0-48 16,2-3-16-16,1-1 0 0,2-2-192 0,5-2 0 15,3-4 0-15,3-5 0 0,4-2 0 0,1-3 0 16,1-6 0-16,1-3 0 0,0-2-144 0,2-5-80 15,0-4-16-15,0 1-18672 0</inkml:trace>
  <inkml:trace contextRef="#ctx0" brushRef="#br0" timeOffset="431.42">854 12906 6719 0,'5'-2'288'0,"-2"2"80"0,-1 2-368 0,-1-1 0 0,-2 2 0 0,0-1 0 0,0 5 4352 0,-1-1 784 0,-1 5 176 0,-1 6 32 15,-1 5-1088-15,-1 1-224 0,1-1-32 0,1 0-16 0,0 0-2592 0,2-3-528 16,2 1-96-16,2 0-32 0,2-3-528 16,2 0-208-16,4 1 176 0,0-5-176 0,2-1 0 0,2 2 0 15,2 3 0-15,1-1 0 0,2 4 0 0,0-1 0 16,2 3 0-16,-2 0 0 0,4 7 0 0,-2 2 0 15,0 3 0-15,-2 8 0 0,1 2 0 0,-5-8 0 16,-3-6 0-16,0 3 0 0,0 5 0 0,-1 3 0 16,0-4 0-16,-1-5 0 0,0-4 0 0,0-3 0 15,0-3 0-15,-2-6 0 0,1-2-352 0,0-5 32 16,-1-3 16-16,4-5-18512 0</inkml:trace>
  <inkml:trace contextRef="#ctx0" brushRef="#br0" timeOffset="2266.67">865 12701 23039 0,'-11'0'2048'0,"1"1"-1648"0,4 2-400 0,2-1 0 0,2-2 400 0,-3 0 0 0,-5 0 0 0,-6 1 0 0,-5 2-400 0,-1-6 0 0,3 2 0 0,4-1 0 15,5-2 352-15,3 0 96 0,3-2 0 0,2 1 16 0,2 1 1040 0,2 1 208 16,1 0 32-16,2 1 16 0,1 0-624 0,0 2-128 15,3-2-32-15,-1 2 0 0,4 0-256 0,-3 2-48 16,3 0-16-16,-1-1 0 0,1 3-80 0,-2-1-32 16,0 4 0-16,1-4 0 0,-1 2-224 0,1 0-64 15,0 0 0-15,1-1 0 0,2-2 80 0,0 0 16 16,-1-2 0-16,2-2 0 0,2-3-160 0,2 0-16 16,1-1-16-16,1 0 0 0,1 4-160 0,3-5 0 15,2-3 0-15,-1 4 0 0,0 0 0 0,0 0 0 16,0 2 0-16,-1 1 0 0,-3 0 0 0,-1 3 0 15,-1-2 0-15,-3 2 0 0,-2 2 0 0,-2-1 0 0,0 4 0 16,-1-4 0-16,-1 4 0 0,2-1 160 0,-2-1-160 16,0-3 160-16,0-3 64 0,0 1 16 0,1 2 0 15,2-2 0-15,0-3-240 0,-1-1 176 0,2-1-176 0,0-2 160 16,-3 3-160-16,-1 0 0 0,1 1 0 0,-4-1 0 16,1 3 0-16,-4-3 0 0,-1 4 0 0,-2-2 0 15,-1 1 128-15,-2 2-128 0,0-1 192 0,-3 0-64 16,0 0 256-16,-2 2 32 0,-1 0 16 0,-3-3 0 15,1 3-112-15,-1-1-32 0,-1-1 0 0,0-2 0 16,1 2-160-16,3-6-128 0,-1 2 192 0,2-3-192 16,2 3 288-16,0-1-48 0,0-4-16 0,0 3 0 15,2-2-224-15,-2-1 144 0,0 4-144 0,0-3 128 0,1 1-128 16,-1-1 0-16,-1 4 0 0,0-3 0 0,0 2 192 0,-1 1-32 16,1 0-16-16,-1-1 0 0,0 4-144 15,0-2 0-15,-1 1 0 0,2 2 0 0,-1 0 0 0,3 0 0 16,-2 2 0-16,2-4 0 0,1 2 0 0,-1 1 0 15,3-4 0-15,-1 1 0 0,1 0-208 0,0-2 16 16,0 0 16-16,0 0-21536 16</inkml:trace>
  <inkml:trace contextRef="#ctx0" brushRef="#br0" timeOffset="4265.26">2096 12018 20271 0,'1'-3'1792'0,"-2"0"-1424"0,-1-1-368 0,1 2 0 16,1-1 1648-16,0 2 256 0,0 1 48 0,-1 0 16 0,0-3-224 0,-1 0-32 0,1-1-16 0,0-1 0 15,1 4-480-15,0-1-112 0,0-1-16 0,1 2 0 16,0 1-464-16,1 1-112 0,-1 2 0 0,1-1-16 15,-2-2-352-15,0 0-144 0,0 0 128 0,12 24-128 0,-9-13 0 0,0-1 0 16,0 2 0-16,0 0 0 0,1 2 0 0,-2 1 0 16,1 1 128-16,-2 1-128 0,-1 2 288 0,1-1 32 15,-1 1 0-15,-1 3 0 0,2-3 16 0,-1 3 16 16,1 0 0-16,1 0 0 0,0 1-192 0,2-1-32 16,-1 3-128-16,1-5 192 0,1 2-192 0,-1-1 0 15,1-1 0-15,0-2 0 0,0 1 192 0,-2-2-48 16,2 2-16-16,-1-3 0 0,0-2-128 0,-2-1-176 15,-2-2 48-15,0-2 0 0,0 0-128 0,0-4 0 16,-1-1-16-16,-2-3-12112 16,2-2-2416-16</inkml:trace>
  <inkml:trace contextRef="#ctx0" brushRef="#br0" timeOffset="4648.54">2413 12018 23951 0,'-1'-6'2128'16,"1"0"-1696"-16,0 3-432 0,1 2 0 15,1 1 640-15,0 0 32 0,1-3 16 0,0 0 0 0,1-3-496 0,1 6-192 16,-1 0 128-16,-3 6-128 15,-1 1 1536-15,-1 5 240 0,-4 0 32 0,-1 4 16 0,-2 4-288 0,-2-2-64 16,0 1-16-16,-1 3 0 0,-1 0-608 0,-2-2-112 16,-1 1-32-16,1-1 0 0,1-1-304 0,-3-3-64 15,0 2-16-15,-2-2 0 0,1 0-192 0,0-1-128 16,-1 1 128-16,-3 0-128 0,0 3 0 16,-3 1 0-16,-1-1 0 0,1 0 0 0,-1 2 0 0,1-5 0 15,3 0 0-15,3-2 0 0,2-2 0 0,1-3 0 16,3 1 0-16,0-4 0 0,2-2 192 0,2-2-16 15,0-2-16-15,1-2 0 0,0-5-160 0,-1 0 0 16,1-3-192-16,-1-2 192 16,1-4-896-16,-1-3-64 0,2 1-16 0,1-2-17008 0</inkml:trace>
  <inkml:trace contextRef="#ctx0" brushRef="#br0" timeOffset="4933.8">1909 12193 50687 0,'-1'5'4496'0,"1"-2"-3600"0,1 1-704 0,1-1-192 15,3-2 192-15,3 1 16 0,5 4 0 0,10 2 0 16,10 0-1008-16,8 1-208 0,6-3-32 0,0 1-16 15,-3 0 160 1,-3 2 48-16,-3 0 0 0,-4 1 0 0,-6 0 400 0,-4 5 96 0,-3-3 16 0,-4 2 0 0,-3 5 336 0,-3-6 0 16,-1 2 0-16,-2 1 0 0,0-4 0 0,-3 1 0 15,0-3 0-15,0 0 0 16,0-4-448-16,2-2-32 0</inkml:trace>
  <inkml:trace contextRef="#ctx0" brushRef="#br0" timeOffset="8065.36">2468 13349 43311 0,'-5'4'3840'0,"2"-2"-3072"0,3-2-608 0,3-2-160 0,-1 2-288 0,1 0-96 0,2 0 0 0,1-3-16 16,6 2-752-16,2-3-160 0,3-1-32 0,2 2 0 15,-1-1-192-15,1 1-64 0,-1 3 0 0,1 0 0 0,1 3 1392 0,0 1 208 16,-1-2 160-16,2 4-32 0,4-2 176 0,0 0 16 16,1-1 16-16,1 0 0 0,0-3-336 0,0 0 128 15,-1 0-128-15,-1-4 0 0,-1-1-128 0,-3 0-112 16,-2 3-16-16,0-4-14176 0</inkml:trace>
  <inkml:trace contextRef="#ctx0" brushRef="#br0" timeOffset="8498.64">2540 13574 21183 0,'-4'2'1888'0,"0"0"-1504"0,-1 0-384 0,3-2 0 0,0 3 4304 0,2-3 800 0,0 0 144 0,0 1 48 0,0 1-4192 0,2 1-832 0,1-2-272 0,4 1 160 0,1-4-160 0,2 1-176 16,1-2 48-16,0 0 0 0,1 3 128 0,-1-3 0 16,1 1 0-16,-1 0 0 0,0 2-128 0,2 0 0 15,-1 2 0-15,2 0 0 0,0 1-112 0,1-3-16 16,1 1 0-16,0-1 0 15,1 0-496-15,0 0-96 0,1 2-32 0,2-2-15424 0</inkml:trace>
  <inkml:trace contextRef="#ctx0" brushRef="#br0" timeOffset="9917.91">4286 11828 24879 0,'-4'0'2208'0,"0"-3"-1760"0,2 3-448 0,0 0 0 0,4 0 1184 0,-2-2 160 0,-3 1 16 0,1 1 16 16,-2-5-2144-16,2 1-416 0,-1 0-96 0,1-2 0 15,0 0-208-15,-3 2-48 0,0-2 0 0,-3 0 0 0,-2 1 1264 0,-2 0 272 16,-2 3 0-16,-2-2 0 0,0 1 480 0,-1 1 80 16,-2 4 16-16,-1-2 0 0,-1 4 400 0,-1 1 96 15,0-1 16-15,-1-1 0 0,4 1-256 0,-2 1-32 16,-2-1-16-16,1-1 0 0,0 2 144 0,1-3 32 15,0 0 0-15,0-2 0 0,3 0-320 0,1-2-64 16,2 0-16-16,0 2 0 0,3-2-256 0,0-1-48 16,2 3-16-16,1-1 0 0,3 1-240 0,0 0 0 0,2 0 0 15,0 4 0-15,1-2 0 0,-1 2 0 16,0 0 0-16,1 2 0 0,-1 3 0 0,0 1 0 16,-1 2 0-16,1 0 0 0,0 2 0 0,0 1 0 0,0 1 0 0,-1 0 0 15,1 0 0-15,2 3 144 0,-1-1-144 0,3 4 192 16,2 1 192-16,-1 3 64 0,3-2 0 0,2 5 0 15,1 3-224-15,1 5-32 0,3 5-16 0,1 5 0 16,2 4-176-16,-1 6 0 0,2 2 0 0,-1 2 0 16,-2 2 0-16,-1 7 0 0,-1 9 0 0,-4-7 0 15,1-5-176-15,-4-8 176 0,-1-4-128 0,-4-5 128 16,0 1 0-16,-2 0 176 0,2-1-16 0,-2 3 0 16,1 7 320-16,2 0 64 0,0-3 16 0,1-3 0 0,-1-6-416 15,1 0-144-15,-1 1 0 0,-2 3 144 0,2 4-144 16,1-2 0-16,-1 2 0 0,-1 0 0 0,1 1 0 0,0 2-144 15,-2 2 144-15,1 2 0 0,-1 2-128 0,1 2 128 16,1-2 0-16,-1-6 0 0,1-4-192 0,-1-3 192 16,-1-2-192-16,0-3 192 0,-2-5 0 0,-2-4 0 15,1-1 192-15,0-5-48 0,1-1 272 0,-1-2 48 16,1-1 16-16,0-4 0 0,1-2-240 0,1 1-48 16,0 0-16-16,2 0 0 0,0 4-176 0,1 2-144 15,1-1 144-15,-1 1-208 0,2 0 208 0,0 5 0 16,0-2 0-16,1 2 0 0,-2 5 0 0,1-2 0 15,0 1 0-15,-4-2 0 0,1 4 0 0,-1-2 0 16,-2 3 0-16,-1-7 160 0,-1-1-160 0,0-5 0 0,1-3 0 16,-2-5 0-16,1-2 256 0,1-2 192 0,0-4 16 15,0 1 16-15,2-3-176 0,-1 0-48 0,2-2 0 0,-1-3 0 16,1 1-256-16,0 1 0 0,2-1 0 0,-1 0-144 16,0 0 144-16,-2 3-128 0,2 1 128 0,0 0-128 15,0 2 128-15,-3 4 0 0,2 3 0 0,-2-1 0 16,1-2 0-16,0 3 0 0,-1-2 0 0,-1 2 0 15,0 2 0-15,0-2 0 0,0 1 128 0,0-2-128 16,3-5 0-16,0-7 0 0,1 1 0 0,1-5 0 16,0-1 384-16,1-2 16 0,2 1 0 0,1-2 0 15,-1-2-192-15,2-1-32 0,1 1-16 0,-1 0 0 16,2 2-320-16,-4 1-64 0,2-1-16 0,-1 5 0 16,2-1 240-16,-1 5 0 0,1-1 0 0,0 0 0 15,1 4 0-15,1 0-144 0,1 0 144 0,3 0-128 16,3 1 128-16,4-1 0 0,2-1 0 0,3-2 0 0,5 1 0 0,1-3 144 15,3 0-16-15,2-1-128 0,-1-2 0 16,-2-2-144-16,2 0-16 0,2-2 0 16,1-1-320-16,1 2-64 0,-1-4-16 0,-5 0-12352 15,-6-1-2464-15</inkml:trace>
  <inkml:trace contextRef="#ctx0" brushRef="#br0" timeOffset="11547.99">4858 12334 27647 0,'-4'1'2448'0,"-1"1"-1952"0,3 2-496 0,-1-4 0 0,2 0 592 0,0 3 32 0,-3 0 0 0,-2 1 0 0,0 2-432 0,1-1-192 0,1-1 160 0,3-4-160 16,4 1 496-16,-1-2 0 0,3-2 0 0,-1 2 0 15,-1-4-224-15,1 4-32 0,0-2-16 0,-1 1 0 0,0 2-80 0,-2 2-16 16,0 1 0-16,-1 1 0 0,-1-1 336 0,-1 6 64 16,-1-2 16-16,0 5 0 0,-1-3-48 0,-1 1-16 15,0 3 0-15,-2-1 0 0,-1 4-144 0,-2 0-16 16,-1 0-16-16,0 0 0 0,1-1 272 16,-1-1 48-16,-1 1 16 0,-2 1 0 0,0 0-320 0,-2 2-64 15,-2 1-16-15,-5-2 0 0,0 4-240 0,-3 1 0 16,0-3 128-16,-1-2-128 0,1 1 0 0,0-1 0 15,1 2 0-15,0-3 0 0,3-2 0 0,1 0 0 16,0-2 0-16,3-3 0 0,0-5 0 0,3-1 0 16,4 2 0-16,1-3 0 0,3-2-224 0,0 0-32 15,0 0-16-15,2-2 0 16,2 2-1584-16,-1-2-320 0</inkml:trace>
  <inkml:trace contextRef="#ctx0" brushRef="#br0" timeOffset="11865.09">4387 12363 34095 0,'-7'3'3024'0,"0"-3"-2416"0,5 1-480 0,2 2-128 15,1-3 416-15,-1 2 64 0,-1-1 16 0,0 4 0 16,2-1-704-16,4-2-144 0,4 2-32 0,0-4 0 15,5 3 192-15,0-2 16 0,0 2 16 0,3 4 0 16,0 1 784-16,0 5 144 0,-2-3 48 0,0 4 0 16,2 6 224-16,0-1 48 0,0 3 16 0,-1 3 0 0,0 1-768 0,0 2-144 15,-1 1-48-15,-2-1 0 0,1-2-144 0,-2 1 0 16,-1 2 0-16,0-3 0 0,-1 0 0 0,0-2 0 16,1-1 0-16,2-5 0 0,-1-2 0 0,3 0 0 15,0 3 0-15,0-3 0 0,2-4 0 0,-2-6 0 16,1-2 0-16,-1-4 0 15,-2 0-1120-15,0-4-160 0</inkml:trace>
  <inkml:trace contextRef="#ctx0" brushRef="#br0" timeOffset="12315">5256 12811 33167 0,'5'1'1472'0,"-2"2"304"0,-2-2-1424 0,0 1-352 0,-1 2 0 0,0-1 0 0,0 0 1264 0,0 3 176 0,1 7 32 0,1 2 16 0,-1 4-496 0,1 4-96 16,1 3-32-16,-2-2 0 0,0-5-544 0,1 1-96 15,-1 8-32-15,0 6 0 0,0 0-192 0,2 0 0 16,-2 0 0-16,-1 1 0 0,0-2 0 0,-1 2 0 16,-1-3 0-16,1-2 0 0,-1-2-176 0,-1-1 32 15,0-4 0-15,-2-1 0 16,0-6-704-16,-1-1-144 0,1-4-32 0,0-2-16480 0</inkml:trace>
  <inkml:trace contextRef="#ctx0" brushRef="#br0" timeOffset="12897.45">4849 14702 32255 0,'0'-6'2864'0,"2"-1"-2288"0,-1 4-576 0,1-2 0 0,1 3-816 0,1-4-272 0,2-2-48 0,2-5-16 16,4-3-832-16,0 0-192 0,-2 6-16 0,-3 4-16 0,-2 2 2864 0,-2 6 576 0,-3 6 112 0,-3 2 32 15,-3 6 1472-15,-1 3 288 0,-3 3 64 0,-3 3 16 16,-2 1-1408-16,-1 0-272 0,-1 1-64 0,-4 3-16 16,0-3-768-16,-5 1-160 0,-4 4-16 0,-3-1-16 15,-2-1-352-15,-4 3-144 0,-3 1 128 0,1-1-128 16,0 2 0-16,4-7 0 0,4 1 0 0,1-3 0 15,3-4 240-15,3-6-48 0,3-1 0 0,3-5 0 16,1-2-192-16,2-4 0 0,2 0-192 16,2-2-12992-16,0-2-2592 0</inkml:trace>
  <inkml:trace contextRef="#ctx0" brushRef="#br0" timeOffset="13175.3">4376 14736 43311 0,'-4'7'3840'0,"-1"-1"-3072"16,0-1-608-16,3-3-160 0,2-2 880 0,-1 3 144 16,-2 0 16-16,2 4 16 15,2 0-1440-15,4-1-304 0,7-1-48 0,4-4-16 16,7 2 16-16,0-1 0 0,1 4 0 0,0 2 0 0,1 0 464 0,-5 2 80 15,-4 0 32-15,3 3 0 0,3 6 160 0,3 12 0 16,2 4 128-16,-1 3-128 16,-2 6-256-16,-3 0-128 0,-1 3-32 0,-2-1 0 15,-4 1-848-15,-2-6-160 0,-1-1-48 0,-4-5-9472 16,1-5-1888-16</inkml:trace>
  <inkml:trace contextRef="#ctx0" brushRef="#br0" timeOffset="13665.73">4942 15345 43311 0,'0'-1'1920'0,"0"-2"384"0,0-1-1840 0,0 1-464 15,0 0 0-15,1-3 0 0,2 0-176 0,3-4-128 16,4-9-16-16,6-3-16 16,5-6-848-16,4 3-160 0,0 3-48 0,-2 3 0 15,-1 6 32-15,-3 0 0 0,-2 3 0 0,-3 7 0 0,-3 3 1744 0,-5 1 368 16,-2 2 64-16,-3 6 16 0,-2 0 528 0,-2 4 112 16,1 0 32-16,-2 0 0 0,-1 2-992 0,1-2-192 15,1-1-32-15,2 0-16 0,-1-2-272 0,1 3 128 16,2-4-128-16,1 4 0 0,0-1 0 0,0 2 0 15,0-2 0-15,-1 1 0 0,-2 3-192 0,-1-3 16 16,0 2 0-16,-3 4 0 0,-1-3-80 0,-2 2-32 16,1-2 0-16,-3 4 0 0,0 1 288 0,-1 1 0 0,1-2 0 15,2-4 0-15,-1 3 272 0,1-6 16 0,2 0 0 0,1-1 0 16,2 3-48-16,0 1-16 0,3 0 0 0,1 0 0 16,4 0-224-16,0 3-160 0,3-1 32 0,0-2 0 15,0 3-64-15,-1-3-16 0,2-4 0 0,-2 2 0 16,2 1 208-16,0-5 0 0,-1-2-160 0,0 0 160 15,0-2 0-15,1-2 0 0,0 1 0 0,-1-4 0 16,1 1 0-16,-2 0-176 0,2-4 176 0,-2-1-128 16,1 0-896-16,1-3-160 0,-1 0-32 0,2-4-15456 15</inkml:trace>
  <inkml:trace contextRef="#ctx0" brushRef="#br0" timeOffset="14952.83">5309 11854 3679 0,'-7'-3'320'0,"0"0"-320"0,-1 0 0 0,3 2 0 0,4-2 7376 0,1 1 1408 15,-1 1 288-15,0-3 48 0,-1 2-9632 0,2-5-1936 0,2 4-384 0,1-2-80 16,3 4-512-16,1 1-96 0,1 0-32 0,0 1 0 0,2 1 4848 0,-2 2 976 16,1 1 192-16,0-1 32 0,-1-1 1120 0,1 1 224 15,2 1 32-15,0-1 16 0,1-2-2176 0,2 2-432 16,1-4-96-16,1 2-16 0,3-2-912 0,2 0-256 16,1-2 0-16,-1 2 128 0,-3-4-128 0,1-1 128 15,1 1-128-15,0-3 128 0,-3 1-128 0,0 0 0 16,-2 1 0-16,-3-1 128 0,-1 2-128 0,-1 0 0 15,-2 2 0-15,-3 2 0 0,-2 0 0 0,1 0 0 16,-1 0-160-16,-2 2 160 0,1-1 0 0,0 2 128 0,-1 3 16 16,1-2 0-16,0 2-144 0,-1 3 0 15,0-3 0-15,0 0 128 0,0 1-128 0,1 2 192 0,-1-3-192 16,0 4 192-16,2-1 0 0,-2 1 0 0,3 3 0 0,-1 3 0 16,1 3-32-16,1 2 0 0,-1 1 0 0,-2 4 0 15,2 3-160-15,-3 1 192 0,2 6-192 0,-3 5 192 16,-2 2-192-16,2 8 0 0,0 4 0 0,-1 4 0 15,0-2 0-15,0 10 0 0,1 6 0 0,-2 3 0 16,2 2 0-16,2 1 0 0,1-3 0 0,1-3 0 16,1 0 0-16,2 0 0 0,1 0 0 0,0-1 0 15,2 1 0-15,1-5 0 0,2-1 0 0,-3-9 0 16,-2-2 0-16,0 1 0 0,-1 1 0 0,-2 4 0 16,0-2 0-16,-4 3 128 0,2-4-128 0,-2 2 0 0,-1-2 192 0,-1 6-32 15,-2 2-16-15,2 2 0 0,0-2 160 0,1-2 16 16,2 2 16-16,0-6 0 0,0-4-16 0,1 2-16 15,0 2 0-15,3-1 0 0,2 2-112 0,-1-4 0 16,1-2-16-16,0-5 0 0,1-4-176 0,1 1 0 16,0 0 0-16,-2-2 0 0,1-1 192 0,-1 2-32 15,-2-3-16-15,-4 0 0 0,1-8 160 0,-3 1 16 16,0-5 16-16,-3 1 0 0,1-3-64 0,-1 3-16 16,1-2 0-16,-2-1 0 0,0-1-96 0,1 1-32 15,0 0 0-15,1-1 0 0,-1 1 16 0,2 0 0 16,-1-4 0-16,2-1 0 0,0 0-144 0,0 1 0 15,1 2 0-15,0 3 0 0,1 0 0 0,1 1 0 16,2 0 0-16,-1-1 0 0,-1-5 0 0,2 0 0 16,1-1 0-16,-2-4 0 0,0-1 176 0,-2-2 0 0,0 0 0 0,-1 0 0 15,0 1 16-15,-1-4 16 0,0-2 0 16,-1 0 0-16,-2-1-208 0,1-2 0 0,-1 2 128 0,1-2-128 16,1-1 0-16,-1 1 0 0,2 2 0 0,0 0 0 15,0 2 0-15,2 1 0 0,0 1 0 0,1-2-160 16,0-2-32-16,0 0-16 0,0-2 0 0,0-4 0 15,-1 3 208-15,0-5 208 0,0-1-32 0,-2 1-16 16,0-1-16-16,1-3 0 0,-2 0 0 0,1-3 0 16,0 2-144-16,-1 1 0 0,0 0 0 0,1-3-176 15,-2 2 48-15,2 1 0 0,0 0 0 0,0 0 0 16,0 0 128-16,0 0-160 0,0 0 160 0,0 0-160 16,0 0 160-16,0 0 0 0,4-21 0 0,-5 19-128 15,0 0 128-15,-2 2 0 0,1 0 0 0,-1 0 0 16,0 0 0-16,-1 2 0 0,-1 0 0 0,-3-2 0 0,1 0 0 0,0 0 0 15,-2 0 0-15,0-2 0 0,1 0 0 0,-2-1 176 16,1 0-176-16,-2 0 192 0,0-4 128 0,-2 2 16 16,1 2 16-16,-3-1 0 0,-1 0-192 0,-2-2-32 15,-3 4-128-15,-2-2 192 0,1 1-192 0,-4 3 0 16,-2 0 0-16,-3 0 0 0,-1 0-256 0,-3 0-64 16,-3 0 0-16,-4-3-15216 15,-4-6-3040-15</inkml:trace>
  <inkml:trace contextRef="#ctx0" brushRef="#br0" timeOffset="26239.89">25255 14263 30399 0,'3'0'2704'0,"-1"-3"-2160"0,1 3-544 0,-2-1 0 0,1 1 1104 0,0 0 112 0,1 0 32 0,4-2 0 0,0 2-464 0,-1 0-80 15,0 2-32-15,-2 2 0 0,-1-2-544 0,-3 4-128 16,-2 2 0-16,0 0 0 0,-1 4 160 0,-2-1 0 15,-1 1 0-15,0 2 0 0,-3 4 368 0,0 1 80 16,-3 1 16-16,0 2 0 0,1-1-144 0,-1-1-32 16,-3 2 0-16,-3 4 0 0,-1 7-112 0,-5 2-16 0,-2 3-16 15,-1 3 0-15,0 0-144 0,-2 3-32 0,0 1 0 16,0 2 0-16,2-3-128 0,0 5 0 16,0 0 0-16,1-4 0 0,2-5 0 0,3-1 0 0,0-5 0 0,1-5 0 15,2-3 0-15,-2-6 0 0,1-3 0 0,0-7 0 31,-4-7-560-31,4-6 16 0,-2-6 0 0,1-7-18080 0</inkml:trace>
  <inkml:trace contextRef="#ctx0" brushRef="#br0" timeOffset="26568.31">24648 14423 13823 0,'-8'-2'608'0,"1"0"128"0,2 0-592 0,2 0-144 16,1 2 0-16,2 0 0 0,2 0 2432 0,-2 0 464 15,0 2 96-15,1 2 16 0,3 2 656 0,-1 7 144 16,5-1 32-16,-1 5 0 0,3 4-2176 0,0-1-448 16,2 2-64-16,2 1-32 0,1-2-224 0,1 1-64 15,1-2 0-15,2 1 0 0,2-2-320 0,0 2-80 16,5 2-16-16,0-1 0 0,0 1-288 0,2 5-128 15,1 0 0-15,-1 2 128 0,0 7-128 0,1 4 0 16,-2 6 0-16,-2-2-176 0,-3 5 176 0,-5-3 0 16,-1-3 0-16,-2 3-128 0,-2-1 128 0,0-3 0 15,-3-7-144-15,-1-1 144 16,-1-7-432-16,-1-3-16 0,-2-6 0 0,-1-3 0 16,-2-6-416-16,-1-4-96 0,-1-4 0 0,-1-4-18096 0</inkml:trace>
  <inkml:trace contextRef="#ctx0" brushRef="#br0" timeOffset="26981.92">25482 13731 42383 0,'-4'6'1872'0,"0"-2"400"0,2-4-1824 0,2 1-448 0,0-1 0 0,2-1 0 0,1 1-656 0,0-4-240 0,2-1-32 0,3 2-16 0,0-4 944 0,1-1 0 0,0 4 0 0,-2 0 176 0,-1 4 240 0,0 3 48 16,-1 0 16-16,-1 4 0 0,0 3-80 0,-2 2-16 15,3 6 0-15,-2 2 0 0,-2 0 32 0,1 1 0 16,-2 1 0-16,0 4 0 0,0 5-128 0,0 0-32 16,0 1 0-16,0 0 0 0,2 1-256 0,0 0 160 15,3-1-160-15,1-3 128 0,2-1-128 0,0-2 0 16,2 1 0-16,1-3 0 0,1 0 0 0,-1 1 0 0,-1-1 0 0,-2-1 0 16,0-3 0-16,-5 0 0 0,1 1 0 15,-3-5 0-15,-2 0-384 0,0-1 0 0,-2-4 0 0,0 0-12736 16,-2-1-2544-16</inkml:trace>
  <inkml:trace contextRef="#ctx0" brushRef="#br0" timeOffset="27332.34">26015 13696 23039 0,'-8'0'1024'0,"2"2"192"0,0 0-960 0,1-2-256 15,1 3 0-15,2 0 0 0,-2 0-192 0,-3 0-64 16,-5 7-32-16,-5 0 0 0,-3 5 48 0,-2 4 16 16,-1 0 0-16,-2 1 0 0,0 2 2208 0,0 2 448 15,-1 2 96-15,0-1 16 0,2 1-112 0,-2 0 0 16,-1 1-16-16,-3-1 0 0,1 2-1296 0,0-2-256 15,-1 1-48-15,2-1-16 0,0-1-480 0,4-3-112 16,-1-2-16-16,3-1 0 0,1-1-192 0,0-2 0 16,3 0 0-16,1-1 0 0,1-1 0 0,0-4 0 15,2 0 0-15,1-2 0 0,3-5 0 0,1 0 0 16,2-5 0-16,2-2 0 0,0-2-320 0,2-1-16 0,1-6 0 0,-1-3-12064 31,2-1-2400-31</inkml:trace>
  <inkml:trace contextRef="#ctx0" brushRef="#br0" timeOffset="27634.42">25187 13889 15375 0,'-8'-10'320'0,"3"4"80"0,0 0 16 0,2 1 32 0,3 4-448 0,0 1 0 0,2-3 0 0,-1 1 0 15,0 1 4112-15,1-2 736 0,5 3 144 0,0 3 16 16,2 3-2144-16,2 0-432 0,0 4-96 0,3 2-16 0,-1 2-1056 0,1 1-224 16,1 2-32-16,-1 0-16 0,1-1-352 0,1 3-64 15,3-3 0-15,2 4-16 0,-4-4-256 0,4 5-48 16,3 1-16-16,1 2 0 0,0 0-240 0,0 4 0 16,0-2 0-16,-2 0 0 0,-2 1 0 0,-1 1 0 15,-2 1 0-15,-5-3 0 0,1 2 0 0,-6-2 0 16,1 1 0-16,-5-1 0 15,-2-1-704-15,-3-3-16 0,-1-3-16 0,-1-3-13072 16,-1-6-2608-16</inkml:trace>
  <inkml:trace contextRef="#ctx0" brushRef="#br0" timeOffset="28835.43">24424 14257 43311 0,'-7'0'3840'15,"1"0"-3072"-15,3 0-608 0,5 0-160 0,-1-3-640 0,-1 2-176 0,0-5-16 0,0-1-16 0,0-1 672 0,2-2 176 0,4-2 0 0,3 2 0 16,1 0 0-16,1 1 128 0,1 3-128 0,2 0 176 15,1 2 80-15,1 2 32 0,1 2 0 0,2 2 0 16,-1 1-96-16,2-2-32 16,2 4 0-16,-1-2 0 0,2 0 0 0,0 2 0 0,2 0 0 0,-2-2 0 15,0 0-160-15,-2 1 128 0,1-1-128 16,0 0 128-16,-1-1 16 0,0 0 0 0,2-4 0 0,-2 0 0 16,1-2-144-16,-1-1 0 0,-1-2 0 0,-3 1 128 15,0-4 128-15,-1 1 0 0,-2 2 16 0,-3 0 0 16,-1 1-272-16,-3 0 0 0,0 0 0 15,-3 2 0-15,0-1 0 0,-1 4 0 0,-3 1 0 0,0 0 0 16,-3 0 0-16,1 1 0 0,-2 2 0 0,-1-1 0 16,0 2 144-16,0 2-16 0,-1-2-128 0,1-2 192 0,-1 2-48 0,1-2-16 15,0 2 0-15,0-4 0 0,0 0 0 0,0 0-128 16,0-2 192-16,0 0-64 0,-2-4 32 0,-1 0 0 16,0 0 0-16,-2-3 0 15,0 2-32-15,0-6 0 0,-1 4 0 0,0-3 0 0,0 1 64 16,0 0 0-16,1 1 0 0,-1 0 0 0,1 0-192 0,-2 2 0 15,3-2 144-15,-1 0-144 0,1 4 208 16,2 0-16-16,-1-1-16 0,2 1 0 0,1 0-48 0,0 2-128 16,1-1 192-16,2 2-64 0,-1-1-128 0,1 2 128 15,1 0-128-15,0 0 128 0,-1-2-128 0,2 2 0 16,0-1 0-16,0 2 0 0,2-3 0 0,-4 2-144 16,4-2 144-16,-1-2-160 15,1 1-544-15,-1 1-128 0,1-4 0 0,0 3-19984 0</inkml:trace>
  <inkml:trace contextRef="#ctx0" brushRef="#br0" timeOffset="29581.76">26284 14759 14735 0,'-4'6'1312'0,"-2"-5"-1056"0,0 2-256 0,1-1 0 0,3-2 1664 0,0 0 256 0,0 0 64 0,-2 1 16 0,-2-1-3056 0,-3 3-608 0,2-2-128 0,0 1-32 0,0 2 2464 0,4 1 480 16,1-1 96-16,1-2 32 0,2 2 2016 0,2-2 416 15,2 2 80-15,1 0 16 0,3-2-1360 0,2-2-272 16,1 4-48-16,1-2-16 0,1-2-1216 0,1 0-240 15,3 2-48-15,-1-2-16 0,1 0-240 0,2-2-32 16,0 2-16-16,1 0 0 0,1 0-272 0,-1 0 128 16,0-2-128-16,-1 2 0 0,-1-4 128 0,0 2-128 15,1-2 0-15,0 0 0 0,-1 2 0 0,-1-4-144 16,3 2 16-16,-4-1 0 16,-1 1-528-16,1-3-112 0,-3 2 0 0,-1 1-17888 0</inkml:trace>
  <inkml:trace contextRef="#ctx0" brushRef="#br0" timeOffset="29932.16">26143 15110 35935 0,'3'1'3200'15,"-1"-1"-2560"-15,1 0-512 0,0 0-128 0,1-1-224 0,1 1-64 16,5 0-16-16,6 0 0 0,6-4 1328 0,7 2 272 15,3-2 48-15,1 1 16 0,2 0-608 0,1-3-128 16,1-1-32-16,1 1 0 0,3 0-272 0,1 0-48 16,1-2-16-16,-1 0 0 0,2 2-256 0,-5-4 0 15,-1 1 0-15,-2 2-12624 16,-1-2-2592-16</inkml:trace>
  <inkml:trace contextRef="#ctx0" brushRef="#br0" timeOffset="31216.78">28101 14488 35935 0,'-2'0'3200'0,"2"-1"-2560"0,0 1-512 0,-1 0-128 0,1 0 1136 0,0-3 208 0,0 1 32 0,0-2 16 0,-1 0-816 0,0-2-144 16,-1-3-48-16,1 2 0 0,-3-2-384 0,1-1 0 16,-2 0-224-16,-1 2 80 0,-2-5 16 0,-2 4 0 0,-1-1 0 0,-1 0 0 15,-1 1 128-15,-1 3-128 16,-1 2 128-16,-1 4-128 0,-2 4 128 0,-1 2-208 0,-4 3 80 0,-1 2 128 16,-5 6-256-16,-3 1 80 0,0 3 16 15,-1 3 0-15,0 0 160 0,0 3-128 0,0 5 128 0,0-1-128 16,4 2 128-16,2 1 0 0,2-2 0 0,5-1 0 15,2-3 0-15,3 1 0 0,2-1 0 0,3-4 0 16,3 0 0-16,3 1 0 0,3-3 0 0,1-3 0 16,4 1 0-16,1-4 0 0,3 0 0 0,2-1 0 15,4-3 144-15,2-4 112 0,4-3 32 0,1-2 0 16,1 1-64-16,3-4-16 0,4-4 0 0,4-1 0 0,-1 0-64 0,0-3-16 16,-1-2 0-16,-3 0 0 15,-2-1-128-15,-1 0 0 0,-3-2 0 0,-3-2 0 0,-2 2 128 16,-2-3-128-16,-4 3 0 0,-1-3 128 0,-4 1 64 0,-1 2 16 15,-1-2 0-15,-2 1 0 0,-1 0 112 16,-1-5 0-16,-1 2 16 0,-1-2 0 0,-2-2-64 0,0 1-16 16,-2-2 0-16,0 1 0 0,0-1-80 0,-2 2-32 15,2-1 0-15,0 4 0 0,1 1-144 0,1 3 0 16,2 5 0-16,-1 0 0 0,3 3 0 0,0 4 0 16,0-1 0-16,2 4 0 0,1 4 0 0,1 2 0 15,2 6 0-15,2 4 0 0,0 4 0 0,1 3 0 16,-2 3 0-16,2 3 0 0,-2 1 0 0,1 3 0 15,-2-3 0-15,0 1 0 0,0 1 0 0,-1-1 0 16,0-1 0-16,0-1 0 0,1 1 0 0,1-1 0 0,-1-2 0 16,-1-1 0-16,0-2 0 0,-2-4 0 0,2 1 0 15,-1-5-176-15,0-2 176 0,-1-2 0 0,1-2 0 0,-1-3 0 16,-2-3-224-16,0-2-16 0,0-4 0 0,-1 0 0 31,0-4-304-31,-2-2-64 0,-1-3-16 0,0-1-12240 0,-1-2-2464 0</inkml:trace>
  <inkml:trace contextRef="#ctx0" brushRef="#br0" timeOffset="31814.99">28521 14730 40543 0,'-1'1'3600'0,"0"2"-2880"0,1-3-576 0,0 0-144 0,2 2 320 0,1-2 48 0,0 4 0 0,2 0 0 16,3 6-1328-16,-1 2-256 0,3 3-48 0,-1 3-16 15,-2 5 544-15,-2-1 96 0,-1 0 32 0,-2 4 0 0,-1-1 1664 0,-2 1 336 0,1-1 64 0,-2-6 16 16,-1 2-640-16,1-3-128 0,-2-1-32 0,-1-6 0 16,0 0-432-16,0-3-96 0,0-2-16 0,0-2 0 15,0-2-128-15,0-2 0 0,0-4 0 0,-1 1 0 16,0-6 128-16,1 0 0 0,0 2 0 0,-1-8 0 16,-1-2 112-16,-2-7 16 0,0-3 0 0,1-4 0 15,-2-3 176-15,1-4 32 0,-1-1 16 0,1-4 0 16,2-2-256-16,1-3-48 15,0 2-16-15,2 0 0 0,2 6-160 0,2 1 0 0,3 2-192 0,2 6 192 0,1 8-272 0,3 0 64 16,0 5 16-16,2 2 0 0,1 3 192 0,1 1-192 16,1 6 192-16,1 0-192 0,0 2 32 0,0 2 16 15,0 2 0-15,0-2 0 16,-2 2-496-16,1 0-80 0,1 0-32 0,-1 0-12144 16,3 2-2432-16</inkml:trace>
  <inkml:trace contextRef="#ctx0" brushRef="#br0" timeOffset="32549.22">29329 14583 25791 0,'4'-11'1152'0,"-1"2"224"0,-1-3-1104 0,1 4-272 0,-2 3 0 0,0 4 0 15,2-4 1312-15,-1-1 208 0,2-4 32 0,1-3 16 16,-1 0 816-16,-2 1 176 0,-1 2 16 0,-3 4 16 16,-2 2-1328-16,-2 4-272 0,-3 0-48 0,-2 4-16 15,-1 0-416-15,-3 2-96 0,-1 0-16 0,-3 3 0 16,1 0-400-16,-3 1 0 0,1 3 0 0,-2 3 0 31,-2 2-416-31,0 1-16 0,-1 4 0 0,3 2 0 0,2-5 432 0,0 3-128 16,-1 3 128-16,1 0 0 0,3-1-160 0,1-3 160 0,3 1-192 0,4-5 192 15,1 1 0-15,3-3-128 0,3-4 128 0,0-2 0 16,5 0-384-16,1-4-32 0,2 0 0 0,1-3 0 16,3-3-384-16,3 0-80 15,1-3-16-15,2 1 0 0,-2 1 224 16,3-4 32-16,6 1 16 0,0-2 0 0,2 0 624 0,-4-2 0 0,1-1 0 0,2 0 0 0,-1-1 384 16,1-5 0-16,-2 1 0 0,-2-4 0 0,-2-1 192 0,0-1 48 15,-4-1 0-15,0 2 0 0,-3 0-256 0,-1-3-48 16,-1 2-16-16,-2 1 0 0,-3-3 96 0,-2 4 32 15,-1-1 0-15,-2-3 0 0,-2 2 112 0,-4-2 32 16,1 3 0-16,-3 3 0 0,2 4-368 0,-2 2-64 16,2 4-16-16,0 3 0 0,0 3-272 0,2 0-64 15,1 6-16-15,0 2 0 0,0 3-80 0,0 1-16 16,2 2 0-16,-1 2 0 0,3 3 192 0,0-3 128 0,0 0-192 16,3 2 192-16,-1 1-144 0,1-3 144 0,1 2 0 0,-1 0-144 15,2 0 144-15,-1 1 0 0,1-3 0 16,1 2 0-16,0 1 0 0,0 0 0 0,1 3 0 0,0-2 0 15,-1-1 0-15,0 2 0 0,1 4 0 0,-1-1 0 16,-1 0 0-16,-2 2 0 0,4 2 0 0,-4-3 0 16,1-2-192-16,0 3 32 0,-1-2 16 0,1 4 0 15,0-6 144-15,-2 1 0 0,1 0 0 0,-1-2 0 16,1-3 0-16,-3-2 192 0,1-2-64 0,-2 1 0 16,1-3 96-16,-1 2 32 0,-2-2 0 0,1-2 0 15,-2 2-256-15,-2 1 144 0,1 0-144 0,-3 2 128 16,-2 4-128-16,-1-3-176 0,-1 6 48 0,-3 0 0 0,-1 3-128 15,-4 1-32-15,0 2 0 0,-2-2 0 0,0 2 288 0,-2-5 176 16,1-1-32-16,-1-4 0 16,1-2 176-16,-1-6 48 0,3-4 0 0,2-6 0 0,-1-6-576 0,1-7-112 15,2-3-32-15,0-9-12560 16,1 0-2512-16</inkml:trace>
  <inkml:trace contextRef="#ctx0" brushRef="#br0" timeOffset="33416.67">29936 14585 29487 0,'0'22'2624'0,"-3"-9"-2112"0,-1-4-512 0,2-4 0 0,1-3 3088 0,1 1 512 0,0-2 112 0,0 4 0 0,-1-1-2976 0,-1 4-608 0,1 2-128 0,0 2 0 16,0 0-368-16,-1 2-80 0,0-1 0 0,1 0-16 0,-1 2 464 0,2-2 0 15,-1-1-128-15,1 2 128 0,0-5 208 0,1 4 96 16,2-5 16-16,-2 2 0 0,2 0 0 0,-2-1 16 16,0 1 0-16,-1 0 0 0,0-2-128 0,0-1-16 15,1-1-16-15,-1-1 0 0,0 0 160 0,2-5 48 16,-1 0 0-16,0-3 0 0,3-1-128 0,-2-2 0 15,1 3-16-15,0-6 0 0,2-3-240 0,2-5 0 16,1-5 0-16,1-4 0 0,-1-2 0 0,1-1 0 16,0-2 0-16,-1-3 0 0,1-2 176 0,0-1-16 15,1 0 0-15,0 1 0 0,-2 4-160 0,2 1 192 0,-1 0-192 16,1 7 192-16,-2 3-192 0,2 5 0 0,0 1 0 16,0 6 128-16,0 1-128 0,1 2 0 0,-1 0 0 15,0 6 0-15,1 0-176 0,-1 4-64 0,0 4-16 0,-2 5 0 16,2 0 112-16,-1 6 16 0,0-1 0 15,-2 4 0-15,0 2 128 0,-2 1 0 0,0-1-144 0,-2 1 144 16,-1-1 0-16,-2 0 0 0,0 1 0 0,-2-3 0 16,1 1 0-16,-3-4 0 0,0 2 0 0,0-3 0 15,-1-1 0-15,2-3 0 0,-1-4 0 0,0-2 0 16,3-2 0-16,-1-4 0 0,2-2 0 0,0-4 0 16,1 0 144-16,0-4 0 0,3-2 0 0,-2-4 0 15,3-3-16-15,0-3 0 0,1-2 0 0,2-7 0 16,-2 1-128-16,1-7 0 0,2-2 0 0,-2-1-176 15,1-3-144-15,-1 3-48 0,1 2 0 0,0 5 0 16,0 5 16-16,-1 7 0 0,2 7 0 0,-2 2 0 0,2 4 192 16,-2 2 160-16,1 4-208 0,0 0 80 0,2 1 336 15,0 2 80-15,0 1 16 0,1-1 0 0,2 2-96 0,-1-1-16 16,0 0 0-16,2 1 0 0,-2 2-192 16,1 3 0-16,-1 1 0 0,0 5 0 0,2 4 0 0,-2 1 0 15,-1 5 0-15,-1 2 0 0,-1 3 0 0,0 5 0 16,-3 1 0-16,-2 3 0 0,-2-1 0 0,-2 0 0 15,-1-5 0-15,-2-4 0 0,1-3 0 0,1-4 128 16,-2-4-128-16,3-4 0 0,0-3-128 0,0-5-128 16,1-1-32-16,1-6 0 15,0-3-592-15,1 0-112 0,0-6-32 0,1-3-17792 0</inkml:trace>
  <inkml:trace contextRef="#ctx0" brushRef="#br0" timeOffset="36364.65">29772 15669 1839 0,'-3'10'160'0,"-1"-4"-160"0,2 0 0 0,-1-2 0 0,2-4 6880 0,1 0 1344 0,1 0 272 0,-1 0 48 0,0 0-5216 0,1-3-1056 0,3 2-208 0,0-1-32 15,1-2-1488-15,0 1-288 0,0 1-64 0,-2 1-16 16,1-2-176-16,-2 3 0 0,0 0 0 0,-2 3-176 16,-3 0 176-16,1 1 0 0,-2 2 0 0,-2 3 0 15,0 1 0-15,-2 2 176 0,1 2-48 0,-2 1 0 16,1-2 128-16,-1 2 0 0,1-1 16 15,0 0 0-15,-1 5-48 0,0-5-16 16,1 2 0-16,-2 2 0 0,-1 1-208 0,0 3 0 0,-2 3 128 0,-2 3-128 16,1 1 0-16,-2-1 128 0,-2 4-128 0,0-1 0 15,-1 3 192-15,-3-1-48 0,0-1-16 0,-1-1 0 16,2-1 160-16,-1 1 32 0,0-3 0 0,0 1 0 16,1-1-128-16,1-3 0 0,0 1-16 0,3-7 0 0,1-1-368 15,0-5-80-15,1 0-16 0,1-6 0 16,0-4-432-16,3-3-96 0,-1-3-16 0,2-2-17888 15</inkml:trace>
  <inkml:trace contextRef="#ctx0" brushRef="#br0" timeOffset="36848.31">29279 15857 22111 0,'-4'5'1968'0,"1"-5"-1584"0,0-3-384 0,2 3 0 0,1-4 2944 0,2 2 512 0,1 0 112 0,2-2 16 0,2-5-2560 0,2 2-496 0,3-3-96 0,1 0-32 16,1 5-80-16,-2 4-32 0,-3 1 0 0,-1 3 0 15,-3 1 576-15,-1 2 112 0,-3 4 32 0,0 0 0 16,-2 3-208-16,-2-1-32 0,1 0-16 0,-2 3 0 16,-1-4-32-16,1 0 0 0,1-1 0 0,0 0 0 15,1-1-272-15,1-5-64 0,2 2-16 0,0-6 0 16,2 2-368-16,0-2 0 0,2 1 0 0,-1-1 128 0,2 0-128 0,-2 3 0 16,1-2 0-16,1 4 0 15,-1 2 0-15,1 6 0 0,0 2 0 0,3 4 0 0,1 6 0 16,0 4 0-16,2 3 0 0,0 2 0 0,2 4 192 0,1-3-16 15,1 0-16-15,0-3 0 0,1-1 48 0,1-2 16 16,-1-5 0-16,1-2 0 0,1-2-224 0,0-1 0 16,3-3 0-16,-2-1 0 0,-1-4 0 0,0 0 0 15,1-4 0-15,-2 0-160 0,1-1 160 0,-3-2-192 16,-1 0 192-16,-3 3-192 16,-1-4-448-16,-3 1-80 0,-2 0-32 0,-2 1 0 15,-3-2-336-15,-4 0-64 0,1-2 0 0,-3 2-18112 0</inkml:trace>
  <inkml:trace contextRef="#ctx0" brushRef="#br0" timeOffset="37716.08">29437 15607 23951 0,'-5'-1'2128'0,"3"-2"-1696"0,2-1-432 0,1 2 0 0,0 0-576 0,1-2-192 0,-1 0-32 0,0-6-16 16,0-1-1040-16,1 0-192 0,-1-1-64 0,-1 3 0 0,0 3 2464 0,-3 2 480 0,1 0 112 0,-3 4 16 15,0 2 1840-15,0 0 368 0,-2 4 80 0,-1-2 16 16,2 5-1152-16,-1-3-240 0,0 1-32 0,1 2-16 15,3-3-624-15,-1-2-128 0,4-1-32 0,0 0 0 16,2-1-464-16,2-4-80 0,1-2-32 0,2 2 0 16,2-4-304-16,1-3-160 0,1 2 160 0,1-2-160 15,2 1 0-15,0 2 128 0,0-2-128 0,1 0 0 16,1 2 144-16,0 0-16 0,1 0 0 0,0 2 0 16,0-1 16-16,-1 4 0 0,0-2 0 0,2 1 0 15,0 2-16-15,-1 0 0 0,1 2 0 0,-2 1 0 16,-1 0-128-16,1 0 0 0,-1 1 0 0,-2-2 0 15,3-2 0-15,-2 1 0 0,1-1 128 0,-2-1-128 0,1-1 128 0,0-1-128 16,-1-1 192-16,2-2-64 16,-1 0-128-16,-2-1 0 0,2 0 144 0,-3-1-144 15,0 0 0-15,-3 2 0 0,-1 0 0 0,-2 1 0 0,-3 1 0 16,-2 2 0-16,-2 1 0 0,-3 1 128 0,0 0-128 16,-3-3 0-16,0 3 0 0,-2 0 128 0,-1 3-128 0,-2-6 0 15,0 3 128-15,-1-1-128 0,0-2 0 0,1 0 0 16,0-2 0-16,0-1 0 0,2-1 0 0,0 0 0 15,1 1 0-15,1-3 0 0,2 2 0 0,-2 1 0 16,3-4 0-16,0 1 0 0,-1 2 0 0,1-2 192 16,1-1-64-16,0 1 0 0,0 2 128 0,0-2 48 15,2 1 0-15,0 0 0 0,0 2-128 0,1 0-32 0,1 0 0 0,0 2 0 16,1 0-144-16,-1 2 0 0,-1-1 0 0,2 3 0 16,-1-1-256-16,0 1 0 0,1 0 16 15,0 0 0 1,0 0-512-16,2 0-96 0</inkml:trace>
  <inkml:trace contextRef="#ctx0" brushRef="#br0" timeOffset="43022.3">31047 14269 11055 0,'0'0'976'0,"-1"1"-784"0,0 0-192 0,0 1 0 0,1 0 3520 0,-2-1 640 0,2 2 144 0,-1-1 32 0,0 2-656 0,-2 2-128 0,2 0-32 0,0 1 0 0,2-1-2352 0,0-3-464 16,2 4-112-16,-1-5-16 0,2 3-352 0,0 0-80 15,2 1-16-15,0 0 0 0,0 1 0 0,2 2-128 16,-1 1 192-16,-1 3-64 0,-1 0 128 0,2 3 0 16,-5 5 16-16,-1-1 0 0,-2 5-272 0,-1 1 0 15,-3 1 0-15,0 3 0 0,-3-2 0 0,1-1 0 16,-2 2 0-16,0-6 0 15,1 1-352-15,-2-2-128 0,1-2-32 0,1-2 0 16,0-1-1632-16,0-4-336 16,0-1-64-16,2-2-13296 0</inkml:trace>
  <inkml:trace contextRef="#ctx0" brushRef="#br0" timeOffset="43287.25">31164 13858 41471 0,'-5'9'1840'0,"2"-8"368"0,1 2-1760 0,2-1-448 0,1-2 0 0,1 0 0 15,2 0 0-15,0-2-176 0,2-1 16 0,0 2 0 16,3-5-2832-16,-3 1-560 0,-1 0-112 16,-3 2-32-16,-2 0 2896 0,-2 3 576 0</inkml:trace>
  <inkml:trace contextRef="#ctx0" brushRef="#br0" timeOffset="43887.08">31369 14541 24879 0,'1'-3'2208'0,"2"0"-1760"0,-1 0-448 15,0 2 0-15,1 1 0 0,-1-2 0 0,3-1 0 0,3-1 0 32,0 1-288-32,2-1-144 0,0 2-16 0,-1 2-16 0,-3 2 1920 0,-3 4 384 0,-2 2 80 0,-2 0 0 15,-1 2 592-15,0 3 112 0,-2-1 32 0,0 1 0 16,1 2-1552-16,0 1-304 0,0 0-64 0,0 1-16 15,2-1-272-15,-2 0-64 0,3 2-16 0,-1-3 0 0,0 5-368 0,0-2 128 16,-1 1-128-16,1 1 0 0,-1-4 0 0,0 0 0 16,0 0 0-16,0-1 0 0,-1-2 0 0,1 0 0 15,-1-5-144-15,1 0 144 0,0 1 0 0,1-6 0 16,0 0 0-16,1-3 0 0,0-4 128 0,1-2 32 16,0-3 16-16,1-4 0 0,0-5-176 0,1 1 160 15,-1-5-160-15,2-3 160 0,-2-1-160 0,3-5 0 16,-1-1 0-16,0-1-176 0,1-2 32 0,-1 0 0 15,1-1 0-15,2 2 0 0,-1-1 144 0,2 7 0 16,2 2 0-16,1 3 0 0,2 5 0 0,-1 2 0 16,2 0 0-16,-2 5 0 0,1 0 0 0,-1 2 0 15,0 3 128-15,1 2-128 0,-1 0 192 0,-1 6-16 16,1 0-16-16,0 4 0 0,-1 4-160 0,-1 2 0 0,0 2 0 16,-1 5 128-16,1 3-128 0,-1 0 0 0,0 7 0 15,-2 1 0-15,-1 0-256 0,-1 1 80 0,-1 0 16 0,0-1 0 16,1-2 160-16,-2-1-160 0,2-3 160 0,0-3-160 15,0-3 160-15,1-2 0 0,0-3 0 0,-1-6 0 32,2-1-544-32,-2-6-80 0</inkml:trace>
  <inkml:trace contextRef="#ctx0" brushRef="#br0" timeOffset="46431.46">32692 14342 13823 0,'0'0'1216'0,"-1"2"-960"0,-1-2-256 0,2 0 0 0,0 2 3664 0,0-2 688 0,2 0 144 0,-1 0 32 0,0 0-3008 0,0 0-608 0,2 0-112 0,-3 0-32 0,0 0-448 0,0 0-112 16,0 0-16-16,0 0 0 0,20-10 528 0,-18 6 112 15,2 0 0-15,0 2 16 0,-2-2-96 0,1-1-32 16,-1 4 0-16,-1-4 0 0,-1 4-128 0,0-2-16 16,-1 0-16-16,0 0 0 0,0 1-64 0,-1 0-16 15,0-1 0-15,-2 0 0 0,0-1-160 0,1 0-48 16,-1 0 0-16,0 0 0 0,-1-2-144 0,2 2-128 15,-2-2 144-15,0 0-144 0,1 0 240 0,-1-3-48 16,0 2-16-16,1 0 0 0,-1-1-16 0,1 0 0 16,-1 2 0-16,1 1 0 0,-1 1-160 0,0 1 0 15,1-1 0-15,-1 3 0 0,0 0 0 0,0 1 0 16,0 0 0-16,-1 1 0 0,1 1 0 0,0 1 0 16,-1 0 0-16,0 1 0 0,0 2-144 0,0 1 144 15,-2 1 0-15,0 2 0 0,-1-1-160 0,0 2 160 16,2 1-128-16,-2-1 128 0,2 3 0 0,-1-2 0 0,1 1 0 15,1-1 0-15,1 2 0 0,0-4 0 0,0 4 0 0,0-1 0 16,1 0 0-16,1 0 0 0,0-1 128 0,1 0-128 16,-1 2 192-16,1 1-48 0,0-3 0 0,2 2 0 15,-1-2 48-15,1 1 16 0,0 0 0 0,1 2 0 16,-1-3 0-16,0 2 0 0,0 1 0 0,-1-2 0 16,0 0-48-16,0 0-16 0,-2 2 0 0,0 1 0 15,-1-3-16-15,0 0 0 0,0 2 0 0,2-2 0 16,-1-1-128-16,1-1 192 0,2 0-192 0,0-3 192 15,1 0-64-15,2-2 0 0,-1 1 0 0,2-4 0 16,1 0-128-16,1-2 0 0,0 2 0 0,2-3 0 16,-1 0 0-16,0 0 0 0,1 0 0 0,-1 0 0 0,1 0 0 15,-1 0 128-15,-1 0-128 0,0 2 128 0,1-1-128 0,-1 2 0 16,0-2 0-16,0 1 0 0,0 2 0 0,1 1 0 16,-1-4 0-16,0 2 0 0,0-1 0 0,2 2 0 15,-1-2 0-15,2 2 0 0,-1-3 0 0,1 2 0 16,2-3 0-16,-1 0 0 0,1 0 0 0,1 0 0 15,0-3 0-15,0 2 0 0,-1 1-192 0,-1 0 192 16,-1 0-160-16,-1 0 160 0,-2 0-368 0,-2 1 32 16,0-1 0-16,-4 3 0 15,0-3-352-15,-3 2-64 0,-2 0-16 0,-2 0 0 16,-2 0-176-16,-1-2-32 0,-1 2-16 0</inkml:trace>
  <inkml:trace contextRef="#ctx0" brushRef="#br0" timeOffset="47168.89">32976 13712 34095 0,'-5'2'1504'0,"2"0"320"0,0-2-1456 0,3 3-368 0,1-3 0 0,1 0 0 0,-1 0 128 0,-1 0-128 16,2 0 160-16,1 0-160 0,-1 3 0 0,-2-3 0 0,0 0 0 0,0 0 0 0,0 0 736 0,0 0 256 16,10 23 48-16,-9-20 16 15,1 2-96-15,-1 1 0 0,0 2-16 0,0 1 0 0,1 0-512 0,-2 4-112 16,1 3 0-16,-1 0-16 0,-1 2-304 0,1 2 128 15,0 3-128-15,0 1 0 0,-2 1 0 0,2-3 0 16,-1 3 0-16,0-3 0 0,1 0 0 0,0-2 0 16,0-4-128-16,0-1 128 15,1-2-624-15,0-4-16 0,1-2-16 0</inkml:trace>
  <inkml:trace contextRef="#ctx0" brushRef="#br0" timeOffset="47484.95">32750 13820 6447 0,'3'0'576'0,"-2"0"-576"0,0-2 0 0,1 0 0 16,1 2 6608-16,1-2 1216 0,-1 2 240 0,4-4 64 15,1-1-5712-15,3-1-1136 0,3 0-240 0,-2-2-32 16,-1 5-368-16,-1-3-80 0,-1 3-16 0,-2 1 0 16,1 0 48-16,-1-1 16 0,2 0 0 0,0 3 0 15,-1-2-192-15,2 0-32 0,1-3-16 0,2 4 0 16,-1-4-224-16,3 2-144 0,0-1 192 0,2 0-192 0,3 2 0 0,1-2 0 16,2-2 0-16,0 1 0 15,-2 1 0-15,-3-2-176 0,-1 2 32 0,-1-2 0 16,1 0-704-1,-4-3-144-15</inkml:trace>
  <inkml:trace contextRef="#ctx0" brushRef="#br0" timeOffset="48057.71">33486 14174 36863 0,'-1'1'1632'0,"-1"1"336"0,0 1-1584 0,1-3-384 0,1 0 0 0,0 0 0 0,0 1 416 0,0 2 0 0,-2-3 0 0,0 2 0 0,-2 2-160 0,0 2-16 16,1-2-16-16,-2 2 0 0,0-2 352 0,-1 2 64 15,1 0 0-15,0 3 16 0,-1-2-16 0,1 2-16 16,0 3 0-16,-1-1 0 0,-1 4-176 0,1 1-16 16,0 5-16-16,0-1 0 0,-2 5-48 0,1 1-16 15,0 2 0-15,-2 0 0 0,0 1 160 0,1 2 16 16,-1 1 16-16,0 0 0 0,-1-1-272 15,-1 0-48-15,0-1-16 0,0 1 0 0,0-2-208 0,-1-2 0 16,2-1 0-16,-2-5 0 0,1-1-304 0,0-1 0 0,1-6 0 0,0 0 0 31,2-3-624-31,-2-2-128 0,1-4-32 0,1 0 0 16,0-2-224-16,1-6-48 0,2 1-16 0</inkml:trace>
  <inkml:trace contextRef="#ctx0" brushRef="#br0" timeOffset="48349.06">33101 14275 17503 0,'10'0'1552'0,"-2"0"-1232"0,-1 0-320 0,0 0 0 15,-2 1 2640-15,0 2 480 0,1-1 80 0,3 2 32 0,6 5-640 0,6 1-128 16,5 3-32-16,1 8 0 0,-1-1-832 0,-2 2-160 15,-6 3-32-15,-2 1-16 0,-1 1-240 0,-1 2-64 16,-3 0 0-16,1 0 0 0,-1 2-640 0,-1-5-128 16,1 1-16-16,0-1-16 0,-1-4-288 15,0 0 0-15,3-2 0 0,-2 1 0 0,0-5 0 0,1-1-144 16,-1-4 144-16,2-2-192 16,-2-1-384-16,0 0-64 0,-1-4-32 0,0-2 0 15,-2-2-416-15,0-4-64 0</inkml:trace>
  <inkml:trace contextRef="#ctx0" brushRef="#br0" timeOffset="49019.43">32450 13946 10127 0,'0'-2'896'0,"0"-1"-704"0,0 2-192 0,1 1 0 0,0 0 0 0,-1-2 128 0,-1-1-128 0,0 2 160 0,-2-3-160 0</inkml:trace>
  <inkml:trace contextRef="#ctx0" brushRef="#br0" timeOffset="49681.77">32388 13925 9215 0,'0'0'816'0,"0"0"-656"0,0 0-160 0,-1 0 0 0,-1 3 2256 0,1-3 432 16,-1 0 64-16,-1 0 32 0,2 2-1312 0,1-2-272 16,1-2-48-16,-1 2-16 0,0 0-624 0,0 0-128 15,0 0-32-15,0 0 0 0,0 0-144 0,0 0-16 16,0 0-16-16,0 0 0 0,0 0 608 0,0 0 128 15,0 0 32-15,-14 18 0 0,11-14 208 0,-1 0 64 16,0 1 0-16,3-4 0 0,0 2 96 0,0 0 32 16,2-1 0-16,0 0 0 0,0 0-768 0,3-2-160 15,0 0-32-15,1 0 0 0,1 0-128 0,1-2-16 16,1 0-16-16,0 0 0 0,2-1 80 0,0 0 16 0,1-1 0 0,2 0 0 16,-1 2-64-16,2-4 0 0,-2 3 0 0,2 0 0 15,0 1 0-15,0 1 0 0,-2 0 0 0,2 1 0 16,-2 1-256-16,0-1 160 0,-4 1-160 0,1 1 128 15,-1 0-128-15,0-2 0 0,-2 0 0 0,-1 0 0 16,0 0 0-16,0 0 0 0,-1 0 0 0,-1 0 0 16,1 0 0-16,0-2 0 0,-2 2 0 0,1 0 0 15,-1-2 0-15,1 2 0 0,-2 0 0 0,1 0 0 16,1 2 192-16,-2-4 0 0,3 2 0 0,-2 0 0 16,2 0-192-16,0-1 0 0,-1 1 144 0,1 0-144 15,1 0 0-15,0-1 0 0,0 1 0 0,0 0 128 16,0 0-128-16,-1-3 0 0,-1 3-128 0,1 0 128 15,-2 0 0-15,1 0 0 0,-2 0 0 0,-1 0 0 0,0 0 0 0,-1 0 128 16,0 3 0-16,-3-3 0 0,4 0 48 0,0 0 16 16,0 0 0-16,0 0 0 0,0 0-192 0,-21 1 128 15,18-2-128-15,0-2 128 0,2 2-128 0,-1-1 0 16,1-2 0-16,1-2 0 0,0 3 0 0,1-3 0 16,1 2 0-16,0-2 0 0,-1 2 0 0,2 2 0 15,0-2 0-15,0 4 0 0,-1-2 0 0,1-1 0 16,-1 3 0-16,0 0 0 0,-1 3 0 0,-1-3 0 15,0 0 0-15,-1 2 0 0,-2 0 0 0,-1 0 0 16,1 0 0-16,-4 2 128 0,1-1-128 0,-1-2 0 16,-1 1 0-16,0 0 0 0,-1 0 160 0,2-2-160 15,-1 3 192-15,2-6-192 0,0 2 256 0,0-2-64 16,1 0-16-16,0-2 0 0,1 1 64 0,-1-5 16 0,1 2 0 16,2 1 0-16,0-4-64 0,-1 1 0 0,2 2 0 0,-2 1 0 15,1-1-192-15,-1 2 144 0,1 2-144 0,-2 0 128 16,-1 2-128-16,0 1 0 0,0 0 0 0,-1 1 0 15,-1 2 0-15,1-1 0 0,-1 2 0 0,1-2 0 16,3 2-144-16,-2 2 144 0,2-3-192 0,2 0 192 16,1 0-448-1,1-2 32-15,2 2 0 0,2-3 0 0,2-3-464 16,2-1-80-16,3-2-32 0,4 0-18624 0</inkml:trace>
  <inkml:trace contextRef="#ctx0" brushRef="#br0" timeOffset="50564.55">33210 13978 22111 0,'-9'3'1968'0,"2"-2"-1584"0,2-1-384 0,4 0 0 0,1 2 1088 0,-1-2 144 0,-3 0 32 0,-2 3 0 0,-2-2-48 0,-2 2 0 15,3-2 0-15,0 1 0 0,3-2 256 0,0 0 64 16,3 0 0-16,1 0 0 0,1 3-256 0,2-3-64 16,0 0 0-16,2 1 0 0,1 2-672 0,2-3-144 15,0 2-16-15,4 2-16 0,0-2-80 0,2 2-16 16,2-2 0-16,1 0 0 0,2 0-272 0,0 2 0 15,1-2-128-15,-1 2 128 0,-3-2 0 0,-1-2 0 16,-1 4 128-16,-1-1-128 0,-1-3 128 0,-1 1-128 16,0 1 0-16,1-2 0 0,-3 0 128 0,3-3-128 15,0 0 0-15,-1 1 0 0,0-2 0 0,2-2 0 16,-2 2 0-16,-1-2 0 0,-2 0 0 0,0 2 0 0,-1 2 0 16,-2-1 0-16,-1 2 0 0,-1-2 0 0,1 0 0 15,0 0 0-15,-2 2 0 0,1-2 0 0,-2 1 0 0,0 1 0 16,0 1 0-16,-1-3 128 0,2 1-128 0,-2 1 160 15,0-2-160-15,-2-1 0 0,2 2 0 0,-1-2 0 16,0-2 0-16,-1 2 0 0,-1-4 0 0,1 2 0 16,-1-2 0-16,-1-1 0 0,2 1 0 0,-3-2-176 15,1 0 176-15,-1 1 0 0,0 2 0 0,-2-3 0 16,0 4 0-16,-3 0-128 0,0-1 128 0,-3 4-128 16,1 0 128-16,0 0 0 0,-2 3 0 0,2-3 0 15,-1 3 0-15,2 3 128 0,3-3 0 0,0 0 0 16,3 0-128-16,0 1 0 0,2 1 128 0,0-2-128 0,2 3 0 15,1-3 0-15,1 1 0 0,0-1 0 16,2 2 0-16,-2-2 144 0,1 0-144 0,1 0 0 16,-3 0 128-16,0 0-128 0,0 0 0 0,0 0 0 0,0 0 0 0,0 0 0 15,0 0 0-15,20 10 0 0,-17-7-224 0,2-2-48 16,0 2-16-16</inkml:trace>
  <inkml:trace contextRef="#ctx0" brushRef="#br0" timeOffset="52667.34">28177 17165 40543 0,'-3'3'3600'0,"0"-3"-2880"0,2 0-576 0,1-3-144 0,1-1 336 0,0 2 48 0,-1-2 0 0,0 0 0 16,0-2-208-16,-1-2-48 0,0-1 0 0,-2 2 0 15,0 0-128-15,-2 4 0 0,0 0 0 0,-3 3 0 16,0 3 160-16,-1 0 0 0,-2 4 0 0,0-1 0 16,-2 1 16-16,1 2 0 0,-2 1 0 0,0 0 0 15,-1 2-176-15,-1 0 128 0,0 1-128 0,-2-1 128 16,3 0 32-16,1-2 0 0,0 0 0 0,3-4 0 15,1 1-32-15,3-5-128 0,2-1 192 0,0-1-64 16,1-1-128-16,2-1 0 0,-1 2 0 0,2-4 0 16,0 4 0-16,1 0-144 0,0-3 144 0,0 3-208 15,0 0 208-15,2 3 0 0,-2-3 0 0,0 0 0 0,0 0 0 16,20 10 0-16,-11-7 0 0,2 1 0 0,2 1 0 0,2-1 0 16,2-2-128-16,3 2 128 0,0-2 0 0,1-2 0 15,2 2 0-15,2 0 0 0,1 1-128 0,3-2 128 16,2 3 0-16,-1 1-144 0,3 1 144 0,-4 1-160 15,0 2 160-15,-6 1-160 0,-3-2 16 0,-4 6 0 16,-4-2 0-16,-3 4 0 0,-4-1 0 0,-2 3 0 16,-5 3 0-16,-1-3 0 0,-2 2-32 0,-3 2 0 15,0-3 0-15,-1 3 0 0,-2-3 176 0,1 3 144 16,-1-2-16-16,-2 1-128 0,2-2 176 0,-4 1-176 16,2 1 160-16,-3 1-160 0,0-3 256 0,0 1-32 15,-3 1-16-15,-1-1 0 0,-1-4 112 0,-2 2 0 16,-2 1 16-16,-3-2 0 0,-2 0-80 0,-1-3 0 0,1 1-16 15,-1-5 0-15,2 0-240 0,-1-2-240 16,-1-2 48-16,1-2 16 16,3-4-400-16,1 0-96 0,2 0-16 0,0-6 0 15,5 2-160-15,3-4-48 0,4-2 0 0,3-3-17088 0</inkml:trace>
  <inkml:trace contextRef="#ctx0" brushRef="#br0" timeOffset="53740.77">28979 17099 23951 0,'9'-1'2128'0,"-4"-5"-1696"0,2 0-432 0,-4-3 0 0,0 3 1776 0,-1 2 272 0,1 1 48 0,0-7 16 15,5-5-4224-15,-1-1-832 0,1-3-160 0,-3 6-32 16,-4 3 1056-16,-4 4 224 0,-2 6 32 0,-3 3 16 0,-2 6 4480 0,-1 1 896 0,0 2 176 0,-2 2 32 16,3-4-352-16,1 2-80 0,-1 3-16 0,0-1 0 15,0 0-2032-15,2-1-400 0,2 0-96 0,1-3-16 16,0 3-400-16,2-1-96 0,0 0-16 0,1-2 0 16,0 3-80-16,0-1-32 0,1 2 0 0,-2 0 0 15,1 2-160-15,1 1 160 0,-2-1-160 0,1 2 160 0,-1 1-160 16,-1 3 0-16,1 4 0 0,-2 0 0 0,0 2 0 0,0 3 0 15,-1 0 0-15,1 1 0 0,0 0 0 0,1 2 0 16,0-4 0-16,2-2 0 0,1-1 0 0,1-1 0 16,2-1 0-16,3-3 0 0,3-2 144 0,1-2-144 15,3-4 160-15,1 1-160 0,3-3 128 0,2 1-128 16,-1-3 0-16,3-3 144 0,-2 2-144 0,3-3 0 16,0 0 0-16,0 0 0 0,0-2-192 0,0-4 0 15,-1 2-16-15,1-4 0 16,-2 2-352-16,-1-4-64 0,1-1-16 0,1-2 0 15,-2-2-1888-15,3-1-384 0</inkml:trace>
  <inkml:trace contextRef="#ctx0" brushRef="#br0" timeOffset="54114.41">28598 17333 37775 0,'-16'13'3360'0,"3"-8"-2688"0,3-2-544 0,5-3-128 0,4 0 784 0,2-3 128 0,2 0 32 0,-1-1 0 0,2-4-592 0,4-2-112 0,3-3-32 0,3 1 0 0,4 0-208 0,-2 4 176 16,2 2-176-16,1 4 160 0,0 2 128 15,-1 2 32-15,2 2 0 0,-2 4 0 0,3 2-32 0,-2 0 0 16,1 0 0-16,-2 0 0 0,2 1-144 0,0-3-16 16,1-2-128-16,1 0 192 0,0-4-192 0,2-2 0 15,1-5 0-15,-2 1 0 0,3-3 0 0,-1-4-208 16,-2 0 64-16,1-4-13040 15,-1-1-2624-15</inkml:trace>
  <inkml:trace contextRef="#ctx0" brushRef="#br0" timeOffset="54568.38">29582 17825 39615 0,'-6'13'3520'0,"1"-6"-2816"0,0-2-560 0,4-4-144 0,1-1 736 0,0 3 112 0,-3-1 32 0,1 6 0 15,-1 0-1120-15,1-1-208 0,3-4-64 0,-1-3 0 16,4-3-1920-16,-3-4-400 0,0-5-80 0,0 0-16 0</inkml:trace>
  <inkml:trace contextRef="#ctx0" brushRef="#br0" timeOffset="54867.83">28545 18024 43311 0,'-2'7'3840'0,"1"-6"-3072"0,0-1-608 0,1-1-160 0,1-2 0 0,2-1-192 16,-1 1 32-16,2-3 16 0,2-1-16 0,1-1 0 16,3-2 0-16,1 0 0 0,-1 1 160 0,0-1 192 15,1 4-32-15,-1-4-16 0,-1 4-144 0,-1 0 0 16,0 0 0-16,-2 0-18944 0</inkml:trace>
  <inkml:trace contextRef="#ctx0" brushRef="#br0" timeOffset="56398.2">31235 16887 35007 0,'-2'2'3120'0,"1"0"-2496"0,1-2-496 0,1-2-128 0,0 2 1008 0,0-2 176 0,2 2 32 0,-1-3 16 16,3 2-944-16,-1-1-288 0,2-5 128 0,-1 4-128 15,0-3 0-15,-1 2-256 0,-1 1 32 0,0 3 16 16,-1-2 208-16,-2 2 0 0,0 2 0 0,0 1 0 15,-2 1 384-15,-1 2 64 0,2 4 0 0,-3-2 16 16,-1 5 80-16,1 3 16 0,-4 3 0 0,1 6 0 0,-3 1-48 0,0 5 0 16,-1 5 0-16,-2 4 0 15,1-1-160-15,-2 4-32 0,2-2-16 0,-2 4 0 0,1-4 16 0,1-1 0 16,-1 0 0-16,0-1 0 0,0 0-112 16,1-1-16-16,-2 3 0 0,-2-3 0 0,-1-1-64 0,0-2-128 15,-2-3 176-15,0-1-176 0,1-2 128 0,-1-4-128 16,1 0 0-16,2-5 0 0,1-5 0 15,1-4 0-15,3-2 0 0,1-6 0 16,4-3-640-16,0-3-16 0,2-4-16 0,2-5 0 16,-1-4-416-16,3-6-64 0</inkml:trace>
  <inkml:trace contextRef="#ctx0" brushRef="#br0" timeOffset="56848.42">31337 16732 24879 0,'-5'-3'2208'0,"1"0"-1760"0,2 3-448 0,0 0 0 0,4 3 992 0,-2-3 112 0,-3-3 32 0,1 2 0 0,-3-2-752 0,0 3-160 0,0 3-32 0,0 1 0 0,0 2 1664 0,2 4 336 15,2-1 64-15,0 4 16 0,1 2-960 0,1-2-192 16,2 2-32-16,-1 2-16 0,3 1-352 0,-1-2-64 16,2 0-16-16,0 2 0 0,2 0-112 0,0 3-16 15,2 1-16-15,1 0 0 0,3 3-144 0,1 1-32 16,1 5 0-16,2-1 0 0,1 3-192 0,-2 2-128 15,2 3 128-15,-3 0-128 0,-1 1 128 0,-3 1-128 16,-1 2 128-16,-1 2-128 0,-4-3 0 0,-1 1 0 16,-1 1 0-16,0-2 0 0,-2-3 0 0,-1-3-128 15,2-1 0-15,-1-5 0 16,1-1-512-16,-1-4-80 0,1-2-32 0,-1-1 0 16,1-5 64-16,-2 0 16 0,3-1 0 0,-3-4 0 15,0 0-272-15,1-3-48 0,0-2-16 0,-2-3 0 16,1-1-720-16,-1-5-160 0</inkml:trace>
  <inkml:trace contextRef="#ctx0" brushRef="#br0" timeOffset="57231.06">31222 17379 35935 0,'3'5'1600'0,"-1"0"320"0,0-1-1536 0,1-2-384 0,-1-2 0 0,1 1 0 0,-1 2 1136 0,3-1 144 0,2 3 48 0,4 4 0 0,2-1-480 0,-1 0-80 15,1 1-32-15,-1-2 0 0,0 2-128 0,-2-6-32 16,0 4 0-16,0-4 0 0,0 0-320 0,1-1-80 16,0-2-16-16,0 0 0 0,0 0-160 0,2-5 0 15,-2 2 0-15,0-4 0 16,0 1-912-16,0-1-176 0</inkml:trace>
  <inkml:trace contextRef="#ctx0" brushRef="#br0" timeOffset="62281.44">32322 17336 3679 0,'1'-4'320'0,"1"1"-320"0,-1 1 0 0,-1 1 0 0,1 1 0 0,-1-3 128 0,3 2-128 0,-2-5 0 0,3 0 1376 0,-2 0 208 0,1-3 32 0,-1 1 16 0,0 4 1072 0,0 0 224 16,-1 4 32-16,0-3 16 0,-1 6-752 0,0-3-160 15,-1 4-16-15,0 0-16 0,-1 0 192 0,0 2 32 16,1-2 16-16,0 2 0 0,-1-2-800 0,1 1-176 15,0-1-16-15,0-2-16 0,-1 2-896 0,0-1-176 16,-1 4-48-16,0-4 0 0,-1 6-144 0,-1-3 0 16,0 4 0-16,-1-1 0 0,-2 2 144 0,1 1 0 15,0 1 0-15,-2 1 0 0,0 3 0 0,-1-1 0 16,-2 6 0-16,-2 0 0 0,0 3 112 0,-2 3 0 16,-2 1 16-16,1 0 0 0,0 0 64 0,-1-1 16 15,1 1 0-15,1-2 0 0,1-4-208 0,1 1-144 16,2-4 192-16,1-2-192 0,1-4 0 0,0 1 0 0,3-3-160 0,1-2 160 15,1-4-432-15,1-2 48 0,1-2 0 0,2-4 0 32,1-1-192-32,-1-4-16 0,2 1-16 0,-1-7-17808 0</inkml:trace>
  <inkml:trace contextRef="#ctx0" brushRef="#br0" timeOffset="62732.66">32090 17228 14735 0,'5'-2'1312'0,"-3"0"-1056"0,1 2-256 0,-2 0 0 0,0 0 2624 0,-1 0 448 0,1 2 112 0,1 0 16 0,-1 2-512 0,0 2-112 16,0 3-16-16,-1 3 0 0,0 2-928 0,-2 2-192 16,-1 2-32-16,0 1-16 0,0-1-416 0,-1 5-80 15,3-4 0-15,0 0-16 0,1-1 16 0,2-1 16 16,2-5 0-16,1-1 0 0,1-2-656 0,2-1-128 0,-1-1-128 15,3-3 192-15,-1 5-192 0,2-3 0 0,0 3 0 0,1 1 0 16,2 2-128-16,0 4 128 0,2 0 0 0,-2 7 0 16,2 1 0-16,-2 2 0 0,1-1 0 0,-3 4 0 15,-2-1-128-15,-1-2 128 0,-3-4 0 0,-1 0 0 16,-1-3-336-16,-2-3 0 0,2-1 0 0,-2-5 0 31,2 0-496-31,-1-4-80 0,-1 0-32 0,2-3 0 0,1-3-1504 0,-2 0-304 0,1-3-64 16,1-3-13184-16</inkml:trace>
  <inkml:trace contextRef="#ctx0" brushRef="#br0" timeOffset="63466.27">32061 16915 11055 0,'-3'10'976'0,"-1"-1"-784"0,0-3-192 0,2-2 0 0,2-2 6128 0,0-1 1168 0,1 2 256 0,-1-1 32 0,1 5-5296 0,2-4-1072 0,0 3-192 0,4 1-64 15,-1-4-560-15,2 0-112 0,1-3-32 0,1 0 0 16,1 0-112-16,0-3-16 0,3 1-128 0,1-2 192 16,-1 2-192-16,0-2 144 0,2 0-144 0,-2 2 128 15,1 1-128-15,-3 1 0 0,-1 0 0 0,0 0 128 0,0 1-128 0,-2 1 0 16,0 2 0-16,-2-2 128 0,0 2 80 0,0-1 16 16,-1 0 0-16,0 0 0 0,1-3-224 0,0 1 176 15,1 1-176-15,0-2 160 16,0-2-160-16,1 1 0 0,0-2 0 0,-1 1 0 0,0 1-128 0,-1-2 128 15,-1-1-160-15,-1 2 160 0,0 2-176 16,-1-4 176-16,-2 4-192 0,0 0 192 0,-1-2 0 0,-2 2 0 16,-1 2 0-16,-1-2 0 0,-1 0 0 0,-1 4 0 15,-2-4 0-15,-1 2 0 0,1 2 0 0,-3-4 0 16,1 3 0-16,-1-3 144 0,2 1 112 0,-1-2 0 16,0 1 16-16,2-3 0 0,0-1-80 0,0-2 0 15,2 0-16-15,0-3 0 0,2 2-48 0,0-3-128 16,1-2 192-16,-1-1-64 0,1 1-128 0,-1 0 0 0,1 2 0 15,-1-3 0-15,1 5 0 0,-2 0 0 0,-1 2 0 16,0 0 0-16,-1 2 0 0,0 2 0 0,-1 2 0 0,-1 0 0 16,1 0 0-16,-2 2 0 0,2-1 0 0,1 2 0 15,1-3 0-15,1 2 0 16,1-2-160-16,3 0 160 16,2 0-512-16,1-2 0 0,5-2 0 0,0-2 0 15,6-4-448-15,1-1-112 0,3 0-16 0,2-1-17456 0</inkml:trace>
  <inkml:trace contextRef="#ctx0" brushRef="#br0" timeOffset="64514.47">33107 16725 23951 0,'0'6'2128'0,"0"-5"-1696"0,0-1-432 0,0 0 0 0,3 0 3200 0,-2-1 544 0,2 1 112 0,0-2 32 15,2-2-3024-15,3 1-608 0,0-3-112 0,1 2-16 16,-2 2-128-16,0-1 0 0,-2 5 0 0,-2-1 0 16,1 3 448-16,-3 2 192 0,0 0 16 0,1 3 16 15,-2 1-112-15,0-1-32 0,-2 4 0 0,1-1 0 0,0 1-160 0,0 0-48 16,-2 0 0-16,1 1 0 0,-1-1-192 0,0 0-128 16,-1-3 160-16,0 3-160 0,0 1 0 0,1-2 0 15,0 2 0-15,0-1 0 0,0-1 0 0,-1 1 128 16,1-4-128-16,0 1 144 0,0 3-16 0,0-1 0 15,-1-2 0-15,2 2 0 0,-2 1 0 0,2 0 0 16,-2 2 0-16,-1-1 0 0,0-2-128 0,0 4 0 16,-1-1 0-16,-1-1 0 0,-1-2-256 15,-1 0 32-15,1 1 0 0,-3-3 0 16,1-1-176-16,-1 0-48 0,1 1 0 0,-1 0 0 0,-1-4 192 0,1 3 48 16,1-2 0-16,2-1 0 0,-1 1 208 0,0-1 192 15,2-3-48-15,-2 1 0 0,1 1 48 0,0-1 16 16,1-4 0-16,0 2 0 0,-2 0-16 0,1 0-16 15,2-4 0-15,0 0 0 0,0 0-176 0,0-2 128 0,1-1-128 16,-1 1 128-16,-1 1-128 0,2-3 0 0,-1 2 0 16,1 1 0-16,0 1 0 0,0 2 0 0,0 0 0 0,1 0 0 15,-1 2 0-15,0 1 0 0,1-3 0 0,1 1 0 16,0 2 0-16,0-3 208 0,2 2-48 0,0-2-16 16,1 1-16-16,-1-1-128 0,1 0 192 0,1 0-64 15,0 0-128-15,0 0 0 0,2-1 0 0,-1 1 0 16,-2 0 0-16,0 0 0 0,0 0 0 0,0 0 0 15,21-2 0-15,-16-1 160 0,0 2-160 0,0 1 160 16,-1 0 16-16,-1-3 0 0,1 3 0 0,-1 0 0 16,0 0 0-16,0 0 0 0,1 0 0 0,-2 0 0 15,2 0-32-15,-1 0 0 0,1 3 0 0,1-3 0 16,0 0-144-16,0 1 128 0,1 2-128 0,2-1 128 0,-1 2-128 16,2-4 128-16,1 2-128 0,1-2 128 15,0 1-128-15,2-1 160 0,1 3-160 0,1-6 160 0,0 3-160 0,2-1 128 16,-1 1-128-16,0 0 128 0,0-2-128 0,-1 2 0 15,-1 0-192-15,-1 0 192 0,0 0-128 0,-2 2 128 16,-1-1 0-16,-2 3 0 0,1 1 0 0,-2 1 0 16,0 0 0-16,-2 2 0 0,-1 1-304 0,-1 0 64 15,-2 1 16-15,0 3 0 0,1-5-32 0,-1 2-16 16,0 0 0-16,0-1 0 0,3-3 96 0,0 1 32 16,0 0 0-16,0-1 0 0,3-3-80 0,-1 2-16 15,0 0 0-15,0 0 0 0,0-1 16 0,1 2 0 16,-1-2 0-16,-1 0 0 0,1 1 0 0,-1-2 0 15,0 0 0-15,-2-2 0 16,1 1-224-16,-1-2-32 0,-2-2-16 0</inkml:trace>
  <inkml:trace contextRef="#ctx0" brushRef="#br0" timeOffset="65031.86">32631 17762 37775 0,'-3'9'3360'0,"1"-4"-2688"0,4-3-544 0,0-5-128 0,3 3 784 0,0-3 128 0,4 3 32 0,2 3 0 16,5-3-784-16,5 0-160 0,5-3 0 0,1-1 0 15,0 2 0-15,3-2 0 0,0 1 192 0,-1-2-192 16,3 3 176-16,2 0-176 15,-1 2 160-15,1 0-160 0,0 0 0 0,-3 0 0 0,-1 2 0 0,-4 0 0 32,-5 0-464-32,-5 1-96 0,-5-3-16 0</inkml:trace>
  <inkml:trace contextRef="#ctx0" brushRef="#br0" timeOffset="65998.13">33540 16485 19343 0,'3'0'1728'0,"-3"0"-1392"0,0 0-336 0,0 0 0 0,-2 1 960 0,1 4 128 0,0 1 32 0,-1 7 0 16,-2 0 32-16,-2 9 16 0,-2 4 0 0,1 5 0 0,-2 4 1392 0,2 0 288 15,1 2 48-15,-1 1 16 16,4 0-1360-16,1 1-272 0,1-5-48 0,1 1-16 0,3 2-576 0,-1-4-128 15,2 2-32-15,0 0 0 0,0-1-480 0,0 1 0 16,1 2 0-16,-1-2 0 0,0 3 0 16,-1 3 0-16,0-3 0 0,-2 0 0 0,0 1 256 0,0 0 16 15,-1 3 0-15,0-1 0 0,-1 0-16 0,0-3 0 16,-2 1 0-16,1-2 0 0,-2-3 0 0,1 1 0 16,0-3 0-16,-1 0 0 0,2-3-256 0,-2-4 160 15,3-3-160-15,0 0 128 0,1-2-288 0,-1-3-64 16,1-1-16-16,0-2 0 0,1-2 112 0,-1-2 128 15,1-1-208-15,0-3 80 0,-1-2 128 0,0-1 224 16,0 0-48-16,0-3-16 0,0 0 80 0,-1-3 16 16,1 0 0-16,-1-1 0 0,0-6-64 0,-1-2-16 0,1-6 0 15,0-1 0-15,0-4-48 0,1-5 0 0,0-1 0 0,0-5 0 16,2-1-128-16,1 1 0 0,1 1 0 0,1 5 0 16,2 3 0-16,0 3 0 0,0 6 0 0,0 0 0 15,0 3 0-15,0 0 0 0,2 1 0 16,-1 0 0-16,-1 1 0 0,2 0 0 15,2 0 0-15,-1 0 0 0,-2 3 0 0,1-1 0 0,1 2 0 0,0-1 0 16,-2 4-128-16,1 0 128 0,-2 3 0 0,0 2 0 16,-1 3-256-16,-4 0 0 0,2 2 16 0,-3 3 0 15,0 2 16-15,-1 4 0 0,2-2 0 0,-1 4 0 16,0 0 224-16,2-1 0 0,-1-4 0 0,2 0-144 16,0-1 144-16,0 1 0 0,4-3 0 0,-2 4-128 15,0-3-144-15,2 0-32 0,-2 2 0 0,0-2 0 16,-1 5 304-16,-1-3-160 0,-1 4 160 0,-1 0-128 0,-4 0 128 0,1 0 0 15,-1 0 0-15,-2 3 0 0,-1-4 0 0,0 2 0 16,1 2 0-16,1-3 0 0,-1-1 0 0,0 1 0 16,1 2 0-16,-4-2 0 0,2 0 0 0,0 0 144 15,2-3-144-15,-1-3 160 0,0-2-160 16,-1-1 0-16,-1-1 0 0,-1 1 0 0,-2-1 176 0,-2-2-48 16,0-1-128-16,-3-1 192 0,1-2 64 0,-2 0 16 15,1-2 0-15,1-5 0 0,2 4-272 0,-2-6 0 16,1 2 0-16,-3-5 0 15,0-1-352-15,-1-2-128 0,2-1-32 0</inkml:trace>
  <inkml:trace contextRef="#ctx0" brushRef="#br0" timeOffset="66798.36">33362 16191 36863 0,'-5'1'3264'0,"1"1"-2608"0,3-2-528 0,1 0-128 0,1 0 560 0,-1 3 80 0,-1-3 0 0,0 1 16 0,-1 1-416 0,0 0-96 0,4 0-16 0,-2 1 0 15,2-2 192-15,-1 1 48 0,3-2 0 0,1 0 0 16,-1 0-96-16,1 0-16 0,0 3 0 0,-2-3 0 16,1 1 0-16,0 2 0 0,-1-3 0 0,1 2 0 15,1-1 64-15,-1 2 0 0,-1-1 0 0,2-1 0 16,0 2-64-16,3-1 0 0,0 0 0 0,2-2 0 15,3 0-64-15,-1-3-32 0,3 2 0 0,0-3 0 16,0-1-160-16,-2 2 0 0,2-1-160 0,0 1 160 16,-3 1 0-16,-1 1 0 0,2 1-128 0,-3 0 128 15,-1 1 0-15,-1 1 0 0,-1 1-160 0,-2-2 160 16,-1 4 0-16,-2-4 0 0,1 4 0 0,-3-1 0 16,0 2-128-16,0-2 128 0,-1 0 0 0,-1 0 0 15,0-2 0-15,-1 0 0 0,0 1-144 0,0-3 144 16,0 0 0-16,-1 1 0 0,3-1 0 0,-1 0 0 15,0 0 0-15,1-1 0 0,1-2 144 0,0 1-144 0,0-2 192 16,0 0-64-16,0-1 0 0,1-1 0 0,0 1-128 0,2-1 192 16,-2 0-192-16,1 0 192 0,0-1-192 15,-1 1 0-15,-1 0 0 0,0 0 0 0,-1 0 0 0,-1 2 0 16,0-2 0-16,-2 2 0 0,-1-1 0 0,-1 1 0 16,-1 1 128-16,-1-1-128 0,1 2 144 0,-1-1 0 15,2 2 0-15,0-4 0 0,-3 4 32 16,1 1 0-16,0-3 0 0,1 3 0 0,-1-2 192 15,1 1 32-15,1 1 16 0,1-3 0 0,1 1-112 0,0-2-32 16,3 0 0-16,0-2 0 0,0 0-272 0,2-4 0 16,1 1 0-16,2-3-144 15,1-2-640-15,3-1-128 0</inkml:trace>
  <inkml:trace contextRef="#ctx0" brushRef="#br0" timeOffset="109364.18">6147 13747 14735 0,'0'-2'1312'0,"0"-1"-1056"0,2 2-256 0,-2-3 0 0,1 2 1904 0,0-1 320 0,0 0 64 0,2-4 16 16,1-1-2992-16,1 0-592 0,-2 2-112 0,1 2-16 15,1 2 704-15,-3-1 160 0,0 3 32 0,-1 3 0 0,-1-1 2240 0,0 5 464 16,0-4 96-16,-1 3 16 0,-1 1 576 0,1-1 112 15,0 0 16-15,1-2 16 0,0-2-992 0,0-1-208 16,4 2-32-16,-1-6-16 0,3 2-960 0,2-1-192 16,1-1-48-16,2 2 0 0,1 1-352 0,2-2-80 15,2 2-16-15,0 0 0 0,-1 0-304 0,3 0-64 16,2 0-16-16,0 0 0 0,0 0-48 0,-2 0-16 16,-1 0 0-16,-2 0 0 0,-1 2 64 0,-3-2 0 15,0 0 0-15,-2 1 0 16,-2 2-400-16,-2-3-80 0,-1 0-16 0,-2 0 0 15,1 0-2320-15,-1 0-480 0</inkml:trace>
  <inkml:trace contextRef="#ctx0" brushRef="#br0" timeOffset="109965.66">6302 13959 23039 0,'-4'3'2048'0,"1"-3"-1648"0,0 1-400 0,2-1 0 0,0 0 176 0,-2 3-48 0,-2-3-128 0,0 2 192 16,-2 2-2624-16,-2 0-544 0,3 1-96 0,1-4-32 16,3-1 928-16,0 0 192 0,2-1 48 0,3-2 0 0,1 1 3440 0,-1-2 688 0,3 0 144 0,2 2 32 15,1-2 448-15,-1 4 80 0,1 0 32 0,1 0 0 16,0 0-1392-16,-1 1-288 0,3 2-48 0,-4 1-16 15,1-2 432-15,-2 2 96 0,1 1 16 0,-2-2 0 16,0 4-480-16,-1-4-96 0,0 0 0 0,-1 1-16 16,2 2-832-16,0 0-176 0,2 0-128 0,0 0 192 15,1 0-192-15,1 1 0 0,1-6 0 0,1 1 0 16,3-2 0-16,-1-2 128 0,-2 1 32 0,0-6 0 16,1 5-512-16,-1-4-96 0,-2 2-32 15,-3-2-16672-15</inkml:trace>
  <inkml:trace contextRef="#ctx0" brushRef="#br0" timeOffset="111564.53">7417 11861 28559 0,'-3'0'2544'0,"0"0"-2032"0,1-1-512 0,1 1 0 0,1-2 1728 0,-2 0 240 0,-3 0 48 0,0-4 16 0,0-1-608 0,-1-1-112 0,1-2-32 0,0 0 0 15,2 0-1008-15,0-2-272 0,0 2 0 0,-1-2 0 16,1 2 0-16,-2 1 0 0,-1 2 0 0,-1 0 0 31,-2 2-464-31,-3 4-48 0,-3-1 0 0,-6 2 0 16,-1 2 64-16,-7 4 0 0,-2 1 0 0,-1 0 0 0,0 2 448 0,-4 1 0 0,-1-2-128 0,0 2 128 15,2-4 416-15,2 0 128 0,0 1 32 0,3-2 0 16,1 0 208-16,3 1 48 0,0-3 16 0,3 0 0 16,-1 1-416-16,2-3-96 0,1 1-16 0,1 2 0 0,2-2-320 15,-1 5 128-15,3-1-128 0,1 0 0 0,3 0 0 0,1 4 0 16,2 0 0-16,2 5 0 0,2-3 0 0,0 6 0 15,2 4 0-15,2 5 0 0,1-1 0 0,1 2 0 16,3 7 0-16,1 3 0 0,0-1-144 0,3 2 144 16,0-1-160-16,1 0 160 0,2 2 0 0,-2-4 0 15,2 2-128-15,-3-3 128 0,1-2 0 0,0-1 0 16,1-1 0-16,-2-2 160 0,2 3-160 0,-2 0 128 16,1-1-128-16,0 1 128 0,0-1-128 0,-2-1 160 15,-1 1-160-15,-1 1 160 0,0 0-32 0,0 3-128 16,-1 2 192-16,2 1-64 0,0-1-128 0,2 5 0 15,2 1 0-15,-2-1 0 0,2-1 0 0,-2-2 0 16,-1-2 0-16,-1 1 0 0,-1-3 0 0,-1 2 0 0,-2-4 0 16,-2 2 0-16,0-1 0 0,-1 3 0 0,1-1 0 0,-1 4 0 15,1-2 0-15,-1-3 0 0,-1-1 128 16,2-5-128-16,-1-1 464 0,1 1 16 0,0-3 0 0,1-4 0 16,-1 0-32-16,2 1 0 0,0-1 0 0,1 3 0 15,-1-1-448-15,2 2 0 0,1 5 0 0,1-1 0 16,-1 3 0-16,0-1 0 0,0 3 0 0,-3 0 0 15,1 3 0-15,-3-2 0 0,0 1 0 0,-3 1 0 16,2-1 0-16,-2-1 0 0,1 4 0 0,-1-2 0 16,1 0 0-16,1 0 0 0,0 0 0 0,-1-3 0 15,1 3 304-15,-1-4-48 0,0 1 0 0,0-5 0 16,-1 1 0-16,1-3 0 0,-1-3 0 0,1 1 0 16,0-4-256-16,-2 3 0 0,0 6 0 0,0-2 0 15,2 4 0-15,-2 0 0 0,1 3 0 0,0 1 0 16,1-1 0-16,-1 3 0 0,2 3 0 0,1 2 0 0,0-5 0 15,0 2 0-15,1 0 0 0,-1-3 0 0,1 2 0 0,1-2 0 16,-1 0 0-16,-1 0 0 0,1-6 0 0,-1 0 192 16,-1 2-64-16,0-3-128 0,-2-1 240 0,2-2-64 15,0 1-16-15,-1-2 0 0,1-1-160 0,-1-1 0 16,0 1 0-16,0-1 0 0,-1-3 0 0,0 3 0 16,-2-3 0-16,1 0 0 0,0-5-208 0,1 1 80 15,-2-1 128-15,-1 0-208 0,2-3 208 0,-1 1 0 16,1 1 0-16,-1 0 0 0,2 0 0 0,-1-2 0 15,1 0 0-15,2-4 160 0,1 3-160 0,1-5 128 16,2 2-128-16,-1-2 128 0,3 0 64 0,-1-2 0 16,2 1 0-16,-1-1 0 0,1 0 16 0,0-2 16 15,-1 2 0-15,2-4 0 0,-2 2-224 0,-2 2 144 16,1-2-144-16,-3 2 128 0,0 0-128 0,-1 2 0 0,-1 3 0 16,-1-1-176-16,-1 2-144 0,0 1-16 0,-2 3-16 0,-2 1 0 31,1 1-64-31,-1 1-16 0,-1-4 0 0,2-2 0 0,0 0 288 0,1-7 144 0,4 1-160 0,-2-2 160 15,3-1 384-15,2-4 192 0,-1 3 16 0,3-3 16 16,2 0-144-16,0-3-16 0,3 1-16 0,-1 0 0 16,2 2-256-16,-1-2-48 0,-1 2-128 0,0 0 192 15,-1 0-192-15,-2 2 0 0,0 2 0 0,-1 2-160 16,-2 0-48-16,1 2-16 0,-2 1 0 0,0 3 0 16,1 4-128-16,-1 0-32 0,0 3 0 0,-1-3 0 15,1-4 384-15,-1 0 128 0,1-2 0 0,1-4 0 16,-1-2 656-16,1-1 128 0,3-3 32 0,2 0 0 15,1-5-288-15,3 0-48 0,4-1-16 0,1-3 0 0,5 2-592 0,3-2 0 16,-1-1 0-16,3 1 0 0,1 2 0 0,1 1 0 16,-1 0 0-16,0-1 128 15,0 4-576-15,-1 0-96 0,0 3-32 0,-2 0 0 16,-2 0-128-16,-7 0-16 0,-7-2-16 0,-11-2-14848 16,-6 0-2976-16</inkml:trace>
  <inkml:trace contextRef="#ctx0" brushRef="#br0" timeOffset="112898.33">7441 12595 6447 0,'-4'0'576'0,"0"0"-576"0,2 2 0 0,1-2 0 0,0 3 2960 0,-2-3 496 0,-1 1 80 0,-2 1 32 0,0 1 1296 0,-1-3 272 15,0 1 48-15,4 1 16 0,0-2-3328 0,2-2-656 16,1 1-144-16,0-2-32 0,1 1-784 0,0 1-256 15,1 1 128-15,0 0-128 0,-1 0 0 0,-1 0-192 16,0 0 16-16,0 0 16 0,0 0 160 0,0 0-128 16,0 0 128-16,0 0-128 0,0 0 128 0,2 19 224 15,-2-15-48-15,0 1-16 0,0-1 224 0,2-2 32 16,1-2 16-16,1 1 0 0,1-1-48 0,3-1 0 16,2 1 0-16,2-2 0 0,2 2-384 0,1-3 0 15,-1 2 0-15,1-2 0 0,0 0 0 0,0 3 0 16,0-4 0-16,-2 3 0 0,0 1-304 0,-2-1-32 0,0 1-16 0,-1 0 0 31,1 0-304-31,-2 0-64 0,-2 0-16 0,0 0 0 16,1 0-928-16,-2-3-192 0,-1 2-48 0,-1 1-14240 0</inkml:trace>
  <inkml:trace contextRef="#ctx0" brushRef="#br0" timeOffset="113665.3">7875 12173 43311 0,'-5'4'1920'0,"1"-2"384"0,2-2-1840 0,1 1-464 0,1 2 0 0,1-3 0 0,1 0-128 0,2 0-128 0,2 2-32 0,5-2 0 16,4 0-896-16,2 0-176 0,2 0-48 0,0-2 0 15,-2 2 608-15,-1 0 112 0,0 0 32 0,-1 0 0 0,-2 0 1552 0,-1 2 304 0,-1-1 64 0,-1 4 16 16,-2-1-288-16,2 2-48 0,-1 2-16 0,-2 0 0 15,1 2-544-15,-1-1-96 16,-1 1-32-16,-1-1 0 0,0 0-256 0,-1-1 0 0,-2 0 0 0,-2 0 0 16,-1 1 0-16,-3-1 0 0,-2 2 0 0,-2 2 0 31,-5 0-320-31,-2 0-112 0,-2 0-16 0,-4 1-16 0,-1-5 80 0,-1 2 0 0,0 0 16 0,1-4 0 16,-1 0 368-16,4-2-176 0,1 0 176 0,4-2-128 15,1 1 128-15,3 1 176 0,3-4-48 0,1 2 0 16,3-2 16-16,1 0 0 0,3 0 0 0,3 0 0 15,1-2-144-15,2-1 0 0,3 2 0 0,2 1 0 16,2-3-224-16,2 3-32 0,0 0 0 0,0 0 0 16,0 3 112-16,1 1 16 0,0-2 0 0,-4 2 0 0,1-1 128 15,-1 2 0-15,0 0 0 0,0 2 0 0,0 1 0 0,-1-2 0 16,0 4 0-16,0-4 0 0,-1 3 0 0,0-3 0 16,0 4 0-16,1 0 0 0,1-1 0 0,-2 1 192 15,1 2-64-15,1-2 0 0,-1 2-128 0,0-2 0 16,1 0-128-16,-1 2 128 0,0-3 0 0,1 1-128 15,-1 0 128-15,0 0 0 0,-2 2 0 0,-1-2 0 16,-2 0 144-16,-3-1-144 0,0 3 320 0,-3 0-64 16,-2 1 0-16,-2-2 0 0,-3 1 80 0,-1 3 16 15,-2-3 0-15,-1 2 0 0,-1 1-64 0,-1-4-16 16,-1 4 0-16,1-3 0 0,0 0-48 0,-2 1-16 16,2-3 0-16,-2 2 0 0,3-2-208 0,0-3 144 15,1 2-144-15,-1-3 128 0,1-3-128 0,-1 0 0 0,0-1 0 16,-2-2 0-16,0 0 128 0,-3-2 0 0,-2 0 0 15,0 1 0-15,-2 1-128 0,0 1-224 0,0 5 48 0,2-2 16 32,2 1-416-32,-2 2-64 0,0 2-32 0,-1 1 0 15,3 0-112-15,1 2-32 0,3-3 0 0,3 1-17088 0</inkml:trace>
  <inkml:trace contextRef="#ctx0" brushRef="#br0" timeOffset="114327.33">7033 15172 39615 0,'0'3'3520'0,"0"-3"-2816"0,1 0-560 0,1-3-144 0,0 2 480 0,1 1 64 0,0-2 16 0,3-1 0 0,6 0-240 0,1-4-64 15,4 1 0-15,1 0 0 0,0 1-256 0,-2-1 0 16,1 1 0-16,-3 1 0 0,0 2 0 0,0 1 0 15,-2-2 0-15,-1 3 0 0,1-2 0 0,0 2-176 16,-1 0 176-16,0-2-208 0,1 2 208 0,1 0-192 16,1 0 192-16,1-3-192 15,3 0-128-15,-1-1 0 0,1-1-16 0,1 2 0 16,-1-1-336-16,2-2-64 0,1 0-16 0,0 0 0 16,-1 2-880-16,-3-2-176 0,1-1-48 0,-3-1-13104 0</inkml:trace>
  <inkml:trace contextRef="#ctx0" brushRef="#br0" timeOffset="115431.76">8415 15536 20271 0,'-1'0'1792'0,"0"-2"-1424"0,1 1-368 0,0-1 0 0,1 2 1456 0,-1-1 208 0,1 1 64 0,0-3 0 0,2 0-400 0,-2 3-80 0,2 0-16 0,-3 0 0 16,0 0-96-16,0 0-32 0,0 0 0 0,-2 19 0 0,-1-12-176 0,-1 2-32 15,-1-3-16-15,-1 4 0 0,0-2-464 0,-2 0-96 16,1 2 0-16,-1-2-16 0,2 0-304 0,1 0 0 16,1-1 0-16,1 1 0 15,2 0-1280-15,-1-2-224 0,1 3-32 0,0 0-14272 0</inkml:trace>
  <inkml:trace contextRef="#ctx0" brushRef="#br0" timeOffset="117682.17">8702 11600 5519 0,'-13'4'496'0,"5"-1"-496"0,0 0 0 0,3-3 0 0,3 0 1984 0,1 1 288 0,1-1 64 0,-3 3 16 0,-1-1-352 0,1-2-64 0,0 4-16 0,3-4 0 16,3 3-16-16,2-3-16 0,1 0 0 0,4 0 0 15,1-3 224-15,2 1 64 0,3 0 0 0,2 0 0 16,2-2-704-16,2 2-128 0,0 1-16 0,3-2-16 15,2 3-864-15,3-2-192 0,2 0-16 0,0 2-16 16,3 0-224-16,-1 2 0 0,-3 0 0 0,0 2 0 16,0-1 0-16,-4 2 0 0,0 2 0 0,-2-1 0 15,-4 0 0-15,-1-1 0 0,-2 0 0 0,0 1 0 16,-3-2 0-16,-2-1 0 0,-2 2 0 0,-1-1 0 16,0 0 336-16,-1-2-16 0,-2 2-16 0,1 0 0 15,-1 1 80-15,-2-2 32 0,1 1 0 0,-2 2 0 16,1-2-160-16,-1 2-16 0,-1 3-16 0,1 1 0 0,0-2-224 0,-2 5 0 15,2 0 0-15,-2 1 0 0,2 1 0 0,0-2 0 16,-1 5 0-16,0-1 0 0,-1 2 0 0,1 2 0 16,-2-2 0-16,-1 4 0 0,1 1 0 0,-1 1 0 15,2 7 0-15,-2 0 0 0,0 3 192 0,-2 2-64 16,0 3-128-16,-1-1 192 0,1 2-48 0,-1 1-16 16,1 0 0-16,1 1 0 0,1-1-128 0,0 2 0 15,0-2 0-15,1 4 0 0,1 4 0 0,1 1 0 16,1-3 0-16,-2 2 0 0,2-5 0 0,-2-1 208 15,-2-8-48-15,0 3-16 0,0 3 112 0,-2-1 32 16,-2 1 0-16,0-1 0 0,1-4-288 0,-2 1 0 16,0-1 0-16,0-1 0 0,2 1 160 0,1-2-32 15,2 3 0-15,-1-3 0 0,2 0 0 0,-1 0 0 0,2 6 0 16,1 0 0-16,-2-4 112 0,3 1 16 0,-2 1 0 16,2-1 0-16,0 3-128 0,-3-4 0 0,1-1-128 15,-3 1 192-15,1 1 0 0,-4 3-16 0,1-3 0 0,-2 3 0 16,-1-2-176-16,-2 1 160 0,0 5-160 0,-2-2 160 15,0 2 80-15,-1-1 16 0,1-3 0 0,0-5 0 16,2 1-64-16,1-5 0 0,1 5 0 0,0-2 0 16,2 3-48-16,1-2-16 0,2 1 0 0,1-2 0 15,1-1-128-15,1 2 0 0,0-2 0 0,1-2 128 16,-1-1 96-16,-1-2 16 0,2 0 0 0,-4 2 0 16,1-5-112-16,-3 5 0 0,-1 3-128 0,1 1 192 15,-2-2-192-15,0 2 0 0,-1 4 0 0,-1-3 0 16,1 3 0-16,0 0 0 0,1 0 0 0,0-7-160 0,1 0 160 15,2-1 0-15,1-3-144 0,0 1 144 0,1-3 0 16,1-2 0-16,-1 1 192 0,1-3-64 0,-1 1 144 0,-1-1 32 16,1-4 0-16,-1 2 0 0,-2 1-304 0,1 1 0 15,-2-2 0-15,-1 1 0 0,0-1 0 0,-1 0-224 16,2 1 32-16,-1 4 16 0,0-3 176 0,1 1-208 16,1 0 80-16,0 1 128 0,2-1 0 0,2 1 0 15,1 1 0-15,0 1 0 0,3-1 0 0,0-3 192 16,0-2-32-16,2-2 0 0,1 5 112 0,0-5 32 15,0-2 0-15,-1 3 0 0,1-6-48 0,-2 2-16 16,-3-2 0-16,2-2 0 0,-2 0-240 0,-2 0 128 16,0 1-128-16,1 0 0 0,-2-1 0 0,-2 1-240 15,1 0 32-15,-1 3 0 0,0-1 32 0,0-2 16 0,1 1 0 0,-1-1 0 16,1-2 160-16,1 0 0 0,-1-2 0 0,1 2 0 16,0-4 0-16,1 1 0 0,0 0 0 15,1 3 0-15,0-1 0 0,1 0 144 0,-1 0-144 16,-2-1 0-16,1 0 128 0,1-2-128 0,-2 4 0 0,-2-1 0 15,1 1 0-15,0 0-304 0,0-2 64 0,-2 2 16 16,1 0 224-16,-3-1 0 0,1 1-160 0,0-4 160 16,1 4 0-16,-1-4 0 0,0 0 0 0,1 0 0 15,-1 1 0-15,0-4 0 0,2 1 0 0,-1-2 0 16,2 1 272-16,-2-3-16 0,2 0-16 0,0-3 0 16,1 3 16-16,-3-2 16 0,2 1 0 0,-1 1 0 15,-1 0-144-15,1 0-128 0,-2 0 144 0,-1 1-144 16,0 1 0-16,-1 1 128 0,0 1-128 0,-2 2 0 15,-1 4 0-15,-3 0 0 0,0 2 0 0,-2 3 0 0,1-2 0 0,-2 2 0 16,0-4 0-16,-1 0 0 0,0-1 0 0,1-3 0 16,0-4 0-16,2-3 0 15,0-7-352-15,1-10-64 0,1-13-16 0,5-23-24352 16</inkml:trace>
  <inkml:trace contextRef="#ctx0" brushRef="#br0" timeOffset="141150.44">10231 14048 22111 0,'-5'-3'1968'0,"2"2"-1584"0,0-2-384 0,2 3 0 0,1-2 1520 0,0 1 208 0,0-6 64 0,-4 1 0 16,2-6-1344-16,-1 2-256 0,3-2-48 0,0 2-16 15,3-1-128-15,-2 1 0 0,3 0 0 0,-2 1 0 0,2 2 0 16,0-3 0-16,-2 4 0 0,-1 0 0 0,0-1 192 0,1 4-64 15,-1 0 0-15,-1 1 0 16,-1 0-128-16,-1 2 192 0,2 0-192 0,-1 0 192 0,1-2 256 0,-1 2 64 16,1-4 16-16,0 2 0 0,2-1 592 0,1 2 112 15,-1-4 32-15,2 1 0 0,0 3-560 0,2-4-96 16,1 2-32-16,0-1 0 0,0 4-288 0,0 0-64 16,1 1-16-16,1 2 0 0,-2 3-208 0,0 0 0 15,0 0 0-15,-1 4 0 0,-3 0 144 0,1 2-144 16,-3-2 128-16,-1 3-128 0,0-1 0 0,-2 0 0 15,1 1-144-15,-3-1 144 0,0 4 0 0,-2 4 0 16,0-2 128-16,0 1-128 0,0-2 0 0,1 1 0 16,1-2 0-16,0-3 0 0,4 2 160 0,0-1 96 0,4 1 0 15,1-3 16-15,1 4-272 0,1-4 160 16,1 2-160-16,0-2 128 0,2 1-128 0,0-3 0 0,0-1 0 0,-1 0 0 16,-2-5 0-16,1 0 0 0,-2-2 0 0,0-2 0 15,-2 0 0-15,-1-2 0 0,-1 0 0 0,-1-4 0 16,-2 0 0-16,-2-3 0 0,1-1 0 0,-1-2 0 15,0-2 0-15,-1-4 0 0,1 2 0 0,1-5 128 16,1-3 48-16,3 2 0 0,2-3 0 0,2 3 0 16,1 0-176-16,3-1 0 0,3 1 0 0,-1 1 0 15,-1 5 0-15,2-2 0 0,-2 4 0 0,-3 2 0 16,2 2 0-16,-4 4 0 0,-1-1 0 0,-2 5 0 16,-3 1 0-16,-3 2 0 0,-3 3 0 0,-2 2 0 15,-4 2 0-15,0 1 0 0,-3 5 0 0,0-2 0 16,3-2 0-16,-3 2 0 0,-6 7 0 0,-4 3 0 15,2 0 0-15,3 1 0 0,4-5 0 0,5-2 0 0,4 0 0 0,4-3 0 16,4-1 0-16,5 0 0 0,2 0 0 0,3 2 0 16,1-1 0-16,2 0 128 0,1 0-128 0,1-1 0 15,-1 0 0-15,1 1 0 0,-1-1 0 0,-1 2 0 16,3-2 0-16,-1 1 0 0,0-1 0 0,0-1 0 16,-3 0 0-16,2-1 0 0,-2 0 0 0,-4-1 0 15,-1-3 0-15,-2-2 0 0,-1-4 0 0,-1-3 0 16,-2-1 0-16,-1-4 0 0,1-3 0 0,-2-4 0 15,-2-4 0-15,1-1 0 0,-1-6 0 0,-2-1 0 16,0-4 128-16,-1 2-128 0,-1 0 0 0,-1-3 160 16,-1 4-160-16,0-1 160 0,-2 2-160 0,0 7 192 15,1 2-192-15,1 4 192 0,-2 2-192 0,1 5 0 16,0 2 0-16,1 4 0 0,-2 2 192 0,0 4 0 0,-1 2 0 16,1 2 0-16,1-2-192 0,-1 3 0 0,0 2 0 0,1 0 0 15,-1 2 0-15,1 1 0 0,2-2 0 0,-1 0 0 16,3-1 0-16,3 0 0 0,1-2 0 0,-1-1 0 15,4 1 0-15,-1-3 0 0,1 2 0 0,1 0 0 16,0-2 0-16,1 2 0 0,0-2 0 0,1 3 0 16,-1 1 0-16,-1 0 0 0,1 4 0 0,0-3 0 15,1 5 0-15,-2-5 0 0,1-2 0 0,0-2 0 16,1-1 0-16,-2-2 0 0,1 0 0 0,0-4 0 16,0 1 0-16,0-2 0 0,-1 0 0 0,1-3 0 15,-1 0 0-15,1-1 0 0,0-2 0 0,-1-2 0 16,2 0 0-16,0-4 0 0,0-1 0 0,0 0 0 15,0-5 0-15,-1 2 0 0,1-2 0 0,-1 1 0 0,1-2 0 16,-2 0 0-16,0 3 0 0,-1 0 0 0,-1 1 0 16,-1 4 0-16,-1 3 0 0,-1-1 0 0,-1 5 0 0,-2 1 0 15,-1 0 0-15,-3 3 0 0,1 3 0 0,-2-3 0 16,-1 3 0-16,-3 1 0 0,-1 2 0 0,0 0 0 16,-2 3 0-16,1 1 0 0,1-1 0 0,2 0 0 15,0 4 0-15,2-1 0 0,1 2 0 0,2-2 0 16,1 1 0-16,4-1 0 0,-1 4 0 0,4 0 0 15,2 3 0-15,2-3 0 0,1 2 0 0,1-2 0 16,1 2 0-16,0-1 0 0,2 0 0 0,-1 1 0 16,1-2 0-16,0 0 0 0,0-3-128 0,1 0 128 15,0-1 0-15,0-3 0 0,-1-2 0 0,1-1 0 16,1 0 0-16,0-3 0 0,0-3 0 0,-1 0 0 0,0 0-160 0,0-5 160 16,-2 1 0-16,0-3 0 0,-1-2 0 15,-1 1 0-15,1 0 0 0,-4-2 0 0,1-2 0 0,-3 2 0 16,-1 1 0-16,-1-3 0 0,-1-2 0 0,-2-2 0 15,0 1 0-15,-1 1 0 0,0 0 0 0,-1-2 0 16,1 1 0-16,0 1 0 0,0-2 0 16,1 0 0-16,2 1 0 0,-2 2 0 0,3 1 0 0,0-1 0 15,0 1 0-15,1 2 0 0,0 0 0 0,1-1 0 16,0 1 0-16,0 3 0 0,1-2 0 0,-4 5 0 16,2 2 0-16,-1-2 0 0,0 5 0 0,-3 2 0 15,-1-1 0-15,0 4 0 0,-2 2 0 0,-2 0 0 16,-1 5 0-16,-1-1 0 0,0 4 0 0,-1 0 0 15,-1 4 0-15,1 1 0 0,3 1 0 0,1-3 0 0,3 1 0 16,2-2 0-16,3-5 0 0,4-3 0 0,2-1 128 0,3-6-128 16,3-3 0-16,3-3 0 0,2-3 0 0,2-4 0 15,1-4 0-15,-1-3 0 0,2-2 0 0,0-2 0 16,0-3 0-16,-2 2 0 0,0-3 0 0,-2-1 0 16,-1 1 0-16,-1-2 0 0,-4 4 0 0,-4 4 0 15,1 3-128-15,-5-2 128 0,1-2 0 0,-5-1 0 16,-2-1 0-16,-2 2 0 0,1 4 0 0,-4-2 0 15,1 7 0-15,-2 0 0 0,-2 4 0 0,0 0 0 16,-2 4 0-16,1 0 0 0,0 3 400 0,-1 0-16 16,1 3-16-16,0-2 0 0,3 3-368 0,0-2 144 15,2 2-144-15,1-2 0 0,-1 1 0 0,3 1 0 16,0-2 0-16,-1-1 0 0,0 4 0 0,0-1 0 16,-1 2 128-16,1 2-128 0,0 3 0 0,-1-1 0 0,2 2 0 15,-1-1-144-15,1-2 144 0,2 1 0 16,-1 2 128-16,3-3-128 0,-1 0 0 0,2 1 0 0,4-1 0 0,0 3 0 15,2-2 0-15,0 3 0 0,3 0 0 0,-2 0-128 16,4-1 128-16,-1 0 0 0,0 2 0 0,1 1 0 16,1-3 0-16,-2-2 0 0,0 2 0 0,-2-5 0 15,-1 0 0-15,-2-3 0 0,-1-2 0 0,-1 1 0 16,-2-3 0-16,0 0 0 0,-1-3 0 0,-2 0 0 16,-1-4 0-16,1 1 0 0,-2-4 0 0,0-1 0 15,-1-2 0-15,-1-2 0 0,2-1 0 0,-2-2 0 16,0-3 0-16,-1-1 0 0,1 2 0 0,-2 2 0 15,3-1 0-15,-3-1 0 0,1 3 0 0,1 1 128 16,2 2-128-16,-2 4 0 0,-2 2 0 0,2 0 0 16,-1 6 0-16,0-1 0 0,0 2 0 0,1 1 0 0,0 1 0 15,-2 3 0-15,-2 2 0 0,-3 3 0 0,-1 0 0 0,0 2 0 16,-3 1 0-16,1-1 0 0,0 3 0 0,1-4 0 16,2 2 0-16,1-2 0 0,2 0 0 0,2 1 0 15,0-1 0-15,3 4 0 0,1 0 0 0,3 2 0 16,1 3 0-16,3 0 0 0,1-2 0 0,2 1 0 15,2 1 0-15,0 0 0 0,2-3 0 0,0-7 0 16,1 1 0-16,1-5 0 0,-1-1 0 0,0-3 0 16,1-2 0-16,2-3-19664 0</inkml:trace>
  <inkml:trace contextRef="#ctx0" brushRef="#br1" timeOffset="205315.77">27233 7576 11967 0,'-4'-9'1072'0,"0"0"-864"0,2 5-208 0,0-1 0 0,2 4-1280 0,-1-5-320 0,-1-3-48 0,-3-4-16 16,-1-4 400 0,-2-1 80-16,1-2 16 0,-1 5 0 0,2 3 2576 0,1 2 512 0,2 4 96 0,0-3 32 15,2 4 1312-15,0 0 272 0,2 2 48 0,0-1 16 16,2 1 16-16,0 1 16 0,2 1 0 0,1 1 0 0,3 0-1920 0,0 0-384 16,-1 0-80-16,1 1 0 0,0 4-928 0,-2-1-176 15,0 2-48-15,1 1 0 0,-3 4-48 0,0 2-16 16,-3 3 0-16,2 4 0 0,-2 2-128 0,0 3 0 15,0 3 0-15,-1 4 128 0,2 3-128 0,-3 2 0 16,1 1 0-16,-2 1 0 0,1-1 0 0,-3 0 192 16,1-1-192-16,-2-6 192 0,2-1 64 0,-1-3 32 15,1-1 0-15,-1-4 0 0,2 1-48 0,0-9-16 16,1 0 0-16,0-4 0 0,1-4 0 0,0-1 0 16,1-5 0-16,0 0 0 0,-1-2-32 0,2-7-16 15,-2-1 0-15,0-4 0 0,2-4 48 0,-2-4 16 16,0-3 0-16,0-6 0 0,2-4-112 0,-1-3 0 15,2-4-128-15,0-3 192 0,2-2-192 0,0 3 0 16,0-3 0-16,2 4 0 0,-1 3 0 0,3 3 0 0,1 6 0 16,2 5 0-16,-1 4 0 0,0 2 0 0,1 3 0 0,0 3 0 15,0-1 0-15,0 4 0 0,1-1 0 0,1 2 0 16,1 1 0-16,-1-1 0 0,2 1 0 0,-1 2 0 16,0 1 0-16,-1 0 0 0,1 3 0 0,-1 0 0 15,0 6 0-15,-2 0 0 0,2 7 0 0,-1 2 0 16,-2 1 0-16,0 6 0 0,1 1 0 0,-2 4 0 15,-1 4 0-15,-2-2 0 0,1 5 0 0,-3-5 0 16,0 0 0-16,-2 1 0 0,0 3 0 0,-2 1 0 16,0-3 0-16,-1-3 0 0,-1-2 0 0,-1-2 0 15,2-2 0-15,-1-5 0 0,1-2 0 0,2-6 0 16,-2 2 0-16,1-6 0 0,1 0 0 0,-1-4 0 16,2-2 336-16,0-6-16 0,-1-1-16 0,0-2 0 0,0-6-176 0,0-1-128 15,1-4 192-15,-1-5-192 0,1 3 0 0,0-5 0 16,-1-1 0-16,1-3 0 0,2 1 0 0,1 0 0 15,0 5 0-15,0 3 0 0,2 2 0 0,1 2 0 16,0 2 0-16,0 4 0 0,0 0 0 0,1 0 0 16,0 5 0-16,1 1 0 0,1 3 0 0,-2 2 0 15,1 1 0-15,-2 4 0 0,0 0 0 0,0 2 0 16,-2 2 0-16,1 0 0 0,-1 5 0 0,-2-2 0 16,1 5 0-16,-1 3 0 0,0 1 0 0,-1 3 0 15,0 3 0-15,0 6-192 0,-1 2 192 0,1 5 0 16,-1 2 0-16,-1 4 0 0,1-2 0 0,0 1 0 15,-2-2 0-15,2-3 0 0,-2-3 0 0,2-1 0 0,-1-3 0 16,-1-4 0-16,1-2 0 0,-1-1 0 0,-1-5 0 16,2-3 0-16,-2-1-160 0,1-2-32 0,1-2-16 0,-1-3 0 31,0 0-976-31,-1-1-192 0,0-2-32 0,0-2-16 0</inkml:trace>
  <inkml:trace contextRef="#ctx0" brushRef="#br1" timeOffset="205565.18">28451 7406 40543 0,'0'16'1792'0,"-2"-4"384"0,1 1-1744 0,1-3-432 0,0-3 0 0,3-2 0 0,-1 2 368 0,1 6-16 0,1 5 0 0,3 7 0 0,0 5-352 0,0 3 0 16,1-1 0-16,-3-3 128 0,0 2-128 0,-4-3 0 15,0 0 0-15,-3 0 0 0,-1-1-320 0,1-2-48 16,-3-8 0-16,0 0-17856 0</inkml:trace>
  <inkml:trace contextRef="#ctx0" brushRef="#br1" timeOffset="205747.68">28526 6926 43311 0,'0'-4'1920'0,"1"4"384"0,2 0-1840 0,0 0-464 0,1 0 0 0,-1 0 0 15,0 3-144-15,2-3-128 0,4 3-32 0,1-3 0 16,1 4-16-16,-2-1 0 0,-1 0 0 0,-3 1-18112 15</inkml:trace>
  <inkml:trace contextRef="#ctx0" brushRef="#br1" timeOffset="206232.34">28955 7516 21183 0,'-2'-3'1888'0,"-1"0"-1504"15,2 0-384-15,0 3 0 0,1 3 3504 16,1-3 624-16,-1 1 128 0,0 1 32 0,0 2-2432 0,0 2-464 16,0 3-112-16,0 1 0 0,0 2-704 0,0 4-144 15,1 0-32-15,0-1 0 0,2 1-400 0,1 0 0 16,1 0 128-16,-2 0-128 0,1-3 0 0,0-1 0 15,1 1 0-15,0-6 0 0,-1-1 208 0,0 0 16 16,0-2 0-16,-2-1 0 0,1-1 160 0,-1-1 48 16,-2-1 0-16,0-1 0 0,0-1-208 0,-1-2-32 15,0-2-16-15,0-4 0 0,-1-1 16 0,0-3 0 0,1-2 0 0,-1-5 0 16,1-3-32-16,0 0 0 0,1-2 0 16,1-5 0-16,3-4-32 0,1-3 0 0,1 3 0 15,3 3 0-15,-1 7-128 0,1 4 0 0,2 5-192 0,1 4 192 16,1 6-144-16,0 2 144 0,2 4 0 0,1 2 0 15,2 5 0-15,-1-1 0 0,2 4 0 0,-2-3 0 16,1 4 0-16,-2-1-128 0,1 4 128 0,-3 3 0 16,0-1 0-16,-2 3 0 0,-1 3 0 0,1 0 0 15,-1 0 0-15,-1 4 0 0,1 0 0 0,0 2 0 16,-1-2 0-16,0-2 0 0,-2-1 0 0,1 1 0 16,-2-1 0-16,0-4 0 0,-1 1 0 0,-1 1 0 0,0-7-432 15,1-2 32-15,0-2 0 0,3-5 0 16,-1-4-656-16,3-2-128 0</inkml:trace>
  <inkml:trace contextRef="#ctx0" brushRef="#br1" timeOffset="207752.55">28643 8598 6447 0,'4'-3'576'0,"-3"2"-576"0,1 1 0 0,-2 0 0 0,0 0 2464 0,0 0 384 0,1 0 80 0,-1 0 16 0,0 0 448 0,-1 1 80 0,1 2 32 0,0-3 0 16,0 0-1024-16,0 0-208 0,0 0-32 0,0 0-16 15,0 0-1056-15,11 22-208 0,-9-16-32 0,-1 1-16 16,2 1-528-16,-3 3-128 0,-3 4 0 0,0 4-16 16,-3 3-80-16,-4 4-16 0,-3 5 0 0,-1 3 0 15,-4 1-144-15,-3 3 192 0,-2 4-192 16,-3 3 192-16,0 1-192 0,-1-2 0 0,-1 1 0 0,0-1 0 16,1-3 0-16,1-3 0 0,1 0 0 0,0-5 0 15,3-2 0-15,0-5 0 0,2-3 0 0,0-5 0 16,5-4 0-16,0-4-192 0,3-6 0 0,2-4 16 15,3-6-1040-15,2-2-192 16,0-4-64-16,0-4-15760 0</inkml:trace>
  <inkml:trace contextRef="#ctx0" brushRef="#br1" timeOffset="207997.92">28202 8811 21183 0,'0'-5'1888'0,"1"-2"-1504"16,0 5-384-16,1 0 0 0,0 0 2304 0,1 2 400 15,-1-5 80-15,4-1 16 0,2-1-880 0,0 3-160 16,1 4-32-16,0 4-16 0,1 3-688 0,0 8-144 16,-1 4-32-16,3 3 0 0,0 3-400 0,0 0-64 15,3 6-32-15,0 3 0 0,1 3-96 0,1 0 0 16,1 1-16-16,0 3 0 0,-1-1-112 0,1 1 0 16,-1-1-128-16,-1-3 192 0,-1-4-192 0,1-5 144 15,-1-2-144-15,0-1 128 0,1-6-128 0,-1 0 0 16,-2 0 0-16,2-7 0 0,-1-2 0 0,-1-1 0 15,2-3 0-15,-2-5-176 16,-1-1-224-16,-2-4-48 0</inkml:trace>
  <inkml:trace contextRef="#ctx0" brushRef="#br1" timeOffset="208531.4">28261 8390 32255 0,'-6'-5'1424'0,"2"-1"304"0,3 4-1392 15,1-2-336-15,1 1 0 0,2 3 0 0,1-3 208 0,1 0-16 16,2-3-16-16,4-1 0 0,3 0 160 0,1-1 48 16,-2 2 0-16,2 2 0 0,-1 0 288 0,0 2 64 15,1-1 16-15,0 2 0 0,1 1 272 0,2 0 48 16,-1 1 16-16,1-1 0 0,2 3-688 0,-1-3-128 16,-2 0-16-16,2 0-16 0,-3 0-240 0,0 2 0 0,0-2 128 0,0 0-128 15,0 0 0-15,1-2 0 16,1 2 0-16,0-3 0 0,2 2 0 0,0-2 0 0,1 0-128 15,-1-2 128-15,-1 1 0 0,0 3-192 0,-3-2 192 0,-1 1-160 16,-3 2 160-16,-1 0 0 0,-1 0-144 0,-4 0 144 16,-1 2 0-16,-2-2 0 15,-1 0 0-15,-2 0 0 0,0 3 304 0,-2-3 16 0,-1 0 16 0,-2 1 0 16,-1-1-80-16,-1 0 0 0,7 0-16 0,0 0 0 16,-27-4-240-16,15 1 176 0,0-2-176 0,-2-1 160 15,1-1-32-15,-2 2 0 0,0-3 0 0,0 2 0 16,-1-3-128-16,0 2 0 0,-1-2 0 0,-2 1 0 15,2 2 0-15,0-2 0 0,1 1 0 0,1 0 0 16,2 1 0-16,1 2 0 0,2-2 0 0,0 3 0 16,3 0-496-16,-1-2-176 15,5 1-32-15,-1 3-18224 0</inkml:trace>
  <inkml:trace contextRef="#ctx0" brushRef="#br1" timeOffset="210114.04">30744 7351 32255 0,'0'-6'2864'0,"2"1"-2288"0,-1 2-576 0,1-1 0 0,2-1 784 0,0 4 48 15,1-6 16-15,1 1 0 0,4-4-704 0,1-6-144 0,2-1 0 16,-1 0 0-16,-4-2 0 0,-2 3 0 0,-3 1-160 0,-2 2 160 16,-2 0 0-16,-4 1 0 0,-1 2 0 0,-3-2 0 15,-2 2 592-15,-3 0 144 0,0 1 32 0,-4 3 0 16,0-1-64-16,-1 0 0 0,1 2 0 0,-1 4 0 16,-1-1-448-16,2 4-80 0,-1 2-32 0,1 5 0 15,2 0-144-15,-2 8 0 0,0 2 0 0,-2 9 128 16,0 0-128-16,0 4 0 0,3 0 0 0,0 3 0 15,1 0 0-15,2-5 0 0,2 3 0 0,-2 1 0 16,0 2 192-16,1 1-32 0,1 0-16 0,0-1 0 16,2-1-16-16,3-4 0 0,3-3 0 0,3-4 0 15,2 0 96-15,4-5 16 0,1-3 0 0,4-2 0 16,2-3-240-16,0-1 144 0,4-4-144 0,0 0 128 16,4-6-128-16,1 0 0 0,0-2 0 0,2-5-176 15,0 0-240-15,0-4-48 0,2 0-16 0,0-2 0 16,-2-3-608-16,1 1-112 0,2-3-16 0,-2 1-10240 15,2-5-2048-15</inkml:trace>
  <inkml:trace contextRef="#ctx0" brushRef="#br1" timeOffset="210498.03">31343 6565 29487 0,'-1'-6'2624'0,"1"2"-2112"0,0 4-512 0,0 0 0 0,0 0 1856 0,1 0 272 0,-1 0 48 0,0 0 16 0,0 1-976 0,-1 4-208 0,-2 5-48 0,3-10 0 16,-7 29-576-16,2-10-128 0,-3 6-32 0,1 4 0 15,0-1-80-15,-2 7-16 0,-1-1 0 0,1 5 0 0,1-2-128 16,-2 2 0-16,0 1 0 0,0-2 0 16,3 0 0-16,-2 0 0 0,2-4 0 0,-1 2 0 0,3-5 0 0,0 1 0 15,1-7 0-15,1-3 0 0,0 0 0 0,0-3 0 16,-1-3 0-16,0-4 0 15,0-2-752-15,1-2-80 0</inkml:trace>
  <inkml:trace contextRef="#ctx0" brushRef="#br1" timeOffset="210747.24">30919 6669 30399 0,'-6'-3'1344'0,"3"3"288"0,2 0-1312 0,1 0-320 16,2 0 0-16,1 0 0 0,0 0 1488 0,4-2 240 0,3 1 32 0,6-2 16 15,5 1-368-15,5-2-64 0,3-2 0 0,3 0-16 16,4-1-800-16,0 0-144 0,1-2-48 0,2-1 0 16,-1 2-144-16,0-3-16 0,1 2-16 0,-4-5 0 15,1 3-160-15,0-2 0 0,-1 0 0 0,-1-3 0 16,0 1-176-16,-1 2 48 0,-2-3 0 0,0 0-18976 15</inkml:trace>
  <inkml:trace contextRef="#ctx0" brushRef="#br1" timeOffset="211232.2">32128 7276 18431 0,'1'-10'1632'0,"1"1"-1312"0,-1 0-320 0,0 0 0 0,0 5 3392 0,0 0 624 0,1 2 112 0,-1-4 32 0,1-4-1760 0,0-5-352 0,-1-1-64 0,0 0 0 16,-1 2-1392-16,0 2-272 0,-2 3-48 0,-2 3-16 15,0 5-256-15,-2 1 0 0,-3 4 0 0,1 3 0 16,-3 4 0-16,-3 5 0 0,0 0 0 0,0 4 0 16,-1 2 0-16,-3 3 0 0,1 0 0 0,-1 1 0 15,-1 2 304-15,-3 3 96 0,0 1 32 0,-3 0 0 16,-1 6-112-16,-1-4-32 0,-1 4 0 0,-1 0 0 16,0-3-288-16,1 0 128 0,-2 0-128 0,2-4 0 15,-1-2 0-15,3-2 0 0,2-1 0 0,1-6 0 16,5-2-1072-16,3-7-160 0</inkml:trace>
  <inkml:trace contextRef="#ctx0" brushRef="#br1" timeOffset="211464.72">31746 7099 34095 0,'2'0'3024'0,"1"0"-2416"15,-1 1-480-15,1 1-128 0,-1 1 1280 0,2-1 256 16,2 2 32-16,4 4 16 0,4 4-592 0,2 7-112 0,2 3-32 0,1 3 0 16,-1 5-304-16,1 0-64 0,0 3-16 0,-2-1 0 15,0 1-192-15,0-1-32 0,2-1-16 0,-2-1 0 16,1 1-224-16,-2-3 0 0,0-2 0 0,0 1 0 16,-1-3-256-16,-2 1-32 0,0-4-16 0,-1-2-19520 15</inkml:trace>
  <inkml:trace contextRef="#ctx0" brushRef="#br1" timeOffset="213047.52">28070 10510 13823 0,'2'-3'1216'0,"-1"1"-960"0,1 0-256 0,-2 0 0 0,1 0 1200 0,0 0 192 0,-1 0 32 0,1-4 16 16,2 2 1328-16,-1-2 272 0,0 0 48 0,-2 2 16 15,-2 1-480-15,2 1-112 0,-1 2-16 0,0 0 0 0,0 2-1472 0,-1-2-320 16,1 0-48-16,0 3-16 15,-3-2-416-15,2 2-96 0,-1 0 0 0,-2 2-128 0,-1 1 0 0,-3-1 0 16,0 4 0-16,-3 0 0 0,-2 1 0 0,-4 2 0 16,1 0 0-16,-4 2 0 0,-1-1 352 0,-4 5-32 15,-1-2-16-15,-3 0 0 0,-1 3-48 0,-1-3 0 16,1 0 0-16,2-3 0 0,3 0-256 0,4-2 128 16,2-1-128-16,4-4 0 0,4 0 0 0,2-2 0 15,4-1 0-15,3-3 0 0,2 3 0 0,4-7 0 16,3 4 0-16,3-5 0 0,2 2-160 0,2-1-32 15,3-1-16-15,3 1 0 0,1 0-32 0,2 2 0 16,0 2 0-16,2 2 0 0,0 1 240 0,0 2 0 16,-1 1 0-16,0 3-144 0,0 1 144 0,-3 0 0 15,0 1 0-15,-4 0 0 0,-3 1 0 0,0 1 0 0,-2-1 0 16,-2 0 0-16,-1 4 0 0,0 0 0 0,-3 3 0 0,-1-3 0 16,0 3 0-16,-3 3 0 0,-1-2 0 0,-2 1 0 15,-1 1 0-15,0-2 0 0,-3 1 0 0,-2 1 0 16,1-4 0-16,-2 2 0 0,-1-1 0 0,0-3 0 15,-1 0 0-15,-2-2 0 0,-1-3 0 0,-2-1 0 16,0 0 0-16,-1-4 0 0,-1-4 0 0,0 2 128 16,0-4-128-16,1-4 0 0,-2-1 0 0,2-2 0 15,0-6-976 1,2-3-112-16</inkml:trace>
  <inkml:trace contextRef="#ctx0" brushRef="#br1" timeOffset="213364.7">28708 10207 26719 0,'1'6'2368'0,"-2"-2"-1888"0,0-2-480 0,1 2 0 0,0-2 3296 0,1 2 560 0,0-2 112 0,-1 2 32 0,1 6-2848 0,0 0-576 15,1 5-128-15,-1 1 0 0,0 2-256 0,0 0-64 16,1 3 0-16,-2 1 0 0,-2 3-128 0,0 3 0 16,-1 2 0-16,1 3 0 0,0 2 0 0,-2 3 0 15,0 3 0-15,0 1 0 0,-1 3 160 0,-1 2 0 16,0 0 0-16,-1 0 0 0,0-5-160 0,3-4 0 16,-1-3 0-16,1-3 0 0,3 1 0 0,2-7 0 0,0-5 0 15,3-1 0-15,2-2-160 0,1-5 160 16,3-6-208-16,3-3 80 15,2-2-400-15,1-5-80 0,2-4-16 0,2-2-11792 0,0-4-2368 0</inkml:trace>
  <inkml:trace contextRef="#ctx0" brushRef="#br1" timeOffset="213614.64">28407 10633 33167 0,'-6'-3'2944'0,"2"0"-2352"0,3 3-464 0,2 0-128 16,2 0 976-16,1-2 176 0,-2 0 48 0,4 0 0 0,2-2-272 0,5-1-48 15,8 2-16-15,3-1 0 0,4 0-320 0,3 3-64 16,5 1-16-16,5 0 0 0,3-1-16 0,6-2 0 16,0 0 0-16,2-1 0 0,-2-2-208 0,1-4-48 15,2-1-16-15,-1 1 0 0,-3-4-176 0,-3 2 0 16,-4-1-192-16,-5 3-19520 15</inkml:trace>
  <inkml:trace contextRef="#ctx0" brushRef="#br1" timeOffset="214316">30475 10026 40543 0,'-1'1'3600'0,"1"2"-2880"0,1-3-576 0,0 0-144 0,0 2 0 0,1 0 128 0,0 3-128 0,0-1 128 0,1 8-128 0,-1 5 0 0,0 6 0 0,-4 3 0 15,0 9 0-15,-4 1 0 0,-3 7 0 0,-3 2 0 16,-3 2 0-16,-4 1 160 0,0 5-32 0,-5-2-128 16,-2 2 256-16,0 1-64 0,-4-3-16 0,0-3 0 0,0-2-176 15,0-6 0-15,2-3 0 0,-1-6 0 0,2-5 0 16,1-2-144-16,3-1 144 0,2-5-12416 16,2-4-2352-16</inkml:trace>
  <inkml:trace contextRef="#ctx0" brushRef="#br1" timeOffset="214597.37">30465 9935 39615 0,'-5'10'3520'0,"1"-2"-2816"16,3 0-560-16,2-5-144 0,2 2 640 0,-2 3 112 15,1 7 16-15,0 4 0 0,1 12-320 0,4 8-64 0,0 1-16 0,0 1 0 16,2 0-192-16,1-1-48 0,1 0 0 0,0 0 0 16,-1 0-128-16,-1-1 0 15,-1 6 0-15,1-5 0 0,0 2 0 0,-2-1 0 0,-1 0 0 0,1-3 0 16,-3-3 0-16,1-4-176 0,0-1 48 0,-1-6 0 31,2-1-240-31,-2-5-32 0,1 2-16 0,-1-5 0 0,1-2-160 16,0 0-16-16,-2-3-16 0,1-2-17552 0</inkml:trace>
  <inkml:trace contextRef="#ctx0" brushRef="#br1" timeOffset="-214698.78">30208 10720 40543 0,'-11'6'1792'0,"3"-3"384"16,3-1-1744-16,3 2-432 0,2-4 0 0,1 0 0 0,1 0 432 0,1 0 0 15,2 0 0-15,1 0 0 0,5-4-128 0,4-2-32 16,4 1 0-16,2-1 0 0,2-2-272 0,4 2 0 16,3-3 0-16,3 2 0 0,3 1-304 0,5-3-64 15,1 2-16-15,4-2-18352 0</inkml:trace>
  <inkml:trace contextRef="#ctx0" brushRef="#br1" timeOffset="-214416.01">31305 10400 45151 0,'-19'7'2000'0,"7"-2"416"0,0 1-1936 0,6-2-480 0,4 2 0 0,-1-3 0 16,1 0 0-16,-4 5-128 0,-2 3-16 0,-5 9 0 16,-5 4-496-16,-1 5-112 0,-2 5-16 0,0 2 0 15,0 1 0-15,0-1 0 0,1 1 0 0,-1-2 0 16,2-3 608-16,2-3 160 0,0-5 0 0,2-2 0 0,0-3 0 0,1-2 0 16,1-2-144-16,0-5-17200 15</inkml:trace>
  <inkml:trace contextRef="#ctx0" brushRef="#br1" timeOffset="-214231.98">30871 10527 42383 0,'-5'11'3776'0,"3"-1"-3024"16,5-6-608-16,3-2-144 0,0-1 368 0,2 2 32 15,3 3 16-15,4 6 0 0,9 1-272 0,5 3-144 16,4 0 160-16,0 0-160 0,2-1 0 0,-3 1-320 15,0 1 64-15,-1 1 0 16,-2 1-256-16,-4 0-32 0,-2 1-16 0,-4 2-11920 0,-5-1-2368 0</inkml:trace>
  <inkml:trace contextRef="#ctx0" brushRef="#br1" timeOffset="-213682.47">31960 9928 36863 0,'-9'7'1632'0,"3"-1"336"0,1-2-1584 0,3-1-384 15,-1 0 0-15,2-1 0 0,0-1 272 0,-2 3-16 16,-2 5-16-16,-2-1 0 16,-2 4-912-16,-2 0-176 0,0 3-48 0,0-2 0 15,0 2-768-15,0 1-144 0,-1-2-48 0,0 3 0 0,-2-3 2048 0,2 1 384 16,-2-2 96-16,1 2 16 0,-2-1 1184 0,-1 1 240 15,0-2 64-15,-1 0 0 0,-2-1-1360 0,-2 0-272 16,0 1-48-16,1 0-16 0,0-4-352 0,2 1-128 0,3-3 0 16,3-1 144-16,2 1-144 0,4-4-176 15,3 2 48-15,2-4 0 0,3 2 128 0,2-3 0 0,1 0-144 0,1 0 144 16,2 2 176-16,0-2 96 0,3 0 32 0,2 0 0 16,0 0-304-16,1 0 128 0,2 0-128 0,1-2 0 15,4-1 208-15,2 2-64 0,0-3-16 0,2 2 0 16,1-2-128-16,0-2 192 0,-1 1-192 0,-2 1 192 15,2 2-192-15,-1 1 128 0,2 2-128 0,-1 1 128 16,1 2-128-16,0 1 0 0,1 1 144 0,-1 0-144 16,0 2 0-16,0 1 0 0,-1 0 0 0,0 1 0 15,-1-1-464-15,0 2-112 16,-2 0-32-16,-3 2 0 0,-2-2-2016 16,-2 0-416-16,-4 0-80 0,-1 0-11344 0</inkml:trace>
  <inkml:trace contextRef="#ctx0" brushRef="#br1" timeOffset="-213294.36">31514 10546 40543 0,'-2'6'1792'0,"1"-3"384"0,1 2-1744 0,1-1-432 0,2-1 0 0,-1-3 0 0,3 3 688 16,3-2 48-16,3 4 16 0,6-1 0 0,8 0-256 0,4 1-48 0,5-5-16 0,3 1 0 15,2-2-432-15,1-2-224 0,1 3 32 0,-2-3 0 16,0 3-464-16,-1-3-96 0,-1 3-16 0,-2 0-11840 16,-2 0-2368-16</inkml:trace>
  <inkml:trace contextRef="#ctx0" brushRef="#br1" timeOffset="-212364.14">32687 9601 39615 0,'1'8'3520'0,"0"1"-2816"0,2-4-560 0,-2 1-144 0,2-1 448 0,-1 3 64 15,3 6 16-15,2 10 0 0,5 9-288 0,1 9-64 16,3 8-16-16,-1 1 0 0,-1 3-160 0,-2-1 0 15,-1 1 0-15,-2 0 0 0,0 0-128 0,-3 0 128 16,0 0 0-16,-2-5 0 0,-3-1 0 0,-1-4 0 16,-3-2 0-16,-2-8 0 0,-1 1 0 0,-1-4 0 15,-1 1 0-15,-1-6 0 0,1 0 192 0,1-5 64 0,0-1 16 0,1-3 0 16,3-3 288-16,-1-2 48 0,0-5 16 0,2-2 0 16,-2-1-384-16,2-1-80 0,-1-6-16 15,1-1 0-15,-1-2-272 0,2-4-64 16,-2-5-16-16,2-3 0 0,0-2-112 0,1-7-32 15,-1-3 0-15,1-4 0 0,0-1 160 0,1-2 48 0,3 5 0 0,1 3 0 16,1 7-80-16,2 4-16 0,4 4 0 0,0 4 0 16,3 1 240-16,2 1-176 0,2 3 176 0,0-1-160 15,2 3 160-15,3-3 0 0,2 2 0 0,1-1 0 16,2 2 0-16,-1 1-128 16,-1-3 128-16,-1 4-128 0,-1 1 128 0,-4 0 0 0,-1 1-144 0,-4 4 144 15,-3 0 0-15,-2 4 0 0,-2 3 0 0,-3 1 0 0,-1-1 0 0,-3 2 0 16,-2 0 0-16,-2 3 0 0,1-1 0 0,-1 0 0 15,-1 0 0-15,1 2 0 0,0 2 0 0,0 1 128 16,2-2-128-16,-1 0 128 0,1 0-128 0,0 0 0 16,0-2 0-16,0 0 0 0,-2-1 0 0,1-2 0 15,-1 1 0-15,-2-4 0 0,0 1 160 0,-1 1 0 16,-1-1 0-16,-2-2 0 0,-2 0 544 0,-1 1 96 16,-4-1 32-16,-4-3 0 0,1 2-64 0,-3-1-16 15,1-1 0-15,0-4 0 0,-2 1-304 0,-1-4-48 16,2-2-16-16,-2-2 0 0,-1-4-384 0,0-3-176 15,-2-2 16-15,0-3 0 16,1-5-480-16,2 1-112 0,0-5-16 0</inkml:trace>
  <inkml:trace contextRef="#ctx0" brushRef="#br1" timeOffset="-208916.2">26367 7583 26719 0,'0'0'2368'0,"0"0"-1888"0,0 0-480 0,0 0 0 0,1 0 752 0,-1 0 48 0,1 0 16 0,1-3 0 15,0 3-816-15,-1 0 0 0,-1-2 0 0,0 2-192 0,0 0 192 0,0 0 0 16,0 0 0-16,0 0-144 0,-26-2 144 0,18 4 0 16,-3 3-144-16,-2-2 144 0,0 0 0 0,-2 3 240 15,-1 0-48-15,-2-2 0 0,0 2 1136 0,-2 0 208 16,0 0 64-16,1-2 0 0,-2 2-368 0,0-2-64 15,-2 0-16-15,0-2 0 0,2 1-704 0,-3 0-160 16,2-3-32-16,-2 0 0 0,1 0-256 0,-2-3 0 16,1 0 0-16,-1 1 0 0,1-2 0 0,1 0 0 15,-1-2 0-15,2 2 0 0,1 0 0 0,1 0 0 16,3 1 0-16,2 2 0 0,2 1 0 0,0 0-176 16,3 0 176-16,4 0-17968 0</inkml:trace>
  <inkml:trace contextRef="#ctx0" brushRef="#br1" timeOffset="-208382.45">26424 7891 33167 0,'-4'0'2944'0,"0"0"-2352"0,3 0-464 0,1 0-128 0,0 0 384 0,0 0 64 0,-2 2 16 0,-3-2 0 0,-1 0-464 0,-4 2 0 0,-3 0 0 0,-1 0-160 15,-3 2 160-15,-2 1 0 0,-2 0 0 0,-3 0 0 16,-2 1 384-16,-4 0 96 0,-2 0 32 0,-2-1 0 16,-3 1 608-16,-2 1 128 0,-2-1 32 0,1-1 0 15,0-2-576-15,3-1-128 0,2 0 0 0,4-2-16 16,4-6-400-16,1-1-160 0,3-6 128 0,2 1-19296 15</inkml:trace>
  <inkml:trace contextRef="#ctx0" brushRef="#br1" timeOffset="-205154.54">29629 15130 24879 0,'0'2'2208'0,"0"-2"-1760"16,0-2-448-16,0-2 0 0,0 0 1968 0,0-1 304 0,1-1 64 0,-1-5 16 0,1-1-1952 0</inkml:trace>
  <inkml:trace contextRef="#ctx0" brushRef="#br1" timeOffset="-204810.04">29648 15088 20271 0,'0'3'1792'0,"-2"-3"-1424"16,2 0-368-16,0 0 0 0,-1 3 3520 0,0 0 640 15,-3 4 128-15,0-1 32 0,-2-2-3056 0,0-1-624 16,2 0-112-16,-3-3-16 16,0-3-1280-16,-1 2-256 0,-1-3-64 0,1 2 0 15,-2-2 208-15,0 2 48 0,-1-2 0 0,0 1 0 0,1 0 672 0,-1 0 160 16,0 1 0-16,-1 1 0 0,1 1 0 0,-2 0 0 0,-1 1 160 0,-1 4-160 15,2-4 704-15,-3 4 64 0,-3 1 16 0,-1-2 0 16,-1 2 176-16,-1 0 16 0,-3 0 16 0,1 1 0 16,0-3-464-16,-3 1-80 0,-3-1-32 0,-2-1 0 15,-1-3-96-15,-2 1 0 0,0-1-16 0,-2-1 0 16,-4 1-176-16,-3-5-128 0,-3 1 144 0,-2 0-144 16,-2-2 176-16,0 2-176 0,0-1 192 0,-1 4-192 15,-1 1 128-15,1 0-128 0,2 4 0 0,-1 0 0 16,0 4 0-16,2 2 0 0,1-1 0 0,1 2 0 15,3 4 0-15,0-3 0 0,1 7 0 0,0-6 0 0,5 2 224 16,2 1-16-16,3-3 0 0,2-2 0 0,0 0 64 0,3-5 16 16,-1 0 0-16,1-2 0 0,2-3-288 0,0-1 128 15,0-1-128-15,1-3 0 0,2-2-144 0,-1 0-144 16,1-3-32-16,-2-3-18304 16</inkml:trace>
  <inkml:trace contextRef="#ctx0" brushRef="#br1" timeOffset="-184331.58">23885 7479 14735 0,'-5'0'1312'0,"3"-4"-1056"0,1 4-256 0,2 0 0 0,-1 0 0 0,0 0 0 0,0-2 0 0,-3-2 0 16,2 1 0-16,-1 0 0 0,0-1 0 0,2 2 0 15,0-1 480-15,0 2 144 0,3-2 16 0,-2 0 16 16,2 3 640-16,-2-3 128 0,0 1 32 0,0 2 0 16,1-2 96-16,-1 2 32 0,-1 0 0 0,0 2 0 15,0-2-288-15,-1 2-48 0,1-2-16 0,0 3 0 16,-2-2-352-16,2-1-80 0,0 0-16 0,0 0 0 16,0 0-160-16,0 0-48 0,0 0 0 0,0 0 0 0,23-4-48 0,-16 0-16 15,2-2 0-15,-2 0 0 0,2 0-96 0,-2 0-32 16,2-2 0-16,-1 3 0 0,0 2-192 0,-2-1-64 15,0 4 0-15,-2-3 0 0,0 3 0 0,-2 3-128 16,-1-2 192-16,-1 4-64 0,-1 0 96 0,0 4 16 16,0-1 0-16,-1 2 0 0,1 0-64 0,0 0-16 15,1 5 0-15,1-3 0 0,3 4-160 0,2-2 0 16,0 1 0-16,3 1 0 0,3 2 0 0,3-2 0 16,0 3 0-16,1-2 0 0,4 4 0 0,1-1 0 15,0 1 0-15,0 1-176 0,0 1 176 0,-1-1 0 16,1 4 0-16,-5-1 0 0,1 1 0 0,-3-2 0 15,-1-1 0-15,-3-2 0 0,-1-2 0 0,-2 0 0 16,1 1 0-16,-3-4 0 0,0 2 0 0,-2-5 0 0,2 3 0 16,-1-6 0-16,0-2-128 0,-1 0 0 15,1-2 0-15,-1-1-18672 0</inkml:trace>
  <inkml:trace contextRef="#ctx0" brushRef="#br1" timeOffset="-183565.87">24787 7318 10127 0,'0'-1'896'0,"0"-2"-704"0,1 1-192 0,0 1 0 0,0 1 256 0,-1-3 32 0,2-1 0 0,0-1 0 16,1-2 32-16,0-2 16 0,0 2 0 0,-3-3 0 0,0 1 784 0,0 3 160 15,-1-4 16-15,-2 4 16 0,1 0 272 0,-2 0 48 16,0 0 16-16,0 2 0 0,1 0-96 0,-1 2-16 16,0 2 0-16,1 0 0 0,-1 0-656 0,-1 2-144 15,-1 3-32-15,0 0 0 0,2 1-240 0,-2 4-48 16,-1 0-16-16,1 2 0 0,-1 4 336 0,-2 3 64 16,-1 1 16-16,0 2 0 0,-1 3 32 15,-1 1 16-15,0 2 0 0,-3 3 0 0,0 0-224 0,0 1-64 16,-2 3 0-16,-2 6 0 0,-2 6-368 0,-1 3-80 15,-3 7 0-15,-3 0-128 0,-1 4 192 0,0-1-192 16,1-3 192-16,-2 9-192 0,-3 3 128 0,1 5-128 16,1 2 0-16,2-5 0 0,3-4 0 0,3-9 0 0,2-2 0 0,3-5 0 15,2-1 144-15,1-2-144 0,3-1 0 0,0-6-12224 16,5-2-2560 0</inkml:trace>
  <inkml:trace contextRef="#ctx0" brushRef="#br1" timeOffset="-178630.83">25139 6370 13823 0,'-4'-2'1216'0,"2"2"-960"0,2 0-256 0,0 0 0 0,-1 0 0 0,-1 0 0 0,1-2 0 0,-3 2 0 15,0 0-544 1,-1-4-160-16,0 2-16 0,1-1-16 0,1 2 240 0,2-5 48 0,0 3 16 0,1 0 0 16,0-4 1792-16,0 1 368 0,1 0 64 0,-1 2 0 15,1 2 592-15,-1-1 112 0,2 3 32 0,-2 0 0 0,-2 3-64 0,2-1-16 16,0 6 0-16,0 0 0 0,0 2-1424 0,3 3-272 15,-1-1-64-15,1 4-16 16,2 0-672-16,0-1 0 0,1 2 0 0,0 2 0 0,2-1 0 16,-1 2 0-16,2 2 0 0,-1 1 0 0,0 0 0 0,-2 6 0 15,1-1 0-15,-1 4 0 0,-1-2 0 0,-2 3 0 16,-1-4 0-16,0 3 128 0,-2-4 208 0,-3-2 48 16,1-1 0-16,-1-4 0 0,1-1-384 0,-2-4 0 15,2-1 0-15,-1-2 0 0,1 0 0 0,-1-5-160 16,2 2 160-16,0-6-11232 15,1 0-2128-15</inkml:trace>
  <inkml:trace contextRef="#ctx0" brushRef="#br1" timeOffset="-178292.35">25409 6376 35935 0,'-9'2'3200'0,"2"2"-2560"0,3-2-512 0,4-2-128 16,1 2 512-16,-2 0 96 0,-3 2 16 0,-1 1 0 15,-2 2-448-15,-1 2-176 0,1-3 128 0,1 1-128 0,1 0 192 16,0 1-64-16,1 0 0 0,-2 0 0 15,1 5 96-15,-2-1 16 0,-2 2 0 0,-1 4 0 16,-1 1-32-16,-3 3 0 0,-2 4 0 0,-4 2 0 0,-1 1-208 0,-2 2 0 16,-3 1 0-16,0 0 0 0,-1 0 0 0,2-3 0 15,0-2 0-15,4-5 0 0,2 0 0 0,1-8 0 16,5-2 0-16,-1 0 0 16,3-5-672-16,2-5-176 15,2-2-48-15,1-5-16192 0</inkml:trace>
  <inkml:trace contextRef="#ctx0" brushRef="#br1" timeOffset="-178065.65">24926 6524 13823 0,'-6'0'608'0,"1"3"128"0,2-3-592 0,0 0-144 15,3 1 0-15,1-1 0 0,2 0 560 0,-2 0 80 0,3 2 0 0,1-2 16 16,2 3 800-16,-7-3 144 0,20 0 48 0,-9 1 0 16,1 1 880-16,2 0 176 0,2 3 48 0,1 1 0 15,3 4-768-15,0 0-160 0,-2 4-32 0,2 3 0 16,0 1-896-16,-1-1-176 0,-1 2-32 0,1 0-16 15,-1-1-416-15,1 2-64 0,1-2-32 0,-1-2 0 16,0 1-160-16,-1-1 0 0,2-2 144 0,0 3-144 16,0-5 0-16,1 1 0 0,1-4 0 0,0-1 0 15,1-2-208-15,-1-1-16 0,1-2 0 16,1 0 0-16</inkml:trace>
  <inkml:trace contextRef="#ctx0" brushRef="#br1" timeOffset="-174241.91">25785 1954 14735 0,'-2'-2'1312'0,"1"0"-1056"0,0-2-256 0,0 4 0 0,1 0 2912 0,0 0 528 0,0-2 96 0,1 1 32 0,-1-2-3168 0,1-1-624 0,0 2-128 0,1-2-32 0,-2 2 192 0,1-1 48 16,-1 3 0-16,-1 3 0 0,1-1 144 0,-2 2 0 15,0 2 0-15,-1 1 0 0,2 5 352 0,0 0 48 16,1 2 16-16,-1 0 0 0,2 0 720 0,0 1 144 0,0-2 16 0,1 2 16 16,-1-1 256-16,1-2 48 0,2 4 16 0,1-2 0 15,0 1-656-15,2 0-128 0,2 1-16 0,1 1-16 16,1 4-592-16,1 1-224 0,2 3 176 0,1 3-176 16,1 5 176-16,-1-1-176 0,0-1 192 0,-3-2-192 15,-1 2 0-15,-1 1 0 0,-1-1 0 0,-2 0 0 16,-1 1 0-16,-1-3 0 0,-1-1 0 0,0-2-192 15,-2-1 192-15,-1-5 0 0,1-2 0 0,-2-3-12240 16,1-1-2368-16</inkml:trace>
  <inkml:trace contextRef="#ctx0" brushRef="#br1" timeOffset="-173832.47">26444 1858 30399 0,'-4'-1'2704'0,"0"1"-2160"15,3 0-544-15,1 0 0 0,0 0 800 0,0 1 48 16,0-1 16-16,-1 0 0 0,0 3-864 0,-1-2 0 0,0 4-256 0,-1 1 64 16,0 4 192-16,-1 3 0 0,-2 3 0 0,0 3 128 15,-1 6-128-15,0 4 0 0,-2 1 0 0,1 3 0 16,-1 1 576-16,-3 7 64 0,-1 4 0 0,0 2 0 16,-3 7 256-16,-1 3 64 0,-2-3 16 0,-1 3 0 15,-2 0-592-15,-2 2-128 0,-2 1-32 0,-3 0 0 16,-5 7-96-16,-2-4-128 0,0-3 176 0,1-2-176 15,-4 1 192-15,1-2-64 0,2-3 0 0,3-4-128 16,2-2 0-16,4-5 0 0,1-3 0 0,3-3 0 16,4-6 0-16,1-8 0 0,6-4 0 0,3-4-17984 15</inkml:trace>
  <inkml:trace contextRef="#ctx0" brushRef="#br1" timeOffset="-173064.69">26797 1323 15663 0,'3'-2'1392'0,"-1"-1"-1120"0,-1 3-272 0,1 0 0 0,0 0 768 16,1-1 80-16,2 1 32 0,1-3 0 0,2 0 1040 0,2 0 224 0,0 1 32 0,-1 2 16 16,-2 2-848-16,1 2-192 0,-2 5-16 15,-1-1-16-15,1 8-896 0,-2 0-224 0,-1 3 0 0,0 1 0 16,-1 2 192-16,-2-1 0 0,0 5 0 0,-2 0 0 15,1 1 272-15,-3-1 48 0,2 5 16 0,-1-3 0 16,1 2-48-16,0 1-16 0,1-1 0 0,-1 1 0 16,0 1-288-16,2-4-176 0,0 1 192 0,3-5-192 15,-2-1 0-15,3-2 0 0,0-5 0 0,0 0-15680 16</inkml:trace>
  <inkml:trace contextRef="#ctx0" brushRef="#br1" timeOffset="-172737.02">27110 1428 24879 0,'-7'0'2208'0,"1"3"-1760"15,-1-3-448-15,2 3 0 0,3 0 1296 0,1-3 176 16,-1 3 48-16,0-1 0 0,-3 4-1216 0,-2 0-304 16,-1 3 0-16,-2 1 0 0,2-2 0 0,-1 2 0 15,0 0 128-15,2 2-128 0,-2-2 176 0,1 3-32 0,-1 2 0 0,-1-2 0 16,1 3 512-16,-2 0 112 0,1 3 0 0,-1-1 16 16,0 1-400-16,-1-2-96 0,-1 4-16 15,1-2 0-15,0 1-144 0,-2-1-128 0,0 2 192 0,0-2-192 16,-1-2 0-16,-3 2 0 15,1-1 0-15,0-3 0 16,-2-1-1280-16,2-6-144 0</inkml:trace>
  <inkml:trace contextRef="#ctx0" brushRef="#br1" timeOffset="-172496.7">26559 1494 19343 0,'-2'1'1728'0,"2"1"-1392"0,0 0-336 0,0 0 0 0,2 2 2144 0,0-2 352 15,2 2 80-15,1 1 16 0,3 2-1472 0,4 3-288 16,5 5-64-16,4 1-16 0,2 3 400 0,3-1 96 16,4 0 16-16,1-1 0 0,0 0-944 0,1 2-192 15,0-3-128-15,-1 0 144 0,0 1-144 0,-3-1 0 16,1 0 0-16,-3 0 128 0,-3 4-128 0,0 1 0 15,-5-2 0-15,-1 3-10816 16,1-2-2064-16</inkml:trace>
  <inkml:trace contextRef="#ctx0" brushRef="#br1" timeOffset="-171943.94">27360 2357 24879 0,'5'-3'2208'0,"1"0"-1760"0,0 0-448 0,-1 1 0 0,1 2 512 0,3-2 32 0,6 0 0 0,8-2 0 0,10-2 944 0,5 2 192 0,3-1 48 0,-1 2 0 15,-1 3-704-15,-2 0-144 0,0 2-32 0,-4-2 0 16,0 4-624-16,-3-4-224 0,-1 2 144 0,-2-2-144 16,-2 0 0-16,0 0 0 0,-1 0 0 0,-3 0 0 15,0 0-544 1,-1 0 16-16,0 0 0 0,0-2-9856 0,-2-1-1968 0</inkml:trace>
  <inkml:trace contextRef="#ctx0" brushRef="#br1" timeOffset="-171565.87">27299 2620 40543 0,'-7'3'1792'0,"3"-2"384"0,2 1-1744 0,2-2-432 0,2 3 0 16,1-3 0-16,2 1 176 0,2 2-48 0,4-1-128 0,5-2 192 15,7 4 128-15,4-4 32 0,4 0 0 0,3 0 0 16,6-3-160-16,4 0-16 0,5-4-16 0,3 1 0 16,2 0-160-16,-1 2 0 0,-1 1 0 0,-1-4 0 15,-3 5 0-15,-5-1-192 0,-3 2 64 0,-3-2-12480 16,1 1-2480-16</inkml:trace>
  <inkml:trace contextRef="#ctx1" brushRef="#br1">27293 2046 0</inkml:trace>
  <inkml:trace contextRef="#ctx0" brushRef="#br2" timeOffset="-167281.98">31685 2060 22111 0,'2'-4'1968'0,"-1"2"-1584"0,0 2-384 0,0-3 0 0,1 3 896 0,-2-1 112 0,1 1 16 0,1-2 0 0,1-2 176 0,-1 1 32 0,-1 0 16 0,1 3 0 16,-2 0-576-16,0 0-112 0,-2 3-32 0,0 4 0 15,0-1-368-15,-2 1-160 0,0 4 128 0,-2 2-128 16,0 3 592-16,-2 0 48 0,1 2 0 0,-4 2 0 15,1-1 336-15,-4 3 80 0,1 3 16 0,-3 1 0 16,-2 5-480-16,-2-3-80 0,-2 5-32 0,-4 2 0 16,-2 5-240-16,-3-2-48 0,-4 7-16 0,-2-1 0 15,0 1-176-15,0-2-176 0,2-2 48 0,6-5 0 16,4-6 128-16,3-4-160 0,4-1 160 0,4-5-160 16,4-2-784-16,3-8-144 0,3-1-48 0,0-5-15600 15</inkml:trace>
  <inkml:trace contextRef="#ctx0" brushRef="#br2" timeOffset="-166973.9">31240 2139 21183 0,'-1'0'944'0,"1"-2"192"0,0 0-912 15,1 2-224-15,2 0 0 0,-2 0 0 0,1 0 896 0,2 0 144 16,2 0 32-16,3 0 0 0,2 0 1024 0,0 2 208 16,2 0 32-16,-2 2 16 0,-1 2-1008 0,-2 0-192 0,1 3-32 0,-3 2-16 15,0 4-384-15,-1 3-80 0,-1 5 0 0,0 1-16 16,-3 4-304-16,0 3-48 0,0-3-16 0,1 3 0 16,-1-3-128-16,1-2-128 0,3-1 144 0,1-2-144 15,3 1 0-15,2-4 0 0,4-2 0 0,1-2 0 16,3-3 0-16,3-3 0 0,3 0 0 0,2-2 0 15,-1 2-416-15,2-1 32 0,2-2 0 0,-3 3 0 32,-1 1-1728-32,-4-1-352 0,-3 2-64 0,-5 2-12416 0</inkml:trace>
  <inkml:trace contextRef="#ctx0" brushRef="#br2" timeOffset="-166497.85">32084 1619 10127 0,'0'-4'448'0,"0"1"96"0,0 2-544 0,0-1 0 0,1 0 0 0,-1 2 0 0,1-2 768 0,0 2 32 0,2-4 16 0,-1 2 0 0,2-4 1008 0,0 2 208 0,-1-1 32 0,0 1 16 15,-1 0-384-15,1 2-80 0,-2 1-16 0,0-2 0 16,0 3 0-16,1 3-16 0,-1-2 0 0,1 4 0 16,0 2-352-16,0 2-64 0,1 3-16 0,-1 2 0 15,1 6-384-15,0 1-64 0,2 1-32 0,-2 3 0 16,0 1-368-16,0 0-80 0,1 1-16 0,-2 1 0 16,-1-2-208-16,1-1 0 0,-2-1 0 0,1-1 0 15,-1-3 0-15,-1 0 0 0,1-2 0 0,-2-2 0 16,2-1-208-16,0-3 16 0,-1-2 0 0,1-2 0 15,0 0-2272-15,0-4-448 0</inkml:trace>
  <inkml:trace contextRef="#ctx0" brushRef="#br2" timeOffset="-166209.78">32459 1558 23951 0,'-3'0'2128'0,"-1"2"-1696"15,2 0-432-15,0 0 0 0,2 1 800 0,-1-2 80 16,-3 4 16-16,-2-2 0 0,-4 7 560 0,-2 0 112 0,-3 5 32 0,-2 4 0 16,-2-2-304-16,-2 4-48 0,0 4-16 0,-1-2 0 15,0 4-480-15,1-4-112 0,0 3 0 0,0-4-16 16,1-2-288-16,0-2-48 0,3 1-16 0,-1-4 0 15,2-2-272-15,2-3 0 0,0 0 128 0,2 1-128 16,2-5 0-16,1-2 0 0,2-1 0 0,0-3 0 31,1 0-896-31,0-3-128 0,2-1-16 0,-1-4-16 0</inkml:trace>
  <inkml:trace contextRef="#ctx0" brushRef="#br2" timeOffset="-165998.97">31857 1706 31327 0,'-7'0'1392'0,"3"0"272"0,2 0-1328 0,2 0-336 16,0 0 0-16,2 0 0 0,1 3 896 0,0-3 128 15,2 4 0-15,3-2 16 0,2 2 432 0,2 2 96 16,3 1 16-16,0 2 0 0,2 3-1008 0,1-2-208 16,5 5-48-16,0 1 0 0,4 0 0 0,3 0-16 15,5 0 0-15,3 0 0 0,3 1-304 0,2-3 160 16,3 0-160-16,-3-3 128 0,-1-3-128 0,-3-2 0 15,-1-4-160-15,-3-1-19008 0</inkml:trace>
  <inkml:trace contextRef="#ctx0" brushRef="#br1" timeOffset="-160782.05">29941 2145 28559 0,'-2'0'2544'0,"2"-2"-2032"0,0 2-512 0,0 0 0 0,2 0 192 0,-2 0-48 0,1-1-16 0,-1-1 0 0,1 1 112 0,0-3 16 15,1-1 0-15,-1-1 0 0,1 0 448 0,0 0 80 16,-1 1 32-16,0-4 0 0,-1 3 16 0,0-4 16 16,0 4 0-16,-1-4 0 0,-2 2 32 0,0 0 0 15,-1-1 0-15,-1 0 0 0,-3-1-384 0,0 1-80 16,-3 3-16-16,0-2 0 0,-3 0-256 0,-1 2-144 15,-1 2 160-15,-1-1-160 0,-3 4 0 0,0 1 128 16,0 0-128-16,2 3 0 0,-2 4 0 0,0 1 0 16,-2 2 0-16,-1 2 0 0,-1 6 160 0,-1 3-160 15,3-1 160-15,-1 4-160 0,0 5 208 0,0-1-48 0,1 4-16 16,-2 2 0-16,1 0 16 0,0 2 0 0,0-1 0 0,2-1 0 16,-1-1-160-16,0-1 192 0,1 1-192 0,2-3 192 15,3 1-192-15,1-3 0 0,5-3 0 0,2 1 0 16,6 0 0-16,2-1 0 0,2 1 0 0,5 1 0 15,1-2 0-15,5-2 0 0,0 2 0 0,6-5 0 16,1 1 0-16,6-5 0 0,4-3 0 0,5-2 0 16,0-1 0-16,3-2 0 0,4 0 128 0,-1-4-128 15,1 1 0-15,-2-4 0 0,-1-1 0 0,-2-1 0 16,-2-1 0-16,-6-2 0 0,-1-1 0 0,-4-1 0 16,-3-2 0-16,-1-2 0 0,-1-1 0 0,-1-2-12640 15,-2-3-2576-15</inkml:trace>
  <inkml:trace contextRef="#ctx0" brushRef="#br1" timeOffset="-159883.15">30857 1254 11967 0,'-3'-6'1072'0,"2"-1"-864"0,0 4-208 0,0 0 0 0,1 3 3968 0,0 0 768 0,0 0 128 0,0 0 48 0,0 0-3008 0,0-2-608 0,0 0-112 0,1 2-32 15,0 2-704-15,0 0-160 0,1 1-32 0,-1 3 0 16,1 1-256-16,0 2 0 0,-1 2 0 0,0 6 0 15,0 3 0-15,-1 1 0 0,-1 3 128 0,-1 3-128 16,-1-1 720-16,-2 0 96 0,-1 1 16 0,-1 1 0 0,-3 5-368 16,-1-5-64-16,-2 7-16 0,-3-1 0 0,1 1-384 0,-2 0 0 15,0 3 128-15,-2-2-128 0,1 3 0 0,-2 0 0 16,0-1 0-16,3-3 0 0,2-4 0 0,1-3 0 16,2-2 0-16,2-4 0 0,3 0 0 0,0-5 0 15,4-1 0-15,-1-5 0 0,1-1-176 0,1-7 176 16,0-3-128-16,-2-2-17216 15</inkml:trace>
  <inkml:trace contextRef="#ctx0" brushRef="#br1" timeOffset="-159581.62">30385 1408 23039 0,'-8'-6'2048'0,"3"0"-1648"0,1 3-400 0,3 0 0 16,1 3 2800-16,1-3 464 0,2 2 112 0,-1-1 16 16,3-2-1680-16,3-2-336 0,4 0-64 0,4-4-16 15,5 3-704-15,4-1-144 0,5 2-16 0,4-2-16 16,5 3-160-16,5-1-48 0,3 2 0 0,4-4 0 15,2 0 64-15,1 2 16 0,1-4 0 0,-2 2 0 16,0 0-16-16,-1-4 0 0,-2-1 0 0,-2 1 0 0,-2-4-272 16,-1-3 0-16,0-3 0 0,-3 0-13056 15,-3 0-2640-15</inkml:trace>
  <inkml:trace contextRef="#ctx0" brushRef="#br3" timeOffset="-131682.18">27633 3995 5519 0,'-5'3'496'0,"2"-3"-496"0,0 0 0 0,2 0 0 0,0 1 240 0,-1-1-48 0,-1 2-16 0,-5-2 0 31,0 3-544-31,-2-2-96 0,-1 4-32 0,1-1 0 0,1-2 496 0,0 2-144 0</inkml:trace>
  <inkml:trace contextRef="#ctx0" brushRef="#br3" timeOffset="-131233.09">27414 4077 22111 0,'-5'4'976'0,"2"-4"208"0,0 2-944 0,2-1-240 0,1-1 0 0,0 0 0 0,1 0 1216 0,0 0 208 16,2 0 48-16,-1-1 0 0,3-1 192 0,-5 2 32 15,0 0 16-15,24-16 0 0,-14 9-1088 0,0-3-224 16,0 4-32-16,-1-4-16 0,0 2-160 0,0 0-16 16,-1 0-16-16,-1 1 0 0,0 1 352 0,-1-1 80 15,-1-2 16-15,0 3 0 0,1-3 160 0,-1 2 16 16,1-3 16-16,2-1 0 0,-1 0-496 0,1-2-112 15,2 1 0-15,-1 0-16 0,3-4-176 0,1 1 192 16,2 1-192-16,0-1 192 0,1 2-192 0,0 3 0 16,0-1 0-16,-1 6 0 0,-2-1 0 0,-1 6 0 15,0 0 0-15,-2 1 0 0,-1 4 0 0,-1 0 0 16,1 3 0-16,-4 1 0 0,0 1 208 0,0 0-32 16,-3 2-16-16,1-2 0 0,-2 2-32 0,0-2 0 0,-1 3 0 0,1-1 0 15,-1 0-128-15,2 1 0 0,-1-2 144 16,1 1-144-16,2-1 0 0,0 1 0 0,1-1 0 15,0 0 0-15,0 0 0 0,1-1 0 0,0 0 0 0,0-2 0 16,2-1 0-16,-2-1 0 0,1-1 0 0,-1 0 0 16,2-2 0-16,-1-3 0 0,2 3 0 0,1-3 0 15,0-3 0-15,1 1 0 0,1 1 0 0,3-2 128 16,1-1-128-16,1 1 0 0,4-3 0 0,3-1 0 16,2 1 0-16,2 0 0 0,2 0 0 0,2 0 0 15,0-1 0-15,-1 1 0 0,1-1 0 0,-2-2-128 16,-3 3 128-16,-2-3 0 0,0 2 0 0,-2 1 0 15,-1-3-256-15,-2 2 48 0,-1 3 0 0,-2-5 0 16,-1 1-944-16,-2 0-176 0,-1 0-32 16,-2 0-15856-16</inkml:trace>
  <inkml:trace contextRef="#ctx0" brushRef="#br3" timeOffset="-130565.39">27442 4494 28559 0,'-3'3'1264'0,"1"-3"272"0,-1 2-1232 0,2-2-304 0,1 0 0 0,1-2 0 0,0 2 688 0,2-3 80 0,-1 0 0 0,4-3 16 0,2-3 320 0,2-2 64 0,1 0 16 0,3-3 0 16,-1 0-720-16,1 0-144 0,1-2-16 0,-1 0-16 15,1 1-288-15,1-1 0 0,-1 0 0 0,0 0 0 16,0 3 0-16,0 1 0 0,0 0 128 0,-3 2-128 16,1 0 384-16,-1 1 32 0,1 2 0 0,0 1 0 0,0-1-128 0,1 1-32 15,-1 4 0-15,1-2 0 0,-2 2-112 16,-1 0-16-16,1 2-128 0,0 0 192 0,-1 4 80 0,-1 0 16 16,0 0 0-16,-1 0 0 0,-1 3-288 0,1 0 128 15,0 2-128-15,-2-2 0 0,0 2 144 0,0 1-144 16,-1-2 0-16,0 2 144 0,-1-4-144 0,0 2 0 15,0-2 0-15,-2 0 0 0,1 0 144 0,-1 1-144 16,-1-4 160-16,1 3-160 0,-1-1 0 0,-1 0 0 16,2 2 0-16,-2-1 0 0,-1 2 0 0,0 0 0 15,1 0 0-15,0 1 0 0,1-3 0 0,1 2 0 16,1-2 0-16,2 0 144 0,0-3-144 0,3-2 0 16,0 1 0-16,1 1 0 0,2-2 320 0,0 1 16 15,1 2 16-15,-1-1 0 0,1-3-160 0,0 3-16 16,2 0-16-16,0-2 0 0,0 2-160 0,-1-1 0 0,4-2 0 15,-2 1 0-15,1-1 0 0,2-1 0 0,-1 1 0 16,1-2 0-16,-1-2 0 0,1 1 0 0,1 0 0 0,-1 0 0 16,0-1-384-16,-2 2 64 0,3-2 0 0,-3 2 0 31,2 1-448-31,0-4-96 0,-3 3-16 0,-2 0-16880 0</inkml:trace>
  <inkml:trace contextRef="#ctx0" brushRef="#br3" timeOffset="-130098.04">29348 3907 23951 0,'-6'5'2128'0,"1"-3"-1696"0,3 0-432 0,0 1 0 0,2-3 1792 0,0 1 288 0,-1 4 48 0,-1-2 16 16,-1 4 160-16,5-4 48 0,1 4 0 0,5-5 0 15,3-2-1520-15,5-2-320 0,2-2-48 0,5-2-16 16,1-1-208-16,6-1-48 0,2-2-16 0,2 3 0 15,0-5-176-15,0 5 0 0,-1-3 0 0,-1 1 0 16,-2 3-464-16,-3-1-80 16,-1 1-16-16,-2-1-11648 0,-2 5-2320 0</inkml:trace>
  <inkml:trace contextRef="#ctx0" brushRef="#br3" timeOffset="-129282.13">30814 3419 23839 0,'1'0'512'0,"-2"-2"128"0,-2-1 0 0,2 3 48 0,0 0-560 0,-1 0-128 0,1 0 0 0,-3 0 0 16,-2 0 1904-16,-2 0 336 0,-2 0 80 0,-1 0 16 16,0-1-656-16,-2 1-128 0,2-3-16 0,-1 0-16 15,-1 0-528-15,2-1-96 0,-1 1-32 0,-1-3 0 16,1 1-448-16,0 3-96 0,-1 0 0 0,-2 2-16 16,2 2-160-16,-3 2-16 0,-3 2-128 0,-2 7 192 15,-2-1-192-15,-3 4 0 0,-1 4 0 0,-3 2 0 16,0 0 0-16,2 3-128 0,1-3 128 0,2 1-208 15,3-2 208-15,2 1 0 0,4-5 0 0,1 1 0 16,3-2 0-16,3 0 0 0,1-4 0 0,3-2 0 16,4-1 0-16,4-2 0 0,0-1 0 0,4 0 0 0,3-3 0 15,1 1 160-15,2 2-160 0,2-3 192 0,1 0 0 16,0 1 0-16,2-1 0 0,-1 2 0 0,3 0-192 16,-1 0 0-16,1 3 144 0,0 0-144 0,0 1 0 15,-2 1 0-15,1 0 0 0,-3-2 128 0,0 4-128 0,0-1 0 16,-1 0 0-16,-1 1 0 0,-1 3 0 0,-2-1 0 15,0 2 0-15,-2 2 0 0,0 3 0 0,-1 5 0 16,1 0 0-16,-2 5 0 0,2-2-224 0,0-1 32 16,-2 0 16-16,1 3 0 0,-1-2 176 0,-1-3 0 15,0 2-144-15,1-2 144 0,-2 1 0 0,-2-4 0 16,0-1 0-16,-1-2 0 0,-1-2 0 0,-2-2 0 16,0-1 0-16,-2-1 128 0,0-2-128 0,-2 0 0 15,-3 1 144-15,0-3-144 0,-2 0 0 0,-1-1 0 16,-5 1 0-16,-4 2 0 0,0-3 0 0,-5 0 0 15,-3 2 0-15,-2 0 0 0,2-3 0 0,-3 0 0 0,-1-1 0 16,1-1 0-16,2 0 0 0,1-2 0 0,2-1 0 0,4-3 0 16,3-2 0-16,4-3 0 0,3-1 0 0,3-3 0 15,3-1 0-15,2-2 0 0,3-4 0 0,4-5 128 16,0 1 192-16,5-5 32 0,2-1 16 0,1-2 0 16,2-1-48-16,3-3-16 0,1-1 0 0,0-2 0 15,0 2-112-15,3-2-32 0,2-2 0 0,3 0 0 16,2 1 0-16,2-2 0 0,3-3 0 0,-1 3 0 15,1-2 0-15,-1 4 0 0,-2-2 0 0,0 3 0 16,-4 4-160-16,-1-6 128 0,1 1-128 0,-3-2 128 16,1 0-128-16,-5-2 0 0,-2 2 144 0,-1-1-144 15,-1 1 0-15,-5 1 0 0,0 1 0 0,-3 3 0 0,-1 1 0 0,0 0 0 16,-2-3 0-16,0-3 0 16,-1 4-368-16,-1 2-32 0,0 0-16 0,2 3-20160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0:27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8238 14945 17503 0,'0'0'1552'0,"0"-3"-1232"0,0 3-320 0,0 0 0 0,1 0 816 0,-1-3 96 0,0 1 32 0,0 0 0 0,-1-4 208 0,1 4 64 0,-3-4 0 0,1-1 0 0,-2 4-320 0,1-1-64 16,-2-2-16-16,0 3 0 0,-2-3-416 0,1 2-80 16,3 2 0-16,-1 1-16 0,-4-4 160 0,0 1 48 15,-1 0 0-15,-1 2 0 0,3-2-192 0,-2-1-48 16,1 2 0-16,0-1 0 15,2 0 80-15,0-1 16 0,1 1 0 0,0 2 0 0,1 2 240 0,0 2 48 16,1-2 16-16,0 4 0 0,0 2-32 0,0 1 0 16,-1 2 0-16,-1 3 0 0,2 4-320 0,-4 0-64 15,3 2 0-15,-4 0-16 0,1 3-240 0,-4 1 128 16,-2 4-128-16,-2 2 0 0,1 3 0 0,-3 1 0 16,1 0 0-16,0 3 0 0,1-2 0 0,2 2 0 15,-1 1 0-15,2 1 0 0,3-5 0 0,1 0 0 16,1 5 0-16,1-2 0 0,4 3 176 0,2-5-176 15,2-2 192-15,3-3-192 0,3-3 0 0,0-3 0 16,3-2 0-16,2-5 0 0,-1-2 288 0,4 0-48 16,0-5-16-16,3 0 0 0,1-2-32 0,-1-4-16 0,4-1 0 15,-1-1 0-15,1-3-32 0,1-1 0 0,-2-2 0 16,0-3 0-16,1 2 32 0,-2-2 0 0,1-3 0 16,0-2 0-16,-2 2 16 0,-3-3 16 0,1 1 0 0,-2-2 0 15,1-5 16-15,-2 2 0 0,-3 0 0 0,1-1 0 16,-1-7-80-16,-2 1-16 0,-5-2 0 0,-3-1 0 15,-2 4-128-15,-3-1 0 0,-5 0 0 0,-2-4-176 16,-1 4 176-16,-3-5 0 0,0 2 128 0,-2-2-128 16,-2 3 0-16,-2-1-128 0,1 0 0 0,-2 0 0 15,2 2 128-15,4 7-160 0,3 4 160 0,-3-2-160 16,-5-5 32-16,-8-5 0 0,-3 0 0 0,-1 2 0 31,2 3-288-31,2 2-48 0,2 3-16 0,2 2 0 0,4 3-832 16,6 1-160-16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1:08.5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8700 14702 18431 0,'3'-3'1632'0,"-2"3"-1312"0,0 0-320 0,-1 3 0 0,0-3 784 0,-1 1 96 0,1 1 16 0,-1 5 0 0,-2-1 256 0,1 0 64 0,-1 4 16 0,0-1 0 0,0-3-784 0,0 1-176 16,1 2-16-16,0-3-16 0,1-1 528 0,-1 1 96 15,2 3 32-15,0-1 0 0,2 0 128 0,-2 0 16 16,0-1 16-16,1 0 0 0,0 5-128 0,0 1-32 15,-1-6 0-15,0 4 0 0,-1 7-272 0,0 3-64 16,-3 3-16-16,0 0 0 0,1-2-160 0,-2 0-48 16,1-1 0-16,-1 2 0 0,0-1 0 0,0-2 0 15,3 1 0-15,-2-5 0 0,2-1-64 0,-1-2-16 16,1 0 0-16,-1 0 0 0,-1 0-128 0,1-3-128 16,0 1 144-16,0-5-144 0,0 1 0 0,-1-3 0 0,3 1 0 15,-1-4 0-15,0 2 0 0,1-1 0 0,1-2 0 0,0 1 0 16,0-1 0-16,0-1 128 0,0 1-128 0,0 0 0 15,0-2 128-15,0 2-128 0,0 0 176 0,0 0-176 16,9-19 240-16,-4 12-64 0,2 0-16 0,2-1 0 16,-1 0 32-16,2 2 0 0,3-2 0 0,0-2 0 15,2 1-192-15,-1 2 0 0,1 0 0 0,-3 1 0 16,2 0 0-16,0 0 0 0,1 0 128 0,0-2-128 16,0 3 0-16,-1 2 0 0,0-1 0 0,-1 1 0 15,-2 1 0-15,1 1 0 0,1 1 0 0,-1 1 0 16,0 1 0-16,-1 5 0 0,-1-1 0 0,-1 6 0 15,-3 1 0-15,0 0 0 0,1 6 128 0,-5 0-128 16,2 2 0-16,-3 2 0 0,-1-1 0 0,1-2 0 16,-1 1 0-16,1-4 0 0,-1 4 0 0,0-2 0 0,2 3 0 0,-2-2 0 15,0 1 0-15,-2-1 128 0,0-2 176 0,1-2 16 16,-2 0 16-16,0-1 0 0,-4 1-160 0,0-2-48 16,-2-2 0-16,-1-2 0 0,1-1 0 0,-4-3 0 15,1 0 0-15,-3 0 0 0,1-5-128 0,0-1 0 16,-4 0 0-16,0-3 0 0,0-1 0 0,0-2 0 15,-1-3 0-15,2 2 0 0,1-4 0 0,1 3 0 16,3-2-192-16,-2-1 192 16,-2 0-656-16,0-4-16 15,0 2 0-15,2-2 0 0,3-1-480 0,2 3-80 0</inkml:trace>
  <inkml:trace contextRef="#ctx0" brushRef="#br0" timeOffset="492.16">8639 14866 15663 0,'0'-2'1392'0,"0"2"-1120"0,0-3-272 0,0 3 0 0,0 0 784 0,0 0 112 0,1 0 0 0,-1-1 16 0,1 1 1040 0,1 0 208 0,1 0 32 0,-3 0 16 0,0 0 144 0,0 0 16 16,27-6 16-16,-18 2 0 0,2-1-768 0,0 1-144 16,1 1-48-16,1-3 0 0,-1-1-704 0,2 1-144 15,1 0-16-15,-1-4-16 0,3 4-336 0,-4-4-64 16,2 4-16-16,-3 0 0 0,3 0-128 0,0-3 0 0,4 1 0 0,-1-1 0 15,3 0 0-15,0-1 128 16,3 1-128-16,2 2 128 0,1-2-128 0,3-1-192 0,-1 2 32 0,2 0-18928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4:11.6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10514 13292 23039 0,'9'-9'2048'0,"0"3"-1648"0,-3 2-400 0,-2 2 0 0,-2 1 960 0,4-4 96 0,5-3 32 0,5-4 0 0,4-4-288 0,0 1-48 16,-3 4-16-16,-4 2 0 0,-3 3-576 0,-5 0-160 16,-1 2 0-16,-1 1 0 0,-2-4 0 0,-2 5 0 15,0-4 0-15,-2 2 0 0,1-2 320 0,-2 0 0 0,0-1 0 0,-1 1 0 16,-1 3 576-16,1-1 96 0,-1 1 32 0,-1 5 0 15,-2-1-64-15,0 4-16 0,1 1 0 16,-2 5 0-16,0 0-400 0,-2 7-80 0,-2 1-16 0,0 4 0 16,-2 1-320-16,1 0-128 15,1-1 0-15,0 0 144 0,2-4-144 0,1 0 0 0,1 1 0 0,1 1 0 16,2-5 0-16,0 2 0 0,4-2 0 0,-2 2 0 16,2 0 0-16,1-2 0 0,-1 2 0 15,3-5 0-15,0 3 0 0,2 3 0 0,-1-3 0 0,1 0 0 16,2-1 0-16,0-2 0 0,1 0 0 0,1-3 0 15,1-2 0-15,2 0 0 0,1-3 0 0,0-4 0 16,2 1 0-16,0-4 0 0,2-2 0 0,1-3 0 16,0-2 0-16,-2-1 0 0,3-2 0 0,-2-4 0 0,1 1 0 15,-3 1 160-15,2-2-16 0,-3-1 0 0,1 0 32 16,1-2 0-16,-4 1 0 0,1-2 0 0,-1-2-32 0,-3 3 0 16,-1-2 0-16,-1 4 0 0,0-6 0 0,-3 2 0 15,-1 2 0-15,-1 0 0 0,-3 4-144 0,-2 2 160 16,0-3-160-16,-3 3 160 0,-1 3-160 0,-2 0 0 15,-1 4 0-15,-2 0 128 0,1 4 32 0,-1-1 0 16,2 6 0-16,2-1 0 0,1 5-160 0,0 2 128 16,2 3-128-16,0 5 128 0,1-1-128 0,1 3 128 15,0 6-128-15,1-4 128 0,1 5-128 0,0-1 0 16,2 1 0-16,1-1 0 0,2 1 0 0,0-4 0 16,0-4 0-16,3-2 0 0,1-1 0 0,0-1 0 15,1-4 0-15,1 0 0 0,1-2 0 0,-2-2 0 16,1 1 0-16,0-4 0 0,-1 0 0 0,0 1 0 15,0-4 0-15,-1-3 0 0,1 2 0 0,-1-2 0 0,1 0 0 16,1-4 0-16,-1 1 0 0,0-2 0 0,0-2 0 16,-1 0 0-16,1-2 144 0,-1-2-144 0,0-1 160 0,0-1-160 15,0 0 192-15,0-3-64 0,-3 0-128 0,1-2 192 16,-2 1-192-16,-1 1 0 0,-1 3 0 0,-4-2 0 16,0 2 0-16,-1-1 0 0,0 5 0 0,-2 2 0 15,2 0 0-15,0 5 144 0,0 4-144 0,0-1 128 16,-1 4 16-16,0 2 0 0,1 0 0 0,0 2 0 15,-2 2-144-15,1 0 0 0,1 2 0 0,-1 1 0 16,5 1 0-16,-1 4 0 0,3 2 0 0,2-1 0 16,0-1 0-16,3 0 0 0,3 0 0 0,-1 0 0 15,2-1 0-15,0-1 0 0,4 0 0 0,-2-1 0 0,1 0 0 16,1-4 0-16,0 2 0 0,2-2 0 0,0-3 0 16,0 0 0-16,2-6 0 0,0 0 0 15,1 0 0-15,-1-3 0 0,2-2 0 0,-1-3 0 0,2-3 0 16,-1 0 0-16,-1-4 0 0,-1-1 0 0,2 0 0 0,-3-3 0 15,0 1 0-15,-1-1 0 0,-3-1 0 0,-1 2 0 16,-2-1 0-16,-4 2 0 0,-1-1 0 0,-4 1 0 16,-2 1 0-16,-4 2 0 0,0 1 0 0,-3 1 128 15,1 2-128-15,-3 0 128 0,-4 1 112 0,-4 4 16 16,1-1 0-16,-2 1 0 0,-2 4-256 0,-2-1 0 16,1 2 128-16,-2 2-128 0,0 4 0 0,1 0 144 15,1 4-144-15,2 4 128 0,3 4 16 0,-1 2 0 16,2 1 0-16,0 4 0 0,3-2-144 0,0 2 0 0,3 0 0 15,0-2 128-15,2 0-128 0,1 0 0 0,0-3 0 16,2 0 0-16,0-2 0 0,1 1 0 0,1-3 0 16,2-1 0-16,-1-4 0 0,3 0 0 0,2-1 0 0,-1-4 0 15,4 0 0-15,0-2 0 0,1 0 0 0,3-2 0 16,0 1 0-16,3-3 0 0,1 0 0 0,2-3 0 16,1-1 0-16,1 2 0 0,3-4 0 0,0-4 0 15,-3 4 0-15,1-4 0 0,0 0 0 0,-1 1 0 16,1-3 0-16,-3 0 0 0,-2 2 0 0,-2-4 128 15,0 3-128-15,-2-1 0 0,-1 0 0 0,-4 0 0 16,-1-3 0-16,-2 3 0 0,-1 1 0 0,-1-2 0 16,-4 1 0-16,0 2 0 0,-2-2 0 0,-2 2 0 15,-1-1 0-15,-2 3 0 0,-3 2 0 0,0 0 0 16,-1 0 0-16,0 2 0 0,0 4 0 0,1 0-176 0,3 1 176 16,0 4 0-16,3 3 0 0,-3 0 0 0,3 5 0 0,-1-1 0 15,0 4 0-15,1 0 0 0,2 0 0 0,-1 3 0 16,1-2 0-16,1 0 0 0,2 0 0 15,0-1 0-15,2 0 0 0,-2-1 0 0,3-2 0 0,0-1 0 16,1-2 0-16,0 0 0 0,1-1 0 0,0-3 0 16,0 0 0-16,2-2 128 0,1-2-128 0,-1-2 0 15,2 0 0-15,0-4-128 0,0 0 128 0,2-6 0 16,1 0 0-16,2-2 0 0,-3-1 0 0,2 1 0 16,2-4 0-16,-1-3 0 0,2 0 0 0,1-2 0 15,-2 3 0-15,0 0 0 0,-1-1 0 0,0 1 0 16,-2 1 0-16,0 1 128 0,-1 2-128 0,-1 0 0 15,-1 2 0-15,-2 2 0 0,-2 0 0 0,-2 1 0 16,-3 5 0-16,-1 1-128 0,-2-2 128 0,-3 4 0 0,-1 1 128 16,0 0-128-16,-1 1 0 0,1 1 0 0,1 1 0 0,-1 0-128 15,0 5 128-15,0 1 0 0,1-3 0 0,3 1 0 16,-1 2 0-16,3 1 0 0,2 2 0 0,0 0 0 16,3 2 0-16,0 1 0 0,1-3 0 0,3 2 0 15,1 2 0-15,-1-1 0 0,-1-7 0 0,2 2 0 16,3 3 0-16,0-3 0 0,2-1 0 0,0 0 0 15,0 1 0-15,0-4 0 0,1 0 0 0,2-2 0 16,-1 0 0-16,0-2 0 0,1-1 0 0,0-1 0 16,2 0 0-16,1-3 0 0,3-1 0 0,-4-2 176 15,-2 2-176-15,2-6 0 0,4-1 0 0,2-2 0 0,-2-4 0 16,0-1 0-16,-2-1 0 0,-3 1 0 0,-3 1 0 16,-1-2 0-16,-3 0 0 0,-2 0-176 0,-1 0 176 15,-4 3 0-15,-1 1 0 0,-4 2 0 16,0 0 0-16,-3 1 0 0,0 2 144 0,-2-2-144 0,0 2 336 0,-1 1-32 15,0 3-16-15,0-2 0 0,-2 6-160 0,0-1-128 16,-1 2 144-16,-3 5-144 0,-1 0 0 0,0 4 0 16,-3-2 0-16,-3 4 0 0,0 0 0 0,-4 5 0 15,4 1 0-15,-1 0 0 0,1 3-128 0,1 3 128 16,2-3 0-16,0 3 0 0,1-2 0 0,1-2 0 16,3 4 0-16,3 1 0 0,0-5 0 0,5 2 0 15,0-4 0-15,5-1 0 0,0-3 0 0,3 2 0 16,1 1 0-16,6 1 0 0,1 0-128 0,2 0 128 15,4-4 0-15,1 1 0 0,-1-3 0 0,4-2-128 16,0 0 128-16,2-5 0 0,-1 2 0 0,-1-1 0 0,1-1 0 16,-2-3 0-16,0 0 0 0,-3-3 0 0,1 1 0 15,-2-2 0-15,2-2 0 0,1 0 0 0,0-4 0 16,-1 0 0-16,-1-3 0 0,-2 1 0 0,1 0 0 0,-4-2 0 16,1 2 0-16,-1-3 0 0,-3-1 0 15,-1 0 0-15,-1 2 0 0,-2-1 0 0,0 2 0 16,-4 0 0-16,0-3 0 0,-3-2 192 0,0-1-48 0,-2 3-16 15,-1 0-128-15,-1 1-144 0,0 2 144 0,-3 0-208 16,0 1 208-16,0 2 0 0,1 1 0 0,-2 3 0 16,1 2 0-16,-1 4 0 0,0 0 0 0,1 7 0 15,-1-1 0-15,2 1 0 0,1 2 0 0,0-1 0 16,3 0 0-16,1 2 0 0,1 2 0 0,1 0 0 0,3 3 0 0,-1-1 0 16,4-2 0-16,-1 1 0 0,3-1 0 0,-1-5 0 15,1 2 0-15,2-3 0 0,2 0 0 0,2-2 0 16,1 2-128-16,2-3 128 0,1 1 0 0,1-3 0 15,-2 1 0-15,2-2 0 0,0-2 0 0,0 1 0 16,0-3 0-16,-2 1 0 0,-4 0 0 0,0 0 0 16,-1-1 0-16,2 2 0 0,-1-4 0 0,1 2 0 15,-3-2 0-15,1 0 0 0,-1 0 0 0,-1-3 0 16,0 1 0-16,1-1 0 0,-1-3 0 0,0 1 0 16,-1-1 0-16,0 0 0 0,-2-3 0 0,0 1 0 15,-1 4 0-15,-2-2 0 0,0 0 0 0,-1 2 0 16,-3-3 0-16,1 5 0 0,-2 1 0 0,-3 4 0 15,2-1 0-15,-1 0 0 0,-1 4 0 0,-1 0 0 16,0 2 0-16,-2 0 0 0,0 2 0 0,-1-2 0 16,0 2 0-16,0 2 0 0,-1 0 128 0,1 2-128 0,0 3 0 15,-3-4 0-15,1 2 0 0,-1 1 0 0,2-2-240 0,-1-1-13936 16,3 0-2784-16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15:29.4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17090 11212 29487 0,'-2'-4'2624'0,"1"2"-2112"0,1-1-512 0,2 2 0 0,1 1 256 0,-1-2-64 0,1-2-16 0,0-2 0 0,3-4-176 0,2-1 0 0,-1 1 144 0,1 2-144 16,-1 2 176-16,-1 0-48 0,-1 4 0 0,-2-1 0 16,-2 3 240-16,-1 3 32 0,-4-1 16 0,1 2 0 15,-1-2 736-15,-1 2 160 0,0 2 32 0,1 0 0 16,1 2-384-16,-1 0-80 0,3-1-16 0,-1-1 0 15,2 0-368-15,3 0-80 0,1 2-16 0,-1-3 0 16,3-1-80-16,1 1-32 0,0-1 0 0,0-1 0 16,2 0-160-16,0-3-128 0,1 3 144 0,1 0-144 15,-1 0 208-15,0 1-48 0,1-1-16 0,-1 4 0 16,-1-4 48-16,1 3 0 0,1-1 0 0,2 3 0 16,2-2 32-16,1 0 16 0,2 0 0 0,0 1 0 0,-1-1-48 15,3 4 0-15,6-2 0 0,2 2 0 0,2 3 0 16,2 0-16-16,-1 0 0 0,-1-1 0 0,-2 4-176 0,7 0 0 15,5 3 144-15,6 0-144 0,0 2 160 0,1-3-32 16,0-1-128-16,1 3 192 0,0-2-64 0,1 1-128 16,-1 1 176-16,-2 2-176 0,-1-1 0 0,-1 1 0 15,0 0 0-15,1 2 0 0,-1 1 0 0,1-1 0 16,3 0 0-16,1 1 0 0,3 2 336 0,1 1 16 16,1 1 0-16,-1-3 0 0,-5 0-32 0,-2-2 0 15,-3-1 0-15,8 1 0 0,6 5-128 0,3 3-48 16,5 3 0-16,-1 2 0 0,-2-1-144 0,-3-2 0 15,0 3 0-15,-3-2 0 0,-2-3 0 0,0 3 0 16,-1-3 0-16,-3 2 0 0,1 1 0 0,-4 0-176 16,-1-3 176-16,-4-1-192 0,1 1 192 0,-1-4 0 0,2 1 0 15,-1-1 0-15,3 1 0 0,-2-5 128 0,1 2 0 16,-3-3 0-16,-2 1-128 0,0 0-128 0,-3-1 128 0,-1 0-192 16,-3-1 192-16,2 1 0 0,-2 2 0 0,0-3 0 15,-1 3 0-15,-3 0 0 0,1-3 192 0,-3-2-64 16,-2-2-128-16,-2-1-192 0,1-3 64 0,-3 0 0 15,-1-2 128-15,-3-2-128 0,-1 3 128 0,-1-6-128 16,0 2 0-16,-2-1 0 0,1-1 0 0,1 0 0 16,-2-1 128-16,1 0 0 0,0 0 0 0,-1-2 0 15,1 2 0-15,-1-2 0 0,0 1 128 0,0 1-128 16,0 0 240-16,-1-2-32 0,-2 2 0 0,0-2 0 16,-3 0-208-16,1-2 128 0,-2 1-128 0,-2-2 0 15,-2 1 0-15,-2 1 0 0,0-3 0 0,-1 0 0 0,-3 0 0 0,1 0 0 16,-4-3 0-16,1 0 0 0,-1-2 128 15,-1-1 16-15,0-2 16 0,-2-2 0 0,0-2 96 16,0-1 32-16,0-3 0 0,3 0 0 0,2 2-96 0,0-3 0 16,1 1-16-16,3 0 0 0,0 4-176 0,1-4 128 15,0 3-128-15,0-1 128 0,-2 0-128 0,1 2 0 16,0 2 144-16,0-3-144 0,-2 4 0 0,1-3 0 16,-1 2 0-16,-2 1 0 0,2-1 0 0,-4 0 0 15,1-1 0-15,0 1 0 0,0 0 0 0,0 1 0 16,-1 2 0-16,1 1 0 0,1-3 0 0,3 2 0 15,-1-3 0-15,2 3 0 0,1-1 0 0,0 0 0 16,1 2 0-16,2 0 0 0,1 1 0 0,-1 4 0 16,2-2 0-16,0 3 0 0,1 3 0 0,1 1-240 15,0 2 64-15,0 0 16 0,2 4-48 0,1-2-16 0,1 0 0 0,-1 2 0 16,1-2 224-16,0 2-144 0,2 3 144 0,-1-3-128 16,-1 1 128-16,1-1 0 0,2 0 0 0,-2 2 0 15,-2-6 0-15,1 4 0 0,2-3 0 0,0 2 0 16,2 0 0-16,-1-3 0 0,-2 1 0 0,1 2 0 15,-2-3 0-15,-1-2 0 0,-1 2 0 0,-1-2 0 16,-2 2 0-16,-1 0 0 0,0 0 0 0,-1 0 0 16,-1 4 0-16,0-3 0 0,-1 1 0 0,0-2 0 15,-1 2 0-15,0 0 0 0,-1-1 0 0,-1 3 0 16,0-1 0-16,-1 0 0 0,1 2 0 0,-1 0 0 16,0-1 0-16,0 0 0 0,2-4 0 0,-1 0 0 15,-1 1 0-15,1-4 0 0,0 1 0 0,0 1 0 16,-1-4 0-16,0 4 128 0,0-4-128 0,-3 4 128 0,-2-1 48 15,-1 2 16-15,-3 0 0 0,-3 1 0 0,-2-1-192 0,-3 4 0 16,-3 0 0-16,-3 0 0 0,-1-1 0 0,-2 4 0 16,-2-1 0-16,-1 3 0 0,-1-4 0 0,1 1 0 15,2 3 0-15,-2-2 0 0,1-2 192 0,2 4 64 16,0-5 16-16,-1 4 0 0,-1 0 64 0,0 1 16 16,3-5 0-16,1 2 0 0,2-6 0 0,-1 0 0 15,3 1 0-15,-2-6 0 0,2 1-224 0,2-2-128 16,1-2 160-16,5-2-160 0,1-2 0 0,3-4-320 15,3-6 64-15,4-5-24272 0</inkml:trace>
  <inkml:trace contextRef="#ctx0" brushRef="#br0" timeOffset="1332.95">22222 13668 21183 0,'5'0'1888'0,"-3"0"-1504"0,1-3-384 0,-1 1 0 0,1 1 3072 0,-1-2 528 0,1 0 112 0,1-1 32 0,3-2-2672 0,3-5-544 16,1 3-96-16,-1-4-32 15,0 2-784-15,-3-3-144 0,1 1-48 0,-3 0 0 0,-3-1 768 0,-2 0 160 16,-1 0 32-16,-2-3 0 0,0 2 448 0,-1-4 80 16,-1 3 32-16,-1-4 0 0,1 1-80 0,1 1-16 15,0-4 0-15,-1 1 0 0,2 2-160 0,-2-2-48 16,-1 4 0-16,1 1 0 0,-3 5-464 0,-2 1-176 16,0 6 0-16,-3 0 144 0,-1 6-144 0,-2 3 0 0,-1 1 0 15,-2 4 0-15,0 5 0 0,-4 4 0 0,0 5 0 0,-3 3 0 16,2 1 0-16,-2 2 0 0,-1 7 144 0,0 0-16 15,2 0-128-15,-1 6 192 0,0 4-64 0,3 2 0 16,4-2 192-16,7 0 64 0,4-2 0 0,6-2 0 16,4-1 304-16,7-5 64 0,6 3 16 0,6-7 0 15,6-3-192-15,10-2-48 0,5-6 0 0,8-4 0 16,4-4-400-16,6-9-128 0,1-6 0 0,6-3 0 31,5-3-832-31,1-8-208 0</inkml:trace>
  <inkml:trace contextRef="#ctx0" brushRef="#br0" timeOffset="15354.39">21243 2421 10127 0,'-26'15'896'0,"6"-3"-704"0,1-2-192 0,5 0 0 0,6-4 576 0,4-3 96 0,-2 4 16 0,-5 2 0 0,-7 8 64 0,-7 7 16 16,-5 5 0-16,-1 6 0 0,0 2-768 0,0 1 0 16,-1 3 0-16,0 1-160 0,0 3 16 0,-1-1 0 15,-3 3 0-15,-3 3 0 0,1-2 144 0,0-1 0 16,-2 4 0-16,1 3 0 0,-1 3 0 0,0 5 0 16,2 0 0-16,0-1 0 0,1 2 0 0,-3 2 0 15,-1 2-144-15,1 2-4144 16,-3 3-832-16</inkml:trace>
  <inkml:trace contextRef="#ctx0" brushRef="#br0" timeOffset="15703.69">19636 5415 22111 0,'-23'16'1968'0,"8"-4"-1584"0,3 3-384 0,3-5 0 0,4-4 752 0,3-2 64 15,-2 2 16-15,-2 7 0 0,-5 6-208 0,-5 8-48 16,-2 8 0-16,-4 3 0 0,1 4-576 0,-4 3 0 16,1 1 0-16,-2 2 0 0,-2-3 0 0,0 2 0 15,-2 1-128-15,-1 1 128 0,-1-1-176 0,-2 2 176 16,-4 2-208-16,0 3 80 16,5-4-1472-16,-2 4-304 0</inkml:trace>
  <inkml:trace contextRef="#ctx0" brushRef="#br0" timeOffset="15987.04">17808 8389 1839 0,'-14'28'0'0,"4"-8"160"0,1-1-160 0,3-4 0 0,3-8 0 0,-1-1 0 15,0 3 288-15,-5 7 32 0,-3 6 0 0,-5 10 0 16,-3 0 32-16,-1 2 16 0,1-2 0 0,0-4 0 16,3-5-48-16,1-1-16 0,1-2 0 0,0-2 0 15,2-2-176-15,0-1-128 0,2-2 144 0,0-1-144 16,1-1 688-16,-1 1 32 0,1 1 16 0,-1-1 0 16,0 3 1152-16,0 2 224 0,0 2 64 0,-2-1 0 15,2 2-192-15,0 5-16 0,1 0-16 0,0 1 0 16,0 2-1408-16,0 0-288 0,1 1-48 0,-1 2-10704 15</inkml:trace>
  <inkml:trace contextRef="#ctx0" brushRef="#br0" timeOffset="16265.47">16938 10470 9215 0,'-38'82'400'0,"12"-22"96"0,1-3-496 0,7-16 0 0,5-14 0 0,2-7 0 15,-5 15 128-15,-15 24-128 0,-15 31 0 0,-9 20 0 16,-2 4 0-16,5-16 0 0,9-13 0 0,6-14 0 15,4-10 0-15,5-4 0 0,2-8-144 0,-6 16-2576 32,3-8-512-32</inkml:trace>
  <inkml:trace contextRef="#ctx0" brushRef="#br0" timeOffset="16417.48">15880 12408 35935 0,'-25'37'1600'0,"7"-11"320"16,3 1-1536-16,4-11-384 0,4-6 0 0,4-1 0 16,-4 1-1072-16,-5 9-272 0,-6 16-64 0,-8 6-13152 15</inkml:trace>
  <inkml:trace contextRef="#ctx0" brushRef="#br0" timeOffset="16650.21">14662 14747 8287 0,'-30'56'368'0,"9"-18"80"0,3-3-448 0,4-10 0 0,5-9 0 0,2-6 0 16,-3 6 0-16,-9 11 0 0</inkml:trace>
  <inkml:trace contextRef="#ctx0" brushRef="#br0" timeOffset="16766.45">13995 15752 17503 0,'-33'60'768'0,"8"-13"176"15,4-2-752-15,6-14-192 0,7-13 0 0,1-2 0 16,-2 6-400-16,-10 19-112 0,-9 24-32 0</inkml:trace>
  <inkml:trace contextRef="#ctx0" brushRef="#br0" timeOffset="16851.08">13424 16779 12895 0,'-27'45'576'0,"7"-11"112"0,3 1-560 0,4-10-128 15,6-9 0-15,-2 2-3792 16,-2 0-800-16</inkml:trace>
  <inkml:trace contextRef="#ctx0" brushRef="#br0" timeOffset="18417.27">22629 1709 3679 0,'-5'4'320'0,"0"-1"-320"0,0 1 0 0,3-2 0 0,-1 1 128 0,-1-2-128 0,-3 4 128 0,-4 5-128 16,-4-1 512-16,-1 2 48 0,2 0 0 0,2-6 0 15,6 0-48-15,0-2 0 0,3-3 0 0,3-3 0 16,3 0 672-16,-1 0 128 0,3-4 32 0,0 4 0 16,1-3 0-16,2-1 16 0,-1 2 0 0,2 0 0 15,-1 3 16-15,1-2 0 0,0 4 0 0,-2 0 0 0,0 1-48 0,0 2-16 16,-1 1 0-16,-2 2 0 0,-2 3-448 0,-3 0-96 16,-2 5 0-16,-3 3-16 0,-3-1-48 0,-3 2-16 15,-2 0 0-15,-2 3 0 0,-1-1 96 0,-1 1 32 16,-3 3 0-16,-3 3 0 0,-2 5-176 0,-2 3-48 15,-2 0 0-15,0 3 0 0,-1-4-464 0,2 1-128 16,-1-3 0-16,0 3 0 0,-2-1 0 0,0-3 0 16,1-5 0-16,1-1 0 0,4-5-288 0,3-4-32 15,-1 0 0-15,2-4-15968 0</inkml:trace>
  <inkml:trace contextRef="#ctx0" brushRef="#br0" timeOffset="18734">22269 1722 32255 0,'-10'0'1424'0,"3"3"304"0,1 1-1392 0,2-1-336 0,1 2 0 0,1 1 0 15,-1 4 816-15,0 3 80 0,-3 6 32 0,-2 7 0 16,2 5-272-16,2 0-48 0,4 1-16 0,3-3 0 0,3-1-336 16,3-3-64-16,4-1 0 0,2-2-16 15,2-1-176-15,2-5 0 0,2 0 144 0,2 0-144 0,5-1 0 0,-2-3 0 16,-3 1 0-16,-1 0 0 0,1 2 0 0,-4 1 0 16,0 0 0-16,-3 0 0 0,-2 3-352 0,-2-3 16 15,-3 2 0-15,-3-1 0 16,0-1-1520-16,-1 0-288 0</inkml:trace>
  <inkml:trace contextRef="#ctx0" brushRef="#br0" timeOffset="19733.57">21418 1778 9215 0,'2'-5'816'0,"0"1"-656"0,2 1-160 0,-2 0 0 0,2 0 1280 0,-2-2 240 0,5-2 32 0,1-3 16 0,3-3 80 0,2-3 16 15,0-2 0-15,-2 1 0 0,1 2-384 0,-5 2-64 16,-1-2 0-16,-2 3-16 0,-3 0 432 0,-1 1 96 16,-2 1 0-16,-5 0 16 0,0 1-768 0,-4-3-144 15,0 5-48-15,-2 1 0 0,0-3-592 0,-4 2-192 16,-6 1 128-16,-3-1-128 0,-2 1 0 0,-3 3 0 16,1 0 0-16,-1 6 0 0,3 0-128 0,-1 3 128 15,2 3 0-15,3 5-144 0,-4-2 144 0,6 4 192 16,1 3-32-16,0 3-16 0,2 3 400 0,2 3 80 15,2 1 16-15,3 3 0 0,1 0-384 0,2 5-64 0,2-2 0 0,2-1-16 16,1 0-176-16,2 3 0 0,2 0 144 0,2 1-144 16,3-3 0-16,2-3 0 0,3 0 0 0,3-1 0 15,4-3 0-15,2-5 0 0,2-1 0 0,0-7 0 16,2-2 0-16,3-4 128 0,5-2-128 0,0-2 0 16,4-1 0-16,-3-3 0 0,0-2 0 0,-2-1-192 15,-2-2-736 1,-1-2-160-16,0-3-16 0</inkml:trace>
  <inkml:trace contextRef="#ctx0" brushRef="#br0" timeOffset="20122.55">22030 857 13823 0,'-17'-1'608'0,"3"-2"128"0,3 6-592 0,3-2-144 0,3 1 0 0,1-2 0 0,0 3 432 0,-2 0 48 0,-4 4 16 0,-3 3 0 0,-2 2 528 0,1 0 96 0,3 2 32 0,2 2 0 16,3 1 864-16,1 3 176 0,3-1 48 0,2 3 0 15,1 0-304-15,2 0-48 0,1 3-16 0,1-3 0 16,2 1-848-16,0-1-192 16,0 0-16-16,2-2-16 0,-1 1-560 0,-4-3-112 0,1 2-128 15,-2-1 176-15,-2-1-176 0,-1 2 0 0,-2 0-160 0,-2 1 160 31,-1 1-656-31,-1 0-48 0,-3 4 0 0,1 3-15248 16</inkml:trace>
  <inkml:trace contextRef="#ctx0" brushRef="#br0" timeOffset="20385.34">21724 888 40543 0,'0'-6'1792'0,"2"3"384"0,3 2-1744 0,0 1-432 16,1 0 0-16,0-3 0 0,4 3 256 0,6-1-16 15,9-1-16-15,11-2 0 0,10-1 16 0,7-2 0 16,4-2 0-16,2-1 0 0,2-2-240 0,-3 2 0 15,-1-3 0-15,-2 1 0 0,-1 2-160 0,-5 0-32 16,1 0 0-16,-3 4-18352 0</inkml:trace>
  <inkml:trace contextRef="#ctx0" brushRef="#br0" timeOffset="20745.3">23391 1889 40543 0,'-7'-3'1792'0,"5"3"384"0,3 0-1744 0,2-3-432 16,0 1 0-16,2 0 0 0,3 0 384 0,3 0-16 16,7-2 0-16,8-2 0 0,9-4-368 0,7 0 0 15,3 0 0-15,2-1 0 0,2-3-144 0,0 2-48 16,2-1-16-16,-3 4-12064 15,-1 0-2400-15</inkml:trace>
  <inkml:trace contextRef="#ctx0" brushRef="#br0" timeOffset="20987.8">23297 2155 40543 0,'-3'0'1792'0,"2"-2"384"0,1 1-1744 0,2 1-432 0,2-3 0 0,2 3 0 16,0 0 400-16,4 0 0 0,8-2 0 0,5 0 0 16,7 0-144-16,7 1-16 0,3-1-16 0,2 4 0 15,1-1-224-15,0 1 0 0,2 0 0 0,-2 0-18976 16</inkml:trace>
  <inkml:trace contextRef="#ctx0" brushRef="#br0" timeOffset="21423.89">25698 1448 22111 0,'-1'-20'1968'0,"-2"8"-1584"15,0 2-384-15,-2 4 0 0,1 2 2752 0,-1 1 480 0,-1 3 96 0,-4-3 0 16,-6-1-1440-16,-9 2-288 0,-7 2-64 0,-6 3-16 16,-4 10-1024-16,-3 3-208 0,-6 8-32 0,-4 9-16 15,-1 1-240-15,0 7 0 0,2 0 0 0,2 6 0 16,1 1 0-16,3 5 0 15,2-2 0-15,4 3 0 0,7-3 0 0,1-1 0 0,4 4 0 0,6-1 0 16,6-8 0-16,5-1 0 0,7 4 0 16,3 2 0-16,7-4 0 0,3-3 0 0,6-9 0 0,4-1 0 15,5-6 0-15,4-5 144 0,4-2-144 0,6-8 128 16,5 1 64-16,6-10 0 0,4 0 0 0,8-3 0 16,4-9 0-16,2-4 16 0,4-6 0 0,2-6 0 0,3-3 32 15,-1-7 0-15,0-3 0 0,-5-7 0 16,-10 5-240-16,-1-9 0 0,-3-8 0 0,-5 1 0 15,-7 2 128-15,-5-3-128 0,-4-2 0 0,-7 1 144 16,-9 2-144-16,-7 4 0 0,-7 5 0 0,-9 3 0 0,-8-1 0 0,-7 5 0 16,-6 5 0-16,-9 8-176 15,-5 7-208-15,-5 4-64 0,-6 4 0 0,-6 5-18224 16</inkml:trace>
  <inkml:trace contextRef="#ctx0" brushRef="#br1" timeOffset="33965.47">16585 10826 4607 0,'-13'-10'400'0,"2"4"-400"0,1-2 0 0,3 4 0 0,3 0 544 0,3 4 32 0,0-2 0 0,-3-2 0 0,0 1-704 0,1-3-144 0,1 3-32 0,5 0 0 16,2 3 304-16,1 0 144 0,0 0-16 0,0 0 0 15,0 0 128-15,-1 0 32 0,-2-2 0 0,-3 0 0 16,-1-1 1088-16,-3-4 224 0,-2 1 32 0,-2 0 16 16,0-4-304-16,-2 2-48 0,-1-2-16 0,-1 0 0 15,0-1-1008-15,1 1-272 0,2 2 0 0,2 0 0 16,1-1-192-16,1 2-144 0,2 0-32 0,2 1 0 0,0 0 128 15,1 2 32-15,0-1 0 0,1 0 0 16,-1 0-176-16,0-2-48 0,-1-2 0 0,0 0 0 0,-2-1 432 0,-1-5 0 16,-1-1 0-16,-2 0 176 0,0-4 208 0,-3-1 32 15,-1-1 16-15,-3-4 0 0,-3-2 144 0,-2-1 48 16,-1-2 0-16,-2-4 0 0,0-1-432 0,1-4-192 16,1 0 160-16,0-2-160 0,3 0 0 0,-2-1 0 15,2 1 0-15,-1-5-160 0,-1-4 160 0,-1-5-208 16,0-2 80-16,-1-5 128 15,4 6-512-15,-4-2 32 0,-2-8 0 0,-6-4 0 16,-2 0-1056-16,-1-6-192 0,-1-1-64 0,-1 2 0 16,-3-2 384-16,-1-2 64 0,-2 4 0 0,-1-7 16 0,1-2 1328 0,1 3 400 0,3 3 16 15,-1-3 0-15,2-1 944 0,-4-4 192 0,-2-9 48 16,-1 1 0-16,3 4 48 0,-4-5 16 0,-3-1 0 16,-1-5 0-16,0-4-608 0,1 5-112 0,5 3-32 0,-1-1 0 15,3-2-720-15,2 9-192 0,3 4 0 0,-3-4 0 16,-3-9-208-16,0-3-128 0,-2 2-32 0,-3 2 0 31,-1 6-592-31,-1-2-128 0,0-2-32 0,-1 0 0 0,7 13 656 0,-6-7 128 0,-2-6 16 0,-4 1 16 16,-2 0 304-16,1 7 0 0,3 10 0 0,-1-2 0 15,3-1 256-15,2 4 96 0,6 4 32 0,6 3 0 16,4 7 768-16,4 2 144 0,1 0 48 0,2 3 0 16,1 0-976-16,4 6-192 0,-1 1-48 0,1 3 0 15,2 6-1600-15,0 4-320 0,0 6-64 0,3 5 0 16,1 2 496-16,1 5 96 0,1 2 32 0,0 4 0 0,2 1 944 0,0 5 288 15,-1 0-128-15,-1 4 128 0,3 1-176 0,0 4 48 16,3 1 0-16,2 0 0 0,1 4 320 0,2 2 64 16,3-3 0-16,-1 6 16 0,3 4 1056 0,3-1 208 15,-1 1 32-15,3 2 16 0,0 1-928 0,1 0-176 16,1 3-32-16,2 1-16 0,1 0-304 0,1 3-128 16,2 3 0-16,2-1 128 0,1 3 64 0,0 1 0 15,0-1 0-15,-1 2 0 0,-4-3-192 0,1-4 0 16,-2 2 0-16,1 0 0 0,-1-2 128 0,0 0-128 15,0-2 0-15,0-1 128 0,-3-2 128 0,2-2 0 16,-2-1 16-16,2-1 0 0,-2 0 160 0,0-4 16 16,2 3 16-16,-2-3 0 0,-1-2-304 0,2 2-160 15,2-2 160-15,0 0-160 0,-1 1 128 0,2-2-128 0,1-1 0 16,-4 1 0-16,1-1 192 0,-2 1-48 0,-1 2-16 0,0 0 0 16,-1-2-128-16,0-1 0 0,1 3 0 0,0-3 0 15,1-2 400-15,0 2 0 0,-1 0 0 0,-1-2 0 16,-1-2 32-16,0 2 0 0,0 0 0 0,-3-2 0 15,2 1-304-15,-3-2-128 0,0 3 128 0,-3-2-128 16,1 1 0-16,-1-2 0 0,0 4 0 0,2-2-176 16,1 4 176-16,1-1 0 0,3 4 0 0,1-2 0 15,0 2 0-15,2 3 0 0,1-1 144 0,1 4-144 16,0 0 256-16,-2-2-48 0,1 1-16 0,-2 1 0 16,-1 0-16-16,-4 0-16 0,-2 0 0 0,-3-1 0 15,-2-2-160-15,-3 0 0 0,-4-1 0 0,0-3 0 16,-2-3 0-16,-2-1-144 0,-5 0 144 0,3-4 0 0,-2-2-144 15,2-2 144-15,0 0 0 0,2-4-144 0,-2-3 144 16,1-1 0-16,-2 0 0 0,0-4-128 0,-1-3-112 0,-3-2-16 16,2-2 0-16,-3 0 0 15,1-1-480-15,-4-1-96 0,0-5-32 0,-2-3 0 0,-1 1 400 0,3 3 80 16,0-1 0-16,0 1 16 0,-3-7 368 0,0 3 0 16,2 0 0-16,-3-3 0 0,-2-2 0 0,-4-1 0 15,3-3 0-15,-3 0 0 16,1 0-432-16,-1-1-112 0,-1 1-32 0,1-1 0 15,1 3-832-15,1 3-192 0,0-2-16 0,4 3-16 16,3 2 592-16,3 0 112 0,0 1 32 0,3 0 0 0,2 1 1344 0,1 5 256 16,3 2 64-16,0 1 16 0,4 1 1104 0,0 3 224 15,3 3 32-15,0 2 16 0,3 0-496 0,1 4-112 16,-1 1-16-16,1 3 0 0,2 0-464 0,-1 2-112 0,0 2 0 16,2 2-16-16,-2 0-144 0,0 2-32 0,0 2 0 0,-2 2 0 15,2 3-496-15,-2 1-96 0,1 2-32 0,-2 4 0 16,2 3-144-16,1 1-192 0,1 2 32 0,3 3 16 15,1 1 144-15,2 4-192 0,3 0 192 0,3 7-192 16,3 4 416-16,2 1 80 0,3 5 16 0,2 4 0 16,1 2 0-16,0 1 16 0,-2 0 0 0,0-1 0 15,-2 1-64-15,-1-3-16 0,-3-7 0 0,-1 6 0 16,-2 4-256-16,-3 3 0 0,-3 2 128 0,-4 0-128 16,-3-4 0-16,-4 0 0 0,-3-2-176 0,-4 1-15536 15</inkml:trace>
  <inkml:trace contextRef="#ctx0" brushRef="#br1" timeOffset="35315.6">16107 10741 9215 0,'7'0'816'0,"-1"4"-656"0,0-4-160 0,-1 2 0 0,0 2-144 0,2-2-64 0,8 4-16 0,5 4 0 0,6 3 224 0,-2-3 0 16,-4-3-160-16,-6-2 160 0,-5-5 0 0,-3 0-144 16,-5-5 144-16,-4 1 0 0,-1-2 0 0,-5 0 272 15,-1-1-16-15,-5-2 16 0,-1-1 1792 0,-4 0 368 16,1 0 64-16,-3-1 16 0,3 1-720 0,-2 0-160 15,1 2-32-15,1 0 0 0,3 0-1600 0,3 0-288 16,3 2-80-16,1-3-16 16,2 3-704-16,2 2-160 0,0-2-32 0,2 0 0 0,0-1 1280 0,-1 0 160 15,0 1 80-15,2-2 16 0,-2-1 928 0,0 2 192 16,-1 0 32-16,0-3 16 0,-1 2 0 0,-1 0 0 16,1 0 0-16,-3-1 0 0,0 2-336 0,-2 0-80 0,-1-2-16 15,-3 2 0-15,0-3-544 0,2 4-96 0,0 0-32 0,2 0 0 16,2 0-320-16,4 2 0 0,2 2 0 0,2-2-128 15,2 4-32-15,2 0 0 0,4 0 0 16,1 1 0 0,3 4-352-16,1-1-64 0,-4-1 0 0,2 2-16 0,0 3 160 0,2 0 48 0,2 2 0 0,0 0 0 15,-1 3 64-15,-2-3 32 0,2 2 0 0,-1-2 0 16,0 2 144-16,14 14-64 0,-15-15 80 16,1 0 128-16,-4 1 0 0,0-5-144 0,-2 2 144 15,-1-3 0-15,-1-3 0 0,-1 1 0 0,1 1 0 16,0-4 0-16,-1 2 0 0,1-3 144 0,0 2-144 15,0-2 128-15,-1 4-128 0,0-4 128 0,0 2-128 16,1 0 0-16,0 0-160 0,0-2 16 0,-2 0 0 16,0-2-672-16,0 0-128 0,-2 0-16 15,-4-2-16-15,0 2-112 0,-2-4-32 0,-4-3 0 0,-3 2 0 0,-1-3 592 0,-2 1 112 16,-3-1 32-16,-4 0 0 0,-6-6 1184 0,-5 1 240 16,-7-4 48-16,-2 0 16 0,-2 0-352 0,-1 1-80 15,1-1-16-15,-1 0 0 16,0-1-1232-16,3-1-240 0,2-1-48 0,0-1-16 15,-1-1-400-15,-2 0-96 16,-1-3-16-16,-3 1 0 0,-4-3 464 0,-6-3 96 0,-3 1 0 16,0-3 16-16,5 3 560 0,-3-3 128 0,-7-3 128 0,-8-1-208 0,-10-5 400 0,-5-2 64 15,-4 1 32-15,-1-5 0 0,-4-1-160 0,-7-2-128 16,-6 0 144-16,-4-5-4528 16,-1 4-912-16</inkml:trace>
  <inkml:trace contextRef="#ctx0" brushRef="#br1" timeOffset="36016.11">13033 9075 7359 0,'-173'-99'320'0,"114"66"80"0,33 19-400 0,16 8 0 0,-1 0 0 0,-25-13 0 0,-63-34 1200 0,-47-26 144 0,-32-17 48 0,-7-5 0 0,6 10-384 0,19 6-80 0,15 12-16 0,16 6 0 0,13 5-624 0,4 6-128 0,3 4-32 0,3 2 0 15,-1-1-128-15,1 3 0 0,1 0 0 0,6 1 0 16,6 2-160-16,10 2 160 0,8 2 0 0,4 3-144 16,5 3 624-16,4-1 128 0,4 8 32 0,4-1 0 15,6 1 80-15,0 3 32 0,2-2 0 0,0 1 0 16,2 1-752-16,-2-1 0 0,-2 2 0 0,-1-2 0 15,-2-3-384 1,0-2-32-16,3 5 0 0,0-2 0 0,-1-1 224 0,0 3 32 0,-2-2 16 16,-4-1 0-16,-8-4-112 0,-3 1-32 0,0 1 0 0,2-1 0 15,6 2-912 1,4-1-176-16,5 3-32 0,5 2-16 0,4 1 528 0,6 3 128 0,3 0 0 0,4-1 16 16,2 2 1984-16,3 3 400 0,2 0 80 0,0 0 16 0,0 2 416 0,2 0 96 15,-1 0 0-15,2 1 16 0,0 1-1088 0,-3-1-208 16,-1 2-64-16,-4 0 0 0,2-1-480 0,-2 0-96 15,-1-1-32-15,0 2 0 0,-1 0-288 0,1-3 0 16,1 4 0-16,0-4 0 0,3 3 0 0,5-3 0 16,2 4 0-16,2-3 0 0,4 1 0 0,2 2 0 15,5 0 0-15,4-2 160 0,3 2 384 0,6-1 80 16,4 3 16-16,6-1 0 0,4 4-304 0,3-3-48 16,5 4-16-16,-1 1 0 0,4 4-272 0,-1-2-176 15,3 3 32-15,0 3 0 0,0 0-80 0,-1 1-16 16,3 2 0-16,-1-1 0 0,-1 1 240 0,0 2 0 0,4-2 0 0,2 3-144 15,2-3 336-15,2 4 64 0,1-3 0 0,1 4 16 16,2-3 640-16,0 0 128 0,-1 2 32 0,-2-4 0 16,0 1-336-16,-2-1-64 0,-2 1-16 0,-3 2 0 15,-2-3-496-15,-3 4-160 0,-4-1 0 0,-4 1 0 16,-4-3 0-16,-6 2 0 0,-5-3 0 0,-4 0-192 31,-5 0-512-31,-6 0-80 0,-6 1-32 0,-6 0 0 0,-4-1-400 16,-11 0-64-16,-5-2-32 0,-9-2 0 0,-8 1 224 0,-5-4 32 15,-5-1 16-15,-5-1 0 0,-3-2 272 0,0-3 48 16,2-4 16-16,7 2 0 0,10-1 352 0,-3 0 80 0,-4-4 16 0,-1 1 0 0,-2 2 656 16,1 0 144-16,3-1 32 0,3 0 0 0,2 0 0 15,-2-1 16-15,0 4 0 0,-3 0 0 0,0 1-464 0,-1 3-128 16,0 2 0-16,6 2 0 0,4 0 336 0,4 6 0 16,6 0 0-16,5 2 0 0,4 3 416 0,5 3 80 15,4 4 0-15,3 3 16 0,7-2-352 0,3 8-80 16,6 1-16-16,8 7 0 0,6 2-176 0,9 4-32 15,10 7-16-15,11 5 0 0,14 6-176 0,10 3-272 16,11 3 64-16,9 4-14224 16</inkml:trace>
  <inkml:trace contextRef="#ctx0" brushRef="#br0" timeOffset="46042.77">16445 11076 3679 0</inkml:trace>
  <inkml:trace contextRef="#ctx0" brushRef="#br1" timeOffset="47432.55">16407 10908 20271 0,'11'-9'896'0,"-4"3"192"0,2 2-880 0,-4 2-208 0,-3-1 0 0,1 3 0 16,-1-1 160-16,3 1-16 0,1 0 0 0,3 0 0 15,-3 0-464 1,-1 0-112-16,-2 1-16 0,-6 2 0 0,-2-1-1248 0,-2 0-256 16,-2 2-48-16,-2-2-16 0,-1 3 1312 0,-1 1 256 0,0-2 48 0,1 2 16 0,3 0 896 15,1 0 176-15,1 0 32 0,1 4 16 0,1 0 784 0,-3 0 144 16,-1 5 48-16,0-3 0 0,-3 4-832 0,-2 4-176 15,-4 0-16-15,-4 3-16 0,-1 3 144 0,-5 3 16 16,-3 2 16-16,-3 1 0 0,-3 4-336 0,-2 1-80 16,4-6-16-16,-4 1 0 0,0-1-224 0,-5 1-64 15,-3 3 0-15,0-1 0 0,5-5 112 0,-3 0 16 16,-5 5 0-16,-2-1 0 0,-1 4-128 16,-3 0-128-16,1 5 176 0,-5-1-176 0,1 0 0 0,-4 3 0 15,-1 3-192-15,-4 0 48 16,2-2-816-16,-3 3-176 0,-3 5-16 0,-3 2-16 15,-2 4-352-15,-2 2-64 0,-1-2-16 0,3-2 0 16,11-11 736-16,-7 7 144 0,-8 6 16 0,-3 4 16 0,-3 4 1056 0,2 0 208 16,-1-2 32-16,2-2 16 0,2-2 720 0,-1 0 160 15,-1 2 32-15,-3 2 0 0,0 2-256 0,1 2-64 0,2-2 0 16,-1-4 0-16,-1 0-832 0,6-6-192 0,8-6-16 16,-5 6-16-16,-2 1-160 0,-2 4 0 0,-1 1 0 0,2-5 0 15,2-5-256-15,0 0-16 0,0 1-16 16,-1 3 0-16,-3-2-544 15,1 2-96-15,-1 0-32 0,4-4 0 0,3-3 96 0,-1-3 16 16,1 4 0-16,1 0 0 0,4-4 1232 0,1 1 240 0,0 3 48 0,0 2 16 16,1 4 448-16,1-4 80 0,0 1 32 0,0-5 0 0,3-2-832 0,2-4-160 15,7-1-48-15,1-1 0 0,5-4-208 0,-2-1 0 16,3-2 0-16,-1 3 0 0,0-4 256 0,2-1-32 16,-1-1-16-16,1-3 0 0,-1 2-16 0,0 1 0 15,1 0 0-15,-3 1 0 16,-2 4-672-16,-1 1-144 0,-1 0-16 0,-1-3-16 15,2 0-64-15,-1-1-16 0,1-1 0 0,-2 0 0 0,2 2 560 16,0-2 176-16,1 3 0 0,-1-6 0 0,-1 5 0 0,3-8 0 16,4-2 0-16,-3-1 0 0,-2 1 1056 0,0 2 112 15,2-1 32-15,-2-1 0 0,1 0 224 0,-2-1 48 16,1-1 16-16,0-1 0 0,1-1-1024 0,2-1-208 16,3 2-32-16,-1-2-16 0,1 3-208 0,-1-2 0 15,0 2 0-15,-1 3 0 16,-1-3-448-16,-1 1 32 0,-1 1 0 0,4-1 0 15,2-5-976-15,-1 4-192 0,-5 4-32 0,-2-1-16 16,0 4 128-16,-3-4 32 0,1 4 0 0,-2-1 0 16,0 3 832-16,0-2 160 0,2 0 32 0,0-1 16 0,0 0 432 0,2-4 0 0,3 0 0 0,-1-3 0 15,0-1 0-15,2 0 144 0,2 1-16 0,2-5-128 16,2 3 368-16,1-1-48 0,0 4 0 0,0-2 0 16,5 2-320-16,-3 1 0 0,-3 3 0 0,0 1 0 15,-2 2-1664 1,1 1-384-16,1 0-96 0,1-2-16 0,4-2-208 0,2-2-32 0,3-2-16 15,-2 0 0-15,1 4 1856 0,0-1 368 0,1 1 192 0,-1-4-192 16,1 3 640-16,0-7 112 0,3 2 16 0,0-4 16 16,1-1-16-16,0 1 0 0,3-2 0 0,3 1 0 15,3-5-160-15,1 2-32 0,1-3-16 0,4 1 0 0,2-4-368 16,1 0 0-16,2 1 0 0,2-1 0 16,-1 1-640-16,3-4-160 0,0 2-32 0,2-1 0 15,0-3 432-15,1 2 80 0,2-1 0 0,0-1 16 0,1 2 1312 0,1-3 256 16,3 0 48-16,0-4 16 0,2-4-512 0,0-2-112 15,4-5 0-15,1-2-16 0,2-6 544 0,1-4 112 16,1-1 32-16,2-5 0 0,1 1-208 0,2-6-32 16,4 1-16-16,2-4 0 0,4-3-592 0,2-1-112 15,1-2-32-15,-1 0 0 0,2 1-384 0,-2 3 0 16,-3 5 128-16,1-3-128 16,2-2-320-16,-3 1-80 0,-1-3-32 0,-3 4 0 15,-1 3-480-15,-1 0-112 0,-2-3 0 0,-2 0-16 0,-1 4 848 0,0 2 192 16,-3 6 0-16,-4 4 0 0,1 3 0 0,-6 3-256 0,-2 5 48 15,-2 2 16-15,-3 6-96 0,-4 2-16 0,-1 4 0 0,-2 1 0 16,-5 4 496-16,-1 5 112 0,-4 4 16 0,-3 7 0 16,-5 2 96-16,-3 6 32 0,-1 4 0 15,-4 3 0-15,-2 7-448 0,-2 3 0 0,-4 4 0 0,0 0 0 16,1 1 0-16,2-4 0 0,1-3 0 0,4-2 128 16,1-2 160-16,3-2 32 0,3 3 0 0,3-6 0 15,3 1 1088-15,4-2 240 0,2-2 32 0,2 2 16 16,3-2-528-16,2-1-96 0,3 1-32 0,1-1 0 15,1 1-784-15,2-3-256 0,3-5 160 0,1-1-160 16,2-6-304-16,2-1-144 16,6-1-16-16,5-7-16 0,4 0-256 0,4-6-48 0,5-7-16 0,4 0 0 15,5-6-528-15,4-2-96 0,0 0-32 0,1 0-9072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17:14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19628 10647 32255 0,'-8'5'2864'0,"3"-4"-2288"0,5 2-576 0,2-3 0 0,-1 0 0 0,-1-3 0 0,-1 6 0 0,1-3 0 0,0-3-192 0,2 2 192 0,3-2-208 0,-5 3 80 0,17-12 496 0,-7 5 96 15,3 0 32-15,-1-1 0 0,0-2 336 0,2 4 64 16,0-3 0-16,-2 2 16 0,2 0 176 0,-2-1 48 15,2 0 0-15,0 2 0 0,2-2-528 0,2 0-96 16,2-1-32-16,1 0 0 0,2 0-16 0,3-1 0 16,4 0 0-16,3-2 0 0,4 2-160 0,4-3-48 15,3 1 0-15,2-1 0 0,5-2-256 0,1-1 0 16,4-3 0-16,5-3 0 0,6 2 0 0,5-5 0 16,5 1 0-16,-1-2 0 0,2-3 0 0,1-3 0 15,2 4 0-15,1-6 0 0,4 2 0 0,-3 0 0 16,-1 1 0-16,1-1 0 0,5-3 160 0,0 3-32 15,-2 5 0-15,0 1 0 0,2-3 160 0,3-2 32 16,7-1 0-16,1 1 0 0,1 2-112 0,-4-2-16 0,-3 0 0 0,6-1 0 16,9 0-192-16,-1-1 0 0,-2-1 0 0,3-1 0 15,1 1 0-15,1 1-192 0,1 5 192 0,-3 0-160 16,-3-1 160-16,-3 1 0 0,-2 7 0 0,-7-2 0 16,-3 4 0-16,-3-4 0 0,1 2 0 0,-4 2-128 15,-4-2 128-15,-3 1 0 0,-5 1 0 0,-4-1 0 16,1 4 0-16,-1-1 0 0,-3 1 0 0,1-1 0 15,0 2 0-15,-3-1 0 0,-3-3 0 0,0 3 0 16,0-2 0-16,-2 1 0 0,-1 1 0 0,-2 4 0 16,-6 2 0-16,-3 0 0 0,-4 2 0 0,-3-2 0 15,-5 1 0-15,-3 2 0 0,-4-2 0 0,-4 2-128 16,0 0 128-16,-4 1 0 0,-1 0 0 0,-2-3 0 0,-1 3 0 16,-2 0 0-16,0 0 0 0,0 0 0 0,0 1 0 0,-1 0 0 15,2 1 0-15,-3-2 0 0,0 0 0 0,-1 2 0 16,0-2 0-16,-2 2 128 0,0-2-128 0,-1 3 0 15,-2 0 0-15,-1-2 0 0,-3 3 0 16,-1 0 0-16,-2 1 0 0,-1 1 0 0,-2-3 0 0,0 0 0 16,-1 0 0-16,-1-1 0 0,-2-1 224 0,0 2 32 15,2-3 0-15,-3-2 0 0,1 2-112 0,1-4-16 16,-2 1 0-16,1 0 0 0,0-4 112 0,1 1 16 16,-1-3 0-16,0 4 0 0,1-2-256 0,-2 1 0 15,-2-3 0-15,-5 2-160 0,-1-3 160 0,-4 3 0 16,-2-3 0-16,-1 4-128 0,-3 2 128 0,-2 0 0 15,-1-1 0-15,-1 3 0 0,-2-1 0 0,-2-3 0 16,-1 2 0-16,-2 1 0 0,3-1 0 0,1-1 0 0,1 1 192 16,2 2-64-16,4 0 96 0,2 1 32 0,2 4 0 0,4-3 0 15,3 3-256-15,3 2 0 0,2-2 0 16,1 3 0-16,2 0 0 0,3 0 0 0,2 0 0 0,1 0 0 16,3 0 0-16,0 3-128 0,2 1 128 0,4-1 0 15,2 2-320-15,3 0 32 0,1 4 16 0,4-3 0 16,3 3 48-16,3-2 16 0,2 2 0 0,2-3 0 15,2 1 208-15,3 2-176 0,4 1 176 0,-1-1-160 16,1 0 160-16,-1-1 0 0,2 3 0 0,0-4 0 16,-1 2 0-16,-2 1 0 0,-1-4 0 0,0 0 0 15,3-2 0-15,0 0 0 0,3 1 0 0,-1-2 0 16,2-1 0-16,-1 0 0 0,0 1 0 0,-2 0 0 16,-3 0 0-16,-2 0 128 0,-2 1-128 0,-3 1 0 0,-4 1 0 15,-2-1 0-15,-3 0 0 0,-2-1 0 0,-4 0 0 16,-1 1 0-16,-1-2 0 0,-4 1 0 0,-2 2 0 0,-1-2 0 15,-1 2 0-15,-4 0 128 0,2 3 144 0,-3-3 48 16,-2 4 0-16,0-3 0 0,0 5-32 0,-2-3 0 16,1 4 0-16,0 0 0 0,-1 2-128 0,1 4-32 15,-2 3 0-15,2 0 0 0,-2-2 64 0,0 2 0 16,2 3 0-16,-1 0 0 0,0 3-192 0,0 1 0 16,-2 4 0-16,1 4 128 0,-4 4 64 0,0 0 0 15,-3 1 0-15,-2 1 0 0,-2 2 64 0,-3-3 32 16,-1 1 0-16,-3-5 0 0,1 1-288 0,-2-2 160 15,-1-1-160-15,2-9 128 16,2-5-592-16,3-12-128 0</inkml:trace>
  <inkml:trace contextRef="#ctx0" brushRef="#br0" timeOffset="1292.1">26993 8623 40543 0,'2'-3'3600'0,"1"3"-2880"0,-1-2-576 0,-1 2-144 0,1 0 400 0,-1-2 48 0,1 2 16 0,1-2 0 0,0-2 64 0,1 1 16 16,-3-2 0-16,1-2 0 0,-4 4-224 0,1-6-32 16,0 2-16-16,0-3 0 0,-1 1 48 0,0-1 16 15,-2 0 0-15,2-1 0 0,1 0 64 0,-3 2 16 16,-1-4 0-16,0 0 0 0,-2 1 176 0,0 2 48 15,-1-1 0-15,0 4 0 0,0 0-224 0,-2 4-32 16,-1 0-16-16,-2 3 0 0,0 6-176 0,-3 3-16 16,-1 5-16-16,-1 1 0 0,1 4-160 0,-2 6 0 15,2 1 0-15,-1 2 0 0,2 3 0 0,0-2 0 16,1 3 0-16,3-1 0 0,1 1 0 0,2 3 0 0,2-3 0 16,2 2 0-16,2 1 0 0,5 1 0 0,-1 3 0 15,1 4 0-15,2 1 480 0,2 3 112 0,3 1 32 0,1-1 0 16,2 0-192-16,2-3-48 0,2-5 0 0,1-4 0 15,3-4-192-15,2-5-32 0,7-5-16 0,2-4 0 16,3-5-144-16,7-3 0 0,4-7 0 0,3-7 0 16,2-4 0-16,2-5 0 0,4-11 0 0,-2-6-16704 15,0-5-3232-15</inkml:trace>
  <inkml:trace contextRef="#ctx0" brushRef="#br1" timeOffset="9497.29">14057 5604 39615 0,'24'9'3520'0,"-1"1"-2816"0,-2-4-560 0,-5 0-144 0,2 0 128 0,9 4-128 0,25 9 192 0,33 13-64 0,30 15-128 0,9 3 0 15,-3 1 0-15,-5 0 0 0,-1 0 0 0,-4 2 0 16,-2 1 0-16,-3-1 0 0,2 5 0 0,0 2 0 15,3-3 0-15,-5 0 0 0,-6-4 0 0,4 4 0 16,6 3 0-16,3 5 0 0,3 3 0 0,2 2 0 16,2-1 0-16,2 1 0 0,-1-1 0 0,8 1 0 15,4 3 0-15,7 3 0 0,3 0 0 0,2 2 0 16,0-1-176-16,-1 2 176 0,2 5 0 0,5 1 0 16,8 7 0-16,-4-2 176 0,-11-8-176 0,9 7 0 15,7 7 0-15,4 3 0 0,6 1 192 0,-2-1 64 16,-8-7 16-16,1-1 0 0,4 7-144 0,4 0-128 0,5 3 192 15,0 1-192-15,-3-1 288 0,-1 3-48 16,-1-3-16-16,3 3 0 0,1-2-32 0,-1-1 0 16,-2 0 0-16,-2 1 0 0,2-2-192 0,3 5 0 0,3-1-144 15,-2 3 144-15,1 2 0 0,-3 0 0 0,0-4-128 16,4 3 128-16,4 2 0 0,-2-5 0 0,-6-5 0 0,3 2 0 16,8 6 0-16,-1-1 0 0,-3-6 0 0,2 0 0 15,-2 1 0-15,4 2 0 0,4 3 0 0,-7-5 0 16,-14-8 144-16,7 3-16 0,5 2-128 0,-2 2 192 15,-1 0-48-15,-3-2-16 0,1 1 0 0,-2-1 0 16,-4-5-128-16,2 2 0 0,3 1 0 0,-4-2 0 16,-2-2 0-16,-1 1 0 0,0 0-144 0,1-2 144 15,0 0 0-15,-4-3 0 0,-5-1 0 0,-8-5 0 16,-6-2 0-16,-1 1 0 0,1 3 0 0,-2-2 0 0,-1-1 0 16,-7-6 0-16,-4 0 0 0,-7-6 0 0,-3 0 192 0,-8-4-48 15,-7-3-16-15,-7-1 0 0,-4-5-128 0,-4-2 0 16,-3-1-192-16,-4-3 192 15,-7-4-688-15,-7-4-16 0,-6-4 0 0,-6-1-17920 16</inkml:trace>
  <inkml:trace contextRef="#ctx0" brushRef="#br1" timeOffset="23580.35">18627 7891 11055 0,'2'-5'976'0,"-1"-2"-784"0,1 2-192 0,1 4 0 0,-2-1 1696 0,3-4 288 0,1-4 64 0,2-6 16 0,4-3 176 0,-1-2 48 16,0 4 0-16,-3 4 0 0,-4 3-1584 0,-1 4-320 16,-2 6-64-16,-2 0-16 0,-3 4-304 0,-1 0-176 0,-3 4 32 0,1 2 0 15,-2-1 144-15,0-2-160 16,0 2 160-16,0-2-160 0,0 2 848 0,1-3 160 16,2-2 48-16,1-2 0 0,0 2 784 0,1-4 176 15,1 0 16-15,0-4 16 0,2 2-704 0,-1-2-144 0,2 1-16 16,1 0-16-16,0-3-608 0,0 2-112 0,0 2-32 0,0 2 0 15,0 0-128-15,0 2-128 0,0 4 144 0,0 1-144 16,-1 0 0-16,1 3 0 0,0 5 0 0,-1-2 0 16,1 3 0-16,-2 2 0 0,1-1-128 0,0 2 128 15,0-1 0-15,-2 1-128 0,2-3 128 0,0 0 0 16,-1-4 0-16,2 1-128 0,0-1 128 0,0-1 0 16,0-2 0-16,2-1 0 0,0-4 0 0,1 0 0 15,-1-2 0-15,3-2 0 0,0 0 0 0,0 0 0 0,0-2 0 16,0 1 0-16,0-4 0 0,2-2 0 15,2 1 0-15,0-1 0 0,3-2 0 0,-1-1 0 0,1 0 0 16,2-2 0-16,-2 0 0 0,1 2 0 0,-2-3 0 16,-3 1 0-16,0 2 0 0,-2 0 0 0,-1 0 0 0,-1-2 0 15,-2 1 0-15,-1 0 0 0,-1 0 0 0,-1-1 0 16,-1 1 0-16,-2 0 0 0,-1 0 0 0,-1 1 0 16,-3-2 0-16,-1 2 0 0,-1-2 0 0,-2 2 128 15,-1 0-128-15,0 4 0 0,0-1 0 0,-1 1 0 16,2 2 0-16,1 4 0 0,2 2 0 0,0 3 0 15,2 1 0-15,1 4 0 0,2 0 0 0,1 2 0 16,1 0 0-16,2 4 0 0,1-2 0 0,1 5 0 16,2-3 0-16,1 0 0 0,1-1 0 0,3-3 0 15,0 0 0-15,2-1 0 0,1 1 0 0,2-3 0 0,0 1 0 16,0-3 0-16,-1-5 0 0,1-1-128 0,-1-2 128 0,-2-1 0 16,-2-2 0-16,1-2 0 0,-1-1 0 0,-4-2 0 15,1 0 0-15,-3-5 0 0,-2 2 0 0,-2 0 0 16,-1-3 0-16,-3 1 0 0,-2 4 0 0,-1-2 0 15,-2 2 176-15,-1 1-176 0,0 1 192 0,-3 4-192 16,0 4 368-16,-1 2-48 0,0 5 0 0,0 0 0 16,-4 5-160-16,1 3-32 0,1 1-128 0,-1 3 192 15,-1 1-192-15,3-2 176 0,2-2-176 0,4-3 160 16,4-3-160-16,2-4 0 0,4-4 0 0,4-4 0 16,4-2 0-16,2-7 0 0,5-6 0 0,3-12-19392 15</inkml:trace>
  <inkml:trace contextRef="#ctx0" brushRef="#br1" timeOffset="25096.49">18776 7800 12895 0,'-5'8'1152'0,"2"-6"-928"0,5 2-224 0,0-4 0 0,1 0-768 15,-1 2-208-15,4 2-48 0,-1 2 0 0</inkml:trace>
  <inkml:trace contextRef="#ctx0" brushRef="#br1" timeOffset="27469.47">18718 7899 6447 0,'-4'4'576'0,"1"-2"-576"0,2-2 0 0,1-2 0 16,0 1 1120-16,0 1 112 0,-1 0 32 0,-1-3 0 15,0 1-624-15,0-2-128 0,1 0-32 0,-1-1 0 16,2 0-480-16,0 0 0 0,0 2 0 0,0-3-160 15,2 2 160-15,-2 0 0 0,1 2-144 0,-2 2 144 16,1 0 0-16,-2 0 0 0,2 2-144 0,-2 2 144 16,-1 0 0-16,1 2 0 0,-1 0 0 0,0 0 144 0,0 0 1616 0,1 0 320 15,1-2 64-15,-2 2 16 0,2 2 112 0,0 0 32 16,-1 1 0-16,1 1 0 16,-1 0-1248-16,0 2-240 0,0 1-48 0,0-3-16 0,-1-2-480 15,1 2-80-15,0-2-32 0,1 0 0 0,0-4-160 0,1 0 0 16,0-2 0-16,0 1 0 0,0-3 0 0,1-3 128 15,-1 1-128-15,1-3 0 0,-1 0 624 0,0-1 32 16,0 2 16-16,0 4 0 0,0 0 144 0,0 0 16 16,0 0 16-16,0 0 0 0,0 0-640 0,0 0-208 15,0 0 128-15,0 0-128 0,0 0 0 0,0 0 0 16,-15 16 0-16,15-12 0 0,0-2 384 0,0-2-48 16,2 3 0-16,-1-6 0 0,0-1 16 0,2 1 0 15,-2-4 0-15,1 1 0 0,1 0-224 0,-2-3-128 16,0 3 128-16,1-1-128 0,-1 1 208 0,-1-1-16 0,0 1-16 15,0 0 0-15,0 0-176 0,-1 2 0 0,-1 2 0 16,2-2 0-16,-1 2 0 0,1 0 0 0,-1 0 0 0,1-2 0 16,0 2 0-16,1-1 0 0,-1 2 0 0,0-4 0 15,1 4 0-15,-1-2 0 0,2 0 0 0,-2-1 0 16,1-1 192-16,0 1-32 0,0 0-16 0,1-2 0 16,0 1 32-16,-1 0 0 0,2 0 0 0,-1 2 0 15,1-3-176-15,-1 2 0 0,1-2 0 0,-1 0 0 16,1 2 0-16,-1-1 0 0,0 1 0 0,1 0 0 15,-2 1 0-15,0 1 0 0,1 1 0 0,-2 1 0 16,0 0 0-16,0 0 0 0,0 0 0 0,0 0 0 16,0 0 0-16,0 0 0 0,0 0 0 0,0 0 0 0,0 0 128 15,0 0-128-15,0 0 0 0,0 0 128 0,7-21-128 0,-3 14 0 16,1-2 0-16,0-1 0 0,1 0 0 0,0-2 0 16,0-2 128-16,2 2-128 0,-1-4 0 0,0 1 0 15,1-1 0-15,-1 0 0 0,2 0 0 0,-2 1 128 16,1-1-128-16,-2 4 0 0,0-2 0 0,0 3 0 15,-1 0 0-15,0 2 0 0,0-1 128 0,-1 4-128 16,0-3 128-16,-1 2-128 0,1 1 416 0,0-4 0 16,-1 1 0-16,1 3 0 0,-1-1-416 0,0-2 0 15,4-1 128-15,0-5-128 0,2-1 0 0,1-4 0 16,-1 2 0-16,1-3 0 0,1 1 0 0,2-2 0 16,0-1 0-16,-1 1 0 0,0 1 0 0,-1 1 0 15,0 1 0-15,0 0 0 0,-1 3 0 0,1-3 0 16,0 3 0-16,1 0 0 0,-1 4 0 0,-1-3 0 15,1 1 0-15,0-2 0 0,1 2 0 0,2-5 0 0,1 2 0 0,-1-2 0 16,0 3 0-16,0-2 0 0,-1-1 0 0,1 3 0 16,-1-3 0-16,1 0 0 0,-2-4 0 0,1 5 0 15,-2-4 0-15,0 0 0 0,-1 3 0 0,0-2 0 16,0 1 0-16,-2 0 0 0,2 2 0 0,-2 1 0 16,0-1 0-16,0 2 0 0,-1 1 0 0,2 1 0 15,0 0 0-15,-1 0 0 0,2 2 0 0,0-4 0 16,1 3 0-16,3-2 0 0,1 2 0 0,-1-2 0 15,0 4 0-15,0-4 0 0,-1 3 0 0,2-2 0 16,0-1 0-16,1 2 0 0,0-4 128 0,1 3-128 16,-1-2 0-16,-1-1 0 0,0 1 0 0,0-2 0 15,0 2 0-15,-2-3 0 0,1-1 0 0,-2 2 0 16,1-3 0-16,-1 4 0 0,-1-2 0 0,-1 3 0 0,-3 5 0 0,2 0 0 16,0 0 0-16,-1-2 0 15,0 2 0-15,1 0 0 0,-2 3 0 0,0-1 0 0,0 0 0 16,0-1 0-16,2 1 0 0,-2-1 0 0,2 3 0 15,-2-4 0-15,1 1 0 0,0 0 0 0,0 0 0 0,0-2 0 16,2 0 0-16,-1-3 0 0,1 1 0 0,0-2 0 16,-2 0 0-16,1 0 0 0,0 1 0 0,-1-4 0 15,2 3 0-15,-1-2 0 0,-1 1-128 0,1-1 128 16,0 5 0-16,-1-2 0 0,2 4 0 0,-1-2 0 16,0 1 0-16,-2 2 0 0,0 4 0 0,0-3 0 15,-2 2 0-15,0 1 0 0,1-1 0 0,-3-2 0 16,2 2 0-16,0-1 0 0,-1-2 0 0,1 0 0 15,0-1 0-15,0 0 0 0,1-2 0 0,0-2 0 16,0 2 0-16,1-3 0 0,0-2 0 0,-1 1 0 0,2 2 0 16,-1-3 0-16,0 0 0 0,0 4 0 0,-1-2 0 15,-1 3 0-15,1 0 0 0,-2 1 0 0,-1 3 0 0,0-1 0 16,-2 3 0-16,0-1 0 0,-1 3 0 16,0-1 0-16,0-1 0 0,0 3 0 0,-1 0 0 15,0-2 0-15,0 2 0 0,1-2 0 0,-2 0 0 0,2-1 0 16,0 0 0-16,0 1 0 0,2-3 0 0,-2-1 0 15,1 0 0-15,0-1 0 0,2 0 0 0,-1 2 0 16,0-3-128-16,2 2 128 0,-3 0 0 0,3 2 0 16,1-2 0-16,-2 4 0 0,0 2 0 0,1-2 0 15,-2-1 0-15,2 4 0 0,-1-3 0 0,0 1 0 16,0-2 0-16,-1 1 0 0,1 1 0 0,-2 0 128 0,1 2-128 16,1-4 0-16,-1 1 0 0,1 0-176 0,-1 2 176 0,1-2 128 15,-2 2-128-15,0 2 176 0,1-2-176 16,-2 2 0-16,0-1 0 0,0 2 0 0,-2 1 0 0,0 0 0 15,1 0 0-15,-2 0 0 0,1 0 0 16,-1 0 0-16,1 0 0 0,0 0 0 0,2 0 0 0,0 0-176 16,0 0 176-16,0 0-128 0,0 0 128 15,0 0 0-15,0 0 0 0,0 0 0 0,23-16 0 0,-15 10 0 16,1-3 0-16,2 2 0 0,-1 1 0 0,1-3 0 16,-1 2 0-16,1-2 0 0,-1 0 0 0,0 2 0 15,-1-2 0-15,-2 2 0 0,-1 1 0 0,-1-1 0 16,-1 1 0-16,-2 0 0 0,1 2 0 0,-2-1 0 15,-1 2 0-15,0-1 0 0,0 0 0 0,1-1 0 16,-1 2 0-16,-1-1 0 0,1-2 0 0,-1 1 0 0,1 0 0 16,-1 0 0-16,1-1 0 0,-2 2 0 15,1-2 0-15,0 2 0 0,-2 0 0 0,2-1 0 0,-1 2 0 16,-1-1 0-16,0 1 0 0,-1 3 0 0,0-2 0 0,-1 2 0 16,-1 0 0-16,0 2 0 0,0-2 0 0,-2 4 0 15,1 1 0-15,-2-1 0 0,-1 0 0 16,0 1 0-16,-1 2 0 0,-1-1 0 0,-1 0 0 0,0 0 0 15,-1 1 0-15,-1-4 0 0,-1 4 0 0,-1-4 0 16,1 2 0-16,1-4 0 0,-1 3 0 0,-1-1 0 16,-2 0 0-16,-1 2 0 0,4-1 0 0,-1-2 0 15,-2 2 0-15,3 0 0 0,-1 0 0 0,1-2 0 16,0 1 0-16,2 0 0 0,2-3 0 0,1 0 0 16,1 0 0-16,0 0 0 0,1-2 0 0,1 1 0 0,0-3 0 15,3 1 0-15,0 0 0 0,1-4 0 0,1 3 0 16,2 0 0-16,0 0 0 0,1-2 0 0,1 2 0 15,1 2 0-15,1-2 0 0,0 2 0 0,1-1 0 0,1 2 0 16,0-2 0-16,1 0 0 0,2-2 0 0,-1 1 0 16,3 0 0-16,1-2 0 0,1 0 0 0,3-1 0 15,0 0 0-15,2 1-128 0,2 0 128 16,1 1 0-16,2 0 0 0,0 3 0 0,2-2 0 0,-2 1 0 16,2 1 0-16,-2 1 0 0,-1-2 0 0,-1 1 0 15,-2 1 0-15,-1-4 0 0,-2 3 0 0,0-1 0 16,-1 0 0-16,-2 1 0 0,-1 0 0 0,-1 0 0 15,0-2 0-15,0 2 0 0,-1 2 0 0,-1-4 0 16,1 2 0-16,1-1 0 0,0 2 0 0,0 1 0 0,-1 0 0 16,1 0 0-16,0 1 0 0,1 2 0 15,-1-1 0-15,0 2 0 0,0-2 0 0,-1 4 0 0,-2 1 0 16,-1-2 0-16,0 3 0 0,-2 1 0 0,0-2 0 16,-2 3 0-16,1 1 0 0,-3 0 0 0,-1 4 0 15,-1-1 0-15,0 4 0 0,-2 3 0 0,0-1 0 0,0 0 128 16,-1 1 144-16,-2 1 48 0,4-3 0 0,-1-3 0 15,0 2 0-15,1-1 16 0,1 2 0 0,0 0 0 16,2 3-336-16,1-3 0 0,0 0 0 0,2 3 128 16,1-3-128-16,-2 2 0 0,3 2 0 0,-1-4 0 15,-1 2 0-15,1 2 0 0,1-1 0 0,-1-2 0 16,1-2 0-16,0 1 0 0,1-6 0 0,-1 2 0 0,1-4 0 16,0-2 0-16,0-3 0 0,-1-3-128 15,1-3-768-15,1-3-128 0,-1-3-48 0,0-4-18544 16</inkml:trace>
  <inkml:trace contextRef="#ctx0" brushRef="#br1" timeOffset="28443.97">21241 3872 19343 0,'-3'-3'1728'0,"2"2"-1392"0,-1-2-336 0,2 3 0 0,0-2 160 0,-1 1-32 0,-1-2-128 0,-2 0 192 16,-1-4 688-16,-1 1 128 0,-2-2 16 0,0 1 16 0,0 1 352 0,0 1 64 15,-1-1 16-15,-2 1 0 0,2 1-192 0,-1 1-16 16,-1-2-16-16,0 1 0 0,0 3-208 0,-1-2-32 16,-1 1-16-16,0 1 0 0,0-2-272 0,0 3-48 15,-1-2-16-15,-1 2 0 0,0 0-208 0,-1 0-32 16,0 2-16-16,0 2 0 0,0 1-192 0,-1-2-32 16,1 5-16-16,1 1 0 0,0 3-160 0,0 0 0 15,0 1 144-15,2 3-144 0,-1-3 0 0,3 6 0 16,0 1 0-16,0 1 0 0,2 1 0 0,-1 0 0 15,4 3 0-15,1-5 0 0,1-5 0 0,1 2 0 16,1 4 0-16,4-3 0 0,-1 2 0 0,3-4 0 16,2 0 0-16,0-1 0 0,1-1 0 0,2-2 0 15,1 1 0-15,2-4 0 0,1 0 0 0,1-1 0 0,4-2 0 16,-1-1 0-16,0-4 0 0,2-1 0 0,1 0 0 0,-1-1 0 16,0-2 0-16,-2-1 0 15,3 0 0-15,-1-3 0 0,0 0 0 0,1-2 0 0,-1 2 0 16,-3-6 0-16,1 4 0 0,-1-6 144 0,2 1-144 0,-2-2 160 15,1-1 128-15,-1-1 32 0,-1-3 0 0,-2 2 0 16,0 0-320-16,-2-1 0 0,0 2 0 0,-2-5 0 16,-3 5 128-16,0-3-128 0,-2 4 0 0,1-2 0 15,-4 3 0-15,-1-3 0 0,-1 6 0 0,-3 2 0 16,0 1 0-16,-2 0 0 0,1 4 0 0,-2 2 0 0,2-2 0 16,-3 3 0-16,2 3 0 0,0-2 0 15,1 2 0-15,1-1 0 0,1 1 0 0,0 0 0 0,2 0 384 0,0 0-16 16,1 0-16-16,1 1 0 15,1-1-352-15,1 0 128 0,-1 2-128 0,-2-2 0 0,0 0 224 0,0 0-32 16,18 10 0-16,-15-5 0 16,2 0 0-16,-1 1-16 0,0 3 0 0,-2 0 0 0,1-2-176 15,-2 5 0-15,1-2 0 0,-2 5 128 0,0-2-128 16,-1 0 0-16,0 2 144 0,-2 1-144 0,2-2 0 0,1 0 144 16,0 3-144-16,1-4 0 0,1 2 144 0,1 1-144 15,2 3 0-15,3-3 144 0,-1 0-144 0,2 2 128 16,3 2-128-16,1 1 128 0,1-1-128 0,1 0 192 15,1 1-192-15,-2-3 192 0,1-2 48 0,-3 0 16 16,1 1 0-16,-2-5 0 0,-3 0-256 0,1 1 0 16,-4-4 0-16,0-1 0 0,-1-2 0 0,-3-1 0 15,1-1 0-15,0-2 0 0,-2 2 0 0,-2-4 0 0,1 0 0 0,-1 0 0 32,-2-4-464-32,-1-1-144 0,-1-2-32 0,0-2-19968 0</inkml:trace>
  <inkml:trace contextRef="#ctx0" brushRef="#br1" timeOffset="29280.58">22043 4192 17503 0,'-3'-4'1552'0,"1"2"-1232"0,1 2-320 0,-1 0 0 0,1 0 1456 0,0 1 224 0,-2 0 48 0,1 2 16 0,-2 0-128 0,-2 4-16 0,-3 1-16 0,2 2 0 16,0 0-304-16,-1 2-64 0,3 1-16 0,1 0 0 16,3 2-176-16,2 1-16 0,1 3-16 0,1-3 0 15,4 2-128-15,-1 0-32 0,1 3 0 0,2-3 0 16,0 2-512-16,0-1-96 0,3 0-32 0,-3 2 0 15,3-3-192-15,-4 0 0 0,1 1 0 0,-3-3 0 16,0 0 0-16,-2-1-160 0,-2-5 32 0,-2-4-18000 16</inkml:trace>
  <inkml:trace contextRef="#ctx0" brushRef="#br1" timeOffset="30149.2">20772 3388 10127 0,'-3'0'896'15,"1"0"-704"-15,0 3-192 0,1-3 0 0,0 0 384 0,0 0 32 0,-2 1 16 0,-2 1 0 0,-1 1-48 0,0-3-16 0,0 3 0 0,2-3 0 0,2 0 768 0,2 0 144 16,1-2 48-16,1 1 0 0,3-2 16 0,0 0 16 15,3-4 0-15,0 5 0 0,1-2 176 0,1-1 48 16,0 2 0-16,2 1 0 0,0 0-656 0,2-1-128 16,1 2-32-16,1 1 0 0,1-2-384 0,2 2-64 15,2 0-32-15,2 0 0 0,0 0-288 0,0-3 0 16,2 3 0-16,1 0 0 0,-3-1 0 0,2 1 0 0,-2 0 0 0,2 0 0 16,-1 0 0-16,0 0 0 0,-1-3 0 15,-4 3 0-15,0 0 256 0,-2 0 0 0,-2 0 0 0,-2-2 0 16,-2 4 560-16,-1-2 96 0,-2 3 32 0,0-3 0 15,-2 4-688-15,-1-2-256 0,0-2 176 0,-2 4-176 16,0-4 320-16,-1 2-16 0,0-2-16 0,-1 2 0 16,-1-2 32-16,0 0 16 0,-1 0 0 0,-1-2 0 15,-1 2 48-15,-1-5 0 0,-1 2 0 0,-1-1 0 16,-2-2-160-16,-2-4-32 0,1 1 0 0,-3-3 0 16,0 2-64-16,0-5-128 0,-3 2 176 0,-1-2-176 15,1 1 256-15,0-1-64 0,0 4-16 0,0-4 0 16,-1 2 16-16,0 0 0 0,0 3 0 0,1 2 0 15,2-1-192-15,-1 3 128 0,2 2-128 0,1 3 128 16,0-2-128-16,2 3 0 0,1 3 0 0,2-2 0 0,4 2-304 16,2 0 16-16</inkml:trace>
  <inkml:trace contextRef="#ctx0" brushRef="#br1" timeOffset="46981.25">3498 12236 29487 0,'-5'-3'2624'0,"2"1"-2112"0,0 1-512 0,2 1 0 0,1-3 624 0,1 2 16 0,0 0 0 0,1 0 0 0,-1-3-1072 0,1-1-208 0,2 1-32 0,0 2-16 0,-1 2 464 15,0 2 96-15,1 4 128 0,-2 4-208 0,1 3 208 0,-2 2 0 0,0 1 0 0,-1 3 160 0,0 1 432 0,-2 4 96 16,-1 2 16-16,-3 5 0 0,-2 4 736 0,-1 0 160 16,-1 3 16-16,-4 3 16 0,0-3-592 0,-4 6-112 0,-2 0-32 15,-3 1 0-15,-1-1-256 0,-1 0-64 0,1-2-16 16,-7 7 0-16,-4 8-320 0,-3 4-64 0,-1-2-16 0,1 3 0 15,1 3-160-15,4-2 0 0,3-6 0 0,5-4 128 16,5-7 304-16,4-1 48 0,3-2 16 0,0-2 0 16,4 0-160-16,-1-3-16 0,0 0-16 0,0-1 0 15,0-2-304-15,0 0 0 0,-1-3 128 0,1-4-128 16,3-6-672 0,-5-2-192-16,0 3-32 0,-1-2-16 0,-1-5 224 15,2-3 48-15,-1 0 16 0,2-5 0 0,1-2-752 0,3-2-160 0,-1-8-16 16,6-1-15088-16</inkml:trace>
  <inkml:trace contextRef="#ctx0" brushRef="#br1" timeOffset="47365.44">3549 12170 40543 0,'-12'4'1792'0,"0"-1"384"0,3-1-1744 0,2-2-432 15,5 1 0-15,2 2 0 0,-1-3 352 0,-2 2-16 16,-1-1 0-16,2 2 0 0,2 3-336 0,4-3 0 16,4 4 0-16,3 2 0 0,3 1 0 0,1 3 0 0,2 6 0 0,2 5 0 15,-2 2 0-15,0 9 0 0,1 6 0 0,-5 0-128 16,1 3 128-16,-3 7 0 0,0 12 0 0,0 1 0 15,-2 4 0-15,0 2 0 0,-3 4 128 0,0 4-128 16,0 1 384-16,2 0 0 0,1 0 0 0,0-4 0 16,2-2 64-16,-1-6 0 0,1-1 16 0,-1-12 0 15,-1-3-112-15,2 6-32 0,3 6 0 0,-1 1 0 16,1-2-320-16,-1-8 0 0,-2-3 0 0,2 0 0 16,-3-2-128-16,-3-3-64 0,-1-3 0 0,-2-4 0 15,-1-2-448 1,-2-5-112-16,-2-4-16 0,-3-5 0 0,0-5-1408 0,-3-8-272 15,-2-4-64-15,-1-6-13824 0</inkml:trace>
  <inkml:trace contextRef="#ctx0" brushRef="#br1" timeOffset="47616.27">2950 13548 40543 0,'-6'1'3600'0,"1"-1"-2880"16,4 0-576-16,4 0-144 0,0 0 352 0,2-1 32 15,3 1 16-15,4-2 0 0,10-2-400 0,9-2-176 16,11-3 16-16,6-1 0 0,6-2 160 0,-2-2-128 16,-1 2 128-16,-1-3-128 15,-2 1-352-15,-2 4-64 0,-3 2-16 0,-5 4 0 16,-4 4-864-16,-6 1-176 0,-3 4-48 0,-5 1 0 15,-4 1-1168-15,-6 0-224 0,-3 2-48 0,-2-3-16 0</inkml:trace>
  <inkml:trace contextRef="#ctx0" brushRef="#br1" timeOffset="48446.81">4825 13210 37775 0,'-1'-3'3360'0,"0"0"-2688"0,1 2-544 0,0 1-128 0,1 0 432 0,0 0 48 0,1-3 16 0,2 0 0 0,2 0-496 0,3 0-128 0,2 0-16 0,3 1 0 16,2 0 16-16,2 4 0 0,5 3 0 0,1-2 0 31,5 0-368-31,2-2-64 0,3 1-16 0,1 2 0 0,0 0 352 0,-3-2 64 0,-1 2 16 0,-3-4 0 16,-2 0-112-16,-4 0-32 0,-1 0 0 0,-5 0-15424 16</inkml:trace>
  <inkml:trace contextRef="#ctx0" brushRef="#br1" timeOffset="48732.46">4915 13546 42383 0,'-1'2'3776'0,"0"-1"-3024"15,0 2-608-15,1-3-144 0,0 0 128 0,1-3-128 16,1 2 192-16,3-4-64 0,3 0-416 0,5-1-96 16,5-3 0-16,6-3-16 0,5 0 0 0,4-2 0 15,3 2 0-15,1-3 0 16,1 4-176-16,2-2-16 0,-2 3-16 0,1 4-16528 0</inkml:trace>
  <inkml:trace contextRef="#ctx0" brushRef="#br1" timeOffset="50547.18">6768 12230 11967 0,'0'-5'1072'0,"0"1"-864"0,0 3-208 0,0-2 0 0,0 3-1392 0,0-2-320 0,0-2-64 0,-2 1-16 16,1-4 400-16,-3 1 80 0,0 0 16 0,-4 6 32 0,1 0 2320 0,-3 2 464 0,-3 3 80 0,0 4 48 16,-2 0 528-16,-2 1 96 0,-1 2 32 0,-1-2 0 15,-2 2-752-15,1-2-144 0,-1-1-16 0,0-4-16 16,0 1-768-16,1-1-160 0,0-1-16 0,0-2-16 15,1 2-416-15,0-2 0 0,2-2 128 0,-2 4-128 16,2-4 336-16,-2 1 48 0,2 0 0 0,-2-1 0 16,2 4 464-16,0-4 112 0,2 4 0 0,-1-2 16 15,2 4-640-15,2-2-128 0,0 2-16 0,2 1-16 16,0 2-176-16,2 0 0 0,2 1 0 0,1-4-176 16,2 4-32-16,0-3-16 0,3 0 0 0,1 1 0 15,2-2-336-15,0 4-64 0,4-1-16 0,-1 3 0 16,1 0 144-16,2 0 32 0,1 3 0 0,0-2 0 15,0 3 288-15,-2 2 176 0,2-2-192 0,-1 4 192 0,-1-1 0 0,1 2 0 16,0 2 0-16,-2 1 0 0,1 2 0 0,-1 0 0 16,-1 8 0-16,0-2 0 0,2 0 0 0,-2 1 0 15,0 0 0-15,0 1 144 0,1 5-144 0,-1 1 0 16,0 2 0-16,-1-1 0 0,-1 2 0 0,-2-4-176 16,-1-3 48-16,-1-3 0 0,-1-1 128 0,-3-6 0 15,1-1 0-15,-2 0 0 0,-2 1 0 0,1-4 0 16,-2 4 0-16,-2 1 128 0,-1 4-128 0,-1 1-160 15,1-3 160-15,3-5-208 16,-1 2-800-16,2 0-144 0,-1-1-48 0,2 0 0 0,2-3 1200 0,1-2 144 16,-1 2 80-16,0-1 16 0,2-4 496 0,-3 1 96 15,1-2 32-15,-1-3 0 0,0-3-736 0,0 1-128 0,-1-4 0 16,0 0-128-16,-2-1 128 0,1 0 0 0,-2 0-144 16,1 1 144-16,0-4-144 0,0 4 144 0,-1-1-192 0,0 1 192 15,2 2-224-15,-1-1 64 0,2 2 16 0,1 3 0 16,-1-1 832-16,0-1 160 0,1 4 48 0,0-3 0 15,1 2-592-15,-2 1-112 0,1-3-32 0,-1-1 0 16,1 2-608 0,0-2-112-16,-1-1-16 0,0 0-16 0,0-2 592 0,-2 0 208 0,2-2 0 0,0-2 0 15,0 1 624-15,1-2 112 0,-3 0 16 0,2 0 16 16,0 1-80-16,1-4 0 0,3 0-16 0,2 0 0 16,0 0-720-16,2-2-160 0,2 0 0 0,2 0 0 0,3 1-256 0,2-2-32 15,3 3-16-15,3-2 0 16,2 4-496-16,4 1-96 0,0 0-32 0,6 5 0 15,6 3-288-15,5 3-48 0,3-2-16 0,4 0 0 16,4-2 512-16,1-1 80 0,1 1 32 0,0-4 0 16,3-2 1792-16,-2-2 352 0,-1-2 80 0,-4-2 16 0,-7 2 80 0,1-7 0 15,2-1 16-15,-5-3 0 0,0-2-1216 0</inkml:trace>
  <inkml:trace contextRef="#ctx0" brushRef="#br1" timeOffset="51998.54">7559 12935 27647 0,'-2'-5'2448'0,"-1"0"-1952"0,2 2-496 0,1 3 0 0,0-2 1216 0,-1 1 128 0,-1-6 48 0,-1-1 0 0,-2-2-544 0,-3-3-96 0,0 4-32 0,-2-1 0 16,-3 1-720-16,-4 3-160 0,-3 0-32 0,-4 2 0 16,-4 4-320-16,-3 2-80 0,-2 6-16 0,-4 0 0 15,0 9 352-15,-3 1 64 0,-2 4 0 0,1 7 16 16,3 0 464-16,2 2 96 0,5 0 0 0,2-1 16 0,1 2 480 15,1 3 80-15,3 2 32 0,4-3 0 0,5 1-736 0,5-5-256 16,6 1 144-16,3-3-144 0,4 1 0 0,3-1 0 16,1 0-224-16,2-2 80 0,2 5 144 0,0-6-192 15,0-5 192-15,0-2-192 0,4 1 0 0,0-5-16 16,2-2 0-16,2-3 0 0,-1-3 208 0,5-5 160 16,0-5-32-16,3-2 0 0,0-4 448 0,1-5 96 15,0-1 16-15,3-3 0 0,2-4-192 0,2-1-48 16,-2-2 0-16,-1 1 0 0,-3-4-448 0,1 1 128 15,-3 0-128-15,-2-3 0 0,0 1 0 0,-3-3 0 16,0 0 0-16,-4-1 0 0,-3 2-128 0,-3 1 128 16,-2 2 0-16,-4 1 0 0,-2 2 0 0,-3 0 0 15,-1 7 0-15,-4 1 0 0,-1 4 272 0,-2 2 16 16,1-1 0-16,-3 4 0 0,0-3 32 0,0 3 0 16,2 1 0-16,-1-1 0 0,2 1 96 0,0 0 32 0,3 5 0 0,1-2 0 15,2 3-240-15,0 2-32 0,2 0-16 0,1 0 0 16,1 2-160-16,0 3 0 0,2 2 0 0,0 3 0 15,0 5 0-15,0 1 0 0,0 2 0 0,-2 2 0 16,-1 7-160-16,-2 2 160 0,3-3-208 0,-2 6 80 16,0 5 128-16,3 1 0 0,-1 1 0 0,2 4 0 15,3 3 0-15,1 0 0 0,0-4 0 0,3-4 0 16,-1-1 192-16,1-6 32 0,2-3 0 0,0 0 0 16,5-1-16-16,0-2 0 0,-5-6 0 0,1-3 0 15,0-1-208-15,1-1 0 0,1 1 0 0,0-2 0 16,-1 0-288-16,-4-3-160 0,0-1-16 15,-4 3-19248-15</inkml:trace>
  <inkml:trace contextRef="#ctx0" brushRef="#br1" timeOffset="53088.83">8504 13513 2751 0,'1'0'256'0,"-1"-2"-256"0,0 1 0 0,0 1 0 0,0 0 3136 0,0 0 592 0,0 0 112 0,0 0 32 0,-1 0-176 0,1 0-48 0,0 1 0 16,0-1 0-16,0 0-1040 0,0 0-224 0,3 21-32 0,-3-11-16 15,3 2-1264-15,-2 2-256 0,3 2-48 0,0 2-16 16,-1 3-576-16,2-1-176 0,0 2 0 0,1 1 0 16,-1-2 0-16,0 1 0 0,3 0 0 0,-2 1 0 15,-1-1 0-15,0 0 0 0,0-3 0 0,-2 0 0 32,1 1-640-32,1 1-64 0,1 1-32 0,0 1 0 15,1-4-1472-15,-1 2-288 0</inkml:trace>
  <inkml:trace contextRef="#ctx0" brushRef="#br1" timeOffset="54590.18">10658 13084 28559 0,'1'-3'2544'0,"0"-4"-2032"0,1 5-512 0,-1-2 0 0,1 0 0 0,1 1-208 0,2-6 16 0,1-6 0 16,4-2-1232-16,-2-2-240 0,2 3-64 0,-4 1 0 0,-3 6 1424 0,-2 1 304 0,-1 2 0 0,-5 4 0 15,-2-1 2496-15,-4 6 432 0,-3-1 80 0,-2 4 32 16,-4 2-880-16,-2 1-176 0,-3 4-48 0,-1-1 0 15,-1 3-1232-15,0 1-256 0,1 1-64 0,2 1 0 16,7-2-384-16,2-3 0 0,3 6 0 0,3 0 0 16,3 3-384-16,2 0 0 0,3 4 0 0,0 1 0 15,1 3-400-15,0-2-96 0,1 1-16 16,-1 2 0-16,0-5-304 16,-1 2-64-16,1 3-16 0,0-5 0 0,1-1-80 0,3-5-32 15,1-3 0-15,3-4 0 0,6-3 1392 0,2-5 0 0,4-5 256 0,5-5-16 0,4-5 1136 0,5-8 224 16,4-2 64-16,0-5 0 0,3-3-672 15,-1-3-128-15,-1-2-32 0,0-2 0 0,-2 0-640 0,-4-2-192 16,-2 1 0-16,-4-1 0 16,-5 3-400-16,-3-3-160 0,-2 1-16 0,-3-1-16 15,-5 4 48-15,-3 1 16 0,-4 0 0 0,-4 4 0 0,-4 3 784 16,-2 3 176-16,-3 6 16 0,0 1 16 0,0 5 640 0,-2 1 128 16,1 6 32-16,1 3 0 0,1 0-528 15,1 2-96-15,-1 2-32 0,2 2 0 0,0 0-288 0,1 0-48 16,1 0-16-16,-2 2 0 0,3 2-256 0,-1 1 0 15,1 3 0-15,-1 4 0 0,2 1 0 0,-1 3-144 16,2-2 16-16,-1 7 0 0,3 5 128 0,0 0 0 0,2 0 0 16,3-1 0-16,2 0 128 0,2-1 0 0,5-2 0 0,0 1 0 15,3-1 64-15,2-1 0 0,0-1 16 0,1-1 0 16,-1 1-208-16,0-1 0 0,-1 0 0 16,0 0 0-1,-1 4-720-15,-2 1-48 0,-2 3 0 0,-2-5-17344 0</inkml:trace>
  <inkml:trace contextRef="#ctx0" brushRef="#br1" timeOffset="55694.27">12022 13520 31327 0,'3'1'2784'0,"0"-1"-2224"0,-2-1-560 0,-1 1 0 0,0 0 2016 0,1-3 288 0,2 2 64 0,1-2 16 0,3 0-2192 0,0-4-448 15,2-1-96-15,0-1-16 16,1 2-1136-16,0 1-224 0,-1-1-64 0,1 1 0 0,1 2 1232 0,1 2 240 15,-1 2 64-15,1 2 0 0,0 2 1120 0,0 5 224 16,0 1 64-16,-2 2 0 0,1 2-480 0,-2 4-96 16,-2 2 0-16,-1 1-16 0,-2-2-320 0,-3 0-64 15,-2 2-16-15,-3 2 0 0,-2-4-160 0,-3 6 0 16,-4 4 0-16,-5 3 128 0,-1-1-128 0,-2-3 192 16,-2 1-192-16,1-3 192 0,2-4-64 0,2-1 0 15,0-1 0-15,4-4 0 0,-1-1 192 0,1-6 48 16,1 1 0-16,0-1 0 0,2-2-32 0,-1 0 0 15,-2 1 0-15,2 0 0 0,-1 0-336 0,2-4-128 16,3 2 0-16,0-2 0 0,4 1-112 0,2-1-16 16,0 2 0-16,3 0 0 15,2 0-560-15,2 2-112 0,5 0-32 0,3 2 0 16,2 0-32-16,3-1-16 0,2 1 0 0,0-4 0 16,2-3 32-16,-1 0 0 0,2-3 0 0,0-4-12704 0</inkml:trace>
  <inkml:trace contextRef="#ctx0" brushRef="#br1" timeOffset="56614.15">12216 11905 32255 0,'-3'2'2864'0,"1"-2"-2288"0,-1 0-576 0,3 0 0 0,0 1 1040 0,2 2 112 0,-2-1 0 0,1 2 16 16,3 0-2672-16,2 2-544 0,5 2-96 0,5 0-32 0,0 1 1648 0,5-3 320 0,4 0 64 0,3 4 16 16,4-4 2224-16,3 1 448 0,3 2 80 0,3-3 32 15,1 0-1376-15,3-2-288 0,-1 0-48 0,1-2-16 16,-1 1-672-16,0-3-128 0,0-3-128 0,-2 1 192 0,-4 1-192 16,2-4 0-16,1 1 0 0,-4 0 0 15,-4 1 0-15,-4 0 0 0,-4-1 0 0,-6-1 0 0,-3 4 0 0,-3-1 0 16,-3 2 0-16,-4 0 0 0,-1 0 0 15,-2 2 0-15,0-1 0 0,-2 2 0 16,-1 3 0-16,-1-3 0 0,-2 0-144 0,1 3 144 0,-3 2 0 16,-1 0 0-16,0 2 0 0,0 3 0 0,-3 3 0 15,0 0 128-15,-1 5-128 0,2 2 0 0,-1 5 0 0,0 0 0 16,2 4 0-16,1 5 0 0,1-1 0 0,0 3 0 16,2 4 0-16,1-1 0 0,2 1 0 0,0 5 0 15,1 6 0-15,2-1 0 16,0 5-464-16,2 4-48 0,1 2 0 0,2-3 0 15,2-2 0-15,-2-6-16 16,4-7 0-16,-1 1 0 0,1-3 528 0,-1 2 0 0,3 0 0 0,-3 1 0 16,-1-4 192-16,-2-1 160 0,1-4 32 15,0 1 0-15,2 0-128 0,-1 0-32 0,1-3 0 0,1 1 0 0,2-3-224 0,1-2 0 0,0 2 0 0,1-2 0 16,0-2 0-16,0 1 128 0,-1-3-128 0,-2-3 0 16,-3-3 192-16,0 3-48 0,2 3-16 0,0-2 0 15,-3-1 32-15,-1-3 0 0,-2-2 0 0,-1-2 0 16,-1 1 160-16,-3-3 16 0,0 0 16 0,-2-3 0 15,0-1-48-15,-2-5-16 0,-1 2 0 0,0-2 0 16,0 0-32-16,-2-2 0 0,-1 1 0 0,-2-3 0 16,0-1-64-16,-2 3 0 0,1-2-16 0,-4 1 0 15,-3 5 64-15,-3-3 16 0,-1 4 0 0,-1-2 0 16,-3 6-64-16,-1-2 0 0,-1 4 0 0,0-1 0 16,1 3-192-16,0-1 176 0,1-1-176 0,0-2 160 15,1-2-160-15,-1-3 0 0,1-4 0 0,-2-4 0 0,1-4 0 16,-4-7-192-16,-3-12 64 0,-4-21-20512 15</inkml:trace>
  <inkml:trace contextRef="#ctx0" brushRef="#br1" timeOffset="69296.78">7444 12041 6447 0,'1'-4'576'0,"-2"-1"-576"0,1 1 0 0,-1 3 0 0,1-2 704 0,-1 3 48 0,-1-2 0 0,1-2 0 0,-3 1-416 0,1-6-80 0,-2-1 0 0,1 0-16 15,0-5 1968-15,2 2 400 0,-1-3 80 0,1-3 0 16,2-2 256-16,-1-1 64 0,1-2 0 0,1 0 0 16,-1-5-1600-16,0 1-304 0,0-3-64 0,-3 1-16 15,1-1-768-15,-3-1-256 0,-1-3 160 0,-3-2-160 16,-1-1 0-16,0-3 0 0,-2 0 0 0,0 1 0 15,-2 0 0-15,-1 3 0 0,0 2 0 0,-1-1 0 0,-1 2 0 0,-2-1 0 16,1 4 0-16,2-3 0 0,-2 1 448 0,4 1 128 16,-1-2 0-16,1-1 16 0,2 0 160 0,-2-3 16 15,1 1 16-15,-1-1 0 0,-1-1-256 0,-2-1-48 16,1-4-16-16,-3-2 0 0,-1 1-256 0,-1-1-48 16,-1 3-16-16,-3-2 0 0,0-2-144 0,-5 3 0 15,0-3 0-15,-1 0 0 0,2 1 0 0,-1 1 0 16,1-2-128-16,1 0 128 0,3 3-144 0,1 1 144 15,3 3-192-15,1-1 192 0,1 7 0 0,1-1-128 16,-1 4 128-16,1 1 0 0,-1 2 0 0,0 0 0 16,2 0 0-16,-3 2 0 0,1 4 0 0,0 0 0 0,0 3 0 15,0 0 0-15,-4-3 160 0,0 0-160 0,-2 0 160 16,0 0-160-16,2-1 192 0,-1 1-48 0,5-3-16 16,-1 1 0-16,4-2-128 0,2-3 0 0,4-5 0 0,0-3 0 15,3-5 0-15,1-3 0 0,0 1 0 0,1 3 0 16,2 0-208-16,1-1 80 0,1 5 128 0,-3 0-208 15,1 5 208-15,1 1-176 0,-2 3 176 0,0 0-160 16,0 3 160-16,0-3 0 0,-1 3 0 0,0-1 0 16,0-2 0-16,0 3 128 0,-2-1-128 0,-1 4 0 15,1 4 0-15,-3 1 128 0,0-1-128 0,-1 1 0 16,0-1 0-16,1 2 0 0,0 0 0 0,1 0 0 16,1-2 0-16,1 1 0 0,2-2 0 0,3-2 0 15,1 2 0-15,2-4 0 0,0-1 0 0,3 0 0 16,2-1 0-16,2-3 0 0,1 0 0 0,3-5-128 15,-3 5 128-15,1-3 0 0,3 5 0 0,-2-2 0 0,-2 7 0 16,-2 5 0-16,-3 2 0 0,-2 5 0 0,-3 3 0 16,-3 2 0-16,-1 4 0 0,-3 2 0 0,1 0 0 0,-3 1 0 15,-2 3 0-15,-3 0 0 0,0 1 0 0,2 0 0 16,-1-4 0-16,3 0 0 0,1-1 0 0,2-1 0 16,1-1 0-16,2-1 0 0,3-1 0 0,-1-2 0 15,2-1 0-15,-1 1 0 0,1-2 0 0,-1 2 0 16,0 1 0-16,-1-2 0 0,1 1 0 0,-1 0 0 15,0 2 0-15,-1-2 0 0,0 1 0 0,1 3 0 16,0-3 0-16,-1 3 0 0,2 0 0 0,-1 3 0 16,0 0 0-16,-2 1 0 0,1 2 0 0,-1 3 0 15,-1 2 0-15,0 4 0 0,0 3 0 0,-2 1 0 16,2 4 0-16,0 2 0 0,-2 1 128 0,3 1-128 0,1-1 128 16,1-4-128-16,3-5 0 0,0-3 0 0,3 0 0 0,0-2 0 15,1-3 0-15,1-3 0 0,0-2 0 16,0 0 0-16,0-4 0 0,1 0 0 0,-1-4 0 0,1 0 0 15,0-2 0-15,0 0 0 0,1-3 0 0,0-1 0 16,0-2 0-16,2-2 0 0,0 2 0 0,-1-4 0 16,2 1 0-16,0-5 0 0,1 3 0 0,-2 0-128 15,-2 1 128-15,1-3 0 0,-2 3 0 0,0 0 0 16,-2 3 0-16,-2 1 0 0,0 2 0 0,-1 2 0 16,-1 1 0-16,0 0 0 0,0 4 0 0,-1 0 0 15,1 3 0-15,0 1 0 0,1 4 0 0,0 5 0 16,3 0 0-16,-1 3 0 0,5 5 0 0,1-2 0 0,3 1 0 15,3 2 0-15,5 2 0 0,2-3 128 0,4 2-128 16,2-4 0-16,3-1 0 0,4-4 0 0,2 0 0 16,4-3 0-16,1 0 0 0,2 0 128 0,2 0-128 0,0 2 0 15,-1 0 0-15,6 2-18480 16</inkml:trace>
  <inkml:trace contextRef="#ctx0" brushRef="#br1" timeOffset="70879.98">10962 12185 35007 0,'1'-6'3120'0,"2"0"-2496"0,-2 1-496 0,0 4-128 0,0-2 0 0,2 0 0 0,-1-4 0 0,2-6 0 0,4-6-144 0,-4-2 144 16,-1-1-160-16,-2 2 160 0,-2-2 592 0,-3 1 224 16,-1-3 32-16,-2 0 16 15,-3-2 0-15,-1-5 0 0,-3-1 0 0,-2-3 0 0,-4-2-432 0,1-1-96 16,-2-3-16-16,0-4 0 0,-4-6-144 0,1 1-48 15,0-3 0-15,1-2 0 0,2 2 0 0,0-4 0 16,2-2 0-16,0 1 0 0,0 1-128 16,2 4 192-16,0-2-192 0,-2 5 192 0,1 0-192 0,-5 2 128 15,1 1-128-15,-4-1 128 0,0 3 80 0,-1 2 16 16,2 2 0-16,-2 3 0 0,-3-4-16 0,1 1 0 16,0-4 0-16,1 2 0 0,-2-5-48 0,1-2-16 15,0 2 0-15,1-5 0 0,2-4-144 0,-2 0 0 16,2 0 0-16,2 3 128 0,3 1-128 0,0 2 0 0,1 0 0 0,-1-3-176 15,-4-2 176-15,2 3-128 0,0 1 128 0,-1 5-128 16,0 0 128-16,-1 5 0 0,1 1 0 0,-2-2 0 16,1 7 0-16,0-2 0 0,2 3 0 0,1-2 176 15,1 5-176-15,2-5 0 0,2 1 0 0,2-2 0 16,-1 7 0-16,5-1 0 0,0 1 0 0,1 0 128 16,0 1-128-16,-1-1 0 0,-1 0 0 0,0 2 0 15,0 1 0-15,-4 0 0 0,0 2 0 0,-5-3 0 16,0 5 0-16,-4-2 0 0,-2 4 0 0,-2-4 0 15,1 3 0-15,-3-1 0 0,-3 1 0 0,2 1 0 16,5 4 0-16,-1-5 0 0,-1 2 0 0,2-1 0 0,3 2 0 16,5-2 0-16,0 1 0 0,4-1 0 0,3-1 0 15,1 0 0-15,3-4 0 0,3 1 0 0,1 0 0 0,0-1 0 16,1 1 0-16,0 0 0 0,0 2 0 0,-2 4 0 16,1-2 0-16,-2 6 0 0,1 1 0 0,-2 2 0 15,-2 0 128-15,-2 3-128 0,0-1 0 0,-3 1 0 16,2 3 0-16,-3-2 128 0,2 2 64 0,-1 1 0 15,2-1 0-15,1-1 0 0,-2 0-192 0,3 0 0 16,3 1 0-16,1 0 0 0,-1 1 0 0,1-3 0 16,1 3 0-16,-1-4 0 0,1 4 0 0,-1-4 0 15,1 4 0-15,0-4 0 0,0 4 0 0,-1 0 0 16,1-1-176-16,0 1 176 0,0 3 0 0,-1-2 0 16,1 3 0-16,0 2 0 0,-1 0 0 0,1 4 0 15,-1 2 128-15,0 0-128 0,1 4 0 0,0 0 0 16,0 3 0-16,0 1 0 0,1 3 0 0,0-1 0 0,2 3 0 15,-1 6 0-15,1 0 0 0,0 1 0 0,0 0 0 0,0 1 0 16,-1-1-128-16,0 0 128 0,0-3-128 0,-1 0 128 16,1-6 0-16,-1 0 0 0,2-3 0 0,-1-4 0 15,1-2 0-15,0-1 0 0,1-4 0 0,1-3 0 16,0 0 0-16,1 0 0 0,2-3 0 0,1-4 0 16,3 1 0-16,-2-4 0 0,2-2 0 0,0-3 0 15,0-2 0-15,0-4 0 0,1 1 0 0,-2-2-128 16,0 1 128-16,-1 1 0 0,0 1 0 0,0 1 0 15,1 2 0-15,-1-3 0 0,3 2 0 0,0 0 0 16,1-1 0-16,-1 3 0 0,1-1 0 0,0 4 0 16,2-4 0-16,-1 4 0 0,1-4 0 0,-1 6 0 0,1 0 0 15,-2 1 0-15,1 5 0 0,-2-1 0 16,1 5 0-16,-1 3 0 0,1 3 0 0,0 0 0 0,-2 4 0 0,1 0 0 16,-1 5 0-16,2-3 0 0,-2-2 0 15,3 0 0-15,2 2 0 0,4 1 0 0,3-3 0 16,6-4 0-16,8 0 0 0,8-6 0 15,5 0 0-15,6-6 0 0,11-3 0 0,7-2 0 0,6-1-192 0</inkml:trace>
  <inkml:trace contextRef="#ctx0" brushRef="#br1" timeOffset="85279.48">18873 7438 19343 0,'-12'9'1728'0,"3"-3"-1392"0,5-2-336 0,1-2 0 0,2 2 1904 0,0-3 304 0,-6 5 64 0,-3 5 16 16,-1-1 272-16,1 0 48 0,4-4 16 0,5-6 0 15,5-4-1232-15,3-2-240 0,7-6-64 0,1-4 0 16,2 1-704-16,3-1-128 0,1 2-48 0,0 2 0 15,1 2-208-15,-2 4 0 0,0 6 0 0,-2 0 0 16,-2 4 0-16,-1 2 0 0,0 6 0 0,-2 4 0 16,0 3 0-16,-3 1 0 0,0 2 0 0,1 0 0 15,-3 3 0-15,1-3 0 0,1 0 0 0,-1-3 0 16,3-1 0-16,0-4 0 0,3-2 0 0,1-2 0 16,2-1 0-16,0-3 0 0,1 0 0 0,0-2 0 15,2-1 0-15,-1-2 0 0,0 1 0 0,-1-1 0 16,0 2 288-16,-1-1 16 0,-2 5 0 0,-3-4 0 0,0 1-304 15,-2 1 0-15,-4 0 0 0,1 0 0 0,-3 1 0 0,-2 0 0 16,0 0 0-16,-2 2 0 0,0-2 0 0,1 0 0 16,-1-2 0-16,0 0 0 0,2 1 0 0,-1-2 0 15,3 0 0-15,0 0 0 0,1 0 0 0,0-3 0 16,0 4 0-16,1-2 0 0,0-1 0 0,-1 2 0 16,-1-1 0-16,0 2 0 0,0 0 0 0,-2-2 0 15,-1 2 0-15,-2-2 0 0,0-2 0 0,-2 4 0 16,-1-1 0-16,-2-2 0 0,0 1 176 0,-2 1-32 15,-2-2 0-15,0 1 0 0,1 0 160 0,-1 0 16 16,-1-2 16-16,2 3 0 0,0-3-192 0,1 0-144 16,1 1 192-16,-1 1-192 0,2 1 0 0,2 1 0 0,-2-2 0 15,1 4 0-15,0 2 0 0,-1 0 0 0,0 2 0 0,0 2 0 16,1 2 0-16,-3 1 160 0,0 2-160 0,0 4 128 16,-1-2-128-16,-1 1 0 0,1 2 0 0,-1-1 0 15,2-5 0-15,-2 0 0 0,-2 4 0 0,-1-2 0 16,-1 1 0-16,2-1 0 0,0-4 0 0,0 1 0 15,2-3-128-15,-1-2 128 0,2 0 0 0,-1-4 0 16,2 0-192-16,-1 1 16 0,2-1 16 0,1 0-13024 16,1-1-2592-16</inkml:trace>
  <inkml:trace contextRef="#ctx0" brushRef="#br1" timeOffset="91487.09">14687 5305 3679 0,'-12'8'320'0,"5"-5"-320"0,1 3 0 0,3-5 0 0,3 2 3920 0,2-1 720 0,0-2 144 0,2 2 16 0,3 1-2336 0,6 2-480 0,4-4-80 0,9 2-32 16,5-3-544-16,8-4-112 15,6 2-32-15,7-2 0 0,6 0-144 0,9-1-16 0,6 2-16 0,6-1 0 16,2-2-672-16,6 2-128 15,6 2-16-15,7 2-16 0,7 2-176 0,6 2 0 0,-3-1 0 0,10 1-176 16,10 7 176-16,5-1-160 0,-4-4 160 0,10 4-160 16,9 0 160-16,9 3 0 0,1-5-144 0,9 3 144 15,6 2 0-15,6 2 0 0,5 1 128 0,7 2-128 16,8 2 896-16,8 1 112 0,8-1 16 0,5-4 0 16,3 0-320-16,5-1-64 0,5-5-16 0,3-4 0 15,-3-2-464-15,4-4-160 0,3-4 0 0,-13-5 144 16,-14 2-144-16,16-8 0 0,14-1-160 0,5 0-18448 15</inkml:trace>
  <inkml:trace contextRef="#ctx0" brushRef="#br1" timeOffset="92198.49">16149 6454 15663 0,'9'-9'1392'0,"0"0"-1120"0,1 2-272 0,2 1 0 0,-1 0 2240 0,3 2 384 0,4-1 64 0,14-5 32 0,22-4-688 0,21-4-144 16,21-3-32-16,14 1 0 0,5 0-256 0,7 4-64 16,9 4-16-16,2 1 0 0,2 3-512 0,8 2-112 15,11 0 0-15,7 2-16 0,2 2-432 0,12 2-96 16,15 0-16-16,11 2 0 0,11 2-144 0,9 0-16 0,13 4-16 0,8-2 0 15,4 2 32-15,6 1 0 0,6 0 0 16,10 1 0-16,11 1 48 0,7-3 16 0,3-2 0 0,7-4 0 16,4-2 256-16,14 2 48 0,10 0 16 0,7-2 0 15,2 0-208-15,3-4-48 0,1-2 0 0,1-2 0 16,-1 0-320-16,-2 0 0 0,-1-5 0 0,-6 3 0 16,-5-2-240-16,-3 2-112 0</inkml:trace>
  <inkml:trace contextRef="#ctx0" brushRef="#br1" timeOffset="93098.39">19612 8253 32255 0,'-9'4'2864'0,"4"-4"-2288"0,5 0-576 0,0 0 0 0,1 0 544 0,1 2 0 0,-2-2 0 0,-2 4 0 0,4-2-544 0,3-2 0 0,4 1 0 0,9-2 0 16,4-4 0-16,8-1 0 0,6-1 0 0,8-2-144 15,9-1 624-15,13 0 128 0,15-2 32 0,16-4 0 16,12 0 464-16,16-3 112 0,13 1 0 0,5-1 16 15,6 2-608-15,12-2-128 0,15 1-32 0,15 2 0 16,10-3-160-16,8-1-48 0,9 2 0 0,6 2 0 16,5 1 0-16,7 1 0 0,6 4 0 0,9 2 0 0,9-2 32 15,6 1 0-15,4 3 0 0,6-2 0 16,4-1-128-16,2-3-32 0,3 0 0 0,2-1 0 0,3 0-128 16,-2 3 128-16,0-5-128 0,-3 2 128 0,-1 0-128 0,-6-1 0 15,0 2 0-15,-5 4 0 16,-4-1-736-16,1 2-80 0</inkml:trace>
  <inkml:trace contextRef="#ctx0" brushRef="#br1" timeOffset="93783.33">21464 9376 26719 0,'7'0'2368'0,"2"0"-1888"0,-1 2-480 0,-1-2 0 0,0 4 1456 0,6-4 192 0,9 4 32 0,16 1 16 0,19-2-1248 0,16 0-240 16,15-2-48-16,10 1-16 0,3 2 160 0,8-1 16 16,7-6 16-16,9 1 0 0,10-3 384 0,6-1 80 0,6-1 16 0,6-1 0 15,8 4-192-15,2-2-48 0,-5 2 0 0,9 2 0 16,9 2-256-16,7-3-64 16,10 2-16-16,5-2 0 0,6-3 16 0,6-2 16 0,6-4 0 15,12 0 0-15,6-4 128 0,6 0 32 0,3-3 0 0,6 1 0 16,3-2 112-16,1-5 32 0,2 3 0 15,9-5 0-15,5 1-384 0,3 0-64 0,1 1 0 0,2-1-128 16,-4 4 0-16,5-2 0 0,3 5-160 0,-6-1 160 16,-4 1-960-1,-11 3-80-15,-7 6-16 0,-14 2-17904 0</inkml:trace>
  <inkml:trace contextRef="#ctx0" brushRef="#br1" timeOffset="94413.48">24259 10902 42383 0,'10'0'3776'0,"-1"0"-3024"0,1-3-608 0,-1-1-144 0,0 4 224 0,4-2 16 0,11-4 0 0,15-2 0 0,18 0-528 0,12-2-96 0,8 0-32 0,2-1 0 15,0 1-96-15,7 0-32 0,5-2 0 0,9-1 0 0,7 3 544 0,8 1 0 16,10-4 0-16,12-3 144 0,9 0 352 0,8 1 64 16,10 2 16-16,6-5 0 0,6 2 32 0,6-1 16 15,7 2 0-15,9-1 0 0,7 0-160 0,6 0-16 16,6 0-16-16,10 1 0 0,6-1 112 0,8 0 32 15,6 1 0-15,2 1 0 0,-3-2-240 0,1 1-32 0,2 2-16 16,-2 0 0-16,-3 1-288 0,-6 2-256 0,-5 4 64 0,-6-3 0 31,-4 6-864-31,-13 0-160 0,-11 6-48 0,-7-1 0 0</inkml:trace>
  <inkml:trace contextRef="#ctx0" brushRef="#br1" timeOffset="94946.32">27617 12612 43311 0,'50'6'3840'0,"-13"-5"-3072"0,-3 2-608 0,-3-6-160 0,-5 1 320 0,1-2 48 0,14-2 0 0,32-1 0 0,50-6-368 0,51-3 0 0,35-2 0 0,15-2 0 15,7 1 0-15,4 1-128 0,7-2 0 0,4 1 0 16,3-2-336-16,-3 4-64 0,0-2-16 0,-1-2-18544 16</inkml:trace>
  <inkml:trace contextRef="#ctx0" brushRef="#br1" timeOffset="95735.12">26112 4777 35935 0,'-6'11'3200'0,"0"-1"-2560"0,1 0-512 0,1-2-128 0,3-1 1024 0,2-1 192 0,0 4 48 0,1 6 0 16,1 8-912-16,1 12-176 0,4 14-48 0,0 4 0 16,2 7-128-16,-1 2 128 0,-1 0-128 0,-1 0 128 0,-1-6-128 0,0-4 0 15,-1-5 0-15,0-4 0 16,-1-6-320-16,-1-6 0 0,0-7 0 0,-2-5-17616 15</inkml:trace>
  <inkml:trace contextRef="#ctx0" brushRef="#br1" timeOffset="95930.1">25811 4215 44223 0,'1'0'1968'0,"0"-1"400"0,0 0-1904 0,2 1-464 16,0 0 0-16,2 0 0 0,3-3 0 0,2 3 0 16,7-1 0-16,8 1 0 15,4 0-320-15,2 0-96 0,-3 1-32 0,-1 8-12368 16,-7-1-2480-16</inkml:trace>
  <inkml:trace contextRef="#ctx0" brushRef="#br1" timeOffset="96296.76">26561 5175 35935 0,'-6'33'1600'0,"0"-13"320"0,0 1-1536 0,2-7-384 0,3-6 0 0,-1-4 0 16,2 2 464-16,-1 7 32 0,-1 4 0 0,-2 5 0 15,0 2 32-15,2-2 16 0,1-5 0 0,-1-4 0 16,1-3-416-16,1-5-128 0,-1-2 0 0,0-6 0 15,-2-2 160-15,-1-5-160 0,-1-3 128 0,-1-4-128 0,-2-4 496 0,-2-5 16 16,-3-5 0-16,0-4 0 0,-1 0-336 16,2-2-176-16,-1 1 192 0,0-8-192 15,0-6 272-15,2-5-48 0,3 5-16 0,3 9 0 0,5 6-208 16,1 10 128-16,4 9-128 0,4 6 0 0,0 4 0 0,5 9 0 16,3 0 0-16,4 7 0 0,5 3 128 0,2 5-128 15,1 0 0-15,6 4 0 0,3 5 0 0,4 1 0 16,0 1 0-16,-2-1 0 0,-3 1 0 0,-4-1 0 15,2 1 0-15,-3 3 0 0,-2-4 0 0,-2 3 0 16,1 1 0-16,-5 0 0 0,0-1 192 0,-4-2-48 16,-2-3-16-16,-3-1 0 0,-4-3-128 0,-3-4-176 15,-1-2 48-15,-2-2-12752 0,-1-3-2544 16</inkml:trace>
  <inkml:trace contextRef="#ctx0" brushRef="#br1" timeOffset="96729.45">28281 3739 39615 0,'4'-16'1760'0,"-4"0"352"0,0 0-1680 0,-1 4-432 0,-1 3 0 0,2 3 0 0,-1-2 256 0,-1-8-48 0,-2-11 0 0,-3-7 0 0,-2-6-16 0,-2 3 0 0,0 2 0 0,-2 9 0 0,0 4-192 0,-1 3 0 15,0 7 0-15,1 6 0 0,-2 0 0 0,1 5 0 16,0 2 0-16,0 5 0 0,0 3 208 0,0 0 0 16,-1 4 0-16,0-1 0 0,0 6 160 0,-1 4 16 15,-3 6 16-15,0 9 0 0,-1 4-208 0,1 6-64 16,1 8 0-16,-1 5 0 0,2 7-128 0,0 5 128 15,-1 7-128-15,0 0 128 0,0 6 96 0,1 3 16 16,0 1 0-16,-1 0 0 0,2-1-240 0,0-2 0 16,1 0 128-16,3-2-128 0,0-9 0 0,2-4 0 15,1-4 0-15,3-7 0 0,1-3 0 0,3-1 0 0,2-6 0 16,0-5 0-16,2-4 0 0,2-7 0 0,1-5 0 0,0-4 0 16,1-6-192-16,-1-6 32 0,0-3 0 0,-2-4 0 31,1-6-640-31,-1-3-128 0,-3-4-32 0,-3-8-17728 0</inkml:trace>
  <inkml:trace contextRef="#ctx0" brushRef="#br1" timeOffset="96913.02">27064 4800 39615 0,'2'-2'3520'0,"1"-1"-2816"0,2 2-560 0,3-1-144 16,2-1 288-16,2-1 32 0,9 1 0 0,12-6 0 15,14-1-320-15,11 0 0 0,12 0 0 0,1 2 0 16,1 2-208-16,0 3-112 0,1 6 0 0,-4 0-16 16,-1 2-2352-16,-6 3-448 0,-3 0-112 0,-8 0-11072 15</inkml:trace>
  <inkml:trace contextRef="#ctx0" brushRef="#br1" timeOffset="97248.7">28425 4785 30399 0,'8'4'1344'0,"-3"1"288"0,0 1-1312 0,-2-2-320 15,-2 0 0-15,-1-2 0 0,0-1 2064 0,1 4 352 16,0 2 64-16,1 2 16 0,-1-1-1152 0,0 1-208 16,2-3-48-16,-1-3-16 0,3 0-480 0,1-3-80 15,3-3-32-15,2 0 0 0,4-3-480 0,1-4 0 16,4 0 0-16,2-5 0 0,1-1 0 0,3 0 0 16,-1-3 0-16,0 3 0 0,0 0-192 0,-3 0 64 0,-2-1 128 0,-4 1-208 15,-2 2 208-15,-2 2 0 0,-5-1 0 16,-5 0 0-16,-3 4 0 0,-4-1 0 0,-3 0 0 0,-6-1 0 15,-2 1 0-15,-5 0-144 0,-5 2 144 0,-5 0-128 16,-2 2 128-16,-4 0-208 0,-2 6 80 0,-2 2 128 16,-1 6-128-16,2 4 128 0,0 4 0 0,3 5 0 15,2 5 0-15,3 0 0 0,6 5 0 0,4 4 0 16,2-1 0-16,3 1 0 0,1 1 0 0,2-2 0 16,2 1 0-16,-1-3 192 0,4 3-64 0,-1-1 0 15,1 0-128-15,2-1 0 0,2 1 0 0,2-5 0 16,4 0 0-16,2-5 0 0,3-1 0 0,4-5 0 15,4-2-560-15,3-1 16 0,5-4 0 0,5-2-18464 16</inkml:trace>
  <inkml:trace contextRef="#ctx0" brushRef="#br1" timeOffset="97729.39">29129 4573 40543 0,'-7'5'3600'0,"0"0"-2880"0,3-2-576 0,0 0-144 0,2 1 336 0,-2-2 48 0,-5 5 0 0,-7 6 0 0,-5 3 32 0,-5 5 16 0,-5 1 0 0,0 4 0 16,1 3-432-16,0 1 0 0,0 6 0 0,1 1 0 15,1 2-320-15,4-1 48 0,1 0 16 0,6 0 0 16,5-4 256-16,4 1-192 15,5-3 192-15,4-4-160 0,6-2 160 0,3-2 0 16,5-4 0-16,2-7 0 0,3 0-288 0,3-5 32 0,3-2 0 0,3-2 0 16,2-6-32-16,1-3 0 0,3-4 0 0,-2-3 0 15,0-4 288-15,0-4 0 0,-4-1 0 0,0-5 0 16,-6 1 0-16,-2-1 0 0,-2 1 0 16,-3-5 0-16,-4 0 0 0,-3-5 304 0,-3 1-48 15,-4-4 0-15,-2 0 160 0,-2 2 32 0,-2 2 0 0,-3 3 0 16,-2 5-448-16,-1 5 0 0,-2 7 0 0,-2 2 0 15,1 8 0-15,-2 5 0 0,-1 6-192 0,0 5 192 0,1 6-144 16,3 5 144-16,0 1 0 0,5 2 0 0,3 3 0 16,3-3 0-16,4 2 0 0,0 3 0 0,3-1 0 0,4 1 0 15,3 3 0-15,1-1 0 0,4 0 0 0,0-3 0 16,3 1 0-16,0-3 0 0,3 0 160 0,-1-3 32 16,1-1 16-16,-3-2 0 0,0-1-208 0,-3-1 0 15,1-2 0-15,-4-3 0 0,-2-1-160 0,0-2-128 16</inkml:trace>
  <inkml:trace contextRef="#ctx0" brushRef="#br1" timeOffset="98136.29">30021 4339 43311 0,'9'0'1920'0,"-6"0"384"0,0 0-1840 0,-2 0-464 0,-1 1 0 0,0-1 0 16,-1 3-528-16,0-3-208 0,-2 2-32 0,-3 2-16 0,-3 2 784 0,-6 0 384 0,-2 2-48 0,-4 3 0 15,-4-1-144-15,-1 2-48 0,-3-1 0 0,-2 4 0 16,-1-3-144-16,0 1 0 0,2-1 0 0,0-1 128 16,3 0 0-16,2-1 0 0,3-3 0 0,3 0 0 15,3-2-128-15,6 0 0 0,3-3 0 0,3 1 128 16,2 0-128-16,3-3 0 0,3 3 0 0,2-3-176 15,1 1 16-15,5 2 0 0,1-1 0 0,2 2 0 16,2-2 160-16,1 3 0 0,3 1 0 0,0 3-128 0,2 1 128 16,1 2 0-16,-1 4 0 0,-1 3 0 0,1 1 0 15,0 5 0-15,2 3 0 0,-3 3 0 0,0 3 0 0,-3-1 0 16,-3-2 0-16,-2-2 0 0,-3 2 128 0,-3-5-128 16,0 5 128-16,-2-5-128 0,-1 1 0 0,-1-1 0 15,-3-1 0-15,-1-2 0 0,0 0 272 0,-4-2-16 16,0-2 0-16,0 0 0 0,-3-3-128 0,0-1-128 15,-2-3 192-15,-2-1-192 0,-2 1 0 0,-2-6 0 16,-3 4 0-16,-1-4-19392 0</inkml:trace>
  <inkml:trace contextRef="#ctx0" brushRef="#br1" timeOffset="98346.62">30344 4820 18431 0,'2'35'1632'0,"-2"-9"-1312"0,-1 1-320 0,0-7 0 15,1-7 5376-15,-2-2 992 0,2 2 208 0,-1 7 32 16,0 10-4640-16,-1 10-944 0,-1 6-176 0,1-8-32 16,0-3-336-16,1-9-64 0,2-8-16 0,-1-5 0 31,0-7-1088-31,2-2-208 0</inkml:trace>
  <inkml:trace contextRef="#ctx0" brushRef="#br1" timeOffset="98514.58">30282 4130 42383 0,'-10'-18'1872'0,"3"5"400"0,0 1-1824 0,2 6-448 15,4-1 0-15,1 6 0 0,0-4 432 0,-1-1-16 16,0-4 0-16,0-3 0 0,1-2-128 0,2-1-32 15,2 0 0-15,2 3 0 16,0 3-1056-16,1 0-224 16,1 2-32-16</inkml:trace>
  <inkml:trace contextRef="#ctx0" brushRef="#br1" timeOffset="99029.84">30840 3252 43311 0,'0'4'1920'0,"0"2"384"0,1 4-1840 0,0-1-464 0,2-1 0 0,1 2 0 15,4 0 144-15,1 9-144 0,5 13 128 0,7 15-128 16,3 11 0-16,1 13-192 0,-3 9 0 0,-6 2 16 31,-6 3-560-31,-4 0-112 0,-3 8-32 0,-6-2 0 0,-2 1 112 0,-1-3 0 16,-3-8 16-16,1-2 0 0,-1-3 752 0,-1-7 0 0,1 0 0 0,2-2 0 15,0-4 384-15,-2-8 64 0,4-5 0 0,0-6 16 16,3-6-224-16,2-8-48 0,1-3-16 0,1-5 0 16,2-6-176-16,1-3 0 0,1-6 0 0,-1-5 0 0,1-2 384 15,2-8-16-15,0-3 0 0,2-10 0 0,-1-5-64 16,0-6-16-16,-2-6 0 0,0-6 0 0,-2-6-480 0,-1-6-80 16,-2-8-32-16,-2-2 0 15,0 3-576-15,-1 5-112 0,1 11-32 0,1 12 0 0,2 13 624 0,-2 7 112 16,3 11 32-16,1 4 0 0,2 6 832 0,4 7 192 15,2 3 16-15,4 2 16 0,4 5-672 0,4 1-128 16,2 5 0-16,4-1 0 0,4 1 0 0,-1-3 0 16,2 2-160-16,0-3 160 0,0-2 0 0,-3 2 0 15,2-4 0-15,-6 1 0 0,-1-2 0 0,-6 0 0 16,-4 1 0-16,-4-1 0 0,-5 1 272 0,-7-2 32 16,-4 4 0-16,-7-1 0 0,-3 0 64 0,-6 3 16 15,-4 0 0-15,-4-3 0 0,-1-2 0 0,-4 1 0 16,-1 1 0-16,1-6 0 0,1 0-160 0,2-3-32 15,1-4 0-15,-1-2 0 0,4-7-192 0,-2-4 176 0,1-2-176 0,0-9 160 16,2-2-384-16,-2-6-80 0,0-4-16 0,1-5-18816 16</inkml:trace>
  <inkml:trace contextRef="#ctx0" brushRef="#br1" timeOffset="99447.33">31413 3142 39615 0,'-1'10'1760'0,"0"1"352"0,1 3-1680 16,1-2-432-16,3 0 0 0,0-2 0 0,2 3 496 0,1 9 16 0,7 16 0 0,4 18 0 0,7 14-128 0,3 12 0 15,6 5-16-15,-2 0 0 0,1-5-368 0,-2-2 144 16,1 4-144-16,-2-1 0 0,-3 3 0 0,-1-1 0 0,-2 3 0 0,-3-9 0 16,-4-6 0-16,-3-4 0 0,-3-6 0 0,-1-2 0 15,-3-2 0-15,1-2 0 0,-3-3 0 0,-3 0 0 16,-3-6 0-16,-2-4 0 0,-2 1 0 0,-1-4-12736 16,0-1-2496-16</inkml:trace>
  <inkml:trace contextRef="#ctx0" brushRef="#br1" timeOffset="99874.2">32346 4737 43311 0,'-2'0'1920'0,"1"-2"384"0,0-1-1840 0,2 2-464 15,2-1 0-15,0-2 0 0,2 1 128 0,2 0-128 16,4-4 0-16,4-5 0 0,6-1 256 0,3-6-64 16,6 0 0-16,0 0 0 0,1-4-192 0,1 2 0 15,-3-1 0-15,1 2 0 16,0-2-272-16,-2 1-160 0,-1 1-16 0,-2-1-16 0,-1 3 144 16,-5 0 16-16,-1 0 16 0,-5-1 0 0,-4 3 288 0,-4 0-192 15,-3 1 192-15,-3-1-160 0,-4 3 160 0,-3-3 176 16,-6 1-48-16,-2 2 0 0,-5 3 48 0,-5 4 0 15,-8 3 0-15,-4 4 0 0,-8 4-176 0,-7 7 0 16,-4 2 0-16,-6 8 0 0,-5 6 0 0,0 3 0 16,5 1 0-16,3 6 0 0,5-3 0 0,8 9 0 15,8 0 0-15,8 3 0 0,6 4 384 0,6-3 0 0,8 3 0 16,6-2 0-16,7-3-96 0,4-3-32 0,5-4 0 0,6 1 0 16,8 1 0-16,7-2 0 0,5-1 0 0,5-3 0 15,3-5-96-15,3-1-32 0,4-7 0 0,1-2 0 16,0 1-368-16,3-7-80 0,0 0 0 0,2-4-16 15,-3-2-528 1,5-2-96-16</inkml:trace>
  <inkml:trace contextRef="#ctx0" brushRef="#br1" timeOffset="104329.11">21058 11509 13823 0,'-7'4'1216'0,"1"-4"-960"0,0 0-256 0,2 2 0 0,1-2 2992 0,2 0 544 0,0 0 112 0,-1 0 32 15,-2 0-2688-15,0 0-544 0,0-2-96 0,3-1-32 16,2 2-320-16,3-5 0 0,0 2 0 0,2-1 0 15,1 1 160-15,2-2-32 0,1 2-128 0,0 2 192 16,0 2 64-16,0 0 16 0,1 2 0 0,0 2 0 16,-1 2 784-16,0 0 160 0,-3 2 16 0,-1 1 16 0,-1 3 256 0,-2-2 48 15,-1 2 16-15,-2 2 0 0,-1 1-672 0,-1 1-128 16,-1 2-16-16,-2 2-16 0,1 1-448 0,-1 3-96 16,0 0 0-16,2 2-16 0,-1 5-176 0,0 1 0 15,2 5 0-15,-1 4 0 0,1 0 0 0,-2 7 0 16,1 7 0-16,-2 6 0 0,-2 4 0 0,1 2 0 15,-2 4 0-15,-2 0 0 0,-1 0 0 0,-3-1 0 16,0-6 0-16,-3 3 0 0,-3 1 0 0,-2-5 0 16,0-3 0-16,-2-6 0 0,6-4 0 0,-5 2 0 15,-1 1 144-15,0-4-144 0,4-4-160 0,2-5-96 16,1-7-32-16,0-7 0 16,3-5-352-16,-1-5-64 0,2-3 0 0,1-12-17328 0</inkml:trace>
  <inkml:trace contextRef="#ctx0" brushRef="#br1" timeOffset="104696.11">20890 11401 34095 0,'-5'0'1504'0,"2"0"320"0,0 0-1456 0,1 0-368 0,2 0 0 0,0 0 0 0,1 0 464 0,0 0 32 0,0 0 0 0,4-2 0 16,2 2 320-16,-7 0 64 0,21-4 16 0,-8 2 0 0,4-2-416 0,3 0-80 15,3 2-16-15,2-2 0 0,4 2-160 0,3-1-32 16,4 2-16-16,0 1 0 0,3 0 16 0,1-3 16 15,1 3 0-15,-2 0 0 0,3-2 64 0,2 2 16 16,3 2 0-16,1-2 0 0,1 0 32 0,1 3 16 16,0-2 0-16,-3 2 0 0,-2-1-336 0,-4 2 0 15,-2-4-192-15,-3 2 64 0,0-1-112 0,-4 2-16 16,-2 1 0-16,-3-2 0 16,-2 2-1280-16,-3-2-256 0,-3 2-48 0,-5 0-15312 0</inkml:trace>
  <inkml:trace contextRef="#ctx0" brushRef="#br1" timeOffset="104966.06">20824 12221 39615 0,'0'12'1760'0,"1"-3"352"0,2-1-1680 0,2-3-432 0,3-2 0 0,-1-2 0 16,7 2 368-16,6 1-16 0,13 4 0 0,15-2 0 0,15 2 160 0,9-3 48 15,5-4 0-15,1-2 0 0,2-5 112 0,5-3 32 16,3-1 0-16,0-3 0 0,0-2-480 0,-2-1-96 16,0 0 0-16,-4-3-128 15,-1 3-368-15,-7-3-176 16,-7 6-32-16,3-2-19216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19:57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10038 5273 3679 0,'3'-2'320'0,"-2"0"-320"0,-1-1 0 0,-1 2 0 0,1 1 2880 0,0 0 496 0,0 0 96 0,0 0 32 0,0 0-2016 0,1 0-400 16,0 1-64-16,-1-1-32 0,0 0 128 0,11 19 32 15,-4-7 0-15,-1 1 0 0,2 5-160 0,1 0-32 16,2 3 0-16,-1-3 0 0,1 6-576 0,2 0-128 16,0 2-32-16,0 3 0 0,-1-2-224 0,3 3 176 15,2 7-176-15,2 1 160 0,-1 3-160 0,1 0 0 16,-2 0 0-16,-1-3 0 0,-1-3 0 0,-3-1 0 15,-2-2 0-15,-1 0 0 0,-2 2 0 0,-2-2 0 16,-1-4 0-16,-2 1 0 0,0 1 0 0,-1-3 0 16,0-1 0-16,-2-2 0 15,1-5-480-15,-1-3-80 0,-1-6-16 0,1-4-11520 0</inkml:trace>
  <inkml:trace contextRef="#ctx0" brushRef="#br0" timeOffset="415.41">10707 5271 17503 0,'0'-6'768'0,"0"0"176"0,0 1-752 0,0 1-192 16,2 3 0-16,-1-1 0 0,1 2 0 0,2-4 192 15,1-1-192-15,1-1 192 0,0 2-192 0,-1-2 0 16,0 5 0-16,-2 1-176 0,-3 0 320 0,-2 3 64 16,-3 4 16-16,-1 3 0 0,-2 3 416 0,-4 4 96 15,-1 6 16-15,-2-1 0 0,-2 4 416 0,-2 0 96 16,-2 5 16-16,0 0 0 0,0 3-784 0,0 5-160 15,-1 8-16-15,-2 1-16 0,5 5-304 0,-1 1 0 16,4 6 0-16,3-3 0 0,5-7 0 0,1 1 0 16,1 4 0-16,0 4 0 0,1 1 432 0,-3 7 16 0,-1 5 16 0,-5-8 0 15,-1-4 96-15,-3-7 16 0,-4-2 0 0,-4-9 0 16,0-2-368-16,-2-1-64 0,3-2-16 0,0-3 0 31,1-1-1232-31,5-3-256 0</inkml:trace>
  <inkml:trace contextRef="#ctx0" brushRef="#br0" timeOffset="1396.48">11402 5041 28559 0,'-2'3'2544'16,"-2"-2"-2032"-16,2 2-512 0,0-1 0 0,1 2 512 0,0-3 16 0,-3 4 0 0,-1 5 0 0,-2 0 128 0,-1 5 32 0,-2 1 0 0,3 2 0 15,0 2 240-15,0-1 48 0,4-1 16 0,0-1 0 16,2 1-624-16,1 2-128 0,1-1-32 0,2 4 0 0,-1 0-208 0,-1 3 0 15,1-4 0-15,-2 3 0 0,-3 5 0 0,0 1 0 16,-2 3 0-16,-3 1 0 0,1-1 0 0,-2 1 0 16,-3 3 0-16,-1 1 0 0,0-5 0 0,-1-3-128 15,2-2 128-15,-1-7 0 0,5-5 0 0,2-6 0 16,3-3-128-16,3-6 128 16,3-2-1424-16,0-6-240 0</inkml:trace>
  <inkml:trace contextRef="#ctx0" brushRef="#br0" timeOffset="2062.98">11745 5096 20271 0,'-8'2'1792'0,"1"-2"-1424"0,1 0-368 0,1 0 0 15,1 3 3008-15,3-3 544 0,-2 1 96 0,0 2 32 16,-5-1-2416-16,-3 3-496 0,-1 1-80 0,-2 3-32 16,1 1-528-16,0 2-128 0,0-2 0 0,-1 2 0 15,2 3 0-15,-3-1 0 0,1 2 0 0,-1 0 128 16,0 2 64-16,-1 3 16 0,0-3 0 0,0-1 0 15,0 0-48-15,0-1-16 0,-1 2 0 0,1-2 0 0,-2-3-144 0,1 2 128 16,1-1-128-16,-1 1 128 0,1-5-128 0,-2 2 0 16,1-2 0-16,0-1 0 0,-1 0 0 15,1-1 0-15,0 1 0 0,-2-6-176 16,2 3-272-16,1-3-64 16,1 1-16-16,3-4 0 0,1 0-1056 0,2-3-208 0,-1-1-32 15,3-2-16-15,0 0 368 0,2-1 80 0,2-2 16 0,-1 2 0 16,2-2-160-16,-1-1-16 0,1 0-16 0,-1 1 0 15,-2 0 224-15,0-4 64 0,0 3 0 0,-1-1 0 16,0 0-432-16,-2 0-80 0,2 0 0 0,-1-2-16 16,1 1 352-16,0-3 80 0,1 2 16 0,1-3 0 0,0-1 2208 0,0 3 448 15,2 0 96-15,-2-1 16 0,1-1 1184 0,-2 0 240 0,1-3 48 16,0 3 16-16,0 0-96 0,1 0-32 0,-1-2 0 0,2-1 0 16,0 3-848-16,1 0-192 0,2 4-16 0,1 2-16 15,0 1-800-15,2 5-144 0,1 4-48 0,0 0 0 16,0 2-464-16,1 0-112 0,2 2 0 0,4 2-128 15,0 0 384-15,3 4-48 0,1 1 0 0,0 3 0 16,1 1-96-16,2-3-32 0,-1 4 0 0,0 0 0 16,-1 3-208-16,0 0 0 0,1 4 0 0,-2 1 0 15,0 5 0-15,-1-1 128 0,1 1-128 0,-2-1 0 16,3-4 0-16,1-1 0 0,2 1 0 0,1-2 0 16,2-1 480-16,2-2 0 0,4 0 0 0,-1-3 0 15,4 3-256-15,-1-7-48 0,1 1-16 0,-1-3 0 0,0-1-160 16,-3-2-192-16,0 1 32 0,-2 2-17952 15</inkml:trace>
  <inkml:trace contextRef="#ctx0" brushRef="#br1" timeOffset="-22768.8">16842 12828 35007 0,'-8'5'3120'0,"1"-4"-2496"0,2-1-496 0,4 0-128 0,1 0 1200 0,-3-1 208 0,0 1 64 0,-4-2 0 0,0-2-1152 0,1-5-320 16,2-1 144-16,4-4-144 0,4-2 0 0,2 0 0 16,1-1 0-16,5 1 0 0,0 4 0 0,0-2 0 15,3 6 0-15,0-2 0 0,2 1 0 0,-1 2 0 16,3-2 0-16,1-3 0 0,-4 4 0 0,4-7 0 16,3 2 0-16,2-8 128 0,1 1 288 0,1-2 64 15,0-5 16-15,2-2 0 0,0-1 32 0,2-3 16 16,4-3 0-16,4-7 0 0,5-5-224 0,5-3-32 0,1-5-16 15,8-8 0-15,7-9-64 0,4-6-16 0,3-3 0 16,0 0 0-16,-3 2-64 0,4-1-128 0,4-5 176 0,-3 1-176 16,-1 6 0-16,-5 2 0 0,-5-1 0 0,-4 5-144 15,-1 0 144-15,3 1 0 0,0-1 0 0,1 3 0 16,-2 5 0-16,-2 0 0 0,-3 0 0 0,-1-2 0 16,0 2 0-16,-3 2 0 0,-1 4 160 0,4-2-160 15,8-4 0-15,-3 0 0 0,-1 2 0 0,-6 5 0 16,-4 7 0-16,-1 0 0 0,-2 0 0 0,-2 6 0 15,-1 3 0-15,-2 3 0 0,-2 2 0 0,-2 3-160 16,-4 4 160-16,-5-1 0 0,-2 5 0 0,-4 1 0 16,-4 6 240-16,-3 0 16 0,-2 3 16 0,-2 1 0 15,-1 1-272-15,-2 2 0 0,1 0 128 0,-2 2-128 0,0 1 0 16,0 2 0-16,1 1 0 0,-2-7 0 0,2 7 128 0,-1-3-128 16,0 3 0-16,0 0 0 0,1 1 208 0,-2 0-64 15,0 1-16-15,-2 1 0 0,0-2-128 0,-1 1 0 16,-1 2 0-16,1-2 0 0,-2 1 0 0,0 2 0 15,-2-3 0-15,1 2 0 0,0-1 0 0,-2 2 0 16,2-1 128-16,-1 2-128 0,1-3 256 0,1 2-48 16,0 1 0-16,2-2 0 0,0-2-208 0,2 0 0 15,2-1 0-15,1 2 0 0,0-1 0 0,2-1 0 16,1 1 0-16,-2 0 0 0,0-1 0 0,-1 2 0 16,2-1 0-16,-3-2 0 0,0 2 0 0,-2 2 0 15,-2-2 0-15,-2 0 0 0,-1 2 0 0,-3-1 0 16,-2 0 0-16,-3 0 0 0,-2-1 0 0,-4 2 144 0,1 1-144 15,-4-4 192-15,1 4 144 0,-2-4 48 16,1 3 0-16,-1-1 0 0,3 0-384 0,0-3 0 0,3 2 0 16,-1-1 0-16,4 2 0 0,-1-1 0 0,4 0 0 0,-1-2 0 15,2 0 0-15,0 1 0 0,1 0 0 0,-1 2 0 16,1 0 0-16,0 0 0 0,-1 1 0 0,-3 1 0 16,0 1 0-16,-2-3 0 0,-1 3 0 0,-1 0 0 15,0 0 0-15,-2 0 0 0,0 0 0 0,0 0 0 16,3-2 0-16,-2 2 0 0,1 0 192 0,0 0-64 15,2 0-128-15,3 0 0 0,1-2 0 0,5 2 0 16,2-2 0-16,5-2 0 0,4 2 0 0,5-2 0 16,4-2 0-16,5-4-192 0,6 1 64 0,4-3 0 15,5 0 128-15,3 0 0 0,0-2 0 0,-1 4 0 0,-5 0 0 16,1 1 0-16,0-1 0 0,0 4-128 16,-1 0 128-16,-2 0 0 0,-2 2 0 0,-3 0 0 0,0-1 0 15,-4 4 0-15,0-1 0 0,-4-1 0 0,-2 3 0 0,-2 0 0 16,-1 3 0-16,-4-1 0 0,-1 4 0 0,-3-2 0 15,0 3 0-15,-4 2 0 0,0 1 0 0,-4 2 0 16,-2 3 0-16,-2 1 0 0,-1 0 0 0,-4 3 0 16,0 1 0-16,-1 2 0 0,0-4 0 0,-1 1 0 15,-1-3 0-15,1 3 0 0,-2-3 0 0,1 0 0 16,-1 2 0-16,-1 2 128 0,0-1-128 0,1 0 176 16,0 3-176-16,0 1 192 0,1 4-192 0,-1 2 0 15,-1 3 0-15,2 5 0 0,-2 1 464 0,-2 1 64 16,0-1 16-16,3-1 0 0,-1-2-416 0,0-1-128 0,4-4 0 15,1-3 0-15,4-1 0 0,3-4 0 0,3 1 0 0,5-5 0 16,3-2 0-16,4-3 0 0,3-6 0 0,3-2-15616 16,7-5-3040-16</inkml:trace>
  <inkml:trace contextRef="#ctx0" brushRef="#br0" timeOffset="-14467.57">17126 13444 2751 0,'1'-6'256'0,"1"2"-256"0,-1 1 0 0,0 0 0 0,0 3 592 0,1-4 80 0,0-2 16 0,3-3 0 0,1-3 1136 0,0 2 224 0,2 0 64 0,-2 2 0 15,1 0 64-15,-2 6 0 0,0-2 16 0,2 2 0 16,-4 2-608-16,2-4-128 0,-1 4-32 0,1-3 0 16,-1 3-800-16,-1-1-176 0,2-1-16 0,-1-2-16 15,0 2 112-15,-2-2 32 0,1 1 0 0,-1 0 0 16,2 0-48-16,-2 3 0 0,1-4 0 0,-3 4 0 16,1-2-128-16,-2 2-48 0,2 0 0 0,-4 2 0 15,1 0 192-15,-2 3 48 0,4-5 0 0,0 0 0 0,-15 19 0 0,9-10 16 16,-1 3 0-16,-1-2 0 15,2 3 96-15,-2-2 16 0,0 1 0 0,1 1 0 0,1-4-256 0,-2 3-32 16,1 0-16-16,-2 2 0 0,0-2-272 16,1-2-128-16,-2 2 0 0,-1 1 128 0,1 3-128 15,-4-3 0-15,1 5 0 0,-2 1 0 16,0 0 0-16,-2 1 0 0,-2 4 0 0,-1 2 0 0,1 2 0 0,-2 0 0 16,-2 0 176-16,0-2-176 0,2 0 304 0,-3 2-48 15,1-2 0-15,-1 0 0 0,1 1 16 0,1-1 0 16,0-2 0-16,1-1 0 0,2-4-272 0,-1 2 0 15,-1 2 128-15,-1-3-128 0,-1 2 0 0,-1 0 0 16,3 0 0-16,-3 3 0 0,1-3 0 0,-2 3 0 16,0 1 0-16,-2-1 0 0,0 1 0 0,-2 1 0 0,2-1 0 15,1-1 0-15,0 1 0 0,-1-2 0 16,0 5 0-16,1-6 0 0,1 2 0 0,0 0 0 0,1-3 0 0,-1 3 0 16,0 1 0-16,0-2 0 0,-1 5 0 0,2-3 0 15,-2 2 0-15,0 1 0 0,5-5 0 0,-3 2 0 16,2-1 0-16,-3 4 0 0,1 3 0 0,-4-1 0 15,1 1 0-15,1-1 0 0,0 1 0 0,0-4 0 16,3 1 0-16,-3 2 0 0,-3 1 0 0,1-4 0 16,-1 2 0-16,0-2 0 0,-2 0 0 0,2-2 0 15,1-2 0-15,0-1 0 0,-1 1 0 0,1 0 0 16,0-2 0-16,1 5 0 0,-2-1 0 0,-1 5 0 16,3-2 0-16,-1-1 0 0,1 2 0 0,0-2 0 15,1 3 0-15,0-3 0 0,0 1 0 0,0 2 0 16,1-3 0-16,1 1 0 0,-1-3 0 0,2 0 0 0,-1-2 0 0,1 1 0 15,-3 4 0-15,-2-1 0 0,1 0 0 0,0-2 160 16,1 0-160-16,0-1 128 0,1 0-128 0,-1 0 160 16,0-2-160-16,-1 2 160 0,-1 0-160 0,0-3 0 15,3 0 144-15,-3 3-144 0,2-3 0 0,0-2 0 16,2 1 0-16,-1 1 0 0,1-2 0 0,1 2 0 16,-2 3 0-16,-1-2 0 0,1 5 0 0,1-4 0 15,0 2 0-15,2-1 0 0,2-5 0 0,2 0 0 16,-2 3 0-16,0-3 0 0,0 0 0 0,2 1 0 15,-1-3 0-15,2 2 0 0,2-4 0 0,1-1 0 16,1-3 0-16,1-1 0 0,0 1 0 0,1-3 0 16,1 1 0-16,0-3 0 0,1 1 0 0,0 0 0 15,2 0 0-15,-1-2 0 0,-1-1 0 0,3 2 0 16,0-1 0-16,0-1 0 0,1 1 0 0,-1 1 0 0,2-1 0 16,-1 1 0-16,0-1 0 0,1 1 0 0,1 2 0 0,-1-5 0 15,2 1 144-15,0-2-144 0,1 3 192 0,1-2-192 16,0-1 208-16,0 0-64 0,0 0-16 0,0-2 0 15,1 2-128-15,-1-1 0 0,0-2 0 0,0 0 0 16,0 0 0-16,0 0 0 0,-1 0 0 0,1 0 0 16,0 0 0-16,0 0 128 0,0 0-128 0,0 0 0 15,0 0 192-15,0 0-32 0,0 0-16 0,0 0 0 16,-4-22 16-16,4 17 0 0,-1 1 0 0,1-2 0 16,0 0 0-16,0-2 0 0,0 2 0 0,0-3 0 15,0 0-160-15,1-1 0 0,-1 1 0 0,0-1 0 16,2-2 0-16,-1 2 0 0,0-5 0 0,0 1 0 0,2 0 0 15,0 0 0-15,0-2-192 0,1 0 192 0,-1 1 0 16,0-1 0-16,2-5 0 0,0-3 0 0,-2 0 0 16,1-2 0-16,0 1 0 0,0-1 0 0,-2 1-128 0,1 1 128 15,-2 4 0-15,0-3 0 0,0 5 0 0,-2-1 0 16,1 3 0-16,-1 0 0 0,0 4 0 0,-2 2 0 16,2 4 0-16,-2 0 0 0,1 2 0 0,1 1 0 15,-2 1 0-15,2 1 0 0,-2 1 0 0,2-3 0 16,0 3 0-16,0-3 0 0,0 3 0 0,1-4 0 15,0 1 0-15,1 0 0 0,0-2 0 0,0 1 0 16,2 0 0-16,-2-1 0 0,1 2 0 0,0 0 0 16,-1 2 0-16,0-2 0 0,-1 3 0 0,1 0 0 15,-1 3 0-15,-1 1 0 0,0-1 0 0,-2 4 0 16,1 1 0-16,-2 2 0 0,1 2 0 0,-2 2 0 0,0 3 0 16,0 3 0-16,1-1 0 0,0 3 0 0,1 0 0 0,0 3 0 15,1 1 0-15,-2-4 0 0,3 3 0 0,1 0 0 16,-2-2 0-16,2-1 0 0,2-1 0 0,-1-1 0 15,0 2 0-15,0-1 0 0,1 2 0 0,-2-1 0 16,0 1 0-16,-2 1 0 0,0-2 0 0,-2 2 0 16,-1 0 0-16,-1 1 0 0,-1 1 0 0,-2 0 0 15,-1 1 0-15,-1-2 0 0,0-1 0 0,1-3 0 16,-1-2 0-16,2-4 128 0,3-5-128 0,1-2 192 16,3 0-64-16,0-4 0 0,2 0 0 0,3-3 0 15,2 3 128-15,3-4 0 0,4 1 16 0,0 1 0 0,3 1-272 16,1 0 0-16,2 0 0 0,2-2 0 15,1 2 0-15,0 0 0 0,1 1 0 0,1 1 0 0,-1-1 0 16,-2 4 0-16,0-1 0 0,-2 2 0 0,-3-1 0 0,0 3 0 16,0 3 0-16,-3-2 0 0,-1 0 0 0,-2-2 0 15,-1 0 0-15,-1-1 0 0,-1-2 0 0,-3-2 0 16,1-5 0-16,-3-2 0 0,2-5-208 0,-2-1 48 16,-1-6 16-16,1-2-20896 15</inkml:trace>
  <inkml:trace contextRef="#ctx0" brushRef="#br0" timeOffset="-13402.56">12283 16820 17503 0,'-5'4'1552'0,"0"-2"-1232"0,2-2-320 0,2 0 0 0,0 1 1952 0,-2 2 336 0,0-1 64 0,-4 2 16 15,-1-1-576-15,0-2-128 0,1 1 0 0,0-2-16 16,0-2 160-16,2-2 48 0,0 0 0 0,1-1 0 16,-3 2-1024-16,1-5-208 0,-1 3-48 0,-1-1 0 15,0 0-432-15,-2 2-144 0,0 1 0 0,-4-1 0 16,1 1 0-16,-3 0 0 0,-2 0 0 0,1 3 0 16,-2-2 0-16,1 4 0 0,-2-2 0 0,0 3 0 15,1 0 0-15,-1 4 0 0,1 0 0 0,-1 4 0 16,2 3 128-16,-2 2-128 0,3 5 0 0,-1 5 0 0,0 2 208 15,1 1-64-15,3-3-16 0,2 1 0 16,0 1-128-16,4 2 0 0,0 1 0 0,3 1 0 0,3 1 0 16,2 1 0-16,2-1 0 0,2-3 0 0,2 3 0 0,3-3 0 15,2 1 0-15,-1-3 0 0,2-2 0 0,1 1 0 16,2-4 0-16,1-1 0 0,-3-8 0 0,3 0 0 16,2-1 0-16,0-2 0 0,0-2 0 0,0-3 0 15,-1 0 0-15,-1-6 0 0,1 0 0 0,-3-4 0 16,4-2 0-16,-2-4 0 0,1-1 0 0,-1-3 0 15,-1-2 0-15,0-2 0 0,-2-4 0 0,1-1 0 16,-2 1 0-16,0-3 0 0,-3 3 128 0,1-4-128 16,-2 1 128-16,-1 1-128 0,-1-1 0 0,-2 1 128 15,0 2-128-15,-4-3 0 0,0 3 176 0,-3 0-48 16,0 0-128-16,-2 1 192 0,0 1-64 0,-4-2-128 0,0 1 176 16,-1 1-176-16,2 0 224 0,0 1-64 0,5 1-16 0,0 2 0 15,3 0-144-15,3 0 192 0,3 3-192 0,0 5 192 16,1-2 32-16,1 4 16 0,2 2 0 0,-2 4 0 15,1 0-112-15,0 0 0 0,-1 6-128 0,1 0 192 16,-2 2-192-16,1 0 0 0,-1 2 0 0,0 3 0 16,-1 0 128-16,-3 2 0 0,2 1-128 0,0 3 192 15,1 0 48-15,2 4 0 0,1 4 0 0,3 3 0 16,3 4-240-16,1 1 0 0,1-1 0 0,0 1 0 16,2 0 0-16,0-1 0 0,0 1 0 0,1-5 0 15,-1 0 224-15,0 0-48 0,0-1-16 0,-2-2 0 16,-2-7-32-16,0 1 0 0,-3-2 0 0,1 0 0 15,-3-3-128-15,-3-4 0 0,-1-3 0 0,-2-2 0 16,-3-3-320-16,-1-1 0 0,0-1 0 0,-1-4-20224 16</inkml:trace>
  <inkml:trace contextRef="#ctx0" brushRef="#br0" timeOffset="-12118.67">11970 16322 16575 0,'-6'2'1472'0,"1"-2"-1168"0,1 0-304 0,3-2 0 0,0 0 0 0,-2 2 128 0,-3-2-128 0,-4-1 0 0,-2 0 0 0,-1-3 0 16,1-1 0-16,2 1-144 0,1 0 144 0,2 1-160 15,-1 3 160-15,2-5-160 0,0 5 416 0,0 1 96 16,1 2 16-16,-1 4 0 0,0-1 528 0,-1 3 128 16,0 2 0-16,-2-1 16 0,2 2 400 0,-2-2 80 15,3 0 16-15,0 1 0 0,1-4 64 0,0 0 0 16,1-1 16-16,-1-2 0 0,2-2-304 0,-1 1-64 16,1-1-16-16,0 3 0 0,0-3-656 0,0 0-128 15,1 0-16-15,1 0-16 0,0 2-256 0,1-2-160 0,0 1 192 16,0 2-192-16,1-1 128 0,0 2-128 0,1 0 0 0,0-2 0 15,2 4 128-15,-1-2-128 0,2 2 0 0,2 1 0 16,2-1 0-16,3 1 0 0,0-1 0 0,3 1 0 16,0-4 416-16,2 0-32 0,-1-3 0 0,3-3 0 15,0 2-128-15,2-3-48 0,3-2 0 0,1-3 0 16,1 3-208-16,0-4 0 0,0 2 0 0,0 0 0 16,3-2 0-16,-2 2 0 0,-1-1 0 0,-2 3 0 15,-2 1 0-15,-3-1 0 0,-2 3 0 0,-2 0 0 16,-3 3 0-16,-1-3 0 0,-2 3 0 0,-2 0 0 15,0 3 0-15,-4-3 128 0,0 1-128 0,-2-1 0 16,-1 2 256-16,-1-2 16 0,0 3 0 0,-2-3 0 16,-1-3 96-16,-1 0 16 0,-1 0 0 0,0-1 0 15,-1-4-208-15,-2 0-48 0,0 0 0 0,-2-5 0 0,-1 3-128 16,-2-3 192-16,1 0-192 0,-2 1 192 0,2 0-192 16,0-1 0-16,0 3 144 0,1 1-144 0,0 2 0 0,-2 1 0 15,0 3 0-15,1 0 128 0,-1-1 80 0,1 2 32 16,-2-2 0-16,1 4 0 0,2-2-96 0,-1-2-16 15,0 1 0-15,2 1 0 0,2-2-128 0,-1 1 160 16,3-4-160-16,-1 1 160 0,3 3-160 0,2-6 0 16,0-1 0-16,3 0 128 15,4-6-560-15,3-1-112 0,5-3-32 0,4-5-19504 0</inkml:trace>
  <inkml:trace contextRef="#ctx0" brushRef="#br1" timeOffset="-9253.15">21630 7691 39615 0,'-5'-1'3520'0,"1"-2"-2816"0,2 0-560 0,2 1-144 0,1 0 240 0,0-3 16 0,-2 2 0 0,0-7 0 0,1-3-256 0,-2-1 0 0,2 0 0 0,0-1 0 0,3 2-192 0,-2-2 192 16,3 1-192-16,-2-1 192 15,2 2-560-15,0-2 0 0,1 1 0 0,0-2 0 0,0 0 128 0,-1 0 32 16,0-1 0-16,0 1 0 0,-2 2 592 0,0 2 112 16,-1-1 16-16,-4 1 16 0,1 2 368 0,-4 1 80 15,0 2 16-15,-3-2 0 0,0 6-480 0,1-1-80 16,-4 1-32-16,0 3 0 0,1 3-208 0,-3 3 0 15,0 4 128-15,-3 2-128 0,1 4 128 0,2 3-128 16,-1 1 176-16,1 4-176 0,2 1 0 0,-1 4 0 16,3 0 0-16,1 6-192 0,0 0 192 0,1 2 0 15,2 1 0-15,-1 3 0 0,-1 1 208 0,2-1-16 0,0-1 0 16,1-5 0-16,3-3-32 0,-1-1-16 0,2-1 0 0,2-3 0 16,2-1 240-16,3-4 64 0,3 0 0 15,0-3 0-15,4-5-80 0,2 0-16 0,3-1 0 0,4-1 0 16,6-2-144-16,0-4-16 0,3 0-16 0,1-4 0 15,2 0-176-15,-1 1 0 0,2-3 0 0,0 1-176 16,0 1 176-16,-3-2 0 0,-3 0-144 0,-1 0 144 31,0 0-640-31,0-2-64 0,-5 1-16 0,-1-2-18992 0</inkml:trace>
  <inkml:trace contextRef="#ctx0" brushRef="#br0" timeOffset="-1202.73">10413 11107 14735 0,'10'-3'1312'0,"-1"1"-1056"0,-3 2-256 0,-3 0 0 0,1 0 368 0,2 0 16 0,5-1 0 0,6-2 0 16,5 1-384-16,0 1 0 0,-2-2-192 0,-5 3 64 15,-3 0 464-15,-2 3 112 0,-3 0 0 0,2 3 16 16,0 2 496-16,1 3 112 0,3 5 16 0,2 3 0 16,4 3 144-16,2 1 48 0,3 6 0 0,2-1 0 15,-1-1-608-15,5 2-112 0,4 3-32 0,1 0 0 16,-2 0-400-16,1 2-128 0,4 2 0 0,2 3 0 16,3 3 304-16,3 5-48 0,-1-2-16 0,4 2 0 15,0 0 496-15,2-2 96 0,-2 2 32 0,-1-3 0 16,-3-2-80-16,3 5-16 0,0 0 0 0,2 3 0 15,-2 1-272-15,3 0-64 0,2 1-16 0,0-3 0 16,0-2-416-16,2 2 0 0,-1-3 128 0,2 1-128 16,1 4 0-16,-2 0 0 0,0-4 0 0,0-1 0 0,2-1 0 15,-1 1 128-15,0-1-128 0,-3 0 128 0,1 0 576 16,-13-7 128-16,-6-9 0 0,0 5 16 0,11 13-400 0,7 8-96 16,4 2-16-16,-4-4 0 0,-1-1-336 0,-3-5 0 15,-2 0 0-15,-4-5 0 0,0 2 0 0,-3 0 128 16,-1-6-128-16,1 3 128 0,1 2-128 0,1-1 0 15,3 1 0-15,0-1 0 0,1 2 320 16,1-2 32-16,-2 0 16 0,0 1 0 0,-1-1-224 0,2 1-144 16,-1-1 192-16,0-1-192 0,1-1 0 0,-3-2 0 15,1 0 0-15,-2-3 0 0,-4 0 0 0,0-3 0 16,-2-1 0-16,0-2 0 0,0 5 0 0,-4 0 0 16,0 2 0-16,-2-1 0 0,-3-4 128 0,0 3-128 15,4 5 144-15,0-1-144 0,0 0 0 0,1 3 0 0,0-4 0 16,2 2 0-16,2-1 0 0,-2-1-128 0,-3-1 128 15,4 2 0-15,1 3 0 0,0 0 0 16,-2-3 0-16,0 1 0 0,-1-2 0 0,0 0 0 0,2-1 0 0,-2 1 0 16,1-5 128-16,-2 3 48 0,-2-3 0 0,2 5 0 15,2 4 80-15,0 3 32 0,0 3 0 0,0 1 0 16,-2 1-288-16,-1 0 160 0,2 2-160 0,2-3 128 16,-1 3-128-16,4-2 0 0,0 2 0 15,0 0 0-15,-2-5 0 0,2 5-144 0,1 0 144 0,0-4 0 16,0-3 0-16,-1 1 0 0,-1-3 0 0,1 1 0 15,1-2 0-15,-2 0 0 0,-4-5 0 0,3 1 0 16,2 4 0-16,0-3 176 0,-3 0 0 0,1 1 0 16,1-1-176-16,-1 2 128 0,1 2-128 0,-2-2 128 0,0 1-128 0,0 0 0 15,3 1 0-15,-3-5 0 0,0-1-256 0,1 1 80 16,2 1 16-16,1 0 0 0,-1-4 0 0,-1 2 0 16,0-1 0-16,1-1 0 15,1 1 160-15,-1 0 0 0,0-1 0 0,-1-2 0 0,3 3 0 0,-4-4 0 16,-4-3 0-16,4 4 0 0,4 3 0 0,2 1 0 15,1 1 0-15,-2-2 0 0,-1-1 0 0,-1-2 0 16,-3 3 0-16,1-3 0 0,-3 0 0 0,2 2 0 16,0 0 0-16,-1 1 0 0,2 0-224 0,-4 3 32 15,-4-6 16-15,2 3 0 0,2 1 176 0,2 1 0 16,0 0 0-16,-2-3 0 0,-3 0 0 0,0-1 0 16,-1-3 0-16,-2-2 0 0,0 0 0 0,-2-3 0 15,-1-2-144-15,-3-1 144 0,-2-3 0 0,1 3-176 0,1-2 176 16,2 4-128-16,1 1 128 0,1 0 0 0,-1-2 128 0,2 2-128 15,4 1 0-15,0 1 0 0,1-1 0 0,2-1 0 16,0 0 0-16,1 1-160 0,-1 0 16 0,0-2 0 16,-2-4-112-16,-1 1 0 0,1-2-16 0,-1-2 0 15,-3 2 272-15,-1-1-192 0,-3 2 192 0,0-2-160 16,-5-3 160-16,-2-1 0 0,-1-4 0 0,-3 1-128 16,2-4 128-16,-3-1 0 0,1-3-144 0,-3 1 144 15,0-4-1088 1,-3 0-128-16</inkml:trace>
  <inkml:trace contextRef="#ctx0" brushRef="#br0" timeOffset="3399.02">10543 11466 26719 0,'-1'-10'2368'0,"-2"3"-1888"0,2 5-480 0,1 4 0 0,1-2 1568 0,-1 3 224 0,-1-3 32 0,-2 1 16 0,2 4-16 0,-1 5 0 15,0 9 0-15,1 3 0 0,1 8-1104 0,0 9-208 16,1 6-64-16,1 9 0 0,1 9-320 0,0 8-128 16,1 3 0-16,-1 9 144 0,0 9-144 0,-2 11 0 15,-1 12 0-15,-2 11 0 0,-5 10 0 0,-3 9 0 16,-3 9 0-16,-7 12 0 0,-3 15 0 0,-7 10 0 0,0 6 0 0,-6 8 0 15,-2 10 0-15,-2-1 0 0,0 3 0 16,-5 16 128-16,-1 14 48 0,-2 0 0 0,2 1 0 16,-1-6 0-16,5-11-48 0,5-15 0 0,4-12 0 0,8-12 0 15,7-12-128-15,4-18 192 0,7-14-192 0,0-19 192 16,6-15-352-16,0-15-64 0,0-15-16 0,-1-13-18752 16</inkml:trace>
  <inkml:trace contextRef="#ctx0" brushRef="#br0" timeOffset="3782.68">11275 12555 43311 0,'-25'20'1920'0,"7"-2"384"0,3 1-1840 0,5-3-464 15,6-4 0-15,4-2 0 0,0 3 208 0,-1 10-48 16,0 14-16-16,3 10 0 0,3 4-144 0,5 3 0 16,4 3 0-16,2 6 128 0,2 8-128 0,1 7 0 15,-3 3 0-15,-4 8 0 0,-1 6 0 0,-2 11 0 16,-2 16 0-16,-3 4-176 0,-3 2 176 0,-2 12 0 0,-1 16 0 15,-2 11 0-15,0 1-192 0,-2 7 32 0,0 4 16 0,1-2 0 16,2-9 144-16,1 6-192 0,2 3 192 0,2-1-192 16,3-2 192-16,3-6 0 0,2-4 0 0,0 0 0 15,-2 1 0-15,-2-3 0 0,-1-5 0 0,-2 1 128 16,-1 4-128-16,-4-5 0 0,-4 2 0 0,-4-6 0 16,-1-9 0-16,-2-5-208 0,0-3 48 0,0-13-18800 15</inkml:trace>
  <inkml:trace contextRef="#ctx0" brushRef="#br0" timeOffset="4314.61">12933 13982 39615 0,'-7'5'3520'0,"2"-1"-2816"0,3-1-560 0,2 0-144 16,2 1 208-16,-2-1 16 0,0 8 0 0,-3 7 0 0,2 9-224 0,1 8 0 0,4 7 0 0,2 8 0 15,4 10 144-15,3 3-144 0,3 6 128 0,3 8-128 16,2 5 128-16,4 9-128 0,1 8 128 0,0 5-128 15,0-1 176-15,-2 5-48 0,2 10-128 0,-5 5 192 16,-2-5-48-16,-2 11-16 0,-1 12 0 0,-1 3 0 16,-2 4 64-16,-1 3 0 0,2 5 0 0,-2 8 0 0,1 10 0 15,-1-1 16-15,-1 1 0 0,0-1 0 0,0-1-208 16,0-4 0-16,1-1 0 0,1-10 0 0,0-8 0 16,1-10-128-16,3-9 128 0,3-14 0 0,-1-10 0 15,0-12-128-15,3-12 128 0,0-11 0 16,2-9-704-16,0-17-16 0,1-10-16 0,-1-10-17568 15</inkml:trace>
  <inkml:trace contextRef="#ctx0" brushRef="#br0" timeOffset="4714.89">14562 15272 43311 0,'-12'27'3840'0,"4"1"-3072"0,3-2-608 0,4-6-160 0,1 2 800 0,-3 16 128 0,-3 27 32 0,-3 38 0 0,2 29-752 0,3 8-208 0,4 1 0 0,5-9 128 0,3-2-128 16,1 0 0-16,5 6 0 0,0 0 0 0,2 2 0 0,-3 2 0 16,1 2 0-16,-3 0 0 0,-1 4 0 0,-1 0 0 15,-2 1 0-15,-1-1 0 0,0-3 0 0,1-1 0 16,-2-4 0-16,1-7 0 0,1-7 0 0,3-11 0 15,0-10 0-15,2-10 0 16,2-11-816-16,2-18-80 0</inkml:trace>
  <inkml:trace contextRef="#ctx0" brushRef="#br0" timeOffset="5105.75">15576 16810 8287 0,'-9'11'736'0,"3"0"-592"0,0 5-144 0,2-2 0 16,3 1 5328-16,1-3 1040 0,1 8 208 0,0 12 32 0,2 24-4528 0,2 17-912 16,4 12-176-16,3 0-32 0,1-3 384 0,0-5 96 15,-1-2 16-15,-2 1 0 0,2 0-448 16,-2 1-96-16,0 2-16 0,-3-5 0 0,-2-9-224 15,3 11-48-15,-1 15-16 0,1 0 0 0,0 4-480 0,0-3-128 16,-1 1 0-16,3 0 0 16,0 0-432-16,2 1-96 0,4-2-32 0,4-4-19408 15</inkml:trace>
  <inkml:trace contextRef="#ctx0" brushRef="#br0" timeOffset="5463.8">16680 17380 37775 0,'-9'32'3360'0,"3"-3"-2688"0,2-8-544 0,3-9-128 16,0 2 544-16,-2 13 80 0,-3 24 16 0,-4 25 0 0,-1 16-384 15,0 6-64-15,1-7 0 0,4-4-16 16,2-3 400-16,4-5 96 0,3-2 16 0,4-2 0 0,4-6-320 0,7-4-64 15,3-6-16-15,6-2 0 0,9-4-288 0,8-2-256 16</inkml:trace>
  <inkml:trace contextRef="#ctx0" brushRef="#br0" timeOffset="50851.54">10645 6878 20271 0,'-44'-9'1792'0,"4"2"-1424"0,13 1-368 0,10 3 0 0,1 1 464 0,-16-2 32 0,-31-4 0 0,-36-3 0 0,-23-2-368 0,-5 3-128 15,8 1 0-15,12 3 144 0,12 5 912 0,7 1 176 16,7 1 48-16,7 1 0 0,6 2-832 0,4 0-176 16,3 2-16-16,4 3-16 0,6-2-240 0,4 2 0 15,7-1 128-15,10-1-128 0,8 0 0 0,11-4-240 16,6 0 48-16,11 1 16 16,10 1-448-16,16-1-80 0,12-2-32 0,16-2 0 15,18 0-576-15,25 0-112 0,24 1-32 0,17-2 0 0,0-4 1456 0,16-1 0 16,15 2 256-16,8-4-32 0,5 3 816 0,0-7 176 15,0 3 16-15,-4-4 16 0,-3 3 496 0,-7-2 112 16,-5 0 0-16,-17-1 16 0,-14 2-944 0,-15-1-192 16,-15 3-32-16,-14 2-15328 0</inkml:trace>
  <inkml:trace contextRef="#ctx0" brushRef="#br2" timeOffset="63448.34">12242 9441 18431 0,'4'-8'1632'0,"-2"0"-1312"0,2 3-320 0,-1 4 0 0,1 2 832 0,1 3 112 0,3 1 16 0,3 2 0 15,4 4-1184-15,7 6-224 0,9 5-64 0,12 10 0 16,5 9 16-16,4 0 0 0,4 3 0 0,3 3 0 0,2 4 496 0,1-4 0 16,-2-2 0-16,-2 0 0 0,-3-2 240 0,3 2 144 15,2 5 16-15,3 4 16 0,2-4 0 0,-1 5 0 0,3 4 0 16,-2-4 0-16,1 0-272 0,6 6-144 0,7 6 160 0,4 3-160 16,6 5 688-16,1 3 32 0,-1-1 16 0,1 1 0 15,5 5-352-15,4 0-64 0,4 4 0 16,-2-1-16-16,-3 5-304 0,0-2 0 0,-3-3 128 0,1 3-128 15,0 5 0-15,-2 3 0 0,-3 0 0 0,-1-3 0 16,-6-6 0-16,4 7 0 0,3 6 0 0,1 3 0 16,1 4 384-16,2 2-48 0,7 1 0 0,-1 3 0 15,0 3 976-15,3 1 192 0,3 2 32 0,-4-2 16 16,-5-4-384-16,2 1-80 0,2 1 0 0,2 2-16 16,4 2-768-16,-1-3-160 0,-5 0-16 0,3 3-128 15,6-1 0-15,-8-4 0 0,-6-8-192 0,-3 0 48 16,0 2-336-16,0-1-64 15,0-2-16-15,-8-4 0 0,-7-5 560 0,1 7 0 0,0 7 0 0,-1-3 0 0,-2-9 144 16,-4 1-16-16,-3 1 0 0,-3-5 0 0,-1-5 144 0,-3-3 32 16,1-1 0-16,1 4 0 0,1 6-304 0,0 1 0 15,2 4 128-15,0 2-128 0,2 0 0 0,3-9 0 16,1-2 0-16,-5-12-144 0,-7-9-112 0,-2-2 0 16,-4 0-16-16,-2-4 0 15,-4-3-512-15,-1-3-112 0,-4-9 0 0,-4-3-16 16,-3-5-944-16,-5-2-176 0,-4-2-32 0,-3-4-16 15,-2-2 480-15,-4-7 112 0,-3 0 16 0,-5-5-7680 0</inkml:trace>
  <inkml:trace contextRef="#ctx0" brushRef="#br2" timeOffset="64347.53">11536 9759 32255 0,'3'-7'2864'0,"1"0"-2288"0,-3 4-576 0,1 3 0 0,-1 0 1760 0,1-3 240 0,5 0 48 0,4-1 16 16,6 1-1680-16,8 5-384 0,4 6 0 0,5 5 0 16,2 5-1600-16,1 4-320 0,4 4-64 0,-1 5 0 15,2 1 704 1,5 6 128-16,7 6 48 0,4 7 0 0,5 6 736 0,5 3 160 0,3 7 16 0,2 1 16 0,-2-1 176 15,3 2 192-15,8 8-32 0,3 4-16 16,5 2 832-16,2 3 176 0,1-1 16 0,5 6 16 16,8 5 160-16,4 4 16 0,3 2 16 0,4 5 0 0,1 2-752 0,5 3-160 15,5 3-16-15,-1 1-16 0,-3 2-432 0,10 5 0 16,8 6 0-16,2 3 0 0,0 4-304 0,1 2-32 16,2 3-16-16,-1 1 0 15,0 0-48-15,-3 0-16 0,0 4 0 0,0-4 0 0,0 1 416 0,-3-4 0 16,-5 2 144-16,1-1-144 0,0-8 192 0,-5 4-64 15,-1 4 0-15,1-4-128 0,1-2 0 0,1 3 0 16,-2 3 0-16,2-1 0 16,3 6-800-16,-1-6-160 0,-3 0-48 0,3 5 0 15,2 3-256-15,-3-5-48 0,-5 0-16 0,-3 1 0 0,-3-1 1120 0,-3 0 208 16,-6-6 0-16,-1 0 0 0,-2-2 816 0,-6-5 48 0,-7 4 16 16,1-1 0-16,-1-2-416 0,-2-9-80 0,-5-2 0 15,-3-8-16-15,-4-6-368 0,3-2 0 0,3-4 0 0,-4-5 0 16,-3 2 0-16,-4-2 0 0,1 1 0 0,-1-1 0 15,-1-8 0-15,-8-1 0 0,-2-2 0 0,-6-14 0 32,-6-6-560-32,-4-10-80 0,-3-8 0 0,-1-10-13376 0</inkml:trace>
  <inkml:trace contextRef="#ctx0" brushRef="#br2" timeOffset="65463.94">10807 9849 20271 0,'-1'-8'1792'0,"1"1"-1424"0,1 4-368 0,-1 3 0 0,-1 0 3008 0,1 0 544 0,1-4 96 0,2 2 32 0,-1-5-1216 0,3 4-240 16,2 3-48-16,4 3-16 0,1 4-1584 0,4 2-320 16,3 6-64-16,4 4-16 0,3 1-176 0,5 6 0 15,6 5 0-15,1 1 0 0,-7-4 0 0,6 6 0 16,6 5 0-16,3 7 0 0,0 2 320 0,1 3 0 15,3-3-16-15,-1 1 0 0,1 0 96 0,2 1 32 16,4 6 0-16,3-2 0 0,0 6-144 0,4 0-32 16,4 0 0-16,-2-2 0 0,1-2-128 0,2 0-128 15,1 5 192-15,0-4-192 0,-3-3 256 0,4 6-64 16,7 0-16-16,1 0 0 0,2 0 48 0,1-3 16 16,-1 0 0-16,-1-4 0 0,-3-1 16 0,2 4 0 0,-1 1 0 15,1 3 0-15,1 0 32 0,-1 0 16 0,-8-9 0 0,6 8 0 16,10 9 0-16,-1 6 0 0,-1 1 0 0,-2 3 0 15,2-6-160-15,-1 5-16 0,1-1-128 0,-2 3 192 16,0 2 16-16,0 1 0 0,1-3 0 0,-3-6 0 16,-2-10-208-16,1 8 176 0,1 0-176 0,1 2 160 15,-2-2-160-15,1-2 160 0,-1-3-160 0,4 2 160 16,3 6-160-16,0-1 0 0,1 3 0 0,0 0 0 16,-2-3 0-16,2 2 0 0,2 4 0 0,-2 3 0 15,-7-5 0-15,3 4 0 0,2 2 0 0,1-1 0 16,-5 1 0-16,-1 2 0 0,-3-2 0 0,4 2 0 15,0 0 0-15,0 3 0 0,-3-2 0 16,0-1 0-16,-2 0 0 0,1 1 0 0,3 1 0 0,1-1 0 16,-1-2 0-16,-1 4 0 0,0 3 0 0,3 1 0 0,2-5 0 0,-2 2 0 15,-2 0 0-15,-5-3 0 0,-4-3 0 0,-1-6 208 16,3-1-16-16,-2-3-16 0,1 0-176 0,-1 2 0 16,0 2 144-16,-1-4-144 0,1-1 0 15,-1-6 0-15,1-3 0 0,-4-2 0 0,-3-2 0 0,1 6 0 16,5 1 0-16,-1 3 0 0,0-3 0 0,-1-3 0 15,-4-2 0-15,-1 2 0 0,-1 0 0 0,-2 0 0 16,-1 4 0-16,-1-4 0 0,4 3 0 0,-3-5 0 16,-3 1 0-16,1-1 0 0,-2 4 0 0,0-3 0 15,-1 0 0-15,-1-5 0 0,1 3 0 0,-2-6-128 16,-3-4 128-16,2-3 0 0,-3 2-160 0,-2-2 160 16,-1-5-192-16,-4 1 192 0,-1-9-304 0,-4 1 48 0,-2-3 16 15,2-1 0 1,0 3-384-16,0 0-80 0,-1 3 0 0,-2 2-16 15,-1 1-272-15,-2 2-48 0,-2 4-16 0,-4-4 0 16,-2-1 144-16,-1 4 16 0,2 3 16 0,-4 1-18256 0</inkml:trace>
  <inkml:trace contextRef="#ctx0" brushRef="#br2" timeOffset="66496.52">10284 10280 24879 0,'-14'-16'2208'0,"1"3"-1760"0,6 3-448 0,6 4 0 0,-1 4 3296 0,0-6 576 0,-7-8 112 0,-2-7 32 0,-1-3-2592 0,3-5-512 0,5 5-96 0,9 6-32 0,5 1-576 0,5 7-208 15,4 2 144-15,3 2-144 0,3 6 0 0,2 4 0 16,0 3 0-16,4 4 0 0,1 5-192 0,1 7 192 16,1 3-192-16,-2 6 192 0,4 3 0 0,0 6 0 15,3 6 0-15,2 3 0 0,-4-7 0 16,8 6 128-16,7 10-128 0,4 6 192 0,6 5 256 15,4 3 64-15,3 5 16 0,4-2 0 0,2 0 96 0,0-1 16 16,4 3 0-16,7 4 0 0,8 8-16 0,4-3 0 16,0 0 0-16,2 1 0 0,4 7-304 0,7 4-64 15,5 7-16-15,4-3 0 0,3 1-240 0,-3-1 0 16,-4 6-144-16,1-3 144 0,1 1 0 0,-5 2 0 16,-2 3 0-16,-4-2 0 0,-1-3 0 0,1 9 0 15,-1 2 0-15,1 1 0 0,-5 0 256 0,2-4 80 16,5-1 32-16,-4-2 0 0,-4-3-368 0,1-5 128 0,2-7-128 0,4 9 0 15,5 3 128-15,3-3-128 0,5-1 160 0,-2 1-160 16,1 0 0-16,-1-3 0 0,1 1 0 0,-2-1 0 16,-4-1 0-16,-4 1 0 0,-5 3 0 0,-2-2 0 15,-2-5 0-15,-3 2 176 0,-4 6 0 0,-1 4 0 16,1-1-48-16,-3 1 0 0,-3-3 0 0,-3 5 0 16,2-1-128-16,-1 2 0 0,2-5 0 0,-1 3 0 15,-6-6 0-15,4 1 0 0,-3-1 0 0,5-2 0 16,-3-5 0-16,6 5 0 0,4-1 0 0,1-3 0 15,-3-1 192-15,3-4-32 0,4 1-16 0,-2-2 0 16,-3-3 0-16,-2-1 0 0,1-2 0 0,-4 2 0 16,-1-5-144-16,-5-5 0 0,-7-8 0 0,-5-4 0 15,-8-6 0-15,-3 1 0 0,-1 2 0 0,-1 2 0 0,-1 3 0 16,-2 7 0-16,-3-2 0 0,-2 2 0 0,-3-1 0 0,2 4 0 16,1 1 0-16,0 2 0 0,2 3 0 0,1 1 0 15,1 7 0-15,0 0 0 0,2 4 0 0,3 0 0 16,2 0 0-16,-3-4 0 15,-3-8 0-15,-5-15 0 0,-6-8 0 0,-5-8 0 16,-6-5-144-16,-7-11 144 0,-1-11 0 0,-8-10 0 16,-2-3-576-16,-4-11 0 0,-5 0 0 0,-2-4 0 15,-2 0-896-15,-3-2-192 0,-3-7-48 0</inkml:trace>
  <inkml:trace contextRef="#ctx0" brushRef="#br2" timeOffset="73180.98">9897 10111 14735 0,'-1'-4'1312'0,"1"0"-1056"0,0 0-256 0,0 2 0 0,1 0 0 0,1 0 0 0,-1-2 0 0,0-4 0 16,3-2-1840-16,-1-3-464 0,2 3-112 0,-1 4-16 0,1 0 2048 16,0 2-5120-16,-2 2 4416 0,-1-1 864 15,-1 2 224-15,-1 1 0 0,0 0 1584 0,0 0 352 0,-1 1 80 0,0-1 16 16,0 3 1296-16,1-3 256 15,0 0 48-15,0 0 16 0,0 0-1360 0,0 0-272 16,0 0-48-16,0 0-16 0,6 25-1328 0,-1-16-272 0,1 1-48 0,1 3-16 16,2-1-288-16,1 4 0 0,1 0 0 0,0-1 0 15,1 1 0-15,2 1 0 0,0 2 0 0,0 0 0 16,1-1 576-16,0 1 96 0,1 0 32 0,-2 0 0 16,1-3 720-16,1-1 160 0,1-1 16 0,0-1 16 15,1 0-544-15,-2-1-112 0,0 0-32 0,-1-2 0 16,1 3-480-16,-1-4-112 0,-1 3-16 0,0-1 0 15,0 0-96-15,-3 2-32 0,0 0 0 0,1 0 0 0,1 5-48 16,0-2-16-16,0 0 0 0,0 0 0 0,2 2 48 0,1 1 0 16,1 1 0-16,2-2 0 0,-1 1 144 15,1-2 16-15,1-1 16 0,0 2 0 16,-2-5 64-16,-1 2 16 0,0-1 0 0,-1 0 0 16,-2 0-256-16,-1-2-48 0,-1 2-128 0,-1 1 192 0,-1-3-192 15,-1 2 0-15,0 1 0 0,-2-2 0 0,-1 2 0 0,2 4 0 16,-1-3 0-16,2 2 0 0,-1 2 0 0,2-4 0 15,-1 3 0-15,1-6 0 0,-2 2 0 0,2-1 0 16,1 1 0-16,2-3 0 0,-1 4 144 0,0-4 48 16,1 1 0-16,-1 0 0 0,1 0 176 0,-1-1 32 15,3 4 16-15,-2-2 0 0,2 1-192 0,0 1-32 16,-1-1-16-16,-2 1 0 0,0-3-176 0,1 2 0 16,-2-1 0-16,0-2 128 0,-1 0-128 0,-1 1 0 0,-1-3 0 15,1-2 0-15,0 2 0 0,-1 0 0 0,1-3 0 16,0 5 0-16,-1-2 0 0,1-2 0 0,1 3 0 0,-2 0 0 15,2-1 0-15,-1 3 0 0,-2-3 0 16,1-1 0-16,0 1 192 0,1 5 0 0,1-5 0 16,-1 2 0-16,-2-2 0 0,3 3 0 0,2 5 0 15,3 0 0-15,1 3-192 0,0-2 0 0,3 2 0 0,-2-1 0 16,-1 1 0-16,-1-5 0 0,0 0 0 0,-2-2 0 16,0 1 320-16,-1-5 0 0,-1 2-16 0,0 0 0 15,-1-2-112-15,-1 0 0 0,1 3-16 16,-3-5 0-16,2 0-176 0,-2 0 0 0,1 2 0 0,2-1 0 15,-2 1 0-15,2 0 0 0,1 2 0 0,2 0 0 16,-2 1 0-16,2-2 0 0,1 4 0 0,0-3 0 16,-1 4 0-16,1-3 0 0,0 3 0 0,-1-4 0 15,-1 0 0-15,1 2 0 0,-2-4 0 0,-1 2 0 0,-1 1 0 16,-1-4 0-16,0 1 128 0,-1 1-128 0,0-1 0 0,-2 0 0 16,2-1 0-16,-1 1 0 0,1 0 0 0,2 2 0 15,-1 0 0-15,2 1 0 0,3 0 0 0,-1 0 0 16,0-1 0-16,3 1 0 0,3-1 320 0,-2 1 16 15,2 0 16-15,1 0 0 0,1 0-160 0,-2-1-16 16,-1 1-16-16,1-1 0 0,-1 2-160 0,0 0 0 16,-2 0 0-16,0 1 0 0,0-2 0 0,-3 2 0 15,-1 1 0-15,-1-3 0 0,0 3 0 0,0 0 0 16,0 0 0-16,0 0 0 0,-2-1 0 0,1-3 0 16,1 2 0-16,-1-2 0 0,1 1 0 0,1-1 0 15,1 0 0-15,-1-1 0 0,3 2 0 0,1-2 160 16,1-1-160-16,0 3 160 0,1 2-160 0,0 1 0 15,2-2 0-15,0 1-176 0,-2-2 176 0,0 2 0 0,-2-2 0 0,0-1 0 16,-2 2 0-16,1 0 0 0,0 0 0 0,-2-2 0 16,-1-2 0-16,0 3 0 0,-1-4 0 0,1 4 0 15,-1-3 0-15,1 1 0 0,-2-1 0 0,1 0 0 16,-1 2 0-16,0-2 0 0,1 0 0 0,1 2 0 16,3 3 0-16,-2-1 0 0,2 0 0 0,1 0 0 15,0-2 0-15,-1 2 0 0,1 1 0 0,0-3 0 16,0 2 0-16,1-2 128 0,-1 3-128 0,0-3 176 15,0 2-176-15,-2-2 0 0,1 2 0 0,-3 1 0 16,1-3 0-16,-1 1-144 0,-1-4 144 0,0 4-208 0,-1-2 208 16,1 1 0-16,-2 1 0 0,0-1 0 0,2 0 0 15,0 2 0-15,1-2 0 0,-1 1 0 0,2 2 0 0,0-2 0 16,2 2 0-16,0-1 0 0,0 0 0 16,1 3 0-16,3-1 0 0,0 2 0 0,1-1 0 0,-1 1 0 15,1-1 0-15,-2-1 0 0,-1 1 0 0,-2-4 0 16,-1 0 0-16,-2 0 0 0,1-1 0 0,-2-2 0 15,-2 0 0-15,2-1 0 0,0 0 0 0,-1-2 160 16,-1 0-160-16,2 2 192 0,3-1-192 0,1 2-176 16,1 3 48-16,1 0 0 0,3 2 128 0,1-1 0 15,-1 1 0-15,2-2 0 0,-1 3 0 0,1 0 0 16,-1 2 0-16,2-2 0 0,1 0 0 0,-1 2 0 16,-1 2 0-16,0-4 0 0,-3 3 0 0,1-3 0 15,-1 0 0-15,1 0 0 0,-4-1 0 0,0-3 0 0,1 4 0 16,-3-3 0-16,-4-4 0 0,2 1 0 0,4 5 0 15,1-1 0-15,0 2 128 0,1 0-128 0,1 1 128 0,-1-3-128 16,0 2 0-16,1 0 128 0,0 3-128 0,2-5 0 16,0 6 0-16,1-4 0 0,0 3-192 0,1-1 64 15,0-2 128-15,-1 3 0 0,0-3 0 0,-2 0 0 16,-2-2 0-16,-1 1 0 0,0 1 0 0,1 0 0 16,-3-1 0-16,0 1 0 0,0-4 0 0,-1 2 0 15,1 0 0-15,-1 0 0 0,1-2 0 0,0 3 0 16,0-4 0-16,1 4 0 0,3-1 0 0,-2 1 0 15,-2 1 0-15,3 0 0 0,0 5 160 0,0-1-160 16,2-2 0-16,-2 4 0 0,0-2 0 0,1 1 0 16,-1 2 0-16,0-5 0 0,3 2 0 0,-3-2 0 15,-1-1 0-15,1-4 0 0,-1 2 0 0,1-1 0 0,-1 0 0 0,0 0 0 16,-1 1 0-16,-2-5 0 0,1 2 0 0,0 0 0 16,-3 1 0-16,0 0 0 0,0 2 0 0,0 1 0 15,0 3 0-15,2 1 0 0,-2-1 0 0,0 2-128 16,1-1 128-16,2 5 0 0,2 0 0 0,1 1 0 15,-1-2 0-15,3-1 0 0,-1 1 0 0,1-1 0 16,0-4 0-16,-1 0 0 0,2 0 0 0,-3-3 0 16,1 0 0-16,-2-3 0 0,0 2 0 0,-1-1 0 15,-1 1 0-15,1-2 0 0,-1 2 0 0,-1 1 0 16,2-1 0-16,-2 2 0 0,0 2 0 0,1 1 0 16,-1 3 0-16,1-3 0 0,0 2 0 0,-1 0 0 15,2 1 0-15,0-1 0 0,1 3 0 0,-1-3 0 16,2 0 0-16,-1-3 0 0,3 3 0 0,-1-2 0 15,0-2 0-15,0 1 0 0,2-3 0 0,-2 0 0 0,1 0 0 0,0-1 0 16,-2 3 0-16,0-4 0 0,1 1 0 0,-1-1 0 16,0 0 0-16,0 0 0 0,0 1 0 0,-3-3 0 15,1 2 0-15,-1-2 0 0,-1 0 0 0,0-2 0 16,0 4 0-16,0-2 0 0,-1 3 0 0,2-1 0 16,-2 1 0-16,0 3 0 0,2-2 0 0,-2 0 0 15,1 3 0-15,2-2 0 0,-1 2 0 0,3 2 0 16,0-1 0-16,-1-1 0 0,0 2 0 0,-1-2 0 15,1-2 0-15,-2-2 0 0,0 1 0 0,1-1 0 16,-1 1 0-16,1-2 0 0,-2 0 0 0,1-1 0 16,-1 0 0-16,1 0 0 0,1-1 0 0,-3-2 0 15,2 2 0-15,-1 1 128 0,2 3-128 0,-1-2 192 16,2 2-192-16,-1 1-128 0,2 3 128 0,-1-2-208 0,0 1 208 16,0 1 0-16,0-1 0 0,2 2 0 0,-1-2 0 0,2-2 0 15,-1 4 0-15,2-2 0 0,-2-3 0 0,2 2 0 16,0-4 0-16,-3-2 0 0,1 1 0 0,-2-1 0 15,2 2 0-15,1-2 0 0,-1 4 0 0,1 3 128 16,1-1 0-16,-2 2-128 0,3 1 0 0,-2 1 0 16,-2 1 0-16,0 0 0 0,1 2 0 0,-1-3 0 15,-1 0-160-15,0 1 160 0,-1-1 0 0,0-1 0 16,0 1 0-16,1 0 0 0,1 1 0 0,0-1 0 16,2-2 0-16,0 1 0 0,0-3 0 0,0 2 0 15,-1-1 0-15,1-3 0 0,-2-1 0 0,2 1 0 16,1 3 144-16,-1 0-16 0,-1-1-128 0,0 2 0 15,3-1 0-15,-3 3 0 0,0-2 0 0,1 1-160 0,-1-1 160 16,1 1-208-16,-2-2 208 0,0 1 0 0,3 1 0 0,-1 2 0 16,-1-5 0-16,0 4 0 0,0 1 0 15,-1-4 0-15,1 4 0 0,0-2 0 0,0-3 0 0,-1 0 0 16,0 0 0-16,-1 1 0 0,-3-7 0 0,3 4 0 16,2 3 0-16,3 0 0 0,3 6 0 0,-1 0 0 15,1 1 0-15,-1-4 0 0,0 0-128 0,-2-3 128 16,0-3 0-16,0-2 0 0,-3 0 0 0,3-4 0 15,-2 3 0-15,-1-5 0 0,1 3 0 0,-2 1 0 16,0 0 0-16,2 2 0 0,-2 0 0 0,2 0 0 16,-2 2 0-16,1 3 0 0,0-3 0 0,-2-1 0 15,0 1 0-15,2 0 0 0,-1 2 0 0,1 2 0 16,0 1 0-16,-1 1 0 0,0 2 0 0,-1 1 0 16,0-3 0-16,1 3 0 0,-3 0 0 0,1-2 0 0,1-2 0 0,0-1 0 15,-2-2 0-15,0-2 0 0,-2-3 0 0,2-1 0 16,0 0 0-16,2-2 0 0,-1 3 0 0,0-4 0 15,0 1 0-15,-1-1 0 0,-1 2 0 0,1 1 0 16,-1 3 0-16,1-1 0 0,-2 1 0 0,1-2 0 16,-2 2 0-16,0 1 0 0,-1 0 0 0,0-1 0 15,-2-1 0-15,1-2 0 0,-2 1 0 0,0-4 0 16,-1 4 0-16,0-3 0 0,0-2 0 0,0 2 0 16,2 0 0-16,0 2 0 0,1 1 0 0,1-1-144 15,2 2 144-15,1 1 0 0,0-2 0 0,2 2 0 16,0-1 0-16,0-4 0 0,1 2 0 0,1 0 0 15,-1-2 0-15,-1-1 0 0,-4-3 0 0,0 1 0 16,6 3 0-16,-1 2 0 0,1 0 0 0,-2-1 0 0,0 1 0 16,-3 3 0-16,2-2 0 0,-2 3 0 0,0-3 0 0,1 2-128 15,-2 1 128-15,1-3 0 0,0-1 0 0,1-2 0 16,-1 0 0-16,-1-4 0 0,2-2 0 0,-3 1 0 16,0-4 0-16,-2 1 0 0,3-2 0 0,0 0 0 31,1 0-416-31,-1 0-48 0,2-3-16 0,1-4 0 0,-2-1-928 15,1-5-176-15</inkml:trace>
  <inkml:trace contextRef="#ctx0" brushRef="#br3" timeOffset="89714.33">2529 11567 21183 0,'-5'-4'1888'0,"1"1"-1504"0,0 0-384 0,2 1 0 0,2 0 512 0,-1 2 16 0,1-2 16 0,-3 1 0 0,-1-2 352 0,1-1 80 16,-3 0 16-16,-1 2 0 0,1 0 64 0,0-1 16 15,1 3 0-15,-1 3 0 0,2-1-32 0,-1 2 0 16,0 2 0-16,0 0 0 0,2 4-208 0,-4 3-32 16,3 5-16-16,-3-1 0 0,0 7-608 0,-2-2-176 15,1 4 0-15,-2-1 0 0,-1 1 0 0,-1 0 0 0,-1 1 0 16,-2 2 128-16,-2 3 192 0,-4 5 32 0,0-1 16 0,-3 7 0 16,-2 5 0-16,-2 5 0 0,1 4 0 0,1 0 0 15,1 0-160-15,3-3-16 0,3-5-16 0,2-4 0 16,4-5-176-16,2-3 0 15,3-5 0-15,0-5 128 0,1-1-272 0,1-10-64 0,-1-1-16 16,0-5-11680-16,2-4-2352 0</inkml:trace>
  <inkml:trace contextRef="#ctx0" brushRef="#br3" timeOffset="90029.93">2150 11693 35935 0,'-7'0'3200'0,"1"3"-2560"16,5-3-512-16,2 0-128 15,1 1-448-15,-1-1-96 0,2 2-32 0,-2 1 0 0,2 0 1616 0,-1 1 320 16,4 2 64-16,0 1 16 0,2 1-800 0,1 2-176 16,0 2-16-16,1 2-16 0,1 2-240 0,1 5-64 15,-1-2 0-15,0 4 0 0,-1 4-128 0,0 2 192 16,-2 3-192-16,2 3 192 0,-1 3-192 0,-2 0 0 15,3-1 0-15,-1 2 128 0,-1-5-128 0,2 1 0 16,2-4 0-16,-1-1 0 0,1-3 0 0,2-5 160 16,-1 0-32-16,2 1-128 0,0-5 0 0,0 2 0 0,2-2-192 0,-2 1 48 15,1-3 144-15,-2 0-128 0,0-4 128 0,1 1-128 32,0-6-976-32,1 2-192 0,0-3-48 0,0-2-15616 0</inkml:trace>
  <inkml:trace contextRef="#ctx0" brushRef="#br3" timeOffset="90380.77">3099 10902 41471 0,'-9'1'1840'0,"3"-1"368"0,0 0-1760 0,2 2-448 0,3 1 0 0,1-2 0 0,0 2 384 0,1 3 0 0,-1 0 0 0,1 6 0 0,3 4-384 0,0 4 128 15,2 2-128-15,0 1 0 0,0 1 0 0,2 5 0 16,-1-1 0-16,1 3 0 0,0 1 0 0,0 3 0 15,-1-3 0-15,-2 3 0 0,0 2 0 0,-1-1 0 16,-2-2 0-16,-1 3 0 0,-1-1 0 0,0 1 0 0,0-4 0 0,2-5 0 16,1-6-224-16,0-3 32 0,0-7 0 15,1-2 0 1,1-4-416-16,-1-6-80 0,0 1-16 0,-1-4-17296 0</inkml:trace>
  <inkml:trace contextRef="#ctx0" brushRef="#br3" timeOffset="90614.25">2884 11396 21183 0,'-14'3'1888'0,"4"-3"-1504"0,4 0-384 0,2 0 0 16,4 0 2864-16,1-3 496 0,2 2 96 0,1 1 32 16,1-5-1840-16,2 0-368 0,5-1-80 0,4 0-16 15,4 0-544-15,3-1-96 0,2 4-32 0,1 0 0 0,3 1-320 0,1 1-192 16,0 1 192-16,3 0-192 0,-1-3 0 0,-1 1 0 15,-4 0 0-15,-1 0 0 0,0-2 0 0,-1 2 0 16,-2-6 0-16,-2 0 0 16,-1-1-960-16,-3-2-160 0</inkml:trace>
  <inkml:trace contextRef="#ctx0" brushRef="#br3" timeOffset="90881.96">3624 10839 32255 0,'-12'12'1424'0,"1"-2"304"0,0 3-1392 0,2 0-336 0,2-3 0 15,0-2 0-15,0 5 832 0,-9 10 80 0,-9 12 32 0,-8 11 0 16,-7 6-96-16,-4 1-16 0,0-3 0 0,2-3 0 15,4-6-400-15,3-6-96 0,3-2-16 0,1-2 0 16,3 0-320-16,1-1 128 0,1-3-128 0,0-1 0 16,1-1 192-16,0-2-16 0,1 1-16 0,1-5 0 15,2 0-160-15,4-5 0 0,0-2 0 0,1-6-11984 16,1-2-2400-16</inkml:trace>
  <inkml:trace contextRef="#ctx0" brushRef="#br3" timeOffset="91080.93">2890 11137 43311 0,'-4'0'3840'0,"3"3"-3072"0,1 6-608 0,4-3-160 0,1-2 128 0,2 5-128 16,4 3 192-16,8 10-64 0,7 7-128 0,7 9-176 15,7 3 48-15,-1 0 0 0,1-3 128 0,-1 0 0 16,2 3 0-16,-1-3 0 15,-2-1-544-15,-2-2-32 0,-2-2 0 0,-1 2-18048 0</inkml:trace>
  <inkml:trace contextRef="#ctx0" brushRef="#br3" timeOffset="98431.03">15373 15613 32255 0,'-1'-1'2864'0,"1"-2"-2288"0,0 3-576 0,0-3 0 0,1 3 0 0,0-3-320 0,0-1 32 0,-1-2 16 15,3 0-3008-15,-3 0-608 0,1 0-112 0,-1 0-32 0,0 2 1440 16,-4 0 288-16,-2 3 48 0,-1 1 16 0,-2 1 3408 0,0 3 688 0,-2 0 144 0,1-2 32 16,0 2 1776-16,2-4 352 0,2 2 80 0,1-2 16 15,2 0-1248-15,1-2-256 0,0-2-64 0,2-2 0 16,2-3-1728-16,-1-1-336 0,1-2-80 0,2-2-16 15,-1-2-528-15,0 1-224 0,0-3 16 0,-2 2 0 0,-1 2-64 16,-1-1-16-16,0 5 0 0,-3 1 0 0,0 2 288 16,-2 2 0-16,-3 4 0 0,-2 1 0 0,-2 4 192 0,-5-2 32 15,1 5 16-15,-2-1 0 0,1-3-240 0,-1 4 128 16,2-4-128-16,1 1 0 0,4 1 128 0,2-4-128 16,5 2 0-16,0-1 0 0,4-1 272 0,-1 2-32 15,2 1-16-15,3 2 0 0,-1 0-224 0,3 3 0 16,-1 1-144-16,1 2 144 0,0 0-368 0,-2 4 32 15,1 0 0-15,-1 3 0 0,-2 1 128 0,-2-2 16 16,-1 2 16-16,0 1 0 0,-1-4-32 0,2 2-16 16,2 0 0-16,2-3 0 0,3 0-128 0,3-1-32 15,1-3 0-15,2-2 0 0,0 0 768 0,3-8 128 0,3-1 48 16,-1-2 0-16,1-5-288 0,2-3-48 0,-1-1-16 16,-2-2 0-16,0 2-208 0,-2-5 0 0,-1 2 0 0,-2 0-160 15,-1 0 160-15,-3 2-160 0,-3 1 160 16,-2 0-160-16,-1 1 160 0,-2 2 256 0,-2-3-64 0,-1 1-16 15,-3-1 256-15,-4-5 48 0,-4 2 16 0,-3-2 0 16,-2 1-48-16,1-2 0 0,-5 0 0 0,2 1 0 16,2 2-16-16,0 0-16 0,2 5 0 0,2-2 0 15,2 4-96-15,4 2 0 0,0 2-16 0,2 2 0 16,0 3-304-16,1 3 0 0,0 3 0 0,0 1 0 16,1 2-192-16,0 2-160 0,-3 5-32 0,1 2 0 15,0 1-144-15,-3 0-48 0,0 0 0 0,0 1 0 16,-1 3 80-16,-2-2 16 0,4 1 0 0,0 1 0 15,3-1 160-15,2-3 16 0,4 0 16 0,4-3 0 16,3-3 288-16,3-3 0 0,2 0 0 0,2-5 0 0,0-4 0 0,0-1 224 16,3-6-64-16,0-1-16 0,3-2-144 0,-2-4 192 15,2-1-192-15,0-2 192 0,0-3-64 0,-2-5 0 16,1-2 0-16,-3 1 0 0,-1 0 0 0,-3 0 0 16,-2 2 0-16,-4-1 0 0,-1 1-128 0,-4 1 0 15,-1 3 144-15,-1 1-144 0,-2 2 144 0,0 1-144 16,-3 2 192-16,-1 1-192 0,-1 3 176 0,-2 2-176 15,-1 4 160-15,0 0-160 0,-3 4 256 0,0 1-32 16,0 2-16-16,-1-1 0 0,1 3-48 0,0-3-16 16,0 4 0-16,-1 0 0 0,2-4-144 0,1 2 0 15,2 0 0-15,0-4 0 0,3 1 0 0,1-1 0 16,1-3-160-16,0 1 160 0,2-2-176 0,1 0 176 0,2 0-192 0,0 0 192 16,0 0-304-16,2 0 48 0,2 0 16 0,2 0 0 15,3 0-112-15,2 0-32 0,3 0 0 0,-1 3-12400 16,2-3-2480-1</inkml:trace>
  <inkml:trace contextRef="#ctx0" brushRef="#br3" timeOffset="101280.36">13634 13848 23951 0,'-5'7'2128'0,"0"-6"-1696"0,-1-1-432 0,1-1 0 0,3 1 2960 0,0-4 512 0,0 1 112 0,-2-3 0 16,-2-2-2800-16,0-6-560 0,0-2-224 0,2-3 176 0,4 0-176 0,1-2 0 16,4 1-192-16,0 4 192 0,1 3 272 0,-1 2 176 15,1 6 48-15,-2 3 0 0,-3 2-496 0,1 0 128 16,-2 2-128-16,-2 2 0 0,-1 0 592 0,-2 2 80 15,-4 0 16-15,0 3 0 0,-2-4-256 0,-1 1-48 16,0-1-16-16,-3-1 0 0,-3-2-160 0,2-1-16 16,2-1-16-16,-3-1 0 0,4-1-16 0,-1-2 0 15,2-1 0-15,2 4 0 0,3-2-32 0,-1 3-128 16,3 3 192-16,0 3-64 0,0 6-128 0,0 5 0 16,0 8 0-16,2 1 0 0,0 5 0 0,1 1-320 15,1 5 48-15,-1-1 16 0,4 4 0 0,-1-4 0 16,1-4 0-16,3-1 0 15,0-3-416-15,3-3-80 0,0 0-16 0,0-8 0 16,0-1-512-16,0-5-96 0,-1-5-32 0,2-4 0 0,-1-4 1744 0,2-4 352 0,3-3 64 16,2-4 16-16,2-6 240 0,4-8 48 0,2-3 16 0,1-4 0 15,-1-3-624-15,0-2-128 0,-1 1-32 0,-1 0 0 16,-4 3-480-16,-1 2-112 0,-5 3-16 0,-2 5 0 31,-5 6-272-31,-3 2-64 0,-3 5-16 0,-3 2 0 0,-3 4 912 0,-2 0 176 0,-3 1 32 0,-5 1 16 16,-1 0 368-16,-1 2 80 0,-2 1 16 0,-2-5 0 15,2 3-224-15,-3 1-64 0,-1 0 0 0,3 0 0 16,2-2-384-16,1 4-64 0,2-2-32 0,1 2 0 16,2 0-160-16,0 2-224 0,3 2 48 0,0 0 16 15,-1 2-352-15,2 0-80 16,0 3-16-16,0-2 0 0,1 2 48 0,0-2 16 0,0 2 0 0,0-3 0 16,2 0-48-1,2 0-16-15</inkml:trace>
  <inkml:trace contextRef="#ctx0" brushRef="#br3" timeOffset="102097.12">16300 16909 34095 0,'1'3'3024'0,"1"-3"-2416"0,0 0-480 0,-1-3-128 0,1-1-640 0,1 1-128 0,2-6-48 0,4-6 0 0,5-5 624 0,2-6 192 15,5-2 0-15,1 1-144 0,0 3-32 0,-1 2 0 16,-2 3 0-16,-2 3 48 0,-2 10-32 0,-4 1 0 16,-2 8 0-16,-4 3 0 0,-3 3-16 0,-3 0 0 15,-3 4 0-15,-1-1 32 0,-1-1 3680 0,-1 0 752 16,-1-1 128-16,1 0 80 0,-2-1-2704 0,0-5-528 15,1-4-112-15,-5-4 0 0,1 1-960 0,-3-3-192 16,-2 3 0-16,0-6 0 16,-2 1-544-16,2 2-96 0,1 0-32 0,2 1 32 15,4 4-160-15,3 5-32 0,1-1-16 0,1 6 16 16,0 3 128-16,1 4 32 0,0 7 0 0,2 3 32 0,-1 7 384 0,1 5 64 0,-1 3 0 0,2 0 48 16,1-1 144-16,4-1 0 0,1-3 128 0,3-1-128 15,4-1 0-15,0-5 0 0,2-5 0 0,-1-1 0 16,1-5 0-16,-2-7 0 0,0-2 0 0,0-3 160 15,-1-3 32-15,0-3 0 0,0-5 0 0,-1-3 32 16,2-4 32-16,1-7 0 0,-1 0 0 0,-1-6 16 16,-1-4-48-16,0-5-16 0,-1-7 0 0,-5-4 16 15,0 1 16-15,-4-1 0 0,-2 1 0 0,-3 3 0 16,0 6-240-16,-4 7 0 0,-1 7 0 0,-2 7 0 16,-3 8 320-16,-3 3 32 0,-2 3 0 0,-5 6 0 15,-1 1 192-15,-2 3 32 0,-2 2 16 0,-2 1 0 0,1-1-400 16,1 0-64-16,3 1-128 0,1-3 176 15,4-7-1040-15,-2-3-208 0,4-3-32 16,-2-13-19248-16</inkml:trace>
  <inkml:trace contextRef="#ctx0" brushRef="#br3" timeOffset="102881.07">11729 12198 43311 0,'-6'-3'3840'0,"1"-1"-3072"0,3-1-608 16,2 2-160-16,2-1-208 0,-2-1-80 0,0-2-16 0,-3-8 0 15,2-5-96-15,0-2-32 0,1 0 0 0,0 1 0 16,0 3-16-16,0 6-16 0,0 2 0 0,0 4 0 16,-2 6-304-16,-3 6-64 0,-1 1-16 0,-4 9 0 0,-3 7 1296 0,-3 5 272 0,-4 6 48 15,-2 4 16-15,-3 3-64 0,-1 0-16 0,1-2 0 0,2 1 0 16,2-4-320-16,3-2-64 0,6-5 0 0,3-1-16 15,4-6-304-15,4 1 0 0,6-1 128 0,6-4-128 16,5-4-128-16,5-5-96 0,8-6-16 0,0-4 0 16,4-5 240-16,-1-4-144 0,0-2 144 0,-1-4-128 15,0 1 128-15,-3-5 0 0,1 1 0 0,-6-2 0 16,-3 2 0-16,-2-1 176 0,-3-2-48 0,-4-2 0 16,-3-2 320-16,-3 1 48 0,-4-1 16 0,-3 2 0 15,-3 0 16-15,-2-1 16 0,-1 3 0 0,-3 0 0 0,-2 1-48 16,-3 5-16-16,-1 2 0 0,-3 4 0 0,-1 4-192 15,-1 0-32-15,-3 3-16 0,0 1 0 0,2 4 80 0,-1 1 32 16,5 1 0-16,0-1 0 0,3 2-352 0,1 0 0 16,0 1 0-16,2 1 128 15,0-1-1280-15,2 0-240 0,3 3-48 0,-2-2-16 0</inkml:trace>
  <inkml:trace contextRef="#ctx0" brushRef="#br3" timeOffset="103631.2">12696 12890 19343 0,'6'-18'1728'0,"-4"3"-1392"0,0 1-336 0,-1 2 0 0,0 6 1712 0,-1-1 272 0,0-3 48 0,-1-6 16 0,0-6-1680 0,-3-5-368 0,-5 1 0 0,1 0 0 0,-5 5 0 0,0 5 240 15,-2 6-48-15,-1 0-16 0,1 4 1296 0,0 1 272 0,3 4 48 0,2-3 16 16,0 4 256-16,1-1 48 16,1 2 16-16,-1-1 0 0,1 4-1088 0,0-3-208 0,-1 4-64 0,-1 5 0 15,-1 2-768-15,-2 4-224 0,-1 3-16 0,-1 3 0 31,-1 2-288-31,0 3-64 0,2-1-16 0,1 5 0 16,3-2-160-16,2 2-16 0,5 0-16 0,3 1 0 0,2 3 480 0,4-4 112 0,4 1 16 0,4-4 0 16,-1-5 512-16,5-5 96 0,2-2 32 15,-1-3 0-15,4-6-176 0,-2-4-16 0,1-7-16 0,-1-2 0 16,0-7 16-16,-1-1 0 0,-2-4 0 0,2-7 0 16,0 0 128-16,-3-3 16 0,-3 4 16 0,1-5 0 15,-2-4-32-15,-3-4 0 0,-1 2 0 0,-4 0 0 16,-2 3-160-16,-4 4-32 0,0-3-16 0,-3 5 0 0,-2 4 48 15,-1 1 16-15,-2 3 0 0,-1 3 0 0,-1 6 64 16,1-1 16-16,-1 5 0 0,0 1 0 0,-2 0-144 0,1 4-32 16,-2 0 0-16,1 2 0 15,0 0-720-15,-1 1-160 0,-2 4-32 0,-3 3-19328 16</inkml:trace>
  <inkml:trace contextRef="#ctx0" brushRef="#br3" timeOffset="104446.57">17484 17813 31327 0,'-4'-4'2784'0,"0"-1"-2224"0,0 2-560 0,2-1 0 0,1 1 0 0,-3-3-144 0,-2-4-16 0,-4-3 0 15,-4-8-496-15,-2-2-112 0,1 1 0 0,1 2-16 0,1 6 592 0,2 0 192 0,0-1 0 0,1 5 0 16,0 0 896-16,-1-1 304 0,-1 4 48 0,-2 3 16 15,-1 2-96-15,-3-1-16 0,-5 6 0 0,-1 3 0 16,-2 1-1024-16,-3 6-128 0,2 1-176 0,-1 3 48 31,3 1-960-31,0 1-192 0,4 3-48 0,1 1 0 16,2 5 432-16,6-5 64 0,2 2 32 0,3 0 0 0,5-3 1168 0,4 0 224 0,5-3 48 0,3-1 16 16,4-1 160-16,6-2 16 0,5-1 16 0,3-3 0 15,6-1-2336-15,0-3-480 16,3 2-80-16,1-5-32 0,0-2-784 0,-4-2-144 15,0-2-48-15,-6-1 0 0,-4 2 2544 0,-4-5 512 0,-1 2 0 0,-3-2 160 16,-3-3 2272-16,-3-1 448 0,-3 1 80 0,-3-4 32 0,-2 3 16 0,-3-2 0 16,-3-3 0-16,-1 1 0 0,-3 2-1296 0,-2-3-256 15,-4 2-48-15,1-3-16 0,-3 1-704 0,-3 1-144 16,-2 4-32-16,-1 4 0 0,-1 0-384 0,-2 3-128 16,-3 3 0-16,0 3 0 0,-2-2 0 0,1 2-224 15,-1-1 16-15,3 2 0 0,-1-2-128 0,1-2-32 16,1 4 0-16,3-7 0 15,1 2-512-15,2-4-96 0</inkml:trace>
  <inkml:trace contextRef="#ctx0" brushRef="#br3" timeOffset="105280.51">11366 11074 32255 0,'-3'3'2864'0,"-2"2"-2288"0,-1-1-576 0,1 0 0 0,0 1 1344 0,-3 1 176 0,-5 5 16 0,-8 6 16 0,-8 7-1072 0,-2 3-224 0,0-4-32 0,4-2-16 16,5-5 176-16,3-6 16 0,4-1 16 0,3-9 0 16,3 0 144-16,2-6 16 0,1 0 16 0,0-4 0 15,0-3-32-15,-3 1-16 0,-1 2 0 0,-1-2 0 16,-3 2-224-16,-1 1-64 0,-2 6 0 0,0 3 0 15,1 6-256-15,-3 4-144 0,-1 8 16 0,-1 8 0 16,-1 6-112-16,1 3-16 0,5 2 0 0,1-2 0 16,4 0-64-16,2 5 0 0,4 2-16 0,5-5 0 15,4-5 336-15,4-3 0 0,3-3-144 0,2-2 144 0,3-5 128 16,0-3 96-16,3-6 16 0,0-4 0 0,2-3 64 0,1-8 16 16,0-1 0-16,0-6 0 0,2-5 192 0,-2-5 32 15,-1 0 16-15,-1-4 0 0,0-3-160 0,-4-2-16 16,-3 3-16-16,-3-1 0 0,-2 3-208 0,-5 2-32 15,0 0-128-15,-3 1 192 0,-4 3-192 0,-2 0 144 16,0 2-144-16,-3 1 128 0,0-1-128 0,2 2 0 16,0 0 144-16,-1-2-144 0,2 5 0 0,0 1-128 15,1-2 0-15,1 3 0 0,3 3-128 0,-2-2-32 16,3-1 0-16,-1 4 0 16,1-3-128-16,1-2-32 0,1-1 0 0,0-3-13216 15,3-2-2656-15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tnlo7p5pl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customXml" Target="../ink/ink14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6.png"/><Relationship Id="rId4" Type="http://schemas.openxmlformats.org/officeDocument/2006/relationships/customXml" Target="../ink/ink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21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36.png"/><Relationship Id="rId7" Type="http://schemas.openxmlformats.org/officeDocument/2006/relationships/image" Target="../media/image3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0" Type="http://schemas.openxmlformats.org/officeDocument/2006/relationships/image" Target="../media/image360.png"/><Relationship Id="rId4" Type="http://schemas.openxmlformats.org/officeDocument/2006/relationships/image" Target="../media/image37.png"/><Relationship Id="rId9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11.png"/><Relationship Id="rId7" Type="http://schemas.openxmlformats.org/officeDocument/2006/relationships/image" Target="../media/image3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90.png"/><Relationship Id="rId5" Type="http://schemas.openxmlformats.org/officeDocument/2006/relationships/image" Target="../media/image39.png"/><Relationship Id="rId10" Type="http://schemas.openxmlformats.org/officeDocument/2006/relationships/customXml" Target="../ink/ink26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0.png"/><Relationship Id="rId5" Type="http://schemas.openxmlformats.org/officeDocument/2006/relationships/hyperlink" Target="https://www.desmos.com/calculator/tnlo7p5plp" TargetMode="External"/><Relationship Id="rId10" Type="http://schemas.openxmlformats.org/officeDocument/2006/relationships/customXml" Target="../ink/ink6.xml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E0E22-EC01-A862-7227-65EDF167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7E936-5E53-EB90-9A6B-0665597AEF9C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https://www.desmos.com/calculator/tnlo7p5plp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3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22388E-3DF3-ABE8-25CC-ABD56DB4B890}"/>
                  </a:ext>
                </a:extLst>
              </p14:cNvPr>
              <p14:cNvContentPartPr/>
              <p14:nvPr/>
            </p14:nvContentPartPr>
            <p14:xfrm>
              <a:off x="1951920" y="1866240"/>
              <a:ext cx="8955720" cy="479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22388E-3DF3-ABE8-25CC-ABD56DB4B8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2560" y="1856880"/>
                <a:ext cx="8974440" cy="48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1D542A-4FB2-AAC7-868C-FC5A2BECB0EB}"/>
                  </a:ext>
                </a:extLst>
              </p14:cNvPr>
              <p14:cNvContentPartPr/>
              <p14:nvPr/>
            </p14:nvContentPartPr>
            <p14:xfrm>
              <a:off x="239040" y="2691000"/>
              <a:ext cx="11718720" cy="225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1D542A-4FB2-AAC7-868C-FC5A2BECB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680" y="2681640"/>
                <a:ext cx="11737440" cy="22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7B133C-7C0C-3E9F-3473-7CB20775AB36}"/>
                  </a:ext>
                </a:extLst>
              </p14:cNvPr>
              <p14:cNvContentPartPr/>
              <p14:nvPr/>
            </p14:nvContentPartPr>
            <p14:xfrm>
              <a:off x="897120" y="3968280"/>
              <a:ext cx="11053080" cy="257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7B133C-7C0C-3E9F-3473-7CB20775A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60" y="3958920"/>
                <a:ext cx="11071800" cy="25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2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E9F606-1C0E-E8A4-5303-03EDB8730EE0}"/>
                  </a:ext>
                </a:extLst>
              </p14:cNvPr>
              <p14:cNvContentPartPr/>
              <p14:nvPr/>
            </p14:nvContentPartPr>
            <p14:xfrm>
              <a:off x="426960" y="1559880"/>
              <a:ext cx="11570040" cy="4611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E9F606-1C0E-E8A4-5303-03EDB8730E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600" y="1550520"/>
                <a:ext cx="11588760" cy="46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FAF914-9571-0AEB-00B8-9DC7DDACDD14}"/>
                  </a:ext>
                </a:extLst>
              </p14:cNvPr>
              <p14:cNvContentPartPr/>
              <p14:nvPr/>
            </p14:nvContentPartPr>
            <p14:xfrm>
              <a:off x="4473360" y="1633680"/>
              <a:ext cx="5639040" cy="346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FAF914-9571-0AEB-00B8-9DC7DDACDD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4000" y="1624320"/>
                <a:ext cx="5657760" cy="34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8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7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44172-12DA-B9BA-0EA5-DE8B71D880F9}"/>
                  </a:ext>
                </a:extLst>
              </p14:cNvPr>
              <p14:cNvContentPartPr/>
              <p14:nvPr/>
            </p14:nvContentPartPr>
            <p14:xfrm>
              <a:off x="3839760" y="3393000"/>
              <a:ext cx="513720" cy="119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44172-12DA-B9BA-0EA5-DE8B71D88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0400" y="3383640"/>
                <a:ext cx="532440" cy="12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14D272-4E79-D0BC-1AD1-0E5CD99F4C07}"/>
                  </a:ext>
                </a:extLst>
              </p14:cNvPr>
              <p14:cNvContentPartPr/>
              <p14:nvPr/>
            </p14:nvContentPartPr>
            <p14:xfrm>
              <a:off x="276840" y="2043720"/>
              <a:ext cx="7505280" cy="372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14D272-4E79-D0BC-1AD1-0E5CD99F4C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480" y="2034360"/>
                <a:ext cx="7524000" cy="37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C7BDAC-319F-E4D3-C8A0-F63D29FE906C}"/>
                  </a:ext>
                </a:extLst>
              </p14:cNvPr>
              <p14:cNvContentPartPr/>
              <p14:nvPr/>
            </p14:nvContentPartPr>
            <p14:xfrm>
              <a:off x="3880800" y="3324960"/>
              <a:ext cx="525240" cy="12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C7BDAC-319F-E4D3-C8A0-F63D29FE90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440" y="3315600"/>
                <a:ext cx="543960" cy="12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blipFill>
                <a:blip r:embed="rId3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221C06-9003-94E7-AAFE-2AD48243E27B}"/>
                  </a:ext>
                </a:extLst>
              </p14:cNvPr>
              <p14:cNvContentPartPr/>
              <p14:nvPr/>
            </p14:nvContentPartPr>
            <p14:xfrm>
              <a:off x="3031560" y="2017440"/>
              <a:ext cx="7054920" cy="441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221C06-9003-94E7-AAFE-2AD48243E2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200" y="2008080"/>
                <a:ext cx="707364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63181F-1B3A-B04D-AEFC-C5744A377695}"/>
                  </a:ext>
                </a:extLst>
              </p14:cNvPr>
              <p14:cNvContentPartPr/>
              <p14:nvPr/>
            </p14:nvContentPartPr>
            <p14:xfrm>
              <a:off x="269640" y="1415160"/>
              <a:ext cx="7260480" cy="4219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63181F-1B3A-B04D-AEFC-C5744A3776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" y="1405800"/>
                <a:ext cx="7279200" cy="42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2488DB-08A6-D8E9-A5DB-B061C15C8783}"/>
                  </a:ext>
                </a:extLst>
              </p14:cNvPr>
              <p14:cNvContentPartPr/>
              <p14:nvPr/>
            </p14:nvContentPartPr>
            <p14:xfrm>
              <a:off x="965520" y="3285360"/>
              <a:ext cx="757080" cy="1105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2488DB-08A6-D8E9-A5DB-B061C15C87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160" y="3276000"/>
                <a:ext cx="77580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blipFill>
                <a:blip r:embed="rId4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4D4F1E-B666-4DFE-AE5F-05637C489F91}"/>
                  </a:ext>
                </a:extLst>
              </p14:cNvPr>
              <p14:cNvContentPartPr/>
              <p14:nvPr/>
            </p14:nvContentPartPr>
            <p14:xfrm>
              <a:off x="1112760" y="3449160"/>
              <a:ext cx="10662120" cy="317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4D4F1E-B666-4DFE-AE5F-05637C489F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400" y="3439800"/>
                <a:ext cx="10680840" cy="31953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19DCD68-E998-4EFC-7012-F0E4F351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712" y="3249875"/>
            <a:ext cx="2439227" cy="3575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923C3B-9EEF-A26C-4D2B-697CC63424C5}"/>
                  </a:ext>
                </a:extLst>
              </p14:cNvPr>
              <p14:cNvContentPartPr/>
              <p14:nvPr/>
            </p14:nvContentPartPr>
            <p14:xfrm>
              <a:off x="6214320" y="5575320"/>
              <a:ext cx="767880" cy="114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923C3B-9EEF-A26C-4D2B-697CC63424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4960" y="5565960"/>
                <a:ext cx="786600" cy="11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45E2FF-79DB-AB48-FA29-8A2BCE962445}"/>
                  </a:ext>
                </a:extLst>
              </p14:cNvPr>
              <p14:cNvContentPartPr/>
              <p14:nvPr/>
            </p14:nvContentPartPr>
            <p14:xfrm>
              <a:off x="240120" y="1494000"/>
              <a:ext cx="8800200" cy="450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45E2FF-79DB-AB48-FA29-8A2BCE962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760" y="1484640"/>
                <a:ext cx="881892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()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9C0C08-2C6D-9918-EC63-8376E60C8206}"/>
                  </a:ext>
                </a:extLst>
              </p14:cNvPr>
              <p14:cNvContentPartPr/>
              <p14:nvPr/>
            </p14:nvContentPartPr>
            <p14:xfrm>
              <a:off x="779040" y="90720"/>
              <a:ext cx="11278800" cy="417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9C0C08-2C6D-9918-EC63-8376E60C82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680" y="81360"/>
                <a:ext cx="11297520" cy="41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4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49D5DF-9F13-238C-DD70-1F22CC1B23C7}"/>
                  </a:ext>
                </a:extLst>
              </p14:cNvPr>
              <p14:cNvContentPartPr/>
              <p14:nvPr/>
            </p14:nvContentPartPr>
            <p14:xfrm>
              <a:off x="807840" y="541440"/>
              <a:ext cx="9849600" cy="600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49D5DF-9F13-238C-DD70-1F22CC1B23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480" y="532080"/>
                <a:ext cx="9868320" cy="60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5CF365-76C3-B881-D8A4-FE0954684776}"/>
              </a:ext>
            </a:extLst>
          </p:cNvPr>
          <p:cNvCxnSpPr>
            <a:cxnSpLocks/>
          </p:cNvCxnSpPr>
          <p:nvPr/>
        </p:nvCxnSpPr>
        <p:spPr>
          <a:xfrm>
            <a:off x="3091063" y="3972444"/>
            <a:ext cx="0" cy="2330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E08D8C-29A3-700A-1453-98749DCF0C49}"/>
              </a:ext>
            </a:extLst>
          </p:cNvPr>
          <p:cNvGrpSpPr/>
          <p:nvPr/>
        </p:nvGrpSpPr>
        <p:grpSpPr>
          <a:xfrm>
            <a:off x="2465843" y="4448993"/>
            <a:ext cx="623763" cy="1215207"/>
            <a:chOff x="2465843" y="4448993"/>
            <a:chExt cx="623763" cy="12152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4B3FC4-0C68-9177-4607-FC9A28DEB0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4"/>
              <a:ext cx="612263" cy="1215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528912-E2EB-10F3-00CA-A6EE00F15E6E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3"/>
              <a:ext cx="622666" cy="4869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5F310-45CA-98BB-FB8D-71502D37C14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606" y="4905414"/>
              <a:ext cx="0" cy="758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BDB5CBE-D66A-1654-9616-7C3E152E1C11}"/>
              </a:ext>
            </a:extLst>
          </p:cNvPr>
          <p:cNvCxnSpPr>
            <a:cxnSpLocks/>
          </p:cNvCxnSpPr>
          <p:nvPr/>
        </p:nvCxnSpPr>
        <p:spPr>
          <a:xfrm>
            <a:off x="9956967" y="4016646"/>
            <a:ext cx="0" cy="23307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BA9507-5A16-2613-23F0-F64E0BF50155}"/>
              </a:ext>
            </a:extLst>
          </p:cNvPr>
          <p:cNvGrpSpPr/>
          <p:nvPr/>
        </p:nvGrpSpPr>
        <p:grpSpPr>
          <a:xfrm>
            <a:off x="9956054" y="5141048"/>
            <a:ext cx="594110" cy="998805"/>
            <a:chOff x="9956054" y="5141048"/>
            <a:chExt cx="594110" cy="99880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8E3292-22C7-6460-01C1-3AD0BB447C8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4563"/>
              <a:ext cx="203361" cy="1571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1CF333-0B23-A577-619D-698D88130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966989"/>
              <a:ext cx="594110" cy="17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BCEF72-904A-2280-7DBD-50C2A525A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671" y="5301746"/>
              <a:ext cx="394320" cy="825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C1392E-2721-3D87-23EA-479270F50233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1048"/>
              <a:ext cx="3499" cy="8259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D0D7A1-6B79-4AA8-8C14-8D444F4B53E9}"/>
              </a:ext>
            </a:extLst>
          </p:cNvPr>
          <p:cNvCxnSpPr>
            <a:cxnSpLocks/>
          </p:cNvCxnSpPr>
          <p:nvPr/>
        </p:nvCxnSpPr>
        <p:spPr>
          <a:xfrm>
            <a:off x="6534448" y="3052733"/>
            <a:ext cx="0" cy="496956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F77299-4E93-E78D-E766-1FC99146740C}"/>
              </a:ext>
            </a:extLst>
          </p:cNvPr>
          <p:cNvCxnSpPr>
            <a:cxnSpLocks/>
          </p:cNvCxnSpPr>
          <p:nvPr/>
        </p:nvCxnSpPr>
        <p:spPr>
          <a:xfrm>
            <a:off x="5937374" y="3052733"/>
            <a:ext cx="0" cy="4969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5F02E42-682F-AF8F-4687-57178C8627FA}"/>
              </a:ext>
            </a:extLst>
          </p:cNvPr>
          <p:cNvSpPr/>
          <p:nvPr/>
        </p:nvSpPr>
        <p:spPr>
          <a:xfrm>
            <a:off x="9890255" y="5904295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E7C5ED-AB5E-F1A6-2BB3-892D6922B974}"/>
              </a:ext>
            </a:extLst>
          </p:cNvPr>
          <p:cNvSpPr/>
          <p:nvPr/>
        </p:nvSpPr>
        <p:spPr>
          <a:xfrm>
            <a:off x="3024550" y="559444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28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F99945-9DB1-6968-F156-C700D3C0198D}"/>
                  </a:ext>
                </a:extLst>
              </p14:cNvPr>
              <p14:cNvContentPartPr/>
              <p14:nvPr/>
            </p14:nvContentPartPr>
            <p14:xfrm>
              <a:off x="1883880" y="753120"/>
              <a:ext cx="9743040" cy="646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F99945-9DB1-6968-F156-C700D3C019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4520" y="743760"/>
                <a:ext cx="9761760" cy="64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931A0A-EA66-218F-D627-7D61E9BA1ACF}"/>
                  </a:ext>
                </a:extLst>
              </p14:cNvPr>
              <p14:cNvContentPartPr/>
              <p14:nvPr/>
            </p14:nvContentPartPr>
            <p14:xfrm>
              <a:off x="1748520" y="4623480"/>
              <a:ext cx="4362120" cy="123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931A0A-EA66-218F-D627-7D61E9BA1A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160" y="4614120"/>
                <a:ext cx="438084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9CD3EF-91BE-A312-B81C-5B8CA35D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EC31A-D048-72EF-D7EE-D9DDCEA091A5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1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2960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D41CBC-F6A1-4583-5D20-9034FE53CB93}"/>
                  </a:ext>
                </a:extLst>
              </p14:cNvPr>
              <p14:cNvContentPartPr/>
              <p14:nvPr/>
            </p14:nvContentPartPr>
            <p14:xfrm>
              <a:off x="252360" y="406080"/>
              <a:ext cx="11898720" cy="608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D41CBC-F6A1-4583-5D20-9034FE53CB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000" y="396720"/>
                <a:ext cx="11917440" cy="6108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86E59F4-AF08-E242-FDA8-97A8D9F5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0F7E3-06A5-3718-8CF3-29151CED6EF5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https://www.desmos.com/calculator/tnlo7p5plp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80B3DF-8313-6C02-D2AF-67F09D111A6C}"/>
                  </a:ext>
                </a:extLst>
              </p14:cNvPr>
              <p14:cNvContentPartPr/>
              <p14:nvPr/>
            </p14:nvContentPartPr>
            <p14:xfrm>
              <a:off x="2768998" y="5319360"/>
              <a:ext cx="191160" cy="338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80B3DF-8313-6C02-D2AF-67F09D111A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638" y="5310000"/>
                <a:ext cx="2098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C9E042-9E3A-269F-1C52-8B696FA2D7A4}"/>
                  </a:ext>
                </a:extLst>
              </p14:cNvPr>
              <p14:cNvContentPartPr/>
              <p14:nvPr/>
            </p14:nvContentPartPr>
            <p14:xfrm>
              <a:off x="3096360" y="5282280"/>
              <a:ext cx="186120" cy="326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C9E042-9E3A-269F-1C52-8B696FA2D7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7000" y="5272920"/>
                <a:ext cx="2048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BBB305-DC73-E060-D401-77DF69FB2BD0}"/>
                  </a:ext>
                </a:extLst>
              </p14:cNvPr>
              <p14:cNvContentPartPr/>
              <p14:nvPr/>
            </p14:nvContentPartPr>
            <p14:xfrm>
              <a:off x="3747240" y="4723560"/>
              <a:ext cx="212400" cy="209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BBB305-DC73-E060-D401-77DF69FB2B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7880" y="4714200"/>
                <a:ext cx="23112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5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148A6-BA34-0E14-71BD-4DBE4AFFDD4E}"/>
                  </a:ext>
                </a:extLst>
              </p14:cNvPr>
              <p14:cNvContentPartPr/>
              <p14:nvPr/>
            </p14:nvContentPartPr>
            <p14:xfrm>
              <a:off x="2259720" y="271440"/>
              <a:ext cx="7130880" cy="606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148A6-BA34-0E14-71BD-4DBE4AFFDD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360" y="262080"/>
                <a:ext cx="7149600" cy="60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46AFE3-4F74-28C1-179B-C12205098F1C}"/>
                  </a:ext>
                </a:extLst>
              </p14:cNvPr>
              <p14:cNvContentPartPr/>
              <p14:nvPr/>
            </p14:nvContentPartPr>
            <p14:xfrm>
              <a:off x="989640" y="1131120"/>
              <a:ext cx="10823760" cy="428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46AFE3-4F74-28C1-179B-C12205098F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80" y="1121760"/>
                <a:ext cx="10842480" cy="43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r="-908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09F46D-59B1-9BE3-EAFD-571E7FFCC811}"/>
                  </a:ext>
                </a:extLst>
              </p14:cNvPr>
              <p14:cNvContentPartPr/>
              <p14:nvPr/>
            </p14:nvContentPartPr>
            <p14:xfrm>
              <a:off x="718920" y="1809000"/>
              <a:ext cx="7185960" cy="551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09F46D-59B1-9BE3-EAFD-571E7FFCC8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560" y="1799640"/>
                <a:ext cx="7204680" cy="55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FF7809-C4E7-554E-D629-2466C307723E}"/>
                  </a:ext>
                </a:extLst>
              </p14:cNvPr>
              <p14:cNvContentPartPr/>
              <p14:nvPr/>
            </p14:nvContentPartPr>
            <p14:xfrm>
              <a:off x="2817360" y="128520"/>
              <a:ext cx="9378720" cy="483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FF7809-C4E7-554E-D629-2466C30772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8000" y="119160"/>
                <a:ext cx="9397440" cy="48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1336</Words>
  <Application>Microsoft Office PowerPoint</Application>
  <PresentationFormat>Widescreen</PresentationFormat>
  <Paragraphs>306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Office Theme</vt:lpstr>
      <vt:lpstr>Warm-up as you walk in</vt:lpstr>
      <vt:lpstr>Plan</vt:lpstr>
      <vt:lpstr>AI: Representation and Problem Solving </vt:lpstr>
      <vt:lpstr>Reminder: Cost Contours</vt:lpstr>
      <vt:lpstr>Solving a Linear Program</vt:lpstr>
      <vt:lpstr>Solving a Linear Program</vt:lpstr>
      <vt:lpstr>Solving a Linear Program</vt:lpstr>
      <vt:lpstr>Poll 1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Relaxation</vt:lpstr>
      <vt:lpstr>Poll 2:</vt:lpstr>
      <vt:lpstr>Poll 3:</vt:lpstr>
      <vt:lpstr>Solving an IP</vt:lpstr>
      <vt:lpstr>Branch and Bound Example</vt:lpstr>
      <vt:lpstr>Branch and Bound Example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736</cp:revision>
  <cp:lastPrinted>2018-11-27T13:42:27Z</cp:lastPrinted>
  <dcterms:created xsi:type="dcterms:W3CDTF">2018-10-11T11:39:27Z</dcterms:created>
  <dcterms:modified xsi:type="dcterms:W3CDTF">2024-09-24T02:53:35Z</dcterms:modified>
</cp:coreProperties>
</file>