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640" r:id="rId2"/>
    <p:sldId id="735" r:id="rId3"/>
    <p:sldId id="663" r:id="rId4"/>
    <p:sldId id="688" r:id="rId5"/>
    <p:sldId id="692" r:id="rId6"/>
    <p:sldId id="691" r:id="rId7"/>
    <p:sldId id="696" r:id="rId8"/>
    <p:sldId id="697" r:id="rId9"/>
    <p:sldId id="698" r:id="rId10"/>
    <p:sldId id="699" r:id="rId11"/>
    <p:sldId id="700" r:id="rId12"/>
    <p:sldId id="701" r:id="rId13"/>
    <p:sldId id="702" r:id="rId14"/>
    <p:sldId id="703" r:id="rId15"/>
    <p:sldId id="704" r:id="rId16"/>
    <p:sldId id="705" r:id="rId17"/>
    <p:sldId id="706" r:id="rId18"/>
    <p:sldId id="707" r:id="rId19"/>
    <p:sldId id="708" r:id="rId20"/>
    <p:sldId id="709" r:id="rId21"/>
    <p:sldId id="711" r:id="rId22"/>
    <p:sldId id="710" r:id="rId23"/>
    <p:sldId id="713" r:id="rId24"/>
    <p:sldId id="736" r:id="rId25"/>
    <p:sldId id="733" r:id="rId26"/>
    <p:sldId id="732" r:id="rId27"/>
    <p:sldId id="714" r:id="rId28"/>
    <p:sldId id="734" r:id="rId29"/>
    <p:sldId id="737" r:id="rId30"/>
    <p:sldId id="738" r:id="rId31"/>
    <p:sldId id="739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05:59.3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8286 5990 16575 0,'-1'-3'1472'0,"1"2"-1168"16,1 1-304-16,2 0 0 0,0 0 1216 0,2 0 192 0,3-2 48 0,3 2 0 0,5-4-1072 0,2 4-224 0,3-2-32 0,0 2-128 0,2 2 0 0,-1-2 0 0,0 4 0 0,1-2 0 0,-1-1 960 0,0 4 96 0,2-1 16 0,-1 2 0 0,2 0 720 0,-1 1 128 0,0-1 48 0,-3 0 0 0,0 0-512 0,-1-1-112 0,-2 1 0 0,5 0-16 0,4 3-704 0,4 1-144 0,3 0-32 15,3 1 0-15,2 0-448 0,0 0 0 0,1 0 0 0,-2 1 0 0,2-3 0 0,-2 1 0 16,0-1 0-16,0 1 0 0,-5-4 0 0,-1 2 0 15,-1 0 0-15,-1-2 0 0,-1 1 192 0,-1-1-48 16,-2 0-16-16,-2-2 0 0,-1 2 240 0,1-2 32 16,2 4 16-16,0-2 0 0,1 2-240 0,-1 0-48 15,2 2-128-15,-2 0 192 0,1 0-192 0,1 1 0 16,-1-1 0-16,2-4 0 0,2 2 0 0,0-3 0 0,1 1 0 0,0-1 0 16,0 1 0-16,0-1 0 0,2 1 0 15,-3 0 0-15,-1-2 0 0,0 2 0 0,0 0 0 0,-3-2 0 16,0 0 336-16,0 1 32 0,-1-2 0 0,2 1 0 15,-2-1-368-15,2 0 0 0,2 0 0 16,1 3 0-16,1 0 176 0,0 2-48 0,1 0 0 0,2 2 0 16,1 0-128-16,-2 2 0 0,-3 1-192 0,1-1 192 15,2 1 0-15,-2 0 0 0,-4-3 0 16,1 2 0-16,-1 1 0 0,-2-5 0 0,-1 2 128 0,0 0-128 16,-2-1 0-16,1 1 0 0,-1 0 0 0,1-3 0 15,-1 2 0-15,1-1 0 0,2-1 0 0,0-3 0 16,1 1 0-16,1 2 0 0,3-1 0 0,0 0-176 15,3 0 176-15,0 2 0 0,2 0 0 0,0 3 0 0,1-2 176 0,1 1 16 16,1 2 0-16,0-2 0 0,0 3-48 0,-1-1 0 16,0 0 0-16,-2 1 0 0,-1-1-144 15,-3-1 0-15,0 0 0 0,-2-1 0 0,-3-2 0 0,0 0 0 16,3 1 0-16,-1-2 0 0,0 2 128 0,-1-2-128 16,1 2 192-16,-1-3-64 0,2 4-128 0,1-1 0 15,1-2-192-15,0 2 192 0,3-2 192 0,-2 2 144 16,3-2 48-16,0 2 0 0,-2 0-384 0,1-3 0 15,0 1 0-15,2 2 0 0,1 2 128 0,2 0-128 16,2 3 128-16,-4-2-128 0,-2 3 0 0,-1-4 0 16,-2 4 0-16,0-5 0 0,-1 2 0 15,2-2 0-15,-3 0 0 0,-2-1-192 0,-1-1 192 0,-1 0 144 16,0-2-16-16,0 3-128 0,-2-3 0 0,1 1 0 0,1 2 0 0,3-3 0 16,1 4 0-16,1 0 0 0,0 0 0 15,1 2 0-15,3 0 0 0,1 1 0 16,3-1-144-16,1 1 144 0,2-4 0 0,0 1 0 0,-4-1 144 0,0 1-144 15,5 0 0-15,-2-2 0 0,-2 2 0 16,-3 0 0-16,2-2 0 0,-3 0 0 16,-2 2-144-16,2-1 144 0,-2-3 0 0,-1 1 0 15,0 2 0-15,1 0 0 0,2 1 0 0,1 0 0 0,3 2 144 16,1 0-144-16,-1-2 0 0,1 2 0 0,-1-2 0 0,4 3-144 16,-1-3 144-16,3-2 0 0,1 3 0 0,0 1 0 0,-4-1 0 15,2 0 0-15,2 1 160 0,-3 2-160 0,-2-4 448 0,-2 2-16 16,-1 0 0-16,0-2 0 15,-2 3-304-15,0-3-128 0,0 2 0 0,-1-2 128 0,-2 1-128 16,1-1 0-16,2 2 0 0,0-2 0 0,1 0 0 0,2 0 0 16,2 2 0-16,-1-2 0 0,1 1 0 0,1-1 0 15,3 0 0-15,-2 0 0 16,1 0 0-16,1 1 0 0,2-1 0 0,-1 2 0 16,-1-1 0-16,-2 2 0 0,0-1 0 0,-2 0 0 0,-3-3 0 0,1-1 0 15,0 0 0-15,1 0 0 0,0 0 0 16,-1-2 0-16,2 4 0 0,-3-1 0 0,1-2 0 0,-3 2 0 15,0-1 0-15,-4 0 0 0,-3-2 0 0,0 1 0 16,3 0 0-16,3 2 0 0,5 0 208 0,2 4 16 16,0-1 0-16,-1 1 0 0,2-1 48 0,-2 2 16 15,0-5 0-15,0 4 0 0,0-1-288 0,-1 1 0 0,-2-1-128 16,2-2 128-16,-1 0 0 0,-1-2 0 16,1 0 0-16,-2 0 0 0,0-1 0 0,0-1 0 0,-3 0 0 15,0-1 160-15,-2 0-160 0,1 1 0 0,-2-2 0 0,0 2-176 16,1 0 176-16,2 0 128 0,0 2-128 15,-1 0 176-15,0-1-176 0,2 0 0 16,1 2 0-16,0 1 0 0,1-1 0 0,-2 3 0 0,0-3 0 16,-2 1 0-16,1 0 0 0,0-1 0 0,-4-2-176 0,0 0 176 15,1-1 0-15,0-1 0 0,1 2 0 0,-1-1 176 16,1 0-176-16,-3 1 0 0,1-1 0 0,3 1-176 16,-1 4 176-16,1-1 128 0,-1 0-128 0,-1-1 176 15,0-2 144-15,-1 2 48 0,0-3 0 16,1 1 0-16,3 2-368 0,-1-1 0 0,1 0 0 0,-2 0 0 15,1 0 0-15,-1-2 0 0,1 3 0 0,-2 1 0 0,0-3 0 0,-1 2 0 16,-1-3 0-16,-1 0 0 16,0 1 0-16,-1-1 0 0,2 0 0 0,-1-1 0 0,4 4 0 15,0-3 0-15,2 2 0 0,2 2 0 0,2 0 0 16,2-1 0-16,1 1 0 0,0 0 0 0,0 2 0 0,1-2 0 16,1 2 0-16,-1-2 0 0,2 3 0 15,-1-5 0-15,-2 2 0 0,0 0 0 0,-1-1 0 0,-1-2 0 16,0 2 0-16,0 1 0 0,-2-1 0 0,-1 0 0 15,0 1 0-15,-1-4 0 0,3 2 0 0,-2-2 0 16,2 2 0-16,2 2 0 0,0-3 0 0,2 5 0 16,3 0 0-16,1 1 0 0,-3 3 0 0,2-4 0 15,1 2 0-15,-1-2 0 0,-2 2 0 0,2 1 0 0,1-2 0 16,5 4 0-16,4 1 0 0,2 0 0 16,-1 3 0-16,1-1 0 0,1 0 0 0,2 1 0 15,1-1 0-15,2 1 0 0,0 1 0 0,-1-3 0 0,2 0 0 0,0-3 0 16,-2 3 0-16,-1-5 0 0,-1 0 0 15,4 5 0-15,6 1 0 0,3-1 0 0,0 5 0 16,0-2 0-16,-1-2 0 0,4 5 0 0,4 3 0 16,1 1 0-16,-5-3 0 0,2 2 0 0,4 0 0 0,1 3 0 15,1-2 0-15,2 1 0 0,0-2 0 16,0 0 0-16,-5 0 0 0,4-2 0 0,7-2 0 0,-2 5 0 16,-3-1 0-16,0-4 0 0,-1-1 0 0,-3-1 0 15,-4 1 0-15,8 0 0 0,6 6 0 0,2 2 0 0,3-1 0 16,1 3 0-16,5 2 0 0,1 3 0 0,-1-1 0 15,0-1 0-15,2 1 0 0,2 1 0 0,-4-1 0 0,-5-1 0 16,-3-4 0-16,4 5-128 16,3 2 128-16,-1 1 0 0,-2 1 0 0,-2-3 0 15,-1 0 0-15,-2 1 0 0,-2 1 0 0,-2-6 0 0,-6-4 0 0,0 1 0 16,-2 1 0-16,0 3 0 0,1-3 0 0,-4-1 0 16,-5-3 0-16,-2-2 0 15,-1 3-1088 1,-3-2-272-16,-2-5-64 0,0 0-20016 0</inkml:trace>
  <inkml:trace contextRef="#ctx0" brushRef="#br0" timeOffset="3402.27">16599 4751 8287 0,'-3'-10'736'0,"2"1"-592"0,1 6-144 0,0 0 0 0,1 3 1168 0,0-1 208 0,0-5 32 0,-1-4 16 0,1-3-880 0,-1 1-176 0,2 2-48 0,-1 0 0 0,0 4-320 0,0 0-208 0,1 3 16 0,-1 0 16 16,-1 3 368-16,0-3 80 0,0 3 16 0,-3 0 0 0,1-2 1040 0,-2 2 208 0,1 2 32 0,-2-2 16 15,1 3-112-15,0-2 0 0,2 4-16 0,0-1 0 16,2 2-1056-16,3 1-208 0,2 4-32 0,1-1-16 0,3 0 144 0,2 2 32 16,1 1 0-16,2-1 0 15,2 4-128-15,0 3-32 0,2-2 0 0,1 4 0 0,0-2 320 16,-1-2 64-16,1 2 16 0,-3-3 0 15,0 2 624 1,1 2 128-16,2 2 32 0,0 2 0 16,0-4-480-16,0 2-96 0,-1-1 0 0,2 5-16 0,2-1-624 15,0 1-128-15,1-2 0 0,0 2 0 0,-1-4 0 0,2 3 0 16,-2-1 0-16,0 0 0 0,1 1 0 0,1 1 0 0,1 1 0 0,0-1 0 0,0-1 624 0,1 3 80 16,0-2 0-16,0 3 16 0,2-1-448 0,2 3-80 15,1 4-32-15,1 1 0 0,0 1-160 0,0-1 0 0,1 2 0 0,0 2 0 16,-1-1 128-16,-1 1-128 15,-4-4 128-15,-2 1-128 0,1-3 0 16,-3 1 0-16,-1-3 0 0,1 0 0 16,-4-1 0-16,1 0 0 15,-1-2 0-15,0 3 0 0,2 0 0 0,2 0 0 0,-1 1 0 0,0 0 0 0,2-3 0 0,-4 0 0 16,-1-3 0-16,1 2 0 0,0-1 0 0,1 2 160 0,2 2-160 0,0-1 160 16,-2 0 96-16,1 1 0 0,0-1 16 15,0 1 0-15,1-1-112 0,-1 1-32 0,0-2 0 0,0 1 0 16,-2-3-128-16,0 1 0 0,-1-3 0 15,-2-2 0-15,0 1 0 16,-2 0 0-16,0-2 0 0,-2 2 0 0,1-3 0 0,1 3 0 0,1 0 0 16,1 3 0-16,2 1 0 0,1 0 0 0,1 2 144 0,2 1-144 15,1-1 0-15,0 1 0 0,1 3 0 0,0-4 0 0,0-1 160 16,-3-3 112-16,0 1 32 0,-1-2 0 0,-1 0-48 0,-2-1 0 16,-1-3 0-16,-1 3 0 0,1 3-256 0,-1 1 160 15,-1 1-160-15,-2-2 128 0,1 0-128 0,-2 1 0 16,1 2 0-16,-1-3 0 15,-1 1 0-15,2-1 0 0,0 1-160 0,1-4 160 0,1 3 0 16,0 0 0-16,2 1 0 0,0-3 0 0,-1 0 128 0,3 2-128 16,1 3 0-16,1 0 0 0,-2 1 0 0,0 0 0 15,-1-1 0-15,1 1 0 0,0 0 0 16,-1-1 0-16,-2-2 0 0,0-1 0 0,2 3 128 0,-2-5 112 16,-2 2 16-16,1-3 16 0,0 1-16 0,1 0 0 15,3 3 0-15,-2-2 0 0,0 1-256 0,3 2 0 16,2 4 0-16,3 4 0 0,0-3 128 15,2 3-128-15,2-1 0 0,-1-2 0 0,2 0 192 0,-2 0 0 16,3-1-16-16,-1-3 0 0,-4-1 144 0,1 2 48 16,3 2 0-16,-1 1 0 0,2 0-368 0,-2 2 0 0,-1-2 0 15,-1-1 0-15,-1 1 0 0,0-2 0 16,1 4 0-16,-1-2 0 0,-2-3 0 16,1 2 128-16,1 4-128 0,-2 0 0 0,1-3 0 0,0 3 0 15,-1 1 0-15,1-1 0 0,0 1 0 0,0 2 0 0,1-1 0 0,0-1 0 16,-3-3 0-16,2 3 0 0,2 0 0 0,-1 6 0 15,0-3 0-15,1 2 0 0,2 3 0 0,-1 0 0 16,2 0 0-16,-2-2 0 0,1 2 0 0,-2-3 0 16,0 1 0-16,-1-1 0 0,-1-3 0 0,1 4 0 15,-2 2 0-15,2 0 0 0,0 1 0 0,-1-1 0 16,1-3 0-16,-2 1 0 0,-1-3 0 0,-2-5 0 16,-2-2 0-16,2 2 0 0,1 5 0 0,3 2 0 15,-2 0 0-15,1 0 128 0,-1-2-128 0,2 1 128 0,0-1-128 16,-1 2 0-16,2-6 0 0,0 3-128 0,1-3 128 15,1 1 0-15,-2-2 0 0,1 1 0 0,1 0 0 0,2 6 0 16,1-2 0-16,0 5 0 0,3 1 0 0,0 1 0 16,2 0 0-16,-2 0 0 0,1 2 432 0,-1-1 16 15,2 2 0-15,0 4 0 0,1-2-224 0,-1 0-32 16,-1-1-16-16,-1-3 0 0,1 2-176 16,2 2 0-16,1 0 0 0,1 2 0 0,-3-4 0 0,-1 3 0 15,3 2 0-15,0 0 128 0,0-3-128 0,1 0 0 16,0-1 0-16,-2-3 0 0,0 1 0 0,-1 4 0 15,1 1 0-15,-1 1 0 0,0-2 0 0,-1 0-144 0,1 0 144 16,-4-7-160-16,-1 1 160 0,1 5 0 0,5 6 0 16,0 3 0-16,1 0 0 0,-1-2 0 0,0-2 0 15,-2-4 0-15,0 2 0 0,2 3 0 0,4 6 0 16,-2 1 0-16,1-4 0 0,1 0 0 0,-3-3 0 16,0 1 0-16,2-4 0 0,3 6 0 0,5 6 0 0,2 0 0 15,2 1 192-15,-2-4-48 0,1 1 0 16,-1-1 0-16,-3-2 208 0,0-1 32 0,-3-1 16 15,1 2 0-15,-3-1-400 0,-4-6 128 0,0 0-128 0,-2-3 0 16,-1 2 416-16,1 2 0 0,-2 2 0 0,1-4 0 16,-2 1-416-16,-1-4 0 0,1-2 0 0,-1 0 0 15,0-3 0-15,-1-1 0 0,2 1 0 0,-1-1 0 16,2 0 0-16,0 0 0 0,1 1 0 0,1-1 0 0,0 0 0 16,-2-2 0-16,3 0 0 0,-3-3 0 0,-1-3 0 15,-2-1 0-15,-1-3 0 0,-3-6 0 0,-1-6 0 0,-5-4 0 16,-1-5 0-16,-7-6 0 15,0-3-1344-15,-6-4-288 16,-4-5-64-16,-7-6-20944 0</inkml:trace>
  <inkml:trace contextRef="#ctx0" brushRef="#br0" timeOffset="6104.48">8064 14029 32255 0,'2'0'2864'0,"0"-2"-2288"0,2 2-576 0,1-2 0 0,0 2 592 0,3 0 16 0,4-2 0 0,6-1 0 0,7 2-320 0,5-5-64 0,4 2-16 0,2-2 0 0,-4 0 368 0,3 0 64 16,3-1 0-16,4-2 16 0,-1 2-176 0,1-2-32 0,0 2-16 0,0 1 0 16,0 1-144-16,0 0-32 15,2 0 0-15,-2 2 0 0,1-4 16 0,2 1 0 16,2-1 0-16,1 1 0 0,0 3-16 15,2-3 0-15,-1 2 0 0,3-2 0 0,1 0 0 0,1 0-16 0,-2-3 0 0,2 2 0 16,1 0-96-16,1 1-16 0,3 3 0 0,-1-2 0 16,-1 3-128-16,3-4-144 0,-1 1 144 0,-1 0-208 15,-6 3 208-15,1-2 0 0,3 4 0 0,-2 0 0 16,-1 0 0-16,-1 0 160 0,-1-2-160 0,-3-2 192 16,-1-1 16-16,1 0 16 0,1 0 0 15,0 1 0-15,1 1-48 0,-2 0-16 16,1 1 0-16,0-2 0 15,-2 0 0-15,0-2 0 0,1-3 0 0,0 2 0 16,0 1-160-16,0-3 128 0,3 3-128 16,0-1 128-16,0 0-128 0,-2 4 0 0,0-3 0 15,0 3 0-15,-2-1 0 0,-3 2 0 0,4 2 0 0,1 0 0 0,-1-3 0 16,-2 3 128-16,1 3-128 0,-3-3 128 0,-2 0 128 0,0 2 0 0,-1 2 16 16,-4-1 0-16,-2 0-272 0,1 0 160 0,2 0-160 0,1-3 128 0,-1 4-128 15,-1-4 0-15,2 3 0 0,1-3 0 0,-2 1 0 0,-1-1 0 16,-2 0 0-16,-1 0 0 0,0 0 224 0,-1 0-32 15,-1-1-16-15,1 1 0 0,-1-3 128 0,-1 3 16 16,1-2 16-16,0 0 0 0,-1 0-64 0,1 1-16 16,1-2 0-16,0 0 0 0,0 0-256 0,0 3 128 15,2-2-128-15,-2 0 0 0,2 2 0 16,-2 0 0-16,2 2 0 0,-2 0 0 0,2-2 128 0,0 3-128 0,-2-3 192 0,-1 1-192 16,0-1 0-16,-1-1 0 0,-1 1 0 0,-2-3 0 15,-1 3 0-15,-1 0 0 0,0-2-192 0,-1 0 192 16,0 2 0-16,0-2 0 0,-3-1 0 15,1 2 0-15,3 1 0 0,0 0 0 16,2 0 192-16,1-2-192 0,2 2 0 0,2-4 0 0,3 4 0 0,1-4 0 16,3 2 0-16,0 2 0 0,-2 0 0 0,3 0-192 15,-2 0 192-15,1 0 0 0,-3 2 0 0,4-2 0 16,2 2 0-16,3-2 0 0,3 0 176 0,2 0-48 16,-2 2-128-16,1-2-128 0,-3 1 128 15,-1 2-192-15,1-1 192 0,0-2 0 16,2 1 0-16,2 2 0 0,-1-6 336 0,4 2 48 0,0 1 16 15,2-2 0-15,1-2-400 0,1 0 0 0,-3 4 0 16,2-2 0-16,1 2 0 0,8 0 0 0,4-3 0 0,2 2 0 0,-3 1 0 16,1 4 0-16,0-2 0 0,-2 0 0 0,-6 0 0 15,5-2 0-15,6 1 0 0,-4 2 0 0,-2-1 0 0,-3-2 0 16,1 1 0-16,-1 2 0 0,-1-6 0 0,-3 2 160 16,0-1-160-16,-4-1 160 0,0 2-160 15,-3-3 0-15,-1-1-160 0,3 4 160 0,0-1 0 0,1-1 0 16,1 2 0-1,-2-4 0-15,2 4 160 0,-2-2-160 0,-1 1 128 0,3 2-128 16,1 0 336-16,3 0-16 0,-2 0 0 0,4 0 0 0,3 0-320 16,-1 0 0-16,1 0 0 0,-1 0 0 0,2 0 0 0,-3 0 0 15,2-1 0-15,-3-2 0 16,-1-1 0 0,-5 1 0-16,-5 0 0 15,1-1 0 1,1 2 0-16,-1-2 0 0,1-1 0 0,-1 0 0 0,-1-1 0 0,-3 0 0 0,-1 1 0 15,1 1 0-15,-1 1 0 0,1 0 0 0,-1 2 0 16,6-2 0-16,2 1 0 0,0 1 0 0,1 1 0 0,2 0 128 0,4 0-128 0,2 0 0 0,-2 0 0 0,-1 3 0 0,-1-3 0 0,0 3 0 16,-2-3 0-16,-2 0 0 0,-2-3 0 15,-2 3 0-15,-2 3 0 16,-1-6-128-16,2 3 128 16,0 0 0-16,0-3 0 0,-1-2 0 15,-4 1 0-15,0 0 0 0,0 2 0 0,1-4 0 0,-4 5 0 16,6-2 0-16,2 3 0 0,2-2 0 0,1 2 0 15,0 0 0-15,3 2 0 0,1 1 0 0,-3-2 0 0,1 2 0 0,3 4 0 16,2-2 0-16,-1 1 0 0,0 0 0 16,0-2 0-16,-5-1 0 0,-1 1 0 15,-7-1 0-15,-7-1 0 0,3-1 0 0,3 2 0 0,3-1 0 16,1 2 0-16,-2-2 0 0,-1-2 0 0,-2 0 0 16,2 0 0-16,-3 2 0 0,-3 0 0 0,1 2 0 0,0 0 0 0,1 0 0 15,1 0 0-15,1-1 0 0,0 0 0 0,1 0 0 0,0 1 0 0,-1-3 0 0,-1 1 0 0,-1 1 0 16,-1-3 0-16,-1 1 0 0,0 1 0 15,0 1 0-15,1-3 0 0,-1 0 0 0,-1-3 0 0,-1 3 128 0,-2-3-128 0,0 3 0 16,1-3 0-16,-1 3 0 0,-1 0 0 0,1 3 0 16,3-2 0-16,4 4 0 0,-1-1 0 0,3-1 0 15,0 2 0-15,-1-1 0 0,1 2 0 0,-1 0 0 16,-2-2 0-16,0 2 0 0,-2-2 0 16,2 2 0-16,2-2 0 0,1 1-128 0,0-1 128 15,-1-2 0-15,-2 2 0 0,-4-2 0 16,-1 2 0-16,-2 0 0 0,0-4 0 0,-2 2 0 0,1-1 368 15,0 2 0-15,2-3 0 0,2 2 0 0,3 2-368 0,0-2 128 16,2 0-128-16,1 0 0 0,1 2 0 0,0-2 0 0,3 0 0 0,-3-2 0 16,-4 0 0-16,6 0 0 0,3-2 0 0,1 2 0 15,-1 0 0-15,-2 0 0 0,-1-2 0 0,-2 1 0 16,-2-2 0-16,-1 3 0 0,-1-4 0 16,-2 2 0-16,2-2 0 0,0-2 0 0,1 4 0 15,1-2 128-15,2 1-128 0,4 2 192 0,1-1-64 16,2-2 0-16,1 2 128 0,3 2 16 0,7-3 16 0,7 3 0 15,7 0-288-15,4 0 0 0,2 3 0 0,3-1 0 16,5-1 0-16,-1 2 0 0,-1-1 0 0,-4-2 0 16,-3 4 0-16,0-4 0 0,0 1 0 15,-3-1 0-15,-1-1 0 0,-7-2 0 0,-4 2 0 0,-7-5-144 16,-5 0-640-16,-7-3-128 16,-4-1-32-16,-9-2-22816 0</inkml:trace>
  <inkml:trace contextRef="#ctx0" brushRef="#br0" timeOffset="8305.04">11698 3869 40543 0,'-3'5'3600'0,"0"-1"-2880"0,-2 2-576 15,0 0-144-15,0 0 240 0,-3 2 16 0,-3 7 0 0,-7 7 0 0,-6 6-256 0,-4 7 0 0,-2 1-192 0,0 1 192 0,4-1-128 0,3-2 128 16,4 1 0-16,6-3 0 0,2 2 0 0,4-6 0 0,5 4 0 0,1-3 0 16,1-1 0-16,2 0 0 0,2 3 0 0,-2-1 0 15,2-2 0-15,0 3 192 0,1 4-16 0,0 3-16 16,0 1 224-16,1 0 64 0,0 3 0 0,0-1 0 16,0 1-80-16,1-1-16 15,0 0 0-15,-1 0 0 0,0-3-128 16,1 5-32-16,-1 5 0 0,-1 1 0 0,0 4 48 0,-2-2 0 15,0 2 0-15,0-3 0 0,1-3 48 0,0-2 16 0,0-1 0 16,1 0 0-16,-2-5 48 0,1 6 16 0,1 2 0 0,-1 0 0 0,-1 1-64 16,0 1-16-16,-1 0 0 15,0-2 0-15,-2 0-96 0,-2-5-32 0,1 1 0 0,-1-1 0 0,0 3-160 16,-1 0 0-16,-1 0 0 0,0 1 128 16,-1 3 128-16,0-4 32 0,2 2 0 0,-2-7 0 0,1 2-48 15,-1 3-16-15,-1 4 0 0,0-2 0 0,-1 4-16 16,3-3 0-16,0-1 0 0,3-2 0 0,1-4-208 0,0-3 176 15,3-1-176-15,1-4 160 0,1 2 48 16,2 2 16-16,1 0 0 0,-1 3 0 0,2 3-224 16,-3-2 128-16,0-3-128 0,-2 1 0 0,0 1 272 15,-1 1-32-15,-1 1-16 0,-2 2 0 0,0 3-224 16,-4 1 0-16,0-1 0 0,-3-3 0 0,-1 3 0 0,-3 1 0 16,0 2 0-16,-3 1 0 0,2-7 0 0,-1 1 0 15,-1-3 0-15,2 1 0 0,0-2 0 0,1 0 0 0,0 3 0 16,1-2 0-16,2-1 0 0,1 0 0 0,2-5 0 15,3 1 0-15,1-5 0 0,1-1 0 0,1 0 0 16,0-2 0-16,2 2 0 0,0 1 0 0,2 3 0 16,0 3 0-16,0 0 256 0,1 2-64 15,2 1 0-15,-2 4 0 16,0-3 16-16,0-4 0 0,-1 2 0 0,-1-2 0 16,0-3-208-16,-2 3 0 0,-1 4 0 0,-1 1 0 0,0-2 0 0,0-3 0 15,0-3 0-15,-1 3 0 0,-1 6 0 0,1-2 0 0,1-2 0 0,-2-4 0 16,2 1 0-16,2-4 0 0,-2 0 0 0,1-1 0 15,1 3 0-15,1-3 0 0,-1 3 0 0,1 2 0 16,0-2 0-16,0 3 0 0,-1 2 0 0,1-1 0 16,-2-1 0-16,0 3 0 0,1 3 0 15,-2 1 0-15,0 2 0 0,-2 4 0 0,1 2 0 16,-1-3 0-16,0 5 0 0,1-4 0 0,1-4 0 0,0-3 0 0,1-3 0 16,2 0 128-16,-1-3-128 0,2 3 0 0,0-3 0 0,-1 1 0 15,1-1 0-15,0 3 0 0,1 2 0 16,0 1 0-16,0-1 0 0,0 0 0 15,0-2 0-15,-2-1 0 0,2 2 0 0,-1 0 0 0,0 4 0 16,-2 0 0-16,1 0 0 0,-1 2 0 0,-1-1 0 16,1 0 0-16,-2-1 0 0,0 1 0 0,0-4 0 0,-2 2 0 15,4 0 0-15,-4 1 0 0,1-1 176 0,1-3-176 16,0 1 192-16,1-5-192 16,2-3 560-16,-1-4 0 0,2 1 0 0,0-4 0 15,1-3-560-15,0 1 0 0,-1 2 0 16,1 1 0-16,2-1 0 15,-2 1 0-15,0 0 0 0,-2 0 0 0,2 2 0 0,-1-3 0 16,-2 3 0-16,1-2 0 0,-1 0 0 0,0 2 0 0,-4 0 0 0,0 1 0 16,-1 3 128-16,0-3-128 0,-2 0 0 0,-1 2 80 15,1-2-80-15,-3 2 0 16,2-1 0-16,-1-1 0 16,2 1 0-16,-2-3 0 15,1 3 0-15,1-1 0 16,2-3 0-16,0-5 0 0,2 2 0 15,1-3 0-15,2-1 0 16,0-1 0-16,0-1 0 0,1 2 0 0,-1-2 0 0,-1 3 0 0,2 0 0 0,-2-1 0 16,0 6 0-16,-1-2 0 0,0 5 0 0,-1-2 0 0,0-1 0 0,-1 4 0 15,0 3 0-15,0-1 0 0,-1 1 0 0,2 0 0 0,-2-3 0 0,2 0 0 0,1-1 0 16,-1-1 0-16,1 3 0 0,-1-1 0 0,1-3 0 0,0 3 0 0,-2 1 0 0,2-1 0 0,0 0 0 0,2-1 0 16,-2 1 0-16,1-3 0 0,-1-3 0 0,0 1 0 0,0-1 0 0,0-1 0 0,0 0 0 0,1 0 0 15,-1 4 0-15,0-1 0 0,-1 5 0 0,1 4 0 16,-1 1 0-16,1 0 0 15,-2-3 0-15,1 2 0 0,0 3 0 16,-2 3 0-16,2-2 0 0,-1-3 0 16,-1-1 0-16,1 1 0 15,-1-3 0-15,3-3 0 0,-1-3 0 16,1 3 0-16,0 2 0 0,0 4 0 0,0-4 0 0,3 1 0 16,-2-3 0-16,1-4 0 0,1-2 0 0,-1 2 0 0,1-5 0 0,-2 2 0 0,0-1 0 15,-1 0 0-15,0 1 0 0,-1-1 0 0,0 5 0 0,-2-1 0 16,2-3 0-16,-3 2 0 0,1 8 0 15,-4 4 0-15,1 4 0 0,-1-3 0 16,1 2 0-16,-2-5 0 0,1 1 0 16,-1-6 0-16,2 2 0 0,0 1 0 0,1-3 0 0,1-1 0 15,2 1 0-15,-1-1 0 0,1-1 0 0,1 1 0 0,2-3 0 0,-1 1 0 0,2-5 0 0,1 2 0 16,2-1 0-16,-2 1 0 0,1-4 0 0,0 3 0 0,-2-3 0 0,1 2 0 16,-2-1 0-16,-2 3 0 0,0 5 0 0,-2-2 0 15,1-1 0-15,-5 4 0 0,0 6 0 16,-2 0 0-16,-2 1 0 0,0 1 0 0,-1-2 0 15,-1-2 0-15,2 1 0 0,3-5 0 0,-1 2 0 16,4-2 0-16,3-4-672 16,2 1-128-16,5 0-32 0,4-2-16128 0,9-2-3248 0</inkml:trace>
  <inkml:trace contextRef="#ctx0" brushRef="#br1" timeOffset="69577.32">13143 10426 34095 0,'-8'-4'3024'0,"1"0"-2416"0,4 4-480 0,2-2-128 0,1 2 0 0,-2 0 0 0,-3-4 0 0,-2-1 128 0,-2 0-128 0,-2-1 192 0,0 0-64 0,1 1 0 0,0 4-128 0,2-2 0 0,0 3-128 0,1 3 128 16,-1-2-128-16,0 5 128 0,-1 3-128 0,-1 1 128 15,0 2 0-15,-1 4 0 0,0 2 0 0,0 1 0 16,0-2 0-16,0 4 0 15,-1 5 128-15,0-1-128 0,2-3 704 0,0 4 80 0,0 2 16 0,0 0 0 16,2 0-176-16,0 1-48 16,2 1 0-16,3-2 0 0,-1 0-448 0,0 0-128 0,3-2 0 0,1-2 0 15,2 0 0-15,1-1 0 16,1-5 0-16,0 0 0 0,3 1 304 0,-1-1-16 0,0-4 0 0,1 2 0 16,3 2-96-16,-1-3 0 0,1 1-16 0,0-3 0 15,-2 0-176-15,2-3 160 0,-1-1-160 0,1-2 160 16,2-2-160-16,-1-1 0 0,3-2 0 0,1-2 0 0,2-2 256 15,4-2-48-15,4-4 0 0,2-2 0 0,3-6-80 16,1 1 0-16,-3 1-128 0,-2-2 192 16,0-1-192-16,-2 1 144 0,-1 0-144 0,-3 2 128 15,-3-2-128-15,-2 1 0 0,-1 2 144 0,-5 0-144 0,-1 1 320 16,-2-1 0-16,-1 1 0 0,-1-2 0 0,-2 2-64 0,-2-3 0 16,-1-1-16-16,-2 0 0 0,1 0-96 0,-2-2-16 15,1-5 0-15,0 1 0 0,1 0-128 16,-1-1 0-16,3-1 0 0,0-1 0 0,1-1 0 15,1 1 0-15,1 2 0 0,0 1 0 0,2-3-144 0,-3 6 144 16,2 3 0-16,-4 4 0 0,0 2 0 0,-3 4 0 16,1 0 0-16,-2 2 0 0,-1 1 0 0,-2 1 0 15,-2 1 0-15,-1 1 0 0,-1 0 0 16,-1 1 0-16,-2-2 128 0,-2 2-128 0,0 1 0 0,-1-2 0 16,0 0 0-16,-3-2 0 0,2 2 0 0,0-1 0 0,-2-2 0 15,-1 2 0-15,1 1 0 0,0 0-128 16,2 4 128-16,1-4 0 0,2 3 0 0,0 0 0 0,1 1 0 15,1-1 0-15,-1 3 0 0,3-1 0 0,2 3 0 0,1-2 0 16,-2 3 0-16,1 2 0 0,1 4 0 0,-1 1 0 16,0-1 0-16,2 2 0 0,-1 0 0 0,3 3 0 15,2-1 0-15,0-1 0 0,2-1 0 0,0 2 0 16,1-1 0-16,0 1 0 0,-1-3 0 0,-1 0 0 16,1 3 0-16,-1-6-128 0,0 2 128 0,1-2 0 15,1 0 0-15,1 2 0 0,2-4 0 0,2 0 144 16,0 0-144-16,2 0 0 0,3-4 0 0,1 0 0 15,0 2 0-15,2-3 0 0,0 0 0 0,3 0 0 0,2 2 0 16,-1-2 0-16,-1 0 0 0,0 3 192 16,1-2-192-16,1 2 0 0,-2 1 0 0,-1-3 0 0,-1 2 0 15,1-3 0-15,-2 0 0 0,-2 0 0 16,-3-2 0-16,1-1-144 0,-1-3 144 0,-1 0-208 0,0-3 208 16,1-1 0-16,0-1 0 0,1-2 0 0,1-5 0 0,1-2 0 15,1-5 0-15,2-2 0 0,-3 4 0 0,2-5 128 16,-1-3-128-16,-1-3 0 0,0 0 0 0,-1 0 0 15,-1 0 0-15,-1 2 0 0,1 0 0 0,-3 1 0 16,0 0 0-16,1 2 0 0,-4 0 0 0,0 2 0 16,-1 3 0-16,-2 2 0 0,-1 0 0 0,-3 0 0 15,-1 0 0-15,-1 1 0 0,0 5 0 0,-1 0 0 16,-1 0 0-16,0 4 0 0,-2 0 0 0,-3-1 0 16,1 4 0-16,0 0 0 0,-2 3 0 0,-1 0 0 0,-1 3 128 15,1 0-128-15,3 4 0 0,-2-1 0 0,2 4-176 16,1-2 176-16,0 6 0 0,-1-2-128 0,1 7 128 0,-1 3 0 15,0 4 0-15,-1 0 0 0,0 8 0 16,0-2 0-16,2 2 0 0,1 5 0 0,-1-1 0 16,1 2 0-16,0-2 0 0,2-4 0 0,1-1 0 0,4-2 0 15,0-3 0-15,2-2 0 0,2-1 0 0,3-2 0 16,1-1 0-16,0-1 0 0,1-2 0 0,0-5 0 16,0-2 0-16,1-3 0 0,-2-4 0 15,0 0 0-15,1-4 0 0,0-2 0 0,3-2 0 0,0-3 0 16,6-4 0-16,0-2 0 0,4-4 0 0,-1-1 0 15,2-4 0-15,1-1 0 0,-1-1 0 0,0-2 0 16,-1-1 0-16,0-1 144 0,-3 3-144 0,-2 0 128 16,-3 3-128-16,-3-2 0 0,-1 3 0 15,-5-2 0-15,1 0 0 0,-5 0 0 0,1-1-176 0,-1 1 176 16,-3-1 0-16,-2-1 0 0,0 2 0 0,-3-3 0 0,-1 0 0 16,1 3 0-16,-1 2 0 0,0-1 0 0,0 2 0 0,-2-1 0 15,2 7 0-15,1 1 0 0,0 2 0 0,1 4 0 16,-3 4 0-16,0 2 0 0,0 0 0 15,-2 6 0-15,-1 2 0 0,-1 6 0 0,1 1 0 0,-2 5 0 16,-3 6 0-16,-1 5-128 0,1-1 128 0,1 4 0 16,1-1 0-16,2-1 0 0,3 1 0 0,2-5 0 15,1 0 0-15,2-3 0 0,1 0 0 16,2-2 0-16,0 1 0 0,1-4 0 0,3-2 0 0,1-1 0 16,2 1 0-16,2-6-128 0,1 2 128 0,1-6 0 15,3-1 0-15,0-4 0 0,-1 1 0 0,3-4 0 0,2-2 0 16,2-2 0-16,2 0 0 0,3-5 0 0,1 2 0 15,1-5 0-15,1-1 0 0,1-2 0 16,-1-1 0-16,1-1 0 0,-2-1 0 0,-2-1 0 0,-1-3-176 16,-2-1 176-16,-4 1-272 0,0 0 32 0,-3-3 16 15,-3-1 0-15,1 4 224 0,-4 0 0 0,0-1 0 0,-4 5 0 16,0-1 0-16,-2-2 0 0,-3 2 0 0,0 3 160 16,0 3-160-16,-1 1 0 0,-4-1 0 0,0 2 0 15,-1 5 0-15,-2 1 0 0,1 4 128 0,-3 5-128 16,-1-2 0-16,0 3 0 0,-2 6 0 0,-1-1 0 15,0-1 0-15,2 4 0 0,1 0 0 0,0 3 0 16,1 2 0-16,3 5 0 0,-1-1 0 0,2 3 0 0,3 3 0 16,0 2 0-16,2-2 0 0,2-1 0 15,2-1 0-15,-1 0 0 0,3 1 0 0,2-4 0 0,1-1 0 16,2-3 0-16,-1-3 0 0,2-4 0 0,0 2 0 16,2-6 0-16,0 0 0 0,1-2 0 0,2-4 0 0,0 0 0 15,0-4 0-15,2 0 0 0,2-2 0 0,-2-5 0 16,2 2 0-16,-1-4 0 0,1 0 0 15,-3-2 0-15,1 1 0 0,-1-3 0 0,-1 2 0 0,-1-3 0 16,-2-1 0-16,1-1 0 0,-2-3 0 0,-2 1 0 16,0-2 0-16,-2-3 0 0,-3-1 0 0,-2 0 0 15,-1-1 0-15,-2 1 0 0,-1 0 0 0,-1 1 0 16,0 1 0-16,1 1 0 0,0 4 0 0,2 4 0 16,0 5 128-16,1 0-128 0,0 4 0 0,1 3 0 15,-1 1 0-15,1 4 0 0,-2 1 0 0,0 3 0 0,-1 4 0 0,0 0 0 16,0 2 0-16,-1 0 0 0,0 2 0 15,-1 1 0-15,-2 3 0 0,0 2 0 0,2-1 0 0,-3-1 0 16,0 2 0-16,-1 2 0 0,0 3 0 16,0 1 0-16,1-1 0 0,1 0 0 0,2-3 0 0,2 1 0 15,1 0 0-15,5-2 0 0,2-3 0 16,4-2 0-16,3-3 0 0,2-4 0 0,1-2 0 0,0-1 0 16,2-5 0-16,0-1 0 0,0-4 0 15,0 1 0-15,0-6 0 0,-2-1 0 0,0 0 0 0,-1-2 0 16,2-4 0-16,-2 0 0 0,0-5 0 0,-1-2 0 15,-1 4 0-15,-1-6 0 0,0-1 0 0,-3-3 0 16,0 1 0-16,-1 0 0 0,0-1 0 0,-3 2 0 16,1 1 0-16,-2-2 0 0,-1 5 0 0,0 1 0 15,-1 3 0-15,0 3 0 0,-3 2 0 0,0 2 0 0,-2 4 0 16,0 2 0-16,-3 3 0 0,-1 2 0 0,-2 5 0 0,-3 2 0 16,-2 2 0-16,-2 2 0 0,-1 3 0 15,-1-2 0-15,-2 6 0 0,-1-1 0 0,2 3 0 0,1 1 0 16,1 2 0-16,1 3 0 0,1 0 0 15,1 0 0-15,3 1 0 0,3 3 0 16,4-3 0-16,1 1 0 0,2-5 0 0,3 0 0 0,1 1 0 0,2-1 0 16,1-4 176-16,2 1-176 0,2 1 0 0,2-5 0 15,-1-2-128-15,1-4 128 0,1 1 0 16,1-4 0-16,3-2 0 0,0-2 0 0,2-2 0 0,1-5 0 16,-1 0 0-16,0-1 0 0,2-3 0 0,0-1 0 0,-1 1 0 15,-1-4 0-15,0 1 0 0,-2-1 0 16,0-3 0-16,0-2 0 0,0-2 0 15,1-2 0-15,-2-3 0 0,2-1 0 0,-1-2 0 0,-2-6 0 0,-1 2 0 16,-4 0 0-16,0 1 0 0,-2 0 0 0,-4 1 0 16,-1-3 0-16,0 1 0 0,-4 2 0 0,-1 5 0 15,-1 3 0-15,0 4 0 0,-3 4 128 0,-1 2-128 0,-1 1 0 16,-1 3 304-16,-2 4-48 0,1 0 0 0,-2 4 0 16,-1 2-256-16,-2 4 0 0,1 4 0 0,-3 0 0 15,2 6 0-15,-5 5 0 0,1 5 0 0,-1 2 0 16,2 0 0-16,-2 4 0 0,0 0 0 15,-1 5 0-15,3 4 0 0,2-3-144 0,0 1 144 0,3-2 0 16,2-1 0-16,2-4 0 0,1 1 0 0,2-5 128 16,3-2-128-16,4-1 0 0,2-1 0 0,1-3 0 15,3-8 0-15,0 2 0 0,5-5 0 0,3 0-128 0,3-1 128 16,4-6 0-16,1 0 0 0,2-3 0 0,4-3 0 16,1 0 0-16,2-6 0 0,-1 2 0 0,-1-6 0 0,-1 3 0 15,0-2 0-15,-1 0 0 16,-4-1 0-16,-3 1 0 0,-2 2 0 0,-2-4 0 15,0 2 0-15,-3 0 0 0,-1-1 0 0,-3-2 0 0,2-1 0 0,-6-1 0 16,0 0 0-16,-3-1 0 0,-3-3 0 0,-1 2 0 16,-4-4 0-16,-2-4 0 0,-1 1 0 0,-1 0 0 15,-2-1 0-15,-1-3 128 0,-1-1-128 0,-1-3 0 16,0 2 0-16,-2 3 0 0,3 1 0 0,0 5 0 16,1 7 0-16,1 4 0 0,-2 2 0 0,2 5 0 15,0 4 0-15,0 2 0 0,0 5 0 0,-1 3 0 16,2 1 0-16,-2 6 0 0,3 2 0 0,1 7 0 15,1 1 0-15,3-1 0 0,2-3 0 0,1 7 0 0,2 5 0 16,3 6-128-16,4-1 128 0,0 0 0 0,2-5 0 0,0-1 0 16,2-3 0-16,0-1 0 0,-1-1 0 15,2-4 0-15,1-1 0 0,1-3 0 0,0-1 0 16,2-7 0-16,0-2 0 0,2-4 0 0,1-6 0 16,1 0 0-16,3-6 0 0,-1-3 0 0,1-1 0 15,1-3 0-15,4-5 0 0,0-1 0 0,1-4 0 16,-2-3 0-16,-4 3 0 0,1-1 0 0,-2-4 0 0,-3 0 0 15,-2 0 0-15,-4 2 0 0,-1 0 0 16,-2 4 0-16,-3 4 0 0,-2 2 0 0,-1-1 0 0,-4 3 0 16,0 1 0-16,-3 3 0 0,0 2 0 0,-2 0 0 15,-1 2 0-15,-2 2 0 0,0 4 0 0,-1-2 0 16,0 2 0-16,0 2 0 0,-1 2 0 0,-1 2 0 0,1 0 0 16,-2 4 0-16,-1-1 0 0,2 2 0 0,-2 1 0 0,1 3 0 15,1-1 128-15,0 4-128 0,0 2 0 16,0 4 0-16,1-1 0 0,1 4 0 0,2-1 0 0,3-1 0 15,2-1-128-15,2-3 128 0,1 1 0 0,2-4 0 16,1 0 0-16,1-3 0 0,1-3 0 0,1-2 0 16,1 0 0-16,0-4 0 0,-1-2 0 0,1-2 0 15,1-2 0-15,2-4 0 0,1-2 0 16,-1-4 0-16,1 2 0 0,-2-6 0 0,2-1 0 0,-1-3 0 16,-2 0 0-16,-1-3 0 0,-1 3 0 0,-2-2 0 15,-2-1 0-15,-1 1 0 0,-2-2 0 0,-1 3 0 16,1 3 0-16,-1 3 0 0,-1 4 0 0,2 5 0 0,-3-1 0 15,-1 5 0-15,-2 3 0 0,0 3 0 0,-2 3 0 16,-1 1 128-16,-2 6-128 0,1 0 0 0,1 2 0 16,-1-2 0-16,0 3 0 0,3-3 0 0,0 0 0 0,0-4 0 15,3 5 0-15,2-8 0 0,2 0 0 0,4-3-13456 16,4-4-2720-16</inkml:trace>
  <inkml:trace contextRef="#ctx0" brushRef="#br1" timeOffset="102902.49">13439 10513 4607 0,'-10'3'400'16,"0"-2"-400"-16,-1 2 0 0,2-3 0 0,4 0 4768 0,2 1 864 0,-1 1 192 0,-4-2 16 0,-4 3-4384 0,-3-2-880 0,-1 1-192 0,4 1-16 0,2-2 752 0,6-2 160 0,3 1 16 0,3-3 16 16,7 0 240-16,2 0 48 0,7 0 16 0,4-1 0 15,5-2-912-15,6 1-192 0,7 1-48 0,2-5 0 16,3 4-160-16,2-3-48 0,3-1 0 0,0-2 0 15,-3 0-128-15,2-2-128 16,4 0 144-16,3-3-144 0,2 1 0 16,4-2 0-16,7-1 0 0,3 1 0 0,2-5 192 0,3-3-48 15,6 0-16-15,2 3 0 0,4-3 112 0,2 3 16 0,1 3 0 16,-2 0 0-16,-1 0 16 0,8-1 16 0,3-2 0 16,-7 4 0-16,-11 1-288 0,11-1 0 0,14-2-128 0,-1-1 128 0,-2 3 0 0,-5 0 0 15,-4 0-128-15,-4 2 128 0,1 0 0 16,-4-3 0-16,-4 0 0 0,-3-3 0 0,1 2 176 15,-3 2 16-15,-1-1 16 0,0-3 0 0,-1-3 48 0,-1 2 16 16,1 2 0-16,0-4 0 0,-1 2-272 0,-3 0 0 16,-5 5 0-16,-2-1 0 0,-3 1 0 0,0 2 0 15,0-3 0-15,-2 2 0 16,-2 2 0-16,-5 1 0 0,-3-1 0 16,-6 2 0-16,-7 1 0 0,-3-1 0 0,-2 3 0 0,-5-2 0 0,-3 3 0 15,-3 2 128-15,1 1-128 0,-4-1 0 0,0 1 160 0,-1 0-160 0,1 2 128 16,0-2-128-16,2 0 0 0,0-3 0 0,0 2 0 15,1 1 0-15,0-3 144 0,0 2 48 16,1-2 16-16,-4-1 0 0,0 1-208 16,-4 3 0-16,-3 3 0 0,-3-1 0 15,-3 1 0-15,-4 3 144 16,0 0-144-16,-5 0 128 0,-2 0-128 0,-1 3 0 0,-3-2 0 16,-3 4-176-16,1-4 304 0,-5 2 48 0,0-1 16 0,-4 2 0 0,1-4-64 0,0 2-128 15,-2 0 192-15,1-2-64 0,3 0 32 0,-1-2 0 16,2 0 0-16,0-4 0 15,1 0-160-15,2-3 0 16,-1-2 0-16,0-2 0 0,2-3 0 0,-1 1 0 16,0-1 0-16,1 2 0 0,-2 0-144 0,1-5 144 0,-3 3-192 15,-1 0 192-15,1 4 0 0,0-2-128 16,0 3 128-16,0 4 0 0,0 1 0 0,2 2 0 16,5-1 0-16,1 1 0 0,6 2 0 0,4 1 0 0,3-2 0 0,5 3 0 0,7 0 0 0,4 0 0 15,4 3-128-15,1-2 128 0,4 1-192 16,2 1 32-16,4 0 0 0,1 1 0 0,4 1-96 15,-1 0-32-15,0 1 0 0,-3 0 0 0,-1 3 288 0,-4-2-160 0,-1 2 160 16,-4-3-128-16,-1 2 128 0,-4 0 0 16,-2 1 0-16,-2-3 0 0,-2 4 0 0,-3-2 0 0,-3 3 0 0,-2-1 0 15,-4 2 0-15,-1-1 0 0,-3 4 0 16,-1 1 0-16,-3 2 0 16,0 1 0-16,-2-3 0 15,0 4 128-15,-3 1-128 0,-1-1 0 0,0 2 0 16,-1 0 0-16,-2 5 0 0,-2 2 0 15,0-1 0-15,-3 4 0 0,-2 1-256 0,-3-1-32 16,1 1 0-16,-4-1-12752 0,-2 5-2544 0</inkml:trace>
  <inkml:trace contextRef="#ctx0" brushRef="#br2" timeOffset="104828.23">15563 11090 39615 0,'-2'5'3520'0,"1"-2"-2816"0,1 0-560 0,1 0-144 0,0-1 0 0,1 4-176 0,1 5 48 0,3 3 0 0,3 10 128 0,3 5 0 0,3 3 0 0,0 3-128 0,0 2 128 0,-2 1 0 16,2 0 0-16,-1 3 0 0,-3 4 0 0,-1 2 0 16,-3 1 0-16,-2 9 128 0,-1 6 160 0,-5 4 32 15,-3 8 16-15,-5 0 0 16,1-4-80-16,-6 11-32 0,-5 5 0 15,1-4 0-15,-1-7-224 0,2-13 0 0,2-9 128 16,0-7-128-16,0-6 368 0,2 0 16 0,-1-5 16 0,3-2 0 0,1-2-16 16,3-4 0-16,3-6 0 0,2-6 0 0,2-6-384 15,1-4 0-15,1-6 0 0,1-6 0 16,1-3-736-16,-2-4-224 0,3-4-64 0,-1-8-17584 0</inkml:trace>
  <inkml:trace contextRef="#ctx0" brushRef="#br2" timeOffset="105164.66">15468 11301 35007 0,'-14'-4'1552'0,"3"1"320"0,0-2-1488 0,4 1-384 0,3 2 0 0,3 0 0 0,0 0 368 0,-2-4 0 16,-1-2 0-16,3-7 0 0,6-1 400 0,6-2 96 15,5-1 16-15,4 2 0 0,5 2-368 0,2-3-80 16,4 0-16-16,2 3 0 0,4-4-112 0,4 1-32 16,0 2 0-16,1 3 0 0,-1-2 112 0,7 1 0 15,7-1 16-15,0 2 0 0,2-2-112 0,0 1-32 32,-1 4 0-32,-2-2 0 0,-5 0-256 0,1-3 128 15,-2 1-128-15,-2-2 0 0,-4 4 128 0,-4-1-128 16,-1 1 0-16,-3 2 0 0,-3 0 0 0,-4 2 0 15,-4 4-208-15,-4-2 80 0,-3 3-832 16,-5 2-144-16,-3 1-48 0,-5 4-17328 0</inkml:trace>
  <inkml:trace contextRef="#ctx0" brushRef="#br2" timeOffset="105401.84">15645 11825 11055 0,'-9'16'976'0,"3"-7"-784"0,1-3-192 16,3-2 0-16,3-4 3520 0,1 0 640 0,1 0 144 0,3-2 32 15,6 0-1712-15,7-6-320 0,9-2-80 0,8-6-16 16,5-7-208-16,6-1-32 0,4-4-16 0,4 1 0 16,5-1-1104-16,0-3-208 0,2 2-64 0,-3 4 0 15,-7 4-576-15,0 1 0 16,1-1 0-16,-2 3-192 0,-4 4-96 0,-5-1-32 15,-2 4 0-15,-7-1-12336 16,-3 6-2464-16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30:57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5098 6144 16575 0,'-23'-2'1472'0,"5"2"-1168"0,9 2-304 0,4-2 0 0,3 2 544 0,-4-1 48 0,-6 0 16 0,-9 2 0 0,-4 0-432 0,2 4-176 0,4-4 128 0,7 3-128 0,7-1 160 0,7 0-160 0,8 2 192 0,9-3-192 15,5 0 464-15,7-1-16 0,8-3 0 0,4 1 0 16,6 1-48-16,6-2-16 0,3 0 0 0,4 0 0 15,2 0 352-15,4 0 64 0,4-3 16 0,0-4 0 16,3 5 240-16,0-4 48 0,1 2 16 16,5-2 0-16,8 0-304 0,0-3-64 0,-2 2-16 0,-2 0 0 15,1 1-464-15,-3 0-80 0,-2 0-32 16,-4 2 0-16,-2 1-160 0,-7 1 0 0,-5 2 0 0,-2-1 128 0,-1 1-128 16,-1 0 0-16,-4-2 0 0,-4 0 128 0,-5 0-128 15,-9 2 192-15,-6-4-192 0,-7 4 192 0,-3-2-192 16,-7-1-144-16,-5 2 144 0,-7-2-208 0,-2 1 208 15,-5 1 128-15,-5-3 0 0,-4-1-128 0,-3 4 688 16,-2-2 16-16,-4 0 16 0,-4 3 0 0,-7-3-560 16,-7 3-160-16,-7 0 0 15,-4 0 0-15,3 3 0 0,-10-2 0 0,-9 4 0 16,-9 1-15888-16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31:09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13001 3727 28559 0,'-1'-1'2544'15,"1"-2"-2032"-15,0 3-512 0,0 0 0 0,0 0-1088 0,1 0-304 0,-1 0-64 0,3 0-16 0,-1 0 1328 0,3-2 144 0,0 2 256 0,1 0-64 0,2-1-192 0,-1 1 0 0,2 0-160 0,-2 0 160 0,-1 1 0 0,0-1 0 0,-1 2 0 0,-1 1 0 16,-1 0 448-16,-3 0 64 0,-2 2 32 0,-1 0 0 16,-1-2 720-16,-2 1 144 0,0 1 16 0,-3 1 16 15,0-2 112-15,-1 2 32 0,0-2 0 0,-1 2 0 16,0 0-704-16,-1 2-144 0,1 0-32 0,-2 2 0 16,3 0-448-16,-1 1-112 0,1-1-16 0,0-1 0 0,3 1-128 15,0-3 0-15,3 2 0 0,0 1-176 0,2-2 176 0,-1 2 0 16,2 0 0-16,1 0 0 0,-1 2 0 15,0 1 0-15,1-1 0 0,-2 2 0 0,1 1 0 16,0-3 0-16,0 0 0 0,2 2 0 0,-1 1 0 0,0 1 0 16,1 0 0-16,0 0 0 0,2 3 0 0,1-2 0 15,-2 4 0-15,3-1 0 0,0 4 0 0,0-1 128 16,0 1-128-16,0 1 0 0,-3 1 0 0,1-4 0 16,-3 1 0-16,-2-4 0 0,1 0 0 0,-4 2 0 15,-1-1 0-15,-1 1 0 0,-1-5 0 0,0 4 0 16,-5 1 0-16,0 5 0 0,-1-2 576 0,0 0 32 15,2 3 16-15,2-5 0 0,3-3-432 0,2-2-192 16,4 2 160-16,1-4-160 0,3 2 256 0,1 1-64 16,3 1 0-16,0-1 0 0,2 2-192 0,-1-1 0 0,-1-1 0 0,1 0 0 15,-1 3 0-15,-2-2 0 0,0 3 0 0,-1 1 0 16,-2 4 0-16,-2-1 0 0,0 3 0 0,-4 2 0 16,1-2 0-16,-2 5 0 15,-1-6 0-15,-1 2 0 0,3-3 0 0,-3-1 0 0,2-4 0 16,-1-1 0-16,1-1 0 0,0-1 128 0,2-2-128 15,-2-2 144-15,1 0 176 0,0-2 48 0,-1 2 0 0,2 1 0 16,-2 0-368-16,0 0 0 0,0 3 0 0,-1-1 0 16,1 5 0-16,1-1 0 0,3-2 0 0,-2 2 0 15,2-1 0-15,1-1 0 0,1 2 0 0,2-4 0 16,2 2 0-16,0-1 0 0,1-1 0 0,0-2 0 16,1 0 0-16,1 1 0 0,-1-3 0 15,-1 2 128-15,1-3-128 0,-1-1 0 0,0-2 0 0,-1 2 0 16,0-2 176-16,-1 3 16 0,-2-1 0 0,-1 2 0 0,0-2 16 15,-1 4 16-15,0 3 0 0,0 0 0 0,-1 4-224 0,1 1 0 16,-1 2 0-16,1 2-160 0,1 0 160 0,0 1 0 16,3-6 0-16,0-2 0 0,1-2 0 15,1-6 0-15,1 2 0 0,1-4 0 0,1 0 0 16,-2 2 0-16,2-3 0 0,-1-1 0 0,1 0 288 0,-2 1 32 16,0 0 16-16,-1-1 0 0,-1 0-336 0,-2-1 0 15,1 1 0-15,-1-2 0 0,-1 2 0 0,-1-3 0 16,0 0 0-16,1 0 0 0,-2 0 0 0,0 2 0 15,0-2 0-15,-2 3 0 0,2-3 0 0,-2 0 0 16,1 1 0-16,-3 2 0 0,2 1 0 0,-2-4 0 16,1 0 0-16,0-3 0 0,0 0 0 0,0-3 0 15,0 2 0-15,1-4 0 0,-1-1 176 0,1-3-48 0,-1-3 0 0,1-1 0 16,-1-2-128-16,1-1 0 0,-2-3 0 0,0 0 0 16,1-2 0-16,-1-2 0 0,-1-1 0 0,-1 1 0 15,0-2 0-15,-3 1 0 0,0-3 0 0,-1-1 0 16,2 1 0-16,-2 4 0 0,2-1 0 0,0 1 0 15,-2-5 0-15,0 1 0 0,-1 0 0 0,1 2 0 16,0 0 0-16,1-1-176 0,0 2 176 0,1 3-128 16,1 1 128-16,0 2 0 0,1-1 0 0,3 3 0 15,-1 0 0-15,3 0 0 0,-1 2 0 16,2 1 0-16,0 3 0 0,2 1 0 0,-2 2 0 0,1 1 0 0,0 3 0 16,-1 3 0-16,1 2 0 0,-1 1-128 15,0 5 128-15,0 5 0 0,-1 2 0 0,-1 3 0 16,0 1 0-16,0 3 0 0,1 3 0 0,-2 0-128 0,2 5 128 15,1-1 0-15,0 1 0 0,1 3 0 0,3 1 0 16,0-1 0-16,2 1 0 0,1-2 0 16,1-3 0-16,2-4 0 0,-1-2 0 0,1-5 0 0,1-2 0 15,-1-3 0-15,0-2 0 0,-1-2 0 0,0 0 0 0,-2-4 0 16,-1 0 0-16,2-4 0 0,-3 1 0 16,-1-4 0-16,1 2 0 0,-1-3 0 0,1 2 0 0,-1-2 0 15,-1 0 0-15,1-2 0 0,1-2 0 0,0-1 0 16,0-1 0-16,1-2 0 0,0-4 176 0,2 0-48 15,2-7 0-15,0-1 0 0,2-6 0 0,3-2 0 16,3-3 0-16,2-4 0 0,2 1 48 16,2-5 0-16,1 5 0 0,3-9 0 15,4-2-176-15,3-3 0 0,-2 1 0 0,1 0 0 0,-2 2 0 0,-3 3 0 0,1 1 0 16,-1 4 0 0,-2 3-528-16,1-2 16 0,1-2 0 0,0 0-13504 15,3 4-2704-15</inkml:trace>
  <inkml:trace contextRef="#ctx0" brushRef="#br0" timeOffset="21491.45">18651 14709 26719 0,'0'-10'2368'0,"0"2"-1888"0,0 4-480 0,0 3 0 0,0 1-896 0,-1-3-288 0,-1-3-48 0,1-4-16 0,-1-5-480 0,-1 2-80 0,0 3-32 0,-2-3 0 0,1 5 3072 0,0 0 624 0,3 2 112 0,0 0 16 0,-1-4 608 0,2 1 112 0,2 3 32 0,-2-2 0 16,0 0-1248-16,-2 2-240 0,0 3-48 0,-3 2-16 16,-4 1-864-16,-2 1-192 0,-5 4-128 0,-4 2 192 15,-6 0-192-15,-2 3 160 0,-5 1-160 0,-4 3 160 16,-3-2 240-16,-2 0 48 0,-3 1 16 16,0-2 0-16,-1 0-96 0,-1-1-32 0,0 0 0 15,1-2 0-15,0-1-16 0,-1-6-16 0,-1 1 0 0,-1-2 0 16,0-2 32-16,0-2 16 0,-2 0 0 0,1 0 0 15,-1 0-352-15,0 0 0 0,-1 0 0 16,-3 2 0-16,-1-1 0 0,-2 2 0 0,-1 1 0 0,-1 1 0 16,5 3 0-16,-2 2 0 0,0 5 0 0,1-1 0 0,0 3 0 0,7-3 0 15,6 2 0-15,1-2 0 0,6 5 0 16,4-2 0-16,4 0 0 0,6-3 0 0,6-1 0 0,6 0 0 16,7-3 0-16,5-2-192 0,5 2 192 0,7-2 0 15,5 1 0-15,8-4 0 0,12 2 0 0,12-3 0 16,8 0 0-16,6 3 0 0,4 1-192 15,4 1-16-15,4 1 0 0,2 0 0 0,-3-2-16 0,-1 0 0 16,0-1 0-16,5 2 0 0,6 2 224 0,0-1-176 0,6-6 176 16,-2 3-160-16,-3 1 160 0,-1 0 0 0,-1 2 160 15,-3-1-160-15,-4-4 0 0,-4 2 0 16,-2 3 0-16,-5 0 0 0,-5 1 0 0,-7 2 128 0,-4 1-128 0,-8-4-12096 16,-5 0-2496-1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34:22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17271 7090 13823 0,'-3'-1'1216'0,"2"-1"-960"0,0-1-256 0,1 2 0 0,1 1 208 0,-1-2 0 0,0-1 0 0,-1-1 0 0,0-2-480 0,-1 0-112 15,0 0 0-15,1 2-16 0,0-3 960 0,-1 2 192 16,2 1 32-16,0 0 16 0,2 2 96 0,-1-2 32 16,1 4 0-16,-1-2-6240 15,1 2-1232-15</inkml:trace>
  <inkml:trace contextRef="#ctx0" brushRef="#br0" timeOffset="1004.49">14135 6053 36863 0,'-33'-10'3264'0,"7"5"-2608"0,10 4-528 0,8 1-128 0,3 4 192 0,-6-4 0 16,-11 2 0-16,-13-2 0 0,-7 1-48 0,-4 4 0 0,4 1 0 0,9 4 0 0,8 0-144 0,13 5 0 0,8-1-192 0,13 2 192 0,11 0 0 0,11 0 0 0,11 1 192 0,14 1-64 0,14-2 448 0,13-2 64 0,12-4 32 0,10-1 0 0,7-3-432 16,7-2-96-16,6-2-16 0,-1-4 0 0,-1-2-128 15,-3-2 0-15,1-4 0 0,-7 4 0 16,-11-3 0-16,-3 2 0 0,-1-2 0 16,-9 3 0-16,-11 0 0 0,-8 3 0 0,-9 6 0 15,-12 3 0-15,-9 6 192 0,-9 4 16 0,-9 4 0 0,-11 7 0 0,-10 2-208 0,-8 3 144 16,-5 0-144-16,-9 8 128 0,-7 5-128 0,-5 9 0 15,-4 5 0-15,-2 2 0 0,1 2 0 0,2 0 0 16,7 1 0-16,3 2 0 0,4-3 144 0,7 3 0 16,6 1 0-16,3 5 0 0,3 5 32 0,5 1 0 15,2-2 0-15,3 10 0 0,5 5-176 0,3 7 0 16,1 3 0-16,-2-8 0 0,0-15 0 0,2 19 0 16,5 31 0-16,-1 17 0 0,-2 0 0 0,-5 11 0 15,-3 14 0-15,-8 6 0 0,-5 9 0 0,-9 1 0 16,-8 4 0-16,-5-1 0 0,-4-2 0 0,-1-7 0 0,-1-3 0 15,-1-16 0-15,4-19 0 0,-3-2 192 0,1-7-32 16,-2-2 0-16,2-7 464 0,2-7 80 16,1-9 32-16,6-14 0 0,4-11-352 0,5 0-64 0,5-2 0 15,6-5-16-15,5-9-128 0,5-8-32 0,5-5 0 0,4-1 0 16,4-4-16-16,3 4-128 0,4 1 192 0,3 1-64 16,-1 4 64-16,0-5 16 0,-1 2 0 0,-3-5 0 15,1-3-48-15,-3-5-16 0,-3-2 0 0,1-3 0 16,-3 1-144-16,-5-11 0 0,-3-6 0 15,-5-5 0-15,-6-3 128 16,-3-6 0-16,-5-3 0 0,-4-2 0 0,-5-3 320 0,-5-2 64 0,-1-2 16 16,-8-4 0-16,-8-3 112 0,-9-2 0 0,-4-2 16 0,-7-1 0 15,-3 1-528-15,-8-1-128 0,-6-3 0 0,-2-4 0 16,2-3-992-16,-3-5-224 16,-3-12-64-16,6-25-21568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33:04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2276 9711 20271 0,'0'-6'1792'0,"0"2"-1424"0,2 0-368 0,-1 4 0 0,0-2 608 0,0-1 48 0,1 0 16 0,0-4 0 0,2-3 32 0,0 1 16 0,1 0 0 0,-2 2 0 0,0-2-80 0,-1 3-32 15,-1-1 0-15,-1 1 0 0,0 3 512 0,-2-4 96 0,-1 4 32 0,-1 0 0 16,-3 0-144-16,0 0-16 0,-2 1-16 0,-2 0 0 16,-1 2-496-16,-2 2-112 0,-2 0-16 0,-2 1 0 15,-1 0-128-15,-2 3-48 0,1 1 0 0,-2-1 0 16,-2 4-32 31,0-2-16-47,-1 2 0 0,1 0 0 0,1 0-224 0,-2 2 144 0,2-2-144 0,2 1 128 0,2-1-128 0,1 0 0 0,2 0 0 0,1-1 0 0,1 1 0 0,1 0 0 0,0-2 0 0,1 0 128 15,1 0-128-15,0 2 0 0,-1-1 0 0,3-2 0 16,-1 3 0-16,0 1-192 0,2-1 64 16,0 0 128-16,0-1 0 0,2 2 0 0,0 0 0 15,0 1 192-15,1 2-192 0,-1 1 0 0,2-2 0 0,0 3 0 0,0 3 0 0,2 0 0 16,-1 0 0-16,2 4 0 0,1 1 0 16,-1 2 0-16,2 1 0 0,-1 3 0 15,0 4 0-15,-1 1 0 0,1 6 128 0,-1-2-128 16,0-1 0-16,-1-1 0 0,1 0 0 0,0-4-176 0,-2 2-16 15,1 2-16-15,-3 5 0 0,0 2 0 0,-1 0 208 0,-2-3 0 16,0 6 144-16,-2-5-144 0,0-1 160 0,-1-4-160 16,0-3 160-16,-2-1-160 0,2-4 208 15,-1-2-48-15,-1-2-16 0,2-3 0 0,3 1 192 16,-2-4 48-16,2 2 0 0,2-1 0 0,1-4-192 16,2 3-16-16,-2 3-16 0,1-2 0 0,0 1-160 0,2 1 0 0,0-3 0 15,1 1-176-15,2-1 176 0,1-1-192 16,-1-1 192-16,1 0-192 0,2-1 192 0,0 2 0 15,2 0 0-15,1 1 0 0,2 1 0 0,0-3 0 16,1-1 0-16,2-2 0 0,0 0 0 0,4-1 144 0,0-3-144 16,2 0 160-16,0-1-160 0,2 4 0 0,2-5 0 0,1 2 128 15,-1-3-128-15,1-1 0 0,2 0 0 0,0-2 0 16,-2-2 0-16,2-2 0 0,2-2 0 16,1-2 0-16,0 1 0 0,0-3 0 0,-2 3-128 15,0-4 128 1,-2 4-640-16,-1-4-64 0,1 1-16 0,-3 0-16928 0</inkml:trace>
  <inkml:trace contextRef="#ctx0" brushRef="#br0" timeOffset="1693.9">2300 10150 23039 0,'1'-3'2048'0,"0"2"-1648"0,1-1-400 0,-2 2 0 0,0 0 192 0,0 0-32 0,1-3-16 0,0-1 0 0,0 2-368 0,-1 1-80 0,2-2-16 0,-2 1 0 0,-2 2 192 0,1 2 128 0,0-2-192 0,0 4 192 16,-1 1 304-16,2-1 160 0,0 2 48 0,0 0 0 16,2 4 496-16,-1-1 96 0,1 4 32 0,-2 0 0 15,2 0-368-15,-4 4-64 0,0 0 0 0,-2 0-16 16,-1 1-112-16,-1 1-32 0,-1 1 0 0,-2 1 0 15,-2 1-96-15,-3 3 0 0,-1 1-16 16,-1 2 0-16,0 1-48 0,0-1 0 0,3-3 0 0,0-2 0 16,3-2-64-16,0-2-32 0,4-2 0 0,0-2 0 15,2-1-128-15,2-2-32 0,-1-1 0 0,2-1 0 16,1-3-128-16,0 2 0 0,3-2 0 0,-1 0 0 16,1-1 0-16,2-1 0 0,0 0 0 0,2 0 0 0,0-2 0 0,4 1 0 15,2 1 0-15,2-1 128 0,2-2 16 16,2 2 0-16,-1-3 0 0,2-1 0 15,5 3 48-15,-1-3 0 0,4-4 0 0,-2 1 0 0,2 2-192 0,-1-5 0 16,2 0 0-16,-2 0 0 0,-1-3-192 0,-1-1-64 16,-2 1 0-16,-3 2-16 15,-2 1-1616-15,-3 0-320 16,-1-1-64-16,-4 4-11984 0</inkml:trace>
  <inkml:trace contextRef="#ctx0" brushRef="#br0" timeOffset="2144.85">2709 10099 29487 0,'-5'-9'2624'0,"0"6"-2112"0,2-1-512 0,0 2 0 0,2 2 1904 0,1 0 272 0,0 2 48 0,-1-2 16 0,-2 1-1968 0,2 4-272 0,-1 1-272 0,0 4 48 0,2 0-480 0,0 6-80 0,0 3-32 0,0 3 0 0,0 7 656 16,-2-1 160-16,1 3 0 0,-3 2 0 0,-1 2 128 0,0 2 64 15,-2 1 16-15,-2 6 0 0,-2 1 512 0,-2 5 112 16,1 1 0-16,-3-1 16 0,3 1-272 0,-1-4-64 16,1-3-16-16,3-5 0 0,2-5-304 15,2-1-48-15,3-3-16 0,0 1 0 0,2-5-128 0,2-1 0 16,-1 4 0-16,-2-4 0 15,1 0-496-15,-3-3-80 0,1-2 0 16,-2 1-16560-16</inkml:trace>
  <inkml:trace contextRef="#ctx0" brushRef="#br0" timeOffset="3238.67">3482 10617 13823 0,'11'-12'1216'0,"-5"2"-960"16,1 4-256-16,-4 0 0 0,0 3 4448 0,-1 1 848 0,2 0 160 0,0-1 48 0,2-2-4000 0,1 1-800 0,-1 0-144 0,-2 4-48 0,-3 0-672 0,-2 7-144 0,-3-1-16 0,-3 4-16 15,-2 0 128-15,-4 2 16 0,-3 4 16 0,-4 0 0 16,-4 5 720-16,-2 1 144 0,-2 4 16 0,-4 0 16 0,-3 1-144 0,-3 2-16 15,1-1-16-15,-1-2 0 16,3-1-304-16,0-1-64 0,1 0-16 0,1 1 0 16,5-3-160-16,2-3 0 0,3-2 0 0,2 0 0 0,1 0-208 0,-1-4-32 15,1 2 0-15,0-3 0 16,0-2-1488 0,-1-2-288-1</inkml:trace>
  <inkml:trace contextRef="#ctx0" brushRef="#br0" timeOffset="3457.09">2913 10735 43311 0,'2'-6'1920'0,"-2"2"384"0,1 4-1840 0,1 0-464 0,3 0 0 0,-1 1 0 15,2 4 0-15,3-4-128 0,3 4-16 0,5 3 0 31,4 0-752-31,-1 5-160 0,0 0-32 0,-1 2 0 16,-3 1 288-16,0 4 48 0,-1-2 16 0,-1 2 0 0,1 3 464 0,0-1 80 0,0 1 32 0,0 0 0 16,0 0 160-16,1 4 0 0,2 2 0 0,1-3 0 31,-2-2-1264-31,0-4-208 0,-1 1-64 0,2-3-12768 0</inkml:trace>
  <inkml:trace contextRef="#ctx0" brushRef="#br0" timeOffset="4030.05">3884 10191 41471 0,'6'-10'1840'0,"-2"4"368"0,0-1-1760 0,1 1-448 0,1 4 0 16,0-2 0-16,3 2-128 0,3-5-128 15,9-3 0-15,7-3-16 16,3-2-608-16,0-1-112 0,-4 1-32 0,-2 4 0 0,-3 2 608 0,-2 3 112 0,-2 0 32 0,-5 3 0 16,1 6 272-16,-2-3 0 0,-1 6 0 0,0 0 0 15,-2 3 0-15,1 5 0 0,-4-2 0 0,-1 0 0 16,-1 4 128-16,-3 3-128 0,0 1 0 16,-3 2 144-16,-2 3 48 0,-1-1 16 0,0 0 0 0,-4 3 0 15,3-1 48-15,-1 3 0 0,-3 1 0 0,-1 3 0 0,-3 2-256 16,-3 5 0-16,-2 5 0 0,-3 2 0 0,0 1 0 15,-2 0-160-15,1 1 160 0,2-2-128 16,2-7 128-16,3-3-160 0,4-5 160 0,1 2-160 0,0-2 160 16,2 0 0-16,0 3 128 0,3-4-128 0,0 1 128 0,2-4-128 15,2-3 128-15,2-5-128 16,2 1 240-16,2-8-32 0,1 0 0 0,2-3 0 0,2-2 240 16,0 0 32-16,3-3 16 0,2-1 0 0,2 1-368 0,1-1-128 15,2 2 0-15,0-3 144 0,1 0-144 0,0 0 0 16,-2-2 0-16,1 2 0 15,1 0-368-15,0-3-48 0,1 0-16 16,0 0-17056-16</inkml:trace>
  <inkml:trace contextRef="#ctx0" brushRef="#br0" timeOffset="6026.01">13619 13725 21183 0,'4'-13'1888'0,"-3"5"-1504"0,-1 0-384 0,2 2 0 16,-2 4 1440-16,1 2 224 0,0-3 32 0,0 2 16 0,2-3-1136 0,-1-2-208 0,2 4-48 0,1 2-16 0,0 0-304 0,0 2-176 0,0 2 32 0,0 2 0 0,-2 4 144 0,1 0 0 0,-3 5 128 0,-1 1-128 0,-1 2 576 16,-1 2 64-16,-3 1 0 0,-2 3 0 15,0 0 560-15,-2 1 112 0,-2 1 32 0,1-1 0 0,3-2-592 0,-3 2-112 16,1 1-32-16,0 1 0 0,-1 2-384 15,1-3-80-15,0 4-16 16,3-5 0 0,1 1-128-16,4-6 0 15,3 2 0-15,3-3 0 0,3-1 0 16,4-2 0-16,3 0 0 0,4-1 0 0,3-2 128 16,1-2-128-16,3 0 192 0,1-1-64 0,1 0 64 0,3-2 16 15,2 0 0-15,2 0 0 0,0 0-208 0,3 1 128 0,-3-3-128 0,0 0 0 16,-2 4 0-16,0-4-208 0,-5 4 16 0,-3-4 0 0,-3 0-912 15,-5-2-176-15,-2 1-48 0,-4-4-14496 16</inkml:trace>
  <inkml:trace contextRef="#ctx0" brushRef="#br0" timeOffset="6291.14">14142 13656 41471 0,'2'13'1840'0,"-5"0"368"0,1 1-1760 0,-2 0-448 0,2-2 0 0,-1 1 0 0,-1 3 384 16,-1 15-16-16,-3 19 0 0,-2 17 0 0,0 15-368 0,0 1-192 0,0 2 32 0,2-8 0 0,-1-4-16 0,0-4 0 0,1 3 0 0,-4-3 0 0,0-1 176 15,-2-3 0-15,1-5 0 0,1-6 0 0,0-7 0 16,2-2 0-16,2-5 0 0,2-5 0 15,1-6 0-15,1-4 0 0,2-6 0 0,2-7-12352 16,3-4-2432 0</inkml:trace>
  <inkml:trace contextRef="#ctx0" brushRef="#br0" timeOffset="7000.55">18449 11754 42383 0,'3'-5'3776'0,"-1"2"-3024"0,1 0-608 0,-1 3-144 0,2 0-224 0,0 0-80 0,3-3-16 0,5 3 0 0,7-4-448 0,2 4-80 0,1 2-32 15,-1 0 0-15,0 4 368 0,-3 0 80 0,0 4 16 0,-2 0 0 0,-1 5 416 0,-1-3 0 0,-2 5 0 0,-1 1 0 0,-1 2 0 0,-3 2 0 16,1 0 0-16,-4 3 176 0,-3 1 464 0,-4 3 80 15,-3 1 32-15,-4 3 0 0,-5-1-400 0,-3-1-80 16,-4 3-16-16,-3-2 0 0,-2 3-256 16,-2-4 0-16,-2 1 0 0,2-6 0 0,0 1-240 15,0 2 48-15,-2-6 16 0,1-1 0 0,3 2 176 0,-2-4-128 0,2-2 128 16,1-4-128-16,0-2 128 0,1-2 224 0,1-4-48 0,-1-1-16 16,2-3 0-16,1-2 0 15,3-2 0-15,0 0 0 0,3-2-160 0,2 2 0 0,5-5 144 16,1 4-144-16,3 0 192 0,4 1-48 0,1 1 0 0,4 2 0 15,2 1 32-15,5 1 0 0,4 3 0 0,5 1 0 16,3 2-32-16,7 3 0 0,6 2 0 16,7 5 0-16,6-1-144 15,6 4 0-15,0 1 0 0,4-1 0 0,0 0 0 0,-2 0 0 0,-4 1 0 16,-5-1 0-16,-3 0 0 0,-3-1 0 0,-5-4 0 0,-1 1 0 16,-5-5 0-16,-2 2 0 0,-1-1 0 15,-5 1 0-15,-2-2-192 0,-4-3-80 0,-1 3-16 16,-3-1-18288-16</inkml:trace>
  <inkml:trace contextRef="#ctx0" brushRef="#br0" timeOffset="8294.24">4140 9504 16575 0,'1'-5'1472'0,"2"2"-1168"0,-2-1-304 0,1 4 0 0,0-3 1488 0,1 3 240 0,2-3 64 0,3-6 0 0,4 2-1088 0,4-6-224 0,0 3-32 0,3 2-16 0,2 2 896 0,0-4 176 0,1 4 32 0,4-3 16 0,4 1-336 0,2-1-64 15,4 2 0-15,2 1-16 0,2 0-784 0,0 1-160 16,1 4-16-16,-1-2-16 0,-3 6-160 0,-2-2 0 16,-1 4 0-16,-5 1 0 15,-3 0-144-15,-3 4 144 16,2 0 0-16,-3 0 0 0,-3-1 0 0,-3 1 0 0,-1-2 0 0,-2 2 144 15,-2 0 752-15,0-1 128 0,-1-3 48 0,-1 0 0 0,-2-1-560 0,0 1-96 16,0 0-32-16,-1-1 0 0,-2 1-224 16,1-1-160-16,1 2 192 0,-2 1-192 15,-1-4 0-15,1 2 0 0,0 0 0 0,-3 1 0 0,2 1 0 0,-3 2 0 0,-2 0 0 0,0 2 0 16,-2 1 0-16,-1 3 0 0,-1 2 0 0,-3 2 0 16,1 5 0-16,-3 3 0 0,-2 4 128 15,0 1-128-15,1-2 160 0,0-1-32 0,1 5 0 0,0 3 0 16,3 1-128-16,2 3 0 0,2 4 0 0,2 2 0 15,3 0 0-15,0 3 0 0,3 4 0 16,1-3 0-16,0-6 176 0,-1 5-48 0,1-1-128 0,-2 1 192 16,1 0-192-16,-1 0-160 0,-2 2 32 15,0-1 0-15,0-2 128 16,-1-3 0-16,0-3 0 0,0-6 0 0,0-3 0 0,-1 0 192 16,1 3-64-16,-1-1 0 0,1 1-128 0,-1-2 0 0,1 1-176 0,0-2 176 0,1 3 0 15,1-1 128-15,3-1 16 0,-1-2 0 0,2-3 0 0,-1 2 0 16,3-5 0-16,-2-2 0 15,1 1-144-15,-1-1 128 0,2-1-128 0,-3-3 128 16,1-3 0-16,-2-3-128 0,-1 0 192 0,0-4-64 0,-1 1-128 0,-1-6 0 16,1 2 144-16,-4-3-144 0,1-3 0 0,0 0 0 15,-1-2 0-15,-3-2 128 0,0 1-128 16,-2-5 0-16,-1 1 128 0,-2-2-128 0,-2-3 384 0,-2 2 0 16,0-3 0-16,-2-2 0 0,-1-1-192 15,-2-1-48-15,0 0 0 0,-2 2 0 0,1 2-16 0,-2 0-128 16,-4-1 192-16,0 3-64 0,-2 2-128 0,1 2 0 15,0 2 0-15,-1 2 0 0,-1 2-320 0,-1 2-64 16,2 0 0-16,1 1-12848 16,2 1-2576-16</inkml:trace>
  <inkml:trace contextRef="#ctx0" brushRef="#br0" timeOffset="9424.51">6313 9470 28559 0,'-7'0'2544'0,"2"-3"-2032"0,2 3-512 0,0 0 0 0,1 0 304 0,-3 0-48 0,-3-2 0 0,-6-2 0 0,-6 0-256 0,-4-1 0 0,-3-2-128 0,-3 1 128 15,0-4-832-15,-3 4-80 0,2-4-16 0,1 4 0 16,1-1-80-16,-1 2-16 0,1 2 0 15,-1 3 0-15,2 2 1024 0,-1 2 0 0,1 2 0 16,-2 3 0-16,0 1 1216 0,1 2 128 0,-1 0 16 16,2 2 16-16,2-2-112 0,3-2-32 0,2 3 0 0,0-1 0 0,0-2-816 0,2 2-160 0,2-4-48 15,4 0 0-15,3 1-64 0,3 1-16 0,0-3 0 16,4 4 0-16,-1-1 416 0,3 3 80 0,-1-1 16 16,1 2 0-16,2-2-464 0,1 4-176 15,0-1 128-15,1 5-128 0,0 4 128 0,4 2-128 16,0 3 128-16,0 2-128 0,1-3 208 0,0 7-32 0,0 1-16 15,-1 5 0-15,-1 3-160 0,1 6 0 0,-1 0 0 0,0 5 0 16,-1-2 0-16,0 1 0 0,0-1 0 0,-1-2 0 16,-1-4 0-16,1-5 0 0,0-5 0 0,-1 2 0 15,1 3 0-15,-3 1 0 0,-2-1 0 16,-1 1 0-16,-3-1 0 0,0-1 208 0,-1 0-16 16,-2-4-16-16,0 1 352 0,-2 1 80 0,1-1 16 0,-1 3 0 15,-1 0-304-15,0-1-64 0,-2 5-16 0,-1 2 0 16,-2 1-240-16,2-1 0 0,0-2 0 0,1-7 0 15,2 0 0-15,-2-1 0 0,3-2 0 0,2-3 0 0,1-6 0 16,1-5 0-16,3-2 0 0,0-3 0 16,2-6 0-16,1-4 192 0,1-4-16 15,2 0-16-15,2-4 96 0,1 2 0 0,2-5 16 0,5 2 0 16,-1-3-80-16,3 3 0 0,0 2-16 0,2 1 0 0,0 1-176 0,2 4 0 16,2 1 0-16,-1 0 128 0,0 1-128 0,-1 0 0 15,0 2 0-15,-2-3 0 0,-1 0-384 0,2 1 0 16,0 0 0-16,-1-4 0 15,1 2-1440-15,-1-4-288 0,0 2-64 0,-2-6-16 16,-2 2 32-16,-1-5 16 0,2 0 0 16,-1-4-6304-16,1-1-1280 0</inkml:trace>
  <inkml:trace contextRef="#ctx0" brushRef="#br0" timeOffset="9959.34">5958 10004 43311 0,'1'-9'3840'0,"1"3"-3072"0,1 2-608 0,-1 2-160 0,2 1-592 0,2 1-160 0,3-7-16 0,5 1-16 0,5-5 80 16,5 4 32-16,2-2 0 0,-2 5 0 0,1 1 0 0,0 0 0 0,-3 6 0 0,2 0 0 0,-2 4 224 0,-1 1 64 16,-1 2 0-16,-4 0 0 0,-1 2 0 0,1 4 0 15,-1 3 0-15,-2 0 0 0,1 0 192 0,-4 4 64 16,-3 1 0-16,-3-1 0 0,-3 3 128 0,-5-1 0 15,-2 4 0 32,-5-1 128-47,-3 1-128 0,-3 2 0 0,-3 1 0 0,-3 3 0 0,-3 2 0 0,-3 3 0 0,0-1 0 16,-1-2 0-16,2-5 0 0,0-6-192 0,5-4 64 0,2 0 0 0,4 0 128 0,1-6 0 0,2 0 128 0,3-2-128 0,2 0 176 0,0 1-48 0,5 1 0 16,0 1 0-16,4 4-128 0,0-2 0 15,1-2 0-15,2 2-176 0,1 2 176 0,1-1 0 0,2-4 0 16,-1-2 128-16,2 3 480 0,2-1 96 0,3 2 32 15,0-2 0-15,3 0-416 0,-1 3-64 16,0-3-32-16,-1-2 0 0,-1 3-224 16,0-4 0-16,-1 0 0 0,-1-5 0 0,0 0 0 0,-1-4 0 0,0 1 0 0,-3-5 0 15,1 1 0-15,-2-1-128 0,0-1 128 0,-1-2 0 32,1-1-1200-32,1-2-176 0</inkml:trace>
  <inkml:trace contextRef="#ctx0" brushRef="#br0" timeOffset="10417.35">7178 10517 32255 0,'-7'4'2864'0,"-1"1"-2288"15,3-2-576-15,3 1 0 0,-1 1 1632 0,0 1 224 0,-7 5 32 0,-5 10 16 0,-5 5-1312 0,-3 9-256 0,-1 2-48 0,0 1-16 0,0 3 48 0,1-2 0 0,-1-1 0 0,1-1 0 0,0-1-320 0,0-1 128 0,-1-1-128 0,0-3 0 0,-1-1 0 0,1-6-304 0,5-4 48 0,1-2 0 16,2-9-1024-16,4-2-192 0,-1-4-32 0,4-3-14976 15</inkml:trace>
  <inkml:trace contextRef="#ctx0" brushRef="#br0" timeOffset="10585.84">6698 10623 16575 0,'8'0'1472'0,"-3"2"-1168"16,0 0-304-16,0 1 0 0,1 2 5760 0,0 0 1088 15,4 1 208-15,4 4 48 0,10 8-5440 0,10 6-1104 16,6 7-224-16,5-1-32 0,1 5-496 0,-4-5-112 16,-5 1-16-16,-3-2 0 15,1 2-256-15,-4 0-64 0,-4-5-16 0,-2-1 0 16,-2-3-1264-16,-3 0-256 0,-2-3-64 0,-2-3-13184 0</inkml:trace>
  <inkml:trace contextRef="#ctx0" brushRef="#br0" timeOffset="12027.9">7589 9951 33167 0,'-2'2'2944'0,"2"-1"-2352"0,2 2-464 0,-1-3-128 0,0 4 400 0,0-2 64 0,2 2 16 0,1 2 0 0,-1 6-160 0,3 4-48 0,2 7 0 0,1 3 0 0,-1 7 320 0,1 5 64 16,0 9 16-16,0 4 0 0,0 7 0 0,-1 2 0 0,-1-1 0 0,-1 1 0 0,0 5-496 0,-2-2-176 0,-2-1 0 0,-2-2 144 0,-1-3-144 15,-1-6 0-15,-3-4 0 0,-1-5 0 16,-1-4-224-16,0-1 32 0,0-2 0 0,-1-3 0 16,2-1-208-1,1-3-48-15,0-3 0 16,1-5 0-1,2-4-384-15,1-7-96 0,-1-2-16 0,2-4-15216 16</inkml:trace>
  <inkml:trace contextRef="#ctx0" brushRef="#br0" timeOffset="12845.64">7379 9447 32255 0,'3'-8'1424'0,"1"-1"304"0,0 3-1392 0,-1 2-336 0,1 3 0 0,1 1 0 15,2 0 368-15,5 0 0 0,6 0 0 0,9 0 0 16,8 4-368-16,4-2-160 0,2 6 16 0,1-5 0 0,-2 3-48 0,-1-1-16 16,5 0 0-16,-2 0 0 0,0 2-48 0,1-1 0 15,2 0 0-15,-3 0 0 16,-2 1 256-16,-2-3 0 0,-4 1 0 0,-2 1 160 0,-3-2-16 0,-3 0 0 15,2-1 0-15,-3 2 0 0,-3-3-144 0,-2 3 0 16,-4-2 0-16,-2-3-176 0,-2 6 176 16,-2-2 0-16,-4 2-144 0,-2 1 144 0,0-4 0 0,-4 3 0 15,0 1 0-15,-2-1 0 0,0 0 752 16,-3 3 208-16,0 1 64 16,-1-1 0-16,-2 1-240 0,2 3-32 15,0 2-16-15,-1 1 0 0,2 1-464 16,-2 1-80-16,4 1-32 0,-2 1 0 0,2 1-160 0,0-3 0 15,1 2 0-15,0-1 0 0,1-1 192 0,-1 0-64 0,1 3 0 0,1-3 0 0,0-1-128 0,0 2 0 16,3 3 0-16,-1 3 0 0,2 0 0 0,0 1 0 16,2 2 0-16,1 3 0 0,-1-3 0 0,2 5 0 0,2 2 0 0,-3 5 0 15,2 5 0-15,-3-3 0 16,0 2 0-16,-2 2 0 0,-1 5 0 16,0 1 0-16,1 3 0 0,-1 0 0 15,2-7 0-15,1-2 0 0,1-2 0 0,-2-6 0 0,1-3 0 0,-1 0 0 0,0 3 0 16,0-3 0-16,-2-1 0 0,0 1 0 0,-1 0 0 0,1-1 0 15,-2 1 288-15,0-2 80 0,2 1 16 0,-1-2 0 16,1 0-208-16,-1 1-48 0,1-4 0 16,-1-1 0-16,-1 1-128 0,2-1 0 0,-1-2 0 15,-1 2 0-15,2 1 0 0,-2-1 0 0,0-2 0 16,-1-1 0-16,0-3 0 0,0 1 0 0,-1-2 0 0,-1-2 0 0,-2 0 128 0,-1-3 0 16,0 0 0-16,-1-6 0 0,-1 2 80 0,-1-3 16 15,-1 1 0-15,1-4 0 0,-2 1 160 16,0 2 16-16,0-3 16 0,-1 0 0 0,-1 1-96 0,-1-1 0 15,0 0-16-15,-1-2 0 0,-1 3 48 16,-1 2 16-16,0-3 0 0,0 4 0 0,1-1-128 16,0 0-32-16,-2 4 0 0,0-1 0 0,1-2-208 0,-2 0 128 15,1 0-128-15,0-2 0 0,-2 0 0 16,1-2 0-16,-2-1 0 0,0-1 0 0,0-4-176 0,-2-3-80 16,0 0 0-16,-3-7-20368 0</inkml:trace>
  <inkml:trace contextRef="#ctx0" brushRef="#br0" timeOffset="14728.24">5127 12250 34095 0,'-4'0'3024'0,"4"0"-2416"0,0 2-480 0,0-2-128 0,1 0 0 0,1 1-160 0,-2 1 160 0,1 1-208 0,-1 1-432 16,1 2-64-16,-1 0-32 0,-2 2 0 0,0 3 448 0,-1-4 96 0,-1 4 0 0,-1 1 16 16,-1-1-32-16,-2 5-16 0,1 0 0 0,-3 2 0 0,0 2 352 0,0 2 64 15,0 1 0-15,2 4 16 16,-2 1 464-16,1 6 96 0,0 3 0 0,2 4 16 0,1 1 384 15,0 3 80-15,2 6 16 16,0-3 0-16,2 5-624 0,1-2-128 0,1 1-32 0,2 0 0 16,0-1-352-16,3-1-128 0,0-4 0 0,0 4 0 0,2-3 0 0,-3-3 128 15,3-5-128-15,-2-1 0 0,-2-1 128 0,1-7 0 16,-2 1-128-16,1-1 192 16,-2 3 48-16,0-5 0 0,2 3 0 15,-2-8 0-15,0 2-96 0,2-6-16 0,-1-1 0 16,1-4 0-16,0-2-128 0,0 1 0 0,1-3 0 0,-2-2 0 0,1 0 0 0,-2-2 0 15,1-3 0-15,-2 0 0 0,2-1 0 0,-2-2 0 16,-2-2 0-16,1-4 128 0,-1 2 96 0,-2-6 16 16,0 2 0-16,-1-5 0 0,-1 3-48 0,0-2 0 15,0-2 0-15,-3 2 0 16,0-3-64-16,-3-1-128 0,-3-4 176 0,0-2-176 0,-1 1 0 16,0-1 0-16,-1-1 0 0,1-3 0 0,1 4 192 15,0 1-192-15,3 3 192 0,-1-2-192 0,0 0 160 16,2 2-160-16,0 1 128 0,1-1-128 0,0 2 0 0,1 1 0 0,4 1 0 15,0 0 0-15,3 1 0 0,1 0 0 0,1 0 0 16,2 1 0-16,2 2 128 16,-1 1-128-16,2 6 128 0,2-1-128 15,-1 1 0-15,1 6 0 0,1 1 0 0,1 4 0 16,1 6 0-16,0 1 0 0,1 1 0 0,0 6 0 0,1 0 0 16,-1 7 0-16,1 0 0 0,0 6 0 0,2 5 0 15,0-2 0-15,-2 0 0 0,2-1 0 0,0-1 0 0,1-1 0 16,0-1 0-16,1-3 0 0,0 2 0 15,0-5 0-15,2-3 0 0,-3-2 0 16,-1-2 0-16,0-5 0 0,-2 0 0 16,-1-1 0-16,2-5 0 0,-2 0 0 0,1-1 0 0,1-6 128 0,2-3 160 0,1-3 32 0,1-2 0 15,3-5 0-15,3-3 80 0,2-5 32 0,3-6 0 0,2-3 0 0,1-2-432 16,1-6 0-16,-1-3 0 0,-1-3 0 0,-1 0-336 0,-3-4-48 16,0 5-16-16,-5-1-20016 15</inkml:trace>
  <inkml:trace contextRef="#ctx0" brushRef="#br0" timeOffset="15500.71">4266 14892 27647 0,'1'-4'2448'0,"2"1"-1952"0,-1-2-496 0,1 4 0 0,-1-2-1040 0,1-1-304 0,2-2-64 0,5-4-16 0,2-7 1104 0,2-3 320 0</inkml:trace>
  <inkml:trace contextRef="#ctx0" brushRef="#br0" timeOffset="16365.55">4695 14313 9215 0,'-8'-3'816'0,"0"0"-656"0,1 1-160 0,1 2 0 16,2 0 5936-16,1 0 1152 0,1 0 224 0,-4 0 48 15,-4-1-7152-15,-4 1-1424 0,1-3-304 0,-2 1-48 16,1-2-480-16,-1 0-112 0,0 0-16 0,-2-2 0 0,-1 1 1952 0,-2 0 384 15,-1 4 80-15,-1 0 16 0,-2-2 1552 0,-2 2 320 16,-1 1 64-16,0 0 16 0,-1 1-480 0,1 2-80 16,0-2-32-16,-1 2 0 0,0-1-1184 0,2-1-240 15,2 2-64-15,1-1 0 0,2 0 96 16,2 0 16-16,3 2 0 0,1 1 0 0,1-2-112 0,2 4 0 16,1-4-128-16,1 1 192 0,1 1-192 0,2-1 0 15,-1-2 0-15,3 2 0 0,3-2 0 0,-2 2 0 0,3 0 0 16,-2-2 0-16,3 2 0 0,-1 0 0 15,1 1 0-15,0-1 0 0,0 5 208 0,-1-3 48 0,1 4 16 16,0 0 0-16,1 1-272 0,0-1 128 0,2 2-128 16,-1 2 0-16,3 5 368 0,1-3-48 0,2 2 0 0,-1 2 0 15,1 1-176-15,0 1-144 0,2 7 192 0,0-1-192 16,0 4 128-16,0 1-128 0,-3 4 0 0,2-2 0 16,-2 5 0-16,0 1 0 0,-1 1 0 0,-1 1 0 15,0 2 0-15,-2-3 0 0,1 2 0 0,-3 6 0 16,1 0 0-16,-2 5 0 0,-2 4 0 0,0-1 0 15,-2 8 0-15,-2-3 0 0,0 4 0 0,0-2 0 16,-3 2 0-16,2-9 0 0,-1-5 0 16,1-6 0-16,-1-10 144 0,1-1-16 0,2-4-128 0,-1-1 192 0,2-2 240 15,0-1 32-15,2-3 16 0,-1 1 0 0,2-1-352 0,-1 1-128 16,-1-2 0-16,1 2 0 16,-2 2 0-16,2 0 0 0,-2 4 0 0,0-2 0 0,2-2 0 15,-1 3 0-15,2-2 0 0,-2-1 0 0,2 0 0 0,0-3 0 16,0 1 0-16,1-1 0 0,0-3 0 15,1-6 0-15,1-3 0 0,2-4 0 0,1 0 128 0,1-5-128 16,2-2 0-16,2-2 0 0,1 0 240 0,1-2-48 16,-1-1-16-16,2 0 0 0,1-4-176 0,4 0 0 15,0-2 0-15,0 1 0 0,-1 0-320 0,-1 2 64 16,1 0 16-16,-1-3 0 0,-1 3-112 0,0 1-32 0,-3 0 0 16,0 2 0-1,-1-1-560-15,-4-1-112 0,-1 4-32 0,-1-4-16432 0</inkml:trace>
  <inkml:trace contextRef="#ctx0" brushRef="#br0" timeOffset="17052.87">4876 14634 24879 0,'-3'0'2208'0,"1"0"-1760"0,1 1-448 0,1-1 0 0,0 0 1280 0,-2 1 160 0,1 2 32 0,-1-2 16 0,-1 4-1136 0,-2 1-224 0,0 4-128 0,0 0 128 0,-1 2 256 0,-1 4 48 15,-2 3 16-15,-1 1 0 0,0 1 320 0,-1-2 80 0,1 0 16 0,-3 6 0 16,-3 3 96-16,-1 4 0 0,4-1 16 0,0-2 0 16,4-1-496-16,0-2-96 0,4-1-32 0,3-3 0 0,2-2-32 0,2-4-16 15,4 0 0-15,2-1 0 0,3-3-304 16,2 1 0-16,2-4 0 0,1 1 0 16,2-1 0-16,0 1 0 0,2-3 0 15,2 2 0-15,2-2 0 0,0 2 0 0,2 0 0 0,2 2 0 16,0 0 128-16,-1-4-128 0,0 2 192 0,1-3-192 15,-2 0 128-15,0-2-128 0,0 0 0 0,-2-2 0 0,-2 1 0 0,-2-3 0 16,-1 0 0-16,-3-3 0 0,-2 0-192 16,-3 0-64-16,0-3 0 0,-5 2-17888 0</inkml:trace>
  <inkml:trace contextRef="#ctx0" brushRef="#br0" timeOffset="17390.21">5378 14662 10127 0,'0'0'896'0,"-1"1"-704"0,-2 3-192 15,2-3 0-15,0 4 4928 0,-1-1 944 0,1 2 192 0,-1 4 32 16,-2 9-4496-16,-3 3-912 0,-2 9-176 0,-1 3-48 16,-2 2 688-16,-1 5 144 0,0 0 32 0,-1 6 0 0,0 1-560 0,0 3-96 15,0 2-32-15,-1 4 0 0,2-3-160 0,-1 1-32 16,0 0-16-16,-1 0 0 16,2 4-160-16,-2-1-16 0,1 2-16 15,1 3 0-15,-2 2-240 0,3-7 0 16,-1-2 0-16,3-5 0 0,4-7 0 0,0-5 0 0,2-5 0 0,2-5 0 15,2-5-288-15,0-1-48 0,0-7-16 0,0-4-18528 16</inkml:trace>
  <inkml:trace contextRef="#ctx0" brushRef="#br0" timeOffset="17877.99">6149 15581 35935 0,'-13'6'3200'0,"2"0"-2560"0,-2-2-512 0,5-2-128 0,3 2 1040 0,1-1 192 0,-1 3 48 0,-6 1 0 16,-8 6-1504-16,-4 3-288 0,-3 5-64 0,0 2-16 0,1 2 208 0,2 0 32 15,-1 1 16-15,-1 2 0 0,2 3 336 0,-3-1 0 16,1 3 0-16,1-3 128 0,3 1 16 0,1-5 0 16,1 1 0-16,3-7 0 0,4-1-144 0,1-1 0 15,1-8 144-15,1-4-144 0,3-6-224 0,0 0-112 16</inkml:trace>
  <inkml:trace contextRef="#ctx0" brushRef="#br0" timeOffset="18118.14">5802 15593 58047 0,'0'13'5168'0,"1"-3"-4144"0,0-1-816 0,3 0-208 16,2-1-1504-16,4 4-352 0,6 8-64 0,9 13 0 0,10 5-352 0,4 4-64 0,2-2-16 0,0-5 0 15,-2-3-144-15,-2-7-16 0,-2-6-16 0,-7-3 0 16,-6-1-2272-16,-3-5-464 0,-1 0-96 0,-4-1-4160 16</inkml:trace>
  <inkml:trace contextRef="#ctx0" brushRef="#br0" timeOffset="18470.64">6820 14765 43311 0,'2'6'1920'0,"-1"1"384"0,-1 3-1840 16,3 1-464-16,-1 1 0 0,2 0 0 0,1 6 192 0,4 11-64 15,3 19-128-15,5 18 192 0,3 13-192 0,0 4 0 0,-3-2 0 0,-3-3 0 16,-3-1 0-16,-3-10 0 0,-3-4-192 0,-2-6 192 16,-4-7-128-16,-2 0 128 0,-2-6 0 0,-2-2 0 15,-1-3 0-15,2-6 0 0,-1-5 160 0,1-5-32 16,1 0-480-16,1-4-96 0,2-7 0 16,0-3-16-16</inkml:trace>
  <inkml:trace contextRef="#ctx0" brushRef="#br0" timeOffset="19194.66">6743 14222 35935 0,'0'0'3200'0,"1"0"-2560"0,2 2-512 0,0-2-128 0,2 2 0 0,1-2 0 0,6 2 0 0,6 1 0 0,8-3 272 0,9 0 96 0,3-3 16 0,4 1 0 0,1-2-112 0,2-2-16 0,1 2 0 0,-3-2 0 0,-1 2-256 0,-1-2 0 0,-3 3 0 0,-2 1 0 0,-3 1 0 0,-2-2 0 0,-2 3 0 0,-3-2 0 0,-3 1 0 0,1-3 0 0,-3 1 0 0,-2 1 0 0,-1 1 0 0,-3 1 0 0,-2-3 0 0,0 3-144 0,-4 0 144 0,-1 0 0 16,-1 0 0-16,-2 0 0 0,0 3 0 16,-2-3 0-16,-2 3 0 0,-1 4 0 0,1 0 0 0,-1 4 0 15,0 0 0-15,-1 4 0 0,0 7 0 0,-1-2 0 16,1 4 0-16,0 2 0 0,0-2 0 0,0 5 0 15,-2 5 0-15,1 5 128 0,-1-1-128 0,-1 4 0 16,2 4 128-16,-1 6-128 0,1 3 0 16,-1 6 128-16,2-2-128 0,1 3 0 15,1 4 0-15,1-6 0 0,-1-3 0 0,1 9 0 0,3 7 0 0,2-3 0 0,2 2 0 0,1-3 0 16,1-2 0-16,1-1 128 0,0-5-128 0,-1-1 128 16,0-6 144-16,-1-1 48 0,-1-2 0 0,-3-4 0 15,-1 0 0-15,-3-6 0 16,1 1 0-16,-2-5 0 0,-1-1-64 0,1-3-16 0,1-1 0 0,-1-3 0 15,0-3 80-15,-1-2 32 0,0 1 0 0,0-7 0 16,-1-2-96-16,0-2-32 0,-3-5 0 16,0 1 0-16,-1-4-96 0,0-2 0 15,-1 0-128-15,0-4 192 0,-3 0-192 0,-2-7 0 0,-3-2 0 0,-7-10-19696 16</inkml:trace>
  <inkml:trace contextRef="#ctx0" brushRef="#br0" timeOffset="24381.07">27445 12141 21183 0,'3'-3'1888'0,"-1"1"-1504"0,-1 1-384 0,1 1 0 0,-1 0 976 0,0-3 128 0,3 3 32 0,1-2 0 0,1-2 496 0,0 1 96 0,-1 2 32 0,-1-1 0 0,0 2-128 0,-2-3-32 0,-1 3 0 0,2 0 0 16,-2 3-832-16,1-1-192 0,1 2-16 0,-1-2-16 15,2 2-112-15,0 2-32 0,0-2 0 0,-1 2 0 16,1 3-176-16,0-3-32 0,-2 4-16 0,1 0 0 15,-3 0-176-15,-2 2 0 0,-1 7 144 0,-4-1-144 16,0 2 128-16,-3 1-128 0,-2 2 160 0,-2 0-160 16,1 4 208-16,-1-4-48 0,-2 2-16 0,0 0 0 15,1-2-144-15,-1 5 0 0,0-6 144 0,1 3-144 16,0-2 0-16,2-1 0 0,0-1 0 0,2-2 0 0,2-2 0 16,1-1 0-16,0-1 0 0,3-3 0 0,0 1 0 15,3-3 0-15,-1-3 0 0,1 2 0 0,1-1 0 0,0 0 0 16,-2 1 0-16,2-3 0 0,-2 0 0 15,1 0 0-15,-1 2 0 0,1-2 0 0,1 0 0 0,-1-2 0 16,2 1 0-16,0-2 0 0,2 1 192 16,0 2-48-16,2-3 0 0,2 0 0 0,1 0-144 0,2 0 0 15,2 0 0-15,3 1 0 0,2-4 0 0,2 0 0 16,5 0 0-16,1 0 0 0,4-3 0 0,1-1 128 16,2 1-128-16,-1-3 0 15,-3 1 0-15,-2-2 0 0,-3 3 0 0,-3-5 0 16,-3 5-576-16,-3-2-160 0,-1 0-32 0,-4 0-17664 0</inkml:trace>
  <inkml:trace contextRef="#ctx0" brushRef="#br0" timeOffset="24800.92">28038 12104 34095 0,'-2'0'1504'0,"0"-3"320"0,-1 3-1456 0,2-1-368 0,0 1 0 0,0 0 0 0,-1 1 208 0,0-1-16 0,-1 0-16 0,-1 3 0 0,-3-1-416 0,-1 4-80 15,0 2 0-15,-2 0-16 0,0 8 336 0,-1 3 0 0,-2 3 128 0,-5 8-128 0,2 7 1040 0,-5 5 128 0,-1 8 32 0,0 6 0 0,-3 3-304 0,2 4-48 0,-1 2-16 0,2 2 0 0,1-4-448 0,2 0-80 16,3-2-32-16,1-2 0 0,3-1-80 0,0-1-32 15,1-1 0-15,-1-4 0 0,3 0-160 0,-4-4 0 16,0-1 0-16,0-6 128 0,0 1-128 16,-1-5 0-16,2-3 0 15,-2-4-19056-15</inkml:trace>
  <inkml:trace contextRef="#ctx0" brushRef="#br0" timeOffset="26558.21">28703 12776 35935 0,'0'2'3200'0,"0"0"-2560"0,1-2-512 16,0 0-128-16,1 3 144 0,-1-3 16 0,2 1 0 0,0 2 0 0,2 2-160 0,-1 2 0 0,1-1 0 0,-3 0 0 0,-1 1 352 0,-3 2 32 0,-1 1 16 0,-4 2 0 0,-1 4 48 16,-5 3 0-16,-3 1 0 0,-6 4 0 0,-3 5-448 0,-6-1 0 0,-5 7 0 0,-2 0-176 0,-2-3-1600 0,-1 2-320 0,-3 1-64 0,-1-3-16 15,1-1-1008-15,-1-3-208 0</inkml:trace>
  <inkml:trace contextRef="#ctx0" brushRef="#br0" timeOffset="26780.58">28190 12947 41471 0,'5'11'3680'0,"1"0"-2944"16,0-3-592-16,0-2-144 0,0 0 480 0,4 4 64 15,9 11 16-15,9 9 0 0,14 13-560 0,9 10 0 0,6 1 0 0,-2-3-192 16,-4-4-32-16,-5-5 0 0,-4-1 0 0,-5-6 0 31,-5-1-864-31,-5-5-160 0,-1-5-32 0,-7-4-16256 0</inkml:trace>
  <inkml:trace contextRef="#ctx0" brushRef="#br0" timeOffset="27080.71">29308 12157 42383 0,'-7'0'1872'0,"2"0"400"0,0 1-1824 0,4 2-448 16,1 0 0-16,1 3 0 0,3 3 128 15,1 5-128-15,3 8 0 0,3 11 0 0,6 9 0 0,4 9-208 16,4 8 16-16,2 11 0 0,1 4 192 0,0 7-176 16,-2-1 176-16,-4 1-160 0,-4-8 160 0,-3-2 128 15,-2-3-128-15,-7-5 176 0,-5-5-448 16,-6-5-96-16,-4 0-16 0,-7-5 0 0</inkml:trace>
  <inkml:trace contextRef="#ctx0" brushRef="#br0" timeOffset="34058.25">3597 17096 31327 0,'5'-1'2784'0,"0"-2"-2224"0,-1-1-560 0,-2 2 0 0,1 2 192 0,2-4-192 0,2-2 192 0,5-4-192 0,4-5 128 0,2-3-128 0,-1-2 0 0,0 1 0 0,1 1 192 0,-2 2-192 0,1 2 192 0,2 2-192 0,-1-1 960 0,3 4 96 0,4-1 16 0,2 3 0 0,5 5 144 0,3 2 16 16,6 0 16-16,1 2 0 0,5 2-800 0,1-1-144 15,-1-2-48-15,6 1 0 0,9-2 64 0,2 0 0 16,6 4 0-16,-1 0 0 0,-1 1 0 16,1-2 0-16,0 0 0 0,4-3 0 0,6 0-160 15,3 0-32-15,1 0 0 0,0 0 0 0,-3 0 0 0,13-3 0 16,11 3 0-16,6 0 0 0,5 3 0 0,3-2 0 16,1 2 0-16,6-1 0 0,6 3-128 15,0-3-176-15,0-2 48 0,-1-2 0 0,-3 1 128 16,-3-9 0-16,-11-2 0 0,2-3 0 0,-3 1 0 0,-4-4 0 0,-8-2 0 15,-7-1-128-15,-6-2 128 0,-7-1-160 0,-9-2 160 16,-5-3-160 0,-7-3-480-16,-6-1-112 15</inkml:trace>
  <inkml:trace contextRef="#ctx0" brushRef="#br0" timeOffset="37967.32">9716 14283 20271 0,'0'-2'1792'0,"0"2"-1424"0,1-2-368 0,-1 2 0 0,1 0 768 0,-1-3 64 0,1 2 32 0,2-4 0 0,-1 1-480 0,1 1-80 16,-1 0-32-16,-2 2 0 0,0-1-272 0,-1 2 0 15,-2-3 128-15,1 3-128 0,-2 3 0 0,2-3 160 16,-2 2-160-16,0 2 128 0,1-2 144 0,-2-1 32 16,1 2 0-16,2-2 0 0,-1 0 880 0,1 1 176 15,0 0 48-15,0 2 0 0,1-2-336 0,-1 0-64 16,1 0-16-16,0 0 0 0,0 2-640 0,-1-1-128 0,1 0-32 0,-1-1 0 16,-1 3-192-16,0-2 0 15,-2 3 0-15,0 1 0 0,-1-1 0 0,-2 0 0 16,-1 4 0-16,0 0 0 0,0 0 0 0,-1 1 176 0,0-1-48 0,0-3-128 15,3 2 624-15,-2-3 16 0,2 0 0 16,-1 0 0-16,2 0-112 0,1 1-16 16,0-4 0-16,-1 4 0 0,1-1-208 0,-1 0-48 0,2 1-16 0,-1 3 0 15,-1 1-240-15,1 2 0 0,1-2 0 0,-2 1-160 16,0 7 160-16,-3-3 0 0,1 5 0 0,-2-1-128 16,0-1 128-16,0 0 0 0,0 0 0 0,0-7 0 15,0 0 0-15,0 1 0 0,-1-3 0 16,-1-1 0-16,1 0 192 0,-1-1-16 15,0 0-16-15,1-4 0 0,3 2-160 0,-2 0 0 0,0-2 0 0,1 0 128 16,0 2-128-16,0-1 0 0,0 1 0 0,-1-2 0 0,1 2 0 0,1-2 0 16,-1 2 0-16,0 0 0 15,0-2 0-15,0 2 0 0,1 0 0 0,0-2 0 16,0 1 0-16,1 1 0 0,0-1 0 16,-1 0 0-16,1 1 0 0,1-2 0 0,1-2 0 0,-2-1 0 0,2 4 0 0,2-5 0 15,-1 2 0-15,0-2 0 0,3 2 0 0,-1-2 0 16,0 0 0-16,1 0 0 0,1 1 0 0,-1 2 0 15,1-3 0-15,0 2 0 0,0-2 0 0,0 0 0 16,0 1 0-16,0 2 0 0,-1-1 0 0,1 0 0 16,-2 0 0-16,0 1 0 0,1 0 0 15,-3-3 0-15,0 3 0 0,-1 0 0 0,3-1-304 0,-3 0 64 16,1 1 16-16,-1 0 0 16,0 0-352-16,-1 1-64 0,1 2 0 0,-1-4-16 0,2 2 448 0,-1 0 208 15,-1-1-192-15,-1 2 192 0,1 1 0 0,-2-2 0 16,3-1 0-16,0 0 0 0,2-1 128 0,-1 0-128 0,1 1 128 15,1-3-128-15,1 0 0 0,-1 0 128 0,1 1-128 0,-1 1 0 16,-1-2 0-16,1 3 0 0,-2-2 0 0,0 1-176 31,1 1-272-31,-1-2-64 0,0 2-16 0,-1-1 0 16,0 2-1792-16,0-1-368 0,0 0-64 0,1-3 0 16,-3 4-48-16,2-4 0 0,2 0 0 0,-1 0 0 0</inkml:trace>
  <inkml:trace contextRef="#ctx0" brushRef="#br0" timeOffset="39053.03">8904 15012 6447 0,'-6'4'576'0,"1"-2"-576"0,0-2 0 0,2 3 0 0,1-3 6000 0,2 0 1088 15,0 0 208-15,0 0 64 0,-1 1-4768 0,1-1-944 0,3-1-192 0,2 1-48 0,1-3-976 0,2 1-208 0,2 1-32 0,1-2-16 0,1-1-176 0,0 2 0 0,-1-2 0 0,1 4 0 0,2 0 0 0,-2 0 192 0,3 4-64 0,0 0 0 0,1 1-128 0,0 2 192 0,3 2-192 0,-2 1 192 0,3-1 64 0,0 4 0 16,2-1 16-16,3 1 0 0,1-1-272 0,3-2 0 16,2 2 128-16,1-4-128 0,2 1 0 0,0-2 0 15,2-2 0-15,1-2 0 0,0-3 192 0,0 0-192 16,2 0 192-16,-3-2-192 0,-3 1 0 0,-1 1 0 15,-2-3 0-15,-3 3 0 0,-1 0 0 0,-1 0 0 0,-3 3 0 16,-2-3-144 0,-2 3-1008-16,-4 0-208 0,-3 3-48 15,-2 4-15232-15</inkml:trace>
  <inkml:trace contextRef="#ctx0" brushRef="#br0" timeOffset="39479.78">9001 15515 28559 0,'-4'0'2544'0,"0"-1"-2032"0,2 1-512 0,2 0 0 0,0 0 1968 0,0-2 288 0,-1 2 64 0,-1-3 16 0,2 2-1344 0,3-1-272 0,4-1-48 16,-7 3-16-16,26-4-32 0,-5 3-16 0,5 1 0 0,5-2 0 0,3 2-224 0,3 0-32 0,5 2-16 0,4-2 0 0,-8 1-336 0,0 2 144 0,4-1-144 0,0 2 0 0,2 0 0 0,-2-2-176 0,-2 2 0 0,0 0 0 31,-5 1-656-31,-4-2-128 0,-2-3-16 0,-3 0-16 16,-1 0-2080-16,-3-2-432 0,-1 1-80 15,-2-4-10016-15</inkml:trace>
  <inkml:trace contextRef="#ctx0" brushRef="#br0" timeOffset="40993.24">10982 14117 15663 0,'2'0'1392'0,"1"-3"-1120"15,-1 1-272-15,-1 1 0 0,2 1 352 0,-2-3 16 0,3 1 0 0,2-3 0 0,3-1 96 0,1-3 32 0,-2 3 0 0,0-4 0 0,-2 4 944 0,-4-3 192 0,1 3 32 0,-3 1 16 0,0-1-144 0,-1-1-48 16,-3 5 0-16,-1-2 0 0,-1 2-576 0,-4-2-112 15,-3 4-32-15,-1-2 0 0,0 2-608 0,-1-2-160 16,2 2 0-16,-6 2 0 0,-6 0-176 0,-4-1-64 16,-5 4-16-16,-2 1 0 0,1 1 32 15,1-1 0-15,3 4 0 0,-2-3 0 16,-2 4 224-16,1 0 0 0,1 2 0 16,4-1 0-16,2 1 544 0,2-4 0 0,3 4 0 0,3-3 0 0,2-2-64 15,3 2-16-15,2-1 0 0,2 1 0 0,1 0-272 0,2 2-48 0,1 2-16 0,-1 0 0 16,4-1 96-16,-1 3 16 0,3-2 0 15,1 3 0-15,1 0 16 0,3 4 0 0,1 1 0 0,0 2 0 16,0-3-256-16,-2 1 0 0,3 7-144 0,1 5 144 16,-1 2-128-16,0 5 128 0,-1 2 0 15,0 2-144 1,-1 2 144-16,-1-3 0 0,0 1 0 0,0-1 0 0,0 3 0 0,-1-2 176 0,1-4-48 16,-1-1 0-16,1 2-128 0,-1 2 0 0,1-2 0 0,-2 1 0 15,2-2 0-15,-3 1 0 0,1-1 0 0,-1 0 0 16,1-1 0-16,0-1 0 0,2-1 0 0,-2 3 0 0,1 3-144 15,1 5 144-15,-1 0 0 0,1-1 0 0,-2 5 0 0,0 1-128 16,-2-6 128-16,1-5 0 0,-2 2 0 0,-2-5 0 16,0 0-128-16,-2-3 128 0,0-5 0 0,0-1 0 15,-2-5 0-15,2-1 0 0,-1-3 0 0,-1-2 144 16,2-3-144-16,1-3 192 0,0-2 224 0,1-3 48 16,2-2 16-16,1-1 0 0,2 1-32 0,1-4-16 15,3 1 0-15,2 1 0 0,-1-1-144 0,1-2-32 16,2 4 0-16,-1-2 0 0,1 2-256 0,0 0 0 15,2-2 128-15,1 2-128 0,2 1 0 0,2-1-176 16,1 1 32-16,3 2 0 16,2-1-496-16,3-3-112 0,2 0-16 0,0-5 0 15,1 0 96-15,-4 0 16 0,1-2 0 0,-1-4 0 0,0-1 512 16,-1 0 144-16,-2 1 0 0,-2-4 0 16,0 1-720-16,-3-1-80 0,-1 1-16 0,-2-4-14288 15</inkml:trace>
  <inkml:trace contextRef="#ctx0" brushRef="#br0" timeOffset="41473.15">10979 14614 40543 0,'-6'2'3600'0,"0"2"-2880"0,1-1-576 0,4-2-144 0,0 1 176 0,-2 2 0 0,-1 2 0 15,-3 4 0-15,-3 6-1264 0,-1 5-256 0,-1 1-64 0,-1 3 0 0,2-1-384 0,-3 3-96 0,-2 3-16 0,-1 3 0 0,-4 2 1520 0,0 3 384 16,-1 0 0-16,1 1 0 0,1-1 640 0,4-3 208 0,2-1 48 0,6-5 0 16,3-5 352-16,2-1 80 0,3-5 16 0,3-4 0 15,3-2-832-15,3-2-176 16,3-4-16-16,4-3-16 0,4-6-304 0,2-1 0 0,6-2 128 15,1-1-128-15,2-2 0 0,1 1 0 16,1 0 128-16,3-2-128 0,-1 2 0 16,-1-5 0-16,2 3 0 0,-2 0 0 15,-1-2-848-15,-3 2-128 0,-3 2-32 16,-6 0 0-16,-2-1-1104 0,-6 1-208 0,-2 0-48 0,-3 2-10768 16</inkml:trace>
  <inkml:trace contextRef="#ctx0" brushRef="#br0" timeOffset="41759.11">11311 14437 19343 0,'-3'0'1728'0,"0"3"-1392"16,0-2-336-16,2 1 0 0,0 2 2032 0,-1 1 336 15,-1 5 64-15,-2 6 0 16,-3 9-1856-16,1 3-368 0,-1 8-80 0,1 7 0 0,2 2 192 0,-1 5 64 0,1 4 0 16,0 4 0-16,0 4 1888 0,-1-2 384 15,1 4 80-15,-1 4 16 47,0 0-1584-47,-1 4-304 0,4-6-64 0,0-4-16 0,1-3-528 0,3-6-96 0,0-1-32 0,2-6 0 0,0-2-128 0,2-2 0 0,-1-1 0 0,0 0 0 16,-1-4-432-16,0-5-64 0,-2 0-16 15,-1-6-18112-15</inkml:trace>
  <inkml:trace contextRef="#ctx0" brushRef="#br0" timeOffset="42124.97">12113 15185 40543 0,'-5'1'1792'0,"-1"2"384"0,-1-3-1744 0,1 2-432 0,3-2 0 0,1 0 0 0,-2 0 256 0,-2 4-16 16,-4 0-16-16,-4 4 0 16,-1 5-560-16,-3 0-112 0,-1 7-32 0,-1 4 0 15,1-2 32-15,-4 4 0 0,-1 5 0 0,-6 1 0 0,-5 6 448 0,0-1 192 0,2-2-16 0,-1 0 0 16,-1 1 352-16,-1-4 80 0,3-1 16 0,2-9 0 16,4 0-432-16,2-7-192 15,4-1 160-15,5-8-160 0,4-4 0 0,2-2-256 0,5-5 16 0,1-2-17840 16</inkml:trace>
  <inkml:trace contextRef="#ctx0" brushRef="#br0" timeOffset="42344.24">11603 15211 24879 0,'16'19'2208'0,"-6"-7"-1760"0,-3-2-448 0,-1-3 0 15,-1-2 4576-15,0-3 832 0,4 3 160 0,6 4 48 16,8 4-4016-16,9 0-816 0,8 6-144 0,2 0-48 0,1-1-448 0,-2-1-144 15,0 4 0-15,-3 2 0 16,-2-1-384-16,-5 0-176 16,-3 3-32-16,-1-2-16 0,1 8-96 0,-4 0 0 0,-1 1-16 0,-2-3 0 15,-3 2-224 1,-2-5-32-16,-1-2-16 0,-1-4-11024 0,-2-4-2192 16</inkml:trace>
  <inkml:trace contextRef="#ctx0" brushRef="#br0" timeOffset="42717.31">12521 14624 40543 0,'-10'18'3600'0,"2"-3"-2880"0,2-4-576 0,3-2-144 16,3 1 512-16,-1 5 64 0,-3 14 0 0,0 18 16 0,2 13-464 0,4 3-128 0,6-3 0 0,2-3 0 0,1-2 0 0,1-2 0 0,1-2-128 0,-3-3 128 0,-1-1 0 16,-1-4 0-16,-3 2 0 0,-3-7-128 0,1-1-160 0,-3-1-32 15,-2 1 0-15,-1-2 0 16,-1-3-240 0,-1-4-48-16,1 1-16 0,1-5 0 0,0-4-1504 0,2-4-304 0</inkml:trace>
  <inkml:trace contextRef="#ctx0" brushRef="#br0" timeOffset="43561.81">12516 14035 39615 0,'-19'-4'1760'0,"6"0"352"0,2 0-1680 0,5 4-432 0,5 0 0 15,1 0 0-15,0-3 0 0,0 2-192 0,0 1 0 0,0-4 16 0,3-1-976 0,5 2-192 0,2-1-32 0,3-1-16 0,2 4 656 0,2-2 128 0,2 0 32 0,1 3 0 0,1-4 576 16,1 1 208-16,2 1 0 0,0 1 0 0,0-2 688 0,2 0 128 16,0-4 16-16,0 5 16 0,-3-4-672 0,3 2-144 15,0-2-32-15,0 2 0 0,-2 2-208 16,-1-4 0-16,1 3 0 0,-3-1 0 0,0 1 0 15,-3 0 0-15,-2 3 0 0,-1-1 0 0,0 2 0 0,-3 2 0 16,1-1 0-16,-1 3 0 0,-1 4 0 0,-1-3 0 16,-1 4 0-16,-2 0 0 0,-1 1 128 0,-2 2 16 15,0 6 16-15,-1 1 0 0,1 4 240 0,0 1 48 16,-2-1 16-16,1 0 0 0,-1 4 0 0,-1-2 0 16,3 0 0-16,-1 1 0 0,0 1-272 0,1-2-64 0,0-1-128 15,0 1 192-15,-1 5-192 0,1 1 0 0,0 0 0 16,-1 3 0-16,0 2 0 0,-2 4 0 0,0 1 0 15,-1 2 0-15,2 3 0 0,-4 4 0 0,2 0 0 16,-1 2 0-16,0-3 0 0,1 1 0 0,-1 0 0 0,1-3 0 16,0-1 0-16,0 3 0 0,0-2 0 15,-2 0 0-15,1-2 0 0,-1-2 0 0,0-2 0 0,1-1 0 16,1-9 0-16,0 2 0 0,0-2 0 0,1 2 0 16,2 5 0-16,-1-2 128 0,1-4-128 0,-1 1 0 15,1-6 128-15,-2 2-128 16,0-2 176-16,-1-1-176 15,-1-4 304-15,0-5-48 0,-2 0-16 0,0 3 0 0,-1-3-48 0,-1 2-16 16,0-2 0-16,1-4 0 0,1 1-48 0,-1-2 0 16,1 0 0-16,1-1 0 0,-1 1 64 0,2 0 0 15,0 2 0-15,1 1 0 0,-1 0 0 16,1-1 0-16,1 1 0 0,0-4 0 0,-1 5 0 16,0-5 16-16,-1 1 0 0,-2 0 0 15,1 0 48-15,-2 2 16 0,1-2 0 16,-2 0 0-16,0 2-144 0,-3-3-128 15,2 2 192-15,0-2-192 0,-2 1 400 0,0-6-16 0,0 4-16 0,-1-4 0 0,0-1 32 0,0-1 16 0,-1 0 0 16,0-2 0-16,1 0-160 0,-3-3-48 0,1-3 0 0,-2 0 0 0,-1 0-208 0,-3-6 0 16,-1 0-144-16,-1-5 144 15,-4-5-1280-15,0-9-176 0,-3-9-16 0,0-11-16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36:09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16320 4416 5519 0,'-10'-4'496'0,"0"4"-496"0,3 0 0 0,2 0 0 0,0 0 896 0,-4 1 96 0,-7-1 16 0,-7 3 0 0,-9-3 336 0,-6 0 80 0,1 2 16 0,3-2 0 16,3 0-560-16,5 0-112 0,1 1-32 0,4-1 0 15,4 0-384-15,-1-1-80 0,4 1-16 0,-2 0 0 16,-1-2-48-16,1 2-16 0,2-3 0 0,0 2 0 16,0 1 448-16,1-2 64 0,-5 2 32 0,0-2 0 15,-1 2 0-15,1 0 0 0,-2 2 0 0,1 0 0 16,0-1-352-16,-1 2-64 0,0 0 0 0,2 2-16 16,-1-1 528-16,0-1 128 0,3 0 0 0,3 0 16 15,0 0-272-15,5-1-64 0,2 0-16 0,3 1 0 16,3-3-288-16,3 1-48 0,2-1-16 0,3 0 0 0,2 0 272 15,2 0 48-15,5-1 16 0,0 1 0 16,4 0-464-16,0 0-144 0,2 0 0 0,1 0 0 0,2 0 128 16,1 0-128-16,3 0 0 15,1 0 0-15,4 0 592 0,4 0 16 0,0 0 0 16,5 3 0-16,0 0-384 0,3 1-80 0,5-1-16 0,1 0 0 0,-1-3 288 0,1-3 48 16,4 2 16-16,5-4 0 0,5 1-288 0,3 1-64 15,6 0-128-15,0-4 192 0,0 1 96 0,-2-3 16 16,4 3 0-16,2-2 0 0,3 6-144 0,0-1-32 15,-3 0 0-15,1-1 0 0,0 1 16 0,3 3 0 16,4 3 0-16,0 1 0 0,-3-4-144 0,2 0 0 16,-3 0 0-16,3 2 0 0,3-1 0 0,0 2 0 15,-2-6 0-15,0 2 0 0,2-1 0 0,4-1 0 16,4 3 0-16,-1-1 0 0,-5-5 0 0,6 3 0 0,4 1 144 16,2-2-144-16,-3 3 240 0,-2-4-32 0,-1 1 0 15,5 0 0-15,4 2-208 0,1-2 0 16,-3-2 0-16,-1 2 0 0,2 2 0 0,-4-2 0 0,-5 2 0 15,-2-4 0-15,-1 2 176 0,-1 1-176 0,0 3 192 0,-2-2-192 16,0 1 0-16,-2-3 0 0,0 4 0 0,0 0 0 16,-1 0 240-16,-1 0 32 0,-3-3 16 0,4 1 0 15,4 1-288-15,1 1 0 0,0 0 0 0,3-5 0 16,0 1 0-16,-1 2 0 0,2 0 0 16,-8-3 0-16,-9 2 0 0,-4-1 0 0,-1 0 0 0,-2-1 0 15,-1 2 0-15,-4-1 0 0,-4-2 0 0,-3 0 0 0,-6 2 0 16,0-1 0-16,0 1 0 0,0-2 0 0,-3 2 0 15,0-2 0-15,-2 2 0 0,1-2-144 0,-3 4 144 16,3-2 0-16,0 2 0 0,-1-1 0 0,5 2 0 16,2 1 0-16,3 0 128 0,1 0-128 15,-1 0 0-15,0 0 0 0,-2 0-160 0,-4 2 160 0,2 2-128 16,-5-3 128-16,-2 4 0 0,-4-1-19120 16</inkml:trace>
  <inkml:trace contextRef="#ctx0" brushRef="#br0" timeOffset="-149859.65">7945 13716 43311 0,'-8'-10'3840'0,"2"2"-3072"16,3 4-608-16,3 0-160 0,1 2-592 0,0-2-160 0,-1-6-16 0,0-5-16 0,2-7 640 0,3-3 144 0,4 2 0 0,1 2 0 0,2 5 0 0,1 0 0 0,-2 6 0 0,2-1 0 0,1 3 0 0,1 4 0 15,2-2 0-15,3 4 0 0,2-1 128 0,0 3 0 0,2 0 16 0,-3 0 0 0,0 3-144 0,0-1 0 0,1 0 0 0,-1 2 0 0,-1 0 0 0,-1 2 0 0,-1-3 0 16,0 1 0-16,0-1 0 0,-2 0 0 0,1-2 0 0,-2 1 0 0,-2 1 0 0,-2-2 0 0,-1 4 0 0,-4 0 0 0,0 4 0 0,-3 3 192 0,-2 4-192 16,-4 3 192-16,-2 3-192 0,-2 0 0 0,-3 4-192 15,0 1 192-15,-1-1 160 0,-1 3 160 16,1-1 16-16,-2 1 16 0,2-1-80 0,0 1-16 15,-1-1 0-15,-1 3 0 0,0 1 0 0,-1 3 0 0,-1-1 0 16,2-2 0-16,1 3-256 0,0-4 128 0,2-1-128 0,0-2 0 0,3-1 352 16,-1-3-32-16,1 1-16 0,1-7 0 0,1-2-304 0,0-2 0 15,1-2 128-15,-2-1-128 0,1-1 0 0,0-2 0 16,0 0 0-16,0 0 0 16,0-2-800-16,2 0-64 0,-2-1-16 15,2-1-18416-15</inkml:trace>
  <inkml:trace contextRef="#ctx0" brushRef="#br0" timeOffset="-149308.72">9158 13475 42383 0,'-8'-2'3776'0,"0"2"-3024"0,2 2-608 0,3-1-144 0,1 2 144 0,-2-1 0 0,-5 2 0 0,-3 2 0 0,-3 4-512 0,-2 0-96 0,1 2-32 0,0 3 0 0,-3-1-2576 0,-2 1-512 0,-2 1-96 0,-3 1-32 0,0 0 208 0,-2-1 48 0,-1 3 0 0,0-2 0 0,3 2 3744 16,2-3 752-16,1 0 160 0,4 1 16 0,1-3 2016 0,5-2 400 15,2 1 80-15,2-6 0 0,3 3-2176 0,2-5-432 16,4 1-80-16,4-2-32 0,2-2-640 0,6-1-128 16,6 2-32-16,4-1 0 0,5 2 64 0,3 0 16 15,3-1 0-15,4 2 0 0,3 3-272 16,2 0 160-16,1 5-160 0,-2-1 128 0,-2 2-128 0,-4-2 0 15,-4 1-192-15,-3-1 192 0,0 0-144 0,-6 2 144 16,-5-2 0-16,-2 1 0 0,-3 3 0 0,-4 0 0 16,-2 2 0-16,-4 2 0 0,1 1 0 0,-4-1 0 15,-1 2 144-15,-1-1-144 0,0-1 128 0,-2-1-128 16,0-7 0-16,-2-1 128 0,0 0 256 0,-2-1 32 0,-2 0 16 16,-2 0 0-16,1 1-432 0,-4-1 0 0,0-3 128 0,-4-1-128 15,-1-1 0-15,-4-1 0 0,-3 0 0 0,-4-2 0 16,-3 2-176-16,-1-4-64 0,2 0-16 0,-6-2 0 31,-3 0-2176-31,0 0-432 0</inkml:trace>
  <inkml:trace contextRef="#ctx0" brushRef="#br0" timeOffset="-149080.72">8953 13520 45151 0,'2'-4'4016'16,"1"3"-3216"-16,-1 2-640 0,3 0-160 0,1 2 496 0,3-2 64 15,7-1 16-15,9 0 0 16,12 0-960-16,8-1-192 0,6-6-48 0,-1 1 0 16,-5 2-432-16,-6-2-96 0,-12 4 0 0,-2 2-16 15,1 0 48-15,-3 0 16 0,1 0 0 0,-2 2-15920 0</inkml:trace>
  <inkml:trace contextRef="#ctx0" brushRef="#br0" timeOffset="-148769.8">10043 14004 39615 0,'0'-3'3520'0,"2"0"-2816"0,0 2-560 0,2-2-144 16,2 1 544-16,3-2 80 0,7-3 16 0,11-4 0 15,14-3-640-15,9-4-368 0,7 1 48 0,0 3 16 16,-5 4-432-16,-4 4-96 0,-3 2 0 0,-7 6-16 16,-2 2 48-16,-6 5 16 0,-3-2 0 0,-4 3-9952 15,-2 1-1984-15</inkml:trace>
  <inkml:trace contextRef="#ctx0" brushRef="#br0" timeOffset="-148071.75">11739 13469 41471 0,'-8'-6'1840'0,"2"-1"368"0,0 4-1760 0,1-2-448 0,2 4 0 0,1-2 0 15,-1 3-560-15,-4-4-192 0,-4 2-32 0,-6-2-16 0,-4-1-4496 0,-3 4-896 16,-3 1-176-16,-2 1-32 0,-3 4 3776 15,-4 3 768-15,-2 3 160 0,0 0 32 0,3 1 4064 0,-2 3 816 0,-5 4 176 0,2-2 16 16,7 0-800-16,6-1-176 0,5 0-16 0,3-3-16 16,5-3-800-16,5 0-144 0,2-1-48 0,4 1 0 0,1-1-480 0,4-3-96 15,1 3-32-15,5-4 0 0,0 1-560 0,5 0-112 16,4 3-128-16,5-2 176 16,4 4-432-16,4 2-64 15,3-2-32-15,2 1 0 0,1 4 352 0,1 2-176 16,0-5 176-16,-1 3-128 0,-4-1-16 15,0 2 0-15,0 4 0 0,-3-1 0 0,-6-1-240 0,-2 1-32 0,-1 3-16 0,-4-1 0 0,-3-2 432 16,-4 2 0-16,-2 3 0 0,-4 1 0 0,-3 1 0 0,-2-1 0 16,-4 0 0-16,-2-1 128 0,0 0 224 0,-5-2 48 15,0 2 16-15,-2 0 0 0,-1-3 272 0,-2-4 48 16,0-1 16-16,-1-5 0 0,0-1-448 0,0-2-96 0,2-1-16 16,-2-1 0-16,1-4-192 0,-1-2 0 0,2-1 128 15,2-3-128-15,2-1 256 0,1-6 16 16,0-1 0-16,1-5 0 0,2 0-128 0,2-4-16 0,-2-1-128 15,1-5 192-15,1-2 0 16,2-3-16-16,0-1 0 0,1-4 0 0,3-4-176 0,1-2 0 0,4-1 0 16,3 1 128-16,4 1-128 0,3-2 128 0,3 1-128 0,2 1 128 15,1 3-128-15,1 3 192 0,0 0-192 0,0 3 192 16,-1 4-64-16,-2-1 0 0,2 1 0 0,-2-1 0 16,0 7-128-16,-5 1 0 0,1 4 144 0,0-2-144 15,-2 4 0-15,2 2 0 0,-1 3 0 0,1-1-192 16,1 3-416-16,-1-2-96 15,1 4 0-15,4 4-16 0</inkml:trace>
  <inkml:trace contextRef="#ctx0" brushRef="#br0" timeOffset="-147602.8">12317 13402 40543 0,'-1'-1'1792'0,"-1"0"384"0,-1 1-1744 16,2 0-432-16,1 0 0 0,0 1 0 0,-1 0 0 0,-1 0 128 0,0 3-128 0,-2 2 0 0,-2 5-2848 0,-3 3-656 0,-3 4-128 0,-4 7-16 15,-3 4 2224-15,0 3 448 0,-1 0 80 0,0 0 32 0,-1 8 2928 0,2-2 592 16,3 0 112-16,4-1 32 0,2-2-848 0,0-3-160 16,2 0-48-16,-2-1 0 0,2-1-1216 0,0 1-240 15,0 0-48-15,2 1-16 0,0 3-64 0,3 0-16 0,3 3 0 16,2-1 0-16,4 1 48 0,4-2 16 15,3-2 0-15,5-1 0 0,3-5-208 0,2-3 0 0,1-4 0 0,2-4 0 16,2-2 0-16,2-5 0 0,-1-4 0 0,-1-4 0 16,-2-2 0-16,-1-2 0 0,3-2 0 0,-2-2 0 15,-4-3 0-15,-2 0 0 0,-2-5 0 0,-3-1 0 16,-1 2 176-16,-4-2-16 0,-4 1 0 0,-3-3 0 16,-1-3 128-16,-5-2 32 0,-2-4 0 0,-2 2 0 15,-1 2-320-15,-1 5 0 0,-4 1 0 0,1 1 0 16,-3 5 128-16,0 1-128 0,-1 3 0 15,0 5 0-15,-1 2 0 0,-1 4 0 0,0 1 0 0,-1-1 0 16,0 4 0-16,-3-1 0 0,1-1 0 0,-1 3 0 0,2-4 0 16,-1 0 0-16,0-2 0 0,2-1 0 15,0 1-128-15,-1-2 128 0,3-2-208 0,0 0 80 32,2-3-656-32,0-3-128 15</inkml:trace>
  <inkml:trace contextRef="#ctx0" brushRef="#br0" timeOffset="-146894.02">13084 13491 43311 0,'2'-16'1920'0,"-2"4"384"0,-1-1-1840 0,0 5-464 0,-2 1 0 0,2 3 0 0,-1-1-1088 0,-2-3-304 0,-3-9-64 0,-4 0-16 0,-3 0-1536 0,-2 5-320 0,-4 7-64 0,-2 4-16 16,-5 1 1744-16,-3 6 368 0,-5 4 64 0,-1 2 16 0,-1 2 2768 0,3 1 560 0,2-2 128 0,3 0 0 16,3-1-80-16,5-3-32 0,1 1 0 0,4-4 0 15,3 1-1376-15,2-2-288 0,1 0-48 0,3 0-16 16,1-1-400-16,4 2 0 0,1 0 0 0,2 0 0 16,1-2 0-16,2 2 0 0,2 0 0 0,3 1 0 15,3-1-240-15,-1-4 32 0,0 2 0 16,3-3 0-16,5 2 80 0,5-1 128 0,2-2-208 0,0-2 80 15,1 2 128-15,1-4 0 0,-4-1 0 16,1 0-128-16,0-1 128 0,-3 0 144 0,-2-3-16 0,0-1-128 16,-2 0 640-16,0-2 32 0,-2 2 0 0,-3-2 0 0,0-1-336 15,-2 3-64-15,-3 1-16 0,0 0 0 0,-2 0-96 16,-2 3-32-16,-2 1 0 0,-2 0 0 0,-1 4 64 16,-2-2 16-16,1 3 0 0,-3 0 0 0,-1 3-16 0,0 1 0 15,-1-2 0-15,0 3 0 0,1 0-64 0,1 1 0 16,0 0-128-16,1-1 192 0,2 1-32 0,1-1-16 15,-1 2 0-15,4-4 0 16,-1 1 32-16,3-2 0 0,2 1 0 0,2 1 0 0,3-4 16 0,3 0 0 16,2 1 0-16,3-1 0 0,3 2-192 0,0-2 0 15,3 0 0-15,1 0 0 0,1 0-176 0,-1-2 176 16,-1 1-128-16,-2 1 128 0,1 0-192 0,-3 0 32 16,-1 1 16-16,-4 1 0 0,-1 1 144 0,-4-2 0 15,-1 2 0-15,-3 0 0 0,-1 2 0 0,-1-1 0 0,-2 2 0 0,-1 0 0 16,-1 0 0-16,1 1 0 15,-1-1 0-15,-1 1 0 0,0-1 224 0,0 1 32 16,0-1 0-16,1-2 0 0,-1 2-96 0,1-3-16 0,0 4 0 0,-1-1 0 16,0 0-144-16,0 3 0 0,-1-3 0 15,-1 4 0-15,-2-3 0 0,-1 4 0 0,-1 0 0 0,-3 2 0 16,1 3 0-16,-4-1 0 0,0-2 0 16,-1 2 0-16,-4 1 128 0,0 0-128 0,-3 5 192 15,1-1-64-15,-2-1-128 0,1 3 128 0,1 0-128 0,2 0 128 16,2 3-128-16,0-3 0 0,2 3 0 0,0-3 0 15,3-2 0-15,0-1 0 0,3-3-144 0,-2 0 144 16,1-1-528 0,-1-2-48-16,2-3-16 0,-1-1 0 0,0-3-304 15,-2-2-48-15,-1-2-16 0,-2-2 0 0</inkml:trace>
  <inkml:trace contextRef="#ctx0" brushRef="#br0" timeOffset="-146175.15">13248 14098 44223 0,'-3'4'3936'0,"0"0"-3152"0,2 1-624 0,0-5-160 0,1 1-192 16,-1 4-64-16,-2-1 0 0,-3 4-16 0,-4 6-1600 0,-4 1-320 0,-4 1-64 0,-6 0-16 16,-3 4 688-16,-3 1 144 0,-2 1 32 0,0 0 0 0,-1 0 1408 0,3-2 272 15,4 1 64-15,3-1 16 0,0 1-192 0,4 1-32 16,1 0-128-16,3-2 192 0,3-1 224 0,3-1 32 0,2-2 16 0,2 1 0 15,3-5-464-15,2-2-160 0</inkml:trace>
  <inkml:trace contextRef="#ctx0" brushRef="#br0" timeOffset="-145785.92">13476 14281 17503 0,'-4'2'1552'0,"1"-2"-1232"16,-1 0-320-16,0 0 0 0,3 0 2752 0,0 2 512 15,-2 0 80-15,-1 2 32 0,-1 4-2752 0,-4 3-624 16,-4 5 0-16,-3 2 0 16,-1 2-5568-16,-3 0-1088 0,-2 3-208 0,-2 3-48 0,0-1 9808 0,0-1 1968 15,4 0 384-15,2 1 96 0,4-3-1328 0,5-3-272 16,5 1-48-16,2-7-16 0,5 0-2080 0,3-2-400 15,3-5-96-15,1-1-16 0,2 1-768 0,1-3-144 16,4-1-48-16,2-2 0 0,6 0-128 0,4-5 0 16,1-1-192-16,3-2 192 0,1-1-144 0,2-3 144 0,-6 1 0 15,2-1 0 1,0-4-528-16,0-3 0 0,0 1 0 16,-7-1 0-16,-6 6 208 0,-6-3 32 0,-2 1 16 15,-6-1 0-15,-5 0 560 0,-5-1 112 0,-3 1 32 0,-7-1 0 16,-5 0 256-16,-3-1 48 0,-5 1 16 0,-3 1 0 0,-1-1-160 15,-2 3-16-15,-2-1-16 0,-3 2 0 0,1 0-192 0,0 3-48 0,-2-2 0 0,1 2 0 16,-1 4-544-16,-2-3-112 0,-1 6-32 0,-3-4-19488 16</inkml:trace>
  <inkml:trace contextRef="#ctx0" brushRef="#br0" timeOffset="-144414.18">8020 16492 35935 0,'-11'5'3200'0,"1"-3"-2560"0,4 0-512 16,4-2-128-16,2 0 256 0,-3 2 48 0,-3 0 0 0,-5 0 0 0,-2 2-2544 0,1-2-496 0,1-2-96 0,2 0-32 0,4 0 1824 16,2 0 352-16,-1-2 80 0,3 1 16 0,-1 1 2336 0,2 0 480 0,2 0 80 0,1 1 32 15,2 1-1024-15,2 0-208 0,1 3-32 0,3-2-16 16,2 3-832-16,2 1-224 0,4-1 0 0,4 0 0 16,3 0 0-16,2 2 0 0,2-2 0 0,1 0 0 0,-1 0 0 0,1-2 0 15,2 2 0-15,-1-1 0 16,-3 0 0-16,1 0 0 0,-2-1 0 0,0-2 0 15,-2 2 0-15,-3-1 128 0,-2 4-128 16,-2-1 128-16,-3 0 112 0,-5 0 16 16,-1 3 0-16,-4 1 0 0,-2 2-256 0,-6 2 0 0,0 4 0 0,-5 1 0 0,-3 1 0 0,-4 1 192 15,-3 2-16-15,-4 4-16 0,-2 2 336 0,-4 4 64 16,-4 7 16-16,0 4 0 0,-1 4-432 0,-1 3-144 16,2-1 0-16,1 0 144 0,-2 5-144 15,1-5 192-15,2 0-192 0,1-8 192 0,6-7-192 0,1-5 128 16,1 0-128-16,2-3 128 0,3-4-128 15,1-5 0-15,4-1 144 0,2-4-144 16,3-4-800-16,2-3-224 0,3-6-64 0,4-3 0 0</inkml:trace>
  <inkml:trace contextRef="#ctx0" brushRef="#br0" timeOffset="-143714.42">9033 16625 33167 0,'-12'3'2944'0,"2"0"-2352"16,4-1-464-16,4-2-128 0,4 0 128 0,-5 0 16 0,-4 2 0 0,-4 0 0 0,-3 4-976 0,-1-2-192 0,2 5-32 0,1-3-16 0,1 4 1376 0,0 3 272 0,0 5 48 0,-3 1 16 0,2 4 864 0,-3-2 176 0,2 5 48 0,-2 0 0 0,-1 4-816 0,-2 3-144 0,0-1-48 0,0 1 0 15,5-7-352-15,1-1-80 0,-1 1-16 0,5-6 0 16,1-3-272-16,4-3 160 0,0-2-160 0,4-6 128 16,3 0 16-16,4-3 0 0,1-2 0 0,4-2 0 15,3-2-144-15,1 0 0 0,2 0 0 0,2-1 0 16,3-1-320-16,1 4 64 0,-1 1 16 0,-2 0 0 16,1 1 80-16,1 4 16 0,-1 2 0 0,0 2 0 15,-1 1 144-15,-1 0 0 0,-1 5 0 0,-3-3 0 0,0 5 0 16,-1 2 0-16,1 2 0 0,-4-1 0 0,2 2 0 0,-4-2 0 15,0-3 0-15,-3 3 0 0,-2-1 0 16,-2-1 0-16,-2 0 0 0,-2 0 0 16,-2 3 0-16,-5 1 0 0,-1 1 0 15,-3-5 0-15,-3 2 0 0,-3-1 0 0,-1-2 0 0,-3 0 0 0,0-1 0 0,-3 3 144 16,-4-3-16-16,0 1-128 0,-2 1 144 0,-2-7-144 16,-1 0 0-16,-2-4 144 0,2-2-288 15,-1-4-64-15,1-2-16 0,2-5-12000 16,5-3-2384-16</inkml:trace>
  <inkml:trace contextRef="#ctx0" brushRef="#br0" timeOffset="-143457.68">8930 16779 42383 0,'-3'0'1872'0,"-1"0"400"0,0 0-1824 0,3 0-448 0,1 0 0 0,2 0 0 0,2 0 0 0,2-2 0 0,6 1-176 16,6-4 176-1,8 0-1344-15,5-2-160 0,1 1-32 0,3 1 0 0,-1 2 1712 0,1 0 336 0,0 2 64 0,-1-2 0 16,3 6 48-16,0-3 0 0,3 4 0 0,-2-2 0 16,1 2-480-16,-1-2-144 0,0 4 0 0,-2-1-12032 15,0 2-2496-15</inkml:trace>
  <inkml:trace contextRef="#ctx0" brushRef="#br0" timeOffset="-143163.97">9930 17153 28559 0,'3'10'2544'0,"-3"-4"-2032"16,0-1-512-16,0-2 0 0,0-3 4288 0,3 0 752 0,2 0 144 0,5-2 48 15,9-2-5232-15,13-2-960 0,15-6-224 0,7-1-48 16,3 1-3024-16,-3 2-608 0,-2 3-112 0,-6 0-4720 0,-4 2-944 0</inkml:trace>
  <inkml:trace contextRef="#ctx0" brushRef="#br0" timeOffset="-142517.68">11609 16639 33167 0,'-8'-8'1472'0,"2"-1"304"0,0 2-1424 0,1 1-352 0,3 2 0 0,-1 1 0 16,-1 3-2912-16,-2-3-656 0,-2-4-128 0,-7 4-16 15,-3 3 1488-15,-3 1 304 0,0 8 64 0,-3 1 16 16,-4 4 6384-16,0 2 1264 0,-2 2 256 0,1-1 48 0,1-1-3440 0,4 0-688 16,1 0-144-16,5-3-32 0,1 3-1040 0,2-4-224 15,2 1-32-15,2-4-16 0,0 1-336 0,1-1-160 16,3 3 160-16,-1-1-160 0,2 2 0 0,1-1 0 16,3 3 0-16,1-1 0 0,3-2-160 0,2 0 32 15,3 1 0-15,2-3 0 0,2 2 128 0,2-2 0 0,5-1 0 0,-1 0 0 16,0-2 0-16,6 2 0 0,4 1 0 0,1 3 128 15,2-1-128-15,1 0 0 0,0 2 0 0,0 1-128 16,-2 2 128-16,0 1-192 16,-3 1 192-16,-3 0-192 0,-3 3 192 15,-3 0 0-15,-2 3 0 0,-4 1 0 0,-1 0-224 0,-5 3 32 0,0-1 16 0,-4 3 0 16,-2-3 176-16,-4 1-192 0,-1 3 192 0,-3-4-192 16,1-3 192-16,-3-3 0 0,-2 1-144 0,0-4 144 15,-2 0 0-15,0-3 0 0,0-1 192 0,-1-5-64 16,0 0-128-16,0-4 192 0,0-1-192 0,-1-4 192 15,-2 1-64-15,-2-5 0 0,0 0 0 0,1-3 0 16,2 0-128-16,-5-4 0 0,-1-9 144 0,-1 0-144 16,1-6 0-16,6-1 0 0,3-5 0 0,5 0 0 0,3-3 0 15,3-1 144-15,4-1-16 0,1-2-128 0,3 1 240 16,1-4-64-16,1-1-16 0,0 3 0 0,0 2-160 16,3-1 0-16,0 3 0 0,2-2 0 0,1 5 0 0,2-3-192 15,2 3 0-15,2 0 16 0,2 4 176 0,1-1 0 16,2 2 128-16,0 4-128 0,0 4 128 0,1 1-128 15,-2-1 128-15,1 3-128 0,-1 2-208 0,-1 2-112 16,0 0-32-16,-4-1 0 16,0 3-544-16,-2-2-96 0</inkml:trace>
  <inkml:trace contextRef="#ctx0" brushRef="#br0" timeOffset="-141989.84">12333 16499 43311 0,'-1'2'1920'0,"-1"-2"384"0,-1 0-1840 0,1 2-464 0,-1-2 0 0,1 4 0 16,-2-1-432-16,-2 4-176 0,-5 5-32 0,-5 8-16 0,-7 9-944 0,-1 8-176 0,-5 7-32 0,0 3-16 0,-1 6 1984 0,0-2 400 0,2 1 80 0,1-1 0 15,2-2 640-15,1-2 112 0,1 1 16 0,2-1 16 16,2 0-720-16,3-5-160 0,4-4-32 0,2-4 0 0,3-2-96 16,2 0-32-16,3-3 0 0,2-1 0 0,3 1-384 0,3-1 0 15,0 1 0-15,2-5 0 0,-1 1 0 0,3 1-320 16,2-1 48-16,1-3 16 0,0 0 0 0,0-6 0 15,1 3 0-15,1-9 0 0,0 0 0 0,0-4 0 16,1-2 0-16,0-4 0 0,0-2 0 0,0-4 16 16,2-2 0-16,-1-5 0 0,3 0-112 0,1-6-32 15,-2-1 0-15,1-2 0 0,0 1 256 0,1-5 128 16,4-7-160-16,-2-2 160 0,1-3 0 0,-2 2 288 16,-1-2-32-16,-5 7-16 0,0 2-240 0,-6 3 176 0,-1 3-176 15,-7 3 160-15,-2 4-160 0,-3 3 160 0,-6 0-160 16,-3 4 160-16,-5 1 96 15,-2 0 0-15,-4 2 16 0,-3 2 0 0,-2 4-128 0,-3 0-16 16,0 4-128-16,1 2 192 0,3 0-192 0,3 2 0 0,1 0 0 0,5 2 0 16,3 3 0-16,3-3-160 0,3 2 160 0,0 0-192 31,2-2-704-31,1-1-160 0,3 3-32 0,2-2-16576 0</inkml:trace>
  <inkml:trace contextRef="#ctx0" brushRef="#br0" timeOffset="-141771.03">12943 16489 13823 0,'-10'-8'1216'0,"0"-3"-960"0,-1 1-256 16,1 0 0-16,3 4 0 0,2 2 0 0,-1-2-144 0</inkml:trace>
  <inkml:trace contextRef="#ctx0" brushRef="#br0" timeOffset="-141295.62">12715 16396 34095 0,'-38'20'1504'0,"21"-10"320"0,7-2-1456 0,5-4-368 0,2-4 0 0,0 4 0 0,-7 4 1552 0,-7 6 240 16,-11 11 64-16,-3-3 0 0,4 3-1360 0,5-7-272 16,6-2-48-16,5-6-16 0,3-1-160 0,5-3-176 0,1-2 48 15,5-1 0 1,1-3-272-16,1-3-48 0,4 0-16 0,3-1 0 15,1 1-832-15,3-3-176 0,3 1-16 0,1-2-16 16,2 0 560-16,1-3 112 0,2 1 32 0,0 0 0 0,0-1 1600 16,-1-3 320-16,-3 3 64 0,2-2 16 0,-1 0 16 0,1-1 0 0,1-3 0 0,-3 1 0 15,-1 2-528-15,-3-2-112 0,-2 1 0 0,-3 2-16 16,-2 2-192-16,-3 0-48 0,-2 2 0 0,-2 1 0 16,-2 4-144-16,-2 0-48 0,0 2 0 0,-3 1 0 15,-1 0-128-15,0 1 0 0,-1 2 0 0,0 0 0 16,1 1 0-16,0 1 0 15,1-1 0-15,2-1 0 0,0 2 128 0,2-1 0 16,0 0 0-16,3-2 0 0,2 4 96 0,0-2 16 0,2 2 0 0,2 1 0 0,3 0-80 16,2 2-16-16,1 3 0 0,1 0 0 0,2 1-144 0,1-2 192 15,-1 1-192-15,3 1 192 0,0-1-192 16,-1-2 0-16,1 2-192 0,-2-2 192 16,0 2 0-16,3 1 0 0,-1-1 0 0,-2-2 0 15,1 0-128-15,-1 2 128 0,-1 3 0 0,0-1 0 16,-2-2 0-16,-3 1 0 15,0-1 0-15,-5-2 0 16,0 2 0-16,-5-2 0 0,0 2 0 16,-2 1 0-16,-2-1 0 0,-3 4 0 0,-1 0 0 0,-5 3 0 0,-1 1 160 0,-4 2 48 0,-3 6 16 15,-5 3 0-15,-2 4-224 0,-3 3 0 0,-1 3 0 0,-4 5-160 0,3 1 160 0,-5 6 0 16,-1 1 0-16,0 0-128 0,3-1 128 0,-1-8 0 16,2 5 0-16,0-6 0 0,2 1 0 15,2-4 176-15,3-4-48 0,2-1 0 16,2-4 0-16,1-1 0 0,4-3 0 0,0 1 0 0,2-3-128 15,3-4-256-15,2-1 64 0,3-7 16 16,1-2-592-16,4-3-112 0,1-6-16 0,3 0-18576 0</inkml:trace>
  <inkml:trace contextRef="#ctx0" brushRef="#br0" timeOffset="-140897.3">13507 17430 50687 0,'-20'17'2240'0,"2"-8"464"0,-4-2-2160 0,6-4-544 15,4-3 0-15,2-2 0 0,-5 1-2960 0,-9 1-704 0,-12 5-144 0,-8 2-32 0,4 8 2880 0,6 5 560 0,8 7 112 0,4 2 64 0,2 3 16 0,0 0 0 0,2-1 0 0,-1-3 16 0,3 2 2016 0,0-2 416 16,3 1 64-16,0-2 64 0,5-2-1808 0,-1-2-368 15,2 0-192-15,3-5 224 0,1-5-224 0,2-1 128 16,2 0-128-16,2-2 128 0,2-4 112 0,2-2 16 16,3-4 0-16,4-2 32 15,2 0-624-15,5-6-128 0,1 0-32 0,4-4 48 16,1 0-112-16,3-7-16 0,2-1 0 0,0-1 48 16,-1 1 528-16,-1-4 0 0,-2 1 0 0,-2-1 0 0,-2 0 0 0,-3 2 256 15,-2-3-32-15,-2 3 32 0,-3-3 112 0,-2-3 16 16,-3-1 16-16,-1-2 48 0,-3 2-80 0,-4-6-16 15,-3-2 0-15,-6 2 32 0,-2 6-48 0,-5-3-16 16,-4 3 0-16,-5 1 48 0,-3-1-576 0,-6 2-112 0,-6 1-32 16,-9-1 32-1,-3-2-272-15,-8 0-64 0,-5-3-16 0,-4-6-18704 0</inkml:trace>
  <inkml:trace contextRef="#ctx0" brushRef="#br0" timeOffset="-139028.93">394 14202 43311 0,'-16'1'3840'0,"4"2"-3072"0,5-1-608 0,5-2-160 0,2 2-544 0,2-2-144 0,-10 2-16 0,-5 2-16 0,-1 2 544 0,3-4 176 0,3 0 0 0,7-4 0 16,6 2-448-16,4-2 32 0,4-2 0 0,3-1 0 0,3 0 288 0,2-1 128 15,3 1-128-15,0 4 128 0,3-2 0 0,1 3 0 16,-1 4 0-16,4 5 0 0,1 0 0 0,1 2 0 16,-1 0 0-16,-1-1 128 0,-1-3-128 0,2-2 0 15,3-5 0-15,1 1 0 0,0-1 0 0,-1-1 0 0,-2 1 0 16,0-2 0-16,3-5 0 0,0 1 0 0,0 0 0 16,-3-1 0-16,2-2 0 0,-3 0 0 15,-1 2 0-15,-3-3 0 0,0 0 256 0,2-1 0 0,-1 1-16 16,-3-2 0-16,-4 2-96 0,-1-3-16 0,-1 1 0 0,-4-2 0 15,-3 2 96-15,-2 2 16 0,-3-5 0 0,-4 3 0 16,-2 1 0-16,-3 0 0 0,-3 1 0 0,-3 0 0 16,-3-2 144-16,-3-1 48 0,-1 3 0 0,-1-2 0 15,-1 5-80-15,0-5-16 0,-3 5 0 0,3-2 0 16,2 3-208-16,-2 0-128 0,0 0 160 0,-1 1-160 16,2 0 0-16,0 1 0 0,0 2 0 0,1 0 0 15,-3 0 0-15,1 2 0 0,-1-2 0 0,0 0 0 0,2 2 0 16,-1 0 0-16,2 2 0 0,2 0 0 0,3 0 0 15,4-2 0-15,4 2 0 0,2-2 0 0,5-2 0 0,4 2 0 16,6-2 0-16,7-2 0 0,5-2-320 0,6-3 32 16,1 3 16-16,5-1 0 0,3 2 80 0,-4 4 32 15,-5-2 0-15,3 6 0 0,4 3 160 0,-3 4-128 16,-4 0 128-16,-6 2-128 0,-2 2 128 0,-6-2 0 16,-4 3 0-16,-4-3 0 0,-4 1 0 15,-4 3 0-15,-3 0 0 0,-4 0 0 16,-3 2 0-16,-5 1 0 0,-1-2 0 0,-7 2 0 0,-2 2 256 0,-4 1 0 15,-2 0-16-15,-3-2 0 0,1 2-240 0,-2-1 0 0,-1-1 0 0,2-4 0 32,3 0-448-32,0-1-176 0</inkml:trace>
  <inkml:trace contextRef="#ctx0" brushRef="#br0" timeOffset="-137796.56">642 17130 2751 0,'0'-2'256'0,"0"1"-256"0,1-3 0 0,0 4 0 0,0-2 1056 0,1 2 160 0,-1-3 48 0,0 2 0 0,3-4 960 0,1 1 192 0,0 0 32 0,0-2 16 0,0 3 512 0,-2-2 96 0,2 1 32 0,0 1 0 16,-1 2-208-16,1-1-32 0,2 2-16 16,2-3 0-16,1 2-1952 0,1 1-400 0,3 0-80 0,3 4-16 15,4-2-400-15,2 2 0 0,1 0 0 0,3 1 0 16,3-2-144-16,3 1 144 15,2 0 0-15,-1-2 0 0,-1 1-272 16,0-3 48-16,2 0 16 16,-1-3 0-16,-3 3-112 0,1-2 0 0,0 0-16 0,-2-3 0 0,-4 1 336 0,0-3 0 15,-2 1 128-15,-3 0-128 0,0-3 592 0,-3 2 48 0,1-2 0 0,-2-1 0 16,2 2-160-16,-3 0-32 0,0-2 0 0,-1 4 0 16,-3-2-320-16,2-2-128 0,-1 1 0 0,1 2 144 15,-1-5-144-15,-2 5 0 16,1-3 0-16,-5-1 0 0,0 4 0 15,-3-2 0-15,-1 2 0 0,-2 0 0 0,-1 4 0 0,-3-4 0 0,0 3 0 0,-2 0 0 16,-4-2 288-16,0-2-32 0,0 3 0 0,-3-1 0 0,-1 0-16 0,-5-2-16 16,0 0 0-16,-3-2 0 0,0 1-224 0,-3 2 0 15,2-2 128-15,-1 2-128 0,-2-2 0 0,3 2 144 16,-1-2-144-16,5 2 128 0,2 0-128 16,2 1 0-16,3 4 0 0,4-2 0 0,2-1 0 15,1 4 0-15,1 1 0 0,3 0 0 0,0 0 0 0,3 0-176 16,-1 0 176-16,3 1-128 15,2 2-240-15,1-1-32 16,1 2-16-16,1 2 0 0,1 0 240 0,-1-2 176 0,1 2-208 0,-1 3 80 0,1 1 128 0,-1-1 0 16,1 1 0-16,0 3 0 0,-1-1 0 15,1 0 0-15,1 5 128 0,1 1-128 0,2 1 0 0,0 3 0 16,-1 0 0-16,2 4-128 0,1 3 128 0,-1 1 0 0,-2 3 0 0,1-2 0 16,-1 3 0-16,-3 2 0 0,0 1 0 0,-3 1 0 15,-2 1 0-15,-4-5 176 0,-1 1-176 16,-3-3 192-16,-2-3 96 0,-2-2 32 15,-4 0 0-15,-1 0 0 0,-3-1 48 0,-3-1 16 16,-1 0 0-16,-3-6 0 0,0-4-384 0,-8-5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41:14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14565 14724 34095 0,'3'-4'3024'0,"2"3"-2416"0,1 0-480 0,0 1-128 0,2 1 432 0,1-1 64 0,9 1 16 0,6 1 0 0,10 1-512 0,0 3 0 0,-3 3 0 0,-7 3-160 0,-6 2 160 0,-4 2 224 0,-5 1-48 0,-4 3-16 0,-3 2 992 0,-2 3 208 16,-2 1 48-16,-3 3 0 0,0 3-384 0,0 2-80 15,1 3-16-15,2 2 0 0,2 4-464 0,1 5-80 16,1 12-32-16,5 0 0 16,2 0-352-16,3 4 128 0,4 5-128 0,3 8 0 15,5 8 0-15,2-1 0 0,2-5 0 16,-2-9 0-16,-2-12 0 0,0-3 0 0,-1 0 0 0,-5-7 0 0,0-1 0 15,-6-6 0-15,-1-4 0 0,-3-1 0 0,-5-4 0 0,-2-1 0 16,-1-6 0-16,-2-2 0 0,-3-2 0 0,-1-2 0 16,0-6 0-16,-3 0 0 15,2-5 0-15,-2-4 0 0,0 0 0 0,1-7 0 0,-1-2-192 0,0-3 32 16,-1-5 16-16,1 0-13360 16,1-6-2656-16</inkml:trace>
  <inkml:trace contextRef="#ctx0" brushRef="#br0" timeOffset="1072.08">20279 14572 21183 0,'-12'-3'1888'0,"2"1"-1504"0,5 1-384 0,3 1 0 16,2-3 160-16,-4 1-32 0,-2-2-128 0,-5-3 192 0,-3-2 160 0,3 0 32 0,0 2 0 0,5 1 0 0,1 2 1024 0,1-1 192 0,2 4 64 0,-2 1 0 0,1 1 112 0,1 4 16 0,-2 1 16 0,0 2 0 0,1 1-688 0,-1 4-144 0,0 2-16 0,2 1-16 16,-1 4-192-16,3 1-48 0,0-2 0 15,2 1 0-15,1 4-32 0,2-1-16 16,3 6 0-16,2-2 0 15,2 2-288-15,3 5-64 0,3-2-16 16,1 3 0-16,-1 3-288 0,2 4 0 0,1 5 0 0,-2 4 0 0,1 4 128 16,-3 3-128-16,-2 2 0 0,-2-1 0 15,-3-4 0-15,-1-5 0 0,-3 1 0 0,-2-3-192 0,0 2 192 16,-2-6 0-16,-1 1 0 0,0-8 0 0,1-3 0 0,-1-1 0 0,1-9 0 0,1-1 0 16,1-4 0-16,1-4 0 0,-1-4 160 0,1 0-160 0,2-4 304 0,-1-2-32 15,-1 0 0-15,-2-4 0 0,0-1-272 0,-2-1 0 16,-1 1 0-16,-4-4 0 0,1 1-256 0,-5 3-96 15,0 0-32-15,-2 3 0 16,-4 4-736 0,1 2-160-16</inkml:trace>
  <inkml:trace contextRef="#ctx0" brushRef="#br0" timeOffset="2299.37">15003 16385 14735 0,'-16'-4'1312'0,"2"2"-1056"0,6 0-256 0,4 2 0 0,2 0 0 0,-5-2 0 0,-5-1 0 0,-8-2 0 0,-2-1 0 0,-2 1 0 0,6 2-176 0,4 0 176 0,4 2 384 0,3 1 176 0,5 0 16 0,2 1 32 0,2 2 1872 0,3-1 368 16,5 4 80-16,3-2 16 0,4-2-1328 0,4 2-272 16,5 0-48-16,2-4-16 0,7 2-576 0,7-2-112 15,6 0-16-15,6-2-16 0,7-2-48 0,3-5 0 0,7 0 0 16,4-1 0-16,4 0-48 0,8 1-16 0,4 0 0 0,6 2 0 16,2-2-304-16,3 3-144 15,5 5 128-15,-1-4-128 0,2 4 0 0,4 1 0 16,3 0 0-16,1 0 0 0,2 2 0 0,-3-3 0 0,-1 0 0 15,1-3 0-15,1 2 0 0,-1-5 0 0,-1-2 0 0,-2 0 0 16,2 1 544-16,-3-3 80 0,3 0 16 0,0-1 0 16,-2 1-256-16,2 0-64 0,0 2 0 0,-1-3 0 15,2 2-192-15,-1 1-128 0,1-1 160 0,3 3-160 16,0-2 0-16,1 2 0 0,-1 0 0 0,-7-1 0 16,-5-1 0-16,-2 2 0 0,-3-3 0 0,-5 4 0 15,-12-1 0-15,0 4 0 0,-1 0 0 0,-5 1 0 16,-4 1 0-16,-6-2 0 0,-4 1 0 15,-5 0 0-15,-3 2 0 0,-4 0 0 0,-1 0 0 0,-5-2 0 0,-7 2 0 0,-6 0 0 16,-4 0 0-16,-6 0 0 0,-3 0 160 0,-4 0-16 16,-3 0 0-16,-5 0 0 0,-2-3-16 0,-2 2 0 15,-1 1 0-15,-3-2 0 0,0-1 0 0,-2 2 0 16,0 1 0-16,-2-2 0 0,-1 0 32 0,2 2 0 16,-4 0 0-16,-1 0 0 0,-2 2-160 0,-3 0 128 15,0-2-128-15,-1 1 128 0,-2 2-128 0,0-1 192 16,1-2-192-16,-1 1 192 0,0 2-192 15,0-3 0-15,2 0 0 0,3-3-12928 16,4 2-2608-16</inkml:trace>
  <inkml:trace contextRef="#ctx0" brushRef="#br0" timeOffset="4538.29">27994 14828 12895 0,'3'-6'1152'0,"0"-1"-928"0,1 1-224 0,-1 4 0 0,0-2-1008 0,1-5-240 0,2 0-48 0,5-10-16 0,5-4 240 0,2-2 48 0,-1-4 16 0,-1 2 0 0,-2 7 1664 0,-4 2 336 0,-3 2 64 0,-2 3 16 15,-3 6 752-15,1-2 160 0,-2 6 16 0,-1-1 16 16,0 1 64-16,0 3 16 0,0 0 0 0,0 0 0 16,1 3-448-16,1 1-96 15,-1-3-16-15,1 4 0 0,1-4-128 0,-1 4-16 0,1-4-16 0,-1 2 0 16,0 0 32-16,-1 2 0 0,0-1 0 0,-1 2 0 16,0 0-512-16,0 2-112 0,0 2-16 0,0 2 0 15,-1 3-448-15,1 1-112 0,1 3-16 0,0 5 0 16,2 2-192-16,-2 9 0 0,3 3 128 0,-2 10-128 15,1 9 0-15,-1 15 0 0,-2 10 0 0,-1 10 0 0,-2 2 0 16,-2 9 0-16,-2 7 0 0,0 4 0 16,-3-4-144-16,0-9 144 0,0-13-208 15,0 1 80-15,-2-4-16 0,2-5 0 16,0-14 0-16,1-11 0 16,3-9 144-16,0-8 0 0,2-8 0 0,0-3 0 15,2-9 0-15,-2-2 0 0,2-6 0 0,-1-4 0 0,1-2 0 16,-1-4 0-16,0 0 0 0,-2-7 128 0,1-4-272 0,-2-3-48 0,-2-8-16 0,3-1-18032 15</inkml:trace>
  <inkml:trace contextRef="#ctx0" brushRef="#br0" timeOffset="6484.42">28170 16387 13919 0,'-8'4'608'0,"1"1"144"0,0-1-608 0,0-1-144 0,4 0 0 0,-1 0 0 0,-1 0 672 0,-2 3 96 0,-7 2 32 0,-3 4 0 0,-3 3 1568 0,-1-2 304 0,1 2 64 0,3-4 48 0,2-2-576 0,1 0-112 0,3-6-32 0,4-1 0 16,1 0-352-16,1-2-80 0,1 0-16 0,3-4 48 15,0 4-512-15,-1-3-112 0,2 0-16 16,2 1 0-16,-1 0-448 0,1 2-80 0,2 0-32 0,1 4 48 15,4-1-384-15,0 4-128 0,4 2 0 0,2 1 192 16,2-1-192-16,5 4-256 0,3 0 64 0,3 0 16 16,5-2-96-16,1-1-32 0,6-4 0 0,3 0 48 15,-1-2-32-15,5-4 0 0,7-4 0 0,7-4 0 0,3-2-16 16,9-5 0-16,11-2 0 0,8-5 48 0,-3 3-32 0,10-6 0 16,10-1 0-16,4-1 0 0,2 1 160 15,-1 0 128-15,1-1-192 0,-1 2 192 0,-2 5-320 0,-5-2 16 16,-7 2 0-1,-10 3 0-15,-6 3 144 0,-5 2 32 16,-1-2 0-16,-6 2 0 0,-6-1 128 0,-5 4 0 0,-1 0 0 0,-3-1 0 0,-3 1 0 0,1 2 0 16,-4-2 0-16,-1 3 128 0,-4 0-128 0,-3 2 0 15,0 2 128-15,-1 1-128 0,0-2 224 0,-2 3-32 16,-2 0 0-16,-2 3 0 0,-1-3-192 0,-3 3 0 16,-1 0 0-16,-3 0 0 0,-2 1 0 0,-4 1 0 15,-2 2 0-15,-4 0 0 0,-1-1 0 0,-5 3 0 16,0 0 0-16,-4-1 0 0,-1 2 160 0,-1-2 32 15,-2 1 16-15,1-3 0 0,-1 0-208 0,-2-1 144 0,1 0-144 16,-2-1 128-16,1 0-128 0,-1 1 0 0,0-2 0 0,-1 4 128 16,1-4-128-16,-1 1 0 0,1 2 0 15,-2 3 0-15,2-2 0 0,0 4 0 0,-2-1 144 0,1 0-144 16,-1 0 0-16,2 0 128 0,0 1-128 16,1-1 0-16,0 0 0 0,1-4 0 0,3 3 0 0,-1-6 128 15,1 4-128-15,1-4 144 0,2 0-144 0,-2 0 160 16,-1 0-160-16,0-2 128 0,-2 2-128 0,1-3 128 15,-2 0 96-15,0 0 16 0,-1 2 0 0,0-4 0 16,0 2 80-16,0-3 32 0,0 2 0 0,0 1 0 16,0 0-96-16,0 0 0 0,-2-22-16 0,0 13 0 15,2-1-240-15,2-2 0 0,-2-4 128 0,0 0-128 16,1-3 192-16,-1-3-16 0,2-7 0 0,0-3 0 16,0-2 208-16,1-10 32 0,-1 0 16 0,1-9 0 15,-1-4-16-15,-2-4 0 0,-1-4 0 0,-4-3 0 0,-4-5-144 0,-4 1-16 16,-2-5-16-16,-4 4 0 0,1 4-240 15,-5-3 0-15,2 6 0 0,0-4 0 0,2 4 0 16,2 5 0-16,5 2 0 0,3 4 0 16,6 4 0-16,4 8 0 0,6 2-128 0,7 5 128 15,7 3-544-15,6 3-48 0,4 3-16 0,7 4-13664 16,7-2-2720-16</inkml:trace>
  <inkml:trace contextRef="#ctx0" brushRef="#br0" timeOffset="9386.94">15896 15451 33167 0,'-8'-2'2944'0,"1"-2"-2352"0,2 0-464 0,1 4-128 0,2-2 688 0,-4-1 112 0,-5 0 32 16,-7-4 0-16,-4-1-2240 0,-3 3-448 0,1 2-96 0,-1 3-16 0,1 4-112 0,1 5-32 0,-1 3 0 0,-2 2 0 0,2 4 2352 0,-1 2 464 0,0 5 80 0,0 1 32 16,2 5 880-16,1-3 176 0,2 0 48 0,3 1 0 15,1-4-848-15,4-3-176 0,3-2-16 0,1 1-16 16,4-4-656-16,1 0-208 0,1-1 128 0,4-3-128 0,3 0 0 16,1-3 0-16,2 0 0 0,4-1 0 0,4-3-192 15,0 0 192-15,4-6-208 0,-2-2 80 0,3 0-32 0,1-4 0 16,2 1 0-16,-1-2 0 0,1 1 160 0,-2-4-160 15,0 1 160-15,-2 2-160 0,-5 1 160 0,1-6 0 16,0 1 0-16,0-1 0 0,-2-3 448 0,-2 2 0 16,-2-4 16-16,-4 3 0 0,0-2-96 0,-3 1-32 15,-2 4 0-15,-2-4 0 0,-2 1-32 0,-2 2-16 16,1-4 0-16,-4-2 0 0,3 5 368 0,-1-2 80 0,0 4 16 16,1 2 0-16,1-1-352 0,2 2-64 0,0 4-16 15,1 0 0-15,1 4-160 0,0 0-32 0,1 4-128 16,2 2 192-16,-1 1-192 0,2 5 128 15,0 0-128-15,0 4 0 0,-1-2 0 0,2 4 128 16,0 2-128-16,0 2 0 0,0 2 0 16,-1 2 0-16,-1-2 0 0,-1 5 0 0,0-3 0 15,-2-1 0-15,1-2 0 0,-1 2 0 16,0-3 0-16,0-3 0 16,0-3 0-16,3-1 0 0,1 1-176 0,2 0-16 15,1-4-16-15,4-5-18096 0</inkml:trace>
  <inkml:trace contextRef="#ctx0" brushRef="#br0" timeOffset="10064.01">16289 15638 2751 0,'-6'-4'256'0,"1"2"-256"0,0 2 0 0,1-3 0 0,2 3 0 0,1-1 0 0,-2 1 0 0,1-3 0 0,-3 1 0 0,1 1 0 0,2-2 0 0,2 0 0 0,1 3 0 0,1-3 0 0,2 2 0 0,0 1 0 0,2 0 0 0,0-3 0 0,0 0 0 0,-1-2 0 0</inkml:trace>
  <inkml:trace contextRef="#ctx0" brushRef="#br0" timeOffset="12170.45">16273 15583 8287 0,'-2'0'736'0,"0"-2"-592"0,1 2-144 15,1 0 0-15,0 0 0 0,-1 0 0 0,0-3 0 0,-2 2 0 0,1-1 480 0,-1-1 64 0,1 2 16 0,-1-1 0 0,2 2 1552 0,0 0 304 16,0 0 64-16,-1 0 16 0,1 2-672 0,0-1-128 16,-2 4-32-16,1-1 0 0,-1 2-48 0,-2 2-16 15,0 0 0-15,-2 1 0 0,-2 4 128 0,-2 0 32 16,-1 3 0-16,-2 0 0 0,-1 3-800 0,-1 3-144 15,-1 0-48-15,0 3 0 32,-1-3-560-32,2-2-208 0,4-2 144 0,0-3-144 0,2-1 0 0,2-6 128 15,3-1-128-15,2-4 0 0,1 0 224 0,2-3-32 0,3-1-16 0,1-3 0 16,1 0-48-16,1 0 0 0,2-2 0 0,2 1 0 16,3-1-128-16,-2 2 0 0,2 1-160 0,0 0 160 15,2 2-448-15,-2 1 16 0,2 0 0 0,1 4 0 0,0-2-48 0,0 3-16 16,2 0 0-16,-4 1 0 15,-1-2-32-15,2 2-16 0,3 3 0 0,2 1 0 0,-1 0 544 0,-2-2 0 16,0 2 0-16,-2-2 0 0,-1 0 0 0,-2 0 272 0,0 3-48 0,-1-4-16 16,-2 3-208-16,-3 1 0 0,-1-1 0 0,-1 0 0 15,-3-1 0-15,-1 1 0 0,-2 2 0 0,-2-2 0 16,0 2 0-16,-1-2 0 0,-2 2 0 0,-2-2 0 0,2-1 0 16,-4-2 0-16,-3 3 0 0,-1 1 0 0,-2-3 0 15,-3 1 0-15,0-3 0 0,-1 0 0 16,-1 0-576-16,-1-2-176 0,-1-4-16 15,-1 0-16-15,1 0-1520 0,0-6-288 0</inkml:trace>
  <inkml:trace contextRef="#ctx0" brushRef="#br0" timeOffset="12407.43">16254 15559 44223 0,'0'0'3936'0,"0"-3"-3152"0,0 3-624 0,2-1-160 0,0 1 560 0,2-2 80 0,3-1 0 0,7-1 16 0,6-2-1360 0,4-3-256 0,7 0-64 0,0-1-16 16,-1 1-128-16,-3 2-32 0,-1-2 0 0,-5 3 0 0,-2 1 784 0,-4 2 160 0,-2 0 16 0,-2 3 16 31,-1 1-1120-31,-1 1-240 0,-1 2-32 0,0 2-13520 0</inkml:trace>
  <inkml:trace contextRef="#ctx0" brushRef="#br0" timeOffset="12722.26">17042 15524 48831 0,'-7'14'2176'0,"-1"-3"432"0,0 0-2096 0,1-2-512 15,4-1 0-15,2-4 0 16,-2 6-256-16,-1 5-176 0,-1 8-16 0,2 11-16 0,4 1 320 15,1 3 144-15,5-4-128 0,-2-2 128 16,-1 3-432-16,-1-4 0 0,-4 1 0 0,-3 0 0 0,-2-1 80 0,-3 1 16 16,-2-1 0-16,0-2 0 15,-1-3-304-15,-1-2-64 0,3-1-16 0,-2-5-11952 16,2-4-2368-16</inkml:trace>
  <inkml:trace contextRef="#ctx0" brushRef="#br0" timeOffset="13496.41">18840 15158 28559 0,'-10'0'2544'0,"0"-1"-2032"0,4 1-512 0,2 0 0 0,2 0 1872 0,-2 0 288 0,-6 0 48 0,-4-3 16 15,-5 1-1536-15,2 1-304 0,-1-4-64 0,3 3-16 0,2-1-304 0,1 0 160 0,0 3-160 0,0 0 128 16,0 3 256-16,-3 2 32 0,1 3 16 0,-2 2 0 0,-1 5-272 0,-2 5-160 0,1 1 192 0,-2 1-192 0,1 2 0 0,2 0 0 0,2-4 0 0,3 1 0 0,2-2 0 0,4-2 0 0,2 4 0 0,3-5 0 16,2 0 368-16,4-1-48 15,1-1 0-15,2-2 0 0,0 0-192 0,2-4-128 0,4 0 160 16,1-1-160-16,2-1 0 0,3-5 0 16,0-1 0-16,-1-1 0 0,-1-3-240 0,0-2 64 0,1 0 16 15,-2-3 0-15,2 2 160 0,-3-6 0 0,-2 3 0 16,1 2-128-16,0-5 128 0,0 0 0 0,0-2 0 0,0 1 128 0,0-3-128 15,-1 0 0-15,2 1 0 0,-2-3 0 0,0-2 0 16,-2-1 0-16,0 2 0 0,-3-5 0 16,-3 3 0-16,-2 0 0 0,-3 0 0 15,0 0 0-15,-2 5-176 0,0 2-48 0,-2 5-16 0,0 4 0 0,-1 3 112 16,-2-1 128-16,0 3-208 0,-1 1 80 0,1 2 128 0,0 4 192 16,0 3-32-16,0 2-16 0,0 4 112 0,1 3 0 15,-2 2 16-15,4 5 0 0,-1 0-144 0,0 1-128 16,1 0 192-16,1 1-192 0,1 1 0 15,0-2 0-15,0 0 0 0,-1 1 0 0,0 2 192 0,-2-3-64 16,1-4 0-16,-2 4-128 0,-2 1 128 0,1-2-128 0,0-3 0 16,0 0 0-16,-3 4 0 0,2-1 0 15,-2-3 0-15,2-2 0 16,1 1-480-16,-1-5-160 0</inkml:trace>
  <inkml:trace contextRef="#ctx0" brushRef="#br0" timeOffset="14145.67">19272 15391 40543 0,'-4'-3'3600'0,"1"-1"-2880"0,2 4-576 0,2-2-144 0,1 2 0 0,-2 0-144 15,0 0 144-15,-2-3-208 0,0 2-2784 0,-2 5-544 0,-1 0-112 0,-3 4-32 16,-1 2 2224-16,-3 2 448 0,-2 5 96 0,-2-4 16 0,0 4 1936 0,-1 0 400 0,-4 1 80 0,0 4 16 15,0 1 32-15,1-5 16 0,0 4 0 0,3-6 0 16,2 1-592-16,2-5-112 0,6-2-32 0,3-6 0 16,3-2-512-16,2-2-96 0,3 0-32 0,1-4 0 15,4 2 0-15,-1-4 0 0,2 2 0 0,3-2 0 16,0 1-656-16,3 0-144 0,2 2-32 0,-1 0 0 16,0-2-384-1,0 1-80-15,1 2 0 0,-1 0-16 0,0 4 832 0,-1 2 272 0,-1 0-160 16,-1 2 160-16,-3 2 0 0,0 0 0 0,-2 5 144 0,-1-3-144 0,0 2 592 15,-2 0 16-15,0 1 0 0,-1-3 0 0,0 2-80 16,-1-2-16-16,-2 2 0 0,0 1 0 0,-2 0-384 16,-4 0-128-16,0-1 0 0,-3 0 0 15,-1 1 0-15,0 0 0 0,0-4-160 16,-3 5 160-16,-1 0-144 0,-4 0 144 0,-3 2 0 0,1-1 0 16,-1-1 0-16,0-3 0 0,2-1 0 0,1-3 0 0,-2-1 0 15,0-1-128-15,2-1-16 0,0-4-10800 16,1 0-2144-16</inkml:trace>
  <inkml:trace contextRef="#ctx0" brushRef="#br0" timeOffset="14398.81">19300 15384 47919 0,'3'2'2112'0,"-2"-2"448"15,-1 0-2048-15,1-2-512 0,0 2 0 0,2-2 0 0,2-2 256 0,2-2-64 0,7-3-16 0,7-4 0 0,7-3-1216 0,4-3-240 0,2 1-64 0,-5 1 0 0,-3 5 368 0,-3 2 64 0,-6 2 16 0,-5 4 0 32,-1 0 192-32,-3 2 64 0,-3 2 0 0,1 0 0 0,-1 0-1232 15,1 2-240-15,2-1-64 0,0 2-12608 0</inkml:trace>
  <inkml:trace contextRef="#ctx0" brushRef="#br0" timeOffset="14879.55">19776 15325 6447 0,'-2'-6'576'0,"-1"0"-576"0,2-2 0 0,1 6 0 0,0-2 1552 0,0-2 208 16,-1-3 32-16,0-4 16 0,1-5-1472 0,1 1-336 0,2 2 0 15,2 3 0-15,0 4 3408 0,4 2 688 16,1 2 144-16,3-1 32 0,5 2-816 0,0-1-144 0,3 4-48 0,2-2 0 16,-1 4-2112-16,0-2-416 15,0 4-96-15,-1-1 0 0,-2 4-512 0,-2 1-128 16,-3 5 0-16,-2 0 0 0,-2 6 0 0,-2-3 0 15,-2 6 0-15,-4-1 0 0,-2-1 0 0,-3 2 0 0,-5 3 0 16,-2-2 0-16,-1 5 0 0,-1-4 0 0,-3 2 0 16,0-3 128-16,-1 1-128 0,-4 0 0 0,0 1 0 0,-1-6 0 15,3 2 0-15,-2-5 0 0,1-1 0 0,2-1-128 16,1-2 128-16,2-6 0 0,2-2 0 0,2-1 0 16,3-3 0-16,-1-3 0 0,2-1 0 0,0-2 0 15,0 0 128-15,-2 2-128 0,2-2 160 0,0 0-160 16,-1 2 160-16,0 4-160 0,1 0 160 0,1 0-160 0,2 4 0 0,0 2 128 15,3 0-128-15,3 2 0 16,3 2 160-16,5 2-16 0,4 3 0 0,3-2 0 0,6 6 288 0,4-3 48 16,6 3 16-16,2-4 0 0,1-2-240 15,1-1-32-15,4 1-16 16,1-3 0-16,-2 2-80 0,1-4 0 0,0 3-128 0,1-6 192 16,-2 0-192-16,3-5 0 0,-1-5-144 0,1 0-13552 15,0-4-2720-15</inkml:trace>
  <inkml:trace contextRef="#ctx0" brushRef="#br0" timeOffset="16354.69">29491 15106 31327 0,'-2'-6'2784'0,"2"-3"-2224"0,3 2-560 0,-1 4 0 0,1 0-352 0,-1-4-176 0,2 1-48 0,1-6 0 0,3-4-768 16,1 0-144-16,0 1-48 0,-2 5 0 0,-1 6 2000 0,1 6 400 0,-1 6 80 0,-1 5 16 0,0 4 1872 0,1 6 384 15,0 5 80-15,0 3 16 16,3 3-1920-16,-2 3-384 0,1-1-80 0,-2 2-16 16,1 0-464-16,-2-1-112 0,1-2-16 0,-3 3 0 15,-2 0-48-15,-2 0-16 0,-3 3 0 0,-3 4 0 0,-1-5-256 16,0 2 128-16,-3-1-128 0,-2 0 0 0,0 0 176 16,0-4-176-16,-2 1 160 0,2-6-160 0,0 3 128 15,0-4-128-15,2-3 0 0,1-2 144 0,1-1-144 0,0-3 0 16,3-4 0-16,0-6 0 0,1-3 0 0,3-3 0 15,0-6 0-15,1-3 0 0,1 0 0 0,1-10 0 16,2 0 0-16,1-8 0 0,1-5 0 0,2-5 192 16,3-7-64-16,1-3 0 0,1-4-128 15,3 1 0-15,3-3 0 0,0 2 0 0,1 4 0 0,-1-1 0 16,3 5 0-16,0 3 0 0,1 1-144 0,0 9 144 16,-3 1-192-16,2 7 192 0,-2 2-176 0,-1 2 176 0,0 6-160 15,-2 1 160-15,-1 4 0 0,-3-1 0 16,0 4 0-16,0-1 0 0,-4 4 0 15,1 1 0-15,-2 2-128 0,-1 4 128 0,-1-2 0 16,0 5 0-16,-1 1 0 0,0 3 0 0,-2 0 0 0,1 6 0 16,-1 1 0-16,-1 0 0 0,1 2 0 0,-2 1 0 15,0 2 0-15,-2 0 0 0,0-3 0 0,-1-4 0 0,1 0-128 0,-1-3 128 16,1 2 0-16,-3-6 0 0,1 0 0 0,-2 1 0 16,-1-4 0-16,-3 3 0 0,-1-5 0 0,-3 0 0 15,-1-2 160-15,-3 0-32 0,-2-4 0 0,-1 0 0 16,-1-2 192-16,-3-1 48 0,-3 0 0 0,-2-3 0 15,-1-3-112-15,0-1-32 0,-1-2 0 0,1-5 0 0,1-1-224 16,3 0 0-16,0 0 0 0,3-4 0 0,5 3 0 16,1-2-320-16,6 3 64 0,1 2 0 15,5 3-640 1,1-3-128-16,2 4-32 0,3-5-18528 0</inkml:trace>
  <inkml:trace contextRef="#ctx0" brushRef="#br0" timeOffset="16837.41">30277 15644 41471 0,'-7'1'3680'0,"0"2"-2944"0,5-3-592 16,2 2-144-16,1-2 512 0,0 1 80 0,1 4 16 0,-4 2 0 0,2 2-608 0,0 4 0 0,2 0 0 0,-4 3 0 0,0 3 0 0,-3 0 0 0,-1-1 0 0,-3 2 0 16,-2-2 0-16,0 1 0 0,-3-2 0 0,1 1 0 15,-2-2 0-15,1-3 128 0,1 0-128 0,1-3 176 16,3-2 0-16,1-2 0 0,4-2 0 0,2-4 0 15,3-2-176-15,5-3 0 0,2 0 0 0,3-3 0 16,4-3 0-16,2 1-176 0,4 0 48 0,0-2 0 16,-1 2-32-16,2 2 0 0,4 0 0 0,0-1 0 0,-1 3 160 15,-2 3 0-15,-2 3-144 0,-5 0 144 0,-2 3 0 16,-4 3 0-16,-4 7 0 0,-3-1 0 0,-5 1 0 0,-1-1 0 16,-2 5 0-16,-1 1 0 0,-2 1 0 0,-1 0 0 15,1 3 0-15,-2-2 128 0,0 2-128 0,0-1 0 16,0 1 0-16,-1-3 0 0,-1 3 0 0,-1-2 0 15,0-1 0-15,-1-3 0 0,-1-1-128 0,0-2 128 16,-1-1 0-16,0-4 0 16,0 1-400-16,-2-6-16 15,-2 2 0-15,0-5-18400 0</inkml:trace>
  <inkml:trace contextRef="#ctx0" brushRef="#br0" timeOffset="17063.09">30146 15713 40543 0,'2'-6'3600'0,"3"-4"-2880"0,0 4-576 0,1 1-144 0,2 1 192 0,2-4 0 0,6-3 0 0,7-10 0 16,9-5 112-16,6-5 16 0,1 1 16 0,-2 5 0 15,-2 4 288-15,-2 4 48 16,2 5 16-16,-5 2 0 0,-1 1-432 0,0 5-96 0,-2-1-16 0,-1 2 0 15,0 1-144-15,-4 0 0 0,0-1 0 0,-3 0-20224 16</inkml:trace>
  <inkml:trace contextRef="#ctx0" brushRef="#br0" timeOffset="23379.67">14133 6799 42383 0,'-4'10'3776'0,"1"-2"-3024"0,3 0-608 0,-1 0-144 0,1-2 0 0,-2 4 0 0,-2 9 0 0,-5 13 0 0,-3 6 0 0,-8 9 0 0,-6 7 0 0,-7 4 0 0,-6 2 0 0,-4 0 0 0,-1 0 0 0,-5 2 0 0,-3 1 0 0,1 1 0 16,-4 6 0-16,1 3 0 0,-2-2 0 0,3 0 0 0,1-4 128 0,5-6-128 0,4-4 240 15,3-5-48-15,7-2 0 16,4-8 0-16,6-1-192 0,3-7 0 0,4-3 0 16,4-5 0-16,0-4-288 0,5-6 0 0,3-6 0 0,2-7-12320 15,3-7-2480-15</inkml:trace>
  <inkml:trace contextRef="#ctx0" brushRef="#br0" timeOffset="23721.35">13972 6705 23951 0,'2'-26'1056'0,"0"7"224"0,-1 3-1024 0,-1 4-256 0,1 8 0 0,0 0 0 0,2 2 656 0,-1-2 80 0,2-5 16 0,1 0 0 15,1 0 608-15,1 5 128 0,0 7 32 0,-2 3 0 16,-1 7-368-16,1 6-80 0,0 7-16 0,0 6 0 16,3 8 80-16,-1 4 16 0,2 1 0 0,-1 2 0 15,4-3-576-15,-1 3-96 0,1 1-32 0,2 1 0 16,-1 0-304-16,0 2-144 0,-1 3 128 0,-2 2-128 16,-1-2 0-16,-4 1 0 0,-3 2 128 0,-2-2-128 15,0 2 320-15,-1 0 48 0,0 7 0 0,-1 2 0 16,2 1-368-16,2-2 128 0,0-4-128 0,2-1 0 0,3 0 0 15,1-6 0-15,-1-9 0 0,2-5 0 0,-1-5 0 0,1-6 0 16,0 1 0-16,-1-4 0 0,-2-3-160 0,-1-7-48 16,-1-8-16-16,-3-4-12496 15,-1-1-2496-15</inkml:trace>
  <inkml:trace contextRef="#ctx0" brushRef="#br0" timeOffset="23943.93">13527 7777 38703 0,'-21'-5'3440'0,"6"2"-2752"15,1 0-560-15,7 0-128 0,4 3 1840 0,3 0 336 16,2-2 64-16,0 0 0 0,2 2-1552 0,6-4-320 0,6 0-64 0,8 1-16 16,7 3-288-16,5 0 0 0,7 3 0 0,8-3 0 15,5 6 0-15,6-6-192 0,6 2 192 0,5-2-192 31,6-2-368-31,0-2-64 0,0-2-16 0,-5 0 0 16,-5-3-432-16,-4 2-80 0,-2-2-32 16,-6-1-17680-16</inkml:trace>
  <inkml:trace contextRef="#ctx0" brushRef="#br0" timeOffset="24282.84">15479 7361 41471 0,'-18'-2'1840'0,"3"2"368"0,0 0-1760 0,4 0-448 16,5 2 0-16,2 2 0 0,-1-2 144 0,-6 2-144 15,-8 6 160-15,-7 5-160 0,-6 7 0 0,-2 7 0 16,-1 5 0-16,2 5 0 0,2 5 0 0,-2 3 0 16,5 1 0-16,1 5 0 0,1-2 272 0,1-3-32 0,2-1-16 0,0-3 0 15,4-2-32-15,-1-5 0 16,0 4 0-16,1-6 0 0,3-2-192 16,2-6 0-16,1-4 0 0,2-5-160 15,2-5-176-15,1-3-48 0,0-5 0 0,3-4-12128 0,0-2-2432 16</inkml:trace>
  <inkml:trace contextRef="#ctx0" brushRef="#br0" timeOffset="24483.95">14814 7387 43311 0,'-6'0'3840'0,"1"3"-3072"0,4 0-608 0,3 1-160 15,2 2 576-15,1 3 96 0,1 1 16 0,5 8 0 0,6 8-432 0,9 11-64 16,11 6-32-16,9 4 0 0,7 6 0 0,5-1 0 15,5 5 0-15,2-2 0 0,-1-4 160 0,-3-3 16 16,-4-5 16-16,-1 2 0 16,1 2-224-16,-5-3-128 0,-4-3 160 0,-4 1-160 0,-3-3 0 15,-3 4 0-15,-1 1 0 0,-2-2-14272 16,-7-7-2960-16</inkml:trace>
  <inkml:trace contextRef="#ctx0" brushRef="#br0" timeOffset="28303.29">16993 7560 35935 0,'-2'-6'3200'0,"1"4"-2560"0,2-2-512 0,2 0-128 0,2 4 528 16,2 0 96-16,3-2 16 0,5-1 0 0,10 0-416 0,12-4-80 0,14-1-16 0,8-2 0 0,4 0-128 0,0 0 0 0,4 1 0 0,0 2 0 0,-2 1-128 0,-2 0 128 15,-2 2-160-15,-6-2 160 16,-4 0-1056-16,-5 3-112 15,-4-1-32-15,-3 1-14624 16</inkml:trace>
  <inkml:trace contextRef="#ctx0" brushRef="#br0" timeOffset="28561.99">17027 7777 28559 0,'-6'2'2544'0,"1"-2"-2032"0,3 3-512 0,2-3 0 0,2 1 1616 0,2-1 240 0,3 2 32 16,4-2 16-16,8 3-960 0,9 1-192 0,11-2-48 0,4 2 0 15,4-3-336-15,0 0-80 0,2 1-16 0,1 0 0 16,-2-1-400-16,-2 2-96 0,0-3-16 0,-2 2 0 31,1 2-1824-31,-3 0-368 0</inkml:trace>
  <inkml:trace contextRef="#ctx0" brushRef="#br0" timeOffset="31683.3">19221 6628 21183 0,'-10'-9'1888'0,"3"3"-1504"0,0 2-384 0,3 2 0 0,2 1 1264 0,2 1 176 0,-1 0 32 0,0 0 16 0,-2-3-928 0,1 1-192 0,-2 1-48 0,2 1 0 16,2 1-320-16,-2 1 0 0,4 4 0 0,-2 1 128 0,1 0 384 0,0 4 96 15,4 3 16-15,0 4 0 16,1 7 336-16,2 5 64 0,2 7 0 0,-1 1 16 15,1 5-336-15,-1-1-80 0,-2 5-16 0,1 2 0 16,-2 8-400-16,0 8-80 0,0 11 0 0,-3 4-128 16,-2 2 144-16,-3 0-144 0,-3 6 0 0,0-2 144 0,-1 1-144 0,-2-4 0 15,3-7 0-15,-1-7 0 0,0-9 240 0,1-6-48 16,1-6 0-16,2-6 0 16,-1-3 576-16,2-4 128 0,1-5 0 0,1-3 16 0,0-5-448 15,1-2-80-15,1-8-32 0,0-2 0 0,1-4-192 0,-1-6-32 16,1-3-128-16,1-7 192 0,0-5-192 0,1-5 128 15,-1-2-128-15,2-5 0 0,2-3 128 0,0-7-128 16,1-5 0-16,2-8 144 0,3-6-144 0,2-7 128 16,2 4-128-16,0 3 128 0,0 4-128 0,0 6 0 15,-3 9 0-15,-2 7-176 0,0 3 176 0,0 5 0 16,-1 2 128-16,0 4-128 0,1 1 0 0,3 5 0 0,-1 0 0 16,1 1 0-16,0 3 0 0,1 3 0 0,1-1 0 0,1 1 0 15,-1 0 0-15,3 3 0 0,3 0 0 0,1 0 0 16,0 0 0-16,-3 3 0 0,1 1-192 0,-1 2 64 15,2 0 128-15,2 9 0 0,4 3 0 16,0 4 0-16,0 9 0 0,-5 0 0 0,-4 3 0 16,-5 2 0-16,-6 3 0 0,-4-2 0 0,-5-2 0 0,-4 0 0 15,-3-2 0-15,-4-3 0 0,-1-3 0 0,-1-1 0 16,1-3 0-16,-5-2 144 0,-3 5-16 16,-3-4-128-16,-2 3 208 0,-1-6-64 0,0 0-16 0,-1-5 0 15,1 0 0-15,-2-4 0 0,1 0 0 0,0-1 0 16,-1-5-128-16,-2-2 128 0,-2-2-128 0,-1-6 128 15,3-3-128-15,-4-7 0 0,-7-6 0 0,-1-14-19584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43:01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14641 5760 6447 0,'0'-1'576'0,"0"-3"-576"0,1 1 0 0,-1 3 0 0,1-2 704 0,-1 1 48 0,1-2 0 0,1-3 0 0,0-3 0 0,1 2 0 0,-2-3 0 0,0 4 0 0,3 1-64 0,-3 0-16 0,0 0 0 0,2 1 0 0,-1 1-416 0,-1 0-64 16,2 0-32-16,-1 0 0 0,0-1-160 0,-1 1-144 15,-1 0 144-15,0-1-208 0,0-2 208 0,-1 4 0 16,-2-4 0-16,2 2 0 0,-2-2 0 0,1 2 240 16,0-2-32-16,-1 0 0 0,-1-1 672 0,-1 4 128 0,2-3 16 0,-2 1 16 15,0 1-256-15,0 0-48 0,-1 2-16 0,1-2 0 16,0 0-400-16,-1 2-96 0,-1-1-16 0,1 2 0 15,0 1-80-15,0 0-128 16,-4 0 176-16,-1 0-176 0,0 1 224 0,-3 2-64 16,2-3-16-16,-1 2 0 0,-1 2 176 0,-1 0 16 15,0-1 16-15,-1 2 0 0,0 2 80 0,0-4 16 0,0 3 0 16,0 1 0-16,-1-1-240 0,3-2-32 0,-1 2-16 16,0 0 0-16,1 0-160 0,2 0 0 0,1 0 0 0,-2 1 0 15,4 0 0-15,-1 2 0 0,0 3 0 0,1-1 128 16,-1 4-128-16,0 1 128 0,0 3-128 0,-2 3 128 15,0-2 400-15,-2 2 80 0,1-1 16 0,0-1 0 16,0 1-496-16,0 1-128 16,3-2 0-16,2 1 0 0,1 1 0 15,4-5 0-15,2 2 0 0,1-4 0 0,0-3 0 0,2-1 0 0,3 4 0 0,1-1-128 16,2 3 128-16,-1-3 0 0,0-1 0 0,1 2 128 0,0-1 384 0,1 1 96 16,1 1 16-16,0 2 0 0,2-2-336 0,2 0-64 15,2 0-16-15,1-1 0 0,-1-1 80 0,3 1 16 16,2 1 0-16,2-3 0 0,2 0-304 0,0-2 160 15,1-1-160-15,1-4 128 0,3 0-128 0,-2-2 0 16,2 0 0-16,-1-1 0 0,4 2-128 16,-4-4 128-16,0 2-160 0,-3-3 160 15,-2-3-704-15,-4 2-64 0,-1-1 0 0,-3-2 0 16,-1-2-800-16,-3 0-160 0,-1 2-48 0,-1-5-9920 16</inkml:trace>
  <inkml:trace contextRef="#ctx0" brushRef="#br0" timeOffset="810.45">15498 5045 17503 0,'-3'0'1552'0,"1"0"-1232"16,2 0-320-16,1 0 0 0,-1 0 240 0,0 0-16 0,0 0 0 0,0-1 0 0,0 1 16 0,0 0 0 0,1 0 0 0,-1 0 0 0,0 0-240 15,0 0 0-15,0 0 128 0,0 0-128 0,20 10 0 0,-15-4 0 0,1 0-144 0,-1 2 144 0,1 1 896 0,0 3 256 0,1 4 64 0,-1 0 16 0,-1 2 32 0,0 1 0 16,-2 7 0-16,0-1 0 0,-1 3-688 0,1 2-128 16,-1-2-16-16,1-1-16 0,0-1-416 0,0-1 0 15,-1 1 0-15,2-1 0 0,-1 1 0 0,-1-2 0 16,-1-1 0-16,1 3-176 0,-1 1 176 0,-1 3 0 16,0-3-144-16,0-1 144 0,0-4 0 0,1-2 0 15,2-3-144-15,-1-1 144 16,2-5-736-16,-1 0-96 0,0-1 0 0,-1-4-16 15,1 1-768-15,-2-4-160 0,-1-3-16 0,0 0-7904 0</inkml:trace>
  <inkml:trace contextRef="#ctx0" brushRef="#br0" timeOffset="1269.57">15025 5171 15663 0,'-23'-6'1392'0,"7"5"-1120"0,1-2-272 0,6 3 0 0,7 0 784 15,1-2 112-15,-1 1 0 0,-1 1 16 0,-4-3-544 0,0 1-112 16,0 0-32-16,0 0 0 0,2 0-480 0,2 0-112 16,2 2-16-16,3 0 0 15,3 0-368-15,1 2-80 0,2 0 0 0,1-2-16 0,4 2 848 0,2-2 160 16,3 0 32-16,2 0 16 0,3 0 864 0,3-2 160 16,2 0 48-16,1 0 0 0,3-3-112 0,3 0-16 15,0-1 0-15,2-2 0 0,1 1-736 16,3-2-160-16,2-4-16 0,1 3-16 0,-5 0 160 0,1-2 16 15,0 2 16-15,1-1 0 0,-2 4 80 16,-2-3 16-16,-1 1 0 0,-4-1 0 0,-1 4-304 16,1-3-48-16,0 2-16 0,0-2 0 0,0 2-144 0,2 1 0 15,1-1 0-15,4 1 0 0,0 0 0 0,2 0 0 0,-1 3 0 0,-1 0 0 16,0 0-224-16,-1-1-32 0,-2 2 0 0,-2 1 0 31,-1-2-1536-31,-5 3-320 0</inkml:trace>
  <inkml:trace contextRef="#ctx0" brushRef="#br0" timeOffset="1984.29">17329 5582 22111 0,'0'0'1968'0,"-1"0"-1584"0,1 0-384 0,-1 0 0 0,1 2 176 0,-3 0-48 0,1 0-128 0,-5 2 192 0,-1 2-192 0,-5 3 0 0,-1 4-144 0,-5 0 144 0,-2 3 0 0,-1 0 0 0,-4 6 0 0,-3 3 0 0,-2 3 864 0,1 1 112 16,-4-1 32-16,-2 3 0 0,2 1 240 0,-3-1 48 15,-4 7 16-15,-3 4 0 0,-3 5-736 0,2 0-128 16,-2 0-48-16,3 2 0 0,6-7-80 0,5-2 0 15,3 0-16-15,4-8 0 0,4-3 272 0,3-7 48 16,3-4 16-16,3 2 0 0,1-1-448 0,3-1-192 16,-1-5 160-16,3-3-160 15,1-3-288-15,3-2-160 0,0-5-16 0,2 0-15008 0</inkml:trace>
  <inkml:trace contextRef="#ctx0" brushRef="#br0" timeOffset="2343.96">16637 5598 24879 0,'-2'-4'2208'0,"2"2"-1760"0,2 4-448 0,0-2 0 0,1 4 1632 0,-1 0 240 16,3 1 48-16,2 4 16 0,7 5-1168 0,1 7-256 16,2 3-32-16,2 6-16 0,0 8-272 0,2-3-48 15,2 6-16-15,-1-2 0 0,0 4-128 0,2 4 0 16,-2 1 0-16,3 5 0 0,-1 4 0 0,1 0 0 16,-1-3 0-16,-2-3 0 0,1-3 0 15,1-2-144-15,1 0 144 0,-1-3 0 16,1-2-128-16,-1-3 128 0,-1-3 0 0,-1-3 0 0,-1-1-192 15,2 1 192-15,-2-1-192 0,2 1 192 16,-2-1-832-16,0-2-48 0,-1-3-16 0,-1-2-12976 0</inkml:trace>
  <inkml:trace contextRef="#ctx0" brushRef="#br0" timeOffset="4749.6">14831 7840 9215 0,'-5'-1'816'0,"0"-2"-656"15,2 1-160-15,0 2 0 0,2 0 1120 0,-4-2 192 0,-2 2 32 0,-7-3 16 0,-3 0-288 0,-6-3-64 0,1 2-16 0,-3-1 0 0,1 2 224 0,-2-3 32 16,-2 2 16-16,0 0 0 0,0-1-368 0,-5 1-80 16,0 1-16-16,-4 0 0 0,0 1-224 0,-4 1-64 15,-3 1 0-15,-3 0 0 0,-5 3-512 0,-3 0 0 16,-4 0 0-16,1 0 0 15,0 3 0-15,1-2 0 0,2 2 0 0,2-2-144 16,2 2 144-16,1 0 192 0,0-3-32 0,0 1-16 0,0 1 1008 0,-1-3 208 16,2 3 48-16,-3-2 0 0,1 4-768 0,-2-4-160 0,0 3-32 15,1 1 0-15,0-1-448 0,4-3 0 16,1 2 0-16,1-5 0 0,3 4 0 0,3 0 0 0,4 2 0 16,-1-2 0-16,1 2 0 0,1 3 0 0,-1 0 0 15,1 0 0-15,4-1 0 0,-2 0 0 0,3-2 0 0,2 1 0 16,1-1 0-16,2-1 0 0,1 0 0 15,2-2 0-15,1 4 0 0,2-4 0 0,2 2 0 16,1-1 0-16,2 0 0 0,2-1 0 0,1 2 0 0,1-3 0 16,1 0 0-16,2 0 0 15,1-2 0-15,1 2 0 0,0 0 160 0,1-2-16 0,-1 0 0 0,0-2 0 16,2 2 144-16,-1-2 32 0,0 2 0 0,-1 0 0 16,3 0-192-16,-2 0-128 0,-1 2 192 0,0 0-192 15,-1-2 0-15,1 0 0 0,0 0 0 0,0 0 0 16,0 0 128-16,2 0-128 0,-1-2 0 0,-1 0 0 0,2 2 0 15,0-2 160-15,-1 2-160 0,1-4 128 16,1 4 64-16,-2-2 0 0,2-1 0 0,-2 2 0 16,0-1-192-16,1-1 0 0,-1 2 0 0,0 1 0 0,1-3 0 15,0 2 0-15,-2 1 0 0,1 0 0 0,-1 0 0 0,2 0 0 16,-2 0 0-16,1 0 0 0,0 1 0 16,1-1 0-16,-1 3 0 0,2-3 0 0,-1 0 0 0,1 1 0 15,-1 2 0-15,2-3 128 0,1 0-128 0,0 2 0 16,0-2 0-16,0 1 0 0,1 2 384 0,-1-3-16 15,0 0 0-15,0 0 0 0,0 0-368 0,8 18 128 16,-5-10-128-16,1 3 0 0,0 0 0 0,1 4 0 16,-2 1 0-16,2 2 0 0,-1 5 0 0,0 1 0 15,-1 2 0-15,0 3 0 0,-2 6 0 0,-1 2 0 16,-2 1 0-16,-1-3 0 16,1-1 0-16,-2-5 0 0,1-3 0 0,1 2 0 0,-2-2 0 0,2 1 0 0,-1-1-144 0,2 3 144 15,-1-3 0-15,-2 2 0 0,-1 5 0 0,-1 1 0 16,-2 3 0-16,-1 1 0 0,-4 1 0 0,1 0 0 15,-1-1 0-15,0-3 0 0,0 0-144 0,4-6 144 16,0-4 0-16,3-3 0 0,0-1 0 0,1-1 0 16,1-4 0-16,0-1 0 0,2-4 0 15,-2 0 0-15,0-1 0 0,-1-2 0 0,2 3 0 0,-2-4 0 16,2-1 288-16,-1 1-32 0,3-4-16 0,-1 0 0 16,1-1 0-16,-1-2 0 0,2-2 0 0,0 2 0 15,0 0-112-15,0 0 0 0,2-3-128 16,-2 2 192-16,2-1-192 0,-2 2 128 0,0 0-128 0,0 0 0 15,0 0 0-15,0 0 0 0,0 0 0 0,0 0 0 0,0 0 0 16,20-8 0-16,-16 8 0 0,-1 0 0 16,2 0 0-16,1 0 0 0,1 1 0 0,0-1 0 0,0 3 0 15,3-3 128-15,3 1-128 0,-1 2 0 0,3-3 0 16,1 2 0-16,1 2 0 0,2-2 0 0,3-2 0 0,3 0 0 16,2 0 0-16,1 0 0 0,0-2 0 0,1-1 128 15,3 2-128-15,1-1 0 0,-1 2 176 0,0-4-176 16,3 4 192-16,-1-4-192 0,1 4 0 0,1-2 0 15,2-1 0-15,3 2 0 0,-3 1 0 16,4-2 0-16,1-1 0 0,3-1 0 0,0 1 0 0,3-2 0 16,3 0 0-16,1-1 0 0,2-1 0 0,-2 1 0 15,-3 4 0-15,-2-2 0 0,1 2 128 0,4 0-128 16,2-4 0-16,-1 4 0 0,2-5 0 0,-2 4 0 16,-1-2 0-16,-3 1 0 0,-2 3 0 0,0-2 0 15,2 0 0-15,-2 0 0 0,-2 1 0 0,-3 1 0 0,-1 1 0 16,0 0 0-16,-1 1 0 0,-3 1 0 0,-7 1 0 15,0-2 0-15,4 1 0 0,-2 1 0 0,-1-2 0 16,-1 2 0-16,-1 0 0 0,-3 0 0 0,0 0 0 0,-1 0 0 16,0-2 0-16,-2 2 0 0,-1-1 0 0,-1-2 0 15,-1 1 0-15,0 2 0 0,-2-3 0 16,0 0 0-16,-2 0 0 0,-1 0 0 0,1 4 0 0,-1-2 0 16,0 2 0-16,-2-2 0 0,-3 2 0 0,0 0 0 15,-2 1 0-15,-2-4 0 0,1 1 0 16,-3 1 0-16,-2-3 0 0,1 1 0 0,0 1 0 0,-2 0 0 15,1-2 0-15,-1 2 0 0,1 1 0 0,-2-3 0 16,1 0 0-16,1 0 0 0,-2 0 0 0,0 0 0 16,1 0 0-16,0 0 0 0,-1 1 0 0,2-1 0 15,-2 2 128-15,0-2-128 0,1 0 192 0,1-2-192 0,-2 2 144 16,1-1-144-16,0 1 0 0,-1 0 144 0,2-3-16 0,-2 1 0 16,0-2 0-16,2 3 0 0,-2-4 0 0,0 1 0 15,1 0 0-15,-2-2 0 0,0-2 16 16,1 0 0-16,-2-4 0 0,1-1 0 0,1-1-16 0,-1 0-128 15,1-2 192-15,-1-5-64 0,1 1 0 0,-2-2 0 16,1-3 0-16,0 3 0 0,-1-3 0 0,-2-1 0 16,1 0 0-16,-2-5 0 0,2 3 0 0,-2-4-128 15,0 1 192-15,1 1-64 0,-1 0-128 0,1 3 160 16,1 2-160-16,-2-7 160 0,2-2 0 0,-1-6 0 16,0 1 0-16,-1-1 0 0,0 2-160 0,-1 2 0 15,-1 1 0-15,-1-2 0 0,-1 2 0 0,1 0 0 0,1 1 0 16,1 4 0-16,-2 3 0 0,1 1 0 0,1 0 0 15,0-1 0-15,-2-3 0 0,-1 2 0 0,1 3 0 0,0-1 0 16,0 5 0-16,0 1 0 0,2 4 0 16,0-1 0-16,1 6 0 0,1 0 0 0,0 3 0 0,1 3 0 15,-1 4-320-15,2 1 16 0,0 1 0 0,-2 4-13008 16,1 5-2624-16</inkml:trace>
  <inkml:trace contextRef="#ctx0" brushRef="#br0" timeOffset="7005.8">16786 7915 18431 0,'-8'-3'1632'0,"-1"-1"-1312"0,3 1-320 0,2 0 0 0,0 3 1632 0,-3-3 256 0,-7-3 48 0,-9 0 16 0,-8-2-352 0,-6 0-80 0,-2 2-16 0,1-2 0 0,1 6-992 0,0-1-208 0,2 2-48 0,2 1 0 0,2 1-256 0,3-1 0 0,2 0 0 0,1 0 0 0,3-1 0 0,-1 1 0 0,2-2 0 0,1-1 0 16,2 2 0-16,-2-2 0 0,2 1 128 0,-1-2-128 15,1 2 368-15,0-2 16 0,1 0 0 0,2-2 0 16,1 0-80-16,1 0-16 0,0-2 0 0,2 2 0 16,1-3-80-16,1 3-16 0,0 3 0 0,2-1 0 15,-1 1 16-15,3 1 0 0,-1 2 0 0,0 0 0 0,-2 2-64 16,1 2-16-16,0 0 0 0,-1 1 0 0,2-2 16 0,0 1 0 16,1 1 0-16,1-1 0 0,0-3 48 0,3 2 16 15,0 0 0-15,0 0 0 0,-1 0-16 0,2 2 0 16,2-1 0-16,-2 2 0 15,1-2-192-15,0 2 0 0,0 3 0 0,1 1 0 16,0 2 0-16,1 0 0 0,0 4 0 0,0 1 0 0,0 1 496 0,1 4 0 16,0 2 0-16,0 4 0 0,-1 6-496 0,1 4 0 15,-2 3 0-15,1 6 0 0,-1 7 0 0,-3 3 0 16,1-6 0-16,-1 2 0 0,-2 10 0 16,1 4 0-16,-2 7 0 0,1 0 0 0,-1 0 0 15,1-2 0-15,1-9 0 0,1 0 0 16,1-2 0-16,0-1 0 0,2 0 0 0,1 0 0 0,0 3 0 0,0-6 0 15,-1 0 0-15,0 0 0 0,-1 0 400 0,-1-3-16 0,0 0 0 16,-3 9 0-16,2 10-384 0,-3 5 0 0,1-2-192 16,-1 0 192-16,-2-1 0 0,1-2 0 0,-3 1 0 0,1 0 0 15,0-3-128-15,0-8 128 0,2-6 0 16,0-4 0-16,2-2 0 0,-1-6 0 0,2 1 0 16,-1-4 0-16,1-5 0 0,-1-2 0 0,1-5 0 0,-1-3 0 15,2-1 160-15,0-4 0 0,1 0 0 0,0-1 0 16,-2-1 16-16,4 2 0 0,-2 1 0 0,0-2 0 15,0 1-176-15,0 0 192 0,0 1-192 0,0 2 192 0,0 0-192 16,0 5 0-16,0 3 0 0,0 2 128 16,-2 1-128-16,1 1 0 0,-1-5 0 0,-2 0 0 0,-1 3-144 15,0-4 144-15,0-7-192 0,0-1 192 16,2-7-256-16,-2-4 48 0,1-2 16 0,-1 0 0 16,0-1 192-16,1-3 192 0,2 1-48 0,-1-3 0 0,1 1 192 15,1-4 48-15,-1 2 0 0,1-1 0 16,0 2-192-16,1-4-16 0,0 2-16 0,0-2 0 0,0 1-32 0,0-1 0 15,0 0 0-15,0 0 0 0,0 3-128 0,0-6 0 16,0 3 0-16,0 0 0 0,0 0 0 0,0 0 0 16,0 0 0-16,0 0 0 0,0 0 0 0,0 0 0 15,0 0 0-15,0 0 0 0,16-9 0 0,-11 5 0 16,0-1 0-16,1 1 0 0,2 0 0 0,-1-2 160 16,2 3-32-16,2-4-128 0,1 2 160 0,3 0-160 0,1 1 128 15,3 0-128-15,2 0 0 0,2-2 0 16,3 0 0-16,1 1 0 0,2 0 0 0,2-4 0 0,0-1-192 15,-2-2 192-15,2 0-224 0,1-1 80 0,0 3 16 16,1-3 0-16,-3 2-16 0,3 1 0 16,-1 0 0-16,-1 4 0 0,1 2 144 0,0 1 0 15,1 6 0-15,1-2 0 0,-1 8 0 16,-1-3 0-16,-1 4 0 0,3 0-128 0,0 0 128 16,1-2-208-16,-4 1 80 0,1-5 128 0,0 2-144 15,-4-5 144-15,0-1 0 0,0-1 0 0,3 1 0 0,-4-6 0 16,0 0 0-16,-1-1 0 0,-1 1 0 0,-3-3 0 15,1 5 0-15,-4-5 0 0,1 5 0 0,-2 2 0 0,-1-1 0 0,-1 3 0 16,2 3-176-16,-1 0 32 16,-1 4 0-16,-2 1 0 0,1-2 144 0,-1 1 0 0,0-1 0 15,-1 0 0-15,-2 0 0 0,0-1 0 16,-2 0 0-16,-2-5-128 0,0 1 128 0,-2-1 0 0,0 0 0 0,-3-1 0 16,2-1 0-16,-2-1 0 0,1-1 0 0,-1 1 0 0,1-3 0 0,-2-1 0 15,0 1 0-15,0 0 0 0,2 0 0 0,-2 2 0 16,0-2 160-16,0 0-160 0,1 0 192 0,-1 2-48 15,-1 0-16-15,1-2 0 16,-1 3 0-16,0-3 0 0,1 0 0 0,-1 0 0 0,-1 0 0 0,0-2 0 16,0-2 0-16,-2-2 0 0,1-3-128 0,-1-1 0 15,1-2 0-15,-1-6 0 0,2-4 144 0,-1-9 0 16,0-6 0-16,-1-3 0 0,0-11 80 16,0-3 16-16,0-4 0 0,1 1 0 0,-2-5-240 15,1 6 0-15,1 9 0 0,-1-3 0 0,2 4-192 0,0 2 0 16,0 5 16-16,0 2 0 0,-2 1 176 0,-1-2 0 0,2 4 0 15,-2-2 0-15,2 1 416 0,-3-6 16 16,2-4 0-16,-2-3 0 0,0-3-240 0,-1-3-64 16,0-6 0-16,-1-7 0 0,0 3-128 0,1-7 0 15,0-9 0-15,0-4 0 0,0-6 0 0,-1-1-176 0,1-1 176 0,0 4-192 32,0 7-176-32,1 7-32 0,1 10-16 0,1 9 0 0,0 8 160 0,1 10 48 0,0 7 0 0,0 4 0 15,1 7 208-15,-2-1 0 0,2-1 0 0,-2 1 160 16,2 0 64-16,0 3 16 0,-1 0 0 0,0 4 0 15,2-1-240-15,-1-1 128 0,0 1-128 0,0-2 0 16,1 1 0-16,-2 1 0 0,1-2 0 0,-1 1 0 16,0 2 0-16,1 2 0 0,0-2-144 0,1 1 144 15,-1 2-320-15,-1-3 48 0,2-1 0 0,0 4 0 16,2 1 128-16,-2 2 144 0,0 0-208 16,-2 1 80-16,1 0 128 0,-1 2 0 15,-1 0 0-15,-2 4 0 16,2 1 0-16,-2 0 0 0,1 2 0 0,-1 0 0 0,0 0 0 15,1-1 0-15,1-1 0 0,-1 2 0 0,1-1 0 0,1-2 0 0,0 0 0 0,-1-3 0 0,2 2 0 0,-2-3 0 16,1 1 0-16,-1-3 0 0,0 4 0 0,-1 0 0 16,2 1 0-16,-2 4 0 0,-1-1 0 0,1 2 0 15,-1 2 0-15,-1 0 0 0,1 0 0 0,-1 2 0 16,-2-1 0-16,2 2 0 0,1-2 0 0,0 1 0 16,0 1 0-16,0 1-128 0,2-4 128 0,-2 2 0 15,1-2 0-15,-1 0 0 0,1 1 0 0,0-2 0 16,-1 1 0-16,0-2 0 0,0-1 0 0,-1 2 0 15,-1-4 128-15,0 4-128 0,-1-3 0 0,0 2 0 0,-2-2 0 16,0 1 0-16,-4 3 0 0,0 0 0 0,-4 3 0 16,-3 1 0-16,-3 2 0 0,-5 1 0 15,-4 4 0-15,-6-1 0 0,-3 2 0 0,-3 1 0 16,-5-2-144-16,-1-2-12848 16,3-1-2560-16</inkml:trace>
  <inkml:trace contextRef="#ctx0" brushRef="#br0" timeOffset="11411.19">8695 11809 2751 0,'-2'-6'256'0,"-1"2"-256"0,2 2 0 0,0 2 0 0,1 0 2912 0,0-3 544 0,1 2 96 0,-1 1 32 0,1-2-2656 0,2-2-528 0,1 2-96 0,1-2-32 0,-2 0-272 0,2 2-272 0,0-1 48 0,0 3 16 16,-1-1 208-16,0 1 0 0,-2 0 0 0,-2 4-144 15,1-2 144-15,-2 3 0 0,-3 1 0 0,1 5 0 16,-4-1 528-16,0 6 192 0,-2 3 48 0,-1 1 0 15,-2 4 1088-15,-1 6 208 0,-6 7 48 16,-1 4 16-16,0 0-400 0,-1 0-96 0,-1 7-16 16,-3 0 0-16,1 5-1072 0,-2 0-224 0,0-2-32 0,1-3-16 0,0-1-272 15,-1 0 0-15,-1-2 0 0,0-2 0 0,0 2 0 16,-1-1 0-16,1-2 0 0,1-2 0 0,4-2 0 0,2-8 0 16,4-3 128-16,1-7-128 0,5-4 0 0,1-6 0 15,0-2-208-15,3-5-14400 16</inkml:trace>
  <inkml:trace contextRef="#ctx0" brushRef="#br0" timeOffset="11832.99">8796 11769 911 0,'-7'2'0'0,"2"-1"0"0,1 3 0 0,0-2 0 0,0 1 3376 0,2 1 592 0,-1-2 112 0,-2 4 16 0,-1 4-1280 0,-4 4-272 0,0 2-48 0,2 1-16 0,1-3-672 0,2 2-128 0,4 0-16 0,2 1-16 15,3-1-1056-15,1 0-208 0,1 4-32 0,3 5-16 0,2 3-336 0,-1 4 128 16,2 6-128-16,-1 4 0 0,1 7 128 0,-1 3-128 16,0 4 128-16,-2 2-128 0,-2 4 0 15,-1-4 0-15,0 1 0 0,-2-2 0 0,-2-6 0 16,2-4 0-16,-1-7-144 0,-2-5 144 15,0-2 0-15,2-5 0 0,0-4 0 0,1-1 0 16,2-6-144-16,2-2 144 0,0-3 0 0,0-4-9472 16,-2-3-1824-16</inkml:trace>
  <inkml:trace contextRef="#ctx0" brushRef="#br0" timeOffset="12124.12">8211 12691 36863 0,'-5'-9'3264'0,"2"2"-2608"0,2 1-528 0,4 0-128 0,1 1 896 0,4 1 128 0,3 0 48 0,6-2 0 15,11-6-912-15,10-4-160 0,9 0 0 0,5-3 0 32,1 3-672-32,1 4-16 0,-2-1 0 0,-3 3 0 0,-5 4-912 15,-3 0-192-15,-3 0-48 0,-3 2 0 0,-1 0-848 0,-4 2-192 16,-3 4-16-16,-3 2-8144 0</inkml:trace>
  <inkml:trace contextRef="#ctx0" brushRef="#br0" timeOffset="12627.92">9879 12170 28559 0,'-8'9'2544'0,"1"-3"-2032"0,3 0-512 16,3-2 0-16,-1 2 512 0,-5 1 0 0,-3 6 0 0,-6 9 0 0,-5 7 240 0,-3 4 48 0,0 1 16 0,-1 3 0 0,2 0 368 0,-1-3 80 0,2 0 16 0,2-1 0 0,-1-1-704 0,0 3-144 15,-2 6-32-15,1-3 0 0,2-3-400 0,2-3 0 16,2-1 0-16,4-6 0 16,2-3 0-16,3-6 0 0,1 0 0 0,2-6 0 15,0-4-960-15,2-4-112 0,0-4-16 0,0 0-15248 0</inkml:trace>
  <inkml:trace contextRef="#ctx0" brushRef="#br0" timeOffset="12882.52">9293 12271 15663 0,'3'-7'1392'0,"0"1"-1120"0,-2 6-272 0,-1-2 0 16,1 2 2496-16,2-1 448 0,1-1 96 0,2-1 16 15,5 1-1520-15,2 2-288 0,4 5-64 0,1 4-16 16,2 6-240-16,1 1-48 0,4 6-16 0,1 2 0 15,3 7 16-15,2-1 0 0,1 3 0 0,-1-1 0 16,0-1-560-16,0 0-128 0,-1-2 0 0,-2 0-16 16,-2-2-176-16,-1-1 0 0,0-1 0 0,1-6 0 15,-2 1 0-15,1 1 0 0,2-2-176 0,-1-3 176 16,0-3-960 0,0 2-96-16,4-2-32 0,1-1-14480 0</inkml:trace>
  <inkml:trace contextRef="#ctx0" brushRef="#br0" timeOffset="24241.54">9086 13501 15663 0,'0'-2'1392'0,"-1"0"-1120"0,1 2-272 0,-1 0 0 0,1 0 128 0,-2 0-128 0,0 0 144 0,-2-2-144 0,-1-1 160 0,-2 2-160 0,0 1 160 0,-2-2-160 16,3 2 704-16,-2 0 32 0,1-2 16 0,-1 2 0 15,1 0 256-15,-2 0 48 0,1 0 16 0,-3 0 0 16,-2 0-176-16,1 0-48 0,-2 2 0 0,1-2 0 16,-1 2-592-16,-1-2-112 0,2 0-16 0,-5 0-128 0,0-2 128 15,-3-1-128-15,0 2 0 0,-3-3 0 0,1 2 560 16,-1-2 48-16,1 4 16 0,-3-2 0 0,0 2 80 0,-3 0 0 15,0 0 16-15,-1 0 0 0,0 2 64 16,2-2 16-16,-1 0 0 0,2 1 0 0,2-1-336 0,1-1-64 16,0 1-16-16,2-2 0 0,2 2 96 15,-1-4 16-15,1 4 0 0,1-3 0 0,1 0-176 0,-1 0-16 16,-1 1-16-16,0 0 0 0,0-1-144 0,2 0-16 16,2 0-128-16,-2 0 192 0,1-3-192 0,0 2 0 15,1-2 0-15,-1 0-160 0,3 0 160 0,-1-1 0 16,-1 0 128-16,1 2-128 0,1 1 0 0,-1 1 0 0,3-2 0 15,0 1 0-15,1 4 0 0,-2-4-128 16,2 2 0-16,-1-1 0 0,1 2 128 0,-3-3 0 16,2 4 0-16,-1 0 0 0,2 0 0 0,-1 0 0 15,-1 0 0-15,2 2 0 0,0 0 0 0,0-2 0 0,1 0 0 16,-1 1 0-16,0 1 0 0,1-1 0 16,0 1 0-16,1-2 0 0,1-2 0 0,0 1 0 0,1 1 0 0,-2-3 0 15,2 3 0-15,-1-4 0 0,1 4 0 0,-2 0 0 16,2-2 0-16,-3 2 128 0,1 0-128 15,-2 2 128-15,-1-2 96 0,-1 2 32 0,0 1 0 0,-2 0 0 16,1-1-256-16,0 2 0 0,0-1 0 0,0-3 0 16,1 1 0-16,-1 1 0 0,2-2 0 0,-2 0 0 15,1 3 0-15,0-3 0 0,2 0 0 0,0 0 0 16,0 0 128-16,0 0-128 0,1 0 0 0,1 0 0 16,1 0 0-16,-2 0 0 0,0-3 0 0,0 3 0 0,0 0 0 0,-1-2 0 15,1 2 0-15,-1 2 0 0,-2-2 0 16,2 3 0-16,-1-3 0 0,-2 1 0 15,2 4 0-15,0-4 0 0,-1 2 0 0,1-1 0 16,1 2 0-16,1-4 128 0,1 1-128 16,2 1 0-16,2-2 0 0,0 0 0 0,0 0 0 0,1 0 0 0,2 3 128 0,-1-3-128 15,1 0 0-15,-2 0 144 0,2 0-144 0,0 0 0 16,0 0 0-16,-1 0 0 0,1 0 0 0,0 0 0 16,-2 0 0-16,1 0 0 0,1 0 0 0,1 0 0 15,-2 0 0-15,2 0 0 0,0 0 0 0,-1 1 0 16,1-1 0-16,1 3 0 0,0-3 0 0,-1 2 0 0,1-2 0 15,0 0 0-15,0 0 0 0,0 0 0 0,0 0-176 0,0 0 176 32,0 0-528-32,0 0-32 0,0 0 0 0,0 0 0 15,0 0-368-15,0 0-80 0,0 0-16 0,0 0 0 16,-4 22-1088-16,1-20-208 0</inkml:trace>
  <inkml:trace contextRef="#ctx0" brushRef="#br0" timeOffset="25488.16">7027 13447 13823 0,'-2'-3'1216'0,"-1"-1"-960"0,2 4-256 0,1 0 0 0,1 0 144 0,-1-2-16 0,0 2 0 0,-1-4 0 0,0-1 320 0,0 4 48 0,-1 1 16 0,1 0 0 0,0 1 416 0,-2 2 96 16,1 0 0-16,1 2 16 0,0 2 320 0,-1 2 64 16,2 1 16-16,0 0 0 0,2 1-544 0,0 1-128 15,2 0 0-15,-1 0-16 0,2 1-192 0,0-1-48 16,0 0 0-16,1-2 0 0,-1 3-96 0,2-1-32 16,-2 4 0-16,-2-4 0 0,1 2-256 0,0-2-128 15,-1 4 0-15,-1-1 128 0,0 3 592 0,-1 3 112 16,1 1 32-16,-1 3 0 15,0-3-240-15,1 1-48 0,1 2-16 0,1 4 0 0,1 5-336 0,-2 7-64 0,4 1-16 16,-3 5 0-16,5 4-144 0,-3 2 0 16,3 4 144-16,-2-3-144 0,2-3 0 0,-2-4 0 0,1-5 0 15,-1-5 0-15,-1-2 128 0,1 2-128 0,0 7 160 16,-1 7-160-16,2 1 0 0,-3 4 0 0,0 0 0 16,-2-1 0-16,0-4 0 0,-2-1 0 0,0 1 0 0,2 0 0 15,2-1 0-15,0 0 224 0,1-3-64 16,0 1-16-16,3-3 432 15,-2-1 96-15,0-1 16 0,0-2 0 0,0 1-480 0,-2-1-80 16,0 0-128-16,-1-3 176 0,1 0-176 16,-3 0 0-16,2-4 0 0,-3 1 0 0,0-1 0 0,2-1 0 15,-2-2 0-15,0 1 0 0,0 2 128 0,1 1 0 16,-2 0 0-16,0-2 0 0,0-2 16 0,-2 0 0 0,1 3 0 16,-1 1 0-16,0-3-16 0,0-1 0 0,0-5 0 0,-1-1 0 15,1-2 0-15,0-2-128 0,1-1 192 0,0-4-64 0,0-1-128 0,1-3 192 16,-2 2-192-16,0 1 192 0,1-2-192 0,-2 3 160 15,1 1-160-15,-2 0 160 0,0-1-160 16,-2 4 0-16,0 1 0 0,-3-1 0 0,3-2 0 16,-1 1 0-16,-1-2 0 0,1 1 0 0,-1-1 0 15,4-3 0-15,-1 0 0 0,1-2 0 0,0 1 0 16,3-3 0-16,0 2 0 0,1-3 0 0,1 2 0 0,-1-3 0 16,1 1 0-16,2 1 0 0,-2 2 0 0,0 1 0 15,2 3 0-15,-1-3 0 0,1 2 0 0,-1-1 0 16,-1 1 144-16,-1-2-144 0,0 0 0 15,-1 3 128-15,0-1-128 0,-2-2 0 0,0 2 0 0,-1 1 0 16,-1-4 0-16,0 2 0 0,1-2 0 0,-1-3 0 16,3 1 0-16,-2 0 0 0,0-1 176 0,1-2-48 15,0-1 0-15,2 0 0 0,0 0-128 0,0 1 128 0,-1-1-128 0,1 0 128 16,0 1-128-16,0 2 0 0,-2-3 0 0,2 4 0 16,-2-4 0-16,1 4 128 0,-1-1-128 0,0 1 128 15,-1 0-128-15,0 2 0 0,1-3 0 0,-1 1-176 16,0 0 176-1,-1-2 0-15,3 2 0 0,-2-4 0 0,2 0 0 16,-1-2 0-16,2 2 0 0,-2-2 0 0,2-1 0 0,1-3 0 0,-1 0 0 0,1 0 0 16,1 0 0-16,-1 0-192 0,0-3 192 0,0-1-192 31,0-2-640-31,1 2-144 0</inkml:trace>
  <inkml:trace contextRef="#ctx0" brushRef="#br0" timeOffset="27116.39">7110 16881 19343 0,'-4'2'1728'0,"1"-1"-1392"0,-1 2-336 0,3-1 0 0,0-2 656 0,-3 4 64 0,-1 0 16 0,-4 2 0 0,-1 3-736 0,0 0-160 0,2-2-32 0,0-1 0 16,3 0 816-16,2-2 144 0,0-2 48 0,2-2 0 0,0 1 816 0,2 2 160 16,0-3 48-16,2 0 0 0,2 0-880 0,0 0-192 15,2 0-16-15,2-4-16 0,-1 2-128 0,3-1-32 16,1 2 0-16,0 1 0 0,0-3-208 0,1 3-48 16,0 0-16-16,0 0 0 0,-1 0-304 0,-1 0 0 15,3 0 0-15,-2 0 0 0,2-2 192 0,1 1-64 0,-1-2 0 0,1 2-128 16,1-1 752-16,0-1 32 15,3 2 16-15,0-2 0 0,-1 1-432 0,2 1-96 0,1-2-16 0,2 1 0 16,2 1-256-16,1 1 0 0,3 0-128 0,0-3 128 16,-2 3 0-16,3-4 0 0,0 4 0 0,1-3 0 15,0 3 0-15,-1-3 0 0,1 1 0 0,-1 2 0 16,0 0 0-16,-3 2 0 0,0 1 0 0,3 0 160 16,4 4-160-16,4-1 0 0,0 0 0 15,-1 0 0-15,1-2 0 0,1-1 0 16,-2 0 0-16,0-3-176 0,-1 1 176 0,1-1 0 0,0 0 0 0,1 3 0 15,1-3 0-15,-2 2 0 0,1-2 128 0,2 0-128 16,-2-2 128-16,0 2-128 16,-1-3 160-16,-2 3-160 0,1-1 288 0,-4 1-32 0,-1 0-16 0,-4 0 0 15,2 1-240-15,-2 2 0 0,-1-1 128 0,0 2-128 0,0 2 0 0,-3 0 0 16,1 2 0-16,0 3 0 0,1-1 0 0,0 0 0 16,-7-4 0-16,2 1 0 0,5 2 0 0,0-1 0 15,-1 0-128-15,-1-3 128 0,-1 0 0 0,-4-3 0 16,2 2 0-16,-4-2 0 0,0-2 0 0,-2 0 0 15,-2 0 0-15,-1 3 0 0,-1-3 0 0,-1 1 0 16,0 2 0-16,-3 0 0 0,-1 1 0 0,-2 1-128 16,1-1 128-16,-1-2 0 0,0-1-128 0,0 2 128 15,1-1 0-15,0 0 0 0,0 0 0 0,1-2 0 16,3 0 0-16,-2 3 0 0,1-3 0 0,2 1 0 16,-1-1 0-16,2 0 0 0,0 0 0 0,-1 0 0 15,-2-1 0-15,1 1 0 0,-1 0 0 0,-1-3 0 0,-1 3 0 0,0 0 0 16,-1 0 0-16,-3 0 0 15,0 3 0-15,1-6 0 0,-2 3 0 16,0 0 144-16,-2 0-144 0,2 0 192 0,-1 0-192 0,1 0 0 16,0 0 0-16,0 0 128 15,0 0-128-15,0 0 0 0,0 0 0 0,-4-21 0 16,6 14 0-16,-1 0 160 0,0-2-160 0,0 0 160 0,2-1 0 16,-2 1 0-16,0-1 0 0,-1 1 0 0,0-1 0 0,-1-3 0 15,0 3 0-15,-2 1 0 0,2-4 48 0,-1 1 16 0,0 2 0 0,0-5 0 0,0 1 16 16,-1-3 0-16,1 1 0 0,-1-4 0 0,1-2-48 15,-1-3-16-15,1-1 0 0,-2-2 0 16,0-3-48-16,2-1 0 0,-2 0 0 0,-1-3 0 16,1-2 0-16,-1-1 0 0,2-3 0 0,-1-1 0 15,-1 1 0-15,0 0 0 0,0 0 0 0,-1 1 0 0,0 1 0 16,0 1 0-16,0 1 0 0,-1 1 0 0,1-5-128 16,-1 3 0-16,1-3 0 0,-1-4 0 0,2 5 176 0,-1-5 0 15,1 2 0-15,-2-4 0 0,1 1-32 0,-3-1 0 16,0-4 0-16,-1 1 0 0,-1-6-16 0,0 2 0 15,4 3 0-15,-1-2 0 0,2 2-128 0,1-2 0 16,2 2 0-16,0 5 0 0,2 1 0 0,1 5-144 16,1 1 144-16,0 4 0 0,1 3 0 0,-1 0-128 15,0-6 128-15,-1 4 0 0,-1 4 0 0,-2-1 0 16,0-1 0-16,-4 0 0 0,1 1 0 0,-1-4 0 0,-2 3 0 16,-1-2 0-16,-1-1 0 0,0 0 0 0,2 7 0 15,1-4 0-15,-1-5 0 0,0 1 0 0,1-1 0 16,0 0 0-16,2 1 0 0,1-3 0 0,1 5-128 0,2 0 128 15,1 2 0-15,0 3 0 0,1 4 0 16,0 0 0-16,0 3 0 0,-2 3 0 16,2 3 0-16,-1-2 0 0,0 2 0 0,0 0 0 0,-1 3 0 0,0 0 0 15,-1-2 0-15,0-1 0 0,-2 2 0 0,0-3 0 16,0 3 0-16,-1-2 0 0,-1 0 0 16,0 0 0-16,1 1 0 0,-2-3 0 15,2 1 0-15,0-2 0 0,1-2 0 0,1-2-128 0,1 4 128 0,1-4 0 16,2 5 0-16,0-1 0 0,2 3 0 0,-1 4 0 0,1-4-128 15,0 3 128-15,0 3 0 0,1 1 0 16,-1 0-160-16,1 2 160 0,-1-2-128 0,-1 0 128 16,2 4-432-16,-2 0 0 15,0 2 0-15,0-4 0 0,1 4-240 16,-2 0-48-16,0 1-16 0,-4 1-19392 0</inkml:trace>
  <inkml:trace contextRef="#ctx0" brushRef="#br0" timeOffset="48684.9">15426 4491 18431 0,'-12'0'1632'0,"3"-2"-1312"0,5 2-320 0,4 0 0 0,1 0 976 0,-1 0 128 0,-2-2 32 0,0 2 0 0,0-2 512 0,6-1 96 16,10 0 32-16,9-3 0 0,12 2-592 0,13-5-112 15,15 2-32-15,14-2 0 0,9-3-624 0,13-1-128 16,16 4-32-16,6 1 0 16,-9 3-256-16,8 1 0 0,7 4 0 0,8 0-144 0,2 0 144 0,0 0 176 15,-4 3-48-15,5 1 0 0,5-1 496 0,-3 2 80 16,-5 3 32-16,-5-2 0 0,-4 3-192 0,-7 0-32 15,-3 1-16-15,-1 3 0 0,-3-1-704 0</inkml:trace>
  <inkml:trace contextRef="#ctx0" brushRef="#br0" timeOffset="49966.63">17752 18163 6447 0,'-16'4'576'0,"2"-4"-576"0,-1 3 0 0,4 0 0 16,4-2 5744-16,1-1 1040 0,-2 0 192 0,-4 0 64 0,-7 0-4496 0,-2-1-896 0,3 1-176 0,4-3-48 0,4 1-992 0,5 1-208 0,4 1-32 0,1-3-16 0,1 6 416 0,2-3 96 15,-2 3 16-15,0 0 0 0,1 4-416 0,-5 2-80 16,1 1-16-16,-5 5 0 0,-2-2 64 0,-4 6 16 16,-4-1 0-16,-4 6 0 0,-3 1-16 0,-3 3 0 15,-4-2 0-15,3 2 0 0,1 0-256 0,-3 4 0 0,-1 5 128 16,3-2-128-16,5-3 0 0,5-4 0 0,3 1 0 15,4-5 0-15,3-1-176 0,6-7-32 0,2 0-16 0,2-6 0 32,1-1-1616-32,-1-2-320 0,2 1-64 0,-3-1-14160 0</inkml:trace>
  <inkml:trace contextRef="#ctx0" brushRef="#br0" timeOffset="50267.85">17078 18069 41471 0,'-1'-2'3680'0,"0"0"-2944"0,1 2-592 0,1 0-144 15,1 0 384-15,2 0 32 0,2 0 16 0,4 0 0 16,5 4-2272-16,3 2-448 0,3 2-80 0,0 4-32 15,0 6 224-15,-3 1 32 0,-1 6 16 0,-1 3 0 0,-2 6 4384 0,-1-1 880 16,1 2 192-16,-2-1 16 0,1 1-2000 0,-1-3-416 16,2 3-80-16,1-3-16 0,-1-1-560 0,4 1-112 15,1-1-32-15,1 1 0 0,1-4-128 0,3 1 0 16,-1-3 0-16,2 1 0 0,0-4-304 0,-1-1-32 16,-1-4-16-16,-1-1-11936 15,-2-1-2400-15</inkml:trace>
  <inkml:trace contextRef="#ctx0" brushRef="#br0" timeOffset="50924.18">17810 18530 25791 0,'12'0'2304'0,"-4"-3"-1856"0,-2 3-448 0,0-3 0 0,-1-1 3456 0,1 4 576 0,2-2 128 0,4-4 32 0,10-1-4640 0,7 0-944 0,5-2-176 0,2 1-32 15,-4 2-208-15,-4 4-48 0,-7 2 0 0,-5 0 0 0,-4 7 2240 0,-6-1 448 16,-1 1 96-16,-4 2 16 0,-1 3 160 0,-2-2 48 16,0 0 0-16,-3-1 0 0,0 0-640 0,-2-2-128 15,-1 3-32-15,-1-4 0 0,0 0-160 0,1 0-48 16,-1-2 0-16,-1-2 0 15,-2 0-544-15,0 0-112 0,0 0-32 0,1 2 0 16,3-1-368-16,0-3-80 0,2 0-16 0,0 1 0 16,3-1 800-16,1-1 208 0,1-2 0 0,-1 3 0 0,4-4 272 0,0 2 144 15,1 0 32-15,0 0 0 0,1 0 224 0,2 2 48 0,3 0 16 0,1 0 0 16,1 2-736-16,1 2 0 0,2-2-160 16,-1 2 32-16,2 0 128 0,-1 2 0 15,0 0-144-15,-2 3 144 0,-1-2 0 0,-1 2-144 0,0 1 144 16,-4 0 0-16,0 2 0 0,-1-2-128 0,-1 1 128 0,-2-1 0 15,1 0 0-15,-2 0 0 0,0-1 0 0,0-2 0 0,1 2 0 16,0-2 128-16,1 2-128 0,0-1 0 0,2-3 192 16,0 4-48-16,0-3-16 0,-1 0 0 15,1 0 400-15,-3 1 80 0,2-1 16 0,-3 0 0 0,1 0-368 16,-4 2-80-16,1-2-16 0,-3 2 0 0,-2 2-160 0,-3-2 0 16,0 4 0-16,-6 1 0 0,-1-1 176 0,-3 0 0 15,-1-2 0-15,-4 2 0 16,-5-2-576-16,-5-3-112 0,-7-5-32 0,-7-8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44:23.49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3032 13526 23039 0,'0'-6'2048'0,"0"-1"-1648"0,0 5-400 0,0 2 0 0,0 0 912 0,0-1 112 0,-1-2 0 0,0-3 16 0,-2 0-640 0,-1 0-128 0,-2-1-16 0,-1 1-16 0,-1 3 400 0,-2-4 64 0,1 4 32 0,-3-4 0 0,3-2 240 0,0-3 48 15,3 1 16-15,1-1 0 0,4 1 192 0,2 0 48 16,1-2 0-16,3 1 0 15,1 2-544-15,2 0-96 0,2 2-32 0,0 1 0 0,-1-1-416 0,0 3-64 16,-1 2-128-16,-2 3 176 16,-1 0-32-16,-3 3 0 0,1 0 0 0,-3 4 0 0,-3-1 48 0,1 4 0 15,-3 0 0-15,-1 2 0 0,-2-2 112 0,1 2 16 16,-3-2 16-16,1 0 0 16,0-1-80-16,2-3 0 0,2-4-16 0,1 0 0 15,2 0-48-15,1-2 0 0,1 0 0 0,0-2 0 0,2 0-192 0,-1 2 0 16,2 0 0-16,-1 2 0 0,2 0 0 0,-4-2 0 15,0 0 0-15,0 0 0 0,9 19 0 0,-9-13 0 16,0 4 0-16,-3-3 0 0,2 2 0 0,-1-1 0 16,-2 2 0-16,1 0 0 0,0 3 0 0,-1-4 0 15,1 4 0-15,2-3 0 0,0 2 0 0,1 0 0 16,2 1 0-16,1 0 0 0,-1 0 272 0,2 0 16 16,2 5 0-16,0-2 0 0,2 2-160 0,-1 2-128 0,2 5 192 0,0 1-192 15,-1-1 0-15,-2 3 0 0,1-2 0 0,-4 2 0 16,0 5 0-16,-4 4 0 0,-3 5 0 0,-1 3 0 15,-1-3 0-15,-4 5 0 0,-1 4 0 0,-4-3 0 16,0 2 0-16,-1-6 0 0,1-3 0 0,2-2 0 16,0-5 128-16,2 1-128 0,5-6 0 0,0-1 0 15,3-5 192-15,2 1 0 0,1-8-16 16,2 0 0-16,2-4 16 0,1-1 16 0,1 0 0 0,0-1 0 16,2 0-208-16,-2-1 0 0,0 1 0 0,0-2 0 15,-2 0 0-15,0 2 0 0,0 1 0 16,-3 2 0-16,1 1 0 0,-3 1 0 0,0-2 0 0,-3 2 0 0,2 1 0 15,-3-1 0-15,0 1 0 0,-1-3 0 0,-2 3 0 16,1-6 0-16,1 0 0 0,-1-2 0 0,1-4 0 0,0 2 0 16,2-3 0-16,1 0 0 15,0-3 192-15,2 0-48 0,1-2-16 0,0 1 0 16,0-2 176-16,1-1 16 0,0-1 16 0,1 2 0 0,0 0-336 16,-2 3 0-16,0 0 0 0,0 0 0 0,0 0 0 0,0 0 0 15,0 0 0-15,0 0 0 0,0 0 0 0,-1 27 0 16,-3-20 0-16,0 0 0 0,-1 2 0 0,0-3 0 15,2 0 0-15,-1 0 0 0,2-5 0 0,-1 2 0 16,1-1 0-16,2-2 0 0,-2 0 0 0,2 0 0 16,2 0 0-16,-2 0 0 0,1-2 0 0,1-1 0 15,1 2 0-15,-3 1 0 0,0 0 0 0,0 0 0 0,0 0 0 16,0 0 0-16,20-6 0 0,-14 7 0 0,1 4 0 16,2-1 0-16,1 2 0 0,1 0 0 0,2 2-192 15,4 0 64-15,1-1 128 0,4 0 0 0,3 2 0 0,2-3 0 16,3-2 0-16,3-2 0 0,4 1 0 15,3-5 0-15,-5 1 0 0,5-1 0 0,6-2 0 16,2-2 0-16,2-1 0 0,-3 0 0 16,-4 2 0-16,-3 1 0 0,-4 1 0 0,-4-2 0 0,-4 1 0 0,-1 0 0 15,1 4 0-15,-2-2 0 0,0 2 0 0,-5 2 0 16,-2 2 0-16,1 0 0 0,0 1 0 0,1 1 0 16,0 0 0-16,-1-1 0 0,1 0 0 0,2-5 0 15,3 0 0-15,3-3 0 0,-2 0 0 0,-1-3 0 0,0-4 0 16,0 1 0-16,0-1 0 0,-3-2 0 15,1 2 0-15,-1 0 0 0,-1 1 0 0,-2-1 0 0,-4 4 0 0,2 3 0 16,-6-2 0-16,-1 3 0 0,-2 2 0 0,-3-2 0 16,-2 4 0-16,-2-2 0 0,1 0 0 0,-3 4 0 15,0-4 0-15,0 3 128 0,0-2-128 0,-2-1 0 16,2 2 0-16,-1-2 128 0,1 0-128 0,1 0 0 16,1-2-128-16,-2 2 128 0,0 0 0 0,0 0 0 15,13-24 144-15,-7 18-144 0,-1-5 0 0,0 1 0 16,-1 3 0-16,0-2 0 0,-2 3 0 0,-2-2 0 15,0 3 0-15,-1 2 0 0,-1-1 0 0,-2 2 0 16,0-2 0-16,-1 1 0 0,1 1 0 0,1 1 0 16,-1-3 0-16,0 2 0 0,-1-2 416 0,0-1-32 15,0-3 0-15,1 0 0 0,1-2-384 16,1 0 0-16,-1-2 0 0,3-4 0 16,0-1 256-16,0 0-48 0,3 0 0 0,-1-2 0 0,2-2-208 15,-2-1 176-15,3 0-176 0,-1-4 160 16,1-3-160-16,-1-3 0 0,-1 1 0 0,-2-5 0 0,1 2 0 0,-4-3 0 15,1 5 0-15,-2-6 0 0,-2 0 0 0,-2-3 0 0,0 0 0 0,0-1 0 16,-1-1 0-16,2-3 128 0,1-3-128 0,4 2 128 16,1 1 112-16,3 3 16 0,4 6 0 0,-1 3 0 15,3 1-256-15,0 3 0 0,1 2 0 0,1 1 0 16,1 1 0-16,-3 3 0 0,0 1 0 0,0 0 0 16,-1-3 0-16,1-1 0 0,-3 2-128 0,-2 1 128 15,-2 2 0-15,-3 4 0 0,-3-2 0 0,-2 5 0 16,-1 0-320-16,-5 2 32 0,-3 2 16 0,-4 0 0 15,-2 1-816 1,-5-1-144-16,-6 4-48 0,-3 2-20544 0</inkml:trace>
  <inkml:trace contextRef="#ctx0" brushRef="#br0" timeOffset="566.69">3638 13839 36863 0,'-3'-3'3264'0,"2"1"-2608"0,0 4-528 0,1-2-128 0,1 3 272 0,-1-3 32 0,0 1 0 0,-1 1 0 0,1 1-304 0,-1 2 0 0,1 1-176 0,-1 3 176 0,-2-1-160 0,1 2 160 16,-3 2-128-16,-2 2 128 0,0 7 0 0,-4 1 0 15,2-4 0-15,-3 9-128 0,-2 1 128 0,-3 7 0 16,-2 3 0-16,0 1 128 0,-2 1-128 0,-2-1 0 15,1-1 0-15,1-3 128 0,0-2-128 0,1-4 0 16,0-1 0-16,-1-2 0 0,2-1 0 0,-2 1 0 16,1 0 0-16,-1-2 128 0,1 1-128 0,-1-3 0 15,1-3 0-15,2-2 0 0,0-2-160 0,2-3 160 0,3 1-192 16,0-3 192 0,2 0-1728-16,-1-4-256 0,1 1-32 0,0 2-12512 0</inkml:trace>
  <inkml:trace contextRef="#ctx0" brushRef="#br0" timeOffset="870.31">3039 14088 37775 0,'-12'-12'1664'0,"3"6"368"0,2 2-1632 0,3 2-400 0,4-1 0 0,2 3 0 15,0 0 256-15,2-1-48 0,1 1 0 0,2-3 0 16,4 3-208-16,3 0-208 0,1 0 32 0,1 7 16 0,1-1-16 0,0 4 0 16,2 5 0-16,-3 1 0 0,1 0 176 0,2 3 0 15,1 4 0-15,1-1 128 0,0 0-128 0,0 2 128 16,0-4-128-16,0-2 128 0,0 1-128 0,0 3 0 16,-1-5 0-16,-2 4 128 0,-1-5-128 0,1 4 0 31,-1 1 0-31,0-1 0 0,-2 1 0 0,-1-1-160 0,-2-4 160 0,-3-1-11232 15,-1-3-2144-15</inkml:trace>
  <inkml:trace contextRef="#ctx0" brushRef="#br0" timeOffset="1396.31">3697 14320 13823 0,'-7'-7'1216'0,"1"4"-960"0,1-2-256 0,1 4 0 15,4-2 6176-15,1 2 1184 0,2-2 256 0,2 0 32 32,2-4-7648-32,4-5-1728 0,7 0-240 0,0-4-48 0,3 3-1552 15,-1-2-304-15,1 4-64 0,-3-1-16 16,-1 6 2736-16,-4 1 528 0,0 4 112 0,-4 1 32 0,-1 1 1056 0,-1 4 192 0,-1 1 64 0,-1 4 0 15,-1 0 1024-15,-1 2 192 0,-2 0 64 0,-1 1 0 16,-1 0-672-16,-2 0-128 0,1-1-32 0,-2-3 0 0,1 1-768 0,-2-3-144 16,2 2-48-16,-3-2 0 0,2 2-96 15,-1-3-32-15,1-2 0 0,1 2 0 16,-1-4-128-16,0 2 0 0,0-4 0 0,-1 3 0 16,2 0 0-16,-2 0 0 0,0 1-160 0,0-1 160 15,0 1 0-15,-1 2 0 0,1 0 0 0,0 0 0 0,0 3-144 0,1-1 144 16,2 0-128-16,1-2 128 0,1 1-128 0,2-1 128 15,0-3-128-15,3 1 128 0,4 1 0 0,0 1 0 16,-1-2 0-16,3 0 0 0,4-2 0 0,3 2 144 16,-1-2-144-16,2-2 160 0,-2 2-160 0,0-2 128 15,2 2-128-15,-3 1 128 0,-4-2-128 0,0 4 0 16,-2-2 0-16,-3 5 0 0,-2 1 0 0,-3 0 0 16,-2 1 0-16,-2 3 0 0,-2-1 128 0,-4 3-128 0,1-2 128 15,-4 2-128-15,-3-1 880 0,-1 1 80 16,-3 5 32-16,-1-6 0 0,1 4-352 0,-2 0-64 0,-1-2 0 15,1 3-16-15,2-6-560 0,-3 2 0 0,-2 1 0 0,0-1 0 16,1-1 0-16,-3 1 0 0,0-4 0 16,-1-3 0-16,1 1-176 0</inkml:trace>
  <inkml:trace contextRef="#ctx0" brushRef="#br0" timeOffset="5696.54">7831 13628 34095 0,'-4'-1'3024'0,"2"-1"-2416"0,2 0-480 0,0 2-128 0,2 0-656 0,0 0-160 0,-1-2-16 0,1-2-16 0,2-2 656 0,2 0 192 15,2 0 0-15,2-1 0 0,-1 1 0 0,3 0 0 16,-3 2-144-16,1-1 144 0,0 4 272 0,-1 1 112 0,0 4 32 0,-3 0 0 16,-1 4 544-16,-2 1 96 0,0 2 32 0,-4 1 0 15,-1 3-256-15,-1 1-32 0,-4 0-16 0,1-3 0 16,0-1-320-16,-4 1-64 0,0 0-16 0,-2 0 0 15,-2 0-192-15,2 2-32 0,1-1-16 16,1 0 0-16,4 0 0 0,1 3 0 0,2 6 0 16,5 3 0-16,0 2 48 0,3 7 0 0,4 5 0 0,-1 5 0 15,3 8-192-15,1 2 0 0,-3-1 0 0,1-3 0 16,-1-6 0-16,-3-5 0 0,-1-3 0 0,-1-1 128 16,-2 1-128-16,-3 1 0 0,-1 6-192 0,-3 0 192 15,-4 7 0-15,-1 2 0 0,0-2 0 0,-1-1 0 16,2-11 0-16,1-1 160 0,-1 0-16 0,2-3 0 0,3-4 48 15,2-3 0-15,0-3 0 0,2-5 0 16,2-2 48-16,0-1 16 0,2 1 0 0,2 1 0 0,-2-3-256 16,-1 0 0-16,0 0 0 0,-1-1 0 15,0-2 0-15,-2 1 0 0,1-3 0 0,-2-1 0 0,-1-4 0 0,1 0 0 16,-1 2 0-16,-1-2 0 0,1 3 0 0,-2-3 0 16,1 1 0-16,1 2 0 0,1-3 0 0,-2 1 0 15,2 2 0-15,1 0 0 0,-1-4 0 0,0 1 0 16,1-1 0-16,0-1 0 0,1-1 0 0,0 0 0 15,1-1 0-15,1-2 0 0,-1 0 208 0,1 0 0 16,1 0 0-16,-2 0 0 0,-1 0-16 0,2-2-16 16,-2-1 0-16,0 2 0 0,2-1-176 0,-3 2 0 15,0 0 0-15,0 0 0 0,1 2 0 0,-1-2 0 16,-1 4 0-16,1-1 0 0,0 0 0 0,0-3 0 16,0 0 0-16,0 0 0 0,16 12 0 0,-8-12 0 15,4 0 0-15,0 0 0 0,4 0 128 0,1 0 0 0,4 0 0 16,2-2 0-16,3-1-128 0,2 0 0 0,4-1 0 15,3-2 128-15,4 0-128 0,2-3 0 0,1-1 0 0,3 3 0 16,4-2 0-16,-1 3 0 0,2 2 176 0,-1 4-176 16,0 1 0-16,-2 5 0 0,-2 3-128 0,0 0 128 15,-2 1 0-15,-1-3-128 0,3 2 128 0,4-3 0 16,6-2 0-16,0-2 0 16,1-1 0-16,-3-2 0 0,0-1 0 0,-2-6 0 0,-2 2 0 0,0 0 0 15,-1-3 0-15,0 2 0 0,4 1 0 0,-3 1 0 0,2 1 0 16,-5 0 0-16,0 2 0 0,-6-2 0 0,-1 2 0 0,-6 2 0 15,-3 0 0-15,-4 0 0 0,-1 2 0 16,-4-1 0-16,-3 2 0 0,-2-3 0 0,-2 2 0 16,-2-2 0-16,-1 0 0 15,-2 0 0-15,0 0 0 0,-2-5 0 0,0 2 0 0,0-1 0 0,-1-2 0 16,0-1 144-16,-1 1-144 0,0 0 192 0,-1 2-192 0,-2-2 0 16,-1 0 0-16,-1 2 0 0,0-1 0 0,-1 2 0 15,-3 1 0-15,-1-3 0 0,-1 2 0 0,-1-1 0 16,-2 2 0-16,-1-7 0 0,-1 4 0 0,-1-4 240 15,2 1-48-15,0 0 0 0,0-4 64 0,1-2 0 16,0-3 0-16,-3 0 0 0,3-4-64 0,-1-4-16 16,0-1 0-16,0-6 0 0,0-3 80 0,3 1 0 15,0 5 16-15,1-6 0 0,0-9-80 0,0-7-32 16,2-4 0-16,0-1 0 16,1 0 0-16,-1 2 0 0,1 1 0 0,1-2 0 0,-2 5-160 15,1-4 0-15,-1 6 0 0,-2-1 0 0,-2 2 0 0,1 2 0 16,-1 3-160-16,2-2 160 0,-1 3 0 0,1-2 0 15,-1 1 0-15,3 1 0 16,0 0 0-16,0-1 0 0,2 1-128 0,-1-2 128 0,2 1 0 16,0-2 0-16,-1 9 0 0,2-2 0 0,2-2 0 0,-1 2 0 0,0 5 0 15,0 3 0-15,1 4-160 0,-1 0 160 0,0 3-160 0,-1 7 160 16,0 5-640 0,-2 4-16-16,-1 4-16 0,-1 6 0 0,-2 6-432 15,-4 9-96-15</inkml:trace>
  <inkml:trace contextRef="#ctx0" brushRef="#br0" timeOffset="6562.99">8767 14222 15663 0,'-2'-7'1392'0,"-1"0"-1120"0,1 5-272 0,0-1 0 0,1 2 1984 0,0-1 352 0,-1-7 64 0,-2-2 16 0,-1-4-1488 0,1-4-288 0,2 6-64 0,0-3-16 0,1 3-560 0,0-1 0 0,0 1 0 0,-2 2 0 15,1 0 288-15,-1 1 48 0,0 3 16 0,-1-4 0 16,-1 3 352-16,0-2 64 0,-1 4 0 0,0 0 16 15,-1 0 96-15,1-1 16 0,1 4 0 0,-1-2 0 16,-1-1-320-16,-2 2-64 0,-2 0-16 0,-1 2 0 16,-1 2 16-16,1 2 0 0,1-2 0 0,-3 6 0 15,1 1-272-15,-4 2-48 16,3 1-16-16,-1 3 0 0,2 3-176 0,-1 0 0 0,0 5 0 16,0-1 0-16,0 2 0 0,0 3 0 0,0 1-128 0,1 2 128 15,-2 4 0-15,0 2 0 0,-1-2 0 0,1 0 0 16,0-5 0-16,2 2 0 0,-1-3 0 0,5-2 0 15,2 0 0-15,3-3 0 0,3-3 0 0,2-2 0 16,3 3 0-16,3-3 0 0,3 0 0 0,3 3 0 16,0-6 0-16,2 2 0 0,4 1 0 0,2 0 0 0,1 0 0 15,3-1 0-15,1 1 0 0,0 0 0 16,-2 0-464-16,1-1 16 0,2 5 16 0,1-1-10432 16,0-3-2080-16</inkml:trace>
  <inkml:trace contextRef="#ctx0" brushRef="#br0" timeOffset="7130.37">8990 14537 43311 0,'0'-8'1920'0,"0"1"384"0,0 4-1840 0,2-3-464 0,2 2 0 0,1 1 0 0,2 0-1280 0,4-7-336 0,9-3-80 0,7-3-16 0,6-5-672 0,0 3-144 0,-2 2-32 16,-4 2 0-16,-5 3 1936 0,-3 4 384 0,-6 3 80 0,-1 4 16 0,-5 0 1488 0,-1 4 320 0,-2-2 48 0,-2 2 16 15,0 2 240-15,-2 0 48 0,-2 1 16 0,0 3 0 16,-2 1-1344-16,0-1-272 0,0 3-48 0,-3-1-16 0,4-1-352 0,-4 2 0 15,3-1 0-15,-3 0 128 16,1 1-128-16,1-3 0 0,0-1 0 16,-1 0 0-16,1-3 0 0,-1 1 0 0,0-1 0 0,0-3-128 15,-1 4 128-15,-1-5 0 0,-2 3 0 0,0 1 0 0,1-1 0 0,-1 1 0 16,2 1 0-16,-1 0 0 0,3 2 0 16,0 0 0-16,2-1 0 0,3 1 0 0,1-3 0 0,2 1 0 15,4 2 0-15,1-3 0 0,1 3 0 16,3-4-128-16,2 0 128 0,0-2 0 0,2-3-224 0,0 0 32 15,1 0 16-15,0 3 0 0,-1-3 176 16,-1 0 0-16,0 0 0 0,0 0 0 16,-4 1 0-16,-1 4 0 0,-3 1 0 0,-1 2 0 0,-2 1 0 0,-1 3 0 15,-1 1 0-15,-1 0 0 0,-1-1 0 0,-2 0 0 16,1 4 0-16,-3 3 0 0,1-2 0 0,-2 2 0 0,0-4 0 16,-2-2 0-16,0 2 0 0,-2 1 0 15,0-2 0-15,-2-2 0 0,0 0 0 0,0-2 0 0,-4 0 0 0,-1 1 0 16,-2 0 0-16,-3 1 0 15,0-3 0-15,1 1 0 0,1-1 0 0,-5 1-192 0,-7 0 64 0,-5-2-18128 16</inkml:trace>
  <inkml:trace contextRef="#ctx0" brushRef="#br0" timeOffset="14183.55">5856 8216 5519 0,'11'-8'496'0,"1"2"-496"0,-4 4 0 0,-2 2 0 0,1 0 448 0,4-3-16 0,7-2 0 0,13-1 0 0,9-3-144 0,7 1-32 0,-2 0 0 0,-2 0 0 0,-4 2 128 0,-4 2 32 0,-4 0 0 0,-8-1 0 16,-7 1 160-16,0 3 16 0,-2-1 16 0,-2-2 0 16,-3 4 384-16,-5-2 80 0,-3 2 16 0,-4 0 0 15,-3 0-256-15,-4 0-64 0,-3 0 0 0,-3 0 0 16,-2-3-320-16,-1 2-80 0,-4-4-16 0,-3 4 0 15,-2-3-16-15,-3-1 0 0,4 4 0 0,0 1 0 16,-2-3 32-16,-2 6 0 0,0 0 0 0,-1 0 0 16,1 2 80-16,0 0 32 0,2 1 0 0,3 0 0 15,2 2 208-15,2-2 32 0,3 0 16 0,5 0 0 16,2 2-368-16,5-3-80 0,6 1-16 0,3 0-12352 16</inkml:trace>
  <inkml:trace contextRef="#ctx0" brushRef="#br0" timeOffset="15995.93">20890 10384 16575 0,'-10'0'1472'0,"2"0"-1168"0,3 1-304 0,4-1 0 0,-1 0 576 15,0 0 64-15,-3-1 16 0,-4 1 0 0,-2 0-656 0,1-3 0 16,4 3 0-16,2-2 0 0,6 0-432 0,0 2 48 15,3 0 0-15,2 0 0 0,2 4 704 0,3-1 160 16,2-3 32-16,3 3 0 0,2 1 544 0,3 1 112 0,4 1 32 0,4 2 0 16,-1 0-320-16,5 2-64 15,0-3-16-15,4 2 0 0,1 0-624 0,4-3-176 16,1-2 0-16,0-4 0 0,1 0 0 16,-1-7 0-16,2 1-160 0,0-2 160 0,-2 1 0 0,2 0 0 15,1 3 0-15,-1-2 0 0,1 0 192 0,-4 0 64 16,-1-3 0-16,-2 2 0 0,-3-2 160 0,-3 2 32 0,-1-2 16 0,-4 3-8768 15,0 0-1744 1</inkml:trace>
  <inkml:trace contextRef="#ctx0" brushRef="#br0" timeOffset="17484.41">21610 10444 24879 0,'0'-6'2208'0,"1"2"-1760"0,0 1-448 0,2 3 0 0,-1 0 880 0,2-3 80 16,2 1 32-16,3-2 0 0,6-2-624 0,3 2-128 0,6 4-32 0,-1 4 0 0,2-1-208 0,1 2 0 0,2 2-144 0,2-4 144 16,1-2 0-16,1 2 0 0,0-1-128 0,0-2 128 0,2 0 144 0,-2 0 80 15,1 0 16-15,-2-2 0 0,1 2 720 0,-2-4 128 16,0 2 48-16,-3 1 0 0,-1-2-624 16,-2 1-128-16,-2 0-32 0,-2 0 0 0,-3-2-352 15,-1 2 0-15,-4 2 0 0,-1-4 0 0,-3 4 0 16,-2 0 0-16,-2-2 0 0,-3 2 0 0,0 0 0 0,-1 0 0 15,-1 2 144-15,-1-1-144 0,-1 2 832 0,-1-1 48 16,-1 2 16-16,2 0 0 0,-1-2-272 0,1 1-48 16,3 0-16-16,0-2 0 0,3 2-560 0,1-3 0 0,2 0 0 15,0 0 0-15,1 0 160 0,2 0-160 16,0 0 128-16,-2 2-128 0,2-2 0 0,-3 4 128 0,1-1-128 16,0 0 0-16,-2 1 0 0,-2 1 0 0,0 2 0 15,-3 0 0-15,0 2 0 0,-1 1 128 0,-2 3-128 0,-1 2 0 16,-1 1 192-16,0 3-64 0,-1 6 0 15,0 1 0-15,0 5-128 0,1 4 0 0,1 5 0 0,3 3 0 16,2 1 0-16,2 2 0 0,0-4 0 0,4 5 0 16,1 0 0-16,2 4 0 0,1 3 0 0,2-1 0 15,-1 4 0-15,0-3 0 0,0-4 0 0,-4-2 0 16,1-1 0-16,-2-1 0 0,1 3 0 0,-3 4 0 16,-2 2 0-16,0 5 0 0,-4 6 0 0,-4 1 0 15,0-8 0-15,-6 10 0 0,-3 12 0 0,-3 4 0 0,-1 4 0 16,0-1 0-16,3-3 0 0,1-9 0 0,3-7 0 15,4-11 0-15,1-5 0 0,2-5 0 0,1-1 144 0,3-3 0 16,-1-6 0-16,1-3 0 0,0-3 80 16,-1-1 16-16,0-3 0 0,-2-2 0 15,0 0-64-15,-2-4-16 0,1-1 0 0,-2 4 0 0,1-1 48 16,-3 3 16-16,1-1 0 0,-1 2 0 0,0 3-224 0,-1 1 0 16,2 3 128-16,-2 0-128 0,-1 3 0 0,3 3 0 15,-1 0 0-15,2 3 0 0,2 3 0 0,1 1 0 16,2 3 0-16,-1-2 0 0,1 0 0 0,1-9 0 15,1-5 0-15,-1-3 0 0,2-7 144 16,0-3 48-16,-1 2 0 0,2-3 0 0,-1-1 0 0,1-2 0 16,-1-2 0-16,2 3 0 0,-2-4-192 0,1 1 0 15,-1-4 0-15,1 2 0 0,-1-2 0 0,-1-2 0 0,2 5 0 16,-1-2 0-16,0 3 0 0,-1 3 0 0,0 3 0 0,0-1 0 16,2 5 0-16,-1 3 0 0,1-1 0 0,0 3 0 15,1 2 0-15,1 4 0 0,3-2 0 16,0 1 0-16,2 1 0 0,0-2 0 0,2-3 0 15,1-1 0-15,0-3 0 0,1-3 0 0,1-3 0 0,-2-2 0 16,1-2 0-16,-2-5 128 0,-1-1-128 0,1-2 192 16,-4-2-64-16,1 0 0 0,-3-2 0 0,0-2 0 15,-1 5-128-15,-1-6 0 0,0 4 0 0,-1-1 128 16,0 0-128-16,0 0 0 0,0 4 0 0,1-3 0 16,-1 5 0-16,1-2 0 0,1-3 0 0,1 2 0 15,0-3 0-15,2 0 0 0,0 0 0 0,1-2 0 16,0-2 0-16,-1 2 0 0,1-4 192 0,0 0-64 15,-2 0-128-15,-1 0 0 0,1 0 0 0,-3-2-176 0,0 0 176 16,-1 0 0-16,-2-1-144 0,-1 0 144 16,0 1 0-16,-3 0 208 0,1-2-16 0,-2 2-16 0,2 2 96 0,-2 0 32 15,2-3 0-15,-1 2 0 0,1 1-128 0,-1 0-32 16,1-2 0-16,-1-1 0 0,0 2-144 0,-1-2 0 16,0 3 144-16,-2-2-144 0,1 1-144 0,-4 1-112 15,-2-3 0-15,-1 2-16 0,-3-1 272 0,-2-2-128 16,-3 1 128-16,-5 0 0 0,-1-2 0 0,-2 0 0 15,-3-1 0-15,-3-1 0 0,1-1 128 16,-2 0-128-16,0 2 0 0,0-3 144 0,2 1 208 0,-2 0 32 16,0-2 16-16,-3-1 0 0,1 0 48 0,-4 0 0 15,0-1 0-15,0 1 0 0,2-1-320 0,-3 5-128 0,0-3 0 16,-3 4 128-16,1 1-128 0,-3 4 0 16,-4 1 0-16,-2 3 0 15,-3 0-640-15,-1 3 0 0,-2 0 0 0,0-1 0 16,2 1-128-16,-1-1-16 0,0-1-16 0,2-1 0 15,3-8-16-15,0-8 0 0</inkml:trace>
  <inkml:trace contextRef="#ctx0" brushRef="#br0" timeOffset="21164.22">21338 10832 6799 0,'-1'2'608'16,"-1"0"-480"-16,1-2-128 0,0 0 0 0,1 0 0 0,0 0 0 0,0 0 0 0,0 0 0 0,-1 0 0 0,1 0 0 0,0-2 1152 0,0 2 240 0,0 0 32 0,0 0 48 0,0 0-240 0,0 0-32 0,0 0-16 0,0 0 32 0,0 0-80 0,0 0-16 0,3-20 0 0,-1 17 32 16,0 2-128-16,-1-1 0 0,2-1-16 0,1 2 16 0,-2-1 512 0,1-2 112 15,0-2 16-15,0 2 16 0,-1-1-144 16,-1-1-16-16,1 2-16 0,-1-3 32 15,-2 0-864-15,-1 1-160 0,0 0-48 0,-3 0 32 16,-2 0-496-16,-2 2 0 0,-2-2 0 0,-4 3 0 0,0 1 0 0,-1 1 0 16,-1 1 0-16,-2 0 0 0,-1 0 0 0,1 0 144 15,-1 3-144-15,1 1 208 0,-2 5-48 0,1-2-16 16,2 4 0-16,1-1 32 0,-1 0 48 0,3-1 16 16,-1 1 0-16,3 0 16 0,2-1-256 15,1 0 160-15,1 1-160 0,2-1 128 0,1 0 112 0,1 4 16 16,2-1 0-16,1-1 0 0,0 4-256 0,1 1 0 15,1 3 0-15,0-3 0 0,1 0 0 0,3 0 0 0,0-1 0 16,2 1 0-16,3-4 0 0,-1-2 0 0,2-1 0 0,1-4 0 16,3 1 0-16,1-1 144 0,1-1-144 15,0-4 128-15,1 2 0 0,1-4-128 0,-2-2 192 0,-3 1-64 16,0 0-128-16,0-2 0 0,1 0 144 16,-2-4-144-16,-1 3 0 0,-1-4 128 0,-2 4-128 15,-2-4 0-15,-1 4 0 0,-2-4 0 0,0 1 0 0,-2-1 0 16,-1 1 0-16,0-4 0 0,-1 3 0 0,-2-2 0 15,0 1 0-15,-1 0 0 0,2-2 0 0,-2 1 0 16,1 0 0-16,1-1 0 0,1 3 0 0,1-2 0 16,0 2 0-16,0 4 0 0,2 0 0 0,1 0 128 15,0 2-128-15,0 4 0 0,0 0 0 0,2 4 0 16,0-2 0-16,0 4 0 0,1 0 0 0,1 1 0 16,-1 2 0-16,0-1 0 0,1 3 0 0,0 0 0 15,-1 4 0-15,-1 1 0 0,0-1 0 16,-2 2 0-16,2 2 0 0,-1-1 0 15,0 5 0-15,0-5 0 0,0 4 0 0,0-3 0 0,1-2 0 0,0 2 0 0,2-1 0 16,-2-2 0-16,0-1 0 0,-1-5-128 0,0 0 128 0,-1-1 0 16,1-2-144-16,-1-4 144 15,-1 3-1568-15,1-6-240 16,0 0-48-16,0 0-14352 0</inkml:trace>
  <inkml:trace contextRef="#ctx0" brushRef="#br0" timeOffset="22753.91">21635 11092 14735 0,'-2'-9'1312'0,"2"4"-1056"0,0 3-256 0,0 2 0 0,0 0 144 0,-1-2-16 0,0 0-128 0,0-3 192 0,-2-1 64 0,1 2 0 0,-2 1 0 0,2 0 0 0,-1 3 960 0,1 3 192 0,0 0 32 0,2 4 16 0,2-1 608 0,0 4 128 16,1 0 32-16,0 2 0 0,1 3-624 0,1 1-128 16,0 2-32-16,0 2 0 0,0 5-944 0,-1-2-192 15,-2 5-48-15,0-4 0 16,-2 2-400-16,0-1-96 0,0-3-16 0,-1-2 0 15,-1-1-800-15,-1-3-160 0,1 2-48 0,-2-4 0 16,0 1-608-16,-1-5-128 0</inkml:trace>
  <inkml:trace contextRef="#ctx0" brushRef="#br0" timeOffset="23398.48">21781 11143 37775 0,'-4'-4'3360'0,"1"2"-2688"0,2 2-544 0,2-3-128 15,2 2 432-15,-1-2 48 0,1 0 16 0,2-7 0 16,3-1-496-16,5-3-128 0,3-1-16 0,2 2 0 0,2-3-16 0,2 3 0 16,4-3 0-16,0 4 0 0,2 2 160 15,-2 4 0-15,-3 0 0 0,-1 3 128 16,-2 3-128-16,-4 5 0 0,-2 0 0 0,-6 1 0 0,0 5 0 0,-6 2 0 16,0 3-176-16,-4-4 176 0,0 4-320 0,-2-2 48 15,-1 1 0-15,-2-3 0 0,-1 2 272 0,0-2-160 16,-2-2 160-16,1-2-128 0,-1 2 128 15,2-3 0-15,-2-4 0 0,2 1 0 0,0 1 0 0,0-1 0 16,0-2 0-16,-1-1 0 0,2 2 0 0,0 1 0 16,1-2 0-16,2-2 0 0,2 1 0 0,1-1 0 15,1 3 0-15,1-3 0 0,3 0 0 0,-1 0 0 16,2 0 0-16,0 0 0 0,3 2 0 0,-2-2 0 16,0 1 0-16,0 2 0 0,0 1 0 0,1-2-128 15,-2 4 128-15,0-2-128 0,-2 2 128 0,1 0-128 16,-2 0 128-16,0-2-128 0,0 2 128 0,-1-3 0 15,1 1 0-15,-1-2 0 0,1 2 0 0,0-4 0 0,-1 2 0 16,1-1 128-16,1 2-128 0,0 1 0 0,1-1 0 16,0 4 0-16,0 1 0 0,-2 1 0 0,2 2 0 0,-3 1 0 15,0 3 0-15,-1 1 0 0,-1 3 0 16,-2-3-128-16,0 2 128 0,-1-1 0 0,2-4 0 0,-3 2-128 16,0 1 128-16,0-4 0 0,0 1 0 0,-1-2 128 15,-1 0 224-15,1-5 48 0,1 2 16 0,-2-2 0 16,1-4-32-16,-3 2-16 0,0-2 0 0,0 2 0 0,-4-1-368 15,-2 0 0-15,-1-1 0 0,-2 0 0 16,-3 1-1456 0,0 0-256-16,0 1-48 0,-2 1-16 0,-1 1-1648 15,-2 2-336-15</inkml:trace>
  <inkml:trace contextRef="#ctx0" brushRef="#br0" timeOffset="24091.02">21177 11834 34095 0,'0'-11'1504'0,"0"4"320"0,1-2-1456 0,-1 5-368 0,0 0 0 0,0 2 0 0,-1-1 192 0,0-3-16 0,-2-1-16 0,0-3 0 0,-3-2-160 0,-2 2 0 0,1 4-192 0,-2-1 192 15,-1 5 0-15,0-1 0 0,-1 3 144 0,-1 3-16 16,-1-1 416-16,1 2 96 0,0 2 0 0,-2 0 16 16,2 2-208-16,-1 1-64 0,1-2 0 0,0 2 0 15,-1-1 0-15,2 0 0 0,1 0 0 0,3-1 0 0,1-1-208 0,1 1-48 16,0-1-128-16,1 3 192 0,0 1-192 0,2-1 144 16,1 4-144-16,-1 2 128 0,4 1-128 15,-1 0-176-15,3 4 48 0,1 1 0 16,-1-1 128-16,5 2-128 0,1-1 128 0,0 1-128 15,1-4-160-15,1-1-32 0,2-4 0 0,0 0 0 16,0-3 320-16,3-7-192 0,-1 2 192 0,0-5-160 0,-1-2 160 0,1-4-208 16,0-4 80-16,0-5 128 0,0 1-176 0,0-4 176 15,1-2-128-15,-3-1 128 0,-2 5-304 0,-1-6 32 16,0-4 0-16,-1 1 0 0,-1-1 272 0,-3 1 0 0,-2 1 0 16,-2 4 0-16,0 1 0 0,-4 6-128 15,0 4 128-15,-1 3 0 0,-2 2 0 0,0 4 0 16,-1 4 0-16,-1-1 0 0,-1 6 0 0,1-1 256 0,1 3-64 0,0 2 0 15,2 3 208-15,0-1 48 0,3 4 0 0,0-3 0 16,3 0-80-16,1-2-16 0,2 0 0 0,1-1 0 16,1 0-144-16,1 0-16 0,2-1-16 0,-1 0 0 15,1 1-176-15,2 0 0 0,-3 0 0 0,1-1 0 16,-1 2 0-16,-2-2 0 0,2 3 0 0,-3-1-176 16,2 0-1008-1,-2-1-208-15,-2 0-32 0,-1-4-9744 16,0-2-1952-16</inkml:trace>
  <inkml:trace contextRef="#ctx0" brushRef="#br0" timeOffset="24947.16">21514 12018 30399 0,'-9'0'2704'0,"3"0"-2160"0,2 0-544 0,3 0 0 0,2 0 1360 0,-2-2 176 0,-1 1 16 0,-2-2 16 0,0-1-1200 0,1-2-240 0,3 0-128 0,2-4 128 0,1 2-128 0,3-2-192 0,3 0 64 0,1 1 0 0,2-1 416 0,2 0 96 16,2 2 0-16,0 0 16 0,3 2 208 0,-3 1 32 15,1 4 16-15,-2 1 0 0,-1 4-336 0,-5-1-80 16,1 3-16-16,-2 4 0 0,-2 8-224 0,-2-1 0 0,-3 4 0 16,-1 1 0-16,-4 3-128 0,-3 3 128 15,-1-2-192-15,-2-1 192 0,1 1-400 0,-1-4 16 0,-3 1 16 16,2-4 0-16,-1 0 368 0,-1-3 0 16,1-1 0-16,1-2 0 0,1 0 0 15,0-2 0-15,1 0 128 0,2 0-128 16,0-3 288-16,0 2-32 0,0 1 0 15,2 2 0-15,0 2-128 0,3 1-128 0,-1-2 192 16,1 1-192-16,0-3 0 0,2-2 0 0,3 2 0 16,-1-4 0-16,2 0 0 0,1 2 0 0,0-4 0 0,1 2 0 15,2 0 0-15,-2-1 0 0,0-4-160 0,1 2 160 16,2-3-704-16,0 0-64 0,-2-2 0 16,2 0-10576-16,1-2-2112 0</inkml:trace>
  <inkml:trace contextRef="#ctx0" brushRef="#br0" timeOffset="25446.65">21860 12049 27647 0,'-6'-2'2448'0,"1"2"-1952"16,1 0-496-16,3 2 0 0,1-2 1488 0,-2 0 208 15,-1 1 32-15,-2-1 16 0,-1 0-1376 0,-1 0-368 16,4 0 0-16,1-1 0 0,2-1 576 0,3-1 16 15,2 0 0-15,1-1 0 0,3 1 384 0,1-3 80 16,3 2 16-16,1 1 0 0,3 0-624 0,-2 1-112 0,1 1-16 0,-2 1-16 16,-1 3-304-16,0 0 0 0,-2 0 0 0,-1 1 0 15,-3 2 0-15,-1 1 0 0,-2-4 0 0,-3 2 0 16,0-1 0-16,1-2 0 16,-4 2 0-16,0-3 0 0,-1 2 0 0,0-1 0 0,-2-2 0 0,0 0 0 31,-1-2-624-31,0 2-16 0,-1-3-16 0,-1 2 0 15,0-1-464-15,0 0-96 0,-1 2 0 0,2 2-16 16,-1 0 560-16,1-1 112 0,1 2 32 0,1-1 0 0,1 0 528 0,1 0 0 0,3-2 0 0,3 2 0 16,-1-2 0-16,3 2 0 0,1 0 0 0,3 1 0 15,1 0 0-15,0 0 0 0,2 1 0 0,1-1 0 16,-1 3 0-16,0 1 0 0,1-4 0 0,-1 2 0 0,-1 0 176 0,-1 0-176 16,0 1 192-16,-3 2-192 0,1 0 496 0,-3-1-16 15,-2 3 0-15,0-2 0 16,-2 2-272-16,-2 2-48 0,0 2-16 0,-2 1 0 0,0 1 80 15,0 1 16-15,-1 4 0 0,1-2 0 0,-1-1 112 16,0 2 32-16,1 2 0 0,-1-3 0 0,1 1-128 0,0-2-32 16,-1 1 0-16,-1-3 0 0,1 2-224 0,-1-1 0 15,-1-1 0-15,0 0 0 0,0-4 0 0,-2 4 0 16,1-3 0-16,-3-1 0 0,1 0-352 0,-2-2 32 16,-1-4 16-16,-3 1-16240 0</inkml:trace>
  <inkml:trace contextRef="#ctx0" brushRef="#br0" timeOffset="26098.35">21060 13046 33167 0,'-8'-3'1472'0,"5"2"304"0,-1-2-1424 0,3 0-352 0,1-1 0 0,0 2 0 0,1-2 464 0,-1-5 32 0,2-4 0 0,1-6 0 0,-1-2-320 0,1-2-176 0,-2 1 192 0,-1-1-192 15,-1 5 256-15,-2 2-48 0,0 3-16 0,-2 1 0 0,-2 2 352 16,0-1 64-16,0 6 16 0,-1-1 0 0,1 6-96 0,-1 0-16 16,1 1 0-16,-2 4 0 0,1 0-320 0,-2 4-64 15,0 0 0-15,0 6-128 0,-1-2 0 0,0 4 0 16,0 4 0-16,-2-2 0 0,1 0 0 0,-1 0 0 16,2-1 0-16,1-1 0 0,1-5 0 15,0-1 0-15,5 0 0 0,0-3-144 16,1 0 144-16,2-2 0 0,1 1 0 0,0-1 0 0,1 0 0 15,1 1 0-15,1 2 0 0,0-2 0 0,4 3 0 0,-1 3 0 16,2-1-144-16,4 0 144 0,0 1 0 16,2-1 0-16,2-4 0 0,2-2 0 0,1 0 0 15,0-4-176-15,1 0 176 0,0-4-128 16,0-3-320-16,0-2-48 0,-2-3-16 0,2-6 0 0,0 1 384 0,-2-5 128 0,1-2 0 16,-3-5-144-16,0-1 144 0,-1-2 0 0,-5-1 0 0,-3 0 0 31,-2-1-832-31,-2 0-64 0,-5 1-32 0,-3 2 0 15,0 1-864-15,-3 0-192 0,-1 3-16 0,-1 5-16 0,0 5 1520 0,2 4 304 16,0 6 192-16,1 4-208 0,1 1 1472 0,-1 4 288 0,0 2 64 0,2 4 16 16,1 2-96-16,2 2 0 0,1 4-16 0,2 3 0 15,3 5-1136-15,1 0-240 0,2 3-144 0,2 1 192 0,2 1-192 16,1 2 0-16,3-1 0 0,-1-1 0 0,0-3 0 16,1 0 0-16,4 2 0 0,-3-3 0 0,1 2 0 0,-3-4-144 15,1-3 144-15,-3-2-11392 16,-1-4-2192-16</inkml:trace>
  <inkml:trace contextRef="#ctx0" brushRef="#br0" timeOffset="26701.06">21509 13014 43311 0,'-13'1'1920'0,"3"-2"384"0,2 1-1840 0,3-3-464 0,5 2 0 0,0 1 0 0,0-1-304 0,-3 0-144 0,1-3-48 0,-1-2 0 0,3-3 256 0,0 2 48 0,5-2 16 0,1 3 0 15,3-3-16-15,1 4 0 0,4-1 0 0,0 1 0 16,4-1 192-16,0 2 0 0,2 0 160 0,0 1-160 15,1 3 0-15,-3 0 0 0,-2 1 0 0,-1 5 0 16,-2 0 0-16,-5 3 0 0,-1 1 0 0,-4 2 0 16,-2 4-160-16,-3 3 160 0,-2 1-128 0,-3-2 128 15,-2 2-208-15,-1 1 32 0,-2-1 16 0,-3 1 0 16,3-4 160-16,-3-1 0 0,0 2 0 16,-1-9-128-16,2 1 128 0,1-1 0 15,0-4 0-15,2 0 0 0,3-4 0 0,0 2 0 0,3-3 0 16,2 0 0-16,1 0 0 0,2-3 0 0,2-1 0 0,1 1 0 0,2-1 0 15,1 1 0-15,2 0 0 0,0 0 0 0,1 1 0 16,0 2-160-16,2 0 160 0,-1 2-160 0,-2 1-160 0,1 0-48 16,0 0 0-16,-3 2 0 0,0 1 240 0,-1-1 128 15,0 1-160-15,-2 0 160 0,-1 2-320 0,-1 0 16 16,0 2 16-16,1-3 0 0,-2 0 288 0,0 2 0 16,1-3 128-16,0 1-128 0,2 4 128 0,-1-1-128 15,3 0 0-15,0-1 144 0,1-2-144 0,-1 2 0 16,1 1 0-16,-1 0 0 0,0 2 0 0,-1 0 0 15,0 2 0-15,-1 1 0 0,-1-2 0 0,-1 2 0 16,-2-2 0-16,-1-1 0 0,0 0 0 0,-2 0 0 16,2-1 0-16,-2-1 0 0,0-3 464 0,1-1 64 0,-2-1 16 15,1-1 0-15,-1-2-384 0,-1 0-160 16,-2-4 128-16,-2 1-128 16,-1-3-448-16,-2 1-160 0,-5-4-32 0,0 1-16 15,1-2-2480-15,-2 3-512 0</inkml:trace>
  <inkml:trace contextRef="#ctx0" brushRef="#br0" timeOffset="27279.33">21841 13043 40543 0,'-10'-1'1792'0,"4"-2"384"0,1 0-1744 0,3 3-432 0,0-2 0 0,2 0 0 0,2 2 192 0,-1-5-32 0,0 2-16 0,0-6 0 0,4 2-512 0,0-6-96 0,4 3-32 0,0-2 0 0,2 0 272 0,1-2 48 15,2 2 16-15,2-1 0 0,0-2 480 0,2 4 80 16,2-1 32-16,0 1 0 0,0 1-256 0,-2 2-48 15,2 2-128-15,-3 4 192 0,1-2-192 0,-3 5 0 16,-3 4 0-16,-1 3 0 0,-2 3 0 0,-4 2 0 0,0 4 0 0,-4 1 0 16,-2 2 0-16,-3 2 0 15,-1 2 0-15,-4-1 0 0,1 2 0 0,-2 0 0 0,-3-3 0 16,0 0 144-16,0-6 48 0,0 3 0 0,0-6 0 0,4 0 0 16,-1-3 128-16,2-4 48 15,3 0 0-15,0-4 0 0,4-2-368 0,1 0 0 0,0 0 0 0,3-2 0 16,0-1 0-16,2 2 0 0,1 1 0 0,2 0 0 15,1 0 0-15,0 0 0 0,1-3-176 0,3 0 176 16,-1 1-192-16,-1 4 48 0,0-2 16 0,-2 3 0 16,0-2 128-16,-2 2 0 0,-1 2-144 15,-2 2 144-15,-2-1 0 0,0 0 0 16,-4 1-144-16,0 2 144 0,-2-3 0 0,-2 4 0 0,-1 0 0 0,-3-1 0 16,0 1 0-16,-3 2 0 0,1 4 0 0,-2-2 144 15,2 0-144-15,0 5 0 0,1 1 0 0,-2-4 0 16,3 2 0-16,0-2 0 0,2 1 0 0,-1-3 0 0,3 0 0 15,-1 1 128-15,-1-2-128 0,2 0 0 16,0-5 0-16,0 0 0 0,-1 1 0 0,-1-3 0 0,-1 0-384 0,-2-5-16 16,-1-1 0-16,-2-1-17840 15</inkml:trace>
  <inkml:trace contextRef="#ctx0" brushRef="#br0" timeOffset="28118.06">21092 13935 25791 0,'0'-4'2304'0,"0"3"-1856"0,0-1-448 0,0-2 0 0,1 1 768 0,0 1 64 0,2-4 16 0,1-5 0 0,-1-2 0 0,2-3 0 16,1 1 0-16,-2-1 0 0,1 4 176 0,-3-2 16 15,0 3 16-15,-1 0 0 0,-1 2-352 0,-1 0-64 16,-2-1 0-16,0 1-16 0,-2-1 16 0,-3 1 16 16,-2 2 0-16,0-2 0 0,-2-1-288 0,-2 4-64 15,0 0-16-15,-4 2 0 0,0 2-288 0,-2 2 128 16,-1 2-128-16,0 5 0 0,1-1 176 0,0 7-176 0,1 2 160 16,-1 5-160-16,1 2 128 0,1 3-128 0,0-2 0 0,2 5 0 15,3-2 0-15,2 0 128 16,1-2-128-16,1 1 0 0,4-3 0 0,1 1 0 15,2-5 0-15,2 1 0 0,1-3 0 0,3 0 0 0,1-4 0 0,1 1 0 16,1-4 0-16,3 1 0 0,3-3 0 0,1-1 0 16,1 0 0-16,1-2 0 0,2-2 0 0,0 2 0 15,2-2 0-15,1-4 0 0,1-1 0 0,1 0 0 16,-1-5-128-16,1-3 128 0,1-1 0 16,-3-2 0-16,0-1-304 0,-1-2 48 0,-2-5 16 0,-1-1 0 31,-2 2-416-31,-1-5-96 0,0-1-16 0,-5-1 0 0,-1-1 192 15,-1 0 16-15,-2 0 16 0,-1-3 0 0,-2 4 288 0,-3 0 64 16,0 4 16-16,0 6 0 0,-2 2 304 0,-1 8 64 0,1 1 16 0,-2 7 0 16,0 0 368-16,0 7 64 0,-1 5 0 0,0 4 16 0,2 6-64 0,3 4-16 15,1 5 0-15,1 1 0 0,1 5-448 0,5-2-128 16,-3-3 0-16,4 3 0 0,-1-4 0 0,3 3 0 16,0-1 128-16,1-4-128 0,0-2 0 0,0-2 0 15,2-3 0-15,-2-4 128 0,-1-3-128 0,-3-2 0 16,1 2 0-16,-1-5 0 15,-2-1-896-15,-1 0-160 0,-1 1-32 0,-1-1 0 0</inkml:trace>
  <inkml:trace contextRef="#ctx0" brushRef="#br0" timeOffset="28573.51">21429 13946 19343 0,'-3'0'1728'0,"0"0"-1392"0,2 0-336 0,0 0 0 0,1 0 2112 0,-1 0 336 0,-2 0 80 0,-1 0 16 0,-1 1-400 0,0-1-80 0,2 0-16 0,0 0 0 0,2 0-704 0,0 0-160 0,1 0-32 0,0 3 0 0,1 1-560 0,-1 4-112 16,1 2-32-16,1 2 0 0,-2 7-448 0,-2 1 0 16,1 2 0-16,-1 3 0 0,-1 0 0 0,-2 1 0 15,1-4 0-15,1 3 0 0,0-3 0 0,0-4 0 16,1 5 0-16,1-6 0 0,1 0 0 0,1-3 0 15,2-4 0-15,2-2 0 0,0 2 0 16,3-6 144-16,2 1-144 0,3-4 128 0,0 2-128 0,3-6 0 16,-1 2 0-16,2-5 0 0,3 1 0 0,0-1 0 15,0 1 0-15,1-2 0 16,-3 1-448-16,1 0 16 16,-2 0 16-16,-1 0-11680 0,-1 0-2320 0</inkml:trace>
  <inkml:trace contextRef="#ctx0" brushRef="#br0" timeOffset="28841.54">21643 14001 6447 0,'-7'6'576'0,"0"-4"-576"0,-1 2 0 15,3-4 0-15,3 2 7040 0,0-2 1280 0,0 2 272 0,-3 1 48 16,-4 4-6592-16,-1 4-1344 0,-1 2-256 0,0 3-48 15,3 7-400-15,0 1 0 0,1 5 0 0,2 2 0 16,0 3 0-16,2-2 0 0,2 3 0 0,2 0 0 16,2-3 368-16,2 3 32 0,1-5 16 0,1 3 0 0,2-1-416 15,1-1 0-15,1 3 0 0,-1-2 0 16,1-1-1344-16,0-5-368 16,0-3-64-16,-1-9-14400 0</inkml:trace>
  <inkml:trace contextRef="#ctx0" brushRef="#br0" timeOffset="29317.39">21769 14038 27647 0,'-9'-3'2448'0,"1"-3"-1952"15,2 0-496-15,2-2 0 0,3 6 2624 0,2-2 448 16,-1-2 64-16,0-3 32 0,0-7-2464 0,2-3-480 0,-1-5-96 0,1 4-128 15,3 4 128-15,-1 4-128 16,2 2 0-16,0 6 0 0,2 2 448 0,2-1-16 0,1 6 0 0,2 3 0 16,3 0-208-16,0 0-32 0,2 4-16 0,-2-1 0 15,-4 1-176-15,1 0 0 0,-2 2 0 0,-1 2 0 16,1 4 0-16,-1 1 0 0,-4 0 0 0,-3 0 0 16,-3 0 0-16,-1-6 0 0,-2 0 0 0,-4-1-176 15,1 0 176-15,-4-2 0 0,0 3 128 16,-2-5-128-16,0 0 224 0,-2 0-32 15,0-4 0-15,1-2 0 0,2 0-192 0,0-2 0 0,2-2 0 0,3 0 0 16,1-1 0-16,4 2 0 0,-1-5 0 16,2 4 0-16,4-5 0 0,1 4 0 0,2-1 0 0,3-1-160 0,1 4-32 0,3 1-16 15,2 0 0-15,1 0 0 0,1 1 32 0,-1 2 16 16,0-1 0-16,1 2 0 16,-2 2-304-1,-4 0-64-15,0 1-16 0,-3 2 0 0,-3-3 64 0,-1 4 16 0,-1-1 0 0,-3-2 0 0,2 3 464 0,-3-1 128 16,-2 3 16-16,1-2 0 0,0-1 464 0,1 2 96 15,-1 4 0-15,0-3 16 0,1 0-496 0,-2 5-96 16,1-1-128-16,0 0 176 0,0 2-176 0,-1 1 0 16,0 1 144-16,-1-2-144 15,0 1 128-15,-1-3-128 0,0 2 160 0,1 0-160 0,-2-2 0 0,0 1 0 16,-2-1 0-16,-1-4 0 16,-2 2-288-16,-2-4-96 0,-1-4-32 0,-2-10 0 0</inkml:trace>
  <inkml:trace contextRef="#ctx0" brushRef="#br0" timeOffset="34432.58">31159 7623 29487 0,'1'2'2624'0,"-4"3"-2112"0,1 5-512 0,-3-1 0 0,-1 1 944 0,0 3 80 0,-2 2 0 0,-7 10 16 0,-8 20 240 0,-13 14 32 0,-9 18 16 0,-6 12 0 0,-4 5-784 0,-4 1-160 0,-1 3-16 0,0-3-16 0,-3-3-352 0,-2 2 0 0,-4-2 0 0,2 0 0 16,3-4 0-16,4-9 0 0,3-6 0 15,3-6 0-15,8-2 0 0,1-4 144 0,5-4-144 16,1-4 0-16,4-1 544 0,3-5 0 0,1-3 0 15,4 0 0-15,2-6-336 16,2 0-64-16,4-3-16 0,2-4 0 0,3-3-128 0,3-6 192 0,2-2-192 16,5-5 192-16,1-5-64 0,2-6 0 0,2-2 0 0,2-6 0 15,-1-1 128-15,3-7 32 0,-1-4 0 0,1-6 0 16,-2-7-160-16,2-3-128 0,-1-2 144 0,0-10-144 0,-1-1 0 16,0-9 0-16,1 0 0 0,-2-3 0 0,-1-5 0 0,1 2 0 15,-1-1 0-15,1 0 0 0,1 5 0 0,0 5 0 16,1 5 0-16,-1 8 0 0,-1 8 0 0,-1 3 0 15,1 7 0-15,-1 2 0 0,-1 5 0 0,-1 3 0 16,1 4 0-16,-2 2 0 0,2 4 0 0,0 0 0 16,-1 2 0-16,1 3 0 0,-4 1 0 0,2 4 0 15,-1 6 0-15,-2 4 0 0,-1 7 0 16,-1 5 0-16,-1 9 0 16,-1 6 0-16,-1 5 0 0,-1 4 176 0,-1 6-48 0,0 3-128 0,1-2 224 0,0-4-64 15,1-5-16-15,1-3 0 0,2-6 16 0,2-5 0 0,2-2 0 0,2-6 0 16,4-4 128-16,4-2 32 0,3-5 0 0,5-1 0 15,3-5 80-15,3-5 32 0,4-4 0 0,6-5 0 16,4-2-64-16,7-8-16 16,8-4 0-16,7-6 0 0,5-3-224 0,6-9-128 15,5-4 128-15,2-7-128 16,3-8-720-16,0-12-224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45:26.90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14858 7975 43311 0,'3'-3'3840'0,"-2"1"-3072"15,0 2-608-15,1 2-160 0,0 1-464 0,1 0-128 0,1 1-32 0,3 5 0 0,1 1 480 0,2 4 144 0,4 9 0 0,-1 5 0 16,1 4 0-16,-2 4-128 0,1 10 128 0,-1 2 0 16,0 2 0-16,1 8 0 0,0 7 0 0,1 5 0 15,1 6 0-15,-3 7 0 16,1 9 0-16,-2-1 0 0,-3 1 0 0,0-1 0 0,-3 4 0 0,-5 5 0 16,-1 2 0-16,-4 2 0 0,0-9 0 15,-5 13 0-15,-3 9 192 0,-1-3 32 0,1-10 16 0,-3 0 0 16,1 3 128-16,2-8 16 0,2-7 16 0,1-5 0 15,1 2-16-15,0-3 0 0,2 1 0 0,1-4 0 16,1-7-16-16,1-6-16 0,2 2 0 0,0 1 0 16,2 4-176-16,2-2-48 0,-2-6 0 15,0-2 0-15,0-8-128 0,-2 4 0 0,1 10 0 16,0 0 128-16,-2 0-128 0,1-3 0 0,-1-7 0 16,1-3 0-16,0-3 0 0,-2 0 0 0,1-3 0 0,0 2 0 0,-2-5 0 0,1-3 0 15,-1-5 0-15,1-7 0 0,-1-7 0 0,3-5 128 16,-3-4 0-16,1-5 0 0,1-3 192 0,-1-2 16 15,1-4 16-15,1-2 0 0,1-4-128 0,-2-4-32 16,1-2 0-16,-2-4 0 0,0-2-192 0,1-4-160 16,-2-6 32-16,1-2-14256 15,-1-2-2832-15</inkml:trace>
  <inkml:trace contextRef="#ctx0" brushRef="#br0" timeOffset="1674.14">14740 12329 30399 0,'-11'-2'2704'0,"1"2"-2160"0,5-2-544 0,3 2 0 0,2-2 1136 0,-2 0 112 0,-4 0 32 0,-5-2 0 0,0-2-592 0,-1-3-112 0,5 2-32 0,2 2 0 0,1 1-352 0,2 2-192 0,2 0 192 0,0 2-192 0,0-2 0 0,0 2 0 0,1 2 0 0,0-2 0 16,1 0 160-16,-1 2 128 0,1-2 32 0,2 1 0 16,-4-1 384-16,0 0 96 0,20-1 16 0,-10 1 0 15,1 0-272-15,2 1-48 0,2 0-16 0,4 2 0 16,4 0-240-16,6 0-48 0,2-2-16 0,5 2 0 15,6 0 0-15,3 0 0 16,7 0 0-16,-1 0 0 0,-2 1-176 0,6-2 0 0,8-1 0 16,0-2 128-16,0-3-128 0,1 2 0 0,3-2 0 0,-1-1 0 15,2 4 0-15,-2-4 0 0,0 1 0 0,-1 1 0 16,1-4 0-16,2 1 0 0,3 3 0 0,0 0 0 0,0-1 0 0,0 4 0 16,1 0 0-16,0 2 0 15,0 0 0-15,-1 1 0 0,1 3 0 0,-3-6 0 0,-1 1 0 16,-2-2 0-16,-1-2 0 0,2-3 0 0,1 0 0 15,-1 0 0-15,-3-2 192 0,-2 2-64 0,-5 0 176 0,-1 1 16 16,-1 0 16-16,-3 0 0 0,-1 1-112 0,-3 1-32 16,-2-2 0-16,-5 4 0 0,-3-2-192 0,-6 1 0 15,-1 4 0-15,-4-2 0 0,-2 4 0 0,-3-2 0 16,-1 1 0-16,-2-3 0 0,-1 3 0 0,0-3 0 16,0 3 0-16,0-3 0 0,0 1 0 0,-1-1 0 15,1 0 0-15,-2-1 0 0,2 1 128 0,-3-3 0 0,0 1-128 16,-1-2 192-16,-2 2-192 0,-2 1 0 15,0-2 0-15,-3-1 0 0,-2 4 192 0,0-2-48 16,-2 1-16-16,-2 1 0 0,-1 0 0 0,0 0 0 0,-1 0 0 16,-1 0 0-16,1 0 96 0,1 0 16 15,-1 1 0-15,0-2 0 0,1 1-32 0,-2 0 0 0,2 0 0 0,0 0 0 16,0 0-64-16,0 0-16 0,0 0 0 0,0 0 0 16,0 0-128-16,14-15 0 0,-9 11 0 15,0-2 128-15,0 0 16 0,1-3 0 0,0 2 0 0,-2-2 0 16,1-1-144-16,-1 0 0 0,-2 0 0 0,0-2 0 15,0 0 192-15,-4-7-64 0,2 0 0 0,0 0 0 16,-1-4 128-16,0-4 32 0,1-2 0 0,-1-5 0 16,2-2-16-16,0-5 0 0,2-1 0 0,-1-11 0 0,1 3-16 15,0-14 0-15,2-5 0 0,0-4 0 0,1 0-80 16,-1-6-32-16,0-6 0 0,2-3 0 0,-4 5-144 16,1-12 0-16,0-5 0 0,-2-2 0 0,1 2 128 0,-2 1-128 15,0-5 0-15,-1 1 128 0,-1 0-128 0,0 5 0 16,-2 9 0-16,-2-5-176 0,-1-5 176 15,-1-3 0-15,-2 3 0 0,-1-3-128 0,1 7 128 16,-1 1 0-16,1 1 0 0,0 3-128 0,3 10 128 16,-2-6-192-16,2-1 192 0,0 7-192 15,1 5-256-15,1 8-64 0,1 4-16 0,0 9 0 0,-1 3 240 0,1-1 48 16,-2 1 16-16,1 6 0 0,-1 4 224 0,1 3-176 16,1 4 176-16,-1 5-160 0,0 4 160 0,1 0 0 15,-1 2 0-15,-1 0 0 0,1 5 0 0,2-3 0 16,-1 2 0-16,2 2 0 0,1 1 0 0,1 1 0 15,0-1 0-15,1 0 0 0,-1-5 0 0,0 3 0 0,0 1 0 16,-1 1 0-16,2 0 0 0,-2 2 0 0,0 0 0 0,-2 0 0 16,1 3 0-16,-1 0 0 0,-2 0 0 0,0 1 0 15,-1 0 0-15,0 1 0 0,0 2 0 0,-1-3 0 16,1 1 0-16,0-1 0 0,0 0 0 0,3 2 0 16,-1 0 0-16,2 2 0 0,1-3 0 0,0 3 0 15,0 0 0-15,0 0 0 0,1 2 0 16,-1 0 0-16,2 2 0 0,-2-2 0 0,1 2 0 0,-1-1 0 15,1 2 0-15,0-3 0 0,-1 2 0 0,2-2 0 16,-2 2 0-16,1 2 0 0,-1-3 0 0,0 2 0 16,0 1 0-16,0 0 0 0,0 0 0 0,0 0 0 15,0 0 0-15,1 0 0 0,-1 0 0 0,0 0 0 16,1-2 0-16,-1 2 0 0,0 0 0 0,0 0 0 16,0 0 0-16,0 0 0 0,0 0 0 0,-16-14 0 15,11 11 0-15,-2-3 0 0,0 3 0 0,-3-2 0 0,1 1 0 16,-3-2 0-16,0 2 0 0,-2 0 0 0,0-2 0 0,-3 4 0 15,1-2 0-15,-3-2 0 0,1 2 0 0,-3 2-128 16,-3-2 128-16,-3 1-128 0,1 0 128 16,-4 3 0-16,-3 0 0 0,-6 0 0 0,-4 0 0 15,-6 0 128-15,-9 0-128 0,-4 0 176 16,-3 0-176-16,1-3 0 0,0 0 0 0,-3 3 0 0,0 0 0 16,-1-3 0-16,2-1 0 0,-4 1 0 0,0 0 0 15,-1 1 0-15,3 4 0 0,-2-2 0 0,3 3 0 0,-3 0 0 16,-3 4 0-16,-2-4 0 0,2 1 0 0,3 2 0 0,3 0 0 15,2 3 0-15,-1-3 0 0,-3 0-176 16,-3-2 48-16,3 0 0 0,5-1 128 16,-1 2 0-16,1-3 0 0,1 0 0 0,1-2 0 0,4-4 0 15,1-1 0-15,5-2 0 0,5 1 0 0,4-4 0 0,7 0 0 16,3-1 0-16,4-1 0 0,2-2 0 0,2-1 0 16,2-1 0-1,6 2-1360-15,0 2-240 0</inkml:trace>
  <inkml:trace contextRef="#ctx0" brushRef="#br0" timeOffset="3237.32">12989 10428 24879 0,'-3'-2'2208'0,"0"0"-1760"0,-2 2-448 16,1 0 0-16,1 0 3216 0,2-2 560 0,0 2 128 0,-2-4 0 0,0-1-2688 0,-1-2-528 0,2-6-112 0,4-3-32 0,4-2-544 0,3-7 0 0,4-1 0 0,4-6-144 0,1-3 144 0,3-3 128 0,3-3-128 0,-1-3 176 16,2 0-176-16,0 0 128 0,1-1-128 0,-2 2 128 15,0 1 80-15,-1 4 16 0,1 3 0 0,-2 4 0 16,0 5 48-16,-1 1 16 0,-2 7 0 0,-3 2 0 16,-1 2 208-16,-3 3 32 0,1 4 16 15,-4 0 0-15,1 4-320 0,-1 6-64 0,-2 4-16 0,1 6 0 16,-2 8-144-16,0 8 0 0,0 3 0 0,1 5 0 15,-3 3 0-15,3 5 0 0,-1 6 0 0,2 1 0 16,2 1 0-16,2 0 0 0,2-4 0 16,2-2 0-16,0-7 0 0,-1-1 0 0,1-7 0 15,-2-5 0-15,-3-1 0 0,-1-7 0 0,-3-1 0 16,0-7 0-16,-2-2 0 0,-2-5 0 0,0-2 0 0,-1-6 0 0,2-2 528 0,1-6 80 16,1-4 16-16,0-9 0 0,3-7-240 0,1-8-64 15,1-5 0-15,-1-6 0 0,0-2-320 0,0-8 0 16,0-2 0-16,1-4 128 0,2 2-128 15,1 4 0-15,-1 4 0 0,0 4 0 16,-2 11 0-16,-1 5 0 0,1 6-144 0,-2 9 144 0,-2 6 0 0,-1 8 0 16,-2 6 0-16,0 4 0 0,-2 6 0 0,1 2 0 15,-2 8 0-15,3 3 0 0,-1 5 0 0,3 0 0 16,2 7 0-16,2 0 0 0,2-1 0 0,0 0 0 0,2-1 0 16,5 3 0-16,2 8 0 15,2 4 0-15,2 2 0 0,-3-1 0 0,-1-2 0 0,-2-3 0 16,-3 1 0-16,-1-2 0 0,-2 1 0 0,0-5 0 15,-2-2 0-15,-1-5 0 0,-1-2 0 0,1-3 0 0,2-1 0 16,-1-8 0-16,-1-3-224 0,1-7 32 0,1-5 0 0,0-4-21312 16</inkml:trace>
  <inkml:trace contextRef="#ctx0" brushRef="#br0" timeOffset="4219.32">16211 7254 4607 0,'0'-3'400'0,"0"1"-400"0,0 1 0 0,1-2 0 0,1 1 4224 0,-1 0 768 0,0-1 160 0,2-4 32 0,2-4-3504 0,1-2-688 0,1-3-144 0,-2-3-16 0,0-1 0 0,-2-1 16 0,-2-1 0 0,-1 0 0 0,-1-4 0 0,-1-3 0 0,1 1 0 0,0-3 0 15,-2-1 368-15,2-2 80 0,0 1 16 0,1-4 0 16,1-1-256-16,2 1-48 0,-1-2-16 0,3 2 0 15,0 5-640-15,0 2-128 0,2 1-32 16,2 1 0-16,0 1-192 0,2 5 0 0,0 2 128 0,-1 2-128 16,0 5 0-16,-2 0 0 0,0 4 0 0,-2 0 0 15,-2 3 0-15,1 5 0 0,-3-2 0 0,1 7 0 16,-2 2 160-16,0 3-160 0,-1 3 160 0,0 7-160 16,1 1 0-16,0-1 0 0,1 6 0 0,3 6 0 15,2 5 0-15,2 7 0 0,3 8 0 0,2 2 0 16,1-1 0-16,1-1 128 0,0-2-128 0,1-1 0 0,0 2 0 15,3-4 0-15,1-1 0 0,-1-6 0 0,0-3 0 16,-1-5 0-16,1-7 0 0,-1-4 0 0,-1-4 0 16,0-6 144-16,-1-4-144 0,-1-7 192 0,1-5 320 0,1-7 64 15,-1-3 0-15,0-5 16 0,3-5 0 0,0-6 0 16,2-6 0-16,-1-9 0 0,-1-4-240 0,-3-2-48 16,-1-6-16-16,-5-4 0 0,-1-4-32 0,-5 0 0 15,-3 6 0-15,-1 0 0 0,0-4-256 0,-1 5 0 16,1 3 0-16,0 6 0 0,3 8 0 0,-1 7 0 15,2 5 0-15,-2 6 0 0,1 3 0 16,0 4-144-16,-1 4 144 0,-1 2-14320 16,0 5-2768-16</inkml:trace>
  <inkml:trace contextRef="#ctx0" brushRef="#br0" timeOffset="6025.64">19028 7877 22111 0,'-6'-10'1968'0,"1"1"-1584"0,1 3-384 0,2 3 0 0,2-1 1856 0,0 1 304 0,0 0 48 0,0-2 16 0,1-5-768 0,1-3-160 0,3 0-16 0,2-2-16 0,0 1-752 0,2 2-160 16,1-2-32-16,-1 3 0 0,1 1-192 0,-2 3-128 16,-2 2 160-16,-2 4-160 0,-2 1 288 0,-2 0-32 15,-1 1-16-15,-3 4 0 0,-2 2 352 0,-1 6 80 16,-3-1 16-16,-1 4 0 0,-2-2-176 0,1 1-48 15,-1 3 0-15,1-2 0 0,2-2-96 16,0 1-32-16,2 1 0 0,1 2 0 0,3-2-64 16,0 4-16-16,1 1 0 0,5 1 0 0,1 4-256 0,2 5 0 15,1-2 0-15,3 5 0 0,2 11 160 0,0 2-32 16,4 5 0-16,-1 5 0 0,1 2-128 0,-3 2 0 16,-1 2 0-16,-1 15 0 0,-4 11 0 0,-5 12 0 15,-4 3 0-15,-6 7 0 0,-3 3 0 0,-3 0 0 0,-2-7 0 16,0-15 0-16,6-15 0 0,3-8 0 15,-1-7 0-15,3-5 0 0,1-7 368 0,0-4 192 16,2-5 32-16,1-4 16 0,1-2-224 0,0-7-32 16,-1 2-16-16,2-3 0 0,0-1-160 0,0-1-48 0,0-3 0 15,2 3 0-15,-1 3-128 0,-2-2 0 0,-1 0 0 0,0 2 0 16,-1 3 0-16,-2-1 0 0,0 3 0 0,-1-1 0 16,-1-1 0-16,-1-2 0 0,2-3 0 0,-1-4 0 15,1-1 0-15,-2-1 0 0,3-4 0 0,0-1 0 16,2-4 192-16,1 0 128 0,1-4 0 15,1 0 16-15,0-1-208 0,1-2-128 0,2-2 160 0,-1 0-160 16,1 0 0-16,-1 0 0 0,1-2 0 0,0 0 0 16,1 0 0-16,-1-2 0 0,0 2 0 0,1-2 0 15,1 0 192-15,0 0-48 0,1-2-16 0,2 0 0 0,0-2-304 16,3-3-64-16,2-1-16 0,2-3-21376 16</inkml:trace>
  <inkml:trace contextRef="#ctx0" brushRef="#br0" timeOffset="8455.99">18949 10424 20271 0,'-4'-2'1792'0,"0"2"-1424"0,2 0-368 0,2 0 0 0,0 0 304 0,0 0-16 0,-1-3 0 16,-2 2 0-16,1-1 1264 0,2-1 256 0,2 2 48 0,3-4 16 0,3 4 48 0,3-3 0 0,2 2 0 0,2-2 0 0,3 1-656 0,1 3-128 0,2-2-32 0,2 1 0 0,-1 2-512 0,0 1-96 0,-1 5-32 0,-1-1 0 0,0 0-336 0,1 4-128 15,-1-1 0-15,2 0 144 0,0 1-144 0,2 0 0 16,0 0 0-16,-1-4 0 15,-4 0 0-15,7-1 0 0,10 0 0 0,11 0 0 0,5-5 144 16,2 0 48-16,1-2 16 0,-3-2 0 0,-3-5 96 0,0 0 16 16,-3-1 0-16,-1 0 0 0,-4 1-192 0,0-1-128 15,-2 4 192-15,0 0-192 0,-2 2 0 16,-4 4 0-16,-2-2 0 0,-4 4 0 0,-2-2 0 16,-3 1 0-16,-3 2 0 0,-3-1 0 0,-3 0 0 0,-2 0 0 15,-1-2 0-15,-3 3 0 0,-1-3 0 0,0 1 0 16,-1-1 0-16,-1 2 0 0,1-2 0 0,-3 0 0 15,2 0 0-15,-2 0 0 0,1-2 0 0,-1 1 0 0,-1 1 0 16,2-3 0-16,-2 1 368 0,0 0-48 16,-1 2 0-16,-1-2 0 0,1 2-96 0,-1-3-32 0,-2 3 0 15,0 0 0-15,-1 0-192 0,-2 3 176 16,0-3-176-16,-1 2 160 0,1-2-160 16,-1 4 0-16,-1-4 0 0,0 3 0 0,2-3 0 0,-2 0 0 0,3 0 0 15,-1 0 0-15,1-3 0 0,0-1 0 0,0 2 0 0,0-4 0 16,1 0 0-16,0-2 0 0,0-1 0 0,-1-3 0 15,1-2 208-15,0 0 16 0,0-6 0 0,0-2 0 16,-1-3 48-16,1-4 16 0,-1-5 0 0,-1-5 0 16,1 1-112-16,-2-5-32 0,0-5 0 15,0-3 0-15,0-2-144 0,-2-4 192 0,0-3-192 0,2 0 192 16,-1-3-192-16,1-1 0 0,2 4 0 0,0-7 0 16,1-2 0-16,2 6 0 0,0 2 0 0,2 5 0 0,-2 2 192 15,1 6 0-15,1 2 0 0,0-2 0 0,0-6 32 0,1 1 16 16,1-1 0-16,-1 6 0 0,1-1-240 15,2 1 144-15,0-3-144 0,-1 1 128 0,2 5-128 0,0-2 0 16,0-4 0-16,1 1 0 0,1 2 0 0,-1-2 0 16,1 1 0-16,-1 0 0 0,1 4 0 0,-1 5 0 15,-1 1 0-15,0 5 0 0,-3 5 0 0,1 3 0 16,-2 8 0-16,0-3 0 0,-2 1-128 16,-2 0 128-16,1 1 0 0,-3 3 0 0,1 0 0 0,-2 1 0 15,1 2 0-15,0-2 0 0,-1 5 0 0,1-2 0 16,-1 2 0-16,2-2 0 0,0 2 0 0,1-2 0 15,1 1 0-15,1 0 0 0,2 0 0 0,1 0 0 16,0-1-144-16,1 0 144 16,-1 0 0-16,2 2 0 0,-2-1 0 0,1 1 0 15,0 3 0-15,0 1 0 0,-1-1 0 0,0 1 0 0,-1 3 0 0,-2 0 0 0,1-1 0 16,-2 2 0-16,2-2 0 0,-1 2-128 0,0-1 128 16,0-1 0-16,1 2 0 0,-2 1 0 0,2-3 0 0,0 2 0 15,0-2 0-15,0 1 0 0,0 0 0 16,0 0 0-16,0 0 0 0,0 0 0 15,-1-1 0-15,1 2 0 0,-1 1 0 0,0 1 0 16,0-3 0-16,-1 3 0 0,1 0 0 0,-1 0 0 0,-1 0 0 16,-1 0 0-16,1 3 0 0,-1-3 0 0,0 0 0 0,-1 1 0 15,0-1 0-15,-1 2 0 0,0-2 0 0,0 0 0 16,0 0 0-16,-2 2 0 0,2 0 0 16,0-2 0-16,0 0 0 0,1 0 0 0,-1 0 0 0,1 0 0 15,-2-2 0-15,2 0 0 0,-1 0 0 0,0 1 0 16,0-2 0-16,-2 1 0 0,0 0 0 0,-3 0 0 0,0 0 0 15,-3 2 0-15,-1-2 0 0,-3 4 0 0,-3 0 0 16,-2-2 0-16,-3 2 0 0,-2-2 0 0,1 4 0 16,-3-4 0-16,0 3 0 0,-1-2 0 0,1 1 0 0,-4 0 0 15,1 0 0-15,-3-2 0 0,2 3 0 0,0-2 0 16,-4 4 0-16,-2-4 0 0,-2 4 0 0,0-1 0 16,-3-1 0-16,3 3 0 0,2 3 0 0,-1-1 0 15,1 1 0-15,-1 3 0 0,2-5 0 0,-1 5 0 16,1-2 0-16,-1 1 0 0,4 3-320 0,3-2 32 15,3 1 16-15,4 0-21280 0</inkml:trace>
  <inkml:trace contextRef="#ctx0" brushRef="#br0" timeOffset="10666.34">15467 7731 23951 0,'-20'-5'2128'0,"4"1"-1696"0,6 1-432 0,4 0 0 0,1 2 960 0,-5-2 128 0,-10-3 0 0,-12-4 16 0,-7-2-496 0,-4 0-96 15,4-2-32-15,3 5 0 0,4 3 16 0,1 0 0 16,1 2 0-16,1 1 0 0,-1 3 384 0,0-3 80 16,1 3 0-16,-2 0 16 0,5 3-16 0,-2-2 0 15,0 3 0-15,2 1 0 0,4-2-416 0,3 0-96 16,6 0 0-16,4 0-16 0,5 1-432 0,4-2 0 16,8 2 0-16,4-1 0 15,7 0 128-15,8 1 64 0,7-2 0 0,9-1 0 0,5 2-48 0,6-1 0 0,6-2 0 0,3 0 0 16,-2 0-144-16,2 0 0 0,4 0 0 15,4 0 0-15,3 2 0 0,0 0 0 0,2-2 0 16,-2 3 0-16,0 0 160 0,1-2-160 0,4 2 192 16,3-3-192-16,0-3 256 0,2 0-64 0,-1-1-16 15,-3 0 0-15,0-1 64 0,4-2 16 16,1 1 0-16,-4-3 0 0,-3 3-256 0,-5 0 0 0,-4 2 128 16,-7 0-128-16,-4 4 0 0,-1-2 0 0,-4 4 0 0,-6-2 0 15,-5 2 128-15,-6 0 0 0,-2 2-128 0,-7 1 192 16,-5-2 48-16,-6 4 0 0,-5-5 0 0,-6 3 0 0,-4 0-240 15,-6-1 0-15,-4-1 0 0,-7 2 0 16,-7-1 320-16,-6-4 32 16,-6 0 0-16,-6 0 0 15,-5 0 0-15,-7 0 0 0,-2-2 0 0,-10-2 0 16,-5 0-208-16,-3-5-144 0,1 2 192 16,3-2-192-16,5 3 272 0,-1 0-48 0,2 0-16 15,-4 2 0-15,-1 0 48 0,-2 2 16 0,1 0 0 0,1 0 0 16,5 2-272-16,-3 2 0 0,-2 0 0 0,-2-2 0 0,-3 4 0 0,7-2 0 0,10 1-128 0,8-2 128 15,6 3 0-15,5 1 0 0,5 1 0 0,1-3 0 0,4 4 0 0,6-1 0 16,6 0 0-16,6-2 0 0,7-1 0 0,6 0 0 16,8 1 0-16,11-2 0 0,11-4 0 0,10 0 0 15,12-4 0-15,11 0 0 0,6 0 0 0,11-3 0 16,12 2-128-16,6-2 128 0,0 2 0 0,3 0 0 0,3 3 0 16,1 0 0-16,-3 4 0 0,-3-4 0 0,-3 4 0 0,-4-2 0 15,-2 2 0-15,-3 0 0 16,-5 0 0-16,-10 2 0 0,-12-2 0 0,-2 4 0 0,-2-2 0 0,-7 2 0 15,-6-4 0-15,-9 2 0 0,-6 2 0 0,-10-4 0 16,-7 3 0-16,-8-3 0 0,-4 1 0 0,-7-1 0 16,-3 0 0-16,-8 0 0 0,-5-1 0 0,-6-2 0 15,-4 3 0-15,-8-2 0 0,-9 0 0 16,-7 0 0-16,-5-4 464 0,0 0 48 0,1-2 0 0,-3 2 0 16,-5-5-256-16,-4 0-64 0,-1 0 0 15,-5-3 0-15,-4 2-64 0,2-4-128 0,10 3 176 0,-4-3-176 16,-3 4 0-16,-3-1 0 0,0 6 0 0,5 5 0 0,5-2 0 15,1 1 0-15,7 3 0 0,-2 0 0 16,1 3 0-16,8 3 0 0,7-2 0 0,5 3 0 16,4 2 0-16,8-1-176 0,5 0 176 0,8 0-160 15,9-1-384-15,7-4-80 0,8 4-16 16,12-6 0-16,14-1-304 0,14-4-64 0,16-3-16 0,20-2 0 16,24-1 0-16,17-5-16 15,11-2 0-15,10 0-18032 0</inkml:trace>
  <inkml:trace contextRef="#ctx0" brushRef="#br0" timeOffset="12166.21">18812 8051 23039 0,'-3'-10'2048'0,"2"4"-1648"0,1 0-400 0,0 4 0 0,1 0 368 0,-1-1-16 0,0-6 0 0,0-6 0 0,0-2 416 0,0-5 96 0,0 1 16 0,1 2 0 0,-1 2 752 0,0 1 160 0,-1 3 16 0,0-2 16 16,0 6-336-16,-3-1-64 0,2 0-16 0,-1 4 0 15,2-1-544-15,0 1-112 0,1 4-32 0,0-1 0 16,0 3-144-16,2-1-48 0,2 1 0 0,1 0 0 16,1 1-256-16,0 2-48 0,3 0-16 0,-1 4 0 15,1 1-208-15,-2 2 0 0,2 3 0 0,-3 5 0 16,0 1 0-16,1 7 0 0,-2 3 0 0,-2 6 0 15,0 4 0-15,-3 10 128 0,-1 4-128 16,-3 7 0-16,0 6 288 0,-3 4 16 0,-1 0 0 0,-3 9 0 0,0 10-160 16,-1 6-16-16,-2 2-128 0,0-2 192 0,2-6 64 15,1-1 16-15,1 3 0 0,3-4 0 0,-1 0-272 16,3-7 128-16,2-11-128 0,1-2 0 16,1-2 128-16,2-3-128 0,2-3 0 0,-1-4 0 0,2 0 368 0,-2-3 16 15,1-6 0-15,-1-8 0 0,0-2-256 0,0-2-128 16,-1-6 160-16,-1 1-160 0,0-10 256 15,-1 0-32-15,0-7-16 0,0-4 0 0,-1-3-80 0,1-4-128 16,1-1 176-16,-2-6-176 0,-1-2 176 0,0-10-176 16,-1-8 160-16,1-9-160 0,1-4 336 0,-1-7-16 15,5-11-16-15,0-10 0 0,3-5-304 0,1-1 0 16,2 4 0-16,3-14 0 0,4-12 0 0,-1-3 0 16,0 4 0-16,0-1 0 0,-3-2 0 0,-1 4 0 15,-3 8-128-15,-2 3 128 0,-1 6 0 0,-2 4 0 16,-1 0 0-16,2-1 0 0,-1 2 0 0,1 5 0 0,-1 3 0 0,2 1 0 15,1 4 0-15,1-2 0 0,3 2 0 0,1-1 0 16,2 8 0-16,2 4 0 0,1 5 0 0,-1 9 0 16,0 7 0-16,-3 5 0 0,0 7 0 0,-3 5 0 15,-3 6 0-15,-3 5 0 0,-2 4 0 0,-2 10 0 16,-3 7 0-16,-4 8 0 0,-2 8 0 0,-5 14 0 16,-4 10-144-16,-5 19 16 0,-1 9 0 0,-1 8 0 15,1 5 128-15,4 6 0 0,1 10 0 0,5 4 0 16,2 0 0-16,7-3 0 0,3 1 0 0,5-6 0 15,3-10 0-15,2-9 0 0,0-5 0 0,1-7 0 16,0-2 0-16,-2-8 192 0,-1-5-64 0,-4-10 0 16,-2-7-128-16,0-2 0 0,-4-3 0 0,1-3-128 15,-3-2 128-15,1-2 0 0,-3-3 0 0,0-7 0 16,2-1 0-16,-2-5 0 0,2-9 0 0,1-4 0 16,2-8 0-16,0-7 0 0,0-7 0 0,0-13-22704 15</inkml:trace>
  <inkml:trace contextRef="#ctx0" brushRef="#br0" timeOffset="13718.03">19598 6362 35935 0,'-2'-6'3200'0,"0"1"-2560"0,1 4-512 0,0 1-128 0,1 0 256 0,0 1 48 0,0 4 0 0,0 1 0 0,-3 4-48 0,0 4 0 0,-3 4 0 0,-4 7 0 0,-4 3-256 0,-3 1 0 16,-3 3 0-16,-2 0 0 0,-5 5 0 0,-3 0 0 15,-2 2 0-15,-3-1-144 0,-1 0 144 0,0-3-192 16,-1 0 192-16,1-5-192 31,2-4-208-31,3-3-48 0,5-5-16 0,0-2 0 0,4-3-2128 0,2-3-416 0</inkml:trace>
  <inkml:trace contextRef="#ctx0" brushRef="#br0" timeOffset="13893.52">18937 6378 41471 0,'0'-2'1840'0,"2"2"368"0,4 0-1760 0,3 2-448 16,2 2 0-16,1 2 0 0,7 0 240 0,11 4-48 0,17 6 0 0,19 6 0 0,13 6-192 0,8 1 0 15,1 5 128-15,1-2-128 0,0 3 0 0,0 3 0 16,-3 0 0-16,-1 3-12464 16,-6-3-2576-16</inkml:trace>
  <inkml:trace contextRef="#ctx0" brushRef="#br0" timeOffset="16702.56">25427 9612 13823 0,'3'-6'1216'0,"-2"0"-960"0,0 3-256 0,0-1 0 0,1 4 272 0,-2-3 16 0,1 0 0 0,1-5 0 0,1-2-288 0,-1 0 0 0,0 0 0 0,-2 4 0 0,-2 1 1568 0,2 1 416 0,0 3 64 0,-1 1 32 0,1 0 624 0,0 0 128 0,0 3 32 0,0-1 0 16,1 3-640-16,1 1-128 0,-2-6-32 0,0 0 0 16,7 23-1104-16,-3-8-240 0,2-2-32 0,-1 5-16 15,1 2-224-15,0 2-64 0,2 4 0 0,-2 5 0 16,0 1-192-16,0 5-64 0,0 4 0 0,-1 0 0 15,-2-3 0-15,-2 13 0 0,-1 12 0 0,-4 6 0 0,-2 2-128 16,-3-2 192-16,0-4-192 0,-1-4 192 16,-2-4-192-16,1-3 0 0,3 0 0 0,-2-4 0 15,2-2 208-15,1-3 16 0,1-2 0 0,0-7 0 0,2-2 80 16,-1-6 16-16,4-2 0 0,-3-5 0 0,0-4-112 16,1-1-16-16,-1-1 0 0,-1-2 0 0,1-4 64 0,1 0 0 15,-1-3 0-15,0-1 0 0,0 0 0 0,2-5 0 16,-1 1 0-16,1-1 0 0,1 0 128 0,-1-1 16 15,1-1 16-15,1-1 0 0,0 2-48 0,0-3-16 16,0 2 0-16,0-2 0 0,0 2-192 0,1-2-32 16,2-1-128-16,-2 1 192 0,2 1-192 0,0 0 0 15,0 2 0-15,-1-2 0 0,2 0 0 0,0 0 0 16,1-1 0-16,1 2 0 0,0-2 0 0,1 2 0 0,2-1 0 16,1-2 0-16,1 3 0 0,-1-2 0 0,1 2 0 15,3-2 0-15,4-1 0 0,7 1 0 0,3 1 0 0,6-4 0 16,4 4 0-16,5-2 0 0,6 1 0 15,4-2 0-15,1-1 0 0,7 0 0 0,3-1 0 16,3-1 0-16,-1 4 0 0,2-1 0 0,1-3 0 0,-1 3 0 16,-4-4-144-16,3 4 144 0,6-3 0 0,0 3-144 15,-3 1 144-15,1-1 0 0,-1 1 0 0,-1 1 0 16,1 4 0-16,-1 3 0 16,3-3 0-16,-3 4 0 0,-1-2 0 0,-3-1 0 0,-1 2 0 15,-1-1-128-15,1 2 128 0,0 0 0 0,-1-4 0 0,-1 2 0 16,-1-1 0-16,-3-1 0 0,-4 0 0 0,-2-1-128 0,-1 1 128 15,-2 0 0-15,2 0 0 0,-5-2 0 0,-4 2 0 16,-3-3 0-16,0 2 0 16,-6-3 0-16,-2 2 0 0,-1-2 0 15,-3-1 0-15,-1 1 0 0,0-2 0 0,0 0 0 0,0 2 0 0,-2-2 0 16,2 2 0-16,-1-1 176 0,0 2-176 0,-2-1 192 0,0 0-192 16,-5 2 0-16,1 2 0 0,-4-3 0 0,-1 2 0 0,-1 1-192 15,-3 0 64-15,-2 1 128 0,1 2-128 0,-3-3 128 16,-1 2 0-16,1 0 0 0,-2 0 0 0,-2-1 0 15,1 2 0-15,-1-1 0 0,0-2 0 0,-1 0 0 16,-1 1 0-16,1-1 0 0,0 0 0 0,-1 0 0 16,2 0 0-16,-1-1 0 0,0 1 0 0,0 0 0 15,-1 0 0-15,0 0 0 0,0 0 0 0,0 0 0 16,0 0 0-16,0 0 0 0,0 0 0 0,0 0 0 16,0 0 0-16,0 0 0 0,0 0 0 0,0 0 0 0,0 0 0 15,0 0 0-15,0 0 0 0,0 0 0 0,0 0 128 0,0 0-128 16,-21-8 0-16,19 8 0 0,-2-2 0 15,0 2 0-15,1 0 0 0,0-2 0 0,2-2 0 16,0 2 0-16,0-2 0 0,1-2 0 0,0 0 0 16,0-1 0-16,2-2 0 0,-1-3 0 0,3-1 128 0,-2-3-128 15,2-5 0-15,0-3 0 0,0-3 0 0,-2-3 128 16,0-4-128-16,0-5 0 0,-2-4 0 16,0-5 0-16,0-8 0 0,0-2 0 0,0-7 0 0,0-6 0 15,0-2 0-15,1-2 0 0,0 2 0 0,3-3 0 16,1 7 0-16,0 3 0 0,2 5-144 0,-1 7 144 0,-1 4 0 15,0 6 0-15,-1 6 0 0,-2 2 0 16,0 7 0-16,-2 3 0 0,0 3 0 0,-2 7 0 16,0 1 0-16,0 8-128 0,-2 1 128 0,1 2 0 15,0 2 0 1,-2 4 0-16,-1-2-128 0,-1 6 128 16,0-2 0-16,-1 3 0 0,4 2-128 0,-4 0 128 15,2 1 0-15,0-3 0 0,1 2 0 0,-1-1 0 0,1 2 0 0,0-2 0 16,-1 0 0-16,1 2 0 0,-2-1 0 0,0 1 0 0,1 0 0 0,-3 2 0 15,2-2 0-15,-2 2 0 0,-1-3 0 0,-1 1 0 16,0 0 0-16,-1-2 0 0,-1-1 0 0,1 0 0 0,-1-3 0 0,0 1 0 16,-2-2 0-16,-1 0 0 0,-1 1 0 0,-4-1 0 15,-2 1 0-15,-3 1 0 0,-2-4 0 0,-3 4 0 16,-4-4 0-16,-4 2 0 0,-3-3 0 0,-6 0 0 16,-6 0 0-16,-4 0 0 0,-1 0 0 0,-4 2 0 15,-3-2 0-15,-2 2 0 0,0-2 0 16,-7 3 0-16,-8 3 0 0,-7 6 0 0,-4 1 0 0,-5 2 0 15,-3 1 0-15,-3 0 0 0,-3 3 0 16,2-2 0-16,4 0 0 0,-2 1 0 0,-1-1 0 0,1-1 0 0,5 0 0 16,4-2 0-16,6 1 0 0,-1 1 0 0,-2 0 0 0,3-1 0 15,4 1 0-15,2-4 0 0,2-5 0 0,4 2 0 16,2 1 0-16,2-4 0 0,7 2 0 0,4-3 0 16,7-2 0-16,5-3 0 0,4 0 0 0,4-3 0 15,7 0 0-15,6 1 0 0,5 0 0 0,7-3 0 16,4 4 0-16,7-3 0 0,5 2 0 0,5-1 0 15,4 2-864-15,10-4-224 16</inkml:trace>
  <inkml:trace contextRef="#ctx0" brushRef="#br0" timeOffset="19199.5">29610 9467 21183 0,'0'-2'1888'0,"0"1"-1504"0,0 1-384 0,0 0 0 0,2 0 1120 0,-2-3 160 0,1 3 16 0,-1-4 16 0,1 2 720 0,0-1 144 0,1 2 16 0,-2 1 16 0,0 0-496 0,0 0-112 15,0 0 0-15,0 0-16 0,0 0-752 0,0 0-160 16,0 0-32-16,0 0 0 0,0 0-192 0,0 0-64 16,0 0 0-16,0 0 0 0,0 0-384 0,0 0 0 15,0 0 0-15,0 0 0 0,0 0 192 0,0 0-64 16,0 0 0-16,-5 20 0 0,3-15 64 0,1-4 16 16,0 3 0-16,1 1 0 0,-1-4 96 0,1 1 16 15,-1 2 0-15,1-1 0 0,-2 0 32 0,1 2 16 16,0 1 0-16,1 4 0 0,-1 0-192 0,1-2-48 0,0 7 0 15,1 1 0 1,1 2 0-16,1 4 0 0,-1 3 0 0,2 4 0 16,0 3-128-16,-1 2 0 0,2 2 0 15,1 4 0-15,1 1 0 0,-1 3 0 0,-1 4 0 0,0 3 0 16,0 2 0-16,0 0 0 0,0 3 0 16,-2 0 0-16,2 1 0 0,0-1 0 0,-1-1 0 0,-2 1 0 15,2 0 0-15,-3 5 192 0,2 0-192 0,-3-1 192 0,1 3 176 0,-1-1 32 16,0 0 16-16,-1 3 0 0,0 5-288 0,-2 3-128 0,-2 2 0 0,0 4 128 15,-1-2-128-15,0 1 192 0,-2 2-192 0,2-2 192 16,-1 1-64-16,-1-8-128 0,1-5 192 0,0-4-64 16,4-10-128-16,-1-2 0 0,1 0 0 0,-2-1 0 15,1 0 320-15,-2-2 48 0,0 1 0 0,-2-1 0 16,1-2-368-16,-2-3 0 0,-1 1 0 0,0-1 128 0,0-1-128 0,-1 2 128 16,0-1-128-16,0 5 128 0,0-3 128 15,1 0 16-15,0-2 16 0,0 1 0 0,0-3-160 0,0 3-128 16,-1-2 192-16,1 0-192 0,2 0 0 0,-1-3 0 15,2 0 0-15,-2-2 0 0,2-1 0 16,-2-2 0-16,2-1 0 0,-1-3 0 0,1-4 0 0,-2-3 0 16,0-4 0-16,1 2 0 0,-1-1 0 0,0-6 0 15,2 2 0-15,-2-2 0 0,2 0 0 0,0-3 0 16,-1 2 0-16,2 1 0 0,-1-1 0 16,0 1 0-16,1 3 0 0,0 0 0 0,1 2 0 15,-1-2 0-15,0 4 0 0,1 1 0 0,0-2 0 0,-1 0 0 16,2 0 0-16,-1 1 0 0,1-4 0 0,1-1 0 15,0-2 0-15,1-2 0 0,0-3 0 0,1-4 0 16,1-2 0-16,-1-2 0 0,1 2 0 0,-1-2 0 16,1 0 128-16,0 0-128 0,-2 0 256 0,2 0-16 0,-1 0 0 0,1 0 0 15,0 0-240-15,0 0 0 0,0 0 0 0,0 0 0 16,0 0 176-16,0 0-16 16,0 0 0-16,0 0 0 0,0 0 0 0,0 0 0 0,0 0 0 15,0 0 0-15,0 0-160 0,0 0 0 0,0 0 0 0,20-6 0 16,-16 6 0-16,-3-2 0 0,1-1 0 0,1 2 0 15,-2 1 0-15,0 0 0 0,2-2 0 0,-1 0 0 16,1 0 0-16,0-2 0 0,1-1 0 0,1 2 0 16,1-4 0-16,2 0 0 0,2-2 0 0,1-3 0 15,2 2 0-15,1-2 128 0,2-1-128 0,3 0 0 16,0 0 0-16,5-3 0 0,3 0 0 16,1 1 0-16,3 2 0 0,2-2 0 15,-1 1-128-15,0 2 128 0,1 1 0 0,2 1 0 16,1 3-144-16,-2-2 144 0,2 3 0 0,-2-1-128 0,-1 1 128 15,0-1 0-15,2 1 0 0,0 0-128 0,0-1 128 0,1-1 0 0,0 0-208 16,1 2 16-16,0-4 0 0,0 2 0 16,-1 0-208-16,0-4-48 0,-2 2 0 0,-2 1 0 15,-1-1 272-15,-4 0 176 0,-4 4-208 0,0 0 80 0,-4 1 128 16,-1 4 0-16,-2 2 0 0,-3-1 0 0,0 3 0 0,-2-3 0 16,-1 3 0-16,-3 2 0 0,1-1 0 0,-3-2 0 15,-1 2 0-15,0 0 0 0,0-2 0 0,-2 0 0 0,1 0 0 16,-1-2 128-16,0 2-128 0,-1-2 0 15,0 0 0-15,0 0 128 0,0 0-128 0,1-2 0 0,-1 2 0 16,-1-4 0-16,1 2 0 0,0 2 128 0,-1 0-128 16,0 0 0-16,0 0 144 0,0 0-144 15,0 0 192-15,0 0-192 0,0 0 144 16,0 0-144-16,0 0 0 0,0 0 144 0,0 0-144 0,0 0 0 0,0 0 0 16,0 0 0-16,0 0 0 0,17-16 0 0,-14 13 0 15,1 2 0-15,0-1 0 0,-2-2 0 0,2 1 0 16,0 0 0-16,-1-1 160 0,1 1-160 0,1 0 192 0,0 0-192 15,1 1 208-15,-1 1-64 0,1-2-16 0,2-1 0 16,-2 2-128-16,1-2 0 0,2 1 0 0,1-4 0 16,-2 1 0-16,1 0 0 0,0 0 128 0,-2 0-128 15,-1-1 0-15,0-2 0 0,1-1 0 0,-2-1 0 16,-2-3 192-16,1-2-32 0,-2-3-16 0,-2-3 0 0,0-4 176 16,-2-5 16-16,0-6 16 0,-3-5 0 0,1-5 288 0,-1-6 64 15,1-8 16-15,1-8 0 0,0-8-576 16,2-4-144-16,0-11 0 0,1-3 0 0,1-3 0 0,1-6 0 15,3-4 0-15,0 0 112 0,0 4-112 16,3 0 0-16,-1-1 0 0,0-1 0 0,1 7 0 0,-1-3 0 16,-1 2 0-16,2 5 0 0,-2 0 0 15,0 3 0-15,-1 7 0 0,-1 2 0 16,0-1-416-16,-2 2-80 0,-1 2-16 0,-2 5 0 16,0 2 224-16,-2 3 32 0,1 0 16 0,-3 4 0 0,0 6-16 0,0 0-16 15,-1 6 0-15,0 5 0 0,-2 7 272 0,2-2-160 16,-1 8 160-16,-2 2-128 0,3 2 128 15,-2 3 0-15,2 1-144 16,0 3 144-16,0 3 0 0,0 0 0 0,-2 3-144 0,3 3 144 16,0 0 0-16,0 1 0 0,2-1 0 0,-1 4 0 0,1-1-192 0,1 2 0 15,0 0 16-15,0-1 0 0,1 2 176 0,0 0 0 0,0 0 0 0,-1 0 0 16,1-1 0-16,0 0 0 0,0 2 0 16,-2-1 128-16,-1 0-128 0,1 2 0 0,-1-2 0 0,0 1 0 15,1 2 0-15,-2 0 0 0,1 1 0 0,-1-2-128 16,1 4 128-16,1-2-160 0,-1 2 160 0,1-1-160 15,1 1 160-15,-1 1 0 0,2 0 0 0,1 2 0 16,-1-2 0-16,1 0 0 0,1 0 0 0,-1 1 0 16,1-2 0-16,1 2 0 0,-1-2 0 0,0 1-128 15,2 0 128-15,-1 2 0 0,-1-4 0 0,2 3 0 16,-2-3 0-16,0 2 0 0,2 0 0 0,-2-1 0 16,-1 1 0-16,1 0 0 0,-2 2 0 0,1-1 0 0,-2 2 0 0,-1 0 0 15,-1 0 0-15,1 0 0 16,-4 2 0-16,0-1-160 0,-3 2 160 0,-1 3 0 15,-1 0-240-15,-2 2 64 0,-1 0 16 0,-1 0 0 0,1 0 160 16,-2 1 0-16,0 1 0 0,-2 0 0 0,1 2 0 0,-3-4 0 16,0 3 0-16,-2-4 0 0,1 2 0 0,-1-3 0 15,-1-2 0-15,-2-1 0 0,-2 1 0 0,-2-3 0 16,-2 3 0-16,-3-4 0 16,-2 0 0-16,-1 1 0 0,-2-1 0 15,-2 3 128-15,-1-1-128 0,-2-2 0 0,0 1 0 0,-1-2 0 0,-1-1 0 0,0-2 0 16,-1-1 0-16,1 0 0 0,1 0 0 0,3-2-256 15,4 1 64-15,6-11-23248 0</inkml:trace>
  <inkml:trace contextRef="#ctx0" brushRef="#br0" timeOffset="22300.33">26564 8927 13823 0,'1'0'1216'0,"-1"0"-960"0,0 0-256 0,1 2 0 0,-1-2 1984 0,1 0 336 0,1 0 80 0,-1 0 16 0,2 2-1568 0,1 0-304 0,1 0-64 0,1 0-16 15,2 0 336-15,-2-2 64 0,1 3 16 0,0-2 0 16,-1 1 336-16,0-2 64 15,-1 0 0-15,1 0 16 0,1 0 64 0,1-3 16 0,-1 0 0 0,2 1 0 16,0-2-336-16,0-2-64 0,3-2-16 0,-1-4 0 16,2-3-464-16,1-1-112 0,-2-2 0 0,2-2-16 15,0-5-144-15,-2-3-32 0,-1-3 0 0,-1-1 0 16,1 2-192-16,-4-4 0 0,1 2 0 0,-2 0 0 16,-1-2 0-16,0-1 0 0,0 3 0 0,0 1 0 15,0 2 0-15,-2 3 0 0,2 8 0 0,-2 2 0 16,1 7 0-16,-3 3 0 0,-1 5 0 0,0 2 0 15,0 3 0-15,-1 4 0 0,1 5 0 0,1 3 0 16,0 0 0-16,3 5 0 0,0 1 0 0,0 2 0 16,4 3 0-16,-1 1 0 0,3 4 0 0,1-1 0 0,0-1 0 15,2 1 0-15,0 0 0 0,1-5 0 0,0 0 0 0,-2-1 176 16,2-1-48 0,-2-1-128-16,-1-4 0 0,0 2 0 15,-1-1 0-15,-1-1 0 16,1-3 0-16,-2 0 0 0,1-4 0 0,0-2-192 0,1 0 448 0,-2-1 112 15,2-3 16-15,0-5 0 0,0 0 48 0,0-2 16 16,1-3 0-16,0-3 0 0,1-2 96 16,2-4 32-16,0-5 0 0,-1-1 0 0,2-4-80 0,1-3-16 0,-1-5 0 0,1-3 0 15,-1-5-96-15,2-4-32 0,-1-3 0 0,0-1 0 0,-1-3-352 0,0 3 144 0,-1-1-144 16,-1 1 0-16,-2 6 0 0,-2 0 0 16,-2-1 0-16,-2 5 0 15,-1 0-832-15,-1 3-128 0,0 6-32 0,1 3-20464 16</inkml:trace>
  <inkml:trace contextRef="#ctx0" brushRef="#br0" timeOffset="23298.22">31316 11563 26719 0,'-2'0'2368'0,"1"3"-1888"0,2-3-480 0,1-3 0 0,-1 3 240 0,0-2-48 0,0 1-16 0,3-4 0 0,0 0 1184 0,2-2 240 0,1-5 64 0,1 0 0 0,2-4 16 0,0-3 16 16,-1-1 0-16,4-4 0 0,-1-4-736 0,2 0-128 16,1-5-48-16,0-2 0 0,1-6 32 0,0-3 0 15,0-6 0-15,1-2 0 0,3-7-192 0,0-4-48 16,1-3 0-16,-2 2 0 0,1 3-432 0,-1 2-144 16,1 2 0-16,-1 6 0 0,0 7 0 0,-3 6 0 15,-4 9 0-15,-2 8 0 0,-4 7 0 0,-2 8 0 16,-3 4 0-16,-1 4 0 0,-1 2-176 0,-1 11 16 0,-1 5 0 15,2 6 0-15,1 5-128 0,0 4-32 16,2 9 0-16,2 3 0 0,1 1 320 0,1 1 0 0,2 0 0 16,-1 1 0-16,2-2 0 0,-2 2 0 0,3-3 0 15,-1 0 0-15,1-1 0 0,-2-3 0 0,1-2 0 0,0-5 0 16,0-2 0-16,-1-2 0 0,-1-1 0 0,1-6 0 16,-2 1 0-16,0-6 0 0,0 1 0 0,0-5 0 15,-1 0 0-15,2-4 0 0,-4 1 0 0,1-7 0 16,0 0 0-16,-2-5 0 0,3-1 0 15,-1-5 144-15,2-3 304 0,0-5 48 0,2-3 16 0,1-6 0 16,3-4 128-16,0-5 48 0,3-7 0 0,2-5 0 0,0-8-16 16,4-6 0-16,2-12 0 0,0-2 0 15,1-4-144-15,0-1-16 0,4 3-16 0,-1 0 0 16,0 2-496-16,3 3 128 0,1 2-128 0,2 6 0 16,0 4-528-1,3 4-160-15,1 3-16 0,5-6-22720 16</inkml:trace>
  <inkml:trace contextRef="#ctx0" brushRef="#br0" timeOffset="25367.27">1060 11009 25791 0,'-21'0'2304'0,"5"0"-1856"0,7 4-448 0,8-4 0 16,2 2 0-16,-4 0 128 0,-3 0-128 0,-4 4 0 0,-1 1 0 0,3 5 0 0,5 5 0 0,8 5-160 0,5 6 336 0,5 6 64 0,6 11 16 0,4-1 0 0,1 3 640 0,0 2 144 15,1 1 32-15,-1 0 0 16,-5-10-912-16,0 0-160 0,-3 1 0 0,1-3 0 0,-2-1 0 0,-3-5 0 16,-2-1 0-16,-4-8 0 0,-4-5 0 0,-2-5 0 15,-5-10 0-15,1-3 0 0,-3-6 128 0,1-6 0 16,0-8 0-16,3-7 0 0,2-5 400 16,3-7 80-16,4-8 16 0,4-7 0 0,5-8 272 0,5-2 64 15,6-3 16-15,3-2 0 0,2 3-672 16,2 3-144-16,0 2-32 0,5 2 0 0,0 1-128 0,-1 2 0 15,1 4 0-15,-3 2 0 0,-3 3 0 0,0 3 0 16,-3 5 0-16,-3 2 0 0,-1 5 0 0,3-2 0 16,5 1 0-16,2 2 0 0,2 2-240 0,1 7-80 15</inkml:trace>
  <inkml:trace contextRef="#ctx0" brushRef="#br0" timeOffset="25974.92">1248 12595 36863 0,'2'-2'3264'0,"2"4"-2608"0,1 3-528 0,-1 2-128 0,0 3 448 0,3 2 64 16,5 9 16-16,7 11 0 0,8 15-528 0,2 10 0 0,2 4 0 0,-3-2-144 0,-5-2-64 0,-4-6-16 0,-3-3 0 0,-5-3 0 0,-3-6-352 0,-4-7-64 0,-3-7 0 0,-2-5-16 0,0-7 656 0,-2-2 0 0,1-7 0 0,-2-4 0 15,1 0 0-15,0-8 0 0,-1-4 192 0,2-6-64 16,2-7 384-16,1-6 96 0,2 2 16 0,2-12 0 16,3-12-336-16,6-6-64 0,4-4-16 0,5-5 0 0,5-2-16 15,5-1 0-15,-2 8 0 0,8 0 0 0,5-2-48 16,7 2-16-16,5 5 0 0,2 1 0 0,2 10-128 15,0-3 0-15,-2 4 0 0,-3 3 0 16,-4 7-832-16,2 2-112 0,3-1-16 0,-2 7 0 16</inkml:trace>
  <inkml:trace contextRef="#ctx0" brushRef="#br0" timeOffset="36933.71">4299 4282 23951 0,'-42'0'2128'0,"9"4"-1696"0,15-2-432 0,9-2 0 0,3 2 384 0,-13 0 0 0,-19 1 0 16,-19 0 0-16,-9 1 400 0,6-2 80 0,12 0 16 0,13-2 0 0,11 0 80 0,12 0 32 0,8 0 0 0,12 0 0 16,9 0-288-16,10 0-48 0,9 2-16 0,10 1 0 0,13 0-192 0,12 1-64 15,9 1 0-15,12 0 0 16,7 4-208-16,9-1-48 0,10 0-128 0,-1 2 192 15,-9-2-192-15,9 1 128 0,8 4-128 0,0-3 0 0,-5-1 0 0,5 1 0 16,4 2 0-16,-2-6 0 0,-8-2 0 16,2-1 0-16,-1 3 0 0,-3-6 0 0,-8-5 544 15,-3 1 16-15,-2 0 0 0,-5-2 0 0,-4 0 16 16,-12-4 16-16,-13 2 0 0,-6 0 0 16,-4-1-384-16,-6 1-80 0,-9 3 0 0,-9-1-128 0,-7-3 0 15,-11 3 0-15,-5-2 0 0,-10 0 0 0,-4-1 0 16,-9-1 0-16,-5 0 0 0,-8-2 0 0,-6 0 144 0,-6-1-144 15,-6 2 0-15,-5-1 144 0,-5-1-144 0,-7 3 0 16,-9 2 144-16,-6 2-144 0,-3 2 0 0,-1 4 0 16,0 1 0-16,-8 4 128 0,-9 5-128 0,-6 2 0 15,-4 7 0-15,-1-2 0 0,2 5 0 0,-1 2 0 0,1 2 0 0,0-1 0 16,8-3 0-16,1 0 0 0,0 2 0 16,4 0 0-16,3 1 0 0,4-6 0 0,5 0 0 0,4-4 0 15,5 1-240-15,-2-3 48 0,2 0 0 0,-4 0-17920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46:47.77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3947 10856 6447 0,'6'-14'576'0,"-3"4"-576"16,-1 1 0-16,-1 2 0 0,-1 5 6848 0,2-2 1280 0,-1-2 240 0,0 0 48 0,3-7-5984 0,-3-5-1216 0,0-1-224 0,-3 2-48 0,-6-2-704 0,-6 1-240 0,-9-1 144 0,-6 2-144 16,-8 0 0-16,-9-1 128 0,-9 4-128 0,-8-2 0 31,-6 3-272-31,-4 4-144 0,8 2-32 0,-7 5 0 0,-6 0 448 0,-4 6 0 0,-2-1 144 0,0 3-144 16,1 4 512-16,-3 0 0 0,-6-1 0 15,0 1 0-15,1 1-352 0,3-6-160 0,9 4 128 16,-4-5-128-16,-2-2 0 0,-1-2 0 0,-1-3 0 0,3 0 0 15,6-3 0-15,0 0 0 0,0-2 0 0,4-3 0 16,6 1 192-16,3 3-64 0,3-4 0 0,6 3 0 16,7 2-128-16,5 4 160 0,5 4-160 0,3 1 160 0,4 1-160 15,3 3 0-15,5 4 0 0,0-1 0 16,3 6 0-16,1-1 0 0,4 4 0 0,1 0 0 0,2 4 0 16,2 2 0-16,1 4 0 0,1-1 0 0,3-2 0 15,1 1 0-15,0 3 0 0,3 3 0 0,0-3 0 0,4 5 0 16,0 2 0-16,2 4 0 0,2 3 128 0,0 9-128 15,3 5 0-15,-3 8 128 0,-1 4-128 16,-1 3 192-16,-2 6-192 0,0 22 192 0,1 19-192 0,-3 16 0 16,1 6 0-16,-1 12 0 0,-1 12 0 0,1 10 0 15,1 1 0-15,2-16 0 0,-1-24 0 0,6 2 0 16,1 2 0-16,1-11 0 0,-1-15 0 0,0 1 0 16,-1 4 0-16,-3 0 0 0,-2-2 0 0,-4 14 0 15,-2 11 128-15,-3 2-128 0,-2-9 128 0,-1 9-128 16,-4 13 0-16,-3 3 128 0,-1 3-128 0,-3 5 0 15,-1-5 0-15,-4 4 0 0,-1 8 0 0,-2-2 0 16,-1 0 0-16,1-7 0 0,1-8 0 0,0-11 0 16,-1-16 0-16,4-17 0 0,1-14 0 0,1-10 160 15,0-11-160-15,0-7 160 0,-1-5 144 0,6-11 16 0,3-11 16 0,3-9 0 16,4-6 144-16,2-5 32 0,1-4 0 0,3-2 0 16,0-3-512-16,2-3 0 0,0 1 0 0,2-2 0 15,-1 0 0-15,2-1-128 0,-2 2 128 0,2 1 0 16,0-3 0-16,-1-2 0 0,2 2 0 0,0-2 0 15,2 0 0-15,-1-1 0 0,0 1 0 16,0-1 0-16,0 4 0 0,3-4 0 0,0 0 176 0,2 1-176 16,2-1 240-16,1-2-64 0,-2 0-16 0,1-5 0 15,0-1 288-15,-2 4 48 0,1-1 16 0,0 0 0 16,1-1 0-16,5 2 0 0,0 1 0 0,2-4 0 16,2 0-96-16,3 1-16 0,0-3 0 0,3-3 0 0,3-1-208 15,5-2-32-15,2 1-16 0,3 0 0 0,2 4-144 16,8 0 192-16,7 2-192 0,5 2 192 0,3 3-192 15,-1 2 0-15,0 0 0 0,2 4 0 0,5 3 0 0,5 7 0 16,2 4 0-16,2 9 0 0,-5 1-352 0,-5 3 0 16,-7 0 0-16,-3 2-15088 15,-4 3-3024-15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08:46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20355 5604 19343 0,'-12'-10'1728'0,"3"2"-1392"0,0 1-336 0,3 4 0 0,5 3 1424 0,0-3 224 0,-1 2 32 0,0-4 16 0,-2 1 432 15,0-3 96-15,1-2 16 0,3-1 0 0,2 2-1408 0,3 0-256 0,1 2-64 0,3-3-16 0,1 6-496 0,1-1 128 16,-1 4-128-16,1 0 0 0,-1 1 208 0,-3 5 0 16,2 1 0-16,-3 1 0 15,-1 3 384-15,-1 2 80 0,0 2 16 0,-1-3 0 0,0 4-368 16,-3 0-80-16,1 3-16 0,0-1 0 0,-1 2 160 0,0 2 48 15,1 3 0-15,2 3 0 0,-1 2-432 0,1 7 0 16,1-1 0-16,-2 4 0 0,2 2 0 0,-3 7 0 16,1 6 128-16,0 1-128 0,-2 7 0 15,1-2 0-15,0-2 0 0,0-8 0 16,2-9 160-16,-1-2-160 0,1-4 192 0,-2-2-192 0,0-2 0 0,1-1 0 0,-4 1 0 16,1-1-192-16,-3-2 416 0,-1 0 96 0,0 0 0 0,0-1 16 15,2-4-96-15,0-4-32 16,3-2 0-16,2-2 0 0,0-3-208 0,2 0 0 0,1 0 0 0,-3-4 0 15,2 3 0-15,-2-2 0 0,0-1 0 0,-2 0 0 16,0-4 0-16,-2 0 0 0,0 1 0 0,-3-5 0 16,-1 2 0-16,0-3 144 0,-3-3-144 15,-1 0 128-15,-1-1 208 0,0-6 48 0,-3 1 0 16,1 0 0-16,-4-4-128 0,0-3 0 16,0 4-16-16,0-7 0 0,-2 3-240 0,3-6 176 15,-1 0-176-15,2-1 160 0,1-1-160 0,2 1 0 0,2 1 0 0,-1 0 0 0,1-3 0 16,-1 3 0-16,0-3 144 15,-1 3-144 1,3 2 0 0,-1-1 0-1,-3 1 0 1,1-2-128-16,0 2 128 0,-2 2 0 16,2-3 0-16,-1 3 0 15,1 1 0-15,0 3 0 0,0 2 0 16,3-2 0-16,-1 6 0 0,2-2 0 0,2 4 0 0,4 2 0 15,-1 2 0-15,3 5 0 0,3 3 0 0,-1 4 0 0,4 5 0 0,0 4 0 0,6 7 0 0,0 5 0 0,1 4 0 16,5 9 0-16,2 6 0 0,-1 11-192 0,5 5 192 0,-2 4 0 0,-1-7 0 16,-1-10 0-16,0-8 0 0,-2-13 0 0,-3-6 0 0,-1-4 0 0,-3-1 0 0,-1-5 0 15,-2-1 0-15,1-1 0 0,-3-4 0 0,2-2 0 0,-2-4 0 0,0-2 0 0,5-7 0 0,1-2 256 0,2-5-64 16,2-7-16-16,3-1 608 0,4-2 128 0,3-6 32 0,5-7 0 0,6-3-432 0,4-7-96 16,7-4-16-16,2-6 0 0,0 0-400 0,2 0 0 0,3-2 0 15,-3 3 0-15,-4 7 0 0,3 2 0 0,1 2 0 0,-2 5 0 16,-3 2 0-16,-2 1 0 0,-3 4 128 0,-5 1-128 15,-3 1-144-15,-3 3-64 0,-6 4-16 0,-6 3-22256 16</inkml:trace>
  <inkml:trace contextRef="#ctx0" brushRef="#br0" timeOffset="71120.39">11489 9413 21183 0,'-1'-3'1888'0,"-1"3"-1504"0,1 0-384 0,2 0 0 0,1-2-768 0,0 1-208 0,1-2-48 0,1-1-16 0,4 1-96 0,-1-2-16 0,2-3 0 0,0 2 0 15,-2-2-848-15,-1 0-176 0,-2 2-48 0,-2-3 0 0,0 1 1776 0,-2 0 448 0,0 0 0 0,0 0-128 16,-2 2 2192-16,0 0 448 16,-1 0 96-16,0 2 16 0,0-1 256 0,1 1 48 15,-1 3 16-15,1-2 0 0,-1 3-1248 0,2-2-240 0,0 1-48 0,0 1-16 16,-1 0-960-16,2 0-192 0,-1 0-48 16,0 1 0-16,1 1-192 0,0-2 176 0,0 0-176 0,0 0 160 15,0 0 560-15,0 0 112 16,0 0 32-16,-15 13 0 0,11-9-128 0,-2-2-32 15,-1 4 0-15,-1 2 0 0,0 0-256 0,-3 2-64 16,-1-1-16-16,-2 2 0 0,-2 4-128 0,-5 5-32 16,-3 2 0-16,-4 5 0 0,-2 3 176 0,-6 4 48 0,-4 5 0 0,-2 2 0 15,0-1-208-15,-1 1-32 0,1 0-16 0,1-5 0 16,2-3-176-16,-1-1 0 0,3-3 144 0,2-3-144 0,5-2 208 16,1-1-16-16,4-1-16 0,2-1 0 15,2-4-176-15,1 1 0 0,3-2 0 0,-1-3 0 16,1 0 0-16,0-5 0 0,1-1 0 0,-2-4 0 0,4-3-160 0,-3-2 160 15,4-2-208-15,1-2-18320 0</inkml:trace>
  <inkml:trace contextRef="#ctx0" brushRef="#br0" timeOffset="71561.28">10812 9476 29487 0,'-1'-3'2624'0,"0"3"-2112"16,0 0-512-16,1 0 0 0,0 0 1264 0,0 0 144 0,0-2 16 0,-2 1 16 0,2 1-1056 0,-2-3-224 0,1 1-32 0,1 2-128 15,0 0 1088-15,0 0 96 0,0 0 32 0,0 0 0 0,0 0-528 0,0 0-112 0,0 0 0 0,0 0-16 0,0 0-240 0,-9 24-32 0,14-11-16 0,0-1 0 0,4 4 16 0,1 3 0 0,3 1 0 0,2 2 0 0,4 0-288 0,-1 3 160 0,3-3-160 16,0 0 128-16,0 1-128 0,1-1 0 0,1 0 0 15,-1-1 0-15,0 1 0 0,-2-5 0 16,0-1 0-16,0 0 0 0,3-1 0 0,2 2 0 0,-1 0 0 16,0-1 0-16,-3 0 0 0,-1 0 0 0,0 0 0 0,-3 1 0 0,-1-3 0 15,-2 2 0-15,-2 0-144 0,-1 1-12784 16,-1-1-2544-16</inkml:trace>
  <inkml:trace contextRef="#ctx0" brushRef="#br0" timeOffset="72156.11">11598 9796 42383 0,'-9'0'3776'0,"3"0"-3024"0,3 0-608 0,5 0-144 16,0 0 0-16,-1 0 128 0,0-2-128 0,2 0 128 0,1 0-128 15,3 2 0-15,4 0 0 0,0 2 0 0,0 5 0 0,1 0 0 16,-1 4 0-16,-1 5 0 0,0 4 0 0,-3 5 0 0,-2 7 0 0,-3-1 0 0,0 3 0 15,-5 8 0-15,-2 8 0 0,-5 1 0 0,0-1 0 0,-3 1 0 0,-1-4 0 0,-1-5 0 0,3-5 0 16,1-5 0-16,2-6 0 0,3-1 0 16,5-6 0-16,4-6 0 0</inkml:trace>
  <inkml:trace contextRef="#ctx0" brushRef="#br0" timeOffset="76824.95">11266 11003 10127 0,'-7'0'896'0,"1"0"-704"0,-1 0-192 0,4 0 0 0,0 0 528 0,2 0 80 0,-1-2 16 0,-2 2 0 0,-1 0-496 0,-4-4-128 0,2 0 0 0,-2 2 0 0,3-2-128 0,1-2-64 16,0 3 0-16,0-3 0 0,1 2 192 0,1 1 0 0,1 0 128 0,0 0-128 15,2 0 768-15,-1 3 64 0,1-2 32 0,0 4 0 16,0 1 1168-16,-1 0 224 0,1 1 48 0,-3 2 16 16,1 3-1392-16,-2-2-288 0,-1 3-48 0,0-1-16 15,-1-1-576-15,0 0 0 0,-3 2 0 16,-2-2 0-16,0 2 0 0,-3 0 0 0,2-1 160 0,-3 3-160 16,-2 1 1280-16,-2 3 176 15,-1 2 16-15,-2 4 16 0,0 2-144 0,-2 4-16 0,0 3-16 0,-2 1 0 16,1 2-752-16,0-2-160 0,0 4-16 0,-2 1-16 15,1 0-368-15,-2 3 0 0,-1 3 0 0,-3 1 0 16,0 3 0-16,0-5 0 0,-2 2 0 0,4-6 0 16,2-3 0-16,5-9-192 0,3-5 192 0,4-9-192 15,4-5-352 1,2-3-80-16,4-8-16 0,1-5-14944 16</inkml:trace>
  <inkml:trace contextRef="#ctx0" brushRef="#br0" timeOffset="77107.72">10555 10881 35935 0,'1'-7'1600'0,"1"4"320"0,-1 0-1536 15,0 2-384-15,2 1 0 0,-1 0 0 0,3 0-176 0,2 0-96 16,5 0-32-16,4 4 0 0,2 2 480 0,2 4 80 15,2 5 32-15,1 4 0 0,-1 6-96 0,-1 1 0 16,2 5-16-16,0 5 0 0,-1 5-176 0,0 2 0 16,0-1 0-16,-1 1-176 0,0 2 176 0,-3-3 0 0,-1 1 0 0,-3-4 0 15,-3-1 0-15,-3 3 0 16,-1-4 0-16,-4 1 0 0,-2-3 0 0,-2-1 192 16,-2 1-32-16,-1-3-16 0,1-6-144 0,-2-1-224 0,4-3 48 15,0-3 16-15,0-2 32 0,1-2 0 0,2-2 0 0,3 0-15856 16</inkml:trace>
  <inkml:trace contextRef="#ctx0" brushRef="#br0" timeOffset="77622.36">11300 11677 35935 0,'0'0'1600'0,"-2"0"320"0,1 0-1536 0,1-2-384 16,0 0 0-16,0 0 0 0,0 2 576 0,0-4 64 15,0 0 0-15,3-4 0 0,2-2-640 16,2-5 0-16,4 1 0 0,1 0-192 0,1 4 192 0,3-4 0 16,4-1-144-16,3-1 144 0,4 1 0 0,2-1-144 0,2 6 144 0,-3 0 0 15,-1 2 0-15,-2 4 0 0,-5 0 0 0,-4 4 0 16,-2 4 128-16,-5 2 0 0,-2 4-128 16,-5 5 192-16,-2 1-192 0,-4 3 0 0,-1 4 128 0,-7 4-128 15,-3 5 0-15,-2-1 0 16,-2 2 0-16,-4 2 0 15,-6 5 0-15,-3-2 0 0,0-2 0 0,0-1 0 0,0-2 0 16,2-1 0-16,4-3 0 0,4-1 0 0,2-6 0 0,3 3 144 0,2-3-16 0,3 1 0 16,-1-3 320-16,2 1 64 0,-1 1 16 0,1-2 0 15,-2 2-400-15,1 3-128 0,2-3 0 0,0 0 0 16,3-2 0-16,1 1 0 0,1-5 0 0,2-4 0 16,4 2 192-16,2-2 0 0,3 1-16 0,3-5 0 0,1 2-176 15,2 0 160-15,3-1-160 0,1-3 160 0,1 1-160 0,2-3 0 16,3 1 144-16,0-4-144 0,3 2 0 15,0-1 0-15,3-2 0 0,-1 0-192 0</inkml:trace>
  <inkml:trace contextRef="#ctx0" brushRef="#br0" timeOffset="104051.63">9669 16902 26719 0,'-3'-3'2368'0,"1"1"-1888"0,0 2-480 0,1 2 0 0,-1-2 272 0,-1 3-32 0,-2 0-16 0,-3 1 0 0,-5 5-224 0,0-2 0 0,-2 5 0 0,1-2-160 0,2 2 1184 0,-2-3 224 0,-2 7 48 0,-2-2 16 0,-1 2 656 0,-1 1 128 0,2 0 16 0,-1 1 16 15,2-1-1248-15,-3 4-256 0,2 2-48 0,-3-1-16 16,-2 3-240-16,-3 3-32 0,-1 4-16 0,-5 3 0 15,-1 0-272-15,-5 3 128 0,0 3-128 0,1-3 0 16,0-1 0-16,1 3 0 0,-1 0 0 16,1 0 0-16,3 0 0 0,2-3 0 0,4-6 0 15,2-5 0-15,1-2 0 0,5-4 0 16,3-8 0-16,4-2-19008 0</inkml:trace>
  <inkml:trace contextRef="#ctx0" brushRef="#br0" timeOffset="104338">8953 17121 50687 0,'-15'-7'2240'0,"6"5"464"0,3 1-2160 0,5 1-544 15,3-3 0-15,3 3 0 16,5-2-1536-16,4 0-432 0,9 2-80 0,8-2 0 15,7 6-496-15,-1 4-80 0,-2 7-32 0,-6 7 0 0,-3 8 2656 0,-5 5 624 16,-3 2 80-16,-2 1 0 0,0 3 624 0,0 0 112 0,-1 1 32 0,2-1 0 16,1 3-768-16,-1-1-128 0,2-1-48 0,0-3 0 15,1-2-368-15,-3-5-160 16,-2-4 128-16,-1 1-128 0,0-7 0 0,-3-1 0 16,0-1 0-16,-1-4 0 0,0 0-240 0,-2-1-128 15,1-1-16-15,-2-2-18656 0</inkml:trace>
  <inkml:trace contextRef="#ctx0" brushRef="#br0" timeOffset="105010.21">9932 17639 43311 0,'-1'3'3840'0,"-2"-3"-3072"0,0 3-608 0,-1-2-160 0,3 2 496 0,-1-3 64 0,2 2 16 0,0 2 0 0,0 2-1168 0,2 6-240 0,1 1-32 0,2 4-16 16,3 5-1328-16,-3 0-272 0,-3 2-48 16,1 3-16-16,-3 3 2144 0,-2 2 400 0,1-2 128 0,0 1 0 0,0-3 1216 0,-2 3 240 15,1-3 48-15,-1 1 16 0,2-1-1008 0,-1-2-208 0,0-1-48 0,0-3 0 16,1-3-384-16,1-6 0 15,0 0 0-15,1-5 0 0</inkml:trace>
  <inkml:trace contextRef="#ctx0" brushRef="#br0" timeOffset="105560.72">10606 16767 34095 0,'1'-1'3024'16,"-3"-2"-2416"-16,-3-1-480 0,1-1-128 0,3 4 3456 0,1-1 688 0,0-2 128 0,2-6 16 16,6-5-4112-16,8-7-832 0,12-6-176 0,11-1-16 15,6 1-3312-15,3-1-672 0,2 5-128 0,-7 4-32 16,-6 5 1184-16,-8 8 224 0,-6 4 64 0,-5 6 0 0,-4 0 3264 0,-1 7 640 16,-1 2 144-16,-1 3 32 0,0 5 1392 0,-1-1 288 15,-1 4 48-15,-2 1 16 0,0 2 496 16,-2-2 96-16,-3-1 32 0,-1 0 0 15,-1-1-1584-15,-1-3-304 0,-1-4-64 0,-3-3-16 0,0 2-720 0,-3-6-240 0,-2 2 128 16,-2-4-128-16,-3 1 0 0,-5-4 0 0,-3 4 0 0,-7-5 0 16,-3 2 0-16,-3-1 128 15,1 1-128-15,-1 1 0 0,1 1 0 0,0 0 0 0,3 4 0 0,1 0-144 16,4 3 288-16,2-1 64 0,1 0 16 0,6 2 0 16,3-2-32-16,3 2 0 0,3 3 0 0,3-1 0 15,2 0-192-15,4 4 128 0,1 5-128 0,3-3 0 16,2-2 0-16,2 1 0 15,0-1 0-15,1 1 0 0,1-3 0 16,0-2 128-16,-2 2-128 0,2-3 0 0,0-2 0 16,0 0 0-16,0-1 0 0,0 3 0 0,0-3 0 0,-2 2 0 15,1 1 0-15,0 1 0 0,-2 1-240 0,2 4 16 0,-2 4 0 0,-1 1-12032 16,-1-4-2400-16</inkml:trace>
  <inkml:trace contextRef="#ctx0" brushRef="#br0" timeOffset="105792">10921 17809 41471 0,'-13'6'1840'0,"3"-4"368"0,2 0-1760 0,5 1-448 0,3-2 0 0,2-1 0 0,2 0-1264 0,1 0-336 0,3 2-64 0,4-2 0 0,1 0-5728 0,-1-3-1136 0,-2 3-240 0,-1 0-32 0</inkml:trace>
  <inkml:trace contextRef="#ctx0" brushRef="#br0" timeOffset="107244.59">16653 16852 35935 0,'0'-4'3200'0,"0"2"-2560"0,-2 1-512 0,2 1-128 0,2 0 1024 0,-1 0 192 0,0 1 48 0,2 1 0 0,2-2-1264 0,1 4-160 0,0 0-80 0,0 2-16 0,-2 0-2048 0,-4 3-400 0,-3 3-96 0,-4 2-16 0,-4 4 1504 15,-7 7 288-15,-6 4 64 0,-7 5 16 0,-1 0 1520 0,-10 9 288 0,-9 8 64 0,-6 5 16 0,-5 4 64 16,-5 0 16-16,-4 6 0 0,1-4 0 0,7-7-624 0,2-1-112 16,1-2-32-16,10-5 0 0,6-10-256 0,11-5 0 15,9-7 0 1,7-8 0-16,3-6 0 15,5-4 0-15</inkml:trace>
  <inkml:trace contextRef="#ctx0" brushRef="#br0" timeOffset="107500.21">15885 16902 43311 0,'-8'0'1920'0,"1"3"384"0,-1 1-1840 16,5 0-464-16,0 1 0 0,5 1 0 0,-1 0 272 0,2 4-32 0,2 10-16 0,8 7 0 16,8 6-224-16,6 4-128 0,8 1 128 0,2 0-208 15,2 0 64-15,-2 4 16 0,-2 2 0 0,-4 0 0 16,-4-1 128-16,-6-4 0 0,-5-7 0 0,-1 5 0 16,1 9 0-16,-2 6 0 0,-2-2 0 0,-2-1 0 15,-3-5 0-15,-2-1 0 0,-1-4 0 0,-3-7 0 16,1-1 0-16,-1-5-192 0,0-5 64 0,2-1-12640 15,0-7-2528-15</inkml:trace>
  <inkml:trace contextRef="#ctx0" brushRef="#br0" timeOffset="108374.4">16497 17756 23951 0,'-4'0'2128'0,"0"0"-1696"0,2-2-432 0,1 0 0 0,2 0 3776 16,1-2 656-16,2 1 144 0,4-4 32 0,5-5-4608 0,6 0-1088 0,7-7-128 0,0 5-16 0,0 0 0 0,-2 4 0 0,0 4 0 0,-4-1 0 0,-2 5 2000 0,-2 4 384 0,-1 1 96 0,-1 1 16 0,-2 2-64 0,-1 1-16 0,0 2 0 0,-2 1 0 0,-2 0-784 0,-2 1-144 0,0 1-48 0,-1 2 0 16,-2 1-208-16,1-2 0 0,-3 3 0 0,-3 3 0 15,0-1 0-15,-3 5 0 0,-3 0 0 16,-2 4 0-16,-3 2 0 0,2-1 0 0,-2-3 0 0,-1 3 0 15,2-2 0 1,-2-1 0-16,4 1 0 0,0-4 0 0,1-3 0 0,2-3 0 0,1 0 128 16,2-7-128-16,1-2 432 0,2-2-16 0,-1-1 0 0,2-1 0 15,1 0-96-15,0 1-32 0,3 2 0 0,-1 0 0 0,3 4-288 16,1 0 0-16,3 0 0 0,1 1 0 0,2 1 0 16,0-2 0-16,3 0 0 0,1-4 0 0,2 0 0 0,0-6 0 15,2 1 0-15,1-2 0 0,-1-2 0 0,0-4 0 16,1-1 0-16,-2-2 0 15,0-5-688-15,-3 1-32 16,-2-2-16-16,-2-2-17952 0</inkml:trace>
  <inkml:trace contextRef="#ctx0" brushRef="#br0" timeOffset="109026">17475 16720 42383 0,'-1'-4'3776'0,"-1"0"-3024"0,1-1-608 0,2 4-144 0,1-2 432 0,1-4 48 0,5-4 16 0,7-6 0 0,8-8-496 15,11-3 0-15,8-4 0 0,3 3 0 0,4 2-272 0,-1 3-160 0,3 3-16 0,-2 5-16 0,-1 0 224 0,-5 6 48 0,-2 5 16 0,-5 4 0 0,-4 2 176 0,-6 4 0 16,-2 2 0-16,-6 2-128 0,0 1 128 0,-5 3 0 16,-2 3 0-16,-2 0 0 0,-2 2 0 0,-2 1 0 15,-1 1 0-15,-1 1 0 0,-2 1 0 0,-1-2 0 16,-1-2 0-16,-2 1 128 0,-2 4-128 0,-1 0 0 16,-3-1 0-16,-3-1 0 0,-2-5 0 0,-4 0 0 15,-2 0 0-15,-5 0 0 0,-1 2 0 0,-3-5 0 16,-1 2 0-16,-3 1 0 0,-5 3 144 0,0 0-144 0,-1 1 192 15,-2 1-192-15,5 1 128 0,-1-2-128 0,1 1 0 16,4 2 0-16,5-4 0 0,3 2 0 0,6-1 0 16,4-1 0-16,4-1 128 0,3 2-128 0,4-1 0 0,1-1 0 15,3 2 0-15,1-2 0 0,2-1 0 0,2 1 0 16,0-2 0-16,2 0 0 0,1-1 0 16,0-1 0-16,4-2 368 0,-2 0-48 0,-1 1 0 0,1-2 0 15,1 0 160-15,2 0 32 0,-2 2 0 0,1-1 0 16,-1 0-224-16,-1 1-32 0,-1-1-16 0,1 0 0 15,0-1-240-15,0 1 0 0,-1-5 0 0,1 2 0 16,-1 1-352-16,1-4-64 16,1 2-16-16,1 2-19744 0</inkml:trace>
  <inkml:trace contextRef="#ctx0" brushRef="#br0" timeOffset="109232.38">17930 17969 56207 0,'-4'8'4992'0,"-2"-1"-3984"0,1-4-816 15,4-3-192-15,1 0-176 0,-1-1-80 0,-3 2 0 0,-1-2-24464 0</inkml:trace>
  <inkml:trace contextRef="#ctx0" brushRef="#br0" timeOffset="120970.02">21849 817 21183 0,'-5'-8'1888'0,"2"4"-1504"0,2-1-384 0,0 1 0 0,1 3 0 0,1-2 0 0,0 3 0 0,0-3 0 0,1-2 1024 0,0 1 144 0,1-2 32 0,-2 0 0 0,0 5-928 0,-2-2-272 0,0 3 128 0,-2 3-128 16,-2 0 0-16,0 3 0 16,-2 2 0-16,-1 3 128 0,0 0-128 0,0 4 0 0,1-1 0 0,1 0 0 15,1 2 640-15,1-3 176 0,2 0 16 0,0 2 16 16,1-2 432-16,1-1 64 0,-1 4 32 0,0 0 0 16,-2 3-304-16,-1 3-64 15,-2 4-16-15,-2 2 0 0,-3-2-736 0,-3 5-128 0,-5 4-128 0,-4 6 144 16,-4 6-144-16,-3-3 0 0,2-2 144 0,-1 2-144 15,-1-4 0-15,-2 2 0 0,-1 3 0 0,1-1 128 0,1 1-128 16,1-2 192-16,2-1-64 0,4-2 0 16,2-2 448-16,2-6 112 0,4 3 16 0,1-7 0 15,4 1-576-15,1-4-128 0,2-3 0 0,1-2 0 0,1 2 0 0,0-1 0 16,1-3 0-16,0 2 0 0,-1-1-128 0,0-3 128 16,0 2 0-16,-1-2 0 15,1 1-256-15,-1-1 32 0,2-4 0 0,0 0-17552 16</inkml:trace>
  <inkml:trace contextRef="#ctx0" brushRef="#br0" timeOffset="121570.34">21674 799 9215 0,'3'-13'400'0,"-2"5"96"0,1 1-496 0,1 3 0 0,-1 1 0 0,0 3 0 0,-1-4 0 15,0 2-288-15,2-2 32 0,-1-2 16 0,-1 0 240 0,1 0-176 0,-2 2 176 0,-2 1-160 0,0 3 688 0,-1 0 144 0,1 0 32 0,-1 0 0 0,2 0 1056 0,-1 3 224 16,0-2 32-16,0 2 16 0,2-3 16 0,0 0 0 16,0 0 0-16,0 0 0 15,0 0-464-15,0 0-96 0,0 0-16 0,0 0 0 0,7 18-96 0,-3-14-32 16,1 0 0-16,1 1 0 0,0-2-608 0,2 3-128 15,-1 1-32-15,1 2 0 0,0-1 80 0,2 3 16 16,-1-1 0-16,1 2 0 0,-2 1-544 0,0 0-128 16,-2 3 0-16,0-1 0 0,0 1 0 15,-1 3 0-15,0 1 0 0,-1 2 0 16,1 5 0-16,0 1 0 16,0 1 0-16,0 3 0 15,3 3 0-15,1-1 0 0,0 1 0 16,-1 1 128-16,2 1 176 0,1 1 16 0,-2-6 16 0,1 1 0 0,0 0-128 0,1 2-16 15,0 0-16-15,-1 0 0 0,1-4-176 0,0 1 0 0,3 3 0 0,-2-1-176 0,3 2 176 16,-1-1 0-16,-1-1 0 0,1 0 0 0,-2-1 0 0,-1-2 0 16,-1 0 0-16,-1-5 0 0,-3 3 0 0,0-5 0 0,-2 2 0 15,-3 1 0-15,2-1 0 0,-5-3 0 0,0-1 0 0,-2-4-128 16,2-1-128-16,-2-8-32 0,2 0 0 16,-2-5-17888-16</inkml:trace>
  <inkml:trace contextRef="#ctx0" brushRef="#br0" timeOffset="122029.02">21437 1664 18431 0,'-15'0'816'0,"5"-2"160"0,1 2-784 0,5 0-192 0,1-3 0 0,3 3 0 0,1-1 1344 0,-1 1 208 0,2-2 48 15,-1-2 16-15,2-1 368 0,4 1 80 0,3-2 16 0,2 2 0 0,4-2-736 0,3 2-128 0,0-2-48 0,5 4 0 16,1-2-464-16,1 2-80 16,1 0-32-16,-1 2 0 0,0-2 48 0,-2 2 0 15,2 0 0-15,-3 2 0 0,-1 0-512 16,-1 0-128-16,-1-1 0 0,-2 2 0 0,-2-1 0 0,0 0 0 15,2 0 0-15,-2 0 0 0,1-2 0 0,-1 2 0 0,-2 0 0 16,-1 1 128-16,0-3-128 16,-2 3 0-16,-4 0 0 0,-1-2-17984 0</inkml:trace>
  <inkml:trace contextRef="#ctx0" brushRef="#br0" timeOffset="123853.72">23219 1510 5519 0,'2'-3'496'0,"-1"0"-496"0,1 0 0 0,-2 1 0 0,0 2 1280 0,0 0 176 0,0 0 16 0,0-2 16 0,1 2 16 0,0 0 0 0,0-2 0 0,-1 2 0 16,0 0-912-16,0 0-176 0,0 0-32 0,0 0-16 0,0 0-112 0,0 0-32 0,21-10 0 0,-16 8 0 0,-1 0 480 0,0-3 80 0,1 2 32 0,-2-1 0 16,2 0 320-16,-1-1 64 0,1 2 16 0,-3 0 0 0,1-1-320 0,-1 4-64 15,-2 0-16-15,-1 0 0 0,0 3-64 0,-2 3-16 16,-1 0 0-16,-1 2 0 16,-2 0-288-16,-1 5-48 0,-2 0-16 0,-1 2 0 0,1 1 352 0,-3 0 64 15,0 3 16-15,-2 3 0 0,-1 0-576 16,0 1-112-16,-3 1-128 0,1 2 176 15,-1-1 528-15,-2 1 128 16,0 2 0-16,0 1 16 0,-1-3-672 0,-2-1-176 0,2-1 0 0,-1 0 0 0,-2 3 0 16,-1-1 0-16,0 2 0 0,-1-2 0 0,1 2 0 0,0-4 0 0,1 2 0 15,2-3 0-15,0-4 0 0,1-1 0 16,2-2 0-16,3-4 0 0,2-2 0 16,0 0 0-16,2-4-144 0,2-2 144 15,1-2-1056-15,0-1-160 16,1-1-16-16,2-1-14768 0</inkml:trace>
  <inkml:trace contextRef="#ctx0" brushRef="#br0" timeOffset="124182.95">22655 1574 14735 0,'-8'-4'1312'0,"3"2"-1056"0,2 2-256 0,0 0 0 15,3 0 1408-15,2 0 208 0,-1 2 48 0,1-2 16 0,1 3-352 0,2 0-80 16,2 4-16-16,2-1 0 0,3 4 128 0,0-2 32 16,2 0 0-16,0 4 0 0,1 1-736 0,1 3-144 15,1-3-16-15,1 5-16 0,2 1 496 0,1 1 112 16,3 2 0-16,-2 3 16 0,2 0-400 0,0-3-64 15,1 0-32-15,0 1 0 0,-1-2-144 0,1-2-16 16,4 6-16-16,-2-1 0 0,0 3-432 16,0-4 0-16,-3 5 128 0,-2-4-128 0,-1 2 0 15,-2-1 0-15,-5 1 0 0,0-4 128 0,-4 3-128 0,-4-2 0 0,-2 2 0 16,-4 4-17728-16</inkml:trace>
  <inkml:trace contextRef="#ctx0" brushRef="#br0" timeOffset="125730.12">22661 1306 5519 0,'-5'-4'496'0,"1"0"-496"0,2 2 0 0,2 1 0 0,-1-2 992 0,2 3 96 0,0-4 32 0,0 2 0 0,2-2 400 0,-1-1 80 0,3-1 0 0,1 1 16 0,2 0 288 0,-1 1 48 0,3 1 16 0,0 0 0 0,0 3-496 0,0 3-80 0,0-3-32 0,0 3 0 0,0 1-464 0,-2 1-80 0,1 1-32 0,0 2 0 16,-1-2-432-16,1 0-96 0,-1 0 0 0,1 0-16 16,1-2-240-16,1-1 0 0,0-2 0 0,0-1 0 15,3 0 0-15,0-1 0 0,0-2 0 0,1 1 0 16,0 0 0-16,0-1 0 0,0 0 0 0,-2 0 0 15,1 0 0-15,0 1 0 0,-1 0 0 16,1 0 0-16,-2 2 384 0,-1-3 16 0,0 2 16 0,-1 1 0 0,-1-2 80 16,-2-1 16-16,1 2 0 0,-2-4 0 0,-1 4-272 15,0-5-48-15,0 2-16 0,-1-2 0 0,-1 1-176 0,1 0 128 16,-2-1-128-16,1-3 128 0,-2 3-128 16,2-4 0-16,-2 1 0 0,0 2 0 0,-1-3 0 15,1 4 0-15,-1 0 0 0,-1-1 0 0,1 1 0 16,-2 0 0-16,0 2 0 0,-1 2 0 0,-1-2 128 0,-2 2 32 15,0 2 16-15,-2-3 0 0,-2 2 528 0,0 1 128 16,-1 0 0-16,0 0 16 0,0 0-432 0,-1 0-96 16,-2 0 0-16,0-3-16 0,1 3-128 15,-1-3-32-15,2-1 0 0,-2 2 0 16,3-5-144-16,0 1 0 0,1-2 0 0,1 0 0 0,2-2 0 0,2 2 0 16,3-5 0-16,0 1 0 0,4 2 0 0,1 0 0 0,1 4 0 15,2-2-176-15,3 4-160 0,1 0-48 0,1 1 0 16,3 3-17120-16</inkml:trace>
  <inkml:trace contextRef="#ctx0" brushRef="#br0" timeOffset="126501.3">24019 1539 15663 0,'-1'-3'1392'0,"1"0"-1120"0,1 2-272 0,0 1 0 0,1 0 352 0,0 0 16 0,1-2 0 0,1-1 0 0,2 2 880 0,3-2 176 0,1 3 48 0,2 3 0 0,2 1 160 0,1-2 32 0,1 4 16 0,2 0 0 0,0 1-592 0,1 0-112 0,1-1-16 0,2 3-16 0,1-3-224 0,0-1-32 16,2 1-16-16,-3-3 0 0,-2-1-480 0,1-1-192 16,2-1 176-16,1-1-176 0,2-1 0 0,-1-1 0 15,1-1 0-15,0-2 0 0,-3 2 0 0,3-2 0 16,3 0 0-16,0 0 0 0,2 2 0 0,-2-2-192 15,-1 2 192-15,-2-2-160 16,-3 4-1248-16,-2-2-240 0</inkml:trace>
  <inkml:trace contextRef="#ctx0" brushRef="#br0" timeOffset="126869.37">24078 1834 29487 0,'-2'-2'1296'0,"0"-1"288"0,0 3-1264 0,2-3-320 0,1 3 0 0,2 0 0 0,-1 0 192 0,2 0-32 16,4-2 0-16,2 1 0 0,4 1 544 0,3-3 96 15,3 3 32-15,0 0 0 0,2 3-416 0,0-2-80 16,2 1-16-16,-2 1 0 0,2-2-320 0,-1 1 0 16,2 1 0-16,-2-2 128 0,1 2-128 0,-2-2 0 15,-1-1 0-15,-1 2 0 16,1-2-464-16,-1-2-16 0,0 4 0 0,-1-2-14224 15</inkml:trace>
  <inkml:trace contextRef="#ctx0" brushRef="#br0" timeOffset="131594.17">25835 935 16575 0,'0'-6'1472'0,"0"3"-1168"0,0 2-304 0,0 1 0 0,0 1 1328 0,0 2 208 0,0-1 32 0,-1 2 16 0,0 2 512 0,-2 0 96 0,0 6 32 0,-2 2 0 0,-2 1-528 0,0 1-96 0,0 1-32 0,-1 1 0 15,1-1-448-15,1 4-96 0,1-1 0 0,2 2-16 16,2 3-624-16,0 3-112 0,2 1-16 0,-1 5-16 15,2 1-16-15,1 3 0 0,-1 3 0 0,1 0 0 16,-1-5-32-16,0 4-16 0,-2 5 0 0,-2 2 0 16,2 0 80-16,-1 0 32 0,0 1 0 15,0-1 0-15,-1 0-160 0,2-2-128 0,2-7 144 0,-1-3-144 16,1-1 128-16,0-2-128 0,1-3 0 0,0-1 0 16,-1-3 0-16,2-3 128 15,-2 1-128-15,1-4 0 0,-1 0 0 16,1-3 0-16,-1-1 0 0,0-3 0 15,-2-2 0-15,0-3 0 0,0 0 0 0,-2-2 0 0,0-4 0 0,-1-2 0 0,1-2 0 0,-1-3 0 0,0-2 0 16,-1-3 0-16,0-2 0 0,1-6 0 16,-1-1 0-16,1-4 128 0,1 1-128 0,1-4 0 15,1-1 0-15,-2-2 0 0,2 2 0 0,2-4 0 16,-1 1 0-16,0 0 0 0,3 2 0 0,0 3 0 0,-1 0 0 0,2 5 0 16,0 2 0-16,1 0 0 0,1 4 0 0,0 2 0 15,3 0 0-15,0 1 0 0,0 2 0 16,3 1 0-16,2 4 0 0,2-1 0 0,2 4 128 15,1 2-128-15,1 0 0 0,2 2 144 0,4-1-144 0,2 4 0 16,1-1 0-16,-1 2-176 0,2-2 176 0,-1 2 0 16,-3 0 0-16,-2 4-128 15,-3 0 128-15,-2 2 0 0,-2 3 0 0,-3 1 0 16,-1 0 0-16,-2 3 0 0,1-3 0 0,-5 3 0 0,1-3 0 0,-1 0 0 16,-1-4 0-16,0 2 0 0,-2 1 0 0,0-2 0 0,0 2 0 15,-1 1 0-15,-2-2 0 0,1 3 0 0,-2-1 0 16,-1 0 0-16,-1-2 0 0,-1 2 0 15,0-1 0-15,-2 1 0 16,-1-1 0-16,-2-4 0 0,-2 4 0 0,-2-6 0 0,-3 4 0 16,-2-3 0-16,-2 0 0 0,-3-2 0 0,-3 1 0 0,-3-3 0 0,-3 1 0 0,-2 0 128 15,0-1 64-15,-6-4 32 0,-4 3 0 0,-5 0 0 16,1-1-224-16,-5-2 144 0,-3 0-144 0,-4 0 128 16,1 1-128-16,0-3 0 0,1 0 0 0,3 0 0 15,2-5-448-15,2 1 0 16</inkml:trace>
  <inkml:trace contextRef="#ctx0" brushRef="#br0" timeOffset="135617.37">29552 1018 911 0,'4'-4'0'0,"-1"-2"0"0,-1 2 0 0,-1 1 0 0,0 3 992 0,2-3 112 0,1-2 32 0,1-3 0 0,2-1 1152 0,0-3 224 0,2 2 48 0,-1 1 16 0,-1 1-208 0,-2 3-64 0,1 2 0 0,0-1 0 0,2-1-1296 0,-2 1-272 0,0 0-48 0,0 1-16 16,2 0-480-16,-1-3-192 0,0 2 176 0,3-1-176 15,-2 2 176-15,-2-3-176 0,0 3 192 0,-1 2-192 0,-1-3 1392 0,-3 4 160 16,-1 0 48-16,-1 0 0 0,-3 0 256 0,-2 4 64 16,-2 2 16-16,-1 0 0 15,-3 2-1072-15,0 1-224 0,-2 4-32 0,-2 2-16 0,0 1-368 16,0 2-80-16,-2 5-16 0,-2-1 0 16,0 3-128-16,-2 3 0 0,0-2-192 0,-4 2 192 0,1 1 0 0,-1-4 0 15,0 1 0-15,1-2 0 0,2-1-128 0,-1-1 128 16,3-2 0-16,1-2 0 0,2 1-384 0,1-7-16 15,3 0 0-15,2-4-17232 0</inkml:trace>
  <inkml:trace contextRef="#ctx0" brushRef="#br0" timeOffset="135912.91">29090 945 28559 0,'-1'3'2544'0,"1"2"-2032"0,1 1-512 0,0-2 0 16,2 0 480-16,-1 0 0 0,3 4 0 0,1 5 0 16,5 5 1168-16,3 4 224 0,3 4 48 0,3 3 16 15,1-4-1392-15,1 0-288 0,2 0-48 0,1 0-16 0,0 1-64 0,1-4 0 16,-1 0-128-16,1-2 192 0,1-1-192 0,-1-3 0 15,0-1 0-15,0-5 0 0,1-2-192 0,-1 0-64 16,0-5-32-16,0 0-10912 16,0-1-2176-16</inkml:trace>
  <inkml:trace contextRef="#ctx0" brushRef="#br0" timeOffset="136214.67">29869 1330 26719 0,'-5'9'1184'0,"0"-3"240"0,1 4-1136 0,2-4-288 0,2-2 0 0,0 0 0 0,0 1 320 0,0 2 16 0,-1 5 0 16,1 7 0-16,1 0 480 0,0 0 80 0,3 1 32 0,-1-1 0 15,2-1-768-15,0-2-160 0,0 3 0 0,-1-3 0 16,1 0-128-16,0 3 128 0,0-5-208 0,-1 4-8976 16,-2 0-1792-16</inkml:trace>
  <inkml:trace contextRef="#ctx0" brushRef="#br0" timeOffset="137900.74">28661 959 17503 0,'0'-2'1552'15,"0"-2"-1232"-15,1 4-320 0,-1-2 0 0,0 2 320 0,0 0 0 0,0-3 0 0,0 2 0 0,0-4 0 0,0 1 0 0,1 1 0 0,-2-3 0 0,2 2-320 0,-1-1-224 0,3 1 32 0,-2-2 16 0,1 0-144 0,1 2-48 16,-1-2 0-16,0 0 0 0,-1-2 368 0,-2 2 0 16,-2 1 0-16,-1 1 0 0,-1 1 816 0,-3-2 224 15,-2 4 48-15,-4 2 16 0,-2 1 816 0,-4 4 144 16,-2 1 48-16,-4 0 0 0,-1 4-1072 0,-1-1-208 16,-1 4-32-16,-3 3-16 0,-1 3-560 0,-1 0-224 0,2 2 176 15,2-1-176-15,4 1 0 0,4-3 0 16,2 0 0-16,6 0 0 0,2 0 144 15,4-1-144-15,3 2 128 0,4-2-128 0,1 1 0 0,2-2 0 0,3 2 0 16,1-1 0-16,3-2 0 0,1 3 0 0,1 0 0 0,2-6 0 16,2 2 0-16,1-4 0 0,3 0 0 15,-1-5 0-15,2-2 0 0,1-1 0 0,0-2 0 16,2-2 0-16,1-2 0 0,0-3-176 0,-2 0 176 0,0-4-128 16,-1 0-80-16,-1-2-16 0,-1 0 0 0,-3-1 0 31,0-2-224-31,-3 1-32 0,1-2-16 0,-3 0 0 0,-2 0 496 0,-1-2 0 0,-1 2 0 0,-2-7 0 15,0 1 0-15,-2 1 0 0,1-4 0 0,-3 6 0 0,2-4 0 16,-2 3 0-16,0 3 0 0,-2 1 0 16,1 3 0-16,-3 1 0 0,2 5 0 0,-1-2 0 15,0 6 0-15,1-1 0 0,1 1 0 0,-1 2 0 0,2 1 528 0,0 0 0 16,2 1 0-16,-1 2 0 0,1 1-48 16,1 2-16-16,-2 0 0 0,2 3 0 0,0 1-464 0,0 2 0 15,1 4 0-15,-1 0 0 16,1 0 0-16,-2 0 0 0,0 6 0 0,-2 1 0 0,1 1 0 0,-1 1 176 15,-2-1-176-15,-1 0 160 0,1 2-160 0,0 2 0 16,-1-5-160-16,0 1-9824 16,2-2-1984-16</inkml:trace>
  <inkml:trace contextRef="#ctx0" brushRef="#br0" timeOffset="138253.87">28805 1217 16575 0,'4'3'1472'15,"-1"2"-1168"-15,-1-1-304 0,-1 2 0 0,1 0 2016 0,-1 1 352 0,0-1 64 0,-1 4 0 0,1 8-1792 0,1 6-352 0,-4 7-80 0,-1 0-16 0,-2 1 80 0,-2-1 16 0,-1-3 0 0,-1-2 0 0,-1-1-288 0,2-2 0 0,-1-2 0 0,3-2 0 0,1-3 0 0,1 0-144 16,3-4-16-16,1 1-11760 15</inkml:trace>
  <inkml:trace contextRef="#ctx0" brushRef="#br0" timeOffset="138510.2">29007 1323 35935 0,'9'0'1600'0,"-4"1"320"0,0 2-1536 0,-2-1-384 0,1 2 0 0,-2-3 0 16,2 4-944-16,1-1-256 0,3 4-48 0,-1 6-16 0,3 1 2240 0,-3 5 448 0,-1-2 96 0,-1 4 16 15,-2-2-1216-15,-2 1-320 0,-1 2 0 0,0-4 0 16,0 2 0-16,0-3 0 0,0-1-128 0,0-1-16224 15</inkml:trace>
  <inkml:trace contextRef="#ctx0" brushRef="#br0" timeOffset="139284.97">30898 890 17503 0,'-3'-5'1552'0,"1"2"-1232"15,1 1-320-15,1 2 0 0,-2 2 2160 0,2-2 368 0,-2-2 80 0,-1 2 16 0,-2-1-160 0,0 1-32 0,2 1 0 0,-1 3 0 0,0 0-1312 0,3-1-272 0,0 4-48 0,0 1-16 0,2 2-288 0,0 3-64 0,0 0-16 0,2 4 0 0,-1 1-416 0,1 3 0 0,0 1 0 0,0 3 0 0,1 3 0 16,-2 1 0-16,2 0 0 0,-3 2 0 0,0-2-208 0,-2-3-32 0,-1-2 0 0,-3 2-17264 16</inkml:trace>
  <inkml:trace contextRef="#ctx0" brushRef="#br0" timeOffset="139484.46">30658 1191 32255 0,'-6'-10'1424'0,"2"4"304"0,1-1-1392 0,3 5-336 0,2-2 0 0,0 4 0 0,1-3 928 16,0 0 112-16,4-3 32 0,1-3 0 0,6 2 0 0,3-3 0 15,2-1 0-15,2 1 0 0,0 2-864 0,3 0-208 16,1-2 0-16,2 0 0 0,2 1 0 0,-2 1 0 16,-1 0 0-16,-1 2-160 15,-3 2-1376-15,-3 2-288 0,-2 2-48 0,-2 2-13904 0</inkml:trace>
  <inkml:trace contextRef="#ctx0" brushRef="#br0" timeOffset="140082.43">31541 941 13823 0,'11'-12'608'0,"-4"2"128"0,1 0-592 0,-3 4-144 0,-3 1 0 0,-1 3 0 0,1 0 320 0,0-4 16 0,2 0 16 0,-1-2 0 0,1-3 1472 0,-4 4 288 15,-2 3 64-15,-3-1 16 0,-3 4-416 0,-2 1-96 16,-1 3-16-16,-2 0 0 0,-1 1-384 0,-2-1-64 16,0 1-32-16,-3 2 0 0,2-1-224 0,-1 3-64 15,-1 0 0-15,-1 0 0 0,2 3-544 0,0 2-112 16,1 0-32-16,1-1 0 16,2 2-208-16,2 1 0 0,2 1 0 0,3 0 0 0,1-2 0 15,1 3 0-15,2-1 0 0,3-3 0 16,0 2 0-16,3-3 0 0,2 2 128 0,1-4-128 0,1 1 0 15,2-1 0-15,2-3 0 0,1 0 0 0,3-2 0 0,0-2 0 0,2-3-144 16,2 0 144 0,-1-2-432-1,1-2 16 1,-1 0 0-16,-1-2 0 0,-3 0-704 16,1 0-144-16,-1-3-16 0,-2 2-16 15,-1-4 912-15,-2-1 176 0,0 0 32 0,-3-3 16 16,0 2 720-16,-1-2 144 0,0 1 16 0,-3-2 16 0,1 0 224 0,-2 1 32 15,0-3 16-15,-1 2 0 0,0-3-608 0,0 3-112 0,-1 2-32 0,0 2 0 0,0 6-256 0,-1 0 0 16,1 2 0-16,1 1 0 0,0 6 0 0,0 1 0 0,1 3 0 0,1 4 0 0,0 2 0 0,2 0 0 16,-1 6 0-16,4-1 0 0,-1 5 624 0,1-1 64 0,1-2 16 15,0 4 0-15,2 5-432 0,1-3-80 0,-1 2 0 16,0-1-16-16,0-1-176 0,-1-1 128 0,-1 1-128 0,0-1 128 16,-2-2-128-16,1 1 0 0,0 2 0 0,-1-4-18208 15</inkml:trace>
  <inkml:trace contextRef="#ctx0" brushRef="#br0" timeOffset="140384.28">31836 1225 26719 0,'-3'4'2368'0,"-1"0"-1888"0,3 2-480 0,1 0 0 0,0 0 1136 0,0 0 128 0,-2 4 16 0,0 9 16 0,-2 3 496 0,0 4 112 0,2 5 16 0,-2-3 0 0,3 1-1408 0,-1-4-256 0,0 1-64 0,0-2-16 16,1 1-176-16,-2-3 0 0,1 1 0 0,2-6 0 15,-2 0-288-15,2-3 16 0,2-2 0 0,0 1-16720 16</inkml:trace>
  <inkml:trace contextRef="#ctx0" brushRef="#br0" timeOffset="140855.57">32011 1283 21183 0,'3'-1'1888'0,"1"-1"-1504"16,1-1-384-16,-1 2 0 0,-2 1 320 0,3-4-16 15,3 2 0-15,4-4 0 0,6-1 1296 0,3-2 256 16,4 0 48-16,0 3 16 0,-2 0-608 0,-2 2-112 16,-2 0-32-16,-2 4 0 0,-2 0-304 0,-3 1-64 0,-2 4-16 0,-1-1 0 31,-3 2-192-31,-2 0-32 0,-4 2-16 0,-1 0 0 0,-2 1-304 16,-2 2-64-16,-1 0-16 0,-3 2 0 0,0 0-160 0,-1 0 160 0,-3 3-160 0,0-4 160 15,-2 4-160-15,0-1 0 0,0 1 0 16,2 0 0-16,-2 0 0 0,1 3 0 15,1-3 0-15,-1 4 0 16,2 1 0-16,-2-1 0 0,4-2 0 0,0 1 0 16,2 0 176-16,1-3-48 0,6 1-128 0,0-3 192 0,2 2 96 0,3-3 16 0,1-3 0 15,2 0 0-15,1-1-304 0,0 0 128 0,2 0-128 0,0-3 0 16,1 0-160-16,0 2-144 0,2-2-16 0,-2 0-16 16,1 0-2352-1,1-2-448-15</inkml:trace>
  <inkml:trace contextRef="#ctx0" brushRef="#br0" timeOffset="141228.37">33205 653 28559 0,'0'-6'1264'0,"-1"3"272"0,-2 3-1232 0,1 0-304 0,1 3 0 0,-1-2 0 0,0 4 0 16,-3 2 0-16,-4 2 0 0,-3 8 0 0,-7 8 1456 0,-5 6 224 0,-2 3 48 0,-3 2 16 0,1-1-592 0,-1 2-128 0,0 1-32 0,0-3 0 0,1 1-496 0,1 1-112 0,2-6 0 0,3 1-16 16,-1-6-368-16,4 1 144 0,1-1-144 0,2-4 0 15,1-3 0-15,2-1 0 0,0 2 0 0,2-5 0 16,0-4-192-16,3 0-32 0,0-4-16 0,2-3 0 31,2 1-2352-31,2-5-480 0</inkml:trace>
  <inkml:trace contextRef="#ctx0" brushRef="#br0" timeOffset="141462.68">32676 739 27647 0,'0'-1'1216'0,"1"1"256"0,3 0-1168 0,0 0-304 16,0 0 0-16,0 1 0 0,1 2 1680 0,4-2 288 15,4 5 48-15,6 3 16 0,7 3-688 0,2 2-144 16,3 2-32-16,0 2 0 0,1 3-592 0,-1-1-128 15,1-1-32-15,1 1 0 0,-3 2-64 0,0 0-16 16,-3 0 0-16,-2 2 0 0,-1-1-336 0,-3 0 0 16,-4-1 0-16,-4 0-192 0,-1-1 192 0,-4-2 0 15,-2 0 0-15,-3 0-128 0,-1 0 128 0,-2-3-192 16,0 3 192-16,-2 2-192 16,-2-1-1008-16,-1 0-208 0,-1 4-32 15,-1-1-16-15,-2 2-1296 0,0-3-272 0,-1-2-48 0,2 1-16 0</inkml:trace>
  <inkml:trace contextRef="#ctx0" brushRef="#br0" timeOffset="141942.03">33267 1191 23039 0,'7'-10'1024'0,"0"5"192"0,-1 1-960 0,-1 2-256 0,-2 0 0 0,0 0 0 0,1-1 2304 16,2 2 400-16,4-2 96 0,3-4 16 0,3 1-1296 0,2 0-256 16,-1 1-48-16,0 1-16 0,-2 1-960 0,1 3-240 15,-1 0 0-15,0 0 0 0,-3 2 0 0,1-1 0 16,-2 5-144-16,-1-2 144 0,-2 5 0 0,-2-3 0 15,1 1-128-15,-4 5 128 0,0-3 0 0,-3 4 0 16,0-1 0-16,-1 2 0 0,-1 1 704 0,-1 2 48 16,-1 0 0-16,-1 3 0 0,-2-1-352 0,-2-2-64 15,-1 4-16-15,-2-2 0 0,-2-1-112 16,-2 2-16-16,0-2-16 0,-4 2 0 0,-1 1-176 16,-4-3 0-16,-2 3 0 0,-3-2 0 0,0 0 0 0,0-1 0 0,-1 1 0 0,4 1 0 15,2-2 0-15,4 1 0 0,2-3 0 0,5 0 0 16,2 0 0-16,6-4 0 0,3 1 0 15,3-3 0-15,5 0 0 0,2-1 0 16,4 0 0-16,1 1 0 0,6-4 176 16,2 3-48-16,2-3-128 0,3 1 192 0,2 0-64 0,2 1 0 0,1-2-128 0,-1 2 192 15,-4 1-192-15,1-3 0 0,-1 1 0 0,-1-1 0 16,-1 3-256-16,-1-3 0 0,-3-2 0 16</inkml:trace>
  <inkml:trace contextRef="#ctx0" brushRef="#br0" timeOffset="145814.87">28615 2339 20271 0,'1'-3'1792'0,"1"-1"-1424"0,-1 2-368 0,0 0 0 0,0 2 672 0,0-2 64 0,1-4 16 0,0 0 0 0,2-4-400 0,-2-3-80 0,1 1-16 0,-3-2 0 0,0 2-256 0,-3 0 0 0,2-1 0 0,-3 3 0 16,1 0 224-16,-3-1 32 0,-1 1 16 15,-1 3 0-15,-2 1 704 0,-4 2 144 0,-1 2 32 0,-3 2 0 16,-2 2-512-16,-3 3-112 0,-6 4-16 0,-2 1 0 16,-1 4-160-16,-1 2-32 0,-3 3-16 15,1 3 0 1,1 1-144-16,4-1-32 0,4-2 0 15,4 1 0-15,3-2-128 0,4 0 160 0,3 1-160 0,2-2 160 16,3 3-160-16,0-1 192 0,2 2-192 0,2 3 192 0,1 1-192 0,2 0 0 0,2 1 0 0,0-1 128 0,3-1-128 0,1-3 0 16,3-3 0-16,1-2-176 0,2 0 176 0,2-3 0 15,2-2 128-15,1-2-128 0,3-1 0 16,1-5 144-16,3-2-144 16,0-2 0-16,1-2 272 0,2-5-48 0,4-3-16 0,0 1 0 0,0-4-208 15,-1-3 0-15,-2 0 0 0,-3-2 0 0,-2-1 0 0,0-1 0 16,-5-3 0-16,-2-1 0 0,-1 2 0 0,-4-5 0 15,-1 3 0-15,-4-3 0 0,2 4 0 0,-5-2 144 16,1-1-16-16,-2 1 0 0,1 3-128 0,-2 0 0 0,0 1 0 16,-1 1 0-16,-1 4 0 0,0 1 0 0,0 5 0 0,-1 4 0 15,1 2 0-15,-1 4 0 16,-1 1 0-16,0 4 0 16,0 5 576-16,2 0 128 0,0 5 16 0,-1-1 16 0,2 4-400 15,0 1-80-15,0 0 0 0,0 2-16 0,2-1 144 16,-1 2 16-16,0 3 16 0,0-1 0 0,2 3-96 15,-2-1 0-15,0 1-16 0,-1 2 0 0,-1-2-304 0,0 0 0 0,-3 1 128 0,0 1-128 16,-1 0 0-16,1 2 0 0,-3-2 0 0,1-3 0 16,0-1 0-16,1-4 0 0,1-2 0 0,1 0 0 15,0-3-304-15,2-4-64 0</inkml:trace>
  <inkml:trace contextRef="#ctx0" brushRef="#br0" timeOffset="146513.31">28869 2785 25791 0,'1'-4'2304'0,"0"1"-1856"0,0 2-448 0,0-1 0 0,2-1 640 0,-1 2 16 0,2-5 16 0,2-4 0 0,4-2 624 0,3-3 128 0,0-1 32 0,3-4 0 0,0 3-1168 0,2 1-288 0,-1 2 0 0,0-1 0 0,-1 1 0 0,0 5 0 0,-2 0 0 0,-2 5 0 0,0-1 0 0,-4 5 0 0,0 2 0 0,-2 2 0 0,-1 5 0 0,-4 3 0 15,0 1 128-15,-3 3-128 0,-2 0 0 0,-3 4 0 16,-2 2 0-16,-2 2 0 0,-2-1 0 0,0 2 160 15,-3-1-160-15,0-1 128 0,0 0-128 0,0 1 160 16,1-2-160-16,-1 0 160 0,-2 1-160 16,1-1 0-16,0 0 0 0,1-3 0 0,1 0-128 15,2-4 128-15,1 1 0 0,2 0 0 0,3-6 464 0,-1 0 176 0,5-1 16 0,0-3 16 16,3-2 208-16,1-1 32 16,3 0 16-16,1-3 0 0,1 0-544 15,3 0-128-15,3 0 0 0,3 0-16 16,1-3-240-16,1 2 0 0,3 1 0 15,1-2 0-15,0-1-240 0,2 2 16 0,-5 1 0 0,2 0 0 16,1 0-1888-16,0-2-368 0,-1 4-80 0,-1-2-7616 0,-1 0-1520 16</inkml:trace>
  <inkml:trace contextRef="#ctx0" brushRef="#br0" timeOffset="146946.76">29376 2639 15663 0,'0'2'1392'0,"0"-2"-1120"0,0 4-272 0,-2-4 0 16,2 2 1200-16,0 0 176 0,0 0 32 0,0 2 16 0,-1 2 544 0,1 4 96 0,-2 2 32 0,0 1 0 0,1 3-432 0,0-1-96 0,0 1-16 0,-1 0 0 0,2 0-336 0,-1 2-80 0,2 1-16 0,-1 1 0 0,2-2-704 0,0 2-144 0,1 2-16 0,-1 0-16 0,1 3-240 0,-1-3 0 0,2 3 0 0,1-3 0 16,0 1 0-16,0-1 0 0,2 3-128 0,-1-3 128 15,2 0 0-15,-2-3-128 0,-1-3 128 0,1 0 0 16,-1-4-368-16,0 1 48 0,0 0 0 0,0-4-16448 16</inkml:trace>
  <inkml:trace contextRef="#ctx0" brushRef="#br0" timeOffset="147335.81">29975 2363 18431 0,'1'-12'1632'0,"1"3"-1312"15,-1 2-320-15,0 0 0 0,0 7 2640 0,1 0 464 16,-1 0 96-16,0-2 0 15,0 2-1472-15,1 0-288 0,-1 4-64 0,-4 4-16 0,0 6-592 0,-6 4-128 16,-1 5-32-16,-3 4 0 0,-2 1-608 0,-3 2 0 0,0 1 0 0,-2 1 0 16,0 0 0-16,-1 2 0 0,3-6 0 0,-1 0 0 15,3-2 0-15,1-1 0 0,2-3 0 16,0-3 0-16,3-3 0 0,0 0 0 16,1-4 0-16,-1-4 0 0,0 1 0 0,0-6-208 0,-1 0 80 0,0-6-10752 15,-1 1-2160-15</inkml:trace>
  <inkml:trace contextRef="#ctx0" brushRef="#br0" timeOffset="147615.54">29638 2285 17503 0,'7'3'768'0,"-2"-2"176"0,1 4-752 0,-1 1-192 0,-1-2 0 0,-2 2 0 16,3-2 1552-16,3 4 288 0,3 8 48 0,4 9 16 0,3 3 256 0,2 2 48 0,-1 2 16 0,-1-1 0 0,-1-2-768 0,1 2-160 15,-3-3-16-15,1 0-16 0,-3-2-688 0,2-1-144 16,0-1-32-16,-1-3 0 0,0-3-400 0,1-1 0 16,0-2 0-16,-1-2 0 0,0-1-128 0,1-5-16 0,-1 2 0 0,1-3-11104 31,-3 0-2208-31</inkml:trace>
  <inkml:trace contextRef="#ctx0" brushRef="#br0" timeOffset="147938.73">30364 2850 39615 0,'-8'1'1760'0,"3"4"352"0,1-1-1680 0,2 2-432 0,1-3 0 0,-1 0 0 16,1 1 304-16,0 2-32 0,-3 7 0 0,-1 3 0 16,2 2-16-16,-2 5 0 0,1-4 0 0,0 4 0 0,2 1-256 0,1-1 0 15,-1 1 0-15,1 2 0 0,1 2 0 0,1-3 0 16,2 4 0-16,-1-1 0 0,3 1-128 0,0-1 128 15,3-3 0-15,0 1-144 16,5-4-944 0,0-2-176-16,3-3-32 0,2-6-15696 0</inkml:trace>
  <inkml:trace contextRef="#ctx0" brushRef="#br0" timeOffset="148191.07">31103 2330 35935 0,'-5'5'1600'0,"1"-2"320"0,1 7-1536 0,0-4-384 0,2 0 0 0,1 1 0 16,0 3 368-16,-3 2 0 0,1 10 0 0,-2 9 0 15,2 5 416-15,-2 5 96 0,-1 0 16 16,1-3 0-16,1-1-720 0,-1-2-176 0,0 1 0 0,1-2 0 0,0-3 0 0,-1-3 0 16,2-2 0-16,-2-1 0 0,2-1 0 0,-2-3 0 15,2-5 0-15,-2 0 0 16,1-1-1408-16,0-5-304 0,0-1-64 0,1-2-16 0</inkml:trace>
  <inkml:trace contextRef="#ctx0" brushRef="#br0" timeOffset="148390.51">30832 2547 30399 0,'-2'-2'2704'0,"2"1"-2160"16,2 1-544-16,1 0 0 0,0 0 1056 0,1 0 96 16,2 0 32-16,3 0 0 0,5 0 512 0,5 1 96 0,7-1 32 15,5 2 0-15,1-2-1296 0,0 3-256 0,3-3-48 0,-2 1-16 16,2 4-208-16,-2-4 0 0,2 3 0 0,-1-2 0 15,-2 1-288-15,-1 0-48 16,-3 1-16-16,-2 1-17936 0</inkml:trace>
  <inkml:trace contextRef="#ctx0" brushRef="#br0" timeOffset="149056.87">31897 2407 21183 0,'-4'0'944'0,"2"-2"192"0,-1 2-912 0,2 0-224 0,0-2 0 0,-1 0 0 0,1 2 0 15,-1 0 144-15,-2-2-144 0,-2-2 128 0,-2 0-128 0,-1-2 0 16,-3 4 0-16,1-2 0 0,0 2 1216 0,-1-2 144 0,-1 4 48 0,0 4 0 15,-1-2 144-15,1 2 48 0,-1 2 0 0,-2 4 0 16,1-2-352-16,-1 5-64 0,0 0-16 0,-1 6 0 16,2-3-656-16,1 6-144 0,1 1-32 0,1 1 0 15,4 0-16-15,0 3 0 16,3-2 0-16,3 1 0 0,2-2-320 0,2 0 0 0,3-3 0 16,2-2 128-16,1 0-128 0,2-5 0 0,1 1 0 0,2-3 0 15,1-4 0-15,3 0 0 0,0-2-144 0,1-2 144 16,0 0-128-16,-2-2 128 0,-1-5-160 0,-2-1 160 15,0-2-992 1,-2-3-96-16,-1-5-32 0,-2 2 0 0,1-4 480 16,-3-1 112-16,-1-1 16 0,-1-3 0 0,-1 2 512 0,0-4 0 0,-1-1 128 0,0-2-128 0,-2 1 256 0,0-4-64 15,-2 1 0-15,1 0 0 0,0 2 448 16,-2 1 64-16,2 3 32 0,-1 1 0 16,1 7-512-16,-1 2-96 0,2 5-128 0,0 4 176 15,0 0-176-15,2 3 0 0,-1 3 0 0,1 3 128 0,2 1-128 0,0 6 128 16,-1 1-128-16,1 6 128 0,0 1 464 0,-2 2 96 15,1 3 16-15,-1-1 0 0,1 3-512 0,-1 0-192 16,1 1 128-16,0 0-128 0,0 2 128 0,-1-2-128 16,2-1 0-16,0 0 128 0,-1 1-128 0,1-4 0 15,-1 1 0-15,-1-4 0 0,-1-2-128 0,1-2-64 16,-4 1-16-16,1-1-17312 0</inkml:trace>
  <inkml:trace contextRef="#ctx0" brushRef="#br0" timeOffset="149893.84">32150 2939 30399 0,'-1'-2'2704'0,"0"1"-2160"0,1-2-544 0,1 3 0 0,0-4 832 0,-1 2 64 0,2-2 16 0,0 0 0 0,2-4 560 0,2-2 96 0,3 0 32 0,0 1 0 16,3-1-1280-16,1 1-320 0,1 0 0 0,1-1 0 0,-1 1 0 0,1 3 0 0,0 2 0 0,-1 1 0 0,-1 3 0 0,-1-3 0 16,-1 6 0-16,-4 0 0 15,0 1 0-15,-2 2 0 0,-1 1 0 0,-3 2 0 16,-2 3 128-16,-1-1-128 0,-5 4 0 0,0-2 0 15,-2 4 320-15,-2 1 16 0,-1-1 0 16,-2 3 0-16,1-2-128 0,-2-2-16 0,0 4-16 0,-1 1 0 16,0-1-176-16,-3 1 0 0,2-1 0 0,-2 2 0 15,2-2 0-15,0 1 0 0,2-1 0 0,3-2 0 0,3-3 0 16,0 1 0-16,4-3 0 0,3-2 0 0,1-3 0 16,2 1 0-16,3-3 0 0,1-2 0 15,2 0 128-15,2-2-128 0,2-2 192 0,2 0-64 0,0 0-128 16,0 0-144-16,1-2 144 0,-2 2-208 15,1-4-240-15,-2 1-64 0,0 0 0 16,0-1-11456-16,-1 2-2288 0</inkml:trace>
  <inkml:trace contextRef="#ctx0" brushRef="#br0" timeOffset="150354.03">32484 2866 2751 0,'8'-10'256'0,"-3"4"-256"0,0 1 0 0,-2 2 0 0,0 1 3600 0,-1 2 688 0,1-2 128 0,0 2 16 0,5-4-912 0,2 2-192 0,0-1-48 0,1 2 0 0,-1-2-1888 0,-1 3-384 15,1 0-80-15,-1 0-16 0,-2 0-736 0,0 3-176 16,-2 1 0-16,-2-2 0 0,1 2 0 0,-3-2 0 16,0 3 0-16,-2 1 0 0,0 3 0 0,-3 1 0 15,1 2 0-15,-4 1 0 16,-1 0 384-16,-1 2 96 0,-2 4 16 0,-1-2 0 16,-2 2-80-16,-1 2-16 0,-1 2 0 15,-2-1 0-15,-1 2-400 0,-1-1 0 0,3 0 0 16,0-2 0-16,3-2 128 0,0-3-128 0,4-1 128 0,3-2-128 15,3 0 272-15,2-4-16 0,4-2-16 0,2 0 0 0,1 1 16 0,4-2 16 16,1-2 0-16,2 0 0 0,3 1 48 0,1-2 0 16,2 1 0-16,1 2 0 0,1-3-320 15,-2 1 0-15,1-2 0 0,-1 2 0 0,0 2 0 0,-2-2 0 0,1 2 0 16,-2-3 0-16,-2 4 0 0,0-2 0 0,-2 0 0 0,-2 0 0 16,-1 1-160-16,-2-5 16 0,-1 4 0 0</inkml:trace>
  <inkml:trace contextRef="#ctx0" brushRef="#br0" timeOffset="150759.41">33252 2393 11055 0,'1'0'976'0,"-1"0"-784"15,2 2-192-15,-2-2 0 0,-2 1 1584 0,1 2 272 0,-1 1 48 0,-1 0 16 0,-1 4 1408 0,-3 2 304 0,0 2 48 0,-3 3 16 0,-1-1-1600 0,-1 4-320 0,0-2-64 0,0 3-16 0,-1 1-800 0,0 1-144 0,-1-2-48 0,-1 6 0 0,-2 0-432 0,-2 1-80 0,0 5-32 16,-2-2 0-16,-2 2-160 0,-1 1 0 0,-4 2 0 16,-1-1 0-16,-1 1 0 0,-2 0-176 15,0-2 48-15,1-1 0 0,4-5 128 0,4-1-160 0,5-3 160 16,3-3-160-1,5-2-1248 1,5-4-256-16,1-7-64 0</inkml:trace>
  <inkml:trace contextRef="#ctx0" brushRef="#br0" timeOffset="151014.31">32834 2301 26719 0,'3'-1'1184'0,"-1"1"240"0,2 1-1136 0,0 2-288 0,-1-1 0 0,1-2 0 16,0 4 1280-16,2 2 208 0,4 1 48 0,3 6 0 0,3 8 528 0,0 2 112 15,1 4 32-15,-3 3 0 16,1 1-1376-16,-1 5-288 0,-2 1-48 0,1 0-16 16,0 1-240-16,0 1-48 0,0-1-16 0,1-1 0 0,-1 2-176 0,1-5 128 15,-3 1-128-15,0-4 128 0,-3-5-272 0,-1-4-64 16,0 0-16-16,-2 0 0 15,0-3-496 1,0 0-112-16,-1-2 0 0,0-2-16 0,-2-3-336 0,-1-2-64 0,-1 0-16 0,0-1 0 16,0-3-480-16,-1-3-112 0</inkml:trace>
  <inkml:trace contextRef="#ctx0" brushRef="#br0" timeOffset="151933.09">33288 2959 5919 0,'6'-6'128'0,"-1"1"16"0,1 2 16 0,-2 0 32 0,-2 0-192 0,1 3 0 0,-1-2 0 15,2 1 0-15,2-2 2096 0,3-3 384 0,1 2 80 0,0-2 0 0,-2 0 0 0,-1 2-16 0,-2-1 0 0,-2 4 0 0,1-3-64 0,-3 2-16 16,-1-2 0-16,1 2 0 0,1-2-720 0,-2 1-144 16,1 0-16-16,1-2-16 0,1 1-928 0,-1 3-192 15,2-2-48-15,-2 0 0 0,2 0-272 0,-1 3-128 16,-1 0 0-16,-1 0 128 0,2 0-128 0,-1 0 0 0,0 0 0 0,0 0 0 15,-1 3 0-15,1-3 128 16,-2 0-128-16,0 0 0 0,-2 1 192 0,1 1-64 0,-1-2 0 0,-1 3 0 16,-1-2-128-16,1 1 0 15,-1-2 0-15,0 2 128 0,1 0-128 0,0 1 0 16,-1-3 0-16,3 0 0 0,0 1 0 0,0-2 0 16,2 1 0-16,0 0 0 0,0-3 0 0,3 3 128 0,-4 0-128 0,0 0 128 15,0 0 112-15,19-10 16 0,-13 7 0 0,-1 0 0 16,1 1-256-16,-1 0 144 0,-1 0-144 0,1 2 128 15,-3-3-128-15,2 2 0 0,-2 1 0 0,1 0 128 16,-1-2-128-16,1 2 0 0,-2 0 0 0,0 0 0 16,2 0 0-16,-2 2 0 0,0-2 0 0,1 0 0 15,1 0 0-15,-1 0 0 0,3-2 0 0,0 2 0 16,2 0 0-16,-1-3 0 0,0 2 0 0,1 1 0 16,-1-2 0-16,2 0 0 0,-2 0 0 15,0 2 0-15,0-3 192 0,1 2-64 0,-1 1 0 0,-2 1 0 16,-1 2 112-16,0-1 16 0,-1 2 0 0,2 0 0 15,-2 2-256-15,2 3 0 0,0-3 0 0,-1 4 0 16,1 0 0-16,0-3 0 0,0 4 0 0,-2-1 0 0,2 0 0 16,-2 2 0-16,0 2-144 0,0 1 144 0,0 0 0 15,0 1 0-15,0 0 0 0,-1 2 0 0,1 2 0 16,-2-1 0-16,-2 3 0 0,1 0 0 0,-1 0 0 0,-3 1 0 16,-1-1 0-16,-1-1 0 0,0 2 0 0,-2 0 0 15,3-2 0-15,-3-2 0 0,0 2 0 0,-4-3 0 16,1 0 192-16,-3-2-192 0,0-1 256 0,0-2-48 15,-1-2-16-15,0-3 0 0,3 1-192 0,-1-5 0 16,2-2 0-16,-2-2 0 0,2 0 0 0,1-6 0 16,-1-3 0-16,1-1 0 0,0-2 0 0,0-4 0 15,0 0 0-15,2-5 0 0,3 1-144 0,0 2 144 16,2-1 0-16,2 5-144 0,2 2 144 0,2 2 0 16,2 4 0-16,2 2 0 0,3 2 0 0,2-1 0 0,1 3 128 0,2 0-128 15,3 3 416-15,3-3 16 0,5 2 0 16,2 2 0-16,2 0-128 0,4-2-32 0,0 4 0 0,0-2 0 15,5 2-272-15,-1 0 128 0,2 4-128 0,-4-1 0 16,-3 1 128-16,-2 0-128 0,-4-2 0 0,-3 2 0 16,-3-2 0-16,-4 0 0 0,-4 0 128 0,-10-8-128 15,-2 0 0-15,0 0 0 0,0 0 0 0,0 0 0 16,0 0-352-16,0 0 352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49:00.79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1249 10141 43311 0,'2'-4'3840'0,"1"1"-3072"0,1 0-608 0,-3 1-160 0,0 1-1200 16,0 1-272-16,3-4-48 0,0 1-16 0,1 0 1264 0,0 0 272 0,-2 3 0 0,-1 3 0 0,-2 3 208 0,-2 1 32 0,1 3 0 0,1 3 0 0,3 1 368 0,0 4 80 0,6 3 16 0,3 3 0 0,7 6-320 0,4 2-64 16,6 5-16-16,2 4 0 0,3 6-112 0,1 1 0 15,0 2-16-15,-1-2 0 0,0 3-176 141,-4-4 0-141,-2 1 144 0,-4-3-144 0,-3-6 192 0,-1-1-48 0,-2-2 0 0,-5-2 0 15,-1-6-16-15,0-2-128 0,-5-7 192 0,0-1-64 0,1-2-128 0,-1-2 192 0,1-2-192 0,0-3 192 0,0-5 240 0,-1-4 48 0,3-7 16 0,0-5 0 0,4-10 272 0,-1-10 48 0,1-3 16 0,2-10 0 0,0-5-192 0,2-13-16 0,1-7-16 0,2-7 0 16,3-6-416-16,2-3-192 0,2 1 160 0,2-4-160 0,2-2 0 0,1-1 0 0,2 4 0 0,3-3 0 0,5 0 0 0,-1 0 0 0,-2 6 0 0,1-3 0 0,2-1 0 0,0 7 0 0,3 5 0 0,-3 5 0 0,1 2 0 0,-3 11 0 0,-2 5-128 0,3-3 128 16,4 3-224-16,1 1 16 0,1 5 0 0,-1 5 0 15,0 3-1072-15,-2 9-192 16</inkml:trace>
  <inkml:trace contextRef="#ctx0" brushRef="#br0" timeOffset="1644.91">921 3454 34095 0,'1'1'3024'0,"1"1"-2416"0,0 0-480 0,-1 0-128 0,1 1 144 0,0-2 16 0,2 5 0 0,2 3 0 0,3 4 224 0,2 6 32 0,4 3 16 0,-1 3 0 0,1 1-432 0,3 1 0 0,0 3 0 0,1 1 0 15,-1 3-128-15,2 1 128 0,0 1 0 0,0-2 0 16,-2 0 0-16,1-6 0 0,-3-2-144 0,-1-4 144 16,-1-2 0-16,1 1 0 0,-2-2 0 0,-1-3 0 15,0-3 240-15,-2 0 0 0,-1-5 0 0,0-1 0 16,1 0 640-16,2-3 128 0,1-2 16 0,4-6 16 16,1-2-592-1,3-6-112-15,3-2-16 0,2-7-16 0,1-1-112 16,0-6 0-16,3-5-16 0,-3-4 0 15,0 1-176-15,-1-4 0 0,-4-5 0 16,-2 4 128-16,-3 3-128 0,1-9 0 0,1-4 0 16,1-6 0-16,3-2 0 0,-1 0 0 0,1 1 0 0,0 2 0 0,-4 5 0 0,1 3 0 0,0-3 0 0,1-2 0 0,1-1 0 0,-1-1 0 15,-2 6 0-15,-3 4 0 0,-1 5 0 0,-4 7 0 16,-3 5 0-16,1 6 0 0,-1 1-256 0,-1 5 32 16,0 6 0-16,4 4-18336 15</inkml:trace>
  <inkml:trace contextRef="#ctx0" brushRef="#br0" timeOffset="2767.12">7141 7328 40543 0,'-4'-8'3600'0,"3"2"-2880"0,1 3-576 0,1 0-144 0,2 1 0 0,-2-2 160 0,2-2-160 0,0-4 160 0,5-3-160 0,-1 4 0 0,2-1 0 0,1 7 0 16,-2 6 0-16,2 3 0 0,0 4 0 0,0 3 0 16,0 6 0-16,0 2 0 0,1 1 0 0,-1 7 128 15,0 5-128-15,-2 8 0 0,0-1 0 0,-3 10 0 16,0 8 256-16,0 5 32 0,0 6 0 0,-2-5 0 16,2-7-80-16,1 9-16 0,2 9 0 15,2 6 0-15,-2 6-16 0,1-2-16 16,0-10 0-16,-2 2 0 0,2 1-160 15,-1 0 0-15,2 1 0 0,-1-9 0 0,0-4 128 0,-2-6 0 16,-1-2 0-16,-1-1 0 0,0-2 16 16,-2-2 0-16,0 1 0 0,-1-2 0 0,0-5 64 0,0-2 16 15,1-4 0-15,1-5 0 0,-1-5 16 0,1 3 0 0,1-1 0 0,0 2 0 0,0 1-240 0,-3-2 0 16,2-9 128-16,-1 1-128 0,-1-5 144 0,-1 1-16 16,2-4 0-16,-3-4 0 0,1-1-128 0,-2-6 0 15,0-1 0-15,-2-4 0 0,1-1 336 0,-2-4 48 16,-1 2 0-16,-1-6 0 0,-3-2-96 0,-1-2-16 15,-2-4 0-15,-3-2 0 0,1-3-16 0,-2 1-16 16,0-2 0-16,-1-1 0 0,-3 1-240 0,2-2 0 16,-1 3 0-16,-1-3 0 0,0 4 256 0,1-2 0 15,-1-2 0-15,-1 3 0 0,1 1-256 0,2-4 0 0,-1 3 0 16,0-1 0-16,1-1 0 0,-1-1 0 0,1-4 0 0,-2-3-160 16,0-3 160-16,-1-1 0 15,3 3 0-15,-2-1 0 0,0-1 0 0,-2-3 0 0,0-2 128 16,-1 3-128-16,2 4 0 0,1 3 0 0,1 4 0 15,3 4 0-15,2 6 0 0,3 3 0 0,2 4 0 0,4 3 0 16,2 3 0-16,0 0 0 0,4 4 0 16,3 5 0-16,3 3 0 0,2 5 0 0,5 2 0 0,1 4 0 15,1 4 0-15,5 7-192 0,3 7 192 0,6 4-192 16,2 2 192-16,2 1 0 0,-1 0 0 0,-1-2 0 0,0-8 0 16,-1-3 0-16,1-3 0 0,-2-6 0 15,0-1 0-15,-3-3 0 0,0-2 0 0,-2 1 0 0,0-1 0 16,-2 1 176-16,1-3-48 0,-5 0 0 0,1-4-128 0,0-1 0 15,-2-1 0-15,2-5 0 0,0 2 128 16,-1-5 0-16,-1-4 0 0,2-3 0 16,1 2 272-16,2-8 48 0,2-3 16 0,1-1 0 0,0-4-208 15,0-1-64-15,1-4 0 0,5-7 0 16,7-5-192-16,3-11 0 0,4-2 0 0,2-10 0 16,1-10-1056-16,1-12-160 0</inkml:trace>
  <inkml:trace contextRef="#ctx0" brushRef="#br0" timeOffset="23220.02">15736 5976 35935 0,'-2'-15'3200'0,"1"3"-2560"0,1 8-512 0,1 1-128 0,1 0 672 0,2-1 112 0,1-8 32 0,4-6 0 0,3-8-640 0,4-2-176 0,4 2 0 0,0 0 0 0,1 2-176 0,2-1-96 15,2 3-32-15,2 2 0 16,2 1-848-16,1 1-160 15,3 2-32-15,1 2-16 0,0 2 304 0,3-3 64 0,5 3 16 0,1 2 0 0,-3 0 672 0,2-3 144 16,7 4 32-16,7-4 0 0,6-2 128 16,4 2 176-16,6 0-48 0,1-3 0 0,0 1 352 15,0-1 64-15,1 3 16 0,-1 0 0 0,1 0 384 0,2 2 80 16,2 1 0-16,0 0 16 0,1 0-480 0,1 4-112 16,2 0 0-16,1 2-16 0,-1 1-128 0,-1 1-32 0,-3 1 0 15,-3-2 0-15,-1 3-64 16,2 0-16-16,-1 3 0 0,-2-3 0 0,-4 0-192 15,-3 0 0-15,-3 0 0 0,-2 0 0 0,-3 3 0 0,-1 1 0 16,-4 2 0-16,-3-3 0 0,0 1 0 16,-2-2 0-16,4 2 0 0,-5-4 0 0,-2 2 0 0,-2-1 0 0,0 3 0 15,-3 1 0-15,-2 1 0 0,-5-2 0 0,-3 2 0 16,-5 0 0-16,-3 1 0 0,-2-4 0 0,-2 3 0 16,-2-3 0-16,-1 1 0 0,-2-2-128 0,-1-2 128 0,-2 0 0 15,-4 0 0-15,-1-2 0 0,-2-1 0 0,-5-1 0 16,0 1 0-16,-4-3 0 0,-3-4 176 0,-5-1-176 15,0-2 256-15,-5 0-48 0,-2-4-16 0,-4-1 0 16,-3-2-192-16,-2-2 128 0,-2 1-128 0,0 1 0 16,0 2 0-16,1-2 128 0,0 2-128 0,2 5 0 15,5 3 0-15,-1-1 0 0,1 6 128 0,1 0-128 0,2 4 0 16,1 1 0-16,0 0 0 0,4 1 0 0,3-1 0 16,2 0 0-16,1 0-192 0,2-1 192 0,3-2 0 15,2 1-128-15,1 0 128 0,4 0 0 0,0-2 0 0,2-1 0 16,3 0 0-16,2 0 0 0,2 2 0 0,1-1 0 15,3-1-128-15,6 1 128 0,5 1 0 16,5 0-160-16,4 2 160 0,-1 1-128 16,3 1 128-16,-2 2 0 0,-5 0-144 0,1 4 144 0,-2 1 0 15,0 3 0-15,-5 2-144 0,-1 3 144 0,-5 1 0 0,-2 5 0 16,-2 4 0-16,-4 3 0 0,0-1 0 0,-3-3-128 16,2-2 128-16,-3-5 0 0,-1-2 0 15,-3 0 0-15,0-4 0 0,-4 1 0 0,0 0 0 0,-2 0 0 16,-2-1 0-16,-1 0 0 0,-2-2 0 0,-3 3 0 15,-2-1 0-15,0-5 0 0,2 2 0 16,-5 3 0-16,-7-2 0 0,-3 0 0 0,-3 3-128 0,-6-1 128 0,-3 2 0 16,-8 0-17088-16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50:24.53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6352 12825 6447 0,'-7'-4'576'0,"3"-1"-576"0,-1 1 0 0,3 3 0 0,0 1 1216 0,2-3 144 0,-1 3 32 0,-3 0 0 0,-1-3-928 0,-2 0-176 16,0 0-32-16,-1 0-16 0,0-1-240 0,0-2-240 16,2 3 48-16,-1-4 16 0,2 1 176 0,-3 1 0 15,2 2 128-15,-1-4-128 16,-1 4 976-16,0-4 128 0,-1 5 32 0,-1 1 0 0,0 1-96 0,-1 0-16 15,0 3 0-15,0 0 0 0,0-2-672 0,-1 4-144 16,3-1-16-16,-1 0-16 0,2-2-176 0,-2 2 0 16,2 2 0-16,-2 0 0 0,0 0 0 0,-1 2 0 15,1 0 0-15,1 1 0 0,1 1 0 0,-1 0 0 16,1 3 0-16,1 2 128 0,0 4 288 0,0-3 48 16,3 0 16-16,0 2 0 0,3 1-192 0,-1-2-32 15,4-1-16-15,0-1 0 0,1 0-240 0,0-1 0 0,3-2 0 16,2-2 0-16,-1 0-144 0,1-2 144 0,-1 2 0 0,3-3-144 15,0-1 144-15,1-4 224 0,3 2-48 0,0-4-16 16,1-3 400-16,1 0 80 0,2-3 0 16,-2-1 16-16,0-3-384 0,0 1-80 0,1 0 0 15,-3-3-16-15,-3 4-176 0,-1-3 0 0,1 0 0 16,-4-1 0-16,1-1 128 0,-2 1-128 0,-1-1 128 0,-3 4-128 16,0-4 160-16,-2 0-160 0,0 1 192 0,-2 1-192 15,1-4 608-15,-1 3 16 0,-1-2 0 0,-2 2 0 16,0 0-96-16,-2-1-16 0,-2 0 0 0,-1-2 0 15,0 1-160-15,-1 0-32 0,0 0-16 0,1 2 0 16,2 2-304-16,-1 1 0 0,0 5 0 0,2 2 0 0,1 2 0 16,-2 2 0-16,2 4 0 0,1 1 0 0,0 3 0 15,0-1 0-15,2 4 0 0,-2-1 0 0,1 4 0 16,1 3-144-16,0-2 144 0,0 0 0 16,2 1 0-16,0 0-128 0,1 1 128 0,0-1 0 15,1-2 0-15,0 3 0 0,1-2 0 0,-2 1-128 16,1-2 128-16,1 0 0 0,1-4 0 0,-2-1 0 0,1-2 0 0,1-3 0 15,1 0 0-15,1-3 0 0,1-2 0 16,0-1 128-16,1 0-128 0,2 0 128 0,1-1-128 0,0-2 0 16,0 0 0-16,0-4 0 0,1 1 0 0,1-4 0 15,0-1 0-15,0 0 0 0,0-1 0 16,-2-1 0-16,0 1 0 0,-2-3 0 16,1 2 0-16,-3 0 0 0,2 0 160 0,-3 0-160 0,-2-2 0 0,0 3 0 0,-3 1 0 15,0 2 0-15,-3-1 0 0,0 0 192 0,-2 4-48 0,-2-2-16 16,0 1 16-16,-2 0 0 15,-1 2 0-15,-2 1 0 0,0 4-144 0,-4-2 0 0,1 1 0 16,-1 2 0-16,-2 1 0 0,2 1 0 16,1 3 0-16,1-2 0 0,1 2 0 0,1 0 0 0,1 1 128 15,1 3-128-15,2 1 0 0,1 2 0 0,2 0 0 0,3 2 0 16,2-1 0-16,1 2 0 0,4 0 0 0,1 3 0 16,3-5 0-16,1 0 0 0,-1-2 0 0,4 1 0 15,2-3 0-15,1-2 0 0,1 0 0 0,0-2 0 16,2-2 0-16,-2 1 0 0,-1-5 0 0,-1 0 0 15,0 0 0-15,-1-5 0 0,-1 1 0 0,-2-2 0 0,-1 0 144 16,-1-1-144-16,-2 0 160 0,-2-2-160 0,1 2 400 16,-2-5-16-16,0-1 0 0,-4-2 0 0,-1 2 128 0,-2 0 0 15,-1 0 16-15,-3-2 0 0,-2 3-304 16,-2-1-64-16,-1 3-16 0,-2 0 0 0,1 4-144 0,-3 0 0 16,-2 2 0-16,0 4 0 0,-1-2 0 0,-1 2 0 15,2 0 0-15,0 0 0 0,5 4 0 0,-1-2 0 16,2 4 0-16,0-3 0 0,-1 0 0 0,2 0 0 15,1 2 0-15,2 0 128 0,1-2-128 16,1 4 0-16,1-1 0 0,3 0 0 0,-1-2 0 0,2 2 0 16,1 0 0-16,1 0 0 0,2 0-128 0,-1 1-16 15,2-4 0-15,1 4-10832 16,1-5-2160-16</inkml:trace>
  <inkml:trace contextRef="#ctx0" brushRef="#br0" timeOffset="1326.29">9196 12283 19343 0,'0'-5'1728'0,"-1"1"-1392"0,1 2-336 0,0 1 0 0,1 1 1072 0,-1-3 144 0,1-1 16 0,2-2 16 0,-1-4-800 0,2 4-144 0,1-3-48 0,-1 2 0 16,-1 2-256-16,0 1 128 0,-1-2-128 0,0 4 0 15,-2-2 0-15,-2 4 0 0,0-2 0 0,-3 0 0 16,0 2 0-16,-2 2 0 0,-1 0 0 0,0 2 0 16,-1 1 416-16,-2 1-32 0,-2 4 0 0,1 0 0 15,-2 2 32-15,1 0 0 0,-1 1 0 0,1 0 0 16,0 0-176-16,2-1-48 0,3 0 0 0,0-2 0 16,2 0 128-16,1 3 0 0,1-3 16 0,2-2 0 15,2 0 176-15,1 0 16 0,1 2 16 0,2 0 0 0,1 0-304 0,3 1-64 16,-2 1-16-16,1 0 0 0,3-1-160 0,-1-1 0 15,1-1 0-15,1 0 0 0,1 1 0 16,3-3 0-16,-1 2 0 0,2-3-176 0,0-2 176 0,1 0 0 16,-1-2 0-16,3-2 0 0,0-2 0 0,1-2 0 15,-1-2 128-15,-3 0-128 0,0-2 128 0,0-2-128 16,0-2 160-16,0 0-160 0,0-5 128 0,-2 1-128 16,-2-2 0-16,-1-1 0 0,-1 1 480 0,-1-2 0 15,-3 1 0-15,-1 0 0 0,-1 0 32 0,-3 1 16 0,-2 1 0 16,-2 1 0-16,-1 4-192 0,0 0-32 0,-3-1-16 0,-1 3 0 15,0 2-112-15,-2 2-32 0,-1 1 0 0,-1 2 0 16,0-1-16-16,-3 4 0 0,-1 2 0 0,0 1 0 16,-1 4-128-16,1 1 128 0,0 2-128 0,3 2 128 15,-1 3-128-15,5-1 0 0,1-2 0 16,2 4 0-16,1-3 0 0,0 3 0 0,1-1 0 0,2-2 0 16,-1 3 0-16,1 0 0 0,-1 0 0 0,-1 2 0 15,2 2 0-15,-2-4 0 0,2 2 0 0,-2-2 0 16,2 0 0-16,-1-1 0 0,2-2 0 0,0 0 0 15,-1-4 0-15,2 1 0 0,3-4-144 0,-1-5 144 16,2-1 0-16,1-1 0 0,0 1 0 0,2-6 0 16,1 0 0-16,2-7 0 0,1 0 0 0,0-2 0 15,1-5 0-15,-1-1 0 0,1 1 0 0,-4-2 144 0,1 1-144 16,-3 1 0-16,-1-2 0 0,-3-3 0 0,1 5 192 0,-2-1-64 16,0 4 0-16,-2 2 0 0,1 2 112 0,-2 0 16 15,-1 4 0-15,0 0 0 0,-1 0-96 0,0 3-16 16,-1 2 0-16,-1 0 0 15,0 4-144-15,-3 0 0 0,2 0 144 0,-3 4-144 0,1 0 0 16,-1 1 0-16,0 2 0 0,0 2 0 0,3-2 0 0,-2 2 144 16,2 0-144-16,-2 0 0 0,2 1 0 0,-2 0 0 15,-1 3 0-15,0-1 0 0,2-2 0 0,0 2 0 16,1 1-128-16,1 0 128 0,2 0 0 16,2-4 0-16,0 3 0 0,2-5 0 0,4 2 0 15,2-3 0-15,2 0 0 0,3-1 0 0,0 0 0 0,1-1 0 16,1-2 0-16,0-2 0 0,3 0-176 0,0 0 176 0,1-2-192 15,0-1 192-15,-2 2-304 0,-1-2 48 0,0-3 16 16,0 2 0-16,-3 1 240 0,-1-3 0 0,-3-1 0 16,-1 1 0-16,-1 0 0 0,-2 0 0 0,-2 0 0 15,-1-4 0-15,-1 0 240 0,-3-2-64 0,-1 2-16 0,0-3 0 16,-1 1 160-16,-3 0 48 0,2-1 0 0,-2 3 0 16,2 4-176-16,-1 0-16 0,0 3-16 0,-1 2 0 15,0 5-160-15,0-2 0 0,-1 6 0 0,0 0 0 16,0 0 0-16,-1 1 0 15,2 0-192-15,0 4-18368 0</inkml:trace>
  <inkml:trace contextRef="#ctx0" brushRef="#br0" timeOffset="2732.28">9806 15116 19343 0,'0'-6'1728'0,"-1"2"-1392"0,-2 2-336 0,1 2 0 0,0-3 2880 0,2 3 512 0,-1-1 112 0,0 1 16 0,0-3-2432 0,-2 0-464 0,3-2-112 0,-1-1 0 0,2 1-512 0,0-2 0 0,1 1 0 0,0-2 0 16,-1 0-144-16,1 0 144 0,-2-2-208 0,1 0 80 16,-1-3 128-16,0 4-192 0,1-3 192 15,-1 5-192-15,1-2 192 0,2 2 0 0,-1 1 0 0,2 1 0 16,-1 4 0-16,-1-2 0 0,-1 6 0 0,0 3 0 15,-2 1 0-15,-2 2 0 16,-2 3 0-16,-3 1 0 0,-2 3 0 0,-2 0 0 0,-4 3 0 0,-3 4 0 16,-2 1 208-16,-1 1-16 0,0-3-16 15,-2 2 0-15,3 1 208 0,3-3 64 0,2-1 0 0,3-1 0 16,5-5-80-16,4-4-16 0,4 0 0 0,4-1 0 0,4 0-96 16,2-2 0-16,4 2-16 0,1 3 0 15,1-4-240-15,-2 0 0 0,3 1 0 0,-3-3 0 0,0 0 0 16,1-1 0-16,-2 0 0 0,1-4 0 0,-2 0 0 0,0-2 0 15,-1-2 0-15,1-3 0 0,2-2 0 0,-1-3 0 16,0 1 0-16,0-4 0 0,0 1 128 0,0-5 64 16,1-1 32-16,-1-1 0 0,2-3-80 0,-1 0-16 15,-2-3 0-15,-1 3 0 0,0 0-128 0,-3-3 0 16,-1 3 144-16,-3-1-144 0,-3 4 256 0,-1 2 0 16,-2 5-16-16,-4 0 0 0,-4-1-64 0,-4 3-16 15,-3 4 0-15,-3 4 0 0,-4 2-160 0,0 6 192 16,-3 6-192-16,-2 1 192 0,1 3-192 0,-2 2 0 15,2 2 0-15,0 1 0 0,4-1 0 0,3-1 0 16,2 0 0-16,5 0 0 0,6-3 0 0,3 0 0 0,4-1 192 0,3-3-64 16,4-2-128-16,0-1 0 0,4 1 144 15,1-4-144-15,3-2 0 0,-2-2 0 0,3 2 0 0,-1-4 0 16,1 2 0-16,0-2 0 0,-2 0-128 0,-1 0 128 16,1 0-256-16,-2-2 48 0,-1 2 0 0,0-4 0 15,0 2 208-15,-2-2 0 0,2 1 0 0,1-3-144 16,0-1 144-16,2-4 0 0,2-2 128 0,-2 0-128 15,2-3 240-15,-1-1-32 0,-1 1 0 0,1-5 0 16,0-1-208-16,-3 2 176 0,0-1-176 0,-4 2 160 16,-1 0-160-16,-2 0 0 0,-3 6 0 0,-3-2 0 15,-3 5 0-15,-4 0 0 0,1 5 0 0,-2 4 0 16,-3 2 0-16,1 4 0 0,-2 5 144 16,0 2-144-16,-3 5 0 0,1 5 0 0,0-1 0 0,1 5 0 15,2-1 0-15,-1 1 0 0,2-2 0 0,1-4 0 0,1 0 0 0,1-3 0 16,2-1 128-16,2-3-128 0,1-4 0 0,2-1 0 15,-1 1 0-15,2-7 128 0,1 2-128 0,1-2 0 16,0-2 0-16,2 0-128 0,-1 0 128 0,3 0 0 16,0 0 0-16,3-2 0 0,-1-2 0 15,3-2 0-15,0 0 0 0,1-1-128 0,-1-2-32 0,1 0 0 16,-1-3 0-16,0 2 0 0,0-3 160 0,-2 0 0 16,0 2 0-16,-2-1 0 0,1 4 0 0,0 2 128 15,-2-3-128-15,-2 5 128 16,1 3 32-16,-2-1 16 0,0 2 0 0,-1 2 0 0,-1-2-48 0,1 1 0 15,-1 3 0-15,0 1 0 0,-1-1-128 0,0-1 0 16,-1 2 0-16,-1-1 0 0,-1 2-256 0,-1 0-16 16,-2 0-16-16,-1-2-18032 0</inkml:trace>
  <inkml:trace contextRef="#ctx0" brushRef="#br0" timeOffset="3735.9">7334 15575 22111 0,'-5'0'1968'0,"1"0"-1584"0,1 0-384 0,1 0 0 0,1 0 1024 0,0 0 128 0,-3 0 32 0,-3-3 0 0,-1 2-1184 0,1-1-256 0,2-2-32 0,1-2-16 0,3-3 608 0,2 2 112 0,2-3 32 0,2 1 0 0,0-1 704 0,1 2 160 0,-1 0 32 0,0 2 0 16,0 1-832-16,-2 1-144 0,1 1-48 0,-3-1 0 15,1 3-192-15,-5-1-128 0,-2 4 160 0,-1-1-160 16,-1 3 480-16,-5-1 0 0,-2 1 0 0,-4 5 0 16,-2-1-48-16,-2 6-16 0,-4 1 0 0,0 2 0 15,2 2-96-15,0 0-32 0,4 2 0 0,3 2 0 16,5-1-288-16,0 0 160 0,4 0-160 16,2-1 128-16,3 2 96 0,1-4 16 0,2 3 0 0,1-3 0 15,1 0-240-15,1 1 0 0,-1 1 0 0,1-2 0 0,-1 0 0 0,0 0 0 16,-1-3 0-16,0 0 0 0,0-3 0 0,0-2 0 15,2-3 0-15,-1-4 0 0,3-2 0 16,0-2 0-16,1-4 0 0,3-1 0 0,4-2 160 0,1-5-16 16,2-1 0-16,3-3 0 0,1 0 48 0,2-5 16 15,2 1 0-15,-1-2 0 0,1 2-208 0,-2-1 0 16,-1 5 0-16,-3 0 0 0,-2 1 0 0,-2 4 0 16,-2-1 0-16,-3 1 0 0,-3 3 0 0,-2-1 144 15,-3 3-144-15,-2 3 128 0,0-4-128 0,-4 4 0 16,0-1 0-16,-1-2 0 0,-2 3 144 0,0-3 0 15,-2 0 0-15,-1 2 0 0,1-2 80 0,-2 0 16 16,-1 0 0-16,-2-2 0 0,1 2-240 0,2 1 144 16,1 4-144-16,2-2 128 0,2 3-128 0,-1-2 0 0,1 4 0 15,1 1 0-15,0 1 0 0,-1-2 0 0,1 4 0 16,-1-1 0-16,-1 4 0 0,1 1 0 16,0 2 0-16,-1 3 0 0,1 1-192 0,-1 4 192 0,2 1-160 15,0-1 160-15,1-2-208 0,1-4 48 16,3 1 16-16,1-8 0 0,4-1-16 0,1-1 0 0,2-4 0 0,3-4 0 15,1-1 160-15,3-5 0 0,-1-1 0 0,2 1 0 16,3-6 0-16,-1-1 0 0,0 0 0 0,-1-3 128 16,0 3-128-16,-3-4 128 0,-2 3-128 0,-3 1 128 15,-1 2-128-15,-4 2 0 0,-1-1 0 0,-2 4 0 16,-3 2 0-16,-1 1 0 0,-1 2 0 16,-2 4 0-16,-3-2 160 0,-2 4 16 0,-2 5 0 15,-1 0 0-15,-1 5-176 0,0 3 160 0,-1 3-160 16,-2 3 160-16,0 1-32 0,-1 3-128 0,1 1 192 0,-2-2-64 0,1 0-128 15,1-3 0-15,0-3 144 0,3-2-144 0,1 1 0 0,0-4 0 16,3 0 0-16,0-4 0 16,3-2 0-16,2-5-160 0</inkml:trace>
  <inkml:trace contextRef="#ctx0" brushRef="#br0" timeOffset="-88596.72">10387 10773 27647 0,'-4'-12'2448'0,"1"2"-1952"0,0 4-496 0,2 2 0 0,1 0-960 0,-3-4-304 0,0-6-48 0,-5-7-16 15,-2-5 336-15,-2-5 64 0,-2 0 16 0,-2 5 0 0,-1 1 144 0,-3 6 16 0,-3 0 16 0,-4 1 0 0,-3 4 592 0,-3 2 144 16,-2 2 0-16,-2 3 0 0,-2 1 384 0,0 4 96 16,-3 4 32-16,-1 2 0 0,-4 6 384 0,-4 5 64 15,-6 7 32-15,-5 6 0 0,-6 1-352 0,-5 6-80 16,6-3-16-16,-8 6 0 0,-3 9-352 15,-5 2-64-15,-1 6 0 0,0-1-128 16,2-1 704-16,-2 2 16 0,-3 8 16 0,0 2 0 16,5 5 192-16,3-1 32 0,10-5 16 0,2 6 0 0,7 2-464 0,5 8-80 0,8 2-32 15,6 9 0-15,8 1-272 0,6 9-128 0,5 0 0 0,7 10 128 16,5 13 128-16,5 5 0 0,5 0 16 16,6-5 0-16,8 2-272 0,7-12 0 15,5-14-176-15,6-16 176 0,4-12 0 0,5-6 0 16,4-8 0-16,2-8 0 0,3-3 320 0,8-8 160 0,5-1 32 0,6-5 16 15,3-4 400-15,2-9 80 0,1-2 16 0,15-5 0 16,10-7-432-16,2-9-80 0,-13 0 0 0,13-12-16 16,13-4-176-16,3-8-48 0,-4-4 0 15,-2-6 0-15,-4-1-16 0,0-11-16 16,2-4 0-16,-6-6 0 0,-14 2-240 0,2-7 0 16,-2-9 0-16,-4-6 0 0,-1-6 0 15,-8-1 0-15,-5-2 0 0,-3-3 0 0,-1-8 0 0,-5-5 0 16,-2-3 0-16,-9 5 0 0,-5 2-256 0,-5-2 64 0,-4-2 16 15,-7 2 0-15,-6 4 176 0,-8 0 0 0,-4 7 0 0,-10 6-128 0,-4 2 128 16,-9 4 176-16,-5-3-48 0,-11 4 0 0,-1 10-128 0,-15 0 0 16,-11 4 0-16,-13-2 128 0,-6 2-128 0,-15 7 0 15,-11 4 0-15,-13 6 0 0,-3 8-288 16,-17 1-96-16,-16 10 0 0,-13 5-17888 16</inkml:trace>
  <inkml:trace contextRef="#ctx0" brushRef="#br0" timeOffset="-79707.76">12169 8850 16575 0,'-1'-9'1472'0,"-2"0"-1168"0,1 2-304 15,-1 4 0-15,2 0 1328 0,-1-3 208 0,-3-8 32 0,-5-4 16 0,-4-4-1216 0,-3-1-240 0,-3 5-128 0,-1 3 128 0,-1 4 64 0,-3 5 32 0,-1 0 0 0,-4 3 0 16,-1 3 256-16,-2 3 48 15,-3 3 16-15,-2 0 0 0,0 1 32 0,-3 6 0 0,0-1 0 0,-1 7 0 16,2 0 304-16,1 1 64 16,4 1 16-16,2-1 0 0,2 5-240 0,1 1-32 15,2 5-16-15,3 1 0 0,1 5-480 16,2 4-192-16,1 1 128 16,3 1-128-16,2 1 384 0,3-1 0 15,5-3 0-15,3-3 0 0,5-2 64 16,2-7 0-16,4-2 0 0,4-7 0 15,1-3-80-15,3-4-16 0,2-2 0 0,2-6 0 16,4-1 0-16,0-7 0 0,2-5 0 0,4-4 0 0,0-2-48 0,2-8-16 16,1-1 0-16,0-6 0 0,0-5-288 0,-2-3 0 0,1-5 0 0,-4 2 0 0,-3 3 0 0,2-7 0 15,0-6 0-15,-3 2 0 0,0 3 0 0,-3 0 0 0,-3 7 0 16,-2 2 0-16,-2 5 0 0,-5 4 0 0,1 9 0 0,-3 3 0 0,-3 3 160 0,-1 7-32 16,-1 2 0-16,-3 8 0 0,-1 2 176 0,-3 7 16 15,-2 3 16-15,-1 6 0 16,-1 6-192-16,0 5-144 0,1 1 192 15,0 3-192-15,1 5 160 0,2 5-160 0,2-2 128 0,3-1-128 16,0 3 320-16,1 3 0 0,2 0-16 16,-1 1 0-16,0 0-64 0,-2-5-16 0,1-1 0 15,-2 0 0-15,-1-1-224 0,2-2 0 0,-2 2 0 0,0-3 0 0,1-1 0 0,-2-1-160 16,0-1 160-16,-1-3-192 0,2-4-16 0,-1-5-16 16,0-4 0-16,1-6-12608 15,2 0-2528-15</inkml:trace>
  <inkml:trace contextRef="#ctx0" brushRef="#br0" timeOffset="-79106.84">12596 8670 23951 0,'-2'3'2128'0,"0"-1"-1696"0,-1 0-432 0,2 1 0 0,0-3 2464 0,0 3 416 0,-2 0 64 0,-1 4 32 0,1 3-1776 0,-2 1-368 0,0 3-64 0,1-4 0 0,0 1-608 0,-1 2-160 16,1 2 0-16,-4 1 0 0,-1 0 0 0,0 0 0 15,-4 3 0-15,-2 0 0 0,1-2 0 0,-4 1 0 16,2 1 0-16,0-1 0 0,0 0 0 0,2-1 0 16,4 0 0-16,3-2 0 0,2-2 336 0,3-1 112 15,2-5 0-15,1 2 16 0,4-5-144 0,0 2-16 16,1-2-16-16,3-1 0 0,-1 2-288 0,3-1 0 15,1 0 0-15,1 1 0 0,-1 1 0 0,3-2 0 0,5 2 0 16,0 0 0-16,2 0 0 0,2 0 0 16,3 4 0-16,0 0 0 0,-1 0 0 0,0 2 0 15,0 1 0-15,-1-1 0 0,-3 0 256 0,-1-2-64 16,1 4-16-16,-1 1 0 16,-2 1 80-16,-2 0 0 0,-2-1 16 15,-4 1 0-15,0 0-272 0,-2-2 128 0,-2 0-128 0,-3 2 0 0,-2 3 208 0,-2 1-64 16,-2 1-16-16,-3-1 0 0,-4-1-128 0,-2 5 192 0,-2 2-192 15,-5 2 192-15,-5 1-192 0,-4 2 0 0,-4 1 0 0,-4-4 0 16,-3 2 0-16,1-5 0 0,-2-1 0 0,0-8 0 16,2-2 0-16,1-5 0 0,2-7 0 0,2-4 0 0,1-4-240 0,4-4-16 15,1-6-16-15,4-5-12208 16,3-3-2432-16</inkml:trace>
  <inkml:trace contextRef="#ctx0" brushRef="#br0" timeOffset="-78913.38">12227 8645 44223 0,'15'-22'1968'15,"-3"7"400"-15,2 2-1904 0,1 6-464 0,-3 2 0 0,2 1 0 0,3 1 208 0,13-4-48 0,18-5-16 0,17-4 0 0,13-3-144 0,5 1 0 0,-4 1 0 0,-6 1 0 0,-7 3 0 0,-9 2 0 0,-8 1 0 0,-6 3 0 0,-3-2-192 0,-8 2 16 0,-3 0 16 16,-8 1-19520-16</inkml:trace>
  <inkml:trace contextRef="#ctx0" brushRef="#br0" timeOffset="-76258.41">5986 16570 22111 0,'-5'-3'1968'0,"1"0"-1584"0,2 1-384 0,1 0 0 0,1 2 704 0,-1-2 64 0,-3-2 16 0,-1-5 0 0,0 0-240 0,0-4-48 16,1 3-16-16,-1-2 0 0,2 0 464 0,-2-1 80 16,1 1 32-16,-2 1 0 0,-3-2 48 0,-1 1 16 15,-2 2 0-15,-4-1 0 0,-4 4-288 0,-2 0-48 16,-4 1-16-16,-4 0 0 0,-2 2-320 0,-4 2-80 16,-2 4-16-16,-6 2 0 0,2 0-224 0,-1 2-128 15,1 0 128-15,-1 3-128 0,1-2 0 0,3 4 0 0,4 3 0 16,4-2 0-16,5 1 0 0,5 3 0 0,5 0 0 0,2-1 0 15,4 4 0-15,1 0 0 0,2 3 0 16,1 2 128-16,0 5-128 0,1 1 0 16,0 2 0-16,4-1 128 0,-1 1 32 0,2-1 16 0,2-2 0 0,0-5 0 15,2 2-48-15,1-6 0 0,2-3 0 0,1-3 0 16,3-2 64-16,0-5 0 0,4-5 0 0,1-2 0 16,3-6-64-16,4-3 0 0,3-4 0 0,2-5 0 15,1-4-128-15,0-4 0 16,2-2 144-16,-1-4-144 0,-2-2 0 15,-3-1-160-15,-6 3 16 0,-5 0 0 0,-1 1-144 0,-6 5-32 0,-3 0 0 16,-3 2 0-16,-1 3 480 0,-4 1 96 0,-2 0 0 0,-1 5 16 0,-2 2 256 16,1 4 48-16,-1 3 16 0,0 2 0 0,3 2-160 0,-1 4-48 15,0 2 0-15,1 2 0 0,-1 6-192 0,1 2-64 16,-1 3 0-16,1 5 0 0,0 7-128 16,0 1 0-16,1 7 0 0,-1 1 0 15,0 7-128-15,-2 4 128 0,1 2 0 0,-3 1 0 16,0 5 0-16,-2 4 0 0,-2 4 0 0,-2 0 128 0,-3-2-128 0,0-2 0 15,-1-2-160-15,0-7 160 0,-1 1 0 0,-2-2 0 16,-1-4 0-16,1-2 0 0,0-8 128 16,2-2-128-16,0-2 0 0,3-9 0 15,2-5-256-15,2-7-96 0,5-6-32 0,2-4-19072 0</inkml:trace>
  <inkml:trace contextRef="#ctx0" brushRef="#br0" timeOffset="-75731.92">6126 16700 36863 0,'-1'-4'3264'0,"-2"2"-2608"0,2-1-528 0,1 3-128 0,1 0 912 0,-1-1 160 0,1 1 16 0,-1-2 16 15,3 2-1296-15,-2 2-256 0,-1 4-48 0,0-6-16 0,-4 23 240 0,-1-6 32 16,-3 6 16-16,-5 6 0 0,0 3 224 0,-4 3 0 16,-2 5 144-16,-3 6-144 0,-2 5 240 0,-2 6-48 15,-5 6-16-15,2-1 0 0,0-2 160 0,4-3 48 16,3-6 0-16,4-4 0 0,5-3-208 0,3-3-48 15,5 0 0-15,5-6 0 0,4-6 0 0,4-4-128 16,2-3 192-16,1-6-64 0,1-3-128 0,4-3 0 16,0-4 0-16,1-4 0 0,2-2 0 0,-2-2 0 15,2-4 0-15,-3-2 0 0,-1 2 0 0,1-6 0 16,0-4 0-16,0-5 0 0,0-4 0 0,0-5 192 16,0-2-32-16,0-3 0 15,0-5 80-15,2-1 16 0,0-6 0 16,2-4 0-16,1 0 32 0,3-8 16 0,0 1 0 0,0-3 0 15,-2 9-64-15,2-2-16 0,3-3 0 0,-4 3 0 0,-1 3-224 0,-4 8 176 16,-2 7-176-16,-5 7 160 0,-5 5 96 0,-2 3 0 0,-4 5 16 16,-5 2 0-16,-1 2-112 0,-5-1-32 0,-4 6 0 0,-5 1 0 15,-5 3-128-15,-4 3 0 0,-5 0 0 0,-5 4 128 32,-6 4-640-32,-6 5-128 0</inkml:trace>
  <inkml:trace contextRef="#ctx0" brushRef="#br0" timeOffset="-74638.11">6919 16453 13823 0,'-9'-6'1216'16,"1"1"-960"-16,1 1-256 0,1 1 0 0,1 3 5360 0,2 0 1024 0,0 3 208 0,-5-3 32 0,-3 2-5008 0,-4 2-992 0,-3 5-208 0,-1 1-32 0,-1 3-976 0,-2 6-192 0,-1 3-48 0,-3 0 0 16,-3 6 96-16,0 0 16 0,-1 0 0 0,1 1 0 0,5-3 528 0,1 0 192 15,6 1-144-15,5-5 144 0,3-2 0 0,4-1 176 16,3-1-16-16,2-1 0 0,1 1 240 0,4-2 48 16,1 0 16-16,2-4 0 0,0-2-304 0,3-2-160 15,3 0 160-15,1-2-160 0,1-2 0 0,2-1 0 16,1-3-208-16,2-3 64 0,0-1 144 0,0-2 144 15,0-4-16-15,2 0-128 0,0-2 480 0,-1-3-16 0,0 2 0 0,1-3 0 16,-4-3-32-16,1 3-16 0,-1-3 0 0,-2 0 0 16,-2 0 48-16,-3-2 16 0,-1 1 0 15,-1-2 0-15,-2 3-224 0,-3 0-64 16,-2 0 0-16,-2 1 0 0,-2 1 0 16,-1 1 0-16,-2 0 0 0,-1-2 0 0,-2 5 32 0,-2 1 0 0,0 2 0 15,0 0 0-15,-1 4-224 0,0 1 0 0,1 4 0 0,2-3-160 16,2 4 160-16,0 0 0 0,2-2 128 0,3 2-128 15,2 0 0-15,0-3 0 0,4 2 0 0,2 1 0 0,1 0 0 16,4 0 0-16,2 0 0 0,2 1 0 16,4 2 0-16,3-1 0 0,-1 2 160 0,2 0-160 15,1 2 128-15,-2-4-128 0,4 4 0 0,-2 1 144 0,1-4-144 0,-2 4 0 16,-1-1 0-16,1 0 0 0,0 0 0 16,-2 1 0-16,2 2 0 0,-2-1 0 0,2 4 0 0,-1-2 0 15,-3 2 0-15,-2 1 0 0,-1-1 0 0,-2 0 0 16,-4 1 0-16,-1 0 0 0,-2 2 0 0,-4-1 0 15,-3 2 0-15,-3-1 0 0,-1 1 0 0,-4 0 0 16,-2 2 0-16,-2 2 0 0,-1 2 0 0,-4 3 160 16,-3 4-32-16,-3 1-128 0,-2 6 320 0,0 3-64 15,-2 4 0-15,0 4 0 0,2-3-256 0,-2 5 0 16,-2 0 128-16,-3 3-128 0,1-1 256 0,-2-1 0 16,-3 4 0-16,0-1 0 0,-1-2-112 0,-2 2-16 15,1-3-128-15,-3 1 192 0,-1 1-192 16,-2 0 0-16,1-1 0 0,2-6 0 0,0 2 0 15,6-6 0-15,3-4 0 0,4-5 0 0,4-6 0 0,1-3-160 0,4-5 160 0,3-3-192 32,5-8-512-32,3-3-96 0,5-4-32 15,3-6-18528-15</inkml:trace>
  <inkml:trace contextRef="#ctx0" brushRef="#br0" timeOffset="-74178.09">7496 17513 43311 0,'-4'6'1920'0,"-1"-4"384"15,0 3-1840-15,0 0-464 0,3-1 0 0,-1-2 0 0,1 2-368 0,-4 3-160 0,-3 8-48 0,-2 4 0 0,-3 7 304 0,-2 5 48 0,-1 1 16 0,-1-1 0 0,-2 3 208 0,-4 2 0 16,-1 3 0-16,-2 0 160 0,-1 1 336 0,1-1 64 16,-2 0 16-16,3-1 0 15,2-1-160-15,1-5-32 0,6-6 0 0,2 1 0 0,3-4-192 0,3-4-64 16,5-3 0-16,3-1 0 0,5-5-128 0,3-1-144 16,3-2 144-16,3-1-208 0,1 1 48 0,4-5 16 15,1-1 0-15,2-1 0 0,3-1-192 0,1-1-48 16,2-2 0-16,-1 1 0 0,2-3 384 0,-2 3-176 15,-2-4 176-15,-2 1-128 0,-2 0 352 0,-3-4 80 16,-3 1 16-16,-2 0 0 0,-1-1 112 0,-2-3 16 16,-2-3 16-16,1-2 0 0,-3-2 32 0,0-5 0 15,0 0 0-15,-2 6 0 0,0 4-240 16,-3-4-64-16,-1-8 0 0,-3-3 0 0,-1 2-192 0,-3 4-160 0,0 6 32 16,-2 3 0-16,-1 5 0 0,0 3 0 15,-2 2 0-15,-2 0 0 0,1 4-112 0,-2-1-16 0,-3 2 0 16,-1-2 0-16,-1 1-576 15,-2 1-128-15</inkml:trace>
  <inkml:trace contextRef="#ctx0" brushRef="#br0" timeOffset="-68515.13">6743 13217 15663 0,'-6'0'1392'0,"-2"0"-1120"0,3-4-272 0,0 1 0 0,-1 1 0 0,-6-2 0 0,-9-2-128 0,-14-1 128 0,-9-6-304 0,-3 3 48 0,5 2 0 0,5 2 0 0,6 2-768 16,5 0-160-16,5 4-32 0,2 0 0 0,3 0 1216 0,1 0 176 0,2 1 64 0,0-1 16 15,1-1 1616-15,0-1 336 0,0-2 64 0,1-2 16 16,-1 0-384-16,2-1-80 0,3 1-16 0,-1 0 0 16,4 2-560-16,1-1-112 0,3 0-32 0,0 3 0 15,2 2-432-15,2 0-96 0,1 0 0 0,0 1-16 0,0 0-384 0,0 3-176 16,-2-4 160-16,4 4-160 0,0 2 688 0,3 0 32 16,4 2 16-16,2 3 0 0,3 2-224 0,4 3-64 15,3 3 0-15,3 2 0 16,5 1 336-16,4 4 64 0,5 0 16 0,3 3 0 0,2 2-352 0,0-3-80 15,-2-3-16-15,2 3 0 0,7 1-208 16,-1-1-32-16,-2 0-16 0,1-2 0 0,2-1-160 0,-3-3 0 16,-5-3 0-16,-2-3 0 0,0 0 0 0,-8-6 192 15,-5 0-192-15,4-1 192 0,2-2-192 0,4-1 0 16,1-1 0-16,-1-1 0 0,-4-4 224 16,-1 0 112-16,-4 0 32 0,1 2 0 0,-2 0-368 0,0 0 0 15,-1 2 0-15,-3-2 0 0,1 2 0 0,-3-2 0 0,-3 2 0 16,0-4 0-16,-6 3 0 0,-2-3 128 0,-4 0-128 0,-4-3 0 15,-2 1 0-15,-5-2 128 0,-1 1-128 0,-4 0 0 16,-5-1 144-16,-5-2-144 0,-4-3 192 0,-9-1-192 16,-6 0 192-16,-7-6-192 0,-7 0 192 15,-7-2-192-15,-2-1 128 0,-7-3-128 0,-8 0 0 16,-6-7 0-16,-2 1 0 0,-5-4 0 0,-1-3 0 0,4 0 0 16,2-2 0-16,6 1 0 0,4 2 0 15,2-3 0-15,2 4 0 0,8 1 128 0,9 4-128 16,-2 1 0-16,3 1 0 0,3 3 0 0,11 5 0 0,1 2 0 15,0-3 0-15,2 3 0 0,3 1 0 0,0 4 0 16,3 0 0-16,1 4 0 0,4 1-128 0,4-1 128 16,4 4 0-16,2 3 0 0,4 0 0 0,3 1 0 15,2 4 0-15,3 1 0 0,2 4 0 0,4 0 0 16,0 0 0-16,7 5 0 0,7 4 0 0,6 4 0 0,-6-5 0 16,10 4 0-16,11 7 0 0,12 5 0 0,8 4 0 15,3 0 0-15,0 3 128 0,-3-3-128 0,0 3 0 0,0-5 0 16,2 1 0-16,-4-1 0 0,1 1 0 15,5-3 0-15,5 2 0 0,-1 1 0 0,-1-2 0 0,-4-4 0 16,0-3 0-16,-2-4 0 0,-2-3 0 0,-5-1 0 16,-6-4 0-16,-6-4 0 0,-4 0 0 15,-4-3 0-15,-2 1 0 0,-5-4 0 16,-4 4 0-16,-4-4 0 0,-2 0 0 0,-6-2 0 0,0 0 0 16,-7 1 0-16,0-4 0 0,-6 1 0 0,-1-2 0 0,-4 0 0 0,-2 0 0 15,-3-3 0-15,-2 0 0 0,-4-3 0 16,-4-3 0-16,-6-2 0 0,-5-1 0 0,-6-7 0 15,-4 0 0-15,-9-9 0 16,0 0 0-16,-6 0 0 0,1-1 0 0,-7-3 0 0,-7-6 0 0,-12-12 0 16,-10-4 0-16,-4-3 0 0,0 0 0 0,1 4 0 15,4 5 0-15,4 3 0 0,6 4 0 0,6 9 0 0,6 5 0 16,10 7 0-16,9 4 0 0,8 7 0 0,9 6 0 0,9 6 0 16,7 6 0-16,7 7 0 0,5 4 0 0,8 7 0 15,7 2 0-15,4-1 0 0,5 4 0 0,2-2 0 16,0 1 0-16,1-5 0 0,0 1 0 0,2-1 0 15,3-1 0-15,1 1 0 0,4 1 0 16,2-1 0-16,-3-4 0 0,7 4 0 0,11 7 0 0,8 2 0 0,4 3 0 16,6-3 0-16,3 3 0 0,2-2 0 15,2 4 0-15,-3-6 0 0,0 0 0 0,-10-7 0 0,-6-5 0 0,3-3 0 16,3-3 0-16,-5-6 0 16,-5-4 0-16,-6-6 0 0,-1 0 0 0,-6-6 0 0,-4 2 0 15,-7-2 0-15,-3 0 0 0,-5-3 0 0,-6 2 0 0,-6-3 0 16,-5-3 0-16,-8 1 0 0,-6 0 0 15,-11-5 0-15,-11 1 0 0,-9-6 0 16,-7 0 0-16,-7-3 0 0,-2-1 0 0,-4-1 0 16,-5 2 0-16,-2-1 0 0,0 0 0 0,-5-7 0 15,-4 0 0-15,8-1 0 0,12 11 0 0,0-2 0 0,-2 3 0 0,1-1 0 16,2 1 0-16,6 4 0 0,5 3 0 0,7 2 0 16,4 6 0-16,7 1 0 0,6 2 0 0,4 4 0 15,4 0 0-15,4 0 0 0,4 1 0 16,1 2 0-16,3-1 0 0,1-2 0 0,1 1 0 0,0 2 0 15,4-3 0-15,1 0 0 0,5 2 0 0,4 0 0 0,4 3 0 0,7 5 0 16,5 3 0-16,9 8 0 0,14 11 0 0,11 10 0 16,13 9 0-16,7 6 0 0,4 5 0 0,3-2 0 15,4 3 0-15,-3-3 0 16,-10-6 0-16,-14-9 0 0,-9-11 0 16,3 3 0-16,2-3 0 0,-3-6 0 0,-6-7 0 0,-9-11 0 0,-8-4 0 0,-7-6 0 15,-6-3 0-15,-5-2 0 0,-5-3 0 0,-4 2 0 16,-3 0 0-16,-1 2 0 0,-2 2 0 0,-3-2 0 15,-2 0 0-15,-1 2 0 0,-1 2 0 16,-3-4 0-16,-2 4 0 0,-4-5 0 0,-3 1 0 16,-3 1 0-16,-3-3 0 0,-6-4 0 0,-5-1 0 0,-7-6 0 15,-6-2 0-15,-10-4 0 0,-8-7 0 0,-7-5 0 16,-6-1 0-16,-12-5 0 0,-6-6 0 0,-6-6 0 16,4 1 0-16,3-5 0 0,1 0 0 15,5 0 0-15,4 1 0 0,3 2 0 16,2 4 0-16,11 9 0 0,10 6 0 0,12 9 0 0,8 10 0 0,8 8 0 0,6 5 0 15,5 3 0-15,5 5 0 0,4 1 0 0,3 2 0 0,0 0 0 16,3-2 0-16,1-2 0 0,0 0 0 0,0-4 0 16,-1 0 0-16,-2-4 0 0,1 0 0 0,-3-2 0 15,-3-2 0-15,-2 0 0 0,-1-4 0 0,-5-1 0 16,0-3 0-16,0 4 0 0,2 0 0 0,1-1 0 16,1 3 0-16,2 1 0 0,5 4 0 0,6 3 0 15,6 5 0-15,6 7 0 16,6 2-384-16,7 5-16 0,5 4-16 0,4 2 0 15,3 1-192-15,2 2-32 0,-1-1-16 0,-3-5 0 16,-2-4-880-16,-10-7-192 0,-3-3-16 16,-7-11-14336-16</inkml:trace>
  <inkml:trace contextRef="#ctx0" brushRef="#br0" timeOffset="-68401.27">6405 13071 1839 0</inkml:trace>
  <inkml:trace contextRef="#ctx0" brushRef="#br0" timeOffset="-66827.09">6456 13137 3503 0,'-14'-12'320'0,"6"5"-320"0,-3-4 0 0,1 3 0 0,5 3 0 0,-1 0 0 0,-4-3 0 0,-9-9 0 0,-10-10 0 0,-10-6 0 0,-3 2 0 0,5 3 0 16,4 3 0-16,7 9 0 0,8 6 0 0,7 6 0 16,8 5 0-16,4 4 0 0,4 3 0 0,3 4 0 0,5 0 1312 15,3 5 256-15,1 1 48 0,0-1 48 16,1 1-512-16,-3-1-80 0,-1 0-32 0,0-1 16 15,-4 0-272-15,-3-6-48 0,-4-1-16 0,-6-5 32 16,-3-2 720-16,-5-4 160 0,-4-4 32 0,-2-3 0 16,-2-1 512-16,-3-2 112 0,-3-2 16 0,1-2 16 0,-2 0-720 15,3 4-160-15,4-3-32 0,4 7 32 0,4 2-832 0,6 4-160 16,3 5-48-16,5 6 16 0,4 5 80 0,6 4 16 16,3 7 0-16,4 3 16 0,3 3-112 0,3 8-32 15,5 1 0-15,0 5 16 0,-1-4-128 0,-5-3-16 16,-1 0-16-16,-2-1 16 0,-2 2-48 0,-4-5-16 15,-5-5 0-15,-1-3 32 0,-4-5 32 0,-2-5 16 0,-5 0 0 0,-2-9 16 16,-2-2 0-16,-2-3 0 0,-2-4 0 0,-2-4 16 16,3-2-304-16,-4-2 0 0,0-3 0 15,-3-3 0-15,2-5 0 0,-4 1 0 0,4-4 0 16,-1 0 0-16,2-1 0 0,1 3 0 16,2 0 0-16,2 0 0 0,2-1 0 15,2 1 0-15,2 1 0 0,0 1 0 0,1 2 0 0,0-1 0 16,0 1 0-16,0-2 0 0,-1 0 0 0,-2 2 0 0,1-1 0 15,-2 3 0-15,-1-3 0 0,-1 0 0 0,0 1 0 16,-3 1 0-16,0 1 0 0,-1-1 0 0,-2 0 0 0,0 4 0 16,-1-3 0-16,2 1 0 0,1 1 0 0,3 2 0 15,3 2 0-15,2 4 0 0,3 0 0 0,1 3 0 16,3 1 0-16,3 4 0 0,0 1 0 0,6 3 0 16,2 1 0-16,3 3 0 0,-1 3 0 0,1-1 0 0,-1 0 0 0,2 3 0 15,4 1 0-15,0-3 0 0,1 0 0 0,1 0 0 16,-1-4 0-16,-1-2 0 0,0-1 0 0,-3-6 0 15,0-4 0-15,-1-1 0 0,-3-2 0 0,0-3 0 16,1-2 0-16,-1-5 0 0,-1 5 0 0,1-3 0 16,1 2 0-16,-1 3 0 0,-2-1 0 0,1 3 0 15,1 2 0-15,1 0 0 0,0 3 0 0,1 2 0 16,2 2 0-16,1 4 0 0,-2-1 0 16,1 3 0-16,0 2 0 0,1 0 0 0,-1 1 0 0,-1-3 0 15,-3 4 0-15,-3-6 0 0,-4 0 0 16,-4-1 0-16,-2-4 0 0,-6 0 0 0,-3-3 0 0,-5 0 0 0,-4-4 0 15,-7 1 0-15,-4-1 400 0,-6 1 80 0,-4-4 16 0,-2 1 0 16,-1 0-496-16,0 2 128 16,-1 1-128-16,2 2 0 0,1 2 0 0,3 2 0 0,2 0 0 15,1 0 0-15,1 2 0 0,3 4 0 16,6-1 0-16,-1 4 0 0,1-3 0 16,0 3 128-16,2-4-128 0,0 0 0 0,2-2 0 0,0 1 0 0,1-1 0 15,1-3 0-15,0 0 0 0,-1-3 0 0,2 2 0 0,0-5 0 16,2-1 0-16,0-1 0 0,0 0 0 0,1 0 0 15,1-2 0-15,2 1 0 0,1-1 0 0,-1 0 0 16,5 0 0-16,1 4 0 0,3 1 0 16,2 4 0-16,3-1 0 0,5 2-128 15,5 2 128-15,5 4 0 0,3 0 0 0,1 4 0 16,5 0 0-16,-2 3 0 0,1-1 0 0,3 4 0 0,5 0 0 16,-4 0 0-16,1-1 0 0,-6-3 0 0,-3 0 0 15,-3-6 0-15,-4-1 0 0,-2-4 0 0,-6-1 0 0,-4-1 0 0,-2-4 0 16,-5-1 0-16,-2-1 0 0,-5 0 0 0,-4-3 0 0,-4 0 0 15,-2-1 176-15,-5-1-176 0,-4-2 0 16,-3 2 0-16,-3-1 0 0,-1 1-144 0,2 1 144 16,1 2 0-16,4 1 0 0,3 4 0 0,4 1 0 15,3 6 0-15,5 1 128 0,1 2-128 0,4 0 0 0,2 3 0 16,2 0 0-16,-1 0 128 0,3 1-128 0,-1-3 0 16,1 5 0-16,0-5 0 0,0 2 0 0,-1 1-128 15,0 2 128-15,-1-2-128 0,1 2 128 0,-1 1 0 16,-1 0 0-16,1 2 0 0,1-1 0 0,-2 0 0 15,2 0 0-15,1 1 0 0,1 2 0 0,3 0 128 0,1 6-128 16,1-1 128-16,4 1-128 0,1 5 0 0,6 4-128 16,1-1 128-16,1 1 0 0,0-1 0 0,-1-3 0 0,0-2 0 15,-1 3 0-15,-1-7 0 0,-4-1 0 0,0-1 0 16,-3-4 0-16,0-4 0 0,-4-2 0 16,-1-1 0-16,-3-6 0 0,-2-3 0 0,-3-3 0 0,-3 0-128 15,-1-4 128-15,-3 1 0 0,-4-5 0 0,-3-3 0 16,-5 2 0-16,-1-7 0 0,-2 3 0 0,0-3 0 15,1 3 0-15,2 3 0 0,2 0 0 0,1 1 0 16,5 2 0-16,4 1 0 0,0 2 0 0,3 1 0 16,5-3 0-16,-1-1 0 0,3 0 0 0,1-2 0 15,1 0 0-15,1-1 0 0,1-3 0 0,1 1 0 16,-1 2 0-16,1-3 0 0,1-3 0 0,0 1-128 16,-1-2 128-16,-2 1 0 0,2-3 0 0,-1 2 0 15,1 2 0-15,-1-3 0 0,-1 3 0 0,1 0 0 0,-1 2 0 16,0-3 0-16,2 1 0 0,-1-1 0 0,0 3 0 15,2 2 0-15,2 0 0 0,0 1 0 0,2 6 0 0,2-2 0 16,2 3 0-16,3 2 0 0,3 4 0 0,-1 0 0 16,5 4 0-16,-1 1 0 0,2 5 0 0,0-3 0 15,2 4 0-15,3 3 0 0,2 2 0 0,-2 0 0 16,1 0 0-16,-5-1 0 0,-1-1 0 0,-3-2 0 16,-1-2 0-16,-1-2 0 0,-2 1 0 0,-3-5 0 15,-3-2 0-15,-3 0 0 0,-1-2 0 0,-2-4 0 16,-2 0 0-16,0-5 0 0,-3 0 0 0,-1-4 0 15,-2 0 0-15,-2 0 0 0,3-3 0 0,-3 1 0 16,2 2 0-16,2 0 0 0,1 2 0 0,0 4 0 16,2-2 0-16,0 3 0 0,1 2 0 0,0 1 0 15,-1-1 0-15,0 1 0 0,-1 1 0 0,-1 1 0 0,-1 1 0 16,-2-3 0-16,1 3 0 0,-3 0 0 0,-4-2 0 16,-1 0 0-16,-2 2 0 0,-4-2 0 0,-4 2 0 0,-2 0 0 15,-2-4 0-15,-1 2 0 0,1-2 0 0,-2-2 128 16,1 2-128-16,3-1 0 0,2 4 0 0,4-1 0 15,2-2 0-15,4 4 0 0,2 0 0 0,2 1 0 16,2 4 0-16,3-4 0 0,1 2 0 0,1-3 0 16,1 2 0-16,2-2 0 0,2 4 0 0,0-4 0 15,1 2 0-15,0 2 0 0,-1-4 0 0,0 4 0 16,-1-4 0-16,-2 0 0 0,0 0 0 0,-1 0-128 16,-2-3 128-16,0 2 0 0,-2 1 0 0,1 4 0 15,0-4-560-15,2 2-80 16,3 2 0-16,2 0-18784 0</inkml:trace>
  <inkml:trace contextRef="#ctx0" brushRef="#br0" timeOffset="-65545.81">6388 12969 21183 0,'-9'4'1888'0,"2"0"-1504"0,2-2-384 0,1-2 0 0,1-2-1120 0,-5 2-288 0,-7 0-64 0,-7-2-16 0,-6 2 1104 0,-1-2 240 0,6 2 144 0,4-4-192 0,9 4 1104 0,5 0 224 0,9 1 32 0,5 4 16 0,7 0 768 0,1 4 160 0,5 3 16 0,3 2 16 15,5 3-176-15,-1 1-48 0,0-2 0 0,-3-1 0 16,1-2-560-16,0 2-112 0,3-3-32 15,-2 1 0-15,1-1-560 0,0-2-112 16,2 2-32-16,2 2 0 0,1 1-352 0,3 1-160 0,5 2 128 0,4-2-128 16,3 4 0-16,3 1 0 0,5 2 0 0,0-1 0 15,-1 0 0-15,-4 2 0 0,-2-2 0 0,2 3 0 16,2 3 0-16,0 3 0 0,2-1 0 0,-3-2 0 16,-5-4 0-16,-2-2 0 0,-4-5 128 0,-3 0-128 15,-3-1 384-15,0 1 64 0,-3-1 0 0,-2-4 0 0,-3-2-448 16,-2-1 0-16,-2 0 128 0,-4-1-128 0,-3 1 0 15,-4-6 0-15,-5 2 0 0,-3-4 0 16,-2 2 0-16,-4-3 0 0,-4 0 0 0,-5 0 0 0,1 0 144 0,-7 0 0 16,-4 0 0-16,-3-4 0 15,-2 2-144-15,0-4 160 0,3-1-160 0,2 4 160 16,3-4-160-16,-2 1 0 0,-3-4 0 0,-1 2 0 16,0-5 0-16,4 3 0 0,-1-3 0 0,0 0 0 0,1 1 0 15,0-3 0-15,-1 2 0 0,-2-3 0 0,-1 0 0 0,-5-8 0 16,-8-2 0-16,-5-4 0 0,-2-1 0 15,-6-1 0-15,-7 1 0 0,-5-1 0 0,-4-2-240 16,-4 3 80-16,-3-1 16 0,4 3 0 0,5 1-96 0,-2-1-16 16,2 1 0-16,9 2 0 0,6 7 256 0,6 7-192 15,3 2 192-15,7 8-192 0,4 2 192 0,7 0 0 16,6 2 0-16,3 4 0 0,3 2 0 0,3 4 0 16,4-2 0-16,2 2 0 0,4 1 0 0,1-1 0 0,3 0 160 15,0-1-160-15,3 1 160 0,0-6-160 16,2 1 192-16,0-1-192 0,2-2 0 0,3 1 0 15,1-4 0-15,2 2 0 0,4-1 0 0,4 2 0 0,4-2 0 16,4 3 0-16,4 6 0 0,5-1 0 0,3 6 0 0,4 3 0 16,3 1 0-16,2 5 0 0,4 3 0 0,-3-3 0 15,-2 1 0-15,-1 0 0 0,-2 1 128 0,2-1-128 16,1-1 0-16,-5-3 0 0,-3-4 128 16,1 2-128-16,-1-5 0 0,-3-1 0 15,-4 0 0-15,-5 0 0 0,-4-2 0 0,-2-2 0 0,-2 3 0 16,-6-5 0-16,-4 2 0 0,-5 0 0 0,-2-1 0 0,-5-2 0 0,-2-1 128 15,-5 3-128-15,-3-3 0 0,-1 2 0 16,-3-2 0-16,1 2 0 0,1 2 0 0,0-2 0 0,4 3 0 16,0 0 0-16,3 1 0 0,2 1 0 0,2-1 128 15,2 0-128-15,1 1 0 0,4-3 0 16,-1 0 0-16,2-2 0 0,-1 0 0 16,0-3 0-16,-1 0 0 0,-1-3 0 0,0 1 0 0,1-6 0 0,-3 2 0 15,-1-2 0-15,-2 3 0 0,-1-3 0 0,-3 3 0 0,-2-3 0 16,2 6 0-16,-4-3 0 0,0 1 0 0,0 1 0 15,-2 0 0-15,-1 0 0 0,1 2 128 0,-1-2-128 16,0 2 0-16,0 1 0 0,2-1 192 0,-1-1-32 16,4 2 0-16,0 3 0 0,2 0-16 0,3 0 0 15,0 0 0-15,1 2 0 0,2-1-144 0,2 1 0 16,0 2 0-16,0-2 0 0,-2 2 0 0,0-4 0 16,-3 1 0-16,-3-3 0 0,-2-3 0 0,-4 0 0 0,-2-3 0 15,-4-3 0-15,-2 0 0 0,-2-2 0 0,1 0 0 16,-6-4 0-16,-6-6 0 0,-2-2 0 0,-2-2 0 15,0 3 0-15,8 0 0 0,0 0 0 0,0 4 0 0,1-3 0 16,4 3 0-16,3 4 0 0,3 2 0 16,2 2 0-16,3 2 0 0,2 2 0 0,-1 0 0 0,1 1 0 15,0-1 0-15,-1-1 0 0,0 1 0 16,-2-4 0-16,0-2 0 0,-4 0 0 0,-4-7 0 0,-3 1 0 16,-5-8 0-16,-5-4 0 0,-8-2 0 0,0 1 0 15,-2 3 0-15,-11-12 0 0,-14-5 0 0,-7-12 0 16,-4-2 0-16,-5-4 0 0,-1 0 0 0,0 0 0 0,1 3 0 15,3 2 0-15,2 6 0 0,6 3 0 16,6 7 0-16,6 5 0 0,3 5 0 0,5 4 0 16,6 3 0-16,-2 3 0 0,-1-1 0 0,3 3 0 0,3-1 0 15,2 2 0-15,4 3 0 0,4-2 0 0,3 2 0 16,1 0 0-16,2-3 0 0,-1-1 0 0,-1-3 0 0,-2-2 0 16,-1-4 0-16,-3-5 0 0,-2-3 0 0,-2-4 0 15,-1-3 0-15,4 5 0 0,3 3-128 16,-6-11 128-16,-7-9 0 0,-1-7 0 15,5 6-640-15,8 4-48 16,5 9-16-16,7 1-17888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6:04:11.92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30283 4052 32255 0,'-4'-2'2864'0,"1"0"-2288"15,0 0-576-15,2 2 0 0,1 2 720 0,0-2 48 0,-2-2 0 16,-2 1 0-16,-2 1-272 0,-1 0-48 0,-1 0-16 0,-2 3 0 0,0 1-432 0,-2 2 0 0,-2 4-192 0,-1 3 192 0,-1 1-128 0,-1 3 128 0,-2 5 0 0,-1 0 0 0,2 0 0 0,-1 3 0 0,3 1 0 0,1 0 128 0,3 1-128 0,2 2 128 0,4-6-128 0,2-1 128 0,4-1-128 0,0-7 0 0,3 1 0 0,1-5 128 15,3 2-128-15,3-3 0 0,0-2 0 0,2-3 0 0,0 1 0 0,1-5 0 0,2 0 0 0,-2-3 0 0,1 0 0 0,-1-4 0 0,1 1 0 0,1-4 0 0,-1-2 0 0,2 0 0 0,0-3 0 16,1-1 0-16,0-2 0 0,-1-3 0 0,2-1 0 0,-2-4 0 16,-3 4 0-16,0-3 0 0,-2 3 0 0,-3-3 0 15,0 3 0-15,-3 2 0 0,-3-2 0 0,0 1 0 0,-4 2 192 16,-3 2-32-16,-2 2-16 0,-4 2 0 16,-3 4 496-16,-4 0 112 0,-3 6 16 0,-2 5 0 0,0 2-640 15,-4 2-128-15,-3 9 0 0,-2 1 0 0,0 6 144 16,-4 7 48-16,-2 3 0 15,-1 5 0-15,2 5-192 0,4 2 128 16,2 3-128-16,4 0 128 16,6-2-128-16,6-3 0 15,6-3 0-15,7-4 0 16,5-3 0-16,7-7 0 0,4-3 0 0,4-2 0 0,3-8 0 16,4-2 0-16,4-4 0 0,1-6 0 0,0-3 0 0,5-3 0 0,3-4 0 0,2-5 0 15,0-5 0-15,1-2 0 0,0-3 0 0,-4-6 0 0,-3-1 128 0,-6 0 64 0,-3-3 0 16,-4-3 0-16,-6 1-48 0,-5-4 0 0,-4-1 0 15,-5 1 0-15,-4 3 48 16,-3 3 0 0,-2 1 0-16,-4-1 0 15,-1 4-192-15,-2 5 0 0,0 4 0 16,-1 3 0-16,1 9 0 0,0 5 0 0,1 8 0 0,0 3 0 0,-1 6 0 16,3 1 0-16,1 3 0 0,0 0 0 0,2 6 0 0,4-1 0 0,2 1 0 15,3-4 0-15,5-1-144 16,3-3 144-16,3-1 0 15,1-2 0-15,2-1 0 0,1-4 0 16,0-2 0-16,-3-1 0 16,-1 0 0-16,-3-3 0 15,-2 0 0-15,-4 3 0 16,-1-3 0-16,-4 0 0 16,-3-3 0-16,-6 3 0 0,-1 3 0 0,-6 1 0 15,-2 2 0-15,-2 1 0 0,-3 2 336 16,-3 3-16-16,-3 1-16 0,-2 5 0 0,-2 2-304 0,0 2 0 15,2 0 0-15,4 1 0 0,4-2 0 16,5 1 0-16,3-2 0 0,7-5 0 0,5 1 0 0,5-4 0 16,7-6-144-16,7-2-19248 15</inkml:trace>
  <inkml:trace contextRef="#ctx0" brushRef="#br0" timeOffset="2597.48">28004 8594 14735 0,'-2'0'1312'0,"-1"1"-1056"0,2-1-256 0,0 0 0 0,1 0 416 0,-1 0 32 0,-2 3 0 0,-1-3 0 0,-2 0 48 0,0 2 16 0,1-2 0 0,0 0 0 15,1 0-512-15,2-2 0 0,2-2 0 0,0-2 0 16,1 0 0-16,2 0 0 0,0-4 0 0,2 1-160 16,0-1 160-16,0 0 0 0,1 2-144 0,-1-2 144 15,0 0 128-15,1-3 112 0,2 1 16 0,-1-4 0 16,-1 4 1152-16,2-2 256 0,1-7 32 0,0-1 16 15,3 0-448-15,0-4-96 0,1-3-16 0,2-2 0 16,1-1-720-16,2-3-160 0,2 1-16 0,1-3-16 16,2 1-240-16,1-2 0 0,0 0 0 0,1-2 0 0,0 1 0 15,-1-2 0-15,1-1 0 0,-1-1 0 0,0-5 0 0,1-2 0 16,-1 0 0-16,-2 3 144 0,-1 1 624 0,2-1 128 16,5-7 32-16,-1-3 0 0,1 0-448 0,3-5-96 15,0-2 0-15,2-2-16 0,2-1-368 0,-3 1 0 16,0 3 0-16,-1-1 128 0,-1 4-128 0,0-3 0 15,-2 0 0-15,-1 1 0 0,-2 8 0 0,1-1 0 16,0-2 128-16,0 0-128 0,-1 4 0 0,-1 0 0 16,1 1 0-1,-1-1 0-15,0 2 0 0,1 0 0 0,1 2 0 0,0 1 0 0,1 1 656 0,0 0 112 16,-1 1 32-16,0-1 0 0,-2-1-480 0,1-2-80 0,-2 3-32 16,1 2 0-16,-1-2-208 0,-1 2 0 15,1-1 0-15,-1 4 0 0,0-1 0 0,0 1 0 0,3-1 0 16,-1 3 0-16,2-1 0 0,0 1 0 0,1 1 0 15,0 1 0-15,1 3 0 0,0 1 0 0,-2 3 0 0,0 2 0 16,-1 1 0-16,-1-1 0 0,-1 5 0 0,-2 0 0 16,-2 2 0-16,-4 3 0 15,-2 1 0-15,-1 2 0 0,-3 1 0 0,-1 1 0 0,-3 2 0 0,-1 2 0 16,-2 0 0-16,-1 1 0 0,1 1 0 0,-2 0 0 16,-2-2 0-16,1-2 0 0,-1 2-128 0,-1-2 128 0,1-1 0 15,-2-3-192-15,1 2 192 0,0-2-160 31,0 2-928-31,1-2-176 0,-1 1-32 16,2 1-16-16,1 3-912 0,-1 1-176 0,2 2-32 0,-1 0-16 0,0 5 1184 16,0-2 240-16,0 1 64 0,0 0 0 0,-1 2 384 0,1 2 64 15,-1 0 32-15,-1 2-5424 0,0 2-1088 0</inkml:trace>
  <inkml:trace contextRef="#ctx0" brushRef="#br0" timeOffset="5228.29">28237 8203 4095 0,'-7'5'0'0,"3"-5"0"15,1 2 0-15,2-2 0 0,1 0 832 0,-1 2 192 0,-2-2 16 0,-2 0 16 0,0 3 480 0,0-3 80 0,3-3 32 0,2 1 0 0,2-2-544 0,1-2-96 0,0 2-32 16,1-2 0-16,0 2-720 0,-2-1-256 0,1 4 144 0,-3-2-144 31,-1 3-288-31,-2 0-144 0,-1 3-16 0,-1 1-16 16,0 2-944-16,1 0-176 0,-4 0-32 0,2 2-16 0,-1 1 1200 0,-1 3 240 0,2 0 64 0,-1-2 0 15,2 2 896-15,-2 1 176 0,2 0 32 0,-1 1 16 16,1 1 96-16,-1-2 32 0,0 5 0 0,-1-2 0 16,-1 0-704-16,-1 2-144 0,-2 0-16 0,0 3-16 15,0-3-240-15,-1 4 0 0,-3 1 0 0,-2 0 0 16,-1 2-144-16,0 2 144 0,-2-1 0 0,-1 3-144 0,0-1 144 16,-1 3 0-16,-2 1 0 0,2 3 128 0,0-1 752 15,-1 1 144-15,0 3 48 0,-1-3 0 0,2-1-112 0,2-1 0 16,1-2-16-16,0 1 0 0,0-1-416 0,0 2-80 15,0 0 0-15,1 2-16 0,0-3-208 0,0 0-32 16,-1-1-16-16,-1 4 0 0,-2 3-176 16,-3 3 0-16,-1-3 144 0,-1 3-144 0,0-3 880 15,-1 3 96-15,-1 0 32 0,-1 0 0 0,1 1-816 16,-2 1-192-16,-1 2 0 0,1-1 0 0,1-3 0 0,0 0 0 16,2 1 0-16,1 1 0 0,0-1 224 0,-1 3 0 15,1 2 0-15,0 0 0 0,0-3 464 0,1 1 80 16,1-1 32-16,0 0 0 0,2-2-608 0,-2-2-192 0,2 1 0 15,-3 0 0-15,-3 0 128 0,2-2-128 0,-3 2 0 16,2 0 0-16,1-4 0 0,-2 1 0 0,0 3 0 0,-5 0 0 16,0 4 128-16,-2-1-128 0,0-3 0 0,1 0 0 15,3-3 128-15,0 0-128 0,0-2 0 0,1 1 0 16,1-2 0-16,0-3 0 0,2 2 128 0,2-2-128 16,1-4 0-16,-1 1 128 0,2 3-128 0,-1-1 0 15,1-3 128-15,2 1-128 0,0 0 0 0,0 0 0 16,2-1 0-16,0-1 0 0,3 2 0 15,-1-6 0-15,2 2 0 0,2 0 0 0,-1-1 0 0,1 2 0 16,0-1 128-16,2 1-128 0,0 0 0 0,1 1 0 16,1-4 0-16,1-1 0 0,0 0 128 0,2-2-128 15,2-2 656-15,0-3 80 0,1 1 16 0,3 0 0 0,0-2-480 16,2 1-80-16,0-2-32 0,1 0 0 16,0-1-160-16,-1 0 0 0,2 5 0 0,-2-3 0 0,0 2 0 15,-2 1 0-15,1-1-144 0,-2 0 144 0,-1 2 0 16,-1-2 0-16,1 3 0 0,-1-1 0 0,-1 0 0 15,0 0 0-15,1 1 0 0,1-3 0 0,1 0 0 0,0-4 0 16,1 3 0-16,-1-7 0 0,2 0 0 0,0-4 0 16,2-2 0-16,-1-2 0 0,1 0 0 0,1 0 0 15,1-2 0-15,-1 0 0 0,1-2 0 0,1 1-128 16,0 0 128-16,0-1 0 0,0 0-176 0,0 2 176 16,-2-1-160-16,-1 2 160 0,1 2 0 0,0 2-144 15,-1-3 144-15,0 2 0 0,0 2 0 0,-1-3 0 16,1 2 0-16,0-1 0 0,0-2 0 0,1 1 0 15,1-2 0-15,-1-3 0 0,1-2 0 0,1 0 0 16,0-3 0-16,1-3 0 0,2-2 0 0,-1-2 0 16,0-1 0-16,1 0 0 0,-1-2 0 0,3-3-128 0,0 0 128 0,1-3 0 15,2 3-192-15,0-3 64 0,0 1 0 16,1 0 0-16,2-5 128 0,2 2 0 0,0 1 0 16,1 0 0-16,1 1 0 0,-1-1 0 0,2 4 0 0,-1 0 0 15,1-2 0-15,0 5 0 0,0-1 0 0,0-2 0 16,2 1 0-16,-2-2 0 0,0 3 0 0,-2-2-128 15,0 0 128-15,-1-3 0 0,-1 1 0 0,-1-5 0 16,1-2 0-16,-1-5 0 0,-1-2 0 0,2-9-128 16,0-3-448-16,3-4-64 0,0-4-32 15,-1 1-15120-15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6:06:06.8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20059 6572 40543 0,'2'5'3600'0,"-2"-1"-2880"0,1 0-576 0,0 1-144 0,-1 1 0 0,0 1 0 0,1 8 144 0,1 9-144 0,-1 9 128 0,0 11-128 0,-2 5 128 0,1 0-128 15,0 2 128-15,1 0-128 0,3-1 128 0,1 5-128 16,3 2 0-16,2 2 0 0,3 2 0 15,0-1 0-15,1 1 0 0,-2 1 0 16,2 1 0-16,-4 1 0 0,-2 1 0 0,-2 6 0 0,-2 11 0 0,-4-3 0 16,-2-1 0-16,-3 4 0 0,-5 4 0 0,-3 9 0 15,0 3 192-15,-2-1-48 0,1-5 0 0,-3 9 0 16,-1 11-16-16,-1-1 0 0,0 1 0 0,2 0 0 16,2 4 96-16,1-5 16 0,1-1 0 0,1 2 0 15,1 1 80-15,1-1 0 0,1 0 16 0,3-1 0 16,1 0-80-16,0 0-32 0,3 3 0 0,-2-4 0 15,3-6-224-15,-2 1 0 0,2 8 0 0,-3-1 0 16,0-2 0-16,-2 0 0 0,0 1 0 0,-1-1 0 0,-3 4 0 0,-3 0 0 16,1 1 0-16,-2 1 0 0,0 0 0 0,-1 2 0 15,-1-1 0-15,-2-1 0 0,2-1 0 0,0 2 0 16,-1-6 0-16,1 1 144 0,0 0 48 0,2-5 16 16,3-3 0-16,0-2 0 0,1-3-208 0,1-2 0 15,4 1 0-15,-1-15 0 0,3-12 0 0,-2 11 128 16,0 11-128-16,0-2 0 0,1-3 0 0,0-3 0 15,2 2 0-15,-2-2 0 0,-1-1 0 16,0-3 0-16,0-2 0 0,-2-1 0 0,2-9 192 0,-4 5 0 16,1 4 0-16,-2-5 0 0,1-10-192 0,-1 4 144 0,-1 6-144 15,-1 2 128-15,-1-2-128 0,1 0 0 0,0 0 0 16,0-7 0-16,1-3 0 0,1-6 0 0,2 1 0 16,-1-1 0-16,3-2 208 0,0 0 16 0,2-4 0 15,2-2 0-15,0-4 48 0,1-3 16 16,0-2 0-16,1-3 0 0,0-1-128 0,0 1-32 0,0 4 0 0,0-1 0 15,0 1-128-15,-1-1 192 0,1-1-192 0,-2-2 192 16,1 1-192-16,-3-1 0 0,2-2 0 16,-3 0 0-16,0-1 0 0,0 0 0 0,0 0-144 0,-1 0 144 15,1 0 0-15,0-4 0 0,1 1 0 0,1-5 0 16,1-2 0-16,1-1 0 0,0-3 176 0,0 1-176 16,1-3 336-16,0-2-32 0,0-2-16 0,0 1 0 15,0-5-288-15,0-1 0 0,0 0 0 0,0-3 0 16,-2-5-288-16,1-1-64 0,-1-3-16 0,-2-6-14416 15,-1-7-2896-15</inkml:trace>
  <inkml:trace contextRef="#ctx0" brushRef="#br0" timeOffset="1203.23">19685 6590 35935 0,'0'-5'3200'0,"0"3"-2560"0,2 0-512 0,1 2-128 0,2-2 0 0,-1 0 128 0,4-3-128 0,3 0 128 0,4-1-1168 16,1 0-240-16,1 0-32 0,1 0-16 15,-4-1 240-15,-2 4 64 0,-4 0 0 0,-2 1 0 0,-1 1 64 0,-3 1 32 0,-2 0 0 0,-2 1 0 16,0 1 704-16,-3 1 224 0,-3 0 0 0,1-1-160 0,0 3 1040 0,-2-2 208 16,0 1 32-16,1 2 16 0,-2 0 576 0,2 3 112 15,1-3 32-15,1 4 0 0,1-2-496 0,0 0-80 16,1 1-32-16,0-2 0 16,1 2-672-16,-1-3-128 0,0 4-16 0,-1-3-16 0,2 5-272 15,-5 0-144-15,-2 2 160 0,-2 4-160 0,-2 1 128 16,-2 3-128-16,-2 4 0 0,-3 2 144 0,-4 1-144 0,0-3 0 15,1 1 0-15,-6 3 128 0,-2 3-128 0,-3 2 0 16,-1-1 0-16,4-2 0 0,7-9 0 16,3-1 0-16,1-4 0 0,5-1 0 0,6-5 0 15,4-6 0-15,6-2 0 0,2-4 0 0,6-4 0 0,2-2 0 16,3-6 0-16,6-7 0 0,2-3 0 0,4-4 0 16,2-8 176-16,1 2-176 0,-1 0 0 0,4-3-208 0,4-3 16 15,2-3 0-15,3 1-96 0,-2-5-16 16,0 0 0-16,-1 2 0 0,-1 5 304 0,-4 0 0 0,-2 4 0 15,0 2 0-15,1 0 0 0,-2 1 176 0,0 2-32 16,-2 4 0-16,-1 2 96 0,-1 1 16 0,-3 6 0 0,-2 1 0 16,-2 5-64-16,-3 2-16 15,-1 4 0-15,-4 0 0 0,0 2-176 0,-2 4 192 16,1-1-192-16,-2 4 192 0,1 1-192 0,-2 2 0 0,0 2 144 0,-1 2-144 16,0 3 320-16,1 1-16 0,-1 0 0 0,1 3 0 15,2-1-48-15,0 2 0 0,3-1 0 0,2-1 0 16,0 2-16-16,1-4-16 0,0 0 0 15,0 0 0-15,1 1-96 0,3 0 0 0,-2 1-128 16,0 2 192-16,1-2 80 0,-1 5 16 0,1-1 0 0,1 3 0 0,0 1 0 16,2-4 0-16,1 0 0 0,0-1 0 0,0-1-144 0,4 0-16 15,1 1-128-15,2-1 192 0,2 2-192 16,2 0 0-16,4 0-192 0,1 1-14064 16,1 0-2816-16</inkml:trace>
  <inkml:trace contextRef="#ctx0" brushRef="#br0" timeOffset="2578.98">19259 16855 37775 0,'0'-5'3360'0,"3"1"-2688"0,0 3-544 0,1-2-128 0,1 1-1248 0,1 1-288 0,4-6-48 0,5-1-16 0,5-5-560 0,2 1-112 0,0 1-32 0,-3-1 0 0,-3 2 1696 0,-4 1 336 0,-1 3 64 0,-2-3 16 0,0 3 1696 0,-3 1 352 16,1-1 64-16,0-3 0 0,0-1 592 0,3 0 112 16,3-2 32-16,4-4 0 0,2 0-1552 0,7-3-304 15,4-2-64-15,5-2-16 0,3-2-320 0,3-1-64 16,2 1-16-16,0-3 0 0,1-1-320 0,0 1 0 16,1-3 0-16,-3 1 0 0,-2 2 0 0,-4 0 0 15,-4 0 0-15,-6 2 0 0,-2-2 0 0,-6-3-160 16,-3 3 160-16,-5-1-208 0,-2 3 208 0,-6 0 0 0,-2 1 0 15,-5 3 160-15,0 4 96 0,-5-1 32 16,-2 5 0-16,-4 3 0 0,-3 4-160 0,-2 3-128 0,-1 5 144 0,-1 4-144 16,-1 5 0-16,1 6 0 15,0 4 0-15,1 7 0 0,1 2-208 0,2 3 64 0,3 5 16 16,0-1 0-16,3 1 128 0,-2-2 0 0,1 1 0 16,2 1-128-16,-2-3 128 0,1 1 0 0,-2 3 0 15,0-3 0-15,-1 3 0 0,-1-3 0 0,-1-1 0 0,-1-1 0 16,0 1 0-16,-2-3 0 0,0 1 0 0,0-1 0 15,-1-1 192-15,-2-2-48 0,1-2 0 0,0 1 0 16,1-2 16-16,2 1 0 0,3-4 0 0,3-2 0 16,2-2-160-16,1-5 0 0,4 2 0 0,-1-5 0 15,2 0 0-15,1-2 0 0,1 0 0 0,2-4 0 0,-1 0 0 0,0-4 0 16,1 0 0-16,0-2 0 0,1-2 128 0,-2-2 64 16,2 0 0-16,-1-3 0 0,-1 2 176 15,-1-3 32-15,-1-2 16 16,0-1 0-16,-1-3-32 0,-1 1-16 0,2 2 0 0,-1-3 0 15,1 1-368-15,0-1 0 0,0 3 0 0,2 0 128 16,1 0-128-16,1 1 0 0,1 0 128 0,1 2-128 0,0 0 256 16,0-1 0-16,1-2-16 0,-2 2 0 0,0-1-16 15,-2 0 0-15,0 2 0 0,-2-3 0 0,-1 1-16 0,-1 0 0 16,-3 2 0-16,-3-6 0 0,-2-1 64 0,-3-1 16 16,-4-1 0-16,-1 0 0 0,-3-4-288 0,-2 1 160 15,-1-3-160-15,-5-3 128 0,1-1-128 0,-1-3 0 16,-1 1 0-16,0-1 0 0,2 1 0 0,2 0 0 15,5 5 0-15,3 4 0 0,5 0 0 0,2 6 0 0,2 0 0 16,4 5 0-16,1 4 0 0,3 3 0 0,0 1 0 16,0 6-176-1,0-2-544-15,0 5-112 0,2 3-32 0,-3 3 0 16,1 4-416-16,0 4-64 0,0-2-32 16,1 1-18960-16</inkml:trace>
  <inkml:trace contextRef="#ctx0" brushRef="#br0" timeOffset="4601.03">15030 12053 28559 0,'-5'0'2544'0,"3"0"-2032"0,2 0-512 0,1 0 0 0,3 0 608 0,0 0 32 0,0 0 0 0,4-3 0 0,3 2-320 16,5-1-64-16,5-1-16 0,4 0 0 0,1 0 192 0,2-1 32 0,1 1 16 0,-1-1 0 0,3 1 416 0,1 0 64 0,3-2 32 0,3 1 0 0,3 0-272 0,5-1-48 0,2 4-16 0,3-2 0 0,3 3-320 0,0-3-64 16,2-1-16-16,3 2 0 0,7-4-64 0,4-3 0 0,3 2-16 0,4 0 0 0,2 1-176 0,0-4 0 0,-1 0 144 0,1-1-144 15,3 4 160-15,0-2-32 0,0 6-128 16,-2-4 192-16,-2 0-16 0,-2 1-16 0,3 0 0 0,-1-1 0 15,4 7-160-15,-1-5 192 0,2 2-192 0,1-3 192 0,0 2-192 0,7-2 128 16,4 3-128-16,4-1 128 0,1-3-128 0,6 1 0 0,7-3 0 16,-1 1 128-16,3 0-128 0,4-1 0 0,6 0 0 15,0-1 0-15,-3-3 0 0,3 3 0 0,1-2 0 16,-2 2 0-16,-4-2 0 0,-3 3 0 16,-3 2 0-16,-1 1 0 0,-1-3 0 0,-5 3 0 15,-6 2 0-15,0 2 0 0,1-2 0 16,-5 4 0-16,-1-3 0 0,-2 3 0 15,0 0 176-15,-2-1-48 0,-1 1-128 0,-2-2 192 0,-6 4-192 0,1-2 0 0,3 0 0 16,1 0 0-16,2-2 0 0,-3 0 0 0,-2 2-192 0,-1 0 192 16,2 0 0-16,-6-2 0 0,-1-2 0 0,-5 2 0 15,-8 2 0-15,-4-3 0 0,0 2 0 0,-4 1 0 0,-6 0 0 16,-4-2 0-16,-1-1 0 0,-4-1 0 16,-2 4 256-16,-1-2-32 0,-2 2-16 0,0 0 0 0,1 0-48 0,-1 0-16 15,2 2 0-15,-1-2 0 16,1 0-144-16,0 0 128 0,1 3-128 0,0-2 128 0,0 2-128 15,-2-1 0-15,0 2 0 0,-1-1 0 0,3 2 0 16,-2-1 0-16,0 0 0 0,-1 0 0 0,-1-2 0 16,-2 0 0-16,-2 0 0 15,-2-2 0-15,-1 2 0 0,-2-2 0 0,-1 0 0 0,-1-2 0 16,0 2 0-16,-1-2 0 0,1 2 0 0,0-2 0 0,1 2 0 0,0-2 0 16,2 0 0-16,1 0 0 0,1-1 0 0,1 2 0 15,0-3 0-15,0 2 0 0,0-1 0 0,-1 2 0 16,0-1 0-16,0-1 0 0,-3 2 0 0,1 1 0 15,-2 0 0-15,0 0 0 0,0-2 0 0,-1 2 0 16,-1-3 0-16,-1 2 0 0,-2 1 0 0,-1-3 0 0,-3 1 0 16,1 1 0-16,-3-3 0 0,1 4 0 0,-1-3 0 15,2 0 0-15,0 0 0 0,2 0 0 16,0-4 0-16,1 5 0 0,0-4 0 0,0 2 0 0,1 0 0 16,2-1 0-16,-3 2 0 0,1 3 0 0,-1-3 0 0,0 2 0 15,-1 1 0-15,-2 1 0 0,1 2 0 0,-2-1 0 16,-1-2 0-16,-2 1 0 0,-2 2 0 0,1-1 0 15,-4 0 0-15,0-2 0 0,0 0 0 0,-1 0 0 16,0 0 0-16,-1-2 0 0,2 0 0 16,1-1 0-16,-2 2 0 0,2-1 0 0,-1-2 0 0,2-1 0 15,0 1 0-15,3 1 0 16,-2-1 0-16,3-1 0 0,-3 4 0 16,1-4 0-16,-1 4 0 0,-1-2 0 0,0-1 0 0,-1 2 0 0,0 1 0 0,-1-2 0 15,-2-1 0-15,-1 2 0 0,-1-2 0 0,-1 2 0 0,-1-2 0 16,-3-1 0-16,-2 0 0 0,-1-1 0 0,-2 0 192 0,-3 0-32 15,0-4-16-15,-5 1 0 0,0-5-144 0,-2 0 0 16,-1-1 0-16,-2-2 0 0,2-2 128 0,-1-1-128 16,2 2 0-16,0-5 128 0,2 5 32 0,-2-3 0 15,1 3 0-15,0-3 0 0,-3 3-32 0,1 1 0 16,-1 2 0-16,1 1 0 0,-1-1-128 16,-1 2 0-16,2 2 0 0,0 1 0 0,3 0 0 15,1 1 0-15,4 4 0 0,0-3 0 16,5 4 0-16,1-2 0 0,2 2 0 15,3 1 0-15,2 0 0 0,1 3-192 0,4-3 32 0,1 6 16 16,3-2 144-16,2 4-192 0,4 5 192 0,1-3-192 0,1 8 0 0,3-3 0 16,1 2 0-16,1 1 0 0,0 1 192 0,-1 0-160 15,1 3 160-15,-3-3-160 0,-1 2 160 0,-3-2-160 16,-2 0 160-16,0 0-160 0,-3 1 160 0,-3-3 0 16,-1 2 0-16,0 1 0 0,-2-1 0 0,-2-2 0 15,-1 3 0-15,-1-1 0 0,-1 0 0 0,-1 0 0 16,-2-1 0-16,-1 1 0 0,1 0 0 0,-2 2 0 0,-2 0 0 0,0 0 0 15,-2 3 0-15,-3-4 0 0,1 4 0 0,-2-2 0 16,-1 3 0-16,-2 1 0 0,-2-1 0 0,-1-2 128 16,-1 2-128-16,0-1 0 15,0-3 0-15,-1-1 128 0,1-1 64 0,0-3 0 16,-2 2 16-16,2-3 0 0,2 1-208 0,-3-3 0 0,3 0 0 0,-2-2 0 16,0-2 128-16,-2-1-128 0,0 0 0 0,-2-3-13424 15,-1-4-2752-15</inkml:trace>
  <inkml:trace contextRef="#ctx0" brushRef="#br0" timeOffset="5534.46">14790 11949 2751 0,'13'-7'256'0,"-6"2"-256"0,-1 1 0 0,-1 2 0 0,-1 0 4544 0,-2 0 848 0,1-1 176 0,3-2 48 0,4-1-2256 0,2-2-448 0,3-5-96 0,1 1 0 0,-2-1-928 0,1 2-176 15,0-4-48-15,-1 2 0 0,3-2-800 0,-1-1-160 0,2-4-48 0,2-1 0 16,2-1-496-16,0-3-160 16,3 2 0-16,0-2 0 0,2 0 128 0,-1 3-128 15,-1 2 0-15,-2 2 0 0,-2 2 0 0,-1-1 0 0,0 5 0 0,2-4 0 16,3 1 0-16,0-1 0 0,2 0 0 0,0 1 0 15,-1 2 160-15,-1 0-160 0,-2 3 128 0,-2 0-128 16,-1 4 0-16,-4 4 0 0,-1-2 0 0,-3 2 0 16,-1 2 0-16,-2 0 0 0,-3 0 0 15,-1 2-176-15,-2-1 176 0,-2 4 0 0,-2 1 0 0,-4 4 0 16,-3 3 0-16,-4 0 0 0,-3 6 0 0,-6 1 0 16,-2 4 0-16,-7 2 0 0,-5 5 0 0,-4 0 0 15,-3 1 0-15,-3-1 0 0,-1 1 0 0,-2 1 0 16,-3-1 0-16,3-1 0 0,1-3 0 0,5-3 0 15,5-2 0-15,0 1 0 0,4-2 160 0,0 4-160 16,4 0 0-16,2 1 0 0,-1 2 0 0,2 0 0 0,3 2 0 0,3 0 0 16,2 1 0-16,3-2 0 0,4 3 0 0,3-1 0 15,3-1 0-15,5-5 0 0,2-1 0 0,2-3 0 16,4 1 0-16,2-5 0 0,1-2 0 0,4 0 0 16,3 0 0-16,5-1 0 0,1-1 0 0,5-2 0 15,-2 1 0-15,5-4 144 0,5 4 176 0,5 0 48 16,1 5 0-16,2-5 0 0,0 6-368 0,-2-6 0 15,0 2-192-15,0 1 64 0,1 0 0 0,-4-1 0 16,-1 1 0-16,3 0 0 16,4 1-1200-16,1-3-224 0</inkml:trace>
  <inkml:trace contextRef="#ctx0" brushRef="#br0" timeOffset="6399.98">25817 11535 41471 0,'1'-4'3680'0,"0"4"-2944"0,2-2-592 0,-2 2-144 0,0 2 224 0,0-2 16 0,2 1 0 0,1 2 0 0,-2 1 16 0,-2 4 0 16,-4 2 0-16,-6 6 0 0,-3 5-48 0,-8 5 0 15,-6 3 0-15,-7 1 0 0,-5 5 0 0,-6 3 0 16,-6-2 0-16,-2 1 0 0,0 1 16 0,2-3 0 16,-1 0 0-16,5-4 0 0,4-1-224 0,2-3 0 15,3-1-144-15,2-4 144 0,4-6 0 0,5-1-144 16,3-5 144-16,5-6 0 15,4-4-624-15,2-4-32 0,5-6-16 0,2-2 0 16,1-7-1328-16,2 3-272 0</inkml:trace>
  <inkml:trace contextRef="#ctx0" brushRef="#br0" timeOffset="6591.55">25085 11645 22111 0,'1'-27'976'0,"0"16"208"0,-1 2-944 0,0 6-240 0,1 2 0 0,-1 1 0 16,2-2 2912-16,0-4 544 0,2-1 96 0,3 0 32 15,2 2-1408-15,3 4-256 0,3 1-64 0,2 1-16 16,3 5-880-16,1 3-192 0,1 3-16 0,2 4-16 15,-1 0-160-15,1 7-48 0,1-1 0 0,-1 4 0 16,4 5-112-16,-1-3-32 0,2 4 0 0,0-1 0 0,-2 0-128 0,0-2-48 16,1-1 0-16,-2-2 0 0,-1 2-208 15,0-2 0-15,-1-1 0 0,-3-3 0 0,-1-3-144 0,-4-1 144 16,-2 0 0-16,-2-3-144 16,-3-2-496-16,-1 0-112 0,-2-2-16 15,-2 0-19776-15</inkml:trace>
  <inkml:trace contextRef="#ctx0" brushRef="#br0" timeOffset="6854.26">25964 12195 32415 0,'-4'3'704'0,"-1"0"160"0,2 1 32 0,-1 0 16 0,1 1-720 0,2-2-192 16,1 1 0-16,-2 5 0 0,-2 3 1872 0,-2 8 352 0,1 1 64 0,1 2 16 0,2 2-1264 0,0 0-240 0,2 1-48 0,3-1-16 15,-2 1-320-15,2-2-64 0,-1 2-16 0,2-3 0 16,-2 1-208-16,1-4-128 0,0 1 128 0,0-4-128 16,1-2 0-16,-2 0 0 0,3-4-192 0,0-2-19648 15</inkml:trace>
  <inkml:trace contextRef="#ctx0" brushRef="#br0" timeOffset="8261.03">21036 5102 23039 0,'-8'-6'2048'0,"1"2"-1648"0,2 2-400 0,2 0 0 0,0 2 1280 0,1 2 160 0,-2 0 32 0,-1 4 16 0,-5 1 160 0,-5 5 16 0,-4 6 16 0,-6 8 0 0,-4 5-1024 0,0 5-208 15,-5 1-32-15,0 4-16 0,-1 1 64 0,-2 0 16 16,0-1 0-16,-1-1 0 0,0-2-160 0,0 3-16 16,0-2-16-16,2 1 0 0,0-2-32 0,3 0 0 15,1 0 0-15,2-4 0 0,3-2-256 0,3-2 0 16,4-3 0-16,2-4 0 0,2-5 0 0,1-2-192 15,3-4 16-15,0-5-11456 0,5-1-2288 16</inkml:trace>
  <inkml:trace contextRef="#ctx0" brushRef="#br0" timeOffset="8510.52">20380 5234 27647 0,'-7'-8'1216'0,"4"4"256"16,1 3-1168-16,2 1-304 0,3 1 0 0,-1 1 0 0,3 0 1232 0,3 3 192 0,4 1 48 0,7 6 0 15,7 4-448-15,3 4-96 0,6 1-16 0,1 5 0 16,0 2-608-16,2 5-128 0,2 1-32 0,-1 3 0 0,-5-4-144 0,-2-3 0 16,0 6 0-16,-2-1 128 15,-2 2-128-15,-3-1 0 0,-4-2-160 0,-3-1 160 16,-3 0-1568-16,-3-5-224 0</inkml:trace>
  <inkml:trace contextRef="#ctx0" brushRef="#br0" timeOffset="9022.32">21342 5579 24879 0,'0'-10'1088'0,"1"2"256"0,1 3-1088 0,1-1-256 0,-1 3 0 0,1-1 0 0,0 2 1536 0,4-2 256 0,3-2 64 0,3-3 0 15,4 0-544-15,2 2-96 0,0 0-32 0,-2 1 0 16,-1 1-848-16,-2 4-160 0,-1-2-48 0,-2 1 0 0,0 4-128 0,-1-2 0 16,0 3 0-16,-1-2 0 0,0 1 0 0,-2 1 0 15,2 1 0-15,-2 2 0 16,0-3 0-16,1 4 0 0,-2 1 0 0,-2 2 0 0,-2 0 0 0,-2 2 0 15,-4 4-144-15,-3 4 144 0,-3 4 0 16,-6-1 0-16,-6 4 0 0,-5 3 0 0,-6 2 272 0,-4 3 64 16,-2 0 16-16,-3-1 0 0,1 1-112 15,1-4-32-15,5-2 0 0,1-1 0 0,4-4 208 16,7-1 32-16,2-6 16 0,7 0 0 0,6-7-80 0,3 0-32 16,7-1 0-16,4-4 0 0,7 1-32 0,3-1-16 15,9-2 0-15,4 0 0 0,10-2 0 0,10-2 0 16,9-2 0-16,13-3 0 0,10 0-144 0,8 0-32 15,5-2 0-15,11 0 0 0,12-5-128 0,12 0-176 16,14 4 48-16,8-7 0 0</inkml:trace>
  <inkml:trace contextRef="#ctx0" brushRef="#br0" timeOffset="13706.89">1995 10627 23951 0,'1'-6'2128'0,"1"2"-1696"0,1 2-432 15,-1-1 0-15,1 2 192 0,-1 1-32 0,2-5-16 0,1-1 0 0,3-1-144 0,1 0 0 0,0-1 0 0,-2 1 0 0,2 3 224 0,1-1 16 0,0 1 0 0,0 0 0 0,1-2 1056 0,1 2 224 16,-1 2 32-16,2-2 16 0,4 2-16 0,3-2 0 15,1 1 0-15,1 1 0 0,3 1-784 0,-1 1-144 16,1 0-48-16,0 1 0 0,0 1-432 0,-2 1-144 16,2 1 0-16,-3 2 0 0,0-2 0 0,-2 2 0 15,0 0 0-15,-2-2 0 16,0 4 0-16,-1-2 0 0,-1 1 0 0,-2 0 0 0,-1 2 144 0,-3-3-144 16,0 0 0-16,-4 1 144 0,-2 2 240 15,-2-1 32-15,0 0 16 0,-4 2 0 0,1-1-240 16,-2 1-32-16,-1-2-16 0,-1 2 0 0,-1 3-16 0,-4-4 0 15,0 5 0-15,-4 1 0 0,-1-1-128 0,-3 0 0 0,-1 2 0 0,-2 1 0 16,-1-3 0-16,0 0 0 0,0-2 0 0,-1 1 0 16,2-1 0-16,2-2 0 0,1 2 0 15,2-2 0-15,1 3 0 0,3-4 0 16,2 1 0-16,3-1 0 0,3-2 0 0,1 2 0 0,5-3 0 0,0 2 0 16,3 0 0-16,1-1 0 0,2-1 0 0,0 0 0 15,0 0 0-15,2-2 0 0,2 2 0 0,3 0 0 16,1-2 0-16,1 2 0 0,2 0 0 0,-1 0 0 0,0 1 0 15,-1-1 0-15,-2 0 0 0,-2 1 0 0,-1 3 0 0,-4 1 0 16,0 2 0-16,-2 3 0 0,-3-3 0 0,0 2 0 16,-1 1 0-16,1 3 0 0,1-3 0 15,-2 3 0-15,2-2 0 0,-2 1 0 0,2-2 0 0,-3-1 0 16,0-1 0-16,1 1 0 0,-4-3 0 0,-1 4 0 16,-2 0 0-16,-3 0 0 0,1-1 0 0,-2 1 0 15,-2 0 0-15,0 0 0 0,-1-2 160 0,-3 1-160 16,-2-2 192-16,-1 2-192 0,-2-2 496 15,-2 0-16-15,-3 0 0 16,-3-1 0-16,-2 0-256 0,-1-5-48 16,-2-1-16-16,-2-6 0 15,3-3-288 1,-2-3-64-16</inkml:trace>
  <inkml:trace contextRef="#ctx0" brushRef="#br0" timeOffset="14568.07">5829 10454 20271 0,'-7'-4'1792'0,"1"-2"-1424"0,-1 2-368 0,2 2 0 0,3-1 2032 0,1 2 336 0,-2-1 64 0,-2-2 0 0,-1 0-1488 0,-4-2-304 15,0 0-64-15,0 1-16 0,0 4-48 0,2-2 0 0,0 7 0 0,-1 1 0 16,-1 5-384-16,0 3-128 16,-3 6 0-16,1 3 0 0,-2 7 0 0,1 4 0 15,-1 2 0-15,2 3 0 0,-2 3 160 0,3-3-160 0,6 1 128 0,0-7-128 16,5-4 672-16,3-3 48 16,0-7 16-16,4-2 0 0,1 1-96 15,2-5 0-15,2-5-16 0,3 2 0 0,3-5-208 0,3-2-32 16,0-2-16-16,3-4 0 0,7 2-80 0,1-4-16 0,4-2 0 0,-1 0 0 15,0-1-272-15,0-1 0 0,1 0 0 0,-2 2 0 16,-2 0 0-16,-4 2-192 0,-2 0 192 0,-5 2-192 16,-2 2-896-16,-6-2-192 0,-3 4-16 15,-4 0-16-15,-1 0-1264 0,-3 0-256 16,-2 1-48-16,-2-1-9920 0</inkml:trace>
  <inkml:trace contextRef="#ctx0" brushRef="#br0" timeOffset="14834.94">6318 10374 42383 0,'-7'3'1872'0,"2"1"400"0,0 2-1824 0,2 0-448 16,2 1 0-16,-1-1 0 0,1 4 144 0,-3 5-144 15,-3 10 128-15,-3 14-128 0,-4 5 0 0,0 6 0 16,-4 1 0-16,1 0 0 0,-2 3 0 0,0 0 0 16,-2-1 0-16,0 3 0 0,-2-4 0 0,2 3 0 15,2 2 0-15,-1 0 0 0,4 4 0 0,2-7 0 0,5-1 144 0,4-4-144 16,4-6 0-16,5-7 0 0,1-2 0 16,2-5 0-16,1-4-160 0,2-7-96 0</inkml:trace>
  <inkml:trace contextRef="#ctx0" brushRef="#br0" timeOffset="16197.16">9899 10257 35935 0,'1'0'3200'0,"-1"0"-2560"0,0 3-512 0,0-3-128 0,1 4 1024 15,-1-2 192-15,1 5 48 0,1 6 0 0,-1 5-896 0,0 5-176 0,-1 9-48 0,-2 0 0 0,-2 8-144 0,-2-1 0 16,-3 7 0-16,-2 5 0 15,-3 3 0-15,-2 3-224 0,-1 2 80 0,-4 2 16 16,-1-1 128-16,-2-3 176 16,1 3-48-16,-1-3 0 0,3-3 0 0,0-1 0 0,3-6 0 15,3-2 0-15,2-7-128 0,6-7 0 16,3-5-160-16,5-6-12080 0,4-8-2416 0</inkml:trace>
  <inkml:trace contextRef="#ctx0" brushRef="#br0" timeOffset="16621.8">10554 10444 42383 0,'-27'15'1872'0,"5"-4"400"16,-1 0-1824-16,7-1-448 0,6 0 0 0,2-4 0 0,-2 7 192 0,-10 5-64 0,-10 14-128 0,-8 15 192 15,-2 5-192-15,6 4-240 0,9-5 48 0,8-3 16 16,7-5 176-16,5-2 0 0,4-3 0 0,2-6 0 16,4-1-288-16,0-1 32 0,2-3 0 15,-1-1 0-15,2-1 0 0,-1-3 0 0,2-2 0 16,0-2 0-16,2-5 256 0,1-3 0 0,2-2 0 0,2-4 0 16,1-4 0-16,3-4-160 0,0-4 32 0,2-6 0 15,0-4 128-15,4-7 176 0,2-4-48 0,1-5 0 16,-2 2 32-16,2-6 0 0,0-6 0 0,2-4 0 0,-2-3 16 15,-3-2 0-15,-5 6 0 0,-2-1 0 0,-1-6 80 0,-3 4 0 16,-3 2 16-16,-5 4 0 0,-2 3 16 16,-5 9 0-16,-2 6 0 0,-4 5 0 0,-4 8 128 15,-4 4 32-15,-1 5 0 0,-5 2 0 0,-1 4-128 16,-3 5 0-16,-1-1-16 0,-2 1 0 0,-3 3-304 0,-1 1 0 16,-1-1-208-16,2 0 80 15,4-1-752 1,3 0-144-16,1-1-16 0,4 1-11936 0,4-1-2384 0</inkml:trace>
  <inkml:trace contextRef="#ctx0" brushRef="#br0" timeOffset="17021.3">11486 10407 41471 0,'-24'-1'1840'0,"4"1"368"0,-1-3-1760 0,5 2-448 0,6 1 0 0,1 1 0 0,-3-1 144 0,-10 3-144 0,-13 1 160 0,-11 4-160 0,-3 5 0 0,-1 3 0 0,6 6 0 0,4 4 0 16,6 5 0-16,4 1 0 0,4 6 0 0,6 3 0 15,4 2 0-15,4-1 0 0,3 3 0 0,4-2 0 16,4-1 0-16,2-1 0 0,4-4 0 0,1-2 0 0,3-3 0 0,3 0 0 15,3-4 0-15,4-2 0 16,2-2 0-16,1-7 0 0,1-2 0 0,3-5 0 16,2-4 0-16,-1-6-240 0,2-2 80 0,0-6 16 15,-3 0 144-15,2-6 0 0,2-5 160 16,-2-3-160-16,0 0 320 0,0-9-16 0,4-5-16 0,0-5 0 16,-1-3 144-16,-4-2 16 0,-2 0 16 0,-5-3 0 0,-4 1-144 0,-5-2-48 15,-2 4 0-15,-4 1 0 0,-2 3-16 0,-1 1 0 16,-5 5 0-16,0 1 0 0,-1 2-496 0,-2 1-96 15,-3 0-32-15,-10-15 0 0</inkml:trace>
  <inkml:trace contextRef="#ctx0" brushRef="#br0" timeOffset="19744.58">8490 11054 28559 0,'9'1'2544'0,"-4"1"-2032"0,-2-2-512 0,0 0 0 0,-2 0 2752 0,2 0 448 0,-1 3 80 0,4-3 32 0,4 0-2448 0,6-3-480 0,4 3-112 0,6-2-16 0,2-2-256 0,1 2-176 0,-1-2 32 0,1 0 0 0,0 2-80 0,1-2-16 16,1 4 0-16,-2-2 0 16,-2 2-624-16,0 2-128 0,0 1-32 0,-1-2 0 15,-1 4-896-15,-2-1-176 0,0-2-32 0,-4 2-11888 16</inkml:trace>
  <inkml:trace contextRef="#ctx0" brushRef="#br0" timeOffset="20582.41">7097 10930 19343 0,'0'0'1728'16,"-2"-2"-1392"-16,1 2-336 0,1 0 0 0,0 0 2880 0,1 0 512 0,1 0 112 0,-1-3 16 15,1 3-2240-15,2-1-432 0,0 1-80 0,-4 0-32 0,0 0-880 0,0 0-176 0,0 0-48 0,0 0 0 0,0 0-224 0,0 0-48 0,0 26-16 0,-9-16 0 0,0 5 656 0,-2-2 0 0,3 2 0 0,-4 1 176 0,-4 6 848 0,-3 7 192 16,-2-1 16-16,-3 1 16 0,-1 2-480 0,-1 1-80 16,-1-3-32-16,0 0 0 0,1-2-528 0,0-1-128 0,4-4 0 15,2-1 0-15,3-5 0 0,2 3 0 0,1-3 0 0,3-4 0 32,0 0-896-32,2-4-192 0,2 1-64 0,1-4-14656 0</inkml:trace>
  <inkml:trace contextRef="#ctx0" brushRef="#br0" timeOffset="20873.79">6660 10975 36863 0,'-6'0'3264'0,"1"1"-2608"0,0 1-528 0,4-2-128 15,1 3 896-15,0-3 160 0,-3 4 32 0,2-1 0 16,1 3-944-16,4 3-144 0,6 1 0 0,6-3-160 0,4 5 0 0,4 0 0 16,6 1 0-16,1 6 0 0,2 0 160 0,2 0 0 15,1 7 0-15,-2 2 0 0,0 0 0 0,-2 2 0 16,-1-2 0-16,-4 1-128 16,-2-2 128-16,-3-4 0 0,-3-2 0 0,-2 2 0 0,-1-4-288 0,-1 0 32 15,-2 3 0-15,0-1 0 16,-1-1-1376-1,-2-2-272-15,0 1-48 0,0-5-13344 0</inkml:trace>
  <inkml:trace contextRef="#ctx0" brushRef="#br0" timeOffset="21359.28">7447 11411 34095 0,'4'-4'3024'0,"-1"2"-2416"0,-2-2-480 0,0 2-128 15,1-1 1536-15,-1 2 304 0,1 1 48 0,2-2 16 16,2-2-1904-16,2-2-496 0,2 2-32 16,1 2-16-16,-1-2-304 15,1 4-64-15,-1 0-16 0,-2 1 0 0,2 4-672 0,-1 0-128 0,1 1-16 0,-2 3-16 16,0-1 544-16,-1 2 128 0,-1 3 0 0,1-2 16 0,-4 1 1520 16,0 3 288-16,-2-1 64 0,-4 0 16 0,2 3 640 0,-4-3 128 15,-1 2 16-15,-3 1 16 0,-2 2-880 0,0 2-176 16,-2 2-48-16,-1-1 0 0,-1 0-512 15,2 3 0-15,0-3 0 0,2-2 0 16,4 2-624-16,0-3-16 0,6-7-16 0,1-2 0 0,3-1 480 0,0 1 176 16,5-4 0-16,1 1-144 0,2 2 512 0,0-3 96 15,0 4 32-15,1-3 0 0,3 2-176 0,0 1-16 0,0 1-16 16,0 3 0-16,-1-5-288 0,0 4 0 16,2-3 0-16,-1 2 0 15,-1 0 0-15,0 1 0 0,0-1 0 0,-2-2 0 16,-1 0-944-16,1-1-192 0,-1 0-32 0,-1-2-13680 0</inkml:trace>
  <inkml:trace contextRef="#ctx0" brushRef="#br0" timeOffset="22358.46">3459 11048 16575 0,'-8'-10'1472'0,"2"1"-1168"0,1 3-304 0,1 2 0 0,3 0 2592 0,0 2 464 0,1 2 80 0,-1-4 32 15,-3-2-816-15,0 0-176 0,1 0-16 0,-1 0-16 16,0-1-640-16,3 4-128 0,0 3-32 0,-1 0 0 15,2 3-768-15,-1 4-144 0,1 0-48 0,-1 4 0 0,-2 3-112 16,0 4-16-16,-2 1-16 0,-3 4 0 16,1 4-240-16,-4-1-160 0,-2 5 32 15,-1 4 0-15,-4-3 128 0,0 3 0 32,-3-3 0-32,-3 3-128 0,0-1 128 0,-4 3 0 0,0 2 0 0,-1-1 0 0,6-6-272 0,-2-1 16 0,3 0 16 0,2-9 0 15,5-2-288-15,3-5-64 16,5-5-16-16,2-4-17136 0</inkml:trace>
  <inkml:trace contextRef="#ctx0" brushRef="#br0" timeOffset="22614.44">2897 11140 41471 0,'-7'-6'1840'0,"1"5"368"0,-1-2-1760 0,5 3-448 0,1 3 0 15,2-3 0-15,1 0 240 0,2 4-48 0,1-2 0 0,5 2 0 16,4 2-352-16,4 0-80 0,7 2-16 0,5 0 0 16,4 7 256-16,5 1 0 0,4 6 0 15,1 2 0-15,2 3 0 0,0-1-176 0,-2 3 176 0,-4-1-160 16,-2 4-176-16,-1 2-48 0,-2 4 0 0,-4-1 0 31,-1 1-464-31,-3-3-112 0,-1 3 0 0,-2-6-16 16,0 3-1312-16,-4-4-256 0</inkml:trace>
  <inkml:trace contextRef="#ctx0" brushRef="#br0" timeOffset="23152.78">3914 11424 43311 0,'1'-3'3840'0,"0"3"-3072"0,0 3-608 0,2-2-160 0,-1 4 0 0,3-2 0 0,1 7 0 0,6 5 0 0,2 7 0 0,4 11 0 0,0 4-128 0,0 7 128 0,-4 4 0 0,-2 7 0 15,-3 7-144-15,-1 4 144 0,-3 1-336 0,-1 5-16 16,-2 1 0-16,-1 6-12176 16,2 4-2432-16</inkml:trace>
  <inkml:trace contextRef="#ctx0" brushRef="#br0" timeOffset="29930.58">8594 10589 10127 0,'0'-9'896'0,"0"3"-704"0,-1 3-192 0,0 2 0 0,-1 1 640 0,1-3 80 0,-1 0 32 16,-5-6 0-16,0 2-304 0,-4 1-48 0,-4 0-16 0,-1 2 0 0,0 1 832 0,-1 3 144 0,-1 3 48 0,1-3 0 0,3 4 192 0,3-4 64 0,3 2 0 0,1-1 0 0,4 2-256 0,1-3-64 0,5 0 0 0,2 1 0 0,2 0-416 0,3-1-96 0,3 2 0 0,4 0-16 0,0-2-256 0,4 0-48 0,1 1-16 0,2 2 0 0,3-3-288 0,-1 2-48 0,0-1-16 15,-4 2 0-15,-1-1 48 0,-1-2 0 0,0 2 0 0,2 0 0 16,2-2 368-16,2 3 80 0,0-3 0 0,1 0 16 16,1 0-368-16,2 0-80 0,2-3-16 15,1-3 0-15,0 2-192 0,0-4 0 0</inkml:trace>
  <inkml:trace contextRef="#ctx0" brushRef="#br0" timeOffset="32065.51">4637 10686 26719 0,'0'-12'2368'0,"0"3"-1888"0,1 0-480 0,2 2 0 0,0 4 2032 0,2 0 304 0,2 0 64 0,1-4 16 0,7-3-1712 0,5-4-320 0,2-2-80 0,2 1-16 0,-3 1-288 0,-4 4 0 15,0 2 128-15,-3 4-128 0,-3 0 704 0,-2 5 64 16,-3 6 32-16,-1 2 0 0,-3 6-112 0,0 4-32 16,-4 4 0-16,1 6 0 0,0 2-208 0,0 3-32 15,-2 1-16-15,3 1 0 0,0 1-272 0,3-5-128 47,0-1 128-47,2 4-128 0,3 3 240 0,0-1-48 0,2 1 0 0,0-3 0 16,2 0-192-16,0-3 0 0,-1-4 0 0,-1-3 0 0,-2-2 0 0,0-2 0 0,-2-2 0 0,-1-5 0 15,-1-5-432-15,-3 0-80 0,0-3 0 0,-1-2-16 16,0-4-1328-16,1 0-256 0,-1-4-48 0,-1-2-14416 0</inkml:trace>
  <inkml:trace contextRef="#ctx0" brushRef="#br0" timeOffset="32388.48">4474 10889 37775 0,'4'-6'3360'0,"-2"2"-2688"0,0 2-544 0,1 2-128 0,1 0 1264 0,1 2 208 0,0-2 64 0,4 4 0 0,8 0-1120 0,6 2-224 16,8 0-32-16,4-2-16 0,2 1-144 0,1-5 0 15,2 1 0-15,2-2 128 0,-2-2-128 0,1 1 128 16,1-2-128-16,0-2 128 0,-1 2-128 0,0-2 0 15,-3-4 0-15,-1 2-13136 16,-3-5-2544-16</inkml:trace>
  <inkml:trace contextRef="#ctx0" brushRef="#br1" timeOffset="83946.56">22063 11521 11967 0,'0'-5'1072'0,"0"2"-864"0,0-1-208 0,0 1 0 0,0 1 512 0,1-2 64 0,-1-3 16 0,1-6 0 0,1-3 400 0,0-2 80 0,1-1 16 0,0-1 0 0,2 2-64 0,-1 2 0 16,1 3 0-16,-1-1 0 0,4 4 64 0,-2 0 16 15,1 4 0-15,0-1 0 0,-1 4 320 0,0 0 64 16,-1 3 16-16,-1 0 0 0,-2 3-480 15,-1 0-112-15,1 4-16 0,-2-1 0 16,-2 0-704-16,1 0-192 0,-1 4 0 0,-1-4 0 0,1 4 0 0,-1-1 0 16,1 1 0-16,-2 2 0 0,2 0 432 0,-1-2 0 15,1 4 0-15,0 1 0 0,0-3-256 0,1 4-48 0,-2-3-128 16,2 3 192-16,-1 2-48 0,-1 4-16 16,1 1 0-16,-1 3 0 0,2-2-128 0,0 2 192 0,-1-1-192 0,2 1 192 15,0 1-64-15,2-1-128 16,-1 3 192-16,1-1-64 0,1-2 128 0,-1 1 0 0,0-1 16 0,0 3 0 15,-1-1-272-15,-1 1 0 0,1-3 0 16,-2 2 0-16,0 0-128 0,0 1 128 0,0-2 0 0,-2-1-144 31,1-4-320-31,0-2-64 0,0 1-16 0,1-5 0 16,-2 3-672-16,3-7-128 0,-1 4-16 0,0-8-13360 16</inkml:trace>
  <inkml:trace contextRef="#ctx0" brushRef="#br1" timeOffset="84816.1">21991 12863 35935 0,'0'-1'3200'0,"0"-2"-2560"0,0-1-512 0,1 2-128 0,2 0 0 0,-1-2-256 15,3-2 64-15,2-4 0 0,5-3 704 0,0-3 128 0,3 1 16 0,0 2 16 0,-1-2-272 0,1 4-48 0,-1 0-16 0,1 3 0 0,0 2 80 0,-1 2 16 0,2-2 0 0,0 4 0 0,2 2-176 16,0-3-48-16,1 2 0 0,1 1 0 0,-2 0-80 0,0 0 0 16,-1 0-128-16,0 4 192 15,-1-2-192-15,-2 4 0 0,-1-2 0 0,-1 4 0 0,-3 0 0 0,-1-2 0 16,-3 3 0 0,-3 1 0-16,-2 2 0 0,-2 4 0 0,-4-2 0 0,-3 2 0 15,-1 1 0-15,-3-3 0 0,-2 2 0 0,-1-1-160 0,-2-3 160 0,1 2-208 16,-3 1 80-16,0-4 128 0,2 0 0 0,-3 0 0 15,1 0 0-15,1-3 0 0,2 0 0 0,0 0 0 16,1-3 0-16,2 1 0 0,3-2 0 0,2-2 0 16,2 2 0-16,2-4 0 0,1 1 0 0,2 1 0 15,2-2 0-15,1 0 0 0,2 0 0 0,0 0 0 16,3 0 0-16,2 0 0 0,1 0 0 0,2 3 0 0,0-3 0 0,1 0 0 16,1 0 0-16,-1 1 0 0,0 2 0 15,-1-1 0-15,1 2 0 0,-3-2 0 0,1 2 0 0,0 2 0 16,-1 0 0-16,0 1 0 0,-1 0 0 15,1 2 0-15,-2 1 0 16,1-2 0-16,-2-2 0 0,0 2 0 16,-1-2 0-16,0-2 0 15,-1 1 0-15,-2 1 0 0,-1 1 0 0,-1 2 0 0,0-3 0 16,0 2 0-16,-1 4 0 0,-1-3 0 16,-1 4 0-16,2-3 0 0,-2 2 0 0,1-3 0 15,1 1 0-15,-3 0 128 0,2-2 176 0,-1 0 16 0,1 1 16 16,-2-3 0-16,-1 0-112 0,1-2-32 0,-1 4 0 15,0-3 0-15,-1 4-192 0,0-3 0 16,-1 3 0-16,-2-2 0 0,0 2 0 0,-2 1 0 16,0 0 0-16,-1 2 0 0,-3 0 0 0,0 1 0 0,0-3 0 0,-2-3 0 0,1 2 0 15,1-3-128-15,1-4 128 0,1 2-160 0,0-4-256 0,3-2-48 0,2 0-16 0,3 0-11936 16,2-2-2368-16</inkml:trace>
  <inkml:trace contextRef="#ctx0" brushRef="#br1" timeOffset="85526.93">22692 12780 36863 0,'-1'0'1632'0,"-2"0"336"0,0-4-1584 0,0 4-384 0,2 0 0 0,1-2 0 0,0 2 176 0,0 0-48 0,0-4-128 0,1 2 192 0,2-4-192 0,1-2 0 0,3 2 128 0,1 0-128 15,2 0 0-15,0-1 176 0,4 1-176 0,-1 2 160 16,3-2 432-16,0 4 96 0,2-4 16 0,0 3 0 0,3 2-336 0,-1 1-64 16,2 0-16-16,-2 1 0 0,-1 4-288 0,-3-1 128 15,0 0-128-15,-4 0 0 16,-3 3 0-16,-3 0 0 0,-1 2 0 0,-3-3 0 16,0 0 0-16,-4 4 0 0,0 0 0 0,-2 2 0 15,-2-2 0-15,-1 2 0 0,-3-2 0 0,-1 3 0 0,0-3 192 0,-3 0-64 16,2 1 0-16,-2-4-128 0,2 2 0 0,-2-6 0 15,0 4 0-15,2-5 0 0,2-2 0 16,-1 1 0-16,2-1 0 0,1 0 0 16,-1 0 0-16,2 0 0 0,0 3 0 0,3-3 0 0,-1 2 0 15,1 2 0-15,1 0 0 0,2 2 0 0,2-4 0 0,2 2 0 16,1 2-128-16,2-3 128 0,0 2 0 0,3 1 0 0,-1-1 0 16,1 1 0-16,1-2 0 0,-2 2 0 0,4 0 0 15,-3 0 0-15,3 2 0 0,-4 0 0 16,2 0 0-16,-2 0 0 0,-1-1 0 15,0 2 0-15,0 0 0 0,-1 1 0 16,-1 2 0-16,-2 1 0 0,0-2 0 0,-3 1 0 0,-1 1 0 0,-2-1 0 16,-1 3 0-16,0 1 0 0,-1-2 0 0,-3-2 0 0,2 1 0 15,-3 2 0-15,2-2 0 0,-2-1 0 0,1 0 0 0,-1-2 0 16,-1 3 0-16,1-3 240 0,0-1-48 16,-3 4-16-16,1-3-176 0,1-2 192 0,-2 0-192 15,1 0 192-15,0-1-192 0,0-1 0 0,-2 0 0 0,0-2 0 16,1-1 0-16,0 0 0 0,1-3 0 0,-3 1 0 15,2 2-432 1,0-1-16-16,1-2 0 0,-1 1-17936 16</inkml:trace>
  <inkml:trace contextRef="#ctx0" brushRef="#br1" timeOffset="85766.01">23208 13424 43311 0,'-10'10'1920'0,"2"-4"384"0,3 1-1840 0,2-4-464 0,1 0 0 0,2-3 0 0,2 0 0 0,-4 0 0 0,1 3 0 0,-1-3 0 0,3 3-1024 0,-2-3-256 0,2 0-64 0,0 1 0 0,2-1 1024 0,0 3 192 0,1-3 128 0</inkml:trace>
  <inkml:trace contextRef="#ctx0" brushRef="#br1" timeOffset="86058.81">23402 12904 3679 0,'-2'0'160'0,"1"0"32"0,0 2-192 0,0-2 0 0,1 0 0 0,1 0 0 0,-1 0 0 0,1 1 0 16,2 2 0-16,0-3 0 0,2 0 0 0,-5 0 0 16,0 0 0-16,20-9 0 0</inkml:trace>
  <inkml:trace contextRef="#ctx0" brushRef="#br1" timeOffset="86523.92">23455 12843 30399 0,'-3'-2'1344'0,"1"0"288"0,-1 0-1312 0,2-1-320 0,1 3 0 0,1 0 0 0,-1 0 768 0,2-1 64 16,0-1 32-16,1-2 0 0,3 2 288 0,3-2 64 0,2-1 16 0,2 0 0 0,2 2-320 0,4-3-64 15,0 0-16-15,5 0 0 0,1 0-432 0,1-2-80 0,2 2-32 0,0-2 0 16,1 1-96-16,-2 4-32 0,-2-1 0 0,-3-1 0 15,-2 7-160-15,-3 1 0 0,-3 3 0 0,-4-1 0 16,-2 4 0-16,-3-1 0 0,-1 2 0 0,-4 0 0 0,0 2 0 16,-4-2 0-16,-1 3 0 0,-2-1 0 0,-3 0 0 0,-4 1 0 15,0 0 0-15,-4 0 0 0,0 0 0 16,-2-1 0-16,0-3 0 16,0 1 0-16,3-1 0 15,0-3 0-15,-1 2-144 0,2 0 144 0,4-2-176 0,1-1 176 0,1 2-160 16,3-2 160-16,0-2 0 0,2 1 0 0,3 1-128 0,1-1 128 0,2-3 0 0,3 4 0 15,2-5 0-15,1 3 0 0,3 0-176 16,0-3 16-16,2 1 0 0,2 2 0 0,0-1 160 16,-1-1-208-16,1 4 80 0,-1-1 128 0,-1 3 0 0,-4 2 0 15,2 0 0-15,-4 1 0 0,-1 0 0 0,-1 3 0 16,-3 2 0-16,-2 0 0 0,-2 2 0 0,-1 2 0 16,-1 3 0-16,-2-4 128 0,0 1 64 0,1 1 16 15,-2-2 0-15,0 1 0 0,-1 1-32 0,0-5-16 16,0 1 0-16,-3 0 0 15,1 0-160-15,-2-4 192 0,-1 1-192 0,-2-1 192 16,-4-2-192-16,-2-4-272 0,-3-2 64 0,-6-4-18672 0</inkml:trace>
  <inkml:trace contextRef="#ctx0" brushRef="#br1" timeOffset="87592.06">22432 11462 11967 0,'-2'-4'1072'0,"-1"-1"-864"0,3 4-208 0,0 1 0 0,0 0 1360 0,-1 0 240 0,0-3 32 0,0 0 16 0,-1-3 720 0,0 2 160 0,1-2 32 0,1 3 0 0,0 0-336 0,-2 3-64 0,1 0-16 16,-1 0 0-16,-2 0-576 0,-3 3-112 0,-3 1-32 0,-3 2 0 0,-1 3-976 0,-4 1-192 0,0 2-32 0,-1 0-16 0,3-2-208 0,-1 3 0 0,-1-1 0 0,0 2-160 0,2 0 160 0,0 3 0 16,1-1 0-16,0 2-128 0,3-1 128 0,-1 4 0 15,1-2 0-15,2-2 0 0,0 1 256 0,1-1-32 16,1-2 0-16,0 1 0 0,3-4 0 0,2 1 0 0,2-1 0 0,1-5 0 15,1 2-80-15,1 1-16 16,2-4 0-16,1 0 0 0,1 1-128 0,3-1 192 16,-1 4-192-16,4-4 192 0,-1 0-192 15,2 0 0-15,1 0 0 16,1 1 0-16,0-4 0 0,1 1 0 16,0-2 0-1,0 0 0-15,-1-4 0 16,-1 0 0-16,1-2 0 0,-1-1 0 15,-1-2 0-15,0-2 0 0,-2 2 0 0,-1-6 0 16,-1 4 0-16,-2-6 0 0,-1 1 0 0,-3-2 0 0,-2 1 0 0,-4-1 0 0,-2-2 0 16,-3 1 0-16,-2-1 256 0,-4-1-48 0,-2 2 0 15,-1-2 0-15,-2 1-48 0,0-1-16 0,-2 2 0 0,-1 2 0 16,3 2 112-16,-2 2 32 0,-2 3 0 0,0 2 0 0,1 6-144 16,-1 0-16-16,0 4-128 0,3 2 192 0,3 2 32 0,0 2 0 0,0 4 0 15,3 1 0-15,1 1-224 0,2 2 0 0,4 1 0 0,-1 1 0 16,6 0 0-16,1 1 0 0,4 1 0 0,2-2 0 0,5 1-144 15,2-3 144-15,3-1-208 0,4 2 80 0,3-7 128 16,3 2 0-16,5 1 0 0,0-6 0 0,3 0-176 0,0-5 176 0,0-1-208 16,0-3 80-16,-1-5-16 0,-3-3 0 0,-1-2 0 0,-4-2 0 0,0-4 144 15,-6 1 0-15,-3-5 0 0,-6 2 0 0,-4-1 0 0,-5-1 0 0,-5-1 0 0,-4 2 0 16,-4 0 0-16,-8-1 0 16,-4-2 0-16,-4 3 128 0,0 3-128 0,-1 2 144 15,3 4-144-15,-3 3 160 0,0 5 160 0,1 1 16 0,2 1 16 0,-1 3 0 16,4 1-96-16,1 2-32 0,4 1 0 0,4 1 0 15,2 2-96-15,5 0-128 0,2 0 176 0,3 1-176 16,2 0 0-16,3 0 0 0,2 3 0 16,3 1 0-16,3-2 0 0,3 0 0 15,0-1 0-15,3 0 0 0,2-2 0 0,0 0 0 0,2-1-192 0,-1-3 48 16,2-2 144-16,-2-1 0 0,1 0 0 0,0-6 0 16,0 1 0-16,-2-3 0 0,2-1 0 0,-4-3 0 0,0 2 0 15,-1-2 0-15,-1 3 0 0,-4-3 0 0,-1 4 0 16,-2-1 0-16,-4 1 0 0,-3 1 0 15,-2 1 0-15,-4 3 0 0,-4 0 0 0,-4 0 0 0,-2 3 0 16,-4 4 0-16,-3-1 0 0,-3 4 0 0,-4 2 0 0,-1-2 0 16,0 2 0-16,-2-3 0 0,1 1 0 0,0-4 0 15,2 0 0-15,4-2 0 0,4-2 0 0,3-4 192 16,2-2-64-16,5-7 0 16,4-2-320-16,7-10-48 0,10-5-16 15,8-19 0-15</inkml:trace>
  <inkml:trace contextRef="#ctx0" brushRef="#br1" timeOffset="91516.9">4035 10191 38703 0,'-20'6'3440'16,"4"4"-2752"-16,5-3-560 0,3-1-128 0,4 3 224 0,-8 0 16 0,-10 8 0 0,-14 11 0 0,-8 11-240 0,-6 6-128 0,-3 10 128 0,1 2-208 0,1 2 208 0,-3 3 192 16,-4 6-48-16,-5 1 0 0,-1-4 144 0,-6 0 32 15,0 2 0-15,-13 12 0 0,-13 9 112 0,-11 2 16 0,-2-2 16 16,-1 0 0-16,-1 3-16 0,-1-2-16 15,-3 3 0-15,4-6 0 0,8-2-240 0,9-11-64 0,11-3 0 16,9-10-19840-16</inkml:trace>
  <inkml:trace contextRef="#ctx0" brushRef="#br1" timeOffset="95446.03">19502 10288 18431 0,'-4'0'1632'16,"1"2"-1312"-16,2-2-320 0,1 0 0 0,0 2 192 0,-1-2-48 0,0 0 0 0,0 0 0 0,-2 1-144 0,2 0-144 0,2 1 144 0,-1-2-208 0,0 0 528 0,0 0 128 0,0 0 0 0,0 0 16 0,0 0 240 0,21 8 64 16,-18-4 0-16,-1 2 0 0,0-2 112 0,0 1 16 15,-1 2 16-15,0-3 0 0,-1 2 880 0,-1 0 192 16,0 1 16-16,-1-4 16 16,1 2-352-16,-1-1-80 0,-2-2-16 15,2-2 0-15,-1 2-672 0,-1 0-144 0,2-2-32 0,-2-2 0 0,2 2-320 0,-1-2-64 16,1 2-16-16,-1-2 0 0,3 0-96 0,-1 0-32 15,0 2 0-15,1-2 0 0,0-1 0 0,0 2 0 16,2-1 0-16,0-1 0 0,1 2 32 0,1-2 0 16,1 2 0-16,0-1 0 0,1 2-32 0,-1 0 0 15,2 0 0-15,1 0 0 0,1 2 48 0,-1-2 0 0,2 1 0 0,0 2 0 16,2-2-16-16,2 2 0 16,2 0 0-16,1 0 0 0,3-1-32 0,1 0-16 15,1-4 0-15,3 0 0 0,0-2-176 0,2-2 0 0,4-3 0 16,2-1 128-16,6 0 192 0,0 2 16 15,3 0 16-15,0 0 0 0,-2 2-352 0,-3 2 0 0,-2 0 0 0,-6 2 0 16,-4 2 0-16,-6 0 0 0,-3 0 0 0,-5 2 0 16,-4-1 0-16,-4 4-128 0,-3-1 128 0,-4 0 0 31,-2 2-1040-31,-3-2-128 0,-3 4-32 0,-4-2-19472 0</inkml:trace>
  <inkml:trace contextRef="#ctx0" brushRef="#br1" timeOffset="96897.33">17623 10168 8287 0,'-2'-2'736'0,"-1"2"-592"16,2-3-144-16,1 3 0 0,-1 0 512 0,-2 0 80 0,1 3 16 0,-4-3 0 0,-3 0-16 0,-1 0 0 0,-1 0 0 0,-1 0 0 0,1 2 176 0,1-4 16 0,-1 2 16 0,2-3 0 0,2 2 96 0,0-4 0 0,2 2 16 0,2-1 0 16,0 0 560-16,2-2 96 0,1 1 32 0,0 1 0 15,1 1-400-15,2-1-80 0,0-1-16 0,1 1 0 16,2 0-176-16,2 0-32 0,3 0-16 0,1-4 0 16,4 2-160-16,2 0-16 0,0 0-16 0,2-4 0 15,3 4-320-15,2-3-64 0,4-1-16 16,-1 0 0-16,-1 2 64 0,5-2 16 15,5 0 0-15,3-1 0 0,1 0-128 0,-2-2-32 0,3 5 0 16,-3 0 0-16,-8 2-16 16,-2 4-16-16,-1 2 0 0,-9 2 0 0,-4 4-176 0,-5 2 192 15,-5 0-192-15,-4 2 192 0,-1 3-192 0,-3 0 0 0,-4 6 0 16,0-1 0-16,-2 1 0 0,-1 1 0 0,-1 2 0 16,-1-1 0-16,1-4 0 0,-4 4 0 0,0 1 0 15,-2 3 0-15,-3 5 0 0,0-3 0 0,-1 1 0 16,-2 1 0-16,0 1 0 0,1-4 0 0,0 2 0 0,1-1 0 0,-1 2 0 0,2-5 0 15,0 0 0-15,3-3 0 0,1-1 0 0,0-5 0 16,1 1 128-16,0-3-128 0,1 2 0 16,1-5 0-16,2 2 0 0,2-2 0 15,2-1 0-15,2 1 0 0,0 0 0 0,2 2 0 0,3 0 0 0,3 1 0 16,-1 0 0-16,3 2 0 0,1 3 0 0,2-2 0 16,2 1 0-16,-1-3 0 0,4-2 0 0,0-3 0 0,4 0-176 15,-4-5 176 1,1 0-1072-16,1-4-128 15,1-1-16-15,1-4-14480 16</inkml:trace>
  <inkml:trace contextRef="#ctx0" brushRef="#br1" timeOffset="97391.34">18390 10036 27647 0,'-4'-6'1216'0,"1"2"256"0,0 2-1168 0,3-1-304 0,0 2 0 0,0 1 0 0,1 0 256 0,1 0-16 0,-2-3 0 0,0 3 0 0,0 3-240 0,-3 1 0 0,-1 2 0 16,-3 3-160-16,-3 4-784 0,-2 3-144 0,-2 5-48 0,-2-1 0 15,-1 5-80-15,-1-3-32 0,2 0 0 0,3-3 0 0,2-2 1248 0,1-2 0 16,4-3 288-16,1-2-48 0,1-1 1360 0,3-5 256 16,2-1 64-16,1 1 16 0,2-2-1104 0,1 2-240 15,2-1-32-15,3-1-16 0,3 2-544 0,3 2 0 16,1-2 0-16,3 2 0 0,1 0 0 0,1 0 0 15,3 3 0-15,1 1-144 0,-1 0 144 0,-1 2 0 0,0-2 0 16,-1 2-128-16,0 4 128 0,-2-2 0 0,-3 3 0 0,-2-3 0 16,-1 1 0-16,-4-2 0 0,-2 2 0 0,-3-4 0 15,-1 2 0-15,-3-1 0 0,0 0 160 0,-2 1-160 16,-2-1 592-16,-1-2 32 0,-2 0 0 0,-3 0 0 16,0 1 368-16,-3-1 80 0,-4 2 16 0,-3-2 0 15,1 3-848-15,-1-4-240 0,-2 1 0 0,-5 3 128 16,-1-1-128-16,-4-2-160 0,1-1 160 0,-3-3-208 31,-1-3-2768-31,1 1-544 0</inkml:trace>
  <inkml:trace contextRef="#ctx0" brushRef="#br1" timeOffset="97588.19">18322 10083 32255 0,'19'-15'1424'0,"-7"5"304"0,-2 0-1392 16,-2 4-336-16,-1 0 0 0,-1 2 0 0,1-2 1184 0,4-3 160 16,8-4 48-16,4-4 0 0,7-3-352 0,1 0-64 15,0 3-16-15,-1 3 0 0,0-1-704 0,1 4-256 16,0 2 144-16,0 3-144 0,-1 4 0 0,0 1 0 16,-1 1 0-16,0 2-18160 0</inkml:trace>
  <inkml:trace contextRef="#ctx0" brushRef="#br1" timeOffset="98753.79">20083 10239 35935 0,'-9'-1'3200'16,"2"1"-2560"-16,3 1-512 0,3-1-128 0,0-1 0 0,-2-1-256 0,-3 1 64 0,-4-3 0 0,-1-2 192 0,0 1-208 0,1-1 80 0,4 0 128 0,2 1 0 0,2 0 0 15,3 1 192-15,0 2-64 0,3 1 80 0,-1 1 16 16,1 1 0-16,-1 1 0 0,-2 5 224 0,-1 0 32 15,-1 4 16-15,-6 5 0 0,-2 3-272 0,-5 0-48 16,-3 1-16-16,-4 1 0 0,-4 4-160 0,-1-3 0 0,-1 2 0 16,-1 1 0-16,2-3 0 0,1-1 0 0,4-1 0 0,2-6 128 15,5-2 416-15,4-4 80 0,4-2 16 0,5 1 0 16,2-4-256-16,4 0-64 0,3-3 0 0,4 1 0 16,4-2-128-16,3-2-16 0,2 1-16 15,2 1 0-15,3-3-160 0,1 1 0 0,1 0 0 0,0 0 128 16,0-1-128-16,-3 2 0 0,-1-2 0 0,-3-1 0 15,-4 0 0-15,-2 0 0 0,-3-1 0 0,-2 0 0 16,-3-1 0-16,0-2 0 0,-4-1 0 0,0 0 0 16,-3-5 0-16,0 2 0 0,-3-3 0 0,1 0 0 15,-2-3 0-15,-1-2 0 0,-1-1 128 0,0-2-128 0,-2 1 320 16,1-1 0-16,-2 0-16 0,3 4 0 16,1 5-128-16,2 3-32 0,-1 4 0 0,3 3 0 15,-2 4-144-15,-1 1 0 0,1 6 0 0,-3 2 0 0,-1 6 0 16,-1 3 0-16,-3 1 0 0,-1 4 0 0,1 1 0 0,-1-1 0 15,1-2-144-15,1 1 144 0,2-3 0 16,2 2 0-16,1-1 128 0,3-3-128 0,1-3 0 0,2 0 0 16,3-1 0-16,1-2 0 0,1-2 0 0,1-1 0 15,3-1 0-15,0-2 0 0,0-2 0 16,1-2 0-16,0 0 0 0,-1-2 0 0,0-2 0 0,0-2-128 16,-2 2 128-16,1-5 0 0,-2 3 0 0,1-4 0 15,-1 0 0-15,0-2 0 0,-1 2 0 0,-1-5 0 16,1 2 0-16,0-2 0 0,0 2 0 0,2 0 0 15,-1-6 0-15,0-1 0 0,1 2 0 0,1-1 0 16,0 0 0-16,0 4 0 0,1 0 0 0,-4 4 0 16,0 5 0-16,-3-1 0 0,-1 4 0 0,-3 1 0 0,-1 5 0 15,-3-1 0-15,-4 5 0 0,-3-1 0 0,-2 1 0 16,-5 3 0-16,0 5 0 0,-5 1 0 0,-1 0 0 0,2 3 0 16,-2-5 0-16,3 4 0 0,1-3 0 15,1 1 0-15,3-3 0 0,3 2 0 0,3-2 0 0,2-4 144 16,5-2-144-16,1-1 0 0,2 0 0 0,1-5 0 15,2 2 0-15,2-3 0 0,2-3 0 0,-1 2 0 16,3-4 0-16,-1 0 0 0,0 0 0 0,1 1 0 16,-1-2 0-16,1 0 0 0,-1 0 0 0,-1-2 0 15,-1 2 0-15,-1 0 0 0,1 0 0 0,-3 2 0 0,2-2 0 16,-2 4 0-16,1-5 0 0,-2 4 0 16,2-2 0-16,-2 1 0 0,1 0 0 0,0 1 0 0,-1 0 0 15,1-3 0-15,0 0 0 0,0-2 0 16,-1 2 0-16,1-5 0 0,-2 1 0 0,0-2 0 0,0-1 0 0,1 0 0 15,0 0 0-15,0 4 0 0,0-1 0 0,1 0 0 16,-1 5 0-16,-1 1 0 0,1 2 0 0,-1 2 0 16,0 2 0-16,0 4 0 0,-1 0 0 0,-2 1 0 15,2 3 0-15,-2 2 0 0,0 0 0 16,-1 1 0-16,2 0 0 0,-2-3 0 0,0 0 0 0,2 1 0 16,-1-3 0-16,0 0 0 0,0-2 384 0,0-2 128 15,-1 0 48-15,1-2 0 0,1 1-352 0,-2-6-64 16,1 0-16-16,0-9-13968 15,-1-1-2800-15</inkml:trace>
  <inkml:trace contextRef="#ctx0" brushRef="#br1" timeOffset="101209">16907 8066 10127 0,'-12'-12'896'0,"2"2"-704"0,5 4-192 0,3 3 0 0,0 1 512 0,-1-2 80 0,-5-6 16 0,-5-6 0 0,-5-5-896 0,1-1-176 0,1 0-48 0,2 2 0 0,3 4 1136 0,1 0 208 0,2 3 64 0,-1 2 0 0,-1 0 1568 0,3 2 320 0,-1 1 64 0,2 1 16 0,0 3-944 0,0 1-192 16,2 3-48-16,2 0 0 0,0 6-1152 0,4 0-224 16,3 4-48-16,2 3-16 15,3-1-96-15,5 4-16 0,5 3 0 0,3-2 0 0,2 4-128 16,2 1 160-16,5 1-160 0,-2-1 160 15,-3-2 256-15,9 7 48 0,8 5 16 0,7 6 0 0,5 6 464 16,3 3 80-16,3 1 32 0,-2-1 0 0,0-3-400 0,-2 1-80 16,-1-2 0-16,1 3-16 0,1 3-272 0,1 2-48 15,-1 0-16-15,2-1 0 0,0 4 32 0,0-6 0 16,0-1 0-16,-1 0 0 0,-2-1-256 0,0 1 128 16,-1 0-128-16,0-3 0 0,1 3 128 0,0 0-128 0,3 1 0 15,1-1 144-15,1 0 80 0,-3-1 16 0,-1 1 0 0,-1-3 0 16,-1 0-240-16,6 0 0 0,5 5 0 0,0 1 0 15,0 1 0-15,-3 0 0 0,-4 1 0 0,-3-7 0 16,-5-1 0-16,-1-4 0 0,1 1 0 16,-2 1 0-16,-2-1 208 0,2 4 0 0,3 2 0 0,0-3 0 15,-1 3-80-15,0-6 0 0,-1 1-128 0,1-5 192 16,-2-2-192-16,2 1 0 0,0-2 0 0,2 3 0 16,-2-1 0-16,1 1 0 0,3 4 0 0,1-3 0 15,3 1 0-15,-1-1 0 0,3 3 0 0,-1-4 0 16,-1 2 128-16,-4 1-128 0,-2-2 0 0,-1-3 0 15,-3 1 0-15,3 1 0 0,1 4 0 0,0-3 0 0,0-1 0 0,0-1 0 16,-2-1 0-16,0-1 0 16,-1-3 0-16,-1-1 0 0,-2-5 0 15,1-3 0-15,-2 0 240 0,0 3 0 16,3-2 0-16,-1 2 0 0,0 2-240 0,-2-1 0 0,2 3 128 16,2 2-128-16,2 1 0 0,3 2 0 0,2 5 0 0,2-2 0 0,-1 1 0 15,1 1 0-15,0-1 0 0,-2-1 0 0,0-2 0 0,-2-1 0 16,3-2 0-16,0 4 0 0,4 1 128 0,-1 0 48 15,1 2 0-15,-1-5 0 0,-3 1 80 0,2-3 32 16,2 3 0-16,4-3 0 0,2 5-288 16,1-2 0-16,1 4 0 0,1 1-144 0,-1-4 144 0,3 4 0 0,7 7 0 15,-1 0 0-15,1 2 0 0,-2-1 0 0,-3 1 0 0,3-2 176 16,4 4-176-16,-1 3 0 0,-2 0-160 16,-2 0 160-16,0-1 0 0,1-1 0 15,3 4 0-15,-1-3 0 16,-2-2 0-16,-1-3 0 0,0-1 0 0,7 4 0 0,4 2 0 0,3 5 0 15,1 5 0-15,5 0 0 0,0 0 0 0,6 3 0 0,4 2 0 0,-1 3 0 16,-4 2 0-16,3 3 0 0,3 3 0 0,-2 0 0 16,0 0 0-16,-3-2 0 0,-7-9 128 15,1 2-128-15,0 2 0 0,-4-1 0 0,-4-6-176 16,-4-4-13408-16,-5-4-2688 0</inkml:trace>
  <inkml:trace contextRef="#ctx0" brushRef="#br1" timeOffset="107446.46">4265 14088 50687 0,'-3'-2'4496'0,"1"-1"-3600"0,2 2-704 0,2-1-192 0,1 2-1408 0,1-4-320 0,-1-2-64 0,5-7-16 0,0 0-752 0,3-6-160 0,1 1-32 0,-4 2 0 0,-2 0 1424 0,-2 1 288 0,-4 2 48 0,-4 4 16 0,-2 1 1792 0,-2-1 352 0,-2 6 80 0,-1-2 16 0,-2 1 80 0,-2 3 32 0,-2 0 0 15,-3 1 0-15,4 1-800 0,-2-1-144 0,-3 1-48 0,1-1 0 0,0 0-16 0,2 0-16 0,0-1 0 0,3 1 0 16,1 0-352-16,0 0 144 15,2 4-144-15,-2-3 0 0,0 4 0 0,-2 1 0 16,-1 4 0-16,-5 2 0 0,-4 4 0 0,-3 3 0 16,0 3 0-16,-1 0 0 0,2 1 0 15,-2 3 0-15,3 1-128 0,1-1 128 0,2 2 0 16,4-3 0-16,6 1 0 0,2-4 0 0,6 0 0 0,5-3 160 0,2-1 0 16,5-4 0-16,6 1 32 0,1-5 0 0,2 2 0 0,4-4 0 0,2 0-16 0,2 0 0 15,1 0 0-15,0-1 0 0,3-1-176 0,-1 0 0 16,-1-2 0-16,-1-2 0 0,-3-1 0 0,-3-1 0 15,-3 0 0-15,-1-1 0 0,-2 1 0 16,-2-2 0-16,-3-1 0 0,2-1 0 16,0-3 160-16,1-5 0 15,1 0 0-15,0 1 0 0,0-3 160 16,1 0 16-16,1-3 16 0,-1-1 0 0,-1 0-176 0,0-2-48 16,2 1 0-16,-5-2 0 0,1 3-128 0,-3 2 0 0,-1 2 0 15,-1-2 0-15,-2 4 0 0,0-1 0 0,-1 0 0 0,-2 2 0 16,-1 3 0-16,-1-2 0 0,0 4 0 0,-2 0 0 0,-1 1 272 0,0 1 32 0,0 2 0 15,-1 1 0-15,3 1-48 0,-1-3 0 0,2 2 0 0,3 1 0 16,0 0 48-16,3 0 0 0,2 0 0 0,1 0 0 16,1 0-48-16,3 1 0 0,1 2 0 0,0 0 0 15,2 0-256-15,-1 3 0 0,-1 0 0 0,0 4 0 16,0 2 0-16,-2 1 0 0,0 3 0 0,-3 4 0 16,-1 2 128-16,-3 3-128 0,0-1 0 0,-4 2 0 15,1-1 0-15,0 1 0 0,1-1 0 16,2-3 0-16,4 0 320 0,3 1 64 0,2 1 16 0,3-4 0 0,3 0-16 15,3-3 0-15,1-3 0 0,4-2 0 16,1-2-384-16,-2-4 0 0,4-3 0 0,-5-3 0 16,-2-5-144-16,-1 0-112 0,-3-4-32 0,-3-1-15504 15,-2-5-3088-15</inkml:trace>
  <inkml:trace contextRef="#ctx0" brushRef="#br1" timeOffset="109535.9">3716 13722 10127 0,'-8'0'896'0,"2"0"-704"0,4 0-192 0,1-2 0 0,-1 2 1024 0,0-1 160 15,-4 1 32-15,-4-5 16 0,-3 1 832 0,1 0 176 0,0 2 16 0,1-2 16 0,-1 2-80 0,4-2-16 0,-2 4 0 0,2-3 0 0,2 2-416 0,0-1-96 0,2 2 0 0,3-4-16 16,0 4-640-16,1-2-128 0,1 0-32 0,3-3 0 16,0 2-320-16,4-1-64 15,2-1-16-15,4 1 0 0,2 1-448 0,1-4 128 16,2 4-128-16,2-4 0 0,1 5 0 0,0-2 0 0,-2-1 0 16,2 4 0-16,3-1-192 0,0 0 64 0,-3 4 128 15,0 0-208-15,-2-1 208 0,-1 2 0 0,-2-1 0 0,0 0 0 16,0 0 0-16,0-2 0 0,0 0 0 0,0 0 0 15,0-2 144-15,2-2 32 0,0 0 0 0,0 0 0 16,1-2 80-16,0 0 0 0,-2 1 16 0,-1-1 0 16,-3 1-272-16,0-1 0 0,-2 0 128 15,-1-3-128-15,-1 3 0 0,-2 2 0 0,-1-2 0 0,-3 2 0 0,0 2 0 0,-3-2 0 16,0 4 0-16,-1 0 0 0,0 0 0 16,0 0 160-16,-1-2-160 0,1 2 128 15,0 0 128-15,0-2 32 0,1 1 0 0,2 0 0 0,0-3-80 16,-3 4-16-16,0 0 0 0,0 0 0 15,20-12-192-15,-14 6 0 0,0 2 0 0,-1-1 0 16,-1 1 0-16,0-2 0 0,-3 0 0 0,-1 0 0 16,-2-1 0-16,-2 0 0 0,-2 1 0 0,-4 0 0 15,-1-1 320-15,-4 1 0 0,-5 0 16 0,1 2 0 0,-2 2-144 16,0-1-48-16,-1 2 0 0,1-1 0 0,3 1-144 0,0-2 0 16,2 1 144-16,3 0-144 0,0 0 0 0,3-2 0 15,3-2 0-15,1 1 128 0,2 0-128 0,3 0 0 16,1 1 0-16,0 1 128 0,0-3-128 15,1 1 0-15,0 1 0 0,1 1 0 16,-1 0-320-16,0-1-96 0,0 1-16 0,0 0 0 16,1 0-80-16,-1 0 0 0,0-1-16 0,2 0-18928 0</inkml:trace>
  <inkml:trace contextRef="#ctx0" brushRef="#br1" timeOffset="110579.59">4917 13371 34095 0,'-3'0'3024'0,"2"1"-2416"0,1 2-480 0,0-1-128 0,1 0 448 0,0 3 80 0,2 1 16 0,-1 4 0 0,2 3-544 0,2 6 0 0,2 2 0 0,0 1-192 0,1 2 192 0,0 0 0 0,-1 1 0 0,1 1 0 0,-1-1 448 0,0 1 16 0,-1-2 16 0,0 1 0 0,-1-1-16 0,-1-2 0 16,1-1 0-16,-1-3 0 0,-2 0-464 0,1-3 128 16,-1-8-128-16,-3 2 0 15,0-6-528-15,0 0-160 0,-2-3-16 0,0 0-16048 0</inkml:trace>
  <inkml:trace contextRef="#ctx0" brushRef="#br1" timeOffset="110826.88">4722 13340 42383 0,'-8'-3'3776'16,"0"3"-3024"-16,3 0-608 0,5 2-144 0,2-2 224 0,-2 0 16 15,-2 0 0-15,2-2 0 16,4-1-1984-16,6-3-400 0,5 0-80 0,2-2-16 15,3 2 800-15,1 0 160 0,2 0 16 0,1 0 16 0,1 2 1520 0,2 0 304 0,0-1 64 0,0 1 16 16,3 4-128-16,0-2-16 0,-1 2-16 0,0 0 0 16,0-1-496-16,-3-2 0 0,2 0 0 0,-4 0 0 31,0 2-704-31,-1-2-144 0</inkml:trace>
  <inkml:trace contextRef="#ctx0" brushRef="#br1" timeOffset="111426">6284 13798 40543 0,'-5'0'3600'0,"0"1"-2880"0,2 1-576 0,1-2-144 0,2 0 384 0,-1 3 32 0,-3-2 16 0,-2 4 0 0,-1 1-432 0,-2-1-176 0,0 4 16 0,1-3 0 0,0 3 160 0,-2 1 0 15,1 2 0-15,-4 4 0 0,0 4 512 0,-1 1 16 16,-2 5 16-16,-1 0 0 0,-3 5-160 0,0 0-16 16,-2 5-16-16,-2-2 0 0,2 3-144 0,-4-2-16 15,1-3-16-15,-1-1 0 0,0-1-176 0,2-4 192 16,0-3-192-16,1-1 192 0,2 1-192 15,0-4 0-15,0 0-160 16,1-3 160-16,3 0-176 0,0-4 176 0,4-3-192 0,1-3 192 16,-1-6-752-16,2-2-32 0,2-4-16 0,1-4 0 15,2-5-1504-15,1-5-288 0,1-2-64 0,3-3-13488 0</inkml:trace>
  <inkml:trace contextRef="#ctx0" brushRef="#br1" timeOffset="111656.05">5629 13830 16575 0,'1'-6'1472'0,"-1"2"-1168"0,-1 2-304 0,1 2 0 16,1 0 3920-16,-1 2 736 0,1-2 144 0,2 4 16 16,0 2-3136-16,4 4-624 0,1 2-128 0,3 3-32 15,2 1-64-15,0 3-32 0,3 3 0 0,2 4 0 16,2 0-96-16,2 2 0 0,4 6-16 0,1-2 0 16,1-1-144-16,5 1-32 0,4 3 0 0,1-3 0 15,2-1-368-15,-1 1-144 0,-2-4 0 0,-2-3 144 0,-4-3-144 0,-5-5 0 31,-4 1 0-31,-3-5 0 0,-2 0 0 0,-2-3 0 0,-3-2 0 0,-3-2 0 16,-1-2-448-16,-3-1-32 16,-1-6 0-16,-2 1-18800 0</inkml:trace>
  <inkml:trace contextRef="#ctx0" brushRef="#br1" timeOffset="112175.77">5740 13402 41983 0,'-5'4'928'0,"0"-4"192"0,0 1 32 0,2-1 16 0,1 2-928 0,1-2-240 0,1 3 0 0,-1-2 0 0,0 4 480 16,2-4 48-16,3 4 16 0,4-1 0 0,6-4-544 0,2 3-144 0,2-3-16 0,5 1 0 15,3 1 160-15,2-2 0 0,2 4 0 0,1-2-128 16,1 0 128-16,2 0 176 0,0 1-48 0,0-2 0 16,0-1-128-16,-2 0 0 0,-2-1 0 0,-2-2-176 15,-1-1 176-15,-1-2-128 0,0 1 128 0,-2 0-128 16,-6-1 128-16,0 1 0 0,-1 1 0 0,-1-2 0 15,-2 3 0-15,-2-4 128 0,0 4-128 0,-1-2 0 0,-2 4 176 16,-1-4-48-16,-1 1 0 0,0 0 0 0,0 0 0 16,-3 2-128-16,1-4 192 0,-1 2-64 0,-1-2-128 0,-3-3 0 15,-2 3 0-15,-1-1-176 16,-1-3 176-16,-2 1 0 0,-3 3 0 0,-2-3 0 0,-1 2 0 0,-3-2 0 16,-1 2 0-16,-3-2 176 0,1 3 80 0,-2 0 0 15,0 0 16-15,0 2 0 0,2 0-112 0,0 0-32 16,1-2 0-16,0 0 0 0,3 4-128 0,2-5 0 15,1 4 0-15,1-1 0 0,1-1 0 16,2 1 0-16,2 1 0 0,0-4 0 0,2 2 0 0,2 1-144 16,1-1 144-16,1 1-208 15,3-2-544-15,3-3-96 0</inkml:trace>
  <inkml:trace contextRef="#ctx0" brushRef="#br1" timeOffset="114632.98">7444 13972 21183 0,'-4'-2'1888'0,"2"0"-1504"0,1 2-384 0,1-2 0 0,0 2-480 0,0 0-160 0,-2-4-48 0,2 1 0 0,-1-4 688 0,1 1 320 0,3 0-16 0,0 1-16 0,2 0 1312 0,0 3 256 16,1-1 48-16,-1 2 16 0,3 1-240 0,-2 0-32 15,1 4-16-15,0-2 0 0,1 2-224 0,0 2-32 0,0-2-16 16,3 2 0-16,2-2-320 0,0 1-64 0,2-2-16 0,4 1 0 16,2-2-528-16,4-2-112 0,4-2-32 0,5-2 0 15,5 1-288-15,3-4 128 0,-5 1-128 16,5 0 0-16,5 0 160 0,2 0-160 16,-1 2 128-16,-2 1-128 0,-2 1 0 0,-3 1 0 0,-4 1-144 15,-2 0 144-15,-3 0-208 0,-4 1 64 0,-2 1 16 0,-4 1 0 16,-1-3-352-1,-3 4-64-15,-3-4-16 0,-3 2 0 0,-5-2-1184 16,0 0-240-16</inkml:trace>
  <inkml:trace contextRef="#ctx0" brushRef="#br1" timeOffset="115168.33">7560 14228 43311 0,'-5'3'3840'0,"2"0"-3072"0,3 0-608 0,1-2-160 0,1 1 128 0,0-2-128 0,1 2 192 0,2 3-64 0,4-2-128 0,4 0 0 0,4-2 0 0,1-1 0 16,2-1 0-16,1-4 0 0,2 0 0 0,1-1 0 15,1 1 0-15,1 1 0 0,1 0 0 0,-2 2 0 16,0-2-208-16,-2 4 80 0,-2 0 128 0,-1 0-208 0,-2 1 208 0,-1 2-144 16,-2-1 144-16,0 2-128 0,-1-1 128 0,-2 0 0 15,2 3 0-15,-2-3-128 0,0 4-128 0,1-4 0 16,0 1-16-1,1-2-12256-15,2-1-2448 16</inkml:trace>
  <inkml:trace contextRef="#ctx0" brushRef="#br1" timeOffset="117236.9">10582 13542 15663 0,'-21'4'688'0,"7"-2"144"0,-1 2-656 0,4 2-176 0,3-4 0 0,3 5 0 0,-2-3 2576 0,-6 8 496 0,-8 5 80 0,-6 8 32 0,-1 6-512 0,-1 1-112 0,6 0 0 0,2-1-16 0,3-3-1344 0,2 1-272 0,4-1-48 0,0 1-16 0,2-1-560 0,-1 3-112 15,2 1-32-15,2-1 0 0,0-1-160 0,5-2 0 16,1 3 0-16,4-3 0 0,6 2 0 0,2-3 0 16,3-3-128-16,4-1 128 15,5 0 0-15,-1-6 0 0,4-2 0 16,0-3 0-16,1-2 0 0,3-4 0 0,3-6 128 15,2-2-128-15,2-2 0 0,0-6 0 0,2 0 0 0,1-5 0 16,-3-4 0-16,0 0 128 0,-2 0 32 0,-4 1 0 16,-4 1 48-16,0-2 16 0,-1-3 0 0,-5-3 0 15,-4 3 32-15,-3-4 0 0,-4 1 0 0,-5-6 0 16,-5-1 144-16,-5 0 48 0,-2 3 0 0,-7-1 0 0,-5 4-64 0,-7-2-16 0,-3 9 0 16,-6 0 0-16,-2 3-192 0,-4 4-48 15,-2-1 0-15,-3 3 0 0,0 0-128 0,-1 1 0 16,0 0 0-16,0-1-13440 0,3-2-2736 0</inkml:trace>
  <inkml:trace contextRef="#ctx0" brushRef="#br1" timeOffset="122433.54">2889 16564 35935 0,'-5'-6'3200'0,"0"2"-2560"0,1 2-512 0,2-1-128 0,-1 2-256 0,-1 1-80 0,-2-5-16 0,-4-2 0 0,-2-6 112 0,-2 0 32 0,4 0 0 0,4-3 0 16,2 1 704-16,6-1 144 0,3-2 16 0,0-2 16 15,2 1-352-15,0 1-80 0,1 2-16 0,-2 0 0 16,-2 1-224-16,-3 2 0 0,-1 4-192 0,-4 1 192 15,-2 3 0-15,-4 4 144 0,-3 1 16 0,-5 1 0 16,0 4 464-16,-7 3 80 0,-2 3 32 0,-3 0 0 0,-2 4-464 0,0 1-80 16,0 0-32-16,2-1 0 0,5-2-160 0,2 0 0 15,3-1 0-15,4 0 0 0,4 1 0 0,2-2 192 16,2 4-192-16,3-2 192 0,2 5-64 0,-2-2 0 16,2 3 0-16,-1 4 0 15,3 1-128-15,-1 1 0 0,2 1 0 0,-1 3-176 0,1 2 176 0,0-3 0 16,2 0 0-16,-1-2 0 0,3-1 0 0,1-3 0 15,1-2 0-15,2 1 0 0,0-5 0 0,2-3 192 16,1 0-32-16,2-4-16 0,0-3 16 0,3-2 0 16,0-4 0-16,2-4 0 0,0-2 0 0,2-5 0 15,1 0 0-15,0-8 0 0,0 1-160 0,-2-1 160 0,-1-1-160 16,-2-1 160-16,-2 4-160 0,-2-4 0 0,-2 2 0 16,-4 2 0-16,0-2 160 0,-3 1 0 15,-3 3 0-15,-1-1 0 0,-1 2 128 0,0-2 32 0,-2 0 0 16,2-1 0-16,-2 1 64 0,0 0 32 0,1 0 0 0,0 0 0 15,1 3-224-15,0-3-64 0,1 4 0 0,1-2 0 16,0 8-128-16,0 0 0 0,0 0 0 0,1 6 0 16,-1 0 0-16,0 0 0 15,0 1 0-15,2 4 0 0,0 2 0 16,2 2 0-16,0 3-192 0,2 2 192 0,2 2 0 16,1 2 0-16,3 4 0 0,2 0 192 0,2 4 64 0,0-2 32 15,3 2 0-15,-2 3 0 0,0-1-288 0,-2-3 0 0,-1 4 0 0,-1-4 0 16,-1 1 0-16,-3-1 0 0,1 0 0 0,-2-3 0 0,-1-2 0 15,-2 1 0-15,1-2 0 0,-1-6-144 16,0 2 144-16,0-5 0 0,-1-3 128 0,1-2-128 16,0 0-240-16,0-2-112 0,0-3-32 0,1-4 0 15,-1 0-704-15,-2-4-160 0,1-2-32 16,0-6 0-16</inkml:trace>
  <inkml:trace contextRef="#ctx0" brushRef="#br1" timeOffset="123063.77">2328 16197 50687 0,'-11'-3'2240'0,"4"0"464"0,1 3-2160 0,3-3-544 0,3 3 0 0,1 0 0 0,3-2-1536 0,1 0-432 0,3-3-80 0,5 1 0 0,4-5 1024 0,4 0 192 0,4-2 64 16,0 0 0-16,0-1 400 0,-1 0 96 0,2 4 16 0,-1-2 0 0,-1 4-32 0,-3 3 0 15,-3 3 0-15,-2 3 0 0,-1-1 288 0,-1 2 0 16,-1 2 176-16,1-2-176 0,-2 2 272 0,1-2-48 16,-2 1-16-16,0-2 0 0,0 1 176 0,0-1 16 15,0-3 16-15,0 0 0 0,2 0-224 0,-1-3-32 32,2-1-16-32,1 1 0 0,2-4 144 0,1-1 32 0,3-2 0 0,0-2 0 15,2 2-160-15,-1-3-32 0,0 1 0 0,-2 2 0 0,-3 1-128 0,-2 2-176 16,-2 1 48-16,-5 3 0 0,-3 0 128 0,-1 3 0 15,-4 0 0-15,-1 0 0 0,-2 0 0 0,-2 1 0 16,-2 1 160-16,-2 1-160 0,-1-2 448 0,-1 1-16 16,0-2 0-16,-1 0 0 0,-2-2-112 0,2 1 0 15,-1-4-16-15,2 0 0 0,0-1-304 0,2-3 128 0,3-1-128 16,0 0 0-16,0-2 128 0,1-4-128 16,1 0 0-16,-1 1 0 0,1-1 0 0,1 0 0 15,-1 3 0-15,2-1 0 0,-1 4 0 0,-1 0 0 0,-1 0 0 0,1 0 0 16,-1 4 0-16,-3 0 0 0,2-1 0 0,-1 2 0 15,-1 2 0-15,2 2 0 0,1-2 0 0,1 1 0 16,1 0 0-16,1 2 0 0,1 0 0 0,1 0 0 31,3 0-448-31,0 4-208 0,3-1-48 0,3 0-19040 0</inkml:trace>
  <inkml:trace contextRef="#ctx0" brushRef="#br1" timeOffset="123684.99">3470 16485 43311 0,'2'-4'3840'0,"2"2"-3072"0,0-2-608 0,1 4-160 0,2-2 0 0,2-1-192 0,7-1 32 0,8-4 16 0,10 0-240 0,3-2-32 0,0 2-16 0,-2 2 0 15,-4 2-80-15,-3 0 0 0,-3 2-16 0,0-2 0 0,-1 4 256 0,0 0 48 16,2-3 16-16,0 3 0 0,2-3 208 0,1 0 0 15,-3 1 0-15,3-3 0 0,2 0 0 0,0 1 0 16,-1-2 0-16,-2-3 0 16,-1 2-928-16,-2 1-144 15,-3 0-16-15,-3 3-14976 0</inkml:trace>
  <inkml:trace contextRef="#ctx0" brushRef="#br1" timeOffset="123919.92">3559 16753 42383 0,'0'-5'1872'0,"2"2"400"0,2-1-1824 0,2-2-448 0,2 2 0 0,0 2 0 16,3-5-912-1,9-3-288-15,12-2-48 0,8-4-16 0,4-3-480 0,-2 3-112 0,-3 2 0 16,-6 4-16-16,-3 2 304 0,-4 2 64 0,-4 6 16 0,-2 0 0 16,-2 4 80-16,-2-1 0 0,-1 2 16 15,1 3-8656-15</inkml:trace>
  <inkml:trace contextRef="#ctx0" brushRef="#br1" timeOffset="124722.13">5398 15524 43311 0,'-3'-6'3840'0,"-1"0"-3072"0,2 2-608 0,-1 4-160 0,2 0-288 0,-1-4-96 0,-2 2 0 0,-5-7-16 0,-2-1 112 16,-2 0 32-16,-3 2 0 0,-2 0 0 0,0 3-16 0,-3 4 0 0,-2 1 0 0,-1 0 0 16,-4 4 272-16,-1 2-192 0,-2 0 192 0,-1 0-160 0,0 2 160 15,-1 3 128-15,5-4-128 0,-5 6 176 0,-3-1-48 0,-3 0 0 16,2 1 0-16,0-2 0 0,0 0 32 0,0-1 0 16,4 0 0-16,0-2 0 15,4 0 32-15,3-3 0 0,4-1 0 0,1-1 0 0,2-3 64 0,2 3 32 16,1-2 0-16,1 1 0 0,1 2-288 0,1-1 0 15,1 0 0-15,3 2 0 0,1-1 0 0,1 2 0 16,3 0 0-16,-1 4 0 0,0 0 0 0,3 3 0 16,-1 3 0-16,2 0 0 0,1 2 0 15,2 4 0-15,1 0 0 0,2 3 0 16,1 1 0-16,3 5 0 0,1 4 0 0,-1 1-144 0,1 1 144 0,3 4 0 16,-2 0 0-16,0 3 0 0,1 1 0 0,-2-1 0 15,3 3 0-15,-2 0 0 0,0-2 0 0,-1 5 0 16,-2 1 0-16,-1 6 0 0,-2 0 0 0,-2 1 0 0,-3 7 0 15,-1 1 0-15,-3 1 0 0,-2 2 0 0,-1-2 0 16,-2 2 0-16,-2 4 0 0,1 0 0 0,0 6 0 0,0-6 0 16,3-7 0-16,-1 0 0 0,2-6 0 0,-1 2 0 15,2 1 0-15,-1-2 0 0,2-4 0 0,-1-5 0 16,1-8 0-16,1 3 0 16,-4 1 0-16,1-5 0 0,1-1 0 0,-2-7 0 0,1-4 0 15,-2-5 0-15,1-4 0 0,2-2 0 0,1-6 0 0,3-4 0 16,2-1 176-16,2-5-48 0,2-2 0 0,2-4 0 15,4-1 0-15,4-3-128 0,4-1 192 0,2-3-64 16,3 1-128-16,2-3 192 0,3 2-192 0,-3 1 192 0,0 2-192 16,1 3 0-16,4-2 0 0,1 3 0 15,-1 3 0-15,0-3-144 0,-2 3 144 0,-1 0-208 16,-5-3 16-16,-1 3 0 0,-4 0 0 0,-4 0 0 16,0 0-192-1,-3 0-48-15,-3 0 0 0,-1-2-18160 0</inkml:trace>
  <inkml:trace contextRef="#ctx0" brushRef="#br1" timeOffset="125600.99">5077 15758 34095 0,'2'-10'3024'0,"0"-1"-2416"0,0 5-480 0,2 4-128 0,1 0-448 0,0-2-96 0,4-6-32 0,4-5 0 15,5-1-2496-15,0 3-496 0,-1 2-96 0,-2 7-32 0,-2 1 3984 0,-1 6 800 0,0-1 144 0,1 2 48 0,0-1 1792 0,3 0 384 16,3 0 64-16,2 0 0 0,1 1-1488 0,4-4-304 15,4 3-64-15,2-3-16 0,4-3-944 0,1-1-176 16,0 1-32-16,-1-3-16 16,-1 3-352-16,-3-1-128 0,-3 4 0 0,-3 4 0 0,-2 0 0 0,-4 2 0 15,-3 3 0-15,-2 1 0 0,-5 2 0 0,-3 1 0 16,-2 4 0-16,-4 0 0 0,-2-1 0 0,-3 3 0 16,-3-3 0-16,-4 0 0 0,-3 0 0 0,-4 0 0 15,-3 0 0-15,-3 0 144 0,1-1-144 0,3-3 0 16,3-2 0-16,-2-4 0 0,-1 4 128 0,2-6-128 15,2 1 128-15,2-5-128 0,2 1 192 0,1-1-64 16,1 0 0-16,0 0 0 0,2 0-128 0,0 3 0 0,0-1 0 0,0 2 0 16,-2 2 0-16,0 0 0 0,0 0 0 0,3-2 0 15,2 2-144-15,-2 0 144 16,2 4-192-16,3-1 192 0,1 1-208 16,3 0 64-16,3-2 16 15,3 0 0-15,1 0 128 16,5 0 0-16,2 0-144 0,1 0 144 15,2 1 0-15,1-3 0 0,1 4 0 16,1-2 0-16,-2-2 0 0,0 2 0 0,-2-2 0 16,-1 0 0-16,-2 0 0 0,-2 1 0 0,-2-1 0 15,-3 0 0-15,0 0 0 0,-2 0 0 0,2 2 0 0,-4 0 0 0,3 2 0 0,-2 3 0 0,1-1 0 16,0 0 0-16,1 2 0 0,1-2 0 0,0 1 0 0,1-3 0 0,0-2 0 0,-2 2 0 16,1 0 0-16,-1-3 0 0,-1 5 0 0,-2-2 0 0,-2-2 0 0,0 0 0 0,-4 0 128 15,-1-2-128-15,-2 2 0 0,-1-2 128 0,-2 0 160 0,-3 0 32 16,-1 1 0-16,-3-1 0 0,0 0 160 0,-1-2 32 15,-3 2 16-15,0 0 0 0,1 0-288 0,0-2-64 16,-2-2-16-16,1 0 0 0,0 0-160 0,0-2 0 16,-1 0 144-16,-2 0-144 0,0 0 0 0,-3-2 0 15,1 0 0-15,0 2 0 0,-5-2 0 0,0 2-208 16,0 0 48-16,0 2 16 16,-2 2-688-16,1 0-144 15,3 4-32-15,2-1-12352 0,4 3-2464 0</inkml:trace>
  <inkml:trace contextRef="#ctx0" brushRef="#br1" timeOffset="126108.55">5259 16978 19343 0,'1'-6'1728'0,"-1"0"-1392"0,2 2-336 0,-1 1 0 16,1 0 2320-16,1 3 400 0,0 0 80 0,2-4 16 0,5 2-4112 0,0-2-816 0,0 4-176 0,-1 0-16 0,-3 4 2304 0,-2 2 448 0,-2 4 112 0,-2-1 16 0,-2 3 1072 0,-1 4 208 16,-2 4 64-16,-2 0 0 0,-1 3 272 0,-2 3 64 15,1 3 16-15,-4-1 0 0,2 0-1248 0,0 5-240 0,-1-1-48 16,2-1-16-16,1-3-560 0,3-3-160 15,1-3 0-15,4-3 0 0,-1-3 0 16,4-3 0-16,1 0 0 0,2-1 0 0,1-2 0 16,3-1 0-16,0-3 0 0,2 0 128 0,0-2-128 0,1-1 0 0,2 0 128 0,0-2-128 15,0 2 0-15,1-1 144 0,3-4-144 0,-1 2 0 16,-3-2 144-16,2 1-144 0,1 0 0 0,3-2 144 16,1 0-144-16,-1-1 0 0,-1 1 0 0,0-3 0 15,-1 3-656 1,0-4-64-16,-2 1-16 0,-1 0-16928 0</inkml:trace>
  <inkml:trace contextRef="#ctx0" brushRef="#br1" timeOffset="126416.1">5566 17067 44223 0,'-8'3'1968'0,"2"-2"400"0,1 0-1904 0,3 1-464 0,2 1 0 0,0 0 0 16,1 0-592-16,0 6-224 0,2 3-32 0,-1 5-16 16,2 5-656-16,-2 4-128 0,1 7-16 0,-2 3-16 0,-2 2 1856 0,-3 2 368 15,2 2 80-15,-5 1 16 0,2-1 528 0,-3 3 112 16,-1 4 32-16,0-1 0 0,3-9-640 0,-1 2-128 15,2-1-32-15,1-1 0 16,2-2-512-16,1-5 0 0,1-6 0 0,1-4 0 16,0-1-352-16,3-2-176 0</inkml:trace>
  <inkml:trace contextRef="#ctx0" brushRef="#br1" timeOffset="127412.64">5802 15451 45151 0,'0'0'4016'0,"1"0"-3216"0,0 0-640 0,2 1-160 0,1 2-1104 0,-1-1-256 0,3 0-48 0,4 2-16 15,4 4-2032-15,3 2-416 0,2 1-80 0,1 0-16 0,3 0 3344 0,-1-1 624 0,4-3 208 0,2 0 0 16,2-1 1440-16,1-1 272 0,3-4 64 0,-3 2 16 16,1-3-544-16,-1 0-112 0,-2-3-32 0,1 2 0 15,-4-2-640-15,0 1-128 0,-1 1-32 0,-4-2 0 16,-1-1-144-16,-2 1-48 0,-1-2 0 0,-1 1 0 16,-1-2 48-16,-1 2 0 0,-3-2 0 0,-1 2 0 15,-3 2-112-15,0-2-32 0,-3-1 0 0,0 1 0 16,-1 2-96-16,-1 1-128 0,1-2 176 0,-2 1-176 0,-1 2 128 15,1 0-128-15,-1 2 0 0,1 1 0 0,1 0 0 16,-1 1 160-16,0 2-160 0,0 3 128 0,0-2-128 0,1 5 0 16,-1-1 0-16,0 4 0 0,0 1 0 0,1-2 0 15,-2 2 0-15,0 7 128 0,1 5-128 0,-1 4 192 16,0 3-192-16,0 3 192 0,1 3-192 16,-1 4 0-16,1 4 144 0,-2 6-144 0,1 4 192 15,0 1-16-15,1 1-16 0,1 5 0 0,1 0-160 16,1 1 0-16,1-4 0 0,0 6 0 0,0 2 240 0,0 1 16 15,-3 3 0-15,1 2 0 0,-2-1-112 0,-1 6-16 16,-2 3 0-16,-2 1 0 0,-2 2-128 0,-3-6 0 16,-1-5 0-16,0-3 0 0,-1-3 0 0,-1-2 0 15,-1-5 0-15,2-4 0 0,3-10 272 0,0-5 32 16,2-6 0-16,1-3 0 0,3-4 336 16,-1-1 80-16,3-2 16 0,-1-4 0 15,1-6-464-15,0 0-80 0,1-1-32 16,-1-4 0-16,1-2-160 0,-2-5 0 15,1-1 0-15,-1-3 0 0,0 0 0 16,-2-2 0-16,-1 2 0 0,2-3 0 0,-2 2 0 0,-1-2 0 16,0-2 0-16,2 2 0 0,-1-4 192 0,1 1 48 0,2 2 16 0,0-1 0 15,2-2 240-15,-1 2 48 0,3-2 16 0,-1 1 0 0,2 0-224 0,0 0-32 16,1-1-16-16,-1 2 0 0,0 1-288 0,0 2 0 0,0 1 0 0,-2 0 0 0,1 3 0 16,-2-2 0-16,-1 4 0 0,0-1 0 15,-1 0 0-15,-3 1 0 0,0 2 0 0,-1 0 0 0,-3 1 0 0,-2 2 160 16,-3 1-160-16,0 2 192 0,-3-1 80 0,1-2 32 15,-1 1 0-15,1-1 0 16,0-2 336-16,0 0 64 0,2-4 0 0,-2-2 16 16,1-4-576-16,-2-6-96 0,-3-8-48 15,-14-17-26224-15</inkml:trace>
  <inkml:trace contextRef="#ctx0" brushRef="#br1" timeOffset="148771.19">20030 11614 8287 0,'0'0'736'0,"0"0"-592"0,0 0-144 0,0 0 0 0,0 0 0 0,1 0 0 0,-1-3 0 0,1 2 128 0,0 1-128 0,1-2-224 0,0 1 48 0,-2 1 16 0,0 0-64 0,0 0-16 16,0 0 0-16,0 0 0 16,0 0-192-16,0 0-32 0,0 0-16 15,0 0 0-15,0 0 1088 0,0 0 224 0,0 0 32 0,0 0 16 0,0 0 1264 0,0 0 256 16,0 0 48-16,0 0 16 0,0 0-1376 0,12 16-288 15,-10-10-48-15,-1-3-16 0,0 0-608 0,2 1-128 16,-1-3 0-16,2-1 0 0,0 0 0 0,-1-1 0 16,2-2 0-16,-1-1 0 0,2 1 0 0,-1-2 0 15,0-1 0-15,1-1 144 0,0 3 576 0,1-1 112 16,0-2 32-16,-1 4 0 0,0-3-16 0,0 2 0 0,1 0 0 16,0-1 0-16,-2 4-336 0,1-4-80 0,0 4-16 15,1-4 0-15,-4 4-288 0,2-4-128 0,1 1 0 0,1 0 128 16,0-2 304-16,2-3 48 0,-2 2 16 0,1-2 0 15,-1-1 112-15,2 0 32 0,0-2 0 0,1-3 0 16,0 2-16-16,1-3 0 0,2 0 0 0,-2-1 0 16,1 3-368-16,-1 0-64 0,1 2 0 15,-3-1-16-15,3 1-176 0,-4 2 160 0,1 1-160 16,-3 2 160-16,1 1-160 0,0 0 0 0,-2-1 0 0,2 1 0 16,-2 2 0-16,0-2 128 0,1 0-128 0,-1 2 0 15,-1-2 0-15,-1 0 0 0,2 0 0 0,0-3 0 16,2-1 0-16,-1 0 0 0,0 1 128 0,1-6-128 15,1 1 0-15,-1 2 0 0,2-3 0 0,-2 3 128 16,1-1 480-16,-1 2 96 0,2-1 0 0,-1-1 16 16,0 3-400-16,-2 4-64 0,0-2-32 0,0 4 0 0,-1-2-224 15,0 2 0-15,-1 4 0 0,-2-3 0 0,2 3 0 0,-1-2 0 16,0 1 0-16,0 1 0 0,0 0 0 0,0-4-128 16,2 3 128-16,-1-3 0 15,-1 0 0-15,1 1 0 0,1-2 0 0,0-1 0 0,0-2 0 0,1-2 0 16,3-1 0-16,-1 0 0 0,1-1 0 15,0-1 0-15,1 1 0 0,-1 0 0 0,0 2 0 0,1 0 0 16,-1 0 0-16,-2 1 0 0,0 3 0 0,-2 0 0 16,0 0 0-16,0 2 0 0,-1 0 0 0,0-1 0 15,1 2 0-15,-2 0 0 0,2-1 0 0,0 1 0 16,1-1 0-16,-1-1 0 0,2 1 0 0,-1 1 0 16,-1-4 0-16,1 1 0 15,0-2 0-15,-1 0 0 0,1 2 0 0,0-4 0 0,1 1 0 0,-1 0 0 16,0-1 0-16,0-1 0 0,0 1 0 15,1 0 0-15,-1 0 0 0,-1 1 0 0,0 3 0 0,-2 0 0 0,1 2 0 0,-2-2 0 16,2 2 0-16,-1-1 0 0,-1 2 0 0,2-1 0 16,-2 0 0-16,2 2 0 0,1-2 0 0,0-2 0 15,0 2 0-15,0-1 0 0,-1-1 0 16,0 0 0-16,1 0 0 0,2-2-128 0,-1-1 128 0,1 2 0 16,2-3 0-16,0 2 0 0,-1-5 0 0,2 0 0 15,-1 0 0-15,1-2 0 0,2 2 0 0,0-6 0 16,2 3 0-16,0 0 0 0,-1-3 0 0,1 3 0 15,-2 4 0-15,0-3 0 0,1 2 0 0,-2 3 0 16,-1-3 0-16,0 3 0 0,0-1 0 0,-3 4 0 16,0-3 0-16,0 1 0 0,0 1 0 0,1 0 0 15,-1-2 0-15,2-1 0 0,-1 0 0 0,2-1 0 0,0-1 0 16,2-1 0-16,1-3 0 0,-1 4 0 0,2-3 0 0,1 0 0 16,-2 1 0-16,2-4 0 0,1 1 0 0,-1-2 0 15,0 0 0-15,0 2 0 0,-2-1 0 16,1-1 0-16,2-2 0 0,-1 1 0 15,-2 1 0-15,1 2 0 0,-2 2 0 0,-1 1 0 0,2 1 0 16,-2 2 0-16,-1 2 0 0,0 0 0 16,-2 1 0-16,0 1 0 0,-1 0 0 0,1 2 0 0,-1-3 0 0,0 2-128 15,1-2 128-15,-1 2 0 0,2-2 0 0,-2-1 0 16,1 1 0-16,0-4 0 0,0 2 0 0,1 0 0 16,-2-1 0-16,0-3 0 0,1 5 0 0,-2-4 0 15,1 2 0-15,0 2 0 0,0-2 0 0,0 0 0 0,1 1 0 16,-2 0 0-16,3 1 0 0,-2 0 0 0,0 1 0 0,1-1 0 15,-1 1 0-15,0-1 0 0,0 1 0 16,-1 2 0-16,0-2 0 0,0 1 0 16,1 0 0-16,-2 2 0 0,1-4 0 0,0 4 0 0,-1-3 0 0,0 2 0 15,0 2 0-15,-1 0 0 0,-1 3 0 0,1-2 0 16,-2 1 0-16,1 1 0 0,-1 1 0 0,1-2 0 16,-2 1 0-16,2 1 0 0,0-2 0 15,0-1 0-15,-1 2 0 0,2-1 0 0,-2 0 0 0,2-1 0 16,-1 0 0-16,-1-2 0 0,1 4 0 0,-1-5 0 15,-1 5 0-15,-1-2 0 0,1 3 0 0,-2-1 0 16,0-1 0-16,0 2 0 0,-2 1 0 0,1 0 0 16,-1 0 0-16,1 0 0 0,-2 0 0 0,2 1 0 15,-1-1 0-15,1 3 0 0,-1-3 0 0,2 0 0 16,0 0 0-16,0 2 0 0,-1-2 0 0,1 0 0 0,1 0 0 0,-1 0 0 16,1 0 0-16,0 0 0 0,0 0 0 0,0 0 0 15,0 0 0-15,0 0 0 0,0 0 0 0,0 0 0 16,6-22 0-16,-5 19 0 0,0 0 0 15,1 0 0-15,-1-1 0 0,-1 2 0 0,0-2 0 0,0 2 0 16,-1 2 0-16,-1-3 0 0,1 2 0 0,-1 1 0 16,-1 0 0-16,0-2 0 0,0 0 0 0,1 1 0 15,-1 0 0-15,1-3 0 0,-1 2 0 0,1-2 0 16,1-2 0-16,-1 3 0 0,1-3 0 0,1 2 0 16,0 1 0-16,-1 0 0 0,1-1 0 0,0 0 0 15,-1 0 0-15,1 0 0 0,-2 2 0 0,2 0 0 16,-1 0 0-16,1-2 0 0,-1-1 0 0,1 2 0 15,-1-1 0-15,-1 1 0 0,0 0 0 0,-1 0 0 0,1 2 0 0,-2-2 0 16,1 3 0-16,-4 3 0 0,2-3 0 0,-2 1 0 16,-2 5 0-16,1-2 0 0,-2 2 0 0,0 3 0 15,-1-2 0-15,-2 2 0 0,2 0 0 0,0 1 0 16,0-3 0-16,-1 4 0 0,-1-3 0 0,2 1 0 16,0 0 0-16,2-2 0 0,1 2 0 0,-1-3 0 15,3 3 0-15,0-5 0 0,0 2 0 0,1 0 0 16,0-2 0-16,0 2 0 0,0-2 0 0,0 2 0 15,-1 0 384-15,1-2 0 0,0 1-16 0,0-2 0 16,0 1-80-16,1-1-16 0,0 0 0 0,1 0 0 16,-1-3-272-16,2 0 0 0,0 0 0 0,0 0 0 15,2-4 0-15,0 2 0 0,1-5 0 0,2 4 0 0,0-6 0 16,1 2 0-16,1-2 0 0,1 0 0 0,0-1 0 0,2 3 0 16,-1-2 0-16,0 3 0 0,1 0 0 15,-1 2 0-15,3 1 0 0,1-4 0 0,3 1 0 16,1 0 0-16,1 0 0 0,2 0 0 15,1-1 0-15,0-2 0 0,0 2 0 0,1-3 0 0,1-1 0 0,-1 0 0 16,2 0 0-16,-1-3 0 0,1 2 0 0,-1-1 0 16,-1 0 0-16,0-2 0 0,0 3 0 0,1-2 0 15,-1 2 0-15,-1-3 0 0,1 2 0 0,-3 0 0 16,0 3 0-16,-1 0 0 0,-4 4 0 0,-1 0 0 16,-1 0 0-16,-3 3 0 15,0 2 0-15,-2 1 0 0,-2 0 0 0,0 1 0 0,-2 4 0 0,0-1 0 16,-2 0 0-16,0 2 0 0,-2 0 0 0,0 3 0 15,-1 1 0-15,-1 0 0 0,-1-1 0 0,-2 4 0 0,2 2 0 16,-1-2 0-16,-1 7 0 0,1-3 0 0,1-1 0 16,-2 0 0-16,1 1 320 0,2-3 64 0,-1 2 16 15,2-3 0-15,2 3-400 0,-1-4 0 0,2 4 0 16,0 0 0-16,1 1 0 0,0-1 0 0,-2 3 0 16,2 5 0-16,-1-2 0 0,-1 7 0 0,-1-3 0 0,1 2 0 15,-2 0 0-15,-1 3 0 0,1 1 0 0,-2-1 0 16,4-5 0-16,-3-3 0 0,2-5 0 0,1-2 0 15,1-3 0-15,1-3 0 0,1-1 0 0,1 0 0 16,3-3 0-16</inkml:trace>
  <inkml:trace contextRef="#ctx0" brushRef="#br1" timeOffset="150217.59">21922 9423 4607 0,'-2'0'400'0,"1"0"-400"0,1 0 0 0,0 0 0 0,0 0 576 0,0 0 48 0,-1 0 0 0,0 0 0 0,-1 0-224 0,1 0-32 0,0 0-16 0,1 0 0 0,0 0-96 0,0 0 0 0,0 0-16 0,0 0 0 15,0 0 240-15,15-19 48 0,-10 17 16 0,0 0 0 16,0-3 464-16,-2 2 80 0,1 2 32 0,1-2 0 16,-1-1-240-16,2-2-48 0,-1 1-16 0,0 0 0 15,0 3-320-15,-2-4-64 0,2 2-16 16,-1 1 0-16,0 0-160 0,-2 0-48 0,2 1 0 0,-2 1 0 16,3 1-208-16,-3-3 0 0,0 2 0 0,1 0 0 15,-1 1 0-15,-1-2 0 0,2 2-160 0,-1 0 160 16,1-2 0-16,-1 1 0 0,2-2 0 0,0-1 0 15,1 2 0-15,-1-2 176 0,3-2-48 0,-2 2 0 0,1 2 864 0,-1-2 160 16,0-2 48-16,0 4 0 16,-2-2-928-16,0-1-272 0,1 4 128 0,-3-3-128 0,0 4 0 0,-2 0 128 15,0 0-128-15,-2 0 0 0,1 4 720 0,-3-1 80 16,0 1 16-16,-2 1 0 0,1 2-384 0,-1 3-80 16,-2 1-16-16,1-1 0 0,-1 3-336 0,-1-3 0 15,1 2 0-15,1 0-128 0,-2-1 128 0,1 1 0 16,-1 0 0-16,2-5 0 0,-1 3 192 15,2-1 0-15,0-3 16 0,1 0 0 0,1-2 528 0,2 0 96 16,-1 1 32-16,0-2 0 0,2 1-688 0,-1-1-176 0,1-1 0 16,0-1 0-16,2 2 0 0,-1-6 0 15,1 2 0-15,0 0 0 0,1 0 0 0,1-6 0 0,-1 4 0 16,1-3 0-16,1-1-352 0,1-3 48 0,-1 2 16 0,2-1-9216 31,1-1-1840-31</inkml:trace>
  <inkml:trace contextRef="#ctx0" brushRef="#br1" timeOffset="150833.81">22100 9504 1839 0,'-4'-2'160'0,"1"-1"-160"0,2 2 0 0,0 1 0 0,1-2 0 15,-1 2 128-15,0-4-128 0,-3-2 128 0,0 0-128 0,-1-3-176 0,0 2 48 0,0-3 0 0,0 1-160 0,2 0-32 0,-1 2 0 0,1-2 0 0,0 3 320 0,0-1 0 16,0 0 0-16,0 1 0 0,1 0 0 0,-1 0 176 0,1 0-32 0,-1 2 48 15,2 0 80-15,-2 2 32 0,1 2 0 0,-2-4 16 16,2 4-320-16,-1-2 0 0,1 2 0 0,-1-3 0 16,2 2 0-16,1-2 0 0,-1 0 0 0,1 3 0 15,0-3 0-15,0 3 0 0,0-2 0 0,0 2 0 16,0 2 0-16,0-2 0 0,1 0 0 0,-1 0 0 16,1 3 0-16,1 0 0 0,-2-3 0 0,0 0 0 15,0 0 0-15,0 0 0 0,-4 20 0 0,1-11 0 16,0-3 304-16,-2 0 0 0,-1 4 0 0,-4 3 32 15,-1 0 672-15,-2 2 128 0,1-3 16 0,-2 2 32 0,1 1-272 16,0-3-48-16,1-1-16 0,1 0 0 16,1 2-528-16,0-3-96 0,3-3-32 0,0 2 0 0,1-3-400 0,1 0-96 15,0 2-16-15,0-2 0 16,0 2-1568-16,2 0-320 0,-1 0-64 0,0-1-16 0,1 0 1904 0,-1-2 384 16,3-1 0-16,-1-4 0 0</inkml:trace>
  <inkml:trace contextRef="#ctx0" brushRef="#br1" timeOffset="151298.84">22040 9391 8287 0,'-12'0'368'0,"3"0"80"0,2-3-448 16,3 1 0-16,3 2 0 0,0-2 0 0,-1 0 0 0,1-2 0 0,-1-2 0 0,-2-4 0 0,3-1 0 0,-2 0 0 0,5 0 0 0,-2 1 0 0,2-3 0 0,2 4 0 0,-1-1-128 0,1 0 128 0,1 4 0 0,0-3 0 15,-1 3-144-15,-1 2 144 0,0 0 320 0,-2 2 112 16,0-1 16-16,1 2 16 0,-2 1 240 0,0 1 64 16,0 2 0-16,-2-3 0 0,1 2 640 15,-1-2 128-15,-1 4 16 0,0-1 16 0,-1 0-1136 0,0 3-240 16,-1 1-32-16,-1-1-16 0,-1 4-144 0,-2 0 0 15,-1 2-192-15,0 0 192 0,0-2-128 0,0 3 128 16,0-1 0-16,2 2 0 0,-1 0 0 0,3 2 0 16,0-3-144-16,0 0 144 0,1 2-272 0,2-5 0 0</inkml:trace>
  <inkml:trace contextRef="#ctx0" brushRef="#br1" timeOffset="152178.56">22667 8569 6447 0,'-10'-2'576'0,"4"1"-576"0,1-2 0 0,3 3 0 0,2 0 1888 0,0-2 272 0,1 1 48 0,0 1 16 0,2-4-1888 0,0 1-336 0,2 0-128 0,0 0 0 0,1-1 128 0,1 0-208 15,-2 0 80-15,1 0 128 0,0-1 0 0,-1 1 0 16,1 1 0-16,-1-1 0 0,0 2 384 0,0-2 128 16,0 1 48-16,-1 0 0 0,-1-1 896 0,0 1 176 15,0 0 32-15,0-2 16 0,1 1-144 0,-3 0-48 0,1-1 0 16,0 1 0-16,-1-1-224 0,0-2-48 16,-1 1-16-16,-1 0 0 0,-2 1-416 0,0 0-80 0,-1 1 0 0,-2 1-16 15,-3-2-384-15,-3 4-80 0,-1-2-16 0,0 3 0 16,0 3-208-16,-3-2 0 0,-2 4 0 0,-2-2 0 15,-1 4 528-15,0 0 16 0,1 2 0 0,0 1 0 16,3-1-256-16,-1 4-48 0,-1 2-16 0,2-2 0 16,3 0-224-16,-1 1 128 0,-1 6-128 0,1-1 0 15,3-1 0-15,2 0 128 0,4-1-128 0,0-1 0 16,3-2 0-16,1 1 0 0,2-3 0 0,0-1 0 16,1 1 0-16,0 1 0 0,2 2 0 0,-1-6 0 15,-1 1 0-15,3-1 0 0,0 1 0 0,0-4 0 16,2-2 0-16,-1 0 0 0,2 0 0 0,0-4 0 15,2 0 0-15,1 0 0 0,1-4 0 0,0 0 0 16,-1 0 0-16,3-2 0 0,0-4 0 0,1-1 0 16,3 0 0-16,-2-2 0 0,0-1 0 0,-2 0 0 0,1-1 0 0,-2 2 0 15,-1 0 0-15,-1-2 0 0,0 2 0 16,-2 0 0-16,-1 0 0 0,-2 0 0 0,0 5 0 16,-1-2 0-16,-3 0 0 0,0-1 0 0,0 3 128 0,-2 2-128 15,0 0 0-15,-2 0 144 0,1 0 352 0,-1 2 64 16,0-2 16-16,-2 2 0 0,2 2-336 0,0-2-64 15,0 1-16-15,1 3 0 0,-1 0-160 0,0 0 0 16,0 3 0-16,1-2 0 0,-1 2 0 0,2 0 0 16,-2 2 0-16,3-1 0 0,-1 2 256 0,1 0-48 15,0 0 0-15,0 1 0 0,1 3-80 0,2-3-128 16,1 2 176-16,-1-2-176 0,2 2 304 0,1-1-48 0,3 2-16 16,0 0 0-16,1 3-240 0,-2-4 0 0,3 4 128 15,1-1-128-15,0 1 0 0,0-4 0 0,3 4 0 16,-1-3 0-16,2 0 0 0,-1-1 0 0,-1 0 0 0,1 0 0 15,0-4 0-15,-1 3 0 0,1-1 0 0,-2-1 0 16,0 0 0-16,-2 0 0 0,0 0 0 0,-1-2 0 16,0 2 0-16,1-3 0 0,-1 2 0 15,-1 0-12608-15,0-2-2560 16</inkml:trace>
  <inkml:trace contextRef="#ctx0" brushRef="#br1" timeOffset="153401.15">22458 8316 13823 0,'-7'0'1216'0,"2"0"-960"0,2 0-256 0,2 0 0 0,1 1 0 0,-2-1 128 0,-2 3-128 0,-2-1 0 0,-2 2 304 0,0-2-48 0,0-2 0 0,2 4 0 0,2-4-256 0,2 0 160 0,1 1-160 0,1-1 128 0,-2 0 144 0,2 0 32 0,2 0 0 0,-2 0 0 0,1-1 208 0,0-1 32 16,0 0 16-16,1 0 0 0,0-1 768 0,-2 3 144 15,0 0 48-15,0 0 0 0,11-16-448 0,-6 13-96 16,1-1-16-16,2-1 0 0,0 4-400 0,1-4-96 15,0 4-16-15,2-4 0 0,3 3-448 0,2 0 0 16,1-1 0-16,1 0 0 0,2-1 0 0,0 0 128 16,0-2-128-16,0 0 0 0,-1 0 0 0,0 0 0 15,-1-1 0-15,0-1 0 0,-1 1 0 0,-1 0 0 16,0 1 0-16,0-3 0 0,-2 2 0 0,0 1 0 16,-1-4 0-16,1 4 0 0,-1-4 0 0,0 3 0 15,-2-1 0-15,0 0 0 0,-1 2 0 0,-4 4 0 16,-1-2 0-16,0-1 0 0,0 1 0 0,-1 1 144 15,1-1-144-15,-3 1 192 0,0 0 400 0,0 0 96 0,-2 1 16 16,0 1 0-16,-2 1 0 0,1 0 16 0,-1 0 0 0,-2 0 0 16,2 0-240-16,-3 0-48 0,0 3-16 0,-3-3 0 15,1 3-96-15,-2-2-32 0,-1 1 0 0,-2-2 0 16,0 3 176-16,-1-3 48 0,-2 0 0 0,2 0 0 16,-1 0-64-16,-1-3 0 0,0 0 0 0,-1 0 0 15,4 1-240-15,-2-2-48 0,2 2-16 0,1 0 0 16,1 0-144-16,1-1 0 0,1 2 0 0,0 1 0 15,1-2 0-15,1 2 0 0,1 0 0 0,1 0 0 16,2 0-208-16,-1 0 16 0,4 2 16 0,1-2-17728 16</inkml:trace>
  <inkml:trace contextRef="#ctx0" brushRef="#br1" timeOffset="170201.83">15726 8788 37775 0,'4'-1'3360'0,"-1"-1"-2688"0,-1 4-544 0,1-2-128 0,-1 4 960 0,3-2 144 16,4 2 48-16,4 0 0 0,6 4-912 0,2 0-240 0,1 0 0 0,-2 1 0 0,-2 1-240 0,-1-4-128 0,-1 2-16 0,-4 0-16 15,-1-2-1264-15,-2 2-240 0,-3 0-48 0,-1-1-14112 0</inkml:trace>
  <inkml:trace contextRef="#ctx0" brushRef="#br1" timeOffset="170324.06">16196 9117 39615 0,'-2'-1'3520'0,"1"1"-2816"0,2 0-560 0,1 4-144 0,1-2 0 16,2-1 0-16,2 4 0 0</inkml:trace>
  <inkml:trace contextRef="#ctx0" brushRef="#br1" timeOffset="170549.24">16875 9729 6447 0,'6'7'576'0,"1"-1"-576"0,0 1 0 0,0-1 0 0,0 1 4064 0,0-1 704 0,5 2 144 0,6 3 16 15</inkml:trace>
  <inkml:trace contextRef="#ctx0" brushRef="#br1" timeOffset="170684">17585 10233 43311 0,'17'3'1920'0,"-4"2"384"0,-1 3-1840 0,-1 0-464 0,-1-1 0 0,5 2-12736 31,0-2-2656-31</inkml:trace>
  <inkml:trace contextRef="#ctx0" brushRef="#br1" timeOffset="170783">17950 10611 42383 0,'13'6'1872'0,"-4"-5"400"0,0 2-1824 0,-2-1-448 0,-1 2 0 0,-1-4 0 16,1 1-1552-16,4-1-416 0</inkml:trace>
  <inkml:trace contextRef="#ctx0" brushRef="#br1" timeOffset="170899.1">18250 10808 32255 0,'9'2'2864'0,"-2"-1"-2288"0,2 4-576 0,1-1 0 0,0 2 2000 0,0 0 304 0,5 2 48 16,10 3 16-16</inkml:trace>
  <inkml:trace contextRef="#ctx0" brushRef="#br1" timeOffset="171027.39">19003 11257 39615 0,'19'8'1760'0,"-6"-2"352"0,1 2-1680 0,-4-2-432 0,-1-2 0 0,2 1-11648 16,1 1-2432-16</inkml:trace>
  <inkml:trace contextRef="#ctx0" brushRef="#br1" timeOffset="171095.34">19293 11433 21183 0,'18'7'944'0</inkml:trace>
  <inkml:trace contextRef="#ctx0" brushRef="#br1" timeOffset="171243.27">19817 11677 45151 0,'10'6'2000'0,"-4"-3"416"0,0 0-1936 0,0 0-480 16,1 2 0-16,-1 0 0 0,2-2 0 0,6 6-288 15,10 1 32-15,4 4 16 0</inkml:trace>
  <inkml:trace contextRef="#ctx0" brushRef="#br1" timeOffset="171334.58">20181 11931 26719 0,'12'6'1184'0,"-5"-1"240"16,1-2-1136-16,-2-1-288 0,-1 0 0 0,1 1 0 0</inkml:trace>
  <inkml:trace contextRef="#ctx0" brushRef="#br1" timeOffset="171423.77">20278 12008 35007 0,'6'4'3120'0,"2"2"-2496"0,-1 0-496 0,2-2-128 16,-3 0 0-16,5 1 0 0</inkml:trace>
  <inkml:trace contextRef="#ctx0" brushRef="#br1" timeOffset="171536.84">20764 12372 37775 0,'10'4'3360'0,"-3"-1"-2688"0,1 2-544 0,-1-1-128 0,1 2 1536 0,-2-2 288 16,3 2 48-16,4 3 16 16,9 7-2288-16,8 2-464 0</inkml:trace>
  <inkml:trace contextRef="#ctx0" brushRef="#br1" timeOffset="171637.1">21354 12888 30399 0,'16'10'2704'0,"-1"-1"-2160"15,-3 0-544-15,-3-3 0 0</inkml:trace>
  <inkml:trace contextRef="#ctx0" brushRef="#br1" timeOffset="171757.24">21830 13286 41471 0,'4'7'1840'0,"-1"-1"368"0,2 3-1760 0,0-3-448 0,2 0 0 0,-2-2-12208 16,3 2-2512-16</inkml:trace>
  <inkml:trace contextRef="#ctx0" brushRef="#br1" timeOffset="171862.66">22310 13766 42383 0,'11'10'1872'0,"-2"-4"400"0,1 0-1824 0,-2-1-448 0,1 1 0 0,0 0 0 0</inkml:trace>
  <inkml:trace contextRef="#ctx0" brushRef="#br1" timeOffset="171995.72">22819 14231 41471 0,'13'0'3680'0,"-1"3"-2944"15,-1 0-592-15,-1 0-12400 16,-1 4-2480-16</inkml:trace>
  <inkml:trace contextRef="#ctx0" brushRef="#br1" timeOffset="172091.13">23253 14513 43311 0,'11'12'1920'0,"-2"-5"384"0,0 2-1840 0,-2-3-464 0,1-2 0 0,-1-2-19152 0</inkml:trace>
  <inkml:trace contextRef="#ctx0" brushRef="#br1" timeOffset="172233.28">23659 14734 42383 0,'10'2'3776'0,"0"5"-3024"0,-2-4-608 0,0 3-144 16,-1-2 864-16,6 2 144 0,9 3 16 0,11 7 16 16,9 1-3296-16,6 7-672 0,4 2-128 0,-2-1-16 0</inkml:trace>
  <inkml:trace contextRef="#ctx0" brushRef="#br1" timeOffset="172313.89">24312 15094 35007 0,'15'10'1552'0,"-4"-4"320"0,1 0-1488 0,-2-2-384 16,-3-2 0-16,-2 2 0 0,4-2 1168 0,5 5 176 15,7 0 16-15,5 3 16 16,1 1-3232-16,-2-1-656 0,-3-4-128 0</inkml:trace>
  <inkml:trace contextRef="#ctx0" brushRef="#br1" timeOffset="-63639.56">10854 7311 31327 0,'-6'-3'2784'0,"3"1"-2224"0,3 0-560 0,1 0 0 0,1 2 1040 0,0-3 112 0,0 0 0 0,2-1 16 0,3-2-624 0,4 0-128 0,4-1-32 0,2 4 0 0,3-1-384 0,2 2 0 0,3-1 128 0,1 2-128 0,1 1 0 0,3 0 128 15,-3 0-128-15,2 0 128 0,0 1 64 0,0 2 0 16,-1-1 0-16,-1-1 0 0,-1 2 176 0,-1-2 32 15,0 1 16-15,-2-2 0 0,1 3-32 0,-3-3 0 16,1 4 0-16,-3-2 0 0,-2 2-144 16,-2-2-48-16,-3 2 0 0,-3 0 0 0,-3 2-192 0,-2-2 128 15,-3 1-128-15,-2 1 0 0,-5 0 128 0,-3 1-128 16,-1 2 0-16,-6 1 144 0,-3 0-144 0,-4 0 0 0,-3 5 0 16,-5-2 0-16,-4 6 0 0,-5 0 0 15,-6 5 0-15,-1-2-176 0,5 0 304 0,5-2 48 16,2-1 16-16,-1 3 0 0,-3 0-48 0,0 3 0 0,3-1 0 0,4-1 0 15,4-3-144-15,3-2 0 0,5 1 0 0,5-3 0 16,6 0 0-16,2-2 0 0,5-2 0 0,4 0 0 16,5 1 288-16,4-3-32 0,4 0 0 0,3-2 0 15,4 0 160-15,7-2 32 0,5 3 0 0,5-3 0 16,5 0-128-16,3 0 0 16,4 0-16-16,1-2 0 0,-3-4-304 0,3 0 0 0,4 0 0 15,2-3 0-15,4 2 0 0,0-4 0 0,-2 2 0 16,2-7-20640-16</inkml:trace>
  <inkml:trace contextRef="#ctx0" brushRef="#br1" timeOffset="106734.83">17009 7412 20271 0,'-8'-4'1792'0,"2"2"-1424"0,2 2-368 0,3-3 0 0,1 3 1088 0,0-1 128 0,-2-1 48 0,-2-5 0 0,0 4-800 0,3-6-144 0,5 2-48 0,6-2 0 15,5 0 96-15,7 2 16 0,6-2 0 0,6 2 0 16,5 1-224-16,7-4-32 0,6 4-128 0,4-3 192 16,4-1-192-16,7 0 0 0,6 1 128 0,8 0-128 15,10-6 128-15,6 1-128 0,0 2 176 16,13-7-176-16,16-1 0 0,9 2 0 0,-3-2 0 0,5-2 0 15,8 1 464-15,24-5-16 0,21-1 0 0,9-3 0 16,1-2 592-16,3 2 112 0,7 2 32 0,6 1 0 16,8 2-32-16,5-2-16 0,4 3 0 0,-1-4 0 15,2 0-704-15,1 0-144 0,3-2-32 0,0-1 0 0,-5 5-256 16,1 2 0-16,-3-1 0 0,-14 5 0 0,-12 0 0 16,6 2 0-16,3-1 128 0,-6 1-128 0,-5 4-128 0,-11 2-96 15,-9 6-16-15,-13-1-16880 16</inkml:trace>
  <inkml:trace contextRef="#ctx0" brushRef="#br1" timeOffset="107293.84">17604 8057 27647 0,'-25'0'2448'0,"6"0"-1952"0,8 0-496 0,9 0 0 0,2 0 288 0,-3 0-32 0,-4-2-16 16,-7 1 0-16,1-3 656 0,6-1 144 0,17-1 32 0,19 0 0 0,19-2-384 0,25-2-80 0,21-4-16 0,23 1 0 0,29 3 176 0,19 0 48 16,7-2 0-16,11 3 0 0,11 3-160 0,6 3-16 15,5 5-16-15,4-2 0 0,4 0-272 16,6-2-48-16,3 2-16 0,7-2 0 0,1 2 80 16,6 0 16-16,6-5 0 0,4 4 0 0,2 1 48 0,11 0 16 15,6-2 0-15,11-1 0 0,9 2-256 0,5-2-64 16,8-3 0-16,1 3 0 0,1-6-128 0,-1 1 0 15,1 0 0-15,-11-2 0 0,-10 0 0 0,-13 0 0 16,-6 2 0-16,-8-2 0 0,-5-2 0 0,-8 3-256 16,-9 1 64-16,-10-2-19264 0</inkml:trace>
  <inkml:trace contextRef="#ctx0" brushRef="#br1" timeOffset="108118.33">18887 9033 24879 0,'-27'4'2208'0,"5"0"-1760"0,8-2-448 0,9-2 0 0,1 0 1072 0,-3 1 128 0,-10 4 16 0,-8-1 16 0,-2 2-640 0,6-2-128 0,11 0-16 0,11 1-16 0,13-2 80 0,12 0 32 0,14-3 0 0,15 1 0 0,12-2-176 0,14 1-48 16,19 0 0-16,15 0 0 0,8 1 256 0,10 1 64 15,13 5 0-15,8-4 0 0,1 3-176 0,7 3-16 16,8-1-16-16,19 1 0 0,16 0 144 0,10 3 16 0,5 1 16 0,13-3 0 16,9 0-160-16,9-2-48 0,8 5 0 15,4-3 0-15,9-4-16 0,6 1-16 16,6 2 0-16,1-3 0 0,-5 0-112 16,7-2-32-16,7 2 0 0,-1-2 0 0,-2 2-224 0,-1-4 0 0,6 2 0 0,-7-4 0 15,-11 0 0-15,4 0 0 0,-1-2 0 0,-4 0-19392 16</inkml:trace>
  <inkml:trace contextRef="#ctx0" brushRef="#br1" timeOffset="108715.4">21019 10413 43311 0,'23'-1'3840'0,"3"1"-3072"0,-2 0-608 0,-2-2-160 0,4-2-288 0,19 1-96 0,35 0 0 0,49-7-16 0,44-3 528 0,29 1 96 0,14 3 32 0,-2 2 0 0,-3 1-112 0,-2 0-16 0,1 6 0 0,2 0 0 0,2 2 0 0,1 2 0 0,4-1 0 0,4 0 0 0,7 1 192 15,2-2 16-15,1-2 16 0,1 0 0 16,-5-2-160-16,5-2-16 0,4 0-16 0,-4-1 0 0,-3-1-32 0,4 2 0 16,3-2 0-16,-4 2 0 0,3 1 0 0,-7 0 0 15,-4 3 0-15,-10 0 0 0,-4 0-288 16,5 3-64-16,5 2-16 0,-6 1-13392 16,-3 5-2672-16</inkml:trace>
  <inkml:trace contextRef="#ctx0" brushRef="#br1" timeOffset="109170.37">22322 11121 35935 0,'-16'-4'3200'0,"5"1"-2560"0,2 3-512 0,6 3-128 15,4 1 1536-15,5-2 304 0,4 4 48 0,7 2 16 0,14 0-1648 0,22 0-256 16,23-2-208-16,20-4 32 0,14-2 176 0,16-3 0 16,15 0-144-16,10-3 144 0,6 0 0 0,9-3 0 15,8 2 0-15,7 1 0 0,6-1 0 0,6 1 0 16,6 0 0-16,3 0 0 0,-3 0 320 16,17-1-32-16,9 2 0 0,10 3 0 15,6-2-32-15,2-2 0 0,2 1 0 0,5 1 0 0,5-2-80 0,1 3-32 16,1-1 0-16,-5 4 0 0,2 0-144 0,5 1 192 15,7 2-192-15,-4-1 192 0,-8 3-192 0,-2 0-272 16,-2 2 64-16,-12 0 16 16,-12-1-704-16,-16 0-144 0</inkml:trace>
  <inkml:trace contextRef="#ctx0" brushRef="#br1" timeOffset="109602.92">25193 12765 44223 0,'15'-7'3936'15,"0"1"-3152"-15,-1 3-624 0,-1 6-160 0,2-3 768 0,9 2 112 0,19-4 16 0,27 2 16 0,28 2-912 0,17 2-400 0,6 2 16 0,2 4 16 0,-3 6 144 0,1 0 32 0,5 6 0 0,9 1 0 0,8 1 48 0,9-1 16 0,12-1 0 0,11-1 0 0,13 1 128 0,16-3 0 0,15-3 0 16,17-3 0-16,10 2 0 0,20-7 304 0,17 0-48 16,17-2-16-16,-4-2-240 0,30 0 0 0,16 1 0 15,6-2-20352-15</inkml:trace>
  <inkml:trace contextRef="#ctx0" brushRef="#br1" timeOffset="116361.36">16274 7635 17503 0,'-7'-12'1552'0,"1"4"-1232"0,1 2-320 0,1 2 0 0,3 4 304 0,1 0 0 0,-1 0 0 0,-1 0 0 0,-1 4-1712 0,-2-1-320 0,-3 6-80 0,-3 5-16 0,-4 7 1440 0,-3 5 384 0,-5 8-128 0,-3 7 128 0,-3 2 0 31,-26 22-8352-31,-19 22 6752 0,-2 5 1344 0,-5 7 256 0,2-1 0 0,4-1 0 15,-1-2 0-15,2 1 0 0,-1 4 0 16,0 2 816-16,-1 2 80 0,-1 0 32 0,-2-2 0 16,1-1 160-16,-4 5 16 0,-3 3 16 15,-3 1 0-15,-1 0 112 0,0 2 32 0,1-2 0 16,-6 10 0-16,-7 7-864 0,-4 5-160 16,-1 7-48-16,0-6 0 15,8-7 512-15,-1 4 80 16,0 3 32-16,0-6 0 0,7-5-560 15,-2 0-128 1,-1 6 0-16,-4 3-128 0,-1 7 0 16,2-7 0-16,6-5 0 0,-4 0 0 0,1 1 0 0,-1-4-176 0,3-3 176 0,1-7-208 15,2 1-32-15,4-6 0 0,0-1 0 16,5-5 0-16,2-5 240 16,2-4 0-16,4 1 0 0,2-6 0 0,5-5 0 0,0-2 0 0,3-5 0 0,1 0 0 15,2 0 0-15,1-6 0 0,9-7 0 0,-3 1 0 16,-3-1-448-16,3-3 0 0</inkml:trace>
  <inkml:trace contextRef="#ctx0" brushRef="#br1" timeOffset="116965.17">11020 14180 35935 0,'-22'-35'1600'16,"5"8"320"-16,0 4-1536 0,6 5-384 0,6 11 0 0,3 1 0 0,-1-1-608 0,-1-9-192 0,-4-2-32 0,1-4-16 0,3-1-112 0,5 4-32 0,7 6 0 0,6 5 0 0,6 8 384 0,5 2 80 0,7 8 16 0,5 2 0 0,5 7 192 0,8 3 32 16,4 6 16-16,4 8 0 0,-2 1 272 0,8 8 0 15,13 14 0-15,6 8 0 16,3 2-816-16,3-1-48 0,-1 0-16 15,9 7 0-15,8 2-144 16,2 0-16-16,6 1-16 16,3-7 0-16,5-2 560 0,4 3 112 0,5 2 32 0,1 4 0 0,5 4 352 0,3-2 0 15,0-4 0-15,8 8 0 0,5 5 0 0,6 5 0 0,2 4 144 0,5-3-16 0,2 4-128 16,10 9 0-16,9 8 0 0,12 4 128 0,4 0-128 0,13 10 0 0,10 8 0 16,-12-10 0-16,-14-15 640 0,-9 4 64 0,-6 0 16 15,2 3 0-15,0 0-304 0,-12-6-64 0,-16-12-16 16,16 15 0-16,17 6-336 15,2 6 0-15,2 1 0 0,-6-7 128 0,-7-6-128 0,-2-10 192 0,1-5-64 16,-2-7 0-16,1-1-128 0,0-9 0 0,3-2 0 0,0-1-128 16,3-3 128-16,-10-6 0 0,-6-4 0 0,-11-5 128 15,-9-4-128-15,-5-7-192 0,-3-1 64 16,-4 3 0 0,1 4-944-16,-1 0-176 0,2 8-32 0,-1-7-16 0</inkml:trace>
  <inkml:trace contextRef="#ctx0" brushRef="#br1" timeOffset="117605.24">27016 14379 27647 0,'-5'0'2448'0,"-1"1"-1952"0,2 2-496 0,-1-2 0 0,0 4 448 0,3-1-16 0,-2 2 0 16,-2 4 0-16,-6 8-432 0,-6 8 0 0,-1 11 0 0,-5 8 0 0,-1 5-160 0,-2 7 160 0,-2 9 0 0,-1 7-144 0,-5 2 144 0,-2 8-128 0,-2 6 128 0,-6 9-128 0,-3 3 128 0,-7 7-128 0,-1 4 128 0,-10 7-128 0,-5 6 128 15,-4 2 0-15,-2-4-144 0,-10 7 144 16,-9 7 0-16,-6 1 0 0,-1 1-144 0,-1-3 144 0,4-4 0 16,-9 4 0-16,-4 4 0 0,-1-4 0 0,2-4 768 0,0 2 96 15,-3 4 32-15,6-8 0 0,9-7 48 0,5-6 16 16,3 1 0-16,7-5 0 0,3-1-688 0,4-6-128 16,7-5-16-16,-2 1-10528 15,2 2-2096-15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1:58:44.33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26080 2490 11055 0,'-5'-8'976'16,"-1"1"-784"-16,1 4-192 0,3 2 0 0,-1-2 656 0,-2 1 96 0,-2-5 16 0,-7 0 0 0,-6-5 960 0,-4 2 192 0,-5-3 32 0,-2 7 16 0,0 4-944 0,-2 4-176 0,0 1-32 0,-5 4-16 15,-2 2-416-15,-6 1-64 0,-7 2-32 0,-5 2 0 16,-1 0-288-16,-5 5 0 15,-5 1 0-15,-6 2 0 0,-1 0 144 0,2 3 32 0,3-3 0 16,-2 4 0-16,-3 8 240 0,-3 2 48 0,2 4 16 0,3 1 0 16,5 4-336-16,5-3-144 0,8 1 128 0,0 4-128 15,0 5 0-15,1 7 0 0,0 2 0 0,0 7 0 16,-1 5 0-16,2-3 0 0,0 0 0 0,5-4 0 16,3 1 0-16,0 5 0 0,2-2 0 0,2 2 0 15,2-3 0-15,4-2 0 0,3-4 0 0,1-6 0 16,3 0 0-16,2 0 0 0,1 3 0 0,2-3 0 15,0-2 0-15,2-2 0 0,1 0 0 0,0-2 0 0,5-4 0 16,-2 3 0-16,4 1 0 0,-1 4 0 0,2-1 0 0,1 2 0 16,2-6 0-16,0 1 128 0,0-4-128 15,0 0 0-15,-1 4 0 0,0 1 0 0,-1 1 0 16,-1-3 0-16,1 5 0 0,0-6 0 0,-1 0 0 16,1-2 0-16,0-7 0 0,0 1 0 0,1 0 0 0,0-3 0 15,0-2 128-15,0-1-128 0,1 2 0 0,1-5 0 16,2 3 0-16,-2-4 0 0,3 1 0 0,1-1 0 15,1-3 0-15,1 1 0 0,0-7 0 0,2 0 0 16,1 0 0-16,0-3 0 0,0 1 0 0,0 2 0 16,0-4 144-16,-1 2-144 0,1-1 0 0,-1 3 0 15,-1-1 0-15,1 1 0 0,-1 2 0 0,-2 1 0 16,0-1 0-16,0 0 0 0,0-2 0 0,0-1 0 16,0-1 0-16,0-3 0 0,1-1 0 0,0 0 0 0,2-3 0 15,0 0 0-15,0 0 0 0,-1-1 128 0,2 0-128 16,-1 2 128-16,1-2 32 0,-1 4 16 0,-2 0 0 15,1 3 0-15,-1-4 304 0,0 2 64 0,-2 4 16 16,0-2 0-16,0 3-432 0,-3 0-128 0,1 1 0 0,1 1 0 16,0 2 0-16,-1-3 0 0,1 1 0 0,-1 0 0 15,2-3 0-15,0-1 0 0,0 1 0 0,0-4 0 16,1 0 0-16,1-1 0 0,-1-2 0 0,1 1 0 16,1-2 0-16,0 2 0 0,-1 1 0 0,1 0 0 15,-1 0 0-15,1 3 0 0,-1-1 0 0,1 0 0 16,0 0 128-16,-1 3-128 0,0 2 0 0,0-1 0 15,-1 0 128-15,-2 3-128 0,1-3 0 0,0 0 0 16,0 2 0-16,0-2 0 0,1 2 0 0,-1-5 0 16,2 0 0-16,-1 0 0 0,-1-3 0 0,1-4-144 0,0 2 144 15,2-2 0-15,-2 0 0 0,2 1 128 0,-1-2-128 0,1 1 128 16,-1-1-128-16,2 3 128 0,-1-4 224 0,0 2 48 16,0 1 16-16,-1 0 0 0,2-1-16 0,-1 1 0 15,-1 2 0-15,0-5 0 0,1 2-272 0,0-2-128 16,-1-3 128-16,1 2-128 0,1 0 128 0,-2-3-128 15,1 1 0-15,-1-3 128 0,1 1-128 0,1-1 160 16,-1-2-160-16,2-2 160 0,0 0 208 0,0 0 32 16,0 0 16-16,0-2 0 0,0 2-128 15,0-4-32-15,0 4 0 0,0 0 0 0,0 0-48 0,-2-22-16 16,1 13 0-16,-1-1 0 0,0 1-192 0,-1-1 144 16,0 1-144-16,-1-8 128 0,-1 1-128 0,0-1 0 15,0 0 0-15,-1-2 0 0,0-3 0 0,-2 0 128 0,1-3-128 16,-2-1 128-16,1-2-128 0,-1-1 0 0,-1-2 0 15,0-1 0-15,-1 1 0 0,0-1 0 0,0 1 0 16,1 3 0-16,-1 3 0 0,1 3 0 0,0 4 0 0,0 2 0 16,0 4 0-16,2 3 0 0,-1 2 0 0,0 2 0 15,1 1 0-15,0 4 0 0,0-4-144 0,0 2 144 16,2 0 0-16,0 0 0 0,0 2 0 0,1-2 0 16,1 2 0-16,0 0 0 0,2 2-128 0,-1-2 128 15,3 4 0-15,-1-2 0 0,1 5 0 0,3-2 0 16,-2 3 0-16,2 2-128 0,1 1 128 0,1 0 0 15,1 4 0-15,2 4 0 0,0-2-128 0,1 4 128 16,2-2 0-16,0 3 0 0,2 0 0 0,-2-2 0 16,0 1 0-16,1-1 0 0,-1 2 0 0,-1-1 0 0,1-1 0 15,-2-2-128-15,0 2 128 0,-1-1 0 0,1-1 0 0,-3 1 0 16,2 1 0-16,-2-1 0 0,0 0 0 16,-1 2 0-16,1-1 0 0,0 0 0 0,-1 1 0 15,1-3 0-15,1 4 0 0,0-2 0 0,0-1 0 0,0-3 128 16,1-4-128-16,0 1 0 0,-2-6 0 0,1-2 144 15,2-1-144-15,-2-4 128 0,1-3 80 0,0-1 16 16,4-2 0-16,-3 0 0 0,1-4 208 0,3-2 32 16,0-4 16-16,3-3 0 0,3-1-288 0,1-2-48 15,4 0-16-15,2-3 0 0,3 0-128 0,4 3 0 16,3 0 0-16,2-3 0 0,3 2 0 0,0-2 0 16,2 0 0-16,-1 0 0 15,2-1 0-15,-2 1-176 0</inkml:trace>
  <inkml:trace contextRef="#ctx0" brushRef="#br0" timeOffset="2649.62">26967 1726 7359 0,'-3'3'656'0,"2"-3"-528"0,1 0-128 0,-1 0 0 0,1 0 432 0,0 0 48 0,0 0 16 0,-1 0 0 0,-1 0 880 0,0-3 176 0,2 2 48 0,0 1 0 0,0 0-864 0,0 0-160 16,0 0-48-16,4-25 0 0,-2 19-384 0,2-1-144 15,-1 0 0-15,2-1 144 0,0 0 128 0,-1 0 32 16,1-2 0-16,0 1 0 0,-1 2 304 0,1-2 64 15,-2 3 16-15,1-2 0 0,-2 0 0 0,2 2 0 16,-1-3 0-16,-1 1 0 0,1-1-48 0,-2 0-16 0,0 2 0 0,-1-2 0 16,0 0-384-16,-1 2-80 0,-2 1-16 0,0-3 0 15,-1 5 496-15,-1-2 112 0,-1 2 16 0,0-2 0 16,-1 4-192-16,0-2-48 16,0 2 0-16,-1 0 0 0,1 0-208 0,-1-2-32 0,1 4-16 0,1-2 0 15,-2-1-64-15,2 2-16 0,2-2 0 0,-1 2 0 16,-1-1 288-16,1-2 48 0,-1 4 16 0,0-2 0 15,0 2-160-15,-2 2-16 0,1-2-16 0,-2 4 0 16,2-1 16-16,-3 4 0 0,1-1 0 0,-1 4 0 16,-1 2-112-16,1 3-32 0,-1 2 0 0,0 2 0 15,1 2 96-15,0 1 0 0,0 4 16 16,1 5 0-16,-1 1-80 0,0 5 0 0,1 2-16 0,1 3 0 16,-2-2-240-16,0 1 176 0,0-5-176 0,0 4 160 15,0 0-160-15,0 2 0 0,1-1 0 0,2 1 128 0,2 2-128 0,3-6 0 16,0 0 0-16,4-1 0 0,1-2 0 0,1-3 0 15,3-1 0-15,1-5 0 0,1 2 0 0,0-3 0 16,3-1 128-16,1-2-128 0,3 1 0 0,2-3 0 16,-1-1 0-16,4-1 0 0,-1-2 128 0,-1-3-128 15,4 3 128-15,-2-6-128 0,1 2 0 0,0-6 0 16,1 2 0-16,1-2 0 0,0 0 0 0,0-3 0 16,2-3 0-16,-1 0 0 0,-1 0 0 0,-2-3 0 15,-1-3-176-15,-1 2 176 16,0-2-880-16,-3-4-80 0,0 1-32 15,0 2 0-15,1-5-3168 0,-1 2-624 0</inkml:trace>
  <inkml:trace contextRef="#ctx0" brushRef="#br0" timeOffset="3193.98">27469 2080 911 0,'-3'-6'0'0,"1"2"0"0,1 0 0 0,-1 2 0 0,1-1 1120 0,1 2 144 0,0 1 16 0,-1-4 16 0,-2 2 624 0,1-4 112 0,-1-1 16 0,0 1 16 16,-2 3 304-16,0-1 64 0,0 1 16 0,-3 1 0 0,1 2-784 0,-3 2-176 15,0 2-16-15,-1 2-16 16,-2 4-240-16,-1 3-32 0,-1 1-16 0,-3 4 0 15,0 4-400-15,0 5-96 0,-2 2-16 0,-1 0 0 0,1 5-272 0,2 0-48 16,-1 1-16-16,3 0 0 16,2-3-128-16,3 0-48 0,1-1 0 0,3-3 0 0,2 1-144 0,2-3 128 15,3-2-128-15,2-1 128 0,3-1-128 0,1-4 192 16,4 0-192-16,0-3 192 0,2-3-192 0,3-2 0 16,0-4 0-16,2-2 0 0,2-2 0 0,0-4 0 15,5 0 0-15,-3-2 0 0,-1 0 384 0,1-5 64 16,0 2 0-16,0-2 0 0,-2-1 16 0,0 0 16 15,-2-2 0-15,1-2 0 0,-2 2-96 0,0-4-32 16,-3 1 0-16,0-4 0 0,-3 2-352 0,-2-1 144 16,0-3-144-16,-3-2 0 0,-2 1 128 0,1 0-128 15,-3-3 0-15,-2 2 0 0,-1-2 0 0,-2-1 0 16,-1 4 0-16,-1 3 0 0,-2 1 0 0,1-1 0 0,-2 5 0 0,-1-2 0 16,-1 4 0-16,-1 1 0 0,1 1 0 15,0 3-144-15,-1 0 144 0,3-1 0 0,0 4 0 16,0-2 0-16,2 0 0 0,1 2-128 0,0 0 128 15,2 2-128-15,0-1-64 0,2 2-16 0,0-1 0 0,1-1 0 32,1 2-944-32,0-2-176 0,3 1-32 15,-2 1-9520-15,3 1-1920 0</inkml:trace>
  <inkml:trace contextRef="#ctx0" brushRef="#br0" timeOffset="3728.3">27647 2237 1023 0,'-1'7'0'0,"1"-1"0"0,0 1 0 0,0-1 0 0,0 0 0 0,0-4 0 16,0 2 0-16,-2 4 0 0,2 6 1776 0,0 3 256 0,2 4 48 0,-2-2 16 0,0 1-592 0,0-1-112 0,0-1-32 0,0 1 0 0,0-3 48 0,1 0 16 0,0-4 0 0,0 2 0 0,1-3-224 0,0 0-48 15,-1 0-16-15,0-3 0 0,2 0 80 0,-2-1 0 16,0-1 16-16,2-3 0 0,-1 0-256 0,1-2-48 16,-1 2-16-16,1-6 0 0,0 2-272 0,1-4-48 15,1 1-16-15,0-4 0 0,0 0-352 0,-1-4-80 16,1-2-16-16,0-1 0 0,-2-1 16 0,1-5 0 0,0-1 0 16,-1-2 0-16,1-3 224 0,-1-1 32 15,-1-4 16-15,1 0 0 0,0-3-64 0,0 3-16 0,-1 3 0 0,1-2 0 16,-1 0-144-16,1 3-16 0,-1 5-16 0,1-2 0 15,-1 4-32-15,1 1 0 0,-1 1 0 0,1 3 0 16,-1 3-128-16,2 0 0 0,1 4 0 0,-2 0 128 16,2 3-128-16,0 0 0 0,0 2 0 0,0 0 0 15,1 4 0-15,-1 1 128 0,1 3-128 0,1 1 0 16,0 1 128-16,0 4-128 0,2 2 128 0,0 1-128 16,-1 3 144-16,1 0-144 0,1 2 160 0,-1 2-160 15,-2 1 288-15,2 2-32 0,-2 0-16 0,1 4 0 16,-1 2-64-16,0-1-16 0,1 4 0 0,-1-1 0 15,-1-1-160-15,2 1 0 0,-2-3 0 0,0-3 128 16,0-3-128-16,-1 0 0 0,3-4 0 0,-2 0 0 16,0 1 0-16,0-3 0 0,0-1-144 0,1-4 144 0,-2 0 0 15,-2-4-128-15,1 0 128 0,-1-4 0 16,0 0-496-16,0-1 16 16,-1-4 0-16,1-1-16448 0</inkml:trace>
  <inkml:trace contextRef="#ctx0" brushRef="#br0" timeOffset="4278.91">28454 1706 11055 0,'-3'3'976'0,"-1"-2"-784"0,1 2-192 0,1-1 0 0,1 2 192 0,-3-2-16 0,-1 3 0 0,-5 4 0 0,-1 1 1488 0,-5 5 288 0,-3 1 64 0,1 0 16 16,-2 0-800-16,-1 2-144 0,-1 1-48 0,0-3 0 16,-2 2 32-16,2-1 0 0,1-4 0 0,0 2 0 15,1-1-304-15,1 0-48 0,3-1-16 0,1-3 0 16,2 2-240-16,3-5-48 0,3 2-16 0,0-3 0 0,5 0-272 15,-1-2-128-15,3-1 128 0,2-2-128 16,1 1 144-16,1-2-144 0,2-2 160 0,2 1-160 16,0 1 160-16,2-3-160 0,1-1 160 0,2 0-160 0,0 0 384 0,2 0-32 15,1 0 0-15,2-1 0 0,-1 2 48 0,-1 3 16 16,0-4 0-16,-1 4 0 16,-2 1-416-16,0 4 128 0,-3-1-128 0,-2 2 0 0,1 0 0 0,-2 4 0 15,0-1 0-15,0 2 0 0,-2 0 128 0,1 3-128 16,0 1 0-16,1 1 128 0,-3 2-128 0,0 2 128 15,0 0-128-15,-2 2 128 0,1 0 192 0,-3 2 16 16,0-2 16-16,0 2 0 0,-3-2 112 0,1 3 32 16,-2-4 0-16,-1 1 0 0,-1-2-240 0,1-2-64 15,-1 1 0-15,-1 0 0 0,-2 0-192 0,-1 1 0 16,0 1 0-16,0-4 0 0,0 0 0 0,0 0 0 16,2-5-160-16,-1-1 160 0,0 0-272 0,2-1 16 0,0-3 16 15,-2 0 0 1,3-1-1472-16,1-4-288 15,2-2-64-15,1-3-12416 0</inkml:trace>
  <inkml:trace contextRef="#ctx0" brushRef="#br0" timeOffset="4629.89">28802 1355 15663 0,'-1'-2'688'0,"1"0"144"0,1 2-656 0,-1 0-176 0,1 0 0 0,0 0 0 0,-1 0 432 0,1 2 48 0,2 1 16 0,-2 4 0 0,0 1 1360 0,-1 7 256 16,-2 5 64-16,-2 5 16 0,-3 7-832 0,-2 2-160 15,-2 7-48-15,0 5 0 0,-1 3-448 0,-1 5-112 16,2 0-16-16,1 0 0 0,3 0-336 15,-1-1-80-15,5-3-16 0,0-3 0 0,1-1-16 0,2-1-128 16,2 0 192-16,1 0-64 0,0-4 0 0,1-3 0 16,1-2 0-16,2-3 0 0,0-3 0 0,-2-3-128 15,1-5 192-15,-3-2-64 0,1-5-128 0,-1 1 0 16,-2-2 144-16,-1-2-144 0,-1 1 0 0,-2-1 0 16,-1-5-160-16,1-1 160 0,-1-1-256 0,-2-3 64 15,0-2 16-15,-1-2-14400 0</inkml:trace>
  <inkml:trace contextRef="#ctx0" brushRef="#br0" timeOffset="4909.91">28439 2009 19343 0,'-7'2'848'0,"2"-2"192"0,1 0-832 0,3 0-208 0,1 0 0 0,1-2 0 16,1 2 1264-16,-1-2 208 0,3-2 32 0,2 0 16 0,1-2 1120 0,4-2 240 16,3-5 32-16,3 1 16 0,2-2-1408 0,3-4-288 15,1 2-48-15,3-3-16 0,2-1-672 0,0 2-144 16,1-5-32-16,-2 5 0 0,0-2-320 0,-2 2 0 16,-2 2 0-16,-1 1 0 0,-2 5-176 0,-2 0-48 15,-1 0-16-15,-1 4 0 16,-1-3-2432-16,0 3-480 0,-1 2-112 15,1-2-11136-15</inkml:trace>
  <inkml:trace contextRef="#ctx0" brushRef="#br0" timeOffset="5313.82">29116 2079 799 0,'4'26'0'16,"-2"-10"0"-16,2 2 0 0,-2-5 0 0,1-4 0 0,-2-2 0 0,0 0 0 0,2 10 0 0,0 6 592 0,1 6 48 0,0 5 16 0,-1-5 0 16,-1-1 1056-16,-2-6 208 0,-2-6 32 0,1-4 16 15,0-2 640-15,-1-4 128 0,-1 0 16 0,-1-6 16 16,2 0-496-16,-1-2-96 0,0-2-32 0,0-2 0 16,1-3-544-16,-1 0-128 0,1-1 0 0,1-5-16 15,-2-2-496-15,2-2-80 0,1-3-32 0,1-3 0 16,-1-1-208-16,1 1-32 0,2-3-16 0,-1-1 0 15,1-2-112-15,0 2-32 0,1 0 0 0,0-2 0 16,0 3-192-16,-1 0-32 0,2-1-16 0,0 1 0 16,1 2-48-16,-1-3-16 0,3 2 0 0,-2 1 0 0,3-2-144 15,-2 2 160-15,2 1-160 0,-2 0 160 0,0 5-160 16,0-1 0-16,-1 4 0 0,-1 2 128 0,0 3-128 0,-3 2 0 16,2 4 0-16,-2-2 0 0,1 3 0 0,-1 2 0 15,1 3 0-15,1 0 0 0,-2 0-176 0,0 3 176 16,2 4-128-16,0 1 128 15,0 2-800-15,1 3-80 16,1-1-16-16,1 4 0 0,2 3-1392 0,2-3-272 0,1 3-64 0,3 2-16 16,2-1-944-16,1-1-176 0,2-1-32 0,-1 0-5072 0</inkml:trace>
  <inkml:trace contextRef="#ctx0" brushRef="#br0" timeOffset="5895.96">29921 1858 11967 0,'-6'3'528'0,"1"-3"112"0,1 0-512 0,0 1-128 0,2 2 0 0,-1-3 0 0,0 0 928 0,-4 2 160 0,-2 2 16 0,-6 2 16 0,-4 3 0 0,-3-2 0 0,-2 5 0 0,1-2 0 0,1 3 192 0,-1-1 32 16,0 2 16-16,2 0 0 0,0 3-64 0,1 1-16 16,-1 2 0-16,4 1 0 0,-1 1-512 0,2 4-96 15,2-1-32-15,-1 3 0 16,1 2-272-16,0 1-64 0,2-3-16 0,2 1 0 0,3-4-112 16,2-3-32-16,4-2 0 0,-2-2 0 0,4-3-144 0,2-4 128 15,2-2-128-15,2-1 128 0,3-4-128 0,2 0 0 16,2-4 0-16,1-4 0 0,1 0 0 0,1-2 0 15,3 0 0-15,0-5 0 0,1 0 352 0,-1-4-16 16,1 1 0-16,-3-4 0 0,1-1-144 0,-3 1-48 16,0-2 0-16,-1 1 0 0,-3 0 144 0,-1-4 32 15,-1 0 0-15,-1-1 0 0,-2 2 0 0,-2 1 16 16,0 1 0-16,-1 4 0 0,-2 4-336 0,1-1 0 16,-3 5 0-16,0 3 128 0,0 2-128 0,-1 3 128 15,1 0-128-15,-2 4 128 0,0 2-128 0,1 0 192 0,-2 4-64 16,3 0 0-16,0 3 112 0,1 1 16 0,1 3 16 0,1 1 0 15,1-2-128-15,1 3-16 0,1 0-128 16,0 0 192-16,1-3-192 0,0 3 0 0,-1-3 0 0,0 0 0 16,2-1 0-16,-2 1 0 0,3 0 0 0,-2 0 0 15,0-3 0-15,1 0 0 0,2-1 0 0,-2 1 0 16,2-4 0-16,1 4 0 0,1-7-128 0,-1 3 128 16,0-6 0-16,0 1-192 0,-1-1 192 0,1-2-160 31,0-2-1568-31,0-2-304 0,0-1-64 0,0-2-13264 0</inkml:trace>
  <inkml:trace contextRef="#ctx0" brushRef="#br0" timeOffset="6168.59">30244 1915 27647 0,'-4'15'1216'0,"1"-2"256"0,2-2-1168 0,1 0-304 0,0-5 0 0,0-2 0 0,0 3 384 0,0 5 0 0,0 9 16 0,1 5 0 0,-1 7 16 0,2 0 0 0,-1-1 0 0,1-6 0 0,1 1-416 0,1-7 0 16,-1 0 0-16,2-3 0 0,1-1 0 0,-1-2-144 15,1-2 144-15,-1-3-160 16,2 1-320-16,-1-3-64 0,-1 2-16 0,-2-7-12304 0</inkml:trace>
  <inkml:trace contextRef="#ctx0" brushRef="#br0" timeOffset="6369.67">30281 1418 6447 0,'-2'0'576'0,"2"0"-576"0,2 0 0 0,-1 0 0 0,-1 0 0 16,1 0-192-16,0 0 0 0,1 1 0 0,0-1 192 0,2 0 192 16,1 3-48-16,1-3 0 0</inkml:trace>
  <inkml:trace contextRef="#ctx0" brushRef="#br0" timeOffset="6864.07">30563 2074 11055 0,'-2'14'976'0,"1"-4"-784"16,1-1-192-16,0-4 0 0,-1 0 0 0,1-1 176 0,-1 8-176 0,-2 4 160 15,2 9 656-15,-2-3 128 0,0-2 16 0,0-2 16 16,1-5 272-16,1-3 48 0,-1-2 16 0,1-4 0 16,1-4-288-16,0 0-64 0,1-4-16 0,1-1 0 15,-1-1 80-15,0-1 32 0,0-6 0 0,1 1 0 16,0-4-192-16,-1 0-32 0,2-5-16 0,-2-1 0 15,1-4-304-15,1 0-48 0,-1-5-16 0,1-4 0 16,1 3 0-16,-2-3-16 0,3-2 0 0,0 3 0 16,0 0-240-16,1 6-32 0,1-1-16 0,1 5 0 15,1 3-144-15,-3 3 0 0,4 2 0 0,-2 5 0 16,1 1 128-16,-2 4-128 0,2 2 128 0,-2 2-128 0,2 2 624 16,-2 2 32-16,2 4 16 0,-1 2 0 0,-1 3-64 0,2 3-16 15,-2 2 0-15,2 5 0 0,-1 2-224 0,1 4-48 16,-2 2-16-16,2-1 0 0,0 1-160 0,-2-1-16 15,2 2-128-15,-1-3 192 0,1-1-192 0,0 0 0 16,-1 1 0-16,2-1 0 0,1 5 0 0,2 1 0 16,-2-3 0-16,1-5 0 0,2 2 0 0,-2-5 0 15,2-1 0-15,0-1 0 0,-2-6 0 0,0 0 0 16,2-3-128-16,-2-2 128 0,-1-2-144 0,-1-4 144 16,-1 0-208-16,0-6-17264 0</inkml:trace>
  <inkml:trace contextRef="#ctx0" brushRef="#br0" timeOffset="7247.33">31218 1220 18431 0,'0'0'1632'0,"0"3"-1312"15,0-1-320-15,1 0 0 0,0 0 304 0,-1 2-16 0,2 4 0 0,-1 2 0 0,0 5 1696 0,0 7 320 0,1 4 80 0,-2 3 16 0,-2 3-928 0,1 3-176 16,-1 2-32-16,0 1-16 0,1 3-800 0,0 0-176 15,2 3-16-15,0 3-16 0,2-1-240 16,1 0 0-16,1 2 0 0,1-4 0 16,0-3 144-16,1-2-144 0,3-2 128 0,-1-3-128 0,1-2 0 15,-2-1 0-15,2-5 0 0,-1-1 0 0,0-3 0 0,-1 1 0 16,-2-4-160-16,-1 0 160 16,-1-7-432-16,-1 1 16 15,-2-6 0-15,-1 2-14016 0</inkml:trace>
  <inkml:trace contextRef="#ctx0" brushRef="#br0" timeOffset="7481.32">30925 1704 22111 0,'7'0'976'0,"2"-1"208"0,1-2-944 0,1 3-240 0,-2-2 0 0,1 0 0 15,2-3 1088-15,8 1 160 0,14-5 32 0,15-5 16 16,11-3 608-16,9-3 112 0,-1-2 32 0,-1 1 0 16,-3-3-1360-16,-3 2-272 0,-7 0-48 0,-4 3-16 15,-7 1-352-15,-6-1 0 0,-6 3 0 0,-7 3-15744 16</inkml:trace>
  <inkml:trace contextRef="#ctx0" brushRef="#br0" timeOffset="8381.67">26774 3786 9215 0,'-6'-6'816'0,"1"0"-656"0,1 2-160 0,1-1 0 0,2 4 256 0,0-3 32 0,1 4 0 0,-2-5 0 0,-1-1 400 0,-1-1 80 0,1-2 0 0,0-1 16 0,1 0 256 0,2 0 48 0,1 2 16 0,0-1 0 16,2 2 160-16,0-3 16 15,1 4 16-15,1-3 0 0,0 3-32 0,1 0-16 0,-1 2 0 0,1 1 0 16,0 2 192-16,1 1 32 0,-1 1 16 0,0 4 0 16,1 3-416-16,1 4-96 15,1 3-16-15,0 5 0 0,1 2-352 0,1 4-80 16,3 7-16-16,0 2 0 0,-1-3-256 0,0-1-64 0,-2 1-16 0,1 0 0 15,-1 3-176-15,2 0 128 0,-1-1-128 0,0-3 128 16,2 1-128-16,-2-2 0 0,2-2 0 0,-2 0 0 16,-1-4 0-16,1-1 0 0,-3-1 0 0,1-5 0 15,-1 2 0-15,-2-3 0 0,2 0 0 0,-3-1 0 16,0-3 192-16,1-4-32 0,-1 0-16 0,-1-2 0 16,0-3 272-16,1 1 48 0,0-4 16 0,0-3 0 15,0-1-304-15,1-2-176 0,-1-4 192 0,1-2-192 0,-1-7 336 16,2-3-32-16,-1-4-16 0,1-5 0 0,-1 0-96 0,0-5 0 15,1-4-16-15,1-9 0 0,-1 0-176 16,2-2 192-16,0-3-192 0,-3-2 192 0,3 2-192 0,-1 1 0 16,-3 4 0-16,3 1 0 0,-2 5 0 0,1 2 0 15,-2 5 0-15,1 3 0 0,1 3 0 0,-2 5 0 16,1 3-160-16,-2 4 160 16,1 4-768-16,-2 2-48 15,1 3-16-15,-1 3-17040 0</inkml:trace>
  <inkml:trace contextRef="#ctx0" brushRef="#br0" timeOffset="8838.9">27667 4073 14735 0,'-4'1'1312'0,"1"-1"-1056"0,3-1-256 0,2 1 0 0,0-2 464 0,-1-1 48 0,1 2 0 0,0-5 0 0,2 0 1312 0,-1-4 272 0,5-3 48 0,-1-1 16 0,3-3-160 0,1 1-16 16,0 0-16-16,2-2 0 16,0-2-496-16,1-1-112 0,1 1-16 0,0-5 0 15,0 3-576-15,-1 0-112 0,0 0-16 0,-2-3-16 16,0 5-432-16,-3-2-64 0,1-2-128 0,-1 5 176 0,-3-1-176 0,0-1 0 15,-2 1 0-15,0 4 0 16,-2 0 0-16,-2 1 0 0,0 1 0 0,-2 2 0 0,-2 3 0 16,-2-1 0-16,0 4 0 0,-3 3 0 0,0 0-128 0,-2 6 128 15,0-2 0-15,-3 4 0 0,1 2 0 0,-2 2 0 16,-1 3 160-16,0 4-160 0,0 0 224 0,-1 3-64 16,0 7-16-16,0 2 0 0,0 3-144 0,-1 4 0 15,2 1 144-15,2 2-144 0,1-1 0 0,3 2 0 16,2-2 0-16,1-2 0 0,4 3 0 15,2-6 0-15,1 2 0 0,3-3 0 0,2-1 0 0,3-2 0 16,2 1 0-16,3-4 0 0,2-3 0 0,1-4 0 16,4-2-128-16,1-3 128 15,5-3-576-15,1-4-48 0,1-2 0 16,0-2-10672-16,-1-4-2144 0</inkml:trace>
  <inkml:trace contextRef="#ctx0" brushRef="#br0" timeOffset="9269.92">28509 3654 23039 0,'-3'-7'1024'0,"1"-2"192"0,2 5-960 0,-1-2-256 0,1 2 0 0,-2 2 0 0,1-2 992 0,-1-2 160 0,-1-6 16 0,-3-1 16 0,0-5 544 0,-3-1 96 0,-1 2 32 0,-1 2 0 0,0 1-688 0,-1 6-128 15,-3-2-16-15,1 4-16 0,-1 2-304 0,0 4-48 16,-2 1-16-16,0 4 0 0,-1 5-384 0,1 0-64 16,-1 2-32-16,0 1 0 0,3-1-160 0,1 4 0 15,-4 8 144-15,2 4-144 0,-1 5 0 0,2 2 128 16,2 3-128-16,0 1 0 0,3 1 0 0,2 1 144 15,0 0-144-15,2-3 0 0,4-3 128 0,0-3-128 16,4 0 0-16,2-1 0 0,4-6 0 0,1-3 0 16,0-2 0-16,4-1 0 0,5-1 0 0,3-2 0 15,5-3 0-15,0-4 0 0,3-1 0 0,2-3 0 16,2-1 0-16,2-4 0 0,2-4 0 0,-1-1 0 0,-1-1 0 16,4-2 0-1,0-2-592-15,0-4-80 16,-1 0-16-16,-1-5 0 0,0 1-1616 0,-3-2-320 0</inkml:trace>
  <inkml:trace contextRef="#ctx0" brushRef="#br0" timeOffset="9565.07">28966 2933 30399 0,'-3'3'1344'0,"0"-3"288"0,2 3-1312 0,0 0-320 0,1-2 0 0,1 1 0 0,0 1 448 0,-1 3 32 15,1 4 0-15,1 4 0 0,-1 7 864 0,0 5 192 16,1 8 16-16,0 7 16 0,-1 6-960 0,1 7-192 16,2 3-32-16,0 1-16 0,1-1-208 0,1 0-32 15,-1-1-128-15,1-2 192 0,1-4-192 0,0-2 0 16,0-4 0-16,1 0 0 0,-1-5 0 0,2-2 0 15,0-4 0-15,0-3 0 0,-1-4 0 0,-1-3 0 16,-1-5 0-16,0-2 0 0,-1-3-256 0,0-1 48 16,-1-3 16-16,0-6-17104 0</inkml:trace>
  <inkml:trace contextRef="#ctx0" brushRef="#br0" timeOffset="10163.75">28606 3436 32255 0,'-5'3'2864'0,"3"-3"-2288"0,3 0-576 0,2 0 0 16,0 0 480-16,2 0-16 0,4 0 0 0,1-4 0 16,7 2 48-16,7-5 0 0,7-2 0 0,4-6 0 15,4-1 144-15,2-2 48 0,1-3 0 0,0 2 0 16,1 0-576-16,-2-1-128 0,-3 5 0 0,-3 5 0 15,-3 1-816-15,-2 2-144 0,-3 5-16 0,0-2-16 16,-2 4-1824-16,1 0-384 16,-2 4-64-16,2-4 0 0,-1 2 112 0,0 0 16 15,-2 0 16-15,0-2 0 0,-1 0 1184 0,-2 0 224 0,-1 0 48 0,-1 0 16 0,-3-2 1168 16,-2 0 224-16,0 2 64 0,-4 0 0 0,0 0 384 0,-3 0 64 16,-2 2 32-16,-3 0 0 0,-2 1 1232 0,-3 3 240 15,-1-1 48-15,-3 3 16 0,-1 1 688 0,-3 1 144 16,-2 3 32-16,-2 4 0 0,-1 1-1104 0,-2 3-224 15,1 1-32-15,-3 4-16 0,2-1-192 0,0 4-32 16,1 3-16-16,-1-1 0 0,4 1-560 0,1-1-96 16,3 1-32-16,1-1 0 0,1-2 128 0,3 0 32 15,0-1 0-15,2-2 0 0,1 1-336 0,3-4-64 16,2-1-16-16,0-3 0 0,2-1-128 0,2-2 0 16,1-2 0-16,3-2 0 0,1-3 0 0,3 1 0 0,0-7 0 15,3 1 0-15,2-4 0 0,-1-1 0 0,2-4 0 0,2 0 0 16,0-4 624-16,2-3 80 0,1-2 32 0,-3-3 0 15,-1 1-224-15,0-1-64 0,0-2 0 0,-3-3 0 16,0 1-288-16,-5-3-160 0,1 1 160 0,-3-4-160 16,-3-1 208-16,-1-1-48 0,-3-5-16 0,-3 0 0 15,-1-2 48-15,-5-1 16 0,-2 1 0 0,-3-1 0 16,0 5-48-16,-4 0-16 0,1 4 0 0,-4 4 0 16,3 4-144-16,-4 5 0 0,1 4 0 0,0 2 128 15,-1 2-128-15,1 2 0 0,1 4 0 0,1 1 0 31,0 1-704-31,3 4-128 0,1-2-32 0,2 4 0 0,2 0-1984 16,1 2-400-16</inkml:trace>
  <inkml:trace contextRef="#ctx0" brushRef="#br0" timeOffset="10602.62">30085 3941 12719 0,'-3'6'272'0,"-1"-2"64"0,0-2 16 0,3-1 16 0,0-1-368 0,1 0 0 0,-2 0 0 0,1 0 0 0,0 0 1344 0,-1-1 208 0,-1-1 48 0,-1-2 0 0,2 2 816 0,-1-7 160 0,1 1 48 0,-2 0 0 0,0-2-208 0,1-2-48 0,-2-2 0 0,0-5 0 16,-1 3-1088-16,0-6-208 0,1 0-48 0,0-3-16 15,0-1-560-15,1-5-96 0,1-1-32 0,2-3 0 16,0 1-80-16,2-3-32 0,0-2 0 0,2 1 0 16,1 3-48-16,1-2-16 0,0 1 0 0,0 4 0 15,-1 1 32-15,0 3 0 0,1 2 0 0,-1 4 0 16,1 3-176-16,-2 1 0 0,2 2 0 0,-1 1 128 15,0 5-128-15,0 0 0 0,-1-2 0 0,2 3 0 0,0 1 0 16,0 2 0-16,1 3 0 0,2-2 0 0,0 3 0 16,2 0 0-16,3 2 0 15,1 2 0-15,4 0-128 0,0 3 128 0,3-2-160 0,2 3 160 16,0 1-608-16,1-1-32 16,-1 0 0-16,1-2-17760 0</inkml:trace>
  <inkml:trace contextRef="#ctx0" brushRef="#br0" timeOffset="11369.5">31631 3167 4607 0,'0'0'400'0,"1"-3"-400"0,-1 3 0 0,1 0 0 0,-1 0-352 0,0-1-160 0</inkml:trace>
  <inkml:trace contextRef="#ctx0" brushRef="#br0" timeOffset="11991.84">31633 3147 3791 0,'0'0'336'0,"0"0"-336"15,0 0 0-15,0 0 0 0,0-3 1344 0,0 3 192 16,0-2 32-16,0 1 16 0,0-4 384 0,2 1 80 16,-2 0 0-16,0-1 16 0,1 1-1008 0,-1-1-208 15,0-2-32-15,1 1-16 0,-1 3 256 0,0-5 48 16,0 2 16-16,0 0 0 0,0-3 160 0,-1 3 16 16,1 0 16-16,-1 0 0 0,-2 2-288 0,1-4-64 15,-1 2-16-15,0 1 0 0,-2-1-96 0,-2 2-16 0,0-3 0 16,-2 2 0-16,1 1-384 0,-3 1-64 0,-1-2-32 15,-1 1 0-15,-2 4 96 0,-1 0 32 0,0 0 0 16,-1 4 0-16,-1 1-320 0,1 1-160 0,0 4 160 16,1 0-160-16,-1-2 256 0,3 6-64 0,1-4 0 0,1 5 0 15,1-3-32-15,0 4-16 0,-1 0 0 0,1 3 0 16,0 0-144-16,-1 2 0 0,1 2 0 0,-2-1 128 16,2 1-128-16,1 5 0 0,0-2 0 0,3 2 0 15,1-3 0-15,1-3 0 0,1 0 144 16,3 1-144-16,0-1 288 0,3-4-16 0,2 2 0 0,1-1 0 15,2-4-272-15,2-2 0 0,2-1 128 0,0-2-128 16,2-1 0-16,0-5 0 0,2-1 0 0,1 0 0 16,-1-3 240-16,-1-3-64 0,2 0-16 0,-2-1 0 15,1-5 0-15,1 2 0 0,-1-4 0 0,1 1 0 16,-2-4-16-16,-1 2 0 0,1-3 0 0,-2 2 0 0,0-2-144 0,-1-3 192 16,-1 0-192-16,-3-1 192 0,0 0-192 0,0-3 192 15,0-2-192-15,-2-2 192 0,0 1-192 0,-1 2-144 16,-3-2 144-16,-1 0-208 0,0-1 208 0,-4 5 0 15,0 1 0-15,-2 4 0 0,0 4 0 0,-1 2 0 16,-1 4 0-16,-2 2 0 0,4-1 0 0,0 4 0 16,1-2 0-16,3 3 0 0,-1 0 0 0,2-2-144 15,1 4 144-15,1-2 0 0,2 3 0 0,0-2 0 16,3 4 0-16,1 3 0 0,0-2 0 0,2 2 0 16,1 6 0-16,1-2 0 0,2 7 0 0,2-1 0 15,0 2 0-15,1 2 0 0,0 1 0 0,0 1 0 16,0 0 0-16,2 1 0 0,-2-1 0 0,-1 1 0 0,1-1 0 15,1 0 0-15,0 1 0 0,2-5 0 0,-1 1 0 16,1-5 0-16,1-2 0 0,-1 0 0 0,2-1 0 16,2-3 0-16,-2-4 0 0,0 0 0 15,0 0 0-15,-1-2 0 0,-3-2 0 0,-2-2 0 0,-4 0 0 0,-1-2 0 32,-2-1-576-32,0 2-16 0,-2-4-16 0,0 2-17760 15</inkml:trace>
  <inkml:trace contextRef="#ctx0" brushRef="#br0" timeOffset="13929.78">31232 3010 14735 0,'-3'-4'1312'0,"2"3"-1056"0,0-2-256 0,1 1 0 0,0 2 0 0,0-1-256 0,0 1 64 0,-2-3 0 0,2-1 1536 0,0 2 320 0,-1-4 64 0,0 2 16 0,0-2-288 0,-1 2-64 16,1-2-16-16,0 1 0 0,1 0-592 0,-1 3-112 15,1-2-32-15,-1-1 0 0,1 1 64 0,1 2 16 16,-1 1 0-16,0-2 0 0,0 1-144 0,0 0-16 16,-1 2-16-16,1 0 0 0,0 0-96 0,0-2-32 15,0 1 0-15,0-1 0 0,1 2-32 0,-1-1 0 16,0 1 0-16,0-2 0 0,0 0-192 0,0 0-64 15,0 2 0-15,-1-3 0 0,1 2-128 0,0 1 0 16,0 0 0-16,0 0 0 0,0 0 144 0,0 0-144 16,0 0 160-16,0 0-160 0,0 0 432 0,-10-18-16 15,8 18 0-15,0-3 0 0,1 3-416 0,-2 0 0 0,1 0 128 0,-1 0-128 16,1 3 0-16,1-3 0 0,-2 0 0 0,2 0 0 16,1 1 128-16,-1 0 0 0,1-1 0 0,0 1 0 15,1-1 192-15,1 0 48 0,2 0 0 0,0 0 0 16,-1-1-48-16,4 0 0 0,0 0 0 0,2-3 0 15,2 2-144-15,0-2-48 0,3 1 0 0,-1-3 0 16,3 0 0-16,0 0-128 0,0 0 192 0,0-1-64 16,2 0-128-16,0 1 128 0,1-3-128 15,2-1 128-15,0 3-128 0,1-2 0 0,0-3 0 0,1 2 0 16,-2 0 0-16,-2-1 0 0,2 1 128 0,-2 0-128 0,0 0 0 16,-2 0 0-16,-1 2 0 0,1-2 0 15,-2 1 0-15,-1 2 0 0,-1-2 0 0,0 2 0 0,-2 0 0 16,0 1 0-16,-1 0 0 0,-1 1 0 0,-2 0 0 0,0 0 0 15,1 2 0-15,-2-1 0 0,-1 1 0 16,0 0 0-16,-1-2 0 0,-2 3 0 0,-1-1 0 0,0 0 0 16,-2 1 0-16,1 2 0 0,-2 0 0 0,-1 0 0 15,0 2 0-15,-2 1 0 0,0-2 0 0,5-1 0 16,0 0 0-16,-21 9 0 0,13-3 0 0,2-2 0 16,-1-2 0-16,-1 2 0 0,1 2 0 0,-1-4 0 15,1 3 0-15,1-2 0 0,2 1 0 0,-1-2 0 16,3 0 0-16,-1-2 0 0,1 2 0 0,2 0 0 15,-2-2 128-15,2 0-128 0,0 0 0 0,0 0 0 16,-1 0 0-16,1 0 0 0,0 0 192 0,0 0 0 16,0 0 0-16,0 0 0 0,0 0-192 0,0 0 0 15,-20 10 0-15,16-7 128 0,-1 0-128 0,-2 0 0 0,1 0 0 16,0 0 0-16,-1-2 0 0,-1 2 0 0,2-1 144 16,0 2-144-16,0-4 144 0,-1 0-144 0,3 0 192 0,-3 0-192 15,4-4 128-15,-2 2-128 0,1-2 0 0,0-1 0 16,2-1 0-16,-2-2 0 15,2 2 0-15,-1-2 0 0,1 0 0 0,2-2 0 0,1 2 0 0,1-1-19136 16</inkml:trace>
  <inkml:trace contextRef="#ctx0" brushRef="#br0" timeOffset="15264.26">31683 2566 3679 0,'5'-3'320'0,"-1"1"-320"0,-2 1 0 0,-1 1 0 0,1 0 544 0,-1-3 32 0,1 2 16 0,4 1 0 0,1-5-320 0,0 4-64 0,-1-2-16 16,-1 1 0-16,-1 2-192 0,-4 0 0 0,0 2 0 0,-3 1 0 0,1-2 0 0,-2 1 0 16,0 1 0-16,0 1 0 0,-1-2 400 0,0 2 192 15,1-1 48-15,-1 0 0 0,1 1 128 0,1-2 48 16,-1 2 0-16,1-2 0 0,2 2-560 0,0-1-128 0,0 0 0 0,1 1-128 16,0-2 144-16,1-2-144 0,-1 2 0 0,1 0 144 15,0-2 32-15,1 3 0 0,-2-3 0 0,0 0 0 16,-2 3 720-16,1-3 128 0,-1 3 48 0,2-3 0 15,0 0-400-15,0 0-80 0,0 0-16 0,-19 13 0 16,17-10-288-16,-2 1-64 0,1-2-16 0,1 2 0 16,0-2-208-16,-1 2 0 0,2-4 0 0,-2 2 0 15,1 0 0-15,1 0 0 0,-2-2 128 0,1 1-128 16,-1 2 960-16,0-1 128 0,-2-2 48 0,0 4 0 16,-2-4-64-16,0 2-16 0,0 0 0 0,-3 0 0 15,0 2-224-15,-3-2-32 0,1 2-16 0,-2 0 0 16,1-2-192-16,-1 1-32 0,1 0-16 0,-1 0 0 15,0-2-192-15,1 2-32 0,-1-3-16 0,-1 2 0 0,3-2 48 16,-2 0 16-16,2 0 0 0,0 0 0 0,-1 0 80 0,0-2 32 16,2 2 0-16,-2 0 0 0,1 0-240 0,1 0-48 15,2-4-16-15,3 4 0 0,1-3-176 0,1 0 192 16,4 0-192-16,3-3 192 0,2 0-192 0,2-2 0 16,3 0 0-16,2-2 0 0,3 0-208 0,1-2 16 15,5-1 16-15,2 1-10768 16,-1 0-2144-16</inkml:trace>
  <inkml:trace contextRef="#ctx0" brushRef="#br0" timeOffset="18027.05">27257 5594 18431 0,'-1'0'1632'0,"0"-2"-1312"16,1 2-320-16,1-3 0 0,0 3 320 0,1-1 0 0,0 1 0 0,0-4 0 0,2-2 800 0,0 1 160 0,1 1 16 0,0 1 16 0,-1-2-544 0,-2 4-96 0,0-2-32 0,-2 3 0 0,0 3 272 0,-1-2 48 15,0 5 16-15,-3 3 0 0,1 1-112 16,-1 4-32-16,-1 2 0 0,0 7 0 0,1 1-464 0,3 5-112 15,0 6 0-15,1 3-16 0,3 3-240 16,2-2 128-16,3 2-128 0,1 2 0 0,0-2 0 0,3 1 0 16,-1-4 0-16,1 2 0 0,2-4 128 0,-2-4-128 15,2 1 0-15,-1-3 144 0,1-1-144 0,-3-2 0 16,0-1 0-16,-1-2 128 0,-1-4-128 0,-2-1 0 16,-2-3 144-16,0-1-144 0,-1-4 0 0,-2 0 0 15,-2-5 0-15,0 2 128 0,0-6-128 0,-2-2 0 16,-1 0 0-16,-1-2 128 0,-1-5-128 0,-1 0 0 15,-1-4 0-15,-1-3 0 0,-1-2 640 0,-3-2 48 16,0-5 16-16,-2-5 0 0,-2 0-544 0,0-7-160 16,-1-3 0-16,1-1 0 0,-1-4 0 0,1-2 0 0,-2 1 0 15,3-6 0-15,1 2-128 0,0-2 128 0,3-5 0 0,1-2-144 16,1 0 144-16,4 0 0 0,0 2-144 0,3 3 144 16,1-1 0-16,-2 2 0 0,3 2 0 0,-1 4 0 15,0 4-144-15,0 2 144 0,-2 2 0 0,1-1 0 16,-1 9 0-16,2 4 0 0,-2 3 0 0,3 6 0 15,0 0-128-15,3 3 128 0,-1 3 0 0,3 4 0 16,0-2 0-16,1 1-128 0,2 4 128 0,-1-1 0 16,1 4 0-16,0 0 0 0,2 0 0 0,1 4 0 15,-1-2 0-15,1 2-128 0,2 2 128 0,-1 1 0 0,2 2 0 16,1 3 0-16,1 5 0 0,0-1 0 0,2 3 0 16,1 5 0-16,1-1 0 0,-2 5 0 0,3-2 0 15,-1 2 0-15,0 3 0 0,-1-5 0 0,-1 0 0 16,-2-1 0-16,-1-1 0 0,-3-1 0 0,-1-1 0 15,-1-2 0-15,0 1 128 0,-3-2-128 0,0 0 0 16,-4-1 0-16,1-1 128 0,-3-1-128 0,-1-3 0 0,-2 2 0 16,-3-3 128-16,-3 1-128 0,-1-1 0 0,-4-1 0 15,0 2 128-15,-5-1-128 0,-3 3 0 0,-1 1 0 16,-4 0 128-16,-1 0-128 0,-3 3 0 0,0 0 0 16,1 0 0-16,-3 0 0 0,1-3 0 0,1-4 128 15,2-2-128-15,2-1 0 0,3-5-160 0,5 1-80 16,2-1-16-16,3-1-10624 15,3-2-2144-15</inkml:trace>
  <inkml:trace contextRef="#ctx0" brushRef="#br0" timeOffset="18543.84">28046 5247 11055 0,'4'-13'976'0,"-2"5"-784"0,1 0-192 0,-2 5 0 0,-1 0 1264 0,0 3 208 0,0 0 32 0,-1-4 16 0,0 2-192 0,-2-2-48 0,-1-1 0 0,-3 4 0 0,-3-1 0 0,-1 2 0 0,-3 2 0 0,0-1 0 0,-3 4-720 0,0 1-160 15,0 1-16-15,0 2-16 0,-2 5 144 0,-1 1 16 16,2 3 16-16,-1 2 0 0,1 2-112 0,2 1-32 15,-1 1 0-15,3 1 0 0,1 1-256 0,3-1-144 16,2 1 160-16,0-1-160 0,5-3 0 0,0 0 128 16,3 0-128-16,1-2 0 0,3 1 0 0,2-5 0 15,2 0 0-15,2-1 0 0,1-1 0 0,1-2 0 16,3-2 0-16,0-4 0 0,3-2 0 0,1-2 0 16,-1 1 0-16,2-6 0 0,0 0 128 0,0-2-128 15,3-1 0-15,-1-2 144 0,1-2-144 0,-2-2 0 16,1 0 0-16,-2-3 128 0,-2 1-128 0,0-1 0 15,-1-1 0-15,-2 0 0 0,-2-2 336 0,0 0 48 16,-5 1 0-16,0 0 0 0,-4-2 128 0,-3 3 48 16,-2-3 0-16,-4 1 0 0,-3-1 80 0,0 2 0 0,-5-2 16 15,0 1 0-15,-2-1-240 0,-3 0-48 0,1 0-16 0,-1-1 0 16,-1 4-192-16,-1-2-32 0,0 2-128 0,2 1 192 16,1 2-192-16,0 3 0 0,3 2 0 0,1 3 0 15,0-1 0-15,2 1 0 0,1 1 0 0,2 0-160 31,2 4-464-31,1-2-80 0,3-1-32 16,0 3-10192-16,2 0-2032 0</inkml:trace>
  <inkml:trace contextRef="#ctx0" brushRef="#br0" timeOffset="19004.59">28433 5151 11967 0,'3'-6'528'0,"-2"4"112"0,1-2-512 0,0 2-128 0,-1 0 0 0,0 2 0 0,0 0 1344 0,-1 0 256 0,2 0 32 0,0 0 16 0,1 0 832 15,-2 4 160-15,1 2 48 0,0 0 0 0,-2 1-1088 0,1 3-224 0,0-1-32 0,0 4-16 16,2 3-432-16,-1-1-96 0,2 2-16 0,1 4 0 16,1-2-336-16,1 3-64 0,1 0 0 0,1-2-16 15,-1-2-368-15,1 1 0 0,1-2 0 0,-4 2 128 16,1-1-128-16,1-3 0 0,-3 3 0 0,0-2 0 0,-2-1 0 16,0-3 0-16,-1 0-144 0,-2-2 144 15,0 0-608 1,-2-4-48-16,-1 0-16 0,1-3-14816 0</inkml:trace>
  <inkml:trace contextRef="#ctx0" brushRef="#br0" timeOffset="19229.74">28282 4865 4607 0,'-9'8'192'0,"2"0"64"0,2 0-256 0,3-4 0 0,2 0 0 0,0-2 0 0,0 1 0 0,0 3 0 0,1 4 0 0,0 2 0 16,4 1 0-16,2 0 0 0,2 1 0 15,4 1 0-15,0-3 0 0,3 4-144 0,3-1 144 16,3-2 0-16,3 2 0 0</inkml:trace>
  <inkml:trace contextRef="#ctx0" brushRef="#br0" timeOffset="19758.78">28783 5174 13823 0,'-1'0'608'0,"0"0"128"0,2 0-592 0,0 0-144 0,0 1 0 0,-1-1 0 16,2 2 224-16,-1 1 16 0,3 1 0 0,-1 2 0 0,1 1 16 0,1 2 16 15,-1 0 0-15,-1 2 0 0,2 1 512 0,-1 0 112 16,0 3 0-16,-2-2 16 16,2 3 48-16,-2-3 16 0,1 3 0 0,-1-1 0 0,2 1 16 0,0 0 0 15,0-3 0-15,-1-1 0 0,1 0-544 0,0-2-96 16,1-3-32-16,-2-1 0 0,2-3 240 0,0 0 32 16,0-3 16-16,0-3 0 0,1 1 0 0,0-4 0 15,1-2 0-15,0-2 0 0,0-1-352 0,1 0-80 16,-1-4-16-16,-1-1 0 0,1-2-160 0,-1-1 0 15,0 2 0-15,-1-5 0 0,0 3-128 0,0-3 128 16,1-3-160-16,-2 3 160 0,1-4-128 0,0 1 128 16,-2 0 0-16,2-4-144 0,-1 2 144 0,1 1 0 15,-1 1 0-15,-1 3 128 0,1 5-128 0,1 1 0 0,1 2 0 16,-1 4 0-16,0 1 640 0,1 3 176 0,-1 1 16 0,1 2 16 16,-1 3-528-16,0 0-96 0,2 0-32 15,-3 4 0-15,1 2-192 0,0 3 144 0,2-3-144 16,-1 4 128-16,1 0-128 0,1 2 0 0,0 4 0 0,3-1 0 15,0 3 0-15,2 0 160 0,0 3-160 0,1 1 160 16,0-2 144-16,0 2 16 0,3 3 16 0,-1 1 0 16,1 1-96-16,1 2-32 0,4 0 0 0,-4 0 0 15,1-2-208-15,-1-1 0 0,1-4 0 0,0-2 0 16,0-3 0-16,0-1 0 0,0-2 0 0,-1-2 0 16,0-3 0-16,-2-3 0 0,-1-1 0 0,0-2 0 31,-3-3-1616-31,-2-3-224 0</inkml:trace>
  <inkml:trace contextRef="#ctx0" brushRef="#br0" timeOffset="20091.4">29455 4527 28559 0,'-4'5'2544'0,"0"-1"-2032"0,3-1-512 0,1 2 0 0,2-1-1056 0,-2 2-304 0,2 2-64 0,-2 6-16 0,0 5 1440 0,2 5 144 0,3 3 112 0,3 1 0 16,1 1 464-16,4-1 96 0,2 0 16 0,2 2 0 15,3 1 256-15,2 0 48 0,3-1 16 0,1 2 0 16,3 1-288-16,0 2-48 0,-1-3-16 0,2 0 0 15,0 2-464-15,-2-6-80 0,0-2-32 0,-2 0 0 16,0-1-224-16,0-1 0 0,0-4 128 0,-1-1-128 16,0-1 0-16,-3 0 0 0,0-1 0 0,-3-4 0 31,-4 2-1216-31,-4-5-224 0,-2-2-48 0,-3 0-16 0</inkml:trace>
  <inkml:trace contextRef="#ctx0" brushRef="#br0" timeOffset="20339.12">29178 4978 23039 0,'-21'-3'2048'0,"6"0"-1648"0,2 3-400 0,6 0 0 0,5 0 1600 0,2 0 224 15,0 0 48-15,-2-1 16 0,0 0-736 0,1-1-128 16,2-1-48-16,4-3 0 0,3-1-64 0,6-1-16 15,3-2 0-15,7 0 0 0,3-2-448 0,5-1-112 16,5 0-16-16,3 0 0 0,3 1-320 0,3-3 144 16,2 3-144-16,-1 1 0 0,-5 2 0 0,1-1 0 15,3 4-160-15,-1-4-11008 16,0 1-2208-16</inkml:trace>
  <inkml:trace contextRef="#ctx0" brushRef="#br0" timeOffset="20811">30555 4482 17503 0,'-8'0'1552'0,"1"3"-1232"0,1-1-320 0,1 0 0 16,0 0 576-16,2 1 64 0,-4 0 16 0,-3 1 0 0,-4 6 304 0,-10 2 64 15,-4 3 16-15,-8 1 0 0,0 0 368 0,-2 3 80 16,1-3 16-16,1 0 0 0,2-1-368 0,5 1-80 16,1-5-16-16,6 1 0 15,4 0-544-15,4-5-112 0,4 2-32 0,5-6 0 0,3 0-352 0,3 0 0 16,4-3 0-16,2-2 128 0,3-2-128 0,1 1 0 16,4-4 0-16,0-1 0 0,2 2 0 0,2-2 0 15,-1 2 0-15,1 0 0 0,1 3 0 16,-2 2 0-16,1 2 0 0,-1 2 0 0,-2 3 0 0,2 1 0 15,0 2 0-15,0 1 0 0,1 2 0 0,0 1 0 16,2 3 0-16,0 0 0 0,0 0 0 0,-1 2 0 16,1-1 0-16,-1-1 0 0,1 0 0 0,-3 1 0 15,0-1 160-15,0 0-160 0,-1 0 160 0,-1-1-160 0,1 2 160 16,-4-1-160-16,-1 2 192 0,-2-2-64 0,-1 0-128 16,-4 0 192-16,-1-1 320 0,-4 1 48 15,-2 0 16-15,-4 0 0 0,0 0-192 0,-4-1-16 0,-2 1-16 0,-4-2 0 16,-2 0-176-16,-3 3-48 0,-1-4 0 0,-3 2 0 15,-1-1-128-15,-3 0 0 0,-1-1 0 0,-2-1 0 32,0-1-448-32,-2 4-192 0,1-2-16 0,0 3-15952 0</inkml:trace>
  <inkml:trace contextRef="#ctx0" brushRef="#br0" timeOffset="22442.94">31536 4544 13823 0,'-1'-5'1216'0,"1"2"-960"0,0 0-256 0,0 2 0 0,1 1 272 0,-1 0 16 0,0-3 0 0,0-3 0 0,-1 0 928 0,1 0 192 0,-2 0 48 0,0 0 0 0,1 1 128 0,-1 2 16 0,0-1 16 0,1 4 0 16,-3 0-16-16,1 2 0 0,1 3 0 0,-2 2 0 15,1 2-560-15,-1 4-112 0,0 3-32 0,2 3 0 16,-1 3-496-16,1 0-96 0,2 6-32 0,0-5 0 16,1 4-272-16,-1-1 0 0,0-1 0 15,1-3 0-15,0 1 0 0,2-5 0 0,-2 2 0 16,2-4 0-16,-2 0 0 0,0-1 0 0,-1-2 0 0,0 2 0 15,-1-2 0-15,0-1-272 0,-2 2 48 0,-1-2 16 32,2 0-2032-32,-1 1-384 0</inkml:trace>
  <inkml:trace contextRef="#ctx0" brushRef="#br0" timeOffset="22682.91">31488 4152 21183 0,'1'-11'944'0,"0"5"192"0,1 1-912 0,1 3-224 0,-2 2 0 0,2 0 0 15,-2 0-448-15,1 0-144 0,3 0-32 0,2 0 0 0,-1-3 1136 0,1 3 240 0,1-1 32 16,-1 1 16-16,-1 0-480 0,0 0-80 0,-1 0-32 0,-1 0 0 15,1 0-208-15,-1 4 0 16,-1-2-144-16,0 2-9840 0</inkml:trace>
  <inkml:trace contextRef="#ctx0" brushRef="#br0" timeOffset="23197.29">31784 4526 8287 0,'0'6'736'0,"0"0"-592"0,0 0-144 0,2-2 0 15,-1-1 656-15,-1 0 112 0,1 1 0 0,0 2 16 0,2 6 560 0,0 2 96 16,1 3 32-16,0 3 0 16,-2-1-256-16,1-2-64 0,-1 0 0 0,1 3 0 0,-1-4 224 0,-2 3 32 15,0-1 16-15,-1 1 0 0,0 1 112 16,0-2 32-16,-2-2 0 0,1 0 0 0,-1-1-896 0,1-1-176 15,-1-4-48-15,1 0 0 0,-1-2-304 0,2-2-144 16,0-2 128-16,1 0-128 0,0-3 0 0,1-1 0 16,1-1 128-16,1 0-128 0,1-6 0 0,1 1 128 15,0-4-128-15,1-2 128 0,0 0-128 0,1-4 0 16,2-3 0-16,0-3 0 0,-1-3 0 0,1 1 0 16,0-4 0-16,-1 0 0 0,2-3-160 0,0-1 160 15,0-3 0-15,0 0-144 0,1-3 144 0,0 3 0 16,-1-3-144-16,1 5 144 0,-1 0 0 0,-1 5 0 0,1 2 0 15,-2 4 0-15,1 1 0 0,-1 5 0 0,1 0 0 16,0 3 0-16,-2 3 288 0,1 0 32 0,0 6 0 0,0 0 0 16,-1 4 160-16,-1 2 32 0,2 2 16 0,-1 2 0 15,2 3-336-15,-2 2-64 0,2 4 0 0,0 1-128 16,0 2 256-16,3 5-48 0,0 1-16 0,-1 2 0 16,5 3 256-16,-1 3 32 0,4 3 16 0,-2-1 0 15,3 3-240-15,-2-1-32 0,3-1-16 0,-1-1 0 16,-3-1-48-16,2 0-16 0,-1-1 0 0,1-2 0 15,-1-2-144-15,1-3 0 0,0 0 0 0,-2-7 128 16,-2-4-128-16,0-2 0 0,-3-2 0 0,-1-1 128 16,-1-6-128-16,-1 0 0 0,-3-2 0 0,-1-2-17968 15</inkml:trace>
  <inkml:trace contextRef="#ctx0" brushRef="#br0" timeOffset="23518.55">32330 3828 24879 0,'1'-3'2208'0,"0"1"-1760"0,2 6-448 0,-2-3 0 0,1 4 240 0,1-1-48 0,2 2 0 0,1 7 0 0,4 3 640 0,0 6 128 0,0 6 32 0,1 3 0 15,0 5 448-15,0 2 96 0,0 3 0 0,0 3 16 16,0 1-528-16,-1 1-96 16,0 0-32-16,-1 0 0 0,-1-4-256 0,-1-4-48 0,-1-1-16 0,-1-5 0 15,0-1-400-15,-2-2-176 0,2-6 128 0,-1-1-128 16,1-1 128-16,0-1-128 0,1-3 128 0,-1-3-128 16,0-2 0-16,-1-2 0 0,-1-1-224 0,1-3 80 31,-1-2-608-31,-2-4-112 0</inkml:trace>
  <inkml:trace contextRef="#ctx0" brushRef="#br0" timeOffset="23729.71">32103 4181 31327 0,'-1'-13'2784'0,"2"7"-2224"0,3 0-560 0,1 2 0 0,1 2 128 0,-1-2-128 15,3 2 0-15,3-5 0 0,6 0 368 0,9-5 16 16,7-4 0-16,4-3 0 0,-1 1 16 0,0 1 16 16,0-1 0-16,-1 2 0 0,-1 1-416 0,0 1 0 15,0 2 0-15,-3 2 0 16,-5 0-480-16,0 4-128 0</inkml:trace>
  <inkml:trace contextRef="#ctx0" brushRef="#br0" timeOffset="24141.48">32827 4014 5183 0,'1'2'0'0,"-1"0"224"0,0 0-64 0,-1-2-16 0,1 1-144 0,-2 2 0 0,2-3 0 0,-1 3 0 0,0 2 2256 0,-1 2 432 0,-1-1 64 15,-1 4 32-15,2-3-816 0,-1 2-176 0,1 1-16 0,-1-1-16 16,2 3-672-16,0-2-128 0,1 2-16 0,-1 1-16 16,0 0-384-16,-1 3-80 0,0-1-16 0,-2 1 0 15,2 1 672-15,-3 4 128 0,0 1 32 16,0 1 0-16,-1-1-64 0,-1 3-16 0,1-1 0 0,1-1 0 15,0-1-336-15,0 1-64 0,2 2-16 0,-1-4 0 16,3 1-480-16,1-2-112 0,2-1 0 0,2-3-16 16,2-3-176-16,2 0 0 0,1-2 0 0,3-1 0 15,1-4 0-15,2-2 128 0,2-1-128 0,1 0 0 16,1-3 128-16,2-3-128 0,2 0 128 0,0-1-128 16,4-2 128-16,2 0-128 0,2-3 0 0,0 2 128 0,-2-2-128 0,0-1 0 15,-2-2 0-15,-1-3 128 0,-3 1-128 0,-2-2 0 16,0-2 0-16,-3-2 0 0,-2-2 0 0,-3-3 0 15,-1-1 0-15,-6-5 0 0,-1-4 0 0,-7-2 0 16,-1 1 0-16,-6 4 0 0,-2 1 0 0,-4 0 0 16,-3 2 176-16,-3 1-176 0,-2 5 272 0,-3 1-32 15,-1 3-16-15,-3 3 0 0,-3 4-96 0,-2 6 0 16,2 3-128-16,0 6 192 0,-1 0-192 0,1 3 0 16,0 4 0-16,0-1 0 0,2 1 0 0,2-1-208 15,4-2 32-15,2-1 16 16,3 0-1056-16,4 1-224 0</inkml:trace>
  <inkml:trace contextRef="#ctx0" brushRef="#br0" timeOffset="28072.3">27949 6764 1839 0,'0'-2'160'0,"-2"0"-160"0,1 2 0 0,1-2 0 0,0 2 1280 0,-1 0 240 0,1 0 32 0,-1 0 16 0,-2 0-400 0,1-3-80 0,-1 2 0 0,-1 1-16 0,1-2 272 0,0 2 64 15,1 0 16-15,-1-3 0 0,1 3-112 0,1-1-32 16,-1 1 0-16,1-3 0 0,0 3-48 0,0 0-16 15,1-2 0-15,-2 1 0 0,1 1-192 0,1 0-32 16,-1 0-16-16,0 1 0 0,-1 1 16 0,1 1 0 16,0 3 0-16,0 0 0 0,0 2-352 0,1 0-64 15,-2 5 0-15,1 0-16 0,0 0-32 0,0 3 0 16,1 2 0-16,-2 1 0 0,1 1-144 0,-1-2-16 16,0 4-16-16,1 1 0 0,0-1-112 0,-2-3-32 0,2-3 0 15,0 2 0-15,-1 1-80 0,-1 3-128 0,1 0 176 16,-2-2-176-16,0 2 128 0,-2-3-128 0,1-1 0 15,-2 0 0-15,-1-1 0 0,0-1 0 0,-2 0 0 0,-1 0 0 32,-1-1-384-32,0-1-144 0,2-4-32 0,-1-1 0 15,2-2-2384-15,-1-2-464 0</inkml:trace>
  <inkml:trace contextRef="#ctx0" brushRef="#br0" timeOffset="28324.46">27826 6400 29487 0,'-4'-9'1296'0,"1"2"288"0,0 1-1264 0,2 4-320 0,0 2 0 0,0 0 0 0,1 2 832 16,-2-2 96-16,0 0 32 0,-2 1 0 0,0 2-224 0,1 1-32 15,0 1-16-15,1 1 0 0,0-3-240 0,1 4-64 16,1-1 0-16,1 0 0 0,1-2-240 0,0-1-144 15,3 0 160-15,0 1-160 0,0-2 0 0,1-4 0 16,2 2 0-16,0-4 0 16,2 1-512-1,0 2-64-15,1-1 0 0,2-2-15248 0</inkml:trace>
  <inkml:trace contextRef="#ctx0" brushRef="#br0" timeOffset="29505.86">28410 6660 5519 0,'-4'0'496'0,"0"0"-496"0,2 0 0 0,-1 3 0 0,2-3 2480 0,0 1 400 0,0 1 64 0,-2 1 32 0,0 3-1840 0,-2-1-368 0,0 4-80 0,-2-1-16 0,4 3 544 0,-1 2 128 15,2 2 0-15,0-2 16 0,1 3-160 0,1 2-48 16,-1-1 0-16,0 1 0 0,2 1 96 0,-2 0 16 0,-1 0 0 0,1 0 0 15,0 1-192-15,-2 1-48 0,2 1 0 0,-1 0 0 16,0-3-432-16,0-1-80 16,0 5-32-16,-1 0 0 0,1 2-192 0,-1-5-32 0,1-2-16 0,-1 1 0 15,2-6-240-15,-2 0 0 0,2-2 128 0,0-4-128 16,0-1 224-16,-1-3 0 0,1-2 0 0,1-2 0 16,-1 1-96-16,0-5-128 0,0-1 176 0,-1-2-176 15,1 0 0-15,0-5 0 0,0 2 0 16,-1-4 0-16,2-1 0 0,-1-4 0 0,1 2 0 0,0-4 0 15,3-3 0-15,-1-1 160 0,3-5-160 0,1-1 128 16,3 1-128-16,-2-5 128 0,3 1-128 0,-1-2 128 16,1 0-128-16,1 1 0 0,0-2 0 0,1 5 0 15,-1 3 0-15,2 3 0 0,-1 1 144 0,2 4-144 16,-2 2 0-16,2 2 128 0,-3 2-128 0,1 6 0 16,-1 3 0-16,-1 5 0 0,1 2 0 0,-1 2 0 0,0 5 0 0,0 2 144 15,0 2-144-15,1 7 0 0,0 1 128 0,-1 4-128 16,1 1 0-16,0 2 0 0,-1-1 272 0,-1 1-48 15,1 5-16-15,0 1 0 0,-2 3-208 16,0-4 144-16,-1 3-144 0,-1-2 128 0,-1-1 0 0,0-2 0 16,-2-1 0-16,0-2 0 0,0-1-128 0,-2-3 0 15,2 0 0-15,-3 1 0 0,1-5 0 0,-1 0 0 16,0-4 0-16,0 0 0 0,0-3 0 0,0-3 0 16,0-2 0-16,-1-3 0 15,1 0-816-15,-2-3-80 16,2 0-32-16,-1-4-16864 0</inkml:trace>
  <inkml:trace contextRef="#ctx0" brushRef="#br0" timeOffset="30887.95">29394 5999 18431 0,'3'-7'1632'0,"-1"2"-1312"0,0 2-320 0,0 0 0 0,0 2 304 0,1-1-16 0,2-2 0 0,0-6 0 0,2-5 608 0,0 1 128 16,2-2 32-16,-3-1 0 0,-1 4 224 0,-1-2 32 15,-2 1 16-15,0 2 0 0,-1 2-320 0,-2-3-64 16,1 4-16-16,-2-1 0 0,0 1 0 0,-2 0 0 16,2 2 0-16,-3-2 0 0,-1 2-288 0,-1-2-48 15,1 2-16-15,-1 1 0 0,-1-3-288 0,1 2-64 16,0 0-16-16,-1 1 0 0,2 1-208 0,0 1 176 15,0-2-176-15,-1 3 160 0,1-1 144 0,1 1 16 16,0 3 16-16,0 0 0 0,0 0-208 0,-1 4-128 16,1 1 128-16,-1-1-128 0,0 3 0 0,0 2 144 15,0 0-144-15,-2 2 0 0,2 3 160 0,0 0-160 16,0 3 128-16,-2 3-128 0,2 2 0 0,-1 1 0 0,-1 1 0 0,1 2 0 16,-2 0 0-16,2 5 128 0,-1 4-128 0,1 2 0 15,-1 5 256-15,0 1-16 0,0 2-16 0,0 6 0 16,-1-1-224-16,2 3 176 0,0-2-176 0,2-3 160 15,1 3-160-15,-1-3 160 0,1 4-160 0,0-4 160 16,2-1-160-16,-1-2 0 0,2-4 0 0,0-3 0 16,1-3 0-16,-2-4 0 0,2-2 0 0,-1 0 0 15,1-3 0-15,-1-3 0 0,0 1 0 0,-2-3 0 16,0-1 0-16,-1-2 0 0,0 2 0 0,-1-5 0 16,-1 1 0-16,0-4-176 0,-2-2 48 0,1 0 0 31,0-1-1888-31,-2-3-368 0,0-3-80 0,2 1-16 0</inkml:trace>
  <inkml:trace contextRef="#ctx0" brushRef="#br0" timeOffset="31156.12">28869 6601 4607 0,'2'-4'400'0,"-1"0"-400"0,0 2 0 0,2 1 0 16,1-2 5408-16,-1-1 992 0,2 2 208 0,4-2 48 0,3-2-4544 0,6-4-896 0,4-5-176 0,4 2-32 0,2-6 432 0,0 3 96 0,-1 0 0 0,1-2 16 0,2-1-1008 0,0 3-208 0,2 0-32 0,-1 0-16 16,-2 1-288-16,-3 1 0 0,-1 2 0 0,-3 3 0 15,-3-1 0-15,-4 4-192 0,-2 2 48 0,0 0 16 31,-4 4-1664-31,1 2-320 0</inkml:trace>
  <inkml:trace contextRef="#ctx0" brushRef="#br0" timeOffset="31629.78">29397 6669 2239 0,'-3'10'0'0,"2"-7"0"0,1 4 144 15,0-5-144-15,0-1 0 0,1-1 0 0,-1 3 0 0,1-3 0 0,2 2 2176 0,0-1 368 0,1 2 64 0,2-3 16 0,2 0 288 0,-1-4 64 16,2-1 16-16,1 2 0 0,0-5-464 0,1 2-96 16,0 0 0-16,1-3-16 0,1 0-1024 0,0 2-208 15,0-3-32-15,-1 0-16 0,-1 2-336 0,1-2-64 16,0-3-16-16,0 1 0 0,-1 0-352 0,-1-1-80 16,1 0-16-16,0 0 0 0,-1-3-272 0,0 4 160 15,-1-4-160-15,1 0 128 0,-2 0-128 16,1 1 0-16,-2-1 144 0,1 0-144 0,-3 0 0 0,0 1 0 15,-2 1 0-15,0 2 0 0,-3-1 0 0,0 3 0 16,-3 2 0-16,0 0 0 0,-4 2 0 0,1 4 0 16,-1-2 0-16,-3 4-128 0,0 0 128 0,-2 1 0 15,-2 4 0-15,-1 1 0 0,0 2 224 0,1 0 80 0,-3 5 16 16,1 0 0-16,0 6-128 0,-1 0-32 0,1 0 0 0,-1 6 0 16,1 1 32-16,1 2 0 0,1 1 0 15,2 2 0-15,1-1-192 0,1 0 0 0,2 1 0 0,1-2 0 16,1-1 0-16,1-2 0 0,1 3 0 0,3-5 0 15,0-1 0-15,1 0 0 0,2 1 0 0,1-5 0 16,0 1 0-16,1 1 0 0,1-2 0 0,1-2 0 16,2 0 0-16,-1 1 0 0,3-2 0 0,0-1 0 15,1-3 0-15,1 0 0 0,1-4 0 0,0-2 0 16,1-2-160-16,2-2-16 0,0-2 0 0,1-2 0 31,2-3-800-31,1-1-176 0,-1-3-16 0,2-3-16 16,-1-2-1168-16,1-1-224 0</inkml:trace>
  <inkml:trace contextRef="#ctx0" brushRef="#br0" timeOffset="32176.48">30110 6353 4607 0,'1'-3'400'0,"0"0"-400"0,1 1 0 0,-1 1 0 0,0 1 656 0,0 0 48 0,1-4 16 0,-1-2 0 0,1-1 1712 0,0-1 320 16,-1 0 80-16,-2 0 16 0,-1 2-256 0,-1-2-48 0,-1 6-16 16,-1-2 0-16,-1 2-640 0,-2 2-128 15,0 0-32-15,-1 2 0 0,0 2-496 0,-2-1-96 16,0 6-32-16,-1-2 0 0,-1 6-560 0,1-1-112 0,0 4-32 0,1 3 0 16,-1-1-256-16,1 2-144 0,-1 5 160 0,1 0-160 15,0 1 128-15,1 0-128 16,1 1 0-16,2-1 144 0,1-2-144 0,2 0 0 0,1 1 0 0,2-7 0 15,2-2 0-15,1-1 128 0,0-1-128 0,2-6 0 16,1 0 0-16,1-2 0 0,0-4 0 0,2-2 0 16,0 0 0-16,2-2 128 0,0-4-128 0,0 0 128 15,2-4-128-15,-1 0 0 0,0 0 0 0,1-2 0 16,-2-1 0-16,1-2 0 0,-1 2 0 0,-2-6 0 16,2 3 0-16,-1-4 0 0,-2 2-176 0,1-1 176 15,-1-3 0-15,0 1 0 0,0 1 0 0,-2 0 0 16,-1 2 0-16,0 2 0 0,-1 3 0 0,-2 4 0 0,-1 0 0 15,0 3 0-15,-1 2 0 0,-2 2 0 0,1 0 144 16,-1 4 16-16,1 0 0 0,-1-1 0 0,1 4 208 0,-2 1 32 16,2 4 16-16,0 0 0 0,0 3-272 15,2 3-144-15,-1-2 160 0,1 6-160 0,1 0 0 0,0 1 128 16,2 4-128-16,2-3 0 0,0 4 0 16,2-1 0-16,0-2 0 0,2 2 0 0,1 0 0 0,-1-3 0 15,0 0 0-15,0-3 0 0,0-1 0 0,-2-2 0 16,-1-2 0-16,1 1 0 0,-1-5-256 0,0 0 48 15,0-4 16-15,0-3 0 16,2 0-1408-16,-1-3-288 0,-1-3-48 16,3 0-14064-16</inkml:trace>
  <inkml:trace contextRef="#ctx0" brushRef="#br0" timeOffset="32675.84">30690 5948 23951 0,'-1'-3'1056'0,"-1"3"224"0,1-2-1024 0,-1 2-256 0,1 2 0 0,1-2 0 0,-2 3 352 0,0-2 16 0,-2 3 0 0,-2 1 0 0,-3 2 1648 0,-3 4 336 0,0 0 64 0,-5 4 16 0,1 1-928 0,-1-1-176 16,1 2-48-16,-4 2 0 15,-2 0-704-15,1-1-160 0,-1 2-32 0,2-2 0 16,0-1-144-16,3-1-48 0,2-2 0 0,1-1 0 16,3-2-192-16,3 0 128 0,1-3-128 0,2 0 0 0,2-2 0 15,0 1 0-15,3 0 0 0,0-1 0 0,2 0 0 0,-1-2 0 16,1 1 0-16,2-1 0 0,1-3 0 0,0 0 0 16,1-1 0-16,1 0 0 0,2-1 0 0,0 0-128 15,1 1 128-15,1-4 0 0,1 2-192 0,0 2 32 16,2-4 0-16,1 1 0 0,2 3 160 0,-1-2 0 15,2 2 0-15,-1 2 0 0,-1-2 0 16,0 3 0-16,-1 3 0 0,-1-1 0 0,-2 4 0 0,-1 0 0 16,-1 4 0-16,-4 2 0 0,-1 2 0 0,-2 2 0 15,-3 3 0-15,-3 0 0 0,-1 3 0 0,-2 1 144 16,-1 1-144-16,-3 1 160 0,-1 5 112 0,-3-3 32 0,1 3 0 16,-1-5 0-16,0 1-144 0,-1-1-32 0,2 0 0 0,-1-5 0 15,2-4-128-15,1-1 0 0,2-5 0 16,2 0 0-16,1-3 0 0,-1-4 0 0,4-3 0 15,0 0 0 1,1-3-848-16,-1-3-160 0</inkml:trace>
  <inkml:trace contextRef="#ctx0" brushRef="#br0" timeOffset="32929.82">30904 6203 30399 0,'-3'6'2704'0,"2"2"-2160"0,1-1-544 0,0-1 0 0,0 1 208 0,0-1-64 0,-1 9-16 0,-2 4 0 0,1 9 1600 0,0 7 304 0,-2 1 64 0,0-2 16 0,2-2-1120 0,-1-1-224 15,2-2-32-15,1-7-16 0,0-2-512 0,1-2-208 16,0 1 176-16,2-5-176 0,1 0 0 0,-1-5 0 15,3 1 0-15,-1-4 0 0,0 0-192 0,0-4-64 16,1-2-32-16,-1-2-17776 0</inkml:trace>
  <inkml:trace contextRef="#ctx0" brushRef="#br0" timeOffset="33137.72">30854 5736 27935 0,'-6'-6'608'0,"1"0"128"0,0 2 32 16,3 4 16-16,2 0-624 0,0 0-160 0,0 2 0 0,0-2 0 0,0 2-400 0,0-2-112 0,1 0-32 0,2 0 0 31,0-2-448-31,1 0-96 0,-4 2 0 0,0 0-16 16,19-6-1344-16,-11 4-272 0,2 2-48 0,4-4-16 0</inkml:trace>
  <inkml:trace contextRef="#ctx0" brushRef="#br0" timeOffset="33738.74">31191 5389 29487 0,'-4'10'1296'0,"2"0"288"0,0 1-1264 0,2-1-320 16,2 0 0-16,-1-4 0 0,0 4 144 0,0 6-16 16,1 11-128-16,-1 9 192 0,1 11 288 0,-2 6 48 0,1 1 16 0,-1 0 0 15,-1 0 496-15,0-3 112 0,0 2 0 0,-2-2 16 16,2-1-464-16,-1 1-112 15,-1 0-16-15,1-4 0 0,0-3-128 0,0-2-48 0,2-2 0 16,-1-2 0-16,-1-6-240 0,2-3-160 0,0-5 192 16,2-1-192-16,-1-4 144 0,0-2-144 0,3-3 0 0,-3-4 144 15,2-1-144-15,-1-3 0 0,1-2 144 0,-1-2-144 16,-1-2 0-16,0-2 0 0,1-4 0 0,-1-3 128 16,-1-1-128-16,1-3 0 0,-1-4 128 0,0-1-128 15,0-3-208-15,0-3-112 0,1-4-32 0,-1-3 0 31,2-5-320-31,-2-1-64 0,2-1-16 0,1-1 0 0,0 5-128 16,1 0-16-16,0 5-16 0,1 6 0 0,0 2 480 0,1 8 112 0,0 2 0 0,3 3 16 0,-1 0 304 16,3 4 0-16,1 0 0 0,-1 4 144 0,1 0-144 0,0 0 0 15,2 1 0-15,-2 2 0 0,1-1 192 0,-1 2-64 16,2 0 0-16,-2 1 0 0,2 2 64 16,-1 2 16-16,1 1 0 0,0 2 0 0,-2 2-16 0,0 4-16 15,-1 1 0-15,-1 1 0 0,-1 4 320 0,-2 1 64 16,-2 1 16-16,0 0 0 0,-2 1 0 15,-2 2 0-15,0-3 0 0,-2-4 0 0,-2 3-176 0,-1-3-16 16,-3 0-16-16,0-3 0 0,-1-3-32 0,0 0 0 16,-2-1 0-16,-1-2 0 15,-2-4-208-15,1 1-128 0,-2-3 128 0,1-1-128 0,-1-1 0 0,1-3 0 16,-1-4 0-16,0 0 0 16,0-2-976-16,-1-5-176 0,0 0-16 0,-1-4-15904 15</inkml:trace>
  <inkml:trace contextRef="#ctx0" brushRef="#br0" timeOffset="34117.97">31645 5328 18431 0,'1'4'816'0,"-1"-1"160"0,1 4-784 0,0-1-192 0,2 0 0 0,-2-2 0 0,1 5 384 0,1 1 48 0,2 8 0 0,2 8 0 0,1 6 1872 0,0 5 384 0,2 4 80 0,-2-3 16 0,0 1-736 0,0-1-128 16,-2 2-48-16,0-1 0 0,0 5-624 0,-1-4-128 15,0 2-32-15,-1 2 0 0,-2-2-720 0,1-3-160 16,-2 1-16-16,0-1-16 0,1-4-176 0,0-2 0 16,2 1 0-16,-2-6 128 0,3 1-128 0,0-6 0 15,1 2 0-15,-1-3 0 0,1-1 0 0,1-3 0 16,0-1 0-16,-2-4 0 16,1 0-352-16,-1-6-96 0,1-2-32 0,-1 1-17440 15</inkml:trace>
  <inkml:trace contextRef="#ctx0" brushRef="#br0" timeOffset="34592.93">32070 6135 21183 0,'5'-5'944'0,"-1"1"192"0,-1 0-912 0,1 1-224 16,0 0 0-16,-3 1 0 0,1 0 688 0,3-4 80 0,2 0 32 0,2-6 0 0,3-1 864 15,0-3 192-15,2 0 16 0,-2-2 16 0,2-2-992 0,-1-1-192 16,1 1-32-16,-2-1-16 0,2 1-432 0,-1-2-96 16,2-3 0-16,-1-1-128 0,1-1 0 0,-3 1 0 15,0-2 0-15,-2 2 0 0,-2 1 0 0,-2 5 0 16,-2 2 0-16,-2 1-144 0,-2 5 144 15,-2 2 0-15,-2 2 0 0,-2 1 0 0,-3 4 0 0,-3 3 0 16,-2 1 144-16,-2 4-144 0,0 1 192 0,-4 1-192 16,-3 6 192-16,-3 3-192 0,-3 5 192 0,-1 1-64 15,-2 7 0-15,0 0-128 0,-2 8 224 0,0 2-64 16,1 2-16-16,1 1 0 0,1 5 544 0,0 2 96 16,2 5 32-16,0 0 0 0,-1 2-16 0,3-1 0 0,2-2 0 15,5-8 0-15,4-7-416 0,4-3-64 16,4-5-32-16,5-4 0 0,3-1 0 0,5-5 0 15,3-2 0-15,5-4 0 0,3-2-64 0,4-3-16 0,6-3 0 0,2-6 0 16,3 2 0-16,4-4 0 0,3-4 0 0,5 0 0 16,-1-3-208-16,4 2 0 0,3-6 0 0,2 4 0 31,2-4-416-31,2 1-32 0,-1 2 0 0,-2-5-12368 0,-3 2-2480 0</inkml:trace>
  <inkml:trace contextRef="#ctx0" brushRef="#br0" timeOffset="35865.42">28652 8155 14735 0,'0'-2'1312'0,"0"0"-1056"0,0 0-256 0,1 0 0 0,1 0 576 0,-1 2 48 0,0-5 16 0,2 0 0 0,1-1 800 0,0 0 160 0,2 1 48 0,-2 4 0 0,1-2-496 0,-1 6-80 15,-2 3-32-15,2 0 0 0,0 8-16 0,-1 2 0 16,2 6 0-16,-1 3 0 0,1 6-256 0,0 1-64 16,1 4-16-16,3 1 0 0,-2 0-224 0,2 1-32 15,-2 1-16-15,1-2 0 0,-1-4-176 0,0 1-48 16,1-2 0-16,-2-4 0 0,0 1 96 0,0-7 16 16,2-1 0-16,-3-5 0 0,1-4-48 0,-2-1 0 15,-1 1 0-15,0-9 0 0,-2 1 112 0,-1-2 16 16,0-2 0-16,-1-3 0 0,-2-3-64 0,1-1 0 15,-3 1 0-15,-1-4 0 0,0-2 32 0,-3-3 0 0,-1-1 0 16,0 0 0-16,-1-5-128 0,1 1-32 16,-1-2 0-16,-1-3 0 0,1-1-192 0,-1-2 176 15,1-4-176-15,0-3 160 0,0 0-160 0,1-3 0 0,1-2 0 16,2 1 0-16,0-1 0 0,2-1 0 0,1 2 0 16,3-1 0-16,1 1 0 0,3 2 0 0,2 2 0 0,4-1 0 15,2-1 0-15,4 5 0 0,2 1 0 0,-1 3 0 16,1 5 0-16,-3 4 0 0,1 0 0 0,1 3 0 15,-1 5-128-15,-1 3 128 0,2 2 0 0,-1 4 0 16,-1 4 0-16,0 1 0 0,1 3 0 0,0 4 0 16,1 2 0-16,0 2 0 0,-1 1-144 0,0 4 144 15,-1 0 0-15,-1-3 0 0,-3-2-128 0,-2 3 128 16,2-1-624 0,-1 6-64-16,0-2-16 0,-3 2 0 0,0-1-1536 0,-2-1-320 0,-1-1-64 15,0-1-12032-15</inkml:trace>
  <inkml:trace contextRef="#ctx0" brushRef="#br0" timeOffset="36316.15">29080 8291 13823 0,'2'-3'608'0,"1"-2"128"0,2 1-592 0,-1 0-144 0,-1 4 0 0,1-2 0 0,1 0 0 0,1-3-224 0,5 2 48 0,4-6 16 0,4 2 1936 0,0-3 384 0,1 1 80 0,-1-1 0 0,-1 2-192 0,0-2-64 0,-1 0 0 0,0 0 0 16,1-1-432-16,-2 0-80 0,1-2-32 15,0 1 0-15,-1 0-656 0,0-2-128 16,0-1-16-16,-1 2-16 0,0-2-320 0,-2-1-64 0,-1 0-16 0,-2 1 0 16,0-1 16-16,-3 2 0 0,-1-1 0 0,-1-1 0 15,-1 1-112-15,-3 2-128 16,-2-2 176-16,-2 1-176 0,1 1 0 0,-4 0 0 0,-2 2 0 0,-2 1 0 15,-1 3 0-15,-2 2 0 0,-2 4 0 0,-2 1 0 16,-1 6 448-16,0 4 0 0,-2 2-16 0,1 4 0 16,0 3-288-16,-1 4-144 0,1 6 160 0,0 2-160 15,0 3 128-15,2 1-128 0,1 1 0 0,0 4 144 16,-1 4-144-16,3-2 128 0,1 1-128 0,3-5 128 16,3 1-128-16,2-5 160 0,2-3-160 0,5-1 160 0,1-2-160 15,4-3 0-15,3-3 0 0,2-2 0 16,3-3 0-16,2 0 0 0,4-8 0 0,4 0 0 15,2-5 0-15,1-3 0 0,2-2 0 0,1-3 0 16,2-5-160-16,3 0-64 0,3-4-16 0,1-3-11600 16,1 0-2336-16</inkml:trace>
  <inkml:trace contextRef="#ctx0" brushRef="#br0" timeOffset="36989.25">30257 7968 8463 0,'6'-18'176'0,"-2"4"32"0,1 2 16 0,-3 3 32 0,1 3-256 0,-2 2 0 0,2 1 0 0,-1-6 0 0,3-5 2128 0,0-4 368 15,1-1 80-15,-2 0 16 0,-2 0 288 0,-2 3 48 0,-2 4 16 0,-2-1 0 16,-3 3-1008-16,-3 4-192 0,-1 1-32 0,-5 1-16 16,-2 4-592-16,-1 3-112 0,-5 1-32 0,1 4 0 15,-3 2-560-15,-2 3-112 0,1 3-32 0,-2 0 0 16,-1 5-256-16,1 1 128 0,2 4-128 0,3-1 0 15,1 1 0-15,2 2 0 0,3 1 0 0,3-1 0 16,2-3 192-16,5 1-192 0,3-4 192 0,4-4-192 16,2-1 0-16,1-3 0 0,5 0 0 0,1-4 0 15,2-1 0-15,4-6 0 0,2 0 0 0,2-3 0 16,3-3 0-16,2 0 0 0,3-7 0 0,0 1 0 16,-1-5 0-16,0 2 0 0,0-4 0 0,-2-1 0 15,1-1 0-15,-2-3 0 0,0 2 0 0,-2-2 0 0,0-2 0 16,-3 0 0-16,2-1 0 0,-3-2 0 0,0 0 0 15,-1-5 0-15,-2 3 0 0,0-4 0 0,-2 1 0 16,-2 1 0-16,-1 2 0 0,-2 1 0 0,-1 7 0 16,-1 1 0-16,-1 3 0 0,-2 4 0 0,-2 6 0 0,-1 2 0 15,0 4 0-15,-2 0 0 0,-1 6 0 0,-1 0 0 16,0 4 0-16,-2 0 0 0,0 5 0 0,-1 1 0 16,-1 3 0-16,0 0 0 0,-1 4 0 0,0 1 0 15,0 2 0-15,1 0 0 0,1 1 0 0,2 2 0 16,1-1 0-16,2 1 0 0,3 0 0 0,2 5 0 15,3-2 128-15,1 5-128 0,3-1 0 0,4 1 160 16,0 1-160-16,2 1 128 0,2 2-128 0,0-6 128 16,2 2-128-16,1-2 128 0,-1-4-128 0,3 4 0 15,3-2 0-15,2 7 0 0,-1-5 0 0,-1 4 0 16,1-2 128-16,-5 0-128 0,-2-5 0 0,-4 0 0 0,-3-1 0 0,-5-2 0 16,-2-1 0-16,-4-2 0 0,-1-1 0 0,-2 1 128 15,-3 1 144-15,-3-1 32 0,-2-1 0 0,-2 1 0 16,-3-2-48-16,-5 2-16 0,-3-3 0 15,-3 1 0-15,-3-5 16 0,-3-2 0 0,-3 2 0 0,-4-3 0 16,0-1-96-16,-4-3-16 0,0-2 0 0,-1 0 0 16,-1-2-144-16,0-1 0 0,-1-4 0 0,1-3 0 15,1-2-256-15,3-2-16 0,1-2-16 0,3-4 0 16,2 1-880 0,4 0-176-16,4-4-48 0,3 1-16080 0</inkml:trace>
  <inkml:trace contextRef="#ctx0" brushRef="#br0" timeOffset="37352.32">30768 7715 37775 0,'-5'0'1664'0,"0"0"368"0,0 0-1632 16,3 0-400-16,0 4 0 0,2-3 0 0,2 1 144 0,-2 5-144 0,0 1 160 0,1 3-160 0,0 7 192 0,4 1-48 0,0 4-16 0,2-1 0 0,2 4 0 0,1 1-128 0,1-1 192 0,0 3-64 15,2 1-128-15,-2-4 0 0,0 2 0 0,-1-2 0 16,0 0 0-16,-2-2 0 0,0-4 0 0,-1 1 0 16,-2-2 0-16,1-3 0 0,-2-4 0 0,0-4-176 31,-2-2-192-31,-1-4-32 0,1-2-16 0,-2-2-16368 0</inkml:trace>
  <inkml:trace contextRef="#ctx0" brushRef="#br0" timeOffset="37524.64">30668 7306 30399 0,'-14'-8'1344'0,"5"6"288"0,3 1-1312 0,3-2-320 0,3 3 0 0,1 3 0 0,0-3 176 16,2 1-48-16,0 1 0 0,2-1 0 0,3 2-128 0,1 1 0 15,4 2-160-15,3-1 160 16,2 2-1904-16,2 2-272 0,4 1-64 0,2 2-16 0</inkml:trace>
  <inkml:trace contextRef="#ctx0" brushRef="#br0" timeOffset="37936.68">31335 7526 11967 0,'2'-5'1072'0,"-2"1"-864"0,1 0-208 15,-1 2 0-15,0 1 880 0,0-2 128 16,0 3 16-16,0-4 16 0,-1 0 1088 0,-1 0 224 0,-1 0 32 0,-2 0 16 15,-3 4 0-15,0 2 0 0,-3 3 0 16,-2 2 0-16,0 3-1120 0,-2 2-240 0,-3 4-32 0,1 3-16 16,-1 6-480-16,-2 1-80 0,-1 2-32 0,0 0 0 15,0 5-144-15,2-2-16 0,2-1-16 0,1 0 0 16,2-1-224-16,4-2 144 0,2-5-144 0,1 0 128 16,4 1-128-16,2-5 0 0,1-1 0 0,2-2 0 15,2 1 0-15,1-3 0 0,2-1 0 0,3 0 0 0,2-2-160 16,2-3 160-16,3-1 0 0,3-3-144 0,4 0 144 15,-1-3 0-15,3-5 0 0,0 1-128 0,1-2-48 16,0-1 0-16,-1-2 0 0,-2-3 0 0,-2-2 176 0,-1 2-208 16,-1-4 80-16,-2-2 128 0,-3 5-128 15,0-6 128-15,-2 3 0 0,-2 0 0 0,-3-3 0 0,-2 3 0 16,-2-2 0-16,-4 2 0 0,0-7 144 0,-4 1-144 16,1-3 160-16,-3 2-160 0,-3-2 224 15,-2-2-48-15,-2 1-16 0,-1-2 0 0,-2 2-160 0,-3-3 0 16,0 4 0-16,1 3 0 0,-3 2 0 0,1 3 0 15,-1 6 0-15,2 2 0 0,2 3-272 0,1 2 16 16,3 2 0-16,0 1-10976 16,3 2-2192-16</inkml:trace>
  <inkml:trace contextRef="#ctx0" brushRef="#br0" timeOffset="38446.87">31593 7601 17503 0,'-3'8'1552'0,"2"0"-1232"0,3 0-320 0,-2-3 0 0,2 0 176 0,-1 1-32 0,-1 5 0 0,0 6 0 0,0 8 800 0,1 0 144 0,-1 3 48 0,0-6 0 0,-1-3 576 0,1-3 112 0,-1-2 32 0,-1-5 0 0,1 3-224 0,0-6-32 16,-2-2-16-16,2-1 0 16,1 0-544-16,-1-3-96 0,1 0-32 0,0 0 0 0,0-4-272 0,0-1-48 15,1-1-16-15,0-2 0 0,-1 8-272 0,3-22-64 16,-1 10-16-16,1-7 0 0,-1-1-224 0,2-2 144 16,0-6-144-16,-1-1 128 0,2-4-128 15,0-3 0-15,0-2 0 0,2-6 0 0,-1 2 0 0,0 2 0 16,0 0 0-16,0 2 0 0,0 2 0 0,-1 2 0 15,2 1 0-15,-1 5 0 0,1 3 0 0,1 3 0 16,-1 6 0-16,2-2 0 0,-1 7 0 0,1 2 0 16,0 3 0-16,1 3 0 0,-1 3 0 0,1 3 0 15,3 6 0-15,-1 1 0 0,3 6 0 0,0 2 0 16,0 1 0-16,2 3 0 0,1 4 0 0,2 0 0 16,4 5 0-16,2 0 0 0,1 1 0 0,1 3 192 0,-2-4-32 15,3 2 0-15,-2 4-32 0,1 0-128 0,0-1 192 16,-1 3-64-16,-1 0-128 0,-2-1 0 0,1 1 144 15,-1-3-144-15,-2 1 0 0,-1-6 0 16,-2-3 0-16,-2-2 0 0,-1-6 0 0,-1-3 0 0,-4-1 0 16,0-6 0-16,-2-4-288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6:15:29.3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6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4-09-17T16:17:10.917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16811 3710 34095 0,'-15'-2'3024'0,"4"1"-2416"0,5 1-480 0,5 0-128 0,1 0 192 0,-2 0 0 0,-3 0 16 0,-3 0 0 0,0 0 112 0,3 0 32 0,5 0 0 0,5 0 0 0,6 0-208 0,4 0-144 15,5 3 192-15,1 0-192 0,1 1 0 0,1 0 0 16,-1 2 0-16,-1 3 0 0,-3 0 0 0,0 4 0 16,-5 0 0-16,0 5 0 0,-3-1 0 0,-2 4 192 15,1-2-48-15,0 0 0 0,0 1 496 0,3 1 80 16,4 1 32-16,2 1 0 31,7 5-192-31,3-3-48 0,1 3 0 0,0-5 0 0,4 3-256 16,0-2-48-16,4 5-16 0,5 3 0 15,5 0-192-15,1 5 176 0,7 4-176 0,-1 0 160 16,2-2-160-16,-2 2 0 0,2 2 0 0,0 2 0 16,-2 2 0-16,-1 1 0 0,-2 2 0 0,4 4 0 0,4 5-128 0,0 3 128 0,-1 4 0 0,-1-6 0 15,-3-3 0-15,3 5 0 0,7 2 0 0,7 2 0 0,7 3 0 0,1-1 0 0,-1-5 0 0,1 0 0 16,4 0 0-16,7 4 0 0,7 5 0 0,3 1 0 16,0 2 224-16,0-4 64 0,2 0 16 0,0-1 0 15,1 9-144-15,-2 4-32 0,1 2 0 0,-5 0 0 16,-9-12 80-16,4 9 16 0,2 9 0 0,0 1 0 15,-1 3-224-15,1-3 0 0,-1-3 0 0,-1-1 0 0,-3 1 0 16,2-3 0-16,3-2 0 0,-1-3 0 0,-2-6 0 0,2 3 0 16,1-4 0-16,1 4 0 0,4-5 0 0,0 0 0 15,-2-4 0-15,-6-2 0 0,-7-4 0 0,4 0 0 16,5 3 0-16,-4-2 0 0,-4-1 160 0,-3-4 32 16,-3-2 16-16,-4-5 0 0,-4 1-208 0,-1 4 144 15,0 0-144-15,-9-2 128 0,-4-2-128 0,-6-3 0 16,0 0 0-16,-7-6 0 0,-2 1 0 15,-5-1 0-15,-3-2 0 0,-6-1 0 16,-2-1 0-16,-4-4 0 0,-1 1 0 0,-2-5 0 0,0-4 0 0,-3-2 0 16,0-1 0-16,-1-5 0 0,1-2 0 0,-2-3 0 15,0-1 0-15,-2-4 0 0,1-2 0 0,-3 1 0 16,0-5 0-16,-2 0 0 0,0-2 0 16,-3-1 0-16,0 2 0 0,-2-3 0 0,0-3 192 15,-1 2-64-15,-1-1 0 0,1-2 0 0,-1 1 0 0,0 0 0 0,0-4 0 16,-1 1 0-1,2-4-512-15,-1 0-96 0,-1 2-32 0,4-12 0 0</inkml:trace>
  <inkml:trace contextRef="#ctx0" brushRef="#br0" timeOffset="3217.87">19985 6394 20271 0,'1'-2'1792'0,"-1"1"-1424"0,2-2-368 0,-1 3 0 0,-1-2 544 16,1 0 32-16,0 0 16 0,2-2 0 0,-1 2-592 0,1-2 0 0,-2 0-144 0,-1 2 144 0,0 2 0 0,-1 0 0 0,0 0 0 16,-1 0 0-16,0 2 320 0,1-2 128 0,-1 0 16 0,2 2 16 0,0-2 992 0,0 0 192 0,0 0 32 0,0 0 16 0,0 0 32 0,0 0 16 0,0 0 0 0,13-20 0 15,-8 14-784-15,0 2-144 0,1-2-48 0,1-1 0 0,1 3-384 0,0-3-80 0,1 2 0 0,0-1-16 0,-1 4-304 0,0-4 128 0,-1 2-128 0,0-1 0 16,1 0 0-1,-2 0 0-15,2 1 0 0,-1-2 0 0,0 2 0 16,0-1 0-16,0 1 0 0,-1 1 0 0,-1-1 320 0,0 2-64 0,0-2 0 0,-1 2 0 16,1 2-32-16,-2-3-16 0,1 2 0 0,-3 1 0 0,2 1-80 15,-3 2-128-15,1-1 176 0,-2 2-176 16,0 2 0-16,-3 0 0 0,0 0 0 0,0 1 0 16,1-4 0-16,-2 0 0 0,1 1 0 0,-1-1 0 0,1 0 0 15,-1-1 0-15,2 2 0 0,-2-4 0 0,-1 1 0 16,-1 2 0-16,0 0 0 0,0 0 0 0,-1-1 0 15,1-1 0-15,-1 4 0 0,0-3 0 0,-1 1 0 16,2 2 0-16,-2-1 0 0,1 2 0 0,1-2 0 16,-2 2 0-16,1 3 0 0,-1-2 0 0,0 2 0 0,1-2 0 15,-1 2 0-15,-1 0 0 0,0-2 0 0,0 2 0 16,2-3 0-16,-1 0 0 0,0 0 0 0,1-2 0 16,0 2 0-16,2-2 0 0,0-1 0 0,-1 2 0 15,-1 2 0-15,0-4 0 0,1 4 0 0,0-4 0 0,0 1 0 16,-1 1 0-16,1-1 0 0,-1-2 0 15,3-1 0-15,-1 2 0 0,2 0 0 0,-1-3 0 16,2 3 0-16,-1-3 0 0,2 1 0 0,-2 2 0 16,1-3 0-16,0 2 0 0,0-2 0 0,1 0 0 15,-1 0 0-15,2 0 0 0,-1-2 0 0,-1 2 0 0,2 0 0 16,-2 0 0-16,1 0 0 0,-2 0 0 0,1 0 0 16,-1 2 0-16,0-1 0 0,-1 2 0 0,0 1 0 15,-1-1 0-15,1 2 0 0,0-1 0 0,1 2 0 16,-1-2 0-16,3 1 0 0,-2-2 0 15,1 4 0-15,-1-1 0 0,1 0 0 0,0 1 0 0,-1 2 0 0,0 1 0 16,1-1 0-16,-4 2 0 0,1 0 0 0,-1 1 0 16,-2 2 0-16,-2-1 0 0,0 5 0 0,-2-2 0 15,0 2 0-15,-1 0 0 0,1 0 0 0,-1 1 0 16,2-3 0-16,-1 2 0 0,1 1 0 0,0-3 0 16,2 0 0-16,-1 0 0 0,-1 4 0 0,0-1 0 0,1 2 0 0,-3-2 0 15,1 4 0-15,-2-2 0 0,1 2 0 0,1-2 0 16,2-2 0-16,-2-2 0 15,3-1 0-15,0-4 0 0,3 0 0 0,0-5 0 16,0-1 0-16,2-2 0 0,1 1 0 0,-1-5 0 0,2 0 0 0,1-3 0 16,0 0 0-16,2 0 0 0,0-1 0 0,2-2 0 15,0 3 0-15,-1 0 0 0,3-3 0 16,1 2 0-16,0 2 0 0,-1-1 0 0,1 2 0 0,-2 1 0 16,1 0 0-16,-2 0 0 0,2 0 0 0,0 0 0 15,0 0 0-15,-1-2 0 0,2-2 0 0,1 0 0 16,2-2 0-16,2-3 0 0,1-3 0 0,3-2 0 15,0-3 0-15,4-3 0 0,1-2 0 0,2-4 0 16,5-2 0-16,3-3 0 0,2-4 0 16,5-3 0-16,2-3 0 0,0 3 0 0,-1-3 0 0,-1 6 0 0,-1 3 192 15,2-3-192-15,3 1 416 0,-1-1-32 0,1 0 0 16,-2 3 0-16,-1 4-384 0,-2-1 0 0,-2 2 0 16,-2 4 0-16,-1-4 0 0,-4 3 0 15,-2-3 0-15,-1 3 0 0,0-3 0 0,-2 1 0 0,0 0 0 0,-1-2 0 16,1-1 0-16,0-2 0 0,0 0 128 0,0 2-128 15,1-2 0-15,1 2 128 0,-1 1-128 0,0 3 0 16,-1 2 0-16,0 1 0 0,-1 3 0 16,-1 0-176-16,-3 0 176 0,-2 0 0 0,1 3 0 0,-2-1 0 15,-2 3 192-15,-1-1 64 0,-2 2 0 16,1 0 16-16,0 1-144 0,-1 2-128 16,0-2 192-16,2 2-192 0,-1-4 0 0,3 2 0 0,1-1 0 15,2 1 0-15,1-4 0 0,1 4 160 0,2-4-160 0,1-1 128 0,1 1-128 16,0-2 0-16,0 2-160 0,-1 1 160 0,1 1 0 15,0-3 0-15,-2 3 0 0,1-2 0 0,-2 2 0 0,-2 0 0 16,-2 2 0-16,-2-1 0 0,-3 3 0 0,0 0 0 16,-4 4 0-16,-1 0 0 0,-2 0 0 0,-1 2 0 15,1-1 0-15,-2 1 0 16,0 1 0-16,0-1 0 0,0 2 0 0,2-5 0 16,1 4 0-16,0-3 0 0,2-1 0 0,2-1 0 0,0 1 0 15,0 0 0-15,1-2 0 0,-1 2 0 0,1-2 0 0,-2 1 0 16,1 0 0-16,-2 0 0 0,0 0 0 0,-2 2 0 15,-2 0 0-15,1 0 0 0,-2-1 0 0,0 1 0 0,-2-1 0 0,-1 1 0 16,1-1 0-16,-3 1 0 16,0 1 0-16,-1 2 0 0,0 1 0 0,-2 0 0 15,0 2 0-15,-1 0 0 0,0 0 0 0,1 0 0 16,-1 0 0-16,0 2 0 0,2-2 0 0,-1 0 0 0,1-2 0 0,1 2 0 16,1 0 0-16,0 0 0 15,1-3 0-15,0 2 0 0,1 1 0 0,-1-2 0 0,2 2 0 16,-2-3 0-16,-1 2 0 0,1 1 0 0,-2 0 0 15,0 0 0-15,-3 1 0 0,-1 2 0 0,-1-1 0 0,-1 2 0 16,-2-2 0-16,-2 2 0 0,-1 0 0 16,-3 0 0-16,-2 2 0 0,0 0 0 0,-2 0 0 0,2 3 0 15,0-3 0-15,1 0 0 0,-1 2 0 0,3 0 0 16,-1-2 0-16,3 1 0 0,-2-1 0 0,3 1 0 0,0-4 0 16,1 3 0-16,1-2 0 0,2-2 0 0,0-1 0 0,2-1 0 15,0 3 0-15,0-3 0 0,1 0 0 0,2-3 0 16,1 2 0-16,0-5 0 15,1 3 0-15,2-3 0 0,-1 0 0 0,4-1 0 16,0 0 0-16,4-1 0 0,1 0 0 0,1 2 0 16,4-3 0-16,1 3 0 0,4 0 0 0,3 0-144 0,3 2 144 0,1 0 0 15,0 0 0-15,2 2 0 0,2 2 0 0,1-2 0 16,0 4 0-16,-1-2 0 0,-3 2 0 0,2 0 0 16,0-2 0-16,0 0 0 0,-3 0 0 0,-2 0 0 15,-2-2 0-15,-1 0-128 0,0 0 128 0,-4-1 0 16,1 2 0-16,-2-3 0 0,-1 2 0 0,2-2 0 15,-4-1 0-15,3 2 0 0,-1-1 0 0,-1-1 0 16,0 4 0-16,-1-3 0 0,1 2 0 0,-1 2 0 0,-2 0 0 16,1 2 0-16,-2-1 0 0,-1 3 0 0,-1 1 0 15,-1 1 0-15,0 1 0 0,-2 2 0 0,0-1 0 0,-1 0 0 16,-1 2 0-16,-1 2 0 0,-1 1 0 0,-1-1 0 16,-1 1 0-16,1 0 0 0,-1 2 0 0,-2-1 0 15,2 0 0-15,2 3 0 0,-2-1 0 0,0-4 0 16,1 4 208-16,-1-4-16 0,0 2-16 0,0-2 0 15,0 3 240-15,0-4 48 0,0 4 16 0,1-2 0 16,0-1-480-16,0 2 0 0,2 0 0 16,-1-1 0-16,2 3 0 0,0-3 0 0,1 2 0 0,0-1 0 15,1 4 0-15,0-2 0 0,3 1 0 0,0 1 0 16,2-2 0-16,0 3 0 0,3-3 0 0,-1-1 0 16,3-2-768-1,2 0-64-15,2-6 0 0,1-2-19296 0</inkml:trace>
  <inkml:trace contextRef="#ctx0" brushRef="#br0" timeOffset="4450.89">21654 4839 12895 0,'2'-5'1152'0,"-1"0"-928"0,1 2-224 0,0 0 0 0,-1 0 512 0,1-1 64 0,2-4 16 0,1-2 0 0,4-6 288 0,-2 0 48 0,-1-2 16 0,0 5 0 0,-2 0 48 16,0 3 16-16,-4 1 0 0,0 2 0 0,-1 1 240 0,-2 0 48 16,-2 2 16-16,0-2 0 0,0 4-368 0,-2-2-80 15,0-2-16-15,-3 2 0 16,-2-1-368-16,0 1-80 0,-4 2-16 0,-3-2 0 16,1 4 48-16,-4-2 0 0,-2 4 0 0,-2-2 0 62,0 4-192-62,0 2-48 0,-2 3 0 0,1-2 0 0,1 4 448 0,1 0 96 0,1 4 16 16,3-2 0-16,3 0-96 0,3 2-16 0,1 4 0 0,2 0 0 0,2 0-480 0,2 3-160 0,0-2 0 0,2 1 0 0,1-2 0 0,3 0 0 0,2 1 0 0,2-1 0 0,2-4 0 0,2-2 0 15,1 0-192-15,3-1 192 0,4-2 0 0,-1-2 0 16,3-1-128-16,2-2 128 0,-1-4 0 0,0-1 0 0,1-1 0 16,-1-3 0-16,3-2 0 0,0-2 0 15,1-3 0-15,0 0 0 0,0 0 0 0,-2-3 0 16,1 2 0-16,0-4 0 0,-1 1 0 0,-2-1 128 15,0-1-128-15,-2 2 0 0,0-4 128 0,-4 3-128 0,0-2 0 0,-3 0 0 16,-1 1 0-16,-2 1 0 0,0 0 128 0,-3 2-128 16,1 2 0-16,-3 2 0 0,0 1 0 0,-1 1 0 15,1 4 512-15,-3-2-16 0,2 2 0 0,-2 2 0 16,1 0-304-16,-1 2-48 0,0 0-16 0,0 0 0 16,0 4-128-16,0-1 128 0,2 1-128 0,0 1 128 15,1 3 0-15,0 0-128 0,2 0 192 0,1 3-64 16,0-1 96-16,3 6 16 0,2-1 0 0,1 5 0 15,2-1 16-15,1 2 16 0,0 2 0 0,2-1 0 16,2 4-48-16,1 1-16 0,2 2 0 0,1-1 0 0,-3-2 48 16,0-1 0-16,2 1 0 0,1-2 0 0,1 2-256 0,1 0 0 15,0-2 0-15,0-1-160 0,-1-2 160 0,0-1 0 16,-1-4 0-16,-1-1 0 0,-2-5-256 16</inkml:trace>
  <inkml:trace contextRef="#ctx0" brushRef="#br0" timeOffset="6838.88">21406 4410 5519 0,'-4'2'496'0,"2"-2"-496"0,1 0 0 0,1 0 0 0,0-2 1232 0,-2 2 160 0,0-2 16 0,-2 2 16 0,0-2 272 0,-2-2 48 0,1 2 16 0,-1-2 0 0,1 4 0 0,-1-3 0 16,-1 3 0-16,0 0 0 0,0 3-960 0,-2-2-192 0,1 4-32 15,-2-1-16-15,0 0-320 0,0-1-64 16,0 2-16-16,1-1 0 0,1 0 352 0,-2-2 64 16,2 2 0-16,0-2 16 0,0 1 432 0,1-3 64 0,1 1 32 0,1-1 0 15,0-1-288-15,0-2-48 0,1 0-16 0,3 0 0 16,0-3 32-16,-1 2 0 0,4-2 0 0,0 0 0 16,2 2-304-16,1-1-64 0,0 1-16 0,1 1 0 15,3 0-224-15,-1 0-32 16,2 0-16-16,1 2 0 0,4-4-144 0,0 4 0 0,2-2 0 0,1 3 0 15,0-2 0-15,3 2 0 0,1-2 0 16,3 2 0-16,2-2 0 0,-1 2 0 0,0-2 0 0,3 0 0 0,0 0 0 16,4 2 0-16,0-4 0 0,-1 4 0 0,2-2 0 15,-2 0 0-15,-1 2 0 0,-4-2 0 0,0-1 0 16,-2 2 0-16,-2-1 0 0,-2-2 0 16,-1 4 0-16,-3-2 0 0,-2 2 0 0,-1 0 0 0,-4 2 0 15,0-2 0-15,-4 4 192 0,0-4-64 0,-4 0-128 0,1 0 0 16,-3 0 0-16,0 0 0 0,-3 0 0 15,0-4 0-15,-1 4 0 0,-3-2 0 0,-2-2 0 0,-1 1-176 16,-2 0 176-16,-3-4-128 0,-1-1 128 0,-3 0 0 16,-1-1 0-16,-3-4 0 0,-2 1 0 0,0-4 0 15,1-3 0-15,-2 3 0 0,2-2 0 16,0-2 0-16,1 1 0 0,2 1 0 0,0-2 0 16,1 1 0-16,3-2-176 0,1 2-17424 0</inkml:trace>
  <inkml:trace contextRef="#ctx0" brushRef="#br0" timeOffset="16594.82">18515 1753 11967 0,'-5'24'1072'0,"1"3"-864"0,3-5-208 0,1-3 0 16,0 3 448-16,-1 13 32 0,0 28 16 0,-4 38 0 0,-3 35-496 0,-1 22 0 15,2 14 0-15,1-8 0 0,3-20-128 0,3-6 128 0,4-4-192 16,2-6 192-16,3-6 0 0,2-1 0 0,0-1 0 0,3-2 0 0,1-2 448 0,2 0 192 0,3-2 32 0,1 5 16 0,-1 6 256 0,1-12 48 16,3-10 16-16,2-3 0 0,3-5-752 0,-1-7-256 15,2-5 144-15,-4-11-8784 0</inkml:trace>
  <inkml:trace contextRef="#ctx0" brushRef="#br0" timeOffset="17031.82">20281 2003 33167 0,'-3'8'2944'0,"-1"4"-2352"16,2 3-464-16,1-2-128 0,0 3 320 0,-1 7 32 0,0 17 16 0,-2 26 0 16,-1 26-368-16,-2 21 0 0,-1 23 0 0,0 7-192 15,-3-1 192-15,-3 6 0 0,-1 5 0 0,0-2-128 16,2-6 128-16,2-8 0 0,3 2 0 16,6-11-128-16,4-3 128 0,8-5 0 0,4-1 0 15,5 0 0-15,2-7 0 0,4-4 128 0,2 2-128 0,1-3 128 16,0-1-128-16,-4-9 0 0,-2-2 0 0,-1 4 0 15,0 5 0-15,-3-6 0 0,-2-13 0 0,-1 3 0 16,-2 4-160-16,-3 0-48 0,-3-3-16 0,-2-3-14784 16</inkml:trace>
  <inkml:trace contextRef="#ctx0" brushRef="#br0" timeOffset="17478.5">22291 3106 35935 0,'-8'41'1600'0,"0"-3"320"0,2 7-1536 0,2-4-384 16,3-9 0-16,1 5 0 0,-1 23 0 0,-2 42-240 0,-2 46 48 0,-1 43 0 0,-1 29 192 0,-1-4 0 0,0-8 0 0,-2-13 0 0,0-4 0 0,-4-2 0 0,0 4 144 0,-4-3-144 0,-2 0 256 0,-2-1-64 0,0-5 0 0,-2-5 0 0,2-2-336 15,4-12-80-15,4-12-16 0,9-18 0 16,4-25-224-16,5-9-48 16,4-3-16-16,3-8 0 0,3-5 400 0,3-4 128 0,2-4 0 15,-1-7 0-15,-2-2-320 0,5-1 32 0,8 2 16 0,3-2-14288 16</inkml:trace>
  <inkml:trace contextRef="#ctx0" brushRef="#br0" timeOffset="17917.06">23699 3585 37775 0,'-18'15'1664'0,"5"3"368"0,0 8-1632 0,6-1-400 0,4-2 0 0,5 2 0 15,-1 10 240-15,-1 28-48 0,1 41 0 0,2 38 0 16,0 26-432-16,2 9-80 0,-2 6-32 0,-3-3 0 16,-3-6-608-16,-4-3-112 0,-4 0-16 0,-3 0-16 15,-1-4 528-15,-1-8 96 0,-2 1 32 0,-3-2 0 0,-3 3 448 0,-3 1 0 16,-3 0 0-16,-2-4 0 15,-3-5 0-15,3-13 128 16,3-10-128-16,4-20 160 0,5-17-704 0,4-18-144 0,4-12-16 0,2-8-16 16,2-8-272-16,2-7-48 0</inkml:trace>
  <inkml:trace contextRef="#ctx0" brushRef="#br0" timeOffset="18670.32">24941 6277 41471 0,'-3'-3'3680'0,"1"0"-2944"0,2 0-592 0,2 1-144 0,0 0-384 0,0 0-128 0,2-2 0 0,1-4-16 0,3-2-704 0,1-4-144 0,4-3-32 0,0-1 0 0,2 0 1408 0,0-3 0 0,1 1 256 0,-1 0-16 0,4-4 128 0,-1-2 16 0,2-2 16 0,-2 2 0 0,1-4 288 15,1 0 48-15,-2-4 16 0,0 0 0 0,0-2-304 0,1-2-48 0,-1-3-16 0,1-4 0 0,-2 5-384 0,-1-4 128 16,0 3-128-16,0 2 0 0,-2-1 0 0,0 4 0 0,-2 4 0 15,-2 8 0-15,0 1 0 0,-4 8 0 16,-1 6 0-16,-3 2 0 0,0 7 0 0,-2 0 0 16,0 3 0-16,0 3 0 0,1 5 0 0,-2 4 0 15,-1 1 0-15,1 6 0 0,0 6 0 0,0 7 0 16,-1 2 0-16,1 8 0 0,0 6 0 0,-2-1 0 0,1-3 0 16,-2 4 0-16,-1 0 0 0,2 2 0 0,-1-5 0 15,1-1 0-15,1 4 0 0,1-3 0 0,1 5 0 0,0-8 0 16,2-4 0-16,1-9 0 0,0-4 0 0,1-3 0 15,3-7 0-15,0-5 0 0,0-3 0 0,2-4 0 16,-1-2 0-16,2-7 0 0,1-1 0 0,2-4 0 16,-1-3 144-16,3-4 0 0,1-7 0 0,0-4 0 15,0-5 176-15,2-8 16 0,0-5 16 0,1-7 0 0,-1-8 144 16,2-4 16-16,-2-8 16 0,2 2 0 0,-1-4-208 0,-2 4-32 16,0-3-16-16,0 5 0 0,-1 7-272 15,-2 4 0-15,3 4 0 0,-3 5 0 16,0 3 0-16,-4 3 0 0,1 2 0 0,-4 7 0 0,1 1 0 15,-2 3 0-15,-1 2 0 0,-1 1 0 0,-1 3-336 16,0 1-32-16,-2 4 0 0,2-1 0 16,-5 7-432-16,0 0-96 0,-2 4 0 0,-1 0-17808 15</inkml:trace>
  <inkml:trace contextRef="#ctx0" brushRef="#br0" timeOffset="19114.3">26341 6031 8287 0,'-2'-4'736'0,"-2"2"-592"0,0-1-144 0,2 2 0 15,-2 1 6448-15,1 0 1248 0,0 0 256 0,-3 1 48 0,-6 2-6128 0,-2 3-1232 0,-5 1-240 0,-2 5-48 0,-2 5-656 16,0 0-128-16,2 5-16 0,0 0-16 0,1 7 464 0,2 3 0 0,1 3 0 0,1 0 0 0,3 5 0 0,2-2 0 0,4 1 0 0,4-1 0 0,4 2 0 0,6-2-192 0,0-3 48 0,5-3 16 0,6 0-1040 0,3-4-208 16,2 0-32-16,6-6-16 0,2-5 688 0,2-2 144 0,2-5 16 0,-1-6 16 0,0-4 560 0,-2-4 0 0,2-4 0 0,-3-4 0 0,-1-3 768 0,-3-3 96 0,-1-2 32 0,-1-6 0 0,0-5 480 0,-3-4 96 15,-4 1 32-15,-2-5 0 0,-2 1-448 0,-7 0-96 0,-2-2 0 0,-5-1-16 0,-3 2-544 0,-6-1-96 16,-3 4-32-16,-4 4 0 0,-4 4-80 0,-1-1 0 16,0 7-16-16,-4 4 0 0,-1-1-176 0,-4 3 0 15,-3 4 0-15,-4-1 0 0,0 3 0 0,-2 0 0 16,-1 4-192-16,-2-4-18864 0</inkml:trace>
  <inkml:trace contextRef="#ctx0" brushRef="#br0" timeOffset="24159.09">25109 7895 31327 0,'4'-2'2784'0,"0"0"-2224"0,-3 2-560 0,-1 2 0 0,0-2 704 0,1 2 16 0,1 0 16 0,0 0 0 0,2 4 352 0,-1 1 64 0,-1 2 0 0,-1 1 16 0,-1 3-592 0,-1-1-128 16,-1 4-32-16,1-3 0 0,1 3-96 0,0-2 0 16,-1 0-16-16,1 1 0 0,1 2-144 0,2 2-32 15,-1 2 0-15,2 1 0 0,0 0-128 0,-1 4 0 16,1-1 0-16,0 0 0 0,-2 2 0 0,1-2 0 0,-1-1 0 15,1-1 0-15,-1-4 0 0,-1 0 0 0,1-3 0 16,-2-4 0 0,1-2-704-16,0-3-112 0</inkml:trace>
  <inkml:trace contextRef="#ctx0" brushRef="#br0" timeOffset="24350.1">25133 7539 43311 0,'-4'-3'3840'0,"2"-1"-3072"0,0 1-608 0,2 3-160 15,2 0-192-15,-1 0-80 0,0 0-16 0,-1-3 0 0,1 0 288 0,-1 0 0 16,0 0 0-16,0 2 0 16,-1 5-1728-16,1-1-224 0,1 3-48 0,-3 1-16 0</inkml:trace>
  <inkml:trace contextRef="#ctx0" brushRef="#br0" timeOffset="25002.41">25672 7889 40543 0,'-7'2'3600'0,"0"2"-2880"16,5 0-576-16,1 0-144 0,1 1 0 16,-2-1 0-16,-1 5 0 0,-3 10 0 0,-3 3 0 0,0 7 0 15,1 2 128-15,1-3-128 16,3 2 0-16,1-3 0 0,2-5 0 0,0-2 0 15,1-1 128-15,0-1 0 0,1-4 0 0,-1-2 0 0,1 0 128 16,-2-4 0-16,1-2 16 0,0-1 0 0,-1-4 16 0,1-2 0 16,0-1 0-16,0-5 0 0,1-3-160 0,0-2-128 15,2-3 144-15,-1-2-144 0,0-2 0 0,0 1 0 16,1-4 0-16,1-7 0 47,0-3 176-32,1-3-176-15,0 1 192 0,1 2-192 0,1 3 176 0,1 7-176 0,0 3 160 0,1 7-160 0,-2 3 208 0,2 6-48 16,0-1-16-16,1 4 0 0,2 4 0 0,0-1 0 0,2 3 0 0,1 3 0 0,1-3-144 0,1 4 0 0,1 3 0 0,0-1 0 0,-1 0 0 16,1 2 0-16,1 4 0 0,0-1 0 0,-2 1 0 0,1 1 0 15,1 3 0-15,1-2 0 0,0 2 0 0,-1-1 0 16,0 2 0-16,0 2 0 0,-1-5 0 16,1 1 0-16,-3-1 0 0,0-2 0 0,-1 1 0 0,-1-6 0 15,-2-1 0-15,-1-2 0 0,-2-3-480 16,-2-2-32-16,1-4 0 0,-2-2-18960 0</inkml:trace>
  <inkml:trace contextRef="#ctx0" brushRef="#br0" timeOffset="25432.68">26800 7517 2751 0,'-1'-4'256'0,"-2"1"-256"0,1 0 0 0,0-1 0 0,2 4 8352 0,0-2 1632 0,0 2 320 0,-1-4 64 0,0-4-8032 0,-2-2-1600 0,1-4-320 0,-4-3-64 0,0 0-176 0,-2-4-48 0,-1 1 0 0,-2-5 0 0,0 3-128 0,-1-3 0 15,-2 2 0-15,1 1 0 0,-2 3 0 0,1 0 0 16,1 3 0-16,0 4 0 0,2 2 0 0,0 5 160 15,0 4-32-15,1-2-128 0,0 6 352 0,0 0-32 16,0 0-16-16,2 3 0 0,-1 0-144 0,-1-1-32 16,1 4 0-16,1-3 0 0,-1 3-128 0,0 1 0 15,2 2 0-15,0-1 0 0,-1 4 0 0,2 3 0 16,0 5 0-16,1-1 0 16,1 0 0-16,2 4 0 0,0 5 0 0,2 5 0 15,0 3 0-15,2 2 0 0,0 1 0 0,2 2 0 0,0 1 0 0,1 5 0 0,0-3 0 16,-2 1 0-16,2-1 0 0,-1-2 0 0,0-1 0 0,-1 1 0 15,2-5 0-15,0 2 0 0,1 2 0 0,1-8 0 16,-1-2 0-16,0 0 0 0,-1-6 0 0,0-4 0 16,0-2-480-1,-2-4-128-15,2-3-32 0,-1-5 0 0,-3-1-2016 16,1-8-416-16</inkml:trace>
  <inkml:trace contextRef="#ctx0" brushRef="#br0" timeOffset="25639.23">26262 7763 41471 0,'-6'0'1840'0,"3"0"368"0,2 0-1760 0,0 0-448 0,2 3 0 0,1-3 0 0,2 0 256 0,1 3-16 16,4-1-16-16,4 3 0 0,7-2 32 0,2 1 16 15,3 1 0-15,4 1 0 0,3-2-272 16,1 0 0-16,4-2 0 0,0 2 0 15,0-4-672-15,-2 2-96 0</inkml:trace>
  <inkml:trace contextRef="#ctx0" brushRef="#br0" timeOffset="26415.38">27045 7976 35935 0,'6'0'1600'0,"-4"0"320"0,1 2-1536 0,-1-2-384 16,1 0 0-16,-1 0 0 0,1 0 256 0,0 0-32 0,5 0 0 15,2-2 0-15,2 1 336 0,2-2 64 0,2-3 16 0,-1 2 0 16,1-2-512-16,0-3-128 0,0 2 0 0,0-3 0 16,0 1 320-16,1-3 0 0,-1 0 0 0,2-2 0 15,-2 2 80-15,-1-3 16 0,-2 1 0 0,-1 2 0 16,-2 0-80-16,-2-1-16 0,-1 0 0 0,-2-2 0 16,-1 1-48-16,-3-2-16 0,-2 1 0 0,-3 2 0 15,-2 0-64-15,-4 3 0 16,-2 2-16-16,-3 4 0 0,-2 7-176 0,-3 0 0 0,-1 5 0 0,-1 3 128 0,-3 6-128 0,-2 4 0 15,1 1 0-15,0 1 0 0,2-1 0 0,2 0 0 16,3 0 0-16,3 3 0 16,3-3 0-16,0 1 0 0,3 1 0 15,3-4 0-15,1-1 0 0,1 3 0 16,0 3 0-16,1 1 0 0,2 5 0 0,0-3 0 0,2 0 0 0,3-2 0 16,1-1 0-16,2-5 0 0,3 1 0 15,0-5 0-15,4 0-128 0,2-3 128 0,1-4-160 0,5-2 160 16,0-5-816-16,3-2-64 0,4-2-16 0,1-5 0 15,3 1-1360-15,-1-4-288 0,0 0-48 0,-1-1-16 16,-3 1-560-16,2-2-112 0,0-2-32 0,0 2 0 16,-1-4 1696-16,1 0 336 0,-3-1 64 0,0-1 0 0,1 0 944 0,-1-2 272 0,0-1-128 15,-2-1 128-15,1-4-304 0,-1 3 16 0,-2 1 0 16,-4-1 0-16,0 3 288 0,-2-2 0 16,-3 3 0-16,-1 1 0 0,-4 1 1520 0,0 4 208 0,-1-2 32 0,-3 5 16 15,0 1 592-15,-3 5 112 0,0-1 16 0,-2 1 16 16,0 1-528-16,-3 2-96 0,0 1-32 0,-3 0 0 15,-2 1-704-15,-1 2-160 0,-2 3-32 16,-2 0 0-16,1 0-512 0,-4 4-96 0,1 0-32 0,-2 3 0 16,-1 1-320-16,-2 4 144 0,2 0-144 15,-3 3 0-15,4 5 0 0,1-3 0 16,2 1 0-16,2 0 0 0,2 3 0 0,3-1 0 0,1 0 0 16,5-1 0-16,3-1 160 0,3-5-160 0,1 1 128 0,4-5-128 0,-1-4 0 15,3-3 0-15,2 1 0 0,-1-5 0 0,2-3-176 16,0-2 176-16,4-5-128 0,-1-1 128 15,0-3-176-15,1-4 176 16,2-4-208-16,-1 0 80 0,1-7-112 0,-3-1-16 0,1-1 0 0,-3-3 0 16,-3-1-880-16,-2-1-176 0,-3-1-32 0,-1 3-16 15,-1 5 336-15,-2 3 80 0,-1 8 16 0,-2 6 0 0,0 4 1360 16,-1 4 272-16,-1 4 48 0,-1-1 16 0,-1 6 464 0,1 3 112 16,-1 2 0-16,2 5 16 0,0-3-832 0,2 5-160 15,2-1-48-15,0-2 0 0,2-2-64 0,2 0 0 16,4 4-16-16,2 1 0 0,2 1-112 0,2-3 0 15,0-2-128-15,1 0 192 0,1 0-192 0,-1-1 0 16,0-4 0-16,-3 0 0 0,-2-2 0 0,0-2-128 16,1 0 128-16,-3-4-12320 15,0 1-2336-15</inkml:trace>
  <inkml:trace contextRef="#ctx0" brushRef="#br0" timeOffset="26862.02">28584 7576 35935 0,'1'-3'3200'0,"-1"3"-2560"0,0 0-512 0,-1 0-128 0,0 1 256 0,-2 1 48 0,0 0 0 0,-5 3 0 0,-3 1 528 0,-4 4 96 0,-7 6 32 0,-4 4 0 0,-4 1-672 0,-3 1-128 0,-3 3-32 15,-2 1 0-15,-1 2 80 0,0-3 16 0,4-3 0 0,3-3 0 16,2-3 32-16,6-4 16 0,1-1 0 0,6-2 0 0,2-3-128 0,4-2-16 16,3-1-128-16,1-1 192 0,4-1-16 0,1-1-16 15,2 0 0-15,3 0 0 0,1-3-32 0,3 2 0 16,2-3 0-16,3-1 0 0,2 2-128 0,0-1 0 16,3 2 0-16,-1 2 0 0,1-3 0 0,0 6 0 15,2-3 0-15,1 6 0 0,-1 0 0 0,2 1 0 16,-1 4 0-16,-1-1 0 0,-1 3 0 0,-2-1 0 15,-1 4 0-15,-1 0 0 0,-2 0 0 0,-2 3 0 16,-3-3 0-16,0 4 0 16,-2 1 0-16,-2 1 0 0,0 0 0 0,-3 3 0 0,-1-3 0 0,-2 1 0 15,1-1 0-15,-3-2 0 0,-2 1 0 0,1-2 0 0,-2 2 0 0,-1-1 0 16,-1 0 0-16,-1-3-192 16,-1-1 64-16,-1-2 128 15,0-4-880-15,-2-1-48 0</inkml:trace>
  <inkml:trace contextRef="#ctx0" brushRef="#br0" timeOffset="27072.6">28801 7706 11055 0,'14'23'976'0,"-6"-9"-784"0,-2 2-192 0,-2-3 0 16,-2-3 7584-16,-1-3 1472 0,1 3 288 0,0 5 64 15,2 10-7360-15,0 7-1488 0,-1 2-304 0,-2 2-48 0,-3-5-400 16,-3-5-64-16,-1-2-32 0,-3-7 0 16,-1-2-896-16,-1-3-176 0,1-4-48 0,-2 0 0 15</inkml:trace>
  <inkml:trace contextRef="#ctx0" brushRef="#br0" timeOffset="27214.7">28742 7631 35935 0,'3'-16'1600'16,"-2"3"320"-16,2 4-1536 0,-2 2-384 0,0 1 0 0,0 2 0 15,-1-2 1136-15,2-4 144 0,-1-8 48 0,1-4 0 0,1-7-624 0,-1 2-128 16,-1 3-32-16,2 6 0 0,-2 2-544 0,0 3-352 0,1 5 48 16,-2 3-12176-16,0 2-2432 0</inkml:trace>
  <inkml:trace contextRef="#ctx0" brushRef="#br0" timeOffset="27771.36">28981 6726 3679 0,'6'-3'320'0,"-2"-1"-320"0,1 4 0 0,0 0 0 0,-1 0 5264 0,0 4 992 0,3-1 192 0,3 3 32 16,6 5-4624-16,5 6-912 0,3 9-192 0,2 6-48 0,0 9 96 0,-3 4 16 16,-4 5 0-16,-1 4 0 0,-5 0-496 0,0 5-80 15,-5 1-32-15,-2-2 0 0,-2 1 48 0,0-2 0 16,-2 1 0-16,0-2 0 16,-1-2 208-16,1-3 48 15,0-2 16-15,0 0 0 0,4-2 64 0,-2-3 16 16,2-2 0-16,2-2 0 0,0-6-48 0,1-1-16 15,-2-5 0-15,1-3 0 0,-2-3-288 0,-2-6-48 16,1-2-16-16,-2-2 0 0,1-3 0 0,-2-3 0 0,1-2 0 16,-1-4 0-16,1-3-32 0,-2-1-16 0,-1-5 0 0,0-4 0 0,-2-5-144 0,-1-7 0 15,-2-4 0-15,0-5 0 0,-1-6 0 0,-1-4 0 16,0-3 0-16,3 0 0 0,0 6 0 0,1 5-144 0,3 8 144 16,0 7-160-16,2 1 160 0,0 4-192 0,4 3 192 15,0 2-192-15,3 4 192 0,2 3 0 0,0-2 0 16,3 3 0-16,2 1 0 0,1 1 0 0,1 1 0 15,0-3 0-15,3 6 0 0,1-3-160 0,3 3 160 16,0 1 0-16,0 2-384 0,-1 3 48 0,1 1 0 0,-1 2 0 31,-1 4-112-31,-3-1-32 0,-2 5 0 0,-2 0 0 0,-3 2 480 0,-3 2 0 16,-3 1 208-16,-2 0-64 0,-4 4 416 0,-1-6 80 0,-2 2 0 16,-2 0 16-16,-1-6-272 15,-2 2-48-15,-3 2-16 0,-4-1 0 0,1-2-320 0,-3-4 144 0,-2 2-144 0,-1-2 0 16,-1-1 0-16,-3-2 0 0,1 0 0 0,-1-4 0 15,-2-3 0-15,0-2 0 0,1-4 0 0,-2-3-12480 16,-3 0-2592-16</inkml:trace>
  <inkml:trace contextRef="#ctx0" brushRef="#br0" timeOffset="28069.92">29922 6550 42383 0,'1'11'3776'0,"-1"3"-3024"0,-1 1-608 0,1-2-144 0,3 0 0 0,-1 3 0 0,3 12 0 0,1 19 0 0,3 14 0 0,1 14 0 0,1 7 0 0,-4-3 0 16,1 0 0-16,-3-2 0 15,0-6 0-15,-3 0 0 0,0-4 0 0,0-2 0 0,0-4 0 0,-1-2 0 16,1-2 0-16,-2-3 0 0,0-7 0 0,0-2 0 16,1-4 0-16,-1-7 0 0,0 1 0 0,2-7 0 15,2-4-240-15,1-3-16 0,2-2-16 0,3-6-12112 16,1-4-2416-16</inkml:trace>
  <inkml:trace contextRef="#ctx0" brushRef="#br0" timeOffset="28472.37">30432 7595 41471 0,'-3'0'1840'0,"2"0"368"0,1 0-1760 0,0 0-448 0,1 0 0 0,0 0 0 0,2-2 0 0,0 2 0 15,2-3 128-15,3 2-128 0,3-2 0 0,3-3 0 16,2-1 0-16,0-2 0 15,1 0-336-15,2-2-48 0,-1-1-16 0,1 0 0 0,-1-1 0 0,1-3 0 16,-1 1 0-16,0 2 0 0,-2-6 400 0,-4 3 0 16,-2-2 0-16,-3-1 0 0,-4 2 144 0,-3-2 64 15,-5 3 16-15,-6 0 0 0,-4 4-80 0,-7 3-16 16,-7 2 0-16,-4 4 0 0,-5 7-128 0,-5 4 0 16,0 6 0-16,-4 5 128 0,-2 5-128 0,1 2 0 15,4 3 0-15,5 2 0 0,4 1 0 0,5 2 0 16,6 2 0-16,4 4 0 0,5-4 384 0,3 4 80 0,3-1 32 15,5 2 0-15,6-1 144 0,1 1 16 0,6-2 16 0,1-2 0 16,3-5-160-16,2-1-16 0,3-2-16 16,1-1 0-16,5-2-112 0,1-2-32 0,3-4 0 15,4-5 0-15,0-4-336 0,4 0 0 16,5-3 0-16,2-2 0 0,4-2 0 0,4-4-208 0,2 0 16 0,4-4 16 31,2-6-736-31,1-2-160 0</inkml:trace>
  <inkml:trace contextRef="#ctx0" brushRef="#br0" timeOffset="33829.55">22973 8968 12895 0,'-2'-7'1152'0,"2"1"-928"0,2 3-224 0,0-1 0 0,1 1 992 16,-1 1 160-16,3-6 16 0,1-3 16 0,4-2 544 0,0-3 128 0,0 3 0 0,-1 1 16 0,-2 5 144 0,-1 0 32 0,0 5 0 0,-1-1 0 0,3 2-832 0,0 2-144 0,3 2-48 0,1-1 0 0,0 5-560 0,0-3-112 15,1 5-32-15,-2 0 0 16,0 1 400-16,0-3 80 0,-1 4 16 0,1-1 0 16,1 0-336-16,1 2-64 0,0 1-16 0,2 0 0 0,0 2-144 0,0-2-16 15,0 0-16-15,-2 2 0 0,2 1-48 0,1 1-16 16,0 4 0-16,2-1 0 0,-1 2-160 0,2 3 0 16,-1 4 144-16,-1-1-144 15,2 0 128-15,1 1-128 0,0 2 160 16,1-1-160-16,0 0 304 0,1-1-48 0,0 2 0 0,2-3 0 15,3 4-16-15,1-1-16 0,-1-1 0 0,2 1 0 0,-2 1 16 0,0-1 0 16,-1 1 0-16,1 0 0 0,1 2-240 0,0-2 176 16,2-1-176-16,1 1 160 0,1 0-160 0,2-1 0 15,6 1 0-15,1 0 0 0,3 3 128 0,1 2-128 16,2-2 128-16,0 0-128 0,-1-1 288 0,2 2-32 0,1 1 0 16,3-1 0-16,0 1-80 0,1-1-32 15,2 1 0-15,-3-1 0 0,1 1-16 0,-1-3-128 16,1 1 192-16,-5-3-64 0,-1-1-128 0,6 5 0 15,10 5 0-15,4 3 0 0,-1-1 0 0,-3 0 0 16,-1 0 0-16,-3-5 0 0,2-1 0 0,-3-2 0 16,1-2 0-16,-2 2 0 0,0-2-192 0,-3-1 192 0,-2-1-192 0,-2-2 192 15,-1-1-512 1,-2 1 32-16,1-3 0 0,-4-2 0 0,-1-1-128 16,-6-4-32-16,-4 0 0 0,-3-5-18752 0</inkml:trace>
  <inkml:trace contextRef="#ctx0" brushRef="#br0" timeOffset="34747.92">17226 4314 14735 0,'4'0'1312'0,"0"0"-1056"0,-3 0-256 0,-1 3 0 0,0-3 2016 0,1 0 352 0,2 1 64 0,2 1 0 0,2 1-704 0,2 1-128 0,3-4-48 0,-1 0 0 0,2 0-1216 0,-1 0-336 0,0-4 128 0,0-1-128 16,-1 1-784-16,-1-2-208 0,-1 0-32 0,-2-1-16 15,-1 0-96-15,-3 1-16 0,1 0 0 0,-1-4 0 0,-2 4 1696 0,-1-5 336 0,-1 3 64 0,-2-2 16 16,1-1 576-16,-3 1 112 0,-1 1 16 0,-3-4 16 16,-1 3-368-16,-2 0-80 0,-2 1-16 0,-1 0 0 15,-1-1-432-15,1-1-80 0,-1 0-32 0,1-2 0 16,-1 1 48-16,0 0 16 0,0-4 0 0,1-1 0 16,2 1-416-16,-1-2-64 0,1-1-32 0,-1-1 0 15,-1 2-48-15,-1-3-16 0,-1 1 0 0,-2 0 0 16,-2-2-160-16,-1-1 160 0,-3 0-160 0,-1 0 160 15,-2 2 48-15,-1-1 16 0,0 2 0 0,-2-2 0 16,-3-3-224-16,3 3 0 0,3-1 0 0,-2-3 0 0,-2-2 224 16,0-3 0-16,1-1 0 0,1-2 0 15,2-1 32-15,1 0 0 0,0-3 0 0,1 0 0 0,1 0 128 16,1-3 16-16,3 3 16 0,2 0 0 0,-1-3-32 16,-1-4 0-16,0 0 0 0,0 3 0 0,1 0-256 15,-1 2-128-15,-1 4 0 0,-1-2 128 0,0 1-304 16,-4-2-64-16,-2 2-16 0,-3 8-20624 15</inkml:trace>
  <inkml:trace contextRef="#ctx0" brushRef="#br0" timeOffset="44073.58">11463 12612 35935 0,'-10'-6'3200'0,"5"0"-2560"0,4-1-512 0,3 5-128 0,3-1 224 0,0 0 32 0,3-5 0 0,5-4 0 16,11 0-2768-16,7 2-560 0,7 0-96 0,5 7-32 0,2 0-1216 0,2 4-240 0,0 4-48 0,1-2-16 0,1 4 3840 0,5-1 880 15,2 0 0-15,5 0 0 16,3 2 3152-16,4-5 624 15,3 3 112-15,3-1 16 0,4-1-544 0,6-3-112 16,6-1-32-16,4-1 0 0,5-3-1664 0,-1-2-336 0,0 0-64 0,-1-5 0 16,1 1-720-16,-3-2-144 0,-2 1-32 0,-4-2 0 0,-3 3-256 0,-8 2 0 15,-5-1 0-15,-10 3 0 0,-11 1 0 0,-7-1 0 16,-7 3 0-16,-8 3 0 0,-9 3 0 0,-8 0 0 16,-4 4 0-16,-6 0 0 0,-2 2 176 15,-7 3 16-15,-6 7 16 0,-4 0 0 16,-2 6-64-16,-3 4-16 0,-3 5 0 15,0 6 0-15,1 5-128 0,2 1 160 0,3 4-160 16,3-2 160-16,1 5-160 0,2 0 0 0,2-2 0 0,0 6 0 16,3 10 128-16,-2 3-128 0,3 4 0 0,0 3 128 15,2 5 48-15,-1 0 0 0,1 12 0 0,-1 8 0 0,3 3-176 16,-2 9 0-16,3 6 0 0,-1 3 0 0,-2 10 0 0,4-10 0 0,0-6 0 16,4 9 0-16,2 7 0 0,4 0 0 0,3-4 0 15,1 1 0-15,1 3 0 0,1-4 0 0,0-1 0 0,0-6 0 16,1-6 240-16,1-2-48 0,-1-6 0 0,1-1 0 15,3-2 96-15,-1-6 16 16,2-1 0-16,1-1 0 0,0-5 32 0,-1 0 16 0,-1-3 0 16,-1-1 0-16,-4-7-112 0,-1 2-32 15,0-1 0-15,-1-2 0 0,0-5-208 16,0-5 0-16,2-5 0 0,-1-4 0 0,0-4 0 0,0-10 0 0,-1-3 0 0,-1-3-160 0,-2-3 448 16,-2-5 96-16,-2-3 0 0,-2-1 16 0,0-3-224 15,-3-1-48-15,2 1-128 0,-1 0 192 0,-1 1-192 16,1 2 0-16,0 2 0 0,1-2 0 0,-2-1 0 0,1-3 0 15,1 1 0-15,1-1 0 0,-2-3 0 0,2-2 128 16,0-2-128-16,0-2 0 16,-1-1 464-16,0-2 0 0,-1-2 0 15,1-3 0-15,-2 2-80 0,0-1-32 0,-1-3 0 16,-1 0 0-16,0-2-224 0,-1 2-128 0,-2 0 128 0,-1 1-128 16,-2 2 0-16,-1-1 128 0,-3 3-128 0,-2 1 0 15,-2-2 128-15,-3 3-128 0,-2-2 160 0,-4 1-160 0,-2 3 208 0,-6-3-48 16,-2 1-16-16,-7 0 0 15,-6 2 16-15,-8-1 0 0,-12 2 0 0,-4-1 0 0,-2 1-160 0,-3-4 0 16,-7 2 0-16,-6-2 0 0,-4 0 0 0,1-5 0 16,6-4 0-16,-8-6 0 15,-9-6-304-15,-13-11-80 0,-9-17-32 16,-13-17-22256-16</inkml:trace>
  <inkml:trace contextRef="#ctx0" brushRef="#br0" timeOffset="67352.67">17763 14872 39615 0,'15'-12'3520'0,"1"2"-2816"0,-2 1-560 0,-5 6-144 0,1 0 224 0,6-4 16 0,15-6 0 0,15-9 0 0,10-2-240 0,-3-2 0 0,-10 7 0 0,-12 4 0 16,-14 5 0-16,-7 7 0 0,-8-2 0 0,-10 5 0 15,-5 2 192-15,-11 4-64 0,-7 3-128 0,-10 1 192 16,-8 3 64-16,-12 2 0 0,-7-1 0 0,-7 1 0 0,-7 1-256 15,-3-3 144-15,-2 0-144 0,-4-2 128 16,-4 5-128-16,-2-4 0 0,3-2 0 0,-1 0 0 0,2 0 128 16,2 2-128-16,5 1 128 0,1 0-128 15,2-2 256-15,-1 1-48 0,-2-1 0 16,-2 1 0-16,-1 2-80 0,0-2-128 0,2-2 176 0,1-1-176 0,-5-2 0 16,5 2 0-16,2-3 0 0,0 0 0 0,1 4 0 0,0 0 0 15,1 0 0-15,3 0 0 0,4 1 0 16,7-1 0-16,8 0 0 0,11-1 0 0,9-2 0 0,9-5 0 15,10 1 0-15,8-6 0 0,4 3 0 0,4-4 160 16,4 2-160-16,1-1 192 0,2 0 16 0,1-1 16 16,2-2 0-16,1 0 0 0,3-3-224 0,1 2 0 15,2-2 128-15,3 1-128 0,1 0 0 0,0-2 0 16,1 0 0-16,2-1 0 0,-1 0 0 0,2-4 128 0,2-1-128 16,2-4 0-16,3-1 464 0,0-4 0 0,3-3 0 15,0 2 0-15,1 0-64 0,1-3-16 16,2 1 0-16,0-3 0 0,-1 3-256 0,-1-3-128 0,0-1 128 0,-2-1-128 15,-3 3 0-15,-2-3 128 0,0 1-128 0,-4 1 0 16,-5 3 0-16,-3 2 0 0,-4 1 0 0,-4 5 0 16,-4 6 0-16,-4 0 0 0,-2 5 0 0,-5 3 0 15,-1 2 0-15,-7 6 0 0,-3 0 0 0,-5 7 0 16,-1 2-144-16,-1 1 144 0,3 3 0 16,-2 4 0-16,0 4 0 0,-1 4 0 0,1-1 0 0,-1 9 0 15,-6 3 0-15,0 6-128 0,-1 1 128 0,2-1 0 16,4-4 0-16,3-7 0 15,4-5 0-15,1-2 0 0,2-1 0 0,0-1 0 16,-1 1 0-16,1-1 0 0,4 0 0 16,-2 1 0-16,0 7 0 0,2-3 0 0,4-1 0 0,5-3 0 0,3-3 0 15,6-3 0-15,4 1 0 0,5-2 176 0,7-2-48 0,5 0-128 0,5 0 0 16,6 0 0-16,4 0 0 0,6 2-144 0,3-5 144 0,4 2 0 16,2-1 0-16,6 1 0 0,4 2 0 0,2 4 0 15,3 1-176-15,5-2-21120 16</inkml:trace>
  <inkml:trace contextRef="#ctx1" brushRef="#br1">29582 9543 0,'0'0'0,"0"0"0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22:00:07.9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4-09-17T22:00:07.914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26800 7517 2751 0,'-1'-4'256'0,"-2"1"-256"0,1 0 0 0,0-1 0 0,2 4 8352 0,0-2 1632 0,0 2 320 0,-1-4 64 0,0-4-8032 0,-2-2-1600 0,1-4-320 0,-4-3-64 0,0 0-176 0,-2-4-48 0,-1 1 0 0,-2-5 0 0,0 3-128 0,-1-3 0 15,-2 2 0-15,1 1 0 0,-2 3 0 0,1 0 0 16,1 3 0-16,0 4 0 0,2 2 0 0,0 5 160 15,0 4-32-15,1-2-128 0,0 6 352 0,0 0-32 16,0 0-16-16,2 3 0 0,-1 0-144 0,-1-1-32 16,1 4 0-16,1-3 0 0,-1 3-128 0,0 1 0 15,2 2 0-15,0-1 0 0,-1 4 0 0,2 3 0 16,0 5 0-16,1-1 0 16,1 0 0-16,2 4 0 0,0 5 0 0,2 5 0 15,0 3 0-15,2 2 0 0,0 1 0 0,2 2 0 0,0 1 0 0,1 5 0 0,0-3 0 16,-2 1 0-16,2-1 0 0,-1-2 0 0,0-1 0 0,-1 1 0 15,2-5 0-15,0 2 0 0,1 2 0 0,1-8 0 16,-1-2 0-16,0 0 0 0,-1-6 0 0,0-4 0 16,0-2-480-1,-2-4-128-15,2-3-32 0,-1-5 0 0,-3-1-2016 16,1-8-416-16</inkml:trace>
  <inkml:trace contextRef="#ctx0" brushRef="#br0" timeOffset="1">26262 7763 41471 0,'-6'0'1840'0,"3"0"368"0,2 0-1760 0,0 0-448 0,2 3 0 0,1-3 0 0,2 0 256 0,1 3-16 16,4-1-16-16,4 3 0 0,7-2 32 0,2 1 16 15,3 1 0-15,4 1 0 0,3-2-272 16,1 0 0-16,4-2 0 0,0 2 0 15,0-4-672-15,-2 2-96 0</inkml:trace>
  <inkml:trace contextRef="#ctx0" brushRef="#br0" timeOffset="2">27045 7976 35935 0,'6'0'1600'0,"-4"0"320"0,1 2-1536 0,-1-2-384 16,1 0 0-16,-1 0 0 0,1 0 256 0,0 0-32 0,5 0 0 15,2-2 0-15,2 1 336 0,2-2 64 0,2-3 16 0,-1 2 0 16,1-2-512-16,0-3-128 0,0 2 0 0,0-3 0 16,0 1 320-16,1-3 0 0,-1 0 0 0,2-2 0 15,-2 2 80-15,-1-3 16 0,-2 1 0 0,-1 2 0 16,-2 0-80-16,-2-1-16 0,-1 0 0 0,-2-2 0 16,-1 1-48-16,-3-2-16 0,-2 1 0 0,-3 2 0 15,-2 0-64-15,-4 3 0 16,-2 2-16-16,-3 4 0 0,-2 7-176 0,-3 0 0 0,-1 5 0 0,-1 3 128 0,-3 6-128 0,-2 4 0 15,1 1 0-15,0 1 0 0,2-1 0 0,2 0 0 16,3 0 0-16,3 3 0 16,3-3 0-16,0 1 0 0,3 1 0 15,3-4 0-15,1-1 0 0,1 3 0 16,0 3 0-16,1 1 0 0,2 5 0 0,0-3 0 0,2 0 0 0,3-2 0 16,1-1 0-16,2-5 0 0,3 1 0 15,0-5 0-15,4 0-128 0,2-3 128 0,1-4-160 0,5-2 160 16,0-5-816-16,3-2-64 0,4-2-16 0,1-5 0 15,3 1-1360-15,-1-4-288 0,0 0-48 0,-1-1-16 16,-3 1-560-16,2-2-112 0,0-2-32 0,0 2 0 16,-1-4 1696-16,1 0 336 0,-3-1 64 0,0-1 0 0,1 0 944 0,-1-2 272 0,0-1-128 15,-2-1 128-15,1-4-304 0,-1 3 16 0,-2 1 0 16,-4-1 0-16,0 3 288 0,-2-2 0 16,-3 3 0-16,-1 1 0 0,-4 1 1520 0,0 4 208 0,-1-2 32 0,-3 5 16 15,0 1 592-15,-3 5 112 0,0-1 16 0,-2 1 16 16,0 1-528-16,-3 2-96 0,0 1-32 0,-3 0 0 15,-2 1-704-15,-1 2-160 0,-2 3-32 16,-2 0 0-16,1 0-512 0,-4 4-96 0,1 0-32 0,-2 3 0 16,-1 1-320-16,-2 4 144 0,2 0-144 15,-3 3 0-15,4 5 0 0,1-3 0 16,2 1 0-16,2 0 0 0,2 3 0 0,3-1 0 0,1 0 0 16,5-1 0-16,3-1 160 0,3-5-160 0,1 1 128 0,4-5-128 0,-1-4 0 15,3-3 0-15,2 1 0 0,-1-5 0 0,2-3-176 16,0-2 176-16,4-5-128 0,-1-1 128 15,0-3-176-15,1-4 176 16,2-4-208-16,-1 0 80 0,1-7-112 0,-3-1-16 0,1-1 0 0,-3-3 0 16,-3-1-880-16,-2-1-176 0,-3-1-32 0,-1 3-16 15,-1 5 336-15,-2 3 80 0,-1 8 16 0,-2 6 0 0,0 4 1360 16,-1 4 272-16,-1 4 48 0,-1-1 16 0,-1 6 464 0,1 3 112 16,-1 2 0-16,2 5 16 0,0-3-832 0,2 5-160 15,2-1-48-15,0-2 0 0,2-2-64 0,2 0 0 16,4 4-16-16,2 1 0 0,2 1-112 0,2-3 0 15,0-2-128-15,1 0 192 0,1 0-192 0,-1-1 0 16,0-4 0-16,-3 0 0 0,-2-2 0 0,0-2-128 16,1 0 128-16,-3-4-12320 15,0 1-2336-15</inkml:trace>
  <inkml:trace contextRef="#ctx0" brushRef="#br0" timeOffset="3">28584 7576 35935 0,'1'-3'3200'0,"-1"3"-2560"0,0 0-512 0,-1 0-128 0,0 1 256 0,-2 1 48 0,0 0 0 0,-5 3 0 0,-3 1 528 0,-4 4 96 0,-7 6 32 0,-4 4 0 0,-4 1-672 0,-3 1-128 0,-3 3-32 15,-2 1 0-15,-1 2 80 0,0-3 16 0,4-3 0 0,3-3 0 16,2-3 32-16,6-4 16 0,1-1 0 0,6-2 0 0,2-3-128 0,4-2-16 16,3-1-128-16,1-1 192 0,4-1-16 0,1-1-16 15,2 0 0-15,3 0 0 0,1-3-32 0,3 2 0 16,2-3 0-16,3-1 0 0,2 2-128 0,0-1 0 16,3 2 0-16,-1 2 0 0,1-3 0 0,0 6 0 15,2-3 0-15,1 6 0 0,-1 0 0 0,2 1 0 16,-1 4 0-16,-1-1 0 0,-1 3 0 0,-2-1 0 15,-1 4 0-15,-1 0 0 0,-2 0 0 0,-2 3 0 16,-3-3 0-16,0 4 0 16,-2 1 0-16,-2 1 0 0,0 0 0 0,-3 3 0 0,-1-3 0 0,-2 1 0 15,1-1 0-15,-3-2 0 0,-2 1 0 0,1-2 0 0,-2 2 0 0,-1-1 0 16,-1 0 0-16,-1-3-192 16,-1-1 64-16,-1-2 128 15,0-4-880-15,-2-1-48 0</inkml:trace>
  <inkml:trace contextRef="#ctx0" brushRef="#br0" timeOffset="4">28801 7706 11055 0,'14'23'976'0,"-6"-9"-784"0,-2 2-192 0,-2-3 0 16,-2-3 7584-16,-1-3 1472 0,1 3 288 0,0 5 64 15,2 10-7360-15,0 7-1488 0,-1 2-304 0,-2 2-48 0,-3-5-400 16,-3-5-64-16,-1-2-32 0,-3-7 0 16,-1-2-896-16,-1-3-176 0,1-4-48 0,-2 0 0 15</inkml:trace>
  <inkml:trace contextRef="#ctx0" brushRef="#br0" timeOffset="5">28742 7631 35935 0,'3'-16'1600'16,"-2"3"320"-16,2 4-1536 0,-2 2-384 0,0 1 0 0,0 2 0 15,-1-2 1136-15,2-4 144 0,-1-8 48 0,1-4 0 0,1-7-624 0,-1 2-128 16,-1 3-32-16,2 6 0 0,-2 2-544 0,0 3-352 0,1 5 48 16,-2 3-12176-16,0 2-2432 0</inkml:trace>
  <inkml:trace contextRef="#ctx0" brushRef="#br0" timeOffset="6">28981 6726 3679 0,'6'-3'320'0,"-2"-1"-320"0,1 4 0 0,0 0 0 0,-1 0 5264 0,0 4 992 0,3-1 192 0,3 3 32 16,6 5-4624-16,5 6-912 0,3 9-192 0,2 6-48 0,0 9 96 0,-3 4 16 16,-4 5 0-16,-1 4 0 0,-5 0-496 0,0 5-80 15,-5 1-32-15,-2-2 0 0,-2 1 48 0,0-2 0 16,-2 1 0-16,0-2 0 16,-1-2 208-16,1-3 48 15,0-2 16-15,0 0 0 0,4-2 64 0,-2-3 16 16,2-2 0-16,2-2 0 0,0-6-48 0,1-1-16 15,-2-5 0-15,1-3 0 0,-2-3-288 0,-2-6-48 16,1-2-16-16,-2-2 0 0,1-3 0 0,-2-3 0 0,1-2 0 16,-1-4 0-16,1-3-32 0,-2-1-16 0,-1-5 0 0,0-4 0 0,-2-5-144 0,-1-7 0 15,-2-4 0-15,0-5 0 0,-1-6 0 0,-1-4 0 16,0-3 0-16,3 0 0 0,0 6 0 0,1 5-144 0,3 8 144 16,0 7-160-16,2 1 160 0,0 4-192 0,4 3 192 15,0 2-192-15,3 4 192 0,2 3 0 0,0-2 0 16,3 3 0-16,2 1 0 0,1 1 0 0,1 1 0 15,0-3 0-15,3 6 0 0,1-3-160 0,3 3 160 16,0 1 0-16,0 2-384 0,-1 3 48 0,1 1 0 0,-1 2 0 31,-1 4-112-31,-3-1-32 0,-2 5 0 0,-2 0 0 0,-3 2 480 0,-3 2 0 16,-3 1 208-16,-2 0-64 0,-4 4 416 0,-1-6 80 0,-2 2 0 16,-2 0 16-16,-1-6-272 15,-2 2-48-15,-3 2-16 0,-4-1 0 0,1-2-320 0,-3-4 144 0,-2 2-144 0,-1-2 0 16,-1-1 0-16,-3-2 0 0,1 0 0 0,-1-4 0 15,-2-3 0-15,0-2 0 0,1-4 0 0,-2-3-12480 16,-3 0-2592-16</inkml:trace>
  <inkml:trace contextRef="#ctx0" brushRef="#br0" timeOffset="7">29922 6550 42383 0,'1'11'3776'0,"-1"3"-3024"0,-1 1-608 0,1-2-144 0,3 0 0 0,-1 3 0 0,3 12 0 0,1 19 0 0,3 14 0 0,1 14 0 0,1 7 0 0,-4-3 0 16,1 0 0-16,-3-2 0 15,0-6 0-15,-3 0 0 0,0-4 0 0,0-2 0 0,0-4 0 0,-1-2 0 16,1-2 0-16,-2-3 0 0,0-7 0 0,0-2 0 16,1-4 0-16,-1-7 0 0,0 1 0 0,2-7 0 15,2-4-240-15,1-3-16 0,2-2-16 0,3-6-12112 16,1-4-2416-16</inkml:trace>
  <inkml:trace contextRef="#ctx0" brushRef="#br0" timeOffset="8">30432 7595 41471 0,'-3'0'1840'0,"2"0"368"0,1 0-1760 0,0 0-448 0,1 0 0 0,0 0 0 0,2-2 0 0,0 2 0 15,2-3 128-15,3 2-128 0,3-2 0 0,3-3 0 16,2-1 0-16,0-2 0 15,1 0-336-15,2-2-48 0,-1-1-16 0,1 0 0 0,-1-1 0 0,1-3 0 16,-1 1 0-16,0 2 0 0,-2-6 400 0,-4 3 0 16,-2-2 0-16,-3-1 0 0,-4 2 144 0,-3-2 64 15,-5 3 16-15,-6 0 0 0,-4 4-80 0,-7 3-16 16,-7 2 0-16,-4 4 0 0,-5 7-128 0,-5 4 0 16,0 6 0-16,-4 5 128 0,-2 5-128 0,1 2 0 15,4 3 0-15,5 2 0 0,4 1 0 0,5 2 0 16,6 2 0-16,4 4 0 0,5-4 384 0,3 4 80 0,3-1 32 15,5 2 0-15,6-1 144 0,1 1 16 0,6-2 16 0,1-2 0 16,3-5-160-16,2-1-16 0,3-2-16 16,1-1 0-16,5-2-112 0,1-2-32 0,3-4 0 15,4-5 0-15,0-4-336 0,4 0 0 16,5-3 0-16,2-2 0 0,4-2 0 0,4-4-208 0,2 0 16 0,4-4 16 31,2-6-736-31,1-2-160 0</inkml:trace>
  <inkml:trace contextRef="#ctx1" brushRef="#br1">29582 9543 0,'0'0'0,"0"0"0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2:00:07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27372 5572 2751 0,'6'-6'256'0,"-2"1"-256"0,0 0 0 0,-2 2 0 0,0 1 1040 0,-1 1 176 0,0 1 16 0,2-3 16 0,-1-1-384 0,2 2-80 0,1-4-16 0,-3 2 0 0,1 0-208 0,-2 2-48 0,-2-1-16 0,-1 3 0 16,0 3 528-16,-2-3 96 0,1 2 32 0,-2 0 0 15,1 1-64-15,-1 0 0 0,-1 3 0 0,0-2 0 16,-2 4 128-16,1-1 0 0,-2 0 16 0,0 2 0 16,-1 3-464-16,1-2-80 0,-3 2-32 0,0 1 0 15,1 3-240-15,-1 0-48 0,-2-1-16 16,0 4 0-16,2 0 352 0,-2 1 64 0,1 2 0 0,-1 0 16 15,3 3 0-15,-1 0 0 0,1-3 0 0,-2 1 0 16,3 2-192-16,0 0-32 0,-1 0-16 0,1-2 0 16,1 4 128-16,0-1 32 0,1-1 0 0,2 1 0 15,1-1-192-15,2 1-48 0,0 2 0 0,3-1 0 0,1 2-176 0,2-1-32 16,2-1-16-16,1 1 0 0,1-4-112 0,2-1-128 16,1-4 176-16,2 1-176 0,1-1 128 0,0-3-128 15,2-1 0-15,1-5 0 0,2 2 0 0,-1-6 0 16,1 2 0-16,0-2 0 0,-1-1 0 0,3-2 0 15,1 1 0-15,1-1 0 0,-1-1 0 0,1-2 0 16,1 0 0-16,-1-2 0 0,-1 2 192 0,-1-4-192 16,1 1 192-16,-3 0-192 0,1 0 0 0,-3-3-256 15,0 2 32-15,-4-2 0 16,1 0-272-16,-3 0-48 0,-1 0-16 0,-1 2 0 16,-1-2-1040-16,-1 0-224 0,1-1-32 0,-4 1-13440 0</inkml:trace>
  <inkml:trace contextRef="#ctx0" brushRef="#br0" timeOffset="599.91">26778 5955 9215 0,'-5'-3'816'0,"1"0"-656"0,1 2-160 0,1 1 0 0,1 0 1712 0,-1 0 304 0,1 0 64 0,-3-3 16 0,0 3-272 0,-4 0-48 0,-1 0-16 0,0 0 0 16,-1 0-128-16,0 0-32 0,0 0 0 0,1 0 0 15,1 0-528-15,-1 0-112 0,2 3-32 0,-1-3 0 16,3 0-224-16,0 1-32 0,3-1-16 0,0 0 0 16,2 0-208-16,2 0-32 0,1 0-16 0,2-1 0 15,3 1 144-15,4 0 32 0,2-3 0 0,4 0 0 16,7 0-80-16,3-3-16 0,6-3 0 15,4-1 0-15,8-2-160 0,6-1-16 0,5-4-16 0,7-1 0 16,5-1-144-16,4-3-16 0,3 0-128 0,0-4 192 16,2-1-192-16,-1-2 0 0,1 3 0 0,-1-2 0 15,0-1 0-15,-4 3 0 0,-2 4 0 0,-3 1-18368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2:00:19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27372 5572 2751 0,'6'-6'256'0,"-2"1"-256"0,0 0 0 0,-2 2 0 0,0 1 1040 0,-1 1 176 0,0 1 16 0,2-3 16 0,-1-1-384 0,2 2-80 0,1-4-16 0,-3 2 0 0,1 0-208 0,-2 2-48 0,-2-1-16 0,-1 3 0 16,0 3 528-16,-2-3 96 0,1 2 32 0,-2 0 0 15,1 1-64-15,-1 0 0 0,-1 3 0 0,0-2 0 16,-2 4 128-16,1-1 0 0,-2 0 16 0,0 2 0 16,-1 3-464-16,1-2-80 0,-3 2-32 0,0 1 0 15,1 3-240-15,-1 0-48 0,-2-1-16 16,0 4 0-16,2 0 352 0,-2 1 64 0,1 2 0 0,-1 0 16 15,3 3 0-15,-1 0 0 0,1-3 0 0,-2 1 0 16,3 2-192-16,0 0-32 0,-1 0-16 0,1-2 0 16,1 4 128-16,0-1 32 0,1-1 0 0,2 1 0 15,1-1-192-15,2 1-48 0,0 2 0 0,3-1 0 0,1 2-176 0,2-1-32 16,2-1-16-16,1 1 0 0,1-4-112 0,2-1-128 16,1-4 176-16,2 1-176 0,1-1 128 0,0-3-128 15,2-1 0-15,1-5 0 0,2 2 0 0,-1-6 0 16,1 2 0-16,0-2 0 0,-1-1 0 0,3-2 0 15,1 1 0-15,1-1 0 0,-1-1 0 0,1-2 0 16,1 0 0-16,-1-2 0 0,-1 2 192 0,-1-4-192 16,1 1 192-16,-3 0-192 0,1 0 0 0,-3-3-256 15,0 2 32-15,-4-2 0 16,1 0-272-16,-3 0-48 0,-1 0-16 0,-1 2 0 16,-1-2-1040-16,-1 0-224 0,1-1-32 0,-4 1-13440 0</inkml:trace>
  <inkml:trace contextRef="#ctx0" brushRef="#br0" timeOffset="1">26778 5955 9215 0,'-5'-3'816'0,"1"0"-656"0,1 2-160 0,1 1 0 0,1 0 1712 0,-1 0 304 0,1 0 64 0,-3-3 16 0,0 3-272 0,-4 0-48 0,-1 0-16 0,0 0 0 16,-1 0-128-16,0 0-32 0,0 0 0 0,1 0 0 15,1 0-528-15,-1 0-112 0,2 3-32 0,-1-3 0 16,3 0-224-16,0 1-32 0,3-1-16 0,0 0 0 16,2 0-208-16,2 0-32 0,1 0-16 0,2-1 0 15,3 1 144-15,4 0 32 0,2-3 0 0,4 0 0 16,7 0-80-16,3-3-16 0,6-3 0 15,4-1 0-15,8-2-160 0,6-1-16 0,5-4-16 0,7-1 0 16,5-1-144-16,4-3-16 0,3 0-128 0,0-4 192 16,2-1-192-16,-1-2 0 0,1 3 0 0,-1-2 0 15,0-1 0-15,-4 3 0 0,-2 4 0 0,-3 1-18368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6:15:29.3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6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4-09-17T16:17:10.917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16811 3710 34095 0,'-15'-2'3024'0,"4"1"-2416"0,5 1-480 0,5 0-128 0,1 0 192 0,-2 0 0 0,-3 0 16 0,-3 0 0 0,0 0 112 0,3 0 32 0,5 0 0 0,5 0 0 0,6 0-208 0,4 0-144 15,5 3 192-15,1 0-192 0,1 1 0 0,1 0 0 16,-1 2 0-16,-1 3 0 0,-3 0 0 0,0 4 0 16,-5 0 0-16,0 5 0 0,-3-1 0 0,-2 4 192 15,1-2-48-15,0 0 0 0,0 1 496 0,3 1 80 16,4 1 32-16,2 1 0 31,7 5-192-31,3-3-48 0,1 3 0 0,0-5 0 0,4 3-256 16,0-2-48-16,4 5-16 0,5 3 0 15,5 0-192-15,1 5 176 0,7 4-176 0,-1 0 160 16,2-2-160-16,-2 2 0 0,2 2 0 0,0 2 0 16,-2 2 0-16,-1 1 0 0,-2 2 0 0,4 4 0 0,4 5-128 0,0 3 128 0,-1 4 0 0,-1-6 0 15,-3-3 0-15,3 5 0 0,7 2 0 0,7 2 0 0,7 3 0 0,1-1 0 0,-1-5 0 0,1 0 0 16,4 0 0-16,7 4 0 0,7 5 0 0,3 1 0 16,0 2 224-16,0-4 64 0,2 0 16 0,0-1 0 15,1 9-144-15,-2 4-32 0,1 2 0 0,-5 0 0 16,-9-12 80-16,4 9 16 0,2 9 0 0,0 1 0 15,-1 3-224-15,1-3 0 0,-1-3 0 0,-1-1 0 0,-3 1 0 16,2-3 0-16,3-2 0 0,-1-3 0 0,-2-6 0 0,2 3 0 16,1-4 0-16,1 4 0 0,4-5 0 0,0 0 0 15,-2-4 0-15,-6-2 0 0,-7-4 0 0,4 0 0 16,5 3 0-16,-4-2 0 0,-4-1 160 0,-3-4 32 16,-3-2 16-16,-4-5 0 0,-4 1-208 0,-1 4 144 15,0 0-144-15,-9-2 128 0,-4-2-128 0,-6-3 0 16,0 0 0-16,-7-6 0 0,-2 1 0 15,-5-1 0-15,-3-2 0 0,-6-1 0 16,-2-1 0-16,-4-4 0 0,-1 1 0 0,-2-5 0 0,0-4 0 0,-3-2 0 16,0-1 0-16,-1-5 0 0,1-2 0 0,-2-3 0 15,0-1 0-15,-2-4 0 0,1-2 0 0,-3 1 0 16,0-5 0-16,-2 0 0 0,0-2 0 16,-3-1 0-16,0 2 0 0,-2-3 0 0,0-3 192 15,-1 2-64-15,-1-1 0 0,1-2 0 0,-1 1 0 0,0 0 0 0,0-4 0 16,-1 1 0-1,2-4-512-15,-1 0-96 0,-1 2-32 0,4-12 0 0</inkml:trace>
  <inkml:trace contextRef="#ctx0" brushRef="#br0" timeOffset="3217.87">19985 6394 20271 0,'1'-2'1792'0,"-1"1"-1424"0,2-2-368 0,-1 3 0 0,-1-2 544 16,1 0 32-16,0 0 16 0,2-2 0 0,-1 2-592 0,1-2 0 0,-2 0-144 0,-1 2 144 0,0 2 0 0,-1 0 0 0,0 0 0 16,-1 0 0-16,0 2 320 0,1-2 128 0,-1 0 16 0,2 2 16 0,0-2 992 0,0 0 192 0,0 0 32 0,0 0 16 0,0 0 32 0,0 0 16 0,0 0 0 0,13-20 0 15,-8 14-784-15,0 2-144 0,1-2-48 0,1-1 0 0,1 3-384 0,0-3-80 0,1 2 0 0,0-1-16 0,-1 4-304 0,0-4 128 0,-1 2-128 0,0-1 0 16,1 0 0-1,-2 0 0-15,2 1 0 0,-1-2 0 0,0 2 0 16,0-1 0-16,0 1 0 0,-1 1 0 0,-1-1 320 0,0 2-64 0,0-2 0 0,-1 2 0 16,1 2-32-16,-2-3-16 0,1 2 0 0,-3 1 0 0,2 1-80 15,-3 2-128-15,1-1 176 0,-2 2-176 16,0 2 0-16,-3 0 0 0,0 0 0 0,0 1 0 16,1-4 0-16,-2 0 0 0,1 1 0 0,-1-1 0 0,1 0 0 15,-1-1 0-15,2 2 0 0,-2-4 0 0,-1 1 0 16,-1 2 0-16,0 0 0 0,0 0 0 0,-1-1 0 15,1-1 0-15,-1 4 0 0,0-3 0 0,-1 1 0 16,2 2 0-16,-2-1 0 0,1 2 0 0,1-2 0 16,-2 2 0-16,1 3 0 0,-1-2 0 0,0 2 0 0,1-2 0 15,-1 2 0-15,-1 0 0 0,0-2 0 0,0 2 0 16,2-3 0-16,-1 0 0 0,0 0 0 0,1-2 0 16,0 2 0-16,2-2 0 0,0-1 0 0,-1 2 0 15,-1 2 0-15,0-4 0 0,1 4 0 0,0-4 0 0,0 1 0 16,-1 1 0-16,1-1 0 0,-1-2 0 15,3-1 0-15,-1 2 0 0,2 0 0 0,-1-3 0 16,2 3 0-16,-1-3 0 0,2 1 0 0,-2 2 0 16,1-3 0-16,0 2 0 0,0-2 0 0,1 0 0 15,-1 0 0-15,2 0 0 0,-1-2 0 0,-1 2 0 0,2 0 0 16,-2 0 0-16,1 0 0 0,-2 0 0 0,1 0 0 16,-1 2 0-16,0-1 0 0,-1 2 0 0,0 1 0 15,-1-1 0-15,1 2 0 0,0-1 0 0,1 2 0 16,-1-2 0-16,3 1 0 0,-2-2 0 15,1 4 0-15,-1-1 0 0,1 0 0 0,0 1 0 0,-1 2 0 0,0 1 0 16,1-1 0-16,-4 2 0 0,1 0 0 0,-1 1 0 16,-2 2 0-16,-2-1 0 0,0 5 0 0,-2-2 0 15,0 2 0-15,-1 0 0 0,1 0 0 0,-1 1 0 16,2-3 0-16,-1 2 0 0,1 1 0 0,0-3 0 16,2 0 0-16,-1 0 0 0,-1 4 0 0,0-1 0 0,1 2 0 0,-3-2 0 15,1 4 0-15,-2-2 0 0,1 2 0 0,1-2 0 16,2-2 0-16,-2-2 0 15,3-1 0-15,0-4 0 0,3 0 0 0,0-5 0 16,0-1 0-16,2-2 0 0,1 1 0 0,-1-5 0 0,2 0 0 0,1-3 0 16,0 0 0-16,2 0 0 0,0-1 0 0,2-2 0 15,0 3 0-15,-1 0 0 0,3-3 0 16,1 2 0-16,0 2 0 0,-1-1 0 0,1 2 0 0,-2 1 0 16,1 0 0-16,-2 0 0 0,2 0 0 0,0 0 0 15,0 0 0-15,-1-2 0 0,2-2 0 0,1 0 0 16,2-2 0-16,2-3 0 0,1-3 0 0,3-2 0 15,0-3 0-15,4-3 0 0,1-2 0 0,2-4 0 16,5-2 0-16,3-3 0 0,2-4 0 16,5-3 0-16,2-3 0 0,0 3 0 0,-1-3 0 0,-1 6 0 0,-1 3 192 15,2-3-192-15,3 1 416 0,-1-1-32 0,1 0 0 16,-2 3 0-16,-1 4-384 0,-2-1 0 0,-2 2 0 16,-2 4 0-16,-1-4 0 0,-4 3 0 15,-2-3 0-15,-1 3 0 0,0-3 0 0,-2 1 0 0,0 0 0 0,-1-2 0 16,1-1 0-16,0-2 0 0,0 0 128 0,0 2-128 15,1-2 0-15,1 2 128 0,-1 1-128 0,0 3 0 16,-1 2 0-16,0 1 0 0,-1 3 0 16,-1 0-176-16,-3 0 176 0,-2 0 0 0,1 3 0 0,-2-1 0 15,-2 3 192-15,-1-1 64 0,-2 2 0 16,1 0 16-16,0 1-144 0,-1 2-128 16,0-2 192-16,2 2-192 0,-1-4 0 0,3 2 0 0,1-1 0 15,2 1 0-15,1-4 0 0,1 4 160 0,2-4-160 0,1-1 128 0,1 1-128 16,0-2 0-16,0 2-160 0,-1 1 160 0,1 1 0 15,0-3 0-15,-2 3 0 0,1-2 0 0,-2 2 0 0,-2 0 0 16,-2 2 0-16,-2-1 0 0,-3 3 0 0,0 0 0 16,-4 4 0-16,-1 0 0 0,-2 0 0 0,-1 2 0 15,1-1 0-15,-2 1 0 16,0 1 0-16,0-1 0 0,0 2 0 0,2-5 0 16,1 4 0-16,0-3 0 0,2-1 0 0,2-1 0 0,0 1 0 15,0 0 0-15,1-2 0 0,-1 2 0 0,1-2 0 0,-2 1 0 16,1 0 0-16,-2 0 0 0,0 0 0 0,-2 2 0 15,-2 0 0-15,1 0 0 0,-2-1 0 0,0 1 0 0,-2-1 0 0,-1 1 0 16,1-1 0-16,-3 1 0 16,0 1 0-16,-1 2 0 0,0 1 0 0,-2 0 0 15,0 2 0-15,-1 0 0 0,0 0 0 0,1 0 0 16,-1 0 0-16,0 2 0 0,2-2 0 0,-1 0 0 0,1-2 0 0,1 2 0 16,1 0 0-16,0 0 0 15,1-3 0-15,0 2 0 0,1 1 0 0,-1-2 0 0,2 2 0 16,-2-3 0-16,-1 2 0 0,1 1 0 0,-2 0 0 15,0 0 0-15,-3 1 0 0,-1 2 0 0,-1-1 0 0,-1 2 0 16,-2-2 0-16,-2 2 0 0,-1 0 0 16,-3 0 0-16,-2 2 0 0,0 0 0 0,-2 0 0 0,2 3 0 15,0-3 0-15,1 0 0 0,-1 2 0 0,3 0 0 16,-1-2 0-16,3 1 0 0,-2-1 0 0,3 1 0 0,0-4 0 16,1 3 0-16,1-2 0 0,2-2 0 0,0-1 0 0,2-1 0 15,0 3 0-15,0-3 0 0,1 0 0 0,2-3 0 16,1 2 0-16,0-5 0 15,1 3 0-15,2-3 0 0,-1 0 0 0,4-1 0 16,0 0 0-16,4-1 0 0,1 0 0 0,1 2 0 16,4-3 0-16,1 3 0 0,4 0 0 0,3 0-144 0,3 2 144 0,1 0 0 15,0 0 0-15,2 2 0 0,2 2 0 0,1-2 0 16,0 4 0-16,-1-2 0 0,-3 2 0 0,2 0 0 16,0-2 0-16,0 0 0 0,-3 0 0 0,-2 0 0 15,-2-2 0-15,-1 0-128 0,0 0 128 0,-4-1 0 16,1 2 0-16,-2-3 0 0,-1 2 0 0,2-2 0 15,-4-1 0-15,3 2 0 0,-1-1 0 0,-1-1 0 16,0 4 0-16,-1-3 0 0,1 2 0 0,-1 2 0 0,-2 0 0 16,1 2 0-16,-2-1 0 0,-1 3 0 0,-1 1 0 15,-1 1 0-15,0 1 0 0,-2 2 0 0,0-1 0 0,-1 0 0 16,-1 2 0-16,-1 2 0 0,-1 1 0 0,-1-1 0 16,-1 1 0-16,1 0 0 0,-1 2 0 0,-2-1 0 15,2 0 0-15,2 3 0 0,-2-1 0 0,0-4 0 16,1 4 208-16,-1-4-16 0,0 2-16 0,0-2 0 15,0 3 240-15,0-4 48 0,0 4 16 0,1-2 0 16,0-1-480-16,0 2 0 0,2 0 0 16,-1-1 0-16,2 3 0 0,0-3 0 0,1 2 0 0,0-1 0 15,1 4 0-15,0-2 0 0,3 1 0 0,0 1 0 16,2-2 0-16,0 3 0 0,3-3 0 0,-1-1 0 16,3-2-768-1,2 0-64-15,2-6 0 0,1-2-19296 0</inkml:trace>
  <inkml:trace contextRef="#ctx0" brushRef="#br0" timeOffset="4450.89">21654 4839 12895 0,'2'-5'1152'0,"-1"0"-928"0,1 2-224 0,0 0 0 0,-1 0 512 0,1-1 64 0,2-4 16 0,1-2 0 0,4-6 288 0,-2 0 48 0,-1-2 16 0,0 5 0 0,-2 0 48 16,0 3 16-16,-4 1 0 0,0 2 0 0,-1 1 240 0,-2 0 48 16,-2 2 16-16,0-2 0 0,0 4-368 0,-2-2-80 15,0-2-16-15,-3 2 0 16,-2-1-368-16,0 1-80 0,-4 2-16 0,-3-2 0 16,1 4 48-16,-4-2 0 0,-2 4 0 0,-2-2 0 62,0 4-192-62,0 2-48 0,-2 3 0 0,1-2 0 0,1 4 448 0,1 0 96 0,1 4 16 16,3-2 0-16,3 0-96 0,3 2-16 0,1 4 0 0,2 0 0 0,2 0-480 0,2 3-160 0,0-2 0 0,2 1 0 0,1-2 0 0,3 0 0 0,2 1 0 0,2-1 0 0,2-4 0 0,2-2 0 15,1 0-192-15,3-1 192 0,4-2 0 0,-1-2 0 16,3-1-128-16,2-2 128 0,-1-4 0 0,0-1 0 0,1-1 0 16,-1-3 0-16,3-2 0 0,0-2 0 15,1-3 0-15,0 0 0 0,0 0 0 0,-2-3 0 16,1 2 0-16,0-4 0 0,-1 1 0 0,-2-1 128 15,0-1-128-15,-2 2 0 0,0-4 128 0,-4 3-128 0,0-2 0 0,-3 0 0 16,-1 1 0-16,-2 1 0 0,0 0 128 0,-3 2-128 16,1 2 0-16,-3 2 0 0,0 1 0 0,-1 1 0 15,1 4 512-15,-3-2-16 0,2 2 0 0,-2 2 0 16,1 0-304-16,-1 2-48 0,0 0-16 0,0 0 0 16,0 4-128-16,0-1 128 0,2 1-128 0,0 1 128 15,1 3 0-15,0 0-128 0,2 0 192 0,1 3-64 16,0-1 96-16,3 6 16 0,2-1 0 0,1 5 0 15,2-1 16-15,1 2 16 0,0 2 0 0,2-1 0 16,2 4-48-16,1 1-16 0,2 2 0 0,1-1 0 0,-3-2 48 16,0-1 0-16,2 1 0 0,1-2 0 0,1 2-256 0,1 0 0 15,0-2 0-15,0-1-160 0,-1-2 160 0,0-1 0 16,-1-4 0-16,-1-1 0 0,-2-5-256 16</inkml:trace>
  <inkml:trace contextRef="#ctx0" brushRef="#br0" timeOffset="6838.88">21406 4410 5519 0,'-4'2'496'0,"2"-2"-496"0,1 0 0 0,1 0 0 0,0-2 1232 0,-2 2 160 0,0-2 16 0,-2 2 16 0,0-2 272 0,-2-2 48 0,1 2 16 0,-1-2 0 0,1 4 0 0,-1-3 0 16,-1 3 0-16,0 0 0 0,0 3-960 0,-2-2-192 0,1 4-32 15,-2-1-16-15,0 0-320 0,0-1-64 16,0 2-16-16,1-1 0 0,1 0 352 0,-2-2 64 16,2 2 0-16,0-2 16 0,0 1 432 0,1-3 64 0,1 1 32 0,1-1 0 15,0-1-288-15,0-2-48 0,1 0-16 0,3 0 0 16,0-3 32-16,-1 2 0 0,4-2 0 0,0 0 0 16,2 2-304-16,1-1-64 0,0 1-16 0,1 1 0 15,3 0-224-15,-1 0-32 16,2 0-16-16,1 2 0 0,4-4-144 0,0 4 0 0,2-2 0 0,1 3 0 15,0-2 0-15,3 2 0 0,1-2 0 16,3 2 0-16,2-2 0 0,-1 2 0 0,0-2 0 0,3 0 0 0,0 0 0 16,4 2 0-16,0-4 0 0,-1 4 0 0,2-2 0 15,-2 0 0-15,-1 2 0 0,-4-2 0 0,0-1 0 16,-2 2 0-16,-2-1 0 0,-2-2 0 16,-1 4 0-16,-3-2 0 0,-2 2 0 0,-1 0 0 0,-4 2 0 15,0-2 0-15,-4 4 192 0,0-4-64 0,-4 0-128 0,1 0 0 16,-3 0 0-16,0 0 0 0,-3 0 0 15,0-4 0-15,-1 4 0 0,-3-2 0 0,-2-2 0 0,-1 1-176 16,-2 0 176-16,-3-4-128 0,-1-1 128 0,-3 0 0 16,-1-1 0-16,-3-4 0 0,-2 1 0 0,0-4 0 15,1-3 0-15,-2 3 0 0,2-2 0 16,0-2 0-16,1 1 0 0,2 1 0 0,0-2 0 16,1 1 0-16,3-2-176 0,1 2-17424 0</inkml:trace>
  <inkml:trace contextRef="#ctx0" brushRef="#br0" timeOffset="16594.82">18515 1753 11967 0,'-5'24'1072'0,"1"3"-864"0,3-5-208 0,1-3 0 16,0 3 448-16,-1 13 32 0,0 28 16 0,-4 38 0 0,-3 35-496 0,-1 22 0 15,2 14 0-15,1-8 0 0,3-20-128 0,3-6 128 0,4-4-192 16,2-6 192-16,3-6 0 0,2-1 0 0,0-1 0 0,3-2 0 0,1-2 448 0,2 0 192 0,3-2 32 0,1 5 16 0,-1 6 256 0,1-12 48 16,3-10 16-16,2-3 0 0,3-5-752 0,-1-7-256 15,2-5 144-15,-4-11-8784 0</inkml:trace>
  <inkml:trace contextRef="#ctx0" brushRef="#br0" timeOffset="17031.82">20281 2003 33167 0,'-3'8'2944'0,"-1"4"-2352"16,2 3-464-16,1-2-128 0,0 3 320 0,-1 7 32 0,0 17 16 0,-2 26 0 16,-1 26-368-16,-2 21 0 0,-1 23 0 0,0 7-192 15,-3-1 192-15,-3 6 0 0,-1 5 0 0,0-2-128 16,2-6 128-16,2-8 0 0,3 2 0 16,6-11-128-16,4-3 128 0,8-5 0 0,4-1 0 15,5 0 0-15,2-7 0 0,4-4 128 0,2 2-128 0,1-3 128 16,0-1-128-16,-4-9 0 0,-2-2 0 0,-1 4 0 15,0 5 0-15,-3-6 0 0,-2-13 0 0,-1 3 0 16,-2 4-160-16,-3 0-48 0,-3-3-16 0,-2-3-14784 16</inkml:trace>
  <inkml:trace contextRef="#ctx0" brushRef="#br0" timeOffset="17478.5">22291 3106 35935 0,'-8'41'1600'0,"0"-3"320"0,2 7-1536 0,2-4-384 16,3-9 0-16,1 5 0 0,-1 23 0 0,-2 42-240 0,-2 46 48 0,-1 43 0 0,-1 29 192 0,-1-4 0 0,0-8 0 0,-2-13 0 0,0-4 0 0,-4-2 0 0,0 4 144 0,-4-3-144 0,-2 0 256 0,-2-1-64 0,0-5 0 0,-2-5 0 0,2-2-336 15,4-12-80-15,4-12-16 0,9-18 0 16,4-25-224-16,5-9-48 16,4-3-16-16,3-8 0 0,3-5 400 0,3-4 128 0,2-4 0 15,-1-7 0-15,-2-2-320 0,5-1 32 0,8 2 16 0,3-2-14288 16</inkml:trace>
  <inkml:trace contextRef="#ctx0" brushRef="#br0" timeOffset="17917.06">23699 3585 37775 0,'-18'15'1664'0,"5"3"368"0,0 8-1632 0,6-1-400 0,4-2 0 0,5 2 0 15,-1 10 240-15,-1 28-48 0,1 41 0 0,2 38 0 16,0 26-432-16,2 9-80 0,-2 6-32 0,-3-3 0 16,-3-6-608-16,-4-3-112 0,-4 0-16 0,-3 0-16 15,-1-4 528-15,-1-8 96 0,-2 1 32 0,-3-2 0 0,-3 3 448 0,-3 1 0 16,-3 0 0-16,-2-4 0 15,-3-5 0-15,3-13 128 16,3-10-128-16,4-20 160 0,5-17-704 0,4-18-144 0,4-12-16 0,2-8-16 16,2-8-272-16,2-7-48 0</inkml:trace>
  <inkml:trace contextRef="#ctx0" brushRef="#br0" timeOffset="18670.32">24941 6277 41471 0,'-3'-3'3680'0,"1"0"-2944"0,2 0-592 0,2 1-144 0,0 0-384 0,0 0-128 0,2-2 0 0,1-4-16 0,3-2-704 0,1-4-144 0,4-3-32 0,0-1 0 0,2 0 1408 0,0-3 0 0,1 1 256 0,-1 0-16 0,4-4 128 0,-1-2 16 0,2-2 16 0,-2 2 0 0,1-4 288 15,1 0 48-15,-2-4 16 0,0 0 0 0,0-2-304 0,1-2-48 0,-1-3-16 0,1-4 0 0,-2 5-384 0,-1-4 128 16,0 3-128-16,0 2 0 0,-2-1 0 0,0 4 0 0,-2 4 0 15,-2 8 0-15,0 1 0 0,-4 8 0 16,-1 6 0-16,-3 2 0 0,0 7 0 0,-2 0 0 16,0 3 0-16,0 3 0 0,1 5 0 0,-2 4 0 15,-1 1 0-15,1 6 0 0,0 6 0 0,0 7 0 16,-1 2 0-16,1 8 0 0,0 6 0 0,-2-1 0 0,1-3 0 16,-2 4 0-16,-1 0 0 0,2 2 0 0,-1-5 0 15,1-1 0-15,1 4 0 0,1-3 0 0,1 5 0 0,0-8 0 16,2-4 0-16,1-9 0 0,0-4 0 0,1-3 0 15,3-7 0-15,0-5 0 0,0-3 0 0,2-4 0 16,-1-2 0-16,2-7 0 0,1-1 0 0,2-4 0 16,-1-3 144-16,3-4 0 0,1-7 0 0,0-4 0 15,0-5 176-15,2-8 16 0,0-5 16 0,1-7 0 0,-1-8 144 16,2-4 16-16,-2-8 16 0,2 2 0 0,-1-4-208 0,-2 4-32 16,0-3-16-16,0 5 0 0,-1 7-272 15,-2 4 0-15,3 4 0 0,-3 5 0 16,0 3 0-16,-4 3 0 0,1 2 0 0,-4 7 0 0,1 1 0 15,-2 3 0-15,-1 2 0 0,-1 1 0 0,-1 3-336 16,0 1-32-16,-2 4 0 0,2-1 0 16,-5 7-432-16,0 0-96 0,-2 4 0 0,-1 0-17808 15</inkml:trace>
  <inkml:trace contextRef="#ctx0" brushRef="#br0" timeOffset="19114.3">26341 6031 8287 0,'-2'-4'736'0,"-2"2"-592"0,0-1-144 0,2 2 0 15,-2 1 6448-15,1 0 1248 0,0 0 256 0,-3 1 48 0,-6 2-6128 0,-2 3-1232 0,-5 1-240 0,-2 5-48 0,-2 5-656 16,0 0-128-16,2 5-16 0,0 0-16 0,1 7 464 0,2 3 0 0,1 3 0 0,1 0 0 0,3 5 0 0,2-2 0 0,4 1 0 0,4-1 0 0,4 2 0 0,6-2-192 0,0-3 48 0,5-3 16 0,6 0-1040 0,3-4-208 16,2 0-32-16,6-6-16 0,2-5 688 0,2-2 144 0,2-5 16 0,-1-6 16 0,0-4 560 0,-2-4 0 0,2-4 0 0,-3-4 0 0,-1-3 768 0,-3-3 96 0,-1-2 32 0,-1-6 0 0,0-5 480 0,-3-4 96 15,-4 1 32-15,-2-5 0 0,-2 1-448 0,-7 0-96 0,-2-2 0 0,-5-1-16 0,-3 2-544 0,-6-1-96 16,-3 4-32-16,-4 4 0 0,-4 4-80 0,-1-1 0 16,0 7-16-16,-4 4 0 0,-1-1-176 0,-4 3 0 15,-3 4 0-15,-4-1 0 0,0 3 0 0,-2 0 0 16,-1 4-192-16,-2-4-18864 0</inkml:trace>
  <inkml:trace contextRef="#ctx0" brushRef="#br0" timeOffset="24159.09">25109 7895 31327 0,'4'-2'2784'0,"0"0"-2224"0,-3 2-560 0,-1 2 0 0,0-2 704 0,1 2 16 0,1 0 16 0,0 0 0 0,2 4 352 0,-1 1 64 0,-1 2 0 0,-1 1 16 0,-1 3-592 0,-1-1-128 16,-1 4-32-16,1-3 0 0,1 3-96 0,0-2 0 16,-1 0-16-16,1 1 0 0,1 2-144 0,2 2-32 15,-1 2 0-15,2 1 0 0,0 0-128 0,-1 4 0 16,1-1 0-16,0 0 0 0,-2 2 0 0,1-2 0 0,-1-1 0 15,1-1 0-15,-1-4 0 0,-1 0 0 0,1-3 0 16,-2-4 0 0,1-2-704-16,0-3-112 0</inkml:trace>
  <inkml:trace contextRef="#ctx0" brushRef="#br0" timeOffset="24350.1">25133 7539 43311 0,'-4'-3'3840'0,"2"-1"-3072"0,0 1-608 0,2 3-160 15,2 0-192-15,-1 0-80 0,0 0-16 0,-1-3 0 0,1 0 288 0,-1 0 0 16,0 0 0-16,0 2 0 16,-1 5-1728-16,1-1-224 0,1 3-48 0,-3 1-16 0</inkml:trace>
  <inkml:trace contextRef="#ctx0" brushRef="#br0" timeOffset="25002.41">25672 7889 40543 0,'-7'2'3600'0,"0"2"-2880"16,5 0-576-16,1 0-144 0,1 1 0 16,-2-1 0-16,-1 5 0 0,-3 10 0 0,-3 3 0 0,0 7 0 15,1 2 128-15,1-3-128 16,3 2 0-16,1-3 0 0,2-5 0 0,0-2 0 15,1-1 128-15,0-1 0 0,1-4 0 0,-1-2 0 0,1 0 128 16,-2-4 0-16,1-2 16 0,0-1 0 0,-1-4 16 0,1-2 0 16,0-1 0-16,0-5 0 0,1-3-160 0,0-2-128 15,2-3 144-15,-1-2-144 0,0-2 0 0,0 1 0 16,1-4 0-16,1-7 0 47,0-3 176-32,1-3-176-15,0 1 192 0,1 2-192 0,1 3 176 0,1 7-176 0,0 3 160 0,1 7-160 0,-2 3 208 0,2 6-48 16,0-1-16-16,1 4 0 0,2 4 0 0,0-1 0 0,2 3 0 0,1 3 0 0,1-3-144 0,1 4 0 0,1 3 0 0,0-1 0 0,-1 0 0 16,1 2 0-16,1 4 0 0,0-1 0 0,-2 1 0 0,1 1 0 15,1 3 0-15,1-2 0 0,0 2 0 0,-1-1 0 16,0 2 0-16,0 2 0 0,-1-5 0 16,1 1 0-16,-3-1 0 0,0-2 0 0,-1 1 0 0,-1-6 0 15,-2-1 0-15,-1-2 0 0,-2-3-480 16,-2-2-32-16,1-4 0 0,-2-2-18960 0</inkml:trace>
  <inkml:trace contextRef="#ctx0" brushRef="#br0" timeOffset="25432.68">26800 7517 2751 0,'-1'-4'256'0,"-2"1"-256"0,1 0 0 0,0-1 0 0,2 4 8352 0,0-2 1632 0,0 2 320 0,-1-4 64 0,0-4-8032 0,-2-2-1600 0,1-4-320 0,-4-3-64 0,0 0-176 0,-2-4-48 0,-1 1 0 0,-2-5 0 0,0 3-128 0,-1-3 0 15,-2 2 0-15,1 1 0 0,-2 3 0 0,1 0 0 16,1 3 0-16,0 4 0 0,2 2 0 0,0 5 160 15,0 4-32-15,1-2-128 0,0 6 352 0,0 0-32 16,0 0-16-16,2 3 0 0,-1 0-144 0,-1-1-32 16,1 4 0-16,1-3 0 0,-1 3-128 0,0 1 0 15,2 2 0-15,0-1 0 0,-1 4 0 0,2 3 0 16,0 5 0-16,1-1 0 16,1 0 0-16,2 4 0 0,0 5 0 0,2 5 0 15,0 3 0-15,2 2 0 0,0 1 0 0,2 2 0 0,0 1 0 0,1 5 0 0,0-3 0 16,-2 1 0-16,2-1 0 0,-1-2 0 0,0-1 0 0,-1 1 0 15,2-5 0-15,0 2 0 0,1 2 0 0,1-8 0 16,-1-2 0-16,0 0 0 0,-1-6 0 0,0-4 0 16,0-2-480-1,-2-4-128-15,2-3-32 0,-1-5 0 0,-3-1-2016 16,1-8-416-16</inkml:trace>
  <inkml:trace contextRef="#ctx0" brushRef="#br0" timeOffset="25639.23">26262 7763 41471 0,'-6'0'1840'0,"3"0"368"0,2 0-1760 0,0 0-448 0,2 3 0 0,1-3 0 0,2 0 256 0,1 3-16 16,4-1-16-16,4 3 0 0,7-2 32 0,2 1 16 15,3 1 0-15,4 1 0 0,3-2-272 16,1 0 0-16,4-2 0 0,0 2 0 15,0-4-672-15,-2 2-96 0</inkml:trace>
  <inkml:trace contextRef="#ctx0" brushRef="#br0" timeOffset="26415.38">27045 7976 35935 0,'6'0'1600'0,"-4"0"320"0,1 2-1536 0,-1-2-384 16,1 0 0-16,-1 0 0 0,1 0 256 0,0 0-32 0,5 0 0 15,2-2 0-15,2 1 336 0,2-2 64 0,2-3 16 0,-1 2 0 16,1-2-512-16,0-3-128 0,0 2 0 0,0-3 0 16,0 1 320-16,1-3 0 0,-1 0 0 0,2-2 0 15,-2 2 80-15,-1-3 16 0,-2 1 0 0,-1 2 0 16,-2 0-80-16,-2-1-16 0,-1 0 0 0,-2-2 0 16,-1 1-48-16,-3-2-16 0,-2 1 0 0,-3 2 0 15,-2 0-64-15,-4 3 0 16,-2 2-16-16,-3 4 0 0,-2 7-176 0,-3 0 0 0,-1 5 0 0,-1 3 128 0,-3 6-128 0,-2 4 0 15,1 1 0-15,0 1 0 0,2-1 0 0,2 0 0 16,3 0 0-16,3 3 0 16,3-3 0-16,0 1 0 0,3 1 0 15,3-4 0-15,1-1 0 0,1 3 0 16,0 3 0-16,1 1 0 0,2 5 0 0,0-3 0 0,2 0 0 0,3-2 0 16,1-1 0-16,2-5 0 0,3 1 0 15,0-5 0-15,4 0-128 0,2-3 128 0,1-4-160 0,5-2 160 16,0-5-816-16,3-2-64 0,4-2-16 0,1-5 0 15,3 1-1360-15,-1-4-288 0,0 0-48 0,-1-1-16 16,-3 1-560-16,2-2-112 0,0-2-32 0,0 2 0 16,-1-4 1696-16,1 0 336 0,-3-1 64 0,0-1 0 0,1 0 944 0,-1-2 272 0,0-1-128 15,-2-1 128-15,1-4-304 0,-1 3 16 0,-2 1 0 16,-4-1 0-16,0 3 288 0,-2-2 0 16,-3 3 0-16,-1 1 0 0,-4 1 1520 0,0 4 208 0,-1-2 32 0,-3 5 16 15,0 1 592-15,-3 5 112 0,0-1 16 0,-2 1 16 16,0 1-528-16,-3 2-96 0,0 1-32 0,-3 0 0 15,-2 1-704-15,-1 2-160 0,-2 3-32 16,-2 0 0-16,1 0-512 0,-4 4-96 0,1 0-32 0,-2 3 0 16,-1 1-320-16,-2 4 144 0,2 0-144 15,-3 3 0-15,4 5 0 0,1-3 0 16,2 1 0-16,2 0 0 0,2 3 0 0,3-1 0 0,1 0 0 16,5-1 0-16,3-1 160 0,3-5-160 0,1 1 128 0,4-5-128 0,-1-4 0 15,3-3 0-15,2 1 0 0,-1-5 0 0,2-3-176 16,0-2 176-16,4-5-128 0,-1-1 128 15,0-3-176-15,1-4 176 16,2-4-208-16,-1 0 80 0,1-7-112 0,-3-1-16 0,1-1 0 0,-3-3 0 16,-3-1-880-16,-2-1-176 0,-3-1-32 0,-1 3-16 15,-1 5 336-15,-2 3 80 0,-1 8 16 0,-2 6 0 0,0 4 1360 16,-1 4 272-16,-1 4 48 0,-1-1 16 0,-1 6 464 0,1 3 112 16,-1 2 0-16,2 5 16 0,0-3-832 0,2 5-160 15,2-1-48-15,0-2 0 0,2-2-64 0,2 0 0 16,4 4-16-16,2 1 0 0,2 1-112 0,2-3 0 15,0-2-128-15,1 0 192 0,1 0-192 0,-1-1 0 16,0-4 0-16,-3 0 0 0,-2-2 0 0,0-2-128 16,1 0 128-16,-3-4-12320 15,0 1-2336-15</inkml:trace>
  <inkml:trace contextRef="#ctx0" brushRef="#br0" timeOffset="26862.02">28584 7576 35935 0,'1'-3'3200'0,"-1"3"-2560"0,0 0-512 0,-1 0-128 0,0 1 256 0,-2 1 48 0,0 0 0 0,-5 3 0 0,-3 1 528 0,-4 4 96 0,-7 6 32 0,-4 4 0 0,-4 1-672 0,-3 1-128 0,-3 3-32 15,-2 1 0-15,-1 2 80 0,0-3 16 0,4-3 0 0,3-3 0 16,2-3 32-16,6-4 16 0,1-1 0 0,6-2 0 0,2-3-128 0,4-2-16 16,3-1-128-16,1-1 192 0,4-1-16 0,1-1-16 15,2 0 0-15,3 0 0 0,1-3-32 0,3 2 0 16,2-3 0-16,3-1 0 0,2 2-128 0,0-1 0 16,3 2 0-16,-1 2 0 0,1-3 0 0,0 6 0 15,2-3 0-15,1 6 0 0,-1 0 0 0,2 1 0 16,-1 4 0-16,-1-1 0 0,-1 3 0 0,-2-1 0 15,-1 4 0-15,-1 0 0 0,-2 0 0 0,-2 3 0 16,-3-3 0-16,0 4 0 16,-2 1 0-16,-2 1 0 0,0 0 0 0,-3 3 0 0,-1-3 0 0,-2 1 0 15,1-1 0-15,-3-2 0 0,-2 1 0 0,1-2 0 0,-2 2 0 0,-1-1 0 16,-1 0 0-16,-1-3-192 16,-1-1 64-16,-1-2 128 15,0-4-880-15,-2-1-48 0</inkml:trace>
  <inkml:trace contextRef="#ctx0" brushRef="#br0" timeOffset="27072.6">28801 7706 11055 0,'14'23'976'0,"-6"-9"-784"0,-2 2-192 0,-2-3 0 16,-2-3 7584-16,-1-3 1472 0,1 3 288 0,0 5 64 15,2 10-7360-15,0 7-1488 0,-1 2-304 0,-2 2-48 0,-3-5-400 16,-3-5-64-16,-1-2-32 0,-3-7 0 16,-1-2-896-16,-1-3-176 0,1-4-48 0,-2 0 0 15</inkml:trace>
  <inkml:trace contextRef="#ctx0" brushRef="#br0" timeOffset="27214.7">28742 7631 35935 0,'3'-16'1600'16,"-2"3"320"-16,2 4-1536 0,-2 2-384 0,0 1 0 0,0 2 0 15,-1-2 1136-15,2-4 144 0,-1-8 48 0,1-4 0 0,1-7-624 0,-1 2-128 16,-1 3-32-16,2 6 0 0,-2 2-544 0,0 3-352 0,1 5 48 16,-2 3-12176-16,0 2-2432 0</inkml:trace>
  <inkml:trace contextRef="#ctx0" brushRef="#br0" timeOffset="27771.36">28981 6726 3679 0,'6'-3'320'0,"-2"-1"-320"0,1 4 0 0,0 0 0 0,-1 0 5264 0,0 4 992 0,3-1 192 0,3 3 32 16,6 5-4624-16,5 6-912 0,3 9-192 0,2 6-48 0,0 9 96 0,-3 4 16 16,-4 5 0-16,-1 4 0 0,-5 0-496 0,0 5-80 15,-5 1-32-15,-2-2 0 0,-2 1 48 0,0-2 0 16,-2 1 0-16,0-2 0 16,-1-2 208-16,1-3 48 15,0-2 16-15,0 0 0 0,4-2 64 0,-2-3 16 16,2-2 0-16,2-2 0 0,0-6-48 0,1-1-16 15,-2-5 0-15,1-3 0 0,-2-3-288 0,-2-6-48 16,1-2-16-16,-2-2 0 0,1-3 0 0,-2-3 0 0,1-2 0 16,-1-4 0-16,1-3-32 0,-2-1-16 0,-1-5 0 0,0-4 0 0,-2-5-144 0,-1-7 0 15,-2-4 0-15,0-5 0 0,-1-6 0 0,-1-4 0 16,0-3 0-16,3 0 0 0,0 6 0 0,1 5-144 0,3 8 144 16,0 7-160-16,2 1 160 0,0 4-192 0,4 3 192 15,0 2-192-15,3 4 192 0,2 3 0 0,0-2 0 16,3 3 0-16,2 1 0 0,1 1 0 0,1 1 0 15,0-3 0-15,3 6 0 0,1-3-160 0,3 3 160 16,0 1 0-16,0 2-384 0,-1 3 48 0,1 1 0 0,-1 2 0 31,-1 4-112-31,-3-1-32 0,-2 5 0 0,-2 0 0 0,-3 2 480 0,-3 2 0 16,-3 1 208-16,-2 0-64 0,-4 4 416 0,-1-6 80 0,-2 2 0 16,-2 0 16-16,-1-6-272 15,-2 2-48-15,-3 2-16 0,-4-1 0 0,1-2-320 0,-3-4 144 0,-2 2-144 0,-1-2 0 16,-1-1 0-16,-3-2 0 0,1 0 0 0,-1-4 0 15,-2-3 0-15,0-2 0 0,1-4 0 0,-2-3-12480 16,-3 0-2592-16</inkml:trace>
  <inkml:trace contextRef="#ctx0" brushRef="#br0" timeOffset="28069.92">29922 6550 42383 0,'1'11'3776'0,"-1"3"-3024"0,-1 1-608 0,1-2-144 0,3 0 0 0,-1 3 0 0,3 12 0 0,1 19 0 0,3 14 0 0,1 14 0 0,1 7 0 0,-4-3 0 16,1 0 0-16,-3-2 0 15,0-6 0-15,-3 0 0 0,0-4 0 0,0-2 0 0,0-4 0 0,-1-2 0 16,1-2 0-16,-2-3 0 0,0-7 0 0,0-2 0 16,1-4 0-16,-1-7 0 0,0 1 0 0,2-7 0 15,2-4-240-15,1-3-16 0,2-2-16 0,3-6-12112 16,1-4-2416-16</inkml:trace>
  <inkml:trace contextRef="#ctx0" brushRef="#br0" timeOffset="28472.37">30432 7595 41471 0,'-3'0'1840'0,"2"0"368"0,1 0-1760 0,0 0-448 0,1 0 0 0,0 0 0 0,2-2 0 0,0 2 0 15,2-3 128-15,3 2-128 0,3-2 0 0,3-3 0 16,2-1 0-16,0-2 0 15,1 0-336-15,2-2-48 0,-1-1-16 0,1 0 0 0,-1-1 0 0,1-3 0 16,-1 1 0-16,0 2 0 0,-2-6 400 0,-4 3 0 16,-2-2 0-16,-3-1 0 0,-4 2 144 0,-3-2 64 15,-5 3 16-15,-6 0 0 0,-4 4-80 0,-7 3-16 16,-7 2 0-16,-4 4 0 0,-5 7-128 0,-5 4 0 16,0 6 0-16,-4 5 128 0,-2 5-128 0,1 2 0 15,4 3 0-15,5 2 0 0,4 1 0 0,5 2 0 16,6 2 0-16,4 4 0 0,5-4 384 0,3 4 80 0,3-1 32 15,5 2 0-15,6-1 144 0,1 1 16 0,6-2 16 0,1-2 0 16,3-5-160-16,2-1-16 0,3-2-16 16,1-1 0-16,5-2-112 0,1-2-32 0,3-4 0 15,4-5 0-15,0-4-336 0,4 0 0 16,5-3 0-16,2-2 0 0,4-2 0 0,4-4-208 0,2 0 16 0,4-4 16 31,2-6-736-31,1-2-160 0</inkml:trace>
  <inkml:trace contextRef="#ctx0" brushRef="#br0" timeOffset="33829.55">22973 8968 12895 0,'-2'-7'1152'0,"2"1"-928"0,2 3-224 0,0-1 0 0,1 1 992 16,-1 1 160-16,3-6 16 0,1-3 16 0,4-2 544 0,0-3 128 0,0 3 0 0,-1 1 16 0,-2 5 144 0,-1 0 32 0,0 5 0 0,-1-1 0 0,3 2-832 0,0 2-144 0,3 2-48 0,1-1 0 0,0 5-560 0,0-3-112 15,1 5-32-15,-2 0 0 16,0 1 400-16,0-3 80 0,-1 4 16 0,1-1 0 16,1 0-336-16,1 2-64 0,0 1-16 0,2 0 0 0,0 2-144 0,0-2-16 15,0 0-16-15,-2 2 0 0,2 1-48 0,1 1-16 16,0 4 0-16,2-1 0 0,-1 2-160 0,2 3 0 16,-1 4 144-16,-1-1-144 15,2 0 128-15,1 1-128 0,0 2 160 16,1-1-160-16,0 0 304 0,1-1-48 0,0 2 0 0,2-3 0 15,3 4-16-15,1-1-16 0,-1-1 0 0,2 1 0 0,-2 1 16 0,0-1 0 16,-1 1 0-16,1 0 0 0,1 2-240 0,0-2 176 16,2-1-176-16,1 1 160 0,1 0-160 0,2-1 0 15,6 1 0-15,1 0 0 0,3 3 128 0,1 2-128 16,2-2 128-16,0 0-128 0,-1-1 288 0,2 2-32 0,1 1 0 16,3-1 0-16,0 1-80 0,1-1-32 15,2 1 0-15,-3-1 0 0,1 1-16 0,-1-3-128 16,1 1 192-16,-5-3-64 0,-1-1-128 0,6 5 0 15,10 5 0-15,4 3 0 0,-1-1 0 0,-3 0 0 16,-1 0 0-16,-3-5 0 0,2-1 0 0,-3-2 0 16,1-2 0-16,-2 2 0 0,0-2-192 0,-3-1 192 0,-2-1-192 0,-2-2 192 15,-1-1-512 1,-2 1 32-16,1-3 0 0,-4-2 0 0,-1-1-128 16,-6-4-32-16,-4 0 0 0,-3-5-18752 0</inkml:trace>
  <inkml:trace contextRef="#ctx0" brushRef="#br0" timeOffset="34747.92">17226 4314 14735 0,'4'0'1312'0,"0"0"-1056"0,-3 0-256 0,-1 3 0 0,0-3 2016 0,1 0 352 0,2 1 64 0,2 1 0 0,2 1-704 0,2 1-128 0,3-4-48 0,-1 0 0 0,2 0-1216 0,-1 0-336 0,0-4 128 0,0-1-128 16,-1 1-784-16,-1-2-208 0,-1 0-32 0,-2-1-16 15,-1 0-96-15,-3 1-16 0,1 0 0 0,-1-4 0 0,-2 4 1696 0,-1-5 336 0,-1 3 64 0,-2-2 16 16,1-1 576-16,-3 1 112 0,-1 1 16 0,-3-4 16 16,-1 3-368-16,-2 0-80 0,-2 1-16 0,-1 0 0 15,-1-1-432-15,1-1-80 0,-1 0-32 0,1-2 0 16,-1 1 48-16,0 0 16 0,0-4 0 0,1-1 0 16,2 1-416-16,-1-2-64 0,1-1-32 0,-1-1 0 15,-1 2-48-15,-1-3-16 0,-1 1 0 0,-2 0 0 16,-2-2-160-16,-1-1 160 0,-3 0-160 0,-1 0 160 15,-2 2 48-15,-1-1 16 0,0 2 0 0,-2-2 0 16,-3-3-224-16,3 3 0 0,3-1 0 0,-2-3 0 0,-2-2 224 16,0-3 0-16,1-1 0 0,1-2 0 15,2-1 32-15,1 0 0 0,0-3 0 0,1 0 0 0,1 0 128 16,1-3 16-16,3 3 16 0,2 0 0 0,-1-3-32 16,-1-4 0-16,0 0 0 0,0 3 0 0,1 0-256 15,-1 2-128-15,-1 4 0 0,-1-2 128 0,0 1-304 16,-4-2-64-16,-2 2-16 0,-3 8-20624 15</inkml:trace>
  <inkml:trace contextRef="#ctx0" brushRef="#br0" timeOffset="44073.58">11463 12612 35935 0,'-10'-6'3200'0,"5"0"-2560"0,4-1-512 0,3 5-128 0,3-1 224 0,0 0 32 0,3-5 0 0,5-4 0 16,11 0-2768-16,7 2-560 0,7 0-96 0,5 7-32 0,2 0-1216 0,2 4-240 0,0 4-48 0,1-2-16 0,1 4 3840 0,5-1 880 15,2 0 0-15,5 0 0 16,3 2 3152-16,4-5 624 15,3 3 112-15,3-1 16 0,4-1-544 0,6-3-112 16,6-1-32-16,4-1 0 0,5-3-1664 0,-1-2-336 0,0 0-64 0,-1-5 0 16,1 1-720-16,-3-2-144 0,-2 1-32 0,-4-2 0 0,-3 3-256 0,-8 2 0 15,-5-1 0-15,-10 3 0 0,-11 1 0 0,-7-1 0 16,-7 3 0-16,-8 3 0 0,-9 3 0 0,-8 0 0 16,-4 4 0-16,-6 0 0 0,-2 2 176 15,-7 3 16-15,-6 7 16 0,-4 0 0 16,-2 6-64-16,-3 4-16 0,-3 5 0 15,0 6 0-15,1 5-128 0,2 1 160 0,3 4-160 16,3-2 160-16,1 5-160 0,2 0 0 0,2-2 0 0,0 6 0 16,3 10 128-16,-2 3-128 0,3 4 0 0,0 3 128 15,2 5 48-15,-1 0 0 0,1 12 0 0,-1 8 0 0,3 3-176 16,-2 9 0-16,3 6 0 0,-1 3 0 0,-2 10 0 0,4-10 0 0,0-6 0 16,4 9 0-16,2 7 0 0,4 0 0 0,3-4 0 15,1 1 0-15,1 3 0 0,1-4 0 0,0-1 0 0,0-6 0 16,1-6 240-16,1-2-48 0,-1-6 0 0,1-1 0 15,3-2 96-15,-1-6 16 16,2-1 0-16,1-1 0 0,0-5 32 0,-1 0 16 0,-1-3 0 16,-1-1 0-16,-4-7-112 0,-1 2-32 15,0-1 0-15,-1-2 0 0,0-5-208 16,0-5 0-16,2-5 0 0,-1-4 0 0,0-4 0 0,0-10 0 0,-1-3 0 0,-1-3-160 0,-2-3 448 16,-2-5 96-16,-2-3 0 0,-2-1 16 0,0-3-224 15,-3-1-48-15,2 1-128 0,-1 0 192 0,-1 1-192 16,1 2 0-16,0 2 0 0,1-2 0 0,-2-1 0 0,1-3 0 15,1 1 0-15,1-1 0 0,-2-3 0 0,2-2 128 16,0-2-128-16,0-2 0 16,-1-1 464-16,0-2 0 0,-1-2 0 15,1-3 0-15,-2 2-80 0,0-1-32 0,-1-3 0 16,-1 0 0-16,0-2-224 0,-1 2-128 0,-2 0 128 0,-1 1-128 16,-2 2 0-16,-1-1 128 0,-3 3-128 0,-2 1 0 15,-2-2 128-15,-3 3-128 0,-2-2 160 0,-4 1-160 0,-2 3 208 0,-6-3-48 16,-2 1-16-16,-7 0 0 15,-6 2 16-15,-8-1 0 0,-12 2 0 0,-4-1 0 0,-2 1-160 0,-3-4 0 16,-7 2 0-16,-6-2 0 0,-4 0 0 0,1-5 0 16,6-4 0-16,-8-6 0 15,-9-6-304-15,-13-11-80 0,-9-17-32 16,-13-17-22256-16</inkml:trace>
  <inkml:trace contextRef="#ctx0" brushRef="#br0" timeOffset="67352.67">17763 14872 39615 0,'15'-12'3520'0,"1"2"-2816"0,-2 1-560 0,-5 6-144 0,1 0 224 0,6-4 16 0,15-6 0 0,15-9 0 0,10-2-240 0,-3-2 0 0,-10 7 0 0,-12 4 0 16,-14 5 0-16,-7 7 0 0,-8-2 0 0,-10 5 0 15,-5 2 192-15,-11 4-64 0,-7 3-128 0,-10 1 192 16,-8 3 64-16,-12 2 0 0,-7-1 0 0,-7 1 0 0,-7 1-256 15,-3-3 144-15,-2 0-144 0,-4-2 128 16,-4 5-128-16,-2-4 0 0,3-2 0 0,-1 0 0 0,2 0 128 16,2 2-128-16,5 1 128 0,1 0-128 15,2-2 256-15,-1 1-48 0,-2-1 0 16,-2 1 0-16,-1 2-80 0,0-2-128 0,2-2 176 0,1-1-176 0,-5-2 0 16,5 2 0-16,2-3 0 0,0 0 0 0,1 4 0 0,0 0 0 15,1 0 0-15,3 0 0 0,4 1 0 16,7-1 0-16,8 0 0 0,11-1 0 0,9-2 0 0,9-5 0 15,10 1 0-15,8-6 0 0,4 3 0 0,4-4 160 16,4 2-160-16,1-1 192 0,2 0 16 0,1-1 16 16,2-2 0-16,1 0 0 0,3-3-224 0,1 2 0 15,2-2 128-15,3 1-128 0,1 0 0 0,0-2 0 16,1 0 0-16,2-1 0 0,-1 0 0 0,2-4 128 0,2-1-128 16,2-4 0-16,3-1 464 0,0-4 0 0,3-3 0 15,0 2 0-15,1 0-64 0,1-3-16 16,2 1 0-16,0-3 0 0,-1 3-256 0,-1-3-128 0,0-1 128 0,-2-1-128 15,-3 3 0-15,-2-3 128 0,0 1-128 0,-4 1 0 16,-5 3 0-16,-3 2 0 0,-4 1 0 0,-4 5 0 16,-4 6 0-16,-4 0 0 0,-2 5 0 0,-5 3 0 15,-1 2 0-15,-7 6 0 0,-3 0 0 0,-5 7 0 16,-1 2-144-16,-1 1 144 0,3 3 0 16,-2 4 0-16,0 4 0 0,-1 4 0 0,1-1 0 0,-1 9 0 15,-6 3 0-15,0 6-128 0,-1 1 128 0,2-1 0 16,4-4 0-16,3-7 0 15,4-5 0-15,1-2 0 0,2-1 0 0,0-1 0 16,-1 1 0-16,1-1 0 0,4 0 0 16,-2 1 0-16,0 7 0 0,2-3 0 0,4-1 0 0,5-3 0 0,3-3 0 15,6-3 0-15,4 1 0 0,5-2 176 0,7-2-48 0,5 0-128 0,5 0 0 16,6 0 0-16,4 0 0 0,6 2-144 0,3-5 144 0,4 2 0 16,2-1 0-16,6 1 0 0,4 2 0 0,2 4 0 15,3 1-176-15,5-2-21120 16</inkml:trace>
  <inkml:trace contextRef="#ctx1" brushRef="#br1">29582 9543 0,'0'0'0,"0"0"0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12:03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13567 6863 31327 0,'-2'-4'2784'0,"1"1"-2224"0,1 3-560 0,2 0 0 0,1 0 1472 0,0 0 192 0,2 0 48 0,5 0 0 0,6-3-1296 0,5 3-256 16,5 3-160-16,1 0 192 0,2 3-192 0,-1 1 0 16,1 2 0-16,0 0 0 0,1 4 0 0,4 0 160 15,0 2-16-15,5 2 0 0,4 4 384 0,3 3 80 16,2 3 16-16,2-4 0 0,-4 1-384 0,2-2-80 15,2-2-16 1,6 2 0-16,4-1 80 0,6 2 16 0,4-1 0 0,4 1 0 0,7 5-64 16,4 0-16-16,2 0 0 0,-2 1 0 0,1 3-160 0,10 3 0 15,5 3 0-15,4 5 0 0,-1-1 144 0,-4 2-144 16,-3 1 160-16,-6 1-160 0,-3 0 0 0,-4-3 0 0,-4 2 0 0,-4-3-160 16,-3 1 160-16,-4-1 0 0,-1 1 0 0,-4-2 0 15,-2 0 0-15,0 1 176 0,1 5-48 0,-1-3 0 16,-3-2 64-16,-3-2 16 0,-2-2 0 0,0-5 0 15,-3-5-208-15,3-1 0 0,1 2 128 16,-2-1-128-16,3 1 0 0,-1-1 0 0,-4-2 128 0,-4-4-128 16,-3 0 0-16,0-2 0 0,1 2 0 0,-3 2 0 15,-1-4 0-15,-6-2 0 0,-1 1 0 0,-6-6 0 16,-2 2 128-16,-5-5 16 0,-3 0 16 0,-5-4 0 16,-3 2 0-16,-4-3 0 0,-2-4 0 0,-3-1 0 15,-1-4-32-15,0 0-128 0,-1 1 192 0,0-2-64 0,-1 1 112 0,1-2 16 16,4-3 0-16,-1 2 0 0,2-2-128 0,1-2-128 15,0 2 176-15,2-3-176 0,2 0 160 0,0-1-160 16,3 0 128-16,-2-2-128 16,1-1 0-16,-2 0 0 0,-2 2 0 0,-1 2 0 0,-2-1 0 0,-2 3 0 15,-2-2 0-15,-3 2 0 0,-2-2 0 0,-3-1 0 16,1 4 0-16,-3-4 0 0,3 1 0 16,-5-1 0-16,3 0 0 0,-1 1 0 0,1-3 0 0,-1 1 0 15,3-2 0-15,-1 1 0 0,1-3 0 0,1 2 0 16,-1-1 0-16,3-1 0 0,-1 1 0 0,-2-1 0 15,4 1 0-15,-3 2 0 0,1-1 0 0,0 4 0 16,-2-1 0-16,0 3 0 0,0 4 0 0,-2-4 0 16,-1 4 0-16,-1 0 0 0,1 0 0 0,-2 2 0 0,-2-1 0 15,0 1 0-15,5 3 0 0,-1-1 0 16,0 4 0-16,2-2 0 0,3 4 0 0,2-2 0 0,0 2 0 16,3 2 0-16,0 0 0 0,3 2 0 0,-1 1 0 0,1 0 0 15,-1 1 0-15,1 3 0 0,-1-1 0 0,1 0 0 16,-2 2 0-16,1 1 0 0,-1 1 0 0,1 0 0 15,0 0 0-15,1 0 0 0,-1 0 0 0,4 2 0 16,-1 1 0-16,1 0 0 0,2-1 0 0,3 2 0 16,3 2 0-16,2 3 0 0,1 1 0 0,3 1 0 15,1 1 0-15,-1 0 0 0,1 0 0 0,-3 0 0 16,-2 0 0-16,-3-3 0 0,-4-3 0 0,-2-2-176 16,-4 0 176-16,-3-2 0 0,-2-2 0 0,-3-1 0 15,-1-2 0-15,-3-4 0 0,0 1 0 16,-2-1 0-16,0-2 0 0,-1 0 0 0,-2-1 0 0,1 0 0 0,-1 0 0 15,0 0 0-15,1 0 0 0,-2 1 0 0,-1-1 0 0,-3 1 0 16,0 2 0-16,-2 1 128 0,-3-2-128 16,-1 2 0-16,-3 0-128 0,-2-4 128 0,-2 1 0 0,-1-4 0 15,-1 0 0-15,-2-7-128 16,2 2 128-16,-5-8 0 0,-3-3 0 16,-6-3 0-16,-5-2 0 0,-8-8 0 0,-5-5 0 0,-12-4 0 15,-5-9-704-15,3-3-48 0</inkml:trace>
  <inkml:trace contextRef="#ctx0" brushRef="#br0" timeOffset="657.91">14223 6527 27647 0,'0'-3'2448'0,"1"-1"-1952"0,0 4-496 16,2 2 0-16,0 0 1072 0,2-2 112 0,4 0 32 0,3 0 0 0,7 3-1008 0,2-3-208 0,4 1 0 0,-4 1 0 0,-1 1 0 0,-6-3-128 15,-4 1 128-15,-2-1-128 0,-5 2 128 0,-3-2 0 16,-3 0 128-16,-6 2-128 0,-3-1 512 0,-6 0 16 15,-4 2 16-15,-5-3 0 0,-6 1 48 0,-6 1 16 16,0-2 0-16,-3 0 0 0,0 0-416 0,-1 0-192 16,0 0 160-16,0 0-160 0,-3-2 176 0,0 2-176 15,2 2 192-15,-1-2-192 0,1 0 384 0,1 0-48 16,4 0 0-16,3 0 0 0,7-2 128 0,-3 2 32 0,-3 0 0 16,-2 0 0-16,-1 5-144 0,-2-1-32 0,0 2 0 15,-2 4 0-15,0 4-320 0,0 0 0 0,-2 5 0 16,3-1 0-16,4 1 0 0,7 1 0 0,7-2 0 15,7 2 0-15,7-4 0 0,4 2 0 16,7 1 0-16,3 3 0 0,4 1 224 0,3-1 32 0,3 0 0 16,3 3 0-16,0-3 48 0,4 3 16 0,2 1 0 15,2-2 0-15,-1 0-320 0,2 1 160 0,1-1-160 0,2 2 128 16,-3-1 144-16,0 1 32 0,1 5 0 16,-3-3 0-16,-1 2-304 0,-2 1 0 0,-1 0 0 0,0 1 0 15,-1 3 0-15,0-1 0 0,-3-3 0 0,2 1-144 16,-1 3 16-16,2-3 0 0,0 0 0 0,0 2 0 15,-2-2-960-15,-1-2-176 0</inkml:trace>
  <inkml:trace contextRef="#ctx0" brushRef="#br0" timeOffset="33418.46">17652 10317 3679 0,'22'-15'320'0,"-7"5"-320"0,0 1 0 16,-5 2 0-16,-3 4 2480 0,-2 0 416 0,4-3 96 0,5-1 16 0,9-5-1392 0,4-4-272 0,1 0-48 0,-2 0-16 0,-3 3-672 0,-4 1-144 0,-1 0-16 0,-3-1-16 0,-2 6-144 0,-3-2-32 0,-1 3 0 0,-3 2 0 0,-1 4 512 0,-4 0 112 15,0 0 16-15,-4 3 0 0,-5 2 96 0,-2 1 32 0,-3 3 0 0,-5 3 0 16,0 2-528-16,-6 2-112 0,-2 5 0 15,-3 1-16-15,-1 0 64 0,-3 0 16 0,-1 3 0 16,-3-3 0-16,0 1 192 0,-3-5 32 0,-2 2 16 0,-2 1 0 16,-4 1-160-16,-4 1-16 0,-4-1-16 0,-2 1 0 15,-1 2-48-15,-3 0-16 0,-1 1 0 0,-3-1 0 16,-1 3-288-16,-8 0-144 0,-5 3 160 16,-7 1-160-16,-2 3 0 0,-3 0 128 0,0-1-128 15,-3 2 0-15,-4 5 0 0,1 2 0 16,0-3 0-16,2 1 0 0,2 2 160 0,-3-1-160 15,2 5 160-15,2-2-160 0,4-1 352 0,7-3-32 0,5-7 0 0,6 1 0 16,6 0-192-16,2-6-128 0,3-1 128 0,4-6-128 0,1 3 320 16,1-3 0-16,-1 0 0 0,2 0 0 0,1 1-320 15,0-1 0-15,2-2 0 0,-1 1 0 16,0 1 0-16,0-2 0 0,2 1 0 0,0 1 0 0,-1 0 0 16,2 1 0-16,1-4 0 0,2 2 0 0,5-2 0 15,0-3 0-15,3-4 0 0,4 2 0 0,4-5 0 0,4-2 0 16,2 2 0-16,1-3 0 0,1 0 128 0,2 0-128 15,2 2 128-15,1-2-128 0,1 2 320 0,1-1 0 16,1-4 0-16,0 4 0 0,1-1-320 0,-1 0 0 16,1 0 0-16,0 2 0 0,-2-2 0 15,1 0 0-15,-2 0 0 0,2-2 0 0,0-1 0 0,2 2 0 0,-1-3 0 0,1-2 128 16,3 0 16-16,0-2 16 0,3 0 0 16,-1-1 0-16,2 2-32 0,1-2 0 15,0-4 0-15,2 5 0 0,0-2-128 0,0-1 0 0,1 2 0 0,1-5 0 16,0-1 0-16,3 1 0 0,1 0 128 0,0-2-128 15,2-1 0-15,0 0 160 0,2-1-160 16,1-4 160-16,1 1-160 0,2-5 160 0,1 2-160 16,2-3 160-16,3-2-160 0,1 1 0 0,1-1 0 0,2-2 0 15,3-1 0-15,3-3 0 0,0-2 0 0,1 3 0 16,-2 0 0-16,1 2 0 0,-2 1 0 0,-2 3 0 16,-2 1 0-16,-4 5 0 0,-3 2 0 0,-6 5 0 0,-1 3 0 15,-6 2 0-15,0 4 0 0,-5 3 0 16,1-2 0-16,-2 5 0 0,-5 3 0 0,-1 3 0 0,-2 2 0 15,-1 2 0-15,-2 3 0 0,-3 3 0 0,-2 0 0 0,0 3 0 16,0-5 0-16,1 2 0 0,-1 5 0 16,1-1 0-16,0-1 0 0,5 1 0 0,0-4 0 15,5 0 0-15,0 3 0 0,3 0 0 16,1-3 0-16,1 1 0 0,0 5 0 0,2 0 0 16,0-2 0-16,1 5 0 0,1-3 0 0,2 5 0 0,1-3 0 15,3-1 0-15,1-3 0 0,5-6 0 0,0-3 0 0,3-1 0 16,4-4 0-16,2 0 0 0,4-1 0 0,4-5 0 15,3-2 0-15,3-4 0 0,4-4 0 0,3-2 0 16,4-5 0-16,3-1-19392 0</inkml:trace>
  <inkml:trace contextRef="#ctx0" brushRef="#br0" timeOffset="35334.9">9478 7302 18431 0,'4'-10'1632'0,"-3"4"-1312"0,0 2-320 0,1 2 0 0,-1 2 1888 0,1-4 304 0,4-1 64 0,2-2 16 0,1 0-1680 0,-1 1-336 0,2 6-64 0,-4 3 0 16,-1 7 256-16,-2 2 64 0,-3 7 16 0,0-2 0 16,-2 4 544-16,0 1 96 0,1 3 32 0,0 3 0 15,1 4-512-15,-2 7-112 0,6 3 0 0,-2 7-16 16,3 4-368-16,0 6-64 0,3 10 0 0,-1 0-128 15,1-3 672-15,-2 7 32 0,0 1 0 0,-1 4 0 0,-3-2-160 0,1-6-32 16,-2-7 0-16,-2 2 0 0,1 3-192 16,-1 0-64-16,-1-1 0 0,2 2 0 0,-1 2-16 15,0-2-16-15,0-6 0 0,-1-4 0 16,2-3-32-16,0-4 0 0,0 0 0 0,0-1 0 0,0 2-192 0,-1-3 144 16,1 0-144-16,-1-6 128 0,0-5-128 15,0-3 0-15,1-2 0 0,-2-3 0 0,1-2 0 16,0-5 0-16,1 0 0 0,-1-3 0 0,-1-1 128 0,-1-2 0 15,0 1 0-15,-1-3 0 0,1 0 160 0,-2-1 32 16,0 2 0-16,-1 0 0 0,1-5-144 0,-1 2-32 16,-2 0 0-16,-1 1 0 0,0-3-144 15,-1-2 0-15,1 0 0 0,0-1 0 0,-1-3 0 0,2-5 0 16,-1 2 0-16,0-3 0 0,-2 0 0 0,0-4 0 16,-1-2 0-16,-1-1 0 0,0-1 368 0,-2 0-16 0,0-4 0 0,-2 0 0 15,0-1-48-15,-3 0-16 0,-1-5 0 0,0 1 0 16,-1-2-80-16,-3-3-16 0,-2-9 0 15,2 2 0-15,3 1-32 0,-1-4-16 16,0-5 0-16,1-2 0 0,3 2-144 0,2-2 160 16,2-2-160-16,1 3 160 0,4 1-160 0,2 1 0 15,3 8 0-15,1 0 0 0,3 9 0 0,1 0 0 0,2 3 0 0,1 6 0 16,0 4 0-16,1 6 0 0,0 0 0 0,1 6 0 16,0 4 0-16,2 6 0 0,3 9-144 15,1 1 144-15,3 5 0 0,2 1 0 0,4 5 0 0,2-1 0 16,3-2 0-16,2 1-128 15,3-3 128-15,0 0 0 16,1 2 0-16,0-2 0 0,1 3 0 0,-1-5 0 0,-1 3 0 16,0-1 0-16,-3-1 0 0,-1-3 144 0,-3-2-144 0,1 0 0 0,-6-5 0 0,-1-1 0 15,-1-2 0-15,-2 1 0 0,-1-7 0 0,-1 1 0 0,2 0 0 16,1 0 0-16,-1-5 0 0,5 2 0 16,2 0 368-16,3-1 32 0,-1-6 16 15,3 1 0-15,4-1 32 0,1-6 0 0,3-1 0 0,1-2 0 0,1-6-160 0,2-2-32 16,3-4 0-16,-2-7 0 0,2-1 128 15,-2-9 0-15,-6 1 16 0,-1-7 0 16,-1-1-144-16,-3-5-48 0,-2-2 0 0,-3-6 0 0,-4-8-208 0,-5-4 0 16,-5-2 0-16,-9-10-16272 15,-5-4-3264-15</inkml:trace>
  <inkml:trace contextRef="#ctx0" brushRef="#br0" timeOffset="50815.34">820 11044 43311 0,'-4'-9'3840'0,"2"3"-3072"0,0 4-608 0,4 0-160 0,0-1 0 0,1-2-192 0,2-5 32 0,3-6 16 0,7-9 144 0,9 0 0 0,6-1 0 0,6 0 0 0,4 4 0 0,1-3-208 0,2 3 80 0,-1-3 128 0,0 3-176 0,-2 2 176 0,-5 4-128 0,-2 1 128 0,-4 5 0 0,-3 4 0 0,-2 3 0 0,-3 0-128 0,-1 6 128 0,-1 0 0 0,-1 3 0 0,-1 4 0 0,-2 0 0 0,0 3 0 16,-2 1 0-16,0-2 0 0,-1 2 0 0,-1 3 0 15,-1-3 0-15,0 0 0 16,-1 1 0-16,-1 1 0 0,1 2 0 16,0 0 0-16,-1 0 0 0,-2 1 128 0,-1-3-128 15,-1 0 0-15,-3 3 368 0,-1-1 0 0,-1-1 0 0,-4 4 0 0,-1 2-176 16,-4 1-48-16,-4 2 0 0,-2 3 0 0,-3 2-144 0,-4 1 160 15,-3 2-160-15,-1-1 160 0,0-1-160 0,-2 1 0 16,2-1 0-16,1 0 0 0,5-3 176 0,3-2 0 16,4 2 0-16,4-6 0 0,4 2 160 0,4-3 48 15,4-3 0-15,2-1 0 0,3-1-208 0,2 1-48 16,1-2 0-16,1-3 0 0,-1 4-128 0,1-3 0 0,-1 2 0 16,-2 1 0-16,0 1 0 0,-3 1 0 15,-2-2 0-15,0 1 0 0,-2 4 128 0,-1 0 0 16,-2 3 0-16,-2 0 0 0,-1 4-128 0,-1-1 0 15,-3 5 0-15,1-3 0 0,-1 0 0 0,2-3 0 0,0 2 0 0,4-3 0 32,1-4-656-32,6-1-176 0,5-5-16 0,6 0-16 0,6-2-1072 15,6 3-224-15</inkml:trace>
  <inkml:trace contextRef="#ctx0" brushRef="#br0" timeOffset="51080.08">1659 13217 46079 0,'-14'-7'2048'0,"4"4"400"0,2 3-1952 0,5-3-496 0,3 3 0 0,0-1 0 15,1 1 0-15,0-3 0 0,0 0 0 0,2-2 0 0,2-3-656 0,1-6-176 0</inkml:trace>
  <inkml:trace contextRef="#ctx0" brushRef="#br0" timeOffset="131590">7071 16850 11055 0,'3'-2'976'0,"-3"-1"-784"0,0 0-192 0,-1 3 0 0,1 0 6256 0,0 0 1200 0,0 0 240 0,0-2 48 0,1 1-6336 0,2-2-1264 16,-1-1-144-16,2 4-256 15,-2 0-1024-15,-2 0-192 0,0 0-64 0,-1 2 0 0,-1 3 1360 0,-3 1 176 16,1 1 224-16,-2 2-48 0,1 3 608 0,-1-1 128 16,1 7 32-16,-1-2 0 0,-1 6-320 0,0 0-64 15,0 0-16-15,-2 3 0 0,2 1-48 16,-3 0-16-16,0 5 0 31,-3 0 0-31,1 1-80 0,-2 3-16 0,1 1 0 16,-2-3 0-16,1-1-160 0,-2-1-32 0,1 1-16 0,-2-2 0 0,-1 3-176 0,0-4 0 0,3-3 0 0,-1-2 0 0,2-1 192 0,-3-1-64 15,-1 3 0-15,-1-3 0 0,2 0 64 0,-1-3 16 0,0 1 0 16,1-2 0-16,2-2-208 0,0-2 176 0,3 1-176 0,1-2 160 16,0 0-160-16,1-4 128 0,-1 3-128 0,1-3 128 15,-1 1-128-15,-1-1 160 0,4-3-160 16,-1 2 160-16,3 0-16 0,0-2 0 15,2 1 0-15,2-2 0 16,2 1 64-16,0-1 16 0,2-2 0 0,2-3 0 0,1 0-224 0,2 0 0 16,3-3 0-16,0 0 0 0,1 1 272 0,1-2 16 0,7 0 0 15,2-4 0-15,2 0-288 0,1 0 0 0,-1 0 0 0,0 2 0 16,0 0 0-16,1 0 0 0,-1-1 0 0,2 1 0 0,2 3 0 16,2-4 0-16,1-1 0 0,3 2 0 0,0-1 0 15,3 1 0-15,0 2 0 0,-3-2 0 0,0 3 0 0,-2-1 0 16,-2-1 0-16,-2 1-144 0,-2 2 144 0,-2 1 0 15,0-4 0 1,-4 3 0-16,-1-1 0 0,-4 0-128 16,0 1 128-16,-4 0-128 0,-3 4-176 0,-2-2-16 0,-3 2-16 0,-2 1 0 15,-4-2-320-15,-2 3-64 0,-3 1-16 0,-6 2-18656 0</inkml:trace>
  <inkml:trace contextRef="#ctx0" brushRef="#br0" timeOffset="132962.19">7790 17618 38703 0,'-5'-2'3440'0,"2"0"-2752"0,0 2-560 0,2 0-128 0,0 0 0 0,-1 0 0 15,-3 0 0-15,-2-3 128 0,-3 6-2128 0,-3-3-432 0,-2 6-96 0,-3 0-16 0,1 0 816 0,0 4 176 0,-1-1 16 0,0 1 16 0,1 0 1952 0,1 0 384 16,1-2 80-16,2 2 0 0,2-1 704 0,3-3 128 0,0 1 16 15,1 0 16-15,2-1-848 0,0 0-160 0,1-2-48 16,3-2 0-16,1 2-256 0,2-2-64 16,2-2-16-16,2 0 0 0,2-2-224 0,2-1-144 15,3 2 192-15,2-1-192 0,0-2 192 0,2 0-64 16,0 2 0-16,0-2-128 0,0-1 128 0,-2 1-128 16,1-3 0-16,-4 1 0 0,-1 3 128 0,-2-3-128 15,-3 3 0-15,-3-2 0 0,-2 0 176 0,-5-2-176 0,-1 3 160 0,-5-3-160 16,-1 4 320-16,-4-4-48 0,-2 4 0 0,-3-1 0 15,-3 2 16-15,-2-2 0 16,-2 1 0-16,1 1 0 0,2 2-128 0,2-1-32 0,4 1 0 0,3-3 0 16,4 3-128-16,3-4 160 0,4 4-160 0,4-3 160 0,2 3-160 15,3-5-144-15,4 1 144 0,6 0-12384 16,4-2-2352-16</inkml:trace>
  <inkml:trace contextRef="#ctx0" brushRef="#br0" timeOffset="133641.28">8352 16978 37775 0,'3'0'3360'0,"0"3"-2688"0,-2-2-544 0,-1 1-128 0,0 2 848 0,3 2 144 0,0 3 32 0,3 1 0 0,4 8-832 0,3 5-192 0,0 3 0 0,0 2 0 0,-2 1 0 0,-1 2 0 0,-2 1 0 0,0 2 0 0,-1 1 0 0,1 0 0 0,-1-1 0 0,0 4 0 0,1 3 0 0,1 4 0 0,-1 6 0 0,0 2 0 0,-1 1 0 0,-1-3 176 0,-1 2-176 15,-1-6 160-15,-2-5 0 0,1-4 0 16,-1-1 0-16,1-2 0 16,-2-6-160-16,-1-4 0 0,0-5 0 0,-1-2 0 0,0-5 0 15,-3-4 0-15,0-3 0 0,-1-6-12544 16,0-2-2496-16</inkml:trace>
  <inkml:trace contextRef="#ctx0" brushRef="#br0" timeOffset="134091.65">7979 16997 43311 0,'-7'-15'1920'0,"1"5"384"0,-2 4-1840 0,3-1-464 15,4 0 0-15,1 5 0 0,0-4 0 0,1-4 0 16,2-5 0-16,4-5 0 16,8-1-672-16,5 1-176 0,4 4-48 0,4 4 0 15,2 2 368-15,1 1 64 0,3 6 16 0,2 0 0 0,1 6 704 0,0-1 160 16,2 2 32-16,-1-2 0 0,1 6-112 0,0-5-16 16,0 6 0-16,1-3 0 0,1 4-112 0,-2-1-16 15,2-2-16-15,0-1 0 16,1 1 80-1,0-5 0-15,0 2 16 16,3-4 0-16,3 2-272 16,2 0 0-16,5 0 0 0,-2 2 0 0,0-2 0 15,-1 1 0-15,-4 0 0 0,-2 1 0 0,-4-1 0 0,-7 3 0 16,-6-3 0-16,-5 4 0 0,-4 0 0 0,-7 2 0 0,-4 3 0 0,-4-2 0 0,-3 0 0 0,-4 1 0 16,-3 3 0-16,-5 0 0 0,-3 2 0 0,-5 1 0 0,0 1 0 0,-5-1 0 0,-4 4 160 0,-2-2-32 0,-4-3 0 15,-2 0 0-15,-3-3-128 0,0-4 0 0,3 1 0 0,0-1-176 16,2-3 176-16,-1-2 0 0,0 0 0 0,-1-2-128 15,-4 2 128-15,0-2 128 0,-2 4-128 0,-1 1 176 16,-1-1-400-16,-1 4-80 0,1 0-16 0,2-2 0 16,3-3 80-16,2 0 16 0,4 1 0 0,1-2 0 15,4 2-32-15,1-3 0 0,0 0 0 0,2-3-11824 16,2 4-2368-16</inkml:trace>
  <inkml:trace contextRef="#ctx0" brushRef="#br0" timeOffset="134705.04">9309 17958 27647 0,'-6'1'2448'0,"-1"-1"-1952"0,0 0-496 0,2-1 0 0,1 1 2896 0,3 0 496 0,-1 0 80 0,-3 0 32 0,-2 0-3024 0,0 0-480 0,1 0-336 15,2 1 48-15,3 1-1024 0,1 1-208 0,1 2-32 0,0 3-16 0,2 1 1216 0,-2 2 352 0,0 4-144 0,-1-3 144 0,0 5 0 0,-1-5 160 16,1 2-16-16,-1-3 0 0,0-1-144 15,-1-4 0-15,2 0 0 0,-1-6 0 0,1 1 384 0,0-2 32 16,0-2 16-16,1-3 0 0,1 0 192 0,0-1 32 16,2-4 16-16,1-3 0 0,3-5-528 15,2 1-144-15,1-2 0 0,-1 4 0 0,0 0 0 16,1-1 0-16,2-1 0 0,-1 1 0 0,0 3 240 16,-3 2 16-16,0 5 16 0,-6 4 0 0,0 3 32 0,-3 3 0 15,-3 1 0-15,0 5 0 0,-2 0-48 0,-3 2 0 16,0 0 0-16,-1 1 0 0,0-2-48 0,0-2-16 15,-3 0 0-15,1 0 0 0,0-2 112 0,1-1 16 16,0-1 0-16,0-2 0 0,4-1-320 16,1-1 0-16,0-1 0 15,0-5 0-15,2 0-160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6:17:35.2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19226 7225 17503 0,'-1'-5'1552'0,"-1"4"-1232"0,1-1-320 0,0 2 0 0,1 0 1216 0,-1 0 192 16,-2-3 48-16,0 2 0 0,-2-3-1120 0,-2-2-208 16,0 0-128-16,0 0 128 0,0-3-128 0,4 2-192 15,1-2 64-15,4-1 0 0,0 4 272 0,4-4 64 16,2 1 16-16,2-1 0 0,-2 2 864 0,2 0 192 16,5 0 16-16,1-2 16 0,0 4-720 15,1-4-144-15,1 4-16 0,-3-1-16 0,-3 4-416 0,-3 0 0 16,-2-1 0-16,-2 4 0 0,-3 0 0 0,0 0 0 15,-4 0 0-15,0 2 0 0,-3 3 160 0,-2-4 160 16,-1 4 16-16,-2-1 16 0,-2-2 640 0,-2 2 128 16,2-1 32-16,2 1 0 0,1-1-304 0,3-1-48 15,1 2-16-15,2-4 0 0,1 2-176 0,1-1-32 0,1 2-16 0,0-1 0 16,0 2-352-16,1-1-64 0,-1 0-16 0,2 1 0 16,0 0-128-16,-1 1 0 0,-1 1 0 0,0-1 0 15,0 0-144-15,-2 1 144 0,-2 0-192 0,-2 4-17472 16</inkml:trace>
  <inkml:trace contextRef="#ctx0" brushRef="#br1" timeOffset="5806.17">18897 846 15663 0,'-1'-13'1392'0,"-2"1"-1120"0,2 3-272 0,1 6 0 16,-1 0 1472-16,0-1 256 0,-1-6 32 0,-1-6 16 0,-1-2-1056 0,-1-2-208 15,-1 3-32-15,1 6-16 0,0 2 912 0,2 3 176 16,1 2 48-16,2 2 0 16,2-2-768-16,2 1-160 0,1 2-32 0,4-1 0 0,-1-2-496 0,4 2-144 15,-1-2 0-15,2 1 0 16,1 3 0-16,-1-2 0 0,1 2 0 0,-2 2 0 0,0 2 0 15,-1 1 0-15,-3 5 0 0,-1-3-128 16,-1 4 128-16,-4-1 0 0,-1 4 0 0,-1 1 0 0,-2 3 640 0,-3 0 128 16,0 3 0-16,-2 1 16 0,-2 0-240 0,2-3-48 15,-1-1-16-15,1 5 0 0,-4 3-64 0,1-2-16 16,0 0 0-16,1 0 0 0,2 1 112 0,-1-3 32 16,2 3 0-16,1-3 0 0,0 1-224 0,0 0-64 0,2 2 0 15,-2 3 0-15,1-2-64 0,-1 3-32 0,2 2 0 0,0-3 0 16,-1 3-32-16,2-5 0 0,-1 2 0 15,1-2 0-15,-1-1-128 0,2 1 192 0,0 1-192 0,1 2 192 16,-2-3-192-16,4 2 192 0,-1 1-192 0,0-1 192 16,0 1-192-16,1-1 128 0,0 0-128 0,1 0 128 15,-2-1 64-15,1 0 16 0,0-1 0 0,-1-1 0 16,-1-1-208-16,0-1 144 0,-1 3-144 0,-2-2 128 16,2 2-128-16,-3 5 0 0,2-1 0 0,-2 3 0 15,1 2 160-15,0-2 0 0,0 2 0 0,2-2 0 16,0 2 32-16,1 0 0 0,1-3 0 0,2-3 0 15,-1-1-192-15,2-2 128 0,1 1-128 0,1-1 128 16,-1-4-128-16,1 3 0 0,0-3 0 0,0 0 0 16,-1-3 0-16,0 1 0 0,3 4 0 0,-2 2 0 0,0-1 0 0,-1 4 0 15,0-1 0-15,-1 0 0 16,-1 2 128-16,-1 1-128 0,0-3 128 0,-2 1-128 0,0-1 352 0,0 3-16 16,0-1 0-16,-1 3 0 0,0 3-336 0,-2 1 128 15,1 2-128-15,-3-4 0 0,1 5 144 0,-1-2-144 16,0-2 192-16,0 1-192 0,1-2 0 0,2-3 0 15,-1-1 0-15,2-3 0 0,1-2 0 0,1 2 0 16,2-2 0-16,-1 2 0 0,3 3 0 0,0-3 0 16,0 1 0-16,0-1 0 0,0 1 0 0,0-1 0 15,0 1 0-15,-1 0 0 0,-1 2 0 0,-1 1 0 16,-1 1-128-16,-1 1 128 0,-1 1 0 0,-1-1 0 16,-1 5 0-16,-1 0 0 0,0-5 0 0,3 3 0 15,0 1 144-15,0 0-144 0,1 0 304 0,1-1-48 0,1-5 0 16,1-3 0-16,-1 0-256 0,1-4 0 15,2-1 0-15,-2-1 0 0,4-1 0 0,-2 0 0 0,-1 0 0 16,1 1 0-16,0-1 0 0,-1 3 0 0,0-1 0 16,1 2 0-16,-2 0 0 0,0 2 0 0,1 0 0 0,-3 0 0 15,0 1 0-15,0 1 0 0,-1-2 0 0,-1-1 0 16,0-1 0-16,0 3 0 0,-2-3 0 0,2 1 0 16,1-1 0-16,0 0 0 0,1 2 0 0,2-1 0 15,0-2 0-15,1 1 0 0,3-4 0 0,1 3 0 16,-1-5 0-16,3 1 0 0,0 1 0 0,1-2 0 15,2 2 0-15,-4-3 0 0,1 3 0 16,-1 0 0-16,-3 0 0 0,0 3 0 0,-2-3 0 0,-1 3 0 16,-2 1 0-16,-1 3 0 0,-1-1 0 0,-3 3 0 0,0 2 0 15,-2 2 0-15,-3 2 0 0,2-2 0 16,-2-1 0-16,1 1 0 0,0 0 0 0,3-1 0 16,0-2 192-16,3-2 0 0,1 0-16 0,1-4 0 0,2-2 16 0,2 2 16 15,2-1 0-15,1 1 0 0,1-6-208 16,2 5 0-16,1-1 128 0,2 1-128 0,0-3 0 15,-1-2 0-15,3 5 0 0,-1-3 0 16,-2 2 0-16,0 0 0 0,1 1 0 16,-3 1 0-16,-2 1 0 0,0 2 0 0,-2-1 0 15,-1 2 0-15,-2-2 0 0,0 3 0 0,-1 1 0 0,0 5 0 0,-2-1 0 16,0 4 0-16,-2 2 0 0,1 0 0 16,0 1 0-16,-2-1 0 0,0 4 0 0,0-4 0 0,1-4 0 0,1 1 0 15,-1 0 0-15,2 2 0 0,3-3 0 0,-1-2 0 16,2-2 0-16,1-5 0 0,2 2 0 0,2 0 0 15,1-1 0-15,1 1 0 0,1-3 0 0,2 1 0 16,-2-6 0-16,1 4 0 0,0-2 0 0,0-1 144 16,-2 0-144-16,1 5 128 0,-1-1-128 0,2 3 0 0,-2 4 0 15,-1 1 128-15,0 1-128 0,-2 1-144 0,1 0 144 0,-2-1-208 16,0 2 208-16,-1-1 0 0,-1-3 0 0,0 2 0 16,0-1 0-16,-2 1 0 0,1-3 0 15,1 5 0-15,1 2 0 0,0 1 0 0,0 1 0 16,2-4 0-16,-1 1 0 0,1-5 0 0,0-1 0 0,1 0 0 15,-2 0 0-15,1 1 0 0,-1 2 0 0,-1-2 0 16,1 3 0-16,-2 0 0 0,0 3 0 0,-2 0 0 16,0 0 0-16,-1 1 0 0,1 5 0 0,-2-3 0 15,0 3 0-15,-2-5 0 0,1 2 0 0,0 0 0 0,-1 9 0 16,-1 2 0-16,1-2 0 0,1 0 0 0,-1 4 192 0,1-3-32 16,-1 3 0-16,1-2 0 0,-2 0-160 0,1 2 0 15,0 0 144-15,-1 0-144 0,0 1 0 0,0 1 0 16,-1-2 0-16,1-2 128 15,1-1-128-15,-1 3 0 0,1 2 0 0,0-2 0 16,0 0 0-16,-1 0 0 0,2-3 0 0,-1 2 0 16,0-5 0-16,-2 3 0 0,2 3 0 0,-1 2 0 0,-2 2 0 0,0-2 0 15,-1 2 0-15,0-2 0 0,-1-1 0 0,0 2 0 16,-3-1 0-16,2 5 0 0,-3 6 0 0,0-1 0 16,0-2 0-16,-1-4 0 0,3-9 0 0,-2 6 0 15,1 6 0-15,-1 0 0 0,1-2 0 0,2-4 0 16,1-2 0-16,1-3 0 0,1-6 0 0,1-2 176 0,0-3-176 15,2 3 192-15,0 0-192 0,1 1 0 16,0 5 0-16,0-4 0 0,1 0 176 0,0-3-48 0,0 1-128 16,-1 2 192-16,0 0 0 0,0 1 0 0,0 3 0 0,0-1 0 15,2 4-48-15,-2-5-16 0,0-4 0 0,0-3 0 16,-2-2-128-16,2 2 128 0,-1 0-128 0,1-2 128 16,1 1-128-16,1 2 0 0,-1-4 0 0,1-3 0 15,1 0 0-15,-1-4 0 0,2-2 0 16,0-6 0-16,-1 1 0 0,0-1 0 0,0-4 0 0,1 3 0 15,1-1-128-15,-1-2 128 0,1-1 0 0,-1 1 0 16,-1 0 0-16,2 3 0 0,0-5 0 16,1 5 0-16,2-3-432 0,-2 0 48 15,3 0 0-15,-2-6 0 0,2-3-448 16,-2-5-96-16,3-4-16 0,2-10-20672 0</inkml:trace>
  <inkml:trace contextRef="#ctx0" brushRef="#br1" timeOffset="7648.99">14994 7663 911 0,'-8'-1'0'16,"0"-3"0"-16,1 2 0 0,2 2 0 0,3-3 4880 0,-1 3 896 0,1 0 176 0,-2-1 48 0,-4 1-4032 0,-3 0-816 16,0-3-144-16,-2 3-48 15,0 0-960-15,1-2 0 0,-2 1-256 0,2 1 48 16,-2 0-1440-16,1 0-272 0,-1-3-64 0,0 1-16 16,2 1 512-16,0-2 96 0,2 3 32 0,1-4 0 0,2 2 1168 0,-2 1 192 15,2-4 144-15,-1 1-16 0,0 2 448 0,-2-2 112 16,0 4 16-16,-3-4 0 0,-3 4 32 0,-1-2 16 15,-4 2 0-15,1 0 0 0,2-3-560 16,-3 3-192-16,-2-1 0 0,4 1 144 0,3 0-144 0,-2 0 0 0,-3 0 0 16,-5 0 0-16,-1 4 0 0,-3-4 0 0,4 2 0 15,0-2 0-15,2 4 0 0,0-4 0 0,1 2 0 0,2-2 0 16,1 0 912-16,4 0 112 0,1 0 0 0,1 0 16 16,2-2-592-16,1 2-112 15,1 0-16-15,0 0-16 0,0-3 16 0,0 3 16 16,-1-1 0-16,-2 1 0 0,0-2 432 0,0-1 64 0,-1 2 32 0,-2-3 0 15,-1 2 80-15,-2 2 16 16,-1-4 0-16,2 4 0 0,3-2-272 0,0 2-48 16,2-3-16-16,0 2 0 0,3-2-320 0,0 0-64 0,4-2-16 0,0 0 0 15,2 0-224-15,2 1 0 0,1-2 0 0,2 0 0 16,1 0 0-16,2-2 0 0,1-1 0 0,1 3-160 16,3-1 160-16,-2 1 0 0,3 3 0 0,0-1 0 15,1 2 0-15,1 0 0 0,5 2 0 0,1 0 0 16,4 2 560-16,3-2 32 0,4 2 16 0,4 0 0 0,5-2-400 15,3-2-80-15,0 0 0 0,2-2-128 0,4-2 272 16,1 0-48-16,1 0-16 0,4 0 0 0,5-2-80 16,2 2 0-16,4 0-128 0,-1-3 192 0,1 0-192 0,-4 2 0 15,-1-2 0-15,4 2 0 0,5 1 144 0,3 2-144 16,4-2 128-16,0 1-128 0,0-1 0 0,1-2 0 16,1 2 0-16,-1 2 0 0,3 4 0 0,-2-2 0 15,1-2 0-15,-3 2 0 0,1-2 0 0,-1 4 0 16,2 0 0-16,-2 0 0 0,-1 0 0 0,-2 0 0 15,1-2 0-15,0 0 0 0,-1 4 176 0,2 0 96 16,1-2 32-16,0 1 0 0,0 2-64 0,-3-3-16 16,-3 0 0-16,2 2 0 0,3 0-224 0,-1 0 0 15,0-2 0-15,-3-4 0 0,-2 4 0 0,4-5 0 0,3 4 128 0,-2-3-128 16,-1 3 0-16,-3 0 0 0,-1-3 0 16,-3 2 0-16,-1-1 0 0,-1 3 0 0,-1 3 0 0,0 0 0 15,-6 0 0-15,4-1 128 0,0 0-128 0,2 0 0 16,1-2 256-16,2 1-32 0,0 2-16 0,-1-1 0 15,2 0-208-15,-3-4 0 0,-4 0 0 0,-1-1 0 16,3 0 0-16,-2-1 0 0,-2 1 0 0,0 2 0 16,0-1 0-16,-4-2 0 0,0-2 0 0,-2 1 0 15,0-1 0-15,0 1 0 0,-2 2 0 0,0 1 0 16,1 1 0-16,-1 2 0 0,1 1 0 16,-1 1 0-16,-2-2 0 0,1 1 0 0,3 1 0 15,0 1 0-15,-4-3 144 0,5 1-16 0,5 2 0 0,0 1 0 16,-2-1-128-16,-2-2 128 0,1-1-128 0,-5-1 128 0,-1-1-128 15,0 1 0-15,2-2 0 0,-1 2 0 16,0 0 0-16,-1-3 0 0,0 3 0 0,0-1 0 0,-6-1 0 16,3-1 0-16,2-1 0 0,2 1 0 0,2 0 0 15,2 2 128-15,2 1-128 0,0 0 128 0,5 1-128 0,-2 2 0 16,1-3 0-16,2 1 0 0,2 1 0 0,0 1 0 16,1-2 0-16,4 2 0 0,1 0 0 0,1 0 0 15,-1-3 0-15,-4-3 0 0,1 2 0 16,2 1 0-16,2 0 0 0,0-2 0 0,-2 2 0 0,-2-4 0 15,1-1 0-15,1 0 0 0,0 2 0 0,1 0 0 16,3 0 0-16,1 0 0 0,-4 0 0 0,4-1 0 16,6-2 0-16,1 3 0 0,-1 0 240 0,-1-1 16 15,0 2 0-15,-2-1 0 0,-2 2-112 0,4 1-16 16,1 1 0-16,1 2 0 0,0-1-128 0,-2 2-144 0,1 0 144 0,0-1-208 16,3 2 208-16,1-3 0 0,-1 0 0 0,3 1 0 15,0-3 0-15,1-3 0 0,3 1 0 16,-1 0 0-16,1 0 0 0,-2-5 0 0,-2 0 0 15,-4 1 0-15,-5 0 0 0,0-3 0 0,-3 2 0 16,-4-5 0-16,-6 2-384 0,-6-1 0 0</inkml:trace>
  <inkml:trace contextRef="#ctx0" brushRef="#br1" timeOffset="9127.53">22387 4952 34095 0,'-5'-2'3024'0,"1"-2"-2416"15,1 4-480-15,2 0-128 0,1 0-368 0,-1-2-80 0,-3-1-32 0,-2 2 0 0,0-5 304 0,-3 2 176 16,3-1-192-16,1 1 192 0,3 1 0 0,-1-1 0 0,2 2 0 0,0 2 0 15,2-3 0-15,0 6 0 0,0-2 0 0,2 1 0 16,1 4 736-16,-2-2 96 0,0 5 32 0,1-3 0 16,-1 4-128-16,0 0-32 0,-1 5 0 0,-1-2 0 15,-1 3-32-15,1 3-16 0,-2 2 0 0,1 1 0 16,1 0-304-16,1 2-64 0,2-1-16 0,1 3 0 16,2-1-48-16,0-1-16 0,3 0 0 0,2-1 0 15,-1-1-48-15,1-1-16 0,0-1 0 0,-1-2 0 16,-2-4-144-16,2 1 0 0,-1-3 0 0,-2 0 128 15,0 0-128-15,-2-1 128 0,-2-1-128 0,1-4 128 16,-3 0-128-16,0 0 0 0,-1-2 0 0,-1-2 0 0,-1 0 0 16,-1-2 0-16,1-2 0 0,-1-3-176 0,0 2 176 15,-2-7 0-15,0-3 128 0,-1-1-128 0,1-3 272 0,-2-2-16 16,1-4 0-16,1-1 0 0,0-5-256 0,0 1 0 16,2 2 0-16,-1-1 0 0,1 1 0 0,1 1 0 15,1 5 0-15,-2-1 0 0,2 4 0 0,-1 2 0 16,-2 3 0-16,0-1-144 0,-1 2 144 15,-1 2 0-15,1 0 128 0,0 0-128 0,-1 1 0 16,1 0 0-16,0 0 0 0,1 0 0 0,2 2 0 16,-1-1 0-16,3-1 0 0,0 0-128 0,0 5 128 0,2-4 0 15,0 5 0-15,1-4 0 0,2 2 0 0,-2 2 0 16,2 0 0-16,-1 0-128 0,1 4 128 0,0 0 0 16,-1 3 0-16,-2 2 0 0,0 2 0 0,0 0 0 0,-2 4 0 15,-3 3 0-15,0 0 0 0,-2 3 0 0,-2-3 0 16,0 2 0-16,-3-2 0 0,0 3 0 15,-1-3 0-15,1-3-19344 0</inkml:trace>
  <inkml:trace contextRef="#ctx0" brushRef="#br2" timeOffset="16017.16">6863 14224 5519 0,'6'-2'496'0,"-2"-2"-496"0,-1-2 0 0,0 2 0 0,-1 2 4640 0,1-1 832 16,-1 0 160-16,2-1 48 0,1-7-3616 0,1 0-720 15,-1-2-128-15,-4-2-48 0,-2 3-736 0,-4 2-160 0,-2 0-16 0,-4 4-16 16,-4-1-240-16,-5 1 0 0,-2-1 0 0,-5 5-160 16,-4 2 16-16,-8 0 0 0,-3 6 0 0,-6 3 0 31,-4 4-432-31,-2 2-64 0,-3 1-32 0,0 2 0 0,0 0 672 16,0 3 0-16,-2-1 0 0,-1 0 0 0,1 1 0 0,1-5 192 15,0 0 0-15,2-1-16 0,3-3 848 0,-3 2 192 0,1 1 16 0,-2 1 16 16,-1 0-224-16,0 0-32 0,0 0-16 0,1-4 0 0,3 2-608 15,-1-3-128-15,-3 1-32 0,0-2 0 0,-2-4-208 16,1-2 0-16,0-4 0 0,-6-4 0 16,-4-2 0-16,0-2 0 0,4 1 0 0,-6 1 0 0,-7 0 0 0,-4-4 0 15,4-4 0-15,3 2 0 0,3-4 0 16,2 0 0-16,0 1 0 0,-1 2 0 0,1-6 0 16,1 3 0-16,4 0 0 0,3 3-160 0,5 2 160 15,0 4 0-15,4-3 0 0,0 4 0 0,2 1 0 0,0 0 0 16,3 2 0-16,2 0 0 0,4 0 0 0,0 1 0 15,1 1 0-15,3 1 0 0,2 0 0 0,3 0 0 16,3-3 0-16,1 3 0 0,4-2 0 0,0 2 0 16,2-2 0-16,2 2 0 0,1 0 448 0,1 2 0 15,2 0 16-15,2 2 0 0,1 1-144 16,2 2-16-16,1 3-16 16,2 1 0-16,1-1-288 0,0 0 0 0,3 0 0 0,-1 2 0 15,2 1 0-15,1-3 0 0,1-1 0 0,1 3 0 0,1-3 0 0,-1-1 0 0,3 1 0 0,0-3 0 16,1 0 192-16,0-2-32 0,1-1 0 0,-1 2 0 15,2-1-160-15,0-4 192 0,0 2-192 0,1 0 192 16,1 0-192-16,-1-2 192 0,1 4-192 0,1-2 192 16,-1 4-192-16,2 1 0 0,-1 0 144 0,2 2-144 15,-1 3 0-15,-2 2 0 0,1 4 0 0,-2-2 0 16,-1-1 0-16,0 2 0 0,0 11 0 16,-2 4 0-16,1 2 0 0,0 5 0 0,-2-2 0 0,2-5 0 15,0-3 0-15,1-5 0 0,0-6 0 0,1-1 0 16,1-1 0-16,-2 0 0 0,0-4 0 0,0-2 0 15,-1 3 0-15,-2-3 0 0,1 3 0 0,-1 2 0 16,-1 1 0-16,1 3 0 0,-1-3 0 16,-1 3 0-16,0 2 0 0,0 2 0 0,1-5 0 0,-1 2 0 0,-1 2 0 0,1 3 0 15,0 0 0-15,0 3 0 0,0 1 0 0,-1-3 0 16,-1 2 0-16,0-3 0 0,-1-2 0 0,0-2 0 16,0-1 0-16,2-5 0 0,1-5 0 15,-1-1 0-15,1-2 0 0,1-3 0 0,0-2 0 0,2 1 0 16,-2 0 0-16,1 0 0 0,2-2 0 0,-1 3 0 15,2-2 0-15,-2 1 0 0,3 0 0 0,2 1 0 16,-2-1 0-16,1 0 0 0,3 0 0 0,0 0 0 16,3 2 0-16,-2 0 0 0,2 2 0 0,1-1 0 15,2 2 0-15,0-1 0 0,5 2 0 0,1-2 0 16,4 0 0-16,4-1 0 0,0-1 0 0,4-5 0 16,7 0 0-16,2 0 0 0,1-2 0 0,1-1 0 15,5 2 0-15,1-1 0 0,1-1 0 0,1 2 0 0,2-3 0 16,2 2 0-16,1-1 0 0,-2 2 0 15,-3-2 0-15,0 0 0 0,2-2 0 0,7 0 0 16,6-1 0-16,2 1 0 0,2 1 0 0,-2 0 0 0,2-1 0 0,0 2 128 16,2 0-128-16,1 3 0 0,3 5 0 0,1-1 0 15,1 2 0-15,0 0 0 0,2-2 0 0,2 1 0 16,5 2 0-16,1-3 0 0,3 2 0 0,-6-1 0 16,-9-1 0-16,5-2 0 0,9 2 0 0,-1 0 0 15,-8 2 0-15,5-4 0 0,2 2 0 0,2-1 0 16,0-3 0-16,-1 0 0 0,-2 0 0 0,1-3 0 15,1-1 0-15,2-1 0 0,1-1 0 0,1 0 0 16,1 1 0-16,-4-1 0 0,1 1 0 0,2 1 0 0,3 2 0 16,-3 1 0-16,-2-2 0 0,-3 3 0 15,-2 4 0-15,1 1 0 0,3-2 0 0,2 4 0 0,2-1 0 0,3 4 0 16,5 0 0-16,-5 2 0 16,-13-2 0-16,9 1 0 0,3-4 0 15,1 2 0-15,-1-3 0 0,-3 0 0 0,-2-1 0 0,-6 0 0 16,-2-3 0-16,-3 0 0 0,1 0 0 0,0-2 0 15,-1 4 0-15,-2-1 0 0,3-3 0 0,-3 0 0 0,-1 0 0 0,3-3 0 16,0 6 0-16,-3-3 128 0,-7 0-128 0,1-3 0 16,1-1 0-16,-1 2 0 0,-3 2 0 0,-3 0 0 15,-6 2 0-15,2-2 0 0,3 0 0 0,0 0 128 16,-1 0-128-16,0 0 128 0,-1 0-128 0,-2 0 0 16,-2 0-128-16,2-2 128 0,3-2 0 0,-2 2 0 0,0-2 0 15,-4 2 0-15,-1 0 0 0,-2 0 0 0,-1-2 0 16,2-1 0-16,1-1 0 0,-1-1 0 15,0 1 0-15,-4-4 0 0,-4 1 0 0,0-1 0 0,2 0 0 0,-1 2 0 16,0 0 0-16,1-1 0 16,-3 3 0-16,-2 0 0 0,-4 4 0 0,1 0 0 0,1-1 0 15,2 0 0-15,-2 3 0 0,-4-4 0 0,-3 2 0 16,0 0 0-16,3 0 0 0,-4-3 0 16,-5 4 0-16,1-4 0 0,-1 4 0 0,-3-3 0 0,-3 2 0 0,-4-2 0 15,-1 2 0-15,-4-2 128 0,-1-2-128 0,-2-1 0 16,0 1 0-16,-2 0 128 0,-2 0-128 0,-2-4 0 15,-1 0 192-15,-2-1-48 0,1 0 0 0,-3-1 0 16,0-3-16-16,-2-1 0 0,-2 0 0 16,1-4 0-16,-1-1 0 0,-2-5 0 0,0-3 0 0,-1-2 0 0,1-1 0 15,-2-2 0-15,0-5 0 0,0 5 0 0,0 3-128 0,-3-8 128 16,-2-11-128-16,-4-7 128 0,0-4-128 16,-1-1 0-16,1 2 0 0,-1-3 0 0,3 2 0 15,-1-2 0-15,2-2 0 0,1 1 0 0,1 6 0 0,2 1 0 16,5 1 0-16,-1 6 0 0,3 11 0 0,1-1 0 15,0 4 0-15,0 4 0 0,-2 4 0 0,0 0 0 16,-2 9 0-16,1 0 0 0,-2 4-160 0,0 2 160 16,1 0 0-16,0 3-144 0,2 0 144 0,-1 2 0 15,2 0 0-15,0 2 0 0,2 0 0 0,-1 0-128 16,1 1 128-16,-1 0-128 0,1 2 128 0,1 3-192 16,-1 0 192-16,-1 0-192 0,1 3 192 0,-1 1 0 15,-1 3-144-15,0 4 144 0,-1-1 0 0,0 6 0 0,-2 0 0 16,-1 3 0-16,2-1 0 0,-2-2 0 0,1-3 0 15,-1 3 0-15,-2 4 0 0,-3 1 0 16,2-5 0-16,-2 2 0 0,-1 0 0 0,-2 0 0 16,-2 1 0-16,-2-3 0 0,-2-1 0 0,-1-4 0 15,-2 0-128-15,-4-1 128 0,0-3 0 0,-4-2 0 0,-4-1 0 0,-2-2 0 16,0 2 0-16,-2-4 0 0,-3 2 0 0,-1-2 0 16,-5 2 0-16,-1-4 0 0,-3 2 0 15,-1-2 0-15,-4-1 0 0,-1 2 0 0,-2-1 0 0,-1 2 0 16,0 2 0-16,-4-1 0 0,-4 2 0 0,-5 3 0 15,-3-2-224-15,-4 2 32 0,0 0 0 0,-3 3 0 16,0 1 192-16,0 0-144 0,-1 0 144 0,-2-2-128 0,0 2 128 16,-3-7 0-16,-4-2 0 0,-2 1 0 15,4-2 0-15,3 0 0 0,3 0 0 0,-3-3 0 0,1-2 0 16,2-2 128-16,1 0-128 0,2-3 128 0,2 1-128 0,-4 1 0 16,-4 0-128-16,-1 0 128 0,1 0 0 15,2 5 0-15,0 0 0 0,0-1-128 16,-1 2 128-16,-1 2-128 0,-1-3 128 0,2 6-128 0,0 1-64 15,3 1 0-15,7-2 0 0,-2-1 0 0,-3 3 192 0,0-2 0 16,-2 0 0-16,-1 0 0 0,5-3 0 16,0 0 0-16,1-3 0 0,3-2 0 0,7 1 0 0,2-3 0 15,3 0 0-15,-1 1 0 0,1-5 0 16,1 1 0-16,-2 0 0 0,0 0 0 0,1 4 0 16,0 0 0-16,7 2 0 0,-4-1 0 15,-3 4 0-15,-2-1 0 0,6 4 0 0,-3 2 0 0,-2 2 0 0,2 3 0 0,4 1 0 0,-2-3 0 16,5-1-336-16,1 0 16 0,4-2 0 15,2-1 0-15,-1-1 320 0,2-2 0 0,3 0 0 16,-1 0-11856-16,2-5-2304 16</inkml:trace>
  <inkml:trace contextRef="#ctx0" brushRef="#br2" timeOffset="19665.12">12525 8228 11055 0,'6'-4'976'0,"-2"4"-784"0,0-2-192 0,-1 1 0 0,0 1 1984 0,-1 0 368 16,1-2 64-16,2 1 16 0,1 1-976 0,5-3-192 0,1 0-48 16,3 1 0-16,-2-2-1008 0,0 0-208 0,1 2 0 0,-1-2 0 15,1-1-144-15,0 1 144 16,0 1-192-16,3-4 192 0,-4 1 0 0,1 0 0 0,1 0 0 0,-1 2 0 15,4-2 0-15,-2 0 272 0,1 2-48 0,2-2-16 16,0 0 1104-16,1 0 224 16,-2 2 32-16,-1-2 16 0,4-3-64 15,2 2-16-15,5-5 0 0,0 1 0 0,-1 0-512 0,4-2-96 0,5-2-32 16,4-3 0-16,3 0-512 0,3-4-96 16,1-3-32-16,3-1 0 0,7-3-224 0,5 1 0 15,2-3 0-15,3-1 0 0,0-5 0 0,0-1 0 16,-4 3 0-16,0 0 0 0,2-1 0 0,5-3 0 0,4-1 0 0,1-1 0 15,-1-2 0-15,4 1 0 0,5-2 0 0,4-3 0 0,4-3 304 16,1 2-48-16,-13 3 0 0,12-8 0 0,13-5-256 0,6-4 0 16,6-1 0-16,6-1 0 0,1-3 0 0,3-2 0 15,1-3 0-15,-6 2 0 0,-5 3 0 0,15-5 0 16,14-3 0-16,3-4 0 0,0-2 0 0,2 1 0 16,-2 0 0-16,5-2 0 0,2 3 0 15,2 0 0-15,-6-1 0 0,-5 5 0 0,-1-2 0 0,6-4 0 16,7-2 0-16,2-1 0 0,0 1 208 0,1 0-64 15,1-2-16-15,-1-1 0 0,-3 1-128 0,0 0 0 16,1 3 144-16,-10 3-144 0,-21 10 0 0,16-10 0 16,16-9 0-16,8-4 0 0,4 2 0 0,-3 0 0 15,-8 7 0-15,1 0 0 0,4-1 160 0,1 1-32 16,0 4-128-16,-1 1 192 0,-8 5 16 0,4-1 0 16,6-4 0-16,2 1 0 0,5 4-16 15,-8 2 0-15,-25 8 0 0,9-7 0 0,8-3-192 16,6-2 128-16,2 5-128 0,-9-2 0 0,-9 4 0 0,-10 2 0 0,-4 3 0 15,-2-1 0-15,2-2 0 0,-4 6 128 0,0 3-128 0,-5 0 0 16,-8 1 0-16,-8 4 0 0,-6 2 0 0,-7 0 0 16,-4 2 0-16,-6 3 0 0,-6 2 0 0,-3 5 0 15,-4 3 0-15,-6-2 0 0,-6 4 0 0,-7-1 0 16,-3 5 0-16,-9-2 0 0,-3 5 0 0,-7-3 0 16,-2 5 0-16,-3-2-128 0,-5 1 128 15,-4 3 0-15,-3-1 0 0,-5 2 0 0,-2 4-128 0,-3-1 128 16,-4 1-320-16,-4 0-16 0,-1 4 0 0,-5-1 0 15,0 2 0-15,-5-1 0 0,1 3 0 0,-4-1 0 0,1 1 64 16,-2 3 16-16,-3-2 0 0,-1 1 0 0,0 0-16 16,-1 4 0-16,0-2 0 0,0 1-11296 15,0 4-2256-15</inkml:trace>
  <inkml:trace contextRef="#ctx0" brushRef="#br2" timeOffset="21001.25">19026 4946 35935 0,'-8'-3'3200'0,"1"0"-2560"0,2 3-512 0,2 0-128 16,2 0-1216-1,-3 0-272-15,-2-4-48 0,-5 2-16 0,-4-2 1168 0,-3-2 224 0,-1 1 160 0,2-2-192 16,2-2 192-16,1-1 0 0,3 0 0 0,3-2 0 0,1-1 0 0,6 1 0 16,2-2 0-16,3 0 0 15,4 0-512-15,0 2 0 0,3 2-16 0,0 0 0 0,2 4 240 0,0 3 48 16,1 1 16-16,-2 4 0 0,1 2 352 0,-2 2 80 15,-1 4 16-15,-2 1 0 0,-1 0 320 0,-2 0 64 16,-2 2 16-16,0 0 0 0,-2 0-48 0,-1-1-16 16,1 0 0-16,-2 0 0 0,0-1-416 15,0-1-144-15,-2-1 0 0,2 0 144 0,1-3-144 0,0 1 0 16,1-3 0-16,2 1 128 0,1-1 384 0,3-1 64 0,0-2 0 16,3 1 16-16,0 1-336 0,2-3-64 0,-1 1 0 15,2-1-16-15,-1 0 48 0,-1-1 16 16,2 1 0-16,-2-3 0 0,-1 3 48 0,-2-3 16 15,1 0 0-15,-3 1 0 0,0-2-304 16,-2 1 0-16,-2 0 0 0,-2-1 0 16,-1-2 144-16,-4 0-144 0,-2-1 0 0,-6-2 144 0,0 0 160 0,-4 2 16 0,-2-3 16 0,-3 1 0 15,-2-1-80-15,-2 1-32 0,-1 2 0 0,0-4 0 16,2 3 224-16,0 2 64 0,4 3 0 0,0 0 0 16,3-1-384-16,-1 4-128 0,2 2 0 0,1 0 0 15,0 4 128-15,2 0-128 0,1 4 0 0,0-1 144 16,2 5-144-16,2-5 0 0,3 4 0 0,1 2 0 0,4-2 0 15,1 2 0-15,3-2 0 0,2 0 0 16,1-3 0-16,1-1 0 0,-1-2 0 0,4-2 0 16,4-1 0-16,1-2 0 0,2-1 0 0,0-2 0 15,2-1 0-15,-2-2 0 0,0-2 0 16,1 0 0-16,-1-3 0 0,0 2 0 0,-2-2 0 0,0-1 0 0,0-2 0 16,-2 2 256-16,0-3-32 0,0-1-16 0,0 0-64 0,-2 2-16 15,1-4 0-15,-2 1 0 0,1 1-128 16,-2-1 0-16,-2 2 0 0,0 0 0 0,-4 3 0 0,1 0 0 15,-4 4 0-15,0 1 0 0,-1 4 0 16,-3-1 0-16,-2 2 0 0,-3 0 0 0,1 2 0 0,-2-1 0 16,-4 4 0-16,0-3 0 0,-2 2 0 0,2 3 0 15,0-4 144-15,-2 1-144 0,-3 5 192 0,-2-3-48 16,2 0 0-16,0 2 0 0,3 0-144 0,1-2 128 16,3 1-128-16,1-1 128 0,2 1-128 15,1-3 0-15,2 1 0 0,3-1 128 0,1-1-128 0,1 0 0 0,2 0 0 16,1 0 0-16,0 1 0 0,2-2 0 0,2-2 0 15,0 1-19520-15</inkml:trace>
  <inkml:trace contextRef="#ctx0" brushRef="#br2" timeOffset="21829.02">14008 7367 23039 0,'-7'-4'1024'0,"3"0"192"0,0 0-960 0,3 2-256 0,1-1 0 0,1 2 0 0,0-3 544 16,0-1 64-16,3-2 16 0,0-6 0 0,3 1 400 0,2-1 96 15,-1 1 16-15,2 2 0 0,-1 3 256 0,0 2 48 16,-1 1 16-16,0 4 0 0,0 3-416 0,0 3-80 15,0 4 0-15,-1 0-16 0,0 6-624 0,-2-1-112 0,0 1-16 16,-1 1-16-16,-2 0-176 0,1-3 0 0,-2 2 0 0,-1 3 0 16,-1-3 0-16,-1 2 0 0,0-4 0 0,-2 1 0 15,0-3 0-15,1-2 0 0,2 0 0 0,-2-1 0 16,3-3 0-16,0-3 0 0,1 0 0 0,3-2 0 16,0-2 128-16,3-2-128 0,2 0 192 0,1-3-64 15,2-4 224-15,2-3 32 0,-1-2 16 16,0 2 0-16,-2 1-272 0,2-5-128 0,-3 1 0 15,-1 0 128-15,-2 1-128 0,-3 1 0 0,-2 0 0 0,-2 4 0 16,-2 0 0-16,-3 2 160 0,-1 1-160 0,-2 0 160 16,-3 1 48-16,-1 1 16 0,-3 1 0 0,0 0 0 0,0 4-96 15,-1 0 0-15,-2 4-128 0,1 0 192 16,2 1-64-16,1 2 0 0,0 2-128 0,2 3 192 16,1-2-192-16,1 2 144 0,1 5-144 0,1-1 128 0,2 2-128 15,-1 4 0-15,2-3 0 0,1 1 0 0,1-2 0 0,1 1 0 16,-1-3 0-16,2-4 0 0,2 2 0 0,-1-5 0 15,3-2 0-15,-1-1 0 0,2-2 0 16,1-2 0-16,0-2 0 0,0-2 0 0,0 1 0 0,1-6 0 16,1 1 0-16,1-2 0 0,0 0 0 15,1-4 0-15,1-1 0 0,1 0 0 0,1-6 0 0,1 1 160 16,-1-2-16-16,0-1 0 0,-1 1 96 0,-1-2 16 16,0-3 0-16,-2 0 0 0,-1 1-256 0,-2 1 144 15,-1 4-144-15,-3 3 128 0,-2 6-128 0,-3 1 0 0,-2 5 0 0,-4 2 0 16,-2 4 160-16,-3 5-160 0,0-1 192 15,0 6-192-15,0-1 192 0,2 4-64 0,0-3 0 16,2 1-128-16,1 3 128 0,2-4-128 16,1 2 0-16,4-2 0 0,0-2 0 15,3 0 0-15,3 1 0 0,2-1 0 16,3-3 0-16,2 2 0 0,3-3 0 0,3 0 0 16,5-2-512-16,3-4 0 0,4 0 0 0,3-2-12528 0,1-3-2512 15</inkml:trace>
  <inkml:trace contextRef="#ctx0" brushRef="#br2" timeOffset="26132.41">19196 7214 9215 0,'-3'0'816'0,"-1"0"-656"0,0 0-160 0,2 3 0 15,-1-3 1584-15,2 0 272 0,0 2 64 0,-2-2 16 32,-1 4-1936-32,-2-2-384 0,1 0-64 0,0 0-32 0,3-2-1168 0,2-2-224 15,1 0-48-15,2 0-16 0,2-4 896 0,2-1 176 16,0 4 32-16,1-3 16 0,-1 2 1328 0,1 1 256 0,-1 0 48 0,1 0 16 0,-2-1 416 0,-3 4 96 15,1 0 0-15,-3 0 16 16,1 2 208-16,-2 3 32 0,-2-2 16 0,0 1 0 0,-2 1 272 0,-2 1 48 16,-1 2 16-16,-1 0 0 0,-2-2-416 0,2 1-64 15,-2-4-32-15,1 1 0 0,3-1-368 0,0-2-80 16,2-2-16-16,2-2 0 0,0-3-592 0,1 0-112 16,2 2-16-16,-1-5-16 0,2-1-48 0,-1 1 0 15,1-4 0-15,-1 1 0 0,-1 2 480 0,0 4 96 16,-1-4 0-16,0 4 16 0,-1 2-176 0,-1 1-32 15,-1 1-16-15,2 1 0 0,-2 1-304 0,0-3-48 16,0 3-16-16,0 0 0 0,-1 0-192 0,1-2 144 16,-1 1-144-16,0 1 128 0,2-4 32 0,-4 1 0 15,1 0 0-15,-1-2 0 0,-2-1-16 16,0-1 0-16,0 2 0 16,-3-3 0-16,1-1 48 0,-2 2 16 15,-1-3 0-15,-1-3 0 0,-1 1-208 0,1 0 0 0,2-1 128 0,0 3-128 16,3 1 0-16,1-1 0 0,-1 3 0 0,2-1 0 0,1 4 0 0,1-2 0 0,1 0 0 0,-1 2 0 15,1-1 144-15,0 1-16 0,0 1 0 0,1-4 0 16,0 1-128-16,1 3 128 0,-1-4-128 0,0 1 128 16,2 0-128-16,-2 0 0 0,1-4 144 0,1 1-144 15,-2 2 0-15,2-4 0 0,-2 3 0 0,2-2 128 16,-2 2 0-16,0 2 0 0,1-2 0 0,-1 2 0 16,0 1-128-16,2-2 0 0,-2 0 0 0,0 1 0 15,2 0 0-15,-2-3 0 0,2 2 0 0,-1-3 0 16,-1 1 0-16,1 0 0 0,-1-4 0 0,0 3 0 15,2-2 0-15,-3 0 0 0,1 2 0 0,-1-3 0 0,0-2 0 16,-1 4 0-16,1-1 0 0,0 0 128 0,-1-1-128 16,1 1 0-16,-1 0 0 0,-2-1 0 0,2 2 0 15,-1 0 128-15,-1 0-128 0,1 0 0 0,0 1 128 16,-2 0-128-16,-1-3 160 0,0 4-160 0,-1-4 0 0,-1 3 128 16,0 0-128-16,1-1 0 0,-1 0 0 15,0-1 0-15,-1-1 0 0,1-1 0 0,1 0 0 16,1-5 128-16,0 0-128 0,1-4 0 0,2 1 144 0,-1 1-16 15,4-1 0-15,-1 2 0 0,1-1 16 0,0-1 0 16,2 2 0-16,-1-1 0 0,1 2-144 0,-2 2 0 16,0 1 0-16,-1 1 0 0,-1-1 0 0,-2 0 0 15,0 4 0-15,-2-1 0 0,0 3 0 0,-2-2 0 16,0 2 0-16,-2 0 0 0,2-1 0 0,-2 1 0 16,-1 0 0-16,2-2 0 0,-1 2 0 0,0-2 0 0,1-1 0 15,-1-3 0-15,2 1 0 0,-1-2 0 0,2-4-160 0,-1 1 160 16,1-2 0-16,1 1 0 0,1 1-128 0,-1-1 128 15,2 4 0-15,-2-2 0 0,1 3 0 16,-1 4 0-16,0 0 0 0,-1-1 0 0,0 3 0 16,-1 2 0-16,-2 0 0 0,1 2 0 0,-1 0 0 0,-1 0 0 15,0 0 0-15,-1-2 0 0,1 3 0 0,-1-2 0 16,0 1 0-16,-1-1 0 0,1-3 0 16,0 2 0-16,1-5 0 0,3 1 0 15,-1-1 0-15,2-4 0 0,2 3 0 0,2-4 0 16,0 1 0-16,0 0 0 0,1-2 0 15,1 1 0-15,-1-2 0 0,0 1 0 0,-1 1 0 0,-2-2 0 0,0 1-128 0,-1 3 128 0,-2 0 0 16,-2 1 0-16,1 2 0 0,-1 2 0 0,1 3 0 16,-4-2 0-16,1 2 0 0,0-1 0 0,3 2 0 0,-2 0 0 15,-1-1 0-15,1 0 0 0,1-2 0 16,2-1 0-16,0 1 0 0,2-3 0 0,0-3 0 0,0 1 0 16,3-5 0-16,-1 2 0 0,1-3 0 0,0 1 0 15,3-1 0-15,-1-2 0 0,-2 1 0 0,2-1 0 16,-1 0 0-16,-1 1 0 0,-1 1 0 15,1-1 0-15,-2 2 0 0,1-2 0 0,-1 3 0 0,-1 3 0 16,0-1 0-16,0 3 0 0,0-2 0 0,-2 4 0 16,0-3 0-16,-1 4 0 0,0-1 0 0,-1-1 0 15,2 1-128-15,-1-2 128 0,2 3 0 0,3-1 0 16,-1 1 0-16,2-2 160 0,0-2-160 16,2 2 0-16,1-2 0 0,-1 1 0 0,1-2 0 0,0 0 0 0,0-2 0 0,1 2-176 15,-1-3 176-15,-1-2 0 0,0 4 0 16,-1-4 0-16,-1 2 0 0,-2-1 0 15,0 2 0-15,-2-1 0 0,1 2 0 16,-2 1 0-16,-1 1 0 0,0 1 0 0,1 6 0 0,-2-2 0 0,2 4 0 16,-1-1 0-16,1 1 0 0,-2 4 0 0,2 1 0 0,-1-2 0 15,2 3 0-15,1 0 0 0,2 0 0 0,2 0 0 16,-1 3 0-16,1-2 0 0,1 1 0 0,2 1 176 16,-1 0-176-16,0 1 0 0,2 2-160 0,-1-2 160 15,2 5 0-15,0-3 0 0,0 4 0 0,-1 0 0 0,2 2 0 16,-1 3 0-16,-1-1 0 0,-2 0-144 0,1 2 144 0,1 0 0 15,1 1 128 1,-3-3-128-16,1 0 0 0,2 5 0 0,-1-1 0 16,-2 2-128-16,2-2 128 0,-1 2 0 0,-1-1 0 0,2-1 0 15,1 1 0-15,-1-2 0 0,1 4 0 0,1-1 0 16,1-1 0-16,1-1 0 0,0-2 0 0,1 3 0 0,0-3 0 16,1 0 0-16,1 0 0 0,0-4 0 0,-1 2 0 15,-1-3 0-15,4-1 0 0,-2-4 0 0,-1 0 0 0,1-2 0 16,-1 0 0-16,1-2 0 0,-1-4 0 0,-1 0 0 15,1 0 0-15,-1-2 0 0,-1-2 0 0,1 0 0 16,-2-3 0-16,0-1 0 0,0-2 0 0,2 0 0 16,-3-2 0-16,0-2 0 0,-1 1 0 0,-1-2 0 15,1-2 0-15,1-3 0 0,-1 0 0 0,0-3 0 16,1 0 0-16,0 1 0 0,1 0 0 0,0 2 0 16,2 0 0-16,-1-1 0 0,2 0 0 0,-1 3 144 15,1-2-144-15,1 2 160 0,1-1-160 0,0 1 0 0,-1-1-192 0,2 4 192 16,-2 2 0-16,1-1 0 0,-1 1 0 15,0 1 0-15,0 5 0 0,0 0 0 16,-2 2 0 0,1 2 0-16,-2 1 0 0,1 0 0 15,1 2 0-15,-2 2 0 0,2 0 0 0,-1 2 0 0,2-1 0 0,3 4 0 16,-1 0 0-16,3 1 0 0,0 3 0 0,2 0 0 16,0 2-128-16,1 0 128 0,0-1 0 15,-1 0 0-15,3 0 0 0,-2 0 0 0,3 1 0 0,-1-1 0 16,3-3 0-16,0 4 0 0,3-1 0 0,3-3 128 0,3 5-128 0,2-6 0 15,7 4 0-15,6-4 0 0,8 1-208 0,8-2-80 0,9-1-16 0,11-4-19776 16</inkml:trace>
  <inkml:trace contextRef="#ctx0" brushRef="#br2" timeOffset="29915.33">16152 3504 9215 0,'2'-5'816'0,"0"2"-656"0,-1 3-160 0,0-3 0 16,1 2-896-16,1 1-224 0,1-2-32 0,2-5-16 16,1 4 368-16,2-4 80 0,0 4 16 0,-2-2 0 0,2 4 1056 0,-2-2 224 15,0 2 32-15,1 1 16 0,-2 0-112 0,2 1 0 16,-4-1-16-16,1 0 0 0,0 0-688 0,-1 3-128 15,-1-3-16-15,-2 0-16 32,0 0-192-32,-1-3-32 0,-1 3-16 0,0-2 0 0,-1 0 1264 0,0 0 256 0,1 1 48 0,1 1 16 15,0 0 240-15,0 0 48 0,0 0 16 0,2-24 0 0,2 19 240 0,2-1 32 16,0-3 16-16,2 2 0 0,-1 1 32 0,2-3 16 16,-1 3 0-16,1-1 0 0,0 0-384 0,-2 1-80 15,-1 1-16-15,-1 1 0 0,0 1 432 0,-1 0 80 16,-2 1 0-16,0 1 16 0,-2 1-240 0,0-3-48 15,0 3-16-15,-2-1 0 16,1 1-672-16,-1-3-128 0,-1 3-16 0,-1-3-16 0,-1 3-336 0,-2-3-64 16,-2 3-16-16,-2-2 0 0,-1 1-128 15,-2-2 0-15,-3 1 0 16,-2 0 0-16,-2 0 0 0,0 1 0 0,0 1 0 16,0 0 0-16,-1 1 0 0,1 1 0 0,0 2 0 0,-1 0 0 15,0 2 240-15,-2 0-48 0,2 0 0 0,0 3 0 0,0-2 96 16,-1 5 16-16,-4 1 0 0,1 3 0 0,1 0-64 0,0 3-16 0,1 3 0 0,0 0 0 15,3 3-96-15,4-3 0 0,3-3-128 0,2 3 192 16,-1 3-192-16,2 1 0 0,3 5 128 0,0-2-128 16,5 2 0-16,0-2 0 0,4 0 0 0,2 0 0 15,3-2 0-15,0-2 0 0,2-2 0 0,-2-2 0 16,1-1 0-16,2-4 0 0,-2 0 0 16,3-3 0-16,0-1 0 0,2-2 0 0,1-1 0 0,0-6 0 15,1 0 0-15,2-3 0 0,1-3 0 0,3 0 0 16,1-6 256-16,1-1-64 0,2 0 0 0,-1-6 0 0,3 1-192 15,-1-1 0-15,0-2 0 0,-2-2 0 0,-2 4 0 16,-2-5 0-16,-3 1 0 0,-2-5 0 0,-5 3 0 16,0 0 0-16,-3-3 0 15,-2 1 0-15,0 2 176 0,-3-3-176 0,0 3 192 16,-1-3-192-16,0 6 288 0,-1 0-48 0,-2-2-16 0,2 4 0 0,-1-1-224 0,-1 5 0 16,1 3 0-16,-1 0 0 0,2 1 288 0,0 3-32 15,0-1-16-15,-1 2 0 0,2 4-240 0,0-2 176 16,0 1-176-16,0 0 160 0,2 2 0 0,-4 2 0 15,2 0 0-15,0-2 0 0,0 4-32 16,0-4 0-16,0 0 0 0,0 0 0 16,-1 25-128-16,2-13 0 0,2 0 0 0,-1 6 0 0,1-4 0 15,-1 5 0-15,3 3 0 0,0 4 0 0,3 3 0 0,-2 2-176 16,1 3 48-16,1-2 0 0,-1 3 128 0,0-4 176 0,1 1-48 0,-2-6 0 16,-1-1-128-16,-1 0 0 0,-2-6 144 0,-1 4-144 15,1 1 432-15,-1-1 16 0,-1-7 0 16,-1 0 0-16,1 5-448 0,0-4 0 0,0 2 0 0,0-1 0 15,1-2 0-15,0-2 0 0,2 1 0 0,-1-7 0 16,1-3-128-16,0 0-16 0,1-5 0 16,0 0 0-1,-2-6-1280-15,-2-4-256 0</inkml:trace>
  <inkml:trace contextRef="#ctx0" brushRef="#br2" timeOffset="30382.12">16321 3890 10127 0,'3'-6'896'15,"-1"0"-704"-15,1 0-192 0,-1 2 0 0,2 1 3600 0,-2 0 688 0,2 0 144 0,2-3 32 0,3-1-2384 0,2-6-480 16,3 1-80-16,-1-3-32 0,-2 3 16 0,-2 1 0 15,0-2 0-15,-2 3 0 0,-1-1-528 0,2 4-96 16,-1-3-32-16,2 1 0 0,-1 3-544 0,1 0-112 16,-2 2-32-16,3-2 0 0,3 2-160 0,0-2 0 15,3 1 0-15,0 1 0 0,2 1 0 0,-1 3 0 16,-1 0 0-16,-1 0 0 0,-1 2 0 0,-3 2 0 16,-3 2 0-16,-1 0 0 0,-2 4 0 0,-4 0 0 0,-4 2 0 15,-3 4 0-15,-4 3 160 0,-5 0 48 0,-1 0 16 0,-5 0 0 16,0-3-80-16,-2 4-16 0,-2 1 0 15,-1-1 0-15,0 4-128 0,0-1 0 0,1 1 0 0,3-1 0 16,5-1 0-16,3-4 0 0,6-2 0 0,0-2 0 16,4 2 0-16,2 1 0 0,1 0 0 0,1-1 0 15,1-3 0-15,1 2 0 0,2-3 0 0,2 1 0 16,2-2 0-16,0 0 0 0,2-1 0 0,0 0 0 16,1 0 384-16,2 1 0 0,-1 0 0 0,0 0 0 15,1 3-96-15,0-4-32 0,0 2 0 0,-1-2 0 16,0 1-96-16,1 3-32 0,0-5 0 0,0 4 0 0,-2-5-128 15,1 0-272-15,1 2 64 0,0-2-19440 16</inkml:trace>
  <inkml:trace contextRef="#ctx0" brushRef="#br2" timeOffset="40098.99">16177 1687 35935 0,'17'4'3200'0,"1"5"-2560"0,-2-3-512 0,1 1-128 15,0-1 512-15,10 4 96 0,23 4 16 16,29 12 0-16,25 5-624 0,19-1 0 0,7-2 0 0,1 0 0 16,3-5 0-16,2-2 0 0,1-1 0 0,1 1 0 0,7 5 0 0,6 2 0 15,2 3 0-15,6 3 0 0,4 3 0 0,6 5 0 16,8 4 0-16,-1-1 128 0,-4 5-128 15,-6-3 0-15,-8-5 0 0,6 1 0 0,5 5 0 16,0 1 0-16,-4-2 0 0,0 2 0 0,0-1 256 16,7-3-32-16,1 2 0 0,-3-9 0 0,-4-1 304 0,-5-7 64 15,3 1 16-15,-1-6 0 0,0-3-288 0,-5-4-48 16,-7-2-16-16,-2-2 0 0,-3 2-256 16,-5-1 0-16,-4-8 0 0,-12 4 0 0,-12 1-208 0,-16-1-48 15,-11 1-16-15,-9 2-18176 0</inkml:trace>
  <inkml:trace contextRef="#ctx0" brushRef="#br2" timeOffset="40597.11">17166 648 30399 0,'25'12'1344'0,"-4"1"288"0,2 0-1312 0,1 2-320 0,-5-5 0 0,1 0 0 0,11 5 0 0,23 9 144 0,33 12-144 16,28 11 0-16,17 0 0 0,12 0 0 0,5 1 0 0,3-3 0 0,-3-7 0 0,3-1 0 15,9-2 0-15,6 0 0 16,7-1 0-16,5-2 0 0,7 3 0 15,4 0 0-15,7-3 144 0,3-1-144 0,4 1 0 0,5-4 144 16,1 1-144-16,-4-1 0 0,-4 3 0 0,-5 1 128 16,-7 3 512-16,17 6 80 0,13 4 32 0,4 5 0 15,-2-2 480-15,-5 2 112 0,-8-6 0 0,-10-2 16 0,-5-5-736 0,-11-5-160 16,-5-3-16-16,-2 2-16 0,-3-3-256 0,-5-2-48 0,-4-1-128 0,-9-3 192 16,-5-2-192-16,-11 1 0 0,-4-5 0 0,-9-2-11936 15,-7 0-2432 1</inkml:trace>
  <inkml:trace contextRef="#ctx0" brushRef="#br2" timeOffset="41030.94">19212 613 38703 0,'46'-7'3440'0,"-5"4"-2752"0,3 3-560 0,-3 3-128 0,-6 0 176 0,-2 0 0 16,17 1 0-16,35 4 0 0,52 3-176 0,49 7 128 0,29 2-128 0,9 4 128 0,-3 2-128 0,-2 3 0 0,-3 3 0 16,-3-1 0-16,-8 0 240 0,1-3 16 0,-6 1 0 15,6-1 0-15,3 4 0 0,3 3 16 16,0 1 0-16,-1 1 0 0,-4-3-272 15,-4 1 160-15,-5 1-160 0,-1 1 128 16,-6-1-128-16,-3 1 0 0,-6 1 0 0,-10-1 0 0,-8-2 0 16,-16-3 0-16,-11-1 144 0,-5 1-144 0,-6 7-544 15,-11-2-176-15</inkml:trace>
  <inkml:trace contextRef="#ctx0" brushRef="#br2" timeOffset="41772.68">13478 2968 39615 0,'28'3'3520'0,"3"2"-2816"0,-3 2-560 0,-6-4-144 0,3-3 192 0,13 6 16 15,30 4 0-15,40 4 0 0,38 7-208 0,31 4 0 16,18 3 0-16,-7 1 0 0,-19-1 0 0,-3-2 0 15,3 0 0-15,5 1 0 0,2 2 0 0,4-1 0 16,-1-2 128-16,5-1-128 0,3 1 0 0,1-4 0 0,-5-4 0 16,2-4 0-16,10-2 0 0,1-2 0 15,2 1 0-15,15-3 0 0,11 1 352 0,3-2 32 16,4 2 0-16,1-3 0 0,-2 4 0 0,0-2 0 0,0 2 0 16,-5 0 0-16,-8 2-208 0,-9 1-48 0,-3 3 0 15,0 0 0-15,0 4-128 0,-5-2 0 0,-5 3 0 0,-3-1 0 16,-5 2 0-16,-9 1 0 0,-10 4 0 0,-7-1 0 15,-7 5 0-15,-12-3-176 0,-12 4 48 16,-14 3-19184-16</inkml:trace>
  <inkml:trace contextRef="#ctx0" brushRef="#br2" timeOffset="42289.46">12868 5598 36863 0,'32'-10'3264'0,"0"4"-2608"0,-6 2-528 0,-5 4-128 0,2-2 496 0,14-2 64 0,34-2 16 0,40-4 0 15,38-1-112-15,24 3-16 0,8 0 0 0,0 6 0 16,2 4 112-16,0 4 16 0,-1-2 0 0,1 0 0 0,5 3-128 15,3-4 0-15,6 4-16 0,2-1 0 0,5 0-304 0,0 1-128 16,1 2 128-16,-3 1-128 0,-7 2 0 16,-7 1 0-16,-3-1 0 0,-9 2-13120 15,-6-5-2640-15</inkml:trace>
  <inkml:trace contextRef="#ctx0" brushRef="#br3" timeOffset="48794.28">13219 15391 38703 0,'-2'0'3440'0,"1"0"-2752"0,1 1-560 0,0 1-128 0,0-2 256 0,0 4 0 0,0-2 16 0,-1 5 0 16,0 0-1040-16,0 5-192 0,-2 1-64 0,2-1 0 0,0 4 688 0,1 0 128 16,-2 3 16-16,2 3 16 0,0 3 176 0,2 1 0 15,0 5 0-15,2 1-128 0,-2 4 128 0,2 3 0 0,1 0 0 0,-1-1 0 16,1-1 208-16,0-2 32 0,1 1 0 0,1 4 0 16,3 7 208-16,1-2 32 15,0 3 16-15,-1-1 0 0,1 0-144 0,-2-2-32 0,-2-2 0 16,0-1 0-16,-4-5-176 0,0 1-144 0,-2 1 192 15,-1-2-192-15,-1-5 0 0,-2-2 0 0,0-3 0 16,-2-5 0-16,-2-3 320 0,0-3-32 0,-2-4-16 16,2-2 0-16,1 0-80 0,-2-6-32 0,2 0 0 0,1-4 0 15,0-2-16-15,2 0 0 0,-1 0 0 0,1 0 0 16,1-1 32-16,-1 0 0 0,3-1 0 0,-2-5 0 16,1 2 16-16,-1-2 16 0,0 2 0 0,1-2 0 15,-2 3-64-15,1-1-16 0,-1 0 0 0,0 1 0 16,-1 0-128-16,0 1 0 0,-1 0 0 0,-1 3 0 15,-1-2 0-15,-2-1 0 0,2 4 0 0,-5-2 0 16,0 0 0-16,-2 3-176 0,0 0 176 0,-2 0-128 16,1 0 128-16,-1 0-160 15,-3 0 160-15,-3 1-160 0,-3 1 160 0,-3 1 0 0,-3-2 0 0,-3 4 0 0,-3-1 128 0,-4-2 0 16,-1 2 0-16,-2-1 0 0,-3 1-128 0,-3 1 0 16,0 1 128-16,-2 1-128 0,-3-4 0 0,0 1 0 15,-2-2 0-15,-2 0 128 0,-6-4-128 0,1 2 0 16,7-2 0-16,-4 2 0 0,-4 0 0 0,-4 0 0 15,-4 0 0-15,-3 0 0 0,0-4 0 0,-1 1 0 16,0 0 0-16,-1 3 0 0,0 0 0 0,-4-4 0 16,-1-1 0-16,1 2 0 0,3-1 0 15,0-2 0-15,0 2 0 0,-3-2 0 0,-3 0 128 16,3-3 48-16,11 5 16 0,-5-4 0 0,-4 0-192 0,-4 2 0 16,0-3 0-16,-1 3 128 0,4 0-128 0,-1 0 0 0,2-2 0 15,-2 0 0-15,1 2 0 0,-2-2 0 0,2 2 0 0,3-4 0 16,8 1 0-16,-9 0 0 0,-11 0 0 15,-3 1 0-15,4 2 0 0,1-2 0 0,1-2 0 16,-2 1 0-16,-1 4 0 0,0 0 0 0,3 2 0 0,1-1 0 16,-1-2 0-16,1-1 0 0,-2 7 0 0,1-2 0 15,6 4 0-15,2-2 0 0,1 0 0 0,-4-2 0 16,-2 4 0-16,2 0 0 0,3 0 0 16,1-2 0-16,2-4 0 0,-1 2 0 0,2 2 0 0,-3 2 0 15,-3 2 0-15,1-1 0 0,1-3 0 0,2 0 0 16,-1 0 0-16,-2 1 0 0,-1 4 0 15,0-4 0-15,0-2 0 0,2 1 0 0,5 0 0 0,-3 1 0 16,2 4 0-16,2-1 0 0,4-2 0 16,1 2 0-16,3-3 0 0,1 2 0 0,1-1 0 0,1 4 0 0,-1 0 0 15,4 2 0-15,3-4 0 0,1 0 0 0,0-4 0 0,2 2 0 16,-1 3 0-16,-1 1 0 0,0 4 0 0,0 0 0 16,2-2 0-16,0 2 0 0,1 0 0 0,-1-4 0 15,2 4 0-15,0-1 0 0,1-2 0 0,-1 2 0 16,0-2 0-16,2 0 0 0,2-1 0 0,-1-1 0 15,1 0 0-15,-2 0 0 0,7-4 0 0,-1 1 0 16,0 1 0-16,1-3 0 0,2 3 0 0,2 1 0 16,2 1 0-16,1 0 0 0,3 4 0 0,1-1 0 15,-1 2 0-15,1 0 0 0,-2 5 0 16,1-1 0-16,1 0 0 0,0 0 0 0,1-4 0 0,2 2 0 16,2-3 0-16,0-2 0 0,2 2 0 0,1-2 0 15,2-2 0-15,3-1 0 0,4 0 0 0,0-2 0 0,3-1 0 16,1-2 0-16,4 1-160 0,1-3 160 0,1-4 0 15,2 2-144-15,-1-1 144 0,2-1 0 16,-2-2 128-16,2 2-128 16,1-4 208-16,-1-1-16 0,-1 0-16 0,-1-4 0 0,-1 1 48 15,1-1 16-15,-1-6 0 0,0 0 0 0,-1-3 80 16,2-1 32-16,-1-5 0 0,0-1 0 0,0-3-160 0,1 1-16 16,-2-5-16-16,0 1 0 0,0-3-160 0,-1 0 0 15,1 0 0-15,-1 1 128 0,-1 1-128 0,2-1 0 16,0 5 0-16,1-1 0 0,-1 1 0 0,1 1 0 0,0-1 0 0,-1 3 0 15,2 4 0-15,0 0 0 0,1 5 0 0,0-4 0 16,4 1 0-16,0 0 0 0,3 1 0 0,1 3 0 0,0 3-448 16,3 1 48-16,3 2 0 0,4 2-13408 15,5-1-2672-15</inkml:trace>
  <inkml:trace contextRef="#ctx0" brushRef="#br3" timeOffset="51037.78">12420 6811 35935 0,'12'6'3200'0,"2"2"-2560"0,-2-5-512 0,-2 2-128 15,1-1 0-15,7 0-192 0,13 6 64 0,17 4 0 16,14 5 960-16,9 1 208 0,2 1 48 0,0 1 0 0,0 0-592 16,-1 4-112-16,0 3-32 0,-4-1 0 0,-2 1-224 15,1-1-128-15,2 4 128 0,3 2-128 16,2-2 0-16,0 4 0 0,-1 1 0 0,0-3 128 0,-3-3 0 16,0 1 0-16,4 1 0 0,3 1 0 0,2 7-128 0,-2 0 0 15,-2-3 128-15,2 3-128 0,5 0 0 0,2 1 0 16,3 2 0-16,2 0 0 0,-1-2 0 0,0-3 0 15,-3-3 0-15,6 2 0 0,4 6 0 0,-1-2 144 0,-6-2-144 16,7 1 0-16,9 4 336 0,1 2-32 16,1 0-16-16,-1-5 0 0,-1-1-288 0,-1 1 0 0,2 3 0 15,-3 0 0-15,0-3 0 0,-1 3 0 0,-1 4 0 0,2-1 0 16,-3 5 0-16,1-2 128 0,0 0-128 16,-2-3 160-16,1 4 64 0,-9-4 16 0,-3-6 0 0,5 8 0 15,7 7-240-15,4-1 176 0,-1 1-176 16,4 0 160-16,-3 0-160 0,1 0 0 0,1 0-192 0,-3-3 192 15,-3 1 0-15,7 2 0 0,7 2 0 0,-3 0 0 16,-3-2 0-16,0-5 0 0,-2-2 0 16,-3 0 0-16,1 3 0 0,0-2 0 0,-6-3 0 0,5 6 0 15,3-4 0-15,-3 3 0 0,-1-1 0 0,0-2 128 0,-3-6 0 16,3 3-128-16,3 8 192 0,0-2-64 0,-3-1 128 16,6 4 32-16,4 0 0 0,-1-1 0 0,-1-2-288 15,1-2 0-15,0-1 0 0,2 4 0 0,2 2 0 16,-1-1 0-16,-1-2 0 0,-1 1 0 0,1 0 0 0,-3-4 0 15,-4-5 0-15,1 3 0 0,3 5 0 16,-2-2 0-16,0 0 0 0,0 2 0 0,5 0 0 16,-6-2 0-16,-1 1 0 0,3-3 0 0,3-2 0 0,-1 1 0 15,-2 3 0-15,0 0 0 0,-3-3 0 0,4 4 0 16,3 2 0-16,-1-1 0 0,-1 4 0 16,0-6 0-16,2 3 0 15,-3-3 0-15,-6 2 0 0,5 2 0 0,2 2-128 0,-3-1 128 0,-2 1 0 16,0-2 0-16,0-2 0 0,1 0 0 0,-1 4 0 0,-4-3 0 15,-1 1 0-15,4 0 0 0,2 2 0 0,-3-2 0 0,-2 0-128 16,2-4 128-16,1-3 0 0,0-1 0 0,-1 4 0 16,0 0 0-16,-1-1 0 0,0 1 0 15,6-3 0-15,-3 2 0 0,-1-3 0 0,0-3 0 0,5 1 0 16,-5-1 0-16,-4 3 0 0,-5-2 128 0,-1-3-128 0,-3 1 160 16,-2-1-160-16,-2 2 0 0,-5-4 0 0,-5 1-176 15,-4-3 176-15,-1-2 0 0,-1 4 0 16,-6-5 0-16,-3 0 0 0,-6 2 0 0,-3-2 0 0,-5-3 0 15,-2 3 0-15,-4-7 0 0,-4 1-160 16,-4-6 160-16,-6-2-320 0,-3-2 64 0,-3-3 0 0,-3-4 0 16,-5 1-1008-16,0-3-192 15,-2-3-32-15,-2 2-16640 0</inkml:trace>
  <inkml:trace contextRef="#ctx0" brushRef="#br3" timeOffset="52069.8">16092 8576 19343 0,'17'-13'1728'0,"-8"6"-1392"0,0 1-336 0,-3 3 0 0,-2 1 1808 0,-3 2 304 0,0 2 48 0,2-2 16 0,1 0-800 15,-1 0-160-15,-1 3-16 0,-6 2-16 0,-2 1-32 0,-5 2 0 0,-7 1 0 0,-3 2 0 16,-6 0-448-16,-6 0-80 0,-8 4-32 0,-10-2 0 0,-11 3-64 0,-7-4-16 16,-5 2 0-16,-6 1 0 0,-5-2-48 0,-9 2-16 15,-13-1 0-15,-8 2 0 0,-4 1 16 0,-9-1 0 16,-11 0 0-16,-4-2 0 16,-3-2 112-16,-10 4 0 0,-10 5 16 0,1-2 0 15,1-3-32-15,-8 2-16 0,-11 5 0 0,-5 3 0 0,-4 5-192 16,-10 3-32-16,-6 2-16 0,-2 5 0 0,0 1-128 0,5 1-32 15,5 2 0-15,9-2 0 0,5-3-144 0,8-1 0 16,8-3 0-16,34-5 0 0,22-9-160 0,-7 7-16 0,-18 5 0 16,-1 1 0-1,12-5-1088-15,13-3-208 0,12-5-64 16,13-3-18192-16</inkml:trace>
  <inkml:trace contextRef="#ctx0" brushRef="#br3" timeOffset="52569.18">18569 10097 41471 0,'-13'-13'3680'0,"2"3"-2944"0,2 4-592 0,5 2-144 0,0 2 432 16,-4-2 48-16,-7-8 16 0,-12-4 0 0,-9-4-496 0,-9-1 0 0,-5 5-128 0,-3 1 128 0,-3 8 0 0,-6 3-128 0,-5 2 128 0,-12 5 0 16,-10 6 0-16,-12 5 0 0,-13 7 0 0,-13 1 0 15,-11 3 0-15,-13 4 0 0,-9 6 192 0,-16 2-48 16,-9 1 96-16,-11 3 16 0,-8 1 0 0,-2 1 0 15,4-4 192-15,1 2 64 0,-2-1 0 0,-9 5 0 16,1 2-192-16,2-3-16 0,6-2-16 0,2 2 0 16,-1-4-48-16,9 3-16 0,8-5 0 0,9 0 0 15,9-1-224-15,11-5-160 0,10 2 32 16,5-2 0-16,8 0-704 16,12-1-128-16,13 4-16 0,14-6-19104 0</inkml:trace>
  <inkml:trace contextRef="#ctx0" brushRef="#br3" timeOffset="53076.43">22374 11677 46079 0,'-47'-16'2048'0,"10"1"400"0,1 5-1952 0,7 4-496 0,9 5 0 0,1-2 0 0,-8 3 160 0,-25-3-160 0,-30-2 160 0,-30 1-160 16,-17 1 0-16,-8 3 0 0,-4 3 0 0,0 1 0 15,1 2 0-15,-8 2 0 0,-4 2 0 0,-4 3 0 16,-1-1 0-16,-9 4 0 0,-7 0 0 0,-6 3 0 16,-3-1 384-16,-3 2 48 0,-1-1 0 15,-3-1 0-15,-1 2-48 0,-2 1-16 0,-1 1 0 0,-9 1 0 16,-5 3 16-16,6-2 16 0,13-1 0 0,3 3 0 0,2 2-128 15,-3 3-16-15,1-1-16 0,4-2 0 0,10 3-240 16,7-6 128-16,11 1-128 0,2-2 0 0,4-1 0 16,9-4 0-16,9 0 0 0,8-3 0 15,7 0-320-15,11-4-96 0,11-3-32 0,12-3 0 16,11-2-1024 0,12-2-224-16,13 2-32 0,14-4-18752 0</inkml:trace>
  <inkml:trace contextRef="#ctx0" brushRef="#br3" timeOffset="53561.82">25436 13061 50687 0,'-16'-6'2240'16,"0"3"464"-16,-4-1-2160 0,5 4-544 0,4 0 0 0,1 0 0 0,-5 4-720 0,-14-4-256 0,-18 3-48 0,-24 0-16 0,-18 1 832 0,-14 1 208 0,-8 2 0 0,-5 0 0 15,-3 1 0-15,-8 0-144 0,-12 4 144 0,-5 0-128 0,-4 2 128 0,-6 2 0 16,-7 1 128-16,-9 3-128 0,-9-1 0 0,-5 3 144 16,-3 0-144-16,-3 0 0 0,-2 3 528 0,-3-3 0 15,-7 3 0-15,1-3 0 0,2 1-80 0,0 0 0 16,0 2-16-16,9 0 0 0,15 1-256 0,-7 0-48 15,-2 1-128-15,1-1 192 0,4-2-192 0,10 1 0 16,12-3 128-16,8 1-128 0,2-7-256 0,9 2-112 16,11-2-16-16,7 3 0 15,7 1-848-15,13-4-176 0,10-1-48 0,12-4-12400 16,10 1-2480-16</inkml:trace>
  <inkml:trace contextRef="#ctx0" brushRef="#br3" timeOffset="54055.51">26980 14519 50687 0,'-66'2'4496'0,"7"2"-3600"0,19 0-704 0,11 2-192 0,-2 2-352 0,-27 2-96 0,-48 6-32 0,-56 7 0 0,-45 5-160 16,-13 4-48-16,11-1 0 0,13-2 0 0,10-3 560 0,8-2 128 0,11-1 0 0,6 1 0 0,4-1 0 0,-2-1-192 0,-2 0 192 0,9-3-192 16,13-1 192-16,5 2 0 0,0 0 0 0,13-3 0 15,17-6 0-15,8 0 0 0,5-4-128 0,12-4-13536 16,9-2-2704-16</inkml:trace>
  <inkml:trace contextRef="#ctx0" brushRef="#br4" timeOffset="63324.12">6653 16578 41471 0,'-8'-7'3680'0,"1"3"-2944"16,1-1-592-16,2 3-144 0,1 0 0 0,-2-1 0 0,-4-3 0 0,-7-1 0 15,-5-6-1168-15,-4 1-320 0,0 2-64 0,-1 4-16 16,-1 0 800-16,-2 0 144 0,0 3 48 0,-5 3 0 0,-3 3 432 0,-2 3 144 15,-3 0 0-15,-3 0 0 0,1 0 0 0,-3-2 0 16,-2 5 0-16,-1-3 0 16,-1-2 272-16,-7 3 64 0,-4-1 16 0,-1-1 0 15,-1-1 512-15,2-4 96 0,0 0 32 0,4-6 0 16,1-1-352-16,4-2-64 0,1-6 0 0,1-1-16 0,2 0-176 0,-2-3-16 16,2 2-16-16,-1 2 0 0,3 3-192 0,-1 2-32 15,0 0-128-15,-2 0 192 0,2 5-192 0,-4 4 0 0,-2 4 0 16,-4 1 0-16,-1 5 0 0,0-2 0 0,3 2 0 0,-3-2 0 15,-3 2 0-15,-3 1 0 0,-2 2 0 0,4 1 0 16,0-1 0-16,6-2 0 0,3-4 0 0,-1 0 0 16,2 0 0-16,2 1 0 0,3-4 0 0,4 1 0 15,3 1 0-15,4-4 0 0,3 2 0 0,5-1 0 16,3 2 0-16,1-1 0 0,4 4 0 0,1-1 0 16,0 3 144-16,3 0 48 0,1 1 0 0,0 3 0 15,1-1-192-15,1 2 0 0,2 2 0 0,0 2 128 0,1 2-128 16,-1 4 0-16,1-1 0 0,1 4 0 0,2-3 0 0,-1 3 0 15,2-1 0-15,0 0 0 0,2-1 0 16,2 1 0-16,-2 2 128 0,1 3-128 0,-1 4 0 0,0-5 0 16,2 3 0-16,-2-1 0 0,0 1 0 0,0 3 0 15,0 1 0-15,0-1 0 0,2 2 0 0,0 3 0 16,-1 2 0-16,0-1 0 0,3 2 0 0,-2 0 0 16,3 7 0-16,-1-4 0 0,1-3 0 0,0-3 0 15,-1-5 0-15,1-2 0 0,-1-6 0 0,0-2 0 0,-1 0 0 16,0-1 0-16,1 1 0 0,-2-2 0 15,1-1 0-15,-2-2 0 0,1 1 192 0,1-2-64 16,1-1 0-16,0-1 0 0,-1-2-128 16,2-4 0-16,0-1 0 0,3 0 0 15,-1-3 128-15,2 2 0 0,0-2 0 0,2-1 0 0,1 0-128 0,2 2 128 0,2-3-128 16,0 0 128-16,4 0-128 0,2 0 0 0,4-2 0 16,4 0 0-16,4 1 0 0,1-2 0 0,4 1 128 15,3 2-128-15,4 1 0 0,0-1 128 0,1 0-128 16,2-4 128-16,6 0-128 0,-1-4 0 0,3 0 0 15,1-4 0-15,3-3 0 0,-2 2 0 0,1-3 0 0,1 1 0 16,3-1 0-16,5-2 192 0,-1 3-192 0,6-2 192 16,4 0-192-16,5 4 192 0,2-2-192 0,6 5 192 15,3 0-192-15,5 2 0 0,5 2 0 0,-2 2 0 16,1 2 0-16,1 0 0 0,5 0 0 0,-2-2 0 16,1 1 0-16,-1-3 0 0,-1 3 0 15,4-3 0-15,4 3 0 0,0 0 0 0,-3 4 0 0,2-4 0 0,3 3 0 16,-7-2 0-16,-15 1 0 0,7-4 0 0,11 2 0 0,3-6 0 15,1-3 0-15,-1 0 0 0,-2-1 0 16,-1-2 0-16,3 2 0 0,0-6 128 0,-2 3 112 16,3-2 16-16,5 2 0 0,1-2 0 0,-2-1-256 0,-4 3 0 15,-6 2 0-15,11-2 0 0,2 4 0 0,3 2 0 16,0-2 0-16,0 3 0 0,3 2 0 16,-5-1 0-16,-13-2 0 0,-1-1 0 0,6 1 0 0,2-6 0 15,-3-6 0-15,-1-2 0 0,-2 2 208 16,-4-7 48-16,-3 1 16 0,-3-3 0 0,-2-3 112 15,-3-1 0-15,-1 4 16 0,-2-4 0 0,-1-2-256 0,-2-1-144 0,3 1 160 16,-2 3-160-16,-1-1 0 0,1 4 0 16,1 3 0-16,-1 6 0 0,1 3 0 0,-1 4 128 0,-1 3-128 15,-4 2 0-15,-4 4 192 0,-4 1-48 16,-1 4-16-16,-3 1 0 16,-3-2-128-16,-6 2 0 0,-4-2 0 0,-3 2 0 0,-1-3 0 0,-3-3 0 15,-3 1 0-15,-4-2 0 0,-3-2 0 0,-1-1 0 0,1 1 0 0,-2-2 0 16,0 1 0-16,0-2 0 0,-6 2 0 0,5 2 0 15,0 2 0-15,4 0 0 0,1 3 0 0,0 2 0 16,0 5 176-16,-1 0-48 0,1 5-128 0,-4-1 192 16,0 0-192-16,-1 3-160 0,-1-1 32 0,-2 0 0 15,-3 0 128-15,-4-4 0 0,-1 0 0 0,-4-2-128 16,-1-1 128-16,-2-3 0 0,-5-2 0 16,2-3-128-16,1-1 128 15,1 0 0-15,-1-1 128 0,1-2-128 16,0 2 0-16,0-4 0 0,1 2 0 0,0-4 0 0,-2 1 0 0,1-4 0 0,-4 0 0 0,0 2 0 0,-2-5 0 15,-1 0 0-15,2-2 0 0,-4-2 0 0,-1-2 0 0,-2 1 0 16,-2-4 0-16,-1-1 0 0,-2-5 0 0,-2-5 0 16,-3-4 0-16,-2-4 0 0,-1-5 0 0,-1-5 0 15,-2-6 0-15,1 3 0 0,1-1 0 0,0-1 0 16,0 2 0-16,1 0 0 0,1 4 0 0,1 6 0 16,3 3 0-16,2 5 0 0,0 5 0 0,0 0 0 15,0 5 0-15,0 0 0 0,-2 3 0 0,1-1 0 16,0 2 0-16,-3-3 0 0,-1 5-160 0,0 2 160 15,0 3-192-15,-1 1 192 0,3 2-304 0,-5 2 48 16,0 0 16-16,-2 2 0 0,-2 1 240 0,1 4 0 16,0 0 0-16,1 3 0 0,-1 0 0 0,-1 3 0 15,-1-2-128-15,1 1 128 0,1 2 0 0,0-1 0 16,2-3 0-16,-1 0 0 0,2 0 0 0,-3 0 0 16,-2 0 0-16,0 0 0 0,-4 0 0 0,-1 0 0 0,-1 2 0 0,-3 2 0 15,-4-2 0-15,-2 2 0 0,-2 2-128 16,-3-2 128-16,-3 2 0 0,-5-2 0 0,-2 1 0 0,-8 0 0 15,-7 0 0-15,-4-2 0 0,0 1 0 0,0-1 160 16,-2-1-160-16,1-2 0 0,0-2-160 0,0-2 160 16,-3-2 0-16,2 1 0 0,2 0 0 0,2 0 160 15,3 1-160-15,4-2 0 0,-2 0 0 0,1 0-176 16,2 2 176-16,-5 0 0 0,-5 2 0 0,-2 2 0 16,-2 0 0-16,0 0 0 0,-2-3 0 0,-4 3 0 0,1 0 0 15,-4 3 0-15,-2-1 128 0,-1 2-128 0,5-2 0 0,-5-2 0 16,-3 2 0-16,-3-4-192 15,1 4 192-15,3-2 0 0,3-2 160 16,0-4-160-16,1-3 0 0,-4 0 0 0,-1 0 0 0,3 1 0 16,4 0 0-16,-1 0 0 0,6 0 0 0,0-1 0 0,3 5 0 15,-2 3 0-15,0 2 0 0,-2 2 0 0,-2 3 0 0,-2-2 0 16,2-1 0-16,-3 6-160 0,-5 1 160 0,0 5 0 16,4-2-144-16,0 0 144 15,6-3-576-15,1-4-32 16,-2 3-16-16,2 0 0 0,1-2 448 0,-1-1 176 15,3-2-128-15,2-4 128 0,-2 2 0 0,-2-4 0 16,-2 2 0-16,2-4 0 0,3 4 0 0,1-5 0 0,0-1 0 0,2-2 0 0,8 2 0 0,-5 0 0 16,0-3 0-16,1 2 0 0,2 3 0 0,3 2 0 0,2-2 0 15,-2-1 0-15,1 4 0 0,-2-2 0 0,1 3 0 16,-4 3 0-16,-2-2 0 0,0 4 0 0,1-4 0 0,1 2 0 16,5-1 0-16,-2-2 0 0,0 0 0 0,-4 1 0 15,-1 4 0-15,1-1 0 0,1 0 0 0,3-2 0 16,3 2 0-16,2-4 0 0,4 2 0 0,0-2 0 15,-1-2 0-15,3 2 0 0,2 0 0 16,2 0 0-16,5 0 0 0,-1 0 0 0,3 2 0 16,0 0 0-16,2 3 0 0,2-4 0 0,-2 4 0 0,2-4 0 15,0 3 0-15,0-2 0 0,-4 2 0 0,0 1 0 16,0-1-224-16,-4-1-16 0,-3 2 0 0,-1-1-19728 16</inkml:trace>
  <inkml:trace contextRef="#ctx0" brushRef="#br4" timeOffset="65046.31">14009 11019 36863 0,'6'-4'3264'0,"1"-1"-2608"0,0 4-528 0,-1 1-128 0,1-2 144 0,4-2 0 16,9-1 0-16,11-5 0 0,11-3-144 0,9-3 0 16,2-3 0-16,0 0 128 0,-1 3-128 0,3-2 0 15,0 2 0-15,2 0 0 0,4 0 0 0,-1-3 0 16,2 3 0-16,-1-6 0 0,0-1 0 0,4-1 0 16,2 1 0-16,3-5 0 0,5 1 0 0,-2-2 0 0,-1 2 0 0,1-1 0 15,6-3 0-15,8-4 192 0,10-2-32 0,4-1 0 16,-1-4 288-16,4 1 48 0,1 0 16 0,4-3 0 15,1-3-208 1,1-2-48-16,1 2 0 0,3-3 0 0,3-1-80 0,1-2-32 0,1-4 0 0,3 3 0 16,7-3 48-16,-1 1 0 0,-7-1 0 0,3-1 0 15,5-5-192-15,2 0 192 0,0-4-192 0,3 5 192 16,10 4 0-16,-2-5 16 0,-7 0 0 16,-1 0 0-16,0-1-64 0,13-2-16 15,13-7 0-15,1 1 0 0,-2 2-128 0,-3-3 0 0,-7 4 0 16,8-7 128-16,5-3-128 0,1 2 0 0,1 2 0 15,0-4 128-15,2 0-128 0,1-5 0 16,3 1 0-16,1 0 0 0,-1 1 0 0,-4-1 0 16,-2 4 0-16,10-8 0 0,8-5 0 0,0-1 192 0,-2 5-32 15,-10 1 0-15,-14 6-160 0,16-6 160 0,13-9-160 0,-2-1 160 16,-3 1-160-16,-7-1 0 0,-7 5 0 0,7-3 0 0,4 0 0 16,-6-2 0-16,-9 2 128 0,-3 0-128 15,1 0 208-15,-1-3 16 0,0 6 0 0,-4-3 0 0,-13 7-224 16,4-3 0-16,7-2 0 0,-1 2 0 0,-3-1 128 0,-5 3-128 15,-4 1 0-15,0 3 0 0,2 2 0 16,-4 2 0-16,-3-1 0 0,-3 3 0 0,-1 2 0 16,-7 2 0-16,-8 5 0 0,0 1 0 15,-1 5-560-15,-5-2-96 0,-11 6-32 0,-8 3-18832 0</inkml:trace>
  <inkml:trace contextRef="#ctx0" brushRef="#br4" timeOffset="67049.78">25007 6006 32255 0,'8'-1'2864'0,"2"1"-2288"0,0 0-576 0,-1 1 0 0,1 1 864 0,3-2 64 0,11 4 16 0,14-1 0 0,14 0-784 0,10 1-160 0,5 2 0 0,2 0 0 16,4 3 128-16,1 1 80 0,5 2 16 0,0 1 0 15,2 0 272-15,4 3 48 0,8 0 16 0,7 2 0 0,10 2 80 0,8 2 32 16,4 3 0-16,8 3 0 0,7 2-352 0,8 3-64 16,8-1 0-16,8 5-16 0,1-1-80 0,16 5-16 0,15 1 0 15,6 1 0-15,0 2 48 0,7 2 16 0,8 4 0 16,4 2 0-16,1-3-80 0,7 1-128 0,4 0 176 15,0-1-176-15,-2-1 128 16,0 0-128-16,5 3 0 0,-3-1 0 0,0 1 0 16,-6-2 0-16,-5 5 0 0,-12-2 0 15,-11-7 192-15,-11 0-192 0,-6 2 192 0,-8 0-192 0,-9 1 0 0,-13 2-304 0</inkml:trace>
  <inkml:trace contextRef="#ctx0" brushRef="#br4" timeOffset="67598.45">22159 7785 42383 0,'-1'-3'3776'0,"2"-2"-3024"0,3 4-608 16,2-2-144-16,1 3 160 0,4-1 0 0,7 0 0 0,9-1 0 0,11-1-160 0,11 3 0 0,6 5 0 15,6 3 0-15,3 7 0 0,7 2 0 0,4 6 0 0,7 0 0 16,2-1-144-16,5 1 144 0,6 0 0 0,6 2 0 16,4 3 0-16,7-2 0 0,-2-1 0 0,12 0 0 15,12 1 0-15,7 2-128 16,2-1 128-16,10 2 0 0,12 1 0 0,12 2 0 0,11 2 0 15,6 3 0-15,1-2 0 0,13-3 0 0,11 3 0 0,6-1 0 16,0 4 192-16,5 1-48 0,5 2-16 0,13 2 0 16,8-2 64-16,-1 1 0 0,-11-5 0 0,15 3 0 15,12 3 0-15,2-2 0 0,2 0 0 0,-8-1 0 16,-8 2-48-16,-7 3 0 16,-2 2 0-16,-6 0 0 0,-7 1-144 0,-10-1 192 0,-6 1-192 15,-5-1 192-15,-7 0-192 0,-12-2 0 0,-6-2 0 0,-16-1-20224 16</inkml:trace>
  <inkml:trace contextRef="#ctx0" brushRef="#br4" timeOffset="68225.86">18634 9366 4607 0,'-15'-6'400'0,"6"2"-400"0,2 1 0 0,3 3 0 0,4 0 4432 0,4 3 816 16,1-3 144-16,1 1 48 0,7 4-3456 0,8 0-704 15,9 4-128-15,8-1-16 0,6 0-512 0,4-2-112 16,8 0 0-16,9 0-16 0,11 3 80 0,8-3 32 16,7 2 0-16,7-2 0 0,2 0 592 0,10 0 112 15,10 2 32-15,7 0 0 0,8-2-240 0,10 2-32 16,8 3-16-16,4-1 0 0,3 0-480 0,12 5-112 16,11-2-16-16,13 6 0 0,14 3 64 15,11 0 16-15,11 3 0 0,7 1 0 0,5 0 48 0,9 5 16 16,6 3 0-16,9 1 0 0,5 1-80 0,4 1-32 15,3 0 0-15,5 5 0 0,2 1-80 0,2 3-16 16,0 7 0-16,9-2 0 0,7 3-384 0,-2 3 128 16,-3 3-128-16,-4-3 0 0,-16-4 0 0,4 4 0 0,6 6 0 15,-4 0 0-15,-6 4 0 0,4-1 0 0,0 1 0 0,-7 0 0 16,-7 1 0-16,-8-1 0 0,-6-1 0 16,-9 1 0-1,-11-1-1088-15,-17-6-112 0,-14 0-16 16,-4-3-19552-16</inkml:trace>
  <inkml:trace contextRef="#ctx0" brushRef="#br4" timeOffset="68848.19">14616 10826 33167 0,'-2'6'2944'0,"3"1"-2352"0,1-1-464 0,6-3-128 15,2 4 1280-15,3-1 256 0,11 6 32 0,15 8 16 16,18 2-1136-16,16 3-208 0,16 0-48 0,6-2-16 16,5-2-176-16,8-1 128 0,10-1-128 0,10 0 128 15,9-3-128-15,7 2 0 0,2 2 0 0,3-4 0 16,6 2-128-16,11 1 128 0,10 1 0 0,7 1 0 16,3 1 144-16,7 4 112 0,6-2 0 0,9 2 16 0,2 3 304 15,14-1 48-15,12 3 16 0,8 1 0 0,0-1 0 0,-1-2 0 16,-2 0 0-16,23 4 0 0,15 1-112 0,4 1-16 15,2 2 0 1,2-2 0-16,3-1-352 0,0 1-160 16,2 1 128-16,-5 1-128 0,-5-1 320 0,2 3-32 0,2 3 0 0,-4 2 0 15,-4 1-288-15,-1 5 0 0,0-2 128 0,-4 5-128 0,-7 0 0 16,-4-1 0-16,1 4 0 0,-7-5 0 16,-3 3-656-16,-2 3-144 15,-2 0-32-15,-5 0-19776 0</inkml:trace>
  <inkml:trace contextRef="#ctx0" brushRef="#br4" timeOffset="69616.97">13695 11472 34095 0,'2'0'3024'0,"4"2"-2416"0,2-1-480 0,-1 4-128 16,3-1 304-16,3 2 32 0,9 3 16 0,15 7 0 0,17 10-352 0,19 5 0 15,16 4 0-15,9 7-192 0,5-2 192 0,5 2 0 16,6 2 0-16,5-3 0 15,3-1 0-15,9-1 0 0,7-3 0 0,5 1 0 0,-7-5 0 16,15 2 0-16,15 1 0 0,9 0 128 0,11-1 448 16,8 1 80-16,7-7 32 0,10 4 0 15,6-1 144-15,13 2 48 0,8 1 0 0,12-2 0 0,5 3-368 16,9-4-64-16,-4 1 0 0,8-1-16 0,11 1 32 0,18 3 16 16,12 1 0-16,4 1 0 0,2 0-176 0,2 5-48 15,3 1 0-15,-4-1 0 0,-7 1-256 0,-1 6 0 16,3-1 0-16,-3 5-20016 0</inkml:trace>
  <inkml:trace contextRef="#ctx0" brushRef="#br1" timeOffset="74219.92">17158 6707 2751 0,'4'-12'256'0,"-3"3"-256"0,2 2 0 15,-2 1 0-15,2 2 4768 0,-2 1 912 0,0 0 176 0,3-4 32 16,2-2-4416-16,3-4-896 0,-1 1-192 16,2-1-16-16,0 4-128 0,-1 2-32 0,-1 4 0 0,0 3 0 15,0 3 752-15,0 1 128 0,-1 5 48 0,-1 1 0 16,2 3 192-16,-3 5 32 0,0 1 16 0,-2 4 0 16,1 5-64-16,-1 3-16 0,-1 1 0 0,-2 5 0 0,0 2-608 0,-1 1-128 15,-3 6-32-15,0-3 0 16,-1 2-112-16,-1 6-32 0,-1 5 0 0,-3 8 0 15,0 1-80-15,-1-3-32 0,-1-3 0 0,0-4 0 16,3-8 16-16,-3 3 0 0,1 6 0 0,-1-2 0 0,2 0-288 16,0-4 0-16,1-3 0 0,3-2 0 0,-2-7 0 0,0 0 0 15,0 0 0-15,-1-6 0 0,2-6 0 0,0 1 0 16,0-5 0-16,-1 2 0 0,1-2 0 0,1-1 0 16,0-7 0-16,2-3 0 15,2-8-448-15,0-1-128 0,2-7-48 0,2-4-18768 0</inkml:trace>
  <inkml:trace contextRef="#ctx0" brushRef="#br1" timeOffset="74682.1">17132 6689 25791 0,'0'0'2304'0,"-1"0"-1856"0,0 0-448 0,1 0 0 0,1 0 2464 0,2 0 400 0,-1 0 80 0,3 0 0 0,2 0-1920 0,5-3-384 16,4 2-64-16,2-4-32 16,5 1 288-16,2-2 48 0,5 0 16 0,5-2 0 0,2-1-208 0,5-4-48 15,6 1 0-15,4-1 0 0,2 0 0 0,2 0-16 16,-1 1 0-16,-6 0 0 0,-3 2-176 16,1-1-48-16,3 0 0 0,-1 2 0 0,-5 2-272 15,-2 0-128-15,0 5 128 0,-3-2-128 0,-5 4 0 0,-3-2 0 16,-4 4 0-16,-2-2 0 0,-4 0 0 0,-2 0 0 15,-1 0 0-15,-2 0 0 0,-1 1 0 0,-3-1 0 16,0 0 0-16,-5 0 0 16,-1 0-512-16,-2 3 32 0,-2-3 0 0,-2 0 0 15,-3 2-1216-15,-5 0-240 0,-2 1-48 0,-3 2-16432 0</inkml:trace>
  <inkml:trace contextRef="#ctx0" brushRef="#br1" timeOffset="74972.38">17082 7355 46991 0,'1'0'4176'0,"3"1"-3344"0,2 2-656 0,3-3-176 16,0 0 0-16,3-3-224 0,7 2 48 0,13-3 16 0,13-2 608 0,8-2 112 15,4-5 16-15,1 0 16 0,0 0 48 0,0 1 16 16,2-3 0-16,-5 1 0 0,-1 2-16 0,-5 2-16 16,-2 0 0-16,-4-1 0 0,-4 4-128 0,-4 1-32 15,1-1 0-15,-4 1 0 0,-3 2-464 0,-2 1 128 16,0-2-128-16,-4 4 0 0,-4-2 0 0,-3 1 0 16,-4 0 0-16,-4 0 0 15,-3 2-784-15,-2 0-48 0,-2 0-16 0,-1 0-22640 16</inkml:trace>
  <inkml:trace contextRef="#ctx0" brushRef="#br1" timeOffset="78135.7">21638 15407 10127 0,'-3'-3'896'0,"-3"1"-704"0,-2 0-192 0,1 0 0 0,0 2 6720 0,1 0 1328 0,-1 0 256 0,-10-3 48 0,-11 2-6432 0,-11-2-1280 16,-12 0-256-16,-9 3-48 0,-5-2-336 0,-5 0-288 0,-6 2 48 15,-5-2 16-15,-7 2-96 0,-9 2 0 0,-9 2-16 16,-5 0 0-16,0-1 48 0,-7 2 16 0,-6 2 0 16,1-1 0-16,-1-3 272 0,-1 4 0 0,0-1 0 15,5 0 0-15,7 0 128 0,1 0 48 0,2 2 0 0,0 0 0 16,0 2 224-16,-4 3 48 0,-3 0 16 0,3 0 0 16,5 2-288-16,8-2-176 0,6 2 192 0,6-1-192 15,6-5 0-15,6 1 0 0,8 1 0 0,8-1 0 16,6-2 0-16,6 0 0 0,5 1 0 0,3-3 0 15,5-1 0-15,5 0 0 0,7-4 0 0,3 2 0 16,3-3 0-16,6 0 0 0,5 0 0 0,3 0 0 16,3 0 240-16,1 0-64 0,1 0-16 0,1 2 0 0,2-2 32 15,2 4 16-15,2-1 0 0,-1-2 0 0,2 1-80 16,-1 2 0-16,0 2-128 0,-5 0 192 16,2 3-192-16,-2 1 0 0,-2 2 0 0,-5 1 0 15,-1 3 0-15,-3 0 0 0,-5 2 0 0,0 5 0 0,-3-1 0 0,-3 4 0 16,-1 2 0-16,-1 1 0 0,0 2 0 0,-2 4 0 15,-2 6 0-15,0 4 0 0,-1 4 0 0,-1 3 0 16,0 8 0-16,-1-1 0 0,-3 2 0 16,0-1 0-16,-3 7 0 0,1-2 0 0,1-4 0 0,-2-2 0 15,2-2 0-15,-2-4 0 0,0-2 0 0,1-3 144 16,1-4 16-16,2-6 0 0,4-3 80 0,-2-3 16 16,-3 2 0-16,1-4 0 0,2-5-64 0,3-4 0 15,6-5 0-15,3-6 0 0,6-4 64 0,2 0 0 16,5-6 0-16,1 0 0 0,1 0-64 0,1-2 0 15,0 0 0-15,0 0 0 0,1 2-192 0,1-3 0 0,0 2 0 16,2 1 0-16,-4 0 144 0,0 0-16 0,21-2 0 16,-9 2 0-16,2 2-128 0,5-2 0 0,3 1 0 0,4-2 0 15,5 1 128-15,4-5 0 0,4 2 0 0,6-4 0 16,1 4 64-16,6-6 0 0,6 2 0 0,7-2 0 16,11-1-16-16,0-2 0 0,3-4 0 0,4 1 0 15,-1 1-176-15,8-1 0 0,10-1 0 0,0 3 0 16,-3-2 0-16,6 1 0 0,7 4 0 0,0 2 0 15,-3 1 0-15,5 1 0 0,1-1 0 16,6 1 0-16,6 0 0 0,2-1 0 0,3-3 0 0,2 2 0 16,4 4 0-16,0-2 0 0,0-4 0 0,0 4 0 15,-2 1 0-15,3 1 0 0,4 2 0 0,-1 0 0 0,-4 2 0 0,7 0 0 16,10 0 0-16,-4 0 0 16,-5 0 0-16,4 0 0 0,8 4 0 0,-7-1 0 0,-9-2 0 15,0-1 0-15,-3 2 0 0,-3 1 0 0,-6-6 0 16,-7 1 0-16,-4 7 0 0,-6-5 0 0,-8-5 0 0,-2 4 0 15,2 1 0-15,-8 0 0 0,-2-3 0 0,-2 3 0 16,3 0 0-16,0 0 0 0,-2 3 192 0,-3-2 16 16,-3-1 0-16,2-1 0 0,0 1-208 0,-4-3 128 15,-5 1-128-15,-7 0 0 0,-7-1 0 0,0-6 0 16,-2 0 0-16,-5 2 0 16,-5-2 0-16,-6 2 0 0,-4 1 0 0,-4-3 0 15,-9 2 0-15,-4-2 0 0,-5 2-160 0,-3-2 160 0,-5-1 0 0,-3 1 0 16,-1 0 0-16,-2-1 0 0,-1-2 240 0,-1 3 16 0,2-1 16 15,0-3 0-15,2 3-32 0,1-2-16 0,2 2 0 0,-2 0 0 16,2-2-224-16,2 0 144 0,1-3-144 0,1-1 128 16,0 0-128-16,1-4 0 0,-1 1 0 15,-1-5 0-15,-3 0 0 0,0-1 0 0,-4-3 0 16,0-1 0-16,-2-2 320 0,-4-1 16 0,-1-2 16 0,-2-5 0 16,-2-1-128-16,-2-7-32 0,-2-4 0 15,-1-6 0-15,-2-4-192 0,-1-2 0 0,-2 3 128 0,2 0-128 16,1 7 0-16,0 1 0 0,2 2 0 0,0 0 0 15,2 3 0-15,0 5 0 0,0 4 0 0,-2 3 0 16,2 7-208-16,-2 3 64 0,-1 9 16 0,-1 1 0 16,-1 5-224-16,-1 3-32 0,-2 1-16 0,-3 3 0 15,-2-1 256-15,-1 4 144 0,-3 0-160 0,-3 2 160 0,-3 0 0 16,-2-2 0-16,1 0-128 0,-4 0 128 0,-4 0 0 0,-2-4-144 16,-1 2 144-16,-2 1-128 0,-3-2 128 0,-1-1-160 15,-2 2 160-15,-2-2-160 0,-1-2-112 0,-2 4-32 16,-4-5 0-16,-4 6 0 0,-2 1 304 15,-7 0 0-15,-3 5 0 0,-3 0 0 0,3-1 0 0,-9-2 0 16,-5-1 0-16,-4 2 0 0,-1-1 0 0,0 0 0 16,2-4 0-16,-3-3 0 0,-5 4 0 0,-3-4 0 15,1 2 0-15,-3-5 144 0,-1-4-144 0,-1 3 0 16,-1-1 0-16,4 2-176 16,2-2 176-1,-6 2 0-15,-8 0 0 0,-1 4 0 16,3 4 0-16,-8 0 0 0,-8 4 0 0,2 2 0 0,3 4 0 0,-3 2 0 15,-2 2 0-15,3 3 0 0,4 5-784 0,-2 1-80 0,2-1-16 16,-2 6-20208-16</inkml:trace>
  <inkml:trace contextRef="#ctx0" brushRef="#br1" timeOffset="80410.87">18406 5411 9215 0,'-1'-6'816'0,"1"2"-656"0,0 2-160 0,0 2 0 16,1 0-1136-16,0 0-256 0,3-4-48 0,0-2-16 15,2 0 1456-15</inkml:trace>
  <inkml:trace contextRef="#ctx0" brushRef="#br1" timeOffset="89310.83">18550 5344 28559 0,'-4'-2'2544'0,"0"2"-2032"15,4 0-512-15,0 0 0 16,0 0-832-16,-1 0-272 0,-2 0-48 0,0 0-16 0,-2-4 832 0,-1 4 160 0,2-5 48 0,-1 4 0 15,2 1 128-15,0-2 0 0,0 0 0 0,2 2 0 16,-1-2 0-16,-1 2 0 0,1 0 0 0,0 0 0 16,1 0 576-16,1 0 160 0,0 0 32 0,0 0 0 15,1 0 832-15,-1 0 160 0,0 0 32 16,0 0 16-16,0 0-656 0,0 0-128 16,0 0-16-16,0 0-16 0,0 0-272 0,0 0-48 0,0 0-16 0,0 0 0 15,0 0-320-15,0 0-64 0,0 0-16 0,0 0 0 16,0 0 0-16,0 0 0 0,0 0 0 0,0 0 0 15,0 0-96-15,0 0-32 0,0 0 0 0,0 0 0 16,0 0 0-16,0 0 0 0,0 0 0 0,-19-6 0 16,11 6 0-16,-1 2 0 0,0-1 0 0,-3 2 0 15,1 3-128-15,-1-3 128 0,0 1-128 0,0 3 128 16,-1-1 112-16,-1 2 16 16,1-1 0-16,-3 3 0 0,0-2 0 0,-3 3 0 0,-1 4 0 0,-2-2 0 0,-2 0-64 15,-3 2-16-15,-2 4 0 0,-4-3 0 0,-2 3-176 16,-8 2 0-16,-4 2 0 0,-7 5 0 0,-7 2 0 0,-3 3 0 15,-3-1 0-15,-1 0 0 0,-2 3 0 0,-2-3 0 16,-2 2 0-16,0-2 0 0,1-3 0 0,1 2 0 16,4 2 176-16,3-3-176 0,4-5 464 0,3 1 0 15,2-1 0-15,-2 3 0 0,0 1-272 0,1-3-48 16,6-2-16-16,3 1 0 0,4-3-128 0,0-2 0 16,4 1 0-16,3-3 0 0,2-2 0 0,6-4 0 15,6-1 0-15,6-3 0 0,7-2 0 0,5-4 0 0,4-2 0 16,3 0 0-16,5-2 0 0,6-2 0 15,3-2 0-15,7-4 0 0,10-5-144 0,4-3 144 0,3-2-192 16,9-2 192-16,8-7-208 0,8-6 64 0,7 1 16 16,7-4 0-16,5-3 128 0,4 0 0 0,1 3 0 0,1-3 0 15,4-1 0-15,0 1 0 0,3 1 0 0,-6 2-128 16,-7 2 0-16,-3 2 0 0,0 0 0 0,-1 1 0 16,1 2 128-16,-7 2 0 0,-3 1 0 0,-8 3 0 15,-8 5 0-15,-4 2 0 0,-2 2 0 0,-3 3 0 16,-4 0 0-16,-5 4 0 0,-1 1 0 0,-6 1 0 15,-4 2 0-15,-5 3 0 0,-4-1 0 0,-4 2 0 16,-5 1 0-16,-3 0 0 0,-5 1 0 0,-2 2 0 16,-5-1 0-16,-4 3 0 0,-2 0 0 0,-8 3 0 15,-8 3 0-15,-9 2 0 0,-9 4 0 0,-9 4 0 0,-10 5 0 16,-7 2-288-16,-4 0 48 0,-3 5 16 16,2-1 224-16,-9 1 0 0,-6 3-160 0,-3 2 160 0,3 6 0 15,0-7 0-15,8-5 0 0,-3 2 0 0,-2 2 0 0,2 4 0 16,3 2 0-16,1-1 0 0,1 0 0 15,4-1 0-15,-3 2 0 0,3-1 0 16,4 0 0-16,-2 0 0 0,3-5 0 0,0 1 0 0,2-5 0 0,-1 5 0 16,0 1 0-16,2-2 0 0,7-2 0 15,1-2 0-15,-1-1 0 0,1-2 0 0,-2 2 0 0,4-2 0 16,1-1 0-16,5 1 0 0,3-5 0 0,2 0 0 16,4-3 0-16,4-1 0 0,3-6 0 0,-2 3 0 15,1 1 0-15,3-1 0 0,2 2 0 0,0-1 0 0,3 1 0 16,0-2 0-16,3 1 128 0,-1-2 64 0,3 0 0 15,0-4 0-15,0 4-64 0,0-3-128 0,3 0 192 16,1 0-64-16,-1-1-128 0,3-2 160 0,-1 2-160 16,2-2 160-16,0 0-160 0,3 1 0 0,2-5 0 0,0-1 0 15,3 1 128-15,-2-1 0 0,2 2 0 0,0-4 0 16,0 0 0-16,0 0 0 0,0 4 0 16,1-4 0-16,1 0-128 0,-1 1 0 0,1-2 0 15,1 2 0-15,2-2 0 0,-2-1 0 0,3 2 0 16,0-3 0-16,1 1 0 0,1-1 0 0,-1 3 0 0,1-3 0 15,2 0 0-15,-1 0 0 0,0-3 0 0,0 3 0 16,1 0 0-16,-3 0 0 0,1 0 0 0,-1 0 0 16,1 0 256-16,-1 3 0 0,1-3 16 0,-3 2 0 15,2-1-272-15,-2 2 0 0,0 1 0 0,-2 0 0 16,-1 3 0-16,0-2 0 0,-2 3 0 0,-3 1 0 0,0-2 0 16,-1 2 0-16,0 1 0 0,0-4 0 0,-1 4 0 0,0-1 0 15,0-3 0-15,1 4 0 0,0-3 0 16,1 2 0-16,2-2 0 0,-1 2 0 0,3-1 0 0,0 2 0 15,2-3 0-15,2-1 0 0,0 0 0 0,2 0 0 16,2-2 0-16,-1 2 0 0,3-2 0 16,0-1 0-16,1 2 0 0,-3-1 0 0,2-1 0 0,1 0 0 15,-1 0 0-15,-1 0 0 0,0 4 0 0,1-4 0 16,-2 4 0-16,0-4 0 0,-1 3 0 0,-1 1 0 16,1-4 0-16,0 2 0 0,2-1 0 0,-1-2 0 15,2-2 0-15,0 2 0 0,1-2 0 0,-1 0 0 16,1 0 0-16,0-2 0 0,1 0 0 0,0-2 128 15,-1 4 0-15,0 0-128 0,0 0 336 0,0 0-32 16,0 0-16-16,0 0 0 0,0 0-128 0,9-18-32 16,-10 15 0-16,1 2 0 0,-2 1 0 0,1-2 0 0,-1 2 0 0,0 0 0 15,0 0-128-15,-2 2 0 0,2-2 0 0,-2 1-176 16,2 2 176-16,-1-2 0 0,1 0 0 0,-1 3 128 16,2 0-128-16,0-2 0 0,1-1-128 0,1 4 128 15,0-1 0-15,3 0 0 0,2 1 0 0,3-2 0 16,3 1 0-16,3 0 0 0,2 1 0 0,-1-4 176 15,0 1 272-15,2 1 48 0,4 1 16 0,2 2 0 16,0 0-512-16,2 1 0 0,-1 2 0 0,0 1 0 16,-1 2 0-16,1 1 0 0,-1-1 0 15,-1 2 0-15,-1 0 0 0,-1 0 0 0,2 1 0 16,-1-2-160-16,1 2 160 0,2-1 0 16,4 1 0-16,1-2 0 0,4 0 0 15,2-1 0-15,5-2 0 0,1 0 0 0,0 0 0 0,0 1 0 0,-2-1 160 0,-1 0-160 0,-5 2 0 0,0 0 0 16,-3 1 0-16,-3-1 0 0,-3 2 0 15,-2-1 0-15,2 2 0 0,-1 1 0 0,-3-1 0 16,1 2 0-16,1 4 0 0,-4-4 0 0,-4-5 0 16,2 0 0-16,5 4 0 0,7 0 0 0,2 0 0 15,1-3 0-15,2-3 0 0,4 0 0 0,0-2 352 0,0-2 176 16,1 1 48-16,-1-4 0 0,-6 4-304 0,4-4-48 16,7 6-16-16,0-3 0 0,0 4-208 0,-6 0 0 15,-2 2 0-15,-2 3 0 0,-4-1 0 0,-3 4 0 16,-2 5 0-16,-3-1 0 0,-1 3 0 0,-1-3 0 15,-1 1 0-15,-1-2 0 0,-1-2-128 0,1 1 128 16,2-2 0-16,1 1 0 0,1-3 0 0,1 0 0 0,1 0 0 16,2-4 0-16,2 1 0 0,4-1 0 0,0-2 0 15,1 0 0-15,2 0 0 0,0 0 128 16,1 1-128-16,-2 1 144 0,2-2-144 0,-4 2 0 0,-1 1 0 16,-2 3 0-16,2 0 0 0,-2 0 0 0,-2 3 0 0,-1 0 0 15,-2 2 0-15,0 2 0 0,-2-1 0 16,-2 0 0-16,-2 0-176 0,-1 1 176 0,-2-7-128 0,1 2 128 15,-1-4 0-15,-1-2 0 0,2 1 0 0,0-4-128 16,1 1 128-16,2-1 0 0,0 0 0 0,1-6 128 16,0 4-128-16,2-1 0 0,3 0 0 0,-1 0 128 15,2 0 112-15,0 2 16 0,0 2 16 0,-2 1 0 16,-3-1 16-16,0 2 0 0,-1 2 0 0,3 2 0 16,-5 0-288-16,-1 2 0 0,-3 1 0 0,0-1 0 0,-3 0 0 15,-2-3 0-15,0 1 0 0,-1-4 0 0,1-3 0 16,-1-2 0-16,1 2 0 0,-1-3 0 0,2-2 0 0,-1-1 0 15,2 0 0-15,-1-2 0 0,3 1 0 0,-2 1 0 16,0-2 0-16,-1 4 0 0,0-1 0 0,0 2 0 16,0-2 0-16,-1 2 0 0,1 3 0 0,0-2 0 15,-3 2 0-15,0 1 0 0,0-2 0 0,-1 2 0 16,-1-2 0-16,1 0 0 0,-3-2 0 0,2 1 0 16,-1 0 0-16,-1 2 0 0,2-3 0 0,-2 0 0 15,2 0 0-15,-2-2 0 0,3 0 0 16,0 1 0-16,0-4 0 0,1 1 0 0,-2 1 0 0,1-2 0 15,0 1 0-15,0-2 0 0,0 0 0 0,-3 0 0 16,2 0 0-16,0 0 0 0,-2 0 0 0,0-2 0 16,-1 2 0-16,0 0 0 0,-1 0 0 0,1 2 0 0,-1-2 0 15,1 0 0-15,1 0 0 0,0 4 0 0,2-1 0 0,0 0 0 16,1 0 0-16,-1-2 0 0,3 4 0 0,-1-1 0 16,1-2 128-16,1 2-128 0,-1-3 0 0,-1 2 0 15,-2-1 0-15,1-1 0 0,1 2 0 16,-1-3 0-16,-1 2 0 0,1-2 0 0,-2 0 0 0,0 0 0 15,-1 0 0-15,0 0 0 0,-1 0 0 0,0 0 0 16,-1 0 0-16,1 0 0 0,-1 0 0 0,-1 0 0 16,1 0 0-16,0 0 0 0,0 0 0 0,0 0 0 15,0 0 0-15,0 0 0 0,0 0 0 0,0 0 0 16,0 0 0-16,0 0 0 0,0 0 0 0,0 0 0 16,0 0 0-16,0 0 0 0,0 0-144 0,0 0 144 0,0 0 0 15,0 0 0-15,0 0 0 0,-14-18 0 16,11 14-432-1,-1-2 0-15,2 3 0 0,-3-3 0 0,1 2-16 16,-1-1-16-16,1 2 0 0,1-1 0 0,0 0-208 0,1 2-32 16,0-2-16-16,2 2 0 0,0-2-112 0,0 2 0 15,2-1-16-15,-1 2 0 0,-1-2 512 0,1 2 96 0,-1-1 32 0,0 2 0 0,0 0 208 16,-2 0 0-16,0 0 0 0,-1 0 0 0,-2 0 0 0,5 0 0 16,0 0 0-16,-24 12 0 0,14-8 0 0,0-1 0 15,-1 4 0-15,1-1 0 0,-1 0 0 0,3 0 0 16,-1-2 0-16,3 1 0 0,0-1 0 0,2-4 0 15,0 2 0-15,2-1 160 0,1 2-16 0,-2-3 0 16,3 0 0-16,-1 0 0 0,1 0-144 0,0 0 160 0,0 0-160 16,0 0 160-16,0 0 256 0,0 0 48 15,0 0 16-15,0 0 0 0,0 0-64 0,0 0-16 0,21 0 0 0,-14 0 0 16,4 0-48-16,3-4-16 16,1 2 0-16,3-5 0 0,5 4-16 0,4-7 0 0,6 1 0 15,7-3 0-15,4-4-96 0,5 0-32 0,1 1 0 16,2-5 0-16,3-2-192 0,-2-1 176 0,0 1-176 0,3-3 160 15,4 1-160-15,3-2 0 0,5 0 0 0,-3 1 0 16,-4 0 0-16,1 3 0 0,-1-4 128 0,-1 1-128 16,1 6 208-16,2-5 16 0,3 4 0 0,-5-2 0 15,-1 2-224-15,-2-2 144 0,1-3-144 0,2 0 128 16,2 0 0-16,0-3 0 0,0 2 0 16,-2-5 0-16,-3-1 0 0,-1 0 0 0,-3-5 0 15,-1 2 0-15,-1 1-128 0,5-2 0 0,7-2 0 0,2 0 0 0,-1 6 0 0,0 0 0 16,-5 4 0-16,-2 3 0 0,-1 3 0 0,-5 3 0 15,-6 3 0-15,-2 1 0 0,0 3 0 0,-5-2 0 16,-3 2 0-16,-5 0 0 16,-4 2 0-16,-3-3 0 0,-2 3 0 15,-2-2 0-15,1 2 0 0,-1-2 0 0,1-2 0 0,-2 2 0 0,1-1 0 16,4-1 0-16,2-4 0 0,2-3 0 0,2 5 0 0,-1-2 0 16,1 2 0-16,0 2 0 0,-2 3 0 0,-1 0 0 15,-2 2 0-15,-3-1 0 0,1 4 0 0,-6 0 0 16,-1 0 0-16,-4 2 0 0,0-1 0 0,-3 1 0 15,-1 1 0-15,-3 0 0 0,0 2 512 0,-2-2 64 16,1 1 0-16,-1 1 16 0,-1-2-464 0,2-1-96 16,0 2-32-16,1-2 0 0,1-1 0 0,2 0 0 15,1 0 0-15,3-1 0 0,2 0 0 0,1-1 0 0,2 1 0 16,2-1 0-16,-1 1 0 0,0-1 0 0,0 2 0 0,-2 1 0 16,-1 0 0-16,-1-1 0 0,-2 4 0 0,-2-4 0 15,-1 4 0-15,-2-3 0 0,-1 2 0 0,-1-1 0 16,-1 2 0-16,-1-1 0 0,0-1 0 0,-1 2 0 15,-2-2 0-15,2 0 0 0,-2 0 0 0,0 1 0 16,1 1 0-16,-2-3 0 0,1 1 0 0,0 0 0 16,0 0 0-16,0-1 0 0,1 2 0 0,0-2 0 15,0 2 0-15,2-2 0 0,-2 0 0 0,0 2 0 16,-1-1 0-16,0 2 0 0,0-1 0 16,0-2 0-16,-1 2 0 0,-1-2 0 0,0-1 0 0,-1 1 0 15,-1-2 0-15,0 2 0 0,-1-2 0 0,0 0 0 16,0 0 0-16,0 2 0 0,-2-2 0 15,1 0 0-15,-2 2 0 0,2-2 0 0,0 2 0 16,0-2 0-16,1 0 0 0,-1-3 0 0,1 2 0 0,0 0 0 16,0-1 0-16,0-5 0 0,-1 4 0 15,0-4 0-15,1 0 0 16,-3 0 0-16,1-3 0 16,-3 1 0-16,-1-1 0 15,-2 0 0-15,1 0 0 0,-3 0 0 0,-1-3 0 16,-2 1 0-16,-1-1 0 0,-1 3 0 0,2 0 0 0,0-2 0 0,0 2 0 0,1-1 0 0,-1 1 0 15,2-2 0-15,-1 2 0 0,2 0 0 0,1 0 0 0,2 1 0 16,-2-1 0-16,2 0 0 0,0 0 0 0,1-2 0 0,-2 1 0 0,2 2 0 0,1 1 0 16,-2-2 0-16,-4-2 0 0,-3-3 0 0,-1-1 0 0,1-1 0 15,-2 1 0-15,1 2 0 0,0-2 0 0,0 1 0 16,2 1 0-16,-1-1 0 0,1 4 0 16,2-2 0-16,-1 1 0 0,3 2 0 0,-2-3 0 0,1 3 0 0,0 0 0 15,-1 0 0-15,2 1 0 0,-2 3 0 16,1 2 0-16,-2-3 0 0,0 4 0 0,-2 0 0 0,-1 2 0 0,1-2 0 15,-4 1 0-15,0 0 0 0,2 0 0 0,-4 0 0 16,0-1 0-16,-1-1 0 0,2 0 0 0,-1 0 0 16,1 0 0-16,3-1 0 0,2 0 0 0,-1-1 0 15,2-1 0-15,1-1 0 0,0 0 0 0,1 2 0 16,1-2 0-16,0 2 0 0,-1-3 0 0,-1-1 0 16,-1 0 0-16,0 0 0 0,-2 1 0 0,-1 1 0 15,-1-2 0-15,-2 4 0 0,1-3 0 0,-1 3 0 0,1 0 0 0,-2 1 0 16,0 1 0-16,1 1 0 15,0-1 0-15,1 1 0 0,-1-1 0 0,2 0 0 16,1 0 0-16,0 2 0 0,4-2 0 0,-1 0 0 0,1-1 0 16,0-2 0-16,-2 0 0 0,1-2 0 0,0-1 0 15,-2-1 0-15,-1-1 0 0,0-2 0 0,0 4 0 0,-1-5 0 16,-1 2 0-16,-1-4 0 0,2 2 0 16,-3 1 0-16,0 1 0 0,1-2 0 0,-1 2 0 0,0 2 0 15,0-1 0-15,3 5 0 0,1-2 0 0,0 1 0 16,1-2 0-16,1-2 0 0,-1 2 0 0,1 1 0 15,2 1 0-15,-2-2 0 0,1 1 0 0,-2 2 0 16,-1-2 0-16,1-1 0 0,-1 0 0 0,0 0 0 16,-2-3 0-16,0 3 0 0,1-2 0 0,-3-1 0 15,1-1 0-15,-1 0 0 0,-2-1 0 0,2 3 0 16,0-2 0-16,2 0 0 0,-1-1 0 16,3 1 0-16,3 2 0 0,-1-4 0 15,2 3 0-15,1-1 0 0,0-1 0 16,1 2 0-16,0 0 0 15,0 3 0-15,0-3 0 0,2 3 0 16,-2 0 0-16,0 1 0 16,0 2 0-16,0 0 0 0,1 3 0 0,-2-2 0 0,-3 2 0 15,2 2 0-15,-1-2 0 0,2 1 0 0,0 2 0 0,0 0 0 0,0 1 0 16,0 3 0-16,2-2 0 0,1 1 0 0,0 0 0 0,4 2 0 0,0-1 0 16,1 2 0-16,1-3 0 0,1 3 0 0,1 0 0 0,2-2 0 0,1 2 0 0,1 1 0 15,-1 0 0-15,2 0 0 0,0 1 0 0,3 4 0 0,-1 0 0 0,3 4 0 16,3 3 0-16,2 1 0 0,2 4 0 0,5 1 0 15,3 5 0-15,2-1 0 0,1 0 0 0,3 2 0 16,1-1 0-16,0 2 0 0,0-3 0 0,-1 0 0 0,0 3 0 0,-1 0 0 16,0 2 0-16,-2 0 0 0,-1 2 0 0,1 0 0 15,0 2 0-15,2 0 0 0,2 4 0 0,3 0 0 16,1 0 0 0,2 3 0-16,5-4 0 0,4 1 0 15,3-2 0-15,1 1 0 0,1-5 0 0,-2 2 0 0,2-2 0 0,0 1 0 0,3 3 0 0,-1-2 0 16,0-3 0-16,-1 0 0 0,4 2 0 0,1 5 0 15,3-1 0-15,-3 1 0 0,-3 0 0 0,-4-1 0 16,-3 1 0-16,-2-1 0 0,-1-1 0 0,-3-5 0 16,-2 1 0-16,4 1 0 0,3 5 0 0,3 1 0 15,-1 1 0-15,-1-2 0 0,0-3 0 0,-3-1 0 16,2-2 0-16,-1 2 0 0,1-5 0 0,0 0 0 16,2-1 0-16,-1-3 0 0,-4-1 0 0,3 2 0 15,2-1 0-15,-2 3 0 0,0 0 0 0,-4 0 0 16,0-3 0-16,-3 1 0 0,-3-5 0 0,4 5 0 0,5 0 0 15,2 2 0-15,-1-1 0 0,-3-4 0 0,-5 1 0 16,3 2 0-16,0 3 0 0,-1-2 0 0,-5 2 0 0,-1 0 0 16,-5 1 0-16,-2-1 0 0,-2-3 0 0,-1-1 0 15,-3-1 0-15,-2-1 0 0,0-2 0 0,1 1 0 16,0 3 0-16,1-2 0 0,-1 1 0 0,0-4 0 16,2 2 0-16,0-1 0 0,3 1 0 0,-2-3 0 15,1 0 0-15,-3-2 0 0,0-2 0 0,1-1 0 16,-2 3 0-16,-1-4 0 0,-2-2 0 0,-1 2 0 0,0-4 0 15,-1 3 0-15,-1-2 0 0,0 0 0 0,-1-1 0 16,0 0 0-16,0 0 0 0,-1 0 0 0,0 0 0 16,-1-2 0-16,-1 2 0 0,1 1 0 0,-1-4 0 0,-3 0 0 15,1 0 0-15,0 0 0 0,-2-3 0 16,0 1 0-16,-1 2 0 0,-1-3 0 0,0 0 0 16,0-3 0-16,-1 3 0 0,-1-1 0 0,1 1 0 15,-3-3 0-15,-1 1 0 0,5 2 0 0,0 0 0 0,-25-7 0 16,13 3 0-16,1 1 0 0,-1 1 0 0,-2 1 0 15,1-2 0-15,-2 1 0 0,0 0 0 0,-2 2 0 16,-2 0 0-16,1 2 0 0,-1 3 0 0,-1-4 0 16,-2 3 0-16,-1 1 0 0,-2 1 0 0,-1 0 0 15,-1 0 0-15,-3 4 0 0,0 0 0 0,-2 0 0 16,-1 2 0-16,-1 1 0 0,1-1 0 0,-2 0 0 0,2-2 0 16,-3 0 0-16,1 2 0 0,-2 1 0 15,-2 0 0-15,0 2 0 0,0 1 0 0,-1 4 0 0,2 1 0 16,3-1 0-16,2 1 0 0,-2 1 0 0,-3 2 0 0,-2 0 0 15,-3 1 0-15,-1-3 0 0,-2-2 0 0,-1-1 0 16,0-1 0-16,0-4 0 0,-1 1 0 0,-1-3 0 16,4 0 0-16,-1 2 0 0,3-5 0 15,-3 2 0-15,-1 0 0 0,-2-1 0 0,-2 3 0 0,-1 2 0 16,4 1 0-16,-1 0 0 0,4 5 0 16,4-3 0-16,5-1 0 0,-2 0 0 0,-2 6 0 0,-3 1 0 15,0 1 0-15,-1-1 0 0,2 3 0 0,0-2 0 16,3 1 0-16,-2-2 0 0,2 0 0 0,1-2 0 15,1-1 0-15,0 1 0 0,-3-3 0 0,1-3 0 16,-3 2 0-16,-2-1 0 0,0-4 0 0,-1 3 0 0,2 2 0 16,1-2 0-16,3 0 0 0,3 0 0 0,2-3 0 15,3 2 0-15,3-2 0 0,1-1 0 0,2-1 0 0,-1 1 0 16,-1 3 0-16,1-2 0 0,2-1 0 0,2-1 0 16,-1 1 0-16,-2 3 0 0,1-2 0 15,1-1 0-15,3-1 0 0,-2 0 0 0,-2 3 0 0,-2 1 0 16,2-2 0-16,0 0 0 0,-1-1 0 15,1 0 0-15,1-2 0 0,2 0 0 0,0-1 0 0,0 1 0 16,2 0 0-16,0-4 0 0,1 0 0 0,0 1 0 16,3 2 0-16,-1-3 0 0,3-2 0 0,-1 2 0 15,2 3 0-15,-2-3 0 0,2 0 0 0,-1 0 0 16,1-2 0-16,0-3 0 0,-1 2 0 0,1 1 0 16,0 2 0-16,-3-1 0 0,0 0 0 0,-1 1 0 0,0 0 0 15,0 0 0-15,0 0 0 0,1 1 0 16,0-1 0-16,1 0 0 0,2 0 0 0,0-3 0 0,2 1 0 15,2 1 0-15,2-1 0 0,1-1 0 0,1-2 0 16,1 1 0-16,0 1 0 0,1-3 0 0,-1 0 0 0,2 0 0 16,-1 0 0-16,-1-3 0 0,2 3 0 0,0-2 0 15,-2 1 0-15,1-2 0 0,-3-1 0 0,0-2 0 16,0 3 0-16,-1-6 0 0,-1 3 0 0,1-4 0 16,-1 0 0-16,-2-2 0 0,1-1 0 0,-4 1 0 15,3-4 0-15,-3 0 0 0,1-3 0 0,0-1 0 16,0 2 0-16,-1-3 0 0,-3-3 0 0,0-3 0 15,0 4 0-15,-1-5 0 0,-1 2 0 0,-3 0 0 0,-1-1 0 16,-3 1 0-16,-1 2 0 0,-5 1 0 0,0 3 0 16,-1 2 0-16,-3-1 0 0,0 1 0 0,0 1 0 15,-3-5 0-15,-3 3 0 0,-2-4 0 0,-1 1 0 0,2-3 0 16,0-2 0-16,0-2 0 0,3-4 0 0,1-4 0 16,5-1 0-16,-1-5 0 0,3-3 0 15,2 3 0-15,5 4 0 0,1 2 0 0,-2 1 0 16,1 2 0-16,-1 3 0 0,2 5 0 0,0 1 0 0,-1 5 0 15,0-2 0-15,-3 4 0 0,-1-1 0 0,-3 3 0 16,2-3 0-16,0 3 0 0,0 0 0 0,-1 0 0 16,2 0 0-16,0-2 0 0,0 1 0 0,2-4 0 15,2 5 0-15,0-3 0 0,0-2 0 0,1 2 0 16,-2 2 0-16,2-2 0 0,1 3 0 0,1-2 0 16,0 1 0-16,0 1 0 0,1 2 0 0,-2 0 0 0,3-2 0 15,1 3 0-15,1 1 0 0,-3 0 0 0,1 2 0 16,-2-3 0-16,-1 5 0 0,-1 0 0 0,1 2 0 15,-1 0 0-15,-1 4 0 0,-1 0 0 0,-4 0 0 0,-1-1 0 16,-2 2 0-16,0 1 0 0,-1-2 0 0,1 2 0 16,0-4 0-16,1 1 0 0,2 0 0 0,-1-1 0 15,2-2 0-15,0-3 0 0,5 3 0 0,-2-1 0 16,2 0 0-16,0-1 0 0,-1 2 0 0,1-2 0 16,1 3 0-16,-1 2 0 0,-2-1 0 0,-2-2 0 15,2 3 0-15,-2-3 0 0,0 2 0 0,0 1 0 16,1-4 0-16,-1 2 0 0,1-1 0 0,1 1 0 15,0-1 0-15,-1-3 0 0,1 0 0 0,0-1 0 16,1 1 0-16,2-1 0 0,2 1 0 0,1 0 0 16,-2-1 0-16,-1-3 0 0,2 0 0 0,1 2 0 0,-1-2 0 15,-1 2 0-15,2-1 0 0,-1-1 0 0,1 3 0 0,-1-1 0 16,2 4 0-16,-2-3 0 0,2 1 0 0,-2 1 0 16,1 0 0-16,1 2 0 0,-1 0 0 0,0 0 0 15,0 2 0-15,1 0 0 0,1-1 0 0,0 2 0 16,2 0 0-16,1 2 0 0,0-4 0 0,3 4 0 15,2-3 0-15,-1 2 0 0,3-2 0 0,0 4 0 16,2-3 0-16,0 0 0 0,2 3 0 0,-1-3 0 16,2 3 0-16,1 0 0 0,0 0 0 0,1 0 0 15,1 0 0-15,-1 0 0 0,1 3 0 0,0-3 0 16,1 0 0-16,1 1 0 0,1 1 0 0,-1-2 0 16,1 0 0-16,1 0 0 0,1 0 0 0,1-2 0 15,0 1 0-15,2 1 0 0,0 0 0 0,0-3 0 16,1 1 0-16,0 1 0 0,2-2 0 0,1-1 0 0,4 2 0 15,1-2 0-15,3-2 0 0,1 0 0 16,2 0 0-16,3-2 0 0,3 0 0 0,1-2 0 0,2 0 0 0,0 1 0 16,1-1 0-16,-1-2 0 0,1 2 0 0,-3-2 0 15,-2 2 0-15,5-3 0 0,5-2 0 0,4 2 0 16,-2-3 0-16,2 0 0 0,4-2 0 0,1 1 0 16,-5 2 0-16,1-5 0 0,2-1 0 0,2-1 0 15,4 0 0-15,2 0 0 0,3-1 0 0,2-3 0 16,6 2 0-16,-2-2 0 0,-1 1 0 0,0-3 0 15,-3 5 0-15,2-4 0 0,6 4 0 0,2-5 0 16,1 5 0-16,-3-4 0 0,-3 1 0 0,-1 0 0 0,3 1 0 16,1-1 0-16,3 3 0 0,-1 0 0 0,2 4 0 0,-7-1 0 15,-3-1 0-15,-1-2 0 16,-1 4 0-16,0-4 0 0,0 5 0 0,-4-4 0 0,-3 3 0 16,-6-3 0-16,-2 1 0 0,-8 3 0 0,-4 0 0 0,4-1 0 15,5 0 0-15,3-6 0 0,3 0 0 16,-1 2 0-16,1-2 0 0,-2 3 0 0,-1 1 0 15,-2 1 0-15,-2 1 0 0,-2 1 0 0,0 0 0 0,-1 1 0 16,0 1 0-16,1 0 0 0,-2 2 0 0,-2-2 0 16,3 1 0-16,-1 2 0 0,-3-2 0 0,-3-1 0 15,0 0 0-15,-4 0 0 0,-1-2 0 0,-1 1 0 16,-1 1 0-16,-1-1 0 16,-2 3 0-16,0-2 0 0,3 0 0 0,0-1 0 0,1 1 0 0,3-2 0 0,5-3 0 15,-1 1 0-15,2-1 0 0,1 3 0 0,1 1 0 0,-2 1 0 16,1 1 0-16,-1 1 0 15,-2 2 0-15,-3-1 0 0,1 1 0 0,-3 2 0 0,-1 0 0 16,-1 4 0-16,-4-3 0 0,-1 3 0 16,-2 0 0-16,-2 2 0 0,-2 1 0 0,-4-2 0 0,-3 3 0 0,-4 0 0 31,-2 2-1024-31,-6 0-192 0,-6 0-32 0,-9 2-23712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15:08.67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4511 9274 13823 0,'12'-10'1216'0,"-4"2"-960"0,-2 4-256 0,-2 0 0 0,-2 2 1952 0,-2 2 352 0,0 0 64 0,-1-3 0 0,0 3-1712 0,-2-1-336 0,1 1-80 0,-3-2-16 16,2 2 288-16,3 0 48 0,0 0 16 0,0 0 0 0,0 0 640 0,0 0 144 0,0 0 32 0,0 0 0 15,0 0-112-15,0 0-32 16,0 0 0-16,0 0 0 0,0 0-288 16,-21-7-64-16,14 11-16 0,-2-1 0 0,-2 0-320 0,-5 2-64 0,0-3-16 0,-5 0 0 15,-3 1-208-15,-5-2-32 16,-5 1-16-16,-4-2 0 0,-7 1-224 15,-6 2 176 1,-3-3-176-16,0 0 160 0,0 0-160 16,2 0 0-16,2-3 144 0,3 2-144 0,4-2 384 0,2 0 0 15,4 1 0-15,1 0 0 0,3 0 48 0,-1 2 16 0,1 0 0 0,0 0 0 16,-1 4-272-16,-2 1-48 0,0-2-128 0,1 1 192 0,0 2-192 16,-1 0 0-16,1 0 0 0,-2 2 0 0,-1 1 0 0,0-1 0 15,1 0 0-15,1 0 0 16,0 0 0-16,3 0 0 0,-1 2 0 0,7-4 0 0,5-3 0 15,3 1 0-15,3-4 0 0,4 2 0 16,1-2 128-16,1 1 48 0,1-2 0 16,-1 1 0-16,0 0 96 0,-1 0 32 0,0 1 0 0,0-1 0 0,-2 3-144 15,0-3-32-15,-2 1 0 0,-1 0 0 0,2 1-128 0,1-4 0 16,2 1 0-16,-2 0 0 0,3-5 0 0,2-1 0 16,-2-2 0-16,1-1 0 0,0-5 0 0,1-1 0 0,-1-4 0 0,2-7 0 15,-2-3 272-15,3-3 32 0,2 7 0 0,0-6 0 0,4-3-80 16,2-2-16-16,1-1 0 0,4-1 0 0,0 5-80 0,3-1-128 15,2 0 176-15,1 3-176 0,-1 1 192 0,0 3-192 16,2 2 192-16,-3-3-192 0,0 7 160 16,-2-3-160-16,1 1 128 0,-3 1-128 0,-1 5 0 0,-3 1 0 0,-1-1-192 15,-2 2 192-15,-1 3 0 0,0 0 0 0,-3-2 0 16,-1 4 0-16,-1-1 0 0,0-1 0 0,-2 4 144 0,1-4-16 16,0 3-128-16,-2-2 0 0,4 3 0 0,-1-1 0 15,0 2 0-15,-1-2 0 0,4 2 0 16,-1 0 0-16,2-2 0 0,-1 4 0 15,2 0-128-15,1 3 128 0,-1 2 0 0,-1 1 0 0,2 1 0 0,-2 4 0 16,1 1 0-16,-3 2-128 0,0 0 128 0,1 2 0 16,-4 4 0-16,1-2-128 0,-1 3 128 0,-1-3 0 15,0 4 0-15,-2-2 0 0,0 1 0 0,0-2 0 16,0 2 0-16,1-2 0 0,1-2 0 0,0 4 0 16,1-3 0-16,0 2 0 0,-1 0 0 0,2 3 0 15,0-1 0-15,1-2 0 0,0 3 0 0,1-8 0 0,3 1 0 16,0-1 0-16,1-5 0 0,0-2 0 0,0-2 0 0,0 0 0 15,-2-2 0-15,2-2 0 0,-2-1 0 0,1-2 0 16,-1-2 0-16,1-3 0 0,0-2 0 16,0-2 0-16,1 0 0 0,0-2 0 0,1 1 0 0,-1-4 0 15,2 1 0-15,1-1 0 0,-1 2 0 0,2-1 0 16,1 1 0-16,-1 1 0 0,2 4 0 0,-1 2 0 16,0 1 0-16,1 3 0 0,-1 2 0 0,0 0 0 15,-1 0 0-15,1 2 0 0,1 0 0 0,1 2 0 16,2-2 0-16,1 2 0 0,0-2 0 0,1 1 0 15,1 3 0-15,-1 0 0 0,-1 3 0 0,1 1 0 16,2-1 0-16,0 6 128 0,2 3-128 0,0 2 128 16,1 1-128-16,-1 1 128 0,-3 0-128 0,1 0 0 0,-2-1 0 15,0 1 0-15,2 1 0 0,2 0 0 0,1 3 0 16,-1-1 0-16,-1-6 0 0,1 5-208 0,1-1 48 16,1 2-21600-16</inkml:trace>
  <inkml:trace contextRef="#ctx0" brushRef="#br0" timeOffset="8219.84">637 5854 6447 0,'-4'-4'576'0,"2"2"-576"0,-1-2 0 0,2 4 0 0,1-2 704 0,-1 0 48 0,1 1 0 0,-2-3 0 0,1 1-48 0,-1-4 0 0,-2-1 0 0,-1 0 0 15,0-2 480-15,-1 2 96 0,0 0 0 0,-3 2 16 16,-1 4 304-16,-2-2 48 0,0 4 16 0,-3 4 0 16,-1-2-816-16,0 4-144 0,1 2-48 0,1-2 0 15,3 3-656-15,2-3 0 0,3 1 0 0,2-1 0 16,6 1-144-16,0-5 144 0,3 2 0 0,2-2 0 16,5 2 0-16,0-4 0 0,5 0 0 0,2 0 0 15,2-2 0-15,2-2 0 16,5 0 0-16,-1-1 0 0,-1 1 0 15,0-2 0-15,1 0 0 16,-1 2 144-16,1 1 368 0,2-2 64 0,0 1 0 0,2 0 16 16,1 2-400-16,0-1-64 0,3 2-128 0,0 1 176 0,0-4-176 0,1 2 0 0,0-2 0 0,0 2 0 0,1-4 0 15,-2 2 0-15,-2-2 0 0,-2-1 0 0,-2 1 0 16,-1-2 0-16,-1 0 144 0,0-2-144 0,-3 4 832 16,-1-3 80-16,1 2 32 0,-3-2 0 0,-1 3-640 15,-3-2-128-15,-1 0-32 0,-4 2 0 0,0 0-144 0,-5 0 0 16,-1-2 0-16,-3 3 0 0,-3-1 0 0,-3 2 0 15,2-2 0-15,-4 2 0 0,0 1 0 16,-2-2 0-16,-1 1 0 0,1-2 0 0,-1 2 0 0,0 2 192 16,-1-2 0-16,-2 0 0 0,1-1 352 0,-2 2 80 15,-1-1 16-15,-3 1 0 0,1 0-640 0,-1 0 0 16,-2 1 0-16,-2 1 0 0,1 1 0 0,-3 0 0 16,-3 0 0-16,1 0-128 0,-4 0 128 0,3 0 0 0,-1 0-144 15,2 0 144-15,3 0 0 0,2 0 0 0,1 0 0 16,2 0 0-16,2 0 0 0,4 1 0 15,3-1 0-15,3 2 0 0,2-2 0 0,2 3 0 16,3-3 0-16,2 1 0 0,4-1 0 0,3 0 0 16,3 0 0-16,3-1 0 0,0 1 0 15,4 0 0-15,2 0 0 0,2 0 0 0,-1 3 0 0,2 0 0 0,-1 1 0 0,-1-2 0 16,-2 4-128-16,-2-2 128 0,-1 2 0 0,-2 2 0 16,-2-2 0-16,-1 0 0 0,0 0-144 15,-1 3 144-15,-1-3 0 0,0 1 0 0,-2 2 0 16,-3 1 0-16,1-1 0 0,-4 2 0 15,-2 0 0 1,-2 2 0-16,-4 2 0 0,-2-1 0 0,-2 2 0 0,-3 3 0 16,-1-3 0-16,-3 0-128 0,1 2 128 0,-3 1 0 15,-3-3 0-15,-1 4 0 0,-2 2-128 0,-1 1-9712 0,0 0-1936 0</inkml:trace>
  <inkml:trace contextRef="#ctx0" brushRef="#br0" timeOffset="15100.26">9366 3806 10127 0,'0'-7'896'0,"-3"2"-704"0,1 1-192 0,-1 3 0 0,2-2 1088 0,-1 3 176 0,-1 0 32 0,-2 0 16 0,0 3-688 0,-4-3-144 0,0 1-32 0,0 1 0 0,0 1-448 0,3 1-128 16,1-1-16-16,-1 1 0 0,1 1 16 0,0-1 0 16,0-1 0-16,-2 2 0 0,-2 0 128 0,-1 4 0 15,0-3 0-15,-5 3 0 16,-2 1 0-16,-3 2 0 0,-3 2 0 0,-4-2 0 16,-4 0 0-16,-4 2 144 0,2-4-144 0,-7 2 0 0,-7 3 128 0,-7 1-128 15,-7 0 0-15,-4 5 0 0,-5 2 144 0,0-4-144 16,-3 1 0-16,-5 1 144 0,-4 4 560 0,1-3 128 0,-2 2 0 15,-1 3 16-15,1 1 592 0,3-2 112 16,2 3 32-16,1-3 0 0,4 1-704 16,1 1-144-1,2 1-32-15,6-3 0 16,7-5-528-16,-6 5-176 0,-5 3 0 16,0 2 0-16,5 0 0 0,0-2 0 15,1 0 0-15,0 0 0 0,3-2 0 0,-1-1 0 0,3-1 0 0,0-1 0 0,1 0 720 16,-1-3 48-16,2 1 0 0,3-3 0 0,4-3 896 0,2 0 192 15,2-3 48-15,7 2 0 0,6-2-1088 0,1-1-224 0,5 2-32 16,3-1-16-16,6 2-544 0,2-5 0 0,6 2 0 0,2 1 0 16,2-3 0-16,3 2 0 0,1-3 0 0,1 1 0 0,0-4 0 0,-1 1 0 15,4-1 0-15,-2 1 0 0,1-1 0 0,-1 0 0 16,-1-4 0-16,-1 2 0 0,0-1 0 0,0 0 0 0,-1-2 0 0,-1 2 0 16,1-1 160-16,-2-2-32 0,1 0 0 0,-1 0 0 0,1 0 176 0,0 0 16 15,2-3 16-15,0 0 0 0,3 0-336 0,-1-4 0 16,2-1 0-16,0-1 0 0,-1-1 0 0,1 0 0 15,2-3 0-15,-2 0 0 0,1 1 0 16,-1-3 0-16,-1 1 0 0,0-2 0 0,-2 0 0 16,2-1 0-16,-2 3 0 0,0 2 0 0,-1-2 128 15,-2 3-128-15,0 1 160 0,-1 3-160 0,0-2 0 0,1 1 0 16,-2 0 0-16,2 2 0 0,-1 0 0 0,1-3 0 16,0 4 0-16,2-1-160 0,0 0 160 15,0 1 0-15,0 1 160 0,0 1-160 0,0 3 0 0,2-3 0 0,-2 3 0 16,0 3 0-16,-2 0 0 0,1 1 0 0,-1 5-176 15,-2-1 176-15,-1 6-128 0,-4 1 128 0,1 1 0 16,-3 1 0-16,-2 4 0 0,-2 1 0 0,-3 7 0 16,-1-3 0-16,-1 2 0 0,2-1 0 0,2-3 0 15,1-2 0-15,1 0 0 0,0 0 0 0,0 0 0 16,2-4 0-16,3-2 0 0,2-3 0 0,0-1 0 16,4-2 0-16,0 0 0 0,4-1 0 0,2-3 0 15,3-3 128-15,3 4-128 0,3-1 0 0,4 0 0 0,3 0 0 16,5-1 160-16,4 0 48 0,3-1 16 0,3-1 0 15,3 2-224-15,2-1 0 0,-1 2 0 0,-1 1 0 16,0-1 0-16,-2 0 0 0,-1 1 0 0,-1-1 0 16,-3-2 0-16,0-1 0 0,0-3 0 15,-2-4-12272-15,2-2-2448 0</inkml:trace>
  <inkml:trace contextRef="#ctx0" brushRef="#br0" timeOffset="15809.37">9729 3533 28559 0,'-1'-3'2544'0,"1"0"-2032"0,0 0-512 0,0 3 0 0,1 0-128 0,-1 0-128 0,0-2-32 0,0-2 0 0,0 1 288 0,-1 2 0 0,-2 1 0 0,1 0 0 0,0 4-160 0,-1 5 160 15,1-2-128-15,-1 3 128 0,2 1-128 0,1 3 128 16,0 0-128-16,2 3 128 0,1-1 0 0,1 2 0 16,2 4 0-16,1 3 0 0,2 1 0 0,1-1 0 15,0 1 0-15,-1-1 0 16,1-3 1280-16,-1 0 176 0,0-6 32 0,-3 3 16 16,0-6-496-16,0 2-112 0,-1 1 0 0,-1 0-16 0,0-2-624 15,-3 1-128-15,1 1-128 0,0-1 176 0,-1 1-176 0,-1-3 0 16,1 0 0-16,0-5 128 0,0 2-128 0,1-6 0 15,-1 0 0-15,1-2 0 0,0 1 640 0,0-6 112 16,1-1 16-16,-1-4 0 0,2-2-208 0,-1-4-48 0,2-1 0 0,0-3 0 16,2-1-208-16,1-3-48 0,1-1-16 0,1-6 0 15,0 1-240-15,1 3 0 0,0-1 0 16,-1-1 0-16,0 3 128 0,-2 0-128 0,0 1 0 0,-1 2 0 16,-2 2 0-16,-1-1 0 0,-3-1 0 0,-1 5 0 15,-1-3 0-15,-3 3 0 0,-1 0 0 0,-1-3 0 16,0 6 0-1,-2-2 0-15,1 1 0 0,0 0 0 0,0 4-320 16,2 1-16-16,1 3 0 0,1 1-11824 0,1 2-2352 0</inkml:trace>
  <inkml:trace contextRef="#ctx0" brushRef="#br0" timeOffset="16266.17">10164 3794 35935 0,'15'-5'1600'0,"-4"2"320"0,3 1-1536 0,-3 1-384 0,-1 1 0 0,-3-3 0 16,5 3-1248-16,4-4-320 0,11 2-64 0,5-2-16 0,3-2 1648 0,-4 0 512 0,-5-3 16 0,-5 2 0 0,-5-3 48 0,-2-1 16 0,-1 0 0 0,-3-2 0 0,0 1-464 0,-2-3-128 0,0-1 0 0,-2 0 0 0,0 0 0 0,-1 0 0 0,-1 1 0 0,-1 1 0 0,1 2 0 16,-1 0 0-16,-2-1-128 0,0 3 128 0,0 0-160 0,-2 4 160 0,-1 0-192 0,-2 0 192 0,-1 2 0 0,-1 4 0 15,-2 0 0-15,-2 0 0 0,-2 4 256 0,-4 2 64 0,-1 4 16 0,1-1 0 16,1-2-16-16,-5 5 0 16,-5 4 0-16,-4 5 0 0,-2 3-128 0,1 1-48 15,3-3 0-15,2 3 0 0,5-3-144 0,4 0 0 0,5 3 0 0,4-3 128 16,3 0-128-16,3 1 0 0,2-3 0 0,1 1 0 15,1-3 0-15,-1 2 0 0,2-2 0 0,-1-2 0 16,-1 3 0-16,0-3 0 0,1 0 0 16,-1 0 0-16,0-1 0 0,0 1 0 0,2-3 0 15,1 0 0-15,2 0-128 0,4-5 128 0,3 2 0 0,5 0 0 16,0-4-128-16,6 0 128 0,3-2-160 0,6 0-15936 16</inkml:trace>
  <inkml:trace contextRef="#ctx0" brushRef="#br0" timeOffset="16661.36">11042 3666 35935 0,'-8'-10'1600'0,"3"2"320"0,0 2-1536 0,2 2-384 0,3 0 0 0,2 2 0 0,-1-2-1056 0,-1 0-288 0,-1-4-48 0,1-5-16 0,-2 0 1072 0,1-2 208 0,0-1 128 0,-2 0-160 0,0 3 160 0,-1 3-208 0,0 2 80 0,-3 4 128 15,-1 0-128-15,-1 4 128 0,-4 2 0 0,-3 3 0 16,-1 2 0-16,-4 5 0 0,-3 4 0 0,-3 7 0 15,-3 4 192-15,-2 3-32 0,1 4-16 0,-1 4 0 16,1 6-144-16,4-2 0 0,5 1 0 16,5-5 0-16,7-5 0 15,3-3 128-15,6 1-128 0,2-2 128 0,3-3 1104 0,2-4 224 0,1 0 32 0,1-2 16 16,2 1-1152-16,2-2-224 0,3-3-128 0,4-3 128 0,6 2-128 16,3-5 0-16,-1-4 0 0,3-2 0 0,3-2 0 15,4-2 0-15,3-3-192 0,3-3-10656 16,2-1-2128-16</inkml:trace>
  <inkml:trace contextRef="#ctx0" brushRef="#br0" timeOffset="16916.8">11547 3315 23951 0,'-1'-2'2128'0,"-1"4"-1696"16,1-1-432-16,1 4 0 0,0 2 2208 0,1-1 352 15,1 4 80-15,-1 3 16 0,1 14-1840 0,0 8-368 0,-1 5-80 0,-1 5-16 16,0 6-352-16,-3 0 144 0,1 3-144 0,-1 1 0 16,2 0 0-16,1-4 0 0,0-7 0 0,3 1 0 15,0-7 0-15,2-1-224 16,2-6 64-16,-1 1-15200 0</inkml:trace>
  <inkml:trace contextRef="#ctx0" brushRef="#br0" timeOffset="17136.59">11284 3543 44223 0,'-14'-13'1968'0,"7"7"400"0,2 0-1904 0,3 3-464 0,5 2 0 0,1 1 0 0,3-2 272 0,2 1-32 16,5-2-16-16,7-3 0 0,7 2-352 15,4-2-80-15,1 4-16 0,2-2 0 16,1 4-560-16,0-3-112 0,4 3-32 16,0 3-17808-16</inkml:trace>
  <inkml:trace contextRef="#ctx0" brushRef="#br0" timeOffset="17499.25">11985 3533 3679 0,'2'1'320'0,"1"1"-320"16,-2 1 0-16,0-2 0 0,0 2 1152 0,1-3 176 16,1 3 16-16,2 1 16 0,1 2-1120 0,2 3-240 15,0 1 0-15,-3-2 0 0,-1 2 0 0,-3 0 0 16,-2-1-144-16,-3-2 144 0,-1 3 0 0,-3 1-144 0,-3-1 144 0,-3 3 0 16,-2 3 368-16,-4-3 160 15,-2 3 48-15,-4 2 16 0,0 1 4512 0,-1 0 896 0,-2 0 176 0,0 0 64 16,1 2-3536-16,5 2-704 0,1-1-144 0,6-2-16 15,3-2-1392-15,5 4-288 0,1 1-160 0,6-3 192 16,4 1-192-16,2-3-192 0,3-1 32 0,2 1 16 31,4-5-432-31,-1 2-64 0,3-5-32 0,2 0 0 16,0-4 432-16,0 0 96 0,-2-2 16 0,1-4 0 0,0 3 128 0,-1-8 144 16,0 0-16-16,-2-2-128 0,0-1 160 0,-3-2-160 0,1-2 128 0,-2-3-128 15,0-3 416-15,-3 0 0 0,2-3 0 0,-3-3 0 0,0 2 144 16,-1-6 16-16,2-1 16 0,-1-5 0 0,0-1-368 15,-2 0-80-15,1 1-16 0,-4 2 0 0,0 1-128 0,-3 2 0 16,-1 3 0-16,-2 1 0 16,-2 3 0-16,-1 6 0 0,1 4 0 0,1 3 0 0,-2 3 0 0,0 5 0 15,-1-2 0-15,-1 3 0 0,0 3 0 0,2 0-176 16,-1 4 176-16,1-1-18144 16</inkml:trace>
  <inkml:trace contextRef="#ctx0" brushRef="#br0" timeOffset="17891.27">12023 3831 18431 0,'4'6'1632'0,"-2"0"-1312"0,1 0-320 0,-1 1 0 0,2-1 1376 0,1 1 208 0,5 8 32 0,5 5 16 0,4 8-1632 0,5 4-256 0,2-1-96 0,0-2-16 16,-2-5-1616-16,0 1-336 0,-6-5-64 0,-3-1-16 15,-2-3 976-15,-6-4 192 0,-4 2 32 0,-3-2 16 0,-4-3 1568 0,-4-2 304 0,0 2 64 0,-2-6 16 16,-2 1 2880-16,0-1 592 0,3-1 112 0,-1-4 32 16,1-2-1264-16,2-2-256 0,-1-1-48 0,2-5-16 15,2 2-1616-15,1-6-320 0,0-1-64 0,2-5-16 16,2-2-336-16,0-1-80 0,3-3-16 0,0-3 0 16,2-1-176-16,-1 0-48 0,2-7 0 15,1 5 0-15,-2-3-128 0,0 1-176 0,-1 1 48 0,-1 2 0 0,-1 4 128 0,-1 3 0 16,0 0 0-16,-1 2 0 0,1 4 208 15,-2 3 32-15,1 3 0 0,0-1 0 16,0 4-240-16,2 0 176 16,2 1-176-16,2 0 160 0,2 0-160 0,2 2 0 15,1-2 0-15,3 0 0 0,5-3 0 0,3 1 0 16,2 2 0-16,2 4 0 0,2-3 0 0,0 6 0 0,1 0-176 0,0 6 176 16,1-1-800-16,-3 4-80 0,-1 4-16 15,-2 0-11520-15,-4-1-2304 0</inkml:trace>
  <inkml:trace contextRef="#ctx0" brushRef="#br0" timeOffset="18305.25">13107 3413 38703 0,'-11'-10'1712'0,"3"4"352"0,0 3-1648 0,3 0-416 0,3 3 0 15,1 1 0-15,-2 1 192 0,-2-2-64 0,-2 3 0 16,-7-2 0-16,-3 3-128 0,-4 2 0 0,-1 0 0 16,-3 0 0-16,-2 3-144 0,-2-3-16 0,-1 0 0 0,0 4 0 15,-1-4 160-15,2 2-192 0,3 0 192 0,3-1-192 16,5-1 192-16,4-2 0 16,2-1 128-16,6 2-128 0,4-1 0 0,1-2 0 0,3 5 0 0,2-4 128 15,4 3-128-15,6-2 0 0,0 2 0 0,3 0 0 16,2 1 0-16,3 0 0 0,4 4 0 0,3-1 0 15,2 4 0-15,0 1 0 0,-1-2 128 0,1 3-128 16,0 2 128-16,-2 1-128 0,0 4 160 0,-2-2-160 16,-2 2 0-16,-3 2 0 0,-2 0 0 0,-3 1 0 15,-1-4 0-15,-5 0 0 0,-2-1 0 0,-2-1 0 16,-2 2 0-16,-1-3 0 0,-1-1 0 0,-2 0 0 0,0-1 0 0,0-1 0 16,-1 0 0-16,0 0 0 0,-1-4 304 0,0 2 16 15,-3 1 0-15,-1-3 0 0,-1 1-16 0,-4 0 0 16,-2-3 0-16,-4 0 0 0,-3 1-304 0,-6-3-176 15,-4 1 32-15,-11 3-18000 16</inkml:trace>
  <inkml:trace contextRef="#ctx0" brushRef="#br0" timeOffset="71448.27">4374 11529 19343 0,'3'-4'1728'0,"1"0"-1392"0,-1 2-336 0,-1 2 0 0,-1 0 176 0,2-3-48 0,0 2 0 0,4-4 0 0,1 1-128 0,0-2 0 0,-2 2 0 0,-1 2 0 0,-4 2 368 0,0 2 192 0,-3 1 32 0,-3 2 16 0,-1 4 1296 0,-3 0 256 0,-1 4 48 0,-1 2 16 0,1-2 64 0,-3 6 16 0,-2 3 0 0,-4 4 0 15,1 2-1152-15,-2 3-208 0,-1 0-48 0,-1 1-16 16,-4 3-592-16,0-3-112 0,-2 3-32 0,-1 2 0 16,-1 1-144-16,-1 1 160 15,-2-1-160-15,-2 3 160 0,-1 1-160 0,0-3 160 0,1 0-160 0,0-3 160 16,3-2-160-16,2-3 0 0,4-6 0 0,4-8 0 15,2 0-128-15,2-7-16 0,3 0 0 0,0-6-12320 16,3-2-2448-16</inkml:trace>
  <inkml:trace contextRef="#ctx0" brushRef="#br0" timeOffset="71764.19">3801 11578 42383 0,'1'-2'1872'0,"1"2"400"0,0 0-1824 0,2 2-448 0,0-1 0 0,0 2 0 0,3 1-192 0,3-1-144 16,6 8-32-16,6-1 0 0,6 6 368 0,2 0 256 15,0 0-32-15,-2 5-16 0,1-1 0 0,0 5 0 16,0 3 0-16,0 1 0 0,0-1-208 0,0 2 128 0,5 3-128 0,-1 2 0 16,-4-5 0-16,2 7 0 0,1 4 0 15,0 3 0-15,-1 1 0 0,-3-5 128 0,-2 1-128 16,-4-1 0-16,-1 1 0 0,-4-7 0 0,-5-3 0 16,-2-2 0-16,-2-5-272 0,-3-4 0 15,0-1 0-15,-3-3-18432 0</inkml:trace>
  <inkml:trace contextRef="#ctx0" brushRef="#br0" timeOffset="72814.92">3700 11336 15663 0,'-15'-3'1392'0,"4"2"-1120"16,1-1-272-16,4 0 0 0,3 0 2448 0,2 2 432 0,-1-3 96 0,-2 2 16 0,-2-4-2288 0,-3 1-464 0,2-2-96 0,0 3-16 16,4-4 32-16,0 4 0 0,1 0 0 0,2 1 0 15,1 0 800-15,0 0 176 0,4 0 16 0,1 2 16 16,3 2-48-16,1-2-16 0,2 4 0 0,1-2 0 15,0 4-48-15,2-3-16 0,1 2 0 0,-1 0 0 16,2 1-480-16,1 0-112 16,-1 0 0-16,3-1-16 0,-1 4-240 47,1-3-64-47,4-2 0 0,-1-1 0 0,3 2 80 0,0-1 16 0,0-4 0 0,1 0 0 0,2 0-32 0,-1-4 0 0,-1 1 0 0,2-2 0 0,-2-1-192 0,0-2 144 0,2 0-144 0,0-2 128 0,2 1-128 15,-1-1 0-15,0 3 0 0,-3-2 0 0,-2 3 0 16,-3-2 0-16,-2 6 0 0,-3-4 128 0,0 2 0 15,-3-1 0-15,-3 1 0 0,-1 2 0 0,-1-2 96 0,-5 3 16 16,1-2 0-16,-1 0 0 16,-3 0 16-16,-1 0 0 0,0 0 0 0,-2-1 0 0,-1 2 0 0,-2-4 16 15,-1 2 0-15,-1-2 0 0,-2 0-16 0,-2 0 0 16,0-2 0-16,-1-3 0 0,0 4-16 0,-1-3-16 16,-2-3 0-16,-2 1 0 0,1 0-224 0,-2-1 0 15,5 3 0-15,-3 0 0 16,0-1 0-16,0 0 0 0,2 2 0 0,2 3 0 0,3 0 0 15,0 2 0-15,4 1-160 0,3 0 160 16,1 0-736-16,3 0-64 0,2 3-16 0,4 0-12880 0,1 0-2592 0</inkml:trace>
  <inkml:trace contextRef="#ctx0" brushRef="#br0" timeOffset="74390.48">5075 11728 32255 0,'-8'2'2864'0,"3"-2"-2288"0,4 1-576 0,1-1 0 0,1 0 0 0,1-1-144 0,-2 1-16 0,1 0 0 0,3 0 560 0,3-2 112 0,4-4 32 0,5 2 0 0,5-2 480 0,5-3 80 0,3 2 32 0,3 3 0 0,4-2-624 0,2 3-112 0,-1-1-16 0,1 2-16 0,4 0-368 0,-1 0 0 16,0 0 0-16,-1 2 0 0,-2-4 0 0,-1 0-160 0,-2 2 160 0,-2-1-160 0,-3 2 32 0,-2-5 0 16,-1 1 0-16,-4 1 0 0,-4-2 128 0,-1 0 0 15,-3 2-144-15,1-4 144 16,0 0-1408-16,-1-2-224 0,-3 4-32 16,-1 0-13568-16</inkml:trace>
  <inkml:trace contextRef="#ctx0" brushRef="#br0" timeOffset="74710.28">4964 12032 40543 0,'-2'2'1792'0,"0"-2"384"0,-1 0-1744 0,3 0-432 0,3 0 0 0,1 0 0 15,3 0 224-15,3 3-32 0,7-3-16 0,10 0 0 16,9-3-176-16,6 3 0 0,6-2 0 0,3 1 0 0,2-2 0 0,2 2 0 15,0 1 0-15,1 0 0 0,0 4 0 0,-2-1 0 16,-1 1 0-16,-3 2 0 0,-6 0 0 0,-3 1 0 16,-1-1 0-16,-6 0-18320 0</inkml:trace>
  <inkml:trace contextRef="#ctx0" brushRef="#br0" timeOffset="84818.79">650 15378 24879 0,'-3'-2'2208'0,"0"2"-1760"0,2 0-448 0,2 0 0 0,0 0 0 0,-1 0-320 0,2 0 48 0,-1-4 16 0,1 4-224 0,2-3-32 0,2 0-16 0,-2-1 0 0,1 2 528 0,-1-2 0 0,-1 4 0 0,0-3 0 0,-2 3 800 16,-1 0 160-16,0 0 48 0,1 0 0 0,-1 3 896 0,0-3 176 15,0 4 32-15,0-4 16 0,0 0-688 0,0 0-144 16,0 0-16-16,4 18-16 0,1-12-864 0,1-2-160 15,3 0-48-15,2-1 0 0,0 2-32 0,5-3-16 16,5 0 0-16,3 1 0 0,-1-3-144 0,3-3 128 16,5 3-128-16,1-2 128 0,0 0-128 0,-2 2-256 15,-3 0 64-15,0-2 16 0,2 2 176 0,-3 0 0 0,-3 0 0 0,-2 0 0 16,0-3 0-16,-2 2 0 0,-2-1 0 16,-1 1 0-16,0-1 0 0,0 1 0 15,1-1 0-15,0 0 128 0,0-3 224 16,0 4 48-16,3-1 16 0,0-1 0 15,0 2-224-15,0-2-64 0,2 0 0 0,0 0 0 0,0 2-128 0,1-4 0 16,0 4 0-16,-2-4 0 0,-1 4 0 0,-3-4 0 0,-1 1 0 0,-1-2-176 16,-1 5 176-16,-4-6 0 0,-2 5 0 0,-1-2 0 15,-4 2 0-15,0-1 0 0,-2 2 0 0,-1-1 0 16,-1-1 0-16,1 2 0 0,-3-3 0 16,1 2 0-16,-1-4 320 0,1-1-16 15,-1-1 0-15,2-3 0 16,0-1-304-16,2-1 128 0,0-3-128 0,1 0 0 15,0 1 0-15,-1-1 0 0,2 0 0 0,-2 0 0 0,-1 3 0 16,-1 1 0-16,-2 2 0 0,0 1 0 0,-2 2 0 0,-3 4 0 16,-2 0 0-16,-1 3 0 0,-2 0 0 15,-1 1-192-15,0 1 192 0,1 2-192 0,-1 1 192 0,2-4 0 16,3 3-160-16,0-1 160 0,5-1 0 0,-1-2 0 0,3 1 0 16,1-1 0-16,2 0 0 0,2 3 0 0,2-3 0 0,2 2 128 15,2 2-128-15,1 0 0 0,1 1 0 0,1-2 0 0,1 3 0 16,0 1 0-16,3-1-144 0,-1 1 144 0,0 2-128 0,-1-2 128 0,-2 4-192 15,-1-3 192-15,-1 2 0 0,0-2-128 16,-1 2 128-16,-1-1 0 0,1 1 0 0,-3 0 0 16,1 0 0-16,1-2 0 0,-2-2 0 15,-1 1 176-15,0 0-176 0,-1 2 160 0,-2-3-160 16,1 0 0-16,-3-2 0 0,-2 2-176 0,0 3 176 0,-2 1 0 16,-1-3 0-16,-2 4 0 0,-3 5 0 0,-5-2 0 0,-1 4 0 15,-3-2 0-15,1 3 192 0,-6 1-48 0,0 1 0 0,-4 1 0 16,4-2-144-16,-5 2 128 0,1 3-128 0,-3-1 128 15,1 0-128-15,2-3 0 0,3 1 0 0,2-3-18656 16</inkml:trace>
  <inkml:trace contextRef="#ctx0" brushRef="#br0" timeOffset="125708.93">7272 10154 16575 0,'-2'0'1472'0,"2"0"-1168"0,0 0-304 0,0-2 0 0,1 2 1408 0,0-1 240 0,0 0 32 0,-1-3 16 0,3-1-1088 0,-2-1-224 0,-1 0-32 0,0-2-16 15,-1 0-336-15,-3 0 0 0,0 0 0 0,-3 0 0 16,-2 2 0-16,-2 0 224 0,-2 0-48 0,-3 2-16 16,-2 4 672-16,-3-3 144 0,-1 3 32 0,-2 0 0 15,0 0-560-15,-1 0-128 0,-1 3 0 0,1-3-16 16,2 0-304-16,1 0 160 0,1 0-160 0,2 0 128 15,3 0 448-15,4 0 64 0,0 0 32 0,3-3 0 16,1 3-192-16,2 0-32 0,1 0-16 0,1 0 0 16,-1 0-256-16,2 3-48 0,-1 1-128 0,0-1 192 15,0 1-192-15,2 2 0 0,-2 3 0 0,2-2 0 0,1 4 0 16,-1-1 0-16,1 6 0 0,1 1 0 0,0 4 0 0,0 1 0 16,1 4 0-16,-1 5 0 0,2 1 224 0,-2 2 0 15,1 1 0-15,-2 7 0 0,2 11 288 0,-1 4 64 16,-1 0 16-16,-1 6 0 0,1 6-592 0,0 2 0 15,0 1 0-15,-1-3-128 0,2-9 128 16,2 4 0-16,0 0 0 0,1 1 0 16,-1-2 0-16,-2-2 0 0,-2-7 0 0,-1 3 0 0,-3 3 0 15,0 3 0-15,-2 6 128 0,0 0-128 0,0-2 448 0,0 0 32 16,-1-4 0-16,0 0 0 0,1-2-240 0,-1 5-48 16,-1 10-16-16,-1 2 0 0,0 1-176 0,-2-3 0 15,1-3 0-15,-1-7 0 0,0-8 0 16,1-7 0-16,1-8 0 0,0-7 0 15,-1-8 0-15,1 1 128 0,0-1-128 0,-1-1 192 0,-2-3 272 0,2-1 64 16,-2-3 16-16,3-1 0 0,0-6-352 0,1 2-64 0,1-1 0 0,2-2-128 16,1 3 192-16,1 1-64 0,-1 0 0 0,1 3-128 15,0 0 368-15,0 1-48 0,0 4 0 16,1-2 0-16,-1 0-320 0,-1 4 128 16,1 0-128-16,-1 3 0 0,0 2 0 0,-2 1 0 0,1 2 0 0,-2 1 0 15,-1-3 0-15,0-5 0 0,1-4 0 0,-1-7 0 16,1-3 0-16,0 0 0 0,2-2 0 0,1-1 0 0,0 0 224 15,1-2-32-15,0-3 0 0,2 1 0 16,2-1-64-16,1-3 0 0,0 2-128 0,1 0 192 16,2-1 48-16,0-2 0 0,2 3 0 0,-1-2 0 15,0 2-112-15,1 1 0 0,-2-2-128 0,2 1 192 0,2 1-192 16,-1 0 0-16,1 1 0 0,1 3 0 16,-1-3 0-16,3 1 0 0,1 2 0 0,1 1 0 15,1 0 0-15,3 1 0 0,0 1 0 0,2 2 0 0,1-5 0 16,0-2 0-16,-1-3 0 0,3-2 0 0,3-2 0 0,-2-3 0 15,-2-1 0-15,1-5 0 0,1 1-128 0,0-4-32 16,2 1 0-16,-3 1 0 16,-2 3-512-16,-2 1-96 0,-1 0-32 0,-2 1-18400 0</inkml:trace>
  <inkml:trace contextRef="#ctx0" brushRef="#br0" timeOffset="126315.52">7942 10396 35935 0,'-3'0'3200'0,"1"-3"-2560"0,1 3-512 0,1 0-128 0,1 0-544 0,-2 0-128 16,0-2-32-16,-2 1 0 0,-1-2 512 0,-3 1 192 0,-1 1-128 0,-2 1 128 0,-1 1 0 0,-2 1 0 0,0 4 0 0,-2 1 0 0,-2 3 368 0,-2 4 0 0,-2 2 0 0,-4 7 0 0,-1 3 112 0,-3 5 32 0,-4 4 0 0,-1 5 0 0,-3 2 64 0,1 1 32 0,-1-1 0 0,2-1 0 15,3-2-96 1,4-2-32-16,0 1 0 0,2 0 0 15,2 1-352-15,3-2-128 0,3-5 0 0,5-6 0 0,2-3 0 0,3-7 0 0,1-6 0 0,1-4 0 16,-1-3-656-16,2-6-176 0</inkml:trace>
  <inkml:trace contextRef="#ctx0" brushRef="#br0" timeOffset="126584.98">7157 10453 41471 0,'-2'-5'1840'0,"-1"1"368"0,1 2-1760 0,1 2-448 0,1 2 0 0,1-2 0 0,1 3 272 0,2 0-16 15,2 3-16-15,4 2 0 0,4 7-240 0,4 1 0 16,3 2 0-16,4 5 0 0,3 3 0 0,3 2 0 16,3 0 0-16,0 1 0 0,3 2 0 0,2 0 0 15,2 5 0-15,-3-2 0 0,-2 1 0 0,-3-4 0 16,-2 1 0-16,-4-1 0 0,-1 1 0 0,-5-4 0 15,-1-2 0-15,-1 2 0 0,-1 0 0 0,-1-4 0 16,-2-3 0-16,0-2 0 0,-1-3-224 0,0 1 64 16,-1-3 16-16,-1 0-12272 0,2-3-2432 0</inkml:trace>
  <inkml:trace contextRef="#ctx0" brushRef="#br0" timeOffset="126954.1">8412 10981 43311 0,'-2'4'3840'0,"-1"-2"-3072"0,0 2-608 0,1 2-160 0,1-2 0 0,1 2-192 15,0 4 32-15,-2 6 16 0,2 5 144 0,-2 3 0 16,2 5 0-16,-1 1 0 0,0-2 0 0,-2 3 0 16,1-1 0-16,-2 1 0 0,-1-1 0 0,0 0 0 15,0 4 0-15,1-2 0 0,-3-3 0 0,1 6 0 0,0 5 0 0,0-1 0 16,0 4 0-16,-2-2 0 15,3-2-144-15,-1-7 144 16,2-1-432-16,1-5-16 0,0-2 0 16,-1-5-18048-16</inkml:trace>
  <inkml:trace contextRef="#ctx0" brushRef="#br0" timeOffset="127405.49">7872 12514 42383 0,'-4'1'3776'0,"0"2"-3024"0,1-3-608 0,2 0-144 0,1 2 128 0,0-2-128 0,-2 4 192 0,0-1-64 16,-2 0-608-16,-1 3-128 0,-1 2-32 0,-1 1 0 15,-2 0-192-15,-2 4-64 0,-3 2 0 0,-3 4 0 0,-4 1 896 0,-4 5 0 16,-3 3 0-16,-3 1 128 0,-3 2 496 0,-3 1 80 16,-1 0 32-16,-2-1 0 0,2-3-160 0,-5 3-16 0,-1 1-16 0,-1 1 0 15,-1 1-176-15,3-2-48 16,4-1 0-16,3-6 0 0,4-1-320 0,5-3 0 16,4-5 0-16,4-4 0 0,5-6 0 0,5-5 0 0,1-2-192 0,2-5-12608 15,1-4-2528-15</inkml:trace>
  <inkml:trace contextRef="#ctx0" brushRef="#br0" timeOffset="127665.64">7213 12499 38703 0,'-8'9'3440'0,"2"-3"-2752"15,2 0-560-15,3-2-128 0,2 2 688 0,-1 0 96 16,0 8 32-16,0 7 0 16,3 11-272-16,6 3-48 0,7 1-16 0,5-2 0 0,7 0 0 0,4-2 0 15,4-4 0-15,1 1 0 0,3 2-352 0,-1-5-128 16,2 2 0-16,-2 1 144 0,-6-1-144 0,-2 0 0 16,-3 3 0-16,-2 1 0 0,-6-3-288 0,-1-1 16 15,-2 1 0-15,-1-3 0 16,-1-2-624-16,-4-1-112 0,0-1-16 0,-4-3-17584 15</inkml:trace>
  <inkml:trace contextRef="#ctx0" brushRef="#br0" timeOffset="128131.95">8044 13282 16575 0,'3'-5'1472'0,"-1"-1"-1168"0,-1 0-304 0,1 1 0 0,1-1 5008 0,1 1 944 16,2-1 192-16,4-6 48 0,6-2-4800 0,6-9-960 0,4 1-192 0,0 0-48 0,0 1-192 15,-3 3 0-15,0 2 0 0,-2 5 0 0,-3 1 0 0,-2 3 176 16,-1 2-176-16,-1 1 160 0,-3 4 16 0,-1-2 0 15,-2 2 0-15,0 2 0 0,-2 1-48 0,-2 0 0 16,-2 4 0-16,-2-1 0 0,0 1 32 0,-2 2 0 16,-3 3 0-16,-1 2 0 0,-3 4-160 0,0-1 0 15,-1 1 0-15,-1 1 128 0,0 0-128 0,-1 2 0 16,-1-1 0-16,0-1 0 0,0 1 0 0,4-2 0 16,-1-2 0-16,2 0 0 0,1 0 0 15,1 0 0-15,1-1 0 0,0 0 0 0,0 2 0 0,1-2 128 16,2 1-128-16,-2 3 128 0,3-3 64 0,-2 2 16 0,3 5 0 15,0 0 0-15,1 2-208 0,3-3 0 16,1 3 0-16,3-3 0 0,0-3 0 0,2-3 0 16,2-4 0-16,2-2 0 15,3 0 0-15,2-1 128 0,1-3-128 0,-2 0 0 0,3-2 304 16,2-4-48-16,-1 0 0 0,1-4 0 16,1-1-576-16,0-2-128 0,4-3-32 0,-2-3-18464 15</inkml:trace>
  <inkml:trace contextRef="#ctx0" brushRef="#br0" timeOffset="129206.4">8630 10109 30399 0,'-6'2'2704'0,"1"2"-2160"0,1-1-544 0,4-2 0 0,3 4 1920 0,-1-1 288 0,2 2 48 0,3 4 16 0,7 2-1744 0,6 0-336 0,7-2-192 0,4 0 192 0,3-6-192 0,5 1 0 0,3-5 0 0,1-3 0 0,1 1 0 0,1 1 0 0,-1-4 0 0,-1 3 0 16,-6 2 0-16,-3 0 0 0,-2 0 0 0,-2 4 0 16,-2-1 0-16,-2 3 0 0,0 0 0 0,-2-2 0 15,-3-1 0-15,0 0 0 0,-1 1 0 0,-3-4 0 16,-1 2 0-16,-4-2 0 0,-2 4 0 0,-1-2 0 16,-4-1 0-16,0 4 0 0,-3-1 128 15,1-1-128-15,-2 2 384 0,0 3 0 16,1 1 0-16,-1-2 0 0,0 6-96 0,0-3-32 0,2 4 0 0,-1 2 0 0,1 3-64 15,0 3 0-15,1 4-16 0,0 3 0 0,1 5-176 16,0 5 0-16,0 4 0 0,-2 3 0 16,5 7 0-16,-4 4 0 0,0 2 0 0,1-4 0 15,-1-9 0-15,0 11 0 0,0 4 0 0,-2 8 0 16,-2 2 0-16,-1 0 0 16,-2 2 0-16,0-1 0 15,-1-4 0-15,0 4 0 0,0 3 0 0,0 4 0 0,-1 1 0 0,0-7 0 0,0-4 0 16,-1 4 0-16,-1 6 0 0,1 0 0 0,0 0 0 0,0-3 0 0,-2-6 0 0,1-2 0 0,-2-1 0 15,-1-4 0-15,0-2 0 0,1-5 0 0,-3-2 128 16,0-6-128-16,0-5 384 0,-1-1 32 0,2-5 16 0,1-1 0 16,2 1-112-16,0-5-32 0,1-1 0 15,1 1 0-15,-1-1 144 0,1-1 16 0,0 1 16 16,1-1 0-16,0 1-256 0,0-3-48 0,2-2-16 16,0-1 0-16,-1-3-144 0,1-1 0 15,0-1 0-15,2-2-176 0,0-2 304 16,0-3 48-16,-1-1 16 0,1 0 0 0,1 0 0 0,-1-1 16 15,0-1 0-15,-2 2 0 0,2-2-208 0,0-1 176 0,-2 0-176 0,1-2 160 16,-1-1-160-16,1 1 192 0,-2-1-192 0,-1 1 192 16,3-1-192-16,-2-3 192 0,1 4-192 0,1-1 192 15,-1 0-32-15,2 0 0 0,0 0 0 0,0 1 0 0,1 0 80 16,1 2 16-16,0 1 0 0,2 2 0 16,-1-3-256-16,2 2 128 15,-2 0-128-15,1-1 0 0,2 0 0 16,-2 2 0-16,0 0 0 0,-1-2 0 0,0 0 0 0,-1 2 0 0,0-2 0 0,-2 3 0 0,1-1 0 15,-3 0 0-15,0-2 0 0,-1-1 0 0,0 1 144 0,1-6-144 16,-1 2 128 0,0-4-128-16,0-1 384 0,2 2-16 0,-2-3 0 15,1 0 0-15,-1 0-240 0,-1 0-128 0,0 0 160 0,0 2-160 0,-1 0 0 16,0 0 0-16,-3 2 0 0,0 0 0 0,-1 2 256 0,-1-1-32 16,0 1-16-16,0 0 0 0,0 1-16 0,-1 0 0 15,0-1 0-15,0 0 0 0,1-2-192 0,-1-1 0 16,-3 0 0-16,-1-3 0 0,0-3 0 0,0-3-128 15,1-5 128-15,1-5-208 16,0-7-976-16,3-10-192 16,1-9-32-16,3-13-16 0</inkml:trace>
  <inkml:trace contextRef="#ctx0" brushRef="#br0" timeOffset="138966.59">14520 10823 32255 0,'-3'-5'2864'0,"1"1"-2288"0,0 4-576 0,2-3 0 0,0 3 1344 0,-1-1 176 0,0-1 16 0,-3-4 16 0,1-2-1152 0,-4-1-224 0,0 1-48 0,-3-2-128 0,-1 2 0 0,-1 0 0 0,-3-1 0 0,-1 4 0 16,-3-3 0-16,-2 1 0 0,0 4-128 0,-2-2 128 15,-1 1 0-15,-2 3 0 0,0-2 0 0,-1 6-144 16,-2-3 144-16,2 3 0 0,-1 4 128 0,3-4-128 15,3 1 0-15,0 1 128 0,-1 1-128 0,2-2 0 16,3 2 0-16,2 0 128 0,3 0-128 16,3 1 0-16,3 0 0 0,1-1 144 0,2 0-144 15,0 3 0-15,3 1 0 0,1 2 0 0,0-2 0 0,0 3 0 0,1 0 0 16,2 3 0-16,-2 3 0 0,2-1 0 0,-2 1 0 0,0 1 0 16,0 2 0-16,-1 0 0 15,0 0 0-15,-1 6 0 0,0 0 0 0,0 4 0 0,-2 3 0 16,1 3 0-16,-1 6 0 0,1 0 0 0,-1 2 0 0,1 3 128 15,0 4-128-15,1 2 0 0,0 2 128 16,1-7-128-16,1-1 0 0,2-6 0 16,0-2 192-16,1-5-32 0,-1-5 0 15,0-3 0-15,0 0 256 0,-1 1 48 0,-2 2 16 0,-1-3 0 0,0 1-272 0,-4-1-48 16,-1 8-16-16,-4 1 0 0,-3 4-144 0,-1 3 0 16,-4 5 0-16,1-5 128 0,-2 1-128 0,2-6 0 15,0-3 0-15,2-5 0 0,0-5 0 0,3-4 0 16,1-1 0-16,1-1 0 0,1-1 192 0,2-3 16 15,0-3 0-15,1 0 0 0,1-1-80 0,0 0-128 16,2-5 176-16,0-1-176 0,1 0 0 0,0-2 0 0,2 2 0 16,0-4 0-16,2 2 0 0,-1 0 0 0,1-1 0 15,2 2 0-15,-1-1 0 0,0 2 0 16,1 0 0-16,1 3 0 0,0 1 0 0,1 2 0 0,0 2 0 0,4-2 0 16,1-2 128-16,3 0-128 0,3 1 0 15,4-5 0-15,0-1 176 0,0 0-32 0,3-1 0 16,2-2 0-16,1-2-144 0,1 0 0 15,2-2 0-15,1 0 0 0,1 0 0 0,-1 0 0 16,0-1 0-16,-1 0 0 0,-1-1-368 0,-4 1 0 0,-1 0 0 16,-5-3 0-16,0-1-656 15,-6 0-144-15,-1 2-32 0,-4-5 0 0</inkml:trace>
  <inkml:trace contextRef="#ctx0" brushRef="#br0" timeOffset="139841.54">15014 11377 24879 0,'5'-4'2208'0,"-1"1"-1760"16,0 1-448-16,-1 2 0 0,1 0 944 0,0 0 96 0,3-1 32 15,5 1 0-15,5 0-896 0,-1 3-176 0,-2 4 0 0,-5 0 0 0,-3 5-1232 0,-4 3-176 0,-4 1-16 0,-4 0-16 0,-1 3 592 0,-6-1 112 0,-1 0 32 0,-5 3 0 16,-7 3 1776-16,-2 2 352 0,3 0 80 0,-6 2 16 0,-4 4 1104 0,-2-1 240 0,0 1 32 0,4-1 16 0,2-2-1456 0,5-1-304 0,5-6-48 0,5 0-16 15,2-2-736-15,2-2-160 0,3-1-16 0,0-4-16 0,2 0-160 16,-2-2 0-16,-1 0 0 0,1-3 0 16,-3-1-576-16,1-1-32 0,1-2-16 0,2-2-17056 0</inkml:trace>
  <inkml:trace contextRef="#ctx0" brushRef="#br0" timeOffset="140128">14745 11436 36863 0,'-5'-5'3264'0,"0"4"-2608"0,0-2-528 0,1 1-128 0,2 2 1584 0,2 2 272 0,-2-2 64 16,1 3 16-16,0 0-1248 0,0 1-256 0,1 5-48 15,2 3-16-15,2 4-368 0,2 0 0 0,0 4 0 0,3 2 0 16,1 3 0-16,2 1 0 0,2 2 0 0,2 3-128 15,2 0 128-15,1 1 0 0,3-1 0 0,-1-5 0 16,0 0 0-16,0-1 0 0,0 0 0 0,0-3 0 16,0 3 0-16,2-3-160 0,-1 2 160 0,-1-3-160 15,0 1-336 1,-1-2-64-16,-2-2-16 0,-2-2 0 0,2-1-192 16,-2-3-64-16,-2 2 0 0,1-4-17248 0</inkml:trace>
  <inkml:trace contextRef="#ctx0" brushRef="#br0" timeOffset="140701.84">15566 11895 40543 0,'-5'-3'3600'0,"0"2"-2880"0,1 1-576 0,3 0-144 0,1 1 576 0,-1 2 64 0,-2 0 32 0,-1 4 0 0,1 5-672 0,0 0-272 0,2 8 16 0,2 1 0 0,2 1-224 0,-1 2-32 0,2 1-16 0,0-3 0 0,2 3-112 0,-1-6 0 0,1 6-16 0,-1-5 0 0,-1 1 272 0,-2-1 64 16,1 1 16-16,-3-2 0 15,0 0-464-15,-2-3-80 0,1-1-32 0,-1-4-14544 16</inkml:trace>
  <inkml:trace contextRef="#ctx0" brushRef="#br0" timeOffset="141304.04">16060 12280 16575 0,'-2'2'1472'16,"-1"-1"-1168"-16,2 0-304 0,0 2 0 0,1-3 832 0,0 1 128 0,-1 4 0 0,-2-1 16 0,1 2 176 0,0 0 16 0,4 4 16 0,-2-4 0 16,2 3 672-16,1 1 144 0,-1-1 32 0,1 4 0 0,-1-1-720 0,1 4-144 0,-1 3-16 0,1 3-16 15,-1 0-912-15,-2 7-224 0,0-1 0 0,-2 4 0 16,-2 3 0-16,-2 2 0 0,-3 3 0 0,-2 3 0 16,-4-1 0-16,-1-2-192 0,-1-7 192 0,-2-2-160 15,-2-3 160-15,-1 1 0 0,0-5-144 16,-1-1 144-16,3-4 0 0,1-4-176 15,3-7 176-15,0-3-10464 0,2-5-2016 0</inkml:trace>
  <inkml:trace contextRef="#ctx0" brushRef="#br0" timeOffset="141801.81">17226 11490 27647 0,'-2'3'2448'0,"-2"0"-1952"0,2 0-496 0,-1 1 0 0,1-1 1520 0,-1 1 208 0,-2 5 32 0,-5 7 16 0,-2 6-1136 0,-3 4-240 0,-1 5-32 0,-1 4-16 15,-2-1-160-15,1-2-48 0,-2 3 0 0,0-3 0 0,-1 2 96 0,-1-6 16 16,1 4 0-16,0-6 0 0,4-1-256 0,-1-3 0 16,-3 4 0-16,3-1 0 0,0-3 0 0,4-1 0 15,-1-4 0-15,1-2 0 16,4-5-800-16,0-4-48 0,4-3-16 0,1-3-14528 0</inkml:trace>
  <inkml:trace contextRef="#ctx0" brushRef="#br0" timeOffset="142047.51">16766 11498 41471 0,'0'-11'1840'0,"-1"2"368"0,0 3-1760 0,1 2-448 0,0 4 0 0,0 0 0 15,1 0 288-15,2 0-32 16,0 0 0-16,2 0 0 0,4 4-256 0,1 4 0 0,2 2 0 0,1 6 0 16,0 3 0-16,2 3 0 0,1 7 0 0,3 3 0 15,0 5 0-15,4-1 0 0,-1 3 0 0,3 3 0 16,-1-5 0-16,2-1 0 0,2 1 0 0,-1-2 0 16,0 0 0-16,-4-3 0 0,1-3 0 0,-3-1 0 15,0-6 0-15,-2-2 0 0,-2-2 0 0,-1-3 0 16,-2-1-928-16,-2-4-96 15,-1 1 0-15,-4-1-16704 0</inkml:trace>
  <inkml:trace contextRef="#ctx0" brushRef="#br0" timeOffset="142518.7">17382 12163 43311 0,'1'-2'1920'0,"-1"-1"384"0,2-1-1840 0,0 2-464 15,2 1 0-15,0-4 0 0,3 1 0 0,4-2-128 0,6-4-16 16,9-4 0-1,5-1-240-15,5-1-64 0,-1 0 0 0,1 4 0 0,-2 2 112 0,-2 4 16 0,-2 3 0 0,-5 3 0 16,-5 3 16-16,-4 1 16 0,-3 4 0 0,-4 2 0 16,-4 2 288-16,-4 1 0 0,-2 0 0 0,-4 6 0 15,-4-3 128-15,-1 3-128 0,-2-1 0 0,-3 4 144 16,-2-2-144-16,0 2 0 16,-3 1 144-16,1 1-144 0,2-1 288 0,0 1-16 15,-1 2 0-15,0 0 0 0,-1 2-128 0,-1 1-16 0,-1 5-128 16,2 0 192-16,-2-2-192 0,1 3 0 0,1-3 0 0,3-3 0 0,1-5 0 15,2 0 0-15,2-3 0 0,3-5 0 0,2-1 144 16,2-2-16-16,3 0 0 0,2-6 0 16,2-2 32-16,2-1 0 0,1-4 0 0,4 2 0 0,2 0-160 15,3 0 192-15,2 1-192 0,2-3 192 0,1 0-192 16,-2 0 0-16,2-3 0 16,0 1-176-16,-2 0-608 0,1 0-128 0,-1-4-32 15,1-3-16800-15</inkml:trace>
  <inkml:trace contextRef="#ctx0" brushRef="#br0" timeOffset="143293.99">17550 10810 35935 0,'-13'-5'3200'15,"3"2"-2560"-15,1 0-512 0,4 2-128 0,3 1 1408 0,3 0 272 0,2 0 48 0,-1 0 16 0,5 0-1184 0,5 0-240 0,7 1-64 0,7 2 0 0,5-1-256 0,4 2-272 0,2-1 48 0,2 0 16 0,4 3 64 0,-1-3 16 16,1 4 0-16,0-3 0 16,-1 2 128-16,-1 2 0 0,0-1 0 0,-2-1 0 15,-2 4-144-15,-3-4 144 0,-3 0-160 0,-4 0 160 16,-2 0 0-16,-4-4 0 0,-2 0 0 16,-2-2 0-16,-1-2 0 0,-3 0 0 0,0 2 0 15,-2-2 0-15,-1 4 256 0,-2-2-16 0,1 4 0 0,-2-1 0 16,1 3-240-16,-2-2 0 0,0 5 0 0,-1 0 0 15,-1 1 0-15,0 4 0 0,-2 0 0 0,-1 3 0 0,-1-1 0 0,0 2 0 16,-1 4 0-16,-3 1 0 0,-1 3 0 0,-1 2 0 16,-1 3 0-16,-2 0 0 0,2 1 0 15,-1-1 0-15,1 5 0 16,-1-4 0-16,2 1 0 0,0 0 0 16,-1 1 0-16,0 1 0 0,1 3 0 15,1-1 0-15,0 5 0 0,2-1 0 0,-1 0 0 0,0 1 0 0,2 1 0 0,1 2 0 16,-1-1 0-16,1-2 0 0,1 4 0 0,1-4 0 0,1 1 0 0,-1-1 0 0,1 3 0 0,-1-2 0 15,1 2 0-15,-1-3 0 0,-1-3 0 0,0 0 0 16,-1-5 0-16,2-2 0 0,0-3 0 0,0-3 0 16,2 1 0-16,1-5 128 15,-1 4-128-15,2-5 0 0,0 2 320 0,0-4 32 0,1 4 0 0,1-5 0 16,-1 4-352-16,0-3 128 0,0-2-128 0,1 1 0 16,0-2 0-16,-1 0 0 0,0-4 0 0,-1 2 128 15,0 1-128-15,-1-2 0 0,-1 2 0 0,0-3 0 16,-1 2 0-16,0-2 144 0,0-2-144 15,-1-1 0-15,2 1 176 0,-1-2-176 0,1 0 160 16,-1-2-160-16,1 0 352 0,-1 0-32 0,-1 1 0 0,-1-1 0 16,0 0-64-16,-1-2 0 0,0 2-16 0,-3-2 0 15,-1 2-112-15,-1-3-128 0,-1 2 176 0,-3 2-176 16,-3-4 336-16,-2 3-32 0,-2-2-16 0,-3 2 0 0,1 1-16 16,-2-5 0-16,1 2 0 0,0-2 0 0,1-1-272 0,1-1 0 15,-1-1 0-15,2-1 0 16,2-4-512-16,2-7-176 0,0-5-16 0,2-6-20400 15</inkml:trace>
  <inkml:trace contextRef="#ctx0" brushRef="#br0" timeOffset="143895.66">18798 10440 32255 0,'-2'-2'2864'0,"-1"-2"-2288"0,2 4-576 0,1 0 0 0,1 1 1760 0,0 2 240 0,-1-3 48 0,2 2 16 0,0 2-1472 0,2 0-288 0,1 4-64 0,0 2-16 0,2 3-224 0,-1 3 0 0,2 5 0 0,-1 5 0 15,2 6 256-15,-1 6-32 0,1 6-16 0,0 0 0 16,-2 4-16-16,1-2-16 0,-2-1 0 0,-1-1 0 16,0-3-176-16,-2 0 0 0,0 3 0 15,-4-5 128-15,-1 1-128 16,-1-5 0-16,-2 0 0 0,-1-3 0 16,-1-3 0-16,1-1 0 0,1-4 0 0,1-4 0 15,3-4 0-15,0-3 0 0,0-5 0 0,1 0-18704 0</inkml:trace>
  <inkml:trace contextRef="#ctx0" brushRef="#br0" timeOffset="144151.04">18251 10542 29135 0,'-11'-16'640'0,"3"3"128"0,0 3 16 0,5 4 48 0,1 1-656 0,4 4-176 0,-1-1 0 16,0-5 0-16,3 0 896 0,1-5 160 0,5-1 32 0,6 1 0 0,7 0 352 0,7 2 80 0,7-3 16 0,7 3 0 0,10-2-320 0,5 0-64 15,7 4-16-15,-1 0 0 0,-2 0-112 0,-2 2-32 16,-2 0 0-16,-2 0 0 0,-3 1-432 0,-2 3-96 16,0 0-16-16,-2 1 0 0,-2 1-448 0,-1-5-160 15,-1-1 0-15,-4-2-20960 0</inkml:trace>
  <inkml:trace contextRef="#ctx0" brushRef="#br0" timeOffset="160196.49">11166 11608 9215 0,'-5'-1'816'0,"1"-2"-656"0,2 3-160 0,1-2 0 0,1 2-784 0,-2-2-192 0,-2 2-48 0,-4-5 0 0,-1 2 800 0,-2-1 224 0,0 2 0 0,0-1 0 0,1 2-128 0,3 1 128 0,1 0 0 0,1 1 0 0,-2 2 672 0,2-3 224 0,1 2 32 15,0 2 32-15,1-2 2496 0,2-2 512 0,1 1 112 0,0 2 16 0,0-3-1472 0,0 2-272 0,1 2-64 0,1-1-16 0,0 0-736 0,-1-2-160 0,2 4-32 0,-1-3 0 16,3 3-432-16,1-2-80 0,3 3-32 0,0 1 0 15,2-1-320-15,1-2-64 0,2 2-16 0,2-4 0 16,4 4-176-16,2-2-32 0,4 0-16 0,2 2 0 0,4 0-48 16,2-3-128-16,-1 0 192 0,3 0-64 15,4-2-128-15,-1 2 0 16,0-3 144-16,0 0-144 0,2 1 0 0,-3-2 0 0,1-2 0 16,-2 2 0-16,0-4 0 0,-3 1 0 0,2 0 0 0,-4-2 0 0,-2 0 0 0,-3-3 0 15,-2 2 0-15,-3 1-128 16,-2-3-704-16,-3 3-144 15,-2 2-32-15,-4-2-10768 16,-1 4-2176-16</inkml:trace>
  <inkml:trace contextRef="#ctx0" brushRef="#br0" timeOffset="160648.26">11175 12000 23951 0,'-10'3'1056'0,"1"0"224"0,2-1-1024 0,3 0-256 0,2-2 0 0,0 2 0 0,2-2 1232 0,-2 0 192 0,-3 3 48 0,0 0 0 0,-1 3-336 0,0 1-64 0,1-1-16 0,0 0 0 0,1 1-416 0,0 2-96 0,3 1-16 0,0-4 0 0,2 0 496 0,2 1 80 16,1-4 32-16,6 1 0 0,5 1-240 0,5-5-64 16,6 1 0-16,9-2 0 0,3-2-144 0,18 0-48 15,13-6 0-15,11-1 0 0,7 0-160 0,1-2-32 16,2 2-16-16,-2-2 0 0,-3 2-432 0,9-3 0 16,4 4 0-16,1-4 0 0,-1-3-320 0,-4 4-64 0,-2-1 0 15,-2 1-19584-15</inkml:trace>
  <inkml:trace contextRef="#ctx0" brushRef="#br0" timeOffset="170601.65">25447 2127 17503 0,'-5'0'1552'0,"0"-3"-1232"0,0 6-320 0,3-3 0 0,-1 2 1264 0,1-2 192 0,-3 1 32 0,-4 2 16 16,-1-1-800-16,-2 0-144 0,2 0-48 0,3-2 0 16,2 1-240-16,1-1-48 0,4 0-16 0,0 0 0 15,2-1-208-15,2 1 128 0,0 0-128 0,1 1 0 16,-2 1 1232-16,1-1 160 0,-4-1 16 0,0 0 16 15,0 0 400-15,0 0 80 0,-2 26 16 0,-4-18 0 0,-3 1-736 0,-1 1-144 16,-1 0-16-16,-2 2-16 16,0 1-512-16,-1-1-112 0,-1 4 0 15,1 3-16-15,0-3-208 0,-2 4-32 0,1 1-128 0,0 1 192 16,2 0-192-16,-2 0 0 0,-1 4 128 0,0 3-128 0,0 2 240 0,-4 1 0 16,-1 0 0-16,-3 5 0 0,0-1-112 0,-4 3-128 15,-4 4 176-15,-1-5-176 0,1 1 128 16,-1 0-128-16,4-5 0 0,2-1 0 0,2-5 0 0,3-2 0 15,3-1 0-15,2-3 0 0,2-4 0 0,1 1 0 16,3-7 0-16,1 0 0 0,3-4 0 16,1-4-192-16,1-2 16 0,0-2 16 15,2-3-640-15,0-6-128 0,0-1-32 0,1-2-17584 16</inkml:trace>
  <inkml:trace contextRef="#ctx0" brushRef="#br0" timeOffset="171025.23">24717 2330 14735 0,'-3'-10'1312'0,"-1"0"-1056"0,0 4-256 0,2 2 0 0,1 1 2560 16,-1 3 464-16,2 0 96 0,-1-3 16 0,-1 0-272 0,-1 0-48 0,2-2-16 0,1 3 0 0,2 0-1280 0,2 2-256 0,4 2-48 0,1-2-16 0,4 4-656 0,0-1-128 0,3 3-32 0,1 0 0 15,1 0-64-15,1 4 0 0,0-3-16 0,1 5 0 16,-1-3 32-16,1 4 16 0,-2 3 0 0,-1 0 0 0,1 2-80 0,-2 2-16 16,1 6 0-16,0 5 0 15,1 0 112-15,0 1 16 0,2 5 0 0,1-2 0 16,4 3-144-1,2 1-32-15,3-1 0 0,1-1 0 16,2 4-80-16,0-5-128 0,1-2 176 0,-5-5-176 0,0-3 336 0,1 1-32 0,0-1-16 0,0 0 0 0,-4-1-96 16,-1-1 0-16,-3-1-16 0,-3-1 0 0,-3 0-176 0,-3-3 0 15,-2-1 0-15,-4-4 0 0,-4-2 0 0,-3-2-144 16,-3-1 144-16,-1-6-208 16,-3 0-384-16,-1-3-80 0,-1-5-16 15,1-2-20336-15</inkml:trace>
  <inkml:trace contextRef="#ctx0" brushRef="#br0" timeOffset="172257.05">26065 1627 26719 0,'2'0'2368'0,"-1"-2"-1888"0,-1 2-480 0,0 0 0 0,0 2 896 0,-1-2 64 0,1 0 32 0,-2 0 0 0,1 3 704 0,0-2 144 16,-3 4 16-16,4-5 16 0,0 0-896 0,0 0-176 16,-11 22-32-16,8-12-16 0,2 0-400 0,1 3-80 15,0 6-16-15,3 6 0 0,0 1-16 0,1 2-16 0,1 3 0 16,1 1 0-16,0-1 64 0,2 4 16 15,-1-1 0-15,2 1 0 0,-2 0-80 0,1-1-16 16,-2 5 0-16,-1-4 0 0,0 4-208 0,-3-2 176 16,0-2-176-16,-2-5 160 0,0 0-160 15,-2-3 0-15,2-4 0 0,-1-1 0 16,1-6 0-16,-1 0 0 0,1-4-128 0,-1-2 128 16,1-4-880-16,-2-2-96 0,1-1-32 0,-1-3-17264 15</inkml:trace>
  <inkml:trace contextRef="#ctx0" brushRef="#br0" timeOffset="172557.24">25607 1678 25791 0,'-10'-4'2304'16,"3"2"-1856"-16,4-1-448 0,3 3 0 16,1 0 2080-16,-1 0 320 0,-3-1 64 0,1 1 16 0,0-4-720 0,0 4-144 15,5-5-16-15,5 4-16 0,5-1-848 0,5-2-160 16,8 1-48-16,9 0 0 0,5-3-128 0,6-1-16 16,8 1-16-16,9 0 0 0,8-3-176 0,10 2-48 15,12 1 0-15,2-4 0 16,-9 0-144-16,8-1 0 15,9-3 0-15,6-1-19664 0</inkml:trace>
  <inkml:trace contextRef="#ctx0" brushRef="#br0" timeOffset="212492.22">19280 14918 38703 0,'-2'-1'3440'0,"-1"-3"-2752"0,2 4-560 0,1-2-128 0,0 2 656 0,1 0 112 0,-1-4 0 0,-1-2 16 0,1 1-784 0,-1 1-256 0,0 0 0 0,-2 2 0 0,-2 4-352 0,-2 5-80 0,-2 0-16 0,-2 4 0 0,-3 5 576 0,-3 0 128 15,0 3 0-15,-3 4 0 0,-1 5 256 0,-1 0 96 16,-1 2 16-16,0 1 0 0,-1 0 336 0,0 1 64 16,0 2 0-16,0-2 16 0,-1-1-112 0,-2 4-32 15,-1-3 0-15,0 3 0 0,-3 1-480 0,0 3-160 16,1 0 0-16,4-1 0 0,1 0 0 15,2-3 0-15,1-3 0 0,1-1 0 16,1-5 0-16,-1 1 0 0,3-3 0 0,-1-3 0 0,3-3 0 0,0-4 0 16,5-2 0-16,-2-6 0 0,4 0 0 0,0-6 0 0,1-3 0 15,4-3-192 1,1-7-592-16,1 1-112 16</inkml:trace>
  <inkml:trace contextRef="#ctx0" brushRef="#br0" timeOffset="212868.87">18538 14870 28559 0,'-3'0'2544'0,"-1"-3"-2032"0,3 3-512 0,1-1 0 0,2 1 1728 15,-1 0 240-15,2-2 48 0,1-2 16 16,3 0-1520-16,3-1-320 0,5 2-48 0,0-1-16 0,1 4 320 16,0 0 64-16,0 4 16 0,-1 2 0 15,0 4 368-15,-1 2 64 0,1 4 0 0,-1 3 16 0,-1 3-256 16,1 0-48-16,0 4-16 0,-1 3 0 0,1-1-336 0,1 5-80 16,1 2-16-16,0 0 0 0,1 3-64 0,0 0-16 15,1 1 0-15,-1-5 0 0,-1 1 112 0,1 0 32 16,-1 3 0-16,3 0 0 0,0 7-32 0,-1 1-16 15,1-2 0-15,0 1 0 0,1-5-240 16,0 1 0-16,-1 1 0 0,-1-5 0 0,-2-5 0 0,0-3 0 0,2-3 0 16,-2-1 0-16,-1-3 0 0,-1-6 0 0,1-1 0 15,-1-5 0 1,2 0-736-16,-1-7-96 0,0 0 0 0,-2-1-19328 0</inkml:trace>
  <inkml:trace contextRef="#ctx0" brushRef="#br0" timeOffset="214518.91">18567 14519 12895 0,'-9'-3'1152'0,"2"3"-928"0,-1 0-224 0,3-1 0 0,3 1 2720 0,1-2 496 0,1 2 112 0,-4-3 0 0,0 2-2064 0,-1-4-432 0,-1 1-64 0,1-2-32 0,3 2-592 0,-2 1-144 0,2 0 0 0,-2 1 0 0,-1 0 128 0,0 2 0 0,1 2 0 0,-2 0 0 0,1 1 928 0,1 0 176 16,1 1 48-16,0 0 0 0,2 1 0 0,1-2 0 16,1 1 0-16,4-1 0 0,1-1-512 0,5-2-112 15,3 0-16-15,0 0 0 16,-2 0-272-16,7-2-64 0,7-2-16 0,6-1 0 15,4 1-96-15,1-2 0 0,1 0-16 0,2 0 0 0,-1-1-48 16,2 1-128-16,0-1 192 0,0 1-64 0,-2-1-128 0,1 4 0 16,-1-2 0-16,0 4 0 0,-2 1 0 0,-3 0 0 0,-2 1 0 15,-3 1 0-15,-3 1 0 0,-4 0 0 0,-1 0 0 16,-4-2 0-16,0 2 0 0,-4-3 0 16,1 0 0-16,-2 0 0 0,0 0 176 0,1-3 0 0,-1 2 0 15,-2-4 0-15,1 1 16 0,-1 1 16 16,-1-4 0-16,-3 1 0 0,-1 0-208 0,-1 0 144 0,-2 0-144 0,-2-2 128 15,-4 0-128-15,-1-2 128 0,-3-3-128 0,-2 3 128 16,-3-2 0-16,0 2 0 0,-2-2 0 16,-2 2 0-16,-3 1-128 0,-1 1 0 15,0 0 0-15,0-2 0 0,0 4 0 0,0-3-144 0,0 2 144 16,2 1 0-16,2 0-336 0,2-4 32 0,3 4 16 0,1-3 0 16,2 3-352-16,4 2-80 15,5-2-16-15,3 3-17472 0</inkml:trace>
  <inkml:trace contextRef="#ctx0" brushRef="#br0" timeOffset="-214227.4">20606 14952 11967 0,'7'-5'1072'0,"-4"3"-864"0,-1-1-208 0,-1 0 0 0,1 3 3776 16,-2-2 720-16,1 2 144 0,-1-2 32 0,-1 0-3024 0,-1-2-608 0,-1-1-112 0,-2 2-32 0,-1-1-656 0,-4 0-240 0,0-1 144 0,-1 4-144 0,-2 1 528 0,1-2 32 16,0 2 0-16,-2 0 0 0,2 0 336 0,-1 2 80 15,-2-1 16-15,-1 4 0 0,2 0-208 0,-4 4-32 16,0-1-16-16,-1 2 0 0,-2 3-448 0,-1 3-96 15,-3 0 0-15,0 2-16 0,-2 2-176 0,0 1 0 16,-1 1 0-16,-2 1 128 0,0 0-128 16,2-1 0-16,-1 6 0 15,3-6 0-15,4 0 192 0,2-2-32 0,3 1-16 0,5-5 0 16,1 0 208-16,2 3 32 0,1-3 16 0,3 0 0 0,2 5-160 0,2-1-48 16,1-1 0-16,2 2 0 0,3 4-192 0,2-3 144 0,2 4-144 15,1-1 128-15,1 1-128 0,1 0 0 16,2 5 0-16,-2-5-176 0,2-1 176 0,1 3 0 15,0 1 0-15,2-3-128 0,0-2 128 16,-1-1 0-16,3-2 0 0,-1-4 0 0,1-2 144 0,1-3 16 0,1 0 0 0,0-2 0 16,2-3-160-16,1-4 128 0,2 1-128 0,1 1 128 15,3-1-128-15,-1-4 0 0,-3 2 0 0,2-4 0 16,0 2-192-16,-2-4-64 0,0 1 0 16,-4 1-12832-16,-3-2-2560 15</inkml:trace>
  <inkml:trace contextRef="#ctx0" brushRef="#br0" timeOffset="-213827.96">20068 15350 26719 0,'-5'-6'1184'0,"1"3"240"0,1-1-1136 0,1 2-288 16,2 1 0-16,0 1 0 0,2 0 976 0,-1-3 144 0,3 3 32 0,-1-2 0 0,3 4-256 0,2 1-32 0,-1 0-16 0,2 4 0 0,0 0 640 0,-1 2 128 0,3 0 32 0,1 0 0 0,-1 1-672 0,2-4-128 0,3 2-16 0,2-3-16 0,0-2-448 0,1 0-96 0,2-3-16 0,1-3 0 0,3 0-96 0,1-4-32 0,3-1 0 0,2 0 0 15,0-4-128-15,0 2 0 0,0-2 0 16,-1-1 0-16,-2 1-496 15,-1 2-128-15</inkml:trace>
  <inkml:trace contextRef="#ctx0" brushRef="#br0" timeOffset="-212096.97">21424 14665 28559 0,'0'0'2544'0,"-1"0"-2032"0,1 2-512 15,0-2 0-15,0 0 1360 0,0 1 176 0,-1 2 48 0,0-1 0 0,1 2-288 0,-1 2-48 0,-1 0-16 0,2-2 0 0,0 5-528 0,2-3-96 0,-1 4-32 0,0 0 0 0,0 0-256 0,3 4-48 16,0 3-16-16,-2 2 0 0,2 2-32 0,-2 8-16 16,1 3 0-16,-1 9 0 0,1 6-80 0,-3 7-128 15,1 3 176-15,-2 2-176 0,-2 4 0 16,1-4 0-16,-3 1 0 0,0-1 0 15,0-2 208-15,0-2 144 0,-1-3 32 16,1-2 0-16,0 1 0 0,1-6 0 0,2-5 0 0,-1-1 0 0,2-1-256 16,1-7-128-16,0-3 128 0,0 1-128 0,1-3 0 0,-1-1 0 15,2 3 0-15,-1-2 0 0,0-1-320 0,0 1-16 16,0-2-16-16,1-1 0 16,-2-5-336-16,1 0-64 0,0-4-16 0,0-4 0 15,1-1-656-15,-1-8-144 0,1-2-32 0,0-5-15200 0</inkml:trace>
  <inkml:trace contextRef="#ctx0" brushRef="#br0" timeOffset="-211698.95">21643 14681 21471 0,'-3'2'464'0,"-1"1"112"0,0-3 0 0,3 0 48 0,0 0-496 0,1 0-128 0,0 1 0 15,0-1 0-15,-1 0 512 0,-1 0 96 0,1-1 16 0,1 1 0 16,0 0 912-16,0 0 192 0,0 0 48 0,0 0 0 16,0 0 912-16,0 0 192 0,20-3 48 0,-13 6 0 0,3 2-1712 0,0 3-320 15,2 5-80-15,0 3-16 0,-1 3-432 0,-1 6-96 16,-2 6-16-16,-2 4 0 15,1 1-256-15,-4 7 0 16,0 8 0-16,-2 3 0 0,-1 5 0 16,-1 2 0-16,-2 4 0 0,0-1 0 0,-2-4 0 0,-2 0 0 0,1-4 144 0,0 1-144 15,-1-2 256-15,0-2-32 0,0-2-16 16,1-3 0-16,1-4-208 0,0 0 0 0,0-6 0 0,1-3 0 16,2-3 0-16,-1-4 0 0,1-2 0 0,-1-5 0 0,0-5 0 15,0 0 0-15,0-7 0 0,-2-3 0 16,1-5-560-16,-1-4 0 0,0-4 0 0,-2-6-18976 0</inkml:trace>
  <inkml:trace contextRef="#ctx0" brushRef="#br0" timeOffset="-210931.25">21382 14708 12895 0,'-1'-6'1152'0,"0"0"-928"0,0 2-224 0,-1 1 0 0,2 1 432 0,-1 1 32 15,1 1 16-15,-2-3 0 0,-1-1-1376 0,0-2-256 0,-1 0-64 0,-1 2-16 0,-1 2 1632 0,0-2 336 0,-1 4 64 0,2-2 16 0,1 2 2672 0,1 0 544 0,2-4 96 0,1 2 32 0,2-2-864 0,3-2-160 16,1-1-48-16,6-2 0 0,0-4-2032 0,5 1-416 16,2-3-64-16,4-2-32 0,3 1-272 0,1-3-48 15,2 3-16 32,-2 1 0-47,3 2 48 0,-2 4 16 0,3 3 0 0,-1 2 0 0,-1 4-144 0,1 4-128 0,0 2 144 0,-2 0-144 0,1 4 0 0,-2 2 0 0,3 3 0 0,-3-1 0 0,-1 4 0 0,-2-2 0 0,0 3 0 16,-2 0 0-16,2 3 0 0,-4-2 0 15,-2-2 0-15,2 4 0 0,3 7 0 0,1-1 0 0,-2 2 0 0,-2 1 0 16,-2 0 0-16,-2-3 0 0,-1 4 0 0,-5-1 0 16,0-2 224-16,-4-3 0 0,0 2 0 15,-3-3 0-15,-2 1-224 0,-1 2 0 0,-4-3 0 16,-2 1 0-16,-1 0 224 15,-4 1-48-15,-3-1-16 0,-2-1 0 0,-2 0-160 0,-3-6 160 16,-2 4-160-16,-3-2 160 0,-1-4-160 0,-3 1 0 0,-3-1 0 0,-2-3 0 16,0-1 0-16,-4-3 0 0,0 0 0 0,0-7 0 15,2 0 0-15,1-3 0 0,2-6 0 0,0-4 0 16,5-3 0-16,-1-2 0 0,3-1 0 0,3 0 0 0,4 3 0 16,6 0 0-16,3 3 0 0,2 2 0 0,4 2 160 15,2 2-160-15,5 0 192 0,1 2-192 0,2-1 208 16,2 2-64-16,1 2-16 0,2 2 0 15,1-1-128-15,0-1 192 0,2 3-192 0,0 1 192 0,2 1-192 16,2 0 0-16,2 4 0 0,1 3 0 0,3-1 0 0,2 4 0 16,3 0 0-16,1 0 0 0,-1 3 384 0,6-1-16 15,0 5 0-15,5 3 0 0,-1 0 0 0,0 2 0 16,-1 3 0-16,-4-3 0 16,-4 1-368-16,-2-1 0 0,-2 1 0 0,-4-1-128 0,0-2 128 0,0-1 0 15,-1 0 0-15,-3-6 0 0,-1-4 0 16,-1 1 0-16,0-3 0 0,0-6 0 0,-3-1 0 0,1-3 0 0,-2-2 0 15,-1-2 0-15,-3-2-352 0,1-3-32 16,-1 0-16-16,0-4-20784 0</inkml:trace>
  <inkml:trace contextRef="#ctx0" brushRef="#br0" timeOffset="-192557.91">22717 13966 28559 0,'-3'0'2544'0,"1"0"-2032"0,2 0-512 0,0 0 0 0,1 0 544 0,-1 0 16 0,0 0 0 0,0 0 0 0,0-3-416 0,2 0-144 0,2-1 0 0,-4 4 144 0,0 0 336 0,19-16 64 16,-11 7 16-16,1 2 0 0,0 1 464 0,1 0 112 15,1-3 16-15,1 1 0 0,0 2-240 0,2 0-32 16,2 0-16-16,1 0 0 0,2-3-416 0,1 2-96 16,0 0-16-16,1-1 0 0,-2 2-32 15,1-1-16-15,-1 4 0 0,-2-1 0 0,-1 4-112 0,-2-2-32 16,-2 4 0-16,2-1 0 0,-2 4-144 15,0-1 192-15,1 0-192 0,-1 1 192 16,-1 1-64-16,2-1-128 0,-2 1 192 0,-1 3-64 0,-2 0-128 0,-2 4 0 16,1-1 0-16,-4 2 0 0,-3 3 0 0,0 0 128 15,-2 4-128-15,-3-2 0 0,-1 3 0 16,-2-2 0-16,0 2 0 0,-2-1 0 16,0 3 0-16,-1-3 0 0,0 1 0 0,-2 0 0 0,-2 2 0 15,1-1 192-15,-3 0-32 0,1-4 0 0,0 0-16 0,-1-1 0 16,0-1 0-16,1-1 0 0,-2 0-144 0,1-4 0 0,0 0-160 0,-2 1 160 15,1 0 0-15,-2 0 0 0,0-1 0 16,-2 0 0-16,0 1 0 0,-2-2 0 16,1 0 0-16,-1-3 0 15,3 0 0-15,-1-4 0 0,3-2 0 0,1-2 0 0,2 0 0 16,2-6 0-16,0 0 0 0,3-3 0 0,3 2 0 0,-1-5 0 16,3-1 0-16,1-2 0 0,2 2 0 15,2-2 0-15,0 1 0 16,3 2 0-16,2-2 0 0,1 3 0 0,1 1 0 0,0 0 0 0,3 4 0 15,0-2 128-15,1 0 16 0,1 0 0 0,1 0 160 0,0-1 16 0,2 2 16 0,1 1 0 0,0 0-160 16,1-1-48-16,-1 1 0 0,2 3 0 0,0 0-128 0,2-1 160 16,-1 4-160-16,1 2 160 0,-1 0-160 0,0 4 128 15,-1 3-128-15,0 2 128 0,-1 4-128 16,-2 1 0-16,-2 0 0 0,0 3 0 0,-1 0 0 0,-1 0 0 16,-1 0 176-16,0-1-176 0,0-2 0 0,-1 0 0 15,1-3 0-15,0-1 0 0,-1 0 128 16,2-4-128-16,0-2 0 0,4-2 0 0,-3-2 0 0,3-2 0 15,-1-4-208-15,2-2 64 16,1 0-432-16,1-4-64 0</inkml:trace>
  <inkml:trace contextRef="#ctx0" brushRef="#br0" timeOffset="-186068.2">19176 16669 19343 0,'-2'3'1728'0,"-1"-3"-1392"0,1 2-336 0,1-2 0 0,1 1 1616 0,0-1 256 0,0 3 48 0,-1-3 16 0,-2 1-2512 0,-1 2-512 0,1 0-112 0,-2 2-16 16,-1-1 656-16,-3 2 128 0,0 0 32 0,-3 0 0 16,-2 4 1808-16,-3 3 384 0,1 5 64 0,-3 0 0 15,1 3-576-15,-3 3-128 0,0 5-32 0,-2 0 0 16,-1 6 80-16,1-3 16 0,2-1 0 0,-2 6 0 15,-2 5-400-15,-1 5-80 0,3 1-16 0,-1 2 0 0,1 1-432 16,-1-1-96-16,2 1 0 0,-1 0-16 16,2-4 16-16,1 1 0 15,1 1 0-15,-1 2 0 0,1 1-192 0,-2 1 0 16,-3 2 0-16,-1-2 0 0,3-5 0 0,-1-2 0 0,-2-5 0 0,0-2 0 16,-1 2-304-16,0-6 64 0,0-1 16 0,2-8 0 15,1-1-1280 1,3-9-256-16,4-1-48 0,3-8-13520 15</inkml:trace>
  <inkml:trace contextRef="#ctx0" brushRef="#br0" timeOffset="-185538.23">19168 16682 37775 0,'-5'0'3360'0,"-1"0"-2688"0,2 2-544 15,3-2-128-15,1 0 848 0,0-2 144 0,-3 2 32 0,1 0 0 0,-1 2-1024 0,2-1-160 0,4 4-48 16,0 1-16-16,3 4-608 0,-1 0-112 0,2 3-16 0,-3 0-16 0,0 4 736 0,-1 0 240 0,-2 2 0 0,0 4-160 0,-1 1 352 0,0 5 80 0,1 2 16 0,2 4 0 0,1 0 368 0,1 6 80 15,1 6 16-15,1 1 0 0,2 7-432 0,1 0-64 16,1 3-32-16,1 2 0 0,-1-1-224 16,2-1 144-16,-1 2-144 15,-1-4 128-15,2-1-128 0,-4-2 0 0,3-5 0 0,-3-2 0 0,1-4 0 16,-1-4 0-16,1-1 0 0,-1-4 0 0,-2-2 0 0,-1-3 0 16,-1 0 128-16,0-2-128 0,-1-1 0 0,-1-3 0 0,0 1 0 0,-2-4 0 15,0 0 0-15,1-4-192 0,-2 1 64 16,-2-4 128-1,1 2-1088-15,0-6-112 0,1 0-16 0,-1-3 0 16,1-1-2656-16,-2-7-544 16,1-1-96-16,-1-2-32 0</inkml:trace>
  <inkml:trace contextRef="#ctx0" brushRef="#br0" timeOffset="-185146.11">18599 17480 35935 0,'-1'0'3200'0,"1"0"-2560"0,1 2-512 0,0-2-128 0,2 0 928 0,0 2 160 0,4-2 48 0,4 0 0 0,6 0-592 0,5-4-112 0,7 2-32 0,0-7 0 0,4 2-208 0,-1-6-64 0,0 4 0 0,0-1 0 16,-1 1-128-16,0 3 0 0,-2 2 0 0,1 2 0 16,-1 4-192-16,-2-1-64 0,0 4 0 0,0 1-18112 15</inkml:trace>
  <inkml:trace contextRef="#ctx0" brushRef="#br0" timeOffset="-183974.15">20794 17055 35935 0,'-4'-1'3200'0,"0"1"-2560"0,2 0-512 0,-1 0-128 0,2 0 368 0,-1 0 48 0,-2 0 16 0,-2-3 0 0,-3 0-432 0,1-1 0 0,0 1-224 0,2-3 80 16,2 0-304-16,1 0-64 0,0 2-16 0,-1-2 0 15,2 0 288-15,-2 3 64 0,-1 2 16 0,-1 5 0 0,-3-2 160 0,-2 6 0 16,-2 0 0-16,-5 5 0 0,-3 0 0 0,-3 6 128 16,-4-1-128-16,-1 2 0 0,-2 5 416 0,-3-2 16 15,1 2 0-15,-2 0 0 0,2 3 64 0,3-3 16 16,4 1 0-16,3-4 0 0,4 0 0 0,4 1 16 16,4-1 0-16,4 5 0 0,2-1-288 0,0 3-64 15,3 3-16-15,-2 2 0 0,0 1-160 0,-1 2 0 16,0 1 0-16,0 1 0 0,0 2 0 0,2-7 0 0,1-2 0 15,2-1 0-15,2-5 0 0,-1-1 0 0,1 1 0 16,2 0 0-16,1-3 0 0,0-3 0 0,1-1 0 16,3-3 0-16,3 2 144 0,3-5 0 0,4-2 0 0,3 0 0 15,4-5-144-15,5-1 0 0,3-2 144 16,3-3-144-16,2 0 0 0,3-4 0 0,2 0 0 0,2-2 0 31,-1 0-768-31,-2 0-160 0,-1-1-32 0,-3 1-16432 0</inkml:trace>
  <inkml:trace contextRef="#ctx0" brushRef="#br0" timeOffset="-183507.64">20105 17632 48831 0,'1'2'4352'0,"2"-4"-3488"0,1 2-688 0,0 0-176 0,3-3-832 0,1 0-208 0,8 0-48 0,10-4 0 0,11-1-64 0,7 0-32 16,4 0 0-16,0 1 0 0,-2 0 704 0,-2 5 144 0,-4-2 16 0,-4 4 16 16,-2 0-288-1,-1 1-64-15,-4 3-16 0,-3 1 0 0,0 1-1120 0,-3 0-240 0,-4 2-32 0,-3 0-12368 16</inkml:trace>
  <inkml:trace contextRef="#ctx0" brushRef="#br0" timeOffset="-181293.23">21496 16984 20271 0,'-2'-2'1792'0,"0"1"-1424"0,2-2-368 0,0 0 0 0,0-2 160 0,0 1-32 0,0-6-128 0,0-2 192 0,0-8-832 0,0-1-160 0,3 1-32 0,1 4-16 16,1 1 1152-16,-2 3 224 0,2 4 48 0,0 0 16 0,0 4 1184 0,0 0 224 16,0 2 48-16,-1 2 16 0,-1 4-96 0,1 2-32 15,0 2 0-15,-3 2 0 0,0 3-272 0,1-1-64 16,-1 4-16-16,1 3 0 0,0 4-864 0,-1 4-160 15,0 2-48-15,2 3 0 16,-2 0-192-16,1 5-64 0,2-1 0 0,0 4 0 0,-2 2-96 16,1 2-32-16,0 3 0 0,0 4 0 15,0 2-128-15,1 1 0 0,-1 3 0 16,-1 3 0-16,-2-2 0 0,0-3 0 16,-1-4 0-16,-2-3 0 0,0-4 0 0,-1-5 0 15,0 1 0-15,3-4 0 0,-1-3 0 0,-1-1 0 16,2-3 0-16,-2-6 0 0,3 1 0 15,-1-7 0-15,0-2 0 0,0-3 0 0,-1-2-272 16,1-7 64-16,0-3 16 0,0-3 0 0,0-1-800 16,1-2-160-16</inkml:trace>
  <inkml:trace contextRef="#ctx0" brushRef="#br0" timeOffset="-180887.31">21961 16798 23951 0,'-7'0'2128'0,"2"0"-1696"0,0-3-432 0,1 3 0 0,3 0 3472 0,1 0 624 0,0 0 112 0,-1-2 16 0,-2 2-3200 0,-1-1-640 0,0 2-128 0,-1 1-16 0,-2 4-240 0,0 3 0 0,-2 2 0 0,1 4-160 0,-3 5 160 0,1 2 0 0,-1 7 0 0,1 4 0 0,0 2 336 0,2-1 48 16,3 2 16-16,0 5 0 0,2 0-16 0,1 3 0 16,2 1 0-16,3 2 0 0,-2-3-256 0,2 7-128 15,-2 2 128-15,1 4-128 0,0 0 0 16,-1 0 0-16,0 0 0 15,-1 0 0-15,-1-1 0 0,0-4 0 0,-2 0 0 16,1-6 0-16,-1-1 0 0,1-5 0 16,0 1 0-16,1-9 0 0,1-1 0 0,-1-6 0 0,0-6 0 0,0-3 0 0,-1-7-336 0,1-5 0 0,-1-4 0 15,-1-4-18336-15</inkml:trace>
  <inkml:trace contextRef="#ctx0" brushRef="#br0" timeOffset="-179959.25">21658 16918 11055 0,'-7'-6'976'0,"-1"1"-784"0,5 3-192 0,0 0 0 0,3 2 0 0,-5 0 0 0,-3-1 0 15,-5-4 0-15,-2 1 0 0,-1 2-128 0,1 0 128 0,3 0-144 0,3 2 3264 0,3 0 656 0,3-3 128 0,0 2 16 0,2 1-1360 0,2-2-256 0,3-5-64 0,2 1-16 16,1-1-48-16,3-2-16 0,4-1 0 0,2-5 0 15,2 4-1136-15,4-4-208 0,2 2-48 0,2 1-16 16,3-1-368-16,-1 1-64 0,1-3 0 0,-1 4-16 0,0 2-304 0,0-1 0 16,-1 2 0-16,-1 4 0 15,0 1 0-15,-2 6 0 16,0 3 0-16,-2 0 0 0,-2 4 0 0,-1 5-144 16,2 1-16-16,-2 1 0 0,1 2 160 0,0 2-208 0,1-4 80 0,0 2 128 15,1-1 0-15,1-3 0 0,-1-1 0 0,1-2 0 0,1 1-176 0,-1-1 48 16,2-2 0-16,-2 3 0 0,1 2-16 15,-3-1 0-15,0 2 0 0,-2 1 0 16,-2-1 144-16,-4 7 0 0,-1-1 0 16,-2 4 0-16,-3 2 0 0,-5 3 0 0,-2-2-160 15,-5 3 160-15,-2-4 0 0,-3 3 0 16,-3-2 144-16,-2-4-16 0,-1 1 0 0,0-2 0 0,-1-2 0 0,-1 0 0 16,-1-4-128-16,-2-1 0 0,0-1 0 0,-2-3 128 0,-2-6-128 0,-3-1 0 0,-2-2 0 15,-1-4 0-15,-1-1 0 0,-1-6 0 0,-2-1 0 16,2-2 0-16,0 0 0 0,2-2 0 0,2 2 0 15,0-1 0-15,2 3 224 0,2 0-32 16,4 4 0-16,3 0 0 0,2 2-192 0,1 0 144 0,0 4-144 16,1 0 128-16,3 2-128 0,0-2 0 0,4 2 0 0,1-2 0 15,-1 2 0-15,2-1 0 0,3 0 0 0,-2 1 0 16,3 0 0-16,1-2 0 0,0 1 0 0,1 0 128 16,2 0-128-16,2-2 0 0,1 4 0 0,1-1 0 15,2 0 160-15,2 2-160 0,1 0 192 0,3 0-192 16,3 4 256-16,3 2-64 0,2 2-16 0,2 3 0 15,3 1-176-15,2 3 0 0,3 1 144 16,0 0-144-16,0 3 192 0,0-3-48 16,-1 0 0-16,1 3 0 0,-2 1 16 0,-3-1 0 0,-1 1 0 0,0 2 0 15,-2 3-160-15,-3-2 0 0,-1 0 0 0,0 2 0 0,0 1 0 16,0-1 0-16,-1-2 144 0,-2-3-144 0,0-5 0 0,-1-5 0 16,-1-4 0-16,-1-2 0 0,0-3-208 0,0-4-16 15,-3-3 0-15,2-4-13520 16,-2-5-2704-16</inkml:trace>
  <inkml:trace contextRef="#ctx0" brushRef="#br0" timeOffset="-174466.39">22864 16643 3679 0,'-5'4'320'0,"1"-2"-320"0,3 0 0 0,0-2 0 0,1 0-336 0,-2 1-144 0,1 3-32 0,-2-3 0 0,-2 1 272 0,1 1 48 0,0 0 16 0,2-3 0 0,2 0 2000 0,0 0 400 0,0 0 80 0,1-2 0 15,1 1 864-15,1-2 160 0,-1 1 48 0,-2 2 0 16,0 0-992-16,0 0-192 0,0 0-32 0,0 0-16 15,0 0-96-15,21-5-32 0,-17 5 0 0,0 1 0 16,1 2-784-16,0-3-144 0,1 0-48 0,-1 0 0 0,1 1-592 0,-1-1-112 16,0 0-16-16,-1 0-16 15,-1 2-112-15,1-4-32 0,1 1 0 0,0-4 0 0,0 1 48 0,0-2 16 16,0 0 0-16,0-2 0 0,0-2 0 0,-2-2 0 16,2-1 0-16,-1 1 0 0,1-1 32 0,0-6 16 15,0 0 0-15,-1 0 0 0,0-2 80 16,1-2 16-16,2-1 0 0,-1-2 0 0,1 0-96 15,2 1-16-15,1 0 0 0,0 3 0 0,0 2-96 0,1 2-32 16,0 2 0-16,0-1 0 0,1 3-128 16,1 0 0-16,-2 3-192 0,0 1 192 15,-1 3 0-15,0 0 0 0,-3 1 0 0,1 0 0 16,-2 0 0-16,0 2 0 0,0 2-192 16,-1-2 192-16,0 1 0 0,-1 3 0 0,-1 0 0 0,0 0 0 15,-1 0 0-15,1 4 0 0,1 1 0 0,-2 1 0 0,2 4-128 0,-1 0 128 16,2 2 0-16,-1 5 0 0,1 1 0 0,-1 1-144 15,1 3 144-15,-2 4 0 0,1-1-256 0,0 1 48 16,-2 0 16-16,0 1 0 0,-1-1 192 0,-1-2 0 0,1-1 0 0,-1-1 0 16,1-3 0-16,0-3 0 0,2 0 0 15,-1-4 0-15,1-5 0 0,1 0 0 16,-1-2 0-16,1-4 0 0,1-1 0 0,0-1 0 16,0-2 0-16,1-3 0 0,0-1 0 0,0-5 0 0,2 2 0 0,-3-3 0 15,0 2 0-15,1-3 208 0,1-4-64 0,2-5-16 16,0 1 0-16,-2-3 0 0,2 2 0 0,-1-4 0 15,1 1-128 1,-2-3 0-16,1 2 0 0,-1-1 0 0,1 2 0 0,0 0 0 16,0 3 0-16,-1 1 0 0,1 4 0 0,-1-1 0 0,0 5 0 0,1 2 0 0,-2 3 0 15,1 3 0-15,1 3 0 0,1 0 0 0,-2 3 0 0,0 3 0 16,1-1 0-16,-1 4 0 0,1-1 0 0,-1 4 0 16,0 1 0-16,1 2 0 0,-1 0 0 15,1 2 0-15,-1 3-160 0,1-1 160 0,-2 2 0 0,1 0 0 16,1 3 0-16,-2-2 0 0,0 1 0 0,1 2 0 15,1 0 0-15,-2 4 0 0,0 3 0 16,-1-2 0-16,-1 2 0 0,0 0 0 0,-2-2 0 0,-1-1 0 16,-1-5 0-16,1 1 0 0,-1-4 0 0,0-4 0 15,2 3 0-15,-2-5 0 0,0 0-128 0,0-2 128 16,0-4 0-16,0 1-144 16,0-4-480-16,-2 1-80 0,1 1-32 0,0 1 0 15,1-2-256-15,-2 2-48 16,0-2-16-16,-3 8-17376 0</inkml:trace>
  <inkml:trace contextRef="#ctx0" brushRef="#br0" timeOffset="-173998.13">24157 16503 33167 0,'-1'4'1472'0,"-1"-4"304"0,-2 0-1424 0,1-2-352 0,3 0 0 0,0 2 0 0,0-2 0 0,-1 0 0 0,0-2 0 0,0-2 0 0,2-2-1344 0,0 0-224 0,0-1-48 0,1 1-16 0,-1 2 1968 0,0-2 400 0,0 4 80 0,1-2 16 0,-1 2 928 0,-1 0 192 0,-1 2 32 0,-1 2 16 0,2-3-960 0,-2 6-192 16,1-1-32-16,-2 2-16 0,1 2-608 0,-2 0-192 15,0 4 0-15,-1 3 0 0,-1-1 0 0,0-1 0 16,-1 4 0-16,-1-1-192 0,-3 0 192 0,1 2 128 15,-1 3 0-15,1-3-128 0,-1 0 288 0,0 3-48 16,1-3-16-16,0-1 0 0,0 1-64 0,0-4-16 0,3-1 0 0,-2 0 0 16,3-4-144-16,-1-1 0 0,2-1 0 0,-2-3 0 15,2 1-192-15,2-3-80 0,-2 0-16 0,0-3-17984 16</inkml:trace>
  <inkml:trace contextRef="#ctx0" brushRef="#br0" timeOffset="-173739.38">23883 16365 30399 0,'-1'0'1344'0,"-1"0"288"0,1 0-1312 0,1 0-320 0,1 0 0 0,1 0 0 0,0 2 256 0,2 0-32 0,1 1 0 0,2 6 0 0,3 0-224 0,0 2 0 15,1 4 0-15,0 1 0 0,-1 0 720 0,-1 5 112 16,-1-1 0-16,1 1 16 0,-2-2 240 0,1 4 64 15,2-5 0-15,-2 1 0 0,2-3-576 0,0 0-96 16,1-2-32-16,0-2 0 0,2-2-448 0,-1-2 0 16,3-1 0-16,0-1 0 0,1 1 0 0,0-1-288 15,1-1 32-15,-1-1 16 16,-1 2-1584 0,0 2-320-16</inkml:trace>
  <inkml:trace contextRef="#ctx0" brushRef="#br0" timeOffset="-172918.35">24591 16751 40543 0,'-1'0'3600'0,"0"0"-2880"0,1-4-576 0,0 2-144 0,2 2 0 0,0-7 128 0,0 0-128 0,3-4 128 0,0-3-128 0,2-7 0 16,2 1 0-16,0-6 0 0,-2 2 0 0,-1-5 0 0,0 1 160 0,-1-4-160 0,-1 1 256 0,0-4-48 0,-2 1-16 0,1 1 0 0,-2-1-16 0,-1 2-16 0,1 1 0 16,0-1 0-16,1 1-160 0,-1 1 160 0,1 3-160 0,0-2 160 15,0 5-16-15,2 0 0 0,0 2 0 16,0 3 0 0,3 1 112-16,-2 2 0 0,2 3 16 0,-1 3 0 0,0 0-144 15,2 4-128-15,-2 4 144 0,1-1-144 0,0 3 0 16,-1 5 0-16,1 1 0 0,-1 2 0 0,-1 2 0 0,1 5 0 15,2 4 0-15,1 6 0 0,-2 4 0 0,2 2 0 0,-2 3 0 0,2 1 0 16,1-1 0-16,-2 2 0 0,1-4 0 0,0 2 0 0,-1 0 0 16,1-1 0-16,0-1 0 0,-2-1 0 0,0 1 0 15,1-1 0-15,0 1 0 0,0-4 0 0,-2 1 0 16,0-1 0-16,0 1 0 16,1-5 0-16,-2-4 0 15,-1 0 128-15,3-3-128 16,-1-1 0-16,0-3 0 0,0-6 128 0,2-1-128 15,-1-3 0-15,2-3 320 0,-2 0-16 0,2 0-16 0,-2-5 0 0,1 1 160 0,0 0 48 0,1-2 0 16,0-2 0-16,-2 0-208 0,2-2-32 0,-1-1-16 0,2-2 0 16,-1-6 48-16,0 3 16 0,-1-3 0 0,-2 0 0 0,2 0-16 0,-3-3 0 15,0-3 0-15,0 2 0 0,0-2 64 0,-2-4 16 16,1 1 0-16,0-4 0 0,-1-2-160 0,1 2-16 16,0 0-16-16,0-1 0 0,0 3-176 0,1-1 0 15,2 5 0-15,-1-1 128 0,1 5-128 0,-2 2 0 0,0 0-160 16,-2 3 160-1,-1-1-672-15,-1 6-32 16,-1 0-16-16,-2 2 0 0,-1-3-768 16,-2 1-160-16</inkml:trace>
  <inkml:trace contextRef="#ctx0" brushRef="#br0" timeOffset="-170825.86">28593 15116 35935 0,'-4'-4'3200'0,"0"2"-2560"0,3-2-512 0,0 2-128 0,1-2-1104 0,-1 1-240 0,-3 0-64 0,-2-7 0 0,-3-3 1552 0,-2 1 304 0,-4-3 64 0,-1 2 16 0,-2 0-528 0,-4 3 0 0,-1 1 0 0,-3 2 0 0,-1 2 352 0,-2 4-32 16,-2-1-16-16,1 4 0 0,-3-1 400 0,2 4 96 16,1-1 16-16,1 0 0 0,2 2 128 0,0-2 16 15,0 1 16-15,-1 1 0 0,4 0-560 0,1 1-112 16,2 0-32-16,4-4 0 15,2 2-272-15,2-1 0 0,1 0 0 0,4 2 0 0,-1-4 0 0,3 4 0 16,0 1 0-16,2-1 0 0,3 4 192 0,0 2-32 0,2-1 0 16,1 4 0-16,2 4-160 0,1 0 0 0,2 6 0 0,0 0 128 15,1 3-128-15,0 1 0 16,1 3 0-16,-1 0 0 0,-1 3 0 0,2 2 0 0,-2 1 0 16,2 3 0-16,0 1 0 0,-1 2 0 15,1 6 0-15,-2 1 0 0,2 3 0 0,0 5 0 0,-2 2 0 0,-1 5 0 16,-1 4 0-16,-2 7 0 0,-3 7-144 0,-3-1 144 15,-2 1-128-15,-1-1 128 0,-2-2-192 16,-2-2 192-16,-1-4-224 0,1-7 64 0,0-5 16 16,0-3 0-16,1-5 144 0,2-2 0 0,2 0 128 0,0-5-128 15,4-3 240-15,1-2-32 0,2 2 0 0,2-7 0 16,0 0-208-16,0-1 0 16,1-1 0-1,0 1 0-15,0 2 0 16,-1-5 0-16,-2 1 0 15,0 1 0-15,0 3 0 0,-2 3 0 0,0-1 0 16,-2-4 0-16,-2-1 0 0,-1-8 0 0,-1 1 0 0,0-4 0 16,0-2 0-16,1-2 0 0,0 1 0 0,0-2 0 0,1 1 192 0,1-1-48 15,0 1-16-15,0-4 0 0,2 2-128 0,0-1 0 0,1-1 0 0,0-3 0 0,0 0 0 0,0-2 0 0,0-2 0 0,0 0 0 0,1-4 0 0,-1 1 0 16,1-3 0-16,-2-2 128 0,1 3 176 0,0-5 16 16,-1 3 16-16,0-3 0 0,-1 4-336 0,1-1 0 15,-3 0 0-15,2 3 0 0,-2 1 0 0,1 0 0 16,-1 4 0-16,-1 2 0 0,-1 3 0 0,1-3 0 15,0 3 0-15,0 0 0 0,0 2 0 16,1-5 0-16,0 0 0 0,1-3 0 0,0-1 0 16,1 0 0-16,1-3 0 0,-1-2 0 0,1 0 0 0,1 1 192 15,-1-4-32-15,0 1-16 0,-1 2-16 0,1-1-128 16,0 0 192-16,-2 1-64 0,1 1 0 0,1-1 0 16,-2 2 0-16,1-3 0 0,-1 4-128 0,1-2 0 0,-1 2 0 0,1-1 0 15,-1 0-128-15,0 1 128 0,0-4 0 0,2 1 0 16,0-2 0-16,0 1 0 0,1 1 0 0,0-4 0 15,1 0 256-15,1 0-16 0,1 0-16 0,2-3 0 16,2 2-64-16,2-2-16 0,2 1 0 0,1 1 0 16,3-3-144-16,4 2 128 0,2-1-128 0,2 2 128 15,4-2-128-15,3 3-224 0,1 0 48 0,1 3 16 0,0-2-80 16,-2 2-16-16,-3-1 0 0,0 2 0 16,2 2-112-16,-4 0-16 0,-3-2-16 15,-6 2 0-15,-4 0 224 0,-3-2 176 0,-3 2-208 16,-2-3 80-16,-2 0-448 0,-2 1-64 0,-1-2-32 0,0 0-17824 15</inkml:trace>
  <inkml:trace contextRef="#ctx0" brushRef="#br0" timeOffset="-169869.64">26817 17044 29487 0,'-4'-3'2624'0,"3"0"-2112"0,0 0-512 16,1 1 0-16,0 0 0 0,0-2 0 0,0-4 0 0,-1-2-192 0,-1-5 1056 0,0-4 224 0,2 0 32 0,0-3 16 0,2 0 592 0,1-1 128 0,2-1 32 0,2-1 0 0,3-1-1088 0,1-5-224 15,4 1-32-15,1-3-16 0,2 3-320 0,1-1-64 16,1 0-16-16,0 3 0 0,-3 4-128 0,0 2 0 16,2 0 0-16,-3 5 0 15,-1 5 160-15,-3 0-160 0,-1 6 192 0,-1 0-192 0,-1 3 0 0,-2 3 0 0,2 5-160 0,-2 3 160 16,1 2 0-16,1 4 0 0,-1 5 0 0,0 3 0 15,-1 4-128-15,0 0 128 0,2 5 0 0,-1 0 0 16,0 1 0-16,0-1 0 16,-2-5 0-16,0 0 0 0,0-1 0 0,-2-7 0 15,1 1 0-15,-1-3 0 0,-1 0 0 0,1-6 0 0,-2 2 0 0,1-4 0 16,1-2 0-16,-2-1 0 0,1-4 0 0,-1 1 0 16,-1-4 0-16,2 1 0 0,-2-5 0 0,1-1 0 15,1-3 0-15,-1-2 128 0,1-4-128 16,-2-3 192-16,2-2 0 0,-2-2 0 0,0-4 0 15,0-5 0-15,1-4-64 0,-1-1 0 0,0-2 0 16,-1 0 0-16,2 0-128 0,1 5 128 0,1 4-128 0,2 5 128 16,-1 6-128-16,2 1 0 0,-1 5 0 0,2 3 0 0,-1 1 0 0,-1 2 0 15,2 2 0-15,-1 3 0 0,1 2 0 0,-2 0 0 16,0 4 0-16,0 0 0 0,0 2 0 0,2 4 0 16,2 1 0-16,-3 5 0 0,3 0 0 0,0 7 0 15,0 1 0-15,1 2 0 0,-2 5 0 0,0-1 0 16,-1 3 0-16,-2-1 0 0,0 3 0 0,-3-3 0 15,-1-1 0-15,-2-1 0 0,0-2 0 0,-3 3 0 16,-1-2 0-16,-1-1 0 0,-1 0-224 16,-1-2 80-16,0 2 16 0,1-9 0 15,0 0-592-15,2-7-112 0,3-4-32 0,0-6-17600 0</inkml:trace>
  <inkml:trace contextRef="#ctx0" brushRef="#br0" timeOffset="-168662.11">28881 14543 10127 0,'-5'4'896'0,"0"-4"-704"15,3 3-192-15,0-3 0 0,1 1 128 0,0-1-128 0,-2 2 192 0,-2 2-64 0,-2-1 2080 0,1 0 416 0,1 0 64 0,1-2 32 0,3 1 864 0,1-2 160 0,4-2 32 0,1-2 16 0,2 1-1664 0,2-2-336 0,3 0-64 0,0-2 0 0,4-1-1136 0,-1-5-208 0,0 4-64 0,0-1 0 16,1-5-128-16,-2 1-48 0,-2-1 0 0,-1-1 0 16,-2 3-144-16,-2-5 0 0,-2 5 0 0,-2-3 0 15,-1 1 0-15,-2-1 0 0,0 0 0 0,-1-3 0 16,-2 3 144-16,2 0 0 0,0 0 0 0,0 0 0 15,2 3-144-15,0 1 128 0,2 3-128 16,0 2 128-16,1 1-128 0,1 2 128 0,0 2-128 0,1-1 128 0,0 3-128 0,2 0 0 16,-1 3 0-16,1-1 0 0,0 4 0 15,2 2 0-15,1 4 0 16,0 0 0-16,2 2 0 16,0 1 0-16,1 3-192 0,1 0 192 0,0 3 0 0,-2-1 0 0,1 1 0 0,-2 1 0 15,1 1-128-15,-2 1 128 0,-3-2 0 0,0-2 0 0,-3 0 0 16,0-2 0-16,0 1 0 0,-2-3 0 0,0-1 0 0,0-4 0 15,1 0 0-15,1-4 0 0,0 0 192 0,0-4 48 16,1 2 16-16,0-5 0 0,3 0-64 0,0-3-16 16,1-2 0-16,-1-3 0 0,1-1 192 15,2 0 32-15,0-6 16 0,0-3 0 0,1-3 48 0,0-1 16 16,0-4 0-16,-1-2 0 0,2-3-160 0,-3-1-48 0,1-3 0 0,-2 3 0 16,0 1-272-16,-3 0 0 0,2 1 0 15,-3-1 0-15,0 6 0 0,0 2 0 16,-1 1 0-16,0 3 0 0,-1 7-128 15,0 0 128-15,-3 4 0 0,0 3-144 16,-1 4-592-16,0-1-112 0,0 2-32 0,-1 2 0 16,0 4-224-16,0-2-48 0,-1 3-16 0,1 5-17536 0</inkml:trace>
  <inkml:trace contextRef="#ctx0" brushRef="#br0" timeOffset="-166982.15">29993 15120 35935 0,'3'0'3200'0,"2"0"-2560"0,0-3-512 0,0 2-128 0,0 1 576 0,1 0 112 0,5-4 16 0,5 2 0 0,8-2-112 0,3-2-16 0,3 1 0 0,-1 1 0 0,1 2-320 0,-3 1-80 16,1 1-16-16,-2 0 0 0,0 1-160 0,-3 1 0 16,2-2 0-16,-2 3 128 0,1-3-128 0,-1 0 0 15,-1 0 0-15,1-3 0 0,-3 1 0 0,-2 1 0 16,-1-2 0-16,-1 1 0 0,-2 0 0 16,-3-1 0-16,-2 0 0 0,-2-1 0 0,-2 2 0 0,0-4 0 15,-1 2 0-15,0-5 368 0,-4 6-112 0,0-3 0 0,-2 2 0 16,1-2-128-16,0 1 0 0,-2 1-128 0,0 3 192 15,0-2-192-15,-1 1 0 16,1 4-192-16,-2 1 192 0,1 0-128 0,-2 4 128 0,0-1 0 0,0 6 0 16,-2 2 0-16,1 2 0 15,1 5 0-15,-1 1 0 0,2 2 0 0,0 4 0 16,1 3 0 15,-1 4 0-31,2-1 0 0,1 5 0 0,-1 4 0 0,2 1 0 0,1 8 0 0,1 4 0 0,2 1 0 0,0 1 0 0,0 1 0 0,2 1 0 0,0 0 0 0,1 3 0 16,1-5 0-16,2 4 0 0,3 3 0 0,-1-2 0 15,2-4 0-15,-1 4 0 0,3 0 0 16,-5 4 0-16,-1 0 128 0,-3 2 128 0,-3 1 16 0,-3 2 16 16,0-3-288-16,0-2 0 0,-1-4 0 0,0-2 0 15,1-4 0-15,0 0 0 0,0 2 0 0,1-2 0 0,2-6 0 16,0-1 0-16,1-3 0 0,1-1 0 16,0 0 208-16,0-4 48 0,1-1 0 0,2 3 0 0,0-3-112 0,1 0-16 15,1 0 0-15,1-3 0 0,0 3-128 0,0-3 0 16,-1 3 0-16,0-5 0 0,0 2 0 15,-3-1 0-15,1-5 0 0,-3 2 0 0,-2-6-128 0,0 4 128 16,-2-6 0-16,-1 1 0 0,0-3 0 0,-1 1 0 16,1-7 0-16,-1 1 0 0,1-3 0 15,0 0 0-15,0-4 0 0,0-2 0 0,0-1 0 0,0 1 0 16,0-3 0-16,0 2 0 0,0-3 144 16,-2 1 0-16,2 2 0 0,-1-3 0 0,0 0-144 0,0 4 128 15,1-1-128-15,-2 1 128 0,2 0-128 0,-1 0 0 16,1 2-192-16,0-3 192 0,0 2-304 0,0-3 64 0,1 1 16 0,-1-3 0 15,0 2 224-15,0-5 0 0,0 2 0 16,0-1 0-16,-1-1 0 0,0 0 128 0,0 1 16 16,-2 0 0-16,2 1-144 0,-1-2 192 15,0 6-192-15,0-3 192 0,1 2-192 0,-2 0 128 0,1-2-128 0,0 1 128 16,0 0-128-16,-1 2 0 0,1-2 0 0,-2-1 0 16,2 3-128-16,-2-3-16 0,0 0 0 15,-1 1 0-15,-1-3 144 0,0 1 128 0,0 2-128 16,-3-4 176-16,2 0 288 0,-2-2 64 0,-1 1 16 0,-1-2 0 15,-1 0 32-15,-2 0 16 0,-1-2 0 0,0 1 0 16,-1-2-208-16,-2 0-32 0,-1 0-16 0,-2 3 0 16,0-2-336-16,-1 0 0 0,-3 2 0 0,1 0 0 15,0 0-448 1,1-2-96-16,0-1-32 0,1 2 0 16,1-2-80-16,1-2-32 0,2-3 0 0,0-3-13136 15,4-3-2624-15</inkml:trace>
  <inkml:trace contextRef="#ctx0" brushRef="#br0" timeOffset="-165962.09">28601 15550 21183 0,'-2'-4'1888'0,"1"1"-1504"0,-2 0-384 0,3-1 0 0,0 1 1680 0,0 0 272 0,1 0 48 0,1-2 16 0,0-3-1088 16,1-4-224-16,0-4-32 0,0 0-16 0,-2 3-112 0,-1-2-32 0,-2 6 0 0,-1-1 0 0,-2 1 0 0,-1 2-16 0,-3 0 0 0,1 2 0 0,-1 4 224 0,0-1 48 0,-2 2 16 0,0 2 0 15,0-1-288-15,-1 4-64 0,-2 3-16 0,0 0 0 16,1 5-288-16,-1-1-128 0,2 2 0 0,-1 2 128 15,1 5-128-15,-1 1 0 16,0 0 0-16,2 3 0 0,1-1-144 0,1-2 144 0,2 0 0 0,0-1 0 16,0-1 0-16,3 1 0 0,-1-1 0 0,1-4 0 15,1-1 0-15,2-2 0 0,1 0 0 0,0-5 0 0,3 0 0 16,-1-2 0-16,2-4 0 0,1 2 0 16,1-1 176-16,1-3-176 15,1 1 192-15,0-1-192 0,2-1 256 0,3 1-64 0,-2-3-16 16,2 1 0-16,2 0-176 0,1 0 0 0,2-2 0 0,-1 1 0 0,2 0 0 0,-2-1 0 15,-1-2 144-15,-1 4-144 0,-2-5 0 0,-2 4 0 16,-1-1-160-16,-1-2 160 0,-3 0 0 16,-2 1-128-16,-2-3 128 0,-2 2 0 15,0-3 0-15,-2 2 0 0,1-3 0 0,-2 2 0 0,-1-5 368 0,2 3-32 16,-2-5 0-16,2-1 0 0,-1 3-112 0,1-6-32 16,-1 1 0-16,2-1 0 0,0-1-192 15,2 2 0-15,0 2 0 0,1 2 0 0,-1 2 0 16,1 3 0-16,1 5 0 0,-1 1 0 0,1 3 0 0,-1 3 0 15,1 1 0-15,2 5 0 0,-2-2 0 0,4 6 0 0,-1 1 0 16,0 2 0-16,1 1 0 16,2 1 0-16,-2 2 0 0,1-2 0 0,0 2 0 0,1 1 0 0,0-2 0 15,-1 1 0-15,0-4 0 0,-3 0 0 16,1 0 0-16,-2-1 0 0,-2-3 0 0,-1-5 0 0,1 2 0 16,-2-3 0-16,0 0-256 0,-3-2 0 0,2 0 0 0,-3 1-17984 15</inkml:trace>
  <inkml:trace contextRef="#ctx0" brushRef="#br0" timeOffset="-165640.03">28860 15815 28559 0,'1'1'1264'0,"0"1"272"0,1 1-1232 0,-1-2-304 0,0 2 0 0,0-3 0 0,2 2 0 0,0 2 0 0,2-1 128 0,0 6-128 0,3 1 0 0,-2 0 0 16,-1 2 0-16,-1 3 0 0,-2-4 192 0,1 4 96 15,-2-3 16-15,-1 1 0 0,1 0 576 0,-1 2 112 16,1-4 32-16,1 2 0 0,0-1-832 0,0 0-192 0,1 1 0 0,1-6-9840 31,-1 2-2000-31</inkml:trace>
  <inkml:trace contextRef="#ctx0" brushRef="#br0" timeOffset="-165381.98">29110 15783 23951 0,'-3'3'1056'0,"1"1"224"0,-1 2-1024 15,2-3-256-15,0 0 0 0,1 1 0 0,0 2 672 0,0 3 80 16,0 3 16-16,0 8 0 0,1 2 384 0,3 3 96 15,1 1 16-15,1 1 0 0,1 3-944 0,1-4-176 16,0 1-144-16,2-2 192 0,0-3-192 0,-1-2-192 16,1-4 32-16,0-4-13760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21:48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25212 14240 35935 0,'-6'-16'3200'0,"1"0"-2560"0,4 10-512 0,1 1-128 0,0 4-784 0,-2-5-176 0,-1-9-48 0,-3-9 0 0,-3-6-464 0,-1-3-80 0,0-1-32 0,-1 5 0 15,1 2 304-15,-2 4 48 0,1-2 16 0,-3 3 0 0,-1 1 1648 0,-1 1 336 16,-2 1 64-16,-2 1 0 0,-1 0 1088 0,-4 0 224 16,1 5 32-16,-1 0 16 0,-1 1-736 0,-2 3-160 15,0 1-16-15,-2 2-16 0,-2 4-784 0,-1-2-160 16,2 4-16-16,-1 0-16 0,-2 4-288 0,1-1 0 15,1 4 128-15,0 1-128 0,-1 2 0 0,3 3 0 16,-3-1 0-16,1 4 0 0,1 3 0 16,-2 3 0-16,1 0 128 0,-2 4-128 0,1 3 0 0,1-1 0 0,2 3 0 15,0 1 0-15,1 3 0 0,-2 5 0 0,-1 5 0 0,0 2 0 16,1 4 0-16,0 2 0 0,1 5 0 0,-1 5 0 16,1 4 256-1,0 11-48-15,-5 5-16 0,0 11 0 0,-1 4 16 16,-2 6 0-16,1 4 0 0,1-4 0 15,4 1-208-15,1 2 0 0,3-1 0 16,3-4 0-16,4-5 0 0,2-10 0 16,5-7 0-16,0 1 144 15,4 5 368-15,3-4 64 0,0 0 0 0,4-7 16 0,-1-8-32 16,2 0-16-16,0 2 0 0,1-2 0 0,1 0-256 16,1 1-48-16,-2-1-16 0,2-4 0 15,-1 1-224-15,-1-3 0 0,-1 0 0 0,-1 2 0 16,-1 2 0-16,-1 0 0 0,1 5 0 0,-4-7 0 0,1 1-192 0,-1-7 64 15,3 0 128-15,2-8-208 0,3-4 80 0,1-3 128 0,3-1-208 0,2-4 80 0,4-4 128 0,2-2 224 0,3-6-48 0,3-3-16 0,5-2-160 0,-1-2 192 16,3-2-192-16,3-1 192 0,2-1-64 0,2-2 0 16,-1-2 0-16,2 1 0 0,2 0-128 0,-1-2 0 15,1 0 0-15,1-2 0 0,1 2 176 0,1-3-48 16,3 1-128-16,0 2 192 0,0-3-48 0,-3 2-16 16,0 0 0-16,0-2 0 0,-4 1-128 15,-2-1 0-15,-1-3-160 0,-1 1 160 0,-3-1 0 0,-1-3 0 16,-1 0 0-16,0 0 0 0,-2-3 496 0,2-4-16 15,-2-6 0-15,2-3 0 0,0-2-16 0,1-7 0 16,0-3 0-16,0-5 0 0,1-1-160 16,1-3-48-16,2-2 0 0,2-8 0 15,1-5-80-15,3-7-32 0,-1-4 0 0,3-7 0 0,2-11-144 0,2 1 128 16,2-6-128-16,0-1 128 0,-1 4-256 0,-3 4-64 16,0 0-16-16,-5 7 0 0,-4 8-160 0,-3-2-16 15,-4 2-16 1,-7-2 0-16,-2 3 576 15,-5-1 112-15,-1-6 32 0,-5-1 0 0,0-6 64 16,-3-2 32-16,1-6 0 0,-1-3 0 0,1-1-288 0,1-6-128 0,-2-6 0 16,0 6 128-16,2 6-128 0,-3-18 0 0,0-12 0 0,-4-2 128 15,-1 3-128-15,-2 8-256 0,-4 4 64 0,-3 7 16 16,-1 7-336-16,-3 7-80 0,0 6-16 16,-2 6 0-16,-2 1 416 0,-2 5 192 15,-1 4-192-15,-1 3 192 0,-1-1 0 16,-3 2 0-16,-1-2 0 0,-1 8 0 0,1 5-224 0,-4 3 32 0,-1 2 0 15,-2-1 0-15,1-1-384 0,-3 7-80 0,1 1-16 0,-4 2-20336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22:13.7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11313 3122 18431 0,'0'-6'1632'0,"0"0"-1312"0,0 3-320 0,0 2 0 0,0 1 1152 0,0 0 176 0,-1-2 16 0,1-2 16 0,0-1-464 0,0 0-112 15,1 3-16-15,-2-2 0 0,1 4-432 0,-3 0-80 16,1 1-32-16,-2 4 0 0,-2 0-96 0,-3 4 0 0,-3-1-128 0,-1 3 192 15,-6 2 224-15,-2 2 32 0,-8 4 16 0,-3 4 0 16,-4 4 432-16,-2-1 64 16,-5 2 32-16,-2 1 0 0,6-4-304 0,-4 0-64 0,-3 6-16 0,-5 2 0 15,-1 1-416-15,0 1-64 16,4-3-128-16,-1-1 176 0,0 1-176 16,-3 0 0-16,-3 5 144 0,-2 4-144 15,0-3 640-15,1 3 64 0,2-2 16 0,2-2 0 0,2-4-304 0,3 4-64 16,4-6-16-16,1-1 0 0,4 1-336 0,-3 1 0 0,-2 5 0 0,-2-1 0 15,-1 3 0-15,-1 0 0 0,3 1 0 0,-1-1 0 0,5-1 0 16,3-7 0-16,3-5 0 0,4-4 0 0,5-3 0 16,1-3 0-16,2 2 0 0,3-4 128 0,2 1 192 15,2-3 64-15,3-2 0 0,1-4 0 0,1 2-192 16,0-2-16-16,-1 0-16 0,1-1 0 0,1 0-32 16,0 0 0-16,0 2 0 0,-1 2 0 0,-1-3-128 15,1 0 0-15,-1 1 0 0,-1-1 0 0,3 0 0 0,-1 1 0 16,-2 0 0-16,3-1 0 0,-1 0 0 0,0-2 0 15,2-2 0-15,0 2 0 0,0-2 0 0,2-2 0 16,0 0 0-16,2 0 0 0,1 0 0 0,0-2 0 16,2-2 128-16,0 2-128 0,1-2 192 0,0 1 0 15,0 0 0-15,0 0 0 0,0 2-64 0,0-1-128 16,0 2 192-16,0-4-64 0,0 1-128 0,0 0 0 16,-2-1 0-16,2 1 0 0,0-3 0 0,0 0 0 15,2 0 0-15,0-4 0 0,3 0 0 0,-1-2 0 16,3-1 0-16,2-3 0 0,2-5 0 0,1 2 0 15,2-4 0-15,1 2 0 0,1-1 0 0,-1 2 0 0,1-2 0 16,-4 3 0-16,-1 3 0 0,-2 4 0 0,-3 2 0 0,-2 0 0 16,-2 4 384-16,-2 0 0 15,-1 2 0-15,-1 2 0 0,-1-2-256 16,-1 4-128-16,1 0 128 0,-1 0-128 16,0 4 0-16,-1-1 0 0,0 1 128 0,-2 2-128 15,1 3 0-15,-3 0 0 0,-1 0 0 0,-2 7 0 0,-1-3 0 16,-1 5 0-16,0 2 0 0,0-1 0 15,2 3 0-15,0 3 0 0,-2 3 0 0,0 2 0 16,5-3 0-16,-1 3 0 0,0 4 0 0,1-1 0 16,3-3 448-16,2-1 0 0,5-1 0 0,4-3 0 0,4-3-448 15,3-2 0-15,6-1 128 0,4-6-128 0,6-2 0 0,10-4 0 0,7-4 0 0,17-6 0 0,16-6 0 0,17-5-224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23:21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25409 11351 9215 0,'-4'-3'816'0,"0"3"-656"0,3 0-160 16,1 0 0-16,0 0 1536 0,0 0 256 0,-2-2 64 0,0 2 16 0,1-2-432 0,0 2-96 0,2-2 0 0,-1 2-16 0,0 0-128 0,0 0-32 0,21 0 0 0,-14 2 0 0,2 0 32 0,-1 0 0 0,0-2 0 0,3 3 0 0,0-3-432 0,2 0-96 0,0 1-16 0,2 1 0 15,3-2-144-15,-1 0-16 0,1 3-16 0,2 0 0 16,1-1 368-16,4 3 80 0,2-2 16 0,3 4 0 16,2-5-176-16,0 2-48 15,4-2 0-15,1-1 0 16,1 2-272-16,6-3-48 0,3-3-16 0,3 2 0 0,2 1-48 0,2 0-16 0,0 4 0 16,2-4 0-16,-1 4-320 0,1-4 128 0,1 0-128 0,-2 0 0 15,-4 0 144-15,6 0-144 0,4 2 192 0,0-1-192 16,1 2 256-16,-1-1-48 0,-2-4-16 0,-2 2 0 15,1 0 0-15,2 0 0 16,-1 0 0-16,0 0 0 0,1 0 0 16,-2 0-16-16,-3 0 0 0,1-3 0 0,3 2-16 15,2 1 0-15,0 0 0 0,-1 4 0 0,2-2 0 0,-1 2 0 16,-5-4 0-16,3 2 0 0,0-2-160 0,0 2 0 0,1 0 0 16,0 2 0-16,2 2 0 0,-3-3 0 0,0 0 0 0,-4 0 0 0,1-3 0 15,-3 1 0-15,-1-1 0 0,-1 2 0 16,-1-2 144-16,-1 3-144 0,-4 1 160 0,0-3-160 0,-3 0 288 15,-1-1-32-15,-3 0-16 0,0-2 0 0,1-2-240 16,0 1 144-16,1 3-144 0,1-3 128 0,-2 3-128 16,1 0 0-16,1 0 0 0,-1 1-176 0,0 1 176 15,1-2 0-15,0 3 0 0,-1-3 0 0,7-3 0 0,-2 3 0 16,2 0 0-16,-1 0 0 0,-2 0 0 0,1 3 0 0,-2-2 0 16,0 2 176-16,-1-3-176 0,-2 0 0 0,-3 0-160 0,2-4 160 15,2 1 0-15,1 1 0 0,0-2 0 16,0 4 0-16,-2 0 0 0,-2 0 0 0,1 0 0 15,-2 3 0-15,0-2 0 0,-1 1 0 0,0 1 0 16,-2-3 0-16,2 0 0 0,4 0 0 0,0 0 0 0,6 1-144 16,2 2 144-16,1-2 0 0,-1 1 0 0,1 1 0 15,1 0 0-15,-1 0 0 0,-1-3 0 16,1 0 0-16,-1 0 0 0,3 0 0 0,2 0 0 0,-1 1 0 16,-3 2 0-16,-2-1 0 0,-1-1 128 15,-3 2-128-15,-3-3 0 0,-2 0 0 0,0 0 0 16,2-3-128-16,-2 3 128 0,1-1 128 15,-1 1-128-15,-1 0 176 0,-2-2-176 0,1 2 0 0,-1 0 0 0,0 0 0 16,2-3 0-16,-1 2-176 0,-1-2 176 0,-1 0-128 16,2-1 128-16,1 2 128 0,2-2-128 0,-2 1 176 0,2 0-176 15,-2 0 0-15,-1 3 0 0,0 0 0 16,-3 0-128-16,1-2 128 0,-3 2-160 0,-2-1 160 16,-3 1 0-16,-1 0 0 0,-3-3 0 0,1 1 0 0,-4 0 0 15,1 2 0-15,-1-3-128 0,-2 0 128 0,0 3 0 0,-2-4 0 16,1 4 0-16,-2-2 0 0,-1-1 0 0,-1 2 0 15,0-1 0-15,-1 2 0 0,-1-4 0 0,1 4 0 16,-1-2 0-16,1 2 0 0,0-3 0 16,0 2 0-16,1 1 0 0,0 0 0 0,1 0 0 0,0 0 0 15,0 0-128-15,1 0 128 0,1 1-192 0,-3-1 16 0,1 3 0 16,-1-3 0-16,-1 0 32 0,0 0 0 16,-2-3 0-16,0 3 0 0,-3-1 144 15,0 1 0-15,-1-4 0 0,0 3 0 0,0 0 0 0,-2-3 0 16,1 2 0-16,0-2 0 0,1 1 0 0,-1 0 0 0,-1-2 0 0,2 1 0 15,0 0 0-15,0 1 0 0,1-4 0 16,0 1 0-16,-1 0 0 0,2 0 0 0,-1-3 0 16,0 3 0-16,0-1 0 0,-1-2 0 0,1 1 0 0,-1 0 0 15,1 0 0-15,1 0 0 0,-1-2 0 0,0 1 0 16,0 2 0-16,-1-4 0 0,1 3 0 16,-2-2 0-16,0 2 0 0,-1-2 128 0,1 0-128 0,0-1 128 15,-1 1-128-15,2-2 0 0,0-2 0 0,2-2-128 16,0-3 128-16,2-2 0 0,-1-2 0 0,2-6 0 15,3 2 0-15,-2-3 0 0,-1-2 0 0,1 1 0 0,-1-1 0 0,-2-2 0 16,2 0 0-16,-1 0 0 16,-1 0 0-16,1-3 0 0,2 2 0 0,0 3 0 0,1 0 0 0,0 2 0 15,-1 3 0-15,1 3 0 0,1 1 0 16,-3 1 0-16,1 3 0 0,-1-2 0 16,-2 4 0-16,0-1 0 0,-1-1 0 0,1 1 0 15,-1 0 0-15,0-3 0 0,1 1 0 0,-2-1 0 0,0 2 0 16,-1-4 0-16,0 5 0 0,-1-2 0 0,1 3 0 0,-2-1 0 15,0 2 0-15,-1 1 0 0,1 2 0 16,-2 0 0-16,2 5 0 0,-2 0 0 0,0 0 0 0,-1 4 0 16,-1 2 0-16,-2-2 0 0,1 4 0 0,-2 0 0 15,-2 4 0-15,-1-2 0 0,-3 2 0 0,-3-2 0 16,1 2 0-16,-2 0 0 0,2-1 0 0,-2 0 0 16,0-1 0-16,-1 2-128 0,0-2 128 0,-1-2 0 15,0 2 0-15,0 0 0 0,0 1 0 0,-1-2 0 0,0 1 0 16,-3 2 0-16,1 2 0 0,-4-3 0 0,1 0 0 0,-3 1 0 15,2-1 0-15,-1-1 0 0,-3 2 0 16,0-3 0-16,-3 4 0 0,1-1 0 0,-4-2 0 0,0 2 0 16,2 0 0-16,-3 1 0 15,-4-2 0-15,-1 3 0 0,-1-2 0 0,-1 0 0 0,-1 1 0 16,-1-4 0-16,-1 2 0 0,-1-1 0 0,1-1 0 0,-1 2 0 16,3-2 0-16,-1 1 0 0,-2 1 0 0,-1-2 0 15,2 2 0-15,-1-1 0 0,1-2 0 0,-2 1 0 16,2 2 0-16,-2-3 0 0,0 2 0 0,-1-2 0 15,1 0 0-15,-2 0 0 0,-4 0 0 16,-1 0 0-16,0 0 0 0,-1-2 0 0,-2-1 0 0,0 2 0 16,-1 1 0-16,0-2 0 0,-1-1 0 0,-1 2 128 0,0-2-128 15,-2 1 0-15,4 1 0 0,0-3 0 0,3 2 0 16,-1-1 0-16,4 2 0 0,-1-2 0 16,-3 0 0-16,2 0 0 0,0-1 0 0,2 1 0 15,2-2 0-15,0 1 0 0,2-2 0 0,0 2 0 16,2-1 0-16,-2 0 0 0,-4 0 0 0,-1 2 0 15,1-4 0-15,-2 4 0 0,-1-2 0 16,-1 1 0-16,1 0 0 0,-2 2 0 0,2 1 0 0,0-2 0 0,-2 1 0 0,4 0 0 16,3 0 0-16,2 0 0 0,1 0 0 0,0 0 0 15,3-2 0-15,1 4 0 0,1-4 0 0,0 4 0 16,2-2 0-16,-4-1 0 0,-1 2 0 0,-1-4 0 16,1 2 0-16,-1-1 0 0,3 1 0 0,-1 0 0 0,2-1 0 15,-1-2 0-15,1 3 0 0,-1 0 0 16,-2 0 0-16,-3 1 0 0,-1 0 0 0,-1-3 0 15,0 4 0-15,0 1 0 0,-1-2 0 0,2 1 0 16,2-2 0-16,2-1 0 0,-1 2 0 0,-1-2 0 0,-1-1 0 16,0 4 0-16,-2-2 0 0,1 0 0 0,4 0 0 0,2 2 128 15,-1-1-128-15,3-2 0 0,3-1 0 16,0 1 0-16,1 1 0 16,1-4 0-16,0 1 0 0,0 2 0 0,1-2 0 0,-1 1 0 0,2 2 0 15,-1-1 0-15,1 0 0 0,-2 2 0 0,1-2 0 16,-1 2 0-16,0-2 0 0,0-1 0 0,-3 1 0 0,0 0 0 15,0 2 0-15,-2 2 0 0,-1 0 0 0,-1 2 0 16,-1 2 0-16,0 0 0 0,1 1 0 0,0-4 0 0,3 2 0 0,1-3 0 16,3 2 0-16,1-2 0 0,0 0 0 0,1 0 0 15,1-2 0-15,0 2 0 0,-2 2 0 0,0-1 0 16,0 2 0-16,1-3 0 0,2 2 0 16,0-1 0-16,0 2 0 0,2-2 0 15,-1 2 0-15,1-3 0 0,0 2 0 0,-2-2 0 16,0 1 0-16,-1 2 0 0,0-1 0 0,-1 4 0 0,0-2 0 15,0 2 0-15,-2 2 0 0,2 0 0 0,1-1 0 16,1-1 0-16,2 0 0 0,2-2 0 16,3-2 0-16,1-2 0 0,2 4 0 0,0-4 0 0,1 0 0 15,0 0 0-15,2 0 0 0,-1-3 0 0,3 2 0 0,-1 1 0 16,1-2 0-16,1-1 0 0,0 2 0 0,2 1 0 16,-1-3 0-16,2 3 0 0,-1 0 0 0,1 3 0 15,-2-2 0-15,1 2 0 0,0-1 0 0,-2 2 0 16,3-2 0-16,-2 2 0 0,2 0 0 0,0-2 0 15,1 2 0-15,-2 0 0 0,2 1 0 0,-1-2 0 16,1 0 0-16,-2 0 0 0,3 0 0 0,-1-2 0 0,1 2 0 0,0-2 0 16,4-1 0-16,0 2 0 0,1-2 0 0,0 0 0 15,3 0 0-15,-1 0 0 0,1 0 0 0,0 0 0 16,1 0 0-16,1-2 0 0,0 4 0 0,1-2 0 16,-1 0 0-16,2 0 0 0,0 0 0 0,-2 0 0 15,0 0 0-15,0 0 0 0,0 0 0 16,5 23 0-16,-6-15 0 0,0 5 0 0,-1-3 0 15,0 3 0-15,-1 2 0 0,1 1 0 16,0 4 0-16,0 1 0 0,0 2 0 0,1 2 0 0,1 2 0 0,1-1 0 16,1 0 0-16,1-1 0 0,0 1 0 0,1 1 0 15,1 2 0-15,1-3 0 0,1 2 0 0,-1 0 0 16,0 3 0-16,1-2 0 0,1 0 0 0,0 5 0 16,0-2 0-16,2 3 0 0,0 5 0 0,-1 0 0 15,3 1 0-15,-3 2 0 0,0 2 0 0,-1 2 0 0,-1 3 0 0,-1 2 0 16,0 1 0-16,-2-2 0 0,0-4 0 0,-3-4 0 15,-1-4 0-15,0-10 0 0,-1 0 0 0,0-7 0 16,-1-3 0-16,0-7 128 0,1-2-128 0,1-5 0 16,0-5 0-16,3-9 0 0,2-9 0 15</inkml:trace>
  <inkml:trace contextRef="#ctx0" brushRef="#br0" timeOffset="4227.35">10538 8019 20271 0,'-9'-2'1792'0,"3"0"-1424"0,2 2-368 0,4-2 0 0,2 2 976 0,-2 0 128 0,-3-2 32 0,-1 0 0 0,3 0-448 0,1-2-96 0,4 2-16 0,2-1 0 0,3 3 592 0,3-1 112 0,0 2 32 0,5-1 0 0,-1 3-464 0,2-3-80 15,2 2-32-15,1-2 0 0,2 0-32 0,3 0-16 0,0-2 0 16,4 2 0-16,3-4-240 0,2 4-32 0,1-4-16 0,3 2 0 15,4-1-176 1,1 2-32-16,1 1-16 0,0 0 0 16,2-2 192-16,0 2 32 0,0-4 16 15,0 1 0-15,0 0-112 0,8 0-32 0,5 1 0 0,3 0 0 0,4 2-80 0,0-2-32 16,1-2 0-16,2-2 0 0,2-3-160 0,1 2 0 0,5-2 0 0,0 2 0 16,0 1 0-16,1-4 0 0,-1-3 0 0,-2 2 0 15,2 4 0-15,0-2 0 0,1 6 0 16,-2-4 0-16,0 1 128 0,-2 0 112 0,2 2 16 15,-1 1 0-15,1 3-80 0,-4-3-16 16,-2 1 0-16,-1-2 0 0,-1 1-160 0,3 0 0 0,2 2 0 0,-1-2 128 0,-2 1-128 0,-3-2 0 16,-3-2 0-16,1 0 0 0,1-1 0 0,-2 4 192 15,-1 0-192-15,-4 2 192 16,-7-2-192-16,-4 0 0 0,-2-2 0 16,-2 1 0-16,-3 2 0 0,-4 0 0 0,-4 2 0 0,-3 0 0 15,-4 0 0-15,-4 2 0 0,0 0 0 0,-4 1 0 0,-1 0 0 0,-4 0 0 16,0 0 0-16,-3 0 0 0,-2-3 0 0,-2 1 0 15,1-1-144-15,-3 0 144 16,0-1-416-16,-3 1-32 16</inkml:trace>
  <inkml:trace contextRef="#ctx0" brushRef="#br0" timeOffset="7335.96">24685 10779 26719 0,'-1'-2'2368'0,"0"2"-1888"0,1 0-480 0,-1 0 0 0,-1 0-1792 0,1-1-448 0,-1 1-80 0,-1-3-32 0,-2-1 32 0,1 1 0 0,1-2 0 0,-1-1 0 0,2 2 3808 0,-1-2 768 16,3-1 160-16,0 4 16 0,0-1 1360 0,0 4 272 0,-1-2 48 15,-3 4 16-15,0-1-2016 0,-2 4-416 16,-2 3-80-16,-4 0-16 0,-4 2-1264 0,-3 3-336 16,-4-1 0-16,-3 2 0 0,-2-2 0 0,-4 0 0 0,0 2 0 15,-4-2-144 1,-1 1-624-16,-7-4-128 0,-4 4-32 0,-2-7 0 16,0 0 544-16,-6-2 128 0,-4-2 0 0,-4 1 16 0,-3-3 1232 15,-3-3 240-15,0 3 48 0,-2-3 16 0,2-4-528 0,-6-4-96 16,0 0-32-16,-5-4 0 0,-3 2-304 15,-1-2-64-15,-2-1-16 0,-5-4 0 0,-6-3-256 0,-6-1 0 0,-1-1 0 0,-3-1 0 16,1 2 0-16,-4-5 0 0,-1 1 0 0,2-1-144 16,6 1 144-16,-8-3 0 0,-7-1 0 0,2-3 0 15,4 3 0-15,-2-3 144 0,-1 1-16 16,0-1-128-16,2 3 320 0,-1-6-64 16,2 1 0-16,1-5 0 0,2-2 0 0,1 0-16 0,3-1 0 0,2 4 0 15,4 3 32-15,-3-3 16 0,2 0 0 0,-3-1 0 0,0 2-80 16,0 0-16-16,2 0 0 0,2 1 0 0,8 3-192 0,-4-2 0 15,-4-3 0-15,5 3 0 0,5-7 0 0,1 4 0 16,1 0 0-16,4 4 0 0,3 3 0 0,7-2 0 16,6-5 0-16,4 3 0 0,5 1 144 0,0-2-16 15,1-4 0-15,3 1 0 0,3 1 112 0,5-1 16 16,5 5 0-16,2 2 0 0,4 3-112 0,3-2-16 16,1 3 0-16,3 1 0 0,5 2-128 15,0 3 0-15,4 0 144 0,2 2-144 0,0 2 128 16,2-2-128-16,0 4 160 0,0-4-160 0,0 5 0 0,-2-1 0 15,0 3-128-15,-1-2 128 0,0 1 0 0,2 5 0 16,-1-1 0-16,1-2 0 0,1 1 0 0,0-3 0 16,0 1 0-16,1-3 0 0,-1-1 0 0,0-2 0 0,1-4 0 15,0 1 0-15,2-3 0 0,-2 0 0 0,1-1 0 16,1 1 0-16,-1-1 0 0,-1 3 0 0,1 1 0 16,1 3 0-16,0 1 0 0,-1 1 0 15,-4-2 0-15,0 0 0 0,-2 3 0 0,-1 3 0 16,0 4 0-16,-1 0 0 0,-3 4 0 0,-1-1 0 0,0 1 128 0,0 3-128 15,-1-4 0-15,1 3 0 0,0-1-176 16,-1 0 176-16,1-4 0 0,-3 4 0 0,2-3 0 0,-1-1 0 16,2 1 0-16,-3 0 0 0,1-2 0 0,-1-2 0 15,2-3 0-15,1 1 0 0,1-3 0 0,1 2 0 16,0-2 0-16,1 1 0 0,1 2 0 0,-1 2 0 0,2 2 0 0,-2 3 0 16,-3 2 0-16,-4 0 0 15,2 5-128-15,-5 2 128 0,-2 0 0 0,-6 2 0 16,0 2 0-16,-1 0 0 0,4-2 0 0,1 0 0 15,2 0 0-15,0-2 0 0,3-2 0 0,0 0 0 0,4 2-128 16,-1-2 128-16,-1 1 0 0,1-2 0 0,-2 3 0 0,-3-4 0 16,0 2 0-16,-1 0 0 0,-1 0 0 0,3 0 0 15,0-2 0-15,3-1 0 0,4 1 0 0,4 3 0 16,2-1 0-16,3 2 0 0,2 0 0 16,2 0 0-16,2 2 0 0,1-1 0 0,0 2 0 0,3-2 0 15,0 2 0-15,-1-3 0 0,3 2 0 0,0-2 0 16,2 1 0-16,-1 2 0 0,0-3 0 0,3 0 0 15,1 0 0-15,0-3 0 0,1 2 0 0,2-1 0 16,2-2 0-16,1 0 0 0,1-2 0 0,2 0 0 16,3 0 0-16,2-4 0 0,1 4 0 15,0-1 0-15,-1-1 0 0,4 0 0 0,1 0 0 0,1-1 0 0,-1 2 0 0,-1 0 128 16,5-1-128-16,-2 0 0 0,1 2 0 0,-2 0 128 16,-2 0-128-16,1 2 128 15,-1-2-128-15,0 1 128 0,-2 0-128 0,-1-1 0 16,-1 0 0-16,0-3 0 0,0 2 0 0,-2-5 0 0,-1 3 0 15,-1 1 0-15,-1-3 0 0,-3 1 0 0,0 3-160 16,-2-2 160-16,-2 3 0 0,-1-2 0 0,-1 3 0 0,-1 2 0 16,-3 0 0-16,1 2 0 0,-3 1 0 0,-2 0 0 15,1 4 0-15,-3-4-144 0,1 2 144 0,-2-2 0 16,-1 4 0-16,-3 0 0 0,-1-2 0 0,0 4 0 16,-2 0 0-16,-1 1-128 0,0-1 128 15,-2 1 0-15,-1 2 0 0,-2-3 0 0,-2 4 0 16,0-3 0-16,2 5 0 0,0-5 0 0,1 2 0 0,0 1 0 0,4-4 0 0,0 1 0 15,3 2 0-15,0-1-128 0,1 0 128 0,-1 2 0 16,-3 2 0-16,0 4 0 16,-5 5 0-16,1-1 0 15,3 1 0-15,0 1 0 0,2-2 0 0,0 2 0 0,6-1 0 16,1-1 0-16,2-1 0 0,3-1 0 0,3 0 0 16,2-2 0-16,5-2 0 0,2-1 0 0,4-3 0 0,1 2 0 0,5-3 0 15,1 1 0-15,6 0 0 0,0 2 0 0,3 0 0 0,1 1 144 16,3 0-144-16,1 3 0 15,1 3-240-15,0 3-144 0,2 0-48 0,-1 4-20688 0</inkml:trace>
  <inkml:trace contextRef="#ctx0" brushRef="#br0" timeOffset="10589.06">23537 11645 22111 0,'2'-5'1968'0,"0"1"-1584"0,0 3-384 0,-1 1 0 0,0 0 1520 15,2-3 208-15,0 0 64 0,5-3 0 0,4-1-1440 0,2-2-352 0,2 0 0 0,0-1 0 0,0 0 0 0,1-1 0 0,-1 1 0 0,2 0 0 0,-1 0 0 0,0-1 0 0,2 4 0 0,-2-2 0 0,0 3 0 0,1 1 0 0,-1 2 0 0,-1 3 0 0,-1 0 0 0,1 2 128 16,-1 3-128-16,0-2 0 0,0 6 0 0,-4-3 0 16,-1 2 0-16,-2 0 0 0,-3 5 0 0,-1-2 0 15,-4 4 0-15,-4-3 0 0,-3 4 0 0,-6 0 0 16,-1 0 0-16,-6 3 128 0,-4-1-128 0,-2 1 128 15,-1 3-128-15,-4 0 128 0,-1 1-128 0,-1-4 128 16,1 2-128-16,-2-3 128 0,2-2-128 0,1 1 0 0,5-4-128 16,3-2 128-16,4 0 0 0,3-1 224 15,4 0-32-15,3-2 0 0,3 3 448 0,3-2 96 0,5 1 16 0,0-1 0 16,4 0-624-16,3 1-128 0,0 3 0 0,2 2 0 16,0-2 0-1,1-1 0-15,1 5 0 0,1-5 0 16,2 2 0-16,1-2 0 0,-1 0 0 0,1 1 0 0,0-5 0 0,-1 0 0 0,0-2 128 0,-3 0-128 15,-2-2-144-15,-4-2-80 0</inkml:trace>
  <inkml:trace contextRef="#ctx0" brushRef="#br0" timeOffset="11371.39">23362 12514 35935 0,'-1'-2'3200'0,"1"2"-2560"0,1 0-512 0,2 2-128 0,0-2 0 0,2 1-160 0,1 2 160 0,6 1-208 0,5 2 16 0,6 0 16 0,3 0 0 0,2 0 0 0,0 1 176 0,0-5 0 0,2 2 0 0,-1-2 0 0,-2 2 320 0,-1-3 64 15,-3 4 0-15,-2-4 0 0,-2 4 160 0,-4-1 32 16,-3 2 16-16,-5 2 0 0,0 0-448 0,-6 2-144 16,-1 2 0-16,-4-2 0 0,-3 3 0 0,-4 2 0 15,-2-2 0-15,-2 2 0 0,-2-4-192 0,-3 0 192 16,1-1-208-16,0-2 80 16,3 0 128-16,4-5-128 0,0 0 128 15,6-3-128-15,3 0 128 0,1 0 0 0,5 0 128 0,2-2-128 0,2 1 0 0,3-2 0 16,2 0 0-16,2 0 0 0,1 2 0 0,1 2 0 0,1 2 0 15,1 0 0-15,-2 3 0 0,-2 1-160 0,0-1 160 16,-2 4-160-16,1 0 160 0,-2 2-192 0,-1 0 192 16,0 1-192-16,0-3 192 15,-1 2 0-15,1 2 0 0,-1 0 0 0,0-1 0 0,-2 0 0 16,2 2 0-16,-1-2 128 0,2 3 0 0,-1-3 16 0,0 3 0 16,-2 0 0-16,0 2 240 0,-2-2 32 0,-1 4 16 0,-3 1 0 15,-1-2-240-15,-3 1-64 0,-2 4 0 16,-5-2 0-16,-3 0-128 0,-1 2 0 0,-5 0 0 0,-3-1 0 15,-3 4 224-15,-3-4 64 0,-3 2 16 16,-3-3 0-16,2-2-304 0,-4-3 0 16,-2-3 0-16,-3-5 0 0,-1-6 0 15,-4-3-224-15,-1-3 16 0,-7-6-17824 0</inkml:trace>
  <inkml:trace contextRef="#ctx0" brushRef="#br0" timeOffset="12421.6">14139 8478 13823 0,'0'-3'1216'0,"-2"2"-960"0,1 1-256 0,1-2 0 0,-1 2 1088 0,0 0 192 0,1 2 16 0,-3-2 16 0,1 0-816 0,-2 0-176 0,0-2-16 0,-1 1-16 0,1-2-288 0,0-1 160 0,-1-2-160 15,1-3 128-15,2 2 1728 0,-1-2 352 0,3 0 64 0,0-1 16 0,0-3 272 0,3 1 48 0,0 0 16 0,4-1 0 16,2 3-1568-16,3 0-304 0,2 2-64 0,1 0-16 16,3 2-544-16,-2 0-128 0,1 0 0 0,-2 0 0 15,1-1 0-15,-3 4 0 16,2 0 0-16,-1 1 0 0,-3 4 0 0,0-2 0 15,0 6 0-15,-1 1 0 16,-2-1 0-16,-2 4 0 0,0 0 0 16,-2 4 0-16,-2 0 0 0,-2 2 0 0,-1 3 0 0,-4-1 128 0,0 1-128 15,-5 3 0-15,-2 0 0 0,-2 0 0 0,-1 3 0 0,-2-1 0 0,-2 3 0 0,-3-1 0 16,0-1-144-16,-4 3 144 0,-4 1 0 0,-3 0 0 0,0 5 0 16,-2-2-128-16,-1-4 128 0,1-3 0 15,3 1 0-15,4-6 0 0,2 2 176 16,2-1-176-16,5-5 0 0,1 0 0 15,7-1 0-15,1-3-192 0,5-2 192 0,3-2 0 0,3 0 0 0,3 0 0 0,1 0 0 16,1 1 0-16,3-2 128 0,2 2-128 0,2 1 320 0,2-4 0 16,1 2 0-16,4 0 0 0,1-2-160 0,1 1-32 0,3-4 0 15,1 1 0-15,1-2-128 0,-1-2 0 16,0 0 0-16,0-3 0 0,3-1-256 16,-3-1-64-16,-3 1-32 0,-1 1-17760 0</inkml:trace>
  <inkml:trace contextRef="#ctx0" brushRef="#br0" timeOffset="13653.33">14055 9591 35935 0,'-2'-4'3200'0,"1"2"-2560"0,1 0-512 0,1 2-128 0,2 0 0 0,-1-2-192 0,2 2 64 0,5-4 0 0,3 2 128 0,4-2 0 0,6 4 0 0,2 4 0 0,3-2 0 0,2 4 0 0,1 1 0 0,3 3 0 0,0-1 0 0,0 0 0 0,1-2 0 0,-1 2 128 16,-1-1 240-16,-2-2 48 0,-3 2 16 0,-3-1 0 0,-3-1 32 0,-5-3 16 15,-1 4 0-15,-5-1 0 0,-4 1-272 0,-5 2-48 16,-2-2-16-16,-4 2 0 16,-4 1-16-16,-3 2-128 0,-4-3 192 15,-3 1-64-15,-1-4 16 0,-1 0 0 0,2-2 0 0,-1-2 0 16,1 2-144-16,1-4 0 0,2 3 0 0,-1-2 128 0,5 1 0 0,0-2 0 16,1 3 0-16,1 0 0 0,2-3-128 0,1 4 0 15,3-1 0-15,0-2 0 0,3 1 0 0,1 1 0 16,1 1 0-16,2-2 0 0,2 2 0 0,0-2 0 15,1 3 0-15,1 0 0 16,2 1 0-16,1-2 0 0,0 2 0 16,1 2 0-16,0 0 0 0,0 1 0 15,2-2 0-15,-1 3 0 0,2 3 0 0,-1 1 0 0,-2-1 0 16,0 0 0-16,-2 2 0 0,0-1 0 0,-1 2 0 16,0-1 0-16,-1 1 0 0,-1-4 0 15,-1 2 0-15,0 1 0 0,-1-2 0 0,-3 2 0 16,1 1 0-16,-2 0 0 0,0 0 0 0,-2-1 0 0,1 5 0 15,-1-2 0-15,0 2 0 0,-1 1 0 16,-2 3 0-16,0-3 0 0,0 1 0 0,-1-3 0 16,-2 0 0-16,0-3 0 0,-1 1 0 0,-2 1 0 0,0-3 0 0,-3-1 0 15,0 0 0-15,-2 0 0 0,-1-2 0 0,-3 1 0 0,2-1 0 0,-3 0 0 0,0-4 0 16,-2-2 0-16,4-4 0 0,-2-8 0 0</inkml:trace>
  <inkml:trace contextRef="#ctx0" brushRef="#br0" timeOffset="36483.6">16927 14585 4607 0,'0'-3'400'16,"-1"0"-400"-16,1 2 0 0,-1 1 0 0,1 0 2624 0,0 0 432 0,-2 0 80 0,0-1 32 0,-1 1-800 0,1-1-144 0,-2-2-48 0,2 2 0 0,1-4-1216 0,-1 1-240 15,4 1-48-15,-1-2-16 0,1 1-656 0,1 0 0 16,3 0 0-16,0-2 0 0,2 1 0 0,-3 2-144 16,1-1 144-16,0 0 0 0,0 4 0 0,-1-2 0 15,0-1 0-15,-3 3 0 0,1 0 544 0,-2 3 112 16,0-3 32-16,-1 2 0 0,0-1 416 0,0 2 96 15,-1-2 16-15,0 2 0 0,0-3 208 0,1 2 48 16,0-2 16-16,0 0 0 0,0 0-640 0,0 0-128 16,0 0-16-16,0 0-16 0,0 0-448 0,0 0-96 0,17-12-16 0,-13 8 0 15,1 2-128-15,-2 2 0 16,1-3 0-16,-3 3 0 0,1 0 0 0,-2 0 0 0,-2 3 0 0,0 0 0 16,-3 6 0-16,-3-2 0 0,-1 4 0 0,-3 1 0 15,3 0 0-15,-4 0 0 0,-2 4 0 0,-2 3 0 16,0-3 144-16,-2 0 48 0,2-1 16 0,0 1 0 15,0-4 128-15,3 1 32 0,-2 0 0 16,1 2 0-16,1-2-96 0,1 0-16 16,-2 0 0-16,1-1 0 0,0 1-256 0,1 2 160 0,-1-2-160 0,-1 0 128 15,2 0-128-15,-1-1 0 0,-1-2 0 0,1 2 0 16,-1-4 0-16,1 0 0 0,2 1 0 0,1-3 0 16,-1 4 0-16,1-4 0 0,4 0 0 0,-2-2 0 0,3 2 0 15,1-2 0-15,3-1 0 0,-1 0 0 16,2 0 0-16,1-2 0 0,0 1 0 0,-1 2 0 0,1 1 0 15,0-4 0-15,0 5 0 0,-2-3 0 0,2 1 0 0,0-1 0 16,0 2 0-16,0-1 0 0,2-3 0 16,-2 2 0-16,1-1 0 0,-1-1 0 15,1-1 0-15,-1 0 0 0,1 0 0 0,2-1 0 0,-2-1 0 16,3-2 0-16,-4 4 144 0,0 0-144 0,15-22 192 0,-8 9-48 16,1-1 0-16,1-4 0 0,3 2-16 0,-1-5 0 15,0 1 0-15,1-2 0 0,3 0-128 0,-1 1 0 16,-1-1 0-16,1 2 0 0,-1-1 0 15,0 1 0-15,-1 1 0 0,-1 3 0 0,-1 2 0 0,1 1 0 16,-1 2 0-16,0-1 0 0,0 2 0 0,0-1 0 16,-1 3 0-16,-2 0 0 0,0 0 0 0,1-1 0 15,-1 2 0-15,1-2 0 0,-1 1 0 0,-1 0 0 0,2 0 0 16,-1 0 0-16,-1 0 0 0,-1 0 0 0,0 0 0 16,0-2 0-16,-1 0 0 0,-2 1 0 0,1 3 0 0,-2 0 0 15,-1 0 0-15,0 2 0 0,-1 0 0 0,0-1 0 16,-1 4 0-16,0-2 0 0,1 1 0 0,1 2 128 15,-2-1-128-15,2 1 0 0,0 0 0 0,0 0-176 16,0 0 176-16,2 1 0 0,-2-1 0 0,0 0 0 16,0 0 0-16,0 0 0 0,0 0 0 0,17 11 0 15,-15-7 0-15,1-2 0 0,-2 2 0 0,-1 0 128 16,0-2-128-16,-2 2 0 0,0-2-128 0,0 5 128 16,-3-4 0-16,1 1 0 0,1 0 0 0,-1 1 0 15,-1 1 0-15,-3 0 0 0,0 4 0 0,-2 0 0 16,1 2 0-16,1 1 0 0,-2-1 128 0,0 4-128 0,0 0 0 15,-1 0 0-15,1 3 0 0,0-3 0 0,-1 2 0 0,-2 1 0 16,1 3 0-16,0-2-128 0,-1 0 128 16,1 1 0-16,-2-3 0 0,2-2 0 0,0 3 0 15,-2-3 0-15,2 0 0 0,-1 0 0 0,0 3 0 0,2-6 0 16,1 2 0-16,-1-1 0 0,-1 2 0 0,1-1 0 16,3-2 0-16,-1-2 0 0,4-1 0 0,0-2 0 15,1-2 0-15,1-1 0 0,1-2 0 0,1 1 0 16,1-1 0-16,-1 0 0 0,1-3-272 0,0 0-32 15,1 0 0-15,-1 0 0 16,1-2-976-16,2-2-192 0,-1 0-32 16,-2 4-16608-16</inkml:trace>
  <inkml:trace contextRef="#ctx0" brushRef="#br0" timeOffset="37019.43">16225 14547 8287 0,'-8'-4'736'0,"1"2"-592"0,2-1-144 0,3 3 0 0,-1 0 2144 0,-1 0 400 0,-2-1 80 0,-4-1 0 0,-3-2-592 0,-1 2-128 0,3-2-32 0,2 0 0 16,4 2 64-16,3-2 16 0,3 2 0 0,2-5 0 0,4 1-288 0,2 0-48 15,2 2-16-15,1-2 0 16,2 2-688-16,2-1-144 0,0 2-16 0,-1 0-16 0,-3 2-384 0,0 1-80 16,5 1-16-16,-3 2 0 0,1-1-128 0,-1 2-128 15,-2 2 192-15,-1-2-192 16,-2 1 320-16,0 0-64 0,-2 1 0 0,2 3 0 0,-1-1 64 0,1 0 16 16,1 1 0-16,1 3 0 15,1-5-144-15,0 2-16 0,-3-3-16 0,4-2 0 0,2 3-32 0,6-2-128 16,3 1 192-16,2 0-64 0,0-1 0 0,2 1-128 15,-1 1 192-15,0-1-64 0,0 2-128 0,-1 5 0 16,0-1 0-16,-2 2 0 0,-3 4 0 0,-2 1 0 16,2 3 0-16,-1-2 0 0,0 2 0 0,-4-1 0 0,-1-3 0 15,1 0 0-15,2 7 176 0,2-3 0 16,-4 0 0-16,2 3 0 0,-1-3 96 0,0-3 32 16,-3-3 0-16,2 0 0 0,1 3-304 0,2-3 0 15,-1-3 0-15,1-2-144 0,-3 1 144 0,-1-4 0 16,-2-2 160-16,-1 1-160 0,-3-4 240 15,-1 1-48-15,-3 1-16 0,0-4 0 0,-3 2-176 0,1-3 0 0,-2 2 0 0,-1-2 0 16,0 0 0-16,-1 0 0 0,-1-2 0 0,0-1 0 31,-3-1-448-31,-1-2-32 0,-3-2 0 0,-1-2 0 16,2 0-864-16,-3-3-192 0</inkml:trace>
  <inkml:trace contextRef="#ctx0" brushRef="#br0" timeOffset="37830.93">16238 14259 23039 0,'-7'-9'1024'0,"1"3"192"0,1 2-960 0,1-2-256 0,3 3 0 0,0 3 0 0,1-3 0 0,-2-3 0 0,0-1 0 0,-2-2 0 0,3 3-400 0,-1-1-32 0,2 5 0 0,1 1 0 0,0 1 1696 0,1 1 336 0,2 4 64 0,0-1 0 0,2-1 368 0,-1 2 64 0,2 2 16 16,1 0 0-16,1-1-784 0,-1-2-160 0,2 2-16 0,1-2-16 16,2-2-656-16,0 1-128 0,1-3-32 0,-1 0 0 15,2-3-48-15,0 1-16 0,1 0 0 0,0-1 0 16,2 0-48-16,-2 0-16 0,1-2 0 15,0 3 0-15,1 0-192 0,-2 2 0 0,1 0 0 0,0 0 0 16,-1 2 0-16,0-2 0 0,2 4 0 16,-2-1 0-16,2 0 192 0,-2 0-64 0,2 0-128 0,-2 0 192 0,2 1-192 15,-2-3 0-15,0 4 0 0,2-5 0 0,-2 4 208 0,0-4 0 16,0 0 0-16,0-3 0 0,0 2-80 0,0-4 0 16,2 1-128-16,-1 0 192 0,-1-2 0 15,1 0 0-15,-1 0 0 0,-2-3 0 0,0 2-48 16,-1 1-16-16,-1-3 0 0,0 2 0 0,-2-2-128 0,-2 3 0 15,0 0 144-15,-2 1-144 0,-1 2 0 0,-2-1 0 16,0-1 0-16,-2 4 0 0,0-1 0 0,-1-2 0 16,-1 2 0-16,0-1 0 0,-2 2 0 0,0 1 0 15,-1 0 128-15,0-4-128 0,-1 4 176 0,0-2-48 16,0-2 0-16,1 2 0 0,-1-2-128 0,-2-2 0 16,2 3 0-16,-1-3 0 0,1 2 0 0,-2-2 128 15,-1 0-128-15,2-3 0 0,-2 2 160 0,1-3-160 16,0 1 192-16,1 2-192 0,1-2 240 0,-1 1-64 0,1 0-16 15,-1 2 0-15,1 2-32 0,0-2 0 0,0 4 0 0,0-2 0 16,0 1-128-16,0 1 0 0,-1 1 0 0,1-3 0 16,-1 1 0-16,-1 0 0 0,1 0 0 0,1 0 0 15,0 0 0-15,0 1 0 0,2 0 0 16,-1 0 0-16,0-1 0 0,2 2 0 0,-2-2 0 0,3 0-176 16,-2 1 176-16,1 0 0 0,-1 0 0 0,1-2 0 15,1 2 128-15,-2 2 64 0,1-4 16 0,-1 2 0 16,2-1-80-16,1 2-128 0,0-3 176 15,1 2-176-15,2-5 0 0,2 4-144 0</inkml:trace>
  <inkml:trace contextRef="#ctx0" brushRef="#br0" timeOffset="39911.68">16970 15951 17503 0,'-3'0'1552'0,"-1"0"-1232"0,-1 0-320 0,1 0 0 0,2 0 3296 0,-1 0 608 0,2 0 112 0,-3 2 16 0,-2 2-3008 0,-5 0-592 0,1 2-128 0,-1 0-32 0,0 4-576 0,-3 2-112 0,1 4-32 0,-5 3 0 0,1 1 448 0,-3 2-160 0,-2 3 160 0,-3 3 0 0,2 0 0 0,-4 1 128 0,-1 3 0 0,1-1 16 0,0 0 624 0,0-5 112 0,0-1 16 0,1-3 16 0,1 0-608 0,3-3-128 0,1-3-32 16,1 0 0-16,1-6-432 0,3-2-96 0,1-1 0 0,4-7-15040 0</inkml:trace>
  <inkml:trace contextRef="#ctx0" brushRef="#br0" timeOffset="40196.4">16483 15936 42383 0,'-2'0'3776'0,"-1"2"-3024"0,1-2-608 16,2 0-144-16,1 3-224 0,2-3-80 0,1 4-16 0,4-1 0 15,5 3-784 1,6 3-176-16,6 1-16 0,-1 0-16 16,4 5 416-16,-2-2 96 0,0 6 16 0,-2-1 0 0,-1 6 784 0,-4 1 0 0,0-1 0 0,-2 1 144 15,-2 1 512-15,-1-1 112 0,-1 1 0 0,-2-2 16 0,3-1-272 0,-3-3-48 16,0 1-16-16,-1-2 0 0,0 4-448 0,-1-5 128 16,-1 2-128-16,0-2 0 15,0 2-192-15,1-1-64 0,-1-1-32 0,0 1-16544 16</inkml:trace>
  <inkml:trace contextRef="#ctx0" brushRef="#br0" timeOffset="40571.44">17293 16317 41471 0,'-4'3'1840'0,"1"-1"368"0,0 0-1760 0,2 1-448 16,1-3 0-16,3 0 0 0,-1 3-224 0,2 0-128 0,3 1-32 0,2 3 0 0,3 4-704 0,1 3-128 0,-2 4-48 0,-1 4 0 0,-3 3 1072 0,-2 4 192 0,-3-1 0 0,0 4 0 0,-2-1 384 0,-2 1-48 0,0-3 0 0,-2 2 0 0,0-3-336 0,1 1-240 16,-1-3 48-16,0 2-16064 15</inkml:trace>
  <inkml:trace contextRef="#ctx0" brushRef="#br0" timeOffset="41411.55">16982 17017 20271 0,'-5'0'1792'0,"-2"0"-1424"0,1 0-368 0,1-2 0 0,2 1 4624 0,1 1 864 0,0 0 160 0,-4 0 48 0,-2 1-4736 0,-4 3-960 0,-2 0-176 0,-1 4-32 16,1 4-2000-16,-6 2-400 0,-5 5-80 0,-5 6 0 0,-4 3 1936 0,-7 4 400 0,-4 7 80 0,-3-2 16 15,-1 1 1584-15,1-2 320 0,1 1 64 0,2-1 16 0,2-3-144 0,2 2-32 32,4-5 0-32,1 1 0 0,4-6-1024 0,2 3-208 15,3-6-32-15,1-2-16 0,3-2-272 0,0-2 0 16,5-3 0-16,0-3 0 0,4-2-768 16,0 0-128-16</inkml:trace>
  <inkml:trace contextRef="#ctx0" brushRef="#br0" timeOffset="41708.44">16283 17123 32255 0,'6'-2'2864'0,"0"-1"-2288"0,0 2-576 0,-1 1 0 16,0 1 768-16,3 2 32 0,7-3 16 0,8 2 0 0,8 3-656 0,2 6-160 0,3 1 0 0,-6 6 0 16,-4 3 1184-16,-6 1 208 0,-3 3 32 0,-3 3 16 15,-3-2-544-15,-1 5-128 0,-2 1 0 0,1-3-16 16,0 3-368-16,-1-4-80 0,1 3-16 0,0-5 0 16,0-1-288-16,3-2 0 0,0 1 0 0,3-4 0 15,1-2 0-15,0-2 0 0,1-3 0 0,1-3 0 16,0-1-576-1,1 0-112-15</inkml:trace>
  <inkml:trace contextRef="#ctx0" brushRef="#br0" timeOffset="42233.17">17207 17589 44223 0,'-5'5'1968'0,"1"-5"400"0,0 0-1904 0,2-2-464 0,2-1 0 0,2-1 0 0,2 1 0 0,1-6-128 0,4-1-16 0,3-6 0 16,4-2-704-16,3-2-144 0,-2 2-32 0,-2 5 0 0,-2 1 816 0,-3 4 208 15,-2 3 0-15,-3 4 0 0,0 1 176 0,-3 0 112 0,2 4 32 0,-1-1 0 16,1 2-320-16,-1 3 128 0,-1-2-128 0,1 3 0 16,-1 0 128-16,-1-1-128 0,0 3 0 0,-1-1 0 15,2 6 144-15,-4 0-144 0,2 3 0 0,-2 0 144 16,1 2-144-16,-2 2 0 0,-2 0 144 15,-2 2-144-15,0 2 0 0,-3-1 0 0,-3-1 0 16,1 1 0-16,-2-2 0 0,1-1 0 0,0-1 0 16,1-3 0-16,1-6 128 0,2 2-128 0,1-5 160 0,-1 2-160 15,1-2 432-15,2 3-16 0,0-4 0 0,1 0 0 16,3 1-288-16,-1-3-128 0,2 6 0 0,1 2 128 0,1-2-128 16,3 3 0-16,2 0 0 0,1-1 0 0,3 1 0 0,3-1 0 15,0-1 0-15,5-2 0 0,1 0 0 16,4 1 0-16,3-3 0 0,3-4 128 0,5-2-256 0,-1-2-64 15,1-2-16-15,8-2-19072 0</inkml:trace>
  <inkml:trace contextRef="#ctx0" brushRef="#br0" timeOffset="49721.67">32945 15676 7359 0,'0'-7'656'15,"0"2"-528"-15,-1 4-128 0,0-2 0 0,1 3 1472 0,-3-2 256 0,1-2 48 0,-2-2 16 0,-2-2 128 0,-3-3 48 0,-2 1 0 0,-1 3 0 0,-3-2-16 0,-1 3 0 0,-2 0 0 0,-1-2 0 16,-1 6-272-16,0-4-48 0,-2 0-16 0,-1-3 0 16,-2 2-400-16,-2-2-96 0,-3-2-16 0,-3-2 0 15,-2 1-624-15,-5-3-128 0,1 2-32 0,-4 0 0 16,-4 3-320-16,-3 4 0 16,-2 1 0-16,-3 4 0 0,-1 2 0 15,-2 5 0-15,-4 5 0 0,-1 1-128 0,1 5 128 0,-1-1 0 0,-1 3 0 0,2-2 0 16,6 0 0-16,-3 3-128 0,-4-2 128 0,0 2-128 15,1-1 128-15,5-3 0 0,3-1 0 0,5-2 0 16,5 2 128-16,3-1 16 0,5-2 0 16,4-2 0-16,5 2 224 0,3 1 32 0,6-3 16 0,4 2 0 15,4 0-416-15,3-2 0 0,3 4 0 0,4 1 0 0,3-3 0 0,2 4 0 16,3 3 0-16,3-3 0 0,3 4 0 16,2 1 0-16,0 1 0 0,3 4 0 0,-2 0 0 15,2 5 0-15,-2 0 0 0,-3 3 0 0,-2 2 0 16,-2 1 0-16,-4 4 0 0,-4-3 0 0,0 3 0 0,-5 0 0 15,-1-1 0-15,-2 3 0 0,-2-1 0 0,-1 4 0 16,2-2 128-16,-2 1-128 0,3-5 0 0,0 5 0 16,2 2 0-16,3-1 0 0,-1 3 0 0,4-2 0 15,0 1 0-15,-1 6 0 0,-1 2 0 0,-1 5 0 16,-1 5 0-16,-3 4 0 0,-5 1 128 16,-6 3-128-16,-5 6 128 0,-5-1-128 15,-5-1 0-15,-3-11 0 0,3-13-144 0,-1-7 144 16,0-6 0-16,0-2 0 0,1-5 0 0,1-5 144 0,4-3-144 0,4-3 0 0,2-3 0 15,4-4 0-15,4-1 0 0,1-4 0 0,3 0 176 0,2-5-176 16,3-1 208-16,0-2-48 0,2-1-16 0,0-1 0 16,1-1 112-16,-2 0 0 0,1 0 16 0,0 0 0 15,0 3-272-15,-2-3 0 0,1 0 128 0,-1 0-128 16,1 2 0-16,1 0 0 0,-2 0 0 0,2 0 0 16,1 2 0-16,0-1 0 0,2 2 160 0,2 0-160 15,3-2 0-15,5 1 0 16,4 1 0-16,5-1 0 0,6-2 0 0,5 2 0 15,4-1 128-15,8 0-128 0,12 1 0 0,10-2 0 16,8-2 0-16,6 0 0 0,4 0 0 0,4-2 0 0,4 2 0 16,-1 0 0-16,-4 0-160 0,-1 2-16 0,2 2 0 0,-5 0 0 0,-4 1 176 15,-4-1-128-15,-2 3 128 0,-6-2-128 0,-4-2 128 16,-6 0 0-16,-4 0 0 0,-6 4 0 0,-2-4 0 0,-5 0 0 16,0-2 0-16,-2 2 0 0,1-3 208 0,3-4-16 15,1-1-16-15,2 0 0 0,3-4-48 16,-1 1-128-16,-3 1 192 15,1 0-64-15,1 1-128 0,-2 0 0 0,2-1 144 16,-4 0-144 0,-6 1 0-16,-7 1 0 0,-3 1 0 0,-5 1 0 15,-3 3 0-15,-6-3 0 0,-5 1 0 0,-2 2 0 0,-3-2 0 0,-4 2 224 0,0 0-48 0,-3-2-16 16,-1 1 288-16,0-4 48 0,-2 3 16 0,1-4 0 0,1 0-240 16,2-4-32-16,0-2-16 0,2-1 0 15,2-5-224 1,0-7 0-16,3-3 128 0,2-8-128 15,2-5 256-15,2-8 0 0,4-10 0 0,0-7 0 16,2-4 64-16,1-2 0 0,0-8 16 0,-2 1 0 16,-3 0-336-16,-5-1 0 0,-2-3 0 0,-4 4-192 0,-2 6-128 15,-5 0-16-15,-1 4-16 0,-3 2 0 0,1-5 352 0,-3 5 0 0,2-2 0 0,1 5 0 16,2 1 0-16,-2-4 256 0,2 1 0 0,1-3-16 16,2-1 16-16,3 0 16 0,2 4 0 15,1-2 0-15,1 4-272 0,2 0 160 0,1-3-160 0,0 2 128 16,0 1-128-16,0 2-224 0,-2 5 48 0,1 5 16 0,0 5-288 15,-4 2-48-15,-1 2-16 0,-3 5 0 0,-2-1-176 16,-3 7-32-16</inkml:trace>
  <inkml:trace contextRef="#ctx0" brushRef="#br0" timeOffset="61420.21">5414 6378 42383 0,'-29'-22'3776'0,"8"6"-3024"0,3 3-608 0,5 5-144 0,8 4-496 0,3 4-128 0,-1-4-16 0,-4-1-16 0,-3-2 208 0,-1-4 64 0,2 0 0 0,6 0 0 16,5 0-64-16,7 2 0 0,6 3 0 0,3 2 0 0,4 0 112 0,3 4 16 15,3 4 0-15,5 2 0 0,4 7 320 0,4-2 128 16,3 4 0-16,7-3 0 0,3 0 0 15,9-2 0-15,11-4 0 0,11 0 0 16,7 1 416-16,12-4 80 0,9-3 16 0,12-2 0 16,11 1-208-16,7-6-48 0,-1 1 0 0,8 0 0 0,3 2-128 15,0-1-48-15,-4-1 0 0,2 3 0 0,1 3-208 0,0 2 128 16,-1 4-128-16,-9-2 0 0,-6 0 0 0,-10-2 0 16,-8 2 0-16,-10-4-18336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24:31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13230 3044 24879 0,'-1'-5'2208'0,"-1"3"-1760"0,1-2-448 16,0 4 0-16,0 0 0 0,-2 0 0 0,-1-2 0 0,-2-1-176 0,-4 0 176 0,-2 0 0 0,-2 3 128 0,-2 3-128 0,2-1 0 0,-3 4 0 0,1-1 0 0,0 4 0 0,0-1 0 0,-1 2 0 15,-2 3 0-15,0-1 0 0,-2 2 384 0,-3 1 16 0,1 1 0 0,-3 1 0 16,-3 1-16-16,-3 3-16 16,-4 2 0-16,-5 3 0 0,-4 2 192 0,-6 3 32 15,-4-1 16-15,-1 3 0 0,4-7 32 0,-5 3 0 0,-6 5 0 0,-4 2 0 16,0 4-192-16,-5 0-48 0,-3 2 0 0,-2-1 0 15,3 4-160-15,0-3-48 0,1 1 0 0,4-1 0 16,6-2-192-16,2-2 128 0,-1 0-128 0,4-3 0 16,5-3 0-16,5-1 0 0,5-2 0 15,-1-1 0-15,2-3 0 0,1 1 128 0,2-4-128 16,-1-4 0-16,2 2 0 0,0-1 0 0,0-3 0 0,4 0 0 16,0-1 720-16,4-2 48 0,0 0 16 0,3-1 0 0,2-3-432 0,1 1-96 15,3 0 0-15,2-1-16 0,0 0-240 16,3 1 0-16,2-4 0 0,3 0 0 0,1-2 0 15,3-1 0-15,2 0 0 0,0-3 0 16,3 0 432-16,-1-3-16 0,3 0 0 0,-1-1 0 0,2-2-64 0,0 0-16 16,2 0 0-16,-1-4 0 0,2-2-176 0,1-1-32 15,1 0-128-15,2-6 192 0,-1 3-192 0,0-3 0 16,0 0 0-16,0 0 0 0,2-2 0 0,-2 1 0 16,-1 2 0-16,2-1 0 0,-2 2 0 0,3-5 0 15,2-3 0-15,2 0 0 0,0-1 0 0,0 4 0 16,1-3 0-16,-2 5 0 0,1 2 0 0,-4-1 0 15,3 3 0-15,-4 4 0 0,0 0 256 0,-1 2 16 16,-1 3 0-16,-1 1 0 0,0 3-272 0,-2-1 0 0,-1 1 0 16,-1 1-144-16,1 2 144 0,-2 0 0 15,-2 0 0-15,1 2 0 0,0 0 0 0,-4 3 0 0,0 1 0 16,-4 4 0-16,-1 6 0 0,-3 0 0 0,-3 5 0 0,-2-1 176 16,0 4-176-16,-3 5 0 0,-1 0-160 15,-2 5 160-15,3-2 0 0,0 0 0 0,3 2 0 0,3-2 0 16,1 0 0-16,4-4 0 0,2 1 0 0,1-1 0 15,4-3 0-15,0 1 0 0,3-5 0 0,3 1 0 16,2 0 0-16,3-2 0 0,5 1 0 0,3 1 0 16,3 1 0-16,4-4 0 0,3 0 0 0,2 0 0 15,7-2 256-15,4 0 112 0,8-1 16 0,4-3 0 16,6-3-224-16,5-4-32 0,3-5-128 16,7-1 192-16,5-1-192 0,3-8 0 0,7 2 0 15,-3-2 0-15,-13-1-144 0</inkml:trace>
  <inkml:trace contextRef="#ctx0" brushRef="#br0" timeOffset="30934.19">24767 10753 31327 0,'-3'-2'2784'0,"3"-2"-2224"0,2 4-560 0,0 0 0 0,1 0 432 15,0-2-32-15,2 2 0 0,3-4 0 0,2 0-2752 0,1 2-544 0,1-1-112 0,-2 2-32 0,-1 1 1712 0,-2 0 352 0,-2 0 64 0,-1 1 16 0,-2 2 896 0,-2-3 384 0,0 2-32 0,-1 2 0 0,0-3 752 0,-2 2 160 0,2-3 16 0,-2 2 16 0,2-2 608 0,1 0 112 16,0 0 32-16,0 0 0 0,0 0-1136 0,0 0-208 16,0 0-64-16,0 0 0 0,0 0-368 0,0 0-80 0,0 0 0 0,0 0-16 15,0 0 192-15,0 0 32 16,0 0 16-16,0 0 0 0,0 0-160 0,0 0-48 16,0 0 0-16,0 0 0 0,0 0 32 0,-16 19 0 15,9-16 0-15,-1 1 0 0,2-1 224 0,0-2 48 0,0 1 16 0,-2 1 0 16,3 0-208-16,0-3-32 0,1 3-16 15,1-3 0-15,1 1-272 0,0-1 0 0,1 3 0 0,1-3 0 16,0 0 0-16,0 0 0 0,1 2 0 0,-1-2 0 16,0 1 0-16,-1 2 0 0,1-2 0 15,0 2 0-15,0-3 0 0,0 0 0 0,0 0 0 0,0 0 0 16,0 0 0-16,0 0 0 0,0 0 0 0,0 0 0 16,0 0 176-16,0 0-176 0,0 0 160 0,0 0-160 15,0 0 208-15,0 0-48 0,0 0-16 0,0 0 0 16,0 0-144-16,0 0 0 0,0 0 0 0,0 0 128 0,0 0-128 15,0 0 0-15,0 0 0 0,0 0 0 0,0 0 0 0,0 0 0 16,0 0 0-16,0 0 0 0,0 0 0 0,0 0 0 16,0 0 0-16,0 0 0 0,0 0 0 0,-22 2 0 15,17-2 0-15,1 0 0 0,0 0 0 0,1 1 0 16,-1-1 0-16,0 3 0 0,1-3 0 16,-2 0 0-16,1 0 0 0,0-3 0 0,1 3 0 0,-2-1 0 15,-2 1 0-15,3-2 0 0,-3 2 0 16,0-3 0-16,-1 2 0 0,0 1 0 0,-1 0 0 15,-2 0 0-15,0 0 0 0,-4 0 0 0,1 0 0 0,-2 0 0 16,0 4 0-16,-1-2 0 0,0-1 0 0,1 4 0 16,1-1 0-16,1-2 0 0,3 0 0 0,0 0 0 15,2 1 0-15,2-3 0 0,-1 0 0 0,3 0 0 0,-1 0 0 16,1-3 0-16,-1 3 0 0,0-2 192 16,0 2-64-16,0-2 0 0,-2 2 96 0,1-2 16 0,-1 2 0 15,-2 0 0-15,2 0-112 0,-2 0-128 0,-1 0 176 0,1-3-176 16,-1 3 128-16,0 0-128 0,0 0 0 0,-1 0 0 15,0-1 0-15,0 1 0 0,-2 0 0 0,2-2 0 16,-1 2 0-16,2-4 0 0,0 2 0 0,0-1 0 16,1 2 0-16,0-3 0 0,-1 2 0 0,1-2 0 15,-1-1 0-15,0 1 0 0,-1 1 0 0,-2-4 0 16,0 4 0-16,1-2 0 0,-3 1 0 0,0 0 0 16,-3-2 0-16,0 4 0 15,0-5 0-15,-2 4 0 0,-2 0 0 0,2 2 0 0,0-1 0 0,-2-2 0 16,-2 4 0-16,-2-3 0 0,1 1 0 0,0 1 0 15,2-2 0-15,2 1 0 0,1 0 0 0,1-1 0 16,3 0 0-16,0-3 0 0,1 2 0 0,0-1 0 16,-2 0 0-16,1-1 0 0,2 0 0 0,-1-3 0 15,-1 2 0-15,-2 1 160 0,1-3-160 0,-2 1 128 0,-1 0 112 0,-1-1 16 16,-1 2 0-16,1-2 0 0,0 2-256 16,0-2 0-16,1 3 0 15,0-3 0-15,0 2 0 0,1-2 0 0,0 2 0 0,-1 1 0 0,0-4 0 0,1 4 0 16,-1-4 0-16,0 1 0 0,0-1 0 0,1 2 0 15,1 0 0-15,-3 0 0 0,1-2 0 16,-1-3 0-16,0 5 0 0,0-2 0 0,-1 0 144 0,1 0-16 16,0 0 0-16,0 1 0 0,1 0-128 0,0-1-144 15,-2-1 144-15,2 1-208 0,0 0 208 0,-1-3 0 0,1 3 0 16,-1 1 0-16,1-3 192 0,-3 3 48 16,1-1 0-16,-1 0 0 0,0 0-240 0,-1-1 0 0,0 3 0 15,0-2 0-15,1 2 0 0,1-2 0 0,2 1 0 16,0 2 0-16,3-2 0 0,-1-1 0 0,2 0 0 15,0-1 0-15,-1 0 0 0,1 0 0 0,1 0 0 0,2-2 0 16,1 2 0-16,2 1 0 16,-1 1 0-16,1-1 0 0,-2-3 0 0,-3-3 0 15,1 0 0-15,-1 0 0 0,0-1 0 0,1 1 0 0,-1 2 0 0,1-2 0 16,-1 4 0-16,-1-3 128 0,0 2-128 0,1 2 0 16,0-1 320-16,0 0 0 0,0-1 16 0,0 3 0 15,1 0-336-15,0-1 0 0,2 1 0 0,-1 1 0 16,2-1 0-16,-1-2 0 0,0 1 0 0,0-1 0 0,1 0 0 15,0-1 0-15,-2-3 0 0,-2 0 0 16,2 0 0-16,1 0 0 0,2 1 0 0,-2-3-128 0,1 1 128 0,-2-2 0 16,0 0 0-16,0 3 0 0,2 0 0 0,-1-3 0 15,0 3 0-15,0 0 0 0,0-2 0 0,-1 2 0 16,0 1 0-16,0-1 0 16,-2 2 0-16,-1-1 0 0,0-1 0 0,-1 0 0 15,-2 0 0-15,0 1 0 0,-1 2 0 0,-2-2 0 0,-1 1 0 16,1-1 0-16,-2 2 128 0,-1-2-128 0,2-1 0 0,0-3 0 15,0 1 0-15,1 0-128 0,2 0 128 0,-2-1 0 16,4 0 0-16,-2 0 0 0,1-2 0 0,-1 4 0 16,3-2 0-16,-1 1 0 0,-1-2 0 0,-1-2 0 15,-1 1 128-15,-2-2-128 0,1 5 0 0,-2-2 0 16,-2 1 0-16,-4 1 0 0,0 1 0 0,-1 2 0 16,-2-1 0-16,1 3 0 0,1 0 0 0,0 0 0 15,1 2 0-15,1-2 0 0,2 0 0 0,-1 0 0 16,2 0 0-16,0-2 0 0,1 3 0 15,-1-2 0-15,-2 2 0 0,3-2 0 0,3 2 0 0,-3 0 0 0,-3-4 0 16,1 3 0-16,-3 1 0 0,0 0 0 0,1-1 0 0,2 6 0 16,3-3 0-16,-3 1 0 0,-6 1 0 0,-4-2-192 15,-2 0 192-15,-2 0 0 0,0 0 0 0,0 1 0 16,1-1 0-16,-2 4 0 0,1-2 160 0,1 0-160 16,4 2 0-16,1 0 0 0,2-3 0 0,-1 2 0 15,0-2 0-15,2-1 0 0,0 2 0 0,-1 0 0 16,1-1 0-16,-3 2 0 0,-1-2 0 0,-3-1 0 15,0 4 0-15,0 0 0 0,2-3 0 16,-2 3 0-16,-1 1 0 16,1-1 0-16,-3 0-176 0,1 0 176 0,-1 0 0 0,0-1 0 0,1 1 0 15,1 3 128-15,0-4-128 0,2 2 0 0,2 0 0 0,-1-1 128 16,5-2-128-16,-2 0 0 0,0 2-192 0,-1 0 192 0,0 0 0 0,0 1 0 16,-1 0 0-16,-1-1 0 0,-2-1 0 0,0 1 0 15,1 0 0-15,1-3 192 0,3 2-192 0,0-2-144 16,-1 1 144-16,1 0-208 0,1 0 208 0,-4-2 0 15,-3 0 0-15,-2 0 160 16,-2-3-160-16,1 4 0 0,0-3 0 0,2 5 0 16,0-3 0-16,0 4 128 0,3-3-128 15,0 3 0-15,9 2 0 0,-5-2 0 0,-5 0 0 0,-4-1 0 16,-3 2-128-16,0-1 128 0,-1 2-160 0,2 0 160 0,3 2 0 0,-1-5 0 0,3 4 0 16,2-6 0-16,2 2 0 0,1 0 0 0,0-2 0 15,-2 0 0-15,-1-1 0 0,0 0 0 16,-1 1 0-16,1 0 0 0,0-1 0 0,2-1 0 0,1-1 0 15,1 1 0-15,1 1 0 0,0 1 0 16,-2-1 0-16,1-2 0 0,-1 5 0 16,0-3 0-16,-1 4 0 0,0 0 0 0,-1 0 0 0,0-1 0 0,-1 1 0 15,1 3 0-15,2-4 0 0,0 4 0 0,3-2 0 0,-1 1 0 16,2 0 0-16,1-2 0 0,2 2 0 0,-2 2 0 16,5-2 0-16,-1-1-144 0,-1 2 144 0,1-1 0 15,1 1 0-15,3 0 0 0,-1-1 0 0,1 1 0 16,3 0 0-16,0-2 0 0,0 1 0 0,3 2 0 15,1 0 0-15,1 0 0 16,3-1 0-16,1 2 0 16,1-1 0-16,2 1 0 0,2 1 0 0,1-3 0 15,3 1 0-15,2 0 0 0,1 0 0 0,1 2 0 0,2-4 0 0,1 2 0 0,4-1 0 0,-1 2 0 0,2-4 0 0,0 4 0 16,1-3 0-16,3-1 0 0,1 1 0 0,1 1 0 16,1-3 0-16,0-1 0 0,2 1 0 15,0 0 0-15,2-3 0 0,-2 2 0 0,2-3 0 16,2 1 0-16,0-1 0 0,2-2 0 0,0 2 0 0,-1-2 0 15,1 2 0-15,-1-1 0 0,-3 1 0 16,-2 2 0-16,1 0 0 0,-3 2 0 0,-2-1 0 0,-4 4 0 16,-2-1 0-16,-4 2 0 0,-1-1 0 0,-2 2 0 15,-1-2 0-15,1 2 0 0,-2 0 0 0,-2 0 0 16,2-3 0-16,-1 2 0 0,1-2 0 0,1 1 0 16,-1 1 0-16,3-2 0 0,-2 2 0 0,2-2 0 15,0 1 0-15,1 2 0 0,0-2 0 0,1 0 0 0,0-3 0 16,-2 3-128-16,1 2 128 0,0-1 0 15,-3 2 0-15,-2-3 0 0,1 3 0 0,-2 0 0 0,0 0 0 0,0 0 0 16,-3 3 0-16,-2-3 0 0,1 2 0 0,-1-2 0 16,1 1 0-16,-1 2 0 0,4-3 0 0,-1 0 128 15,2 2-128-15,0 0 0 16,1 0 0-16,1-2 0 0,1 3 0 0,1-3 0 0,-1 1 0 16,1 1 0-16,0-2 0 0,-2 0 0 0,0 0 0 0,0 0 0 15,0 0 0-15,0 0 0 0,0 0 0 0,0 0 0 16,0 0 0-16,0 0 0 0,-22 10 0 15,10-6 0-15,0 1 0 0,-2-1 0 16,2-1 0-16,-2 2 0 16,-1 5 0-16,-1-3-128 0,-1 3 128 0,-2 1-192 0,1 2 192 15,-1 0 0-15,0 0 128 0,0-1-128 0,3-2 0 0,1 0 0 16,-1 2 0-16,1-3 0 0,2 1 0 16,-1 0 0-16,0 2-128 0,1-4 128 0,-2 3 0 0,0-4 0 0,-1 2 0 0,1 1 0 0,0-4 0 15,0 0 128-15,1 0-128 0,1-2 176 0,2 0-176 0,1-2 0 16,2 1 0-16,1-3 0 0,2 3 0 0,1 0 0 15,1-3 0-15,1 3 0 0,2 0 0 16,0 1 0-16,1 2 0 0,1 1 0 16,2 2 0-16,0 1 0 0,2-2 0 0,1 4 0 0,1-1 0 0,0 1 0 15,1 2 0-15,-2-4 0 0,2 1 0 0,0-1 0 16,-2 0 0-16,1-3 0 0,0 2 0 16,1-1 0-16,1 2-160 0,1-2 160 15,3 0 0-15,-1 1 0 0,2-2 0 16,1 2 0-16,1-3 0 0,1 2 0 0,1 0 0 0,2-2 0 0,-1 1 0 0,1 0 0 15,2-1 0-15,0 3 160 0,-1-3-160 0,-1 1 0 16,2 3 0-16,-5 1-20656 0</inkml:trace>
  <inkml:trace contextRef="#ctx0" brushRef="#br0" timeOffset="33659.92">24567 10782 11055 0,'-2'-3'976'0,"1"3"-784"0,1 0-192 0,0 0 0 0,0 0 1824 0,0 0 320 0,-1 0 64 0,0-2 16 0,-2 2-96 0,1 2-16 0,0 1 0 0,2-3 0 0,0 0-704 0,0 0-128 0,0 0-48 0,-13 20 0 15,9-17-80-15,0 2-32 0,-1-1 0 0,1-2 0 16,-4 0-288-16,1 0-64 0,-1-2-16 0,0 0 0 16,-1 0-224-16,-1 0-32 0,-1-2-16 0,-1 0 0 15,-1 2-176-15,0-2-48 0,-1-2 0 0,-2 2 0 16,-1-2-256-16,-1 2 0 0,0-2-128 16,-1 1 128-16,1 2 0 0,-2-1 0 0,1 2 0 15,1 0 0-15,-2 0 0 16,1 2 256-16,0-1-16 0,-1 2-16 0,0 1-96 0,-1-2 0 0,0-2-128 15,-1 4 192-15,2-4 0 0,-1 2 0 0,0-2 0 0,0 0 0 0,1-2 0 0,0 2 0 16,2-3 0-16,-2 0 0 0,1-1 0 16,0 0-16-16,-1-2 0 0,0 0 0 15,-1-3-176-15,0 2 192 0,0-2-192 0,0-1 192 16,0 1-192-16,1 2 0 0,0-2 144 0,2 2-144 0,1 1 192 16,-3 0-48-16,0 1 0 0,0 1 0 0,0 0-144 0,-1-1 128 15,3 2-128-15,-1-1 128 0,3 1-128 0,0 0 0 16,-1 0 0-16,0-1 0 0,0 2 0 0,3 1 0 0,-1-4 0 15,0 1 0-15,1 3 240 0,0-4-48 16,-1 4 0-16,-1-2 0 16,1 1-192-16,1 1 176 0,1 1-176 0,-1-3 160 0,2 1-160 15,0 0 0-15,1 0 0 0,0-1 0 0,0 2 0 0,0-1 0 0,-1 0 0 0,-1 0 0 16,1-2 0-16,-2 2 0 0,1-1 0 0,-1 2 0 16,-1-4 0-16,-1 1 0 0,0 1 0 15,-1-3 0-15,1 2 0 0,-2-2 0 0,0-1 0 16,-1 1 0-16,-1 0 0 0,1 0 0 0,-2 2 0 0,1-2 0 15,3 0 240-15,-4 2-48 0,-2-2 0 0,2 0 0 16,-1 1-64-16,1 0-128 0,1-1 176 0,0 1-176 16,2-1 0-16,-2-1 0 0,3 2 0 15,-1-1 0-15,1 0 0 0,-1 0 0 0,-2 0 0 16,0-1 0-16,-2 1 0 0,0 0 0 0,-2 0 0 0,-1-1 0 16,2 4 0-16,-3-3 0 0,-1 2 0 0,1 2 0 0,1-2 128 0,-1 2-128 15,1-2 0-15,1-2 0 0,0 2 0 0,2-2 0 16,0 1 0-16,0-3 0 15,3 2 0-15,-1-2 0 0,0 0 0 0,0-2 0 16,1 2 0-16,-2-2 0 0,0 0 0 0,-2 1 0 0,2-1 160 0,-2 0 32 16,-1 2 0-16,1-1 0 0,-3 2 0 15,0-2 0-15,1 2 0 0,-1-3 0 0,3 1-192 0,-1 0 0 16,2-1 0-16,0 3 0 0,1-4 0 16,0 1 0-16,0 0 0 0,1 0 0 0,1 0 0 15,1-1 0-15,-2 1 0 0,-1-2 0 0,1 2 0 0,-2-2 0 0,1 2 0 16,-3-3 0-16,1 1 0 0,-3 0 0 0,0 1 0 15,-3-2 0-15,1 1 0 0,-2-1 0 0,-1 1 0 16,2 0 0-16,-1 2 0 0,0-3 0 16,2 4 0-16,-2-4 0 0,-1 0 0 0,0 0 0 0,2 1 0 15,-2-3 0-15,1 1 0 0,-1 2 0 0,0-2 0 0,-1 2 0 16,0 0 0-16,0 2 0 16,0-1 0-16,1 0 0 0,2-1 0 0,0 1 0 0,3 0 0 0,-1-1 0 15,2 1 0-15,1-2 0 0,2 3 0 0,0-2 0 16,1 3 0-16,-3-3 0 0,1 0 128 0,-1 1-128 15,1-4 192-15,-2 1 16 0,2-1 0 0,-2-1 0 16,1 0-16-16,1-2-16 0,-2-1 0 0,2 0 0 16,-1 2-176-16,1 0 0 0,-1 3 0 0,1-2 0 15,-2 4 0-15,-1-2 0 0,1 2 0 0,-1-1 0 0,2 4 0 16,-4-4 0-16,-1 2 0 0,-1 0 0 16,2-1 0-16,-1-1 0 0,3 1 0 0,0-2 0 0,-1 2 0 15,0-1 0-15,1 1 0 0,-1-4 0 0,2 1 0 0,0-1 0 16,0 3 0-16,1-4 0 15,-1 5 0-15,0-3 0 0,0 3 0 0,-1 1 0 0,-1-2 0 16,1-3 0-16,-1 1 0 0,-1 2 0 0,2-2 0 0,0 1 0 16,-1 2 0-16,-3 0 0 0,0-1 0 0,-2 1 0 15,-1 5 0-15,-1-2 0 0,2 3 0 0,0 2 0 16,1-2 0-16,-1 0 0 0,0-1-128 0,1 1 128 16,1 0 0-16,-1-1 0 0,0 0 0 0,-2-1 0 15,1 2 0-15,-2-2 0 0,1 2 0 0,-2-3 0 16,2 2 0-16,1 1 0 0,-2-3 0 0,0-1 0 15,-1 2 0-15,-1 0 0 0,0 2 0 0,-1 0 0 0,-2 2 0 16,-2 2 0-16,0-2 0 0,0 4 0 0,1 0 0 16,-1 0 128-16,2 0-128 0,4 0 0 0,0 0 0 15,3-3-176-15,2 3 176 0,-1-2 0 0,-1 1 0 0,0-2 0 16,1 0 0-16,0 0 0 0,0 1 128 16,0-2-128-16,0 3 0 0,-1-2 0 0,3-1 0 15,-1 2 0-15,3-2 0 0,-2-1 0 0,3 2 0 0,0-4 0 16,0 6 0-16,-1-4 0 0,0 2 0 0,-3-1 0 15,2 1 0-15,-2 3 0 0,0-2 0 16,0 1-128-16,-3 2 128 0,2-1 0 0,1 2 128 0,-3-2-128 16,4 3 0-16,-1-3 0 0,2 1 0 0,0-1-192 15,2-1 192-15,-1 1 0 0,2 1 0 0,1-2 0 16,-1 1 0-16,-1-3 0 0,0 3 0 0,1 0 0 16,-1 0 0-16,0-3 128 0,0 3-128 0,0-3 128 15,4-1-128-15,-3 2 0 0,2 1-128 0,-2-2 128 0,1 1 0 16,-1 1 0-16,1-2 0 0,0 3 0 0,0 0 0 0,-2 0 0 15,1 0 0-15,-1 0-128 0,2 3 128 16,-2-3 0-16,-3 0 0 0,3 1 0 0,2 1 0 0,-1-2 128 16,0 3-128-16,2-3 128 0,0 1-128 0,2 1 0 15,0-2 0-15,0 2 0 0,2 0 0 0,0-2-128 16,-1 0 128-16,2 0-192 0,-1 0 192 0,2 0 0 16,-1-2 0-16,1 2 0 0,1-2 0 0,-1 2 0 15,-2 0 0-15,1 0 0 0,-1 0 0 0,-2 0 0 16,-1 0 0-16,-2-2 0 0,2 2 0 0,-3 0 0 15,-1 2 0-15,-1-2-128 0,-1 0 128 0,2 0 0 0,1 0 0 16,2 2 0-16,0-2 0 0,1 0 0 0,2 2 0 16,0-2 0-16,4 3 0 0,2-3 0 0,0 0 0 15,3-3 0-15,0 1 0 0,3 0 0 0,1 0 0 16,2 1 0-16,1-2 0 0,0 0 0 16,3 0 0-16,0-1 0 0,1 2 0 0,0-4 0 0,0 0 0 15,1-2 0-15,0 2 0 0,1-3 0 0,0 2 0 0,1 1 0 16,-1-3 0-16,2 0 0 0,0 2 0 0,1-3 0 15,-1 1 0-15,1 2 0 0,2-2 0 0,-2 3 0 16,-1 0 0-16,1 0 0 0,3-2 0 0,-2 0 0 16,1 0 0-16,0 0 0 0,-1-1 0 0,1 2 0 15,2-3 0-15,-2-1 0 0,3-1 0 0,-1 0 0 16,-2 3 0-16,2-3 0 0,1 2 0 0,0 0 0 16,-2 0 0-16,2 2 0 0,0-2 0 0,0 4 0 0,0-3 128 15,-1 5-128-15,0-2 128 0,1 2-128 0,-1 1 0 16,0 0 128-16,1 3-128 0,-4 0 0 15,2 0 0-15,-1 0-128 0,-2 3 0 0,-2 0 0 0,-2 1 128 16,1 0 0-16,-2 1 0 0,-3 1 0 0,0 0 0 0,-2 1 0 16,-2 0 0-16,-1 1 0 0,-2 0 0 0,-1 2 0 15,0 1 0-15,-3 0 0 0,-1 0 0 0,-1 1 0 16,0 2 0-16,-1-4 0 16,2 2 0-16,-1-3 0 0,0 3 0 0,0-1 0 15,1 1 0-15,0-1 0 0,-1 1 0 0,0 0 0 0,2 3 0 0,-1 1 0 16,3 0 0-16,1 0 0 0,2 3 0 0,1 0 0 15,0-3 0-15,2 0 0 0,3 0 0 0,2-4 0 16,2 1 0-16,2-1 0 0,2-2 0 0,0 2 0 16,4-2 0-16,-1 2 0 0,3-2 0 15,-1 3 0-15,1-3 0 0,0 4 0 0,1 0 0 0,0 2 0 0,-1-1 0 0,-1 1 0 16,-1 3 0-16,-1-3 0 0,0 0 0 16,-3-3 0-16,0 2 0 0,0 1 0 15,1 3 0-15,0-1 0 0,1 2 0 0,2-1 0 16,1-1 0-16,2 2 0 15,4 2-688-15,3 0-48 0,3 3-16 0,7-3-20368 0</inkml:trace>
  <inkml:trace contextRef="#ctx0" brushRef="#br0" timeOffset="59809.36">14949 2933 9215 0,'0'0'816'0,"0"0"-656"15,0 0-160-15,0 0 0 0,0 0 384 0,0 0 64 0,0 0 0 0,0 0 0 0,0 0 768 0,0 0 176 0,1-2 16 0,-1 2 16 16,0 0-576-16,0 0-112 0,0 0-32 0,0 0 0 0,12-17-240 0,-9 14-48 0,-1-3-16 0,2 2 0 0,-2-2 480 0,1 0 80 0,-1 2 32 0,0-1 0 16,-1 1 112-16,-1 0 32 0,0-2 0 0,-1 3 0 15,1 0-512-15,-2-1-112 0,1-2 0 0,-1 4-16 0,0-4-368 16,0-1-128-16,-2 4 0 0,2-4 0 0,-2 1 128 0,-1 0-128 15,0 0 0-15,0 0 0 0,0 2 0 0,0-2 128 16,-1 2-128-16,-1 0 0 16,1-1 928-16,-2 2 144 0,1-1 16 0,-2 2 16 0,-1-1-80 0,0 2-32 15,-2 1 0-15,-3-3 0 0,0 6-304 0,-3-3-64 16,-1 4-16-16,-1-2 0 0,2 4-352 0,-2 2-64 16,1 0 0-16,1 2-16 0,2 0-176 0,2 2 0 15,2-2-160-15,2 3 160 0,0 2 0 0,3-2 0 16,-1 3-128-16,1 3 128 0,1-1 0 0,-2 5 0 15,1-1 0-15,-1 4-144 0,1 1 144 0,0 3 0 16,-3 3 0-16,1-1 0 0,0 0 0 0,2-1 0 0,-1 1 0 0,4-3-128 16,2-3 128-16,1-1 0 0,4-1 0 15,-1-5 0-15,4-2 384 0,2-1 0 0,3-1 0 0,1-3 0 16,4 1-192-16,0-3-16 0,3-2-16 0,1 2 0 16,1-4-160-16,1-2 0 0,0 0 0 0,-1-2 0 15,1 1 0-15,-1 1 0 0,0-3 0 16,0 1 0-16,0 1 0 0,-2-2 0 0,0 1 0 0,-2-2 0 15,1 0 0-15,0 0 0 0,-1 0 0 16,-1 0 0-16,0 0-384 0,0-3 0 0</inkml:trace>
  <inkml:trace contextRef="#ctx0" brushRef="#br0" timeOffset="63375.25">23273 16015 10127 0,'-4'-1'896'0,"2"-2"-704"0,1 3-192 0,1 0 0 0,0 0 832 0,-2 0 128 0,1-2 16 0,-2 1 16 0,-1 1 832 0,-1-4 160 0,-1 1 48 0,2 3 0 0,-1-3-368 0,3 0-64 15,-1-1 0-15,1 2-16 0,0-4 304 0,1-2 64 16,1 2 16-16,0 0 0 0,0 0-960 0,0-3-192 16,1 3-48-16,1-1 0 0,-2 0-400 0,1 1-96 15,-1 0-16-15,0 0 0 0,0 0 96 0,0 2 16 16,-1-2 0-16,-2 0 0 0,2 2-144 0,-2-2-32 16,0 0 0-16,-2 1 0 0,1 0 128 0,-2-2 0 15,-2 1 16-15,0 1 0 0,0 0-96 0,1 3-32 16,0-2 0-16,-1 4 0 0,3-2-64 0,-1 4-16 15,1 2 0-15,-1 0 0 0,0 2-128 0,-2 0 0 0,2 3 0 0,-1-3 0 16,-1 4-192-16,1 0 16 0,-1 0 16 0,1 2 0 16,1 0-32-16,1-2-16 0,0 3 0 0,1-4 0 15,2 6 208-15,0 1 0 0,1 0 0 0,2 0 0 16,1-1 0-16,-1 1 0 0,1 0 0 0,1 3 0 16,-2-3 0-16,0 0 160 0,2 3-160 0,-1-6 128 15,1 2-128-15,1-2 0 0,2 0 0 0,0-3-176 16,1 0 176-16,3 1 0 0,0-1 0 0,1-3 0 15,0 2 0-15,2-3 0 0,2 0 0 16,-1 1 0-16,4-4 0 0,-2 3 0 0,1 1 0 0,0-4 0 16,1 2 0-16,-1-1 0 0,0 0 0 0,1-1 0 0,-1 2-128 15,0-5-64-15,1 4 0 0,-2-4 0 16,-2 3-1088 0,0-2-208-16,0 1-48 0,-3-2-14688 15</inkml:trace>
  <inkml:trace contextRef="#ctx0" brushRef="#br0" timeOffset="63808.31">23613 16129 31327 0,'-4'0'2784'0,"2"0"-2224"0,1 2-560 0,0-2 0 0,1 3 0 0,-2 0-272 0,-1 1 16 0,-4 5 16 0,1 4-1824 0,-2 8-368 0,0 3-80 0,1 4-16 15,2 1 1696-15,1-1 320 0,2 3 80 0,0-2 16 0,4 1 2016 0,1-4 416 16,0 0 80-16,2-1 16 0,-2-3-1600 0,1-1-320 15</inkml:trace>
  <inkml:trace contextRef="#ctx0" brushRef="#br0" timeOffset="64652.04">23198 17121 28559 0,'-6'-3'2544'0,"1"2"-2032"0,1 1-512 0,3-3 0 0,-1 3 1264 0,0-3 144 0,-3 0 48 0,-2-6 0 0,-5 0-400 0,0-5-80 0,0-1-16 0,1-1 0 0,1 0-576 0,1 1-112 0,2 4-16 0,0 0-16 0,1 3-240 15,1 2 0-15,0 3 0 0,0 0 0 0,0 3 0 0,2 0 0 16,-2 3 0-16,2 0 0 16,-3 3 128-16,0 4 0 0,0 0-128 0,0 3 192 0,-1 1-192 0,1-1 0 15,-1 0 0-15,1 1 0 0,-1 1 0 0,2-5 0 16,1 0 0-16,0 1 0 15,3-1 0-15,-1-4 0 0,2 4 0 16,2-2 0-16,-1 2 0 0,3 3 0 0,0 0 0 0,1 3 0 16,2 3 0-16,0 3 0 0,2 3 0 0,-2 0-160 15,2-3 160-15,-2 1 0 0,1 2 0 0,-1-3-128 0,2-1 128 0,-1-1 0 16,2-1 0-16,0-6 0 0,-1 0 0 0,-1-5 0 16,2 0 0-16,0-3 0 0,0-2-256 0,0-3-112 15,1-2-16-15,0-2-16 16,0-2-1440-16,1 0-272 0</inkml:trace>
  <inkml:trace contextRef="#ctx0" brushRef="#br0" timeOffset="65275.25">23403 17301 14735 0,'-5'3'1312'0,"0"-3"-1056"15,1 0-256-15,1 0 0 0,1 0 4544 0,1 0 864 0,0-3 160 0,0 1 48 0,-3 0-4080 0,0-1-832 0,2-4-144 0,-1 1-48 0,5-2-368 0,-1 0-144 0,4 2 0 0,0-3 144 0,2 3 112 0,2-1 0 0,-1-2 16 0,4 3 0 0,0 0 112 0,0 2 0 16,2 0 16-16,-2 2 0 0,-1 2-400 0,-1 0 0 0,0 2 0 15,-1 3-176-15,-3 4-144 0,-1-3-16 16,-1 4-16-16,-1 2 0 16,-1 1-160-16,-1-3-16 0,-2 0-16 0,-1 1 0 0,0 0 944 0,-2 0 192 15,-1 2 48 1,-1 0 0-16,-3 3-240 0,1-1-32 16,-1-2-16-16,0 2 0 0,0 1-608 0,-1 0-128 15,0 0-32-15,1 1 0 0,0-1-352 0,1 0-64 0,-1 1 0 0,0-1-16 16,2 0 608-16,1 0 240 0,0 3-176 0,0-3 176 0,2 2-560 15,0 0-16-15,2 0 0 0,0-2 0 0,2-1 176 0,0-2 16 0,2-1 16 0,-1-2 0 16,1 0 368-16,2-4 0 0,1-2 0 0,-1 1 0 0,1-2 784 16,0-3 176-16,2 4 48 0,-1-4 0 15,3 0-80-15,1 0-16 0,0 0 0 0,3 0 0 16,0 0-320-16,0 0-64 0,1 2-16 0,1 0 0 16,1 0-512-16,-1 1-320 0,-1 0 32 0,-1 1 16 15,0 1-1248-15,1-1-240 0</inkml:trace>
  <inkml:trace contextRef="#ctx0" brushRef="#br0" timeOffset="66332.25">16980 15881 15663 0,'-5'-2'1392'0,"2"-2"-1120"0,-1 2-272 0,4 1 0 0,-1-3 3696 0,1 1 672 0,1 0 144 0,-1-4 32 0,2-1-2816 0,0-2-544 0,-1-2-112 0,-1 2-32 0,0 0-720 0,-4 7-128 0,-2 1-48 0,-4 4 0 16,-2 2-528-16,-7 5-96 0,-3 3-32 0,-4 4 0 16,-5 4-48-16,-2 2-16 0,-2 7 0 0,-1 2 0 0,2-3 576 0,-4 4 0 0,0 5 0 15,-1-1 0-15,1 4 0 0,1-2 192 0,2-2-48 0,-1 1-16 16,1-2 0-16,3-6-128 0,0 2 192 0,0 0-64 15,1-3-128-15,0 1 0 0,4-6-160 0,-1 0 160 32,1-2-768-32,2-5-64 0,3-1-16 15,5-8-13008-15</inkml:trace>
  <inkml:trace contextRef="#ctx0" brushRef="#br0" timeOffset="66621.81">16337 15815 30399 0,'0'6'1344'0,"2"-2"288"0,-1 2-1312 0,1 0-320 0,1-2 0 0,-1-1 0 0,3 4 128 0,3 4-128 16,5 5 160-16,4 7-160 0,6 4 320 0,-1 3-48 15,0-3 0-15,-1-1 0 0,3 3 704 0,-2-1 144 16,2 1 32-16,-1-1 0 0,2-2-320 0,-3 1-64 16,2 2-16-16,-3-6 0 0,1 1-496 0,0-5-80 15,2 0-32-15,-2 0 0 0,3-3-144 0,-1-3 0 0,1 2 0 0,-2-3 0 32,1 2-672-32,-2 1-64 0</inkml:trace>
  <inkml:trace contextRef="#ctx0" brushRef="#br0" timeOffset="66952.92">17466 16324 37775 0,'-5'4'3360'0,"0"1"-2688"0,0-1-544 0,2-2-128 0,2-2 928 0,1 1 160 16,0 2 16-16,0 0 16 15,-2 6-1296-15,2-2-256 0,2 6-48 0,0-1-16 16,2 1-1456-16,-1 3-288 0,1 2-64 0,-1 4-16 16,-1 3-2016-16,-2 1-400 0</inkml:trace>
  <inkml:trace contextRef="#ctx0" brushRef="#br0" timeOffset="67485.05">16943 17149 28559 0,'-5'-4'2544'0,"3"2"-2032"0,-1-2-512 0,1 2 0 0,2-2-640 0,0-1-208 0,-3-2-48 0,0-3-16 0,0-6 624 0,-1-3 128 0,4 3 32 0,0 4 0 0,2 2 1408 0,-1 3 304 0,1 1 48 0,-2 4 16 0,2-1 96 0,-4 6 32 0,-1 3 0 0,-3 6 0 16,-3 2-816-16,-5 7-144 0,-3 4-48 15,-7 7 0-15,-4 3-592 0,-5 5-176 0,-6 9 0 0,-5-2 0 16,-3 0 176-16,-3 1-48 0,3-4 0 16,-6 3 0-16,-2 6-128 0,-2-4 0 0,2-2 0 15,5-7 128-15,3 2-128 0,3-9 0 0,3-5 0 0,4-7 0 16,4-7 0-16,2-4-256 0</inkml:trace>
  <inkml:trace contextRef="#ctx0" brushRef="#br0" timeOffset="67813.92">16348 17108 23039 0,'4'6'2048'0,"-1"-2"-1648"0,0 2-400 0,1-1 0 0,0 0 2800 0,-1 0 464 16,5 1 112-16,3 4 16 0,6 6-2384 0,8 3-480 15,5 3-80-15,1 0-32 0,1 1 560 0,-1-5 112 16,-3 1 32-16,-2-2 0 0,0 4-720 0,-4-2-144 16,-1-2-16-16,-3 4-16 0,0 1-224 0,-3 0 0 0,-1-3 128 0,-4 1-128 15,-1-2 0-15,1 5 0 0,0-1 0 0,1 3 0 31,-1 0-576-31,-1 1-64 0,1 2-16 0,1-5-17184 0</inkml:trace>
  <inkml:trace contextRef="#ctx0" brushRef="#br0" timeOffset="68266.35">17444 17557 43311 0,'0'-4'3840'0,"0"2"-3072"0,-1-1-608 0,1 0-160 0,0 1 464 0,0 0 64 16,2-7 16-16,1-2 0 15,3-4-1312-15,3-4-272 0,3 0-48 0,2 3-16 16,-2 1 368-16,-1 8 80 0,0 0 16 0,-1 5 0 16,-1 2-128-16,-3 6 0 0,-1 2-16 0,-3 4 0 15,-2 3 160-15,-2 1 48 0,-3 2 0 0,-5 6 0 16,-1 3-256-16,-4 2-32 0,-1 3-16 0,-5 2 0 0,-3 3 672 0,0-1 208 16,0 1 0-16,1-4-160 15,2-3 576-15,0 0 112 0,3-1 32 16,4-5 0-16,2-1 1008 0,5-9 208 0,2-2 32 0,5-4 16 0,1-2-1184 15,5-3-256-15,2-6-32 0,3 1-16 0,0 1-80 0,5-5 0 0,6-1-16 16,4-3 0-16,5 4-48 0,2 0-16 0,-3 0 0 16,6 2 0-16,5 2-176 0,1 3 0 0,3 1 0 15,-2 5 128-15,0-1-128 0,-2 2 0 0,1 4 0 0,-2 2 0 16,-2 0-128-16,0 3-16 0,-1 1 0 0,-1-4 0 31,-2-1-1104-31,-3-1-224 0</inkml:trace>
  <inkml:trace contextRef="#ctx0" brushRef="#br0" timeOffset="70178.6">16415 2783 21183 0,'-11'4'1888'0,"1"-3"-1504"0,2 4-384 16,3-1 0-16,1 2 1584 0,-2 0 240 0,-7 4 48 16,-6 6 16-16,-5 7-992 0,-1 4-208 0,4 1-48 15,3-2 0-15,2 0 560 0,1 1 96 0,1 2 32 0,1-3 0 16,-3 5-816-16,-3 1-176 0,-2 2-16 0,-2 5-16 16,-5 2 480-16,-1 1 112 0,-2-2 0 0,0-1 16 15,4-6-704-15,1-1-208 16,2-3 0-16,2-1 128 0,2-3-128 0,4-5 0 0,5-2 0 0,2-5 0 15,2-6 0-15,2-2 0 0,1-4 0 0,2-2-17600 16</inkml:trace>
  <inkml:trace contextRef="#ctx0" brushRef="#br0" timeOffset="70433.92">15819 2785 11967 0,'-8'-7'1072'0,"1"6"-864"15,1-1-208-15,2 2 0 0,3 0 4640 0,2 2 880 16,1-2 176-16,-1 4 48 0,4 0-4256 0,2 4-848 16,4 0-160-16,6 3-32 0,0 2 64 0,1 0 0 15,2 3 16-15,1 2 0 0,0 2-64 0,1 2-16 16,-1 6 0-16,1-2 0 0,0 0-304 0,-2 2-144 16,-2 3 128-16,-1 0-128 15,-1-1 0-15,1 0 0 0,-3 1 128 0,2 2-128 0,1-4 0 16,-4 2 0-16,1-5 0 0,-2 1 0 0,2-4 0 0,-3-1 0 15,0-4 0-15,0-2 0 16,-1 1-432-16,0-4-16 0,0 0 0 0,-3-2-15936 0</inkml:trace>
  <inkml:trace contextRef="#ctx0" brushRef="#br0" timeOffset="71001.25">16697 3439 35935 0,'-4'6'3200'0,"2"3"-2560"0,2 1-512 0,1-4-128 0,0-3 240 0,2 6 16 0,-2 5 16 0,2 10 0 0,2 9 32 0,1 5 0 0,0 3 0 0,0-4 0 0,0 1 48 0,-1-6 16 0,-1 0 0 0,-2-1 0 0,0-5-368 0,-4-1 0 0,0 0 0 0,-4 0 0 0,0-3 0 0,-2 0 0 0,0-5 0 0,-1 1 0 0,0-5-960 0,2-3-128 0</inkml:trace>
  <inkml:trace contextRef="#ctx0" brushRef="#br0" timeOffset="71532.25">17681 2948 37775 0,'-3'13'3360'0,"0"0"-2688"0,3-3-544 0,1-4-128 0,1 3 0 0,-1 0 0 0,1 10 0 0,0 11 128 0,-1 11-128 0,-1 5 0 0,1 5 0 0,-1-6 0 0,-1-2 0 0,-2-8 0 16,2-3 0-16,-1-4 0 0,-2-6 0 0,2 1-144 15,0-5 144-15,1-2-16816 0</inkml:trace>
  <inkml:trace contextRef="#ctx0" brushRef="#br0" timeOffset="71719.87">17301 3144 39615 0,'-4'-2'3520'0,"1"1"-2816"0,3 2-560 0,3-1-144 15,1 2 864-15,1-2 144 0,2 0 16 0,5-2 16 0,7 2-752 0,7-1-160 0,10-2-128 0,6 3 192 16,8-2 0-16,9 2 16 0,2 2 0 0,4-2 0 16,-1 0-208-16,-2 0-128 0,-2 0 128 0,0-2-208 31,-1 1-432-31,-3-2-64 0,-3 1-32 0,-5 0-18112 0</inkml:trace>
  <inkml:trace contextRef="#ctx0" brushRef="#br0" timeOffset="72208.87">19450 2797 35935 0,'-2'-10'1600'0,"0"1"320"0,0 3-1536 0,0 3-384 0,2-1 0 0,0 1 0 15,-1 0 128-15,-1-1-128 0,-2-5 160 0,-2-3-160 0,-4 0 0 0,-4-2 0 0,-2 4 0 0,-2-1-160 32,-3 4-512-32,-3 2-96 0,-1 3-32 0,-1 4 0 0,-2 4-160 0,-1 5-48 0,-1 3 0 0,-3 4 0 0,0 4 816 0,-4 4 192 15,1 5 0-15,0-2 0 16,3-3 0-16,-1 5 192 0,1-1-64 0,1 4-128 16,2-1 976-16,2 3 96 0,1 1 16 0,4-2 0 0,5-1 288 15,2 1 64-15,3-3 16 0,3 3 0 0,3-1-720 16,5 1-144-16,0-5-16 0,5-3-16 15,3-4-256-15,4 0-48 0,2 0-16 0,4-3 0 0,0-6-240 16,3-2 128-16,4-1-128 0,6-3 0 0,2-2 0 16,5-4 0-16,3-2 0 0,4 0-12464 15,1-2-2464-15</inkml:trace>
  <inkml:trace contextRef="#ctx0" brushRef="#br0" timeOffset="75235.62">15250 3464 17503 0,'-2'0'1552'0,"1"0"-1232"0,-1 0-320 0,2 0 0 0,0 0 192 0,-1 0 0 15,0 0-16-15,-2 1 0 0,1-1-736 0,-2 2-144 0,-1-2-16 0,2 0-16 0,-1 0-1520 0,0-2-304 0,1 1-64 0,0-2-16 0,2-1 1696 0,1 1 352 0,2-2 64 0,1 1 16 0,0-2 2464 0,2-2 496 0,-1 2 112 16,1 1 0-16,0 4-256 0,-1-4-48 0,-2 4-16 0,1 1 0 16,-1 0-32-16,-2 1-16 0,0 2 0 0,0 0 0 15,-1 2-672-15,-2 0-144 0,2 0-32 16,1-5 0-16,0 0-512 0,0 0-128 0,0 0 0 0,-7 19-16 16,6-16-288-16,1 0-48 0,1 1-16 0,1-1 0 15,1 0-336-15,0 0 0 16,1 0 0-16,0 1 0 0,0-2 0 0,-1 3 0 15,1 4 0-15,-2-1 0 0,1 3 320 0,-2 4 0 0,-1 4 0 0,0 3 0 16,0 8 176-16,-2 7 16 0,-1 6 16 0,-3 5 0 16,0-1-336-16,0-1-64 0,-1-3 0 0,1-2-128 15,1-2 128-15,2-5-128 0,1-3 0 0,2-2 0 16,3-7 0-16,2-5 0 0,3-2 0 0,6-11-18384 16</inkml:trace>
  <inkml:trace contextRef="#ctx0" brushRef="#br0" timeOffset="77184.67">19373 3492 12895 0,'-12'-6'1152'0,"3"2"-928"0,2 2-224 0,3 2 0 16,3-3 2400-16,1 2 432 0,0 1 96 0,-2-3 16 0,1 0-720 0,1-2-144 0,3-3-32 0,0 2 0 0,4 0-1536 0,1-3-320 0,2 2-64 0,4-2-128 0,1 2 0 0,3-3 0 0,2 1 0 0,2-1 0 0,2 2 0 0,0 0 0 0,4 2 0 0,-2 0 0 0,2 3 592 0,-1 0 64 0,2 3 16 0,-5 3 0 0,2 0-352 0,-5 3-80 0,-2 0-16 0,-4 4 0 0,-2 3-224 0,-4-1 0 0,-2 4 128 0,-2 1-128 0,-3 1 0 0,-4 1 0 0,0 4 0 0,-4-4 0 15,1-1 0-15,-3 2 0 0,-4 2 0 0,-5 4 0 16,-3 1 0-16,-4-1 0 0,1 1 0 0,-1-1 0 15,1-4 384-15,2 1 144 0,1-5 32 16,2-2 0-16,1-3 144 0,3-3 16 0,1-1 16 0,3 0 0 16,2-1-352-16,0 0-64 0,3-2 0 0,2 2-16 15,0 0-304-15,2 2 0 0,2 3 0 0,2-1 0 0,2 0 0 0,1-2 0 16,4 3 0-16,1-1 0 16,2 0 0-16,2-2 0 0,3 3 0 0,0-3 0 15,2-3 0-15,0 2 0 0,2-1 0 0,-1-4 0 0,1 3 0 16,-2-2 0-16,-1-1 0 0,-3-1-144 15,-2 0-288-15,0 0-48 16,-3-2-16-16,0 1 0 0</inkml:trace>
  <inkml:trace contextRef="#ctx0" brushRef="#br0" timeOffset="78217.78">21028 2736 18431 0,'-4'-5'1632'0,"0"2"-1312"0,3 2-320 0,1-2 0 0,0 3 1584 0,0 0 240 0,0-4 48 0,-1-2 16 0,-1 0-96 0,1-3-32 0,2 2 0 0,1 1 0 0,-1 3-800 0,1 0-144 0,1 3-48 0,-1 0 0 0,0 6-384 0,-2 0-64 0,-2 8-32 0,-1 2 0 16,-4 6-48-16,-1 5-16 0,-5 5 0 0,-3 3 0 15,-3 1 624-15,-6 7 128 0,-5 4 32 0,-4 4 0 16,-4-1-624-16,-1 4-112 0,-2-3-16 15,1 0-16-15,1-1 0 0,3-6 0 0,5-6 0 16,5-5 0-16,4-6-240 0,3-1 0 0,3-5 0 16,3-1 0-16,2-4 0 0,-1-6 0 0,4-1 0 0,-2-4-12288 15,0-1-2464-15</inkml:trace>
  <inkml:trace contextRef="#ctx0" brushRef="#br0" timeOffset="78492.77">20564 2730 31327 0,'-5'-8'2784'0,"1"4"-2224"15,4 4-560-15,1 0 0 0,1 0 1408 0,0 2 192 0,1-2 16 0,-1 2 16 0,2 3-800 0,1 4-144 16,1 7-48-16,1 7 0 0,2 5-512 0,0 3-128 15,2 1 0-15,0 0 0 0,3 6 0 0,2-4 0 16,1 4 0-16,4-3 0 0,-1-3 0 0,2-1 0 16,4 1 0-16,1-1 0 0,0-1 0 0,1-2 0 15,-1 0 0-15,0-5 0 0,0 2-176 16,-6-7 176-16,-5-5-128 0,2 0 128 16,0 3-896-16,3 3-112 0</inkml:trace>
  <inkml:trace contextRef="#ctx0" brushRef="#br0" timeOffset="79013.59">21458 3579 28559 0,'5'-12'2544'0,"0"4"-2032"15,-2 4-512-15,0 2 0 0,-1 2 832 0,2-4 80 16,4-2 16-16,3-7 0 0,2 1 96 0,1-2 0 15,-1 2 16-15,0 2 0 0,-3 4-768 0,-2 0-144 16,-1 1-128-16,0 4 144 0,-1-3-144 0,0 1 0 0,1 3 0 0,0 0 0 16,0-2 512-16,1 2 32 0,-1 0 0 0,-1 0 0 15,1 2 160-15,-2 2 48 16,-2 2 0-16,0 3 0 0,-3 1-496 0,-4 2-112 0,-1 2-16 0,-4 4 0 16,-2 1-128-16,-5 1 0 0,-2 4 0 15,-5 5 0-15,1-4 0 16,-4 4 0-16,-2 5 0 15,-3 1 0-15,-1 0 0 0,1 0 0 0,5-4 0 0,5-5 0 16,3-4 0-16,6-4 0 0,5 1 0 0,2-3 0 0,5-2 0 0,3-2 128 16,6 0-128-16,1 1 0 0,5-3 336 0,2 0-16 0,4-1 0 0,1 0 0 15,2 1-64-15,6 0-32 0,2 1 0 0,4-1 0 16,2 0-224-16,1 0 0 0,2 0 0 0,0-2 0 16,0 5 0-16,-2-7-128 0,1 0 128 0,1 0-160 15,5-5-512-15,-1 2-96 16</inkml:trace>
  <inkml:trace contextRef="#ctx0" brushRef="#br0" timeOffset="126586.8">6733 12715 6447 0,'2'-4'576'0,"0"0"-576"0,0 0 0 0,1 2 0 0,-2 2 480 0,0 0-16 0,2-3 0 0,-1 2 0 0,2 1-464 0,1 0 0 0,0-6 0 0,-2 4 0 0,0-1 0 0,-3 2-192 16,0-2 192-16,-3 3-208 0,1-2 512 0,-2 2 96 15,1 0 32-15,-2-1 0 0,0 1 1152 0,1 0 224 16,0 1 48-16,2-2 16 0,-1-2 352 0,2-1 64 16,0 1 16-16,1-3 0 0,1 1-640 0,0-2-112 15,0 0-16-15,2-2-16 16,-1 2-400-16,0-3-80 0,0 4-16 0,-1-3 0 0,1 3-336 0,-1-1-80 15,-1 2-16-15,0 1 0 0,-1 0-352 0,-1 4-80 16,1-2-16-16,-1 2 0 0,-2 0-144 0,0 0 0 16,1 2 0-16,-1-2 0 0,0 0 256 0,2 0 32 15,-1-2 0-15,-1-2 0 0,2 4 240 0,0-5 48 16,-1 4 16-16,1-5 0 0,0 2-304 0,1-2-64 16,-1 1-16-16,-1-3 0 0,1 2 0 0,-2 0 0 15,-1 0 0-15,-1-3 0 0,1 2-80 16,-1 1 0-16,-2 2-128 0,1-2 192 0,-2 3-192 0,-1 3 176 0,0 0-176 0,-1 3 160 15,1-3-160-15,-2 3 0 0,0 4 0 0,-1-1 0 16,1-2 0-16,0 2 0 0,-1 0 0 16,1 0 0-16,-2 0 0 0,2 0 0 15,2 2 0-15,-1-2 0 0,0 0 0 0,1 3 0 16,-1-2 0-16,2 2 0 0,2 0 0 0,-1 1 0 0,1 2 128 0,-1-2-128 16,2 2 224-16,-1-1 16 0,1 2 0 15,-1-1 0-15,1 3-240 0,0-2 0 0,1 2 0 0,0 1 0 16,3-2 0-16,-1 1 0 0,2 1 0 0,0-4 0 15,2 2 0-15,0-2 0 0,0 1 0 0,3-1 0 16,0 0 0-16,0-2 0 0,2 3 0 0,0-4 0 16,1 1 0-16,1 0 0 0,-1 1 0 0,1-3 0 0,-1 2 0 15,2 1 0-15,-1-1 0 0,1 0 0 0,1-2 0 0,0 2 0 16,0-4 0-16,0 2 0 0,2 0 0 0,0-1 0 16,1-5 0-16,-1 2 0 15,-1-4 144-15,2 0-16 0,-1 0 0 16,2-4 0-16,-2 2-128 0,0-2 128 0,1-1-128 0,-2 1 128 0,0 1-128 0,-2-4 0 15,-1 1 0-15,-2 0 0 0,2 0 0 0,-3 0 0 16,0-2 0-16,0 2 0 0,-2-3 0 0,1-1 128 16,0 1-128-16,-1-4 128 15,1-2 144-15,0 2 32 0,1-6 0 0,-3 3 0 0,1-2-304 16,-1-5 160-16,1 1-160 0,-2 0 128 0,1-3-128 0,0 3 0 0,-1 2 0 16,0 1 0-16,2 7 0 0,-2 2 0 15,1 0 0-15,1 2 0 0,-2 1 0 0,0 5 0 0,0 1 0 16,-1-2 0-16,2 2 0 0,-2 1 0 15,0 1 0-15,-2-1 0 0,4 3 0 0,-2-2 0 16,1 1 0-16,0 1 0 0,2 1 0 0,-1-1 0 0,3 4 0 16,-1 1 0-16,2 2 176 0,0 0-48 15,2 2-128-15,0 1 192 0,1-1 64 0,0 4 16 0,0 0 0 16,1 3 0-16,-1-3-144 0,0 2-128 0,-1 1 192 0,0 1-192 16,-2 2 336-16,0-2-32 0,-2 1-16 0,1 1 0 15,-2 3-288-15,2 1 0 0,0-1 0 0,0-3-144 16,1 0 144-16,1-3 0 0,-1 0 128 0,1 0-128 15,-1-1 0-15,2-1-128 0,-2-1 0 0,1 0 0 0,0 0 128 16,-1 0 0-16,0 0 0 0,0-1 0 16,0 1-832-16,1-4-128 0,0 1-16 15,2-4-16-15,-1-2-912 0,1-1-176 0</inkml:trace>
  <inkml:trace contextRef="#ctx0" brushRef="#br0" timeOffset="127038.32">7205 13055 31327 0,'-3'0'1392'0,"-1"0"272"0,1 0-1328 0,2 0-336 0,0 0 0 0,1 0 0 0,0 0 880 0,0 0 96 0,0 1 32 0,1 1 0 0,2 2-368 0,-3-4-64 0,0 0 0 0,12 21-16 0,-6-11 320 0,2 2 64 0,-2 1 16 0,1 3 0 0,1 1-320 0,-2 4-48 0,3-2-16 0,-4 3 0 16,-1 4 128-16,0-4 0 0,-1 3 16 0,-2-5 0 15,0 2-368-15,-2 3-80 0,0-1-16 0,-3 1 0 16,-1 1-256-16,-2 0-192 0,-1-1 16 0,-1-3 16 15,1-3-576-15,-2-7-112 0</inkml:trace>
  <inkml:trace contextRef="#ctx0" brushRef="#br0" timeOffset="135209.74">33539 14577 13823 0,'-6'0'1216'0,"1"-1"-960"0,0 1-256 0,2-3 0 0,3 3 2736 0,0 0 496 0,0 0 96 0,0-1 32 0,-1 1-2416 0,-1-3-496 0,-1 1-80 0,2 1-32 0,0-2 352 0,1 1 64 15,1 1 16-15,1-2 0 0,2 1 704 0,0 0 160 0,2 0 32 0,0 1 0 0,2-2-464 16,0 1-96-16,0 2-16 0,-1 2 0 0,1 1-96 0,-2 0-32 16,0 1 0-16,-1 5 0 15,0-2-256-15,-3 5-64 0,0 3-16 0,-4 1 0 16,0 0-176-16,-2 1-48 0,0 2 0 0,-2 5 0 0,1 3-400 16,0 0 0-16,2-4 0 0,0-4 0 0,2 4 0 15,-2-1 0-15,3 1 0 0,0 0 0 0,0 0 0 0,0 2 0 16,2 0 0-16,-2-3 0 0,1 1 0 0,0 1 0 15,-1-4 0-15,1 2 0 0,-1-4 0 0,0 1 0 16,0-2 0-16,0-2 0 0,-1-1 0 0,0-2 0 16,0-2 0-16,-1 1-176 15,0-4-560-15,-2-2-112 0,2-1-32 0</inkml:trace>
  <inkml:trace contextRef="#ctx0" brushRef="#br0" timeOffset="135635.76">33530 14553 13823 0,'7'-6'608'0,"-4"0"128"0,1 2-592 0,-3 4-144 0,0-2 0 0,1 2 0 0,-1 0 272 0,0-3 32 0,2 2 0 15,-2 1 0-15,-2 0 1408 0,-4 0 272 0,-2 4 64 0,-1-2 16 0,-2 4-432 0,0-2-96 0,-1 2 0 0,1 1-16 0,1-4 976 0,1 1 208 0,1 1 48 0,4-1 0 0,0-2-1296 0,2 2-256 0,2-4-48 0,4 1-16 0,3-1-432 0,0 0-96 16,5-1-16-16,0-2 0 0,5 0-208 0,1-1-64 16,7-2 0-16,2 0 0 0,-5-1-96 0,2 1-32 15,4 0 0-15,0 0 0 0,-3 0-192 0,-9 2 0 16,-6 0 0-16,-2 2 0 16,-2-2-672-16,-2 2-128 0</inkml:trace>
  <inkml:trace contextRef="#ctx0" brushRef="#br0" timeOffset="135897.29">33480 14879 38703 0,'3'-3'3440'0,"2"-1"-2752"16,1 2-560-16,3-1-128 0,0 2 864 0,-8 1 144 0,6 0 16 0,10-2 16 16,12-2-816-16,10-2-224 0,0 3 0 0,-8 2 0 0,-8-1 0 0,-5 2 0 15,-6 0 0-15,-4 0 0 0,-3-3-256 0</inkml:trace>
  <inkml:trace contextRef="#ctx0" brushRef="#br0" timeOffset="136486.4">33339 16105 25791 0,'0'-2'2304'0,"1"-1"-1856"0,3 2-448 0</inkml:trace>
  <inkml:trace contextRef="#ctx0" brushRef="#br0" timeOffset="137081.96">33393 16048 11967 0,'1'-5'528'0,"-1"2"112"0,0-1-512 0,0 2-128 0,2 0 0 0,-2 2 0 15,1-2 1248-15,0-1 224 0,1 0 32 0,2-1 16 0,0-2-1088 16,1 0-224-16,1-1-32 0,-1 4-16 16,1-4 64-16,-1 3 16 0,1 0 0 0,-1 0 0 15,1 0 2000-15,-1-1 416 0,-1 2 80 0,-1-1 16 0,-2 2-48 0,-1-1 0 16,-1 2 0-16,-3-2 0 0,0 2-1408 0,-2-1-272 16,-1 2-64-16,-2-4-16 0,0 2-576 0,-2-2-112 15,1-1-32-15,-1-1 0 0,-1-1-224 16,-1 0 176-16,1 1-176 0,-2 0 160 0,2 2-160 0,0-1 0 15,1 4 0-15,-1 1 0 0,4 0 0 16,-2 2 0-16,0 2 0 0,0 2 0 16,0 0 320-16,0 4 0 0,-1 0-16 0,0 3 0 0,-1 3-16 0,-2 0 0 15,0 5 0-15,0-2 0 0,1 6-96 0,1-3-32 16,1 1 0-16,2-1 0 0,3 0 0 0,1-3 0 16,1-1 0-16,3 0 0 0,1-4-160 0,2-1 0 0,2-1 0 15,1-2 0-15,3 0 0 0,0-1 0 16,1-2 0-16,2-1 0 0,-1 0 0 0,2 1 0 0,2-4 0 15,-1 2 0-15,4-1 0 0,-1 0 0 0,1-1 0 16,0 0 0-16,1-3 0 0,-1 0 0 0,-1 0 0 0,-2-4 0 16,-1 2 0-16,-2-2 0 0,0-2 0 0,1 0 0 15,-3-4 336-15,0-1-16 0,1-1 0 16,-3-4 0-16,1 2-320 0,-3-3 0 16,0-1 0-16,-3-2 128 15,-1-2-128-15,-1 0 0 16,-1-3 0-16,-1-4 0 15,-2 2 0-15,0 1 0 16,-1 0 0-16,0 5 0 0,2 4 0 16,-1 2 0-16,1 5 0 15,1 4 0-15,1 2 0 0,0 2 0 16,-1 2 0-16,2 0-128 16,-1 0 128-16,1 4 0 0,1 1 0 15,1 1 0-15,-2 4 144 0,2-3 16 0,-1 4 0 16,2 0 0-16,0 0 304 0,0 3 64 15,1 1 16-15,1 1 0 0,0 1-80 0,-1 2-16 16,1-1 0-16,0 2 0 0,2 1-224 0,-3-2-48 0,1 0-16 16,0 3 0-16,-1-3-160 0,-1 0 0 0,-1-2 0 0,0 0 0 0,2 0 0 0,-1-1 0 15,0-4 0-15,1-2 0 0,0-1-256 0,1-2-96 0,-2-1-16 0,1-2 0 0,0-2-1136 0,0-2-224 0,-1 0-64 0</inkml:trace>
  <inkml:trace contextRef="#ctx0" brushRef="#br0" timeOffset="137502.93">33760 16233 48831 0,'-3'0'2176'0,"0"0"432"0,2 0-2096 0,1 0-512 0,2 0 0 0,0 2 0 0,-1-2-912 0,0 4-304 0,2 0-48 0,-2 4-16 0,-1 0 1632 0,0 4 320 0,0 0 64 0,-1 3 16 0,1 1 208 0,0 0 64 0,1 3 0 0,0 3 0 0,0 0-752 0,2 4-144 0,-2 2-128 0,1 0 192 0,0 0-192 0,-1-2 128 16,0-1-128-16,-1-3 128 0,0-4-128 0,-1-1 0 15,1-6 0-15,-3 0 0 16,1-5-432-16,0-2-16 0,0-1 0 0</inkml:trace>
  <inkml:trace contextRef="#ctx0" brushRef="#br0" timeOffset="138259.37">33283 17171 38703 0,'-2'-3'3440'0,"2"0"-2752"0,1-1-560 0,0 1-128 0,0 1 512 0,0 1 64 0,2-3 0 0,-2-4 16 0,3 2-976 0,-2-4-208 0,0-3-48 0,-1 1 0 0,0 0 1280 0,-2 2 240 0,0-3 48 0,-3 3 16 0,-1 1-560 0,-2-1-128 0,-2 3 0 0,-2 1-16 0,-3 0 16 0,-2 6 0 0,-1 0 0 0,-2 4 0 0,1 0-16 0,-3 4 0 0,-3 2 0 0,-2 5 0 15,-1 1 80-15,1 3 32 0,0 0 0 16,4 1 0-16,3 1-144 0,3 4-16 0,3-3-16 0,3 2 0 16,1 0-48-16,3 1 0 15,2-3 0-15,3 1 0 0,1-4-128 0,1 0 0 16,4-1 0-16,1-1-176 0,2-5 176 0,0 0 0 0,2-2 0 0,1-2 0 15,0-2 0-15,4-1 0 0,1-4 128 0,3-2-128 16,2-2 0-16,-1 0-128 0,-4-4 0 0,0-1 0 16,-1-2-208-16,0 0-48 0,-2-5 0 0,1 1 0 0,-1-4 0 0,1-2 0 15,0-1 0-15,-3-5 0 0,0-2 192 0,-1-4 48 16,-3-3 0-16,-2 0 0 0,0 3 144 16,-2 2 0-16,-1 7 0 0,-1 2 0 0,2 7 0 15,-2 2 0-15,0 3 0 0,-1 3 128 0,0 5 160 0,1 1 32 16,-1 0 16-16,0 2 0 0,0 3-80 15,0 2-32-15,0 1 0 0,2 2 0 0,-2 2 16 0,1 3 0 16,0 3 0-16,0 0 0 0,-1 4 160 0,2 3 48 16,-1 1 0-16,0 3 0 0,2 1 16 15,-1-1 16-15,-1-1 0 0,2-3 0 0,-3 1-336 0,0-4-144 16,-2-2 128-16,1-1-128 16,0-1-304-16,-1-4-144 0,-1 1-16 0,1-3-16 15,-2-2-896-15,1-4-176 0</inkml:trace>
  <inkml:trace contextRef="#ctx0" brushRef="#br0" timeOffset="138729.31">33424 17537 28559 0,'4'-2'2544'0,"-1"-2"-2032"0,1 2-512 0,0-2 0 0,0 1 1968 0,0 1 288 0,4-2 64 0,2-3 16 0,6-4-640 0,1-3-128 0,2-2-32 0,-2 0 0 0,-1-5-240 0,-2 1-48 0,-2 2-16 0,-2 1 0 0,-1 3-368 0,-3 3-80 15,-1-1-16-15,-3 5 0 0,1 1-400 0,-2 2-96 16,1-1-16-16,-2 4 0 0,2-2-256 0,-2 3 0 15,1 3 0-15,-2-3 0 16,1 6-256-16,-2-2-176 0,0 2-16 0,-1 4-16 0,0-1 80 0,-2 0 0 16,-1 5 16-16,-2 1 0 0,0 1 224 0,-1 2 144 15,1-1-192-15,1 1 192 0,-3 2 0 0,-2 2-128 16,-1 4 128-16,1 1 0 0,0-2 0 0,1 1 0 16,1-1 0-16,1-3 0 0,3 0 416 15,1 1-16-15,2-4 0 0,3 0 0 0,2-3 208 0,1 0 32 16,4-1 16-16,0-3 0 0,2-1 32 0,3 0 0 15,2-1 0-15,2-3 0 0,1-1-240 0,5-5-32 0,3 1-16 16,3-2 0-16,5 0-208 0,0-2-64 0,0-2 0 0,-2 1 0 16,-4-4-384-16,2-1-64 15,-2-2-32-15,0-6 0 16,-4 1-880-16,-23 15 1232 0</inkml:trace>
  <inkml:trace contextRef="#ctx0" brushRef="#br0" timeOffset="143248.81">8166 12360 16575 0,'-1'0'1472'0,"0"-4"-1168"0,-1 4-304 15,1-3 0-15,1 3 4672 0,0-2 896 0,0 1 160 0,1-2 32 0,-1 0-4240 0,0-2-864 16,-1 1-160-16,-1 3-48 0,-3 2-448 0,-3 5 0 0,-3 3-208 0,-4 1 64 0,-2 6-336 0,-4 0-64 0,-2 5-16 0,-1-1 0 0,-2 4 368 0,-2 6 192 0,-6 3-192 0,1 2 192 0,0-2 544 0,-1 4 224 0,-2-2 32 0,3 2 16 0,4-5 32 0,5 1 16 16,1-8 0-16,5 0 0 0,3-3-352 0,3-1-80 15,2-4-16-15,2-1 0 16,2-4-416-16,1 2 0 0,0-2 128 16,-1 0-128-16,1-2-592 0,-1 0-160 0,0-1-16 15,-2-3-17920-15</inkml:trace>
  <inkml:trace contextRef="#ctx0" brushRef="#br0" timeOffset="143540.84">7597 12394 42383 0,'-3'-6'1872'0,"-1"0"400"15,1 3-1824-15,2 2-448 0,2 1 0 0,1 1 0 0,0 2 176 0,1-1-176 16,2 2 192-16,3 6-192 0,3 0 0 0,3 5 0 0,1 3 0 16,1 2 0-16,0 5 0 0,0 1 0 0,1 2 0 0,1 1-144 15,-3-1 144-15,-1 3 0 0,0-1 0 0,-2 1 0 0,1-3 0 0,-1 0 0 16,-1 1 0-16,2-4 0 0,-1 1 0 0,2-2 144 16,0 2-144-16,2 3 160 15,3-1-544-15,0 4-96 0,2 3-32 0,0 0 0 16,0-2-1568-16,0-1-320 0,1-3-64 0,-1-3-13264 15</inkml:trace>
  <inkml:trace contextRef="#ctx0" brushRef="#br0" timeOffset="143813.22">8358 13099 50687 0,'7'10'2240'0,"-3"-4"464"0,0 2-2160 0,-1-3-544 0,0 1 0 0,1-5 0 31,2 4-928-31,2 2-288 0,7 6-64 0,8 5-16 16,1 1 656-16,3 1 128 0,-3-1 16 0,-4 2 16 15,-4-1-400-15,-5 1-80 0,-4 3 0 0,-2-1-16 16,-3 4-1040-16,-5 1-208 0,-2 0-32 0,-2-2-8464 0,2-5-1696 0</inkml:trace>
  <inkml:trace contextRef="#ctx0" brushRef="#br0" timeOffset="144135.64">8917 12486 43311 0,'-3'-3'1920'0,"1"1"384"0,-1 1-1840 0,3 1-464 16,0 1 0-16,3 1 0 0,-1 4 0 0,3-2 0 15,3 5 0-15,2 3 0 0,6 7 0 0,1 1 0 16,3 2 0-16,-4 0 0 0,-1 0 0 0,-3 4 0 16,-3 3 0-16,-2 2 0 0,-3 3-128 0,-3 1 128 15,-2-1 0-15,-3-3 0 0,-2 3-176 0,-2-1 176 0,1-1-160 0,0-3 160 32,-1-1-528-32,1-2-16 0,-1 1 0 0,1 2 0 15,1-3-1520 1,2-1-304-16</inkml:trace>
  <inkml:trace contextRef="#ctx0" brushRef="#br0" timeOffset="144404.84">8870 12729 26719 0,'-8'0'1184'0,"3"-2"240"0,0 2-1136 0,2-1-288 15,2 1 0-15,1 0 0 16,0 0-960-16,0 0-256 0,0 0-64 0,0-3 0 16,3 3 448-16,2-2 96 15,4 0 16-15,1 0 0 0,3 0 3472 0,1 0 704 0,3-3 144 0,3 2 32 16,0-1-944-16,0 0-192 0,1-1-48 0,-2 2 0 0,2-4-1424 0,0 4-304 16,0-4-48-16,0 4-16 0,-2-2-480 0,1 4-176 15,-2-2 0-15,1 3 144 16,-3-2-800-16,0 2-176 0</inkml:trace>
  <inkml:trace contextRef="#ctx0" brushRef="#br0" timeOffset="145759.87">10344 12471 10127 0,'0'-1'896'0,"-1"1"-704"0,1-3-192 0,-2 3 0 0,2 0 1904 0,-1-2 336 0,0 0 80 0,0 2 16 0,-2-2-272 0,-1-2-48 0,1-2-16 0,-4 2 0 0,3-2-80 0,-1 0-32 0,-2 0 0 0,1 1 0 0,-1 0-704 0,-1-1-144 15,0-3-16-15,0 3-16 0,0-1-672 16,-1-2-128-16,0 0-16 0,1 2-16 15,-2 1-176-15,-1-1 0 0,0 4 0 0,-2 0 0 0,1 6 0 0,-3-2 0 16,0 5 128-16,-2 3-128 16,1 1 304-16,-2 2-32 0,-3 0 0 78,-1 4 0-78,-3 3 64 0,2 1 16 0,4-5 0 0,1 1 0 0,-2 4-224 0,2 4-128 0,1 1 128 0,4 1-128 0,0 2 0 0,6-2 128 15,2 2-128-15,4 0 0 0,2-2 384 0,4-1 0 0,0-2 0 0,2-2 0 0,1-2-384 0,0 1 0 0,2-2 0 0,0-2 0 0,0-3 0 0,0-4 0 0,1 0 0 0,2-3 0 0,-2-2 0 0,0-3-192 16,1-2 32-16,-1-3 0 0,2-1 160 0,-1 2 0 16,2-7 160-16,0 0-160 0,4-5 176 0,2-4-176 15,1 0 192-15,0-4-192 0,1-1 144 0,-2-5-144 0,1 1 0 0,-5-1 144 16,-3 5-144-16,0-2 0 0,-3-3 0 16,-2 1 0-16,0 2 0 0,-3 4 0 0,-2 3 0 15,0 3 0-15,-3 1 0 0,0 3 0 0,-1 2 0 0,-2 4 0 16,1 2 320-16,-2 0-32 0,1 4 0 0,0 1 0 15,-1 2-80-15,2 3-16 0,-2 0 0 0,3 4 0 16,-1 0-192-16,2 5 0 0,0 2 0 0,2 7 0 16,1 4 0-16,1 6 0 0,1 3 0 0,1 3 0 15,2 1 0-15,0 0 0 0,1 4 0 0,-2-5 0 16,1 2 0-16,-3-3 0 0,0-5 0 16,-3 4 0-16,-1 0-224 0,1-4 16 0,-2-4 0 0,0-1-12368 15,-2-1-2464-15</inkml:trace>
  <inkml:trace contextRef="#ctx0" brushRef="#br0" timeOffset="146250.97">10509 13064 32255 0,'3'-3'2864'0,"-2"0"-2288"0,0 0-576 0,1 0 0 0,0-1 1728 0,3-1 256 0,4-2 32 0,4-8 16 0,3-2-1696 0,4 2-336 0,-1-1 0 0,-2 4 0 0,-1 4-208 0,-2 0 80 16,-3 4 128-16,-3 4-208 0,0 0 208 0,-2 4-176 0,0-2 176 0,0 4-160 15,1-1 160-15,-1 4 0 0,1-3 0 0,-1 1 0 16,1 2 0-16,-2-3 224 0,1 3-48 0,-3 1-16 16,0 0 224-16,-2 0 32 0,-2 2 16 0,-2 0 0 15,0 1-288-15,-5 0-144 0,1 2 160 0,-4 4-160 16,-2-2 160-16,-3 4-160 0,-2 5 160 16,-2 0-160-16,-1 2 0 15,1 0 0-15,2-6 0 0,2-2 0 16,-1 1 208-16,3-3-48 0,3-1-16 0,2 0 0 15,1 0 400-15,2-1 80 0,3 0 16 16,0 0 0-16,3 0-224 0,1-1-32 0,3 1-16 16,0 0 0-16,1-2-368 0,0 1 0 0,2 1 0 0,0-4 0 15,2 2 0-15,1 0-208 0,1-4 16 0,0 3 16 0,3-3 176 0,-2-2-160 0,2 0 160 0,-1-2-160 16,1-1-96-16,0-1-32 0,0-4 0 0,1 0 0 16,-1-3-640-16,-2 2-128 0,2-2-32 15,0 0-17152-15</inkml:trace>
  <inkml:trace contextRef="#ctx0" brushRef="#br0" timeOffset="146895.37">11521 12293 24879 0,'-1'0'2208'0,"-2"-3"-1760"0,1 3-448 0,1 0 0 0,-1 0 2448 0,2 0 416 0,-1 3 80 0,-3-2 0 0,-1 4-1648 0,-1-1-336 0,-1 3-64 0,-1 4 0 0,-2-1-896 0,1 6-192 0,-3 3-16 0,-2 3-16 16,-2 0-112-16,-4 9-32 0,-4 4 0 0,-3 3 0 16,-4 7 368-16,-3-1 288 0,-2 7-48 0,-3-3-16 15,0 2 608-15,-1-6 112 0,3-1 16 0,4-7 16 16,1-5-352 0,2-2-80-16,3-1-16 0,3-6 0 0,4 1-320 0,4-7-64 0,5-6-16 0,3-4 0 15,4-4-704 1,1-7-160-16</inkml:trace>
  <inkml:trace contextRef="#ctx0" brushRef="#br0" timeOffset="147139.1">10958 12290 21183 0,'2'3'1888'0,"-2"-3"-1504"0,0 0-384 0,0 1 0 0,0 2 4592 0,2 0 848 15,0 2 160-15,3 5 32 0,5 2-4320 0,4 11-864 16,6 5-192-16,1 4-16 0,3 5-240 0,0-1 0 16,1 5 0-16,-2 0 0 0,-1 3 0 0,-2 1 0 15,0 3 0-15,-4-2 0 0,0-7 0 0,-3-1 0 16,-1-4 0-16,-1-3 0 0,-1-2 0 0,0-1-192 16,0 0 192-16,-3-4-208 15,1-3-864-15,-1-2-160 0,-1 0-48 0,0-3 0 16</inkml:trace>
  <inkml:trace contextRef="#ctx0" brushRef="#br0" timeOffset="147599.72">11486 13042 23951 0,'0'1'2128'0,"0"2"-1696"0,0-3-432 0,2-3 0 15,-1 2 3536-15,1-1 624 0,2-2 128 0,2-2 32 0,4-7-3008 16,6 0-608-16,4-6-112 0,2-2-16 0,3 4-576 0,0 2 0 16,-1-1-240-16,0 6 80 0,-2 0 32 0,-2 4 0 15,-2 4 0-15,-1-1 0 0,-3 6 128 0,-1 0 0 16,-1 4 0-16,-2 1-128 0,-3 2 128 0,0-1 0 15,-4 4 0-15,0 0 0 0,-3 0 128 0,1 2 0 16,-1-2 0-16,-1-1 0 0,1 4 128 0,-1-4 16 16,-1 2 16-16,1-4 0 0,-1 2-32 15,-3 1-16-15,0 1 0 0,-3 2 0 0,0 1-240 0,-4 1 0 16,-4 4 128-16,0 2-128 0,-1 3 0 0,-3 1 0 16,-1 1 0-16,1-1 0 0,2-4 0 0,-1-2 0 15,5 0 0-15,-1-1 0 0,2-2 192 0,3-3 80 0,3 0 32 16,3-4 0-16,2-2 80 0,3-1 0 0,3-2 16 0,2 0 0 15,4-1-128-15,1-4-16 16,3 2-16-16,-1-2 0 0,3-2-240 0,0 2 0 0,2-2 0 16,-4 2 0-16,-1-2 0 0,2 0 0 0,2 0-208 0,0-2 64 15,-3 0-544 1,3 2-96-16,2-2-32 0,4-2-18752 0</inkml:trace>
  <inkml:trace contextRef="#ctx0" brushRef="#br0" timeOffset="148986.81">12186 12508 27647 0,'0'0'2448'0,"0"-2"-1952"0,-1 2-496 16,1-2 0-16,1 2 3024 0,0 0 512 0,2 0 112 0,1-2 0 0,2-1-2560 0,2 2-528 0,4-1-112 0,2-1 0 0,1 2-448 0,0-2 0 0,1 0 0 0,-1 0 0 0,2 1 0 0,-1 2 0 0,2 0 0 0,-1 2 0 0,0 1 0 15,2 0 0-15,3 0 0 0,2 3 0 16,2 0 0-16,2-2 0 0,5 0 0 0,3-2 0 0,4 2 0 16,1-4 0-16,-1-4 0 15,3 2 0-15,-3-6-144 0,-1 2 144 16,-5 0-192-16,0 0 192 0,-2-3-736 0,-2 2-32 0,-5 0-16 0,-4-1 0 16,-2 0-1456-16,-5 2-304 0</inkml:trace>
  <inkml:trace contextRef="#ctx0" brushRef="#br0" timeOffset="149283.43">12269 12713 40543 0,'-4'6'1792'0,"2"-4"384"16,-1 0-1744-16,2-2-432 0,1 0 0 0,3 0 0 0,-1 0 192 0,2 0-32 0,2 0-16 0,5-4 0 0,4 2-144 0,4-2 0 16,2-2 0-16,1 1 0 0,1 1 0 0,1 1 0 0,2-1 128 0,1 2-128 0,3-2 304 0,1 4-32 0,1-3 0 0,4 1 0 0,1-2-96 0,2 0-32 0,5 2 0 15,-2 1 0-15,0-2-144 0,-3 1 0 0,-1-2 0 0,-3 0 0 16,-1 2-400-16,-5-2-64 0,0 2-16 0,-5 1-18016 15</inkml:trace>
  <inkml:trace contextRef="#ctx0" brushRef="#br0" timeOffset="150360.97">13749 12157 37775 0,'-5'0'3360'0,"2"0"-2688"0,1 0-544 0,2 0-128 0,2 0 576 0,-2 0 64 0,0 0 32 0,1 0 0 0,3-3-464 0,2 3-80 0,6-2-128 0,4-2 176 0,6 0-176 0,4-2 160 0,5-4-160 0,4 2 160 0,2-5 48 0,3 3 16 0,3-6 0 0,0 0 0 0,-2 4-32 0,-4 0-16 0,-5 3 0 0,-2 1 0 0,-4 5-176 0,-4 0 128 16,-5 1-128-16,-1 4 128 0,-1 1-128 15,-2 0 0-15,-1 4 0 0,-2 3 0 0,-1-2 320 0,-2 6-32 16,-1 2 0-16,-2 2 0 0,0 7-32 0,-3 4-16 16,0 3 0-16,-3 5 0 15,-2 5-240-15,-2 1 128 0,-3 3-128 0,-2 3 0 16,0 0 0-16,-3 4 0 0,-2 1 0 0,-4-1 0 0,-1-2 0 0,-2-4 0 0,-4 0 0 15,-3-5 0-15,-2-4 0 0,-4-3 0 0,1-3 0 16,-4-1 0-16,-5-5 224 0,1-2 0 16,-1-2 0-16,-1-6 0 0,1-2 240 0,2-6 48 15,2-2 16-15,4-6 0 16,6-2-224-16,3-5-48 0,4-6-16 0,4-4 0 16,4 0 16-16,4-6 0 0,4-1 0 0,4-2 0 0,3-3-96 0,4-2-16 0,6 3 0 0,2-1 0 15,4 7-144-15,2 6 0 0,0 6 0 0,1 4-176 16,-1 6 176-16,2 1-192 0,4 5 192 0,2 7-192 15,1 2 192-15,2-2 0 0,1 6 0 16,4-1 0-16,4 8 0 0,3 3 128 0,2-1-128 0,1 1 0 16,2 1 400-16,0-1 16 0,1-6 0 0,2-2 0 15,3-1-128-15,3-5-32 0,3-5 0 0,3-6-15440 16,2-8-3104-16</inkml:trace>
  <inkml:trace contextRef="#ctx0" brushRef="#br0" timeOffset="154507.63">26079 13785 39615 0,'-14'7'3520'0,"4"-5"-2816"0,5 2-560 0,5-3-144 0,2 1 224 0,-1 1 16 0,-4-2 0 0,0 4 0 0,0 3-240 0,2 0 0 0,2 0 0 0,3 0 0 0,1 5 0 0,0-3 0 0,0 6-192 0,-1 5 192 0,-3 1 128 0,-2 8 128 0,-2 3 16 0,-4 5 16 16,-5 3 32-16,-1 1 0 0,-3 1 0 0,-3-1 0 15,1 2-192-15,-1-8-128 0,4-2 192 0,-1-5-192 16,3-5 0-16,0-1-144 0,1-5-16 0,2-2 0 16,1 0-736-1,2-6-160-15,1-1-32 0,1-5 0 0</inkml:trace>
  <inkml:trace contextRef="#ctx0" brushRef="#br0" timeOffset="154822.67">26069 13665 8287 0,'6'-9'736'0,"-2"0"-592"0,0 1-144 0,-1 4 0 0,0 0 3616 16,-1 4 688-16,1-3 144 0,3-2 32 0,3-1-576 0,3-5-128 15,4 0 0-15,4 0-16 0,1 1-2032 0,1-4-384 16,4 3-96-16,1 0-16 0,3-1-512 0,1-1-96 16,3-1-32-16,2-3 0 0,3 4-368 0,0-3-80 15,2 1-16-15,-1 1 0 0,0 2-128 0,-3 1 0 16,-1 3 0-16,-4 2 0 0,-1 0-176 0,-5 2-16 15,-1 4 0-15,-5 0 0 16,-5 2-1216-16,-3 0-240 16,-4 2-48-16,-2 1-16 0</inkml:trace>
  <inkml:trace contextRef="#ctx0" brushRef="#br0" timeOffset="155061.31">26065 13902 34095 0,'0'0'1504'0,"2"-3"320"0,0 3-1456 0,0-2-368 0,2 2 0 0,1 0 0 0,0-2 720 16,5 2 80-16,5-4 16 0,5 2 0 15,4-3-48-15,4 2-16 0,0 0 0 0,-1 2 0 0,-1 1-576 0,-1 0-176 16,-2-3 0-16,0 3 0 0,0-1 0 0,-1 1 0 15,2-2 0-15,-1-1-11760 16,2 2-2384-16</inkml:trace>
  <inkml:trace contextRef="#ctx0" brushRef="#br0" timeOffset="155567.51">26897 13820 36863 0,'-1'1'1632'0,"-1"1"336"0,-2-1-1584 0,2-1-384 16,-1 2 0-16,2-2 0 0,-2 1 256 0,0 2-16 0,-4 3-16 0,-4 0 0 16,-2 3-224-16,-5 5-208 0,-1-2 32 0,-2 4 16 31,-2 3-640-31,0-1-128 0,-1 4-32 0,2-2 0 0,-1 2 960 0,2 3 0 0,0-3 160 0,1 3-16 15,5-3 912-15,3-2 176 0,3 1 48 0,4-4 0 16,4 0-784-16,2-3-160 0,3-1-16 0,4-3-16 16,2-2-304-16,4 0 0 0,2-2 0 0,2-4 0 15,4-2 0-15,1-5 0 16,3-1 0-16,1-4 0 0,-1 0 128 0,0-3 32 16,-1-2 0-16,-3-1 0 0,-1-4-160 0,-2 2 0 0,-2-1 0 15,-5-1 0-15,-1-1 0 0,-2 3 0 0,-3-2 0 0,-2 1 0 0,0 0 0 0,-3 3 0 16,-1-3 0-16,0 3 128 0,-1 4 0 15,0-1 0-15,1 3 0 0,-2 4 0 0,1 2 0 0,0 3 0 16,-2 1 0-16,2 1 0 0,1 3-128 0,-1 2 0 16,1 0 0-16,1 1 0 0,0 0 0 0,1 2 0 15,0 1 192-15,2-3-64 0,1 4 272 0,0-1 48 16,1 2 16-16,0 1 0 0,1-2-160 16,2 1-48-16,1 3 0 0,0-1 0 0,1 1-16 0,0 1-16 15,0 0 0-15,-2 0 0 0,1 0-224 0,-2 1 176 16,0 0-176-16,-3 2 160 0,0 0-160 0,-3-3 0 15,-1 0 0-15,-1-1 0 0,0 1-128 0,-1-4-16 16,0 0 0-16,0-2 0 16,0 0-672-16,-1-4-128 0,2 1-16 0,-1-7-17984 0</inkml:trace>
  <inkml:trace contextRef="#ctx0" brushRef="#br0" timeOffset="155851.99">27411 13643 30399 0,'2'-2'2704'16,"-1"0"-2160"-16,1 2-544 0,-2 0 0 0,1 2 624 0,-1 0 16 0,2-2 0 0,1 3 0 0,-1 3 512 0,-1 1 96 0,1 6 32 0,-1 3 0 0,-1 5 48 0,0 1 16 15,0 4 0-15,1 5 0 0,2-1-736 0,-1 4-144 16,2 1-16-16,0-1-16 0,-1 1-432 0,1-4 0 15,0-1 0-15,1-2 0 0,-2-3 0 0,0-3 0 16,1-2 0-16,-2-3 0 0,0-1 0 0,0-3 0 16,-1-3 0-16,-2-1 0 15,-1-2-432-15,-1-1-160 0,-1-3-48 0,-1-3 0 16</inkml:trace>
  <inkml:trace contextRef="#ctx0" brushRef="#br0" timeOffset="156053.44">27123 13842 38703 0,'2'-2'1712'0,"-1"1"352"0,2-2-1648 0,0 3-416 16,2-2 0-16,0 0 0 0,1 0 368 0,6-2-16 16,6-2 0-16,8-4 0 0,6-2 80 0,4-1 16 0,1-1 0 0,2 2 0 15,1 1-144-15,1 4-32 0,2-2 0 0,0 6 0 16,0-1-64-16,-5 1-16 0,0 3 0 0,-3 0 0 15,-4-2-192-15,-4 2-160 0,-1 0 32 16,-2 0-18976-16</inkml:trace>
  <inkml:trace contextRef="#ctx0" brushRef="#br0" timeOffset="156508.47">28165 13928 38703 0,'-1'0'3440'0,"1"0"-2752"0,1 0-560 0,1 0-128 0,3 0 544 0,0 0 80 0,4-3 16 0,3 2 0 0,8-4-512 0,5 1-128 0,2-2 0 16,1 2 0-16,2-2 0 0,1 2 0 0,-1-2 128 0,-1 4-128 0,0-2 400 0,-1 0 16 0,0 2 0 0,-4 2 0 15,-3-4-208-15,-1 4-32 0,-4-2-16 0,-1-1-12896 32,-1 2-2592-32</inkml:trace>
  <inkml:trace contextRef="#ctx0" brushRef="#br0" timeOffset="156779.7">28150 14149 39615 0,'-2'2'3520'0,"2"-2"-2816"16,2 0-560-16,3 0-144 0,1-2 640 0,3-2 112 16,3 2 16-16,8-4 0 0,8-2-480 0,10-3-96 15,5 1 0-15,3 0-16 0,1 2 64 0,2 0 16 16,1 2 0-16,-2 0 0 0,1 2 176 0,-2-2 32 0,-2 3 16 0,-6 0 0 16,-3 0-288-16,-5 0-64 0,-5 3-128 15,-4-3 192 1,-4 2-896-16,-4 1-176 0</inkml:trace>
  <inkml:trace contextRef="#ctx0" brushRef="#br0" timeOffset="157335.97">29261 13690 35935 0,'9'-8'3200'0,"1"4"-2560"0,-4 0-512 0,-1 4-128 0,0-2 1328 0,4-2 240 0,6-2 48 0,10-7 16 16,8-1-720-16,4-3-144 0,4 1-16 0,-4 0-16 0,-4 4-240 0,-3 5-48 16,-3 0-16-16,-3 2 0 0,-3 4 64 0,0 1 16 15,-1 1 0-15,-2 2 0 0,1-1-208 0,0 2-48 16,1 0 0-16,0 2 0 0,1-2-256 0,-2 2 0 15,-1 2 0-15,-1 2 0 0,1 3 128 0,-2 0-128 16,-1 6 0-16,-4 2 0 0,-4 1 0 0,-3 4 0 16,-5 3 0-16,-7 2 0 0,-3-2 176 15,-5 5-176-15,-6 0 160 16,-4 1-160-16,-3 1 0 0,-3-2 0 0,0-2 0 0,-4 2 0 0,-2-1 0 0,-4 1 0 0,0-2 0 0,1-4 0 16,3-6 0-16,2-5 0 15,1-1 0-15,4-4 0 0,4-2 0 0,2-4 0 0,2-1 0 16,2-5 0-16,2-2 0 0,3-7 0 0,4-2 0 15,2-4 0-15,4-5 0 0,2-2 0 0,4-5 0 0,4-2 0 16,2-3 0-16,3 1-128 0,3 5 128 0,3 4 0 16,0 3 0-16,2 9 0 0,-1 2 0 15,3 4 0-15,2 4 0 16,2 0 0-16,4 4 0 0,3 2 0 0,3 3 0 0,1 3 0 0,-1 0 128 0,1 2-128 16,0 2 192-16,1 3-48 0,-3-1-16 15,-1 1 0-15,-3 1 384 0,-2-1 80 0,-2 0 16 0,-2 2 0 16,0-1-16-16,-2-2 0 0,2 1 0 0,-2-2 0 0,1 2-288 15,0-1-64-15,-1-2-16 0,-2 0 0 0,0-1-224 16,-2-1 0-16,1 2 0 0,-1-4 0 0,0-3-256 0,0-3-32 16,0-2-16-16,4-8-23744 15</inkml:trace>
  <inkml:trace contextRef="#ctx0" brushRef="#br0" timeOffset="174534.14">12748 11961 9215 0,'1'0'816'0,"0"-2"-656"0,0 2-160 0</inkml:trace>
  <inkml:trace contextRef="#ctx0" brushRef="#br0" timeOffset="175934.73">6917 14490 43311 0,'3'-3'3840'0,"-1"0"-3072"16,1-1-608-16,-1 4-160 16,1-2-1008-16,-1-1-224 0,3 0-48 0,2-5-16 0,2 0 1648 0,1-2 336 15,-1-3 64-15,-2 3 16 0,-1-1-320 0,-2 1-48 16,-2 1-16-16,0-1 0 0,-2-3-384 0,-2-3 0 16,1 1 0-16,-4-1 0 0,-2 0-128 0,-2 0 128 15,1 0 0-15,-5 4 0 0,1-3 0 0,-4 1 0 0,0 2 0 0,-3 2 0 16,-1 1 0-16,-2 2 0 0,1 2 0 0,-2 4 0 15,-1 1 0-15,-1 3 0 0,-1 4 0 0,0 5 0 16,2 4 0-16,-2 0 0 16,1 3 0-16,1 1 0 0,2 2 0 0,0 0 0 15,3 3 0-15,2 2 0 0,2 1 0 0,3-2 0 0,1 3 0 0,1 2 0 16,0 7-128-16,0-2 128 0,3 2 0 16,0-1 0-16,1 0 0 0,1-4 0 0,2-1 0 15,1-4 0-15,1-1-128 0,1-4 128 16,4-4 0-16,1 0 0 0,2-3 0 0,3-4 0 0,1-2 0 0,2-1 0 0,1-2 0 15,4 2 0-15,3-5 0 0,2-2 0 0,3-2 0 16,3-6 0-16,-1-4 0 0,2-2 0 16,-3-3 0-16,4-4 0 0,1 0 0 0,0-4 0 0,-2 1 0 15,-3 0 0-15,-1 3 0 0,-2-3 0 0,-5 2 0 0,-1 2 0 16,-3-1 0 0,-3-1 0-16,-1 2 0 0,-2 2 0 0,-3-3 0 15,-2 3 0-15,-2-2 0 0,-3-1 0 0,0 3 128 0,-3-4-128 0,-1-1 128 0,-3-1-128 16,0 0 192-16,-1-3-64 0,-1 5 0 0,2-2-128 15,-2 0 192-15,2 6-64 0,5 3 0 0,0 2-128 16,3 6 192-16,1 5-64 0,2 4-128 0,1 2-144 16,3 6 144-16,2 2-208 0,2 2 208 0,1 5 0 15,3 1 0-15,0 2 0 0,0-1 0 0,-1 3 0 16,3 5-128-16,-4-2 128 0,0 3 0 0,-2-4 0 0,-3 1 0 16,-2 0 0-16,1 2 0 0,-4 0 0 15,2-2 0-15,-1-1 0 0,-1-6 0 0,-1 4 0 0,2-1 0 0,-2 0 0 16,1 1 0-16,2-4 0 0,0 3 0 0,1-3 0 15,1-3-288-15,3 0-64 0,2 6-16 16,3-3-18496-16</inkml:trace>
  <inkml:trace contextRef="#ctx0" brushRef="#br0" timeOffset="176329.87">7430 15037 43311 0,'0'6'1920'0,"-1"-2"384"0,-1-2-1840 0,0-1-464 0,1-1 0 15,2 3 0-15,1-3-528 0,-1 1-208 0,1 4-32 0,2 1-16 0,4 2 592 0,1 4 192 0,1 4 0 0,1 3-160 0,-1 2 160 0,0 5 176 0,0 2-48 0,-1 1 0 0,1 3-128 0,-5-1 0 0,-2 1 0 0,-1-4 128 0,-2-3-128 0,-2 3 0 16,-1 1 0-16,-1-3 0 0,0 2 0 0,-2-3 0 0,0-2 0 0,0 1-18176 15</inkml:trace>
  <inkml:trace contextRef="#ctx0" brushRef="#br0" timeOffset="176707.93">8391 14360 43311 0,'0'-5'3840'0,"-1"4"-3072"16,0 1-608-16,0 1-160 16,1 2-496-16,-2-3-128 0,1 0-16 0,-1 0-16 0,-1 2 528 0,1-2 128 15,-1 4 0-15,-1-1 0 0,1 3 0 0,-1 0 176 16,-2 1-48-16,0 6 0 0,-2 0 0 0,0 5 0 16,-2 4 0-16,-1 4 0 0,-1 0-128 0,-1 7-176 15,-4 2 48-15,-1 3 0 0,0 1 128 0,-2-5 0 0,0 3 0 0,-2-1 0 16,1-1 224-16,-1-4 32 15,-1-5 0-15,1 0 0 0,-1 1 32 0,0-7 16 16,4-2 0-16,0-2 0 0,2-3-304 16,-1-6 0-16,5-1 0 0,2-6 0 15,2-4-304-15,2-3-160 0,2-5-48 0,1-4-18320 0</inkml:trace>
  <inkml:trace contextRef="#ctx0" brushRef="#br0" timeOffset="176961.01">7915 14254 43311 0,'0'5'1920'0,"-1"-1"384"0,-2 2-1840 0,3-4-464 0,2 2 0 0,0-3 0 0,2 4 0 0,1 5-336 16,6 0 48-16,5 9 16 16,6-1-400-16,4 2-80 0,3 2-16 0,2 3 0 0,0 1 768 0,-3 1 0 15,-3-5 0-15,-1 4 0 0,5 3 0 0,-2-1 0 16,2 3 0-16,-5-7 0 0,-4-3 448 0,2 1 0 15,3 0-16-15,1 3 0 16,0 1-432-16,-4-1 0 0,-1-3 0 0,-2 0 0 0,1 0 0 0,-4 1 0 16,0-1 0-16,-1-4-12224 15,-3 2-2480-15</inkml:trace>
  <inkml:trace contextRef="#ctx0" brushRef="#br0" timeOffset="177463.16">8807 14823 43311 0,'-6'10'3840'0,"-2"-2"-3072"0,3-4-608 0,3-1-160 0,0-1 832 0,0 4 144 0,-2 2 32 0,-3 8 0 0,1 5-1584 0,2 1-304 0,3 0-64 0,1 3-16 0,3-1 384 0,0 3 80 0,1-1 16 0,-1 0 0 0,0 1 208 0,-2 1 32 15,0 2 16-15,-1 1 0 0,0 0 224 0,-1-3 0 16,0-2 0-16,0-1 0 16,-1-5-832-16,2-2-128 0</inkml:trace>
  <inkml:trace contextRef="#ctx0" brushRef="#br0" timeOffset="177784.15">9596 14149 48831 0,'-4'25'2176'0,"-1"-9"432"0,-1 2-2096 0,2-7-512 0,2-2 0 0,3-3 0 0,0 4 0 0,0 6 0 15,2 11 0-15,3 8 0 16,5 1-1152-16,0 1-256 0,0-2-32 0,-1-1-16 16,-2 2 704-16,-3-5 144 0,-3-2 32 0,-2 0 0 15,-1 5-144-15,-3 0-32 0,2-2 0 16,-3-2 0-16,0-3 480 0,0-2 80 0,0-5 32 0,0-7 0 15,0-2-512-15,-1-1-96 0</inkml:trace>
  <inkml:trace contextRef="#ctx0" brushRef="#br0" timeOffset="178027.19">9268 14436 50687 0,'-1'10'2240'0,"1"-7"464"0,0 1-2160 0,2-1-544 0,3-3 0 0,1-3 0 0,4 2 0 0,6-2 0 16,10-3-240-16,11-1 80 15,12-6-384-15,0 2-80 0,-2 4-16 0,-4-2 0 0,-1 3 128 16,-2-1 32-16,-4 3 0 0,-4-1 0 0,-2 4 112 0,-2 1 32 0,-1 0 0 0,-1 4 0 16,0-2-288-16,-2 2-48 0,0 2-16 0,-1-2 0 15,-4 2-496-15,0 0-96 16,1 1-32-16,-3 2 0 0</inkml:trace>
  <inkml:trace contextRef="#ctx0" brushRef="#br0" timeOffset="178594.68">10888 14196 41471 0,'-6'0'3680'0,"-2"0"-2944"0,2-3-592 0,2 1-144 15,1 1 320-15,-4-2 48 0,-4 1 0 16,-7-3 0-1,-6 0-1248-15,-3 1-240 0,-1 4-48 0,0 0-16 0,1 6-384 16,-1 3-80-16,-1 5-16 0,-2 4 0 0,1 4 1152 0,-3 3 208 0,1 5 48 0,1 1 16 16,3 3 560-16,1 2 128 0,1 4 0 0,3-1 16 15,5-1 992-15,3-4 192 16,3 1 32-16,4-3 16 0,3-6-880 0,5-4-176 31,2-1-48-15,1-5 0-16,3-1-304 0,1-5-64 0,1 0-16 0,1-6 0 0,3-2-208 0,-1-4-256 0,2 0 48 0,0-4 16 0,3 0-224 0,2-6-32 0,-1-1-16 15,2-3 0-15,-1 0 240 0,0-2 48 0,1-5 16 0,1-3 0 0,1-2 160 0,0-1 0 16,-1 1 0-16,0-3 128 0,-2 0 64 0,0 1 0 16,-4 0 16-16,-2 1 0 0,-4 3-208 0,0 8 0 15,-1 2 0-15,-2 3 0 16,1 7 0-16,-1 2 0 0,-2 2 0 0,-1 2 0 0,-1 6 272 16,1 0 64-16,-1 4 16 0,0 2 0 0,0 3 160 15,-1 3 48-15,3 3 0 0,-2 2 0 0,3 2-112 0,-2 0-32 16,2-1 0-16,-2 2 0 0,2 3-16 0,0 2 0 15,-2 1 0-15,1-3 0 16,-3 0-400-16,-2-2 0 0,0 2 0 0,-3-6 0 0,-2 4-160 0,-2-2-112 16,-2 1-32-16,0-1 0 15,1-2-768-15,-1 2-144 0</inkml:trace>
  <inkml:trace contextRef="#ctx0" brushRef="#br0" timeOffset="179133.36">11023 14908 40031 0,'5'3'880'0,"-4"-6"176"0,-1 2 32 0,-1-1 48 0,-1-2-912 0,2 1-224 0,0 0 0 0,0-4 0 0,0-2 288 0,2-6 16 0,4-4 0 0,1 2 0 0,6-2-304 0,0 1-272 0,3-1 48 0,2 3 16 0,0-2 208 0,1 4 0 0,0-1 192 0,0 5-192 15,-1 0 192-15,1 4-192 0,0 2 192 0,-3 4-192 0,0 2 128 0,-3 3-128 16,0 0 0-16,-3 3 0 0,-2 2 0 0,-2 5 0 0,-2-3 128 0,-3 4-128 15,-1-3 0-15,-2 3 0 16,-3-3 0-16,-2 4 0 0,-2 0 0 0,-1-1 0 16,0 0 0-16,0-2 0 0,-2 0 0 0,2 0 0 15,0-2 0-15,-1 1 0 0,-1 2 320 0,-1-2 16 0,1-3 0 0,-3 0 0 16,-1 1-144-16,-1-1-16 0,-1 0-16 0,0 5 0 16,-2-2-160-16,-4 6 0 0,-1-1 0 0,-4 2 0 15,1 3-128-15,-1-2-16 0,3-2 0 16,1 0 0-16,3-1-16 0,5-4 0 0,3 1 0 0,6-5 0 15,3-3 480-15,3-1 112 0,6-1 16 0,2-1 0 16,3-3 0-16,3 2 0 0,3-3 0 0,4 0 0 16,2 2-448-16,2-2-256 0,2 4 48 15,2-2 0-15,2 0-32 0,-2 0 0 0,0 4 0 0,-1-3 0 16,0 0 112-16,-1 1 128 0,1 0-208 0,0 1 80 16,-2-4-560-16,1 2-96 0,0-1-32 15,-2-1-17520-15</inkml:trace>
  <inkml:trace contextRef="#ctx0" brushRef="#br0" timeOffset="179518.33">12263 14076 43311 0,'-9'19'1920'0,"1"-6"384"0,-2 0-1840 0,2-5-464 0,3 0 0 0,2-5 0 0,-2 8 192 0,-6 3-64 0,-7 14-128 0,-3 7 192 0,-4 6-352 0,1 0-80 0,0 0-16 0,0-2 0 0,-2 7 256 0,-3-2 0 0,-1 2 0 0,1 0 0 0,-2-2 0 0,0-3 0 0,4-2 0 0,0-4 0 15,1 0 432-15,0-7 128 0,0 0 16 0,2-5 16 16,2-2-368-16,2-1-80 0,0-1-16 0,3-6 0 16,-2-2-720-1,2-5-160-15,1-2-16 0,-1-8-18624 16</inkml:trace>
  <inkml:trace contextRef="#ctx0" brushRef="#br0" timeOffset="179744.29">11588 14219 45151 0,'1'5'2000'0,"-1"-1"416"0,1-4-1936 0,2 3-480 0,0-3 0 0,2 1 0 0,4 1 176 0,3 1-176 16,8 0 192-16,9 4-192 15,5 0-256-15,3 4-144 0,0 5-48 0,-2 2 0 0,0 3 224 0,-3 3 32 16,2 5 16-16,-3 5 0 0,0 2 176 0,-5 1 0 16,-2-2 0-16,-5 3-128 0,0-3 128 0,-5 1 0 15,-2-2 0-15,-3-1 0 16,-4-2-400-16,-3-4-48 0,-1-1-16 0,-2-7-12048 16,-1 0-2400-16</inkml:trace>
  <inkml:trace contextRef="#ctx0" brushRef="#br0" timeOffset="180257.09">12204 14828 37775 0,'3'-3'3360'0,"1"0"-2688"16,-2 0-544-16,1-1-128 0,-1 2 128 0,2-2-128 16,3-2 192-16,5-4-64 15,2-2-1536-15,1 0-320 0,-1 2-64 0,-2 3-16 0,-2 4 1808 0,0 0 400 16,0 3 64-16,0 1 16 0,0 1 1248 0,0-2 256 15,1 0 64-15,1 0 0 0,0 3-1200 0,0-3-224 16,-1 0-48-16,-1 2-16 0,0 0-400 16,-3 1-160-16,-1 0 128 0,-2 6-128 0,-2-2 0 0,0 2-192 15,-2-2 0-15,-3 6 16 0,-2 2-80 0,-2 4 0 0,-6 6-16 16,-1 4 0-16,-4-1 272 0,0 1 0 0,-2-1 0 16,-1-2 0-16,1-1 0 0,0-3 0 15,2 3 0-15,0-2 0 0,2-2 608 0,4-2 80 0,2-2 16 16,3-2 0-16,0-3-256 0,4 2-64 15,2-4 0-15,1 1 0 0,2-1-256 0,0 0-128 0,5 0 128 0,-1 2-128 16,2 0 0-16,2 2 0 0,0 1-224 0,3 1 80 16,0 0-16-16,2 0 0 0,1 2 0 0,0-5 0 15,0 0 160-15,2-1 0 0,1 0 0 0,5-2 0 16,-1 0 0-16,1-4-128 0,1-2 128 0,-2-2-128 16,2-2-448-1,-3-4-96-15,-1-2-16 0,-2-2-18368 0</inkml:trace>
  <inkml:trace contextRef="#ctx0" brushRef="#br0" timeOffset="181052.92">12650 14281 39615 0,'4'-5'3520'0,"1"0"-2816"0,0 0-560 0,1 2-144 0,0-1-224 15,3 2-80-15,9-7-16 0,9-2 0 0,9-4-64 0,7 3-32 0,-1 4 0 0,2 2 0 0,0 3 1008 0,0 6 208 0,-1 3 32 0,-1 5 16 0,-1 2-384 0,-3 1-80 0,-3 3 0 0,-3-5-16 16,-1 2-240-16,-4-3-128 0,-2 0 128 0,-3-3-128 16,-2-1 0-16,-3-1 0 0,-2-2 0 0,-3-2 128 15,-1-1-128-15,-1-1 128 0,-2-1-128 0,-2-1 128 16,-1 0-1152-16,0 0-208 15,-3-2-48-15,-1 2-16048 0</inkml:trace>
  <inkml:trace contextRef="#ctx0" brushRef="#br0" timeOffset="181443.43">12729 14547 46991 0,'-4'10'2080'0,"1"-6"432"0,0-2-2000 0,2-2-512 0,2 0 0 0,2-3 0 16,2 0-320-16,2-4-176 0,7-2-16 0,5-6-16 16,11-1-816-16,3 0-144 0,2 4-48 0,2 2 0 15,2 2 320-15,0 6 64 0,-2 4 16 0,0 2 0 0,-1 3 992 0,-1 5 144 0,-2-3 128 0,-3 1-128 16,-2 3 736-16,-3-3 48 0,-2 2 16 0,-1-3 0 0,-4-2-304 0,-1 2-64 15,-1-3-16-15,-1-2 0 16,-1-1-992-16,-1 0-208 16</inkml:trace>
  <inkml:trace contextRef="#ctx0" brushRef="#br0" timeOffset="182117.97">14139 13884 43311 0,'1'3'1920'0,"-1"-7"384"0,1 0-1840 0,0-1-464 0,2-1 0 0,1 3 0 15,1-7 0-15,3-3-128 0,7-9-16 0,4-5 0 16,3 0-1360 0,0 2-272-16,-2 6-48 0,-3 6-16 0,-2 4 1360 0,-1 5 272 0,-2 4 48 0,-2 4 16 15,1 0 1264-15,-1 6 256 0,0 5 48 0,0 1 16 0,0 0-608 0,0 2-128 16,-1 1-32-16,0-3 0 15,0 2-224-15,-2-2-64 0,-1 1 0 0,1 1 0 16,-1-2-192-16,-1 4-64 0,0 2 0 16,-2 5 0-16,1-1-128 0,-3 3 0 0,-1 2 0 0,-3 3 0 0,-1 1 0 15,-5 0 0-15,-1 3 0 0,-3-3 0 0,-5 0 0 16,-1-1-144-16,-1-1 144 0,-4 1-208 0,0 0 208 0,-2-2 0 16,0-1 144-16,-3 1-144 0,-2 1 432 15,3-5-16-15,2-3 0 0,1-3 0 0,2-3-224 16,0-3-64-16,4-3 0 0,-1-3 0 0,0-1-128 0,1-3 128 15,1 0-128-15,-1-3 128 0,1-2-128 0,-1-2 0 16,-2-2 0-16,1-3-176 0,3-3 176 0,1-1 0 16,2 1 0-16,1-6 0 0,2 1 0 0,3-4 0 15,2 1 0-15,2 1 0 0,4 2 0 0,2 0 176 16,3 2-48-16,2 2 0 0,2 1-128 0,-1 2 0 16,3 2 0-16,2 1 0 0,2 3 0 15,1 1 0-15,2 0 0 0,3 3 0 0,2 4 128 16,3 0 0-16,3 5 0 0,1 3 0 0,1 1-128 0,-1 0 0 0,-1 0 0 15,-2 3 0-15,1 1 336 0,-2 1 48 0,0-3 0 16,-1 2 0-16,1-4 64 0,-1-1 0 0,0 1 16 0,-2-3 0 16,-2 0-208-16,-2-3-32 0,-2 2-16 0,-2-3 0 15,-1-3-368-15,-4-2-80 16,-2-4-16-16,-3 0 0 16,0-4-736-16,-2-2-160 0,-1-3-16 0,-2-4-20208 0</inkml:trace>
  <inkml:trace contextRef="#ctx0" brushRef="#br0" timeOffset="184583.37">12976 12433 3679 0,'4'-3'320'0,"-1"2"-320"0,-2-2 0 0,0 3 0 0,-1 0 544 0,0 3 32 0,-1-3 16 0,0 1 0 0,-1 2-464 0,-1 0-128 0,-2 3 0 0,5-6 0 0,0 0 400 0,-20 21 64 0,14-13 16 0,0-2 0 0,1 0 1056 0,0-2 192 0,2 1 64 0,2-5 0 16,1 0 512-16,2 0 96 0,2-3 32 0,1-3 0 16,1 0-192-16,0-1-48 0,2-2 0 0,-1 3 0 0,1-4-1040 15,-2 4-224-15,0 0-32 0,-2 2-16 0,-1 4-480 0,-1-3-80 16,-2 6-32-16,-3 1 0 16,1-1 96-16,-2 3 32 0,0 3 0 0,-1-3 0 15,2 0-288-15,-1 1-128 0,0-1 128 0,3-2-128 0,0-1 752 16,1-3 64-16,1 0 16 0,3 0 0 0,-1-2-288 0,2 1-48 15,3-3-16-15,0-2 0 0,2-3-208 16,0 0-32-16,1 2-16 0,-1-2 0 0,0 3-224 0,-2 0 0 16,-1 1 0-16,-3 2 0 0,-2 3 0 0,-1 0 0 15,-2 0 0-15,-1 0 0 16,-1 3 0 0,-2 1 128-16,0-1-128 0,-1 4 0 0,0-5 144 15,0 2-16-15,1-2 0 0,1-2 0 0,0 1-128 0,1-1 160 16,0-1-160-16,2-1 160 0,2-2-160 0,-1-2 128 0,1 0-128 0,2-4 128 0,-2-1 0 15,0 0 0-15,1-2 0 0,-2 1 0 0,-2 2-128 0,0-2 0 16,-2 2 0-16,-2 1 0 0,-1 3 0 0,-3-2 0 16,0 3 0-16,-3 2 0 0,1 3 224 0,-3-3 16 0,0 6 0 15,-1-3 0-15,2 0-240 0,-1 2 0 0,0-2 0 0,0 0 0 16,3 0 208-16,1-2-48 0,2-2-16 16,-1-1 0-16,3-1-144 0,-1-4 192 0,2 0-192 0,-1-5 192 15,0 2-48-15,0-3 0 0,0-3 0 0,0 3 0 16,0-3-144-16,-1 3 0 0,1-2 0 0,0 2 0 15,-2-3 0-15,2 2 0 0,-5 0 0 0,4 0 0 16,-2 4 224-16,0-3-32 0,-1 3-16 0,0 1 0 16,0 2-176-16,-1-2 0 0,0 2 144 0,0-2-144 15,-1-1 0-15,-1 1 128 0,2 2-128 0,0-2 0 16,1 2 0-16,0-3 0 0,1 3 0 16,0-2 0-16,0 2 0 0,1-1 0 15,2 1 0-15,0 3 0 0,0-4 0 0,1 1 0 0,0 2 0 0,0 0 0 0,-2 4 0 16,1-1 0-16,1 4 0 0,-3 1 0 0,1 0 0 0,-2 1 0 15,1 4 0-15,0-1 0 0,1-1-224 0,-1 2-16 16,3-1 0-16,1-2-13488 16,0 2-2704-1</inkml:trace>
  <inkml:trace contextRef="#ctx0" brushRef="#br0" timeOffset="186255.21">13354 13618 12895 0,'-5'3'1152'0,"1"-1"-928"0,0 0-224 0,2-2 0 0,0 0 2672 0,2-2 480 0,0 2 112 0,-1-2 0 0,1-1-2432 0,-1 0-480 0,0-3-96 0,-1-3-32 16,4 4-1712-16,-4-1-352 0,1 0-64 0,0 3-16 16,0-1 1168-16,-2 4 240 0,0 0 32 0,-1 2 16 0,-2 3 976 0,0-2 208 15,-2 6 48-15,-1-2 0 0,0 6 864 0,-1-3 176 16,-3 4 48-16,1 0 0 16,-3 5-784-16,-1-3-160 0,0 5-16 0,-3-1-16 0,1-1-144 15,1 2-32-15,0-2 0 0,1-3 0 0,2-2-48 16,-1 0-16-16,1-1 0 0,1 0 0 0,0-4 128 15,-2 3 0-15,-1 2 16 0,-2 0 0 0,0 0-208 0,0 3-64 16,-4 1 0-16,-3 1 0 0,-2 3-80 0,-2-2-32 16,-3 4 0-16,-1 1 0 0,-2 1-208 0,0-1-64 0,1 1 0 15,2-1 0-15,3 0-128 0,4-3 0 0,4 0 0 16,4-5 0-16,5-2 0 0,3-3 0 16,3-2 0-16,3-6 0 15,5 0 0-15,3-8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15:28:26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19456 9831 41471 0,'-1'-13'3680'0,"1"1"-2944"0,2 5-592 0,2 0-144 0,1 1 0 0,0-6 0 0,5-8 0 0,7-15 0 0,8-8 0 0,8-8 0 0,8 1 0 0,2 2 0 0,3 3 0 0,3 4 0 0,5 0 0 0,2 3 0 0,5 1 0 0,1 2 128 16,3 3-128-16,1 4 192 0,1-1-192 0,-2 5 0 16,0 1-160-16,-5 5 160 0,-3 4 0 0,1-2 0 15,0 1-128-15,-1 2 128 0,-5 2 0 0,0 1 0 0,0 2 0 16,0 0 0-16,2 4 0 0,2 0 0 0,-2 4-160 0,-1 4 160 16,2 2 0-16,-3 0 0 0,1 7 160 0,-4 0-160 15,1 6 128-15,-3-1-128 0,-1 2 0 0,-2 2 0 16,-1 3 0-16,-2-3 0 0,-1 3 0 15,-3 1 0-15,-4-1 0 0,-2-2 0 0,-2 2 0 0,-5-3 0 16,0 1 0-16,-3-2 0 0,-1-2 0 16,-2 0 0-16,1-1 0 0,-1 0 0 15,2-2 0-15,-1-1 0 0,0-3 0 0,2 0 0 0,2-2 128 16,0-2-128-16,1 0 288 0,-2-5 0 0,0-2 0 0,1-1 0 16,-1-4-288-16,-2 1 0 0,-3-4-176 0,-2-1 176 0,-2-5 0 15,-4 0 0-15,-3-3 0 0,-3-3 0 0,-5-3 144 16,-3-4 144-16,-3-2 32 0,-5-6 0 15,-1 2-48-15,-5-3 0 0,-2-3 0 0,-2 3 0 0,0 1-64 16,-1 2-16-16,-4-3 0 0,1 0 0 0,-1 3-32 0,2-1-16 16,0 1 0-16,1 3 0 0,3 3-144 0,1-2 0 15,1 3 0-15,1 3 128 0,2 2-128 0,0 2 0 16,2-1 0-16,0-1 0 0,3 8 0 0,2 1 0 16,4 3 0-16,2 2 0 15,3 6 0-15,2 3 0 0,3 0 0 0,2 5 0 16,4 3-128-16,3-1 128 0,5 2 0 0,3 4 0 0,3 0 0 0,5 0 0 15,2 3 0-15,3 1 0 0,5 2-128 0,-1 1 128 16,3 1 0-16,-7 1 0 0,-3-6 0 0,0 6 0 16,0 4 0-16,-2-1 0 0,-3 0 0 15,-3-2 0-15,-3 2 0 0,-3-2 0 0,-2 2 0 16,-1 0 0-16,-3 1 0 0,-1-4 0 0,-2 3 0 0,0-4 0 0,-2-1 0 16,-1 3 0-16,-1 3 0 0,-3-5 0 0,-1 2 0 0,0-4 0 15,-3 3 0-15,1 1 0 0,-2-4 0 0,-2 3 0 16,-1-3 0-16,-5 1 0 0,-1-1 0 15,-2 0 0-15,-4 3 0 0,-4-3 0 0,-3 0 0 0,-4 1 0 16,1-2 0-16,-11 2 0 0,-8 4 0 0,-10 6-13568 16,-8 5-2640-16</inkml:trace>
  <inkml:trace contextRef="#ctx0" brushRef="#br0" timeOffset="6643.95">11295 14655 34095 0,'-9'-4'3024'0,"3"-1"-2416"0,3 4-480 0,3-2-128 0,2 1 768 0,-2-2 128 0,0-2 16 0,0-4 16 0,3-6-928 0,6-3-224 16,5 0-32-16,4 0 0 15,3-2-640-15,5-1-144 0,4-2-32 0,1 2 0 16,0 0 512-16,-3 1 112 0,-1 2 0 0,-1 2 16 0,-2 2 432 0,-1 2 0 15,1-2 0-15,-1-1 0 16,-1 3 640-16,3 0 96 0,2-5 32 0,4-1 0 0,3-1 448 0,3-4 112 16,5 1 16-16,5-4 0 0,4-2-704 0,5 1-144 15,6-2-32-15,0 2 0 0,-4 0-464 0,4 2 0 16,7-2 0-16,-6 2 0 0,-2 7 0 0,6-3 0 0,8 4 0 0,3-2 0 16,-1 1 0-16,-6 1 0 0,-4 4 0 15,-1 2-160-15,-4 6 160 0,-2-1 0 16,-2 1 0-16,0 0 128 0,0 0-128 0,2 0 0 0,2 2 0 15,3 0 128-15,4 4-128 0,2 0 0 0,1 0 0 16,2 0 0-16,0 0 0 0,3 0 0 0,1 1 0 0,-1 4 0 16,0 5 192-16,-4 0-16 0,-7-1-16 0,-1 1 0 15,1 0-160-15,-3 0 0 0,0 4 0 0,-5-1 0 16,-1 3 0-16,-5-3 0 0,-3 2 0 0,-4-2 0 16,-2 0 0-16,-2 0 0 0,-3 3 0 0,-3 2 0 15,-4-2 240-15,-4 7 64 0,-1-1 16 0,-3-1 0 0,0-1 160 16,-2-1 32-16,0 2 16 0,-2-2 0 0,2 3-368 15,1-2-160-15,1-4 128 0,-2 3-128 0,0-6 0 0,-1 2 0 16,0-3 0-16,-3-2 0 0,-2-3 0 0,-2-1 0 16,-1 0 0-16,-4-4 0 0,-2 2 0 0,-2-3 128 15,-3 2-128-15,-1-3 128 0,2 0-128 0,-5-3 0 16,1 2 0-16,-2-5 0 16,0 0 464-16,-2-4 64 0,0-5 16 0,-2-4 0 15,1 2-224-15,0-8-64 0,-2-1 0 0,1-4 0 0,1 1-256 16,2-6 0-16,-1-5 0 0,1-1 0 0,0 0 0 0,0 1 0 15,1 1 0-15,-1 7 0 0,3 7 0 0,-2-1 0 16,1 0 0-16,-1 1 0 0,-1 6 0 16,0-2 0-16,-1 4 0 0,0 1-144 0,-2 4 144 15,-1 2 0-15,0-2 0 0,-4 2 0 0,1 1 0 0,-2-1 0 0,1 0 0 0,-1 2 0 16,-1-2 0-16,3 0 0 16,1 4 0-16,1-3 0 0,4 2 0 0,-1 2 0 15,5 4 0-15,1 1 0 16,1 3 0-16,1 3 0 0,3 7 0 0,1 0 0 0,1 6 0 0,0-1-128 15,3 5 128-15,1 1 0 0,1 0 0 0,0 3 0 0,2-1 0 0,1 3-128 16,0-7 128-16,-1 0 0 0,3 0 0 0,2-1 0 16,0 2 0-16,1-4 0 0,-1 0 0 0,1 0 0 15,2 0 0-15,-1 0 0 0,-2-1 0 16,-1 2 0-16,1 1 0 0,-3 1 0 0,-1 1 0 0,-1-1 0 16,-1 0 0-16,-1-2 0 0,-1 2 0 0,-1 3 0 0,-2-4 0 15,-3 3 0-15,1 0 0 0,-4 1 0 16,-1-3 0-16,-1-2 0 0,-3 1 0 0,1-1 0 15,-5-2 0-15,1 1 0 0,-2-3 0 16,-1 0 0-16,-1 0 0 0,-1-2 176 0,1-3-48 16,-2-1 0-16,0-3 112 0,-4-1 16 15,1-1 0-15,-2-1 0 0,-1-4-400 0,-10 0-80 0,-17-4-16 0,-21-4-21008 16</inkml:trace>
  <inkml:trace contextRef="#ctx0" brushRef="#br0" timeOffset="15098.24">28587 9844 1839 0,'5'-10'160'0,"-2"3"-160"16,0-3 0-16,0 4 0 0,0 0 2928 0,-1 0 544 0,1-1 112 0,2-5 32 0,1-6-4000 0,1-5-816 0,1-5-144 0,-4 2-48 0,-3 1 1392 0,-2 7 160 0,-4 1 96 0,-3 4 0 0,-2 1 2464 0,-1 2 480 0,-1 1 112 0,-3 3 16 0,-1 0-512 0,0 2-112 0,-2 4-16 0,0 0 0 0,-1 0-1392 0,-2 1-272 0,-1 5-64 0,0 1-16 0,-2 4-768 0,0-1-176 0,-2 2 0 15,-3 1 0-15,1 4 0 0,-2 1 0 0,-1 4 0 0,3 1 0 0,1 1 0 0,1 2 176 0,2 2-48 0,3 0-128 0,4 0 752 0,3 1 32 0,4 1 16 0,3 0 0 16,4-1-432-16,3-1-96 0,5 1-16 0,3-3 0 0,3 1-256 16,1-1 0-16,4-1 0 0,2-6 0 15,1 1 0-15,2-1 0 0,3-1 0 16,1-4-144-16,3 1 0 0,2-2 0 0,1-1 0 0,1-3 0 15,1 0-1072-15,2-4-192 0,1 0-64 16,0-1-14512-16</inkml:trace>
  <inkml:trace contextRef="#ctx0" brushRef="#br0" timeOffset="15414.26">29309 10064 41471 0,'-10'4'1840'0,"4"2"368"0,1-2-1760 0,2 1-448 0,3 1 0 0,1-2 0 0,1 2 208 0,-1 6-32 0,1 6-16 16,2 9 0-16,1 8-160 0,-1 3 0 0,0 3 0 0,-3-3 0 15,1-3 0-15,-1-1 0 0,-1-1 0 0,2-5 0 16,-1-2 0-16,0-3-176 0,0 0 176 0,1-4-12464 16,0 0-2400-16</inkml:trace>
  <inkml:trace contextRef="#ctx0" brushRef="#br0" timeOffset="15931.64">28673 10985 35935 0,'-7'-7'3200'0,"1"1"-2560"0,2 2-512 0,1 2-128 0,2 1 208 0,-1-2 32 0,-5-3 0 0,-4-4 0 16,-2-2-240-16,-5-4 0 0,0 0 0 0,-2 1 0 16,0 1 0-16,-1 6 0 0,0-1 0 0,0 5 0 0,0 4 0 15,-1 4 272-15,0 5-48 0,-3 3-16 0,1 6 176 0,0 2 48 16,-1 1 0-16,2 3 0 0,-1 3-256 0,3 1-48 15,2 1-128-15,3-3 192 0,3 2-192 0,0 1 0 16,4 2 0-16,1-3 0 0,3 4 0 16,1-3 0-16,3 3 0 0,2-6 0 0,3 1 0 0,2-5 0 15,3 3 0-15,3-2 0 0,4 0 0 0,4-2 0 16,4-5 0-16,3-3 0 0,1-1 0 0,3-6-128 16,3-1 128-16,0-3-17488 0</inkml:trace>
  <inkml:trace contextRef="#ctx0" brushRef="#br0" timeOffset="16365.63">29108 11330 36863 0,'-3'-4'3264'0,"1"0"-2608"0,5-1-528 0,1 4-128 16,-1-2 784-16,4-3 128 0,1-1 32 0,5-6 0 16,6-3-784-16,6-5-160 0,4 2 0 0,-1 3 0 15,0 1 0-15,-2 5 0 0,-1 0 0 0,-3 4-144 16,-1 3 144-16,-1 0 0 0,-1 0 0 0,-3 6 0 0,-3-2 0 0,0 1 176 16,-5 4-48-16,-1-2 0 15,-5 2-128-15,-1 1 160 0,-4 1-160 0,-4 2 160 0,-2 0-32 0,-6 5 0 16,-3 1 0-16,-4 2 0 0,-6 5-128 0,-8 3 0 15,-4 5 0-15,-3-2 128 16,0 5-528-16,-3-1-112 0,-1 4-32 0,5-2 0 16,5-3-1104-1,7 0-208-15,5-1-64 0,8-3 0 0,6-5 3168 0,5 1 624 16,6-4 128-16,5 1 32 0,5-1-1424 0,3-1-288 0,6-1-48 0,2-2-16 16,4 0-256-16,2-2 0 0,2 3 128 0,4-4-128 0,1 0 0 15,2-1 0-15,5 1 0 0,0-1 0 0,1-2 0 0,2-2 128 16,4 0-128-16,4-2 160 0,4 2-160 0,1-3 0 15,1-2 0-15,1 0 0 16,-1-2-1216-16,-1-2-192 0</inkml:trace>
  <inkml:trace contextRef="#ctx0" brushRef="#br0" timeOffset="19009.3">3410 14743 27647 0,'-2'-7'2448'0,"1"2"-1952"0,2 2-496 0,0 0 0 15,2 2 0-15,0-4-256 0,2-2 16 0,0-3 16 0,4-6-1360 0,0-3-272 0,0 4-48 0,-1 2-16 0,-3 0 336 16,-3 5 64-16,0 1 16 0,-5 3 0 0,1 1 1760 0,-5 3 368 0,0 1 64 0,-2 4 16 16,-1 5 2016-16,-1 2 416 0,-1 5 64 0,0 1 32 0,-1 4-736 0,1 4-160 15,-1 3-32-15,0 2 0 16,1-3-1152-16,-2 7-256 0,0-1-32 0,1 2-16 0,0-2-528 16,0 4-96-16,-3 13-32 0,-3-1 0 15,2 4-192-15,-3-4 0 0,0 2 0 0,0-1 0 0,-1-2 0 16,-1 2 0-16,0-4 0 0,-3-1 0 0,2 0 0 0,-2-4 0 15,1-4 0-15,2-1 0 0,1-5 0 0,1-1 0 16,3-5 0-16,2-5 0 0,2-1 0 0,0-8-128 16,2-6 128-16,1-4-18048 0</inkml:trace>
  <inkml:trace contextRef="#ctx0" brushRef="#br0" timeOffset="19395.84">3138 14655 31327 0,'-2'-4'1392'0,"-1"4"272"0,2 0-1328 0,1 0-336 0,3 1 0 0,-1 2 0 0,2 0 0 0,3 4 0 0,3 3 0 0,6 4 128 0,5 5-128 0,2 1 0 0,-1-2 0 0,0 1 0 16,-2 3 0-16,-2 0 0 0,1 4 192 0,-3-1-64 16,-2 1 688-16,-5 2 144 0,1 3 16 0,-2 5 16 0,-2 5 336 0,0 2 64 15,-1 4 16-15,0 4 0 0,0 0-1040 0,0-3-208 16,1-1-32 0,2-3-128-16,-1-2 0 0,2 2 0 0,1-3 0 0,-1-3 0 0,3-3 0 0,0-5 0 15,-1 3 0-15,1-9 0 0,1-1 0 16,-3-4 0-16,0-3 0 0,-2-1 0 0,-2-5 0 0,-2-2 0 15,-1-2 0-15,-3-4 0 0,-3-2 0 0,-3-2-176 16,-2-2 32-16,-3-3 0 16,-1-2-1760-16,-4-3-336 0</inkml:trace>
  <inkml:trace contextRef="#ctx0" brushRef="#br0" timeOffset="19633.47">2870 15514 33167 0,'5'0'1472'0,"1"0"304"0,0 0-1424 0,2 0-352 0,-1 0 0 0,-1-2 0 0,5-1 208 0,7 2-16 0,10-5-16 15,12 0 0-15,7-4-176 0,0-3 0 0,-3 1 0 0,-4-4 128 16,-2 1-128-16,-2 1-176 0,-5 2 48 0,-3-1 0 31,-2 4-1408-31,-3-1-288 0</inkml:trace>
  <inkml:trace contextRef="#ctx0" brushRef="#br0" timeOffset="20102.66">3932 15195 36863 0,'18'-4'3264'0,"-1"2"-2608"0,-4-1-528 0,-3 2-128 0,0-1-768 0,6-1-192 0,14 0-48 0,13-7 0 0,13 1-1888 0,0-1-384 0,-5 0-80 0,-11 4-16 0,-10 0 2752 0,-7 2 624 0,-5 2 0 0,-6-2 0 0</inkml:trace>
  <inkml:trace contextRef="#ctx0" brushRef="#br0" timeOffset="20325.41">3802 15499 28559 0,'-11'3'2544'0,"4"-2"-2032"0,2 0-512 0,5 1 0 16,4-2 3136-16,2-2 544 0,5 0 96 0,5-1 32 31,12 0-4272-31,14-7-864 0,15 1-160 0,6-1-48 16,0 0-384-16,-2-1-64 0,-3 1-32 0,-1 3 0 15,-4-2-240-15,-6 3-48 0,-3 5-16 0,-5-2-8480 0</inkml:trace>
  <inkml:trace contextRef="#ctx0" brushRef="#br0" timeOffset="21145.65">5835 13761 35935 0,'-6'-10'3200'0,"0"1"-2560"0,1 4-512 0,3 3-128 0,-1 2 0 0,-3-4 0 0,-4-5 0 0,-7-1 128 31,-9-6-448-31,-5 4-96 0,-5 2-16 0,-2 4 0 16,-3 3-1232-16,-3 3-240 0,1 4-48 0,-1 2-16 0,2 1 1408 0,2-1 288 0,3 0 48 0,2 0 16 15,3 0 1568-15,3 0 320 0,0-2 64 16,3 2 16-1,3-3-160-15,0 1-16 0,5-4-16 0,-1 2 0 0,3-2-1056 0,1 4-224 0,1-4-32 16,1 2-16-16,1-1-240 0,2 3 128 0,1 1-128 16,1 1 0-16,-1 0 0 0,2 1 0 0,0 3 0 0,2-3 0 15,0 3 0-15,2 2 0 0,0 3 0 0,1-1 0 16,-1-3 0-16,5 5 176 0,-1 4-176 0,1 4 160 0,2 1 48 16,0 4 16-16,-1 0 0 0,2 8 0 15,0 2-224-15,0 5 0 0,0 6 0 0,0 2 0 16,-1 3 0-16,1 2 0 0,0 4 0 0,1 2 0 15,1 6 0-15,1 4 0 0,-1 6 0 0,1 1 0 0,-2-2 0 16,0-5 0-16,-2-1 0 0,-1-4 0 0,-1 1 0 0,-2 1 0 16,0-4 0-16,-2-3 0 0,0-6 352 15,-1 6-32-15,1 7 0 16,-3-4 0 0,0 4-160-16,0 0-32 0,-1 4-128 0,1-7 192 0,0 2-48 15,0-4-16-15,-1-5 0 0,0 6 0 0,1-1-128 16,-3-2 0-16,2-1 0 0,-1-6 0 0,-1-9 0 0,0-3 0 0,-1-2 0 0,-1 2 0 0,0-2 0 0,-2-1 0 15,1-4 0-15,-2-1 0 0,1-2 0 0,-2-3 0 16,2-1 0-16,0 1 0 0,1 3 0 0,1-3 0 0,1-1 0 16,0 1 0-16,2-2 0 0,1 2 0 15,1 0 0-15,1-2 0 0,0-1 0 16,1-4 0-16,1-2 0 16,2-5 0-16,2-4 0 0,1-3 0 0,1-3-144 0,1-2 144 0,2-4 0 15,2 2 256-15,1 0-64 0,0 0 0 0,1 0-192 0,1-3 0 0,2 3 0 0,0-3 0 16,2 1 0-16,1-1 0 0,4 0 0 0,0 0-160 15,0-1 160-15,1 1-160 0,4-6 160 16,1 0-160-16,2-3-160 0,-1 2-48 0,2-5 0 0,-2 1 0 16,1-1-528-1,-1-3-96-15,1-2-32 0,0-2-16352 0</inkml:trace>
  <inkml:trace contextRef="#ctx0" brushRef="#br0" timeOffset="21892.55">5740 14123 7359 0,'0'-2'656'0,"0"-2"-528"0,0 1-128 0,0 1 0 0,0 1 816 0,-1-4 128 0,0 0 16 0,-2-8 16 0,-1 1 1264 0,-1-4 256 0,-1 0 64 0,-1 3 0 0,-2 1-32 0,-1 6 0 0,3 2 0 0,-4 2 0 0,-2-1-1376 0,-1 8-288 0,-1-1-48 0,-3 6-16 0,1 0-656 0,-1 5-144 16,-2 1 0-16,-1 2 0 0,-2 2 0 0,4 2 0 15,0 3 0-15,3-3 0 0,2 0 0 0,6 1 0 16,3-1 0-16,2-1 0 16,5-4 736-16,1 1 48 0,2-2 16 0,1 0 0 0,1-3-464 15,0-1-80-15,2 1-32 0,-1-4 0 0,1-3-224 0,0 1 0 16,-1-3 0-16,1-1 0 0,0-1 0 16,-1-4 0-16,1 2 0 0,0-4 0 0,-1-1 0 0,3 0 144 15,3-4-144-15,2-1 192 0,-1-2 176 0,1 0 32 16,-1-4 16-16,-3-3 0 0,1 3-192 0,-5-4-32 15,0 2-16-15,-3-3 0 0,0 1-176 0,-4 1 0 16,0 1 0-16,-1 2 0 0,-1 2 0 0,0 2 0 16,1 2 0-16,-2 4 0 0,4-1 0 0,-4 7 160 15,2 0-32-15,0 0-128 0,-1 4 496 0,1 5-16 16,0 3 0-16,0 2 0 16,-1 4-480-16,1 1 128 0,-1 3-128 0,2 0 0 15,0 4 0-15,2-3 0 0,2-1 0 16,-1-1 0-16,4-1 176 0,-1-4-176 15,2 2 192-15,1-2-192 16,1 0 144-16,0 1-144 0,3-3 0 0,-3 0 144 0,-1-3-144 16,0-1-176-16,1 0 48 0,0-1 0 15,0-2-1232-15,0-1-240 0</inkml:trace>
  <inkml:trace contextRef="#ctx0" brushRef="#br0" timeOffset="22162.62">6182 14254 39615 0,'-2'9'1760'0,"1"-3"352"0,1 1-1680 0,1 0-432 0,2-3 0 0,-1 0 0 0,2 2 0 0,1 4 0 15,4 5 0-15,0 7 0 0,4 2 0 0,-3 1 0 0,0-3 0 0,-3-1 0 0,-3 1-1040 0,-2-2-240 0,-2-2-64 0,-2-1 0 0,-3 1 144 0,-1-2 32 0,-2-2 0 0,1-3-8432 0,2-1-1664 0</inkml:trace>
  <inkml:trace contextRef="#ctx0" brushRef="#br0" timeOffset="22385.45">6471 14386 44223 0,'-6'4'3936'0,"1"1"-3152"0,2 1-624 0,3-2-160 16,3 2 320-16,-1 0 48 0,-1 7 0 0,2 6 0 15,-1 6-2848-15,3 7-560 0,2 0-112 0,0-1-32 16,2 0-2976-16,-1-2-608 0,1-3-112 0,-2 2-32 15,1-2 3680-15,-2 1 736 0,1-3 128 0,-2-3 80 16,1-1 2736-16,2-4 560 0,-1-1 96 0,2-3 48 16,0-2-1152-16,4-4-336 0,3 0-16 0,2-6 0 0</inkml:trace>
  <inkml:trace contextRef="#ctx0" brushRef="#br0" timeOffset="22954.24">7717 14054 40543 0,'-5'-10'1792'0,"0"4"384"0,-1-3-1744 0,3 3-432 0,-1 2 0 15,1 0 0-15,1 2 0 0,-4-7 0 16,-5-1 0-16,-4-3 0 0,-1 0-1696 16,-3 4-224-16,2 2-32 0,-3 5-16 0,1 4 752 0,0 5 128 0,-1 2 48 15,1 4 0-15,0 0 592 0,1 6 128 0,1 1 32 0,-2 4 0 16,0 2 448-16,-1 5 96 0,1-2 0 0,1 2 16 0,0-5 368 0,5-2 64 15,3-1 0-15,2-5 16 16,5-2-448-16,0-2-80 0,6-4-32 0,-1-2 0 16,4-4-160-16,3-1 0 0,3-1 0 0,5-7 0 0,0 1-128 15,3-4-64-15,1-2-16 0,1-4 0 16,1-2-624-16,1-2-128 0,-1-1-32 0,-2-1 0 16,-3 2 224-1,-1-3 64-15,-2 1 0 0,-2 0 0 16,-1 5 1072-16,-3-1 208 0,0 4 64 15,-1-2 0-15,-2 6 768 0,-1-1 176 0,0 2 16 16,-2 3 16-16,1 1-400 0,-1 3-64 0,0 0-32 16,1 3 0-16,-2-3-496 0,3 4-112 15,0 3 0-15,0 2-16 16,1 3-256-16,1 0-48 0,0 2-16 0,-1 2 0 16,3 3-176-16,-2-1 0 0,2 1 0 0,-2 0 0 0,0 0 0 15,0 0 0-15,-1-2 0 0,0 0 0 0,2-3-288 16,0 1 16-16,0-5 0 0,1-1-17328 0</inkml:trace>
  <inkml:trace contextRef="#ctx0" brushRef="#br0" timeOffset="23151.42">8093 14395 43311 0,'-3'12'3840'0,"-2"-2"-3072"0,-2 0-608 0,4-1-160 0,1-5 1296 0,4-1 240 0,0 3 32 0,-1 4 16 15,2 9-2928-15,1 1-592 0,1 1-112 0,-1-2-32 0,3 4 1584 0,-4-1 320 0,1 2 176 0,-3-2-176 16</inkml:trace>
  <inkml:trace contextRef="#ctx0" brushRef="#br0" timeOffset="23574.5">8350 14339 39615 0,'4'-1'3520'0,"0"-1"-2816"0,-2-2-560 16,2 4-144-16,0-2 0 0,1-1 0 0,5-2 0 0,4-4 0 31,5 0-1664-31,2-1-256 0,-2-3-48 0,-3 5-16 0,-4 1 1328 0,-3 4 256 0,-3 3 48 0,-2 0 16 16,-2 2 752-16,-2-1 160 0,0 4 16 0,-1 3 16 16,-2-2 128-16,2 0 32 0,-1 2 0 0,-2 0 0 15,0 5-496-15,-2-3-80 0,0 4-32 0,-3 2 0 16,-2 3-160-16,-1 3 0 0,-2 4 0 0,0-1 0 15,1 1 0-15,-3 2-144 0,-2 4 144 0,1 2-160 0,2-2 160 16,4-7 0-16,5-8 0 0,4-1 0 16,3-3 832-16,4-2 128 0,3-1 48 0,3-3 0 0,4 2-368 0,1-2-80 15,4 2-16-15,1-3 0 0,3 3-416 16,-1-2-128-16,1 3 0 0,0 1 0 0,2-1 0 16,0 2 0-16,-3-2 0 0,-1-2 0 15,1 0-528-15,0 2-16 0,-2-1 0 16,-2 1-17520-16</inkml:trace>
  <inkml:trace contextRef="#ctx0" brushRef="#br0" timeOffset="24521.02">5921 14964 43311 0,'-3'-5'3840'15,"3"1"-3072"-15,1 1-608 0,1 0-160 0,0-1-2480 0,1 1-528 0,-1-6-96 0,3-3-32 0,0-4 0 0,0-1-16 0,-1 1 0 16,-3 4 0-16,-1 2-80 0,-3 1-16 0,-2 3 0 0,-2 0 0 0,-2 5 2848 0,-2-2 560 0,0 3 112 0,-1 0 32 0,-2 0 1360 0,-1 3 256 0,0-2 64 0,-1 2 16 16,-1 0 288-16,0 1 48 0,-1 1 16 0,-3 1 0 15,-1 2-528-15,-1 4-96 0,-2 0-32 0,-2 4 0 16,-1-1-1168-16,-1 5-224 0,-5 2-48 0,1 3-16 15,1 1-240-15,1-1-208 0,0 7 32 16,4-4 16-16,3 3 160 0,6-2 0 16,3-3 0-16,6-2-128 0,4 2 128 0,5-1 224 0,4 0-48 0,4-3-16 15,1 4 736-15,3-1 160 0,2 1 32 0,1-2 0 0,1 2-720 0,0-3-144 16,2-2-32-16,0 1 0 0,4-5-192 0,2 1 0 16,1-2 0-16,-1-6-160 15,1-4 160-15,-3 0 0 0,-1-5 0 0,-2-1-128 0,-2-1 272 16,-1-5 64-16,-1 0 16 0,-1-4 0 0,-1-3 144 15,0-3 16-15,-1 0 16 0,-2-6 0 0,-1 3-112 0,-2-3-32 16,1-3 0-16,-2-1 0 0,-1-1-256 0,-2-3 0 16,1 0 0-16,-1-3 0 0,-2-4 0 15,0-1 0-15,-1 1 0 0,-1 5 0 16,1 3-160-16,-1 5 160 0,1 0-160 0,-2 8 160 0,1 4 0 0,0 5 0 16,0 2 128-16,-2 4-128 0,1 5 304 0,-1 2-48 0,2 3-16 15,-2 2 0-15,2 4-240 0,0 3 176 16,0 1-176-16,0 1 160 0,-1-2-32 0,1-1 0 0,1 1 0 0,0 2 0 15,0-2-128-15,-1 1 160 0,1 0-160 0,0 0 160 16,0 1-160-16,0-2 0 0,1 5 0 0,0-5 0 16,1 4 0-16,0 1 0 0,0-1 0 0,3 3-12352 15,2-2-2496-15</inkml:trace>
  <inkml:trace contextRef="#ctx0" brushRef="#br0" timeOffset="25034">6039 15408 37775 0,'-1'-1'3360'0,"0"-2"-2688"0,0 3-544 0,1-2-128 0,1 0 912 0,1 0 160 0,1-2 16 0,0-2 16 0,5 0-1536 0,2-4-304 0,2 0-64 0,1 1-16 0,0 0 352 0,1 0 64 0,-2 3 16 0,-2-1 0 0,1 4 96 0,-1 3 32 0,0 0 0 0,-3 2 0 15,0 4 256-15,-3 1-128 16,-1 3 128-16,-3-3 0 0,0 4-128 0,-4 3 128 0,-2 1 0 0,-4 1 0 16,0 0-128-16,-2 0 128 15,-7 2 0-15,1 0 0 0,3-4 0 0,-4-1 0 16,0 3 0-16,-1-1 0 0,1-2 272 16,2 0 112-16,2-3 32 0,3-2 0 0,2 0-64 0,5-2-16 0,2-2 0 0,3-2 0 15,2 4-336-15,1-3 0 0,2 3 0 0,3 1 0 16,2-1 0-16,0 3 0 0,1 1 0 0,0 0 128 15,0-1-128-15,0 2 176 0,3 1-176 0,-3 0 192 16,-1 1-192-16,0-1 0 16,-1-2 0-16,0 0 0 0,-1-1 0 0,-1-2 0 0,-2-2 0 15,0-4 0-15,0-1-176 0,-1-1-64 0,2-5-16 0,0 0-16944 16</inkml:trace>
  <inkml:trace contextRef="#ctx0" brushRef="#br0" timeOffset="25367.39">6566 15297 13823 0,'-5'6'1216'0,"0"-4"-960"0,0 2-256 16,3 0 0-16,1-2 6864 0,2-1 1328 0,1 4 272 0,1 1 48 0,2 8-7040 0,1 5-1472 0,5 3-160 0,0 3-96 0,1 3-272 0,0 0-48 0,-4 1-16 0,0 3 0 0,-3 0 208 0,-3 3 64 0,-1 3 0 0,-2 2 0 15,-1 2 320-15,-2-5 0 0,-1 1 0 0,-1 1 0 16,0-2 0-16,-1-5 0 0,2 0 0 0,2-1 0 15,-1-8 0-15,0-2 0 0,3 2 0 16,-1-7-17920-16</inkml:trace>
  <inkml:trace contextRef="#ctx0" brushRef="#br0" timeOffset="25854.83">5744 16748 13823 0,'-1'-3'1216'0,"1"-1"-960"0,0 1-256 0,-2 2 0 0,2 0 0 0,-1 0 128 0,0-3-128 0,0-5 0 0,-2 1 896 0,-1 0 96 0,1 0 16 0,-1 1 0 0,0 6-464 0,1-4-96 0,0 2 0 0,1 0-16 0</inkml:trace>
  <inkml:trace contextRef="#ctx0" brushRef="#br0" timeOffset="26924.65">5675 16668 37775 0,'-4'0'3360'0,"1"-3"-2688"0,2 1-544 0,1 1-128 0,0 1 0 0,0-3 0 0,-2-3 0 0,-2 0 0 0,-1-4 0 0,0 0 0 0,-1-2 0 16,-2-1 0-16,2 1 0 0,-2 2 0 0,0 4 0 0,-2-1 0 0,-1 2 0 0,0 1 0 0,-3 0 0 0,0 4 0 0,-2-2 0 15,-3 4 240-15,-1-1-48 0,-1 4 0 0,0 2 16 0,-1 2 0 16,0 4 0-16,-2 3 0 0,3 2-80 0,0 2 0 15,3 2-128-15,0-2 192 16,6 4 64-16,3-2 16 0,3 0 0 0,4-2 0 16,3-1-80-16,1-3 0 15,2 0-16-15,0 2 0 0,3-2-176 0,-1 0 0 16,2-1 0-16,0-2 128 0,1-2-128 0,2 0 0 16,0 0-160-16,3 0 160 0,-1-1-160 0,2-3 160 0,-1 0-160 0,1-2 160 0,2-2 0 0,0 0 0 15,1 0 0-15,-1-3 0 0,2-3 0 0,0 0 0 16,0-3 0-16,-1 0 0 0,1-4 0 0,-3-2 0 15,0 2-128-15,-1-5 128 0,-1 3 0 0,-3-2 0 16,0-2 0-16,-3-3 0 0,1 0 0 16,-1 0 0-16,-2 0 0 0,0 0 0 0,0-4 128 0,-1-1 0 0,1 1 16 0,-1-1 0 15,1 4 48-15,-1 1 16 16,0 1 0-16,-1 2 0 0,0 3-208 0,-1 1 0 0,1 6 0 0,-1 5 0 16,-1 2 0-16,-2 4 0 15,1 5 0-15,1 0 0 0,-1 3 0 0,0 4 0 0,-1 0 0 16,-1 1 0-16,0 2 0 0,-1 2 0 0,0-2 0 15,1 1 0-15,-1-1 160 0,1 1-16 0,0-3 0 0,1-2 0 16,0 0 64-16,2 1 16 0,1-4 0 16,-1 2 0-16,3-1-224 0,-1-2 144 0,1 0-144 15,0 1 128-15,1-1-128 16,-1 0 128-16,0 1-128 0,1-2 128 16,0 1-512-16,0 3-96 0,-1-3-32 0,2 5 0 0,-1-4-1280 0,-1 2-272 15</inkml:trace>
  <inkml:trace contextRef="#ctx0" brushRef="#br0" timeOffset="27421.14">6149 16801 33167 0,'-8'4'2944'0,"-1"-1"-2352"0,3-3-464 0,3 0-128 0,2 0 1728 0,-3 0 320 0,-2 0 64 0,-5 0 0 0,0 2-2112 0,1-1-464 0,3 4-80 0,3-1-16 0,2 6-768 0,0 0-144 0,1 5-48 0,0-2 0 0,-2 6 944 0,0-1 192 0,-2 5 48 0,-2-1 0 16,0-4 736-16,-2 2 160 0,-3 5 16 0,0-5 16 15,-2-2 736-15,0-2 144 0,2-1 16 0,2-5 16 16,2-3-784-16,1-2-144 0,5-3-48 0,1-2 0 16,2-2-176-16,3-3-32 0,3 1-16 0,3-3 0 15,4 1-304-15,2 0 0 0,2 0 0 0,2 2 0 0,1-1 0 0,0 1-256 16,0 4 64-16,0-2 0 15,-1 4-32-15,0-2 0 0,-2 3 0 0,-2 1 0 16,-1-2 224-16,1 2 0 0,1 0 0 16,1-1-144-16,-1 2 144 0,-1-1-192 0,-1-2 192 0,-3 0-192 0,-2 0 192 15,-2-2-128-15,-1-2 128 0,-1 0-128 16,-1 0-800-16,-1-2-160 16,1 2-16-16,-3-1-15776 0</inkml:trace>
  <inkml:trace contextRef="#ctx0" brushRef="#br0" timeOffset="27784.02">6377 16779 41471 0,'-5'3'3680'0,"-1"0"-2944"0,2 0-592 16,3-2-144-16,0-1 528 0,-1 3 80 0,-1 0 16 0,-2 3 0 0,-1 1-1328 16,-1 1-256-16,2 2-48 0,2 3-16 0,-1-4 144 15,0 4 32-15,1-1 0 0,-2 4 0 0,-2 2 1104 0,1 3 240 0,-1 1 32 0,-1 0 16 16,1 4 64-16,0 1 16 0,-2-1 0 0,3-1 0 0,0-2-256 0,1 1-48 15,1-2-16-15,0-2 0 0,2 0-304 0,-1 1 0 16,3-3 128-16,-2 0-128 0,1 3 0 16,-1-5 0-16,1-4 0 0,0-2 0 15,1-4-544-15,0 0-64 16,1-3-16-16,2-3-17552 0</inkml:trace>
  <inkml:trace contextRef="#ctx0" brushRef="#br0" timeOffset="28180.85">6649 16868 36863 0,'-6'5'3264'0,"0"-1"-2608"0,1 0-528 0,2-4-128 0,1 2 880 0,-2 2 144 0,-2 2 16 0,-4 4 16 0,-1 5-2592 15,1 1-528-15,1 2-112 0,4-2 0 0,2 3 1536 0,1 3 304 0,4 0 64 0,-2 1 16 16,1 3 1408-16,1 2 304 0,1 1 48 0,0 2 16 0,1 1-544 0,0-4-96 16,0 1-32-16,-1-7 0 15,1 0-640-15,0-6-208 0,-1 3 128 0,0-7-128 16,1-2-448-16,-2-1-160 0</inkml:trace>
  <inkml:trace contextRef="#ctx0" brushRef="#br0" timeOffset="29324.79">5586 16109 46991 0,'-2'0'4176'0,"2"-3"-3344"15,3 3-656-15,-1 0-176 0,2-1-320 0,0 1-80 0,2 0-32 0,2-2 0 0,4 2-560 0,1-3-112 0,1 3-32 0,-3 3 0 0,-1-1-1040 0,-2 2-192 0,0 0-64 0,-2 2-13504 0</inkml:trace>
  <inkml:trace contextRef="#ctx0" brushRef="#br0" timeOffset="29507.82">6165 16270 52527 0,'-8'3'2320'0,"2"0"496"0,1-2-2256 0,2-1-560 0,3-1 0 0,3-4 0 16,0 1-928-16,2-4-288 0,4-4-64 0,12-10-8656 16,1 0-1728-16,1 1-352 0</inkml:trace>
  <inkml:trace contextRef="#ctx0" brushRef="#br0" timeOffset="29694.62">6409 16276 49759 0,'-5'0'4416'0,"1"-3"-3520"0,2 0-720 0,3-8-176 0</inkml:trace>
  <inkml:trace contextRef="#ctx0" brushRef="#br0" timeOffset="31704.43">7930 16609 25791 0,'-4'-3'2304'0,"2"2"-1856"0,1 1-448 0,1 0 0 0,0 0 128 0,-2-3-128 16,-1 1 0-16,-1 1 144 0,-2-6 144 0,-2 4 32 0,1-2 0 0,-1 1 0 0,1 0 208 0,-2-2 48 0,1 6 16 0,-2-2 0 0,0 2 144 0,0 0 32 16,-1 0 0-16,-1 0 0 0,-1 2-256 0,1-2-32 15,-2 0-16-15,1 0 0 0,-2 4 368 0,0-2 80 16,0 0 16-16,-1 3 0 0,2-2-608 0,0 3-112 15,1 2-16-15,1 1-16 0,1 3-176 0,1 0 0 0,0 2 0 0,3-2 0 16,2 3 0-16,3-1 0 16,1 1 0-16,2 2 0 15,2 4 0-15,-1-3 0 0,3 2 0 0,-1-1 128 16,1-1 64-16,0 0 16 0,1 0 0 0,-1-2 0 0,1 0-208 0,2 2 128 0,0-5-128 0,1-4 0 16,0 1 144-16,0-4-144 0,1-2 128 15,3-4-128-15,0 0 336 0,2-7-16 0,1 0 0 0,2-4 0 16,1-1 0-16,1-2 0 0,0-1 0 0,-2-2 0 15,1 1-112-15,-2-3-16 0,1 1-16 0,-5-1 0 16,0 3-176-16,-4 0 0 0,-1 0 0 0,-2 0-176 16,-2-2 176-16,-3 2 0 0,0-1 0 15,-2 0 0-15,-1-1 0 0,-2 1 128 0,1 4-128 0,-2 3 128 0,0 0-128 16,-1 1 0-16,1 5 0 0,-2 2 128 16,0 2-128-16,-1 0 0 0,-1 2 0 0,2 5 0 0,-2 2 0 0,2 1 0 15,2 0 0-15,0 5-128 0,0 1 128 16,4 0 0-16,1-1 0 0,1-1 0 0,2 2 0 0,2 0 0 15,1 2 0-15,0 1 0 0,3 1 0 0,-2 1 192 16,2-3-64-16,1 5 0 0,-2-1-128 16,1 0 0-16,-2 0 0 0,1-2 0 0,-1 2 0 0,-2 1 0 15,1-2-144-15,-1-3 144 0,1 2 0 0,-1-1 0 16,0-6 0-16,0 0 0 0,-1-1 0 0,0-6 0 16,-1 0-144-16,1 0 144 15,2-2-960-15,0 2-128 0,1-3-16 0,-1 3-16432 0</inkml:trace>
  <inkml:trace contextRef="#ctx0" brushRef="#br0" timeOffset="32310.9">8327 16839 21183 0,'-1'-3'1888'0,"-1"3"-1504"0,2 0-384 0,0 0 0 0,0 0 432 0,0 0 16 0,0 0 0 0,0-2 0 0,-1 4-256 0,-1-2-32 0,-1 4-16 0,3-4 0 0,0 0 800 0,0 0 144 0,-11 22 48 0,6-17 0 0,1 1 208 0,1-1 64 16,-2 1 0-16,-1 3 0 0,1-3-784 0,-1 4-160 16,-1-1-16-16,-1 3-16 0,0 2-432 0,0 1 128 0,-1 1-128 0,0 0 0 15,1 2 128-15,0 2-128 16,1-1 128-16,1 0-128 0,1 0 768 0,2 1 64 0,1-2 0 16,2 1 16-16,1-1-336 0,3-4-80 0,-1 1-16 0,2-3 0 15,0-2-240-15,1-3-48 0,1 0-128 16,0-2 192-16,0 1-64 0,3-3-128 0,3-1 176 0,0-2-176 15,3-2 176-15,0 0-176 0,3 1 160 16,0-5-160-16,-2 3 0 0,0-3 128 0,2 2-128 0,-2 2 0 16,2-1 0-16,-2 0-208 0,-1 1 32 0,1 0 16 15,-2-1-896-15,-1 0-176 0,-2 0-48 16,-2 2 0-16,-1-2-992 0,-1-3-208 16,1 0-32-16,-2-1-16 15,1-2-656-15,-2-1-128 0</inkml:trace>
  <inkml:trace contextRef="#ctx0" brushRef="#br0" timeOffset="32570.44">8571 16855 43311 0,'-3'12'1920'0,"-1"-2"384"0,-1 0-1840 0,2-2-464 16,0-4 0-16,2 0 0 0,0 2 320 0,-2 6-48 15,0 4 0-15,-2 6 0 0,1 3-464 0,1-2-80 0,1 1-32 16,-2 0 0 0,1 3-144-16,-1-1-48 0,-2 3 0 0,-1 2 0 0,0-2 368 0,0 5 128 0,-1-2 0 0,1-1-144 15,1 1 144-15,-2-3 0 0,4 2 0 0,1-6 0 16,-1 1 0-16,2-5 0 0,0-5 0 0,2-3 0 31,-1 0-528-31,0-4-176 0,1-3-48 0,0-1-16880 0</inkml:trace>
  <inkml:trace contextRef="#ctx0" brushRef="#br0" timeOffset="33099.46">8750 17067 41471 0,'-4'9'1840'0,"0"-5"368"0,2-2-1760 0,1-2-448 15,-1 0 0-15,2 0 0 0,2 0 192 0,-2-2-64 16,1-2 0-16,0-1 0 15,4-2-656-15,-5 7-144 0,16-20-32 0,-6 7 0 0,1 1 256 0,2 0 32 16,-1-3 16-16,0 4 0 0,1-2 672 0,-1 4 144 16,-1 2 32-16,0 1 0 0,-1 4-256 0,0 2-64 15,-1 0 0-15,-2 2 0 0,-1 2 112 0,-2 0 16 16,1 2 0-16,-4 0 0 0,2 0-96 0,-3 3-16 0,0 1 0 0,-2 0 0 16,0 3-144-16,0 2 0 15,0-1 0-15,-1 0 0 16,0 0 0-16,-2 1 0 0,0 0 0 0,0 1 0 15,-2-3 128-15,1 2-128 0,-2 1 192 0,0 0-64 16,-1 0-128-16,-3 3-176 0,-1 0 48 0,-2 0 0 0,-2 4 0 0,0-1 0 0,-3 3 0 16,3-3 0-16,1 3-48 0,1-6 0 0,4 4 0 0,2-5 0 15,4-2 176-15,3-3 0 0,3-3 0 0,0-2 0 16,3 0 416-16,2-2 16 0,3 0 0 0,2 3 0 0,2-6-432 16,3 0 0-16,3-2 0 0,1 4 0 15,2-4-160-15,-1 4-112 0,1 0-32 16,2 0 0-16,-1 1 48 0,1-2 16 0,-1 2 0 0,-1-2 0 15,-1-2-528-15,-2 0-96 0,-2 0-32 0,-2-2-16000 16</inkml:trace>
  <inkml:trace contextRef="#ctx0" brushRef="#br0" timeOffset="34316.86">8611 13402 35935 0,'-11'-1'3200'0,"1"1"-2560"15,4 0-512-15,4 0-128 0,2 0 1088 0,-2 0 192 0,-5 0 32 0,-2 0 16 0,1-1-1024 0,4 1-304 0,8-3 128 0,6 2-128 0,6-4 0 0,5 1 0 0,7 1-192 0,3-2 64 0,2-2 128 0,5 2-128 0,2-1 128 0,1 1-128 0,-3 4 128 0,3 1 0 0,-1 1 128 0,1 2-128 16,1 0 0-16,-1 0 0 0,-1-1 0 0,0 0 0 16,-3 0 0-16,-2-2 0 0,-1 0 0 0,-3 0 0 15,-1-2 0-15,-4 2 128 0,-4 2-128 16,-3-1 176-16,-3 1 16 0,-3 1 0 0,-3-1 0 0,-1 3 0 16,-2-2-192-16,-2 0 0 0,0 3 0 0,-1-2 0 0,-2 2 0 15,1 0 0-15,-1 1 0 0,1 5 0 16,-1 4 0-16,-1 3 0 0,1 1 0 0,-1 7 0 0,0 4 192 15,0 8-32-15,1 1-16 0,-1 5 0 0,1 3-144 16,1 5 0-16,-2 4 0 0,0 4 0 0,2-2 0 16,-2 8 0-16,1 12 0 15,3 6 0-15,2 1 0 0,0-5 0 16,0-14 0-16,3 2 0 0,4 4 0 0,1 4 0 0,1 5 0 0,-1-3 0 0,0-4 0 16,-2 1 0-16,-1-3 128 0,0 1-128 0,-4 4 0 0,1-3 0 15,-3 2 0-15,-2-7 0 0,-2-4 0 0,-2 3 128 16,2 0-128-16,-5 4 0 0,-2 3 144 0,1-3-144 15,-1-7 160-15,0 4-160 0,2-1 288 0,2 4-32 16,-1 2-16-16,4 2 0 16,2-2-16-16,1 1 0 0,2-3 0 0,1 3 0 15,1 1 32-15,0-3 16 0,-1-7 0 0,0 0 0 0,0 0-272 0,0-5 0 16,-2-2 0-16,-1-3 0 0,-1 1 0 0,-2-5 0 0,1-2 0 0,-3-4 0 16,-2-6 128-16,0 0-128 15,-2-2 0 1,-1-4 0-16,1-4 336 15,1-3 16-15,0-2 0 0,2-1 0 16,0-4 0-16,1 1 0 0,1-5 0 0,-1 1 0 0,3-2 16 0,-2-6 0 0,2 2 0 0,-1-6 0 16,0 2-224-16,1-3-144 0,-2 0 192 0,-1 0-192 0,0-4 0 0,-1 1 0 0,1 1 0 0,-3-3 0 15,2 0 0-15,-2 0 0 0,1 1-128 0,-2 1 128 16,2 1-176-16,-2-2 176 0,0 4-192 0,1-1 192 16,-1-1 0-16,0 4 0 0,1-1 0 15,0 0 0-15,1 0 0 0,-1 2 128 0,3 0-128 0,-1-2 192 16,0 2 0-16,1-2 0 0,2 3 0 0,-1-6 0 0,2 2-64 15,-2-1-128-15,0 2 176 0,-1-4-176 0,0 2 192 16,0 0-64-16,-2-1 0 0,-2 0-128 0,2 1 144 0,-3 2-144 16,-1 0 0-16,-2 3 144 0,1 1 96 0,-3 0 16 15,0-1 0-15,-1 0 0 16,0 4-80-16,-3-2-16 0,0 1 0 16,-2 3 0-16,-1-1-160 0,0 1 0 0,2-6 0 0,-4 0 0 0,-3 5 0 0,-5-2-192 15,-3 0 64-15,-2-8-23040 0</inkml:trace>
  <inkml:trace contextRef="#ctx0" brushRef="#br0" timeOffset="84165.33">11771 5661 23951 0,'-2'-4'2128'0,"2"4"-1696"0,2-2-432 0,-1 2 0 0,1 0 576 0,1-3 48 0,1 2 0 0,3-1 0 0,3-5-624 0,4 4 0 0,3-3 0 0,3-1-128 0,1 4 128 0,5 0 0 0,2-1-144 0,3 1 144 16,5 0-192-16,1 0 48 0,4 3 0 0,0 0 0 0,-1 0 144 0,0 0 0 15,1 0 0-15,-2 0 0 16,2 0 192-16,-1-3 32 0,0 3 0 0,3-2 0 0,-3 0 656 15,5 0 128-15,3-2 16 16,2-2 16-16,-1 0-368 0,4 0-80 16,2-1-16-16,-1 1 0 0,-7-1-352 0,1 4-80 0,3 0-16 0,0 0 0 15,2-1-128-15,-3 4 160 0,-1 0-160 0,-2-2 160 0,1 2-160 16,0-4 0-16,-1 4 0 0,-1-2 0 0,-5 4 0 0,-3-2 0 16,-1 2 0-16,-5 0 0 0,-3 2 0 0,-5 1 0 15,-3-2 0-15,-3 0 0 0,-3-2 0 0,-4 2 0 16,0-3-128-16,-2 1 128 0,-3-1 0 0,-1-1 0 15,-2 1 0-15,0-4 0 0,-1 1 0 16,0 0 0-16,-1-6 0 0,0 0 0 0,-1-2 448 16,-1-1 16-16,0 0 0 0,-2-5 0 0,1 1-48 0,-3-1-16 15,1 0 0-15,-1-2 0 0,-1 3-48 16,-3-2-16-16,0 3 0 0,0 1 0 0,-3 2-48 0,-1-1-16 0,-1 3 0 16,-2 2 0-16,1 3-128 0,-2-1-16 15,1 3-128-15,-1 1 192 0,2 1-192 0,2 1 0 16,2 1 128-16,3 1-128 0,1-2 0 0,5 0 0 0,1-2 0 15,2 1 0-15,3-2 0 0,1 1 0 0,1-2 0 0,3 0 0 16,2 0 0-16,2-1 0 0,3 2 0 0,2 0-160 16,1 2 160-16,4 2 0 0,1 5 0 0,0 3 0 15,-1-1 0-15,1 4 0 0,1 3 0 0,-1-2 0 16,-1 2 0-16,-2 1 0 16,-3 0 0-16,-1-1 0 15,0 1 0-15,-4 3 0 0,1 1 0 0,-3-2 0 0,-4-1 0 0,1 1 0 16,-5-2 0-16,-1 0 0 0,-1 0 0 0,-2-1 0 0,-2 1 0 15,-2 0 0-15,-2 3 0 0,-3-3 0 0,0 2 0 0,-1 2 0 0,-1-4 560 16,-1 0 32-16,0-1 16 0,-1 1 0 0,0 0-464 16,0-2-144-16,0 3 0 0,0-1 0 15,1 3 0-15,-1-3 0 0,1 0 0 0,-2 2 0 16,0-2-320-16,0-2-128 0,1-2-32 0,3-3-17056 16</inkml:trace>
  <inkml:trace contextRef="#ctx0" brushRef="#br0" timeOffset="87144.06">15091 5305 7359 0,'2'-1'656'0,"0"-3"-528"0,0 1-128 0,-1 3 0 0,2-2 832 0,-2 2 144 0,1-1 32 0,2-2 0 0,2 1-880 0,2-2-128 0,2-3-128 0,0 0 128 0,-2 1 0 0,1 0 0 0,-2 0 0 0,-1 2 0 0,1-1 608 0,-5 2 224 0,1 0 64 0,-2-1 0 15,-1 1 496-15,0-2 96 0,-1 1 32 0,-2 3 0 16,1-4 656-16,-2 1 144 0,0 2 32 0,-2 0 0 15,1 0-880-15,0-2-160 0,0 2-32 0,0-1-16 16,0 2-624-16,2-3-112 0,0-1-16 0,2 2-16 16,0-4-48-16,-1 1-16 0,2-1 0 0,2-2 0 0,-2 3 64 15,1 0 16-15,0-2 0 0,0 2 0 0,-1 0-320 0,0 0-48 16,-1 0-16-16,0 2 0 0,-2-1 336 0,0 1 64 16,-2 1 16-16,-1 0 0 0,-1 1-240 15,0 0-48-15,-2 0-16 0,1 1 0 0,0 1-240 16,0 0 0-16,-1 0 128 0,-1 0-128 15,0 1 0-15,-1 1 0 0,0 2 0 0,0 0 0 0,2 1 0 0,0 1 0 16,1 1 0-16,-1 2 0 0,-1 1 0 16,0 0 0-16,-1 5 0 0,-1-2 0 15,-2 3 0-15,2 0 0 0,0-1 0 0,-1 1 0 0,2-1 0 0,1-1 0 16,2-2 0-16,-1-2 0 0,3 2 208 0,1-3 0 16,0 1 0-16,1 2 0 0,-1-2-80 0,1 0-128 15,2 2 176-15,-2-2-176 0,3 0 0 0,-1 3 0 0,0-1 0 16,2 2 0-16,0 0 128 0,2 0-128 0,0 1 0 15,0-3 0-15,2 1 208 16,0-1-16-16,1-1 0 0,-1 1 0 0,-1 1 0 0,1-1 0 0,-2 4 0 0,2-1 0 16,-1 1-192-16,0 0 144 0,2-3-144 0,0-1 128 15,3-2-128-15,0 0 0 0,3 0 0 16,2-2 0-16,2 0 128 0,1 0 0 16,1-1 0-16,3-4 0 0,1 3 0 0,0-3-128 0,1 1 192 15,-1-2-64-15,1-2-128 0,-1 0 0 0,-1 0 0 0,-1 1 0 16,-1-1 0-16,-3 0 0 0,-3 0 0 0,0-1 0 15,-2 2 0-15,-3-1 0 0,2 3 0 0,-3-3 0 16,-1-3 0-16,-2 2 0 0,2 1-144 0,-1 0 144 16,1-2-512-16,-1-2-32 15,2 4-16-15,-1-5-12240 0,2 1-2464 0</inkml:trace>
  <inkml:trace contextRef="#ctx0" brushRef="#br0" timeOffset="88204.93">15733 4580 10127 0,'5'-7'896'0,"-2"1"-704"0,1 1-192 0,-2 1 0 16,0 0 1072-16,-1 4 176 0,0-3 32 0,2-2 16 0,0-3 112 0,1-1 0 0,-1 0 16 0,-1-4 0 0,-2 3-80 0,-1 2-32 0,-3 1 0 0,2 0 0 0,0 2-480 0,1 1-112 0,0 1-16 0,1-1 0 0,1 2-256 0,2-2-48 15,-1 1-16-15,1 3 0 0,0 0 768 0,0 0 160 16,-1 0 32-16,1 3 0 0,-2 3-336 0,0 0-64 16,-2 2-16-16,0 0 0 0,-2 2-704 0,0 3-224 15,-1-1 128-15,-1-1-128 0,-1 1 0 0,-1 1 0 0,0 2 128 16,0-2-128-16,-1 0 176 0,2-1-32 15,-1 4 0-15,0-2 0 16,1 0 304-16,1 3 48 0,3-1 16 0,1 2 0 0,2 2-512 0,1 1 0 16,2 4 0-16,1-3 0 0,0-2 0 0,0-2 128 0,1 1-128 0,0-2 0 15,0 0 0-15,1 0 0 0,-2-1 0 0,-2-3 0 16,2 2 0-16,-4-3 0 0,2 1 0 16,-3-2 0-16,0 0 0 0,-1-1 0 15,-2-3 0-15,-1 0 0 16,1-3-1088-16,-3 3-176 0</inkml:trace>
  <inkml:trace contextRef="#ctx0" brushRef="#br0" timeOffset="88771.12">15354 4510 5519 0,'-5'0'496'16,"0"0"-496"-16,2 0 0 0,0 0 0 0,2 0 848 0,-2 0 80 0,-3 1 16 0,-2 1 0 0,-3-2 432 0,-2 3 96 0,3-3 0 0,2 1 16 0,1 2-80 0,4-3-32 0,0 1 0 0,4-1 0 16,2 0-320-16,3 0-64 0,2-1-16 0,1 1 0 15,5-4 448-15,2 1 96 0,1 0 16 0,4-3 0 16,5 1 128-16,4-2 48 0,1 2 0 0,1-1 0 16,2 0-528-16,-1 1-96 0,2 1-32 0,-3 1 0 0,-1 0-528 15,0 0-96-15,-2-1-32 0,-2 1 0 0,-3 0-208 16,-1-2-64-16,1 0 0 0,-1 0 0 0,0 1-128 0,-2 0 192 15,0-1-192-15,-3 2 192 0,-2-1-192 0,-1 0 0 16,0 2 0-16,-4-1 0 16,-1 2 0-16,-1-1 0 0,-1-1 0 0,-3 2 0 15,1-2-560-15,-2 1-144 0</inkml:trace>
  <inkml:trace contextRef="#ctx0" brushRef="#br0" timeOffset="89498.89">16854 5019 14735 0,'3'-4'1312'0,"-2"2"-1056"0,-1 0-256 0,0 2 0 0,0 2 896 0,0-2 112 0,0-2 16 0,-1 0 16 0,1 0 272 0,-3-1 48 0,1 2 16 0,2 1 0 0,0 0-672 0,0 0-144 0,-21 1-32 0,13 2 0 15,1-1 224-15,-3 2 32 0,-1 2 16 0,-2 0 0 16,0 4 560-16,-2 3 112 0,-1 0 32 0,0 2 0 16,2 1-160-16,-1-1-48 0,1 5 0 15,-2 2 0-15,1 0-544 0,-4 3-112 0,1 5-32 16,-3 1 0-16,-3 1-256 0,-1 1-48 0,1-3-16 0,-1 1 0 16,-2 0-160-16,1-3-128 0,0 1 144 0,0 0-144 0,0 2 0 15,1-2 0-15,3-3 0 0,1-2 0 16,3-4 0-16,2-1 0 15,4-5 0-15,2-4 0 0,3 0 0 0,2-7 0 0,2-2 0 0,3-2 0 16,0-2-480-16,2-3-144 0,-1-4-16 0,1-2-17280 16</inkml:trace>
  <inkml:trace contextRef="#ctx0" brushRef="#br0" timeOffset="89742.68">16254 5013 34095 0,'-6'-4'1504'0,"1"2"320"15,2-1-1456-15,0 3-368 0,2 0 0 0,2 3 0 0,0-1 656 0,1 2 64 16,1 2 16-16,4 3 0 0,2 7-48 0,5 6-16 0,3 7 0 0,4 5 0 16,2 8-96-16,1 2 0 0,4 4-16 0,0 0 0 15,-1-2-304-15,3 2-48 0,4-1-16 0,2 1 0 16,3-1-192-16,3-6 0 0,1-3 0 15,2-6 0-15,-1-3 0 0,1-7 0 16,0-3 0-16,-1-7-18592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8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customXml" Target="../ink/ink9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customXml" Target="../ink/ink10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customXml" Target="../ink/ink11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customXml" Target="../ink/ink12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customXml" Target="../ink/ink13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70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70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34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8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2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customXml" Target="../ink/ink22.xml"/><Relationship Id="rId4" Type="http://schemas.openxmlformats.org/officeDocument/2006/relationships/hyperlink" Target="https://www.desmos.com/calculator/8d9kxbdq9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customXml" Target="../ink/ink24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400.png"/><Relationship Id="rId7" Type="http://schemas.openxmlformats.org/officeDocument/2006/relationships/customXml" Target="../ink/ink26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customXml" Target="../ink/ink25.xml"/><Relationship Id="rId4" Type="http://schemas.openxmlformats.org/officeDocument/2006/relationships/image" Target="../media/image411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2.png"/><Relationship Id="rId7" Type="http://schemas.openxmlformats.org/officeDocument/2006/relationships/customXml" Target="../ink/ink29.xml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00.png"/><Relationship Id="rId10" Type="http://schemas.openxmlformats.org/officeDocument/2006/relationships/image" Target="../media/image520.png"/><Relationship Id="rId4" Type="http://schemas.openxmlformats.org/officeDocument/2006/relationships/image" Target="../media/image390.png"/><Relationship Id="rId9" Type="http://schemas.openxmlformats.org/officeDocument/2006/relationships/customXml" Target="../ink/ink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www.desmos.com/calculator/lp0rqsb1w6" TargetMode="External"/><Relationship Id="rId4" Type="http://schemas.openxmlformats.org/officeDocument/2006/relationships/image" Target="../media/image4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hyperlink" Target="https://www.desmos.com/calculator/plp1thgsbh" TargetMode="External"/><Relationship Id="rId4" Type="http://schemas.openxmlformats.org/officeDocument/2006/relationships/image" Target="../media/image4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7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9007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07311" y="1717017"/>
                <a:ext cx="5043368" cy="258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1" y="1717017"/>
                <a:ext cx="5043368" cy="25817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639317B0-D555-8E90-85F8-A05CBEFBCA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639317B0-D555-8E90-85F8-A05CBEFB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  <a:blipFill>
                <a:blip r:embed="rId4"/>
                <a:stretch>
                  <a:fillRect l="-2996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A5561F-1A43-2163-D4BB-3759E753BA8C}"/>
                  </a:ext>
                </a:extLst>
              </p14:cNvPr>
              <p14:cNvContentPartPr/>
              <p14:nvPr/>
            </p14:nvContentPartPr>
            <p14:xfrm>
              <a:off x="2284200" y="962280"/>
              <a:ext cx="9911880" cy="5535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A5561F-1A43-2163-D4BB-3759E753BA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4840" y="952920"/>
                <a:ext cx="9930600" cy="55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3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01215" y="1717017"/>
                <a:ext cx="4752776" cy="2657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5" y="1717017"/>
                <a:ext cx="4752776" cy="2657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65F255-4FF6-1596-EF61-DD32BEDB1C62}"/>
                  </a:ext>
                </a:extLst>
              </p14:cNvPr>
              <p14:cNvContentPartPr/>
              <p14:nvPr/>
            </p14:nvContentPartPr>
            <p14:xfrm>
              <a:off x="1026000" y="1580760"/>
              <a:ext cx="9703440" cy="490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65F255-4FF6-1596-EF61-DD32BEDB1C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640" y="1571400"/>
                <a:ext cx="9722160" cy="49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1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98149"/>
                <a:ext cx="4752776" cy="2615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98149"/>
                <a:ext cx="4752776" cy="2615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E9EDB0-6F24-6919-09C6-19B185600FD1}"/>
                  </a:ext>
                </a:extLst>
              </p14:cNvPr>
              <p14:cNvContentPartPr/>
              <p14:nvPr/>
            </p14:nvContentPartPr>
            <p14:xfrm>
              <a:off x="1770480" y="2187000"/>
              <a:ext cx="838440" cy="4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E9EDB0-6F24-6919-09C6-19B185600F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1120" y="2177640"/>
                <a:ext cx="857160" cy="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2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98149"/>
                <a:ext cx="5052537" cy="2615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98149"/>
                <a:ext cx="5052537" cy="2615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860D5A-3555-866E-4C6D-443EF3A3ABB4}"/>
                  </a:ext>
                </a:extLst>
              </p14:cNvPr>
              <p14:cNvContentPartPr/>
              <p14:nvPr/>
            </p14:nvContentPartPr>
            <p14:xfrm>
              <a:off x="4576680" y="1339200"/>
              <a:ext cx="2193480" cy="404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860D5A-3555-866E-4C6D-443EF3A3AB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7320" y="1329840"/>
                <a:ext cx="2212200" cy="40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3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98149"/>
                <a:ext cx="4752776" cy="2615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98149"/>
                <a:ext cx="4752776" cy="2615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9858AC-DD25-F1C8-DEE0-67E88AC9382B}"/>
                  </a:ext>
                </a:extLst>
              </p14:cNvPr>
              <p14:cNvContentPartPr/>
              <p14:nvPr/>
            </p14:nvContentPartPr>
            <p14:xfrm>
              <a:off x="4959000" y="2173320"/>
              <a:ext cx="1258920" cy="238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9858AC-DD25-F1C8-DEE0-67E88AC938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9640" y="2163960"/>
                <a:ext cx="1277640" cy="240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3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717017"/>
                <a:ext cx="2541850" cy="1261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7017"/>
                <a:ext cx="2541850" cy="1261756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0E7ED4A-96FC-4B9D-81A2-D250550D9C34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62CB3E0-C1E1-496E-8847-089010F153B5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DE0C81A-7140-46AB-8506-841B56D9C094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5FF2ED-33D4-62ED-1D06-CB05CA99C748}"/>
                  </a:ext>
                </a:extLst>
              </p14:cNvPr>
              <p14:cNvContentPartPr/>
              <p14:nvPr/>
            </p14:nvContentPartPr>
            <p14:xfrm>
              <a:off x="531000" y="3370680"/>
              <a:ext cx="10113120" cy="2784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5FF2ED-33D4-62ED-1D06-CB05CA99C7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640" y="3361320"/>
                <a:ext cx="10131840" cy="28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88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5102E5-67E0-8796-C9C8-DC8498E1C288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E852BC-4B62-137B-3781-B5BD7B824B23}"/>
                  </a:ext>
                </a:extLst>
              </p14:cNvPr>
              <p14:cNvContentPartPr/>
              <p14:nvPr/>
            </p14:nvContentPartPr>
            <p14:xfrm>
              <a:off x="109440" y="1516680"/>
              <a:ext cx="8550720" cy="4945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E852BC-4B62-137B-3781-B5BD7B824B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80" y="1507320"/>
                <a:ext cx="8569440" cy="49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65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7E7D73-F487-8F0E-4D6D-632809A0C2B9}"/>
                  </a:ext>
                </a:extLst>
              </p14:cNvPr>
              <p14:cNvContentPartPr/>
              <p14:nvPr/>
            </p14:nvContentPartPr>
            <p14:xfrm>
              <a:off x="4745880" y="2371320"/>
              <a:ext cx="6573960" cy="361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7E7D73-F487-8F0E-4D6D-632809A0C2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36520" y="2361960"/>
                <a:ext cx="6592680" cy="36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7486F9-9979-0569-88B8-96FEF26717C5}"/>
                  </a:ext>
                </a:extLst>
              </p:cNvPr>
              <p:cNvSpPr txBox="1"/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7486F9-9979-0569-88B8-96FEF267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1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3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5D0EA5-88F2-FBB5-B648-C965FD419FE7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13A1B7C-CE59-CEAD-C918-4848F695D4C4}"/>
                  </a:ext>
                </a:extLst>
              </p14:cNvPr>
              <p14:cNvContentPartPr/>
              <p14:nvPr/>
            </p14:nvContentPartPr>
            <p14:xfrm>
              <a:off x="2522160" y="1581480"/>
              <a:ext cx="4050360" cy="5245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13A1B7C-CE59-CEAD-C918-4848F695D4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2800" y="1572120"/>
                <a:ext cx="4069080" cy="52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EC01C6-F0CA-4F4A-A1AD-80B4935A49FD}"/>
                  </a:ext>
                </a:extLst>
              </p:cNvPr>
              <p:cNvSpPr txBox="1"/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EC01C6-F0CA-4F4A-A1AD-80B4935A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1F830A26-B735-4469-A6BB-25AF186B9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1F830A26-B735-4469-A6BB-25AF186B9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FB6F9F28-129A-4B74-800B-50AC4C45C0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FB6F9F28-129A-4B74-800B-50AC4C45C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A3F8FB-71CD-EDCE-EE41-049342218B4F}"/>
                  </a:ext>
                </a:extLst>
              </p14:cNvPr>
              <p14:cNvContentPartPr/>
              <p14:nvPr/>
            </p14:nvContentPartPr>
            <p14:xfrm>
              <a:off x="1020600" y="2744280"/>
              <a:ext cx="10197360" cy="277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A3F8FB-71CD-EDCE-EE41-049342218B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1240" y="2734920"/>
                <a:ext cx="10216080" cy="27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87CCF5-2BDD-6613-6539-7EFBD52C68E8}"/>
                  </a:ext>
                </a:extLst>
              </p:cNvPr>
              <p:cNvSpPr txBox="1"/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87CCF5-2BDD-6613-6539-7EFBD52C6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B318-E5BE-A823-6253-8B09F310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schedule update?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9235B-2CC8-76A4-5230-7D25C31B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1" y="1148332"/>
            <a:ext cx="10224655" cy="53425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169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which of the following also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72B0F1-2484-46AF-BA02-E13C822A799A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2E4037-3074-8FAB-EFEF-BC5D24926500}"/>
                  </a:ext>
                </a:extLst>
              </p14:cNvPr>
              <p14:cNvContentPartPr/>
              <p14:nvPr/>
            </p14:nvContentPartPr>
            <p14:xfrm>
              <a:off x="350280" y="1516680"/>
              <a:ext cx="11337120" cy="339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2E4037-3074-8FAB-EFEF-BC5D249265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920" y="1507320"/>
                <a:ext cx="11355840" cy="34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F6ADB-7BD3-F4E4-AE52-9B612F97CB7D}"/>
                  </a:ext>
                </a:extLst>
              </p:cNvPr>
              <p:cNvSpPr txBox="1"/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F6ADB-7BD3-F4E4-AE52-9B612F97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objective with linear constraints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712346"/>
                <a:ext cx="2586542" cy="1109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2346"/>
                <a:ext cx="2586542" cy="1109919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610714" y="3924594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opposed to general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7C4F7-4153-40C8-89BE-1F8245496077}"/>
                  </a:ext>
                </a:extLst>
              </p:cNvPr>
              <p:cNvSpPr txBox="1"/>
              <p:nvPr/>
            </p:nvSpPr>
            <p:spPr>
              <a:xfrm>
                <a:off x="610714" y="4696471"/>
                <a:ext cx="4660187" cy="1535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7C4F7-4153-40C8-89BE-1F824549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4" y="4696471"/>
                <a:ext cx="4660187" cy="1535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6A777B-B5F0-1921-BCB7-3302FDA375E3}"/>
                  </a:ext>
                </a:extLst>
              </p14:cNvPr>
              <p14:cNvContentPartPr/>
              <p14:nvPr/>
            </p14:nvContentPartPr>
            <p14:xfrm>
              <a:off x="240480" y="3801600"/>
              <a:ext cx="1188720" cy="272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6A777B-B5F0-1921-BCB7-3302FDA375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120" y="3792240"/>
                <a:ext cx="1207440" cy="27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86542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86542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488179" y="4989422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Important to pay attention to form!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Can switch between formulations!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720425" cy="1520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720425" cy="15204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3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38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CBA674-4CB1-5D90-B777-6440ED28B66A}"/>
                  </a:ext>
                </a:extLst>
              </p14:cNvPr>
              <p14:cNvContentPartPr/>
              <p14:nvPr/>
            </p14:nvContentPartPr>
            <p14:xfrm>
              <a:off x="331560" y="974160"/>
              <a:ext cx="6619680" cy="3003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CBA674-4CB1-5D90-B777-6440ED28B6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200" y="964800"/>
                <a:ext cx="6638400" cy="30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211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of these points have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for cost vector: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9F6FC3-F0DC-4EF5-96AD-9C3EA08462B4}"/>
              </a:ext>
            </a:extLst>
          </p:cNvPr>
          <p:cNvCxnSpPr/>
          <p:nvPr/>
        </p:nvCxnSpPr>
        <p:spPr>
          <a:xfrm>
            <a:off x="1309880" y="5046935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/>
              <p:nvPr/>
            </p:nvSpPr>
            <p:spPr>
              <a:xfrm>
                <a:off x="5702638" y="4929602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38" y="4929602"/>
                <a:ext cx="6125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DBAC2D-3A55-40DA-BD13-BEA18F8B9823}"/>
              </a:ext>
            </a:extLst>
          </p:cNvPr>
          <p:cNvCxnSpPr/>
          <p:nvPr/>
        </p:nvCxnSpPr>
        <p:spPr>
          <a:xfrm flipH="1" flipV="1">
            <a:off x="2895712" y="2965994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/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5B0CA-E82B-4282-9C18-28AF8EC97F5F}"/>
              </a:ext>
            </a:extLst>
          </p:cNvPr>
          <p:cNvCxnSpPr/>
          <p:nvPr/>
        </p:nvCxnSpPr>
        <p:spPr>
          <a:xfrm>
            <a:off x="312494" y="3447570"/>
            <a:ext cx="4527135" cy="28319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B407A2-B3CC-438C-8E41-9A565800177F}"/>
              </a:ext>
            </a:extLst>
          </p:cNvPr>
          <p:cNvCxnSpPr/>
          <p:nvPr/>
        </p:nvCxnSpPr>
        <p:spPr>
          <a:xfrm flipH="1" flipV="1">
            <a:off x="2244726" y="4654548"/>
            <a:ext cx="670389" cy="416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0A80AE-EF42-4100-B6B1-B44247D33AE1}"/>
              </a:ext>
            </a:extLst>
          </p:cNvPr>
          <p:cNvSpPr txBox="1"/>
          <p:nvPr/>
        </p:nvSpPr>
        <p:spPr>
          <a:xfrm>
            <a:off x="2183005" y="4158204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FF01A2-D293-41E7-BDC4-98F10D671284}"/>
              </a:ext>
            </a:extLst>
          </p:cNvPr>
          <p:cNvCxnSpPr/>
          <p:nvPr/>
        </p:nvCxnSpPr>
        <p:spPr>
          <a:xfrm>
            <a:off x="2921922" y="5071170"/>
            <a:ext cx="594848" cy="381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755F5-3987-47FB-AD4C-89893D072791}"/>
              </a:ext>
            </a:extLst>
          </p:cNvPr>
          <p:cNvCxnSpPr/>
          <p:nvPr/>
        </p:nvCxnSpPr>
        <p:spPr>
          <a:xfrm flipV="1">
            <a:off x="2903387" y="4464456"/>
            <a:ext cx="397011" cy="621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65E9BF-6A73-42CB-9DFB-7FFEDC773D76}"/>
              </a:ext>
            </a:extLst>
          </p:cNvPr>
          <p:cNvCxnSpPr/>
          <p:nvPr/>
        </p:nvCxnSpPr>
        <p:spPr>
          <a:xfrm flipH="1">
            <a:off x="2589947" y="5070588"/>
            <a:ext cx="323509" cy="551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1188B6-CB9A-463B-B8BC-FBA6305B22C5}"/>
              </a:ext>
            </a:extLst>
          </p:cNvPr>
          <p:cNvSpPr txBox="1"/>
          <p:nvPr/>
        </p:nvSpPr>
        <p:spPr>
          <a:xfrm>
            <a:off x="3268302" y="396009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CD90B-74CA-431A-9A77-821D2021102D}"/>
              </a:ext>
            </a:extLst>
          </p:cNvPr>
          <p:cNvSpPr txBox="1"/>
          <p:nvPr/>
        </p:nvSpPr>
        <p:spPr>
          <a:xfrm>
            <a:off x="3480587" y="4898651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C408B-5A91-4CD3-9243-3594FF273F5E}"/>
              </a:ext>
            </a:extLst>
          </p:cNvPr>
          <p:cNvSpPr txBox="1"/>
          <p:nvPr/>
        </p:nvSpPr>
        <p:spPr>
          <a:xfrm>
            <a:off x="2120970" y="5346701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5E80F61-2F75-6BFD-25B4-CA1F922C6B7E}"/>
                  </a:ext>
                </a:extLst>
              </p14:cNvPr>
              <p14:cNvContentPartPr/>
              <p14:nvPr/>
            </p14:nvContentPartPr>
            <p14:xfrm>
              <a:off x="1830960" y="3024360"/>
              <a:ext cx="2892240" cy="3543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5E80F61-2F75-6BFD-25B4-CA1F922C6B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1600" y="3015000"/>
                <a:ext cx="2910960" cy="356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30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ADEEB0-665B-C8D7-1AA9-F2E98E202B20}"/>
              </a:ext>
            </a:extLst>
          </p:cNvPr>
          <p:cNvCxnSpPr/>
          <p:nvPr/>
        </p:nvCxnSpPr>
        <p:spPr>
          <a:xfrm>
            <a:off x="4565869" y="468872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8B258-6B1A-7FC5-63D1-7100D5086B1A}"/>
                  </a:ext>
                </a:extLst>
              </p:cNvPr>
              <p:cNvSpPr txBox="1"/>
              <p:nvPr/>
            </p:nvSpPr>
            <p:spPr>
              <a:xfrm>
                <a:off x="8716370" y="4629985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8B258-6B1A-7FC5-63D1-7100D5086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70" y="4629985"/>
                <a:ext cx="6125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D19D3F-FC95-DE41-782E-F12FA5C6C849}"/>
              </a:ext>
            </a:extLst>
          </p:cNvPr>
          <p:cNvCxnSpPr/>
          <p:nvPr/>
        </p:nvCxnSpPr>
        <p:spPr>
          <a:xfrm flipH="1" flipV="1">
            <a:off x="5676724" y="215927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B8043-DA08-90E7-3D64-3873E82D5040}"/>
                  </a:ext>
                </a:extLst>
              </p:cNvPr>
              <p:cNvSpPr txBox="1"/>
              <p:nvPr/>
            </p:nvSpPr>
            <p:spPr>
              <a:xfrm>
                <a:off x="4565869" y="2397623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B8043-DA08-90E7-3D64-3873E82D5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69" y="2397623"/>
                <a:ext cx="62081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B31BE4-0BBE-2FA7-EFEC-F11C3D77658C}"/>
              </a:ext>
            </a:extLst>
          </p:cNvPr>
          <p:cNvCxnSpPr/>
          <p:nvPr/>
        </p:nvCxnSpPr>
        <p:spPr>
          <a:xfrm flipV="1">
            <a:off x="5710178" y="4066789"/>
            <a:ext cx="397011" cy="6219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A65276-FBE5-0998-B8B1-65E89E830522}"/>
                  </a:ext>
                </a:extLst>
              </p:cNvPr>
              <p:cNvSpPr txBox="1"/>
              <p:nvPr/>
            </p:nvSpPr>
            <p:spPr>
              <a:xfrm>
                <a:off x="5978251" y="3602323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A65276-FBE5-0998-B8B1-65E89E83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251" y="3602323"/>
                <a:ext cx="4475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415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the magnitude of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𝐜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increases, the distance between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contours lines of the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𝐜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⊤</m:t>
                        </m:r>
                      </m:sup>
                    </m:sSup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𝐱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2"/>
                <a:stretch>
                  <a:fillRect l="-1271" t="-15455" b="-7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F700-F6C4-47BF-AABE-6D99E6060F7B}"/>
              </a:ext>
            </a:extLst>
          </p:cNvPr>
          <p:cNvSpPr txBox="1">
            <a:spLocks/>
          </p:cNvSpPr>
          <p:nvPr/>
        </p:nvSpPr>
        <p:spPr>
          <a:xfrm>
            <a:off x="669281" y="2148810"/>
            <a:ext cx="47506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27F95-72CA-71AF-204C-EF3B6C3A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66CC2-F12B-58DC-C568-4151DD81C556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3A115C-36D0-A102-2E75-DFEB2636AE46}"/>
                  </a:ext>
                </a:extLst>
              </p14:cNvPr>
              <p14:cNvContentPartPr/>
              <p14:nvPr/>
            </p14:nvContentPartPr>
            <p14:xfrm>
              <a:off x="9252000" y="1427040"/>
              <a:ext cx="1698840" cy="3011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3A115C-36D0-A102-2E75-DFEB2636AE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2640" y="1417680"/>
                <a:ext cx="1717560" cy="30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151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346E9C-9797-B178-AD7E-2F87044FB28D}"/>
                  </a:ext>
                </a:extLst>
              </p14:cNvPr>
              <p14:cNvContentPartPr/>
              <p14:nvPr/>
            </p14:nvContentPartPr>
            <p14:xfrm>
              <a:off x="708840" y="1831680"/>
              <a:ext cx="10181160" cy="527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346E9C-9797-B178-AD7E-2F87044FB2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480" y="1822320"/>
                <a:ext cx="10199880" cy="52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8BE1A2F-F0D2-A8AE-39CF-1985B992E5F9}"/>
                  </a:ext>
                </a:extLst>
              </p14:cNvPr>
              <p14:cNvContentPartPr/>
              <p14:nvPr/>
            </p14:nvContentPartPr>
            <p14:xfrm>
              <a:off x="8133480" y="439200"/>
              <a:ext cx="3850200" cy="2873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8BE1A2F-F0D2-A8AE-39CF-1985B992E5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4120" y="429840"/>
                <a:ext cx="3868920" cy="289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544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4C7F50-59D7-6F7C-75AA-8F6390207B8C}"/>
              </a:ext>
            </a:extLst>
          </p:cNvPr>
          <p:cNvSpPr txBox="1"/>
          <p:nvPr/>
        </p:nvSpPr>
        <p:spPr>
          <a:xfrm>
            <a:off x="6278880" y="5602778"/>
            <a:ext cx="5719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Feasible region: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All points x that satisfy the constraints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B8D7BE6-27A5-5E9A-A121-A74DD5CE562B}"/>
                  </a:ext>
                </a:extLst>
              </p14:cNvPr>
              <p14:cNvContentPartPr/>
              <p14:nvPr/>
            </p14:nvContentPartPr>
            <p14:xfrm>
              <a:off x="4120920" y="631080"/>
              <a:ext cx="6953760" cy="607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B8D7BE6-27A5-5E9A-A121-A74DD5CE56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1560" y="621720"/>
                <a:ext cx="6972480" cy="60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94C545-1E67-AD68-DA63-C5F23842B9A7}"/>
                  </a:ext>
                </a:extLst>
              </p14:cNvPr>
              <p14:cNvContentPartPr/>
              <p14:nvPr/>
            </p14:nvContentPartPr>
            <p14:xfrm>
              <a:off x="6361475" y="3115974"/>
              <a:ext cx="1624320" cy="107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94C545-1E67-AD68-DA63-C5F23842B9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2115" y="3106614"/>
                <a:ext cx="1643040" cy="10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53CFB33-B93D-DEFF-BF55-5C76255E0C54}"/>
                  </a:ext>
                </a:extLst>
              </p14:cNvPr>
              <p14:cNvContentPartPr/>
              <p14:nvPr/>
            </p14:nvContentPartPr>
            <p14:xfrm>
              <a:off x="9590760" y="1987920"/>
              <a:ext cx="468000" cy="345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53CFB33-B93D-DEFF-BF55-5C76255E0C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81400" y="1978560"/>
                <a:ext cx="486720" cy="3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0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F323C6-4735-45FC-DCB0-8B0130A22764}"/>
                  </a:ext>
                </a:extLst>
              </p14:cNvPr>
              <p14:cNvContentPartPr/>
              <p14:nvPr/>
            </p14:nvContentPartPr>
            <p14:xfrm>
              <a:off x="9590760" y="1987920"/>
              <a:ext cx="468000" cy="345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F323C6-4735-45FC-DCB0-8B0130A227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1400" y="1978560"/>
                <a:ext cx="486720" cy="3646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4C7F50-59D7-6F7C-75AA-8F6390207B8C}"/>
              </a:ext>
            </a:extLst>
          </p:cNvPr>
          <p:cNvSpPr txBox="1"/>
          <p:nvPr/>
        </p:nvSpPr>
        <p:spPr>
          <a:xfrm>
            <a:off x="6278880" y="5602778"/>
            <a:ext cx="5719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Feasible region: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All points x that satisfy the constraints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B8D7BE6-27A5-5E9A-A121-A74DD5CE562B}"/>
                  </a:ext>
                </a:extLst>
              </p14:cNvPr>
              <p14:cNvContentPartPr/>
              <p14:nvPr/>
            </p14:nvContentPartPr>
            <p14:xfrm>
              <a:off x="4120920" y="631080"/>
              <a:ext cx="6953760" cy="607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B8D7BE6-27A5-5E9A-A121-A74DD5CE56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1560" y="621720"/>
                <a:ext cx="6972480" cy="60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F7190E0-E040-6472-8D97-5771BC7DD646}"/>
                  </a:ext>
                </a:extLst>
              </p14:cNvPr>
              <p14:cNvContentPartPr/>
              <p14:nvPr/>
            </p14:nvContentPartPr>
            <p14:xfrm>
              <a:off x="1059480" y="217080"/>
              <a:ext cx="10617120" cy="6332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F7190E0-E040-6472-8D97-5771BC7DD6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0120" y="207720"/>
                <a:ext cx="10635840" cy="63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0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Linear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drawings from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CB788F-F5DD-6AF7-6AD3-4368E1E28DBE}"/>
                  </a:ext>
                </a:extLst>
              </p14:cNvPr>
              <p14:cNvContentPartPr/>
              <p14:nvPr/>
            </p14:nvContentPartPr>
            <p14:xfrm>
              <a:off x="2903040" y="1392840"/>
              <a:ext cx="6726240" cy="457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CB788F-F5DD-6AF7-6AD3-4368E1E28D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3680" y="1383480"/>
                <a:ext cx="6744960" cy="45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89F686B-6326-D1CC-CD9A-F3B6FB3C2715}"/>
              </a:ext>
            </a:extLst>
          </p:cNvPr>
          <p:cNvSpPr txBox="1"/>
          <p:nvPr/>
        </p:nvSpPr>
        <p:spPr>
          <a:xfrm>
            <a:off x="5669280" y="5944585"/>
            <a:ext cx="6766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https://www.desmos.com/calculator/lp0rqsb1w6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F5F78B-F381-B54D-1FF2-608C239FA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843" y="875431"/>
            <a:ext cx="5371764" cy="46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0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C8A37D-EF7B-0684-F666-701AED11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43" y="858805"/>
            <a:ext cx="5388873" cy="5069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89F686B-6326-D1CC-CD9A-F3B6FB3C2715}"/>
              </a:ext>
            </a:extLst>
          </p:cNvPr>
          <p:cNvSpPr txBox="1"/>
          <p:nvPr/>
        </p:nvSpPr>
        <p:spPr>
          <a:xfrm>
            <a:off x="5669280" y="5944585"/>
            <a:ext cx="6766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https://www.desmos.com/calculator/plp1thgsbh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FFF84-60AB-5350-B517-0014F91B2D16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FFF84-60AB-5350-B517-0014F91B2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18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814D56-E5CA-E35C-E7A3-965255479B75}"/>
                  </a:ext>
                </a:extLst>
              </p14:cNvPr>
              <p14:cNvContentPartPr/>
              <p14:nvPr/>
            </p14:nvContentPartPr>
            <p14:xfrm>
              <a:off x="3164040" y="231840"/>
              <a:ext cx="9032040" cy="634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814D56-E5CA-E35C-E7A3-965255479B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4680" y="222480"/>
                <a:ext cx="9050760" cy="63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6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049C8B-56B3-E110-7DCF-DCA9FEE096B2}"/>
                  </a:ext>
                </a:extLst>
              </p14:cNvPr>
              <p14:cNvContentPartPr/>
              <p14:nvPr/>
            </p14:nvContentPartPr>
            <p14:xfrm>
              <a:off x="292320" y="2347200"/>
              <a:ext cx="6178320" cy="4169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049C8B-56B3-E110-7DCF-DCA9FEE096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960" y="2337840"/>
                <a:ext cx="6197040" cy="41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10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Satisfaction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coloring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475CA2-6469-4D94-B205-270B5B7B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048" y="1864220"/>
            <a:ext cx="4623853" cy="312955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0BC47F-90FC-26B0-22BB-A600B2816048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A5A9D1-E61F-35B2-060C-A7AE27BC8437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889480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satisfies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constraints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A5A9D1-E61F-35B2-060C-A7AE27BC8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889480" cy="1092607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6AB6836-5641-E56B-B963-7AE38DD627CC}"/>
              </a:ext>
            </a:extLst>
          </p:cNvPr>
          <p:cNvSpPr txBox="1"/>
          <p:nvPr/>
        </p:nvSpPr>
        <p:spPr>
          <a:xfrm>
            <a:off x="552099" y="5353974"/>
            <a:ext cx="5320239" cy="43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>
                <a:solidFill>
                  <a:srgbClr val="7030A0"/>
                </a:solidFill>
              </a:rPr>
              <a:t>Assume vectors are column vectors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EC72B-10FB-42AF-7E59-3F2D23A473F4}"/>
              </a:ext>
            </a:extLst>
          </p:cNvPr>
          <p:cNvSpPr txBox="1"/>
          <p:nvPr/>
        </p:nvSpPr>
        <p:spPr>
          <a:xfrm>
            <a:off x="1757445" y="3099878"/>
            <a:ext cx="1824410" cy="43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>
                <a:solidFill>
                  <a:srgbClr val="7030A0"/>
                </a:solidFill>
              </a:rPr>
              <a:t>"such that"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62717D0-B200-5936-16AC-C59717E976A4}"/>
                  </a:ext>
                </a:extLst>
              </p14:cNvPr>
              <p14:cNvContentPartPr/>
              <p14:nvPr/>
            </p14:nvContentPartPr>
            <p14:xfrm>
              <a:off x="160560" y="554040"/>
              <a:ext cx="10918440" cy="6125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62717D0-B200-5936-16AC-C59717E976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200" y="544680"/>
                <a:ext cx="10937160" cy="61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1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046574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satisfies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constraints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046574" cy="1092607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310349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310349" cy="1944591"/>
              </a:xfrm>
              <a:prstGeom prst="rect">
                <a:avLst/>
              </a:prstGeom>
              <a:blipFill>
                <a:blip r:embed="rId3"/>
                <a:stretch>
                  <a:fillRect l="-2947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ADFF84-27D2-6075-4E9A-829D3682A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90391"/>
              </p:ext>
            </p:extLst>
          </p:nvPr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2DE0EF-5EBD-B293-B86E-4F7A12659A02}"/>
                  </a:ext>
                </a:extLst>
              </p14:cNvPr>
              <p14:cNvContentPartPr/>
              <p14:nvPr/>
            </p14:nvContentPartPr>
            <p14:xfrm>
              <a:off x="8420760" y="4886640"/>
              <a:ext cx="689400" cy="1604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2DE0EF-5EBD-B293-B86E-4F7A12659A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11400" y="4877280"/>
                <a:ext cx="708120" cy="16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863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046574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satisfies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constraints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046574" cy="1092607"/>
              </a:xfrm>
              <a:prstGeom prst="rect">
                <a:avLst/>
              </a:prstGeom>
              <a:blipFill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  <a:blipFill>
                <a:blip r:embed="rId3"/>
                <a:stretch>
                  <a:fillRect l="-2996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133317-5679-4CC4-B856-AA7E3B19EAB5}"/>
              </a:ext>
            </a:extLst>
          </p:cNvPr>
          <p:cNvSpPr txBox="1">
            <a:spLocks/>
          </p:cNvSpPr>
          <p:nvPr/>
        </p:nvSpPr>
        <p:spPr>
          <a:xfrm>
            <a:off x="3705607" y="1766820"/>
            <a:ext cx="3182873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Objective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ED7036-8F38-9AEE-5981-260215E32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90391"/>
              </p:ext>
            </p:extLst>
          </p:nvPr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6DF812-84DF-3B43-4976-1E5CB70018F7}"/>
                  </a:ext>
                </a:extLst>
              </p14:cNvPr>
              <p14:cNvContentPartPr/>
              <p14:nvPr/>
            </p14:nvContentPartPr>
            <p14:xfrm>
              <a:off x="3269160" y="1110240"/>
              <a:ext cx="803880" cy="627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6DF812-84DF-3B43-4976-1E5CB70018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9800" y="1100880"/>
                <a:ext cx="822600" cy="6462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4">
            <a:extLst>
              <a:ext uri="{FF2B5EF4-FFF2-40B4-BE49-F238E27FC236}">
                <a16:creationId xmlns:a16="http://schemas.microsoft.com/office/drawing/2014/main" id="{725DA42E-D306-3C13-B15E-B8090F32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718801"/>
                <a:ext cx="5012334" cy="2099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𝑐𝑎𝑙𝑜𝑟𝑖𝑒𝑠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𝑐𝑜𝑛𝑡𝑎𝑖𝑛𝑒𝑑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𝑠𝑢𝑔𝑎𝑟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calcium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801"/>
                <a:ext cx="5012334" cy="2099549"/>
              </a:xfrm>
              <a:prstGeom prst="rect">
                <a:avLst/>
              </a:prstGeom>
              <a:blipFill>
                <a:blip r:embed="rId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6728"/>
              </p:ext>
            </p:extLst>
          </p:nvPr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658FBFEC-F7C6-A826-66E9-7EC2ED5232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658FBFEC-F7C6-A826-66E9-7EC2ED523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  <a:blipFill>
                <a:blip r:embed="rId4"/>
                <a:stretch>
                  <a:fillRect l="-2996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9E4DD3-5EBA-6C71-C419-E88BF027DC71}"/>
                  </a:ext>
                </a:extLst>
              </p14:cNvPr>
              <p14:cNvContentPartPr/>
              <p14:nvPr/>
            </p14:nvContentPartPr>
            <p14:xfrm>
              <a:off x="1901880" y="2243520"/>
              <a:ext cx="10112400" cy="4301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9E4DD3-5EBA-6C71-C419-E88BF027DC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2520" y="2234160"/>
                <a:ext cx="10131120" cy="43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0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7795</TotalTime>
  <Words>1666</Words>
  <Application>Microsoft Office PowerPoint</Application>
  <PresentationFormat>Widescreen</PresentationFormat>
  <Paragraphs>516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Wingdings</vt:lpstr>
      <vt:lpstr>Office Theme</vt:lpstr>
      <vt:lpstr>Warm-up: What to eat?</vt:lpstr>
      <vt:lpstr>Questions about schedule update?</vt:lpstr>
      <vt:lpstr>AI: Representation and Problem Solving </vt:lpstr>
      <vt:lpstr>Warm-up: What to eat?</vt:lpstr>
      <vt:lpstr>Optimization</vt:lpstr>
      <vt:lpstr>Constraint Satisfaction Problems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Poll 1</vt:lpstr>
      <vt:lpstr>Poll 1</vt:lpstr>
      <vt:lpstr>Poll 2</vt:lpstr>
      <vt:lpstr>Poll 2</vt:lpstr>
      <vt:lpstr>Question</vt:lpstr>
      <vt:lpstr>Linear Programming</vt:lpstr>
      <vt:lpstr>Linear Programming</vt:lpstr>
      <vt:lpstr>Optimization</vt:lpstr>
      <vt:lpstr>Poll 3</vt:lpstr>
      <vt:lpstr>Cost Contours</vt:lpstr>
      <vt:lpstr>Question</vt:lpstr>
      <vt:lpstr>Graphics Representation</vt:lpstr>
      <vt:lpstr>Graphics Representation</vt:lpstr>
      <vt:lpstr>Graphics Representation</vt:lpstr>
      <vt:lpstr>Graphics Representation</vt:lpstr>
      <vt:lpstr>Graphics Representation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725</cp:revision>
  <cp:lastPrinted>2018-11-27T13:42:27Z</cp:lastPrinted>
  <dcterms:created xsi:type="dcterms:W3CDTF">2018-10-11T11:39:27Z</dcterms:created>
  <dcterms:modified xsi:type="dcterms:W3CDTF">2024-09-24T02:08:20Z</dcterms:modified>
</cp:coreProperties>
</file>