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notesSlides/notesSlide4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5.xml" ContentType="application/vnd.openxmlformats-officedocument.presentationml.notesSlide+xml"/>
  <Override PartName="/ppt/ink/ink1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2.xml" ContentType="application/inkml+xml"/>
  <Override PartName="/ppt/notesSlides/notesSlide8.xml" ContentType="application/vnd.openxmlformats-officedocument.presentationml.notesSlide+xml"/>
  <Override PartName="/ppt/ink/ink13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12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13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640" r:id="rId2"/>
    <p:sldId id="685" r:id="rId3"/>
    <p:sldId id="339" r:id="rId4"/>
    <p:sldId id="687" r:id="rId5"/>
    <p:sldId id="663" r:id="rId6"/>
    <p:sldId id="669" r:id="rId7"/>
    <p:sldId id="668" r:id="rId8"/>
    <p:sldId id="532" r:id="rId9"/>
    <p:sldId id="406" r:id="rId10"/>
    <p:sldId id="676" r:id="rId11"/>
    <p:sldId id="457" r:id="rId12"/>
    <p:sldId id="413" r:id="rId13"/>
    <p:sldId id="692" r:id="rId14"/>
    <p:sldId id="647" r:id="rId15"/>
    <p:sldId id="664" r:id="rId16"/>
    <p:sldId id="645" r:id="rId17"/>
    <p:sldId id="642" r:id="rId18"/>
    <p:sldId id="649" r:id="rId19"/>
    <p:sldId id="543" r:id="rId20"/>
    <p:sldId id="556" r:id="rId21"/>
    <p:sldId id="637" r:id="rId22"/>
    <p:sldId id="544" r:id="rId23"/>
    <p:sldId id="693" r:id="rId24"/>
    <p:sldId id="453" r:id="rId25"/>
    <p:sldId id="650" r:id="rId26"/>
    <p:sldId id="586" r:id="rId27"/>
    <p:sldId id="587" r:id="rId28"/>
    <p:sldId id="549" r:id="rId29"/>
    <p:sldId id="689" r:id="rId30"/>
    <p:sldId id="551" r:id="rId31"/>
    <p:sldId id="691" r:id="rId32"/>
    <p:sldId id="651" r:id="rId33"/>
    <p:sldId id="690" r:id="rId34"/>
    <p:sldId id="452" r:id="rId35"/>
    <p:sldId id="652" r:id="rId36"/>
    <p:sldId id="571" r:id="rId37"/>
    <p:sldId id="481" r:id="rId38"/>
    <p:sldId id="572" r:id="rId39"/>
    <p:sldId id="578" r:id="rId40"/>
    <p:sldId id="695" r:id="rId41"/>
    <p:sldId id="696" r:id="rId42"/>
    <p:sldId id="688" r:id="rId43"/>
    <p:sldId id="671" r:id="rId44"/>
    <p:sldId id="639" r:id="rId45"/>
    <p:sldId id="436" r:id="rId46"/>
    <p:sldId id="458" r:id="rId47"/>
    <p:sldId id="594" r:id="rId48"/>
    <p:sldId id="653" r:id="rId49"/>
    <p:sldId id="679" r:id="rId50"/>
    <p:sldId id="677" r:id="rId51"/>
    <p:sldId id="678" r:id="rId52"/>
    <p:sldId id="576" r:id="rId53"/>
    <p:sldId id="673" r:id="rId54"/>
    <p:sldId id="697" r:id="rId55"/>
    <p:sldId id="680" r:id="rId56"/>
    <p:sldId id="684" r:id="rId57"/>
    <p:sldId id="683" r:id="rId58"/>
    <p:sldId id="682" r:id="rId59"/>
    <p:sldId id="582" r:id="rId60"/>
    <p:sldId id="675" r:id="rId61"/>
    <p:sldId id="583" r:id="rId62"/>
    <p:sldId id="658" r:id="rId63"/>
    <p:sldId id="552" r:id="rId64"/>
    <p:sldId id="459" r:id="rId65"/>
    <p:sldId id="655" r:id="rId66"/>
    <p:sldId id="562" r:id="rId67"/>
    <p:sldId id="460" r:id="rId68"/>
    <p:sldId id="656" r:id="rId69"/>
    <p:sldId id="577" r:id="rId70"/>
    <p:sldId id="659" r:id="rId7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0832" autoAdjust="0"/>
  </p:normalViewPr>
  <p:slideViewPr>
    <p:cSldViewPr snapToGrid="0">
      <p:cViewPr varScale="1">
        <p:scale>
          <a:sx n="111" d="100"/>
          <a:sy n="111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5:04:10.7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31055 498 29487 0,'-10'-2'2624'0,"1"4"-2112"0,1 2-512 0,3 0 0 0,2-2 704 0,3 1 16 0,0-2 16 0,-1 2 0 0,0 4 16 0,-1 1 0 15,1 1 0-15,2 1 0 0,3 0-240 0,1-2-32 16,0 2-16-16,2 3 0 0,2-1-464 0,-3 8 0 15,2 0 0-15,-2 4 0 0,1 7 880 0,-1 5 80 16,1 7 0-16,-2 4 16 0,-2 4-464 0,0 1-112 16,-3 1-16-16,0 4 0 31,-1 4-96-31,-2 1-32 0,-1-2 0 0,2-3 0 0,1-6-96 16,-1-7-32-16,4-3 0 0,-1-5 0 0,4-3 0 0,-1-1 0 0,2-7 0 0,-1-1 0 0,1-3-128 0,-1-3 0 0,0-2 0 0,-2-3 0 31,-1-2-416-31,-1 0-112 0,-2-4-32 0,-1 3-18112 0</inkml:trace>
  <inkml:trace contextRef="#ctx0" brushRef="#br0" timeOffset="460.33">31909 368 9215 0,'9'-15'816'0,"-3"6"-656"0,0 0-160 15,-2 5 0-15,-2 2 4816 0,2 2 944 0,0 0 176 0,1 0 32 0,2 0-4448 0,6 5-896 0,1 1-176 0,2 11-48 16,1 8 496-16,-3 7 80 0,0 11 32 0,-2 11 0 16,1 6-80-16,-3 7-16 0,-2 5 0 0,0-4 0 15,-1 0-272-15,-1-8-64 0,0 1-16 0,1-2 0 16,-1-2-336-16,-1-3-64 0,0 0-16 0,-2-1 0 15,1 1-144-15,-3-1 0 0,1-1 0 0,-4-2 128 16,1-8-128-16,-3 2 0 0,-1 3 0 0,-1-3 0 16,-1 0 0-16,-1-3 0 0,0 1 0 0,-2-7 0 15,1-1-832-15,-2-5-80 16,1-3-32-16,-1 1-16624 0</inkml:trace>
  <inkml:trace contextRef="#ctx0" brushRef="#br0" timeOffset="927.61">30534 2025 35935 0,'-5'-2'1600'0,"3"1"320"0,1 1-1536 0,1-3-384 0,2 3 0 0,0 0 0 16,1 0-784-16,2 0-240 0,4 3-32 0,3 0-16 0,4 5 2288 0,5 7 448 0,4 4 80 0,1 9 32 15,3 6-1248-15,1 7-240 0,1 10-48 0,0 6-16 16,-1 4 128-16,-3 5 32 0,-3 4 0 0,-1 6 0 16,0 8-384-16,-1 1 0 0,3-2 0 0,1-7 128 15,3-10-128-15,0-12 128 0,5-10-128 0,3-3 128 16,5-6 160-16,4-6 32 0,4 2 16 16,2-6 0-16,-1 1 288 0,-2-8 48 0,3 2 16 0,0-10 0 0,1-1-176 15,-1-8-16-15,0-1-16 0,3-1 0 0,-1-8-96 16,-2 2 0-16,-2-3-16 0,-1-5 0 0,2-1-368 15,-1-3 128-15,1-3-128 0,-1-4 0 16,-1-5-400-16,-2-3-160 16,-3-9-16-16,-4-4-20096 0</inkml:trace>
  <inkml:trace contextRef="#ctx0" brushRef="#br0" timeOffset="169783.68">12891 4374 13823 0,'-6'-5'1216'0,"1"1"-960"15,1 2-256-15,3 0 0 16,0 2-176-16,-1 0-80 0,-1-2 0 0,-3-4-16 0,-2-1 416 0,2 1 96 16,1 0 16-16,1 2 0 0,2 1 192 0,-1-1 32 15,2 1 16-15,0 0 0 0,0-2-16 0,-2 1 0 16,1 2 0-16,-1-2 0 0,1 1 320 0,-1 0 64 15,1 3 16-15,-1-1 0 0,0-2 240 0,0 3 48 16,-1-2 16-16,1 0 0 0,0 2-96 0,1 0-32 0,-1 0 0 0,2 2 0 16,-1 0-128-16,0-2-32 15,1 3 0-15,1 0 0 0,0 1-608 0,1 0-128 16,2 1-32-16,-1-4 0 0,2 4 256 0,0-2 32 0,-1 0 16 0,1 1 0 16,0-3-240-16,-3 1-64 0,0 1 0 0,1-3 0 15,-2 0 48-15,-2 0 0 0,2 0 0 16,-1 0 0-16,0 0 576 0,0 0 112 0,1 0 32 0,0 0 0 15,0 0-384-15,0 0-80 0,0 0-16 16,0 0 0-16,0 0-416 0,0 0 0 0,0 0 0 0,0 0 0 16,0 0 0-16,0 0 0 0,24-6 0 0,-15 6 0 15,0 0 0-15,-2 0 0 0,1 0 0 0,-4 0 0 16,0 0 0-16,-3 0 0 0,-1 0 0 0,-1-3 0 16,-3 2 192-16,0 1-64 0,-3-3 0 0,0 1 0 0,0 1 128 0,-1-2 32 15,1 1 0-15,-1 1 0 16,3-2-128-16,0 3-32 0,4-2 0 0,0 0 0 0,2 2-128 0,2 0 0 15,3 0 0-15,0 0 0 0,1 0 0 16,0 2 0-16,0 0 0 0,-1 1 0 0,-1-3 0 0,0 0 0 16,-2 1 0-16,-2 1 0 0,0-2 0 0,-2 0 0 15,1-2 0-15,-3 1 0 0,1-2 0 0,-2 3 0 16,-1-4 0-16,-1 2 0 0,1-1 0 0,-1 2 0 16,1 1 0-16,0-2 0 0,0 2 192 0,1 0 0 15,1 0 0-15,1 2 0 0,1-2-32 0,0 1 0 16,2 2 0-16,0-1 0 0,2-2-160 0,-1 2-176 15,2 0 48-15,-1-2 0 0,-3 0 128 0,0 0 0 16,0 0 0-16,0 0 0 0,0 0 0 0,0 0 0 16,0 0 0-16,0 0 0 0,0 0 0 0,0 0 0 15,0 0 0-15,-25-10 0 0,17 10 0 0,3-2 0 0,0 1 0 0,2-2 0 16,0 3 0-16,3-4 0 0,0 4 0 0,2-2 0 16,0 2 0-16,2 0 0 0,1 0 0 0,0 0 0 15,0 0 0-15,-2 0 0 0,1 0 0 0,-2 2 0 16,0-2 0-16,-2 2 0 0,-3 0 0 0,-1-2 0 15,0 3 0-15,-4-2 0 0,1 1 0 0,-2-1 0 16,0 2 0-16,0-3 0 0,1 0 0 0,2 0 0 16,1 0 0-16,2 0 0 0,1 0 0 15,2 0 0-15,0 0 0 0,1-3 0 0,0 2 0 0,2 1 0 16,-1 0 0-16,1 0 0 0,-2 0 0 0,0 0 0 16,1 0 0-16,-2 0 0 0,0 0 0 0,0 0 0 0,0 0 0 0,0 0 0 15,0 0 0-15,0 0 0 16,0 0 0-16,-24-3 0 0,19 0 0 0,-1 1 0 15,2 0 0-15,1 2 0 0,-1-2 0 0,-1 2 0 0,2 0 0 16,1-3 0-16,-2 3 0 0,2 0 0 0,-1 3 0 0,0-3 0 16,0 0 0-16,-1 0 0 0,-1 2 0 15,1-2 0-15,-3 0 0 0,0 2 0 16,-3-2 0-16,-1 0 0 0,-1 0 0 0,-3 0 0 16,0 0 0-16,-2 0 0 0,-1-2 0 0,1 2 128 0,-2 0 160 15,1-2 32-15,-1 2 16 0,2 0 0 0,0-3-336 16,1 2 0-16,-2 1 0 0,1 0 0 0,1 0 0 0,-1 0 0 15,-1 1 0-15,1-1 0 0,-2 3 0 16,0-1 0-16,0-2 0 0,-2 2 0 0,-2 0 0 16,-2 1 0-16,-1-2 0 0,-3 1 0 0,0 2 0 15,-3-2 0-15,-3 2 0 0,-2-1 0 0,0 0 0 0,-2 0 0 16,0 0 0-16,-1 0 0 0,1 1 0 0,-1-3 0 0,3 1 0 0,-1 1 0 16,-1-2 0-16,1 2 0 15,-2-3 0-15,2 0 0 0,1 0 0 16,0 0 0-16,-3-4 0 0,0 4 0 15,-2-3 0-15,-3 3 0 0,-1-2 0 0,-1 1 0 0,0-3 0 0,0 1 0 0,0-3 0 16,2 3 0-16,1-2 0 0,0 1 0 0,-1 0 0 0,1 1 0 16,2 0 176-16,0 3-48 0,1-4 0 0,0 4 0 15,3-2-128-15,1-2-144 0,0 2 144 0,-1-1-208 16,4 2 208-16,-3-1 0 0,1 0 0 16,0 0 0-16,0 2 0 0,-1-4 0 0,0 2 0 15,-1-2 0-15,0 1 0 0,1 1 0 16,3 1 0-16,2 1 0 0,-1 0 0 0,1-3 0 0,3 3 0 0,1 0 0 0,2 0 0 15,-1 0 0-15,3 3 0 0,-2-3 0 0,0 3 0 16,0-3 0-16,1 3 0 0,0 1 0 0,0-2 0 0,1 2 0 16,-2-3 0-16,1 2 0 0,2-1 0 15,-2 2 0-15,1-4 0 0,0 2 0 0,1-2 0 0,-1 0 0 16,0 0 0-16,1-2 0 0,-1-1 0 16,2 2 0-16,2-3 0 0,0 2 0 0,2-1 0 15,0 0 0-15,1-1 0 0,1 1 0 0,1 0 0 16,0 0 0-16,2 0 0 0,2 3 0 0,-1-3-128 0,3 3 128 15,-1 3 0-15,0 0-19488 0</inkml:trace>
  <inkml:trace contextRef="#ctx0" brushRef="#br0" timeOffset="173428.74">12910 1010 5519 0,'8'-11'496'0,"-3"5"-496"0,0 1 0 0,-1 2 0 16,0 3 1920-16,-3 0 272 0,1 0 64 0,3 0 16 15,1 3-1776-15,3-2-368 0,0 2-128 0,-1 0 0 16,0 3 0-16,-5 1 0 0,0-4-160 0,-4 2 160 16,-3-1-128-16,-2 0 128 0,-3-2 0 0,-3-1 0 15,-3-1 704-15,-2 0 224 0,-3 0 32 0,-2 0 16 16,-1 0-224-16,-1 0-48 0,-1 0-16 0,-1 3 0 15,-1-3-336-15,0 0-64 0,1 0-16 0,-2 0 0 0,4 0 352 16,-5 0 64-16,-4 0 16 0,-4 0 0 0,-2-3-528 16,-1 2-176-16,-5 1 0 0,-3-2 144 0,-5 0-144 15,-3 1 0-15,-3 0 0 0,-2-3 0 0,-1-2 240 0,2 0-48 16,0-4 0-16,2 1 0 0,3 1 368 16,-2 2 64-16,0-2 16 0,1 2 0 0,2 0-480 0,1-3-160 15,-1 2 0-15,4 3 144 0,4-2-144 0,3 3 0 16,1 3 0-16,1 0 0 0,1 0 0 0,1 3 0 15,3 1-144-15,0-2 144 0,3 2 0 0,-1-3 0 16,3 1 0-16,3 1 0 0,2-3 0 0,-1 0 0 16,-2 1 0-16,-2 2 0 0,0-1 0 0,-1-2 0 15,1 4 0-15,0-4 0 0,-1 2 0 0,3-1 0 16,-1 2 0-16,3-3 0 0,2 0 0 0,3 0 128 16,1 0-128-16,1 0 0 0,1 0 1088 0,2 0 192 0,2 2 16 15,2 0 16-15,-1 0-896 0,2 2-176 0,2 2-48 16,-1-2 0-16,2 1-192 0,2 1-192 0,-1 0 48 15,1 1 0-15,-1 0 144 0,1 1 0 0,-1 0 0 0,-1 0 0 16,-1 0 0-16,-1 0 0 0,-2 2-128 0,1-1 128 16,-1-3 0-16,0-2 0 0,-1 2 0 0,-1 0 0 15,2-2 0-15,-1 0 0 0,3 1 128 0,0-4-128 16,2 3 960-16,2 1 112 0,1-2 16 0,1 1 16 16,1 1-160-16,2 2-48 0,-1 2 0 0,1-2 0 15,-1 6-704-15,1 2-192 0,0 1 0 0,-1 2 0 16,-1 2 0-16,-1 5 0 0,-2 1 0 0,0 2 0 15,0-2 0-15,0-1 0 0,-1 0 0 0,2-3 0 16,0 3 0-16,1-3 0 0,0 1 0 0,0-2 0 0,1 2 0 16,1-4 0-16,0 2 0 0,1 2 0 15,2 1 0-15,-2 2 0 0,5 5 0 0,-2 1 128 0,3 3 432 0,-1 1 80 16,2 3 0-16,0 0 16 0,0-1-512 0,0 1-144 16,-1-2 0-16,0-3 0 0,-1-2 0 0,1 3 0 15,0 3 0-15,0 1 0 0,-1 1 0 0,1 1 0 16,-2 0 0-16,2-6 0 0,-1-3 0 0,-1-6 0 15,1-4 0-15,-2-3 0 0,0-3 0 0,-1-1 0 16,0-3 0-16,1-2 0 0,-1-3 0 16,-1 2 0-16,1-3 0 0,-1 1 0 0,-2 0 192 0,2-1-16 15,-3 3-16-15,1-3 0 0,-1 0 32 0,0 1 16 16,-2 4 0-16,1-3 0 0,0 1-208 0,-2 3 0 16,-2 1 0-16,0 0 0 0,0 3 0 0,-1-1 0 0,-1-2 0 15,1 2 0-15,1-1 0 0,0-2 0 0,2-2 0 16,-1-1 0-16,4-3 0 0,0-2 0 0,0-2 0 0,2-1 0 15,0 2 0-15,0-2 192 0,1 2-48 0,-1-3-16 16,2 0-128-16,-1 2 0 0,2-2 0 16,-1 4 0-16,3-4 0 0,-1 2 0 0,2 2 0 0,1-2 0 15,2 2 0-15,3 0 0 0,1-1 0 16,4 2 0-16,4-1 0 16,2-1 0-16,2 0 0 0,3 0 0 0,3-2 0 0,2 1 0 15,0 1 0-15,0-3 0 0,3 0 0 0,2 0 0 16,2 0 0-16,3 0-176 0,1-3 176 0,1 1 0 0,0 1 128 0,0 1-128 15,-1 0 0-15,0 0 0 0,0 0-192 0,1 0 64 16,5 0 128-16,7-3 0 0,3 0 0 0,6-4 0 16,3 2 0-16,2 1 176 0,-1 1-176 0,3-1 192 15,3 2-64-15,3-2 0 0,2 2 0 0,0-1 0 0,-4 2-128 16,0-1 0-16,0 2 0 0,0-3 0 0,3 2 0 16,0-3 0-16,4 2 0 0,-4-1 0 0,-9 2 0 15,0 1 0-15,3-5 0 0,-2 4 0 0,1-4 0 0,-3 4 0 16,-5-2 0-16,-5 3 0 0,-3 0 0 0,-5 0 0 15,0 0 0-15,-3 3 0 0,0-3 0 16,-3 1 0-16,-1 1 0 0,-1 1 0 16,-1-2 0-16,1 1 0 0,0 1 0 0,0-2 0 0,-3 2 0 0,3-1 0 15,0-2 0-15,2 0 0 0,1 0 0 0,-3 0 0 16,1-2 0-16,-3 2 0 0,-4 0 0 0,-3 0 0 16,-2 0 0-16,-4 2 0 0,-5-2 0 0,-2 1 0 15,-4 2 0-15,-2-2 0 0,-3 2 0 0,-4-1 0 0,1 2 0 16,-2-4 0-16,-1 2 0 0,-1-2 0 15,-1 0 0-15,0 1 0 0,1-1 0 0,0 3 0 16,0-3 0-16,1 0 0 0,1 0 0 16,1 0 0-16,1-3 0 0,0 3 0 0,0-1 0 0,1 1 0 0,0 0 0 15,-1-2 0-15,0 2 0 0,-2-4 0 16,0 2 0-16,-2-1 0 0,-1 2 0 0,0-3 0 0,-2-1 0 0,-1 1 0 16,0-2 0-16,-1 0 0 0,-2-1 0 0,2-2 0 15,-1-1 144-15,0-2 0 0,0-3 0 16,-2-2 0-16,2-6-16 0,-1-1-128 0,0-5 192 0,1-3-64 15,1-1 0-15,0-2 0 0,1-1 0 0,0-2 0 16,1-3-128-16,0 0 0 0,1 3 0 0,0 3 0 16,-1 1 0-16,1-1 0 0,-1-3 128 0,0 1-128 15,0 2 0-15,-1 3 0 0,2 0 0 0,-2 1 0 0,1 0 0 0,0 1 0 16,1 3 0-16,-2-2 0 0,2 1 0 16,0 0 0-16,-1 2 0 0,2-3 0 0,-1 3 0 15,2-2 0-15,1-1 0 0,1-4 0 0,3 0 0 16,0-2 0-16,0 0 0 0,1 1 0 0,0-1 0 0,1 3 0 15,-1-3 0-15,-2 4 0 0,-1 3 0 0,-2 2 0 16,-1 4 0-16,-3 3 0 0,0 3 0 0,-2 4 0 16,-2 2 0-16,1 1 0 0,-3 0 0 0,0 2 0 15,-1 3 0-15,1-2 0 0,-1 0 0 0,1 1 0 16,1 1 0-16,-1 1 0 0,1-4 0 0,1 1 0 16,-1 0 0-16,0-1 0 0,3 0 0 0,-1 1 0 15,-1-2 0-15,1-2 0 0,-1 0 0 0,1-1 0 0,-1 3 0 16,1 2 0-16,-1 0 0 0,0 0 0 15,-1 2 0-15,-2 4 0 0,-2 0-128 0,0 0 128 0,-3 2 0 16,-2 2 0-16,-3 2 0 0,-2 1 0 0,0-1 0 16,1-1 0-16,-2 1 0 0,-2 3 0 0,-3-3 0 0,-4-3 0 15,1 4 0-15,-2-5 0 0,-2-2 0 0,0 0 0 16,-1-2 0-16,-3-2 0 0,-3-2 0 0,-2-3 0 16,2-1 0-16,-1 3 0 0,2-2 0 0,1 0 0 15,1 2 0-15,-1 1 0 0,1 2 0 0,-1 2 0 16,2-1 0-16,-1 3 0 0,-2 0 0 0,-1-1 0 15,2 1 0-15,-3 1 0 0,-3 2 0 0,-3-3 0 16,-2 6 0-16,-3 0 0 0,-3 1 0 0,1 5-13248 16,3-3-2608-16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5T18:55:59.3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22467 13793 40543 0,'-14'-11'3600'0,"-1"-5"-2880"0,3-3-576 0,2 7-144 0,4 3-208 16,1 3-80-16,-1-2-16 0,-5-8 0 0,-7-11 656 15,-5-5 128-15,-3-6 32 0,-1 6 0 0,1 3-384 0,0 4-128 0,-3 7 0 0,-5 4 144 0,-7 6-144 16,-11 8 0-16,-13 8 0 0,-20 14 0 0,-18 13 0 281,-29 13 0-265,-21 18 0-16,-21 7 0 0,-15 6 0 0,-7 4 0 0,5-2-144 0,-6 8 144 0,3 5 0 0,10-2 0 0,17 1 0 0,12 2 0 15,15 5 272-15,22-2-32 0,21 1-16 0,25-14 0 0,17-13 352 0,16 17 80 0,17 16 16 0,16 15 0 0,15-3-544 0,10 6-128 16,16 0 0-16,10-3 0 0,9-3 0 0,12-12 0 0,9-5 0 0,14-7-176 0,10-6 32 0,15-6 0 0,11-9 0 0,12-8 0 16,9-5 144-16,10-6-192 0,8-4 192 0,3-6-192 0,-3-7 192 0,10-5 0 0,2-9 0 0,1-9 128 0,-5-4-128 0,0-9 0 0,1-9 0 0,-6-8 128 0,-14-8 464 0,-2-7 112 0,-1-12 0 0,-7-7 16 0,-4-6 240 0,-8-8 32 0,-6-2 16 0,-10-12 0 0,-8-7-448 0,-7-9-96 0,-6-9-16 0,-9-8 0 15,-9-3-16-15,-9-5-16 0,-8-4 0 0,-8 2 0 0,-9 7-272 0,-10 1-144 0,-10 5 160 0,-9 7-160 0,-9 1 192 0,-11 6-64 0,-7-3-128 0,-12 6 192 0,-10 0-16 0,-10 7-16 0,-11 6 0 0,-10 1 0 0,-7 1-160 0,-8 8 0 0,-2 6 144 0,-18 2-144 0,-21 1 0 0,-15 0 0 0,-9 6 0 0,-7 3 0 0,-1 10-320 0,0 8-48 0,2 11 0 0,9 8 0 0,13 4-1232 0,-1 14-256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5T18:56:19.1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22735 9078 9215 0,'-28'-3'816'0,"6"0"-656"0,2 0-160 0,6-1 0 16,7 2 3104-16,3-1 592 0,-1 0 112 0,-5-5 32 15,-5-3-2272-15,-4-5-448 0,-1-3-96 0,1 0 0 0,4-1-304 0,3-1-48 16,1 2-16-16,0 3 0 0,2 3-128 0,-2 0-16 0,0 3-16 0,-2 4 0 0,-1 0 400 0,-2 2 96 0,-2 4 16 16,0 4 0-16,-1 2-480 0,-2 4-80 0,1 5-32 0,-1 1 0 0,2 4-416 0,0 5 0 15,2-2 128-15,2 4-128 47,4-2 0-47,1 1 0 0,2 2 0 0,3 1 0 16,2-1-144-16,2-2 144 0,3-1 0 0,2-3 0 15,1-2 0-15,3 1 0 0,2-2 0 0,1-3 0 0,0 0 0 0,4 0 0 16,1-4 0-16,3-3 0 0,2 1 0 0,2-7 0 0,3 0 0 0,3-6 0 16,2-3 0-16,2-6 0 0,4-2 0 0,2-4 0 0,0-2 0 0,2-5 0 0,2 0 0 0,-2-5 0 0,-3 4 0 15,-2-3 128-15,-1 1-128 0,-2-3 0 0,-1-3 0 0,-2 1 0 0,-3-3 0 0,-6 3 0 0,-6 1 0 0,-6 2 0 0,-7 2 0 16,-7 4 0-16,-6 7 0 0,-6 2 0 0,-7 5 0 0,-4 4 0 0,-7 2 0 0,-7 2 0 0,-3 4 0 0,-7 6 0 0,-3 3 0 0,0-1 0 0,-2 3 0 0,1 3 0 0,4 3 0 15,4 2 128-15,6-1-128 0,5 2 0 0,6 0 0 0,7-1 0 0,8-1-144 0,8-4-10528 0,9 0-2096 0</inkml:trace>
  <inkml:trace contextRef="#ctx0" brushRef="#br0" timeOffset="1">25180 9075 19343 0,'-4'-3'1728'0,"0"0"-1392"0,3-1-336 0,0 2 0 0,1 1 1152 0,-1-2 144 0,-2-1 48 0,-2-4 0 15,0-2 960-15,-3-5 208 0,0 1 48 0,0 2 0 0,0 0-1056 0,1 2-208 16,-1 0-32-16,1 4-16 0,0 3-976 0,-1 0-272 0,-1 3 0 0,0 1 128 0,-3 4 0 15,-1 2-128-15,-2 4 192 0,-4 5-64 0,-2 4 256 0,-3 1 64 0,-2 5 0 0,-3 4 0 0,0 3-208 0,-4 3-48 16,3 7 0-16,-1-1 0 0,3-2-64 0,2-2 0 0,2 3-128 0,4-3 192 0,6-3-192 0,6-3 0 0,6-1 0 0,4-2 0 0,1-10 0 0,5 0 0 16,7 1 0-16,3-4 0 0,3-1 0 0,2-8 0 0,2-2 0 0,1-5 0 0,2-3 0 0,-1-4 0 0,4-2 0 0,-2-3 0 0,4-4 0 0,-1 0 0 15,-1-5 0-15,0 1 144 0,-2-2 80 0,-2 0 16 0,-1-1 0 16,-2-1 0-16,-2 1-16 16,-2 1 0-16,-1-3 0 15,-5 1 0-15,0 0-32 16,-4-1 0-16,-3 3 0 0,-3-3 0 15,-3 6 0-15,-2-2 0 0,-4 3 0 0,-2 0 0 16,-2 3-32-16,-3 1-16 0,-2 2 0 0,-1 0 0 16,-1 2-144-16,-2-3 160 0,-1 3-160 0,-1 1 160 15,2-3-160-15,-1 5 0 16,1-3 0-16,1-1 0 0,3 4 0 16,0-3 0-16,3-3 0 15,2 1 0-15,3 0 0 0,4-2-176 0,3-3 48 16,4-1-13168-16,3-4-2624 0</inkml:trace>
  <inkml:trace contextRef="#ctx0" brushRef="#br0" timeOffset="2">25887 7601 39615 0,'-10'-6'1760'0,"2"0"352"16,0 3-1680-16,3 0-432 0,3 3 0 0,1 0 0 0,-1 0 0 0,-1-3 0 0,-4 1 0 0,-1 0 0 0,-5-1 0 16,1-2 0-16,-3 4-128 0,2-2 128 0,-2 3-160 0,-1 0 160 0,0 0-208 0,-3 3 80 0,1 0 128 15,-2 3 0-15,0 1 0 0,-1-1 0 0,-3 4 0 0,1 0 0 16,-1 2 0-16,-3 0 128 0,0 1 0 0,0 0 0 16,1 2 0-16,0-2 0 0,4-2 368 375,1 1 80-375,3 3 0 0,3-5 16 15,4 2-240-15,1 2-48 0,4 1-16 0,1-3 0 0,2 4-288 16,1 0 0-16,2 0 0 0,2 3 0 0,0-3 0 0,2 2 0 0,2-2 0 0,3 0 0 0,1-1 0 0,3-1 0 0,2-2 0 0,2 1 0 0,4-3 0 0,-1-4 0 0,1 0 0 0,-1-2 0 0,-2-2 0 15,1-2 0-15,0-2 0 0,-1-5 0 0,-1 1 0 0,2-1 0 0,-2-6 0 0,1 1 0 0,-1-3 192 0,-1-1-192 0,1-1 192 0,-2-4-192 0,-1 1 224 0,-1-2-64 16,0 0-16-16,-5-2 0 0,1 2 48 0,-4 2 0 0,-1 1 0 0,-3 3 0 0,-1 0-192 0,-1 4 160 0,-2 0-160 0,1 2 160 0,-2 0-160 0,0 4 0 0,-1-1 0 0,-1 1 0 0,0 0 0 0,-1 0 0 0,-3 2 0 0,0-2 0 0,-1 2-320 16,-2-2 0-16,0 0 0 0,-2-3 0 0,-1-1-624 0,1 0-112 0,0 1-32 0,-2-4-17088 0</inkml:trace>
  <inkml:trace contextRef="#ctx0" brushRef="#br0" timeOffset="3">12704 10349 16575 0,'2'-4'1472'0,"-2"2"-1168"0,-2-1-304 0,1 2 0 0,0 1 2752 0,0 1 480 0,-2-1 96 0,1 3 32 15,-3-3-3200-15,-3 2-640 0,-2-2-128 0,1 1-32 0,-1 2-2496 0,-2-3-496 16,1-3-96-16,0 2-32 0,0-1 1792 0,1-1 368 16,2 2 64-16,1-1 0 0,2-1 2096 0,3 2 400 0,-1-2 96 15,2 3 16-15,1 0 1040 0,-1 0 224 0,1-2 32 0,0 1 16 0,0 1-1072 16,1-4-224-16,-1 3-32 0,0-1-16 0,0 2-560 0,0 0-112 16,0 0-32-16,0 0 0 0,0 0-336 0,0 0 0 0,-18-12 0 0,10 6 128 0,2 2 224 15,-1-4 48-15,1 0 16 0,2-1 0 0,1 0 592 16,2-1 112-16,4-1 32 0,0-1 0 0,2 4-192 0,3-2-16 15,2 1-16 2314,1 2 0-2329,2 1-672 0,2-1-256 15,2 1 176-15,1 0-176 0,-1 0 0 0,0 2 0 0,-1-2 0 0,-2 2 0 0,-3 2 0 0,-1-1 0 16,-3 2 0-16,-2 1 144 0,-2 0 48 0,-2 0 0 0,-1 0 0 0,-1-2 0 0,0 2 512 0,-1 0 96 0,1-3 32 0,1 2 0 0,0-4-224 0,1 1-32 0,3 1-16 15,1-6 0-15,2 1-288 0,3 2-48 0,4-4-16 0,0 4 0 0,-1-2-80 0,1 1-128 16,-1 1 176-16,1 2-176 0,0-2 0 0,-2 3 0 0,-3-2 0 0,-2 3 0 0,-2 0 0 0,-3-1 0 16,0 3 0-16,-4-1 0 0,1 1 192 0,-3-2-192 0,-2 1 192 0,-1 1-192 0,-2-3 320 0,-3-1-64 0,-3 2 0 0,-4-4 0 15,0 2-64-15,-4-1-32 0,1-2 0 0,-1 0 0 0,0-2-32 0,2-1 0 0,0-3 0 0,0 1 0 0,2-4 0 0,-1 1 0 0,0 1 0 0,-1-2 0 0,1 4-128 0,0-3 0 0,4 5 0 0,-1-2 0 0,1 4 0 0,1 0 0 0,2-2 0 0,0 4 0 0,1 0 128 0,2-3 0 0,1 1 0 0,1 2 0 16,0-2-128-16,2 0 0 0,0 2 0 0,-2-4 0 0,3 1 0 0,-1 0 0 0,0 0 0 0,1-1 0 0,0 1 0 0,-1 2 0 0,0-3 0 0,-2 1 0 0,2 2 192 0,-1-2 16 0,1-1 0 0,-2 4 0 0,2-2-208 0,0 0 0 0,1 2 0 0,0-3 0 0,1 3 224 0,2-1-48 0,1 1-16 0,-1-1 0 0,1 4-160 0,1-4 0 0,0 3 144 0,1 0-144 0,1 0 0 0,0 2 0 0,-1-2 0 0,2 0 128 0,-1 2-128 16,-1-2 0-16,1 2 0 0,-1-1 0 0,0 2 0 0,0-2 128 0,2 1-128 0,-2 1 128 0,0-2-128 0,1 1 0 0,0 0 0 0,2-1 0 0,-1 0 0 0,4-3 176 0,1 0-176 0,3-4 192 0,3 1 48 0,3-1 16 0,3 1 0 0,2-1 0 0,4-3-80 0,0 1-16 0,0 2 0 0,0 0 0 0,-2 2-160 0,-2-1 0 0,-1 3 0 0,-2 1-176 0,-2 0 176 0,-4 1 0 0,-1 0 128 0,-4-1-128 0,0 2 0 0,-3-1 0 0,-3 2 0 0,-1 0-128 0,-1 1 128 0,-2 0 0 0,-1-2 0 0,-2 2 0 0,-1-1 0 0,-1-1 0 0,-3 2 0 0,-1-2 0 15,-3 0 0-15,-1-2 0 0,-2 4 0 0,-3-4 0 0,-1 1 0 0,-1 0 0 0,2 0 128 0,0 2-128 0,1-2 0 0,0 2 0 0,2-1 0 0,1 2 0 0,0-1 0 0,0 2 0 0,-1-2 0 0,1 2 0 0,0 0 0 0,-1 2 0 0,1-2 0 0,-1 0-128 0,-1-2 128 0,1 0 0 0,1-2 0 0,0-2 0 16,1 1 0-16,1-2 0 0,2 0 0 0,1-2 0 0,1 0 0 0,1 2 0 0,2-5 0 0,1 2 0 0,2-2 0 0,2 2 0 0,0 0 128 0,2-2-128 0,2 2 0 0,0-2 0 0,2-1 0 0,1 3 0 0,0 2 0 0,1 0 0 0,0 0 0 0,0-2 0 0,0 0 0 0,2 1 0 0,0 2 0 0,0-2 0 0,-2 1 0 0,-1 0 0 0,1-1 0 0,-1 2 0 0,-1 1 0 0,0 0 0 0,-3 0 0 15,0-3 0-15,-1 1 0 0,-1-1 0 0,0 0 0 0,1-1 0 0,0-2 0 0,2-1 0 0,2 0 0 0,2-5 0 0,1 1 448 0,3-4 80 0,1 1 16 0,3-1 0 0,1 4-400 0,0-2-144 0,-1 1 0 0,1 2 144 0,-1 3-144 0,-4 0 128 0,-2 4-128 0,0-1 128 0,-2 0-128 0,-2 4 0 0,-2 0 0 0,-1 0 0 0,1 1 0 0,-4 0 0 16,1 2 0-16,-2 0 0 0,-1 0 0 0,-2-3 0 0,-1 4 0 0,1-3 0 0,-1 2 0 0,-1-3 0 0,1 0 0 0,-2 0 0 0,3-4 0 0,1 0 0 0,0-1-144 0,3 3 144 0,-2-2 0 0,0-2 0 0,1 0 0 16,-2-3 0-16,0 1 0 0,-1-4 0 0,-2-1 0 0,1 2 0 0,-2 2 0 0,-2-1 0 0,0 0 0 0,-1 3 0 0,-1 1 0 0,0-2 0 0,-1 2 0 0,-1 0 0 0,1 2 272 0,1-3-32 0,2 4-16 0,0-4 0 15,2 3-48-15,3-2-16 0,1 0 0 0,1 2 0 0,2-3-160 0,-1-2 0 0,3 2 0 0,0-2 0 0,0 3 0 0,1-2 0 16,-1-2 0-16,-1 1 0 0,0 2 0 0,0-2-144 16,-2-1 144-16,0 0-208 0,-1-1 208 0,-2 1 0 0,1 0 0 15,0 4 0-15,0 0 0 0,-1-1 0 0,-2-3 0 16,-2 0 0-16,0 0 0 15,1 1 160-15,-3 2-32 0,3-2 0 16,-1 2-128-16,0 1 0 0,1 1 0 0,2-2 0 16,0 1 0-16,3 2 0 0,0-1 0 0,1 0-176 0,3 2 320 15,-1-1 64-15,2 1 16 0,1 0 0 0,-1-1 16 0,1 0 0 0,1 1 0 0,0 1 0 16,1 0-240-16,0 2 0 0,0-2 0 0,-1 0 0 0,0 2 0 0,0 0 0 16,0 2 0-16,-1-2 0 0,0 0 0 0,-1-1 0 0,0 1 0 0,-1 0 0 15,0 0 0-15,-2 0 0 0,-1 0 0 0,-2-1 0 0,0 1 0 16,-1 0 0-16,-1-1 0 0,-1 0 0 0,-2-1 0 0,2 0 0 0,-1 0 0 15,2-2 0-15,-1 0 0 0,3-2 0 0,2 2 0 0,0 0 0 0,2-1 0 16,0 1 0-16,1-4 0 0,1 2 0 0,-1-1 0 0,1-1 0 0,-1 2 0 0,0 0 0 0,0 0 0 0,-1 2 0 0,1 1 0 16,-3-1 0-16,2 0 0 0,-1 2 0 0,-1-1 0 0,0 2 0 0,-1-3 0 0,-1 1 0 0,1 2 0 15,-1-4 0-15,0 1 0 0,0 0 0 0,-1 0 0 0,1-3 0 0,1 4 0 0,0-4 0 16,1 3 0-16,1-2 0 0,-1 2 0 0,2 1 0 16,0-3 0-16,-1 5 0 0,2-2 0 0,0 3 0 0,0-3 0 15,-1 4 0-15,1-1 0 0,0 0 0 0,0 0 0 0,0 1 0 16,-1 0 0-16,1 2 0 0,0-3 0 0,-1 2 0 15,-1-1 0-15,1 2 0 0,-1-5 0 0,-1 2 0 0,0 0 0 16,-1 0 0-16,-1 0 0 0,0-3 0 0,-1 1 0 0,0-3 0 16,-2 1 0-16,0-2 0 0,0 1 0 0,-1 0 0 0,1 1 0 0,-3 0 0 15,0-2 0-15,-3-2 0 0,2-1 0 0,-1 3 0 0,2 2 0 16,-1-2 0-16,2 2 0 0,1 0 0 0,2 0 0 0,1 1 128 16,1 3-128-16,0-3 0 0,2 5 0 0,1-3 0 0,-1 2 0 15,1 2 0-15,1-4 0 0,-1 1 0 0,0 3 0 0,-2-6 0 16,2 3 0-16,-3 0 0 0,1 1 0 15,0-4 0 1,-1 3 0-16,0-4 0 0,-1 1 0 0,1-1 0 16,2 0 0-16,-1 1 0 0,3-4 0 0,-1 1 0 0,2-1 0 0,0-3 0 15,2 4 0-15,0-4 0 0,2 4 0 0,-1-2 0 0,1 2 0 16,1-1 0-16,-1 1 0 0,0 0 0 0,-1 2 0 0,0-3 0 0,-1 5 0 0,1 0 0 0,-2-2 0 0,0 0 0 16,0 2 0-16,-1-2 0 0,0-3 0 0,0 1 0 0,0 0 0 0,0-2 0 0,2 2 0 0,-1-4 0 0,0 0 0 15,2-3 0-15,0 3 0 0,1-3 0 0,2 1 0 0,0 2 0 0,2 0 0 0,0 0 0 0,2-2 0 0,-1 1 0 0,1 2 0 0,0 2 0 0,-2-3 0 0,0 3 0 16,0-2 0-16,-1 5 0 0,-2 1 0 0,0 0 0 15,-2 1 0-15,0 2 0 0,-1 0 0 0,-1 0-128 0,-1 2 128 0,-1-2 0 0,0 4 0 16,-1-2 0-16,-2 1 0 0,-1 3 0 0,-1-3 0 0,-3 3 0 0,-1-3 0 0,-2 2 0 0,-2 0 0 0,-3-1 0 0,-3 0 0 16,-2-2 0-16,1 1 0 0,-3 0 0 0,0-3 0 0,-2-1 0 0,1 0 0 0,-1-1 0 0,0-2 0 0,0 0 0 0,5 1 0 0,0-1 0 0,1 0 0 0,2-2 0 0,3 0 0 15,1-1 0-15,3 3 0 0,1 1 0 0,4 0 0 0,1-1 0 0,1 4 0 0,2-3 0 0,-1 2 0 0,3 1 0 0,-1-4 0 0,2 1 0 0,-1 0 0 0,3-1 0 0,1 1 0 0,0-4 0 0,3 3 0 16,-1-3 0-16,4 0 0 0,-2-1 0 0,4 0 0 0,0-2 0 0,1 1 0 0,0-1 0 0,-2 4 0 0,0-3 0 0,0 1 0 0,-1-2 0 16,-1 4 0-16,-2-1 0 0,-1 1 0 0,-1 2 0 0,-1-2 0 15,-3 2 0-15,-1-3 0 0,-1 4 0 0,-4-4 0 0,-1 1 0 16,0 2 0-16,-4-2 0 0,0 2 0 0,-4-3 0 0,-3-3 0 0,-3 0 0 15,0 1 0-15,2-1 0 0,-1 3 0 0,0-3 0 16,1 1 0-16,0-1 0 0,0 0 0 0,-1 3 0 0,0-2 0 16,-2 5 0-16,-4 4 0 0,-2 3 0 15,0 3 0-15,-6 6 0 0,-11 10 0 0,-11 12-23552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8T19:59:58.92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21666 4477 2751 0,'0'0'256'0,"0"0"-256"16,9-4 0-16,-1-1 0 0,-2-3 2896 0,1 1 544 0,-7 7 96 0,0 0 32 15,9-5-1616-15,-9 5-320 16,0 0-64-16,6-6-16 0,-6 6-208 0,0 0-32 15,0 0-16-15,0 0 0 0,0-9 48 0,0 9 16 0,-2-10 0 0,-4 4 0 16,0 1-240-16,-2 1-48 0,0-1-16 0,0 1 0 16,-1 2-368-16,-1 5-80 0,-2 4-16 0,0 0 0 15,-1-4-256-15,-2 5-48 0,-2 2-16 0,-3-1 0 16,-3 0 224-16,-2 2 32 0,1-1 16 0,1 3 0 16,-2 0-96-16,2-1-32 0,-1 0 0 0,2 1 0 15,3 0-160-15,0 0-16 0,0 0-16 0,2 3 0 16,0-2-96-16,1-1 0 0,2-3-128 0,1 2 192 15,1 1-192-15,2 0 0 0,1-2 0 0,1 0 0 16,1-3 0-16,2 3 0 0,2-1 0 0,3-10 0 16,0 0 0-16,0 12 128 0,3-2-128 0,-3-10 0 15,7 12 176-15,0-3-176 0,1-1 192 0,3-4-192 16,0 1 192-16,4-1-192 0,0-1 192 0,4 2-192 0,0 0 128 0,1 0-128 16,-1 0 0-16,3-1 0 0,3 2 0 0,0-1 0 15,-3-1 0-15,0 1 0 0,0 1 0 0,-1-2 0 16,-1-1 0-16,-2 1 0 0,-2 0 0 0,-2 1 0 15,-1 2 0-15,0-4 0 0,0 1 192 0,0 2-192 16,-1 0 192-16,0 1-192 0,-12-7 0 0,11 10 0 16,0 0 0-16,-3 1 0 0,0-1 0 0,-3 2-144 15,1-2 144-15,1 3 0 0,-3 1 0 0,0-3 0 16,-1 4 192-16,0 0-64 0,0 1-128 0,-2-3 0 16,-1-1 0-16,0 1-128 0,0 1 128 0,-1 0 0 15,-2 2 0-15,-1 0 128 0,0-2-128 0,-1 0 144 16,-1-2-144-16,0 0 160 0,0 0 16 0,1 1 0 0,-2-4 0 15,1 1 0-15,-1-2 96 0,-1 1 32 0,-1-2 0 0,1-1 0 16,-1 1-16-16,0 0 0 0,-1-1 0 0,-1-1 0 16,1 0-96-16,-1-2 0 0,0 2-16 0,-1-2 0 15,0-1-176-15,-1-1 160 0,-1-1-160 0,-1 0 160 16,1-1-160-16,-3 0 192 0,-4-2-192 0,3 1 192 16,0-2-192-16,-1 1 0 0,-1 3 0 0,-1 0 0 31,0-2-864-31,0 0-48 0,0 1-16 0,3 0 0 15,2-3-1952-15,3-3-400 0,2-3-80 0,1-2-7808 0,4-2-1568 0</inkml:trace>
  <inkml:trace contextRef="#ctx0" brushRef="#br0" timeOffset="668.93">21861 4257 21183 0,'-5'-15'944'0,"0"5"192"0,-3-7-912 0,1 3-224 16,2 2 0-16,1-1 0 0,2-2 2112 0,0 1 368 16,1 2 80-16,0 1 0 0,-2-1-896 0,2 0-192 15,-2 2-48-15,-1 1 0 16,0 1-1872-16,-1-3-368 0,-1 5-80 0,-4-1 0 0,0 1 1024 0,-2 2 192 0,-1 3 64 0,-1-1 0 15,-2 2 320-15,-2 2 64 0,0-1 0 0,-2 4 16 16,-1 3 0-16,1 4 0 0,-3-1 0 0,-1 4 0 16,-5 2-224-16,-2 2-48 0,-2 2-16 0,-5 1 0 15,-2 0-48-15,-2 2 0 0,0-1 0 0,2 1 0 16,0-1-64-16,2 1-32 0,1 3 0 0,3 2 0 16,2 1-32-16,0 0-16 0,0-2 0 0,2 6 0 15,2 4-304-15,1 1 0 0,-2 2 0 0,2 0 0 16,2 0 0-16,-1-1 0 0,-1-1 0 0,1 3 0 15,0 0 0-15,1 2 0 0,3 3 0 0,3 0 0 16,4 3 0-16,4-1 0 0,4 2 0 0,3 0 0 16,2 0 208-16,5-4-64 0,4-6-16 0,3 0 0 15,4-4 0-15,5 1-128 0,3-1 192 0,4-6-64 16,4 0-128-16,2-3 192 0,4-5-192 0,1-2 192 16,4-3-192-16,-2-2 0 0,0-6 0 0,4 0 128 0,3-5-128 15,3-5 0-15,5 0 144 0,4-5-144 0,6-2 0 0,0-1 0 16,-3-2 0-16,-1-1 128 0,-6 0-128 0,1-2 0 15,1-2 0-15,1-2 0 0,0 0 144 0,-2 0-144 16,-4 2 192-16,-4-5-192 0,-4-1 160 0,-4-2-160 16,-6-3 128-16,-6 0-128 0,-4-8 192 0,0-4-64 15,-3-5 0-15,-1-1 0 0,-4-6 0 0,0-3 0 16,-5-1 0-16,-2 2 0 0,-3-3-128 0,-4 2 128 16,-3-2-128-16,-5-2 128 0,-2-2-128 0,-3 0 0 15,-2 1 0-15,-3 0 0 0,-1 1 0 0,-4 6 0 16,-3 5 0-16,-2 3 0 0,-3 2 0 0,-3 0 0 15,-2 1 0-15,0 1 0 0,-2 4 0 0,2 3-224 0,0 6 80 0,2 5 16 32,2 6-336-32,3 2-64 0,4 5-16 0,2 5 0 15,1 6-1264-15,4 2-256 0,2 2-48 0,4 3-10240 0,-1 3-2048 0</inkml:trace>
  <inkml:trace contextRef="#ctx0" brushRef="#br0" timeOffset="1411.64">22270 5130 24127 0,'0'0'1072'0,"-7"-5"208"0,0 0-1024 0,2 2-256 0,0-2 0 0,5 5 0 16,-4-5 1600-16,4 5 272 0,-3-6 48 0,3 6 16 15,0 0-528-15,0 0-128 0,0 0 0 0,0 0-16 16,11 10-288-16,2 0-48 0,-2-4-16 0,4 5 0 16,2 2-352-16,1 0-80 0,0 1-16 0,3 2 0 0,0 1-208 0,2 0-64 15,1 1 0-15,1 0 0 16,1 1-48-16,0-2-16 0,0-3 0 0,1 0 0 15,3 2 16-15,0-3 0 0,1-1 0 0,5-2 0 0,3-1-16 0,4 2 0 16,4-2 0-16,4 2 0 0,5 1-128 0,-3 0 160 16,1 4-160-16,-6-3 160 0,-5 0-160 0,-3 0 0 15,-2 4 144-15,-1 2-144 0,-4 6 0 0,3-2 128 16,0-3-128-16,1-2 0 0,-2 1 160 0,0-3-32 16,-1-1-128-16,0-2 192 0,-3-1-16 0,-4-2-16 15,-3-1 0-15,-1 2 0 0,0-2-160 0,-1 0 128 16,-3-3-128-16,1 2 128 0,-3-3-128 0,0-1 160 15,0 0-160-15,-2 1 160 16,0 3-608-16,-1-1-128 0,2-1-32 0,-3-4 0 16,-2-2-1696-16,1 1-320 0,-12-1-80 0,9 0-16 15,-1 1-1104-15,-1 4-208 0,-2 2-64 0</inkml:trace>
  <inkml:trace contextRef="#ctx0" brushRef="#br0" timeOffset="4221.92">24900 5160 6447 0,'0'0'272'0,"1"-8"80"0,-1 2-352 0,-1-1 0 0,-2-1 0 0,1 2 0 16,2 6 2944-16,-3-7 512 0,-1 1 96 0,2-1 32 15,2 7-1536-15,-5-5-320 0,5 5-48 0,-6-5-16 16,6 5-896-16,-6-5-176 0,6 5-32 0,0 0-16 16,0 0-384-16,-8-3-160 0,8 3 128 0,0 0-128 15,-9-5 144-15,9 5-144 0,-7-4 160 0,7 4-160 16,-9-3 512-16,1 1 16 0,8 2 0 0,-9-3 0 15,1-1 288-15,-1 2 48 0,0-1 16 0,0 0 0 16,-1-1-144-16,-1 1-32 0,-1-1 0 0,2-2 0 16,0 3-128-16,-1 0-48 0,1 0 0 0,1 1 0 0,-1-1-192 15,1 2-32-15,0-2-16 0,1 3 0 0,2 0-288 0,-1-1 160 16,7 1-160-16,-9 2 128 0,9-2-128 0,-9 3 0 16,0-2 0-16,9-1 0 0,0 0 0 0,0 0 0 15,-9 2 0-15,9-2 0 0,0 0 0 0,0 0 0 16,-9 4 0-16,9-4 128 0,0 0 0 0,-9 4 0 15,1-2 0-15,8-2 0 0,-8 0 144 0,8 0 32 16,-9 4 0-16,9-4 0 0,-8 3 16 0,8-3 0 16,-10 4 0-16,2-3 0 0,8-1-128 0,-9 1 0 15,1 3-16-15,8-4 0 0,-8 0-176 0,8 0 160 16,-8 0-160-16,8 0 160 0,-9 0-32 0,9 0-128 16,-9 0 192-16,9 0-64 0,-9 3 16 0,9-3 0 0,-11 1 0 0,4 2 0 15,7-3-16-15,-11 3 0 0,2 0 0 0,0 1 0 16,1-1 48-16,-1 1 0 0,-2-1 0 0,2 3 0 15,0-1-16-15,0 0 0 0,0 0 0 0,1 1 0 16,0 0-32-16,8-6 0 0,-10 7 0 0,2-1 0 16,0-2 0-16,8-4-128 0,-9 5 192 0,9-5-64 15,-9 5 16-15,1-1 0 0,8-4 0 0,0 0 0 16,-10 4 0-16,10-4 0 0,-9 4 0 0,9-4 0 16,0 0 16-16,-9 4 0 0,9-4 0 0,0 0 0 15,-10 0-160-15,10 0 0 0,-9 0 144 0,9 0-144 16,0 0 0-16,0 0 0 0,-9 0 0 0,9 0 128 15,0 0-128-15,0 0 0 0,-9 0 128 0,9 0-128 16,-9 1 0-16,9-1 128 0,0 0-128 0,0 0 0 16,-9 6 0-16,9-6 0 0,0 0 0 0,0 0 0 0,-9 6 144 0,9-6-144 15,-8 3 192-15,8-3-192 0,0 0 160 0,0 0-160 16,0 0 128-16,0 0-128 0,0 0 128 0,0 0-128 16,0 0 0-16,0 0 128 0,0 0-128 0,0 0 0 15,0 0 144-15,0 0-144 0,0 0 0 0,0 0 128 16,0 0-128-16,0 0 0 0,0 0 0 0,0 0 0 15,-9 4 0-15,9-4 0 0,-8 7 0 0,3 3 0 16,-1-4 0-16,1 1 0 0,0 0 0 0,0 1 0 16,-2 1 0-16,2 3 0 0,0 0 0 0,0 2 0 15,-2 1 0-15,1-1 0 0,-2 0 0 0,-1 3 0 16,-2-4 0-16,3 4-128 0,2 0 128 0,-2 4 0 0,-4 2 0 0,2 2 0 16,-1 0 0-16,1 5 0 0,-3 5 0 0,1 3-128 15,1 2 128-15,-1 3 0 0,0 2 0 0,2-2 0 16,-1 1 0-16,3-2 192 0,-1-4-64 0,1-1 0 15,-1-1 0-15,1 1 0 0,2 4 0 0,2-2 0 16,1-1-128-16,1 1 144 0,-2 1-144 0,1-1 160 16,1-2-160-16,0-3 128 0,1 1-128 0,4-5 128 15,-1-4-128-15,0 1 192 0,-2-1-192 0,4-1 192 16,1-3-192-16,4-1 160 0,1 0-160 0,3 1 160 16,3-2-160-16,2 2 160 0,3-2-160 0,1 0 160 15,2 0-160-15,2 0 160 0,2 0-160 0,1 1 160 16,-1 0-160-16,0-4 160 0,3-1-160 0,-1-2 160 15,-2-4-160-15,-1 1 128 0,2-1-128 0,1 2 128 16,4-5-128-16,4-1 128 0,5 1-128 0,2 0 128 16,4-1-128-16,-1-2 128 0,-3-2-128 0,0-2 128 0,-4-1-128 15,0 0 128-15,-1-3-128 0,1-2 128 0,-1 3-128 0,6 0 0 16,3 6 0-16,2 0 128 0,-1-3-128 0,-1-2 0 16,-2-6 0-16,-1-1 0 0,-3-4 0 0,-3-1 0 15,-1 0 0-15,0-2 0 0,2-4 0 0,1 0 0 16,-1 1 144-16,0-2-144 0,-4 0 0 0,-1 0 144 15,-5 3-144-15,-2 0 0 0,-3 0 160 0,-4-1-160 16,-5 1 128-16,-3 0-128 0,-2-3 176 0,-2-3-48 16,-2 1-128-16,-1-6 192 0,-1 2-64 0,-1-7-128 15,-3-4 176-15,-2 0-176 0,-4-5 144 0,1-2-144 16,-2-2 0-16,-3 3 144 0,-1 2-144 0,-3 0 0 0,-2 0 0 16,-3-1 0-16,-3 2 0 0,1-2 0 15,-2-2 128-15,0-3-128 0,0 2 0 0,0 3 0 0,-1 0 0 0,0 4 0 16,-3-4 0-16,2 7 0 0,-3 1 0 0,0 5 0 15,0 3 0-15,0 5 0 0,-2 3-144 0,0 0 144 16,-1 1 0-16,-1 1-128 0,-1 2 128 0,-1 2 0 16,0-4 0-16,-2 5 0 0,-1 0 0 0,1 2 0 15,0 1-176-15,1-1 176 0,2 3-160 0,1 1 160 16,1 3-368-16,4 0 32 0,2 0 0 0,3 1 0 31,4-1-1280-31,1 1-256 0,2-2-48 0,3-3-16 16,1 1-1440-16,1-2-272 0</inkml:trace>
  <inkml:trace contextRef="#ctx0" brushRef="#br0" timeOffset="8629.76">24854 5573 23903 0,'0'0'1056'0,"0"0"224"0,0 0-1024 0,0 0-256 0,0 0 0 0,0 0 0 16,-6 8 1088-16,-1 3 160 0,0-1 32 0,-3 3 16 0,-1 3-640 0,-4 3-128 16,-3 1-16-16,-1 6-16 0,-4 4-80 0,-1 4-16 15,-6 2 0-15,0 1 0 0,0-3-96 0,1-2-32 16,0 0 0-16,3-1 0 0,0-1 176 0,3-3 48 16,1 1 0-16,3-1 0 0,1 0-224 0,4-3-32 15,1 2-16-15,1-3 0 0,2-2-96 0,2 1-128 16,1-5 176-16,2-1-176 15,2-2-240-15,1-5-144 0,2-9-48 0,0 0-9888 16,0 0-1984-16</inkml:trace>
  <inkml:trace contextRef="#ctx0" brushRef="#br0" timeOffset="8921.82">24794 5534 24879 0,'-7'-12'1088'0,"1"7"256"0,1 3-1088 0,-1-2-256 0,-2 1 0 0,8 3 0 16,-4-4 2496-16,4 4 448 0,0 0 96 0,0 0 16 15,9 13-2368-15,-1 0-480 0,-8-13-80 0,5 24-128 16,3 3 0-16,1 4 0 0,-2 5 0 0,-1 1 0 16,1 4 160-16,-1 2-160 0,1 0 160 0,-2 0-160 15,-1-4 160-15,0 0-160 0,-2 0 160 0,0-1-160 16,-2 0 176-16,-3 1-176 0,2 1 192 0,-1 1-192 15,2-1 144-15,-1 1-144 0,0-1 0 0,1-3 144 16,1-5-624-16,3-1-128 0,0-6-32 0,0-3 0 16,1-2-2688-16,2-3-528 0</inkml:trace>
  <inkml:trace contextRef="#ctx0" brushRef="#br0" timeOffset="9135.62">24470 6094 6447 0,'-12'-8'576'0,"4"4"-576"0,-3 0 0 0,3-3 0 16,4 3 7904-16,4 4 1472 0,0 0 288 0,10-2 64 16,6-5-7568-16,3 3-1520 0,6 0-320 0,4 2-48 15,2-1-272-15,4 2 0 0,5 0 0 0,0-1 0 16,2 1 0-16,-2 0-144 0,-2 1 144 0,1 0-128 31,1 0-1152-31,2 2-208 0,1 1-48 0,3 1-10016 0,2 1-2000 0</inkml:trace>
  <inkml:trace contextRef="#ctx0" brushRef="#br0" timeOffset="9817.01">25607 6774 11967 0,'0'0'1072'0,"-8"0"-864"0,0 1-208 0,8-1 0 16,0 0 3408-16,0 0 640 0,0 0 128 0,0 0 32 15,0 0-2560-15,0 0-512 0,0 0-112 0,0 0 0 16,0 0-480-16,1 12-96 0,-1-12 0 0,8 12-16 15,0 0-80-15,2-1-16 0,1 2 0 0,2 2 0 16,1-1 320-16,3 3 64 0,3 3 16 0,2 2 0 16,4 0 112-16,-1 3 32 0,0-1 0 0,1 2 0 15,-2-2-128-15,1-1-32 0,1 2 0 0,2 3 0 0,-2 0-240 0,2 1-48 16,2 0-16-16,2 1 0 0,-2 0-272 0,1 1-144 16,1 0 160-16,0 2-160 0,-2-2 128 0,-2 0-128 15,1-2 0-15,1-3 0 0,-1 0 128 0,-2 0-128 16,-1-2 0-16,-1-5 144 0,-3 1-144 0,0-5 0 15,0 2 144-15,1 2-144 0,-1 0 0 0,-1 3 0 16,-2-5 0-16,1 3 128 0,-1-1-336 0,1 1-64 16,-3 1-16-16,0-2 0 15,0-2-480-15,-3 3-80 0,-1 3-32 0,0-3 0 16,-1-3-1600-16,1 0-320 0,-3 0-64 0,-1-2-12048 0</inkml:trace>
  <inkml:trace contextRef="#ctx0" brushRef="#br0" timeOffset="10524.34">27102 8080 12895 0,'0'0'1152'0,"0"0"-928"0,0 0-224 0,0 0 0 16,0 0 2880-16,4 11 512 0,-4-11 128 0,0 0 0 15,0 0-1504-15,5 13-304 0,-1-1-64 0,0-1-16 16,-4-11-592-16,4 16-112 0,-1 1-32 0,-2 2 0 16,1 2-512-16,1 5-96 0,0 3-32 0,-2 5 0 15,2 1 32-15,-1 3 0 0,1 1 0 0,-1-1 0 0,2 0 64 0,0 0 16 16,0-1 0-16,1-4 0 0,1-4-176 0,-1-3-16 16,0-2-16-16,0-1 0 0,0-4-160 0,-1 1 192 15,0-1-192-15,0-2 192 0,-1-2-192 0,-1-2 192 16,0-3-192-16,-2-10 192 0,0 10-192 0,0-10 192 15,0 0-192-15,0 0 192 16,0 0-1616-16,-11-1-320 0,-1-5-64 0</inkml:trace>
  <inkml:trace contextRef="#ctx0" brushRef="#br0" timeOffset="11174.92">26993 8028 13823 0,'-6'-8'1216'0,"6"8"-960"0,-2-7-256 0,2 7 0 16,0-10 5312-16,2 4 1024 0,4-1 208 0,1 1 48 15,2-1-5088-15,5 1-1008 0,1 1-208 0,3 1-32 16,2 0 32-16,5 3 16 0,1-1 0 0,3 1 0 16,0 1-304-16,3 3 128 0,0-2-128 0,2 4 0 15,-1 3 0-15,-2 1 0 0,-3-1 0 0,-4 1 0 16,-2-1 0-16,-1 1 0 0,-1-1 0 0,-4 1 0 15,-6 1 0-15,-1 1 0 0,-2 0 0 0,-2 0 0 16,-3-2 0-16,-2-9 0 0,0 12 0 0,-2-1 0 16,2-11 192-16,-7 11-192 0,-1 1 192 0,-1-2-192 15,-2-2 176-15,-1 1-176 0,0-2 160 0,0 0-160 0,-1 0 128 16,-1-1-128-16,-3 1 0 0,3-1 144 0,1 0-144 0,0-2 0 16,-2-1 0-16,4 0 128 15,-1 1-128-15,0-3 0 0,-1 1 0 0,1 1 0 0,2 0 0 0,1 1 0 16,0 0 128-16,0 0-128 0,-2 0 0 0,2 1 0 15,0 1 0-15,9-6 0 0,-11 7 0 0,11-7 0 16,0 0-144-16,-5 10 144 0,5-10 0 0,0 0 0 16,0 0 0-16,5 13 0 0,-5-13 0 0,13 11-128 15,2-2 128-15,2-2 0 0,2-2-128 0,2 1 128 16,-1 1 0-16,3-2 0 0,3 2-128 0,2-1 128 16,-2 2 0-16,-1 1 0 0,-1 0 0 0,0 2-128 15,-3 0 128-15,-2 4 0 0,-1-2 0 0,-1 1 0 0,-2 2 0 16,-2 1 0-16,-2-3 0 0,0 3 0 15,-2 0 0-15,-1 1 0 0,-3-1 0 0,0 0 0 0,-1 1-128 0,-1-1 128 16,-1 0 0-16,-2-3 0 0,2-1 0 0,-4-1 0 16,1 1 144-16,-2-1-16 0,1-2 0 0,-2 0 0 15,-3-4 16-15,1 2 0 0,-2 0 0 0,-1 2 0 16,-1-1 80-16,-2 0 16 0,0 3 0 0,-1-4 0 16,-1 0 16-16,-3-2 0 0,-3 1 0 0,-1 1 0 15,-2-2-256-15,-3 1 0 0,-2-1 0 0,1-1 0 16,0 1 0-16,-1-1 0 0,1 3 0 0,0-2 0 15,-1-2 0-15,2 1 0 0,1 1 0 0,3-3 0 32,4 0-512-32,1 0-112 0,4-2-16 0,1-2 0 0,3-2-1568 0,9 3-320 0,-6-10-64 0,2-1-12768 15</inkml:trace>
  <inkml:trace contextRef="#ctx0" brushRef="#br0" timeOffset="12068.63">27586 7616 10127 0,'0'0'896'0,"-8"-8"-704"0,-1 3-192 0,1 1 0 15,8 4 4608-15,-10-4 896 0,0 3 192 0,10 1 16 16,-10-1-4464-16,0 1-896 0,-2-3-176 0,1 3-48 16,0 3 80-16,-1-2 16 0,-1 2 0 0,-1-1 0 15,-1-2-96-15,-2 0-128 0,-1 0 176 0,1 0-176 16,0 0 192-16,0 0-64 0,-2 2 0 0,-1-4-128 15,-1 2 576-15,0 0 16 0,-2 2 0 0,-1 3 0 16,0-3 224-16,-1 4 32 0,0-4 16 0,-1 3 0 16,0 3-160-16,1 1-16 0,0 1-16 0,2 3 0 15,-2-2-240-15,-1 6-48 0,-1 3-16 0,-1-2 0 16,1 7-240-16,-3-3-128 0,0 3 160 0,3 1-160 0,1 5 0 16,-2 0 0-16,-1-1 0 0,2 2 0 0,1-1 0 15,0 0 144-15,1 2-144 0,0 1 192 0,1 1 48 0,1 1 16 16,1 1 0-16,1 1 0 0,1 1 48 0,1 0 16 15,1-1 0-15,1 0 0 0,1 2 16 0,3-2 16 16,2 0 0-16,2-3 0 0,2-1-48 0,3 0-16 16,3-2 0-16,2 2 0 0,3-3-160 0,1 5-128 15,3-4 144-15,3 2-144 0,0 0 128 0,1 0-128 16,1 0 0-16,1-3 0 0,2-2 128 0,1-1-128 16,1 0 0-16,3-1 144 0,1-5-144 0,3-1 160 15,1-1-160-15,1-1 160 0,3 0-160 0,3-2 0 16,1-2 144-16,1-2-144 0,0 0 128 0,3-2-128 0,0-2 128 15,1 0-128-15,-1-1 128 0,0-4-128 16,-2 0 128-16,5-2-128 0,2-2 128 0,2-1-128 0,3 0 160 0,2-3-160 16,1 0 128-16,-2 0-128 0,-2-1 0 0,-2-3 144 15,-4 1-144-15,-1-3 128 0,-3 1-128 0,1-3 128 16,1 0-128-16,2 1 0 0,-1-2 0 0,2 1 128 16,-2-1-128-16,-1-2 0 0,-3 0 0 0,-4 2 128 15,-1-4-128-15,-2 1 0 0,-3 0 144 0,-2 0-144 16,-4-4 160-16,-1-1-32 0,-2-1-128 0,0-2 192 15,-2 0-48-15,0-1-16 0,-2-2 0 0,0-5 0 16,-2-2-128-16,1-1 192 0,0 0-192 0,0-2 192 16,-2-2-192-16,-1 0 160 0,0 0-160 0,-1 0 160 15,0 1-160-15,-2 3 0 0,-2-1 0 0,-1-1 128 16,-4 1 16-16,-1 2 0 0,-2 1 0 0,-1-1 0 16,-3 3 48-16,-1 1 16 0,-4 2 0 0,-1 1 0 0,-3 0-208 15,0 2 176-15,-1-1-176 0,-2 2 160 0,-2-3-160 16,-4 0 0-16,-3-3 0 0,-3 0 0 0,-5-2 0 0,-2 2 0 15,-4 0 0-15,0 0 0 0,0 0 0 0,0 3 0 16,0 1-128-16,1 4 128 0,3 0 0 0,4 2 0 16,4 2-144-16,2 1 144 0,0 1-256 0,3 1 16 15,0 0 0-15,3-2 0 16,2 0-2320-16,4 2-480 0,1 0-96 0</inkml:trace>
  <inkml:trace contextRef="#ctx0" brushRef="#br0" timeOffset="13624.91">28858 13162 11055 0,'0'-8'976'0,"0"-3"-784"0,-2 0-192 0,-1 1 0 16,2-1 3360-16,-2 2 624 0,-1-1 128 0,0-1 32 15,-1 0-2976-15,0 0-592 0,-3 0-112 0,0 1-16 16,-1-1 304-16,0 0 64 0,0 1 16 0,0 1 0 0,0 0 0 0,-1 2 16 15,1 1 0-15,0 0 0 0,0 2-144 0,-1 1-16 16,-1 1-16-16,1 4 0 0,-1 1-240 0,1 0-48 16,-2 4-16-16,0 3 0 0,-2 2-128 0,0 3-32 15,-2 5 0-15,0 3 0 0,-2 1-16 0,0 5 0 16,0 2 0-16,-2 3 0 0,1 4 16 0,-2-6 0 16,-1-1 0-16,2 2 0 0,3 0-32 0,0-1-16 15,-2-1 0-15,5 2 0 0,5 0 16 0,3 1 0 16,2-1 0-16,1 3 0 0,2-1 208 0,1 0 64 15,4 0 0-15,-1 2 0 0,-1-1-160 0,2-2-32 16,1-1 0-16,2-3 0 0,1 0-256 0,1-4 0 16,-1-3 0-16,2 1-144 0,3-5 144 0,3 2 176 15,1 0-48-15,1-1 0 0,3-1 64 0,0-2 16 0,-1-3 0 0,4 1 0 16,-3-5-16-16,1-1-16 0,1-2 0 16,2-1 0-16,1-2-32 0,2-4 0 0,0 0 0 0,4-4 0 15,-1-1 32-15,-1 0 0 0,0-3 0 0,-1 0 0 16,-2-3-176-16,-1 0 192 0,-1 1-192 0,-3-1 192 15,-1-2-192-15,-2 0 192 0,-2-2-192 0,0 0 192 16,-1 2-192-16,0 0 160 0,-2 0-160 0,-1-1 160 16,0-2-160-16,-1 2 0 0,-1-2 144 0,0 0-144 15,-1-1 0-15,2 3 0 0,0-4 0 0,-1 2 0 16,0-1 0-16,-1 2 144 0,-2-4-144 0,1 4 0 16,-2-1 128-16,-2 2-128 0,-4-1 0 0,1 2 0 15,-4 2 128-15,0 0-128 0,-2 2 144 0,-1 0-144 16,-2 2 256-16,-1 2-32 0,-1 0-16 0,-1 2 0 0,-1 2-208 15,0 1 176-15,-1 0-176 0,-1-2 160 0,-2 2-160 0,2 2 128 16,0 1-128-16,-1-1 128 0,-3 1-128 0,0 1 0 16,1-2 0-16,0 1 0 0,-1 0 0 0,0 1 128 15,2-4-128-15,1 2 0 0,0 0 0 0,1 0 128 16,1-2-128-16,-1 0 0 0,-2 3 0 0,2-2 0 16,2-1 0-16,0 0 0 0,2 0 0 0,0 3 0 15,0-3 0-15,9 0 0 0,-9 4-128 0,9-4-128 16,-8 3 0-16,8-3-16 15,0 0-1744-15,0 0-352 0,0 0-64 0,0 0-10384 16,0 0-2096-16</inkml:trace>
  <inkml:trace contextRef="#ctx0" brushRef="#br0" timeOffset="14278.07">28909 12865 19343 0,'-21'-8'1728'0,"6"2"-1392"0,-5-5-336 0,-1 3 0 16,-2 5 3456-16,2 0 608 0,0-1 128 0,0 1 32 15,0 1-3168-15,0 2-624 0,0 2-128 0,1 0-32 0,-3 0-96 0,1 2-32 16,-1 0 0-16,-2 1 0 0,-2-2-144 0,-3 2 0 16,-3 0 0-16,-1 2 128 0,-2-1 64 0,-1 2 0 15,-2 3 0-15,3 2 0 0,0 1 176 0,2 8 32 16,-2 4 16-16,2 7 0 0,1 7-96 0,0 7 0 16,-1 5-16-16,-3 4 0 0,-1 2-176 0,1 0-128 15,-3 0 144-15,4 3-144 0,2 6 128 0,5-1-128 16,7 1 0-16,4-4 144 0,5 0-144 0,6-7 0 15,7-2 0-15,6-2 128 0,4-5 0 0,6 0 0 16,3-1 0-16,6 0 0 0,5-3 160 0,4-1 32 16,2-4 0-16,1 1 0 0,-1-8-112 0,4-1-16 15,-1-5 0-15,5-3 0 0,4-1-48 0,8-5-16 0,6-1 0 0,4-3 0 16,3-4-128-16,-1-3 0 16,-3-6 144-16,3-1-144 0,1-4 0 0,5-2 0 0,3 0 0 0,-4-4 0 15,-2-2 0-15,-10-3 0 0,-8-5 0 0,-3 0-128 16,-2-7 128-16,-2 0 176 0,-2-3-48 0,-1-2 0 15,-1-3 96-15,-4-2 16 0,-3-4 0 0,-1 0 0 16,-3 0-16-16,-2 0 0 0,-3-6 0 0,-5-5 0 16,-4-4 32-16,-3-5 0 0,-4-3 0 0,-1 2 0 15,-5 1-256-15,-4 4 176 0,-1 6-176 0,-8-2 160 16,-7-2-16-16,-7 1 0 0,-7 1 0 0,-8 0 0 16,-5 7 112-16,-5 5 0 0,-4 1 16 0,-3 8 0 15,-2 8-272-15,-3 5 0 0,-4 6-208 0,-8 0 80 16,-6 0-128-16,-2 4-32 0,1 2 0 0,2 7 0 15,2 0-288-15,-4 1-48 0,-8 1-16 0,2 0 0 16,1-1-1488-16,7 2-304 0,8 2-64 0,-1-2-14480 16</inkml:trace>
  <inkml:trace contextRef="#ctx0" brushRef="#br1" timeOffset="98616.62">22535 16188 26031 0,'0'0'1152'0,"0"0"240"0,-7-8-1120 0,2 1-272 16,0-1 0-16,2 1 0 0,2-3 896 0,0 0 128 16,-2 0 32-16,2-3 0 0,-1-2-880 0,2-2-176 15,0-2 0-15,0-1 0 0,0 2-224 0,-2 0 32 16,-5-5 16-16,1 5 0 0,-1 1 176 0,-1 0 0 15,-1 2 0-15,-1 0 0 0,-2 2 192 0,-2-1 80 16,-1 1 16-16,1 2 0 0,-2 2 160 0,-1 0 16 16,1 5 16-16,-1-1 0 0,0 1-64 0,0 2-16 15,-2 3 0-15,1 3 0 0,-3-2-16 0,2 4-16 16,-1 3 0-16,1 2 0 0,-1 1 32 0,1 4 16 16,-2-2 0-16,1 3 0 0,1 4-48 0,0 2-16 15,2 5 0-15,2-1 0 0,-1 3-112 0,2 2-32 0,-1-1 0 16,2 4 0-16,-1 2 32 0,1 4 0 0,-3 5 0 15,2 6 0-15,0 8-48 0,-1 3-16 0,0 4 0 0,-1-1 0 16,0-4 64-16,2-1 16 0,0-2 0 0,2-3 0 16,2-1 304-16,0-4 64 0,3-3 16 0,1-4 0 15,2-2-256-15,2-4-32 0,-1-3-16 0,2-5 0 16,1-3-144-16,0-3-48 0,1-2 0 0,1-2 0 16,0-4-400-16,2 0-96 0,-1-3-16 0,-1-2 0 31,0-2-528-31,-2-9-128 0,0 0 0 0,0 0-16 15,0 0-1488-15,0 0-288 0,0 0-64 0,0 0-11776 0</inkml:trace>
  <inkml:trace contextRef="#ctx0" brushRef="#br1" timeOffset="98934.69">21449 16842 30399 0,'0'0'2704'0,"0"0"-2160"16,0 0-544-16,0 0 0 0,0 0 2384 0,0 0 368 16,5-7 80-16,8 1 16 0,5 1-2448 0,6 0-400 15,2-2-256-15,4-1 48 0,1 0 80 0,2 1 128 16,-1-1-208-16,3 1 80 0,3 2 128 0,1 1 0 0,2 4-144 0,-1-3 144 15,-1 2 0-15,-1 2-144 16,-3 2 144-16,-1 0 0 0,-2-3 0 0,-5 1 0 0,-2 2 0 0,-3-2 0 16,-3 2 0-16,-2-1 0 0,-2 1 0 0,-2-3 0 31,0 0-944-31,0 0-224 0,-1 4-48 0,-1-4-9712 0,-11 0-1936 0</inkml:trace>
  <inkml:trace contextRef="#ctx0" brushRef="#br1" timeOffset="99416.06">23111 15774 17503 0,'0'0'768'0,"0"0"176"0,0 0-752 0,0 0-192 16,0 0 0-16,-7-5 0 0,7 5 3600 0,-9-1 688 16,0 1 144-16,1 1 32 0,-1 2-3248 0,9-3-640 15,-10 4-128-15,-2 2-16 0,-2 2-224 0,-1 2-32 16,1-1-16-16,-3 6 0 0,-2 2-160 0,-2 4 0 0,-3 1 144 0,-2 4-144 15,-2 0 368-15,-1 5 0 0,-1 1 0 0,1 1 0 16,0 4 112-16,1-1 32 0,-3 1 0 0,1-1 0 16,1 1 96-16,3 3 32 0,-2 6 0 0,6 1 0 15,3 5-80-15,2 2-16 0,4-1 0 0,2-2 0 16,3-3-224-16,5 2-32 0,0-5-16 0,3 3 0 16,3 2-272-16,0 0 160 0,3 2-160 0,-1-5 128 15,-1 1-128-15,2-4 0 0,2-6 144 0,0-3-144 16,-2-2 128-16,1-3-128 0,1-4 160 0,0-3-160 15,-2-2 128-15,2-3-128 0,2-2 0 0,1 1 0 32,1-3-432-32,1-3-176 0,4-2-32 0,1-4-16 0,0-2-2352 0,4-5-480 0,2 1-96 0</inkml:trace>
  <inkml:trace contextRef="#ctx0" brushRef="#br1" timeOffset="99899.89">23390 16442 20607 0,'0'0'912'0,"0"0"192"0,0 0-880 0,0 0-224 0,0 0 0 0,0 0 0 16,0 0 608-16,0 0 80 0,0 0 16 0,0 0 0 15,0 0-64-15,0 0-16 0,0 0 0 0,0 0 0 16,0 12 352-16,-3 1 80 0,-2 1 16 0,-3 2 0 16,-2-3 128-16,-1 1 16 0,0 3 16 0,-2 1 0 15,-2 2 48-15,0 1 16 0,-2-1 0 0,0 3 0 16,0 0-336-16,-3 3-64 0,-2-2 0 0,0 2-16 16,0-2-320-16,0 4-64 0,-3 2-16 0,1 0 0 0,1 0-304 15,1-2-176-15,2-3 192 0,2 1-192 0,1 0 208 0,1-1-64 16,1-4-16-16,0-1 0 0,2-1-128 0,3-1 0 15,2-1 0-15,2-4 0 16,-1-5-416-16,3-1-112 0,4-7-32 0,0 0 0 16,0 0-2368-16,0 0-464 0,0 0-112 0</inkml:trace>
  <inkml:trace contextRef="#ctx0" brushRef="#br1" timeOffset="100223.38">22948 16593 18431 0,'0'0'816'0,"0"0"160"0,-9-4-784 0,1-1-192 0,-1 4 0 0,9 1 0 15,-8-3 5296-15,8 3 1008 0,0 0 208 0,0 0 32 16,0 0-5312-16,0 0-1056 0,0 0-176 0,0 0 0 16,13 12-208-16,0-1 80 0,0-1 128 0,2 3-208 15,-1-3 208-15,3 3 0 0,1 1 0 0,2 1 0 16,1 3 0-16,1 0 208 0,1 0-64 0,1 1-16 15,-3 2-128-15,1-4 0 0,-1 3 0 0,-1 4 0 16,0 1 0-16,-2-1 0 0,0 4 0 0,1-1 0 16,-1-2 128-16,0 0-128 0,0-1 0 0,1-1 128 31,-2-4-448-31,1-1-112 0,0 1-16 0,2-5 0 0,-2-1-1232 16,0-4-256-16,-1-2-48 0,1-5-16 15,1-2-1552-15,-2-2-304 0,2-10-64 0,-3-2-16 0</inkml:trace>
  <inkml:trace contextRef="#ctx0" brushRef="#br1" timeOffset="100816.67">23505 15624 6447 0,'0'0'576'0,"0"0"-576"0,0 0 0 0,0 0 0 16,0 0 2512-16,0 0 400 0,0 12 80 0,0-12 16 0,0 0-896 0,0 12-160 15,0-12-32-15,0 0-16 16,0 0 672-16,5 10 144 0,-5-10 32 0,6 11 0 0,-6-11-2176 0,10 11-448 15,1 1-128-15,1 4 0 0,1-3 320 0,3 2 0 16,1 4-16-16,2 4 0 0,1 7-112 0,2 3 0 16,1 3-16-16,3 5 0 0,2 2-176 0,-1 1 160 15,-1 0-160-15,2 1 160 0,0-4 32 0,1 4 0 16,1-2 0-16,0 1 0 0,0 0 96 0,-1-1 32 16,-3 2 0-16,0-1 0 0,-1-1 128 0,-1 0 16 15,-1-2 16-15,-3-4 0 0,-1 0-96 0,-5-2 0 16,-4-4-16-16,-3 1 0 0,-1-2-112 0,-2 1 0 15,-5 1-16-15,-4 2 0 0,-2 0 96 0,-2 1 32 16,-3 2 0-16,-2-2 0 0,-1-1-96 0,-2-1-16 0,-3 1 0 0,0-4 0 16,2-2-128-16,-3-2-128 0,-1 0 144 0,0-1-144 15,1-3 128-15,3 2-128 0,-2-7 0 0,2 0 144 32,0-2-2384-32,2-4-464 0</inkml:trace>
  <inkml:trace contextRef="#ctx0" brushRef="#br1" timeOffset="102384.18">24619 16482 3679 0,'0'0'160'0,"0"0"32"0,0 0-192 0,0 0 0 16,0 0 0-16,0 0 0 0,0 0 6480 0,0 0 1264 15,0 0 240-15,0 0 48 0,0 0-6240 0,0 0-1264 16,0 0-240-16,0 0-48 0,0 0 96 0,12-1 32 15,0-2 0-15,0 1 0 0,-1 0 160 0,4 0 48 16,-1-2 0-16,3 0 0 0,1 0 0 0,3-1 16 16,0 0 0-16,0 1 0 0,0-2-224 0,1 1-48 15,0 0-16-15,3 0 0 0,0-2-304 0,1 1 160 0,1-3-160 16,2 2 128-16,1 1-128 0,0 0 0 0,0 2 0 16,-2 1 128-16,1 0-128 0,-2 3 0 0,-2-3 0 0,0 3 0 31,-2 0-608-31,-2 3 0 0,-3-3 0 0,-2 3 0 15,-3 0-1728-15,-1 1-352 0,-2 0-64 0,-1 0-6848 0,1-1-1392 0</inkml:trace>
  <inkml:trace contextRef="#ctx0" brushRef="#br1" timeOffset="102753.63">24742 16769 33119 0,'0'0'1472'0,"0"0"288"0,-9 0-1408 0,1 3-352 16,8-3 0-16,0 0 0 0,0 0 400 0,0 0 16 15,0 0 0-15,0 0 0 0,0 0-208 0,0 0-32 16,0 0-16-16,0 0 0 0,0 0 400 0,0 0 80 16,0 0 0-16,12-3 16 0,1 0-16 0,1 2 0 15,-1 1 0-15,4-3 0 0,1 0-336 0,1-1-80 0,0 0-16 0,1-1 0 16,2-3-80-16,3 2 0 16,1 3-128-16,2-3 192 0,1 2-192 0,1 2 0 0,-3-1 0 0,5 1 0 15,-1-2 0-15,0 2 128 0,-2 2-128 0,0 0 0 31,-3 0-288-31,0-1-96 0,-3-1-32 0,-1 0 0 16,-1 1-2032-16,-1 0-416 0,-4-5-80 0</inkml:trace>
  <inkml:trace contextRef="#ctx0" brushRef="#br1" timeOffset="104302.11">26567 16404 5519 0,'0'-9'496'0,"1"-2"-496"16,1 1 0-16,-1-3 0 0,-1 0 3200 0,1 0 528 15,1 0 112-15,-1 1 32 0,0 3-1952 0,1-1-400 16,-2-2-80-16,-2 1-16 0,2 11 240 0,-4-10 32 15,4 10 16-15,-6-12 0 0,1 2-128 0,-3 2-32 16,-1 1 0-16,-2 2 0 0,0 1-448 0,0 0-80 16,1 0-32-16,-2 2 0 0,-2-1-464 0,-3 3-80 15,-2 0-32-15,-1 2 0 0,-3-1-176 0,0 4-48 16,-2 3 0-16,0 1 0 0,-1 1-192 0,-1 2 0 16,2 1 0-16,0 5 0 0,1 3 0 0,1 2 0 0,1 1 0 15,4 2 0-15,0 4 0 0,2 0 0 0,2-1 0 0,2 1 0 16,3-1 0-16,1-2 0 15,3-1 0-15,2-2 0 0,2-4 0 0,2 0 0 0,2-6 0 0,1-1 0 16,1-1 0-16,3-1 144 0,0-5-144 0,2-2 128 16,2-1-128-16,3-3 128 0,2 0-128 0,4-6 128 15,1 0-128-15,5-2 128 0,1-1-128 0,1-2 128 16,0-2-128-16,-1-2 128 0,1-3-128 0,-2-2 128 16,-1-1-128-16,-1-2 0 0,-4-2 144 0,-1 1-144 15,-4 1 0-15,-1 1 0 0,-3 1 0 0,-2 0 128 16,-2-1-128-16,-2 2 128 0,1 2-128 0,-3 2 128 15,-3 2-128-15,0 2 144 0,1 2-144 0,-2 3 160 16,0 7-160-16,0 0 0 0,-4-7 144 0,4 7-144 16,0 0 0-16,0 0 0 0,0 0 0 0,0 0 0 15,0 0 0-15,-7 9 0 0,2 2 0 0,1-1-128 0,2 1 0 16,0 5 0-16,1 0 0 0,-2 4 0 16,2 0 128-16,1 4-128 0,0-2 128 0,0 5-128 0,-1 3 128 0,1 1 0 15,1-1 0-15,0 2 0 0,2-1 0 0,0 0 0 16,-1 3 0-16,1-3 0 0,-1 3 0 0,2 4 0 15,1 2 0-15,1 2 0 0,-1 0 0 0,0 1 0 16,0-1 128-16,2-2-128 0,-1 0 128 0,1 0-128 16,-1-1 160-16,1-1-160 0,-1-3 128 0,-2-3-128 15,-2-2 0-15,-2 0 144 0,-3-5 64 0,-1 1 16 16,-1-1 0-16,-2 0 0 0,0-2 32 0,-3-1 0 16,1-2 0-16,-1-1 0 0,-2 1-64 0,-1-2-16 15,0-2 0-15,-3-4 0 0,-2 2-16 0,-1-2 0 0,-5-2 0 0,-2-2 0 16,-1-3-160-16,-5 0 160 0,-1-2-160 0,-4-3 160 15,-1-3-288-15,0-3-64 0,1-1-16 0,1-3 0 32,1-3-496-32,3-4-112 0,-1 4-16 0,4-5 0 15,5-2-1200-15,3 2-240 0,2-3-48 0,5 1-16 16,4 1-1616-16,2-3-320 0</inkml:trace>
  <inkml:trace contextRef="#ctx0" brushRef="#br1" timeOffset="104805.22">27451 15688 13823 0,'11'-9'608'0,"-11"9"128"0,6-10-592 0,-2 1-144 16,-1-1 0-16,-3 10 0 0,5-9 1712 0,-1-1 304 16,0-1 64-16,-4 11 16 0,3-7-704 0,-3 7-144 15,0 0-32-15,0 0 0 0,-3-7 592 0,3 7 112 16,-7-4 32-16,7 4 0 0,-10-4-320 0,-1-1-64 16,-1 1-16-16,-1 2 0 0,2-1-528 0,-2 6-128 15,-2 2 0-15,1 1-16 0,-2 1-80 0,-1 2-16 16,0 1 0-16,0 3 0 0,-1 3-304 0,0 2-64 0,-2 1-16 0,1 3 0 15,-2 0-128-15,0 5-16 0,-1 3-16 0,0 4 0 16,1 4-32-16,1 0 0 0,2 1 0 0,1 1 0 16,2 2-64-16,0-2-16 0,2-1 0 0,1 2 0 15,2-5-128-15,2 2 0 0,0 0 0 0,3 0 128 16,0 2-128-16,2 2 160 0,1-4-160 0,2 1 160 16,2 0-160-16,4-2 128 0,0-1-128 0,2-3 128 15,1-3-128-15,1-4 0 0,2 0 144 0,1 1-144 16,2-6 0-16,0 1 0 0,3-1 0 0,1 0 128 15,0 1-368-15,3-2-64 0,2-1-16 0,2 2 0 16,0 1-1040 0,1-1-224-16,0-3-32 0,0-3-16 15,0-2 800-15,2 0 176 0,0-4 16 0,1-3 16 0,-4 0-880 0,0-6-176 0,-1-4-48 0,-1-2-14080 16</inkml:trace>
  <inkml:trace contextRef="#ctx0" brushRef="#br1" timeOffset="111647.72">28079 16198 12895 0,'0'0'1152'0,"0"0"-928"16,0 0-224-16,0 0 0 0,0 0 1792 0,3-7 304 15,-3 7 64-15,0 0 16 0,0 0-1040 0,0 0-208 16,0 0-32-16,0 0-16 0,0 0 752 0,0 0 160 15,0 0 16-15,-10-2 16 0,1 2-16 0,3 2 0 16,0-2 0-16,-2 3 0 0,-1-2-480 0,0 3-112 0,-2 1 0 0,0 2-16 16,-4 0-672-16,-11 9-128 0,0 0-16 0,0 1-16 15,3 0-368-15,-4 1 144 0,-3 3-144 0,0 0 0 16,3 2 304-16,2 2-48 0,1 1-16 0,1-1 0 16,1 1-64-16,3-1-16 0,2-3 0 0,2-1 0 15,2-2-160-15,2 2 0 0,0 0 0 0,5 0 0 16,-2-5-192-16,1-1-112 0,2-3-16 0,1-4-16 31,4-8-1680-31,0 0-336 0,0 0-64 0,0 0-16 16,0 0-96-16,0 0-32 0,0 0 0 0,0 0-10128 0</inkml:trace>
  <inkml:trace contextRef="#ctx0" brushRef="#br1" timeOffset="111935">27510 16221 25103 0,'0'0'1104'0,"0"0"240"0,0 0-1072 0,0 0-272 0,0 0 0 0,0 0 0 0,5-9 1072 0,-5 9 144 16,0 0 48-16,0 0 0 0,10-1-416 0,-10 1-80 16,12 7 0-16,-1 0-16 0,-4 2 240 0,2 2 48 15,1 2 16-15,-3 0 0 0,1 4 16 0,0 2 0 16,-1 0 0-16,2 3 0 0,0 4-304 0,0 3-48 16,3-1-16-16,-1 4 0 0,1-1-416 0,0-4-96 15,2 1 0-15,3-1-16 0,1-1-176 0,2-2 192 16,1-5-192-16,0 1 192 0,0-2-192 0,-1-1 0 15,0-3 0-15,1 1 0 0,0-2-256 0,1-4 32 16,-1 2 0-16,-2-1 0 16,1-3-592-16,-1 0-112 0,0 1-32 0,-1-4 0 15,-2-2-1088-15,1 0-240 0,-2-4-32 0,0 0-16 16,0-5 864-16,-1 1 192 0,0-5 16 0</inkml:trace>
  <inkml:trace contextRef="#ctx0" brushRef="#br1" timeOffset="112421.22">28068 15825 7359 0,'0'0'656'0,"0"-13"-528"16,-2-4-128-16,1 1 0 0,0 2 1760 0,1 0 320 15,1 1 64-15,0 1 16 0,-1 12-2032 0,3-12-384 16,-3 1-96-16,0 11-16 0,0 0 1296 0,-4-10 256 16,4 10 48-16,0 0 16 0,0 0 720 0,0 0 144 15,0 0 16-15,0 0 16 0,0 0-112 0,0 0-32 16,0 0 0-16,0 0 0 0,-6-6-496 0,6 6-96 16,0 0-32-16,0 0 0 0,0 0-752 0,0 0-160 15,7-7-16-15,-7 7-16 0,11-1-432 0,1 2 0 16,-1 1 0-16,2 3 0 0,0 1 128 0,2 4-128 15,-2 1 0-15,4 4 128 0,1 2 64 0,2 3 0 16,-1 5 0-16,5 4 0 0,0 5-192 0,5 2 128 0,-2 3-128 16,2 2 128-16,-4-1-128 0,1-2 160 0,-3-1-160 0,1-6 160 15,-3-2 16-15,-2-2 0 0,-2-1 0 0,-2 1 0 16,-4-1-16-16,1 3 0 0,0 1 0 16,-1 7 0-16,0 4-32 0,-1 4 0 0,-1-4 0 0,-1-2 0 15,0-2-128-15,-3-3 0 0,-2-3 144 0,0-3-144 16,-2-2 208-16,-2-2-16 0,-2 2-16 0,-2 1 0 15,-2 0-48-15,-1 2-128 0,-1-1 192 0,-1 5-64 16,-3 5-128-16,0-1 160 0,-2 1-160 16,1 0 160-16,1 1-160 0,-4-2 0 0,-1-1 0 0,-2-8-176 31,1-2-1392-31,-5-7-288 0,-2-4-48 0</inkml:trace>
  <inkml:trace contextRef="#ctx0" brushRef="#br1" timeOffset="114571.29">29411 16065 2751 0,'0'-8'256'0,"2"-1"-256"0,1 0 0 0,1 2 0 16,-2-2 2976-16,-2 9 544 0,0 0 128 0,0 0 0 16,0 0-1776-16,0 0-352 0,0 0-80 0,0 0-16 0,0 0 1392 0,0 0 288 15,0 0 48-15,0 0 16 0,0 0-736 0,-1 16-128 16,0-4-48-16,1 6 0 0,4 0-928 0,-2 0-192 16,-2-18-48-16,4 17 0 0,0 4-656 0,3 0-144 15,-1 1-32-15,1 3 0 0,0 0-128 0,3 3-128 16,-3 2 192-16,1-1-192 0,-3 4 144 0,2-1-144 15,-2 0 0-15,-1 2 144 0,0-3-144 0,-1 0 160 16,-3-1-160-16,0 0 160 0,0-5-160 0,-2 0 0 16,1-5 144-16,-2 0-144 0,1 0 0 0,-2-3 0 15,0-2 0-15,0 2 0 16,0-4-560-16,-1-1-176 0,-2 0-32 0,0-6-16 16,-1 1-2560-16,8-7-512 0,0 0-112 0</inkml:trace>
  <inkml:trace contextRef="#ctx0" brushRef="#br1" timeOffset="114809.78">29222 16610 27647 0,'-14'0'2448'0,"0"0"-1952"0,0 3-496 0,-1-3 0 15,2 0 2416-15,3-4 384 0,1 0 80 0,2 1 0 16,7 3-1776-16,0 0-352 0,-5-5-80 0,5 5-16 16,-2-8-256-16,2 8-48 0,0 0-16 0,3-5 0 15,0-2 0-15,-3 7 0 0,10-4 0 0,1 2 0 16,-1 1 128-16,3-3 32 0,2 1 0 0,3 2 0 15,0-3-240-15,3 2-64 0,1 2 0 0,6-2 0 16,0 1-192-16,4-1 0 0,-1 1 0 0,1 1 0 16,1 0 0-16,2-1-240 0,2-2 32 0,-2 0 0 15,-1 0-1376-15,-3-7-272 0,-2 1-48 0,0-1-16 16,-1-4-1616-16,2-3-336 0</inkml:trace>
  <inkml:trace contextRef="#ctx0" brushRef="#br1" timeOffset="115351.82">30228 15748 36863 0,'-14'-6'1632'0,"14"6"336"0,-9 0-1584 0,9 0-384 0,-7 6 0 0,7-6 0 16,-1 13 144-16,3 4-144 0,2 3 160 0,0 6-160 15,1 5 0-15,1 6-192 0,-1 2 16 0,0 10 0 16,0 10 528-16,-1-10 96 0,-3-4 32 0,-1 0 0 16,0-2 400-16,-1 7 80 0,0 6 0 0,-2 1 16 15,1 6-80-15,-2-10-32 0,-3-7 0 0,1-7 0 16,-1-2-224-16,2-1-32 0,-2-2-16 0,2-4 0 16,0-4 0-16,1-1 0 0,0-3 0 0,2-2 0 15,-1-2-272-15,3-2-48 0,1-3-16 0,-1-13 0 16,3 10-32-16,-3-10-16 0,0 0 0 0,0 0 0 15,0 0 0-15,0 0 0 0,0 0 0 0,10-10 0 16,-2-5 48-16,0 0 0 0,-2-2 0 0,2-4 0 16,0-1-128-16,0-4 0 0,1-3-128 0,0-2 192 15,-1-2-192-15,1-1 0 0,2 0 128 0,-1 2-128 0,0 2 0 0,2 4 0 16,-1 3 0-16,-2 4 0 0,2 1-160 0,2 5 160 16,2-3-128-16,-1 5 128 0,-1 4 0 0,2 1-160 15,0 2 160-15,2 2 0 0,0 2-176 0,1 4 176 16,-1 1-160-16,5 5 160 0,4 5-144 0,-1 3 144 15,-1 2-128-15,-1 3 128 0,2 1 0 0,-3 0 0 16,-1 2 0-16,-1-1-128 0,-1-3 256 0,1 0 48 16,-3-2 16-16,0 0 0 0,-2-5-192 0,2 3-256 15,1-1 64-15,-2-2 16 0,-2-1 176 0,-1-3 0 16,-1-2 0-16,0-2 0 0,-2 0 0 0,-10-7 0 16,11 7 0-16,-2-1 0 15,-9-6-1504-15,10 0-320 0,-10 0-64 0,9-4-19296 0</inkml:trace>
  <inkml:trace contextRef="#ctx0" brushRef="#br1" timeOffset="119193.75">31334 15811 27647 0,'-6'-16'1216'0,"1"3"256"0,-1-4-1168 0,2 3-304 0,4-1 0 0,4 2 0 16,3-2 2192-16,6-5 384 0,3 3 80 0,1-4 16 16,-1 3-3104-16,-3 3-608 0,-3 3-128 0,-2-1-32 15,-8 13 1024-15,0 0 176 0,0-11 0 0,0 11 160 16,0 0 1104-16,-10 4 208 0,-2 0 64 0,0 1 0 15,-1-1-320-15,0 3-64 0,-1-1-16 0,-2 5 0 16,-2 2-496-16,0 0-80 0,-2 2-32 0,0 6 0 0,1 3-288 16,-2 7-64-16,-2 8-16 0,2 8 0 0,1 8 80 0,-1 2 16 15,0 2 0-15,2-7 0 0,1-4 0 0,-1 1 16 16,1-1 0-16,2 7 0 0,1 4-48 0,2 3-16 16,2 2 0-16,1-3 0 0,-1-8 48 0,2-3 0 15,0-4 0-15,1-3 0 0,2-3-32 0,1 0 0 16,1 2 0-16,2-1 0 0,5-2 32 0,1-2 0 15,1 0 0-15,6-3 0 0,3-7-128 0,6-3 0 16,3-5-128-16,6-2 192 0,3-2-192 0,5-5-288 16,1-2 64-16,1-2 16 15,0-2-432-15,1-8-96 0,-2-7-16 0,1 4 0 16,2 4-1680-16,2 0-320 0,1-5-80 0,-1-8-9552 0,0-2-1904 0</inkml:trace>
  <inkml:trace contextRef="#ctx0" brushRef="#br1" timeOffset="119509.03">31886 16255 40719 0,'-13'-4'1792'0,"4"3"384"0,1 1-1728 0,8 0-448 0,-9 1 0 0,9-1 0 0,-10 3 0 0,1 2 0 16,0 2 0-16,-2 3 0 0,-3 1 0 0,-2 9 0 15,-3 3 0-15,-1 8 0 0,-3 4 592 0,-2 7 96 16,-4 3 16-16,0 0 0 0,1-3-48 0,-1-7 0 16,0-3 0-16,3 0 0 0,2-2-144 0,1 0-48 15,1-4 0-15,3 0 0 0,0-1-288 0,4-3-176 16,0 1 192-16,4-3-192 0,2-3 0 0,2-3-144 15,2-4-16-15,5-10 0 16,0 0-2448-16,0 0-480 0,0 0-112 0</inkml:trace>
  <inkml:trace contextRef="#ctx0" brushRef="#br1" timeOffset="119750.31">31337 16357 32255 0,'0'0'1424'0,"-7"-1"304"0,7 1-1392 0,0 0-336 0,0 0 0 0,0 0 0 16,7 14 3344-16,5 0 608 0,3 2 112 0,3 2 32 16,4 3-3456-16,-1 3-640 0,0 0-192 0,2 1-16 15,2 3 208-15,1-2 240 0,0-3-48 0,0 1-16 16,0-4 160-16,-1 3 48 0,-3-5 0 0,-1 0 0 16,-1-1-224-16,-4 0-32 0,-2-1-128 0,-1-3 192 15,0-2-192-15,2 2 0 0,5 0 0 0,-2-1-160 31,-2-1-1856-31,1-4-368 0,-2-1-80 0,1-4-16592 0</inkml:trace>
  <inkml:trace contextRef="#ctx0" brushRef="#br1" timeOffset="120141.8">31774 15559 33167 0,'0'0'2944'0,"0"0"-2352"16,0 0-464-16,0 0-128 0,3 13 1920 0,3 3 352 16,6 1 80-16,2-2 16 0,2 4-1760 0,2 0-352 15,1 2-64-15,1 4 0 0,4 2 384 0,2 7 64 16,3 8 32-16,6 5 0 0,7 2 32 0,2 1 16 0,2-2 0 0,-3-2 0 15,-3-7-352-15,-2-4-80 0,-4-5-16 0,-3 0 0 16,-2-3-272-16,-3 3 0 0,-2 0-128 0,0 6 128 16,-2 4 160-16,0 0 128 0,-1 2 32 0,-4 0 0 15,-4 0-160-15,-2-5-32 0,-5-1 0 0,-2-4 0 16,-4-2 48-16,-3 0 0 0,-6-2 0 0,-3-1 0 16,-3-1 32-16,-2 3 16 0,-3-3 0 0,-2 2 0 15,-1 0 160-15,-3-1 48 0,-3-1 0 0,-1-2 0 16,-1-1-432-16,-2-5-192 0,-3 1 0 0,-4-5 16 15,0-2-448-15,1-1-80 0,1-4-32 0,2-6-21648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8T19:59:58.92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21666 4477 2751 0,'0'0'256'0,"0"0"-256"16,9-4 0-16,-1-1 0 0,-2-3 2896 0,1 1 544 0,-7 7 96 0,0 0 32 15,9-5-1616-15,-9 5-320 16,0 0-64-16,6-6-16 0,-6 6-208 0,0 0-32 15,0 0-16-15,0 0 0 0,0-9 48 0,0 9 16 0,-2-10 0 0,-4 4 0 16,0 1-240-16,-2 1-48 0,0-1-16 0,0 1 0 16,-1 2-368-16,-1 5-80 0,-2 4-16 0,0 0 0 15,-1-4-256-15,-2 5-48 0,-2 2-16 0,-3-1 0 16,-3 0 224-16,-2 2 32 0,1-1 16 0,1 3 0 16,-2 0-96-16,2-1-32 0,-1 0 0 0,2 1 0 15,3 0-160-15,0 0-16 0,0 0-16 0,2 3 0 16,0-2-96-16,1-1 0 0,2-3-128 0,1 2 192 15,1 1-192-15,2 0 0 0,1-2 0 0,1 0 0 16,1-3 0-16,2 3 0 0,2-1 0 0,3-10 0 16,0 0 0-16,0 12 128 0,3-2-128 0,-3-10 0 15,7 12 176-15,0-3-176 0,1-1 192 0,3-4-192 16,0 1 192-16,4-1-192 0,0-1 192 0,4 2-192 0,0 0 128 0,1 0-128 16,-1 0 0-16,3-1 0 0,3 2 0 0,0-1 0 15,-3-1 0-15,0 1 0 0,0 1 0 0,-1-2 0 16,-1-1 0-16,-2 1 0 0,-2 0 0 0,-2 1 0 15,-1 2 0-15,0-4 0 0,0 1 192 0,0 2-192 16,-1 0 192-16,0 1-192 0,-12-7 0 0,11 10 0 16,0 0 0-16,-3 1 0 0,0-1 0 0,-3 2-144 15,1-2 144-15,1 3 0 0,-3 1 0 0,0-3 0 16,-1 4 192-16,0 0-64 0,0 1-128 0,-2-3 0 16,-1-1 0-16,0 1-128 0,0 1 128 0,-1 0 0 15,-2 2 0-15,-1 0 128 0,0-2-128 0,-1 0 144 16,-1-2-144-16,0 0 160 0,0 0 16 0,1 1 0 0,-2-4 0 15,1 1 0-15,-1-2 96 0,-1 1 32 0,-1-2 0 0,1-1 0 16,-1 1-16-16,0 0 0 0,-1-1 0 0,-1-1 0 16,1 0-96-16,-1-2 0 0,0 2-16 0,-1-2 0 15,0-1-176-15,-1-1 160 0,-1-1-160 0,-1 0 160 16,1-1-160-16,-3 0 192 0,-4-2-192 0,3 1 192 16,0-2-192-16,-1 1 0 0,-1 3 0 0,-1 0 0 31,0-2-864-31,0 0-48 0,0 1-16 0,3 0 0 15,2-3-1952-15,3-3-400 0,2-3-80 0,1-2-7808 0,4-2-1568 0</inkml:trace>
  <inkml:trace contextRef="#ctx0" brushRef="#br0" timeOffset="668.93">21861 4257 21183 0,'-5'-15'944'0,"0"5"192"0,-3-7-912 0,1 3-224 16,2 2 0-16,1-1 0 0,2-2 2112 0,0 1 368 16,1 2 80-16,0 1 0 0,-2-1-896 0,2 0-192 15,-2 2-48-15,-1 1 0 16,0 1-1872-16,-1-3-368 0,-1 5-80 0,-4-1 0 0,0 1 1024 0,-2 2 192 0,-1 3 64 0,-1-1 0 15,-2 2 320-15,-2 2 64 0,0-1 0 0,-2 4 16 16,-1 3 0-16,1 4 0 0,-3-1 0 0,-1 4 0 16,-5 2-224-16,-2 2-48 0,-2 2-16 0,-5 1 0 15,-2 0-48-15,-2 2 0 0,0-1 0 0,2 1 0 16,0-1-64-16,2 1-32 0,1 3 0 0,3 2 0 16,2 1-32-16,0 0-16 0,0-2 0 0,2 6 0 15,2 4-304-15,1 1 0 0,-2 2 0 0,2 0 0 16,2 0 0-16,-1-1 0 0,-1-1 0 0,1 3 0 15,0 0 0-15,1 2 0 0,3 3 0 0,3 0 0 16,4 3 0-16,4-1 0 0,4 2 0 0,3 0 0 16,2 0 208-16,5-4-64 0,4-6-16 0,3 0 0 15,4-4 0-15,5 1-128 0,3-1 192 0,4-6-64 16,4 0-128-16,2-3 192 0,4-5-192 0,1-2 192 16,4-3-192-16,-2-2 0 0,0-6 0 0,4 0 128 0,3-5-128 15,3-5 0-15,5 0 144 0,4-5-144 0,6-2 0 0,0-1 0 16,-3-2 0-16,-1-1 128 0,-6 0-128 0,1-2 0 15,1-2 0-15,1-2 0 0,0 0 144 0,-2 0-144 16,-4 2 192-16,-4-5-192 0,-4-1 160 0,-4-2-160 16,-6-3 128-16,-6 0-128 0,-4-8 192 0,0-4-64 15,-3-5 0-15,-1-1 0 0,-4-6 0 0,0-3 0 16,-5-1 0-16,-2 2 0 0,-3-3-128 0,-4 2 128 16,-3-2-128-16,-5-2 128 0,-2-2-128 0,-3 0 0 15,-2 1 0-15,-3 0 0 0,-1 1 0 0,-4 6 0 16,-3 5 0-16,-2 3 0 0,-3 2 0 0,-3 0 0 15,-2 1 0-15,0 1 0 0,-2 4 0 0,2 3-224 0,0 6 80 0,2 5 16 32,2 6-336-32,3 2-64 0,4 5-16 0,2 5 0 15,1 6-1264-15,4 2-256 0,2 2-48 0,4 3-10240 0,-1 3-2048 0</inkml:trace>
  <inkml:trace contextRef="#ctx0" brushRef="#br0" timeOffset="1411.64">22270 5130 24127 0,'0'0'1072'0,"-7"-5"208"0,0 0-1024 0,2 2-256 0,0-2 0 0,5 5 0 16,-4-5 1600-16,4 5 272 0,-3-6 48 0,3 6 16 15,0 0-528-15,0 0-128 0,0 0 0 0,0 0-16 16,11 10-288-16,2 0-48 0,-2-4-16 0,4 5 0 16,2 2-352-16,1 0-80 0,0 1-16 0,3 2 0 0,0 1-208 0,2 0-64 15,1 1 0-15,1 0 0 16,1 1-48-16,0-2-16 0,0-3 0 0,1 0 0 15,3 2 16-15,0-3 0 0,1-1 0 0,5-2 0 0,3-1-16 0,4 2 0 16,4-2 0-16,4 2 0 0,5 1-128 0,-3 0 160 16,1 4-160-16,-6-3 160 0,-5 0-160 0,-3 0 0 15,-2 4 144-15,-1 2-144 0,-4 6 0 0,3-2 128 16,0-3-128-16,1-2 0 0,-2 1 160 0,0-3-32 16,-1-1-128-16,0-2 192 0,-3-1-16 0,-4-2-16 15,-3-1 0-15,-1 2 0 0,0-2-160 0,-1 0 128 16,-3-3-128-16,1 2 128 0,-3-3-128 0,0-1 160 15,0 0-160-15,-2 1 160 16,0 3-608-16,-1-1-128 0,2-1-32 0,-3-4 0 16,-2-2-1696-16,1 1-320 0,-12-1-80 0,9 0-16 15,-1 1-1104-15,-1 4-208 0,-2 2-64 0</inkml:trace>
  <inkml:trace contextRef="#ctx0" brushRef="#br0" timeOffset="4221.92">24900 5160 6447 0,'0'0'272'0,"1"-8"80"0,-1 2-352 0,-1-1 0 0,-2-1 0 0,1 2 0 16,2 6 2944-16,-3-7 512 0,-1 1 96 0,2-1 32 15,2 7-1536-15,-5-5-320 0,5 5-48 0,-6-5-16 16,6 5-896-16,-6-5-176 0,6 5-32 0,0 0-16 16,0 0-384-16,-8-3-160 0,8 3 128 0,0 0-128 15,-9-5 144-15,9 5-144 0,-7-4 160 0,7 4-160 16,-9-3 512-16,1 1 16 0,8 2 0 0,-9-3 0 15,1-1 288-15,-1 2 48 0,0-1 16 0,0 0 0 16,-1-1-144-16,-1 1-32 0,-1-1 0 0,2-2 0 16,0 3-128-16,-1 0-48 0,1 0 0 0,1 1 0 0,-1-1-192 15,1 2-32-15,0-2-16 0,1 3 0 0,2 0-288 0,-1-1 160 16,7 1-160-16,-9 2 128 0,9-2-128 0,-9 3 0 16,0-2 0-16,9-1 0 0,0 0 0 0,0 0 0 15,-9 2 0-15,9-2 0 0,0 0 0 0,0 0 0 16,-9 4 0-16,9-4 128 0,0 0 0 0,-9 4 0 15,1-2 0-15,8-2 0 0,-8 0 144 0,8 0 32 16,-9 4 0-16,9-4 0 0,-8 3 16 0,8-3 0 16,-10 4 0-16,2-3 0 0,8-1-128 0,-9 1 0 15,1 3-16-15,8-4 0 0,-8 0-176 0,8 0 160 16,-8 0-160-16,8 0 160 0,-9 0-32 0,9 0-128 16,-9 0 192-16,9 0-64 0,-9 3 16 0,9-3 0 0,-11 1 0 0,4 2 0 15,7-3-16-15,-11 3 0 0,2 0 0 0,0 1 0 16,1-1 48-16,-1 1 0 0,-2-1 0 0,2 3 0 15,0-1-16-15,0 0 0 0,0 0 0 0,1 1 0 16,0 0-32-16,8-6 0 0,-10 7 0 0,2-1 0 16,0-2 0-16,8-4-128 0,-9 5 192 0,9-5-64 15,-9 5 16-15,1-1 0 0,8-4 0 0,0 0 0 16,-10 4 0-16,10-4 0 0,-9 4 0 0,9-4 0 16,0 0 16-16,-9 4 0 0,9-4 0 0,0 0 0 15,-10 0-160-15,10 0 0 0,-9 0 144 0,9 0-144 16,0 0 0-16,0 0 0 0,-9 0 0 0,9 0 128 15,0 0-128-15,0 0 0 0,-9 0 128 0,9 0-128 16,-9 1 0-16,9-1 128 0,0 0-128 0,0 0 0 16,-9 6 0-16,9-6 0 0,0 0 0 0,0 0 0 0,-9 6 144 0,9-6-144 15,-8 3 192-15,8-3-192 0,0 0 160 0,0 0-160 16,0 0 128-16,0 0-128 0,0 0 128 0,0 0-128 16,0 0 0-16,0 0 128 0,0 0-128 0,0 0 0 15,0 0 144-15,0 0-144 0,0 0 0 0,0 0 128 16,0 0-128-16,0 0 0 0,0 0 0 0,0 0 0 15,-9 4 0-15,9-4 0 0,-8 7 0 0,3 3 0 16,-1-4 0-16,1 1 0 0,0 0 0 0,0 1 0 16,-2 1 0-16,2 3 0 0,0 0 0 0,0 2 0 15,-2 1 0-15,1-1 0 0,-2 0 0 0,-1 3 0 16,-2-4 0-16,3 4-128 0,2 0 128 0,-2 4 0 0,-4 2 0 0,2 2 0 16,-1 0 0-16,1 5 0 0,-3 5 0 0,1 3-128 15,1 2 128-15,-1 3 0 0,0 2 0 0,2-2 0 16,-1 1 0-16,3-2 192 0,-1-4-64 0,1-1 0 15,-1-1 0-15,1 1 0 0,2 4 0 0,2-2 0 16,1-1-128-16,1 1 144 0,-2 1-144 0,1-1 160 16,1-2-160-16,0-3 128 0,1 1-128 0,4-5 128 15,-1-4-128-15,0 1 192 0,-2-1-192 0,4-1 192 16,1-3-192-16,4-1 160 0,1 0-160 0,3 1 160 16,3-2-160-16,2 2 160 0,3-2-160 0,1 0 160 15,2 0-160-15,2 0 160 0,2 0-160 0,1 1 160 16,-1 0-160-16,0-4 160 0,3-1-160 0,-1-2 160 15,-2-4-160-15,-1 1 128 0,2-1-128 0,1 2 128 16,4-5-128-16,4-1 128 0,5 1-128 0,2 0 128 16,4-1-128-16,-1-2 128 0,-3-2-128 0,0-2 128 0,-4-1-128 15,0 0 128-15,-1-3-128 0,1-2 128 0,-1 3-128 0,6 0 0 16,3 6 0-16,2 0 128 0,-1-3-128 0,-1-2 0 16,-2-6 0-16,-1-1 0 0,-3-4 0 0,-3-1 0 15,-1 0 0-15,0-2 0 0,2-4 0 0,1 0 0 16,-1 1 144-16,0-2-144 0,-4 0 0 0,-1 0 144 15,-5 3-144-15,-2 0 0 0,-3 0 160 0,-4-1-160 16,-5 1 128-16,-3 0-128 0,-2-3 176 0,-2-3-48 16,-2 1-128-16,-1-6 192 0,-1 2-64 0,-1-7-128 15,-3-4 176-15,-2 0-176 0,-4-5 144 0,1-2-144 16,-2-2 0-16,-3 3 144 0,-1 2-144 0,-3 0 0 0,-2 0 0 16,-3-1 0-16,-3 2 0 0,1-2 0 15,-2-2 128-15,0-3-128 0,0 2 0 0,0 3 0 0,-1 0 0 0,0 4 0 16,-3-4 0-16,2 7 0 0,-3 1 0 0,0 5 0 15,0 3 0-15,0 5 0 0,-2 3-144 0,0 0 144 16,-1 1 0-16,-1 1-128 0,-1 2 128 0,-1 2 0 16,0-4 0-16,-2 5 0 0,-1 0 0 0,1 2 0 15,0 1-176-15,1-1 176 0,2 3-160 0,1 1 160 16,1 3-368-16,4 0 32 0,2 0 0 0,3 1 0 31,4-1-1280-31,1 1-256 0,2-2-48 0,3-3-16 16,1 1-1440-16,1-2-272 0</inkml:trace>
  <inkml:trace contextRef="#ctx0" brushRef="#br0" timeOffset="8629.76">24854 5573 23903 0,'0'0'1056'0,"0"0"224"0,0 0-1024 0,0 0-256 0,0 0 0 0,0 0 0 16,-6 8 1088-16,-1 3 160 0,0-1 32 0,-3 3 16 0,-1 3-640 0,-4 3-128 16,-3 1-16-16,-1 6-16 0,-4 4-80 0,-1 4-16 15,-6 2 0-15,0 1 0 0,0-3-96 0,1-2-32 16,0 0 0-16,3-1 0 0,0-1 176 0,3-3 48 16,1 1 0-16,3-1 0 0,1 0-224 0,4-3-32 15,1 2-16-15,1-3 0 0,2-2-96 0,2 1-128 16,1-5 176-16,2-1-176 15,2-2-240-15,1-5-144 0,2-9-48 0,0 0-9888 16,0 0-1984-16</inkml:trace>
  <inkml:trace contextRef="#ctx0" brushRef="#br0" timeOffset="8921.82">24794 5534 24879 0,'-7'-12'1088'0,"1"7"256"0,1 3-1088 0,-1-2-256 0,-2 1 0 0,8 3 0 16,-4-4 2496-16,4 4 448 0,0 0 96 0,0 0 16 15,9 13-2368-15,-1 0-480 0,-8-13-80 0,5 24-128 16,3 3 0-16,1 4 0 0,-2 5 0 0,-1 1 0 16,1 4 160-16,-1 2-160 0,1 0 160 0,-2 0-160 15,-1-4 160-15,0 0-160 0,-2 0 160 0,0-1-160 16,-2 0 176-16,-3 1-176 0,2 1 192 0,-1 1-192 15,2-1 144-15,-1 1-144 0,0-1 0 0,1-3 144 16,1-5-624-16,3-1-128 0,0-6-32 0,0-3 0 16,1-2-2688-16,2-3-528 0</inkml:trace>
  <inkml:trace contextRef="#ctx0" brushRef="#br0" timeOffset="9135.62">24470 6094 6447 0,'-12'-8'576'0,"4"4"-576"0,-3 0 0 0,3-3 0 16,4 3 7904-16,4 4 1472 0,0 0 288 0,10-2 64 16,6-5-7568-16,3 3-1520 0,6 0-320 0,4 2-48 15,2-1-272-15,4 2 0 0,5 0 0 0,0-1 0 16,2 1 0-16,-2 0-144 0,-2 1 144 0,1 0-128 31,1 0-1152-31,2 2-208 0,1 1-48 0,3 1-10016 0,2 1-2000 0</inkml:trace>
  <inkml:trace contextRef="#ctx0" brushRef="#br0" timeOffset="9817.01">25607 6774 11967 0,'0'0'1072'0,"-8"0"-864"0,0 1-208 0,8-1 0 16,0 0 3408-16,0 0 640 0,0 0 128 0,0 0 32 15,0 0-2560-15,0 0-512 0,0 0-112 0,0 0 0 16,0 0-480-16,1 12-96 0,-1-12 0 0,8 12-16 15,0 0-80-15,2-1-16 0,1 2 0 0,2 2 0 16,1-1 320-16,3 3 64 0,3 3 16 0,2 2 0 16,4 0 112-16,-1 3 32 0,0-1 0 0,1 2 0 15,-2-2-128-15,1-1-32 0,1 2 0 0,2 3 0 0,-2 0-240 0,2 1-48 16,2 0-16-16,2 1 0 0,-2 0-272 0,1 1-144 16,1 0 160-16,0 2-160 0,-2-2 128 0,-2 0-128 15,1-2 0-15,1-3 0 0,-1 0 128 0,-2 0-128 16,-1-2 0-16,-1-5 144 0,-3 1-144 0,0-5 0 15,0 2 144-15,1 2-144 0,-1 0 0 0,-1 3 0 16,-2-5 0-16,1 3 128 0,-1-1-336 0,1 1-64 16,-3 1-16-16,0-2 0 15,0-2-480-15,-3 3-80 0,-1 3-32 0,0-3 0 16,-1-3-1600-16,1 0-320 0,-3 0-64 0,-1-2-12048 0</inkml:trace>
  <inkml:trace contextRef="#ctx0" brushRef="#br0" timeOffset="10524.34">27102 8080 12895 0,'0'0'1152'0,"0"0"-928"0,0 0-224 0,0 0 0 16,0 0 2880-16,4 11 512 0,-4-11 128 0,0 0 0 15,0 0-1504-15,5 13-304 0,-1-1-64 0,0-1-16 16,-4-11-592-16,4 16-112 0,-1 1-32 0,-2 2 0 16,1 2-512-16,1 5-96 0,0 3-32 0,-2 5 0 15,2 1 32-15,-1 3 0 0,1 1 0 0,-1-1 0 0,2 0 64 0,0 0 16 16,0-1 0-16,1-4 0 0,1-4-176 0,-1-3-16 16,0-2-16-16,0-1 0 0,0-4-160 0,-1 1 192 15,0-1-192-15,0-2 192 0,-1-2-192 0,-1-2 192 16,0-3-192-16,-2-10 192 0,0 10-192 0,0-10 192 15,0 0-192-15,0 0 192 16,0 0-1616-16,-11-1-320 0,-1-5-64 0</inkml:trace>
  <inkml:trace contextRef="#ctx0" brushRef="#br0" timeOffset="11174.92">26993 8028 13823 0,'-6'-8'1216'0,"6"8"-960"0,-2-7-256 0,2 7 0 16,0-10 5312-16,2 4 1024 0,4-1 208 0,1 1 48 15,2-1-5088-15,5 1-1008 0,1 1-208 0,3 1-32 16,2 0 32-16,5 3 16 0,1-1 0 0,3 1 0 16,0 1-304-16,3 3 128 0,0-2-128 0,2 4 0 15,-1 3 0-15,-2 1 0 0,-3-1 0 0,-4 1 0 16,-2-1 0-16,-1 1 0 0,-1-1 0 0,-4 1 0 15,-6 1 0-15,-1 1 0 0,-2 0 0 0,-2 0 0 16,-3-2 0-16,-2-9 0 0,0 12 0 0,-2-1 0 16,2-11 192-16,-7 11-192 0,-1 1 192 0,-1-2-192 15,-2-2 176-15,-1 1-176 0,0-2 160 0,0 0-160 0,-1 0 128 16,-1-1-128-16,-3 1 0 0,3-1 144 0,1 0-144 0,0-2 0 16,-2-1 0-16,4 0 128 15,-1 1-128-15,0-3 0 0,-1 1 0 0,1 1 0 0,2 0 0 0,1 1 0 16,0 0 128-16,0 0-128 0,-2 0 0 0,2 1 0 15,0 1 0-15,9-6 0 0,-11 7 0 0,11-7 0 16,0 0-144-16,-5 10 144 0,5-10 0 0,0 0 0 16,0 0 0-16,5 13 0 0,-5-13 0 0,13 11-128 15,2-2 128-15,2-2 0 0,2-2-128 0,2 1 128 16,-1 1 0-16,3-2 0 0,3 2-128 0,2-1 128 16,-2 2 0-16,-1 1 0 0,-1 0 0 0,0 2-128 15,-3 0 128-15,-2 4 0 0,-1-2 0 0,-1 1 0 0,-2 2 0 16,-2 1 0-16,-2-3 0 0,0 3 0 15,-2 0 0-15,-1 1 0 0,-3-1 0 0,0 0 0 0,-1 1-128 0,-1-1 128 16,-1 0 0-16,-2-3 0 0,2-1 0 0,-4-1 0 16,1 1 144-16,-2-1-16 0,1-2 0 0,-2 0 0 15,-3-4 16-15,1 2 0 0,-2 0 0 0,-1 2 0 16,-1-1 80-16,-2 0 16 0,0 3 0 0,-1-4 0 16,-1 0 16-16,-3-2 0 0,-3 1 0 0,-1 1 0 15,-2-2-256-15,-3 1 0 0,-2-1 0 0,1-1 0 16,0 1 0-16,-1-1 0 0,1 3 0 0,0-2 0 15,-1-2 0-15,2 1 0 0,1 1 0 0,3-3 0 32,4 0-512-32,1 0-112 0,4-2-16 0,1-2 0 0,3-2-1568 0,9 3-320 0,-6-10-64 0,2-1-12768 15</inkml:trace>
  <inkml:trace contextRef="#ctx0" brushRef="#br0" timeOffset="12068.63">27586 7616 10127 0,'0'0'896'0,"-8"-8"-704"0,-1 3-192 0,1 1 0 15,8 4 4608-15,-10-4 896 0,0 3 192 0,10 1 16 16,-10-1-4464-16,0 1-896 0,-2-3-176 0,1 3-48 16,0 3 80-16,-1-2 16 0,-1 2 0 0,-1-1 0 15,-1-2-96-15,-2 0-128 0,-1 0 176 0,1 0-176 16,0 0 192-16,0 0-64 0,-2 2 0 0,-1-4-128 15,-1 2 576-15,0 0 16 0,-2 2 0 0,-1 3 0 16,0-3 224-16,-1 4 32 0,0-4 16 0,-1 3 0 16,0 3-160-16,1 1-16 0,0 1-16 0,2 3 0 15,-2-2-240-15,-1 6-48 0,-1 3-16 0,-1-2 0 16,1 7-240-16,-3-3-128 0,0 3 160 0,3 1-160 0,1 5 0 16,-2 0 0-16,-1-1 0 0,2 2 0 0,1-1 0 15,0 0 144-15,1 2-144 0,0 1 192 0,1 1 48 0,1 1 16 16,1 1 0-16,1 1 0 0,1 1 48 0,1 0 16 15,1-1 0-15,1 0 0 0,1 2 16 0,3-2 16 16,2 0 0-16,2-3 0 0,2-1-48 0,3 0-16 16,3-2 0-16,2 2 0 0,3-3-160 0,1 5-128 15,3-4 144-15,3 2-144 0,0 0 128 0,1 0-128 16,1 0 0-16,1-3 0 0,2-2 128 0,1-1-128 16,1 0 0-16,3-1 144 0,1-5-144 0,3-1 160 15,1-1-160-15,1-1 160 0,3 0-160 0,3-2 0 16,1-2 144-16,1-2-144 0,0 0 128 0,3-2-128 0,0-2 128 15,1 0-128-15,-1-1 128 0,0-4-128 16,-2 0 128-16,5-2-128 0,2-2 128 0,2-1-128 0,3 0 160 0,2-3-160 16,1 0 128-16,-2 0-128 0,-2-1 0 0,-2-3 144 15,-4 1-144-15,-1-3 128 0,-3 1-128 0,1-3 128 16,1 0-128-16,2 1 0 0,-1-2 0 0,2 1 128 16,-2-1-128-16,-1-2 0 0,-3 0 0 0,-4 2 128 15,-1-4-128-15,-2 1 0 0,-3 0 144 0,-2 0-144 16,-4-4 160-16,-1-1-32 0,-2-1-128 0,0-2 192 15,-2 0-48-15,0-1-16 0,-2-2 0 0,0-5 0 16,-2-2-128-16,1-1 192 0,0 0-192 0,0-2 192 16,-2-2-192-16,-1 0 160 0,0 0-160 0,-1 0 160 15,0 1-160-15,-2 3 0 0,-2-1 0 0,-1-1 128 16,-4 1 16-16,-1 2 0 0,-2 1 0 0,-1-1 0 16,-3 3 48-16,-1 1 16 0,-4 2 0 0,-1 1 0 0,-3 0-208 15,0 2 176-15,-1-1-176 0,-2 2 160 0,-2-3-160 16,-4 0 0-16,-3-3 0 0,-3 0 0 0,-5-2 0 0,-2 2 0 15,-4 0 0-15,0 0 0 0,0 0 0 0,0 3 0 16,0 1-128-16,1 4 128 0,3 0 0 0,4 2 0 16,4 2-144-16,2 1 144 0,0 1-256 0,3 1 16 15,0 0 0-15,3-2 0 16,2 0-2320-16,4 2-480 0,1 0-96 0</inkml:trace>
  <inkml:trace contextRef="#ctx0" brushRef="#br0" timeOffset="13624.91">28858 13162 11055 0,'0'-8'976'0,"0"-3"-784"0,-2 0-192 0,-1 1 0 16,2-1 3360-16,-2 2 624 0,-1-1 128 0,0-1 32 15,-1 0-2976-15,0 0-592 0,-3 0-112 0,0 1-16 16,-1-1 304-16,0 0 64 0,0 1 16 0,0 1 0 0,0 0 0 0,-1 2 16 15,1 1 0-15,0 0 0 0,0 2-144 0,-1 1-16 16,-1 1-16-16,1 4 0 0,-1 1-240 0,1 0-48 16,-2 4-16-16,0 3 0 0,-2 2-128 0,0 3-32 15,-2 5 0-15,0 3 0 0,-2 1-16 0,0 5 0 16,0 2 0-16,-2 3 0 0,1 4 16 0,-2-6 0 16,-1-1 0-16,2 2 0 0,3 0-32 0,0-1-16 15,-2-1 0-15,5 2 0 0,5 0 16 0,3 1 0 16,2-1 0-16,1 3 0 0,2-1 208 0,1 0 64 15,4 0 0-15,-1 2 0 0,-1-1-160 0,2-2-32 16,1-1 0-16,2-3 0 0,1 0-256 0,1-4 0 16,-1-3 0-16,2 1-144 0,3-5 144 0,3 2 176 15,1 0-48-15,1-1 0 0,3-1 64 0,0-2 16 0,-1-3 0 0,4 1 0 16,-3-5-16-16,1-1-16 0,1-2 0 16,2-1 0-16,1-2-32 0,2-4 0 0,0 0 0 0,4-4 0 15,-1-1 32-15,-1 0 0 0,0-3 0 0,-1 0 0 16,-2-3-176-16,-1 0 192 0,-1 1-192 0,-3-1 192 15,-1-2-192-15,-2 0 192 0,-2-2-192 0,0 0 192 16,-1 2-192-16,0 0 160 0,-2 0-160 0,-1-1 160 16,0-2-160-16,-1 2 0 0,-1-2 144 0,0 0-144 15,-1-1 0-15,2 3 0 0,0-4 0 0,-1 2 0 16,0-1 0-16,-1 2 144 0,-2-4-144 0,1 4 0 16,-2-1 128-16,-2 2-128 0,-4-1 0 0,1 2 0 15,-4 2 128-15,0 0-128 0,-2 2 144 0,-1 0-144 16,-2 2 256-16,-1 2-32 0,-1 0-16 0,-1 2 0 0,-1 2-208 15,0 1 176-15,-1 0-176 0,-1-2 160 0,-2 2-160 0,2 2 128 16,0 1-128-16,-1-1 128 0,-3 1-128 0,0 1 0 16,1-2 0-16,0 1 0 0,-1 0 0 0,0 1 128 15,2-4-128-15,1 2 0 0,0 0 0 0,1 0 128 16,1-2-128-16,-1 0 0 0,-2 3 0 0,2-2 0 16,2-1 0-16,0 0 0 0,2 0 0 0,0 3 0 15,0-3 0-15,9 0 0 0,-9 4-128 0,9-4-128 16,-8 3 0-16,8-3-16 15,0 0-1744-15,0 0-352 0,0 0-64 0,0 0-10384 16,0 0-2096-16</inkml:trace>
  <inkml:trace contextRef="#ctx0" brushRef="#br0" timeOffset="14278.07">28909 12865 19343 0,'-21'-8'1728'0,"6"2"-1392"0,-5-5-336 0,-1 3 0 16,-2 5 3456-16,2 0 608 0,0-1 128 0,0 1 32 15,0 1-3168-15,0 2-624 0,0 2-128 0,1 0-32 0,-3 0-96 0,1 2-32 16,-1 0 0-16,-2 1 0 0,-2-2-144 0,-3 2 0 16,-3 0 0-16,-1 2 128 0,-2-1 64 0,-1 2 0 15,-2 3 0-15,3 2 0 0,0 1 176 0,2 8 32 16,-2 4 16-16,2 7 0 0,1 7-96 0,0 7 0 16,-1 5-16-16,-3 4 0 0,-1 2-176 0,1 0-128 15,-3 0 144-15,4 3-144 0,2 6 128 0,5-1-128 16,7 1 0-16,4-4 144 0,5 0-144 0,6-7 0 15,7-2 0-15,6-2 128 0,4-5 0 0,6 0 0 16,3-1 0-16,6 0 0 0,5-3 160 0,4-1 32 16,2-4 0-16,1 1 0 0,-1-8-112 0,4-1-16 15,-1-5 0-15,5-3 0 0,4-1-48 0,8-5-16 0,6-1 0 0,4-3 0 16,3-4-128-16,-1-3 0 16,-3-6 144-16,3-1-144 0,1-4 0 0,5-2 0 0,3 0 0 0,-4-4 0 15,-2-2 0-15,-10-3 0 0,-8-5 0 0,-3 0-128 16,-2-7 128-16,-2 0 176 0,-2-3-48 0,-1-2 0 15,-1-3 96-15,-4-2 16 0,-3-4 0 0,-1 0 0 16,-3 0-16-16,-2 0 0 0,-3-6 0 0,-5-5 0 16,-4-4 32-16,-3-5 0 0,-4-3 0 0,-1 2 0 15,-5 1-256-15,-4 4 176 0,-1 6-176 0,-8-2 160 16,-7-2-16-16,-7 1 0 0,-7 1 0 0,-8 0 0 16,-5 7 112-16,-5 5 0 0,-4 1 16 0,-3 8 0 15,-2 8-272-15,-3 5 0 0,-4 6-208 0,-8 0 80 16,-6 0-128-16,-2 4-32 0,1 2 0 0,2 7 0 15,2 0-288-15,-4 1-48 0,-8 1-16 0,2 0 0 16,1-1-1488-16,7 2-304 0,8 2-64 0,-1-2-14480 16</inkml:trace>
  <inkml:trace contextRef="#ctx0" brushRef="#br1" timeOffset="24239.76">29055 7082 2751 0,'0'0'256'0,"0"0"-256"15,0 0 0-15,8-5 0 0,-8 5 2176 0,0 0 384 16,8-6 64-16,-8 6 32 0,0 0-944 0,0 0-192 16,0 0-48-16,0 0 0 0,0 0-32 0,0 0-16 15,0 0 0-15,0 0 0 0,0 0-240 0,-13 8-48 16,-4 1-16-16,-2 3 0 0,0 0-416 0,-6 5-64 15,-6 2-32-15,0 7 0 0,-5 4-96 0,1 0 0 0,-3 3-16 0,2 2 0 16,-1 0 80-16,2 0 32 0,0-1 0 0,2 2 0 16,2-1-128-16,0-5-32 15,-3-2 0-15,0 1 0 0,-1 0-64 0,-3-1 0 0,-4 4-16 0,2-4 0 16,-2 1 16-16,6-1 16 0,3-2 0 0,2 0 0 16,-2-3-80-16,4 2-32 0,6-2 0 0,3-2 0 15,3 1-96-15,3-3 0 0,0-5-16 0,2-1 0 16,2-1 0-16,3-1 0 0,4 3 0 0,-2-4 0 15,-5-10-48-15,10 0 0 0,0 0 0 0,0 0 0 16,0 0 48-16,0 0 0 0,0 0 0 0,0 0 0 16,0 0-48-16,10-9-128 0,2 2 192 0,1-3-64 15,-1-3-128-15,1-2 160 0,0-1-160 0,1 0 160 16,3-5-160-16,1 1 0 0,1 0 0 0,-1-4 128 16,4-1-128-16,2-1 0 0,-1 3 144 0,2-3-144 0,0 0 0 15,-5 2 0-15,-3 2 0 0,0 4 128 0,0-3-128 0,-2 5 0 16,-4 5 128-16,0-1-128 0,-2 1 0 0,-1 2 128 15,-2-2-128-15,1 0 0 0,-2 1 0 0,0 1 0 16,-1-1 0-16,-4 10 128 0,7-6-128 0,-7 6 0 16,6-9 0-16,5 7 0 0,7 8 0 0,-18-6 0 15,-4-11 0-15,0 2 0 0,4 9 0 0,0 0 0 16,0 0 0-16,0 0 0 0,0 0 0 0,0 0 128 16,0 0-128-16,0 0 0 0,0 0 0 0,0 0 128 15,0 0-128-15,0 0 0 0,0 0 0 0,0 0 128 16,0 0-128-16,0 0 0 0,-8 0 0 0,8 0 0 15,-9 3 0-15,9-3 128 0,-9 1-128 0,9-1 0 16,0 0 0-16,-9 5 0 0,0 0 0 0,1 1 0 0,-1-1 0 16,2 1 0-16,-1-2 0 0,-1 4 0 0,-1 1 0 0,-1 2 0 15,0-2 0-15,-2 3 0 0,-4-1 0 0,-3 2 0 16,1 2 0-16,-2 0 0 0,-3 5 0 0,3-1 0 16,0 0 0-16,3-1 0 0,0-2 0 0,1-2 0 15,1 2 0-15,3-1 0 0,3 0 0 0,1-2 0 16,1-2 0-16,1 0 0 0,1-3 0 0,1-1 0 15,-1 1 0-15,6-8 0 0,-7 9 0 0,3 3-128 16,2 6 128-16,1-7 0 0,1-11 0 0,-9 4 128 16,-1-4-128-16,0 0 128 0,10 0-128 0,-9 5 128 15,9-5-128-15,-10 1 144 0,-1-2-144 0,11 1 160 16,-7 0 96-16,7 0 0 0,0 0 16 0,0 0 0 16,0 0 0-16,0 0 0 0,-9 0 0 0,9 0 0 0,0 0-64 0,0 0-16 15,0 0 0-15,0 0 0 0,0 0-64 16,0 0 0-16,5 9-128 0,-5-9 192 0,-8-8-48 0,3 2-16 15,5 6 0-15,0 0 0 0,0 0-128 0,0 0 0 16,15 13 144-16,-3-2-144 0,-5-5 144 0,-1-1-144 16,2 1 192-16,0-3-192 0,0 0 288 0,1 1-48 15,1-3-16-15,3 0 0 0,0-1-96 0,4 1-128 16,1-1 176-16,5 0-176 0,1 0 176 0,5 2-176 16,5 0 160-16,1 1-160 0,0 1 128 0,-1 2-128 15,0 1 0-15,-5-2 0 0,-3 2 0 0,-4 0 128 16,-1 0-128-16,-4 1 0 0,-3-4 0 0,-1-2 128 15,0 1-128-15,-1 0 0 0,-2-1 160 0,1 1-160 16,-11-3 160-16,12 0-160 0,-12 0 128 0,9-2-128 0,-9 2 0 0,9-2 144 16,-9 2-144-16,0 0-144 0,0 0 144 0,9-4-208 15,-9 4 352-15,0 0 80 0,7-7 16 0,-7 7 0 16,0 0-240-16,0 0 128 0,5-9-128 0,-5 9 0 16,4-9 128-16,-4 9-128 0,0 0 0 0,1-9 144 15,-1 9-144-15,-1-8 0 0,1 8 144 0,0 0-144 16,0 0 0-16,-7-5 0 0,1 0 0 0,6 5 128 15,-10-3-128-15,1 2 0 0,-1 1 0 0,-1 1 0 16,0-2 0-16,-1 1 0 0,-2 2 0 0,-3 0 0 16,-2-2 0-16,-1 2 0 0,-6 0 0 0,-3 0 0 15,-4 2 0-15,-1 0 0 0,-3-1 0 0,1 2-128 16,2 0 128-16,6 0 0 0,2-2 0 0,4 2 0 16,2 2 0-16,2-1 0 0,2 1 0 0,3-2-128 0,3 0 128 15,0 0 0-15,10-5 0 0,-7 4 0 16,7-4 0-16,0 0-128 0,0 0 128 0,0 0 0 0,0 0 0 0,0 0-128 15,0 0 128-15,0 0 0 0,0 0 0 0,0 0-128 16,0 0 128-16,0 0 0 0,0 0 0 0,0 0 0 16,0 0 0-16,6-6-128 0,2-2 128 0,1-1 0 15,-1-2 0-15,2 0 0 0,1-2 0 0,-1-2 0 16,1-2 0-16,-1-2 0 0,2-6 0 0,1 0 0 16,-1-1 0-16,2-2 0 0,2-4 0 0,-2 2 0 15,0 3 0-15,2 1 0 0,-2 2 0 0,-1 2 0 16,2 3 0-16,-4 0 0 0,-1 2 0 0,-3 2 0 15,0 0 0-15,1 2 128 0,-3 3-128 0,1 1 0 16,0 0 0-16,0 1 0 0,-6 8 0 0,8-7 0 16,-8 7 0-16,8-5 0 0,-8 5 0 0,0 0 0 15,0 0 0-15,0 0 0 0,0 0 0 0,0 0 0 0,0 0 0 0,0 0-128 16,0 0 128-16,0 0 0 0,0 0 0 0,0 9 0 16,-4 2 0-16,-3 0-160 0,-3 4 160 0,-3 0 0 15,-3 4 0-15,-1 3-128 0,-1 1 128 0,-2 5 0 16,0 4 0-16,0 3 0 0,-1 3-128 0,4 1 128 15,2-2 0-15,0-3 0 0,1-2 0 0,2-6 0 16,2-2 0-16,1-6 0 0,1-2 0 0,1-2 0 16,1-2 0-16,2 1 0 0,4-13 0 0,-4 9 0 15,4-9 0-15,0 0 0 0,0 0 0 0,0 0 0 16,0 0 0-16,0 0 0 0,12 4 0 0,2-4 0 16,-2-4 144-16,3-1-144 0,2-3 128 0,3-1-128 15,2 0 0-15,4-2 0 0,5 1 0 0,-1-2 0 16,-1-1-1216-16,-2-5-288 0,-2-12-48 0,4 1-12208 15,4 1-2432-15</inkml:trace>
  <inkml:trace contextRef="#ctx0" brushRef="#br1" timeOffset="26764.42">22187 4073 23039 0,'-13'-3'2048'0,"13"3"-1648"16,0 0-400-16,-12-2 0 0,2 0 1408 0,10 2 208 15,0 0 48-15,-11-4 0 0,11 4-1072 0,0 0-208 16,0 0-32-16,0 0-16 0,0 0 608 0,0 0 112 16,-9-2 32-16,9 2 0 0,0 0-256 0,0 0-32 15,0 0-16-15,0 0 0 0,5-8-208 0,3 3-64 16,0-1 0-16,3 1 0 0,-2-1-64 0,1 1-32 0,-1-1 0 0,2 2 0 16,-1-1 16-16,1 3 0 0,0-1 0 0,2 2 0 15,0-1 0-15,0 1 0 0,2 1 0 0,0-1 0 16,1 2-112-16,1 0 0 0,1 2-16 0,-1 0 0 15,-1-1-48-15,-1 1 0 0,2-2 0 0,2 2 0 16,-1-1 144-16,1 2 32 0,1-1 0 0,-2 1 0 16,-1-3-176-16,1 4-16 0,-1-3-16 0,-1 0 0 15,0 2 32-15,-1-1 0 0,0 1 0 0,-1 0 0 16,-1 1 0-16,3 1 0 0,1 1 0 0,2-1 0 16,1 2-256-16,1-1 176 0,2-1-176 0,4 1 160 15,2-1 32-15,2-1 0 0,1 1 0 0,0-1 0 16,1 1-48-16,0 1 0 0,-5-1 0 0,-4-2 0 15,-7-4-144-15,0 2 160 0,2 0-160 0,2 1 160 16,1-2-160-16,3 0 160 0,0 1-160 0,1 0 160 16,0 0-160-16,0 0 160 0,-1 0-160 0,3 0 160 0,4 1-160 0,0-1 0 15,1 2 0-15,-1-1 128 0,1 2-128 0,-2 2 0 16,-2-2 0-16,-2 1 0 0,-1 2 0 0,2 4 0 16,1 1 128-16,-2-1-128 0,-6-3 0 0,0 0 0 15,-1-1 0-15,1-2 0 0,1 1 128 0,2-1-128 16,-1 1 0-16,6-1 128 0,2 1-128 0,3 1 160 15,3 1-160-15,-2 0 160 0,-1-1-160 0,-2 1 192 16,0 1-192-16,-4 3 192 0,-1-2-192 0,0 1 0 16,-2-1 0-16,-2-2 128 0,-1 0-128 0,2-1 0 15,1 0 0-15,2 0 0 0,2 2 0 0,2 0 128 16,3-1-128-16,2 2 0 0,5-1 0 0,-3 1 128 16,-2 1-128-16,-3 0 0 0,-2-2 0 0,-4 2 128 0,-1-3-128 0,-2 3 0 15,-2-2 160-15,-1 2-160 0,-2-4 192 0,1 2-192 16,0 1 192-16,0-1-192 0,1 0 192 0,1 2-192 15,1 0 176-15,0 1-176 0,3-4 160 0,1 3-160 16,2 0 128-16,1-1-128 0,1 2 0 0,-1-1 144 16,-1-2-144-16,-2 1 0 0,1-1 0 0,-3 1 0 15,-3 0 128-15,0-1-128 0,-2 0 0 0,0-2 128 16,0-2-128-16,-1 1 0 0,1-1 0 0,0 1 0 16,-1-1 0-16,2 1 0 0,0 1 128 0,0 1-128 15,-2-1 0-15,3 1 0 0,2 3 0 0,1-1 0 16,-1 1 0-16,1 2 128 0,0 1-128 0,-3 3 0 15,-2-1 0-15,-2 3 0 0,0-4 128 0,0 3-128 16,-1-1 0-16,-1 0 0 0,0 3 144 0,-3-1-144 16,0 3 0-16,0 1 0 0,-1-1 0 0,1-1 128 0,0-2-128 0,0 1 0 15,0-4 0-15,0 2 0 0,-2-2 0 0,3 0 0 16,0-1 0-16,0-3 0 0,1-2 0 0,1 4 0 16,3-1 0-16,0 2 128 0,0 1-128 0,3 0 0 15,2 0 0-15,3 2 0 0,0 2 0 0,0 1 0 16,-1 3 0-16,-1 0 0 0,-3 1 0 0,-1 1 0 15,0 1 0-15,-1 2 128 0,-2 0-128 0,-1-2 0 16,-3-2 0-16,0 0 128 0,1-1-128 0,-1-1 0 16,-1-6 0-16,2-1 0 0,-2-2 0 0,0 1 0 15,0 0 0-15,1-1 128 0,2 0-128 0,1 0 0 16,1 1 0-16,0 1 0 0,-2 1 0 0,5-1 0 16,2 3 0-16,1-1 128 0,0 1-128 0,2 1 0 0,2 3 0 15,-2 1 0-15,-3-1 0 0,2 0 0 0,0 1 0 0,-3 0 0 16,-2-2 0-16,-1 1 0 0,1-2 0 0,-3-1 0 15,-3-3 0-15,0 0 0 0,1-1 0 0,0-1 0 16,-2 1 0-16,0-1 0 0,0-1 0 0,0 1 0 16,0 0 0-16,2 2 0 0,-1 0 0 0,2 2 0 15,1 0 0-15,0 0 0 0,0 1 0 0,2 1 0 16,2 2 0-16,3-4 0 0,-2 3 0 0,2-3 128 16,1 4-128-16,-1-2 0 0,-3 0 0 0,-1 0 0 15,3-1 0-15,-4 0 0 0,-1 0 0 0,-1-3 0 16,-2-1 0-16,-2 0 0 0,-2-4 0 0,1 3 128 15,-1-2-128-15,-1 2 0 0,0 1 0 0,0 0 0 16,-1-4 0-16,1 4 0 0,-1-3 0 0,-1 2 0 16,0 1 0-16,1 0 0 0,0-1 0 0,0 0 128 15,2-2-128-15,-2 2 0 0,1 1 0 0,1-1 0 0,-1-2 0 0,2 2 144 16,-2-3-144-16,1 0 0 0,-1 1 128 0,1-2-128 16,0 0 0-16,2 1 0 0,-1 2 128 0,0-3-128 15,0 0 0-15,-1 1 0 0,0-2 0 0,0 0-144 16,-1-3-16-16,-1 1 0 0,0 0 288 0,0 0 64 15,-1 0 16-15,-2-1 0 0,-6-8-208 0,8 8 0 16,-1-2 128-16,-1 1-128 0,-6-7 0 0,0 0 0 16,7 9 128-16,-2-2-128 0,-5-7 0 0,0 0 0 15,5 7 128-15,0 0-128 0,-5-7 0 0,0 0 144 16,0 0-144-16,0 0 128 0,3 9-128 0,-3-9 0 16,0 0 144-16,0 0-144 0,0 0 128 0,0 0-128 15,0 0 128-15,0 0-128 0,0 9 0 0,0-9 144 0,0 0-144 0,0 0 0 16,0 0 0-16,0 0 0 0,0 0 0 0,0 0 0 31,9-1-1456-31,3-11-400 0,3-9-64 0,5-18-22032 0</inkml:trace>
  <inkml:trace contextRef="#ctx0" brushRef="#br1" timeOffset="33241.46">23728 1775 5519 0,'0'0'496'0,"0"0"-496"15,0 0 0-15,0 0 0 0,0 0 1984 0,0 0 320 16,0 0 48-16,0 0 16 0,0 0-1216 0,0 0-224 16,10-5-48-16,-2-2-16 0,0 2-544 0,1 1-96 15,-1-2-32-15,1 0 0 0,-1 2-192 0,-8 4 0 16,0 0 128-16,7-4-128 0,-7 4 0 0,0 0 144 0,0 0-144 15,0 0 128-15,6-10 704 0,-6 10 144 0,4-10 32 0,-4 10 0 16,0 0 256-16,0 0 48 0,0 0 16 0,0 0 0 16,-4-10-448-16,-2-1-96 0,0 0-16 0,-1 4 0 15,0 0 64-15,-1 0 16 0,0 1 0 0,0 1 0 16,-1 0-336-16,0 1-80 0,-3-2-16 0,0 2 0 16,1-2-288-16,-2-1-128 0,-2 4 0 0,1-1 128 15,-2 1-128-15,1 0 192 0,-2 3-192 0,0 3 192 16,1 1-192-16,0 2 0 0,1-2 0 0,-1 3 0 15,1 2 0-15,-1 0 0 0,-1-1 0 0,3 1 0 16,-1 3 0-16,1 1 0 0,0 0 0 0,2-1 0 16,0 2 0-16,3 0 0 0,1 1 0 0,3 0 0 15,2 4 0-15,1-4 128 0,-2 6 32 0,1-4 0 16,2-1 144-16,1 2 16 0,1 1 16 0,2 2 0 0,-1-1-64 0,1-1-16 16,1 0 0-16,1-2 0 0,2 0-80 15,2-3-32-15,3 0 0 0,-1 1 0 0,-2-5-144 0,3 0 192 16,0-2-192-16,2 0 192 0,1-4-64 0,0-1-128 15,1-2 192-15,1-1-64 0,0-1 32 0,1-2 0 16,0-1 0-16,0-2 0 0,1-1-32 0,-1 1 0 16,-2-4 0-16,-1 3 0 0,0-5-128 0,-1 0 192 15,-1-1-192-15,0 0 192 0,0 1-192 0,-1 1 160 16,-3-5-160-16,0 2 160 0,-1-3-160 0,0 2 0 16,-2 1 144-16,1 0-144 0,-2-2 0 0,0 0 128 15,-1 3-128-15,-3 2 0 0,-1 0 0 0,0 2 0 16,0-1 0-16,-1 2 128 0,-3 3-128 0,0-2 0 0,0 0 0 0,4 7 0 15,-6-6 0-15,6 6 0 0,-12-4 0 16,2 1 0-16,1-2 0 0,-1 4 0 0,10 1 0 0,-10 1 0 16,10-1 0-16,-9 0 0 0,9 0 0 0,0 0-128 15,0 0 128-15,0 0 0 0,0 0 0 0,-8 4 0 16,8-4 0-16,0 0 0 0,0 0 0 0,-6 8 0 16,6-8 0-16,0 0-128 0,0 0 128 0,-3 14 0 15,3 1 0-15,0-1 0 0,0-4 0 0,3 5-128 16,0-1 128-16,1 3 0 0,2-1 0 0,0 5-128 15,1-3 128-15,0 3 0 0,0-2 0 0,2 3 128 16,3 1-128-16,-2-3 0 0,-1 4-176 0,2-1 176 16,0 2 0-16,0-5 0 0,-1 1 0 0,1-1 0 15,-1 3 0-15,-1-1 0 0,0 1 0 0,-2 1 0 16,0-2 0-16,-2 3 0 0,-3 1 0 0,0 0 0 0,-2-1 0 16,0 1 0-16,-2 0 0 0,1 0 0 0,-3-3 0 0,0 2 0 15,-1 0 0-15,-2 0 0 0,0-2 0 16,-2 2 160-16,-1 1-160 0,0-3 192 0,-2-4-192 0,-1 0 192 15,-2 1-192-15,-2 2 192 0,-3-3-192 0,-2 1 160 16,-2 1-160-16,0-4 160 0,-2 1 16 0,-2-2 0 16,-2 1 0-16,2-2 0 0,0-2-176 0,1 0 160 15,-1 2-160-15,2-4 160 0,0-1-160 0,1-3 128 16,1 0-128-16,2-1 128 0,2-3-272 0,0 2-64 16,2-2-16-16,0-1 0 15,1-2-560-15,-3-1-112 0,-3 0-32 0,1-2 0 16,-2 2-1456-16,0-2-304 0,-3 1-48 0,1-4-11280 0</inkml:trace>
  <inkml:trace contextRef="#ctx0" brushRef="#br1" timeOffset="33960.25">24438 1088 8287 0,'0'0'736'0,"0"0"-592"0,0 0-144 0,4-9 0 15,-1 1 1728-15,-3 8 320 0,0 0 64 0,5-9 16 16,-1-2-768-16,-2 5-144 0,-2 6-48 0,0 0 0 16,0 0-528-16,0 0-128 0,0 0 0 0,0 0-16 15,0 0-224-15,0 0-32 0,0 0-16 0,0 0 0 16,0 0-64-16,0 0-16 0,0 0 0 0,-2 9 0 16,-2 1 160-16,4-10 16 0,-5 11 16 0,-2-5 0 15,1 2 128-15,6-8 32 0,-11 7 0 0,2-3 0 16,0-1 208-16,0 3 32 0,0-1 16 0,9-5 0 15,-11 5 16-15,2 2 16 0,3-1 0 0,-1 2 0 16,7-8-304-16,-8 8-64 0,2 0-16 0,-1 3 0 16,1 1-208-16,1 2-64 0,-1 2 0 0,1 2 0 15,-1-1-128-15,-1 4 0 0,1 7 144 0,-2 4-144 16,-3 6 128-16,0 4-128 0,-1-2 160 0,-1 2-160 16,0 1 128-16,-2-3-128 0,-2-5 0 0,1-2 144 0,-3-3 48 15,1-3 0-15,2-1 0 0,3 2 0 16,2 0 192-16,1-1 64 0,3 1 0 0,4 4 0 0,3-5 112 0,4 2 16 15,2 1 16-15,9 6 0 0,6 14-96 0,0-13-32 16,-3-13 0-16,5 7 0 0,6 7-144 0,-2-5-48 16,-5-13 0-16,2 1 0 0,2 4-272 0,-1 2 160 15,1 2-160-15,-1-1 128 0,-2 0-128 0,-1-2 0 16,-1 2 0-16,-3-1 0 0,-1-1 0 0,-2 1-304 16,0 2 48-16,-2 1 16 15,-2-4-2288-15,-2-4-464 0,-3-5-80 0</inkml:trace>
  <inkml:trace contextRef="#ctx0" brushRef="#br1" timeOffset="35697.46">25025 1333 4607 0,'0'0'400'0,"0"0"-400"0,4-8 0 0,-4 8 0 16,0 0 2624-16,0 0 448 0,2-9 96 0,-2 9 16 15,0 0-1968-15,0 0-400 0,0 0-80 0,0 0-16 16,0 0-496-16,0 0-96 0,-10-1-128 0,1 2 176 15,0 0-176-15,0 2 128 0,9-3-128 0,-12 6 128 16,1 0-128-16,1 0 0 0,-2 2 0 0,2 0-176 16,-2 1 448-16,2-1 96 0,-1 1 16 0,-2 1 0 15,-1 3 368-15,-1-1 80 0,2-2 0 0,-1 2 16 16,-3 1-208-16,0 3-64 0,-1-3 0 0,2 0 0 16,3 4-240-16,0-3-48 0,0 2-16 0,0-3 0 15,0 0-272-15,3 1 128 0,1-1-128 0,1-2 0 16,1-5 208-16,2 3-64 0,0-2-16 0,1 1 0 0,4-8-128 15,-3 10 0-15,2-2 144 0,1-8-144 0,3 10 192 0,-3-10-16 16,0 0-16-16,7 7 0 0,1 0-160 0,0-1 0 16,-8-6 0-16,10 7-176 0,-2-2 176 0,1 1 0 15,1-1 0-15,-1 2 0 0,-9-7 0 0,11 4 144 16,0 1-16-16,-1 0-128 0,-10-5 176 0,13 7-176 16,-2 2 160-16,0-2-160 0,3-4 128 0,-3 4-128 15,0 1 0-15,0 0 0 0,1-2 0 0,0 1 0 16,-3-1 0-16,0 2 0 0,-9-8 0 0,12 13 0 15,-3-4 0-15,-1 0 0 0,0 3 0 0,-3 1 0 16,1 0 0-16,-2-1 0 0,-2 2 0 0,-1-1 0 16,0 3 144-16,-1-2-144 0,0 0 272 0,-1 2-16 15,0 1-16-15,-1-3 0 0,2 2-16 0,-1-2 0 16,0 1 0-16,-1 0 0 0,2 1-224 0,2-2 144 0,-4-1-144 0,1 0 128 16,0-3-128-16,-1-1 160 0,1-1-160 0,1-8 160 15,-2 7-160-15,2-7 192 0,-6 8-192 0,1 3 192 16,0-5 0-16,0 2 0 0,5-8 0 0,-9 8 0 15,-2 0-32-15,-1-2 0 0,-1 2 0 0,0 0 0 16,-1 0-160-16,0-2 0 0,-1-1 144 0,0 1-144 16,0-3 0-16,0 0 0 0,-2 0 0 0,2-3 0 15,2 2 0-15,2-2-288 0,0-1 48 0,1 0 16 32,1 1-720-32,9 0-144 0,-11-4-16 0,2 1-7632 0,9 3-1520 0</inkml:trace>
  <inkml:trace contextRef="#ctx0" brushRef="#br1" timeOffset="36138.74">25100 1827 12895 0,'0'0'576'0,"0"0"112"0,0 0-560 0,0 0-128 0,10-6 0 0,-1-1 0 16,0 3 2496-16,0 0 480 0,1 2 96 0,1-1 0 16,1 0-2304-16,-1 2-448 0,1 0-112 0,1-1-16 15,1 2 64-15,5 0 0 0,0 0 0 0,1 0 0 16,-2 2-128-16,0-2-128 0,1-2 176 0,-1 1-176 16,0-1 144-16,0-1-144 0,-1 0 0 0,-1 2 144 15,-2-4-16-15,1 3 0 0,-2-1 0 0,-2 0 0 16,1 0-128-16,-2 2 0 0,1 1 144 0,-11 0-144 15,12-3 0-15,-2 2 0 0,-10 1 0 0,10 3 0 16,-10-3-768-16,11 1-112 0,-11-1-16 0</inkml:trace>
  <inkml:trace contextRef="#ctx0" brushRef="#br1" timeOffset="36634.21">26119 1470 20959 0,'0'0'928'0,"0"0"192"0,0 0-896 0,0 0-224 0,0 0 0 0,0 0 0 15,0 0 448-15,0 0 64 0,0 0 0 0,-11 2 0 16,2 2-192-16,3 2-16 0,-1-1-16 0,1 1 0 15,-2 3 112-15,1 2 32 0,-1 3 0 0,2 2 0 16,-2-1-16-16,2 1 0 0,-2 0 0 0,0 1 0 16,-1-3-80-16,1 2-16 0,-1-1 0 0,0 2 0 0,-2 0 80 0,0 3 16 15,-4-1 0-15,1 0 0 0,-1 0-112 0,1 2-32 16,-2 0 0-16,1 2 0 0,-2 3-48 0,0 2-16 16,0-1 0-16,1 1 0 0,2-4-208 0,1 1 0 15,1 0 128-15,3-3-128 0,1-1 0 0,3 0 144 16,1 1-144-16,0-1 128 15,2 0-432-15,-1-6-80 0,2 0-32 0,-1-5 0 16,2-3-2032-16,0-7-416 0,0 0-80 0</inkml:trace>
  <inkml:trace contextRef="#ctx0" brushRef="#br1" timeOffset="36993.81">26064 1487 29135 0,'0'0'1280'0,"0"0"288"0,0 0-1248 0,0 0-320 0,0 0 0 0,0 0 0 15,0 0 272-15,0 0 0 0,0 0 0 0,0 0 0 16,5 12-272-16,0-1 0 0,-1 2 0 0,0 3-144 15,1 3 144-15,1 0 0 0,-1 2 0 0,1-1 0 16,2-1 0-16,0 0 0 0,0 0 0 0,0 0 0 16,-1 1 0-16,1 0 0 0,-1 0 0 0,-1 1 0 0,1-2 0 0,-1 4 0 15,1-1 128-15,-1 0-128 0,0-1 0 0,-1-2 128 16,-1 2-128-16,0 0 0 0,0-4 128 16,-1 3-128-16,0-3 128 0,0 2-128 0,-2-5 0 0,0 1 0 15,-1-4 0-15,0 1 0 16,-1-1-544-16,0-4-176 0,-1 3-48 0,2-10-7792 15,0 0-1552-15</inkml:trace>
  <inkml:trace contextRef="#ctx0" brushRef="#br1" timeOffset="37221.51">25833 1986 13823 0,'0'0'608'0,"0"0"128"0,0 0-592 0,8-5-144 0,0 1 0 0,2 1 0 16,1 2 4224-16,2-3 800 0,1 2 160 0,4-2 48 16,2-2-4128-16,1 1-816 0,1 0-160 0,3 1-128 15,1-2 224-15,1-1-32 0,3-2-16 0,1 4 0 16,1-1-48-16,-1 3 0 0,-1-3 0 0,1 5 0 31,-1-3-608-31,-1 2-128 0,0-1-32 0,-3 0 0 16,-2 1-1504-16,-1-1-304 0,-1 0-64 0</inkml:trace>
  <inkml:trace contextRef="#ctx0" brushRef="#br1" timeOffset="37639.8">26535 1814 12895 0,'0'0'576'0,"0"0"112"0,0 0-560 0,0 0-128 0,0 0 0 0,0 0 0 15,0 0 3344-15,0 0 640 0,0 0 128 0,0 0 32 16,10 0-2880-16,0-3-576 0,-10 3-112 0,12 0-32 16,0 0-272-16,0 0-48 0,-1 0-16 0,2 0 0 15,2 0-208-15,-1 0 144 0,0 3-144 0,1-3 128 16,-1-3 640-16,0 2 112 0,2 0 16 0,-2-1 16 31,1 1-2016-31,-1 0-416 0,-1 0-80 0,-1-1 0 0,-2 2-608 0,1 0-112 0,-1 0-32 0</inkml:trace>
  <inkml:trace contextRef="#ctx0" brushRef="#br1" timeOffset="37978.65">27063 1534 29711 0,'0'0'1312'0,"0"0"288"0,0 0-1280 0,0 0-320 16,1 14 0-16,1 2 0 0,1 2 384 0,0-1 32 0,1 0 0 0,-1 1 0 15,1-1-416-15,0 1 0 0,0 2 0 0,0-1-176 16,-1 1 176-16,1 0 0 0,0-4 0 0,1 4 0 16,0-3 0-16,-1 3 0 0,1-1-144 0,-1 1 144 15,0-2-368-15,-1 1 0 0,-1 2 0 0,1 0 0 16,-2-3 80-16,-1 1 16 0,1-2 0 0,-2 0 0 16,0 0 16-16,-1 1 0 0,2-3 0 0,-1 0 0 31,0-5-512-31,1 1-80 0,0-11-32 0,0 0-10480 0</inkml:trace>
  <inkml:trace contextRef="#ctx0" brushRef="#br1" timeOffset="38689.3">27133 1393 19343 0,'0'0'1728'0,"0"-9"-1392"16,0 1-336-16,0 8 0 0,0 0 3584 0,0 0 656 15,0 0 128-15,0 0 32 0,0 0-3472 0,0 0-688 16,0 0-240-16,0 0 144 0,0 0-144 0,9-3 0 16,-9 3 0-16,0 0 0 0,10-1 0 0,-10 1 0 0,11 0 0 0,-11 0 0 15,12-1 0-15,-2-1 0 16,-10 2 0-16,13-1 0 15,-1 0-768-15,0-2-64 0,-3 3-32 0,1 2 0 0,-10-2 864 0,13 2 336 0,0 1-16 0,-1 1 0 16,-12-4-176-16,13 6-144 0,-1 2 192 0,-2 2-192 16,-2 1 0-16,-2-2 0 0,-6-9 0 0,7 13 0 15,-3 0 0-15,-1 1 0 0,-3-1 0 0,-2-1 0 16,0 1 0-16,-4 2 0 0,-1-2 0 0,-4 1-192 16,-2 2-64-16,-3 2-16 0,0-1 0 0,-3-3 0 15,1-3 976-15,1 0 192 0,-1-2 32 0,2-1 16 31,2-1-1552-31,1-1-304 0,2-1-64 0,2-2-16 0,9-3 832 0,0 0 160 0,-9 4 0 0,9-4 0 16,0 0 240-16,0 0-48 0,0 0 0 0,0 0 0 16,0 0-192-16,0 0 0 0,0 0 0 0,0 0 0 15,7 8 0-15,0-2 0 0,-7-6 0 0,12 4 0 16,0 0 0-16,1 0 0 0,0 0-208 0,0 0 64 0,1-2 144 0,-2 2 0 16,1 2 0-16,1 0 0 0,1-1 0 0,-1 4 0 15,2 1 0-15,-2 0 0 0,0-6 0 0,1 2 0 16,0 1 0-16,4 1 0 0,-1 0 0 0,-1-2 0 15,0-1 0-15,-1 2 0 0,-1-1 0 0,0 1 0 16,-4-1 0-16,0 0 0 0,-11-6 0 0,8 11 0 16,-3 1 0-16,-1 0 0 0,-4-12 0 0,1 17 0 15,-1-3 0-15,-1 0 0 0,-2 1 0 0,-1-2 176 16,0 0-48-16,-1 0 0 0,-2 0-128 0,1 1 128 16,-2 1-128-16,-1-2 128 0,-1 0 16 0,0-2 0 15,1 0 0-15,-1 1 0 0,-2-1 0 0,0 1 0 16,1-3 0-16,-2 0 0 0,0-1-144 0,-2 3 0 0,1-5 0 15,-2 1 0-15,-1 0 128 0,-1 3-128 0,0-3 0 0,0 0 128 16,1-2-128-16,2 2 0 0,0-5 0 0,0 3 128 16,2 1-128-16,4 0 0 0,-1-2 0 0,1-1 0 31,9-3-576-31,-10-2-32 0,10 2-16 0,-9 0-9248 0,9 0-1856 0</inkml:trace>
  <inkml:trace contextRef="#ctx0" brushRef="#br1" timeOffset="39288.35">27173 913 10127 0,'0'0'896'0,"0"0"-704"0,0 0-192 0,0 0 0 16,0 0 1760-16,0 0 320 0,0 0 64 0,0 0 16 16,7-6-1440-16,-7 6-272 0,0 0-64 0,0 0-16 15,9-6 848-15,-9 6 160 0,0 0 32 0,10-2 16 16,-10 2-576-16,11 2-112 0,-11-2-32 0,12 7 0 16,-3 1-144-16,0 0-48 0,0 2 0 0,1 2 0 15,1 1 160-15,-1 2 32 0,2 4 0 0,1 2 0 16,1 1-256-16,2 1-64 0,0 1 0 0,2 0 0 15,1 1-144-15,1 1-48 0,0 2 0 0,0 0 0 16,1 0-32-16,4 2-16 0,0 0 0 0,1 4 0 16,-1-1-16-16,-1 1-128 0,1-4 192 0,-1 0-64 15,-2 3-128-15,-1-2 192 0,0 0-192 0,-1-1 192 16,-1-2 64-16,-2 1 32 0,-3 1 0 0,-2-1 0 0,-3-2-64 16,-3 0-16-16,0 2 0 0,-3 1 0 0,-3 1 0 0,-1 5 0 15,0 7 0-15,-2 0 0 0,-1-1-208 0,-1-1 0 16,-3-10 0-16,0-1 0 0,-1-3 0 0,-1-2 0 15,-2-2 0-15,-1 1 0 0,-2 1-128 0,-1-1 128 16,-1-1 0-16,-1 0 0 16,-3 1-608-16,-4 2-16 0,-4 2 0 0,-3 0-15136 0</inkml:trace>
  <inkml:trace contextRef="#ctx0" brushRef="#br2" timeOffset="55550.32">27763 9186 6447 0,'0'0'576'0,"0"0"-576"0,-10 0 0 0,2 0 0 15,8 0 2816-15,0 0 464 0,-8-3 96 0,8 3 16 16,0 0-656-16,0 0-128 0,0 0-32 0,0 0 0 15,0 0-848-15,0 0-192 0,-3-4-16 0,3 4-16 16,0 0-160-16,0 0-48 0,0 0 0 0,0 0 0 16,0 0 96-16,0 0 16 0,0 0 0 0,0 0 0 15,0 0-272-15,0 0-48 0,0 0-16 0,0 0 0 16,0 0-528-16,0 0-96 0,0 0-32 0,0 0 0 16,3 15-48-16,-3-15-16 0,4 13 0 0,-4-13 0 0,8 12-96 0,-2 1 0 15,-2 0-16-15,1 0 0 0,-5-13 80 0,11 17 32 16,-1-3 0-16,1 2 0 0,-2-1 32 0,2 3 16 15,1 3 0-15,0-2 0 0,0 3-112 0,-1 1-32 16,1 2 0-16,-3 2 0 0,-2-2-64 0,-1 1-32 16,1-1 0-16,-1 0 0 0,-3-2 0 0,1 1 0 15,0 0 0-15,0-3 0 0,-3-2-160 0,0 1 160 16,1-1-160-16,0 0 160 0,0-2-32 0,1 1-128 16,0-3 192-16,0-2-64 0,-2 2-128 0,2-4 0 15,-3-11 0-15,1 10 0 0,-1-10 0 0,0 0 0 16,0 0 0-16,0 0 0 0,0 0 0 0,0 0 0 0,0 0-192 15,0 0 192-15,0 0-400 0,0 0 32 0,0 0 16 0,8-8 0 32,0 2-1184-32,-1-1-256 0,1 2-32 0,1 1-16 15,-2 0-1536-15,2 3-304 0,0-4-64 0,1 6-16 0</inkml:trace>
  <inkml:trace contextRef="#ctx0" brushRef="#br2" timeOffset="56064.59">28115 10391 30927 0,'0'0'1360'0,"0"0"304"0,0 0-1344 0,-8-2-320 16,8 2 0-16,-9-2 0 0,1-1 1376 0,0-1 208 15,8 4 32-15,0 0 16 0,-6 0 32 0,6 0 0 16,0 0 0-16,0 0 0 0,0 0-416 0,0 0-80 15,-5 7-16-15,5-7 0 0,-3 13-320 0,3 1-80 16,0-1-16-16,4 3 0 0,0 1-480 0,1-2-112 0,2 6-16 0,0-1 0 16,1-1 128-16,-1 3 0 0,-2-1 16 0,4 0 0 15,2-1-144-15,-1-1-128 0,-1 1 144 0,-1-1-144 16,-3 2 176-16,2-3-176 0,-1 1 192 0,2 0-192 16,0 2 192-16,0-1-64 0,-3-1 0 0,1-2-128 15,1-1 192-15,-1-2-192 0,0-1 192 0,0 0-192 16,1-4 144-16,-1 1-144 0,-6-10 0 0,7 11 144 15,-7-11-144-15,6 9 0 0,-6-9 0 0,5 11 0 16,-5-11-208-16,0 0-80 0,6 8-16 0,-6-8 0 16,8 7-1120-16,-8-7-240 15,9 8-32-15,-2-5-16 0,1 1-736 0,0-2-160 0,0 0-16 16,1 0-14896-16</inkml:trace>
  <inkml:trace contextRef="#ctx0" brushRef="#br2" timeOffset="56615.68">28300 11523 13823 0,'0'0'1216'0,"0"0"-960"0,0 0-256 0,0 0 0 15,0 0 3808-15,0 0 720 0,0 0 144 0,0 0 16 16,0 0-2176-16,0 0-432 0,0 0-96 0,0 0 0 16,0 0 16-16,0 0 16 0,0 0 0 0,0 0 0 15,0 0-496-15,7 12-112 0,-7-12 0 0,5 12-16 16,-5-12-496-16,5 14-80 0,-1 1-32 0,1-1 0 16,-1 2-400-16,0-1-64 0,0 0-32 0,-1 0 0 15,0 4 128-15,3-3 32 0,2 4 0 0,-5 0 0 16,-3-1-144-16,0 2-32 0,2 1 0 0,0 0 0 0,1-1-272 15,0 1 0-15,-3 1 0 0,1 0 0 16,3 2 0-16,-2-3 0 0,-2-1 0 0,3 0 0 0,0-2 160 0,-1 1 128 16,1-2 32-16,-1-1 0 0,1-1-320 0,0-2 0 15,-3 0 0-15,1-1-144 0,0 2 144 0,2-6 0 16,-3-9 0-16,5 10 128 0,-5-10-128 0,0 0-192 16,0 0 64-16,7 7 0 15,-7-7-736-15,0 0-144 0,11 2-16 0,0-3-16 16,0-2-1280-16,-3 1-256 0,0-5-48 0,0-1-11584 15,-4 1-2304-15</inkml:trace>
  <inkml:trace contextRef="#ctx0" brushRef="#br2" timeOffset="60237.43">28422 1287 19695 0,'0'0'864'0,"0"0"192"0,2-10-848 0,-2 1-208 16,0 9 0-16,0 0 0 0,-3-9 336 0,3 9 32 15,0 0 0-15,-4-10 0 0,4 10-368 0,0 0 0 16,0 0-192-16,0 0 64 0,-3-9 128 0,3 9 0 16,0 0 0-16,0 0-128 0,0 0 128 0,8-9 0 15,-8 9 0-15,9-4 0 0,1 4 160 0,-10 0 64 16,0 0 16-16,11 0 0 0,0 0 704 0,-11 0 144 16,0 0 16-16,0 0 16 0,0 0 112 0,0 0 32 15,0 0 0-15,6 13 0 0,-6-13-240 0,4 15-64 16,-4 3 0-16,-1 2 0 0,-2 3-352 0,1 4-80 15,-2 3-16-15,0 3 0 0,0 0-256 0,1 0-64 0,1-1-16 16,0 3 0-16,2-1-176 0,-1 0 160 0,-2-3-160 0,2 0 160 16,1-2-16-16,0-2 0 0,0-1 0 0,1 0 0 15,2-2-16-15,0-1 0 0,-2 1 0 0,2-5 0 16,-1 0-128-16,1-1 192 0,-1-1-192 0,2-1 192 16,0-3 0-16,0-3 0 0,1-1 0 0,-5-9 0 15,8 8-432-15,1-2-80 0,-9-6 0 0,0 0-16 31,0 0-1520-31,0 0-288 0,0 0-64 0</inkml:trace>
  <inkml:trace contextRef="#ctx0" brushRef="#br2" timeOffset="60528.45">28117 1792 26719 0,'0'0'1184'0,"-6"-5"240"0,-2-5-1136 0,3 0-288 16,-1 1 0-16,8 0 0 0,3 1 2816 0,4-4 496 15,3 2 96-15,3-2 32 0,5-1-2736 0,2 1-560 16,4-1-144-16,4 3 0 0,3 1 128 0,1 0-128 16,2-1 192-16,2-1-192 0,1 3 128 0,-1 1-128 15,-1 0 0-15,-2 1 0 0,-1 2 0 0,-3 1 0 16,-4-3 0-16,-1 5 0 0,-2 1 0 0,-3 4-304 0,-3-4 48 0,0 3 0 31,-2-2-368-31,-1 1-64 0,0 5-16 0,-1-4 0 16,-2-3-352-16,0 1-80 0,-1 0-16 0,2-1-8864 0,-1-1-1776 0</inkml:trace>
  <inkml:trace contextRef="#ctx0" brushRef="#br2" timeOffset="61490.54">29250 1063 8287 0,'0'0'736'0,"0"0"-592"0,-5-8-144 0,5 8 0 15,-4-6 4672-15,4 6 896 0,-1-7 176 0,1 7 32 16,0 0-4368-16,5-6-896 0,-5 6-160 0,6-4-32 16,1-3-112-16,-7 7-16 0,9-4 0 0,-9 4 0 15,11-2-48-15,-11 2-16 0,0 0 0 0,11 0 0 16,-11 0-128-16,0 0 128 0,12 6-128 0,-12-6 128 15,7 13 128-15,-1-2 32 0,-1 0 0 0,-2 1 0 16,-3 4 192-16,1-3 32 0,0 1 16 0,2 3 0 16,-3 3-16-16,3 2-16 0,-1 3 0 0,2 1 0 15,1 0-144-15,1 6-32 0,-2 5 0 0,1-1 0 16,1 1 48-16,2 2 0 0,0-1 0 0,0-2 0 16,0 0-112-16,1-3 0 0,-1-3-16 0,1-1 0 0,-2-2-48 0,1 0-16 15,-1-1 0-15,-1-2 0 0,0 0 96 0,-1-1 32 16,0-1 0-16,0-2 0 0,-1 1-32 0,0-2 0 15,-1-2 0-15,-1 0 0 0,1-1-16 0,-3 0 0 16,1-2 0-16,2 0 0 0,-2-2 96 0,-1-12 16 16,0 0 0-16,5 10 0 0,-5-10-112 0,0 0-32 15,0 0 0-15,9 7 0 0,4 0 112 0,-2-5 32 16,-11-2 0-16,0 0 0 0,5-16 96 0,-1 0 32 16,0-1 0-16,-1-6 0 0,-1 0-336 0,-1 1-160 15,1-2 160-15,-1 3-160 0,-1 5 144 0,1-4-144 16,1 3 128-16,-1 0-128 0,0 4 0 0,-1-3 0 15,0 5 128-15,0-1-128 0,0 12 0 0,2-14 0 16,-1 2 0-16,1 1 0 0,-2 11 0 0,7-10 0 0,-3-2 0 16,2 4 0-16,2 1-128 0,-3-6 128 0,-2-6-160 0,2 5 160 15,6 2 0-15,-1 2-144 0,2 1 144 0,2 3 0 16,-1 0 0-16,0 2 0 0,0 1 0 0,0 3-128 16,0 2 128-16,0-1-128 0,-1 3 128 0,0 2-128 15,-2 0 128-15,1 3-128 0,0 1 128 0,0 2-128 16,-2 1 128-16,-1 0 0 0,0 0 0 0,0 3 0 15,-1 2 0-15,2 0 0 0,1 2 0 0,1-2 0 16,1-1 0-16,0 0 0 0,-3 2 0 0,1 1 0 16,2 0 0-16,1-1 0 0,0 2 0 0,-1-5 128 15,0-1-128-15,-1 4 0 0,-2-5 0 0,2 3 0 16,-2-2 0-16,-1 0 144 0,0-2-144 0,-1-1 0 0,1-3 128 16,-1-1-128-16,-7-8 0 0,8 10 0 15,-1-1-400-15,3 2-144 0,-3-1-32 16,-7-10 0-16,0 0-2560 0,0 0-528 0,0 0-112 0,2-10 0 0</inkml:trace>
  <inkml:trace contextRef="#ctx0" brushRef="#br2" timeOffset="62238.41">30602 818 16575 0,'0'0'1472'0,"0"0"-1168"16,0 0-304-16,0 0 0 0,0 0 2176 0,0 0 368 15,0 0 80-15,0 0 0 0,0 0-1728 0,-8-1-368 16,8 1-64-16,-9-2-16 0,1 2-64 0,8 0-32 16,-9 2 0-16,9-2 0 0,-9 2-96 0,9-2 0 15,-10 3-16-15,10-3 0 0,-11 4 128 0,2 0 16 16,-1 2 16-16,1-2 0 0,-1 0 144 0,1 4 32 15,-1 1 0-15,-1 3 0 0,0 1 0 0,-2 1 0 16,0 3 0-16,0 1 0 0,-3 2-224 0,0 3-32 16,1 7-16-16,0-4 0 0,1 2 64 0,1 2 16 0,-1 2 0 0,2 2 0 15,0 3-64-15,2 2-16 0,1 0 0 0,1 3 0 16,0 2-16-16,3-1 0 0,1-4 0 0,1 2 0 16,2-1-48-16,1-2-16 0,3-3 0 0,-1-1 0 15,-1 0-96-15,2-2 0 0,0-2-128 0,-1 2 192 16,1-2-192-16,-1 0 176 0,1-2-176 0,2 5 160 15,2 3 0-15,1 0 0 0,-2-5 0 0,2 1 0 16,1-3-160-16,2-5 128 0,-1-10-128 0,4-1 128 16,6 0 0-16,-1-1 0 0,2 0 0 0,1-1 0 15,3-2-128-15,0-1 0 0,0-1 144 0,0-1-144 16,-1 2 0-16,1-1 0 0,-1 0 0 0,-2 0-128 16,-3-1-288-16,2 2-48 0,3-1-16 0,-5 1 0 15,-3-2-560-15,-2-1-112 0,-1-1-32 0,-1-4 0 16,-2 2-1632-16,-10-2-336 0,11-2-64 0</inkml:trace>
  <inkml:trace contextRef="#ctx0" brushRef="#br2" timeOffset="62654.46">30781 1286 26719 0,'0'0'2368'0,"-5"-7"-1888"0,5 7-480 0,0 0 0 15,0 0 1696-15,0 0 240 0,0 0 48 0,0 0 16 16,0 0-1680-16,0 0-320 0,0 0 0 0,0 0-160 16,0 0 160-16,0 0 0 0,0 0 160 0,10 23-160 15,0-1 288-15,0 4-32 0,-1 1-16 0,-2 3 0 16,1 0 144-16,1 2 16 0,-1 1 16 0,0-3 0 16,-1 0 176-16,-1 0 48 0,-1 0 0 0,1-1 0 15,-1-2-192-15,-1-1-16 0,-2 1-16 0,1-3 0 16,-1 0-192-16,0-3-32 0,0-3-16 0,1 0 0 0,0 3-48 0,-1-7 0 15,1-2 0-15,1-1 0 0,-4-11-128 16,5 10-272-16,1-1 64 0,-6-9 16 16,0 0-2448-16,0 0-496 0</inkml:trace>
  <inkml:trace contextRef="#ctx0" brushRef="#br2" timeOffset="63364.18">30669 1307 28559 0,'-12'-9'1264'0,"7"2"272"0,-2-1-1232 0,5 2-304 0,2 6 0 0,0 0 0 16,9-7 2560-16,2 1 464 0,2-1 96 0,0 2 16 15,2 1-2672-15,-1-1-464 0,2 0-208 0,2 1 16 16,2-3 192-16,-1 3 0 0,-1-1 0 0,3 1 0 15,3 0 128-15,-2 0-128 0,0 2 0 0,2-2 0 16,0 4 0-16,0 0 0 0,-1 4 0 0,-1-2 0 16,-1 1 0-16,-2 1 0 0,-4 1 0 0,0 0 0 15,-2 2 0-15,-2-1 0 0,0 1 0 0,-2 1 0 16,-9-8 0-16,8 13 0 0,-8-13 160 0,5 13-160 16,-5-13 192-16,1 14-32 0,-2-2-16 0,-2 1 0 15,1 0 32-15,-2 1 0 0,-3-1 0 0,-1-1 0 16,-1 2-176-16,-1 1 128 0,-2 0-128 0,0 0 128 0,-1-2 0 15,2-1 0-15,-2-2 0 0,1 0 0 0,0-2-128 0,0 0 0 16,2-1-160-16,1 0 160 0,2-3 0 0,7-4 0 16,0 0 0-16,-6 9 0 0,6-9 0 0,-5 7 0 15,5-7 0-15,0 0 0 0,-3 10 0 0,3-10 0 16,0 0 0-16,1 11 0 0,1-2 0 0,0-1 0 16,-2-8 0-16,5 10 0 0,1-3 0 0,1-2 0 15,-7-5 0-15,12 4-144 0,-1-2 144 0,0 2 0 16,1 0 0-16,1-1 0 0,0-1 0 0,1 1-128 15,1-2 128-15,0 2 0 0,2 1 0 0,0 0 0 16,2-2 0-16,-1 2-128 0,0 0 128 0,0 1 0 16,-2-1 0-16,-2 3-128 0,-2 3 128 0,0-1-128 15,-2-1 128-15,1 1-128 0,-4 2 128 0,1-1 0 16,-1-1 0-16,-1 2 0 0,1-1 0 0,-2 2 0 0,-2-3 0 0,-3-9 0 16,4 11 0-16,-2-1 0 0,-2-10 0 0,0 13 128 15,0-13-128-15,-1 10 144 0,-3 1-144 0,4-11 160 16,-7 10-32-16,1-1 0 0,-1-2 0 0,-2-1 0 15,0 2-128-15,0 0 0 0,0 0 0 0,-3 1 0 16,-1-1 208-16,-1 1-32 0,-2-1-16 0,-1 1 0 16,-2 1 32-16,-1 1 16 0,1 1 0 0,-1-3 0 15,2-2-208-15,0 3 0 0,-1-3 0 0,2 0 0 16,0-1 0-16,2 1 0 0,0-2 0 0,2-1 0 16,2-1-320-16,0-2-64 0,2 0-16 0,9-1 0 15,-12 2-1392-15,12-2-288 0,-9 4-48 0,9-4-16 16,0 0-976-16,-9-7-192 0</inkml:trace>
  <inkml:trace contextRef="#ctx0" brushRef="#br2" timeOffset="63989.33">31207 882 2751 0,'0'0'256'0,"-8"-1"-256"0,-1-3 0 0,1 2 0 16,8 2 2768-16,-10-1 512 0,-1 1 112 0,2 0 0 15,9 0-2080-15,-9 1-416 0,9-1-96 0,-9 2-16 16,9-2 240-16,0 0 32 0,0 0 16 0,0 0 0 15,0 0-224-15,0 0-32 0,0 0-16 0,0 0 0 0,0 0 16 0,0 0 0 16,0 0 0-16,10-4 0 0,0 0 144 16,0 1 16-16,0 1 16 0,1 0 0 0,1 1-352 0,-1 2-64 15,1 1 0-15,1 2-16 0,0 2-192 0,3 3-48 16,1 2 0-16,0 2 0 0,0 0-80 0,1 4-32 16,1 1 0-16,2 0 0 0,0 0-80 0,0 6 0 15,0 1-128-15,2-1 192 0,2 0-64 0,1 2 0 16,-1 3-128-16,0 1 192 0,0 1-32 0,-2-1-16 15,-1 2 0-15,2 2 0 0,-1-1 32 0,-1 2 0 16,-2 2 0-16,-3-3 0 0,-2-1 208 0,0-1 32 16,-2-4 16-16,-1 1 0 0,-3 1 144 0,-2 0 16 15,0-4 16-15,-2 2 0 0,0-1 16 0,-3 2 0 16,-4-3 0-16,-1-2 0 0,-3 1-112 0,0 1 0 16,-3 3-16-16,-2 1 0 0,-2 1-176 0,-1-2-16 0,-2 0-16 0,-1-5 0 15,-1 2-288-15,-2 3 0 0,2-2 0 0,-4 0 0 31,-3-1-2640-31,-2-4-544 0</inkml:trace>
  <inkml:trace contextRef="#ctx0" brushRef="#br3" timeOffset="78428.33">18630 1268 3679 0,'0'0'320'0,"0"0"-320"15,0 0 0-15,0 0 0 0,8-7 2352 0,-8 7 400 16,5-9 64-16,-5 9 32 0,0 0-1360 0,5-10-272 16,-5 10-48-16,4-11-16 0,-4 11-256 0,0 0-48 15,3-10-16-15,-3 10 0 0,4-9-272 0,-4 9-64 16,0 0-16-16,1-12 0 0,0 0-32 0,-1 12-16 15,-1-12 0-15,-2 2 0 0,1 0 16 0,2 10 16 0,-5-12 0 0,-2 1 0 16,-1 2 176-16,0-1 16 0,-1-1 16 0,0 2 0 16,-1 0 32-16,-1 0 16 0,0 1 0 0,-1 0 0 15,0 6-288-15,0-1-64 0,1-2-16 0,-1 2 0 16,0 2-144-16,1 2-16 0,-3 1-16 0,3 0 0 16,0 1-176-16,1 1 0 0,1 0 144 0,0 2-144 15,-2 1 128-15,2-1-128 0,0 2 128 0,0 1-128 16,1 2 0-16,0 2 0 0,-1 1 0 0,1 2 0 15,2 1 0-15,-1 0 0 0,1-2 0 0,-1 4 0 16,-2 1 0-16,1 1 0 0,2 1 0 0,0 6 0 16,1 4 0-16,0-2 0 0,0 6 0 0,0 1 0 15,1 2 0-15,0 2 0 0,0-1 0 0,1-1 0 16,2-1 0-16,2-1 0 0,1-3 0 0,-1 0 0 16,-2-5 0-16,2 4 0 0,1 2 0 0,1-1 128 15,-4-1-128-15,1-2 0 0,-2-1 128 0,2-4-128 0,-1 2 128 0,2-2-128 16,-1-2 160-16,0 1-160 0,-1-1 144 0,0-2-144 15,0-1 128-15,-2-2-128 0,-2 1 0 0,2-3 0 16,-2-3 0-16,1 2-176 16,-1-3-400-16,0-3-64 0,-1-1-32 0,1-1 0 15,0 0-416-15,5-8-64 0,0 0-32 0,0 0-7408 16,-8 4-1488-16</inkml:trace>
  <inkml:trace contextRef="#ctx0" brushRef="#br3" timeOffset="78760.86">18036 1854 25967 0,'0'0'1152'0,"0"0"240"0,0 0-1120 0,0 0-272 0,0 0 0 0,7-7 0 16,-7 7 704-16,11-8 64 0,-3 1 32 0,2 2 0 15,2-1 160-15,0 0 48 0,1 2 0 0,1-1 0 16,2 0-32-16,2 0 0 0,1 0 0 0,5-2 0 16,3-2-336-16,1 1-64 0,-1 0 0 0,2-1-16 15,-3 0-304-15,0 0-48 0,-3 0-16 0,-1 2 0 16,-1-1-192-16,0 2 0 0,-1-1 128 0,1 2-128 16,-2 1 0-16,1-1 0 0,-3-1 0 0,0 2 0 15,-2 2 0-15,0 2-240 0,-2 0 48 0,0 0 16 16,0 3-272-16,-2 0-48 0,0-2-16 0,-2 0 0 15,-9-1-1632 1,9 0-336-16,-9 0-64 0,0 0-16 0</inkml:trace>
  <inkml:trace contextRef="#ctx0" brushRef="#br3" timeOffset="79228.42">19196 1016 17503 0,'0'0'1552'0,"-9"-4"-1232"0,1 4-320 0,-1 0 0 15,0 0 1856-15,1 3 320 0,8-3 64 0,-11 6 16 16,1-2-1488-16,0 0-320 0,-1-1-48 0,1 3-16 16,-2 1 256-16,-1-1 64 0,-1 1 0 0,-1 3 0 15,0 1-224-15,0 3-32 0,1 0-16 0,1 3 0 16,-1-2-256-16,-2 2-48 0,-2 0-128 0,-1 3 192 16,0 4-192-16,-1-1 0 0,-2 5 128 0,-3 4-128 15,-1 4 192-15,2 4 0 0,0 4 0 0,3 2 0 16,3-2 64-16,2 1 0 0,3-5 0 0,3 0 0 0,-1 0 80 15,4-1 32-15,0-2 0 0,3 0 0 0,3-2-112 0,2 6-32 16,0-4 0-16,2 2 0 0,1 1-80 16,0-3-16-16,0 1 0 0,0 0 0 0,0-4-128 0,1 0 0 15,1 0 144-15,2-2-144 0,-1-2 0 0,3-1 0 16,2-3 0-16,5-1 128 0,2-3-432 0,2-1-80 16,0 0 0-16,1-6-16 15,0 1-528-15,1-2-96 0,0-3-32 0,1-2-8560 16,-1-1-1712-16</inkml:trace>
  <inkml:trace contextRef="#ctx0" brushRef="#br3" timeOffset="80681.85">19466 1343 7359 0,'0'0'656'0,"0"0"-528"0,0 0-128 0,0 0 0 16,-3-9 1760-16,3 9 320 0,0 0 64 0,-1-9 16 16,1 9-928-16,-3-5-176 0,3 5-32 0,0 0-16 15,0 0 0-15,-6-7 0 0,1 1 0 0,5 6 0 16,0 0-256-16,0 0-48 0,-8-3-16 0,8 3 0 15,-11-2-240-15,3 2-64 0,8 0 0 0,-9 5 0 16,9-5-208-16,-10 4-48 0,-1 1-128 0,2-1 192 0,-1-1-48 0,1 2-16 16,0 3 0-16,-3-1 0 0,-2 0 192 0,-1 2 48 15,-2 1 0-15,0 1 0 0,0-1 128 16,2 2 16-16,0-2 16 0,2 1 0 0,2-2-160 0,2 0-48 16,-1-2 0-16,5 0 0 0,1 4-96 0,0-1-32 15,2-1 0-15,0 1 0 0,2 0-192 0,0 0 128 16,-1 0-128-16,1 0 0 0,1 0 144 0,1 3-144 15,0-2 128-15,1 2-128 0,0-4 0 0,-1 1 0 16,1 0 128-16,-1 0-128 0,1 0 0 0,-3-10 0 16,0 0 0-16,7 8 0 0,-2 0 0 0,1 0 0 15,-6-8 0-15,9 4 0 0,-9-4 0 0,12 9 0 16,-1-6 0-16,0 3 0 0,1 1 0 0,0-1 0 0,-1 2 0 16,1-2 0-16,0 1 0 0,0-2 0 0,-1 2 0 15,2 1 0-15,0-1 0 0,1 3 0 0,-5-3 0 0,1 1 0 16,-10-8 0-16,11 9 0 0,-4 3 0 0,-7-12 0 15,8 12 0-15,-3-1 0 0,-5-11 0 0,2 16 0 16,-4-3 0-16,-2 2 0 0,-1 0 0 0,0-1 0 16,-1 1 0-16,0-1 0 0,0-1 0 0,-1-1 0 15,-3 0 0-15,1-2 0 0,0 1 0 0,-1-1 128 16,0 2-128-16,0-1 0 0,-1 1 0 0,1-1 0 16,-1-2 144-16,2 0-144 0,-1-1 160 0,1 2-160 15,-1-2 0-15,0 1 0 0,0 0 0 0,-1-1 0 16,-1 1 192-16,1-1-48 0,-2 0-16 0,0 1 0 15,0 3-128-15,1-3 0 0,-1 0 0 0,1 0 0 16,0 0 0-16,2-2 0 0,-2-2 0 0,3 7 0 16,3 7 0-16,-2-8 0 0,8-11 0 0,-9 2 0 0,1 1-176 0,8-3-64 15,0 0-16-15,0 0 0 16,0 0-2016-16,0 0-416 0,0 0-64 0</inkml:trace>
  <inkml:trace contextRef="#ctx0" brushRef="#br3" timeOffset="81063.28">19544 1800 8287 0,'0'0'736'0,"0"0"-592"0,0 0-144 0,0 0 0 15,0 0 2112-15,0 0 384 0,0 0 64 0,0 0 32 16,0 0-1248-16,0 0-240 0,0 0-48 0,0 0-16 16,0 0 112-16,0 0 32 0,0 0 0 0,0 0 0 15,0 0-112-15,0 0-32 0,0 0 0 0,0 0 0 16,0 0-336-16,0 0-64 0,10 0 0 0,-10 0-16 15,12-3-368-15,-1 2-80 0,-11 1-16 0,13-2 0 16,-2-1-160-16,1-1 0 0,0 1 144 0,0 0-144 0,-2 1 0 16,0 0 0-16,1 2 0 0,-1-2 0 15,1 1-560-15,-1 1-128 0,1 0-16 0,-11 0-8448 16,11-2-1664-16</inkml:trace>
  <inkml:trace contextRef="#ctx0" brushRef="#br3" timeOffset="81430.14">20129 1502 14735 0,'0'0'1312'0,"0"0"-1056"0,0 0-256 0,0 0 0 16,0 0 2304-16,0 0 416 0,0 0 80 0,-1 13 16 16,1-13-2320-16,-3 12-496 0,1 1 0 0,-3 5 0 15,-2 1 0-15,1 0 0 0,-1 0 0 0,-1 1 0 16,-1 1 0-16,-1-1 0 0,-2-2 0 0,-1-1 0 16,-1 0 272-16,-2 0 160 0,-2 1 16 0,-1 3 16 15,1-5-144-15,-1 5-16 0,-2 1-16 0,3 1 0 16,-1 5 288-16,2-4 64 0,0 4 16 0,0-1 0 15,0-1-320-15,4 2-64 0,3-1-16 0,1-1 0 16,1 0-256-16,2-5 160 0,0-3-160 0,1-2 128 16,1-2-128-16,0-3-224 0,2-4 48 0,0 1 16 15,2-8-1824-15,0 0-352 0,0 0-80 0</inkml:trace>
  <inkml:trace contextRef="#ctx0" brushRef="#br3" timeOffset="81741.82">20118 1502 14735 0,'0'0'1312'0,"0"0"-1056"15,0 0-256-15,0 0 0 0,0 0 2992 0,0 0 528 16,6-7 128-16,-6 7 0 0,0 0-2736 0,0 0-544 15,7 10-112-15,-2 3-32 0,-1 0-224 0,-2 4 0 16,-2 3 0-16,-1 0 0 0,0-1 0 0,-2 5 0 16,-1 0 0-16,0-2 0 0,0 0 0 0,1 3 0 15,-3 1 0-15,2 1 0 0,1-3 0 0,-1 3 0 16,0 2 0-16,0 1 0 0,0 0 0 0,0 0 0 16,0-1 0-16,0-2 0 0,-1 0 0 0,1-1 0 0,1-1 0 0,1-3 144 15,-2 1-144-15,3-3 0 16,-1-1-160-16,0-2-8352 15,-2-8-1680-15</inkml:trace>
  <inkml:trace contextRef="#ctx0" brushRef="#br3" timeOffset="81933.57">19883 2059 35007 0,'0'0'1552'0,"-1"-6"320"0,1 6-1488 0,0 0-384 0,0-10 0 0,0 10 0 16,7-7 592-16,4 0 48 0,2 1 16 0,3-1 0 0,3 1-656 0,3-5 0 16,-1 2-128-16,0-1 128 15,-1-2-688-15,2-1-16 0,0-2 0 0,1 2 0 16,0 2-2176-16,-1-1-448 0</inkml:trace>
  <inkml:trace contextRef="#ctx0" brushRef="#br3" timeOffset="82179.5">20279 1854 19343 0,'0'0'848'0,"0"0"192"0,0 0-832 0,0 0-208 0,0 0 0 0,12-1 0 15,0 1 2752-15,-1 1 496 0,0 2 96 0,1-3 32 16,1 1-2608-16,0-1-512 0,-2 0-96 0,1 2-32 16,0-1-128-16,0 2-176 0,-2-3 48 0,2 0 0 15,1 0-720-15,-1 1-144 0,-2-1-32 0,0 0-11952 16</inkml:trace>
  <inkml:trace contextRef="#ctx0" brushRef="#br3" timeOffset="82486.7">20686 1565 26719 0,'0'0'2368'0,"-4"10"-1888"0,3 3-480 0,-2 2 0 16,2 2 1392-16,1 2 176 0,0 1 32 0,0 1 16 16,1 0-1328-16,1 2-288 15,-1 1 0-15,-1 2 0 0,1 1 0 0,-1 2 0 16,0 5 0-16,1-2 0 0,-1 2 0 0,0-1 0 16,0 2-144-16,0-3 144 15,0 0-592-15,-1-4-32 0,0-2 0 0,1-3 0 16,-3-1-64-16,1-5-16 0,0-3 0 0,1-3 0 15,-2-2-128-15,3-9-48 0,0 0 0 0</inkml:trace>
  <inkml:trace contextRef="#ctx0" brushRef="#br3" timeOffset="83113.66">20515 1572 13823 0,'-2'-20'1216'0,"0"7"-960"0,0 0-256 0,2 0 0 0,2 0 4656 0,5 2 880 16,2 1 176-16,3 1 48 0,1-2-4416 0,2 1-896 15,1 0-160-15,1-2-32 0,-3 3-256 0,6 0 0 16,1-1 128-16,1 4-128 0,3-1 0 0,1 2 0 16,1 3-144-16,1 0 144 0,-1 1-128 0,0 4 128 15,-2 0 0-15,-4 3-144 0,-2-1 144 0,-2 1 0 16,-1 2 0-16,-4 3 0 0,-3 0 0 0,-4 0-160 15,-2 3 160-15,-3 2 0 0,-4 1 0 0,0 2 0 16,-1 3 0-16,-2-1 0 0,-1 0 0 0,-1-1 0 16,-1-3 0-16,-2 1 0 0,0 2 0 0,-1-2-160 15,-1-1 160-15,-2 1-192 0,-1-2 192 0,0-1 0 16,-2 0 0-16,-2 0 0 0,-2 0 0 0,-1-2 0 16,-1 1 0-16,4 0 128 0,3-1-128 0,1 2 128 0,2-1-128 0,2-5 128 15,1 2-128-15,3-2 0 0,1-1 0 16,8-8 0-16,0 0 0 0,0 0 0 15,0 0 0-15,0 0 0 0,0 0 0 0,0 0-240 0,9 6 64 0,-9-6 16 16,12 3 160-16,1-2 0 0,1-2 0 0,0-1-128 16,0 1 128-16,0 1 0 0,1 0 0 0,1 1 0 15,-2 2 0-15,1 0-160 0,0-1 160 0,1 3 0 16,1 1 0-16,1 0-128 0,2 1 128 0,-2 0 0 16,-1 3 0-16,0-4 0 0,0 2 0 0,-3 1 0 0,-1-1 0 0,-1 1 0 15,-2 1 0-15,1 1 0 16,-3 1 0-16,-2-2 0 0,-1 3-128 0,1 0 128 0,-2-2 0 0,-2 0 0 15,0 4 0-15,-1-1 0 0,-2 2 0 0,-2-3 0 16,-2 0 0-16,1-3 0 0,-1-3 160 0,-2-1-16 16,-2 1 0-16,1-2 0 0,0 1 48 0,0 4 0 15,-2 3 0-15,0-2 0 0,-1 1-192 0,1-3 0 16,-2-2 0-16,-1-7 0 0,-1-6 0 0,-1 5 0 16,0 1 0-16,2 0 0 0,0-2-320 0,0-2-64 15,-1 0 0-15,3 1 0 16,-1 0-2272-16,2-2-464 0</inkml:trace>
  <inkml:trace contextRef="#ctx0" brushRef="#br3" timeOffset="83598.39">20863 999 11967 0,'4'-13'1072'0,"-4"13"-864"0,3-10-208 0,1 1 0 15,0 1 2688-15,-4 8 480 0,8-5 96 0,-8 5 32 16,10-2-2448-16,-10 2-480 0,0 0-112 0,0 0 0 0,10 8 224 0,-2 2 48 15,-8-10 16-15,5 16 0 0,-1 1-240 0,2 4-48 16,-1 2-16-16,0 2 0 0,-1-1 128 0,2 0 16 16,2 1 16-16,3 0 0 0,-1 0 64 0,3 0 16 15,0-5 0-15,0 5 0 0,4 3 0 0,0 0 0 16,1 5 0-16,1-1 0 0,-1 5-128 0,0-6-32 16,-1 4 0-16,-1 2 0 0,-2-1-128 0,-1 0-16 15,-1 0-16-15,-3 1 0 0,-3-2-32 0,-3 4 0 16,-4 1 0-16,-2 6 0 0,-2 3-128 0,-2 1 160 15,-2-4-160-15,-1 2 160 0,-2 1-160 0,2 4 160 16,-3 3-160-16,1-9 160 0,0-10-160 0,2-3 128 16,-1-4-128-16,1-1 128 0,1-2 32 0,0 1 0 0,0-4 0 0,-1 3 0 15,0-5-160-15,0-1 0 16,2 1 0-16,-3-5 0 0,1 2 0 0,-2-2 128 16,-1 0-128-16,0 0 0 0,-1-1-208 0,-1-3-128 15,0-4-32-15,-2-5 0 16,0-4-1728-16,-1-3-336 0,1-5-80 0</inkml:trace>
  <inkml:trace contextRef="#ctx0" brushRef="#br3" timeOffset="84038.64">21910 1658 8287 0,'0'0'368'0,"0"0"80"0,0 0-448 0,0 0 0 16,-4-10 0-16,4 10 0 0,0-6 5136 0,0 6 944 16,0-8 192-16,0 8 48 0,4-5-4064 0,-4 5-800 0,0 0-176 0,12-1-16 15,1-1-240-15,1 1-64 16,3 1 0-16,4 4 0 0,3 9-432 0,0-3-80 0,2-4-32 0,1-3 0 16,-3-3-240-16,1-2-48 0,-1-2-128 0,0-1 192 15,1 1-192-15,1-1 0 0,0-3 0 0,0 4 0 31,2 1-496-31,-1 2 16 0,2 1 0 0,1-3 0 16,0 3-416-16,-2 3-64 0,0 3-32 0,-2-3 0 16,-1-3-384-16,-5 4-80 0,0 1-16 0,-4-1-8128 0,-3 0-1648 15</inkml:trace>
  <inkml:trace contextRef="#ctx0" brushRef="#br3" timeOffset="84304.61">22127 1887 36511 0,'0'0'1616'0,"0"0"336"0,-9-3-1568 0,9 3-384 15,0 0 0-15,0 0 0 0,0 0 832 0,0 0 96 16,0 0 16-16,0 0 0 0,0 0-272 0,14 7-48 15,-1-2-16-15,1-1 0 0,2-1-80 0,2 1-16 16,0-3 0-16,5 1 0 0,0 1-256 0,3 1-64 16,0-1-16-16,2 1 0 0,0-2-368 0,2 2-64 15,2 3 0-15,-2-1-16 16,-1 1-2384-16,0-1-480 0,0-1-80 0</inkml:trace>
  <inkml:trace contextRef="#ctx0" brushRef="#br3" timeOffset="98616.62">22535 16188 26031 0,'0'0'1152'0,"0"0"240"0,-7-8-1120 0,2 1-272 16,0-1 0-16,2 1 0 0,2-3 896 0,0 0 128 16,-2 0 32-16,2-3 0 0,-1-2-880 0,2-2-176 15,0-2 0-15,0-1 0 0,0 2-224 0,-2 0 32 16,-5-5 16-16,1 5 0 0,-1 1 176 0,-1 0 0 15,-1 2 0-15,-1 0 0 0,-2 2 192 0,-2-1 80 16,-1 1 16-16,1 2 0 0,-2 2 160 0,-1 0 16 16,1 5 16-16,-1-1 0 0,0 1-64 0,0 2-16 15,-2 3 0-15,1 3 0 0,-3-2-16 0,2 4-16 16,-1 3 0-16,1 2 0 0,-1 1 32 0,1 4 16 16,-2-2 0-16,1 3 0 0,1 4-48 0,0 2-16 15,2 5 0-15,2-1 0 0,-1 3-112 0,2 2-32 0,-1-1 0 16,2 4 0-16,-1 2 32 0,1 4 0 0,-3 5 0 15,2 6 0-15,0 8-48 0,-1 3-16 0,0 4 0 0,-1-1 0 16,0-4 64-16,2-1 16 0,0-2 0 0,2-3 0 16,2-1 304-16,0-4 64 0,3-3 16 0,1-4 0 15,2-2-256-15,2-4-32 0,-1-3-16 0,2-5 0 16,1-3-144-16,0-3-48 0,1-2 0 0,1-2 0 16,0-4-400-16,2 0-96 0,-1-3-16 0,-1-2 0 31,0-2-528-31,-2-9-128 0,0 0 0 0,0 0-16 15,0 0-1488-15,0 0-288 0,0 0-64 0,0 0-11776 0</inkml:trace>
  <inkml:trace contextRef="#ctx0" brushRef="#br3" timeOffset="98934.69">21449 16842 30399 0,'0'0'2704'0,"0"0"-2160"16,0 0-544-16,0 0 0 0,0 0 2384 0,0 0 368 16,5-7 80-16,8 1 16 0,5 1-2448 0,6 0-400 15,2-2-256-15,4-1 48 0,1 0 80 0,2 1 128 16,-1-1-208-16,3 1 80 0,3 2 128 0,1 1 0 0,2 4-144 0,-1-3 144 15,-1 2 0-15,-1 2-144 16,-3 2 144-16,-1 0 0 0,-2-3 0 0,-5 1 0 0,-2 2 0 0,-3-2 0 16,-3 2 0-16,-2-1 0 0,-2 1 0 0,-2-3 0 31,0 0-944-31,0 0-224 0,-1 4-48 0,-1-4-9712 0,-11 0-1936 0</inkml:trace>
  <inkml:trace contextRef="#ctx0" brushRef="#br3" timeOffset="99416.06">23111 15774 17503 0,'0'0'768'0,"0"0"176"0,0 0-752 0,0 0-192 16,0 0 0-16,-7-5 0 0,7 5 3600 0,-9-1 688 16,0 1 144-16,1 1 32 0,-1 2-3248 0,9-3-640 15,-10 4-128-15,-2 2-16 0,-2 2-224 0,-1 2-32 16,1-1-16-16,-3 6 0 0,-2 2-160 0,-2 4 0 0,-3 1 144 0,-2 4-144 15,-2 0 368-15,-1 5 0 0,-1 1 0 0,1 1 0 16,0 4 112-16,1-1 32 0,-3 1 0 0,1-1 0 16,1 1 96-16,3 3 32 0,-2 6 0 0,6 1 0 15,3 5-80-15,2 2-16 0,4-1 0 0,2-2 0 16,3-3-224-16,5 2-32 0,0-5-16 0,3 3 0 16,3 2-272-16,0 0 160 0,3 2-160 0,-1-5 128 15,-1 1-128-15,2-4 0 0,2-6 144 0,0-3-144 16,-2-2 128-16,1-3-128 0,1-4 160 0,0-3-160 15,-2-2 128-15,2-3-128 0,2-2 0 0,1 1 0 32,1-3-432-32,1-3-176 0,4-2-32 0,1-4-16 0,0-2-2352 0,4-5-480 0,2 1-96 0</inkml:trace>
  <inkml:trace contextRef="#ctx0" brushRef="#br3" timeOffset="99899.89">23390 16442 20607 0,'0'0'912'0,"0"0"192"0,0 0-880 0,0 0-224 0,0 0 0 0,0 0 0 16,0 0 608-16,0 0 80 0,0 0 16 0,0 0 0 15,0 0-64-15,0 0-16 0,0 0 0 0,0 0 0 16,0 12 352-16,-3 1 80 0,-2 1 16 0,-3 2 0 16,-2-3 128-16,-1 1 16 0,0 3 16 0,-2 1 0 15,-2 2 48-15,0 1 16 0,-2-1 0 0,0 3 0 16,0 0-336-16,-3 3-64 0,-2-2 0 0,0 2-16 16,0-2-320-16,0 4-64 0,-3 2-16 0,1 0 0 0,1 0-304 15,1-2-176-15,2-3 192 0,2 1-192 0,1 0 208 0,1-1-64 16,1-4-16-16,0-1 0 0,2-1-128 0,3-1 0 15,2-1 0-15,2-4 0 16,-1-5-416-16,3-1-112 0,4-7-32 0,0 0 0 16,0 0-2368-16,0 0-464 0,0 0-112 0</inkml:trace>
  <inkml:trace contextRef="#ctx0" brushRef="#br3" timeOffset="100223.38">22948 16593 18431 0,'0'0'816'0,"0"0"160"0,-9-4-784 0,1-1-192 0,-1 4 0 0,9 1 0 15,-8-3 5296-15,8 3 1008 0,0 0 208 0,0 0 32 16,0 0-5312-16,0 0-1056 0,0 0-176 0,0 0 0 16,13 12-208-16,0-1 80 0,0-1 128 0,2 3-208 15,-1-3 208-15,3 3 0 0,1 1 0 0,2 1 0 16,1 3 0-16,1 0 208 0,1 0-64 0,1 1-16 15,-3 2-128-15,1-4 0 0,-1 3 0 0,-1 4 0 16,0 1 0-16,-2-1 0 0,0 4 0 0,1-1 0 16,-1-2 128-16,0 0-128 0,0-1 0 0,1-1 128 31,-2-4-448-31,1-1-112 0,0 1-16 0,2-5 0 0,-2-1-1232 16,0-4-256-16,-1-2-48 0,1-5-16 15,1-2-1552-15,-2-2-304 0,2-10-64 0,-3-2-16 0</inkml:trace>
  <inkml:trace contextRef="#ctx0" brushRef="#br3" timeOffset="100816.67">23505 15624 6447 0,'0'0'576'0,"0"0"-576"0,0 0 0 0,0 0 0 16,0 0 2512-16,0 0 400 0,0 12 80 0,0-12 16 0,0 0-896 0,0 12-160 15,0-12-32-15,0 0-16 16,0 0 672-16,5 10 144 0,-5-10 32 0,6 11 0 0,-6-11-2176 0,10 11-448 15,1 1-128-15,1 4 0 0,1-3 320 0,3 2 0 16,1 4-16-16,2 4 0 0,1 7-112 0,2 3 0 16,1 3-16-16,3 5 0 0,2 2-176 0,-1 1 160 15,-1 0-160-15,2 1 160 0,0-4 32 0,1 4 0 16,1-2 0-16,0 1 0 0,0 0 96 0,-1-1 32 16,-3 2 0-16,0-1 0 0,-1-1 128 0,-1 0 16 15,-1-2 16-15,-3-4 0 0,-1 0-96 0,-5-2 0 16,-4-4-16-16,-3 1 0 0,-1-2-112 0,-2 1 0 15,-5 1-16-15,-4 2 0 0,-2 0 96 0,-2 1 32 16,-3 2 0-16,-2-2 0 0,-1-1-96 0,-2-1-16 0,-3 1 0 0,0-4 0 16,2-2-128-16,-3-2-128 0,-1 0 144 0,0-1-144 15,1-3 128-15,3 2-128 0,-2-7 0 0,2 0 144 32,0-2-2384-32,2-4-464 0</inkml:trace>
  <inkml:trace contextRef="#ctx0" brushRef="#br3" timeOffset="102384.18">24619 16482 3679 0,'0'0'160'0,"0"0"32"0,0 0-192 0,0 0 0 16,0 0 0-16,0 0 0 0,0 0 6480 0,0 0 1264 15,0 0 240-15,0 0 48 0,0 0-6240 0,0 0-1264 16,0 0-240-16,0 0-48 0,0 0 96 0,12-1 32 15,0-2 0-15,0 1 0 0,-1 0 160 0,4 0 48 16,-1-2 0-16,3 0 0 0,1 0 0 0,3-1 16 16,0 0 0-16,0 1 0 0,0-2-224 0,1 1-48 15,0 0-16-15,3 0 0 0,0-2-304 0,1 1 160 0,1-3-160 16,2 2 128-16,1 1-128 0,0 0 0 0,0 2 0 16,-2 1 128-16,1 0-128 0,-2 3 0 0,-2-3 0 0,0 3 0 31,-2 0-608-31,-2 3 0 0,-3-3 0 0,-2 3 0 15,-3 0-1728-15,-1 1-352 0,-2 0-64 0,-1 0-6848 0,1-1-1392 0</inkml:trace>
  <inkml:trace contextRef="#ctx0" brushRef="#br3" timeOffset="102753.63">24742 16769 33119 0,'0'0'1472'0,"0"0"288"0,-9 0-1408 0,1 3-352 16,8-3 0-16,0 0 0 0,0 0 400 0,0 0 16 15,0 0 0-15,0 0 0 0,0 0-208 0,0 0-32 16,0 0-16-16,0 0 0 0,0 0 400 0,0 0 80 16,0 0 0-16,12-3 16 0,1 0-16 0,1 2 0 15,-1 1 0-15,4-3 0 0,1 0-336 0,1-1-80 0,0 0-16 0,1-1 0 16,2-3-80-16,3 2 0 16,1 3-128-16,2-3 192 0,1 2-192 0,1 2 0 0,-3-1 0 0,5 1 0 15,-1-2 0-15,0 2 128 0,-2 2-128 0,0 0 0 31,-3 0-288-31,0-1-96 0,-3-1-32 0,-1 0 0 16,-1 1-2032-16,-1 0-416 0,-4-5-80 0</inkml:trace>
  <inkml:trace contextRef="#ctx0" brushRef="#br3" timeOffset="104302.11">26567 16404 5519 0,'0'-9'496'0,"1"-2"-496"16,1 1 0-16,-1-3 0 0,-1 0 3200 0,1 0 528 15,1 0 112-15,-1 1 32 0,0 3-1952 0,1-1-400 16,-2-2-80-16,-2 1-16 0,2 11 240 0,-4-10 32 15,4 10 16-15,-6-12 0 0,1 2-128 0,-3 2-32 16,-1 1 0-16,-2 2 0 0,0 1-448 0,0 0-80 16,1 0-32-16,-2 2 0 0,-2-1-464 0,-3 3-80 15,-2 0-32-15,-1 2 0 0,-3-1-176 0,0 4-48 16,-2 3 0-16,0 1 0 0,-1 1-192 0,-1 2 0 16,2 1 0-16,0 5 0 0,1 3 0 0,1 2 0 0,1 1 0 15,4 2 0-15,0 4 0 0,2 0 0 0,2-1 0 0,2 1 0 16,3-1 0-16,1-2 0 15,3-1 0-15,2-2 0 0,2-4 0 0,2 0 0 0,2-6 0 0,1-1 0 16,1-1 0-16,3-1 144 0,0-5-144 0,2-2 128 16,2-1-128-16,3-3 128 0,2 0-128 0,4-6 128 15,1 0-128-15,5-2 128 0,1-1-128 0,1-2 128 16,0-2-128-16,-1-2 128 0,1-3-128 0,-2-2 128 16,-1-1-128-16,-1-2 0 0,-4-2 144 0,-1 1-144 15,-4 1 0-15,-1 1 0 0,-3 1 0 0,-2 0 128 16,-2-1-128-16,-2 2 128 0,1 2-128 0,-3 2 128 15,-3 2-128-15,0 2 144 0,1 2-144 0,-2 3 160 16,0 7-160-16,0 0 0 0,-4-7 144 0,4 7-144 16,0 0 0-16,0 0 0 0,0 0 0 0,0 0 0 15,0 0 0-15,-7 9 0 0,2 2 0 0,1-1-128 0,2 1 0 16,0 5 0-16,1 0 0 0,-2 4 0 16,2 0 128-16,1 4-128 0,0-2 128 0,0 5-128 0,-1 3 128 0,1 1 0 15,1-1 0-15,0 2 0 0,2-1 0 0,0 0 0 16,-1 3 0-16,1-3 0 0,-1 3 0 0,2 4 0 15,1 2 0-15,1 2 0 0,-1 0 0 0,0 1 0 16,0-1 128-16,2-2-128 0,-1 0 128 0,1 0-128 16,-1-1 160-16,1-1-160 0,-1-3 128 0,-2-3-128 15,-2-2 0-15,-2 0 144 0,-3-5 64 0,-1 1 16 16,-1-1 0-16,-2 0 0 0,0-2 32 0,-3-1 0 16,1-2 0-16,-1-1 0 0,-2 1-64 0,-1-2-16 15,0-2 0-15,-3-4 0 0,-2 2-16 0,-1-2 0 0,-5-2 0 0,-2-2 0 16,-1-3-160-16,-5 0 160 0,-1-2-160 0,-4-3 160 15,-1-3-288-15,0-3-64 0,1-1-16 0,1-3 0 32,1-3-496-32,3-4-112 0,-1 4-16 0,4-5 0 15,5-2-1200-15,3 2-240 0,2-3-48 0,5 1-16 16,4 1-1616-16,2-3-320 0</inkml:trace>
  <inkml:trace contextRef="#ctx0" brushRef="#br3" timeOffset="104805.22">27451 15688 13823 0,'11'-9'608'0,"-11"9"128"0,6-10-592 0,-2 1-144 16,-1-1 0-16,-3 10 0 0,5-9 1712 0,-1-1 304 16,0-1 64-16,-4 11 16 0,3-7-704 0,-3 7-144 15,0 0-32-15,0 0 0 0,-3-7 592 0,3 7 112 16,-7-4 32-16,7 4 0 0,-10-4-320 0,-1-1-64 16,-1 1-16-16,-1 2 0 0,2-1-528 0,-2 6-128 15,-2 2 0-15,1 1-16 0,-2 1-80 0,-1 2-16 16,0 1 0-16,0 3 0 0,-1 3-304 0,0 2-64 0,-2 1-16 0,1 3 0 15,-2 0-128-15,0 5-16 0,-1 3-16 0,0 4 0 16,1 4-32-16,1 0 0 0,2 1 0 0,1 1 0 16,2 2-64-16,0-2-16 0,2-1 0 0,1 2 0 15,2-5-128-15,2 2 0 0,0 0 0 0,3 0 128 16,0 2-128-16,2 2 160 0,1-4-160 0,2 1 160 16,2 0-160-16,4-2 128 0,0-1-128 0,2-3 128 15,1-3-128-15,1-4 0 0,2 0 144 0,1 1-144 16,2-6 0-16,0 1 0 0,3-1 0 0,1 0 128 15,0 1-368-15,3-2-64 0,2-1-16 0,2 2 0 16,0 1-1040 0,1-1-224-16,0-3-32 0,0-3-16 15,0-2 800-15,2 0 176 0,0-4 16 0,1-3 16 0,-4 0-880 0,0-6-176 0,-1-4-48 0,-1-2-14080 16</inkml:trace>
  <inkml:trace contextRef="#ctx0" brushRef="#br3" timeOffset="111647.72">28079 16198 12895 0,'0'0'1152'0,"0"0"-928"16,0 0-224-16,0 0 0 0,0 0 1792 0,3-7 304 15,-3 7 64-15,0 0 16 0,0 0-1040 0,0 0-208 16,0 0-32-16,0 0-16 0,0 0 752 0,0 0 160 15,0 0 16-15,-10-2 16 0,1 2-16 0,3 2 0 16,0-2 0-16,-2 3 0 0,-1-2-480 0,0 3-112 0,-2 1 0 0,0 2-16 16,-4 0-672-16,-11 9-128 0,0 0-16 0,0 1-16 15,3 0-368-15,-4 1 144 0,-3 3-144 0,0 0 0 16,3 2 304-16,2 2-48 0,1 1-16 0,1-1 0 16,1 1-64-16,3-1-16 0,2-3 0 0,2-1 0 15,2-2-160-15,2 2 0 0,0 0 0 0,5 0 0 16,-2-5-192-16,1-1-112 0,2-3-16 0,1-4-16 31,4-8-1680-31,0 0-336 0,0 0-64 0,0 0-16 16,0 0-96-16,0 0-32 0,0 0 0 0,0 0-10128 0</inkml:trace>
  <inkml:trace contextRef="#ctx0" brushRef="#br3" timeOffset="111935">27510 16221 25103 0,'0'0'1104'0,"0"0"240"0,0 0-1072 0,0 0-272 0,0 0 0 0,0 0 0 0,5-9 1072 0,-5 9 144 16,0 0 48-16,0 0 0 0,10-1-416 0,-10 1-80 16,12 7 0-16,-1 0-16 0,-4 2 240 0,2 2 48 15,1 2 16-15,-3 0 0 0,1 4 16 0,0 2 0 16,-1 0 0-16,2 3 0 0,0 4-304 0,0 3-48 16,3-1-16-16,-1 4 0 0,1-1-416 0,0-4-96 15,2 1 0-15,3-1-16 0,1-1-176 0,2-2 192 16,1-5-192-16,0 1 192 0,0-2-192 0,-1-1 0 15,0-3 0-15,1 1 0 0,0-2-256 0,1-4 32 16,-1 2 0-16,-2-1 0 16,1-3-592-16,-1 0-112 0,0 1-32 0,-1-4 0 15,-2-2-1088-15,1 0-240 0,-2-4-32 0,0 0-16 16,0-5 864-16,-1 1 192 0,0-5 16 0</inkml:trace>
  <inkml:trace contextRef="#ctx0" brushRef="#br3" timeOffset="112421.22">28068 15825 7359 0,'0'0'656'0,"0"-13"-528"16,-2-4-128-16,1 1 0 0,0 2 1760 0,1 0 320 15,1 1 64-15,0 1 16 0,-1 12-2032 0,3-12-384 16,-3 1-96-16,0 11-16 0,0 0 1296 0,-4-10 256 16,4 10 48-16,0 0 16 0,0 0 720 0,0 0 144 15,0 0 16-15,0 0 16 0,0 0-112 0,0 0-32 16,0 0 0-16,0 0 0 0,-6-6-496 0,6 6-96 16,0 0-32-16,0 0 0 0,0 0-752 0,0 0-160 15,7-7-16-15,-7 7-16 0,11-1-432 0,1 2 0 16,-1 1 0-16,2 3 0 0,0 1 128 0,2 4-128 15,-2 1 0-15,4 4 128 0,1 2 64 0,2 3 0 16,-1 5 0-16,5 4 0 0,0 5-192 0,5 2 128 0,-2 3-128 16,2 2 128-16,-4-1-128 0,1-2 160 0,-3-1-160 0,1-6 160 15,-3-2 16-15,-2-2 0 0,-2-1 0 0,-2 1 0 16,-4-1-16-16,1 3 0 0,0 1 0 16,-1 7 0-16,0 4-32 0,-1 4 0 0,-1-4 0 0,-1-2 0 15,0-2-128-15,-3-3 0 0,-2-3 144 0,0-3-144 16,-2-2 208-16,-2-2-16 0,-2 2-16 0,-2 1 0 15,-2 0-48-15,-1 2-128 0,-1-1 192 0,-1 5-64 16,-3 5-128-16,0-1 160 0,-2 1-160 16,1 0 160-16,1 1-160 0,-4-2 0 0,-1-1 0 0,-2-8-176 31,1-2-1392-31,-5-7-288 0,-2-4-48 0</inkml:trace>
  <inkml:trace contextRef="#ctx0" brushRef="#br3" timeOffset="114571.29">29411 16065 2751 0,'0'-8'256'0,"2"-1"-256"0,1 0 0 0,1 2 0 16,-2-2 2976-16,-2 9 544 0,0 0 128 0,0 0 0 16,0 0-1776-16,0 0-352 0,0 0-80 0,0 0-16 0,0 0 1392 0,0 0 288 15,0 0 48-15,0 0 16 0,0 0-736 0,-1 16-128 16,0-4-48-16,1 6 0 0,4 0-928 0,-2 0-192 16,-2-18-48-16,4 17 0 0,0 4-656 0,3 0-144 15,-1 1-32-15,1 3 0 0,0 0-128 0,3 3-128 16,-3 2 192-16,1-1-192 0,-3 4 144 0,2-1-144 15,-2 0 0-15,-1 2 144 0,0-3-144 0,-1 0 160 16,-3-1-160-16,0 0 160 0,0-5-160 0,-2 0 0 16,1-5 144-16,-2 0-144 0,1 0 0 0,-2-3 0 15,0-2 0-15,0 2 0 16,0-4-560-16,-1-1-176 0,-2 0-32 0,0-6-16 16,-1 1-2560-16,8-7-512 0,0 0-112 0</inkml:trace>
  <inkml:trace contextRef="#ctx0" brushRef="#br3" timeOffset="114809.78">29222 16610 27647 0,'-14'0'2448'0,"0"0"-1952"0,0 3-496 0,-1-3 0 15,2 0 2416-15,3-4 384 0,1 0 80 0,2 1 0 16,7 3-1776-16,0 0-352 0,-5-5-80 0,5 5-16 16,-2-8-256-16,2 8-48 0,0 0-16 0,3-5 0 15,0-2 0-15,-3 7 0 0,10-4 0 0,1 2 0 16,-1 1 128-16,3-3 32 0,2 1 0 0,3 2 0 15,0-3-240-15,3 2-64 0,1 2 0 0,6-2 0 16,0 1-192-16,4-1 0 0,-1 1 0 0,1 1 0 16,1 0 0-16,2-1-240 0,2-2 32 0,-2 0 0 15,-1 0-1376-15,-3-7-272 0,-2 1-48 0,0-1-16 16,-1-4-1616-16,2-3-336 0</inkml:trace>
  <inkml:trace contextRef="#ctx0" brushRef="#br3" timeOffset="115351.82">30228 15748 36863 0,'-14'-6'1632'0,"14"6"336"0,-9 0-1584 0,9 0-384 0,-7 6 0 0,7-6 0 16,-1 13 144-16,3 4-144 0,2 3 160 0,0 6-160 15,1 5 0-15,1 6-192 0,-1 2 16 0,0 10 0 16,0 10 528-16,-1-10 96 0,-3-4 32 0,-1 0 0 16,0-2 400-16,-1 7 80 0,0 6 0 0,-2 1 16 15,1 6-80-15,-2-10-32 0,-3-7 0 0,1-7 0 16,-1-2-224-16,2-1-32 0,-2-2-16 0,2-4 0 16,0-4 0-16,1-1 0 0,0-3 0 0,2-2 0 15,-1-2-272-15,3-2-48 0,1-3-16 0,-1-13 0 16,3 10-32-16,-3-10-16 0,0 0 0 0,0 0 0 15,0 0 0-15,0 0 0 0,0 0 0 0,10-10 0 16,-2-5 48-16,0 0 0 0,-2-2 0 0,2-4 0 16,0-1-128-16,0-4 0 0,1-3-128 0,0-2 192 15,-1-2-192-15,1-1 0 0,2 0 128 0,-1 2-128 0,0 2 0 0,2 4 0 16,-1 3 0-16,-2 4 0 0,2 1-160 0,2 5 160 16,2-3-128-16,-1 5 128 0,-1 4 0 0,2 1-160 15,0 2 160-15,2 2 0 0,0 2-176 0,1 4 176 16,-1 1-160-16,5 5 160 0,4 5-144 0,-1 3 144 15,-1 2-128-15,-1 3 128 0,2 1 0 0,-3 0 0 16,-1 2 0-16,-1-1-128 0,-1-3 256 0,1 0 48 16,-3-2 16-16,0 0 0 0,-2-5-192 0,2 3-256 15,1-1 64-15,-2-2 16 0,-2-1 176 0,-1-3 0 16,-1-2 0-16,0-2 0 0,-2 0 0 0,-10-7 0 16,11 7 0-16,-2-1 0 15,-9-6-1504-15,10 0-320 0,-10 0-64 0,9-4-19296 0</inkml:trace>
  <inkml:trace contextRef="#ctx0" brushRef="#br3" timeOffset="119193.75">31334 15811 27647 0,'-6'-16'1216'0,"1"3"256"0,-1-4-1168 0,2 3-304 0,4-1 0 0,4 2 0 16,3-2 2192-16,6-5 384 0,3 3 80 0,1-4 16 16,-1 3-3104-16,-3 3-608 0,-3 3-128 0,-2-1-32 15,-8 13 1024-15,0 0 176 0,0-11 0 0,0 11 160 16,0 0 1104-16,-10 4 208 0,-2 0 64 0,0 1 0 15,-1-1-320-15,0 3-64 0,-1-1-16 0,-2 5 0 16,-2 2-496-16,0 0-80 0,-2 2-32 0,0 6 0 0,1 3-288 16,-2 7-64-16,-2 8-16 0,2 8 0 0,1 8 80 0,-1 2 16 15,0 2 0-15,2-7 0 0,1-4 0 0,-1 1 16 16,1-1 0-16,2 7 0 0,1 4-48 0,2 3-16 16,2 2 0-16,1-3 0 0,-1-8 48 0,2-3 0 15,0-4 0-15,1-3 0 0,2-3-32 0,1 0 0 16,1 2 0-16,2-1 0 0,5-2 32 0,1-2 0 15,1 0 0-15,6-3 0 0,3-7-128 0,6-3 0 16,3-5-128-16,6-2 192 0,3-2-192 0,5-5-288 16,1-2 64-16,1-2 16 15,0-2-432-15,1-8-96 0,-2-7-16 0,1 4 0 16,2 4-1680-16,2 0-320 0,1-5-80 0,-1-8-9552 0,0-2-1904 0</inkml:trace>
  <inkml:trace contextRef="#ctx0" brushRef="#br3" timeOffset="119509.03">31886 16255 40719 0,'-13'-4'1792'0,"4"3"384"0,1 1-1728 0,8 0-448 0,-9 1 0 0,9-1 0 0,-10 3 0 0,1 2 0 16,0 2 0-16,-2 3 0 0,-3 1 0 0,-2 9 0 15,-3 3 0-15,-1 8 0 0,-3 4 592 0,-2 7 96 16,-4 3 16-16,0 0 0 0,1-3-48 0,-1-7 0 16,0-3 0-16,3 0 0 0,2-2-144 0,1 0-48 15,1-4 0-15,3 0 0 0,0-1-288 0,4-3-176 16,0 1 192-16,4-3-192 0,2-3 0 0,2-3-144 15,2-4-16-15,5-10 0 16,0 0-2448-16,0 0-480 0,0 0-112 0</inkml:trace>
  <inkml:trace contextRef="#ctx0" brushRef="#br3" timeOffset="119750.31">31337 16357 32255 0,'0'0'1424'0,"-7"-1"304"0,7 1-1392 0,0 0-336 0,0 0 0 0,0 0 0 16,7 14 3344-16,5 0 608 0,3 2 112 0,3 2 32 16,4 3-3456-16,-1 3-640 0,0 0-192 0,2 1-16 15,2 3 208-15,1-2 240 0,0-3-48 0,0 1-16 16,0-4 160-16,-1 3 48 0,-3-5 0 0,-1 0 0 16,-1-1-224-16,-4 0-32 0,-2-1-128 0,-1-3 192 15,0-2-192-15,2 2 0 0,5 0 0 0,-2-1-160 31,-2-1-1856-31,1-4-368 0,-2-1-80 0,1-4-16592 0</inkml:trace>
  <inkml:trace contextRef="#ctx0" brushRef="#br3" timeOffset="120141.8">31774 15559 33167 0,'0'0'2944'0,"0"0"-2352"16,0 0-464-16,0 0-128 0,3 13 1920 0,3 3 352 16,6 1 80-16,2-2 16 0,2 4-1760 0,2 0-352 15,1 2-64-15,1 4 0 0,4 2 384 0,2 7 64 16,3 8 32-16,6 5 0 0,7 2 32 0,2 1 16 0,2-2 0 0,-3-2 0 15,-3-7-352-15,-2-4-80 0,-4-5-16 0,-3 0 0 16,-2-3-272-16,-3 3 0 0,-2 0-128 0,0 6 128 16,-2 4 160-16,0 0 128 0,-1 2 32 0,-4 0 0 15,-4 0-160-15,-2-5-32 0,-5-1 0 0,-2-4 0 16,-4-2 48-16,-3 0 0 0,-6-2 0 0,-3-1 0 16,-3-1 32-16,-2 3 16 0,-3-3 0 0,-2 2 0 15,-1 0 160-15,-3-1 48 0,-3-1 0 0,-1-2 0 16,-1-1-432-16,-2-5-192 0,-3 1 0 0,-4-5 16 15,0-2-448-15,1-1-80 0,1-4-32 0,2-6-21648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5T18:59:03.9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20678 16862 58047 0,'-3'-14'5168'0,"1"-2"-4144"0,0 4-816 0,2 3-208 0,0 6-7072 0,0 0-1456 0,0 2-304 16,-2-5-48-16,-3-4 3136 0,-4-2 624 0,-4-3 128 0,-7 1 32 0,-2 2 4640 0,-5 2 944 0,-2-3 176 15,-2 4 32-15,-2-3 3200 0,-2 1 640 0,-1-1 128 0,-2 0 32 0,-2-1-1136 16,1-2-240-16,-1 2-32 0,1-2-16 0,2 4-2400 0,-1-2-496 0,1 1-80 0,-1 2-32 16,0 1-400-16,-7 2 0 109,-6-2 128-109,-5 3-128 0,-5 0 0 0,-7 2 0 0,-7 2 0 0,-2 1 0 0,1-2 0 0,-15 1 0 16,-17 0 0-16,-9 0 0 0,-5 0-160 0,-10-2 160 0,-7-2 0 0,-10-2-144 0,1 0 144 0,-10-2 0 0,-6 3 0 0,-4-2 0 0,0 0 0 0,5-3 0 0,12 2 0 0,-1 0 0 0,0 4 0 0,7-4 0 0,8 1 0 0,7 5 128 0,5 8-128 0,4 2 0 0,8 0 0 0,1 4 0 0,-4 9 0 0,1-3 0 0,3 2 0 0,1 1 0 0,0 3 0 0,-4 2 0 0,-4 3 0 0,-2 1 0 0,1-2 0 0,1 5 0 0,3-2 0 0,1 0 0 0,3 0 0 0,0-2 0 0,6-1 0 0,6-4 0 0,7-3 0 0,5-1 0 0,4 0 0 0,9-3 0 0,8-3 0 0,9-6 0 0,8 0 0 0,6-2 0 0,4-2 0 0,8 2 0 0,5-1 0 0,5 0 0 0,4 1 0 0,3-1 0 0,2 3 0 0,2 0 0 0,1 0 0 0,1-1 0 0,2 4 0 0,-1-6 128 0,3 4-128 0,-1-1 0 0,1 2 0 0,0-1 0 0,-1 2 0 0,-1-1 0 0,-1 3 0 0,1-4 0 0,-3 3 0 0,1 1 0 0,1-3 0 0,-1 1 0 0,-1-3 192 0,3 0 64 0,-1 0 0 0,3-2 16 0,0-3 224 0,3 0 32 0,-1 1 16 0,3-2 0 0,2 2-160 0,0-2-48 0,1 4 0 0,0-2 0 0,1 4-336 0,-1 2 128 0,1 4-128 0,-1 1 0 0,-2 0 0 0,-2 4 0 0,-2 3 0 0,-1 5 0 0,-4-2 0 0,-3 5 0 0,-1 0 0 0,-4 1 0 0,-1-1 0 0,0 0 0 15,-1 5 0-15,0-3 0 16,2-4 0-16,0 5 0 0,-1 4 0 15,1-2 0-15,2 1 0 0,2-2 0 16,2 0 0-16,1 1 0 0,3 0 0 16,2-2 0-16,1-2 0 0,0 6 0 15,1-1 0-15,-1 5 0 16,0 2 0-16,-1 2 0 16,-2-1 0-16,-1 1 0 15,-1-1 0-15,-2 5 0 0,0 0 0 16,-4 1 0-16,0 1 0 0,-1-2 0 0,-1 0 0 0,0-3 0 0,1-1 0 0,1-3 0 0,3-7 0 15,1-4 0-15,3-3 0 0,2-5 0 0,1 1 0 0,2-6 0 0,0 0 0 16,2-3 128-16,2-1 144 0,-1-2 48 0,1-4 0 0,1 0 0 0,0-2-320 0,1-2 0 0,1 0 128 0,-1-2-128 16,1 2 0-16,-2-2 0 0,1 0 0 0,0 0 0 0,-2 0 0 0,1 1 0 15,-1-1 0-15,1 0 0 0,-1 0 0 16,1-1 0-16,0 1 0 0,4-2 0 0,0 0 0 0,3 0 0 0,2-2 0 16,3-1 0-16,5 4 160 0,1-1-32 0,4-2 0 15,3 4 0-15,3 0-128 16,5-3 128 15,2 3-128-31,2-1 128 16,1 1-128-1,-1 0 0-15,2 0 0 16,0-1 0-16,2 1 0 16,-2-1 0-16,1-2 0 15,2 2 0-15,0-5 0 16,5 0 128-16,2-3-128 0,3-1 128 0,4 0-128 15,4-2 0-15,2-3 0 0,7 1 0 0,3-2 240 0,13-2 16 16,10-5 0-16,1 5 0 0,2 2-256 16,-2 0 0-16,2 6 0 0,3-1-160 15,0 3 160-15,4 5 0 16,4 0 0-16,-2 7 0 16,-2 2 0-16,-2 3 0 15,1 1 0-15,3-1 0 16,6 4 0-1,1-1 0-15,2 4 0 16,2-3 0 0,7-1 0-16,0 0 0 0,1 2 0 0,-7-2-128 0,-4-4 128 15,12 0 0-15,8 1 0 0,2-5 0 0,-2-3 0 0,-3-1 0 0,-3 0 0 0,1-1 0 0,-2-3 0 0,1 2 0 0,0-2 0 16,-1 1 0-16,-1 1 0 0,-2 1 0 0,0 2 0 0,-2 1 0 16,-1-4 0-16,0 1 0 15,-1 4 0-15,-1-3 0 0,0-2 0 0,-3 4 0 16,-3 1 0-16,-2-3 0 0,-1 0 0 0,-4-3 0 0,-2 6 0 0,-6-6 0 15,-4 1 0-15,-7-5 0 0,-5 0 0 0,-5 1 0 0,-1 0 0 16,-4 0 0-16,-2-2 0 0,-3 0 0 0,-2-2 0 16,-2 1 0-16,-2 2 0 0,-1-2 0 0,-3 3 0 0,0-1 144 15,-2 0-144-15,-3 1 160 16,-3 0-160 0,-3 1 0-16,-2 0 0 15,-4-1-176-15,1 1 176 16,-6 1 0-1,-2 1 0-15,1-2 0 16,0 0 0-16,-2-2 0 16,-4 1 128-16,-6 1-128 15,-4 2 0 1,-6-5 0-16,-3 3 0 16,-5 2-128-16,-4-4 128 0,-3 1 0 15,-1 2 128-15,-4-2-128 0,-2 0 128 0,-1 0-128 16,-2-3 128-16,-2-1-128 0,-1 0 128 15,1 1-128 1,-1-1 128-16,1-1-128 0,0 1 144 0,3 2-144 16,-1 0 192-16,1-2-192 15,1 0 0 1,1-3 0-16,0 1 0 16,0 0 0-1,1-2 128-15,0-3-128 16,1-1 0-16,-1 0 0 15,0-3 0-15,1-1 0 0,1-2 0 0,-2-1 0 0,1-3 304 0,0-4-48 16,1-3-16-16,-2-3 0 16,-2-5-96-16,1-2-16 0,0-3 0 0,-1 1 0 15,0-3-128-15,1 0 0 16,1-2 0-16,2-4 0 16,-1 8 0-16,1-5 0 0,1-2 0 15,-2 2 0-15,2 5 0 0,-2 2 0 16,0 0 0-16,-1 2 0 0,0 1 0 0,-1 2 0 15,-1 2 0-15,-2 2 0 0,1 8 0 0,-2-2 0 16,-3 1-160-16,-2-1 160 0,1 3 0 0,-4 2 0 16,1 1 0-16,0 0 0 0,-1-1 0 0,1 2 0 0,2-2 0 15,2-2 0-15,1 2 0 0,3 0 0 16,2-1 0-16,1 4 0 0,3 1 0 0,-1 0 0 16,1 3 0-1,1 0 0-15,-1 3 0 0,0 0 0 16,0 1 0-16,-2 3 0 15,0 4 0-15,-1 0 0 16,-3 4 0-16,0 0 0 0,-5 4 0 16,-2 2 0-16,-4 0-160 0,-2 2 160 15,-3 2 0-15,-3 0 0 0,-4-2 0 16,-1 2 0-16,-1-2 0 0,-1 1 0 0,2-2 0 0,-1 0 0 0,2 1 0 16,1-4 0-16,3 2 0 0,-1-1 0 15,-1 2 0-15,-1-3 0 0,0 2 0 16,-3 2 0-1,2 0 0-15,-6 2 0 16,-9 6 0-16,-9 1 0 16,-9 3-128-16,-11 2 128 15,-5 4 0-15,-12 2 0 16,-12 3 0-16,-13-1 0 16,-12 5 0-16,-13 1 0 15,-14 0 0-15,-22-1-176 16,-20 0 48-16,-36-11 0 0</inkml:trace>
  <inkml:trace contextRef="#ctx0" brushRef="#br0" timeOffset="1">30514 3018 17503 0,'5'-3'1552'0,"-1"-2"-1232"15,0 3-320-15,-3 0 0 0,0 1 768 0,0-2 80 0,3 1 32 0,1-4 0 16,3-2 208-16,-1 0 64 0,-1 0 0 0,-1-1 0 0,-2 6 0 0,-3-3 0 0,0 2 0 15,-2 1 0-15,0 3-224 0,-1 0-32 0,1 3-16 0,-2-2 0 0,2 2-288 0,-1 0-48 16,2 1-16-16,-1 1 0 0,-1-1-256 0,1-1-48 0,0 2-16 0,0 2 0 0,-2 0-48 0,-2 2-16 16,0 0 0-16,-2 1 0 0,0 3 592 0,-3 3 112 0,-3 0 32 0,-2 5 0 406,-3 1-608-406,-2 4-112 0,-1-1-32 0,-1 3 0 0,-1 4 272 0,-1-1 48 0,-1 4 16 0,2-2 0 0,0 1-192 0,1-2-32 0,0 3-16 0,1-1 0 0,1 1-96 0,0 3-128 0,0 3 176 0,1 0-176 0,1 3 0 0,-1-2 0 0,0 5 0 0,0-2 0 0,-1-2 0 0,1-2 0 0,1 1 0 0,-2 1 0 0,-2-3 128 0,0 3-128 0,-1-1 0 0,0 1 0 0,-2 2 368 0,-3 2 16 0,1 0 0 0,-2-3 0 0,0 1-384 0,2-4 128 0,-2-3-128 0,2-1 0 0,3-1 288 0,0 1-16 0,2-2 0 0,1-3 0 0,2-1-128 0,1-1-16 0,2 0-128 0,0-4 192 0,2-1-192 0,0 0 0 0,1-3 0 0,1-2 0 0,2-2 0 0,-2-4 128 0,3 1-128 0,-1-3 0 0,0-2 128 0,-1 0-128 0,2-1 176 0,-2-2-176 0,-1-1 320 0,2 0-32 0,-1-3-16 0,-1 1 0 0,2-2-272 0,0-2 0 0,-1 1 0 0,1-2 0 0,-2 1 320 0,2-2-32 0,1-1-16 16,1-1 0-16,2 1-144 0,1-3-128 0,1-1 192 0,0 1-192 0,1 0 240 0,3-4-64 0,0 0-16 0,1-2 0 0,1 0 0 0,0-3 0 0,3-1 0 0,-2-2 0 0,2 0-160 0,1-3 0 0,0-2 0 0,0 0 0 0,-1-2 0 0,-1-2 0 0,1 4 128 0,-1-6-128 0,-2 2 0 0,-1 1 0 0,0 0 0 0,-1 1 0 0,-1 0 0 0,1 2 0 0,-1 2 0 0,0 1 0 0,2 2 0 0,-1-1 0 0,1 3 0 0,1 0 0 0,1 0 0 0,0 1 0 0,2 1 0 0,0-2 0 0,-1 4 0 0,2 0 0 15,-1 2 0-15,1 4 0 0,0-3 0 0,0 5 0 0,-2 0 0 0,1 4 0 0,-1 4 0 0,-1 0 0 0,1 5 0 0,-2 3 0 0,-1 8 0 0,0-1 0 0,0 6-144 0,-1 2 144 0,-1 6 0 0,1 1 0 0,-1 1 0 16,-1-1 0-16,2 0 0 0,0 0 0 0,-1 1 0 0,2-2 0 0,0-3 0 0,2 1 0 0,0-3 0 0,1-3 0 0,-1 1 0 0,2-1 0 0,0-3 0 0,-1-2 0 0,1-1 0 0,0-3 0 0,-1 0 0 0,0-1 0 15,1-3 0-15,-2 1 0 0,2-3 0 0,-1 0 0 0,1 1 0 0,0-1 0 0,1-4 0 0,0 2 0 0,1-3 0 0,1 1 0 0,1-5 0 0,2-1 0 0,0-1 304 0,2-4 16 0,3-2 0 0,1-6 0 0,4-2 208 0,2-2 48 0,1-5 16 16,5-3 0-16,0 0-352 0,2-1-80 0,1-2-16 0,3-4 0 0,2 1-144 0,1 0 0 0,0-1 0 0,0 3 0 0,2 1 0 0,-3 2 0 0,-4 4-128 0,-3 1 128 31,1 5-528-31,-4 1-48 0,-4 7 0 0,-3 5-22064 0</inkml:trace>
  <inkml:trace contextRef="#ctx0" brushRef="#br0" timeOffset="2">29947 8057 13935 0,'2'-6'304'0,"0"3"64"0,0-1 16 0,-1 1 0 16,0 3-384-16,1-2 0 0,-2 2 0 0,1-1 0 0,0-2 1232 0,2 1 176 0,-2 1 16 0,1-4 16 0,0 3 224 0,-1-1 32 0,-1 3 16 0,1-3 0 0,-1 3 256 0,-1-2 48 0,0 4 16 0,-1-2 0 0,0 3-224 0,-1-2-32 0,1 1-16 0,-1 5 0 0,1-4-928 0,-2 3-192 0,1 3-48 0,-2 1 0 16,-2 2-400-16,0 2-192 15,0 1 160-15,-2 5-160 0,-1-2 192 0,-1 4-48 16,-1 4-16-16,-1 3 0 0,0 3 128 15,-1 1 0-15,0 2 16 16,0 1 0-16,0 1-96 0,2-5-32 0,0 3 0 0,3-4 0 16,1-2-144-16,2-2 0 0,1 2 0 0,3-6 128 0,-1 2-128 0,2-6 0 15,2-1 0-15,0-2 0 0,4 0 0 0,-1 0 0 0,2-3 0 0,2-3 0 16,-1-2 0-16,3 0 0 0,0-3 0 0,0-2 0 16,2 1 128-16,0-4-128 0,3-2 192 0,-1-2-64 15,1 0 0-15,-1 1 0 0,3-6 0 0,0 0 0 16,0-1-128-16,2-2 0 0,1 1 0 0,-1-4 0 15,1 1 256-15,-1 0-16 0,-2-2-16 0,-2 1 0 0,-2 1-224 16,-1-1 0-16,-3 2 128 0,0 0-128 0,-2 0 160 16,0-2-16-16,-2 1 0 15,-2 2 0-15,0 2 48 16,-2-1 0-16,0 3 0 16,-3 0 0-16,-1 0-192 0,-2 2 0 0,0 4 0 15,-3-2 0-15,-2 1 0 0,-2 3-176 16,-3 0 48-16,-1 3 0 0,-2 1 128 15,0 2 128-15,-1 0-128 0,-2 0 176 16,-1 2-176-16,-2 3 0 0,1-1 0 0,-1 2 0 16,1-2 192-16,1 2 0 0,-2 1 0 0,3-2 0 0,0 0-192 0,0 0 0 15,3 0 0-15,-1-1 0 16,3-4 0 0,1 2 0-16,3-3 0 15,3-4 0-15,4 1-832 16,4-5-112-16</inkml:trace>
  <inkml:trace contextRef="#ctx0" brushRef="#br0" timeOffset="3">24618 9675 12895 0,'-1'-3'1152'15,"0"0"-928"-15,2 3-224 0,0-3 0 0,1 3 544 0,-1-2 64 0,0-2 16 0,0 0 0 0,2-2-112 0,1 0 0 0,-3 0-16 0,0 0 0 0,0-1 784 0,-1 4 144 16,-1 0 48-16,-1 2 0 0,-1-1 544 0,-1 2 112 0,-1 0 32 0,-1 0 0 0,0 2-400 0,-1-1-80 0,-2 3-16 0,0 1 0 0,0-1-432 0,-3 2-80 0,1 0-32 0,-1 0 0 0,1 2-608 0,-2 0-112 0,0 1-16 0,0-2-16 0,1 3-80 0,0 1-16 0,1-1 0 0,-2 0 0 0,2 3-272 0,1-1 0 16,2 2 128-16,-2 0-128 0,1 2 128 0,2 1-128 0,2-5 192 0,0 4-192 0,1 0 128 0,1-1-128 0,2 1 0 0,1 0 0 0,3-2 0 0,-1 0 0 0,3 0 0 0,3 1 0 0,-1-3 0 15,2 1 0-15,2-2 0 0,0 1 0 0,-1 0 0 0,2-3 0 0,2 4 0 0,1-4 0 0,1 4 0 0,0-3 0 0,0 0 0 0,1-2 0 0,0-2 0 0,2 2 0 0,0-4 0 0,0 0 0 0,0-2 0 16,-1 0 0-16,1-2 0 0,-3 0 0 0,1-2 192 0,-3 0-64 0,1 0 0 0,-3-4-128 0,1 2 128 0,-1-2-128 15,-1-3 0-15,-2 2 0 0,-1 1 0 0,0-4 0 0,-1-1 0 16,-2 0 0-16,0-2 128 16,-1-2-128-16,-1 2 0 15,0-2 0 1,-2 1 0 0,0-2 0-16,-1 1 0 15,-1 3 0-15,1 0 0 0,-2 0 0 0,-2 4 0 16,0-2 0-16,1 4 160 15,-1 0-160-15,-1 2 128 0,1-2-128 0,-1 3 288 16,0 0-32-16,-1 0 0 0,0 3 0 0,0-4-80 0,-3 4-32 16,2 0 0-16,-3 0 0 0,-1 4-16 0,0-4-128 15,-2 4 192-15,0 1-64 0,0-2-128 16,-2 4 0-16,2-1 0 0,-2 0 0 16,0 0 0-16,0 0 0 0,0 0 0 15,-1 4 0-15,0 0 0 16,0 0 0-1,-1-1 0 1,0 3 0 0,-2-1 0-1,0 4 0-15,0-2 0 16,-1-1 0 0,0 1-176-16,2 0 48 0,-2-1 0 15,2-2 0-15,4-4-480 0,1 0-96 16</inkml:trace>
  <inkml:trace contextRef="#ctx0" brushRef="#br0" timeOffset="4">23451 12236 13823 0,'0'0'1216'0,"0"-3"-960"0,0 3-256 0,0-2 0 15,0 2 272-15,0 0 16 0,0-1 0 0,0 1 0 0,0-4 1472 0,0 2 288 0,1-2 64 16,-1 4 16-16,0 0-1088 0,0 0-208 0,17-19-64 16,-13 14 0-16,1 0-768 0,0-1 0 0,0 4-144 0,-1-4 16 15,1 3 512-15,-3-1 96 0,1 2 32 0,-2 1 0 0,-1 1 1408 0,0 0 304 0,-1 0 48 16,0 0 16-16,-2 0-688 0,1 0-144 0,-2 0-32 0,0 1 0 0,1-1-928 0,-2 1-192 0,-2 0-48 0,1-1 0 0,0 0 0 15,-1 0 0-15,-2 0 0 0,0-1 0 0,1 1 0 0,-1-1 0 0,0 0 0 0,1 1 0 0,0 0-48 0,0-3-16 0,-2 3 0 16,0 0 0-16,0 3-192 0,-1-3 0 16,0 2 0-16,0 2 0 0,-1 2 0 0,1-2 0 0,0 2 0 0,0 0 0 0,1-2 0 0,-1 2 0 0,-1 0 0 0,-1 0 0 0,0 1 0 15,-2-1 0-15,-1 0 0 0,0 0 0 0,-3 0 240 0,1-1 0 0,-1 1 0 0,2-1 0 0,-1 2 32 0,2-4 16 0,3 0 0 16,0-2 0-16,4 1-160 0,0-2-128 0,1 2 192 0,4-2-192 0,0 1 176 0,1-1-176 0,1 1 160 16,1 2-160-16,-1-3 0 0,2 3 0 0,0 0 0 0,0-2 0 0,0 4 0 0,-1-1 0 0,1-1 0 15,-1 2 0-15,-2 3 0 0,2-4 0 0,-1 0 0 0,0 3 0 0,1-4 0 0,1 4 0 16,0-6 0-16,3 4 0 0,-2-4 0 0,1-1 0 0,2 2 0 0,-1-2 0 0,2-2 0 15,-2 1 0-15,1-2 0 0,0 1 0 0,1 1 0 0,-3-2 0 0,2 1 0 16,0 0 0-16,-2 0 192 0,0 1-48 16,0 1-16-16,-1 0 0 0,-1-3 0 0,0 3 0 15,0-2 0-15,-3 0 0 0,1 0-400 0,0-2-96 0,-2-2-16 0,0-4-20096 0</inkml:trace>
  <inkml:trace contextRef="#ctx0" brushRef="#br0" timeOffset="5">23435 12240 21183 0,'1'-7'1888'0,"-1"4"-1504"16,0 0-384-16,0 2 0 0,0 1 528 0,-1 0 48 0,0-2 0 0,0-1 0 0,-2-1 288 0,1 1 64 0,-2 0 16 0,0 1 0 0,2 2-304 0,1-1-64 15,1-2-16-15,0 3 0 0,0 0-432 0,1 0-128 0,0-2 0 16,0 0 0-16,-1 2 304 0,0 0-48 0,0 0-16 0,0 0 0 0,0 0 784 15,0 0 144-15,0 0 48 0,0 0 0 0,0 0 240 0,-26 0 48 0,16 0 16 16,1 4 0-16,-4 0-784 0,0 1-160 0,-2 1-16 0,0-2-16 16,0 2-288-16,1 0-48 109,2-2-16-109,1-2 0 0,0 4-192 16,2-4 0-16,2 0 0 0,-1-1 0 0,2 2 0 0,-1-1 0 0,-1 2 0 15,1 2 0-15,-1-3 0 0,0 3 0 0,0-3 0 0,1 4 0 0,0-1 176 0,-1 0-176 16,1-2 192-16,-1 2-192 0,0 0 240 0,-2 0-64 0,0 0-16 0,-3 1 0 0,1 0-160 0,-1 2 0 0,0-3 0 0,1 0 0 0,-1 2 160 0,4-2-160 0,0-3 192 16,1 0-192-16,5-1 352 0,0 2-32 0,2-4-16 0,2 0 0 0,1 0-48 0,-1 0-16 15,1 0 0-15,1-2 0 0,-1 2-240 0,-1 0 0 0,-1 0 0 0,0 0 0 16,0 0 0-16,0 0 0 0,0 0 0 0,0 0 0 0,20 2 0 0,-17 1 0 0,2-3 0 0,-2 1 0 0,3 1 128 15,1-1 16-15,0 2 16 0,2-3 0 0,1 2-160 0,1-2 0 0,2 0 0 0,1 0 0 0,1 0 0 16,0-2 0-16,1-1 0 0,0 2 0 0,1-2 0 16,0-2 0-16,0 1 0 0,-3 0 0 15,0 2 0 1,0-1 128 0,-3 2-128-16,1-1 0 15,-1 2 128-15,-1 0-128 16,1 0 0-1,-1 0 128 1,-1 2-128-16,1 2 0 16,-2-2 144-16,0 2-144 15,0 2 128 1,-1-2-128-16,0-1 128 16,-1 2-128-16,3 3 0 0,-1-2 0 15,1 3 0-15,1-3 0 16,0 1 0-16,-1 2 0 15,-1 1 0-15,1-2-192 0,-3 0 192 16,-1 2 0-16,0 1 0 0,-1-1 0 16,-1 0 0-16,-1-2 0 15,0 2 0-15,-1 0 0 0,2-1 0 0,-3-2 128 16,1 2-128-16,-2-2 176 16,1 2-176-16,0-3 0 0,-1 0 0 0,-1 2 0 0,2-2 0 15,-2 3 0-15,1-3 0 16,-2 1 0-16,1 2 0 0,-1-2 0 0,-1 2 0 0,1 0 0 15,-1-2 0-15,0 2 0 0,1-3 0 16,-1 1-176-16,-1 2 176 16,-1-3 0-16,1 0 0 15,-1 0 0-15,-1 1 0 0,1-2 128 16,-1 0-128-16,-1 1 176 16,1 0 64-16,-2-2 16 0,2-1 0 15,-2 1 0-15,2 1-256 0,-2-1 0 16,1-1 0-16,-1 2 0 0,-1-1 0 0,0-1 0 15,-1 1 0-15,0 1 0 0,0 2 0 16,0-4 0 0,-1 3 0-16,1-3 0 0,1 1 0 0,1-1 0 15,-1 0 0-15,0 1 0 16,1-4 0-16,0 0 0 16,0 2 0-16,-1-2 0 0,1 0 0 0,-1-2 0 15,1 2 0-15,0-4 0 0,0 1 0 16,0 0 0-16,-1-1 0 0,2-2 0 15,0 0 0-15,1-1 0 16,1 1 0-16,0-4 0 0,-1 2 0 0,1-2 0 16,1 1 0-16,0 2 0 0,0-4 0 15,0 3 176-15,0 0-48 16,2 1-128-16,0 4 192 16,0-1-192-16,1-2 192 0,0-3-192 0,2 5 0 15,0-3 0-15,0 2 0 16,2-2 0-16,2-2 128 15,0 0-128 1,2-2 0-16,0 0 0 0,3 0 0 16,-1-1 0-16,2-1 0 15,1-2 0-15,2-1 0 0,0 0 0 16,0-2 0-16,0 0 0 0,1 0 0 0,-3 2 0 0,1-3 0 0,-2 1 0 0,1-1 0 16,-1 3 0-16,-2-3 0 0,0 3 0 0,2-2 0 0,-1 2 0 0,0 2 0 0,-2-2 0 0,2 4 0 15,-2-4 0-15,2 3 0 0,-1-2 0 16,1 3 0-16,1-2 0 0,0 5 0 0,0-4 0 15,0 1 0-15,1 2 0 16,-1-5 0-16,1 3 0 16,0-2 0-16,0-1 0 15,-1-1 0 1,0 3 0-16,-1-4 0 16,-2 5-144-16,-1-4 144 15,0 0-192-15,-1 1-512 0,-1-1-96 16,0 0-32-16,-3 1-12944 0,-1-1-2608 15</inkml:trace>
  <inkml:trace contextRef="#ctx0" brushRef="#br0" timeOffset="6">22942 14759 14735 0,'3'-9'1312'0,"1"3"-1056"16,-3 2-256-16,-1 2 0 0,3 2 192 0,-3-2 0 0,1 0-16 0,0-4 0 15,1-2 112-15,-4 3 32 0,0 4 0 0,-3 1 0 0,-1 4 2048 16,-2 0 400-16,1 2 96 0,-2 2 16 0,1 2-128 0,0 0 0 0,0-1-16 16,1 1 0-16,1 0-1168 0,1-2-224 0,3 0-64 0,-1-2 0 0,4 0-688 15,1 0-144-15,3-2-16 0,-2 2-16 0,1 3-32 0,0-2 0 0,0 4 0 16,-3 3 0-16,-1 1-208 0,-3 1-48 0,-2 6-128 0,-2 2 192 31,-3 3-192-31,-1 1 176 0,-3 2-176 0,1 1 160 16,-1 0-160-16,-1-3 0 0,0 1 0 0,2-1 0 0,2-2 0 0,-2-4 0 0,3-3 0 0,2-1 0 0,2-5 0 15,-1 0 0-15,2-4 0 0,0-3 0 0,3-2-384 0,1-4-48 0,1 0-16 0,0-3 0 16,1 0-656-16,1-3-144 0,1-1-32 0,2-3-10752 0,0 1-2176 0</inkml:trace>
  <inkml:trace contextRef="#ctx0" brushRef="#br0" timeOffset="7">23277 14782 43311 0,'-6'0'1920'0,"1"0"384"0,0 0-1840 16,2 0-464-16,3 3 0 0,0-3 0 0,0 2 0 0,-1-1 0 0,-3 4 0 0,1-1 0 0,-2 3-208 0,-4 2 64 0,0 0 16 0,-2 2 0 0,0 0 128 16,-1 3 0-16,-2 2 0 0,-3 2 0 0,1 3 0 0,-3 3 0 0,2 0 128 0,0 1-128 0,2-1 192 0,1 0-48 0,4-3 0 0,3-1 0 0,3-4-144 0,2-1 0 0,3 1 0 15,1-3 0-15,3 0 0 0,0-3 0 0,4-1 0 0,0 1 0 0,2-2 0 94,0-2 0-94,2 2 0 0,0-2 0 0,2 3 0 0,-2-3 0 0,2-1 0 0,0 0 0 0,1 1 0 0,0-2 0 0,3-2 0 0,-2-2 0 0,0 0 0 0,-1-2 0 0,-1-2 0 16,0-2 0-16,2 0 0 0,-1-3 0 0,0-1 0 0,1 0 0 0,-3 0 0 15,1-2 0-15,-2-3 0 0,-1 1 0 0,-2 2 0 0,0-3 0 0,-2 2 0 0,0-3 0 0,-2-1 0 16,-2-1 240-16,-1 2-48 0,-1-5 0 0,-2 2 0 0,-3 2 0 0,2 1 0 0,-3-1 0 0,-1 3 48 16,-1-2 0-16,-3 4 0 0,2-1 0 0,-2 3 0 0,-1 0 0 0,1 2 0 15,-3 0 0-15,3 0-240 0,-1 1 0 0,1-1 128 0,-2 3-128 0,1-1 144 0,0-1-16 16,1 1 0-16,0 0 0 0,-1 2-128 0,1-2 0 0,2 1 144 0,-1 2-144 0,1-1 0 0,-2-2 0 0,3 2 0 15,-2-2-128-15,2 0-256 0,0-1-32 0,0 1-16 0,1-4 0 0,0 4-560 0,1-2-112 0,2 1-32 0,-1 1-17872 16</inkml:trace>
  <inkml:trace contextRef="#ctx0" brushRef="#br0" timeOffset="8">28703 12457 21183 0,'2'-5'1888'0,"1"0"-1504"0,-2 3-384 0,0-1 0 0,0 2 720 0,1-1 80 0,0-2 16 0,2-5 0 0,1-1 336 0,0-2 64 0,0 2 0 0,-2-2 16 16,-1 2 48-16,0 4 0 0,-1-3 0 0,1 2 0 0,0 1-400 0,-1-1-80 0,1 4-16 0,-1-2 0 0,1 1-608 0,1 2-176 0,-2 0 0 0,0 0 0 0,-1 2 128 0,-1 0-128 0,0 2 160 0,-2 2-160 0,0-2 752 0,-4 2 48 0,2 2 16 0,-2 2 0 0,1 3-256 0,-3-1-48 0,1 0-16 16,-2 0 0-16,0 2-176 0,0 0-16 0,1 2-16 0,-1 1 0 0,2-3-160 15,-1 0-128-15,0 5 144 0,2-5-144 0,0 2 0 0,-1 0 0 16,2 0 0-16,0 1 0 15,0-2 0-15,1 2 0 0,0-1 0 0,1 2 0 0,0 0 0 16,2 1 0-16,-1-1 0 0,1 0 0 0,1 1 0 0,-1-3 128 0,2 2-128 16,0-3 0-16,0 0 0 0,0 0 0 0,2-1 128 0,0 1-128 15,2-4 0-15,-2-2 0 0,2 2 0 16,0-1 0-16,-1 1 0 0,1-1 0 0,1 0 0 0,-1 2 0 16,1-2 0-16,-2 1 0 0,2 1 0 0,0-4 0 0,1 4 0 15,2-3 0-15,-2 2 128 0,3-3-128 0,-1 0 192 16,1-2-16-16,2 0 0 0,-1-2 0 15,2-2-176-15,0 0 0 0,0-2 0 0,-1 0 0 16,3-1 0-16,-2-3 160 0,0-1-160 0,-1 2 160 0,2 2-160 16,-2-5 0-16,1 0 0 0,-1 1 0 0,1-1 0 0,-1 0 0 15,0-2 0-15,-1 2 0 0,0 0 0 16,-2 0 0-16,0-1 0 16,-1 2 0-16,-1 0 0 15,-1-1 192 1,-1 0-192-16,-2 2 192 15,1 0-192-15,-2-3 128 0,-1 3-128 16,0-1 128-16,0 1-128 0,0-1 0 16,-1 1 0-16,-2-2 128 0,2 0-128 0,-1 2 0 15,-1 0 0-15,0 0 0 0,-1-1 0 16,-1 4 0-16,0-1 0 0,-1 2 0 0,0-1 0 0,-3 2 0 0,0 1 0 16,-1 0 0-16,-1 0 0 0,0 0 0 15,-2 0 0-15,-1 1 0 16,-1 2 0-1,0-1 128-15,-1-1-128 0,0 2 128 16,0-1 128-16,0 2 0 16,0-2 16-16,1 2 0 15,0 0-128 1,0 0-16-16,1 0-128 16,0 0 192-16,2 2-192 15,-2-3 0-15,2 2 0 0,-1 1 0 16,1 0 0-16,-1 0 0 0,0 1 0 0,1-4 0 0,0 2-240 15,3-4 16-15,0 2 0 0,1-3-13216 0,2 0-2624 0</inkml:trace>
  <inkml:trace contextRef="#ctx0" brushRef="#br0" timeOffset="9">28735 14799 8287 0,'-6'-6'736'0,"1"0"-592"0,0 4-144 0,2-2 0 0,1 1 1760 0,1 3 320 0,-1 0 64 0,0-2 16 16,-3 1-176-16,-1-3-48 0,0 2 0 0,-2-1 0 0,2 2 320 0,1 1 64 0,0 0 16 0,1 0 0 0,2 1-672 0,0 2-128 0,-1-1-16 0,1-1-16 0,0 3-672 0,0-2-128 0,1 2-16 0,-2-1-16 0,2 0-112 0,-2 2-32 0,0-1 0 15,-1 2 0-15,0 0-160 0,-2 0-48 0,0 2 0 0,-1 2 0 0,-3 2-192 0,-1 3-128 0,-3 4 160 0,-1 0-160 0,1 1 240 63,-3 4-48-63,-4 4-16 0,0 4 0 0,-1 0-176 0,0 3 128 0,1 0-128 0,2-1 128 0,2 1 112 0,2-1 16 0,4-4 0 0,3 1 0 0,2-2-96 0,4-5-16 0,3 0 0 0,0-2 0 16,4-1-144-16,0-2 0 0,2 0 0 0,2-4 0 0,1 1 0 0,1-3 0 0,2 0 0 0,0 0 0 0,1-3 0 15,1-1 0-15,1 0 0 0,0-2 0 0,1 0 256 0,2-2 0 0,-1-2 16 0,1-3 0 0,-1 0-80 0,1 0-32 0,-1-3 0 0,1 0 0 16,-2-3-160-16,2 0 0 0,-1 0 0 0,0-2 0 0,-1-2 0 0,0 2 0 0,1-1 0 0,-2-1 0 0,0 3 0 0,-3-4 0 0,1-1 0 0,-2 1 0 15,-1 1 0-15,-1-2 0 0,0 0 0 0,-2-1 0 0,-1 0-144 0,-2 0 144 0,-1 1 0 0,-4 0 0 0,0 0 0 0,-4 0-128 0,0 2 128 0,-1-2 0 0,-2 3 0 0,-2-1 0 0,1 2 0 16,-4 1 0-16,1 4 0 0,-1-1 0 0,-2 2 0 0,1 0 0 0,-1 2 0 0,1 0 144 16,0 2-144-1,1 0 192-15,-1-1 80 16,2 4 32 0,-1-1 0-16,1-2 0 15,0 5-112 1,-2-4 0-1,2 3-16-15,-1-2 0 0,1 2-176 16,0-2 0 0,-2 1 144-1,2-1-144-15,1 2 0 16,-1 0 0-16,1-2 0 16,-1 2 128-16,0 0-128 0,0 0 144 0,-2 1-144 0,1-1 160 0,-2 0-160 15,0 0 0-15,-1 1 0 0,-1 2 0 16,1-3-128-1,1-1 128-15,-1 0-160 16,2-1 160 0,0-2-464-1,2-2 0-15,1-2 0 16,1-1 0 0,1-1-512-16,1-3-112 0,2-1 0 15,1-2-18576 1</inkml:trace>
  <inkml:trace contextRef="#ctx0" brushRef="#br0" timeOffset="10">32584 12274 24879 0,'3'-3'2208'0,"-2"0"-1760"16,2 1-448-16,-2 0 0 0,0 2 608 0,0 0 32 0,0-2 16 0,3-2 0 0,0-1 720 0,0 2 144 0,-1-1 16 0,0 0 16 0,-2 2-400 0,0 2-64 0,2 0-32 0,-3-3 0 0,1 3-304 16,0 0-64-16,-1 0-16 0,1 3 0 0,-2-3-352 0,0 2-80 0,-1 2-16 0,2-4 0 15,0 0 160-15,-15 18 16 0,8-8 16 0,-1 0 0 0,-2 5-112 0,-1 1-32 16,0 3 0-16,-2 0 0 0,2 1-16 31,0 1 0-31,0 4 0 0,0 1 0 0,1-1-96 0,0 1-32 16,1-2 0-16,1 2 0 0,-1-1-128 0,2-3 0 0,-1 1-192 0,1-4 192 0,1 2-128 15,1-2 128-15,0 1 0 0,1-2 0 0,0 0 0 0,1-1 0 0,1 0 0 0,0 1 0 0,1-5-144 0,-1-1 144 16,2 2 0-16,-1-2 0 0,1-2-480 0,0 1 16 0,1-3 0 0,-1-2 0 0,2-2-896 0,-1-2-176 0</inkml:trace>
  <inkml:trace contextRef="#ctx0" brushRef="#br0" timeOffset="11">33025 12242 16575 0,'0'-6'1472'0,"1"3"-1168"0,0 0-304 0,-1 3 0 0,1-3 528 0,1 2 48 0,-1-1 16 0,0-5 0 16,1-2-240-16,0 0-48 0,-1 1-16 0,0 2 0 15,-1 0-288-15,-1 0 128 0,0 2-128 0,-2 2 0 0,1-1 1664 16,-1 2 208-16,-2 1 48 0,0 0 16 0,0 0 80 16,-2 1 16-16,0 2 0 0,-1-1 0 0,0 2-368 0,-2 0-80 15,0 2-16-15,1 0 0 0,-2 3-992 0,1 1-208 16,1-1-48-1,1 4 0-15,-2 3-320 0,1 0 144 0,-1 2-144 0,2 2 0 0,-1 1 0 0,0 2 0 16,-1-1 0-16,2 0 0 16,-1 3 0-16,0-3 0 15,2 0 0 1,1 2 0-16,0-3 0 16,1-1 0-1,2 1 0 1,1-5 0-1,2 0 0-15,0-3 0 16,2 0 0-16,1-2 0 16,2-1 0-16,0-4 0 15,1 1 0-15,0-2 0 16,1-1 0-16,2-1 0 0,0-3 0 16,1-2 0-1,1 1 0-15,0-3 0 16,1-2 0-16,1 1 0 15,-1-1 0 1,2-1 0-16,-2 0 0 16,0-1 0-16,2 0 0 15,-2-4 160-15,1 0-160 16,-1-1 192-16,-1 0 144 16,2-3 48-16,-1 1 0 15,0-1 0-15,-1 0-112 0,-1-3-16 16,1 0 0-16,1 1 0 0,-3-2-256 15,0 2 0-15,0-1 0 16,-2-1 0-16,1 2 0 16,-2-1 0-16,0 2 0 0,-2-2 0 15,-2 1 0-15,-1 4 0 0,-2-1-128 16,-1 5 128 0,-3 1 0-16,-1-1 0 15,-2 3 0-15,-2 2 0 16,-1 2 0-16,-1-1 160 0,-3 4-160 15,-2-2 192-15,-2 2 0 16,-1 0 16-16,-1 0 0 0,1 0 0 0,2-3-448 0,-2 3-80 16,2-1-32-16</inkml:trace>
  <inkml:trace contextRef="#ctx0" brushRef="#br0" timeOffset="12">32556 14885 21183 0,'-3'-3'1888'0,"1"0"-1504"0,1 3-384 0,1 0 0 0,1-3 176 0,-1 3-48 0,-1-4 0 0,0-2 0 0,-1 1 128 0,0-2 32 0,1 1 0 16,1-1 0-16,0 4 816 0,0 0 176 0,1 0 16 0,0 3 16 0,0-3 704 0,2 2 144 0,-2 1 16 0,-1 1 16 0,1 2-656 0,-1-2-144 0,0 4-32 0,0-5 0 0,0 0-592 0,0 22-112 0,-1-12-16 0,-1 2-16 0,0 4-112 0,-1-1-32 0,0 5 0 0,1 2 0 0,-2 3-240 0,0 1-48 0,0-1-16 0,0 1 0 0,-1 0-176 15,-2 1 160-15,2-2-160 0,-1-2 160 0,1 4-160 0,0-5 160 0,2-2-160 16,-1 1 160-16,1-1-160 0,1-1 0 16,0-3 0-16,0-3 0 15,0 0-384-15,2-1-48 0,-1-2-16 16,1 1 0-16,0-4-832 0,0 0-192 0,1-1-16 15,0 0-16-15</inkml:trace>
  <inkml:trace contextRef="#ctx0" brushRef="#br0" timeOffset="13">32868 14845 3071 0,'1'-4'0'0,"1"1"0"0,-1 0 6048 0,1 3 1216 0,-1 0 240 0,0 0 48 15,2-2-4432-15,-1 1-896 0,3-3-176 0,1-1-48 0,2 1-896 0,-1 0-176 0,1 2-32 0,0 0-16 16,0 0-368-16,0 2-64 0,0-2 0 0,-1 2-16 0,2-3-48 0,-2 2-16 0,3 1 0 0,0 0 0 0,0-2-144 0,0 0-32 0,0 2 0 0,0 0 0 16,-1 4-192-16,1-3 0 0,-1 4 0 0,0-1 0 0,-2 2 0 0,2 3 144 15,-1-2-144-15,0 6 128 0,-2-5-128 0,0 3 0 16,2 1-192-16,-3 1 192 15,-1 0 0-15,0-1 0 282,-1 0 0-267,-2 2 192-15,0-2-64 0,-1 1 0 0,-1-1 0 0,0 0 0 16,-2-1-128-16,-1 2 0 0,1-1 0 0,-2 3 0 0,-1-3 0 0,-2 4 0 16,1-2 0-16,-3 1 0 0,0-1 0 0,-2 0-176 0,-1 0 48 0,0 1 0 0,0-4 0 0,1 4 0 0,0-3 0 15,0-2 0-15,3 0 128 0,0 0 0 0,0-2 128 0,2-1-128 0,-1-1 128 0,2 0-128 0,0-2 128 0,0-2-128 0,0-2 0 16,1 0 0-16,-1-2 0 0,-1-2 0 0,0-2 0 0,1 0-192 0,-2-3 32 15,0 2 0-15,-2-3-48 0,1-3-16 0,-1 3 0 0,0-1 0 0,0 1 224 0,2 1 0 0,-1-1 0 0,2 1-144 16,1 3 144-16,-1 2 0 0,4 0 0 0,0 2 0 0,1-1 0 0,3 2 0 0,0-1 0 0,3 2 0 0,0-4 0 16,1 2 0-16,1 0 0 0,1 0 0 0,-1 2 0 0,3-3 0 0,-2 3 0 0,2-1 0 0,1 1 0 0,0-2 0 0,0-1 160 0,1 3-160 15,-1 0 256-15,2 3-64 0,0-1 0 0,1 2 0 0,-2 2 128 0,1 0 0 0,1 4 16 0,0 0 0 0,0 2 80 0,-1 1 16 0,2-1 0 16,-2 0 0-16,0-2-176 0,1 3-16 0,-1 0-16 0,-1 2 0 0,0-4-224 0,-1 4 128 0,0-3-128 0,-1-2 0 0,-2 3 0 16,1-3 0-16,-1-1 0 0,0 3 0 0,0-2 0 0,0-1 0 0,0 0 0 15,0-2 0-15,-1 2-160 0,0-3-128 0,0 4-32 0,2-4 0 0,-2 2-224 16,0 0-48-16,0-1-16 0,-1-1 0 0,1 0-48 0,-1 0-16 0,-1 0 0 15</inkml:trace>
  <inkml:trace contextRef="#ctx0" brushRef="#br0" timeOffset="14">32633 17320 8287 0,'3'-4'736'0,"0"-1"-592"0,-2 1-144 0,0 4 0 0,-1-2 384 15,0 1 32-15,3-2 16 0,-2-1 0 0,3-2 1808 0,-2 2 352 0,-1-2 80 0,1 4 16 0,-2 2 576 0,0 0 128 0,-2 2 32 16,1-2 0-16,0 4-1024 0,0 0-208 0,-1 1-32 0,0 2-16 0,1-1-1056 0,-2 0-224 0,1 3-32 15,-1 1-16-15,0 0-32 0,0-1 0 0,-1 2 0 0,2 0 0 0,1 2-272 0,-2 2-48 0,2 3-16 0,-1 3 0 16,-1 2-448-16,-2 4 0 31,-1 2 0-31,0-1 0 0,-3 3 0 0,0-1 0 16,0-2 0-16,1-3 0 0,-1-3 0 0,2 0 0 0,1-3 0 0,-2 0 0 16,5-6 0-16,-2 2 0 0,2-5 0 0,1-3 0 0,1 2-464 0,-1-5-192 0,2-1-48 15,0-3 0-15,0 0-400 0,0-1-96 0,2-5-16 0,0 0-17296 0</inkml:trace>
  <inkml:trace contextRef="#ctx0" brushRef="#br0" timeOffset="15">32901 17316 31327 0,'-1'0'2784'0,"1"-3"-2224"0,2 3-560 0,1-2 0 16,-1 2 1024-16,1-1 112 0,-1 1 16 0,2-3 0 15,2 1 16-15,0 1 16 0,2-2 0 0,-2-1 0 16,0 2-304-16,-1 1-64 0,0 1-16 15,0-3 0-15,1 3-224 0,-1-2-32 16,0 0-16-16,1 2 0 0,-1 0-272 0,0 0-64 16,1-2-16-16,0 2 0 0,2 0 32 0,-2 0 16 15,1 0 0-15,2-2 0 0,-2 2-64 0,3-2-16 16,0 2 0-16,1 0 0 0,0-2-16 0,-1-1 0 0,0 2 0 0,-1 1 0 16,-2 0-128-16,-1 0 0 0,2 0-192 0,-3 0 192 15,1 4 0-15,-2-2 0 16,1 2 0-16,-2 2 0 15,1 0 0-15,0 1 0 16,-1 2 0-16,0 0 128 0,-1-2 0 16,1 3 0-1,-1 2 0 1,0-5 0-16,-1 3-128 0,0-2 0 16,0 2 0-16,-1 0 0 15,0-1 0 1,-1 1 0-16,0 0 0 15,-2 1 0 1,1 0 0 0,-2 1 0-1,0 1 0-15,-2-1 128 16,-1 4 96-16,-1-1 16 16,0 1 0-16,0-2 0 0,0 2-240 15,-2 0 0-15,1-1 0 0,1 1 0 16,-2-1 0-16,0 1 0 0,0-4 0 0,1 4 0 15,-1-4 0-15,2 2 0 0,-1-2 0 0,-1 1 0 0,1-1 0 16,1 1 0-16,-1-4 0 0,0 1 0 0,1-1 0 0,0-2 0 0,1 2 0 16,0-3 0-16,-2-1 0 0,0 1 0 0,2-1 0 15,-1-1 0-15,1-2 0 16,1 0 0-16,0-2 0 0,-1-2 0 0,0 2 0 0,1-2 0 0,-2-2 0 0,1-2 0 16,0 0-208-16,0 0 16 0,0-4 0 15,1 0 0 1,1-2 0-16,0-1 16 15,2 1 0-15,1-1 0 16,2 0 176 0,-1 2-192-16,1 0 192 15,0 0-192 1,0 1 192 0,1 2 0-16,1 2 0 15,0 1 0 1,-1 1 0-16,1 1 0 0,1-2 0 15,1 1 0-15,-1 3 0 0,2-4 0 0,0 1 0 16,0 0 0-16,1 4 0 16,0-2 0-16,1-1 0 0,-1 3 0 0,0 0 0 0,1 3 0 0,1-1 0 0,1 2 0 0,0-1 0 15,1 3 0-15,0 1 0 0,0-1 0 0,2 3 128 0,0 1-128 0,-1 0 160 0,1 2-160 0,-1 1 400 16,2-1-16-16,-1 1 0 0,0 2 0 0,-1-1 16 0,1-2 0 0,-1 2 0 0,1-2 0 0,0 3-208 0,-2-5-32 0,0 0-16 16,1 0 0-16,-1-2-144 0,0 1 0 0,-1-1 0 0,1-2 0 0,0 0 0 0,-1 0 0 0,1-2 0 0,0-1 0 15,0 0-256-15,0-1-48 0,0 2 0 0</inkml:trace>
  <inkml:trace contextRef="#ctx0" brushRef="#br0" timeOffset="16">27939 7884 11967 0,'7'-7'1072'0,"-2"3"-864"0,0-2-208 0,0 4 0 15,-3-2 384-15,1 1 48 0,1 1 0 0,0-3 0 0,4-4-656 0,2-1-128 0,1-4-32 0,-1 0 0 16,-2 2-592-16,0 2-128 0,-2 0-32 0,-2 1 0 0,0 5 944 0,-3-2 192 0,1 0 0 0,-1 1 0 0,1 1 1792 0,-1 1 320 0,1 0 64 16,1 2 0-16,1-1 64 0,-2 2 16 0,2-3 0 0,-1 3 0 0,1 0-464 0,0 0-80 0,0 3-32 0,-1-3 0 0,0 0-240 0,-1 0-48 0,1 0-16 15,-2 0 0-15,-1 2-336 0,0-2-64 0,0 0-16 0,-1 0 0 0,-1 1-384 0,-1 2-64 0,0-3-32 0,3 0 0 0,0 0-336 0,0 0-144 16,-23 6 128-16,14-4-128 0,-1 2 160 0,-1 0-160 0,-1 2 192 0,-4 0-192 15,0 2 224-15,-3 3-64 0,1-1-16 0,-2 0 0 125,0 2 192-125,0 0 48 0,-1 2 0 0,0 1 0 0,1-3-64 16,-1 2-16-16,2 0 0 0,-4 3 0 0,2-4-16 0,-2 2 0 0,2-1 0 0,-4 0 0 0,-2 3 0 0,-3 1 0 16,-1 1 0-16,-1-2 0 0,2 1-32 0,-5 4-16 0,-8 3 0 0,-3 1 0 0,-4 3 16 0,1-2 16 0,-2 3 0 0,-1-2 0 15,1 1 32-15,-1-2 0 0,3-1 0 0,1 2 0 0,6-5-304 0,1 1 128 0,2 0-128 16,5 0 0-16,3 1 0 0,2-3 0 0,3-2 0 0,2 1 0 0,2-2 0 16,-1 1 0-16,2-4 0 0,-1 2 0 0,0-2 0 0,1-1 0 0,0 1 0 0,0-2 0 15,1 1 0-15,-1-4 0 0,1 0 0 0,0-4 0 0,2 2 0 0,2-3 0 0,1 0 0 16,1-4 0-16,2 0 0 0,3-4 0 0,3 0 0 0,1-4 0 0,4 0-448 0,5-4-32 0,2-2-16 0,6-4-20768 0</inkml:trace>
  <inkml:trace contextRef="#ctx0" brushRef="#br0" timeOffset="17">23873 13058 18431 0,'-11'0'1632'0,"1"0"-1312"0,2 0-320 0,5 0 0 0,-1 0 336 16,-2 0 0-16,-8 0 0 0,-8 0 0 0,-6 3-336 0,-5-3-128 0,-1 3 0 0,2-3 0 0,2 0 128 0,1 0 0 0,4-2 0 0,-3 1 0 0,1-2 448 0,-1 1 192 16,-2 1 16-16,0-2 16 0,-1 3 992 0,-2 0 208 0,-3-2 48 0,-2 2 0 0,-3 0-560 15,0 0-96 17,-2-2-32-32,-4 0 0 0,-1-2-368 0,-5 1-80 0,-2-2-16 0,-3 1 0 15,-3 0-544-15,0-2-224 0,-5 3 176 0,-1 0-176 0,-1 3 0 0,1 0-240 0,2 3 32 0,4 4 0 0,6-1-1552 16,5 3-304-16,6 2-64 0,8 0-11376 0</inkml:trace>
  <inkml:trace contextRef="#ctx0" brushRef="#br0" timeOffset="18">28297 13157 11055 0,'6'-3'976'0,"-3"-1"-784"15,-3 0-192-15,0 2 0 0,-1 2 4608 0,-1 2 864 0,1-2 176 0,-1 4 48 16,-2 0-4240-16,-1 2-848 0,0 4-160 0,1 2-48 0,2 0-608 0,2 1-128 0,2-3-32 16,2-1 0-16,4 0 368 0,1-5 0 0,6 2 0 0,3-6 0 0,3 2 608 0,5-2 32 15,4-2 16-15,5-2 0 0,6-2 288 0,3 0 48 0,5-3 16 0,-1 2 0 0,1-3-80 0,1 1-16 0,2-1 0 0,1 1 0 16,3 0-576-16,0 3-112 0,4-3-32 0,0 2 0 0,-3 3-192 0,3-2 0 16,0 3 0-16,1 0 0 15,-1 3 0 1,1 0 0-16,3 0 0 15,-2 0 0 1,-5 0-256-16,1 0-80 0,-3 0-32 16,-2 1-17856-16</inkml:trace>
  <inkml:trace contextRef="#ctx0" brushRef="#br0" timeOffset="19">32238 13089 40543 0,'-1'-2'3600'0,"1"-1"-2880"0,2 2-576 0,0-1-144 0,0 2-432 0,2 0-112 0,1-3-32 16,3 2 0-16,6-2 48 0,6 0 0 0,7-2 0 0,5 1 0 0,8 0 1040 0,8 1 224 0,8 0 32 15,5-1 16-15,7 2-208 0,8-2-64 0,5 2 0 0,7-2 0 16,7-2-336-16,2 2-176 0,-1-2 160 0,-3 0-160 0,-3 0 0 0,-3-1-240 0,-3-1 32 0</inkml:trace>
  <inkml:trace contextRef="#ctx0" brushRef="#br0" timeOffset="20">26120 9618 12895 0,'-5'-6'1152'0,"2"1"-928"0,2 1-224 16,1 1 0-16,1 0 1344 0,0 1 208 0,2 0 48 0,1-4 16 15,1 0-96-15,2-6-32 0,2 2 0 0,-1-3 0 0,1 3 976 0,-2 4 192 0,-2-2 32 16,-1 4 16-16,-1 1-768 0,-2 2-144 0,-1 1-48 0,-1 4 0 16,-1-2-896-16,0 6-176 0,-2-2-32 0,2 3-16 0,-2 1-112 15,1-1-32-15,2 1 0 0,0 1 0 0,2-3-48 0,2 1-16 16,0-2 0-16,2-1 0 0,0 0-208 0,3 0-32 0,-3-2-16 0,1 1 0 16,-1-1 16-16,-1-2 0 0,-1 2 0 0,0 2 0 0,-2-2 80 0,0 2 32 15,0 3 0-15,1-2 0 0,-2 3 128 344,1 1 32-344,-1-1 0 0,-1 2 0 0,2-2-48 0,0 3 0 0,0-1 0 0,1-2 0 0,0 2-192 16,1-2-32-16,1 0-16 0,3-1 0 0,-1-2 96 0,1 2 32 0,2-2 0 0,1 2 0 0,1-2-288 0,0 5 0 15,3-5 0-15,1 3 0 0,-1 1 0 0,2 1 0 0,2 2 0 0,0 1 0 0,1 1 0 0,-1 0 0 0,1 2 0 0,-1 5 0 0,-1-4 0 0,-3 0 0 0,1 1 0 0,0 2 0 0,0 5 384 0,0 2 32 0,-2 0 0 0,0 2 0 0,-2 1-208 0,-1-1-32 0,1 0-16 16,-1 1 0-16,0 3 0 0,1-3 0 0,2 3 0 0,2-1 0 0,3 2 160 0,-1-2 16 0,3-2 16 0,1-1 0 0,-2-3-224 0,1-4-128 0,1 0 128 0,0-4-128 0,2 1 0 0,-1 2 0 0,3-4 0 0,-1 0-128 0,2 2 128 0,-2-5 0 0,0 3 0 0,-1-3 0 0,-2 0 0 0,-4 0 0 0,-3 2 0 0,-3-2 0 15,-4-2 0-15,-2 1 0 0,-4 1 0 0,-3-3 0 0,-3 5 0 0,-4-5-128 0,1 2 128 0,-3-2 0 0,-2-2-1856 0,3 0-272 16,-1-4-64-16,0-1-16 0</inkml:trace>
  <inkml:trace contextRef="#ctx0" brushRef="#br0" timeOffset="21">26995 12217 6767 0,'-4'-6'288'0,"1"3"80"16,0 0-368-16,1 3 0 0,-1-2 0 0,1 0 0 15,-1 2 2192-15,-2 0 368 0,-1-3 80 0,-2 0 48 0,-2 1-688 16,0 0-128-16,1 0-16 0,2-2-16 0,2 2-64 0,0-2-16 0,2-1 0 16,2 1 0-16,1 1-912 0,0-1-176 0,3-2-32 0,-1 0-16 0,2 1 176 15,-1 0 32-15,2-1 16 0,0-1 0 0,0 1 224 0,0 1 32 16,0 0 16-16,-1 3 0 0,0-2-400 0,-2-1-80 0,-2 4 0 0,0-2-16 0,-1 3-224 0,-2-2-32 16,0 2-16-16,-2 0 0 0,-1 2 32 0,-2 1 16 0,1 1 0 0,-3-1 0 0,0 2-48 0,-1 3-16 0,1-2 0 0,0 4 0 15,3 2-96-15,0 1-32 0,4 0 0 0,0 4 0 0,3 1-208 0,3 4 144 0,2 3-144 47,0 1 128-31,0 1 32-16,1 1 0 0,0 7 0 0,-1 0 0 0,0-1 0 0,-3 6 0 0,2 1 0 0,-3 2 0 0,0 4 80 0,-2 1 16 0,0 0 0 0,0 2 0 0,-2-6-64 15,1 3 0-15,1 4 0 0,-3-3 0 0,3-1 80 0,1-3 16 0,0-2 0 0,1-8 0 16,3 1-160-16,-1-7-128 0,1-2 192 0,1-5-192 0,1-3 128 0,0-6-128 16,2-2 0-16,0-5 0 0,5-8-512 0,2-7-192 0,3-8-64 0,4-13-20704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5T18:59:36.5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24815 1089 27647 0,'-2'-8'2448'0,"-1"1"-1952"0,3 4-496 0,1 3 0 0,1-3 1728 0,-2 2 256 0,0-4 64 16,1-2 0-16,0-6-496 0,0 1-80 0,1 0-32 0,-2 2 0 0,1 1-848 0,-1 4-160 0,0 3-48 0,-1 3 0 0,-1 4-96 16,1 2-32-16,0 8 0 0,-2 1 0 0,1 9 96 0,-1 1 16 0,1 6 0 15,0 5 0-15,-1 4 32 0,1 1 16 0,-1 2 0 0,1 1 0 0,0-5-80 31,1-2-16-31,0-2 0 0,0 3 0 0,-1 0-320 0,0-1 128 16,1-1-128-16,-3 1 0 0,0-3 0 0,-2 1 0 0,0-2 0 0,-3 0 0 0,2-1 0 0,-3-3 0 16,0-3 0-16,-2-3 0 0,1-2-192 0,-3-2 0 0,2-4 0 0,-3 0 0 0,-1-1-832 0,0-3-160 0,-2 0-32 0,2 0-17920 0</inkml:trace>
  <inkml:trace contextRef="#ctx0" brushRef="#br0" timeOffset="1">24662 925 26719 0,'-14'-11'1184'0,"6"4"240"0,1 4-1136 0,4 2-288 0,1-2 0 0,4 3 0 0,-1 0 192 0,-1-2-32 0,0 0 0 0,-1 0 0 0,1 2-160 0,-2 0 0 16,1 0 144-16,0 0-144 0,0 2 256 0,-1-2 0 0,2 4-16 15,2-1 0-15,-1-2 1376 0,1 2 288 0,2 0 48 0,2 1 16 0,2 1-368 0,0-2-64 16,3 1 0-16,3-1-16 0,3 3-688 0,4-5-128 0,2 4-16 15,1-5-16-15,4 0-80 32,5 0-16-32,7-3 0 0,4 1 0 0,6-2-336 15,1 1-80-15,3-1-16 0,-2-1 0 0,-2 1-144 0,-3-2 0 0,-1 2 0 0,-3-2 0 0,-3 0 0 0,-3 0 0 16,-1-2 0-16,-5 3 128 0,0 2-128 0,-3-1-192 0,-3 1 32 0,-2 1 16 0,0 1-688 0,-5-4-144 0,-2 4-32 16,-3-3-18208-16</inkml:trace>
  <inkml:trace contextRef="#ctx0" brushRef="#br0" timeOffset="2">24696 1437 27647 0,'-7'-3'2448'0,"2"3"-1952"0,4 3-496 0,1-3 0 0,1 1 1152 0,-1-1 128 16,-1 0 16-16,-2 2 16 0,0 0 944 0,-1-1 192 0,3 0 48 0,1 2 0 15,5 0-1232-15,2-3-240 0,4 4-64 0,5-1 0 0,5-3-320 0,5 0-64 0,6-3 0 16,3 2-16-16,3-4-352 0,6 0-64 0,6 0-16 0,6-1 0 0,2 2-128 0,-2-2 0 0,-3 2-192 16,-4-2 192-16,-5 0-160 31,-4 0 160-31,-5 2 0 0,-4-1-144 0,-3 0-928 0,-3 0-176 15,-4 1-32-15,-1 4-18224 0</inkml:trace>
  <inkml:trace contextRef="#ctx0" brushRef="#br0" timeOffset="3">25581 1842 32255 0,'-12'7'2864'16,"5"-5"-2288"-16,2 4-576 0,1-2 0 0,4 0-512 0,-1-2-192 0,1-1-64 16,-2 4 0-16,-1 1 1760 0,-1 4 352 0,1 3 64 0,-2-1 0 0,0-2-256 0,1 0-64 0,0 0-16 15,2-2 0-15,-1-1-416 0,0-4-80 0,2 1 0 0,-1-2-16 0,1 1-48 0,0-3 0 0,1-3 0 0,1 0 0 0,2-2-48 0,-1-3-16 16,2 0 0-16,1-5 0 0,2 0-192 0,-1-3-64 0,4-3 0 0,-1-2 0 0,1-5 32 0,0-4 0 31,1 0 0-15,-1-3 0-16,1-1 16 0,-1-1 0 0,1-3 0 0,1-3 0 0,0 0 112 15,1 3 32-15,-2-3 0 0,0 4 0 0,0 1-128 0,-2 5 0 0,-2 0-16 16,0 5 0-16,-1 2-240 0,-1 4 144 0,0 4-144 0,-2 3 128 0,2 3-128 0,-1 4 0 0,0 0 0 0,-1 4 0 16,2 2 0-16,1 2 0 0,2 2 0 0,1 2 0 0,2 3 0 0,2 1 0 0,3 2-144 0,2 0 144 0,1 4 0 0,4 0 0 15,1-2 0-15,-1 1 0 0,-1-5 0 0,0 2 0 0,-1-2 0 0,0 2 0 0,0-4-640 0,-3 3-80 0,-4-1-16 0,1-3-13216 16,-2 4-2624-16</inkml:trace>
  <inkml:trace contextRef="#ctx0" brushRef="#br0" timeOffset="4">26330 1583 20271 0,'-1'-10'896'0,"-1"4"192"0,1-1-880 16,0 5-208-16,0-2 0 0,-1 4 0 0,1-2 2176 0,-1 1 400 0,-3-4 80 15,-3 1 16-15,-2-2 144 0,-2 2 48 0,-3 4 0 0,-1 0 0 0,-2 4-1664 0,-3-1-336 0,-2 6-64 0,-1 3-16 16,-4 2-256-16,1 5-48 0,0-1-16 0,0 4 0 0,2 3-208 0,2 1-64 0,3 0 0 15,6 1 0-15,4 2-192 0,4-6 128 0,5 2-128 0,3-3 0 0,5-1 0 32,4-1 0-32,2-1 0 0,5-1 0 0,1-2 0 0,6 1 0 15,4 1 0-15,1-2 0 0,5-3 0 0,0 0 0 0,3-3 0 0,-2-2-160 0,-4-4 160 0,0-1 0 0,2-6 0 0,-2-1 0 0,-1 1 0 0,-3-6 0 16,-3-1 0-16,-4 0 0 0,-3-2 0 0,-3-3 0 0,-2-1 0 0,-5-3 0 0,-2 0 208 0,-3-6-16 0,-4-1-16 0,-3-3 0 0,-3 1-176 0,-3-4 192 0,-3-2-192 0,0 2 192 0,-3-2-192 16,-2 2 0-16,2 1 0 0,-1 2 128 0,-2 3-128 0,0 4 0 0,-1 3 0 0,1 7 0 0,2 2-144 0,2 6 144 0,2 2-192 0,3 0 192 15,2 4-704-15,3 0-48 0,3 0 0 0,3 3 0 0,3-2-112 0,2 4-32 0,3-4 0 16,0 1-11392-16,5 1-2304 0</inkml:trace>
  <inkml:trace contextRef="#ctx0" brushRef="#br0" timeOffset="5">26552 1690 35935 0,'0'3'3200'0,"2"-2"-2560"0,0 1-512 0,1 0-128 0,-1 0 384 0,2 1 64 0,2-2 16 0,3 4 0 0,3 2 368 0,2 2 64 0,3 3 0 16,-1-2 16-16,0 0-688 0,-2 2-224 0,-2 1 128 0,-1-3-128 0,-2 2 0 0,-2-2 0 0,1 0 0 15,-3-2 0-15,-2 2 224 0,0-3-16 0,-1-4 0 0,1 2 0 0,-2-4 224 0,0 2 32 16,0-3 16-16,2-4 0 0,-1 2 16 0,1-4 0 0,1-1 0 0,-1-3 0 0,1-2-48 0,0-4 0 0,-2-3 0 15,2 0 0-15,1-4-80 0,-1-1-32 157,-1-5 0-142,2-2 0-15,-1 2-192 0,0-2-144 0,1 0 192 0,-2 1-192 0,2 3 128 0,-1 3-128 0,1 2 0 0,1 7 0 0,0 2 0 16,2 0 0-16,-1 7 0 0,3 0 0 0,0 2 0 0,1 2 0 0,1 2 0 0,2 2 0 0,2-2 0 0,-1 4 0 0,1-2 0 0,0 2 0 16,4 2 0-16,0 1 0 0,2 0 0 0,-1 2 0 0,1 1 0 0,-1-1 128 0,0 4-128 15,0 2 0-15,-1 4 0 0,0 1 0 0,-3 5 0 0,-1 0 0 0,-2 1 0 0,-2 1 0 0,-2 3 0 16,0-3 0-16,-1 1 0 0,-3-2 0 0,0-1 0 0,0 1 0 0,-1-1 0 0,-1-3-144 0,0-2 144 0,-3-6 0 0,0 3 0 0,0-8-128 0,0 0 128 15,-1 1 0-15,-1-4-1040 0,1-2-128 0,1-2-32 0,2 2-19056 0</inkml:trace>
  <inkml:trace contextRef="#ctx0" brushRef="#br0" timeOffset="6">27642 910 42383 0,'2'2'3776'16,"1"0"-3024"-16,1 3-608 0,-1 1-144 0,1-2 0 0,0 2 128 16,2 4-128-16,4 4 128 0,5 12 320 0,3 7 48 0,3 11 16 0,0 3 0 0,0 3-256 0,-1 0-64 0,-1 5 0 15,-2-5 0-15,-1-3-192 0,0 0 176 0,-4-2-176 0,-1-1 160 0,-1-2-32 32,-1-1 0-32,-2 0 0 15,0-3 0-15,-1-1-128 0,-2-4 0 0,-2-5-192 0,-2-3 192 0,-1-3-656 0,-2-3-16 0,0 0 0 0,-1-4 0 0,-1-1-864 0,0-2-192 16</inkml:trace>
  <inkml:trace contextRef="#ctx0" brushRef="#br0" timeOffset="7">27287 1321 37775 0,'-2'-4'1664'0,"3"-1"368"0,2 4-1632 16,2-2-400-16,2 3 0 0,-1-2 0 0,2 0 768 0,7-1 64 0,10 0 0 0,11-3 16 0,8 2-32 0,11 2-16 16,2-2 0-16,2 4 0 0,3 0-800 0,-3 0 0 0,-1 4 0 0,-2-2 0 15,-2 0 0 16,-3 0 0-31,-4 1 0 16,-5 0 0-16,-5-2-816 0,-3 4-112 0</inkml:trace>
  <inkml:trace contextRef="#ctx0" brushRef="#br0" timeOffset="8">28438 1621 18431 0,'-5'9'1632'0,"2"1"-1312"0,-1-1-320 0,3 1 0 0,1-1 5200 0,0-5 976 15,0 4 192-15,0 2 32 0,0 9-5088 0,-2 7-1024 0,2 2-288 0,0-2 0 0,2-1 0 16,-2-4 0-16,0-4 0 0,-2-2 0 0,0-3 0 0,-3-4-192 0,0 1 0 16,-5-6-18128-16</inkml:trace>
  <inkml:trace contextRef="#ctx0" brushRef="#br0" timeOffset="9">28271 1134 41471 0,'-3'-19'3680'0,"0"9"-2944"0,2 4-592 16,1 2-144-16,1 4 416 0,0-2 48 0,1 2 16 0,0-4 0 16,3-1-480-16,1-1 0 0,2-1 0 0,3 1 0 0,1-4-720 0,2 3-240 0,1 1-64 0,1 3 0 15</inkml:trace>
  <inkml:trace contextRef="#ctx0" brushRef="#br0" timeOffset="10">28645 1504 1839 0,'6'12'0'16,"-1"-1"0"-16,-1 0 0 0,-2-7 160 0,-1 0-160 16,2 4 0-16,2 5 0 0,3 9 0 0,2 6 2176 0,0 4 416 15,0 3 80-15,-4-4 16 0,0-3-1056 0,-3-2-208 0,-2-3-32 16,-1-5-16-16,-1 1 976 0,-2-3 192 0,0 0 32 0,-1-6 16 15,0 2 448-15,1-6 96 0,0 2 0 0,-1-2 16 0,2-1-1488 0,-1-1-288 16,1-2-64-16,1-2-16 0,-1 0-528 0,1-5-96 0,0 1-32 0,0-2 0 0,0 0-80 0,-1-4-32 0,1-2 0 16,0-4 0-16,0 0-112 0,-2-3-32 0,1 1 0 0,-1-1 0 15,1 5-192-15,-2 2-64 0,-1 3 0 0,1 4 0 0,-2 3-128 0,1 2 0 0,-2 0 0 0,1 2 0 0,-1 2 192 0,1-1 0 0,1 2 0 0,0 0 0 0,2 1-192 0,0-3 0 0,2 1 0 16,1 1 0-16,1-1 0 0,0-1 0 0,1 0 0 0,0-2 0 0,2 2 0 0,-2-3 0 0,2 0-144 0,0 2 144 16,-1-1-576-16,2 4-48 0,2 0-16 0,-3 1 0 0,3 3-448 0,-1 0-112 0,1 1-16 0,-1 0-18016 0</inkml:trace>
  <inkml:trace contextRef="#ctx0" brushRef="#br0" timeOffset="11">28509 1776 28559 0,'1'0'2544'0,"0"0"-2032"0,0 0-512 0,1 0 0 0,-1 0 0 16,0 0-128-16,2 0-16 0,2 0 0 0,1 1 2656 0,2 0 544 0,2 3 96 0,3-3 32 0,0 1-1712 0,3 1-352 15,3 1-64-15,1-4-16 0,2 0-272 0,1 0-48 0,2-3-16 16,1-1 0-16,3 1-320 0,-2-6-64 0,1 2 0 0,2-2-16 0,1-1-304 16,1-2 128-16,0-3-128 0,1-1 0 0,0 0 192 0,-4-3-192 31,1-1 192-31,-4 1-192 0,-1-4 0 0,-6 2 0 16,-2-1-192-16,-6 0 48 0,-3 2 144 0,-3-5 176 0,-4 3-48 0,-4 1 0 0,-3 1-128 15,-7 4 0-15,-3 1 0 0,-7 5 0 0,-5 7 0 0,-4 0 0 0,-5 9 0 16,-5 3 0-16,-5 7 128 0,-1 4-128 0,-2 5 192 0,3 1-64 0,3 5-128 0,2 1 0 0,2 2 0 0,2 3 0 0,3 2 0 15,6-3 0-15,4 1 0 0,4-5 0 0,6 1 0 0,5-4 0 0,7-6 0 0,4 0 0 0,4-2 0 0,5 1 0 0,6-2 0 0,5 1 0 16,3-2 192-16,7 0-64 0,8 1 0 0,5-2 0 0,3 1-128 0,3-7-192 0,2-2 32 0,1-4 16 0,2-2-48 0,2-4-16 0,3-3 0 0,-2 0 0 0,-3-5-1072 16,-1 0-192-16</inkml:trace>
  <inkml:trace contextRef="#ctx0" brushRef="#br0" timeOffset="12">29432 1652 35935 0,'-7'23'3200'0,"2"-2"-2560"0,3-4-512 0,2-9-128 0,1 0 176 0,-2 1 16 0,-2 13 0 0,-1 12 0 0,1 7 896 15,-1 3 192-15,1-1 48 0,2-9 0 0,1-8-944 0,1-5-192 0,1-5-48 0,-1-7 0 16,1-2 240-16,0-4 32 0,1-3 16 0,0-3 0 16,-1-4 80-16,2-2 0 15,-1-3 16-15,-1-2 0 0,-1-3 128 0,0-3 32 16,-1-5 0-16,-1-1 0 0,0-6 48 0,1-1 16 16,-1-3 0 155,1-2 0-171,0 1 64 16,2-5 16-16,2-8 0 0,0 2 0 0,2 1-320 0,1 0-48 0,1 5-16 0,2 1 0 0,-1 3-288 0,1 3-160 0,4 7 160 0,0-1-160 0,0 7 0 0,4 1 0 0,3 5 0 16,3 0 0-16,5 3 0 0,5 3 0 0,7 4 0 0,4 3 0 0,3 3 0 0,8 1 0 0,9 5 0 0,8 0-160 0,8 3-80 0,4-3-16 15,3 0 0-15,2-2 0 0,1 0-1664 0,1-4-320 0</inkml:trace>
  <inkml:trace contextRef="#ctx0" brushRef="#br0" timeOffset="13">24350 2468 35935 0,'-6'-4'3200'0,"1"4"-2560"0,3 0-512 0,2 0-128 15,0 0 320-15,-2 2 32 0,-1-2 16 0,-5 2 0 0,0 1 112 0,-2-2 32 0,0 4 0 16,1 0 0-16,3 0-32 0,1-2 0 0,1 4 0 0,3-4 0 0,1 2-48 0,3 0-16 0,1 1 0 0,3 0 0 0,3 1 32 15,3-2 0-15,1 0 0 0,3 0 0 0,7-2-32 0,6 1 0 0,14 1 0 0,10 1 0 0,14 1-224 16,8 0-64-16,4-1 0 0,8 0 0 0,13 0 240 0,13-2 32 0,11 2 16 0,10 0 0 16,-1-3-416-16,12 0 0 0,14 0 0 0,9-2 0 0,6-1 0 0,-4-1 0 0,-9-2 0 0,3 0 0 0,2-3 0 0,-1-1 0 15,-4-1 0-15,-12 0 0 0,-7 0 0 0,5-2 0 0,8 1 0 0,-3-3 0 0,-7-1 0 0,-3 2 0 16,2 0 0-16,-3 0 0 0,-2-4 0 16,-6 3 0-16,-6-1 0 15,-7 2 0-15,-6-4 0 0,-8 2 0 0,-5 4 0 16,-9-3 0-16,-8-1 0 0,-9 0 0 0,-7 0 0 0,-11-1 0 15,-8 3-336-15,-11-2-48 0,-8 2-16 16,-11 0-20224-16</inkml:trace>
  <inkml:trace contextRef="#ctx0" brushRef="#br0" timeOffset="14">27009 2889 21183 0,'1'-3'1888'0,"0"2"-1504"0,-1 1-384 0,0 0 0 0,0 0 1344 16,0-3 192-16,0 3 32 0,0-2 16 0,-1 1 1216 0,-1-2 240 15,-3 1 48-15,0 0 16 0,-2 0-1616 0,1 1-320 0,-1 1-64 0,-1-3-16 16,1 3-384-16,-2 0-64 0,1 0-32 0,-1 0 0 0,-1 0-320 16,-2 3-64-16,-1-3-16 0,-1 3 0 0,-1 1-208 0,-3-1 0 0,0 0 128 15,-2 4-128-15,-2-1 0 0,-3 0 128 0,-1 1-128 0,-2 2 0 250,-1 1 480-234,-3 2 0-16,-5 1 0 0,-1-1 0 0,1 2-480 0,-2 0 0 0,-2 4 0 0,2-1 0 0,3-1 496 0,4 0 0 0,3 0 0 15,6-3 0-15,2-1-496 0,6-2 128 0,4 0-128 0,4-2 0 0,3 0 0 0,3-2 0 0,1 3 0 0,1-6 0 0,3 4 0 0,0-1 0 0,4-3 0 0,1 4 0 0,0-1 128 0,3 0-128 0,0 0 176 0,2 0-176 0,0 1 352 0,5-1-32 16,1 1-16-16,3 2 0 0,2 1-160 0,2 0-16 0,3 1-128 0,2 2 192 0,3 0-192 0,0-1 0 0,1 0 0 0,-1 0 0 0,-2 2 0 0,-3-4 0 0,-2 3 0 0,-2-3 0 0,-2-2 0 0,-3 2 0 0,-1-1 0 16,-3-2 0-16,-2 2 0 0,0 1 0 0,-3 2 0 0,-2-2 0 0,0 4 0 0,-3 0 0 0,1 3 0 0,-2 4 0 0,-2-2 0 0,1 1 0 0,-2 2 0 0,2-1 0 0,0 2 0 0,1-1 0 0,3-2 0 0,-2 1 0 0,3-3 0 0,0 2 0 0,0-4 0 15,-1 0 0-15,1 2 0 0,-3-2 128 0,-1-3-128 0,-2 2 0 0,-2-1 0 0,-2-2 128 0,-1 0-128 0,-3 1 0 0,-2-1 320 0,-2 2 32 0,-4-4 0 0,-1 2 0 0,-3 0 96 0,-5 2 0 0,-1-2 16 0,-7 3 0 0,-1-3 16 0,-3 1 0 0,-3-3 0 0,-1 0 0 0,-1 0-480 0,-2-4 0 0,-3-3 0 0,-3 0 0 0,-2-3 0 0,0-3 0 0,6 0 0 0,1-1 0 0,1-5-576 0,4-3-128 0,5-2 0 0,5-2-23216 0</inkml:trace>
  <inkml:trace contextRef="#ctx0" brushRef="#br0" timeOffset="15">27779 3221 28559 0,'-2'-1'2544'16,"0"1"-2032"-16,2 0-512 0,0 0 0 0,0 0 1472 16,0 0 192-16,-1 0 32 0,0-3 16 0,0 3 80 0,-2 0 0 15,2-2 16-15,1 2 0 0,0 0-928 0,0 0-192 0,0 0-48 0,0 0 0 0,0 0-320 16,0 0-80-16,0 0-16 0,0 0 0 0,0 0-224 0,0 0 0 16,14-14 0-16,-14 14 0 0,0 0-272 0,-3 0-48 0,1 3-16 15,-2 2 0-15,0 0-1136 0,-2 2-208 0</inkml:trace>
  <inkml:trace contextRef="#ctx0" brushRef="#br0" timeOffset="16">27855 3658 37775 0,'-17'-5'3360'0,"8"2"-2688"0,1 3-544 0,4 0-128 0,4 3 688 0,0-3 96 0,0 1 32 0,0 1 0 0,-1 2-512 0,1-1-112 0,0 3 0 0,0 0-16 0,1 0-176 0,1-2 0 0,-1 2 144 0,0-5-144 0,3 4 0 0,-3-5 0 0,0 1-192 0,2-1-12064 0,-2-1-2400 0</inkml:trace>
  <inkml:trace contextRef="#ctx0" brushRef="#br0" timeOffset="17">29265 3006 3679 0,'2'-1'320'0,"-2"1"-320"0,1 0 0 0,0 0 0 0,0-3 1008 0,1 3 128 15,1-2 16-15,1-2 16 0,2 0 448 0,0-1 96 0,2-1 16 0,-2-1 0 0,0 3 64 0,0-2 0 0,2 0 16 0,-2 0 0 0,0-1 144 0,0 1 32 16,-1 3 0-16,0-2 0 0,-1 1-32 0,-2 1 0 0,1 2 0 0,-1-1 0 0,-2 2-864 0,0 0-160 16,0 0-32-16,-1 2-16 0,0-1-304 0,0 1-48 0,-2 1-16 0,2 1 0 0,-2-1-128 0,3-3-48 0,0 0 0 0,0 0 0 0,0 0-32 15,0 0-16-15,0 0 0 0,0 0 0 0,-16 13 32 0,13-10 0 0,-1-1 0 0,-1 2 0 0,-1 2-160 0,-2 0-32 0,0 4 0 0,-1 0 0 0,-1 0-128 0,-1 2 0 0,1 3 0 16,0-3 0-16,-1 4 0 0,0 1 0 0,0 1 128 0,0-1-128 16,2 2 0-16,1-1 0 0,-2 5 0 0,1-5 0 0,3 5 0 0,-2-4 0 0,3 2 0 15,0 2 0-15,3-4 0 0,-2 2 0 0,2-1 128 0,-1-1-128 0,2-1 496 0,-1-2 64 16,-1 2 16-16,1-1 0 0,0-1-448 0,1 0-128 0,0 0 0 0,0 3 0 0,1-6 0 15,1 3 0-15,0 2 0 0,2-2 0 0,-1-4 0 0,2 2 0 0,2 1 0 0,1-2 0 0,2 2 0 0,1-1 0 0,2-2 0 16,2 0 0-16,1-2 0 0,1-1 0 0,1-2 0 0,-1 0 0 0,2-1 0 0,-2-4 0 0,1 2 0 0,-2-4 0 0,0 2 0 0,-1-4 0 16,1-1 0-16,0 2 0 0,1-4 464 0,-1 2 48 0,0-1 0 0,1-2 0 15,-1-3-512-15,1-1 0 0,0 0 0 0,0 0 0 16,-1-2 0-16,0 0 0 0,0-3 0 0,2-1 0 0,-1-2 0 0,1 0 0 0,-1-1 0 16,0 0 0-16,-1-2 0 0,-1-2 0 0,-2 3 0 0,-2-1 0 0,0 2 192 0,-4-2-48 15,0 1-16-15,-2-2 0 0,-1 3 240 16,-2-3 32-16,-2 0 16 15,-1-1 0-15,0 5-416 0,-2-2 0 0,-1-1 128 16,0 2-128-16,0 2 0 0,-1-2 0 0,1 1 0 0,0 2 0 0,0 1 0 0,-1 1 160 0,1-2-160 16,-2 4 160-16,1-3-160 0,-2 2 0 0,-1 3 0 0,1 0 0 0,0-1 0 15,0 1 0-15,-1 2 0 0,0 0 0 0,1-2 0 16,-1 4 0-16,0-4 0 0,1 1 0 16,-1 2 128-16,-1-2 0 15,-1 3 0-15,-1 0 0 0,1-1 112 0,-2 1 16 16,0 3 0-16,-2-4 0 0,0 4-256 15,0 0 0-15,0-1 0 0,0 2 0 16,-1 1 0-16,2 1-160 16,-1-3 160-16,0 3-192 0,0 0 192 15,0 0 0-15,0 0-144 0,-1 0 144 16,1 3-640-16,1-3-64 0,-1 0-16 0,1 1 0 0,1-1-432 16,-1 2-96-16,2-2-16 15,2 0-18976-15</inkml:trace>
  <inkml:trace contextRef="#ctx0" brushRef="#br0" timeOffset="18">30176 3025 33167 0,'-2'-3'2944'0,"2"2"-2352"0,2-2-464 0,-2 3-128 0,1 0 704 0,-1 0 128 0,1-3 32 16,0 0 0-16,1-1 224 0,-1 1 32 0,1-3 16 0,1 1 0 0,-1 1-768 0,2 0-160 0,0-1-16 15,1 2-16-15,-1 1-176 0,3 0 0 0,-1 2 0 0,0-3 0 0,0 6 0 0,0-1 0 0,1 2 0 0,-1 2 0 0,0 2 320 16,-1 3-32-16,0 2 0 0,-1 2 0 0,-1-1 0 0,0 4 0 0,-1 5 0 0,1-1 0 0,-2 3-48 78,0-2-16-62,0 4 0-16,1-1 0 0,-2 3-96 0,0-3 0 0,1 1-128 0,-1-2 192 15,1 1-192-15,0-4 0 0,2 0 0 0,-2 0 0 0,2-3 0 16,-2-1 0-16,1 2 0 0,-1-5 0 0,1 5 0 0,-2-4 0 0,1-1 0 0,-1-2 0 16,1 0 0-16,-1-5 0 0,0 0 0 0,1-4 0 0,1 0-352 0,-1-4-16 0,0 0 0 15,2-2 0-15,0-4-592 0,0-2-128 0,-1-4-32 0,2 0-16832 0</inkml:trace>
  <inkml:trace contextRef="#ctx0" brushRef="#br0" timeOffset="19">30062 3378 17503 0,'-9'-2'1552'16,"3"1"-1232"-16,3 1-320 0,2 0 0 0,1 1 448 0,-1-1 48 0,-3 0 0 0,-3 0 0 0,-2 2 784 0,-2-2 144 0,1 1 48 0,2 2 0 16,0 1-128-16,2-2 0 0,2 1-16 0,2-2 0 0,2 1 480 0,1 1 112 0,4-2 0 0,0 1 16 0,5 0-512 0,1 0-96 0,3 1-32 0,2-3 0 0,2 1-528 0,3 1-128 0,1-2 0 15,4 0-16-15,2 3-112 0,0-2 0 0,3-1-16 0,0 0 0 16,0-1-304-16,-3-2-64 0,-1 1-128 0,1-3 192 0,-4 2-192 0,1-3 144 16,-1 0-144-16,-3 2 128 15,-3-2-128 1,-1 3 192-16,0 0-192 15,-4-1 192-15,0 2-192 16,-4-2-192 15,3 2 32-31,-3-2 16 16,1 1-496 0,0 0-80-1,1-2-32-15,0 0-18720 16</inkml:trace>
  <inkml:trace contextRef="#ctx0" brushRef="#br0" timeOffset="20">30810 2858 14735 0,'0'0'1312'0,"0"-2"-1056"0,0 2-256 0,0 0 0 16,1 0 512-16,-1 0 32 0,1 0 16 0,1 0 0 0,-1 0 1504 0,0 0 304 0,2 0 64 0,-3 0 16 0,0 0-144 0,0 0-48 0,0 0 0 15,0 0 0-15,18-11-528 0,-13 10-128 0,0-3 0 0,0 2-16 0,1-2-720 0,0 2-144 0,2-2-16 0,0 1-16 0,1 0-208 0,1-2-32 16,0 1-16-16,0 3 0 0,2-2-240 0,-1 1-32 0,2 1-16 0,0 1 0 0,1-3-144 0,1 3 128 0,1 0-128 31,2 0 128-31,1-2-128 0,-1 2 0 0,3-2 0 0,2 2 0 16,0 0 288-16,2 0 32 0,2-2 0 0,2 2 0 0,0 2-320 0,1-2 0 0,-2 4 128 15,1-1-128-15,-2 0 0 0,1 0 0 0,1 1 128 0,-1-3-128 0,-1 4 0 0,-1-2 128 16,-1 0-128-16,-1 1 0 0,-3-2 0 0,-3-1 0 0,0 2 0 0,-2-3 0 0,-2 2 160 0,-1-2-160 16,0 0 128-16,-1 2-128 0,-3 0 0 0,1-2 0 0,-1 0 0 0,-2 1 0 0,1 2 0 0,-2-3 0 0,0 0 0 15,0 0 0-15,-1 2 0 0,0-2 0 0,-1 1 0 0,0 2 0 0,-1-1 288 0,0-2 128 0,-1 4 32 0,0-1 0 0,0 3-224 16,-1-3-32-16,2 4-16 0,-3-1 0 0,1 0 208 0,-1 0 64 0,0 4 0 0,-1 0 0 0,0 2-448 0,-2 1 128 16,-1 3-128-16,-1 0 0 0,2 2 128 0,-3 5-128 0,-2-1 0 0,-1 3 128 0,0 3 320 0,-1 1 48 15,-1 0 16-15,-1 0 0 0,1-1-512 0,0 1 0 0,-1-2 0 0,1-1 0 0,0-2 128 0,-1-1-128 16,2-1 0-16,1 0 144 0,0-3-144 0,-1 1 0 15,-1 2 0-15,-3 3 0 16,2 1 0 0,-3-2 0-16,0 2 0 15,-1-1 0-15,1 0 0 16,1-2 0 0,-1-1 0-16,2-3 0 15,2-3-480-15,4-4-176 16,3-3-48-16,8-11-21696 0</inkml:trace>
  <inkml:trace contextRef="#ctx0" brushRef="#br0" timeOffset="21">25028 4286 28559 0,'2'-3'2544'0,"1"2"-2032"0,0-1-512 0,2-1 0 0,2 2-240 0,0-1-144 16,5-1-16-16,9-2-16 0,9-4 1120 0,10 0 208 0,4-1 48 15,3-3 16-15,1 1 240 0,3 0 64 0,5-2 0 0,1-1 0 16,2 0-416-16,-3 2-80 0,-4-3-16 0,8 0 0 78,9-3-64-78,11-6-32 0,5-1 0 0,5 2 0 0,7-1-304 0,5-1-64 0,6-3-16 0,6 1 0 0,8-3-128 16,4 1-32-16,3 2 0 0,2-4 0 0,5 1-128 0,-3-1 0 0,-3 1 0 0,-4-1 0 0,2 1 0 0,-12 2 0 0,-6 3 0 0,4-2-176 0,6-1 176 0,0 1 256 0,-4 0-64 0,-1-1-16 0,1 1 224 0,-1-1 48 0,1 2 16 0,1-1 0 0,0-2-48 0,0-2-16 0,0-2 0 0,-8 5 0 0,-12 1-240 0,12-1-160 0,13-5 192 0,1 2-192 0,-6-4 0 0,2 5 0 0,5 3 0 0,-3-3 0 0,-1 3 144 0,-4 2-144 0,0 1 0 0,-4 3 144 0,-6-1-144 0,-2 1 0 0,0 2 0 0,-4-1-176 0,-4 2 176 0,-2 0 0 0,-1 3 0 0,-4 1 0 0,-6 3 0 0,1-2 0 0,0 2 0 0,-1-2 0 0,-4 2 0 0,-4-1 0 0,-3 1 0 0,-3 0 0 0,-2 2 0 0,-5-3 144 0,-6 1-144 0,-4 0 160 0,-5-1-160 15,-5 2 0-15,-4-1 0 0,-3 2-176 0,-6 4 560 0,-4-3 96 0,-4 2 32 0,-5 1 0 16,-1 1-368-16,-3 1-144 0,-3 0 128 0,-3-1-128 16,0 2 0-16,-2 1 0 0,0 0 0 0,-2-1 0 15,1 2 0-15,-1 1 0 0,-1 0 0 0,-1 0 0 0,2-2 0 16,-2 2 0-16,0 0 0 0,0 0 0 0,-2 2 0 16,0-2 0-16,2 0 0 0,0 0 0 0,0 0 0 0,0 0 0 15,0 0 0 1,-24 6 0-16,18-4 0 0,-1 0 0 15,-1 2 0-15,1-2 0 16,0 2 0-16,-2-2 0 0,3 2 0 16,-2-1 0-16,2 0 0 0,0-2 0 0,2 2-224 15,-2-1 80-15,0-2-400 16,0 0-80-16,-2 2-16 16,2 0-19776-1</inkml:trace>
  <inkml:trace contextRef="#ctx0" brushRef="#br0" timeOffset="22">26613 4706 10127 0,'4'-3'896'0,"-2"-2"-704"0,-1 3-192 15,1 0 0-15,-1-1 2672 0,-1 3 496 0,1-1 96 16,-1 1 32-16,1-3-384 0,-1 0-80 0,0-1-16 0,-1 2 0 16,-1-1-1120-16,-2 2-224 0,-1-1-64 0,-1 2 0 0,0 0-880 0,-2 0-176 15,-2 0-32-15,-1 2-16 0,-1-2 32 0,-4 4 16 0,-3-2 0 0,-2 2 0 16,-1-1 16-16,-2-2 0 0,1 1 0 0,-3-1 0 0,-4 2 64 15,-2-1 16-15,-1 2 0 110,1 0 0-110,0 2 0 0,-1 3 0 0,1 1 0 0,0-1 0 0,0 4-192 0,-1-1-16 0,0 2-16 0,1 1 0 0,1-2-224 0,4 2 144 0,2-3-144 0,3 1 128 0,4-1-128 0,3 2 0 0,2-4 0 0,2 0 128 0,4 1-128 0,1-1 0 0,2-1 0 15,1 0 0-15,3-3 0 0,2 4 0 0,0-4 0 0,4 1 0 0,1 0 0 0,1 2 0 0,2-3 0 0,4 0 0 0,1 1 0 0,2 2 0 0,0-1 0 0,2 0 0 0,3 1 0 0,-1 1 128 0,0 0-128 0,2 0 192 0,2 2-192 0,-1 0 0 0,-1 1 0 16,-2 3 0-16,-1-3 0 0,-1 2 0 0,-3-3-176 0,-3 5 176 0,0-4 0 0,-2 2 0 0,-3-1 0 0,1 0 0 0,-2-1 0 0,1 3 0 0,-3-4 0 0,0 1 128 0,-2 0-128 0,0 0 0 0,-2-1 0 0,0-2 0 16,-1 2 336-16,0-2 48 0,0-1 16 0,-1 1 0 0,0 0-80 0,0-1 0 0,-1 1-16 0,0 1 0 0,0-1 32 0,-1 3 16 0,-1-1 0 0,1-1 0 0,-1 2-352 0,-1-2 128 0,-1 0-128 0,0 0 0 0,-1-1 0 0,0 0 0 0,-2 0 0 15,-1 0 0-15,2-2 0 0,-3 1 0 0,0 1 0 0,-3-4 128 0,0 4-128 0,0-4 0 0,-4 0 0 0,1 2 0 0,1-3 0 0,-3-2 128 0,3 0-128 0,-2-2 128 0,-1-1-128 0,-1-1 0 0,2-2 0 0,-1 1 0 0,1 1 0 16,-2-6 0-16,1 2-144 0,0 2 144 0,0-5 0 0,-1 2-144 0,3-3 144 0,0 3 0 16,2 3-1248-1,2-1-144-15,2 1-16 0,4 0-19088 16</inkml:trace>
  <inkml:trace contextRef="#ctx0" brushRef="#br0" timeOffset="23">26648 5278 43311 0,'-18'-7'1920'0,"7"5"384"0,3 2-1840 0,1 0-464 0,6-3 0 15,1 3 0-15,-1-1 464 0,0 1 0 0,-1-2 0 0,0-1 0 0,2 2 112 0,2-4 32 0,3 1 0 0,4 3 0 0,1-1-432 0,4 2-176 0,0 0 128 0,5 0-128 0,2 0 0 0,1 2 0 0,4-1 0 0,0 2 0 0,1-3 400 0,2 1 0 0,2-1 0 0,0 0 0 0,3 0-400 0,-2 0 0 0,2-1 0 0,-5 1 0 32,1-4 0-32,-5-1 0 0,-4 4 0 0,-3-1 0 15,-3-2-160-15,-2-1-16 0,-3 4 0 0,-3-4 0 16,-2 1-720-16,-3 0-128 0,0 1-48 0,-4-4 0 16,0 2-384-16,-2 2-80 0</inkml:trace>
  <inkml:trace contextRef="#ctx0" brushRef="#br0" timeOffset="24">27396 4868 21183 0,'7'-3'944'0,"-1"-1"192"0,1 0-912 0,-2 2-224 0,-2 2 0 15,0 0 0-15,-1-4 1824 0,3 4 320 0,4-2 64 0,1-1 16 0,0 2-112 16,-1-2-32-16,0 3 0 0,-4 0 0 0,0 0-720 0,-3 3-144 16,1-2-16-16,-3 2-16 15,0 3-432-15,0 0-96 0,0 0-16 0,-1 4 0 0,1-1-192 16,-2 4-64-16,1 1 0 16,-1 3 0-16,-1 3-384 0,-2 2 0 0,0 3 0 0,-2 5-176 15,0 3 464 126,-3 3 96-126,-3 1 0-15,0 1 16 0,-3 1-16 0,0-2 0 0,-1-3 0 16,0 1 0-16,-1 0-208 0,-1-1-48 0,3-2-128 0,1-3 192 0,0 2-192 16,2-2 0-16,2-3 0 0,1-1 0 0,2 0 0 0,1-7-128 0,2-2 128 0,1-3 0 0,2-6-416 0,-1-2-32 0,3-1 0 0,-1-7-20144 15</inkml:trace>
  <inkml:trace contextRef="#ctx0" brushRef="#br0" timeOffset="25">27453 4709 40543 0,'-5'1'1792'0,"2"1"384"0,1 5-1744 16,2-4-432-16,1 1 0 0,0 1 0 0,0-1 384 0,2 4-16 16,-1 8 0-16,3 4 0 0,0 5 208 0,2 0 64 0,-1 3 0 15,0 1 0-15,1-2-512 0,-1 4-128 0,3 1 0 0,-1 1 0 16,0 2 256-16,1 1 48 0,1 1 0 0,2-3 0 0,0 2-128 0,3-2-32 15,4-2 0-15,-2 0 0 0,4-4-144 0,-1-2 0 0,2-1 0 16,1 0 0-16,-1 0 0 63,0-2 0-63,0-1 128 0,-1 1-128 0,-2-2 0 0,-1-2 0 0,1 2 0 0,-3 2 0 15,-1-5 0-15,-2 2 0 0,-1-6 0 0,-5-2 128 0,-2-1-432 0,-4-1-80 0,-2-4-32 0,-3 0 0 16,-3-2-768-16,-4-4-160 0</inkml:trace>
  <inkml:trace contextRef="#ctx0" brushRef="#br0" timeOffset="26">27257 5379 32255 0,'-18'-9'1424'0,"5"3"304"0,2 2-1392 0,6 2-336 0,4 1 0 0,1 1 0 0,1 0 432 0,-1-3 16 0,0 1 0 0,2-2 0 15,0 0 880-15,3 2 176 0,4-1 32 0,3 2 16 0,2-1-752 0,3 1-160 0,4-1-16 0,2 2-16 0,5 0 80 0,4 0 16 0,4 0 0 0,2 2 0 0,3 1 48 0,-3-3 16 0,2 1 0 0,-2-1 0 16,-2 3-208-16,-2-3-48 0,0 0 0 0,-3 0 0 15,-2-3-320-15,-1 2-192 0,-2-4 192 0,-4 0-192 16,-1 0 0-16,-4 2 0 0,-2-4-160 16,-4 1 160-16,-2 0-1344 0,-5 2-128 15</inkml:trace>
  <inkml:trace contextRef="#ctx0" brushRef="#br0" timeOffset="27">28242 4981 40543 0,'-3'-9'3600'15,"2"3"-2880"-15,2 5-576 0,0 1-144 0,2 0 384 0,-1-3 64 0,1 0 0 0,-1-4 0 16,2-2 80-16,1 0 32 0,-1-1 0 16,-1 4 0-16,0 1-368 0,-1 4-192 0,0-2 192 15,-4 2-192-15,2 1 0 0,-2 0 0 0,-1 1 0 0,0 2 0 16,0-1-576-1,-2 2-112-15,1-1-16 0,0 4-18320 0</inkml:trace>
  <inkml:trace contextRef="#ctx0" brushRef="#br0" timeOffset="28">28179 5458 39615 0,'-3'-5'3520'0,"3"2"-2816"0,4 0-560 0,-1 2-144 0,2-2 336 0,0 0 48 0,4-4 0 15,5-2 0-15,4-4-384 0,4-2 0 0,2 2 0 0,-2-2 0 32,-1 5-544-32,-5 3-176 0,-1 0-48 0,-5 5-10912 15,-1 2-2192-15</inkml:trace>
  <inkml:trace contextRef="#ctx0" brushRef="#br0" timeOffset="29">26350 6344 36863 0,'1'-4'3264'0,"0"1"-2608"15,0 1-528-15,1 2-128 0,-1-1 368 0,-1 1 32 0,1-3 16 16,0-1 0-16,1 0 352 0,-4 0 80 0,0 1 16 15,-3 2 0-15,-1 1-592 0,-3 0-112 0,0 0-32 0,0 0 0 0,-4 0-128 16,1 1 160-16,-3 2-160 0,0-3 160 0,-1 2 208 0,-1-2 32 16,-2 0 16-16,1 0 0 0,-3 0 64 0,-2 0 16 0,0 4 0 0,-3 0 0 15,-1 1-176-15,-2 5-48 0,0-3 0 141,-1 5 0-141,0 3-272 0,1 4 0 0,-1 1 0 16,3-2 0-16,2 4 0 0,3-3 0 0,3 1 0 0,6-5 0 15,1 1 0-15,5-3-192 0,3 0 192 0,3-4-192 16,2 0 192-16,2 1 0 0,2-4 0 0,1 0 0 0,1 1 0 0,2-4 0 0,1 1 0 15,1 1 0-15,1-1 0 0,3-1 0 0,2 1 0 0,3 1 0 16,3 1 0-16,1 0 0 0,3 2 0 0,2-2 0 0,4 3 0 0,2 1 0 16,2-4 0-16,0 4 0 0,1-2 0 0,2 3 0 15,0 0 0-15,-5 2 0 0,0-2 0 0,-5 4 0 0,-2-3 0 0,-4 2 0 0,-6 1 0 0,-4-2 0 16,-3 2 0-16,-5-3 0 0,-1 0 0 0,-2 2 0 0,-2-1 0 0,-1 3 0 0,-1-4 0 0,-1 2 0 0,1 1 144 0,-1-3-144 0,-1-1 320 0,-1 2-48 16,-1-1 0-16,1 0 0 0,-1 3-80 0,-2-1-32 0,1-2 0 0,0-2 0 0,-1 2-16 0,-2-3 0 0,-1 2 0 0,-1 0 0 0,-3 0 144 0,-1 0 32 0,-2 2 0 0,-1-6 0 0,-3 2-320 15,-3-2 0-15,-1 0 0 0,-2-1 0 0,-2-3 0 0,-2 0 0 0,-3-3 0 0,0-3 0 0,0 0 0 0,2-5-272 0,0 0 48 0,3-1 16 0,6 2-1248 0,2-3-240 0</inkml:trace>
  <inkml:trace contextRef="#ctx0" brushRef="#br0" timeOffset="30">26682 6654 33167 0,'2'2'2944'16,"0"0"-2352"-16,2 0-464 0,-1-2-128 0,2 0 1008 0,3 0 176 0,3 3 32 0,7-3 16 0,10 1-80 0,5-1-32 0,8 0 0 0,2-1 0 15,2-2-768-15,-1-1-160 0,-1-1-16 0,-2 1-16 0,0-3-32 0,-3 2 0 0,-2 2 0 0,-2-1 0 16,-3-1-128-16,-4 1 0 0,-4 3 0 15,-2-1 128 1,-1 2-128-16,-1-3 0 0,-2 6 0 0,0-3 0 0,1 0 0 0,-5 2 0 0,1-1 0 0,-3 2 0 0,-4-3 0 0,1 0 0 0,-5 1-144 0,1-1 144 16,-3 0-512-16,1 0-64 0,-2 0 0 0,0-1-17760 0</inkml:trace>
  <inkml:trace contextRef="#ctx0" brushRef="#br0" timeOffset="31">28092 6410 28559 0,'1'-12'2544'0,"-1"5"-2032"0,0-2-512 0,1 3 0 0,2 2 2944 0,-2 2 512 0,2-2 80 0,0-2 32 0,4-4-2736 0,-1-6-528 0,2-3-112 0,0 1-32 0,-2-2 32 0,0 1 16 0,-2 1 0 0,-2 2 0 0,-2 0-208 0,0-1 0 0,-1 5 0 0,-1 0 0 15,-2 2 160-15,-2 4-16 0,-2-1 0 16,-2 4 0-16,1 0 192 0,-5 6 48 0,0 0 0 0,-2 4 0 15,-2 5-64-15,-2 4 0 0,-2 3 0 0,-1 3 0 16,1 0-128-16,0 4-48 16,-3 3 0-16,2 1 0 15,-1 3-144-15,1 1 0 16,0 2 0-16,1 4 0 16,0-2 0-16,0 4 0 0,1 1 0 15,-2-1 0 1,1 2 0-1,1-2 0 1,-1 1 0-16,2-2 0 16,0-3 0-16,3-3 0 15,3-3 0-15,3-1 0 0,3-3 0 16,1 1 128-16,2-7-128 0,3 3 0 0,3 1 0 0,2-2 0 16,3-1 0-16,1-1 0 15,2-5 0-15,2 1 0 16,1-5 0-16,3 0 0 15,1-1 288-15,3-5-32 32,2 2 0-17,2-5 0-15,2 1-64 16,2-4-32 0,2-2 0-1,0-2 0-15,1-3 32 0,1 0 16 16,4-4 0-16,-1-2 0 0,-2 2-48 15,3-6-16-15,2-3 0 0,0 0 0 0,0 0-144 0,-3-2 0 0,-1 1 0 16,-4-2 0-16,-2 1-128 0,-5 2 128 0,-1 2 0 16,-4 1 0-16,-1 1 0 0,-2 1 0 0,-3 2 0 15,0 1 0-15,-2 3 0 16,0-2 0-16,-2 4 0 0,-2 0 0 0,0 0 0 0,-1 0 0 16,-2 2 0-16,-1-2 0 0,1 2 0 15,-4-1 0-15,1 4 0 0,-3-4 0 16,1 4 0-16,-4-2 0 0,0 1 0 15,-3 1 0-15,0 1 0 0,-1 0 0 0,-1 1 0 0,-2 1 0 16,-1 2 0-16,1 1 0 16,-1-4 0-1,0 4 0-15,0 0 0 16,1 0 0 0,0-1 0-1,-1 2 0 1,1-2 0-16,1 1 0 15,-4-1 0 1,1 1 0-16,2-1 0 16,-3 2 0-1,1-2 0-15,-1 1 0 16,1 2 0-16,-1-4 0 0,1 3 0 0,-2-2 0 0,2-2 0 16,1-1-176-1,2 2 48-15,2-3 0 16,1 0-656-1,2 0-128-15,3-4-32 0,2 4-12912 32,3-2-2592-32</inkml:trace>
  <inkml:trace contextRef="#ctx0" brushRef="#br0" timeOffset="32">28599 6473 43311 0,'-5'-16'1920'0,"1"6"384"0,2 4-1840 0,2 0-464 0,1 4 0 0,0-1 0 0,2 2 0 0,-1-3 0 16,2-2 0-16,1 0 0 0,0 0 432 0,0-1 32 0,-3 4 16 0,1 0 0 0,-3 1-480 15,0 4 0-15,-1-2-128 0,-3 4 128 0,1 2-512 0,0-2 0 0,-1 2 0 0,-1 3-18816 0</inkml:trace>
  <inkml:trace contextRef="#ctx0" brushRef="#br0" timeOffset="33">28767 7010 41471 0,'-4'-5'3680'0,"3"4"-2944"0,2 1-592 0,2 0-144 0,-1-3 0 0,1 3 192 0,-1-3-192 0,2-2 192 0,1 0 16 0,-1 2 16 0,1 0 0 0,-3 0 0 0,-1 1-224 0,1 2 0 0,-2 0 0 0,-2 2-18976 0</inkml:trace>
  <inkml:trace contextRef="#ctx0" brushRef="#br0" timeOffset="34">29629 4751 27647 0,'2'-6'2448'0,"3"2"-1952"16,-1 0-496-16,-1 2 0 0,-1-1 160 0,2 2-160 0,1-4 160 16,3-1-160-16,2-2 1024 0,1 2 128 0,1 3 0 0,-5 0 16 15,0 3-32-15,-2 4-16 0,-2 2 0 0,-1 3 0 0,-2 3-96 16,0 0-32-16,0 2 0 0,-1 2 0 0,-1 3-288 0,0-1-48 0,0 1-16 15,-1 3 0-15,0 0-160 0,0 2-32 0,2 0-16 0,0 2 0 0,-1 3-32 0,2-1 0 0,-1 3 0 16,0 0 0-16,1 1-176 0,0-1-32 0,-1 1-16 0,0-3 0 0,-1-1-176 0,1 3 0 0,-1-2 0 16,-2-3 0-16,1-2 0 15,0-4 0-15,-1 0 0 16,0-2 0-16,1 1 0 0,-2-4 0 16,0 1 0-16,-2-6 0 15,3 2-576 1,-1-6-64-16,0 1 0 0,1-4-18960 15</inkml:trace>
  <inkml:trace contextRef="#ctx0" brushRef="#br0" timeOffset="35">30439 4887 40543 0,'-7'-4'1792'0,"2"0"384"0,1 4-1744 0,1 2-432 0,3 0 0 0,2-2 0 0,-1 3 320 0,0 0 0 0,2 1-16 0,0 2 0 0,3 4 400 0,2 2 96 0,2 1 16 0,0 0 0 0,1 2-560 0,1 1-96 0,1 0-32 0,0 1 0 0,0 1-128 0,-1 3 0 0,0-1 0 0,-1 2 0 0,-1-2 0 0,-2 1 0 16,-1 1 0-16,1 0 0 0,-4-2 0 0,1 1 0 0,-1-2 0 0,0-2 0 0,-2 0 0 0,0-3 0 0,-2-2-128 0,0-2 128 0,-2-1-832 0,0-3-80 0,-2-2-32 0,0-2-18032 0</inkml:trace>
  <inkml:trace contextRef="#ctx0" brushRef="#br0" timeOffset="36">30425 5181 7359 0,'-13'-10'656'0,"3"3"-528"0,2 1-128 0,5 1 0 16,1 3 5056-16,2 0 960 0,2 0 208 0,-1-2 48 0,1-2-2752 0,3-4-528 0,5 0-112 0,5-2-32 0,6-3-1824 0,4 4-384 15,5-2-64-15,3 2 0 0,4 0-240 0,3 2-32 16,0 1-16-16,1 3 0 0,-1-2-288 0,-3 3 0 16,-5 0-208-16,-4-2 80 0,-3 2-16 0,-4 0 0 15,-2-1 0-15,-4 2-18768 0</inkml:trace>
  <inkml:trace contextRef="#ctx0" brushRef="#br0" timeOffset="37">31450 4694 39615 0,'-11'0'1760'0,"4"2"352"0,2-2-1680 0,1 0-432 0,4 2 0 0,-1-2 0 0,1 0 672 0,-1 2 48 16,-2-2 16-16,0 3 0 0,-1 0-16 0,-1 1 0 0,0 2 0 0,0 0 0 16,0 3-416-16,-1 1-96 0,1 4-16 0,-1 0 0 0,-2 5-192 0,2-2 0 15,-1 4 128-15,-1 4-128 16,1-2 0-16,-1 5 0 0,0 0 128 0,-2 4-128 16,3-1 0-16,-2 1 176 0,1-1-176 0,1 1 160 359,1-2-32-359,0 1-128 0,2-3 192 0,1 3-64 16,3-5 0-16,2-1-128 0,1-3 192 0,2-2-64 0,3-1-128 0,-1-3 0 0,2-1 0 0,1-6 128 0,0 1-128 0,0-1 0 0,1-3 0 0,1-2 0 0,-1 0 0 0,2-2 0 0,0-2 0 0,1-4 0 0,1 2 0 0,-1-2 0 0,3-2 0 0,-3 0 0 0,2-4 0 0,-1 1 0 0,1-1 0 0,-1-2 0 0,-1 2 0 0,1-2 128 15,-1-3-128-15,1 1 192 0,1-2-192 0,2 0 0 0,-1-1 0 0,-1 1 128 0,0 2-128 0,-4-1-176 0,0 2 48 0,-4 0 0 16,0 3 128-16,-5-1 0 0,-1 4 0 0,-4 1 0 0,-3 2 0 0,-2 2 176 0,-2-1-48 0,-3 3 0 0,-3 3-128 0,-2-1 0 0,-3 2 0 0,-2-1 0 0,-4 6 0 0,-1-3 0 0,-2 0 0 15,1 2 0-15,-1 1 336 0,2-3 144 0,-1 0 32 0,2 1 0 0,1 2-320 0,3-2-48 0,1 2-16 0,1-3 0 0,4 0-128 0,1 1 0 0,3-4 0 0,1 4 0 0,1-5-192 0,1 2 0 0,0-1-16 0,2 1 0 0,1 1-960 16,1-4-192-16,1 2-48 0,2 0-18864 0</inkml:trace>
  <inkml:trace contextRef="#ctx0" brushRef="#br0" timeOffset="38">29770 6309 17503 0,'-1'-9'1552'16,"0"3"-1232"-16,2 1-320 0,0 3 0 0,0-2 624 0,-1 2 64 0,1 2 16 0,2-4 0 0,2-2 1280 16,0-4 256-16,1 1 48 0,1-1 16 0,-2 4-832 0,2-3-144 15,-1 6-48-15,-3-4 0 0,1 4-112 0,0 0-16 0,-2 3-16 0,0-2 0 16,-2 7-240-16,-2-4-64 0,1 5 0 0,-3 3 0 0,-2 1-448 0,-1 5-112 16,-3 2-16-16,-1 4 0 0,-4 1-96 0,-1 0-32 0,-3 3 0 0,-2 1 0 93,3-4 80-93,-5 1 16 0,1-1 0 0,-3 0 0 0,3 0 48 0,1-1 16 0,1-2 0 0,2 1 0 0,3-4 0 0,1-1 0 0,5-2 0 0,0-3 0 0,5-1-288 0,2-3 128 0,3 0-128 0,3-2 0 0,2-2 0 0,2-2 0 0,4 0 0 0,1-2 0 0,3-1 0 0,4 2 0 0,2-4 0 0,4 4 0 0,5-3 0 0,1 3 0 0,3 1 0 0,0 1 0 16,-2 1 0-16,0 1 0 0,1 2 0 0,-1 1 0 0,-1 1 0 0,-2 2 160 0,-2-1-160 0,-4 1 128 0,-3 3-128 0,-5-2 0 0,-2 2 0 0,-4-2-176 0,-1 2 176 0,-2 1 0 0,-2 0 0 0,-2 2 0 0,-2-1 0 0,-1 1 0 0,-1 1 128 0,-2-4-128 0,-1 4 0 0,-4-3 0 0,1 3 0 0,-4-3 0 0,-2 2 0 0,0 1 0 16,-3-2 0-16,-3 1 0 0,1-1 0 0,-5 2 0 0,-1 1 0 0,-2-1-192 0,-4 0 192 0,-1-1 0 0,-2-2 0 0,-1 0 0 0,2-5-544 0,0 0-32 0,0-2 0 0,2-6-18528 0</inkml:trace>
  <inkml:trace contextRef="#ctx0" brushRef="#br0" timeOffset="39">29580 6366 13823 0,'-4'-9'1216'0,"1"5"-960"16,2 1-256-16,2 0 0 0,2 1 1744 0,-1 1 304 0,1 1 64 0,2-4 16 0,2 1 1088 0,4 0 224 0,3-4 32 15,3 5 16-15,-1 0-1184 0,2 2-256 0,-1 2-32 0,0 0-16 0,2 2-976 0,-1-1-208 0,1 3-48 0,-1-2 0 0,3 2-336 0,0-3-80 0,3 4-16 0,1-5 0 16,-1 2-336-16,2-4 144 0,-2 2-144 0,-2-4 0 0,0 2-160 0,-1-3-144 0,-2 2-16 0,-1 1-16 31,-3-5-1344-31,1 1-272 0</inkml:trace>
  <inkml:trace contextRef="#ctx0" brushRef="#br0" timeOffset="40">30840 6264 39615 0,'-12'10'1760'0,"3"0"352"0,0 3-1680 0,3-5-432 0,3-2 0 0,1-1 0 0,-1 4 784 0,-3 3 80 16,-3 8 16-16,-3 7 0 0,-1 8-96 0,-2 0-16 0,2 0 0 0,1-2 0 15,0 1-560-15,0 0-208 0,0-2 144 0,0-1-144 16,-2-2 0-16,2 2 0 0,-2-2 0 0,1-3 0 16,-1-2 0-16,0-1 0 0,2-1 0 0,0-3 0 15,0-3-592-15,1 0-48 0,0-1-16 0,-1-2 0 16,1-4-528-1,1-4-96-15</inkml:trace>
  <inkml:trace contextRef="#ctx0" brushRef="#br0" timeOffset="41">30465 6577 33167 0,'-6'-8'2944'0,"3"4"-2352"0,2 1-464 16,2 2-128-16,2 1 1312 0,0-2 240 0,2 2 48 0,2-3 16 0,4 2-656 15,4-1-128-15,3-1-16 0,2 2-16 0,0 1-224 0,-1-3-64 0,-1 6 0 0,-2-3 0 16,-1 1-304-16,-2 2-64 0,1-1-16 0,-1 2 0 0,0-2-128 0,-1 2 0 0,2 0 0 0,-2-2 0 0,1-1 0 0,-1-1 0 0,0-1 0 0,2 1-176 16,-1-5-720-16,2 1-160 0</inkml:trace>
  <inkml:trace contextRef="#ctx0" brushRef="#br0" timeOffset="42">31311 6404 28559 0,'6'-7'1264'0,"0"2"272"0,0 1-1232 0,0 0-304 16,-1 2 0-16,-1-1 0 0,2 2-128 0,2-1-96 0,4-4-16 0,4-2 0 16,1 2-496-16,0 1-96 0,-4 1-32 0,-3 1 0 0,-3-1 528 15,-4 4 96-15,-2 1 32 0,-2 2 0 0,-3 3 2000 16,-3 0 416-16,-2 1 80 0,-1 3 16 15,-3 3-80-15,-2 1-16 0,-3 5 0 0,0-2 0 0,-1 4-1056 0,0-1-224 0,0 5-32 16,1-3-16-16,1 3-288 16,0-2-48-1,2 5-16 1,0-2 0-16,2 2-352 0,0-1-176 0,4 3 160 0,0-2-160 16,2-3 0-1,2-3 0 1,1 1 0-1,4-5 0-15,2 1 0 0,3-3 0 16,3-4 0-16,3 2 0 0,2-2 0 0,4-2 0 0,2-1 0 0,2-2 0 16,3-3 0-16,1-2 0 0,0-3 0 15,1-2 0-15,2 0 0 0,0-3 0 16,2-6 0-16,-1 1 0 16,1-1 0-16,-1 0 128 15,-1-3-128-15,-1-1 0 0,-2 2 256 16,-2-2 16-16,1-3 0 0,-3-2 0 15,0 2-112-15,-4-4-32 16,-1 1 0-16,-3-3 0 0,-2-1 160 16,-4 2 32-1,-1-2 0-15,-2-1 0 16,-3 1-128-16,-2 1 0 16,-1 1-16-1,-3 0 0-15,0 5-176 16,-4-1 0-1,1 2 0-15,-5 2 128 16,0 1-128 0,-4 2 0-16,-1 2 0 15,-4 3 0-15,-1-2 0 16,-1 4 0-16,-2 2 0 0,-2-1 0 0,0 4-368 0,1-2 0 16,-3 3 0-16,3 0-13840 0,0 0-2784 0</inkml:trace>
  <inkml:trace contextRef="#ctx0" brushRef="#br0" timeOffset="43">25352 7460 6447 0,'-1'-1'576'0,"1"1"-576"0,0 0 0 0,-2 0 0 0,2 0 528 0,0 0 0 16,0 0 0-16,-1 0 0 0,0 0 368 0,0 0 80 0,1 0 16 0,0 0 0 0,0 0 16 16,0 0 0-16,0 0 0 0,0 0 0 0,0 0 144 0,0 0 48 0,17-12 0 0,-12 7 0 15,-1 1 208-15,-1 0 64 0,2 1 0 0,-1 0 0 0,0-1 256 0,-1 2 48 16,2-2 16-16,1 2 0 0,1-2-704 0,-1 2-128 0,2-1-16 16,2-1-16-16,2 1-224 0,0 0-64 0,1-1 0 0,4 1 0 0,0 0-208 15,1 0-48 1,2-4-16-16,2 4 0 0,1-4-64 0,1 1-16 0,1 0 0 0,2 0 0 0,2-3-32 0,-1 2 0 15,2-2 0-15,0 2 0 0,-3-2-96 0,1 0-32 0,2 2 0 0,1-3 0 0,3 1 0 0,1 2-128 0,1-2 192 0,1 1-64 0,0 0-128 0,1-2 128 0,2 2-128 0,0-2 128 0,-2-2 32 0,2-1 0 0,-5 3 0 0,4-2 0 0,0 0-160 0,2-1 192 0,0 1-192 0,1-2 192 0,4 1-192 0,-1-2 128 0,0 2-128 0,-3 1 128 0,0 2-128 0,-1-2 160 0,1-2-160 0,1 2 160 0,3-3 16 0,1 1 0 0,1 2 0 16,-1-2 0-16,0 6-176 0,0-5 0 0,3 3 0 0,-3 1 0 0,-2-3 128 0,2 1 32 0,2-1 16 0,0-4 0 0,-1 4 16 0,2-3 16 0,-1 1 0 16,1 2 0-16,0-3-208 0,0 1 0 0,0-2 0 0,-1 1-160 0,0 2 160 0,2-2 128 15,3 1-128-15,1-2 176 0,-1 1 16 0,0 2 0 0,2-2 0 16,-1 1 0-16,-6 3-192 0,2 0 0 0,1-1 0 0,-2-1 0 0,-4 3 0 0,2-2 0 16,3 0 0-16,-2 2 0 15,0-1 0-15,-4 0 0 16,-1-2 0-16,-2 1 0 0,0-1 208 15,0 1 64 1,1-1 16-16,0 0 0 16,1 1-96-16,0 2-32 15,-1 0 0 1,0 1 0-16,0-1-160 16,-2 4 0-16,-2-2 0 0,0 0-176 15,-1 0 176-15,3 0 0 0,2-1 0 0,-1 3 0 16,0 0 0-16,-2 0 0 0,-1 2 0 0,2 0 176 0,-3-2-176 0,-2 1 0 0,0-2-160 0,-3 1 160 0,-2 0 0 0,0-3 0 0,1 2 0 15,1 0 0-15,0-3 0 0,0 2 0 0,2 0 0 0,0 0 160 0,-3-2-160 0,1 1 0 0,3-1 0 0,1 0 0 0,-1-2 0 0,0 2 0 16,-2 0-160-16,0 2 160 0,0-2 0 0,1 0 0 0,2 1 0 0,0-1 0 16,-1 0 0-16,0-1 0 0,1 4 0 0,0-3 160 0,-1 1 32 15,0-1 0-15,1 4 0 0,-1-4 0 0,-4 4 48 16,0-4 16-16,3-1 0 0,-1 1 0 0,5 0-256 16,-1 0 0-16,2 2 0 15,-2-2 0-15,-1 1 0 0,-1 2 144 0,0 1-144 0,-3-1 128 16,-1 1-128-16,-2 0 0 15,-2 0 0-15,-3-2-176 16,0 2 176-16,-3 0 0 0,2-3 0 16,-1 2 0-16,2-2 0 15,0 1 0-15,-2 0 0 16,1 0 0-16,0 1 0 0,0 0 0 16,-4 2 0-16,-1 0 0 0,1-1 0 0,0 0 0 0,2 1 0 15,-3 0 0-15,1 0 0 0,-3 1 0 0,1 0 0 0,-2 2 0 0,1-2 0 0,-3 2 0 0,0-2 0 0,0 2 0 0,-3 0 0 0,-1 1 0 16,-1 0 0-16,0-2 0 0,0 3 0 0,-2-1 0 0,1 1 0 0,-2-2 0 0,0 2 0 0,-1 0 0 0,0 0 0 0,-1-3 0 15,-1 3 0-15,0 0 0 0,-1 3 0 16,-1-3 0-16,1 0 0 0,-1 2-128 0,-1-2 128 16,1 0-14528-16,0 0-2864 15</inkml:trace>
  <inkml:trace contextRef="#ctx0" brushRef="#br0" timeOffset="44">29962 8045 21183 0,'0'-1'1888'16,"0"-2"-1504"-16,0 3-384 0,0 0 0 0,0-2 320 0,0 1 0 0,0-2 0 0,0 0 0 15,0-2 1136-15,-2-3 208 0,1 0 64 0,0-2 0 0,0 0-256 0,-3 0-64 16,0-3 0-16,-1 1 0 0,0 0 32 0,-2-2 0 0,0-1 0 0,-3 2 0 15,0-2-672-15,-3 2-128 0,1 1-16 0,-2 1-16 0,0 2-352 0,-1-3-80 16,-3 5-16-16,1-2 0 0,0 3-160 0,-2-2 0 0,2 6 0 0,-2-1 0 0,2 3 0 47,-1 3 128-47,-3 3-128 0,-1 0 0 0,0 4 192 0,1 0-32 0,1 2-16 0,2 2 0 0,2-2-144 0,-1 3 0 0,0 1 0 0,3 0 0 0,-1 3 0 0,1-1 0 0,2-2 0 16,1 3 0-16,1-2 0 0,0 4 0 0,-1 2 0 0,1-1 0 0,0 3 0 0,0 3 0 0,1 0 0 0,2 1 0 0,0 3 176 0,0 0-48 0,2 3-128 0,0-1 192 0,2 1 128 0,2-4 32 0,-1 4 0 0,4-6 0 0,0 6-352 0,0-4 0 0,5-1 0 0,-2-2 128 0,2 3-128 0,2-5 0 0,1 1 0 15,1-5 0-15,2 1 0 0,0-5 0 0,2-1 0 16,-1-2 0-16,2-1 256 0,2-2 0 15,-1 3-16-15,-1-5 0 0,-2-1 16 16,-1-2 16-16,2-1 0 0,0 3 0 16,0-3 112-16,0-2 0 0,2 2 16 0,3-2 0 15,-2-2-400-15,2-2 0 0,1 1 0 0,0-2 0 0,-1 1 0 16,1-5 0-16,-1-1 0 0,-2-1 0 0,1 0 0 0,-2-2 0 0,2-4 0 0,0-3 0 16,1 1 320-16,0-3 0 0,1-2-16 15,1 0 0-15,1-2-128 0,-1-3-32 16,-2 4 0-1,-1-1 0-15,1-2-144 16,-1 0 0-16,-1-2 0 16,0 1 0-1,-2 0 0 1,-3 5 0-16,1 2 0 0,-4-1 0 16,-2 6 0-16,1 0 0 15,-3 3 0-15,-1 2 0 16,-1 2 0-16,0-1 0 0,-3 4 0 0,0-3 0 0,0 3 0 0,-1-1 0 0,0 1 0 0,0 0 0 15,0 3-128-15,-1-2 128 0,0 0 0 0,1 2 0 0,-1 0 0 0,-1 2 0 0,0-2 0 0,2 0 0 16,0 0 0-16,0 0 0 0,0 0 0 0,-21 8 0 0,14-8 0 16,-2 3 0-16,0 1 0 0,-2-4 0 15,-1 2 0-15,-3-1 0 0,0 2 0 16,-1-1 0-16,0 2 0 16,-3 0 160-16,1-1-32 15,-1 2-128-15,1 1 0 0,-1-2 0 16,2 2 0-16,-2 1 0 0,3 0 0 15,1-1 0-15,1 0-144 16,1 0 144-16,4-2 0 16,2 1-128-16,1-1 128 0,1-2 0 15,2-2 0-15,1 0 0 0,1 0 0 16,1 0-128-16,0-2 128 0,0 2 0 0,1-3 0 0,1 2 0 16,0-1 0-16,-1-1 0 0,-1 3 0 15,0 0 0-15,0 0 0 0,0 0 0 0,0 0 0 0,0 0 0 16,0 0 0-16,0 0 0 0,0 0 0 0,0 0-128 0,0 0-752 15,0 0-144-15,0 0-16 0,0 0-19504 0</inkml:trace>
  <inkml:trace contextRef="#ctx0" brushRef="#br0" timeOffset="45">30868 8421 31327 0,'-4'-4'2784'0,"2"1"-2224"0,1 0-560 0,1 3 0 0,1 0 816 0,-1 0 48 0,-1-4 16 0,-1 2 0 15,1-2 720-15,-1-2 128 0,2 1 48 0,0 0 0 0,2 3-1312 16,-1-2-256-16,3 4-48 0,0-2-16 0,0 4-144 0,0-2 0 0,0 4 0 15,1-2 0-15,-1 2 368 0,0 2 32 0,-2 0 16 0,0 2 0 0,0 0 80 0,-2 0 16 0,1 0 0 16,-1 2 0-16,0 0-64 0,-1 1-16 0,1-1 0 0,-2 3 0 0,1-4-176 0,-1 4-48 0,2-1 0 16,-1-2 0-16,1 2-208 47,0-2 0-47,1 3 0 0,0-3 0 0,1 2 0 0,2-2 0 0,1 0 128 0,0 2-128 15,1-3 128-15,0 1 0 0,2 2-128 0,1-2 192 0,0 0 192 0,0-1 48 16,0 0 0-16,-1-1 0 0,2 0-144 0,-1-1-32 0,1-1 0 0,-2 0 0 0,1 0 32 0,0-5 0 0,-1 2 0 0,0-1 0 15,1-2 64-15,-1-2 16 0,3-1 0 0,-1 0 0 0,3-5 64 0,0 0 16 0,3-6 0 0,0-1 0 0,0-1 0 16,3-5 16-16,2-5 0 0,2-5 0 0,3-5-272 0,0-4-48 0,4-5-16 0,0-6 0 0,2-2-128 0,3-6 0 0,2-3 0 0,0-6 0 0,1 0 0 0,0 2 0 0,1 0 0 0,-1 3 0 0,0 9 0 0,3 4 0 0,1-3-128 0,4 2 128 0,-3 9-272 16,3-1 16-16,0 4 0 0,4 1 0 0,7-1-1296 0,1 1-256 0,4 7-48 0,3 0-13312 0,0 3-2672 0</inkml:trace>
  <inkml:trace contextRef="#ctx0" brushRef="#br0" timeOffset="46">26090 12987 35935 0,'0'-2'3200'0,"0"2"-2560"16,0 0-512-16,1 0-128 0,0-2-1408 0,-1 1-320 0,2-1-48 0,0 1-16 16,1-3 1328-16,-1-2 256 0,2 4 48 0,-2-4 16 0,2 2 272 15,-2 0 48-15,0-1 16 0,-1 2 0 0,1-1 1424 0,-2 1 304 0,-1 0 48 0,0 0 16 16,-2-1-544-16,-1 2-96 0,-3 1-32 0,0 1 0 0,-2 0-416 0,-1 1-96 0,1 1-16 15,-5 2 0-15,0 0-144 0,-3 2-48 0,-2 3 0 0,-2 1 0 0,0-1-288 0,-2 3-64 16,-1 4-16-16,-2-3 0 0,3 2-224 0,-2 1 0 0,3 0 0 16,0 0 0-16,2-1 0 0,3 1 0 0,2 0 0 0,1 0 0 0,4-2 0 0,2 1 0 0,0-2 0 0,2 2 0 0,1-2 0 0,1-1 0 0,2 0 0 0,1-2 0 0,1 0 128 0,0-1-128 0,2-2 176 0,2-1-176 0,0-2 368 0,2 1-48 0,0 1 0 0,3-2 0 15,0 2-320-15,3-2 0 0,0 0 0 0,0 1 128 0,2-2-128 0,0 1 0 0,3 2 0 0,0-2 0 0,2 1 0 0,0 1 0 0,2 0 0 0,1-1 0 0,-1 4 0 0,0-3 0 0,-2 0 0 0,1 2 0 0,-1 0 0 0,-2 1 0 0,-2 1 0 0,0 0 0 0,-3-2 0 0,-1 6 0 0,0-2 0 0,-1 1 0 0,0 3 0 0,-1 0 0 0,-1 0 0 0,0 2 0 0,-2 1 416 0,-1-3 64 0,0 3 16 0,-3-3 0 16,1 0-304-16,-3 0-48 0,0 2-16 0,-1-2 0 0,-3-1 128 0,-1 1 0 0,-2 0 16 0,-2 1 0 0,-1-1 176 0,-2-2 48 0,-3 3 0 0,-1-4 0 0,-3 2-96 16,-2 1-16-16,0-4 0 0,-2 2 0 0,-1 1-256 0,-1-3-128 15,-1-1 0-15,-1 0 128 0,-1 1-128 0,-1-1 0 0,0-1 0 16,-4-3 0-1,1-1 0-15,-1 0 0 16,-3-1 0-16,-2-1 0 16,-2 0 0-16,1 2 0 15,-2-4 0-15,2 2 0 16,11-1-272-16,-3 0 64 16,0 0 16-16,4 0 0 15,2 0-1024-15,2 1-192 0,2-4-32 16,2 0-13856-16,3 0-2752 15</inkml:trace>
  <inkml:trace contextRef="#ctx0" brushRef="#br0" timeOffset="47">26405 13503 43311 0,'-13'4'1920'0,"3"-1"384"15,2 0-1840-15,5-3-464 0,1 2 0 0,2-2 0 0,2 0 240 0,-2 1-48 16,0 3-16-16,1-4 0 0,1 3 192 0,5 0 32 0,1-3 16 0,2 1 0 16,4 1 96-16,3 1 0 0,3-2 16 0,3 4 0 0,5-1 192 0,0-2 48 0,3 6 0 0,2-6 0 0,2 4-144 0,0-4-32 0,-1 3 0 15,1-5 0-15,-2 0-16 0,1 0 0 0,-1-3 0 0,2 1 0 32,-1-2-400-32,2-2-176 0,1-2 128 0,-2 2-128 0,-2-3 0 0,-3 3 128 15,-3-2-128-15,-2 0 0 0,-3 2 0 0,-3-3 0 0,-5 3 0 0,-1 1 0 0,-6-1-320 0,-2 0 0 16,-2 0 0-16,-3 2 0 0,-4 1-1248 0,-2 1-240 0,-3 1-48 0,-1 2-19984 0</inkml:trace>
  <inkml:trace contextRef="#ctx0" brushRef="#br0" timeOffset="48">27934 13156 37775 0,'-4'-2'3360'0,"3"-2"-2688"0,1 0-544 0,1 2-128 16,0-2 0-16,0-2 0 0,-1 0 0 0,0-7 0 15,2-5 0-15,-1-2 0 0,0-5 0 0,-1 3 0 0,0 1 0 16,0 1 0-16,-1 4 0 0,-2 0 0 0,1 1 672 0,-3 3 48 0,0 2 16 0,-1 0 0 0,0 0-192 0,-3 4-32 0,0 0-16 16,1 2 0-16,-2-1-16 0,-1 4 0 0,1-2 0 0,-1 3 0 0,0 0-96 0,-2 3-32 0,0-2 0 0,-1 4 0 0,3-1-352 0,-1 2 128 0,-1 0-128 0,1 1 0 0,1 5 0 0,-3-1 0 15,2 4 0-15,-2 1 0 0,0 3 0 0,0 5 0 0,-1 2 0 0,-1 2 0 0,-2 3 0 16,0 3 0-16,-1 0 0 0,0 6 0 0,-2-2 0 0,-2 0 0 0,1 3 0 0,1 4 0 0,1-7 320 15,-1 5-16-15,0 4 0 0,3-1 0 0,2-3 272 0,1-1 48 0,2-1 16 0,3-2 0 16,4-2-128-16,0-3-32 16,4-5 0-16,0-3 0 0,5-2-288 15,2-4-48 1,2-1-16-16,2-3 0 0,1-1-128 16,1-3 0-16,1-1 0 15,3 0 0-15,0-1 0 0,1-4 0 0,3 1 0 0,-1-4 0 16,1 1 0-16,0-2 0 0,1 1 0 0,-1-3 0 0,-1 0 0 0,1-3 0 15,1 3 128-15,-1-3-128 0,4 0 0 16,-2 0 0-16,1-2 0 16,1-2 0-16,1 3 0 0,-2-5 0 15,2-1 0-15,-2 0 0 16,-1 1 0-16,1 0 0 16,1-4 0-1,-2 3 0-15,1-2 0 31,-1 2 0-15,-1-2 0 0,-1-1 0-16,2 1 0 15,-2 0 0-15,-1-1 0 16,0 1 0 0,-1 1 0-16,-2-2 0 15,-1 1 0-15,-2 2 0 16,-1-2 0-16,-1 2 0 15,-1-1 0 1,-1 0 0-16,-2 2 0 16,1-1 0-16,-2 0 0 15,-2 1 0-15,2 0 0 16,-2-1 0-16,-1 1 0 0,-1-1 0 16,1 0 0-16,-4 2 0 0,1-2 0 0,-1 3 0 0,-1 1 0 15,-2 3 0-15,0-2 0 0,0 3 0 0,0 0 0 0,-1-2 0 0,-2 4 0 0,-2 0 0 16,-1 0 0-16,-2 0 0 0,0 0 0 0,-2 0 0 15,0 0 0-15,-2 0 0 0,-1 1 0 0,0 2 0 0,-1 1 0 0,-2 1 0 0,0-2 0 16,1 1 0-16,2 2 0 0,-1-2 0 0,3 1 0 16,1 1 0-16,3-2 0 0,0 2 0 0,1 0 0 0,1-2 0 15,0 2 0-15,1-4 0 16,2 2 0-16,-1-1 0 0,2-2-144 16,1 1 144-1,1-2 0-15,1 0 0 16,0-3-896-1,2 0-64-15,1-1 0 16,1 0-20656 0</inkml:trace>
  <inkml:trace contextRef="#ctx0" brushRef="#br0" timeOffset="49">29103 12932 28559 0,'0'0'2544'0,"-2"0"-2032"0,-2 0-512 0,1 3 0 0,1-3 3872 0,1 0 672 0,0 1 144 0,-3 1 32 0,-1 1-3120 15,-1 1-608-15,-3 2-128 0,2-3-32 0,0 4-256 0,-1-1-48 0,2 2-16 0,0-1 0 0,-2 3-512 0,1-1 0 16,-1 4 0-16,0-3 0 0,-1 2 0 0,1 0 0 0,-2 1 0 0,0 0-144 0,0 2-688 0,1-1-144 0,-1 2-32 16,0 0 0-16,3 3-592 0,-2-1-112 0</inkml:trace>
  <inkml:trace contextRef="#ctx0" brushRef="#br0" timeOffset="50">29070 13712 43311 0,'-12'2'3840'0,"2"0"-3072"0,0 2-608 0,4-2-160 0,2-2 1024 0,4 0 192 0,-1 0 16 0,-2 3 16 0,0-3-896 0,-2 1-176 0,0 2-48 0,2-3 0 0,2 0-496 0,1-3-96 0,1 3-32 0,0-1 0 0,2-2-320 0,-1 3-64 0,2-3-16 0,-1 0-12336 0,2-1-2464 0</inkml:trace>
  <inkml:trace contextRef="#ctx0" brushRef="#br0" timeOffset="51">30457 12790 35935 0,'-7'-3'3200'0,"2"3"-2560"0,3 0-512 0,2 0-128 0,1 0 752 0,-1 0 128 0,-1 0 16 0,-2 0 16 16,1 0-80-16,-2 0 0 0,3 0-16 0,1 0 0 16,0 0-256-16,0 3-48 0,1-1-16 15,0 0 0-15,-1 3 48 0,-1 1 16 0,0 0 0 16,-3 4 0-16,-1 2-112 0,-1 2-32 0,-1 2 0 0,-3 2 0 16,-3 1-160-16,0 1-16 0,-2 2-16 15,-1 3 0-15,-2-3-96 0,-1 3-128 0,0-2 176 375,1 1-176-375,0-2 128 0,2-2-128 16,1-2 0-16,3 1 0 0,2-3 0 0,3 0 0 0,2-4 0 0,2-2 0 0,3-1 0 0,3-2 0 15,3-3 0-15,4-1 0 0,1-1 0 0,2-2 0 0,4 0 0 0,0 0 0 0,1-2 0 0,1-2 0 0,1 1 0 16,0 0 0-16,-1-1 0 0,1 4 0 0,2-3 0 0,-1 3 0 0,-1 0 0 0,-1 3 0 0,-2 1 0 0,0-1 0 0,-3 4 0 0,-3-1 0 16,0 0 128-16,-2 1-128 0,0 2 160 0,-2 1-32 0,-1 0 0 0,-1-2 0 0,0 5 208 0,0-3 48 0,0 2 0 0,-1 2 0 0,-1 1-208 15,0-3-48-15,-1 4 0 0,0 0 0 0,0 0-128 0,-2 0 0 0,0 2-192 0,-2-1 192 0,0 1 0 0,-3-2 0 0,0 3 0 16,-2 0 192-16,-2-1 128 0,-1 2 48 0,-2-2 0 0,-2-2 0 0,0 4-240 0,-2-1-128 16,-3-1 128-16,-2 2-128 0,0-1 176 0,0-3-48 0,-1 0 0 0,2 1 0 0,-1-3-128 0,0-2 0 0,1 1 0 15,2-7 128-15,0 1-128 0,3-3 0 0,1-3 0 0,0-3 0 0,3-1-448 16,0-3-64-16,1-1 0 0,1-2-16 0,3 1-1328 0,0-3-272 0</inkml:trace>
  <inkml:trace contextRef="#ctx0" brushRef="#br0" timeOffset="52">30368 12768 42383 0,'-9'-4'3776'0,"2"-1"-3024"15,5 4-608-15,3 1-144 0,2 0 240 0,-1 0 16 0,1-4 0 0,-1-1 0 0,2-1-256 16,2-1 0-16,3 0 0 0,-1 1 0 0,2 4 0 0,-1 0 0 0,1 2 0 0,-3 4 0 15,2-1 240-15,1 2 48 0,1 1 16 0,2 2 0 0,2-1 432 0,4 0 96 0,2-1 0 16,2-1 16-16,1-1 32 0,1-2 0 0,2 2 0 0,1-4 0 0,2 0-368 0,-2 0-80 16,3 0-16-16,-1-4 0 0,0 4-240 0,-2-5-48 0,0 4-128 0,3-4 192 0,0 2-192 0,1-4 0 0,3 4 0 0,-3-4 0 0,2 1-256 0,-5 0 16 0,0 0 0 0,-3 2 0 15,-3-2-1184-15,-2 0-240 0</inkml:trace>
  <inkml:trace contextRef="#ctx0" brushRef="#br0" timeOffset="53">17707 11390 25791 0,'-2'-10'2304'16,"-2"3"-1856"-16,-1-2-448 0,2 0 0 0,1 6 3376 0,-1-3 576 16,-2-2 112-16,-5-7 32 0,-5-8-2704 0,-6-8-544 0,-3-4-96 15,-4 1-32-15,0-1-336 0,-2 4-80 0,-2 1-16 0,-3 4 0 0,-1 5-288 0,-5 8 0 16,-3 2 0-16,-9 10 0 0,-7 7 0 0,-8 7-144 0,-7 12 16 15,-8 7 0-15,-6 9 128 0,-7 10 0 0,-5 8 0 0,1 2 0 0,10-8 0 0,-1 7 0 0,-2 6 0 0,5 2 0 16,5 0 0-16,10-1 0 0,8-4 0 0,10-6 0 0,7-3 0 0,5 5 176 0,3 5-48 0,7 2 0 16,8 1 112-16,8-1 16 0,9 0 0 15,6-5 0-15,8-2-256 0,6-4 176 16,8-2-176 0,7 1 160-16,10-3-160 15,8-8 0 1,9-4-160-1,11-5 160-15,9-5 0 16,5-9 0 0,5-8 128-1,3-8-128-15,5-4 320 0,1-10-64 0,2-6 0 0,-2-7 0 0,-3-9 0 16,-1-2-16-16,-1-7 0 0,4-6 0 0,-1-8 80 16,-1-2 32-16,-3 1 0 0,0-7 0 15,-1 2 96-15,-5-2 0 16,-9-5 16-16,-10 4 0 15,-7-3-128-15,-8 4-16 16,-8 3-16-16,-7 0 0 16,-6 4 144-16,-11 2 48 15,-7 3 0-15,-7 3 0 16,-5 5 16-16,-9-4 0 16,-10-2 0-16,-9 5 0 0,-7 3-192 0,-11 3-48 0,-8 7 0 0,-8-1 0 15,-5 3-272-15,-8 4 0 0,-4 3 128 0,-6 2-128 16,-4 2 0-16,2 5 0 0,6 4 0 15,4-1 0-15,0 3 0 16,7 1 0-16,9 1-144 0,5 4-24672 16</inkml:trace>
  <inkml:trace contextRef="#ctx0" brushRef="#br0" timeOffset="54">3210 17629 23039 0,'-6'-3'2048'0,"1"3"-1648"0,1 0-400 0,3 3 0 0,0-3-1760 16,0 1-432-16,-3 1-96 0,-2-2-16 0</inkml:trace>
  <inkml:trace contextRef="#ctx0" brushRef="#br1" timeOffset="55">17559 3512 23951 0,'3'-10'2128'0,"0"1"-1696"0,1 3-432 0,0 2 0 0,-1 3 176 0,1-5-48 16,1-3-128-16,4-7 192 0,2-6-192 0,-3 1 0 0,1 1 0 0,-5 5 0 0,-3 2 976 16,-3 3 160-16,-3 4 16 0,-3-1 16 0,-2 4 432 15,-2-2 96-15,-3 1 16 0,-1 2 0 0,-1 0-400 0,-4-3-80 0,0 4-16 16,-2-3 0-16,0 2-416 0,-4 2-96 0,-2-4 0 0,-3 4-16 16,0-2-304-16,-1-1-64 0,-2 2-16 109,2-1 0-109,-1-2-160 0,2 1-16 0,1 1-128 0,0 1 192 0,2 1-192 0,0 1 0 0,-1 1 0 16,-2 1 0-16,-1 3 0 0,-2-2 128 0,-2 4-128 0,-2 2 0 0,-6 3 0 0,-2-1 0 0,3 2 0 0,-5-1 0 0,-3 2 0 0,-3 0 224 0,-1 1-32 0,-4 4-16 0,-4 0-16 0,3 3 0 0,1-1 0 0,6 2 0 15,7-3-160-15,2 1 0 0,2-2 0 0,2 1 0 0,5-1 352 0,1 1-16 0,0-4 0 0,3 2 0 0,3-1-336 0,5-2 0 0,1 0 0 0,6-1 0 0,1-1 0 0,2 1 0 0,2-3 0 0,1 4 0 0,1-2 144 0,0 0-144 0,0 3 192 0,0-4-192 0,0 3 304 0,1-1-48 0,-3 4-16 0,1 0 0 0,-1 2 48 16,1 2 16-16,0 3 0 0,0 0 0 0,1 2-304 0,2 0 0 0,2 3 128 0,4 0-128 0,2-2 0 0,2-1 0 0,4-4 0 0,3 0 0 0,3-1 0 0,3-4 0 0,2 2 0 0,2-4 0 0,2-3 128 0,2 2-128 15,2-3 144-15,-1-3-144 0,0 2 288 0,4 2-32 0,4-2-16 0,1 4 0 0,2 3 32 0,2 5 16 0,2 2 0 0,1 3 0 0,1 2-288 0,-2-3 0 0,2-4 0 0,1-3 0 0,4-3 0 0,3-2 0 0,7 0 0 0,2-6 0 0,6-1 368 0,3-2 16 0,3-3 0 0,-2 1 0 0,-2-4-384 0,1 2 128 0,-4-1-128 16,1-2 0-16,3 0 128 0,-2-2-128 0,-4-2 160 0,-1-2-160 16,-3 0 0-16,2-1 0 15,5-2 0-15,-1-3 0 16,2 1 0-16,1-5 0 16,1-1 0-1,-1-3 0-15,-3-2 0 16,0-4 0-1,4 1 0-15,1 0 0 16,2 0 0 0,-2 0 128-1,-4 3-128-15,-4-4 0 0,-3 1 0 16,-3-1 0-16,-2-3 0 0,-4 1 0 0,-1 0 496 16,-5-1 0-16,-2-4 0 15,-6 1 0-15,-4-3-368 0,-4-2-128 16,-5-2 0-16,-4 1 0 0,-4 2 368 15,-6-3-32-15,-2 3 0 0,-5-2 0 16,-4 0-160-16,-3 1-48 0,-3 1 0 0,-3-2 0 0,-4 7 0 16,-2-1-128-16,-7 1 192 15,-3 3-64-15,0 2-128 0,-7-3 0 16,-9 2 0-16,-7 1 0 0,-7 0 0 0,-4 1 0 16,-1 3-144-1,-4-3 144 1,-4 2 0-1,-7 2 0-15,-8 1 0 16,-6 3 0 0,-3 3-128-1,-9-1 128-15,-6 4 0 16,-9 3 0-16,-8 1 0 16,-4 4 0-1,3 0 0-15,-4 3 0 16,-3 3 0-16,0-2-128 15,2 1 128-15,1 2 0 16,3 1 0-16,4 1 0 0,9 0 0 0,2 4 0 0,2 0 0 0,5 3-128 16,8-1 128-16,1 4-16480 0,3 9-3248 0</inkml:trace>
  <inkml:trace contextRef="#ctx0" brushRef="#br1" timeOffset="56">9744 10243 46991 0,'10'-17'4176'0,"-1"4"-3344"0,-2 7-656 0,2 0-176 0,2 2 176 0,9-5 0 0,15-9 0 0,26-11 0 16,28-9-176-16,30-7 128 0,22 2-128 0,15 5 128 15,8 6-816-15,2 6-160 0,-9 7-48 0,5 0 0 0,7 3-400 0,-2 7-96 0,-9 2-16 0,-12 1-17024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0:45:01.8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3909 6273 57 0,'-14'0'0'0,"10"-3"0"0,-6-3 0 0,3-1 0 0,3-2 0 0,4 0 0 15,0-1 39-15,0-2 2 0,4-7 1 0,3 9-110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5T19:00:31.14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5182 4805 1839 0,'10'-3'160'16,"-1"1"-160"-16,-4 0 0 0,-3 2 0 0,0-3 320 0,1 2 48 0,5-4 0 0,2-1 0 0,3-4 688 0,0 0 144 15,-4 0 16-15,-1 0 16 0,-4 2 368 0,-6-1 64 0,0 3 0 0,-6 1 16 0,-1-1-64 0,-6 3-16 0,-4 0 0 16,-2 0 0-16,-4-1-176 0,-2 4-32 0,-2 2-16 0,-2-2 0 0,0 2-736 15,-3-2-128-15,3 3-48 0,-1-3 0 0,0 1 288 0,-1-1 48 782,-1-1 16-782,-4 1 0 15,-3-3-176-15,-2 3-16 0,-3-2-16 0,-1 0 0 0,-4 2-96 0,-2 2-32 0,-1 3 0 0,1-2 0 0,0 3-320 0,-3 1-160 0,-2-1 160 0,-4 0-160 0,0 1 912 0,2 2 96 0,1-1 16 0,4-2 0 0,3 0-768 0,-1-1-256 0,2-1 144 0,-3-1-144 0,-2 0 128 0,-2-2-128 0,0 1 128 0,-2 1-128 0,3-3 512 0,2 0 32 0,3 0 0 16,-1 0 0-16,-2 4-304 0,1-4-64 0,-1 3-16 0,2 2 0 0,4-1-160 0,-1 2 0 0,5 0 0 0,4-2 0 0,5 2 0 0,1 0 0 0,3 1 0 0,0-1 0 0,4 0 0 0,2 1 0 0,1 0 0 16,3 1 0-16,2-2 0 0,1 1 0 0,4 0 0 0,1-1 0 0,3-2 0 0,-1 1 0 0,4 0 0 0,2 0 0 0,1-2 240 0,1 1-48 0,1 1 0 0,2-1 0 0,2 2 32 0,1-2 0 0,0 2 0 15,2 0 0-15,1 0-48 0,2 0-16 0,1 2 0 0,0-2 0 0,1 0 0 0,2 3 0 0,0-3 0 0,2 4 0 0,-4-4-160 0,3 4 0 0,0 2 144 0,0 1-144 0,-1 5 0 16,1 2 0-16,-3 2 0 0,-1 4 0 0,-2 3 0 0,-2 2 0 0,-2 3 0 0,-1 3 128 0,-2-7-128 0,-1 2 0 0,-2 2 0 0,-1 0 0 0,0 1 0 0,-1-3 0 0,1 3 0 0,-1-6 0 0,1-1 0 0,0-2 0 0,0 2 0 0,0-1 0 0,0 2 0 0,0-1 0 0,-1-1 0 0,0 2 0 0,0-1 0 0,-2-1 0 15,2-4 0-15,0-1 0 0,1 0 128 0,0 0 0 0,1-6 0 0,-1 3 0 0,2 0 0 0,-1-1 0 0,-1 2 0 0,0-2 0 0,1 1-128 0,-2 1 144 0,0 2-144 0,0 0 160 16,0 1-160-16,1-2 0 0,0-2 0 0,0-3 0 0,1-1 0 0,2-2 0 0,-2-3 0 0,0-1 0 0,2-2 0 0,-3-1 0 0,0 0 0 0,0-2 0 0,0-2 0 0,-1-2 0 0,1 0 128 0,-1 0-128 0,2 0 336 0,-1 0 48 0,1 1 0 0,0 2 0 0,2-1-240 0,-3 0-144 0,1 0 192 0,1 2-192 0,-1 2 352 0,0 3-32 0,-1-3-16 16,0 4 0-16,0 0-304 0,0-1 0 0,-1 4 0 0,0-5 0 0,1 2 0 0,-1 0-144 0,2-1 16 15,1-2 0-15,0 0 128 0,3-1 0 0,1-4 0 0,2 2 0 0,4-2 0 0,2 2 176 0,3-4-48 0,6 3 0 0,3-3 0 0,3 1 0 0,6 1 0 0,1 1 0 0,3 2 128 0,1 0 0 0,0 1 16 0,4 0 0 16,6 4-80-16,1 0 0 0,3 2-16 0,0-2 0 0,3 2-176 0,-2-2 0 0,-3-1 0 16,-3-5 0-16,-3-2 272 0,1-1 80 0,2-2 16 0,0 1 0 0,-3-2-112 0,2 2-32 15,2-4 0-15,0 4 0 0,4-5 48 0,0 0 16 0,3-1 0 0,2-5 0 0,1 0-160 0,0-4-128 0,5-1 192 0,4-3-192 16,5-1 0-16,1-1 0 0,-2-1 0 0,-4 0 0 0,-5 2-448 0,-4 8-112 0,-8 8-16 0,-16-8 0 0</inkml:trace>
  <inkml:trace contextRef="#ctx0" brushRef="#br0" timeOffset="1">11485 4919 5519 0,'6'-5'496'15,"0"3"-496"-15,-1-2 0 0,-1 4 0 0,-1 0 256 0,2-3-32 0,2 1-16 0,7-2 0 16,2-2 752-16,1-1 160 0,0 0 32 0,-4 1 0 0,-2 1 208 16,-4 2 48-16,-3-1 16 0,-2 0 0 0,0 2 560 0,-4-2 96 0,1 2 32 15,-3-2 0-15,-1 1-384 0,1 0-80 0,-3-2-16 0,0 0 0 0,-1 0-288 16,1 1-48-16,-2-2-16 0,1 0 0 0,0-2-576 0,2 2-112 0,-1 0-16 0,-1-3-16 0,2 2-160 0,-1-2-16 0,-1 1-16 15,-2 1 0-15,1 2 176 0,-3 3 32 0,1-2 16 0,-4 4 0 0,1 0-160 32,-4 1-48-32,0 4 0 0,-2-1 0 0,-2 0-192 15,-2 2-64-15,2 0 0 0,0 0 0 0,-1-3-128 0,1 1 0 0,1 2 0 16,3 0 128-16,3 0-128 0,1 0 0 0,1 2 0 0,1 0 128 0,1 2 48 0,1 3 0 0,0-1 0 16,2 4 0-16,-1 0-176 0,1 3 192 0,-1 4-192 0,0 4 192 0,-1-1-192 15,-1 3 0-15,-1 5 0 0,-1-3 0 0,1 2 0 0,0-5 0 0,-1 3 0 0,1-3 0 0,-2-2 0 16,2 0 0-16,1-1 128 0,0-3-128 15,1-3 0-15,0-1 0 16,3-2 0-16,-1 0 0 16,2-2 176-16,1 2 96 15,3 1 32 1,2 1 0-16,0-1-96 16,1-1-16-16,1 3 0 0,1 1 0 0,2 2-192 15,0 0 144-15,1 3-144 0,0-2 128 0,1 2-128 0,2 0 0 0,0-1 0 0,2 2 0 16,1-3 0-16,1-1 0 0,1-2 0 15,1-3 0 1,1-1 0-16,0 0 0 0,2-2 0 0,-1 1 0 16,2-5 0-16,-1-2 0 0,1 0 0 0,0-3 0 15,1-2 0-15,0 1 240 0,1-2-48 0,-1-2 0 0,-3-2-192 0,2-1 0 0,0 0 128 16,1-1-128-16,1 0 0 0,0-2 0 0,2-2 128 0,-1-2-128 0,1 0 256 0,3-1 0 0,1-3 0 16,1-1 0-16,1-2-80 0,-3 1-16 0,0-5 0 0,-1 1 0 0,-3 1-160 0,1 0 0 0,-5 0 0 15,-1 1 0-15,-2-2 0 0,0-1 0 16,-4 1 0-16,0-2 0 0,-2 3 0 0,0-3 0 0,-3 0 0 0,-1-3 0 0,-3 0 0 15,-1 2 192-15,-2-2-192 0,-4 0 192 0,-1-1 64 0,-3-2 32 0,1-1 0 0,0-3 0 16,1 1-288-16,1-1 0 0,1-1 0 16,1 3 0-16,0-1 240 0,2 0-16 0,-1 5 0 15,1 2 0-15,0 0-48 0,-1 3-16 16,1 2 0-16,-2 2 0 16,0 2-160-1,-1 2 192 1,0 4-192-16,-2-1 192 15,-2 4-192-15,-2 0 0 0,-1 2 0 0,-6-2 0 0,-3 3 0 16,-7 3 0-16,-4 3-128 0,-9 1 128 0,-5 2-832 0,-13 6-112 16,-14 4-16-16,-14 6-20016 0</inkml:trace>
  <inkml:trace contextRef="#ctx0" brushRef="#br0" timeOffset="2">8379 11671 35007 0,'4'-13'3120'0,"-2"6"-2496"0,1-2-496 0,-1 3-128 0,-1 5-864 0,0-2-192 0,1 3-32 16,-1-3-16-16,0-2-96 0,-1-1-16 0,1-1 0 0,-3 3 0 16,-1-3 2144-16,1 5 416 0,-2-2 96 0,2-1 16 0,-1 4 336 15,1-4 80-15,1 4 16 0,-1-3 0 0,2 2-608 0,0-2-112 0,0 1-16 0,-1 0-16 16,1 0-608-16,-1 0-112 0,0 0-32 0,-2-1 0 0,-2 1-384 0,-1-4 0 0,-4 5 0 15,-1-4 0-15,-1 2 0 0,-3 0 0 0,-6 2 0 0,-5-2 0 0,-3 2 576 329,-3 2 16-329,-1-3 16 0,-4 3 0 0,-2 3 80 15,-4-3 16-15,-3 3 0 0,-3 2 0 0,0 3-448 0,-2-2-64 0,1 3-32 0,2-2 0 16,2-1-160-16,3-2 0 0,2 2 0 0,4-1 0 0,3-1 0 0,0-3 0 0,3 2 0 0,4-1 0 15,2 2-128-15,7-2 128 0,3 2 0 0,5-2 0 0,4 5-176 0,5-4 48 0,4 7 0 0,5-1 0 0,4 2-416 0,5 1-80 0,7 1-16 0,4-3 0 0,6 1 96 0,3-4 16 0,5-1 0 0,1 0 0 0,-1 1 352 0,0-4 176 0,2 2-160 0,-6-3 160 0,-1 0 0 0,-4 2 0 0,1-2 0 0,-6 2 0 0,-2-2 0 0,-5-2 0 16,-1 2 0-16,-3-4 0 0,-2 2 160 0,-1-2 32 0,-1-2 0 0,1-2 0 0,1-3-32 0,2-1 0 0,3 1 0 0,2-1 0 0,3-3-160 0,2 3 0 0,3 2 144 0,1-2-144 0,1 4 192 0,0-1-48 16,1 1 0-16,-2 0 0 0,-2 4-144 0,-1 0 0 0,-1 0 0 0,-4 2 0 0,-6 2 128 0,-6 0-128 0,-5 3 192 0,-5-2-64 0,-1 1 272 0,-7 2 48 0,-8 3 16 0,-10-3 0 15,-7 4 224-15,-7 0 32 0,-6-2 16 0,-4-1 0 0,-7-4-288 0,-1 0-48 16,0-3-16-16,2-5 0 0,4-1-384 0,4-2 0 0,4-4 128 0,3 0-128 0,4-2 0 0,5-1 192 16,3 2-192-16,6 0 192 0,3 5-192 0,4 1-256 0,3 6 64 0,3-1 16 0,4 2-448 0,3 0-80 0,1 2-32 15,4-1-21744-15</inkml:trace>
  <inkml:trace contextRef="#ctx0" brushRef="#br0" timeOffset="3">8526 12274 37775 0,'-14'3'3360'0,"3"-3"-2688"0,-1-3-544 0,3 3-128 0,6-2 832 0,0 1 128 15,1-4 16-15,-7-3 16 0,-1-2-2416 0,-2-5-496 0,-2-3-80 0,0 1-32 0,1-1 1120 0,-2 5 208 16,0 0 64-16,-2 3 0 0,-3 4 1744 0,-3 4 368 0,-3 4 64 15,-3 1 0-15,1 4-336 0,-2-1-80 0,-1 3-16 0,0-2 0 0,0 2-352 0,-1 1-80 0,3-3-16 0,0 2 0 16,2-3-64-16,3 0-16 0,3-2 0 31,3-1 0-31,4-2-208 0,3-2-48 0,4 1-16 0,0 0 0 0,5 0-304 0,1 0 0 16,3 1 0-16,2 1 0 0,2 2-528 0,4 2-176 0,2 0-16 0,3 3-16 16,3 1 176-16,1-1 48 0,2 0 0 0,0 1 0 0,0-1 352 0,-3-2 160 15,-2 0-128-15,-3-1 128 0,0 0 0 0,-5-4 0 0,-1 2 0 0,-5-1 0 0,-1-3 496 0,-1-3 80 0,-1 3 0 0,0-4 16 16,0 2 576-16,-2-2 112 0,1-2 32 0,-2 0 0 0,3 0-128 0,-2 0-32 0,2-3 0 0,1 1 0 0,1 0-368 0,2 0-80 0,-1 2 0 0,1 0-16 0,0 2-240 0,2 2-32 0,-1 2-16 0,0-3 0 0,-1 6 80 0,0-1 16 0,-1 0 0 0,-2 3 0 0,0-1-784 0,-1 5-160 0,-3 0-16 0,-3-2-16 0,-4 6 480 0,-4-5-144 0,-2 2 144 0,-6-2 0 0,-4 0-208 0,-6 0 32 0,1-2 16 0,-3-1 0 0,-1-2-1504 0,-1-3-320 0</inkml:trace>
  <inkml:trace contextRef="#ctx0" brushRef="#br0" timeOffset="4">19743 11791 33167 0,'-14'0'2944'16,"2"0"-2352"-16,3 0-464 0,3 0-128 0,0 0 368 0,-4 2 48 15,-10-2 16-15,-10 1 0 0,-5-1 112 0,-4 3 32 0,5-1 0 0,8-2 0 0,7 0 352 0,9 0 80 16,8 0 16-16,8-2 0 0,8-1-416 0,8 2-80 0,10-1-16 0,9-2 0 0,11 2-64 16,7-6-32-16,7 2 0 0,5 0 0 0,8-3-80 0,1 2-16 0,0-2 0 15,-5-1 0 1,-4 0-320-16,-6-2 128 0,1 3-128 0,-9-1 0 0,-5 2 0 16,-8 0 0-16,-7 2 0 0,-8 0 0 0,-9 2 0 0,-9 2 0 0,-8 2 0 0,-5 0 0 0,-4 0 0 15,-7 2 256-15,-4 2-64 0,-5-2-16 0,-2 3 272 0,-2 0 48 0,-1-1 16 0,-1-2 0 0,1 2-128 0,-2-1 0 0,3 0-16 0,1 0 0 16,2-3 64-16,1 1 16 0,-1 2 0 0,2-3 0 0,0 3-320 0,0 0-128 0,0-2 128 0,0 1-128 0,0 2 0 0,0 1 0 0,3-1 0 0,-5 0 0 0,1-1 0 0,-1 2 0 0,0-1 0 0,4-2 0 0,1 2 0 0,5-1 0 0,3-3 0 15,4 0 0-15,3 0 0 0,6 0 0 0,2-3 0 0,3-1 0 0,5 2 0 0,3-4 0 0,3 0 0 0,6-1 0 0,4 0 0 0,2 1 0 16,2 0 0-16,2-3 0 0,-1 1 0 0,1 2-320 0,-1-2 48 0,0 1 16 0,-2 0-624 16,-1 2-112-16,-1 1-32 0,-4 4-20032 15</inkml:trace>
  <inkml:trace contextRef="#ctx0" brushRef="#br0" timeOffset="5">19958 12378 19343 0,'-4'-2'1728'0,"3"2"-1392"0,0 0-336 15,1-3 0-15,1 3 160 0,-1-1-32 0,0 1-128 0,-1-2 192 0,-2-2 256 0,0 0 64 0,-1-1 0 16,-2 4 0-16,-1-2 1536 0,-1 0 304 0,-3 3 64 0,-2 0 16 0,-1 3 16 0,-3 0 16 0,-1 3 0 0,-2 2 0 0,-1 0-1296 0,1-2-256 16,2 1-48-16,2-3-16 0,2 1-176 0,3-1-32 0,5-4-16 0,2 3 0 0,3-3-368 0,1-3-80 0,1 3-16 0,3-2 0 0,-1 0-160 0,4 0 0 0,-1-1 0 0,1 2 128 0,1 1-128 0,0 0 0 0,2 0 0 0,1 0 0 0,2 1 128 0,0 2-128 0,2-1 0 0,2 2 128 15,3 2 112-15,-1 0 16 0,2-2 0 0,0 2 0 0,1 3-80 0,2-3-16 0,-2 0 0 0,0-2 0 0,-2 2 176 0,-4-2 48 0,0 0 0 0,-4-2 0 16,-2 1 48-16,-1-3 16 0,-2-3 0 0,0-1 0 0,-4 2 224 0,1-2 48 0,-2 2 16 0,0-4 0 0,-2 2 32 0,-2-2 16 0,0 0 0 0,-3-1 0 0,0 0-400 0,-1 2-96 0,1 1-16 0,-1-2 0 0,2 4-272 0,-1 0 0 0,3 2 0 0,-1 0-144 0,1 0-464 0,0 2-96 0,2 3 0 0,3-2-15504 0,2 3-3104 0</inkml:trace>
  <inkml:trace contextRef="#ctx0" brushRef="#br0" timeOffset="6">20194 11791 18431 0,'-12'10'1632'0,"1"-4"-1312"0,3-4-320 15,6-2 0-15,-1 0 1056 0,-2-2 144 0,-5 1 16 0,-7-2 16 16,-4-3-528-16,0-6-128 0,4-11 0 0,4-3-16 0,5-2-560 16,3-3 0-16,5-1 0 0,2 3 0 0,2 7 432 15,1 1 80-15,2 1 0 0,2 2 16 0,1 5 912 16,-1 6 176-16,0 7 48 0,0 6 0 0,-1 5-80 0,-2 7-16 15,-3 8 0-15,0 0 0 0,-1 4-800 0,0 5-144 16,-1 1-48 203,1 1 0-219,2 1-384 0,1 0-192 0,0-4 160 0,0-2-160 0,0-1 0 0,-2-2 0 0,1-6 0 0,-1 2 0 0,-1 1 0 0,-2-1 0 0,-1-1 0 0,-3 0 0 0,-1-1 0 0,-3-3 0 0,-2 2 128 0,-5-2-128 0,0 1 0 0,-2-2 0 0,-1 0 0 0,0 0 0 0,1 0 0 0,-2-3 0 15,3-4 0-15,1-1 0 0,3-2 0 0,-1-5 0 0,3 0 0 0,2-4 0 0,3-2 0 16,1-8 0-16,4-2 0 0,1-7 0 0,3-6 0 0,4-4 0 16,0-3 0-16,3-9 0 0,3-6 0 0,1-3 0 0,3 0 0 0,1 4 144 0,3 5 16 0,-2 6 0 0,1 10 0 0,-6 7 0 0,-3 7-160 0,-6 9 0 0,-3 3 0 0,-4 7 0 0,-6 2 0 0,-1 5 0 0,-1 4 0 15,-3 7 0-15,-3 5 176 0,-2 8 0 0,-3 7 0 0,0 2 0 0,-2 5 144 0,1-2 16 0,-2 1 16 0,2-3 0 0,2-4-144 0,0-3-16 0,2-2-16 0,2-6 0 0,1-5-176 0,3-6 0 0,3-2 0 0,4-7 0 0,1-6 0 0,5-8 128 0,3-3-128 0,2-10 128 0,3-8-304 16,3-8-64-16,5-8-16 0,3-12-19120 0</inkml:trace>
  <inkml:trace contextRef="#ctx0" brushRef="#br0" timeOffset="7">8118 11738 40543 0,'-5'-7'3600'15,"4"4"-2880"-15,3-1-576 0,3 0-144 0,1 2 320 0,2-2 16 0,2-5 16 0,6-3 0 0,4-2-352 0,2-2 0 0,0 4 0 0,-3 3 0 0,-3 2-208 0,-6 2 32 16,-3 4 16-16,-5 1 0 0,-3 3 0 0,-4 4 0 0,-5 3 0 0,-2 2 0 0,-3 4 160 0,-2 6 176 0,-3 9-48 0,2 8 0 0,0 5 16 0,1 6 0 0,2 5 0 0,8 1 0 0,3 1 352 0,9-3 64 0,6-1 16 0,5-5 0 0,6-3-288 0,4-5-48 0,2-8-16 0,0-8 0 0,-1 0-224 0,0-3 176 0,-1-2-176 0,-3-3 160 0,-6-4-160 0,-3-2-176 0,-5-3 48 15,-4-2 0-15,-2-1 128 0,-4-2-192 0,-3-4 192 0,-4-2-192 0,-3-4 192 0,-3-6 128 0,-5-1-128 0,-2-7 176 16,-1-4-176-16,-3-7 0 0,-1-2 0 0,0-7 0 16,1-3 336-16,7-4 48 0,4 1 0 0,7 1 0 15,5 12-192-15,6 5-48 0,6 8 0 0,1 10 0 16,4 3-144-16,0 12 0 0,2 6 0 0,-1 8 0 0,-1 5 0 16,-3 5 0-16,0 5 0 0,-4 3 0 0,-2-1 0 0,-2 1 128 15,-3-3-128-15,-3-2 192 16,-3-2 64-16,-4-3 32 0,-1-3 0 0,-3-3 0 0,-2-3-288 15,-2-1 0-15,-3-5 0 0,-2-7-13984 16,-2-6-2848-16</inkml:trace>
  <inkml:trace contextRef="#ctx0" brushRef="#br0" timeOffset="8">25924 8937 39615 0,'-3'-4'3520'0,"-1"2"-2816"0,1 0-560 0,2 2-144 0,1 0 608 16,3 0 96-16,-1 2 0 0,1-2 16 0,2 2-544 16,-1 2-176-16,4 1 0 0,-2 5 0 0,2 2 0 0,-5 8 0 0,0 2 0 15,-3 9 0-15,-2 4 0 0,1 5 0 0,-1 5 0 0,2 3 0 16,-1 5 256-16,1 0-48 0,0 2-16 0,0-1 0 0,0 2 320 0,0-2 48 15,0-1 16-15,-2-4 0 0,2-2-64 32,-1-7 0-32,0 0 0 15,-2-5 0-15,1-4-192 0,-1-3-64 0,0-2 0 0,-1-1 0 0,-1 1-96 0,0-3-32 0,3-1 0 0,-2-4 0 0,3-1-128 0,-1-6 0 0,1 0 0 0,1-3 0 0,0-2 256 0,1-4 32 0,-1-2 0 0,0-6 0 0,0 0-160 0,-2-9-128 0,1-2 192 0,-2-5-192 0,-2-7 240 0,2-4-64 0,-2-6-16 0,1-3 0 0,1-1-160 0,1 1 0 16,-2 1 0-16,4 0 0 0,-1 7 0 0,1 2 0 0,1 7 144 0,0 5-144 0,1 5 320 0,3 2-16 0,0 7 0 16,2 1 0-16,3 3-48 0,2 2 0 0,3 0 0 0,2 4 0 0,6-1-256 15,1 0 0-15,6 0 0 0,2 4 0 0,2 2 0 0,-2 1-192 0,0 3 48 0,-2 5 16 16,-3 1 128-16,-2 4 0 0,-3-1 0 0,-2 3 0 0,-3-1 0 0,-1 4 0 0,-1 0 0 15,0-1 0-15,0 2 192 0,-2-5 80 0,2 2 16 0,-1-3 0 0,-1-4 16 0,1 2 0 0,-2-2 0 16,0 3 0-16,0-2-304 0,-1-1 128 0,0-1-128 0,-1-2 0 16,-2 0 0-16,-1-3 0 15,-2-1 0-15,-1 0 0 16,-1-2 0 0,-3-2 0-1,-1 0 0-15,-3-1 0 0,-2-1-1088 0,-3 0-208 0,-1-2-48 16,-2-2-16-16</inkml:trace>
  <inkml:trace contextRef="#ctx0" brushRef="#br0" timeOffset="9">27768 8566 23951 0,'-4'-3'2128'0,"-1"3"-1696"0,3 0-432 0,1 0 0 0,-1 0 2144 0,1 0 352 16,-1-2 64-16,-3 1 0 0,-1 1-704 0,-2 0-160 0,1 0-32 0,1 0 0 0,-1 1-960 0,1 4-192 15,0 1-32-15,-1 0-16 0,-2 5-224 0,-1 4-48 0,-2 1-16 16,-2 6 0-16,-3 4 240 0,-2 4 48 0,-3 3 16 0,-3 5 0 0,-3 4 224 0,-4 3 64 15,-2 6 0-15,0 1 0 0,-1 5-208 32,-1 5-48-32,-1 1 0 0,1 4 0 0,0 2-32 15,-1-2-16-15,3-3 0 0,0-2 0 0,2 2-224 0,5-3-48 0,3-2-16 0,5-5 0 0,6-4-176 0,6-3 128 0,4-5-128 0,6-1 128 16,3-4-128-16,4-1 0 0,2-4 0 0,4-1 0 0,4-3 0 0,2-3 0 0,3-3 0 0,1-3 0 0,1-3 0 0,-1 0 0 0,3-4 0 0,-2 1 0 0,0-6-448 0,0 2 0 0,2-2-16 16,-1-1 0-16,1-1-800 0,0-1-144 0,3-4-48 0,1 1-12064 0,-5-2-2416 0</inkml:trace>
  <inkml:trace contextRef="#ctx0" brushRef="#br0" timeOffset="10">28336 9347 39615 0,'-7'0'1760'0,"4"-2"352"0,-1 1-1680 0,1 1-432 0,3 0 0 15,0 0 0-15,-1 1 272 0,0 1-16 0,-3 1-16 0,-2 0 0 0,-3 4-240 16,-4 1 176-16,-2 6-176 0,-4-1 160 0,-2 5 272 0,-3 2 48 0,-3 2 16 0,-4 3 0 0,-5 3 464 16,-1 2 112-16,-3 1 16 0,-1 0 0 0,3-2-576 0,-2-2-128 0,3 2 0 0,0-6-16 15,0 5-368-15,0-6 0 0,2 0-192 0,0-3 64 31,1-6-752-31,2 0-144 0,1-4-16 0,4-4-18976 0</inkml:trace>
  <inkml:trace contextRef="#ctx0" brushRef="#br0" timeOffset="11">27608 9256 44223 0,'-1'6'3936'15,"2"-4"-3152"-15,3 5-624 0,1-4-160 0,3 1 448 0,0 2 64 0,6 4 16 0,7 7 0 0,10 7-528 0,3 7 0 16,3 3 0-16,-1 1 0 0,-2 3 128 0,-5-1-128 0,1 3 144 0,-4 0-144 0,-2 2 0 0,-1-4 0 0,-2 3 0 0,0-4 0 0,-4-5 128 0,-2-1-128 0,-2 1 0 16,-4-7 0-1,-2 1 0-15,0-6 0 0,-3-2 0 0,1-2 0 0,0-1-128 0,0-7-128 16,2 0-32-16,2-5-13312 0,-1-3-2656 0</inkml:trace>
  <inkml:trace contextRef="#ctx0" brushRef="#br0" timeOffset="12">28310 8503 3679 0,'-21'-3'320'0,"5"2"-320"15,-1 1 0-15,8 1 0 0,2 2 8768 0,5 0 1696 0,1 0 336 0,-4 1 64 16,-1 2-8368-16,1 1-1664 0,2 4-320 0,9 3-80 0,7 1-224 0,6 1-32 15,10 2-16-15,5 2 0 0,10 1-160 0,5 5 160 0,8 3-160 16,5 3 160-16,1 5 80 0,1-1 16 0,-2 4 0 0,-6-1 0 0,-8-2-256 0,-5-2 0 0,1 3 0 16,-6 0 0-16,-2 3 464 15,-4 0 0-15,-5 0 0 16,-5-1 0-16,-2 2-464 0,-5-1 128 0,-3 0-128 0,-7 1 0 0,-2 1 288 0,-4 2 16 0,-4 2 0 0,-5 1 0 0,-1-3-96 0,-3 2-16 0,-1 0 0 16,-3-3 0-16,0 1-192 0,-3-4 0 0,0-1 0 0,-1-1 0 0,-2-2 0 0,1-1 0 0,-3 1-192 0,0-3 192 0,0 1-128 0,-1-3 128 0,-3 4 0 0,-2-3 0 0,0 0-768 0,-3-5-64 0,1-3 0 0,-2-3-13248 0,2-4-2672 0</inkml:trace>
  <inkml:trace contextRef="#ctx0" brushRef="#br0" timeOffset="13">29581 9255 43311 0,'-10'0'3840'0,"2"-3"-3072"0,6 3-608 0,2-2-160 0,0 2-368 15,0 0-96-15,-1-2-32 0,-3 2 0 0,3-2 880 0,1-1 192 0,4 2 16 0,2 1 16 0,5 0-64 16,4 0-16-16,3 0 0 0,7 1 0 0,2 2 16 0,4 1 0 0,2-2 0 0,3 1 0 0,1-2-304 0,-1 1-64 16,3-2-16-16,0 1 0 0,3-2-160 0,0 1 0 0,-2-3 0 0,-1-4 0 0,-3 2-704 15,0-2-64-15,-4-2 0 0,-2 2-19808 0</inkml:trace>
  <inkml:trace contextRef="#ctx0" brushRef="#br0" timeOffset="14">29688 9536 37311 0,'-21'13'832'0,"6"-7"160"0,1-2 32 0,4 2 16 0,6-5-832 16,3 2-208-16,0-1 0 0,-2 2 0 0,-1 2 1024 0,1-2 144 16,4 2 48-16,6 0 0 0,8-3-464 0,5-2-96 0,6-1-16 15,5-1 0-15,5-2-192 0,3 1-64 0,6-2 0 16,4-2 0-16,6 0-160 0,4-2-32 0,3 2-16 0,2-4 0 0,0-1-176 0,-3 0 0 0,-3 2 0 16,-2-5-176-16,-2 2-576 31,-3-4-112-31,-2 4-32 0,-3-1-18560 0</inkml:trace>
  <inkml:trace contextRef="#ctx0" brushRef="#br0" timeOffset="15">31601 8905 35935 0,'0'-3'3200'16,"0"3"-2560"-16,2 0-512 0,-1-1-128 0,0 1-768 0,0-3-192 16,0 1-16-16,2 1-16 0,1-6 1568 0,-2 1 320 0,2 0 64 15,-2-3 16-15,0 2 48 0,-2 1 0 0,-2 0 0 0,0-1 0 0,-3 4-320 0,-3 0-64 0,-1 2-16 0,-5 5 0 0,-3 2 16 0,-6 6 16 16,-3 4 0-16,-2 7 0 0,-7 9-64 0,-3 9-16 0,-5 7 0 0,-1 8 0 0,4 4-144 15,3 1-48-15,6 1 0 0,6-8 0 0,8-1-384 0,4-5 0 0,7 3 0 0,6-4 0 0,5-5-224 0,5-5 80 16,6-5 16-16,4-3 0 0,3-7 128 0,4-3 0 0,4-5 0 0,3-4 0 0,2-6 0 0,3-2 0 0,6-4 0 0,3-7 0 0,0-2 0 0,0-7 192 0,-3-1-64 16,-3-7 0-16,-2-2 176 0,-7-7 32 0,-5-2 16 0,-7-5 0 0,-5-3 352 0,-7-2 64 0,-5-2 0 0,-7-3 16 0,-4-5 176 0,-5 2 48 15,-5 4 0-15,-1 4 0 0,-2 5-368 0,-3 1-80 0,-3 3-16 0,1 5 0 0,0 3-32 0,5 4 0 0,3-2 0 0,6 5-17728 0,5-2-3536 0</inkml:trace>
  <inkml:trace contextRef="#ctx0" brushRef="#br0" timeOffset="16">23894 1542 38927 0,'13'-35'1728'0,"-5"13"352"0,-3 0-1664 0,-3 7-416 0,-3 7 0 16,-1 5 0-16,-2-3 688 0,-4-7 48 0,-4-8 16 0,-8-5 0 0,-7 0-416 0,-7-1-80 15,-4 7 0-15,0 5-16 0,-1 6-240 0,-4 5 0 0,-1 4 0 0,-2 6 0 0,2 4 0 0,2 3 176 16,3 5-176-16,2 4 160 0,5 2-160 0,2 3 0 0,3 5-192 0,2 3 192 15,4-1 0-15,3 7 336 0,1 3-32 47,2 5-16-47,2 4 128 16,2 4 32-16,3 3 0 0,0 2 0 0,3-5-96 0,0 4-16 0,2-3 0 16,0 7 0-16,2 1-80 0,-3 4 0 0,3-3-16 0,-2-1 0 0,2-8-48 0,0-1 0 15,1 5 0-15,0-2 0 0,2 1-192 0,0 2 0 0,1 0 0 0,2-4 0 0,-1-4 0 0,1-5 0 0,0 1 0 16,-1-2 0-16,-2-4 0 0,-1-1 0 0,-1 5 0 0,-1-5 0 0,-4 2 0 0,-1-8 0 0,-3-2 0 0,-2-2 0 0,-1-6 0 0,-3-4 0 0,-4 0 0 0,-2-1 0 0,0-1 0 0,-3-4 0 0,-4 2 0 0,-4-3 0 0,-5 1-368 0,-5-3-112 15,-2-6-32-15,-2-5-20240 0</inkml:trace>
  <inkml:trace contextRef="#ctx0" brushRef="#br0" timeOffset="17">22404 2734 32255 0,'4'-4'2864'15,"3"4"-2288"-15,0 1-576 0,1 2 0 0,-1 1 1728 0,3 1 256 0,6 1 32 0,10 0 16 16,11 8-704-16,9-2-144 0,5 4-32 0,-2-4 0 0,-2-2-352 0,-1-1-80 0,0-5-16 0,-1-4 0 0,5 0-144 0,-1-4-48 0,2-2 0 0,0-3 0 0,-1 2-176 0,0-4-32 0,-2-1-16 16,-3 0 0-16,-2 0-288 0,-1 2 0 0,1-1 0 0,-2 0 0 0,-1-1 0 0,-2 3 0 0,-1-1 0 0,-1-3 0 0,-3 3 0 0,-3 0 0 0,-4 4 0 0,-4-4 0 0,-2 4-432 0,-3 1 16 0,-2 2 0 0,0-1 0 0,-1-1-800 0,-1 4-144 15,1-2-48-15,1 2-18272 0</inkml:trace>
  <inkml:trace contextRef="#ctx0" brushRef="#br0" timeOffset="18">24424 2683 33167 0,'2'-13'2944'15,"3"2"-2352"-15,2 3-464 0,0-1-128 0,1 6 896 0,-1-1 144 0,3-2 48 0,7 0 0 0,12-7 144 0,10-3 48 16,10 0 0-16,4-2 0 0,-1 3-640 0,-2 2-128 0,-3 2-32 0,-2 3 0 0,-3-1-192 0,-1 4-32 0,0-1-16 0,-2 3 0 0,1 1-240 15,-2 1 176-15,-1 2-176 0,-1 1 160 0,-1 1-160 0,-3-3 0 0,-2 4 0 0,-5-2 0 0,-1-1-608 0,-4 3-48 0,-3 1-16 0,-3-1-18416 0</inkml:trace>
  <inkml:trace contextRef="#ctx0" brushRef="#br0" timeOffset="19">24695 2949 25791 0,'11'-6'2304'0,"-1"2"-1856"0,1 4-448 0,0-2 0 0,-2 2 2208 0,0 0 352 0,3-1 64 0,9 1 0 0,11 0-624 16,10 0-128-16,9-3-16 0,3 3-16 0,1 0-1072 0,-1 0-224 0,-3 0-32 0,-2 0-16 0,-2 3-496 0,-3-3 0 16,-4-3 0 15,-1-1 0-31,-1 1-192 0,0-2-128 0,0 1-16 0,-3-5-18736 0</inkml:trace>
  <inkml:trace contextRef="#ctx0" brushRef="#br0" timeOffset="20">29524 2145 27647 0,'0'-3'2448'0,"0"1"-1952"0,0 4-496 0,0-1 0 16,1 1 640-16,2-2 48 0,-2 2 0 0,3 0 0 0,2 1 1376 0,0 3 288 0,3 0 48 0,0 4 16 0,1 2-1264 0,0 2-240 0,1 4-48 0,1 5-16 0,0 1-464 0,0 6-112 0,2 3-16 0,-2 3 0 0,2 5-256 0,-1 2 0 0,1 8 0 0,0 0 0 0,0 3 0 0,1 3 0 15,3 0 128-15,-2 0-128 0,2-4 128 16,0-2-128-16,0-6 192 0,-2-4-192 0,0-4 0 0,-1-5 0 15,-1 1 0-15,-2-5 0 16,-1-1 0-16,-1-2 0 0,-3-5 0 0,-3-4 0 16,-1-1-1344-16,-3-5-208 0,-3-3-48 15,-2-5-16-15</inkml:trace>
  <inkml:trace contextRef="#ctx0" brushRef="#br0" timeOffset="21">29294 2624 39615 0,'-1'-5'1760'0,"-1"4"352"0,4 1-1680 0,-1 1-432 0,1 0 0 0,1 2 0 16,1-3 368-16,2 1-16 0,2 4 0 0,6-1 0 15,5-2 640-15,0 2 128 0,4-2 32 0,-1-1 0 16,1-1-512-16,0 0-80 0,-2 0-32 0,-2 0 0 0,1 0-320 15,-1 0-64-15,-3-1-16 0,0 1 0 16,-3 1-128-16,0-1 0 0,0 3 0 0,0-3 0 16,0 1-304-16,1 0-80 0,2 1-32 0,3-2 0 15,0 0-976-15,6-2-192 0,2 1-32 16,6 0-17152-16</inkml:trace>
  <inkml:trace contextRef="#ctx0" brushRef="#br0" timeOffset="22">31657 1522 34095 0,'0'-9'3024'0,"0"3"-2416"0,0 4-480 0,0 4-128 0,0 1 512 0,0-2 64 0,0 1 32 0,0 1 0 0,-1 7 480 0,-1 3 80 0,-1 12 32 0,-1 10 0 0,-2 9-784 0,0 9-160 0,-3 8-16 16,2 5-16-16,-1 4 128 0,0 5 32 0,1 7 0 0,-1 3 0 0,0-2-208 0,0-6-48 0,0-9 0 16,1-4 0-16,-3-1-128 0,0 3 0 0,-2-3 0 0,-2-2 0 15,0-7 192-15,0-5 0 0,-1-7 0 0,0-3 0 16,1-6 288-16,2-1 64 0,0-3 16 0,2-6 0 15,1-2-112-15,3-2 0 0,0-2-16 0,3-4 0 16,1-5-288-16,2-2-144 0,1-4 160 0,0-4-160 16,3-4 0-16,2-6 128 0,0-4-128 0,2-5 0 15,2-8 0-15,-1-3 0 0,1-6 0 0,3-7 0 16,-1-8 0-16,-1-1 0 0,3-7 0 0,-1 2 0 16,1-2 0-16,-2 8 0 0,1 8 0 0,-1 5 0 0,0 7 0 15,1 6 0-15,-1 10 0 0,1 5 0 0,-1 3 0 0,-1 5 0 16,3 4 0-16,-1 0 0 0,3 4 0 0,2 0 0 15,1 2 0-15,2 2 0 0,2 0 0 0,0 3 0 16,1-1 0-16,-1 4 0 0,1 0 0 0,-1 5 0 16,1 1 0-16,-2 1 0 0,-1 5 0 0,1 3 0 15,-1 8 0-15,0 1 0 0,2 1 0 0,-4 2 224 16,1-1-64-16,-3-5-16 0,-2-6 496 0,-1-1 80 16,-3-3 32-16,-1-3 0 0,-1-3-272 15,-2-3-48-15,2 0-16 0,-2 0 0 0,2-4-80 0,-2 1-16 0,2-1 0 16,-1-2 0-16,2 0-320 0,-1-4 0 15,1 0 0-15,-1-6 0 16,-2-2-752-16,0-6-160 0</inkml:trace>
  <inkml:trace contextRef="#ctx0" brushRef="#br0" timeOffset="23">27835 2490 12895 0,'10'-13'1152'0,"-4"4"-928"0,0 0-224 0,-2 3 0 0,-2 5 2496 0,-1-3 448 0,-1 4 80 16,2-5 32-16,0-1-432 0,-1-1-96 0,-1-2-16 0,0 2 0 0,-2-2-736 0,-3 0-160 0,0 2-16 0,0 1-16 0,-1 0-1072 15,1-3-224-15,-1 1-32 0,-2 2-16 0,1-2-240 0,-3 0 0 0,-2 2 0 0,-3 0 0 0,-2 3 176 0,-6 3-176 0,-1 5 192 16,-9 2-192-16,-4 2 320 0,-4 5-32 15,4 1-16-15,-5 3 0 0,-5 5 32 0,-1 5 0 0,1 4 0 0,0 3 0 0,3 1 32 0,2 1 16 16,3-3 0-16,6-1 0 0,3-1-224 0,5-1-128 0,6-3 128 0,8-3-128 0,4 1 0 0,9-5 144 16,5-1-144-16,4-4 0 0,6-1 0 0,6-4 0 0,4 0 0 0,3-5 0 0,4-1 0 0,2-4 0 0,2-3 0 15,3-4 0-15,5-1 0 0,3-6 0 0,2 0 0 0,2 1 0 0,2-4 0 0,-3-3 0 0,0 1 0 0,-7-2 0 0,-5 1 0 16,-5 1 0-16,-3-2 128 0,-6 4-128 0,-3-2 320 0,-4 1 16 0,-4-1 0 0,-4-1 0 0,-5 1 48 0,-4 2 16 0,-2 0 0 0,-2 1 0 16,-3 4-112-16,-1-2-32 0,0 7 0 0,-1 0 0 0,1 0-256 0,0 3 0 0,2 2 128 0,1 1-128 0,1 0 0 0,1 1 0 0,1 4 0 15,-1 1 0-15,1 2 0 0,1 4 0 0,0 1 0 0,1 5 0 0,0 2 0 0,2 1 0 0,1 6 0 16,1 2 0-16,3 4 0 0,-1-1 0 0,2 5 0 0,0-1 0 15,0-1 0-15,1-1 0 0,0 1 0 16,-1 0 0-16,0 0 128 0,0 6 80 16,0 6 16-16,0 4 0 0,-1 2 288 0,-1 0 48 15,-2 2 16-15,-1-1 0 0,-1-4-368 0,-2 4-64 0,-1 0-16 16,-2 3 0-16,-1 0 272 0,-3-1 48 0,-1-2 16 16,-4-3 0-16,-3-7-464 0,0-3 128 0,-3-4-128 0,-4-2 0 15,-5 3 0-15,-3-2 0 16,-4 4 128-16,-3-4-128 0,-3-2 192 15,-4 1-16-15,-4-1 0 0,-9 1 0 0,-6-3 16 16,-10-1 16-16,-7-1 0 0,-8 1 0 16,-8 0-208-16,1-9 0 0,6-5-192 15,-15-4-15728-15,-15-5-3152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8T20:10:32.43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23462 607 15023 0,'0'0'656'0,"0"0"160"0,-5-13-656 0,1 2-160 16,3 0 0-16,-2 4 0 0,1-2 1792 0,2 9 320 0,-2-11 64 0,2 5 0 16,0-3-464-16,-2 1-112 0,4 0 0 0,0-2-16 15,-1 2-480-15,-1 0-80 0,0 8-32 0,0 0 0 16,0 0-192-16,0 0-32 0,0 0-16 0,0 0 0 15,0 0-432-15,0 0-64 0,0 0-32 0,1 23 0 16,-1-4 160-16,-1 1 16 0,1 2 16 0,4 3 0 16,-2-1-160-16,1 2-16 0,-2 1-16 0,3-2 0 15,-2 1 96-15,3 1 32 0,0 2 0 0,1-3 0 16,0 0 32-16,2 1 0 0,-1 5 0 0,2 1 0 16,-2-2-64-16,0 8-16 0,0 3 0 0,-1 5 0 15,1 4-64-15,-2 5-16 0,-2 4 0 0,0 2 0 16,-1-4-224-16,-1-4 144 0,1-6-144 0,-2-1 128 15,1-3 112-15,-2-3 16 0,-1-2 0 0,-1 3 0 0,0 3 48 16,0 3 16-16,-2 2 0 0,2 3 0 0,-1 3-128 0,1 3 0 16,-2-2-16-16,2-4 0 0,1-4-32 0,-1-1 0 15,-1-1 0-15,2 1 0 0,-3-5-144 0,0 4 128 16,0 3-128-16,0 2 128 0,0-1 32 0,4 3 0 16,-2 3 0-16,3 1 0 0,0-3 48 0,0-4 16 15,-2-11 0-15,1-3 0 0,1-5-224 0,-4-1 0 16,0 0 0-16,2-3 0 0,-2-2 160 0,1 1-16 15,0 1 0-15,-1 3 0 0,2 1 64 0,-2 4 16 16,0-2 0-16,2 5 0 0,-2 2-224 0,3-1 144 16,-4 0-144-16,0 0 128 0,-2-7-128 0,1 0 0 15,0-2 0-15,2-4 128 0,-1-1-128 0,2 1 0 16,0-2 0-16,-1-1 0 0,2 2 144 0,-1-1-144 16,1 0 160-16,-1 3-160 0,-2 2 144 0,3 0-144 0,-2 1 128 0,3-1-128 15,0 0 176-15,-2 1-48 0,2-3-128 0,0 0 192 16,-3-2-192-16,3-4 176 0,-2 2-176 0,3-7 160 15,-2-1-160-15,1-1 0 0,-2-1 144 0,2 0-144 16,0-2 0-16,2-2 144 0,-1-10-144 0,0 11 0 16,-1-1 128-16,1 0-128 0,-3-2 0 0,3-8 0 15,0 0 0-15,-1 10 0 0,0-1 0 0,1-9 0 16,0 0 128-16,0 0-128 0,-3 13 0 0,3-13 0 16,0 0 0-16,-2 12 0 0,2-12 0 0,-4 11 0 15,4-11 128-15,0 0-128 0,-5 10 0 0,5-10 0 16,0 0 0-16,0 0 0 0,0 0 0 0,0 0 0 15,0 0 128-15,0 0-128 0,0 0 0 0,0 0 0 16,0 0 128-16,0 0-128 0,0 0 0 0,0 0 0 0,0 0 128 0,0 0-128 16,0 0 0-16,0 0 0 0,0 0 0 0,0 0 0 15,15-2 0-15,-15 2 0 0,0 0 0 0,16-3 0 16,-16 3 0-16,17 0 0 0,-2 2 0 0,0-2 0 16,0 0 0-16,-1 1 0 0,2 1 0 0,3 1 0 15,-1 1 0-15,6-3 0 0,-2-2 0 0,1 1 0 16,-2 1 0-16,1-1 0 0,3 4 0 0,2-4 0 15,3 0 0-15,-2 0 0 0,-2 0 0 0,-1 1 0 16,3-2 0-16,-3-3 0 0,1-1 0 0,1 0 0 16,5-3 0-16,0 1 0 0,4 1 0 0,5 1 0 15,2 0 0-15,5 4 0 0,5-2 0 0,1 6 0 16,-5 0 0-16,-1 0 0 0,-5 1 0 0,-1-3 0 16,-1-1 0-16,-6 2 0 0,-3-4 0 0,1-1 0 15,-1 0 0-15,4-1 0 0,3 0 0 0,5 0 0 0,2 3 0 0,8 1 0 16,7-4 0-16,-2 3 0 0,2-3 0 0,-7 4 0 15,-7-4 0-15,-2-1 0 0,-4-2 0 0,0-3 0 16,-5 0 0-16,2 2 0 0,3-1 0 0,0 3 0 16,4 0 0-16,4 1 0 0,4 1 0 0,-1 3 0 15,-2 2 0-15,-2-1 0 0,-2 0 0 0,-5 1 0 16,0 2 0-16,0-1 0 0,-7-2 0 0,2 0 0 16,1 0 0-16,3 0 0 0,2-1 0 0,7 2 0 15,4 3 0-15,3 1 0 0,-1-3 0 0,0 2 0 16,-3-3 0-16,-4 2 0 0,-5-2 0 0,-6 3 0 15,-4-4 0-15,0 0 0 0,-2 0 0 0,0-8 0 16,-2-8 0-16,4 4 0 0,1 5 0 0,3 4 0 16,0-2 0-16,5 2 0 0,1 3 0 0,0 3 0 15,0-2 0-15,-1 3 0 0,-4-1 0 0,1 2 0 0,-2-5 0 0,-1 0 0 16,0 0 0-16,-3 0 0 0,-4 0 0 0,2 0 0 16,1 0 0-16,-1-3 0 0,0 1 0 0,1 0 0 15,2 1 0-15,-1-3 0 0,2 3 0 0,-2 1 0 16,1-1 0-16,0 1 0 0,-5 1 128 15,2 0-128-15,1 3 0 0,-5-3 0 0,-1-1 0 0,0 0 0 16,-2-1 0-16,1 2 0 0,1 3 0 0,0 1 0 16,-1 0 0-16,1 1 0 0,1 0 0 0,3 4 0 15,1-1 0-15,1-2 0 0,2-3 0 0,1 2 0 16,-2 2 0-16,3-1 0 0,-1-1 0 0,2 0 0 16,-2 3 0-16,-1-4 0 0,-2 1 0 0,-1-1 0 15,0-2 0-15,-2 2 0 0,1-1 0 0,-3-2 0 0,-1-2 0 0,-2 0 0 16,-2 0 0-16,-1-1 0 0,0-3 128 0,-1 2-128 15,0-2 0-15,-1 3 0 0,2-3 0 0,1 1 0 16,2 0 128-16,2-4-128 0,3 6 0 0,-1-4 0 16,3 3 0-16,0 2 0 0,0 0 0 0,2 0 0 15,-1 0 0-15,0 2 0 0,-1-1 0 0,2 6 0 16,-1 4 0-16,2 0 0 0,-3-4 0 0,-4-2 0 16,-1 0 0-16,-1-1 0 0,-6 0 0 0,2 0 0 15,-1-2 0-15,1 3 0 0,-3-5 0 0,2 1 0 16,-2-1 0-16,0 3 0 0,0-2 0 0,-1-1 0 15,4-1 0-15,-1 1 0 0,0 1 0 0,1-1 0 16,0 0 0-16,0 0 0 0,-2 0 0 0,1 0 0 16,1 1 0-16,0 2 0 0,0-2 0 0,1 3 0 0,-4-3 0 15,2-1 0-15,0 1 0 0,1-1 0 0,-2 1 0 16,1 2 0-16,-2-2 0 0,2 0 0 0,-2-1 0 0,0 0 0 16,-2 0 0-16,1 0 0 0,-3 0 0 0,0 0 0 15,1 0 0-15,0 0 0 0,-3-1 128 0,3 1-128 16,0-4 0-16,-1 2 0 0,0-2 0 0,0 2 0 15,0-2 0-15,1-1 0 0,0-1 128 0,1 0-128 16,-1-1 0-16,-3 2 0 0,1-3 144 0,1 3-144 16,-3 0 0-16,0 0 144 0,-1-1-144 0,-10 6 0 15,12-8 0-15,-2 3 0 0,-10 5 0 0,11-7 0 16,-1 3 128-16,0-3-128 0,-2 0 0 0,2 1 0 16,-10 6 0-16,10-10 0 0,0 3 0 0,0-2 0 15,-3-1 128-15,3 0-128 0,0 1 0 0,-3-3 0 0,1-2 0 0,-1-1 0 16,3 3 0-16,-5-12 192 0,-5-4-192 15,4-5 192-15,0-4-192 0,-1-1 160 0,-3-8-160 0,0 2 160 16,-1-2-160-16,-1 4 0 0,0 2 144 0,0-2-144 16,-2 0 0-16,0-3 0 0,2-5 0 0,-3-3 0 15,-1-7 0-15,1 2 0 0,0 3 0 0,2 1 0 16,6 6 0-16,-6 1 0 0,2 3 0 0,1 2 0 16,1 0 0-16,-1-2 0 0,-2-3 0 0,1 0 0 15,-2-3 0-15,2-7 0 0,-3-3 0 0,2-3 0 16,-6-2 0-16,5 1 0 0,-5-1 0 0,2 2 0 15,-2 0 0-15,0-5 0 0,0-4 0 0,1-1 0 16,1-2 0-16,1 0 0 0,-2 5 0 0,1 5 0 16,1 4 0-16,1 8 0 0,2 7 0 0,-1 1-128 15,2 3 128-15,0 4 0 0,-1-2-144 0,2 4 144 0,0 3 0 0,0 1-144 16,-2 2 144-16,1 1 0 0,0-6 0 0,-2 7-128 16,-2-3 128-16,3 5 0 0,-3-3 0 0,-1 3 0 15,-2 0 0-15,1-2 0 0,-2 4 0 0,3-1 0 16,-2-4 0-16,1 6 0 0,1-2 0 0,-1-3 0 15,1 2 0-15,0 0 0 0,-1 1 0 0,2 2 0 16,1-5 0-16,-1 2 0 0,0-1 0 0,0 3 0 16,1-1 0-16,2 4 0 0,-2 1-128 0,0 2 128 15,2-5 0-15,-2 2 0 0,-1 5 0 0,0 1-128 16,0 1 128-16,3 1 0 0,-3-1 0 0,1 3 0 16,1 0-128-16,0 1 128 0,-1 2 0 0,2 0 0 15,-2-2 0-15,4 10 0 0,0 0 0 0,-1-10 0 16,-1 1 0-16,0 0 0 0,2 9 0 0,0-10 0 0,0-1 0 0,0 1 0 15,-1 2 0-15,1-2 0 0,1 1 0 0,-1-2 0 16,-1 1 0-16,1 0 0 0,0 10 0 0,3-14 0 16,-3 0 0-16,0 3 0 0,0 0 0 0,0 11 0 15,-2-15 0-15,1 4-128 0,1 11 128 0,-4-11 0 16,4 11 0-16,-4-10 0 0,4 10 0 0,-5-13 0 16,5 13 0-16,-4-11 0 0,4 11 0 0,0 0 0 15,-5-11 0-15,5 11 0 0,0 0 0 0,-6-9 0 16,6 9 0-16,0 0 0 0,0 0 0 0,-8-8 0 15,8 8 0-15,-9-7-128 0,9 7 128 0,0 0 0 16,-14-2 0-16,3 2 0 0,11 0 0 0,-12-4 0 16,-2 4 0-16,3 0 0 0,-2-1 0 0,0 1 0 15,1 1 0-15,1 3 0 0,0-3 128 0,-3-1-128 0,2 0 0 16,-2 1 0-16,1-1-128 0,-2 3 128 0,-1-1 0 0,-4-2 0 16,-3 2 0-16,-3-2 0 0,-2 0 0 0,-5 2 0 15,-3-1 0-15,-1 3 0 0,-4-1 0 0,0 2 0 16,-4 0 0-16,0 3 0 0,-1 0 0 0,2 0 0 15,-2 0 0-15,1 1 0 0,-1-3 0 0,-3 0 0 16,0-2 0-16,-7 1 144 0,-4-4-144 0,-1 3 0 16,-2-1 0-16,3 5 0 0,2 3 0 0,2-1 0 15,5-3 0-15,-1 2 0 0,1-6 0 0,-4 2 0 16,-5-5 0-16,-2 0 0 0,0 0 0 0,0 2 0 16,-2 1 0-16,5 2 0 0,2-2 0 0,2 4 0 15,0-1 0-15,2 0 0 0,-1-1 0 0,-3 0 0 16,-5-1 0-16,1-2 0 0,-2 3 0 0,3 1 0 0,0 2 0 15,6-1 0-15,3-2 0 0,2 1 0 0,1 2 0 0,1-2 0 16,3-1 0-16,-3 0 0 0,-2-3 0 0,-2 3 0 16,2 2 0-16,0-1 0 0,2 1 0 0,0 1 0 15,2 1 0-15,-1-5 0 0,2 3 0 0,3-2 0 16,2-3 0-16,-1 2 0 0,1-3 0 0,2 2 0 16,-1-1 0-16,-1-2 0 0,-3 0 0 0,1 0 0 15,2-2 0-15,-1-2 0 0,1-1 0 0,0 0 0 16,-1-1 0-16,6 1 0 0,1-1 0 0,2 2 0 15,-1-2 0-15,1 1 0 0,1 0 128 0,1 0-128 16,1 0 0-16,-2 2 0 0,1-1 0 0,0 2 0 16,-3-2 0-16,0 3 0 0,-3-3 0 0,-2 3 0 15,0 1 0-15,-3 0 0 0,1 0 0 0,1 0 0 16,1-4 0-16,1 4 0 0,0-1 0 0,2 0 0 16,2-2 0-16,-1 1 0 0,1-1 0 0,1 3 0 0,0 0 0 0,2 0 0 15,-1-1 0-15,2 1 0 0,-2 0 0 0,-2 1 0 16,-6 4 0-16,1 0 0 0,-1 2 0 0,-1 1 0 15,-3 3 0-15,1-1 0 0,1 5 0 0,3-4 0 16,-3 1 0-16,6-2 0 0,2 1 0 0,1-1 0 16,-1 1 0-16,1-1 0 0,2-3 0 0,2 2 0 15,-1-3 0-15,-2 2 0 0,-2-6 0 0,1 1 0 16,2-2 0-16,-2-1 0 0,-2-3 0 0,-2 0 0 16,1-2 0-16,3 2 0 0,3-3 0 0,2 1 0 15,0 0 0-15,1 0 0 0,2-1 0 0,2 1 0 16,3 0 128-16,-1 0-128 0,2 1 0 0,-2-2 0 15,2 1 0-15,0 3 128 0,1-1-128 0,-1 1 0 0,-2-1 0 0,3 2 0 16,0 1 0-16,2 0 0 0,-1 0 0 0,2 1 0 16,0 2 0-16,1-1 0 0,-2-2 0 15,3 4 0-15,-2-3 0 0,0 3 0 0,-2-3 0 0,2 3 0 16,1-2 0-16,-2-2 0 0,-1 3 0 0,2-2 0 16,-2 0 0-16,1 3 0 0,2-3 0 0,-1 3 0 15,0-2 0-15,0 1 0 0,-2 2 0 0,3 1 0 16,-2-1 0-16,3 0 0 0,1 1-160 0,10-6 160 31,0 0-1840-31,-5 10-272 0,5-10-48 0,5 14-12080 0,4 2-2416 0</inkml:trace>
  <inkml:trace contextRef="#ctx0" brushRef="#br0" timeOffset="2112.25">24606 3182 13823 0,'0'0'608'0,"0"0"128"0,0 0-592 0,0 0-144 0,0 0 0 0,0 0 0 16,0 0 1392-16,3-2 240 0,-1-3 48 0,3 1 16 15,-1-1-368-15,-4 5-80 0,5-5-16 0,-3 3 0 16,3-4-448-16,-5 6-80 0,0 0-32 0,4-8 0 16,-4 8-240-16,0 0-48 0,1-6-16 0,-1 6 0 15,0 0 80-15,0 0 32 0,0 0 0 0,-6-8 0 16,6 8 144-16,-9-7 16 0,9 7 16 0,-12-6 0 16,2-2-160-16,10 8-48 0,-15-5 0 0,3 0 0 15,1 2 32-15,-1-2 0 0,12 5 0 0,-15-5 0 0,-1 2-96 0,4 2-32 16,12 1 0-16,-15-3 0 15,-1 3-32-15,0 0-16 0,-1 0 0 0,3 0 0 0,1 3-48 0,-2-1-16 16,-1 2 0-16,0-3 0 0,0 3-112 0,1 1 0 16,-1-2-128-16,1 3 192 0,-1 1-192 0,-1 1 0 15,3 0 128-15,1 4-128 0,-1-1 0 0,3-1 0 16,3-4 0-16,-2 4 0 0,-2 1 192 0,2 1-64 16,2 2-128-16,3 1 192 0,4 5-48 0,-1 0-16 15,0 0 0-15,1-2 0 0,-1 3 64 0,2 4 0 16,-1-2 0-16,-1-1 0 0,0-2-48 0,-1-9 0 15,3-11 0-15,0 0 0 0,-7 19-144 0,2-3 160 16,0 0-160-16,4-2 160 0,0 1-160 0,1 0 0 16,1 0 144-16,0-2-144 0,3 2 224 0,-1 0-32 0,0-1 0 15,1-1 0-15,-4-13 0 0,6 17-16 0,1-5 0 0,1-1 0 16,-8-11 0-16,9 14 0 0,-9-14 0 0,14 12 0 16,-14-12 0-16,15 11 0 0,-3-2 0 0,0-4 0 15,-12-5-176-15,15 8 192 0,-1-1-192 0,3-1 192 16,8-1-192-16,-2-2 160 0,-5 0-160 0,-5-3 160 15,-13 0-160-15,0 0 0 0,0 0 0 0,17 0 128 16,-2-3-128-16,1 3 128 0,-16 0-128 0,16-2 128 16,-16 2-128-16,17 0 0 0,-5 0 0 0,-12 0 0 15,16-1 0-15,-1 1 128 0,0 0-128 0,-3 0 0 16,-12 0 0-16,15-3 128 0,-4-2-128 0,2 2 0 16,-1-2 128-16,0 0-128 0,-12 5 0 0,12-9 128 15,-1 3-128-15,0 0 0 0,-11 6 144 0,14-9-144 16,-14 9 0-16,11-7 144 0,-11 7-144 0,8-10 0 0,-1-1 192 0,-1 1-192 15,1 0 192-15,-7 10-192 0,0 0 160 0,6-13-160 16,-6 13 128-16,5-15-128 0,-2 1 144 0,2 1-144 16,-5 13 160-16,5-14-160 0,-2 3 128 0,-3 11-128 15,2-12 0-15,-2 12 0 0,2-15 128 0,-2 15-128 16,-2-13 0-16,2 13 0 0,0 0 0 0,0 0 0 16,0 0 0-16,0 0 0 0,0 0 0 0,0 0 0 15,0 0 0-15,0 0 0 0,-7-9 0 0,7 9 0 16,0 0 0-16,0 0 0 0,-8-9 0 0,8 9 0 15,0 0 0-15,0 0 0 0,-11-6 0 0,11 6 0 16,0 0 0-16,-11-3 0 0,11 3 0 0,-14-2 0 16,3 2 0-16,11 0 0 0,-12 0 0 0,-1 0 0 0,13 0 0 0,-11 2 0 15,11-2 0-15,-12 1 0 0,1 1 0 0,11-2 0 16,-14 3 0-16,3 0 0 0,11-3 0 0,-12 2 0 16,12-2 0-16,0 0 0 0,-12 2 0 0,1 3 0 15,11-5 0-15,-13 0 0 0,2 0 0 0,11 0 0 16,-11 0 0-16,11 0 128 0,-12-4-128 0,0 3 0 15,12 1 0-15,-12 0 0 0,1 0 0 0,11 0 0 16,-11-4 0-16,11 4 0 0,-12-3 0 0,12 3 0 16,0 0 0-16,-12 0 0 0,12 0 0 0,0 0 0 15,0 0 0-15,0 0 0 0,-9-5 0 0,9 5 0 16,0 0 0-16,0 0 0 0,0 0 0 0,0 0 0 16,0 0 0-16,0-13 0 0,4 0 0 0,-4 13 0 15,5-11 0-15,0 2 128 0,2-2-128 0,-7 11 0 16,7-12 0-16,0 1 0 0,-3-3 0 0,3 3 0 15,0 3 0-15,-1-3 0 0,-1-1 0 0,1 4 0 0,0-5 0 0,-1 4 0 16,3-4 0-16,-2 2 0 0,0-1 0 16,1-3 0-16,2 0 0 0,0 4 0 0,-3-3 0 0,0 2 0 15,1 3 0-15,-3-1 0 0,1-5 0 0,0 4 0 16,0 0 0-16,0 2 0 0,-2 2 0 0,-3 7 0 16,0 0 0-16,7-10 0 0,-7 10 0 0,0 0 0 15,8-9 0-15,-8 9 0 0,10-6-176 0,-10 6-128 16,16 0-16-16,0 3-16 15,1 2-2352-15,3 3-448 0,0 2-112 0</inkml:trace>
  <inkml:trace contextRef="#ctx0" brushRef="#br0" timeOffset="12546.16">29290 3502 4607 0,'0'0'400'0,"0"0"-400"16,0 0 0-16,0 0 0 0,0 0 1632 0,0 0 240 15,0 0 48-15,0 0 16 0,0 0-864 0,0 0-176 16,0 0-48-16,0 0 0 0,6-10 144 0,-1 1 32 16,0 0 0-16,-5 9 0 0,5-11 304 0,-4 6 64 15,2-2 16-15,-2-3 0 0,0 1-80 0,2-2-16 16,-3-6 0-16,-3 2 0 0,3 2-208 0,-1-3-32 15,-3 1-16-15,2 5 0 0,-2 4-304 0,2 1-64 0,-3 1-16 0,-3 3 0 16,1-3-224-16,-3 3-64 16,0 0 0-16,0 1 0 0,-1 1-80 0,1 0-32 0,-1 4 0 0,-3 0 0 15,0 1-16-15,3 3-16 0,1-6 0 0,0 5 0 16,1 2-112-16,2 0-128 0,7-10 176 0,-6 16-176 16,1-2 128-16,0 0-128 0,2 1 0 0,1-3 0 15,1 1 0-15,1 0 0 0,0 0 0 0,1 0 0 16,-1-13 128-16,4 14-128 0,-3-2 0 0,3 1 0 15,-1-1 128-15,-3-12-128 0,0 0 192 0,9 14-192 16,-2-3 176-16,-7-11-176 0,13 10 160 0,-2-4-160 16,-11-6 192-16,14 5-48 0,-1-3-16 0,-13-2 0 15,14 0 32-15,-14 0 0 0,14-5 0 0,-1 0 0 16,-13 5-16-16,12-4 0 0,-12 4 0 0,10-9 0 16,-10 9 32-16,9-11 0 0,-2 1 0 0,-7 10 0 0,5-11-32 0,0 1 0 15,-5 10 0-15,2-13 0 16,1 0-144-16,-3 3 160 0,0 10-160 0,-3-14 160 0,-2 0-160 0,4 5 0 15,-3-5 144-15,2 5-144 0,2 9 0 0,-4-10 144 16,1 2-144-16,0-1 0 0,3 9 160 0,0 0-160 16,-4-8 128-16,4 8-128 0,0 0 128 0,0 0-128 15,0 0 128-15,0 0-128 0,0 0 0 0,0 0 0 16,-9 9 0-16,2 2 0 0,1 3 0 0,1-3 0 16,0 2 0-16,0-1 0 0,2 0 0 0,-2 1 0 15,0-3 0-15,0 1 0 0,0-1 0 0,5-10 0 16,-7 10 0-16,-1 2 0 0,2-2 0 0,6-10 0 15,0 0 0-15,-5 10 0 0,5-10 0 0,0 0 0 16,0 0 0-16,0 0 0 0,0 0 0 0,0 0 0 0,0 0 128 0,0 0-128 16,0 0 0-16,0 0 0 0,14 1 0 0,-14-1 0 15,15-2 0-15,-3-3 128 0,-12 5-128 0,13-5 0 16,-3-4 0-16,-2-2 128 0,0 1-128 0,-8 10 0 16,0 0 128-16,8-11-128 0,0-1 0 0,-4 0 128 15,-2 2-128-15,-2 10 0 0,4-12 0 0,0 2 0 16,-4 10 0-16,-3-10 128 0,2-4-128 0,1 14 0 15,-4-7 0-15,4 7 0 0,-4-10 0 0,4 10 0 16,-3-10 0-16,3 10 0 0,0 0 0 0,0 0 0 16,-7-7 0-16,7 7 0 0,0 0 0 0,0 0 0 15,0 0 0-15,0 0 0 0,0 0 0 0,0 0 0 16,0 0-160-16,-9 7 160 0,9-7 0 0,-9 14-144 16,3-2 144-16,1 3 0 0,5-15 0 0,-7 13 0 15,1 1 0-15,1 1-128 0,2-3 128 0,0-3 0 16,3-9 0-16,-5 10 0 0,5-10 0 0,0 0 0 0,0 0 0 0,0 0 0 15,0 12 0-15,0-12 0 0,0 0 0 0,0 0 0 16,0 0 0-16,0 0 0 0,0 0 0 0,0 0 0 16,0 0 0-16,0 0 0 0,0 0 0 0,12 1 0 15,-12-1 0-15,0 0 0 0,0 0 0 0,0 0 0 16,10-9 0-16,-10 9 128 0,0 0-128 0,0 0 0 16,7-11 0-16,-7 11 128 0,0 0-128 0,5-11 144 15,-5 11-144-15,2-13 160 0,-2 2-160 0,0 11 0 16,-4-11 0-16,4 11-176 0,0 0 176 0,-5-9 0 15,5 9 0-15,0 0 0 0,-5-10 0 0,5 10 0 16,0 0 0-16,0 0 0 0,0 0 0 0,0 0-128 16,-6-7 128-16,6 7 0 0,0 0-144 0,0 0 144 0,0 0-160 0,0 0 160 31,0 0-1376-31,0 0-176 0,0 0-48 0,-5-14-15712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5T13:43:08.52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23462 607 15023 0,'0'0'656'0,"0"0"160"0,-5-13-656 0,1 2-160 16,3 0 0-16,-2 4 0 0,1-2 1792 0,2 9 320 0,-2-11 64 0,2 5 0 16,0-3-464-16,-2 1-112 0,4 0 0 0,0-2-16 15,-1 2-480-15,-1 0-80 0,0 8-32 0,0 0 0 16,0 0-192-16,0 0-32 0,0 0-16 0,0 0 0 15,0 0-432-15,0 0-64 0,0 0-32 0,1 23 0 16,-1-4 160-16,-1 1 16 0,1 2 16 0,4 3 0 16,-2-1-160-16,1 2-16 0,-2 1-16 0,3-2 0 15,-2 1 96-15,3 1 32 0,0 2 0 0,1-3 0 16,0 0 32-16,2 1 0 0,-1 5 0 0,2 1 0 16,-2-2-64-16,0 8-16 0,0 3 0 0,-1 5 0 15,1 4-64-15,-2 5-16 0,-2 4 0 0,0 2 0 16,-1-4-224-16,-1-4 144 0,1-6-144 0,-2-1 128 15,1-3 112-15,-2-3 16 0,-1-2 0 0,-1 3 0 0,0 3 48 16,0 3 16-16,-2 2 0 0,2 3 0 0,-1 3-128 0,1 3 0 16,-2-2-16-16,2-4 0 0,1-4-32 0,-1-1 0 15,-1-1 0-15,2 1 0 0,-3-5-144 0,0 4 128 16,0 3-128-16,0 2 128 0,0-1 32 0,4 3 0 16,-2 3 0-16,3 1 0 0,0-3 48 0,0-4 16 15,-2-11 0-15,1-3 0 0,1-5-224 0,-4-1 0 16,0 0 0-16,2-3 0 0,-2-2 160 0,1 1-16 15,0 1 0-15,-1 3 0 0,2 1 64 0,-2 4 16 16,0-2 0-16,2 5 0 0,-2 2-224 0,3-1 144 16,-4 0-144-16,0 0 128 0,-2-7-128 0,1 0 0 15,0-2 0-15,2-4 128 0,-1-1-128 0,2 1 0 16,0-2 0-16,-1-1 0 0,2 2 144 0,-1-1-144 16,1 0 160-16,-1 3-160 0,-2 2 144 0,3 0-144 0,-2 1 128 0,3-1-128 15,0 0 176-15,-2 1-48 0,2-3-128 0,0 0 192 16,-3-2-192-16,3-4 176 0,-2 2-176 0,3-7 160 15,-2-1-160-15,1-1 0 0,-2-1 144 0,2 0-144 16,0-2 0-16,2-2 144 0,-1-10-144 0,0 11 0 16,-1-1 128-16,1 0-128 0,-3-2 0 0,3-8 0 15,0 0 0-15,-1 10 0 0,0-1 0 0,1-9 0 16,0 0 128-16,0 0-128 0,-3 13 0 0,3-13 0 16,0 0 0-16,-2 12 0 0,2-12 0 0,-4 11 0 15,4-11 128-15,0 0-128 0,-5 10 0 0,5-10 0 16,0 0 0-16,0 0 0 0,0 0 0 0,0 0 0 15,0 0 128-15,0 0-128 0,0 0 0 0,0 0 0 16,0 0 128-16,0 0-128 0,0 0 0 0,0 0 0 0,0 0 128 0,0 0-128 16,0 0 0-16,0 0 0 0,0 0 0 0,0 0 0 15,15-2 0-15,-15 2 0 0,0 0 0 0,16-3 0 16,-16 3 0-16,17 0 0 0,-2 2 0 0,0-2 0 16,0 0 0-16,-1 1 0 0,2 1 0 0,3 1 0 15,-1 1 0-15,6-3 0 0,-2-2 0 0,1 1 0 16,-2 1 0-16,1-1 0 0,3 4 0 0,2-4 0 15,3 0 0-15,-2 0 0 0,-2 0 0 0,-1 1 0 16,3-2 0-16,-3-3 0 0,1-1 0 0,1 0 0 16,5-3 0-16,0 1 0 0,4 1 0 0,5 1 0 15,2 0 0-15,5 4 0 0,5-2 0 0,1 6 0 16,-5 0 0-16,-1 0 0 0,-5 1 0 0,-1-3 0 16,-1-1 0-16,-6 2 0 0,-3-4 0 0,1-1 0 15,-1 0 0-15,4-1 0 0,3 0 0 0,5 0 0 0,2 3 0 0,8 1 0 16,7-4 0-16,-2 3 0 0,2-3 0 0,-7 4 0 15,-7-4 0-15,-2-1 0 0,-4-2 0 0,0-3 0 16,-5 0 0-16,2 2 0 0,3-1 0 0,0 3 0 16,4 0 0-16,4 1 0 0,4 1 0 0,-1 3 0 15,-2 2 0-15,-2-1 0 0,-2 0 0 0,-5 1 0 16,0 2 0-16,0-1 0 0,-7-2 0 0,2 0 0 16,1 0 0-16,3 0 0 0,2-1 0 0,7 2 0 15,4 3 0-15,3 1 0 0,-1-3 0 0,0 2 0 16,-3-3 0-16,-4 2 0 0,-5-2 0 0,-6 3 0 15,-4-4 0-15,0 0 0 0,-2 0 0 0,0-8 0 16,-2-8 0-16,4 4 0 0,1 5 0 0,3 4 0 16,0-2 0-16,5 2 0 0,1 3 0 0,0 3 0 15,0-2 0-15,-1 3 0 0,-4-1 0 0,1 2 0 0,-2-5 0 0,-1 0 0 16,0 0 0-16,-3 0 0 0,-4 0 0 0,2 0 0 16,1 0 0-16,-1-3 0 0,0 1 0 0,1 0 0 15,2 1 0-15,-1-3 0 0,2 3 0 0,-2 1 0 16,1-1 0-16,0 1 0 0,-5 1 128 15,2 0-128-15,1 3 0 0,-5-3 0 0,-1-1 0 0,0 0 0 16,-2-1 0-16,1 2 0 0,1 3 0 0,0 1 0 16,-1 0 0-16,1 1 0 0,1 0 0 0,3 4 0 15,1-1 0-15,1-2 0 0,2-3 0 0,1 2 0 16,-2 2 0-16,3-1 0 0,-1-1 0 0,2 0 0 16,-2 3 0-16,-1-4 0 0,-2 1 0 0,-1-1 0 15,0-2 0-15,-2 2 0 0,1-1 0 0,-3-2 0 0,-1-2 0 0,-2 0 0 16,-2 0 0-16,-1-1 0 0,0-3 128 0,-1 2-128 15,0-2 0-15,-1 3 0 0,2-3 0 0,1 1 0 16,2 0 128-16,2-4-128 0,3 6 0 0,-1-4 0 16,3 3 0-16,0 2 0 0,0 0 0 0,2 0 0 15,-1 0 0-15,0 2 0 0,-1-1 0 0,2 6 0 16,-1 4 0-16,2 0 0 0,-3-4 0 0,-4-2 0 16,-1 0 0-16,-1-1 0 0,-6 0 0 0,2 0 0 15,-1-2 0-15,1 3 0 0,-3-5 0 0,2 1 0 16,-2-1 0-16,0 3 0 0,0-2 0 0,-1-1 0 15,4-1 0-15,-1 1 0 0,0 1 0 0,1-1 0 16,0 0 0-16,0 0 0 0,-2 0 0 0,1 0 0 16,1 1 0-16,0 2 0 0,0-2 0 0,1 3 0 0,-4-3 0 15,2-1 0-15,0 1 0 0,1-1 0 0,-2 1 0 16,1 2 0-16,-2-2 0 0,2 0 0 0,-2-1 0 0,0 0 0 16,-2 0 0-16,1 0 0 0,-3 0 0 0,0 0 0 15,1 0 0-15,0 0 0 0,-3-1 128 0,3 1-128 16,0-4 0-16,-1 2 0 0,0-2 0 0,0 2 0 15,0-2 0-15,1-1 0 0,0-1 128 0,1 0-128 16,-1-1 0-16,-3 2 0 0,1-3 144 0,1 3-144 16,-3 0 0-16,0 0 144 0,-1-1-144 0,-10 6 0 15,12-8 0-15,-2 3 0 0,-10 5 0 0,11-7 0 16,-1 3 128-16,0-3-128 0,-2 0 0 0,2 1 0 16,-10 6 0-16,10-10 0 0,0 3 0 0,0-2 0 15,-3-1 128-15,3 0-128 0,0 1 0 0,-3-3 0 0,1-2 0 0,-1-1 0 16,3 3 0-16,-5-12 192 0,-5-4-192 15,4-5 192-15,0-4-192 0,-1-1 160 0,-3-8-160 0,0 2 160 16,-1-2-160-16,-1 4 0 0,0 2 144 0,0-2-144 16,-2 0 0-16,0-3 0 0,2-5 0 0,-3-3 0 15,-1-7 0-15,1 2 0 0,0 3 0 0,2 1 0 16,6 6 0-16,-6 1 0 0,2 3 0 0,1 2 0 16,1 0 0-16,-1-2 0 0,-2-3 0 0,1 0 0 15,-2-3 0-15,2-7 0 0,-3-3 0 0,2-3 0 16,-6-2 0-16,5 1 0 0,-5-1 0 0,2 2 0 15,-2 0 0-15,0-5 0 0,0-4 0 0,1-1 0 16,1-2 0-16,1 0 0 0,-2 5 0 0,1 5 0 16,1 4 0-16,1 8 0 0,2 7 0 0,-1 1-128 15,2 3 128-15,0 4 0 0,-1-2-144 0,2 4 144 0,0 3 0 0,0 1-144 16,-2 2 144-16,1 1 0 0,0-6 0 0,-2 7-128 16,-2-3 128-16,3 5 0 0,-3-3 0 0,-1 3 0 15,-2 0 0-15,1-2 0 0,-2 4 0 0,3-1 0 16,-2-4 0-16,1 6 0 0,1-2 0 0,-1-3 0 15,1 2 0-15,0 0 0 0,-1 1 0 0,2 2 0 16,1-5 0-16,-1 2 0 0,0-1 0 0,0 3 0 16,1-1 0-16,2 4 0 0,-2 1-128 0,0 2 128 15,2-5 0-15,-2 2 0 0,-1 5 0 0,0 1-128 16,0 1 128-16,3 1 0 0,-3-1 0 0,1 3 0 16,1 0-128-16,0 1 128 0,-1 2 0 0,2 0 0 15,-2-2 0-15,4 10 0 0,0 0 0 0,-1-10 0 16,-1 1 0-16,0 0 0 0,2 9 0 0,0-10 0 0,0-1 0 0,0 1 0 15,-1 2 0-15,1-2 0 0,1 1 0 0,-1-2 0 16,-1 1 0-16,1 0 0 0,0 10 0 0,3-14 0 16,-3 0 0-16,0 3 0 0,0 0 0 0,0 11 0 15,-2-15 0-15,1 4-128 0,1 11 128 0,-4-11 0 16,4 11 0-16,-4-10 0 0,4 10 0 0,-5-13 0 16,5 13 0-16,-4-11 0 0,4 11 0 0,0 0 0 15,-5-11 0-15,5 11 0 0,0 0 0 0,-6-9 0 16,6 9 0-16,0 0 0 0,0 0 0 0,-8-8 0 15,8 8 0-15,-9-7-128 0,9 7 128 0,0 0 0 16,-14-2 0-16,3 2 0 0,11 0 0 0,-12-4 0 16,-2 4 0-16,3 0 0 0,-2-1 0 0,0 1 0 15,1 1 0-15,1 3 0 0,0-3 128 0,-3-1-128 0,2 0 0 16,-2 1 0-16,1-1-128 0,-2 3 128 0,-1-1 0 0,-4-2 0 16,-3 2 0-16,-3-2 0 0,-2 0 0 0,-5 2 0 15,-3-1 0-15,-1 3 0 0,-4-1 0 0,0 2 0 16,-4 0 0-16,0 3 0 0,-1 0 0 0,2 0 0 15,-2 0 0-15,1 1 0 0,-1-3 0 0,-3 0 0 16,0-2 0-16,-7 1 144 0,-4-4-144 0,-1 3 0 16,-2-1 0-16,3 5 0 0,2 3 0 0,2-1 0 15,5-3 0-15,-1 2 0 0,1-6 0 0,-4 2 0 16,-5-5 0-16,-2 0 0 0,0 0 0 0,0 2 0 16,-2 1 0-16,5 2 0 0,2-2 0 0,2 4 0 15,0-1 0-15,2 0 0 0,-1-1 0 0,-3 0 0 16,-5-1 0-16,1-2 0 0,-2 3 0 0,3 1 0 0,0 2 0 15,6-1 0-15,3-2 0 0,2 1 0 0,1 2 0 0,1-2 0 16,3-1 0-16,-3 0 0 0,-2-3 0 0,-2 3 0 16,2 2 0-16,0-1 0 0,2 1 0 0,0 1 0 15,2 1 0-15,-1-5 0 0,2 3 0 0,3-2 0 16,2-3 0-16,-1 2 0 0,1-3 0 0,2 2 0 16,-1-1 0-16,-1-2 0 0,-3 0 0 0,1 0 0 15,2-2 0-15,-1-2 0 0,1-1 0 0,0 0 0 16,-1-1 0-16,6 1 0 0,1-1 0 0,2 2 0 15,-1-2 0-15,1 1 0 0,1 0 128 0,1 0-128 16,1 0 0-16,-2 2 0 0,1-1 0 0,0 2 0 16,-3-2 0-16,0 3 0 0,-3-3 0 0,-2 3 0 15,0 1 0-15,-3 0 0 0,1 0 0 0,1 0 0 16,1-4 0-16,1 4 0 0,0-1 0 0,2 0 0 16,2-2 0-16,-1 1 0 0,1-1 0 0,1 3 0 0,0 0 0 0,2 0 0 15,-1-1 0-15,2 1 0 0,-2 0 0 0,-2 1 0 16,-6 4 0-16,1 0 0 0,-1 2 0 0,-1 1 0 15,-3 3 0-15,1-1 0 0,1 5 0 0,3-4 0 16,-3 1 0-16,6-2 0 0,2 1 0 0,1-1 0 16,-1 1 0-16,1-1 0 0,2-3 0 0,2 2 0 15,-1-3 0-15,-2 2 0 0,-2-6 0 0,1 1 0 16,2-2 0-16,-2-1 0 0,-2-3 0 0,-2 0 0 16,1-2 0-16,3 2 0 0,3-3 0 0,2 1 0 15,0 0 0-15,1 0 0 0,2-1 0 0,2 1 0 16,3 0 128-16,-1 0-128 0,2 1 0 0,-2-2 0 15,2 1 0-15,0 3 128 0,1-1-128 0,-1 1 0 0,-2-1 0 0,3 2 0 16,0 1 0-16,2 0 0 0,-1 0 0 0,2 1 0 16,0 2 0-16,1-1 0 0,-2-2 0 15,3 4 0-15,-2-3 0 0,0 3 0 0,-2-3 0 0,2 3 0 16,1-2 0-16,-2-2 0 0,-1 3 0 0,2-2 0 16,-2 0 0-16,1 3 0 0,2-3 0 0,-1 3 0 15,0-2 0-15,0 1 0 0,-2 2 0 0,3 1 0 16,-2-1 0-16,3 0 0 0,1 1-160 0,10-6 160 31,0 0-1840-31,-5 10-272 0,5-10-48 0,5 14-12080 0,4 2-2416 0</inkml:trace>
  <inkml:trace contextRef="#ctx0" brushRef="#br0" timeOffset="1.01">24606 3182 13823 0,'0'0'608'0,"0"0"128"0,0 0-592 0,0 0-144 0,0 0 0 0,0 0 0 16,0 0 1392-16,3-2 240 0,-1-3 48 0,3 1 16 15,-1-1-368-15,-4 5-80 0,5-5-16 0,-3 3 0 16,3-4-448-16,-5 6-80 0,0 0-32 0,4-8 0 16,-4 8-240-16,0 0-48 0,1-6-16 0,-1 6 0 15,0 0 80-15,0 0 32 0,0 0 0 0,-6-8 0 16,6 8 144-16,-9-7 16 0,9 7 16 0,-12-6 0 16,2-2-160-16,10 8-48 0,-15-5 0 0,3 0 0 15,1 2 32-15,-1-2 0 0,12 5 0 0,-15-5 0 0,-1 2-96 0,4 2-32 16,12 1 0-16,-15-3 0 15,-1 3-32-15,0 0-16 0,-1 0 0 0,3 0 0 0,1 3-48 0,-2-1-16 16,-1 2 0-16,0-3 0 0,0 3-112 0,1 1 0 16,-1-2-128-16,1 3 192 0,-1 1-192 0,-1 1 0 15,3 0 128-15,1 4-128 0,-1-1 0 0,3-1 0 16,3-4 0-16,-2 4 0 0,-2 1 192 0,2 1-64 16,2 2-128-16,3 1 192 0,4 5-48 0,-1 0-16 15,0 0 0-15,1-2 0 0,-1 3 64 0,2 4 0 16,-1-2 0-16,-1-1 0 0,0-2-48 0,-1-9 0 15,3-11 0-15,0 0 0 0,-7 19-144 0,2-3 160 16,0 0-160-16,4-2 160 0,0 1-160 0,1 0 0 16,1 0 144-16,0-2-144 0,3 2 224 0,-1 0-32 0,0-1 0 15,1-1 0-15,-4-13 0 0,6 17-16 0,1-5 0 0,1-1 0 16,-8-11 0-16,9 14 0 0,-9-14 0 0,14 12 0 16,-14-12 0-16,15 11 0 0,-3-2 0 0,0-4 0 15,-12-5-176-15,15 8 192 0,-1-1-192 0,3-1 192 16,8-1-192-16,-2-2 160 0,-5 0-160 0,-5-3 160 15,-13 0-160-15,0 0 0 0,0 0 0 0,17 0 128 16,-2-3-128-16,1 3 128 0,-16 0-128 0,16-2 128 16,-16 2-128-16,17 0 0 0,-5 0 0 0,-12 0 0 15,16-1 0-15,-1 1 128 0,0 0-128 0,-3 0 0 16,-12 0 0-16,15-3 128 0,-4-2-128 0,2 2 0 16,-1-2 128-16,0 0-128 0,-12 5 0 0,12-9 128 15,-1 3-128-15,0 0 0 0,-11 6 144 0,14-9-144 16,-14 9 0-16,11-7 144 0,-11 7-144 0,8-10 0 0,-1-1 192 0,-1 1-192 15,1 0 192-15,-7 10-192 0,0 0 160 0,6-13-160 16,-6 13 128-16,5-15-128 0,-2 1 144 0,2 1-144 16,-5 13 160-16,5-14-160 0,-2 3 128 0,-3 11-128 15,2-12 0-15,-2 12 0 0,2-15 128 0,-2 15-128 16,-2-13 0-16,2 13 0 0,0 0 0 0,0 0 0 16,0 0 0-16,0 0 0 0,0 0 0 0,0 0 0 15,0 0 0-15,0 0 0 0,-7-9 0 0,7 9 0 16,0 0 0-16,0 0 0 0,-8-9 0 0,8 9 0 15,0 0 0-15,0 0 0 0,-11-6 0 0,11 6 0 16,0 0 0-16,-11-3 0 0,11 3 0 0,-14-2 0 16,3 2 0-16,11 0 0 0,-12 0 0 0,-1 0 0 0,13 0 0 0,-11 2 0 15,11-2 0-15,-12 1 0 0,1 1 0 0,11-2 0 16,-14 3 0-16,3 0 0 0,11-3 0 0,-12 2 0 16,12-2 0-16,0 0 0 0,-12 2 0 0,1 3 0 15,11-5 0-15,-13 0 0 0,2 0 0 0,11 0 0 16,-11 0 0-16,11 0 128 0,-12-4-128 0,0 3 0 15,12 1 0-15,-12 0 0 0,1 0 0 0,11 0 0 16,-11-4 0-16,11 4 0 0,-12-3 0 0,12 3 0 16,0 0 0-16,-12 0 0 0,12 0 0 0,0 0 0 15,0 0 0-15,0 0 0 0,-9-5 0 0,9 5 0 16,0 0 0-16,0 0 0 0,0 0 0 0,0 0 0 16,0 0 0-16,0-13 0 0,4 0 0 0,-4 13 0 15,5-11 0-15,0 2 128 0,2-2-128 0,-7 11 0 16,7-12 0-16,0 1 0 0,-3-3 0 0,3 3 0 15,0 3 0-15,-1-3 0 0,-1-1 0 0,1 4 0 0,0-5 0 0,-1 4 0 16,3-4 0-16,-2 2 0 0,0-1 0 16,1-3 0-16,2 0 0 0,0 4 0 0,-3-3 0 0,0 2 0 15,1 3 0-15,-3-1 0 0,1-5 0 0,0 4 0 16,0 0 0-16,0 2 0 0,-2 2 0 0,-3 7 0 16,0 0 0-16,7-10 0 0,-7 10 0 0,0 0 0 15,8-9 0-15,-8 9 0 0,10-6-176 0,-10 6-128 16,16 0-16-16,0 3-16 15,1 2-2352-15,3 3-448 0,0 2-112 0</inkml:trace>
  <inkml:trace contextRef="#ctx0" brushRef="#br0" timeOffset="2">29290 3502 4607 0,'0'0'400'0,"0"0"-400"16,0 0 0-16,0 0 0 0,0 0 1632 0,0 0 240 15,0 0 48-15,0 0 16 0,0 0-864 0,0 0-176 16,0 0-48-16,0 0 0 0,6-10 144 0,-1 1 32 16,0 0 0-16,-5 9 0 0,5-11 304 0,-4 6 64 15,2-2 16-15,-2-3 0 0,0 1-80 0,2-2-16 16,-3-6 0-16,-3 2 0 0,3 2-208 0,-1-3-32 15,-3 1-16-15,2 5 0 0,-2 4-304 0,2 1-64 0,-3 1-16 0,-3 3 0 16,1-3-224-16,-3 3-64 16,0 0 0-16,0 1 0 0,-1 1-80 0,1 0-32 0,-1 4 0 0,-3 0 0 15,0 1-16-15,3 3-16 0,1-6 0 0,0 5 0 16,1 2-112-16,2 0-128 0,7-10 176 0,-6 16-176 16,1-2 128-16,0 0-128 0,2 1 0 0,1-3 0 15,1 1 0-15,1 0 0 0,0 0 0 0,1 0 0 16,-1-13 128-16,4 14-128 0,-3-2 0 0,3 1 0 15,-1-1 128-15,-3-12-128 0,0 0 192 0,9 14-192 16,-2-3 176-16,-7-11-176 0,13 10 160 0,-2-4-160 16,-11-6 192-16,14 5-48 0,-1-3-16 0,-13-2 0 15,14 0 32-15,-14 0 0 0,14-5 0 0,-1 0 0 16,-13 5-16-16,12-4 0 0,-12 4 0 0,10-9 0 16,-10 9 32-16,9-11 0 0,-2 1 0 0,-7 10 0 0,5-11-32 0,0 1 0 15,-5 10 0-15,2-13 0 16,1 0-144-16,-3 3 160 0,0 10-160 0,-3-14 160 0,-2 0-160 0,4 5 0 15,-3-5 144-15,2 5-144 0,2 9 0 0,-4-10 144 16,1 2-144-16,0-1 0 0,3 9 160 0,0 0-160 16,-4-8 128-16,4 8-128 0,0 0 128 0,0 0-128 15,0 0 128-15,0 0-128 0,0 0 0 0,0 0 0 16,-9 9 0-16,2 2 0 0,1 3 0 0,1-3 0 16,0 2 0-16,0-1 0 0,2 0 0 0,-2 1 0 15,0-3 0-15,0 1 0 0,0-1 0 0,5-10 0 16,-7 10 0-16,-1 2 0 0,2-2 0 0,6-10 0 15,0 0 0-15,-5 10 0 0,5-10 0 0,0 0 0 16,0 0 0-16,0 0 0 0,0 0 0 0,0 0 0 0,0 0 128 0,0 0-128 16,0 0 0-16,0 0 0 0,14 1 0 0,-14-1 0 15,15-2 0-15,-3-3 128 0,-12 5-128 0,13-5 0 16,-3-4 0-16,-2-2 128 0,0 1-128 0,-8 10 0 16,0 0 128-16,8-11-128 0,0-1 0 0,-4 0 128 15,-2 2-128-15,-2 10 0 0,4-12 0 0,0 2 0 16,-4 10 0-16,-3-10 128 0,2-4-128 0,1 14 0 15,-4-7 0-15,4 7 0 0,-4-10 0 0,4 10 0 16,-3-10 0-16,3 10 0 0,0 0 0 0,0 0 0 16,-7-7 0-16,7 7 0 0,0 0 0 0,0 0 0 15,0 0 0-15,0 0 0 0,0 0 0 0,0 0 0 16,0 0-160-16,-9 7 160 0,9-7 0 0,-9 14-144 16,3-2 144-16,1 3 0 0,5-15 0 0,-7 13 0 15,1 1 0-15,1 1-128 0,2-3 128 0,0-3 0 16,3-9 0-16,-5 10 0 0,5-10 0 0,0 0 0 0,0 0 0 0,0 0 0 15,0 12 0-15,0-12 0 0,0 0 0 0,0 0 0 16,0 0 0-16,0 0 0 0,0 0 0 0,0 0 0 16,0 0 0-16,0 0 0 0,0 0 0 0,12 1 0 15,-12-1 0-15,0 0 0 0,0 0 0 0,0 0 0 16,10-9 0-16,-10 9 128 0,0 0-128 0,0 0 0 16,7-11 0-16,-7 11 128 0,0 0-128 0,5-11 144 15,-5 11-144-15,2-13 160 0,-2 2-160 0,0 11 0 16,-4-11 0-16,4 11-176 0,0 0 176 0,-5-9 0 15,5 9 0-15,0 0 0 0,-5-10 0 0,5 10 0 16,0 0 0-16,0 0 0 0,0 0 0 0,0 0-128 16,-6-7 128-16,6 7 0 0,0 0-144 0,0 0 144 0,0 0-160 0,0 0 160 31,0 0-1376-31,0 0-176 0,0 0-48 0,-5-14-15712 0</inkml:trace>
  <inkml:trace contextRef="#ctx0" brushRef="#br0" timeOffset="3.01">24867 3478 4607 0,'0'0'400'0,"0"0"-400"0,0 0 0 0,0 0 0 16,0 0 2064-16,0 0 336 0,0 0 64 0,0 0 16 15,0 0-1264-15,0 0-240 0,0 0-48 0,0 0-16 16,0 0-80-16,14 1-32 0,-14-1 0 0,14-1 0 15,-1 1-144-15,0 0-16 0,2-2-16 0,1 5 0 16,0 4-176-16,1-1-48 0,2-6 0 0,0 4 0 16,4 2-96-16,-2 0-32 0,-2-2 0 0,0-6 0 15,-6-7 144-15,4 0 32 0,-1 5 0 0,0-3 0 0,0 0-16 0,-1 1 0 16,0-4 0-16,0 4 0 0,-3 1 16 0,3 0 0 16,1-1 0-16,2-3 0 0,0-1-32 0,0 4 0 15,-1 0 0-15,4 2 0 0,0 2-96 0,2-3 0 16,0 5-16-16,0-4 0 0,-1 1-176 0,-1 1-128 15,-1 1 192-15,1-1-192 0,2-1 160 0,-1 1-160 16,3 1 128-16,-1-1-128 0,0 1 192 0,0-1-32 16,0 2-16-16,-2 0 0 0,0-2 80 0,3 1 16 15,1-1 0-15,-2 0 0 0,-3 2-48 0,0 0-16 16,-1-3 0-16,1 2 0 0,2-3-16 0,-2 4 0 16,0-5 0-16,1 4 0 0,1-1-16 0,1-1 0 0,0 1 0 15,2 0 0-15,0 1-144 0,0-3 160 16,1-1-160-16,-1 4 160 0,0 0 96 0,1-1 32 0,3 2 0 0,3 0 0 15,0 2-288-15,-3 0 0 0,-1 2 0 0,0 1 0 16,1-4 0-16,-3 6 0 0,-1-4 0 0,0 4 0 16,-2-1 0-16,1-2 0 0,-2-1 0 0,1 2 0 15,-3 1 0-15,2-1 0 0,0-2 0 0,2 2 0 16,-1 1 0-16,1 3 0 0,-3-9 0 0,3 0 0 16,1 4 128-16,-2-3-128 0,-1-1 0 0,1-1 0 15,3-2 0-15,3 2 128 0,-3-5-128 0,1 1 0 16,-2 0 128-16,1-2-128 0,0-1 0 0,0 3 0 15,-5 0 128-15,-1 2-128 0,-1 1 0 0,0 2 0 16,-3-4 128-16,1 2-128 0,-2 2 144 0,0 2-144 16,-1-2 128-16,1 4-128 0,0-2 0 0,2 0 144 15,-2-1-144-15,1-1 0 0,-1 0 0 0,0 4 0 16,2-1 0-16,-1-2 0 0,2-2 0 0,0-1 0 16,2 1 144-16,0-1-144 0,-1 0 160 0,2 1-160 0,3-3 224 0,0 0-48 15,0 0-16-15,-1-1 0 0,0 2-160 0,2 0 0 16,-3-1 144-16,0 3-144 0,0 1 0 0,-2 0 0 15,-3-4 0-15,2 4 0 0,-2 0 0 0,0 0 0 16,-2 0 0-16,1 4 0 0,-4-3 128 0,5 1-128 16,-5-2 128-16,2 2-128 0,0 1 0 0,-1-3 0 15,1 0 0-15,1 0-128 0,0 0 128 0,3 0 0 16,-6 0 0-16,4 0 0 0,-1 0 0 0,0 0 0 16,0 0 0-16,1 0 0 0,-3 0 0 0,2 0 0 15,0-3 0-15,-1 3 0 0,-1 0 0 0,0 0 0 16,1 0 0-16,1 0 128 0,4 0-128 0,-4 3 0 15,0-1 0-15,0-1 0 0,-2-1 0 0,1 0 0 0,0 0 0 0,0 2 0 16,-3 1 0-16,3-1 0 0,0 0 0 0,-2-2 0 16,1-2 0-16,-1 0 0 0,0 2 0 0,0-3 0 15,-2 0 0-15,3 1 128 0,-14 2-128 0,13 0 0 16,-13 0 0-16,15-3 0 0,-2-1 0 0,-13 4 0 16,14-1 160-16,-14 1-32 0,15 0-128 0,-15 0 192 15,15-5-64-15,-3 5-128 0,-12 0 176 0,12 0-176 16,-12 0 128-16,14 0-128 0,-3 0 0 0,-11 0 0 15,12 5 0-15,2-4 0 0,-2 1 0 0,2 0 0 16,-14-2 0-16,14 3 0 0,-14-3 0 0,15 3 0 16,0-1 0-16,-15-2 0 0,13 3 0 0,-13-3 0 15,15 2 0-15,-15-2 0 0,15 3 128 0,-15-3-128 16,12 7 0-16,-12-7 128 0,14 6-128 0,-14-6 0 0,13 5 128 0,-13-5-128 16,0 0 0-16,11 6 0 0,-11-6 0 0,0 0 0 15,0 0 0-15,11 9 0 0,-11-9 144 0,0 0-144 16,10 5 0-16,-10-5 144 0,0 0 32 0,0 0 0 15,11 2 0-15,-11-2 0 0,0 0-48 0,0 0-128 16,12 4 192-16,-12-4-64 0,0 0-128 0,0 0 128 16,12 5-128-16,-12-5 128 0,0 0-128 0,12-4 0 15,-12 4 0-15,0 0 128 0,0 0-128 0,0 0 0 16,0 0 0-16,11 4 0 0,-11-4 0 0,0 0 128 16,0 0-128-16,0 0 0 0,11 0 0 0,-11 0 0 15,0 0 0-15,0 0 0 0,0 0 0 0,0 0 0 0,0 0 0 0,0 0 0 16,0 0 0-16,0 0 0 0,0 0 128 0,0 0-128 15,0 0 0-15,0 0 0 0,4-15 144 0,-4 15-144 16,-4-10 144-16,4 10-144 0,-6-11 192 0,1 1-192 16,0 2 192-16,-1 0-64 0,0-4 0 0,0 5-128 15,-2-2 224-15,2 3-64 0,0-3-16 0,-2 3 0 16,0-4-16-16,-1 4 0 0,1-1 0 0,0 0 0 16,0 0 16-16,0 2 0 0,-1 0 0 0,0 2 0 15,9 3-144-15,-11-3 0 0,0-2 0 0,1 2-176 16,0 0 176-16,10 3 0 0,-11-5 128 0,11 5-128 15,-11-3 0-15,11 3 0 0,-12-2 0 0,12 2-128 16,0 0 128-16,0 0 0 0,-11 3 0 0,11-3 0 16,0 0 0-16,0 0 0 0,0 0 0 0,0 0 0 15,0 0 0-15,0 0 0 0,0 0 0 0,5 15 0 16,1-4 0-16,-6-11 0 0,13 8 0 0,0 1 0 0,0-3 0 0,-1 0 0 16,6-1 0-16,-5 1 0 0,2 3 0 15,0-4 0-15,-1 0 0 0,1 0 0 0,-1 0 0 0,-2-1 0 16,-12-4 0-16,15 7 0 0,-4-5 0 0,-11-2 0 15,11 5 0-15,-11-5 0 0,11 7 0 0,-11-7 0 16,0 0 0-16,9 10 0 0,-9-10 0 0,0 0 0 16,0 0 0-16,0 0 0 0,6 11 0 0,-6-11 0 15,0 0 0-15,0 13 0 0,0-13 0 0,-1 12 0 16,1-12 0-16,-5 10 0 0,-2 0 0 0,7-10 0 16,0 0 0-16,-12 6-128 0,6 0 128 0,-1 4 0 15,-1 1-144-15,2-3 144 0,0 0 0 0,-3 0 0 16,2 0 0-16,-2 1 0 0,2 0 0 0,-3 4 0 0,0 6 0 15,-1 0 0-15,-1-2 0 0,0 3 0 16,-3-4 0-16,1 0 0 16,1 1-960-16,-4-3-160 0,-1 0-32 0,0 1-16 15,1-3-2160-15,-2 1-416 0</inkml:trace>
  <inkml:trace contextRef="#ctx0" brushRef="#br0" timeOffset="4.01">26777 4423 3679 0,'0'0'320'0,"0"0"-320"0,0 0 0 0,0 0 0 0,0 0 2016 0,0 0 336 15,0 0 64-15,0 0 16 0,6-11-1296 0,-6 11-256 16,0 0-48-16,8-14-16 0,-8 14 96 0,8-12 32 16,-8 12 0-16,0 0 0 0,10-12 48 0,-10 12 16 15,9-8 0-15,-9 8 0 0,0 0 240 0,0 0 48 16,0 0 16-16,0 0 0 0,7-8-112 0,-7 8-32 16,0 0 0-16,0 0 0 0,0 0-528 0,0 0-128 15,0 0 0-15,-10 3-16 0,0 3-240 0,1 1-64 16,-2 1 0-16,1 3 0 0,-1 3-48 0,-1-2-16 15,-1 4 0-15,1 0 0 0,-2 6 192 0,2 2 16 16,-4 0 16-16,1 6 0 0,-1-2-144 0,1 4-16 16,0-1-16-16,2 1 0 0,-2 1-176 0,2 0 0 15,-1-1 144-15,2 3-144 0,-2-13 0 0,1 1 0 0,-1-5 0 0,2-2 128 16,4-2-128-16,1 1 192 0,1 1-64 0,2 0 0 16,3-4-128-16,0-2 176 0,1-10-176 0,0 0 192 15,0 0-192-15,0 0-256 0,0 0 64 0,0 0 16 31,0-29-2064-31,2 3-400 0,7-2-96 0,1-1-16 16,1-4-512-16,1-3-96 0</inkml:trace>
  <inkml:trace contextRef="#ctx0" brushRef="#br0" timeOffset="5.01">26785 4337 7359 0,'0'0'656'0,"0"0"-528"0,11-9-128 0,-11 9 0 15,8-12 2624-15,-8 12 480 0,6-14 96 0,-6 14 32 16,0 0-1392-16,0 0-288 0,0 0-48 0,0 0-16 15,0 0-240-15,0 0-48 0,0 0-16 0,0 0 0 0,0 0-304 0,0 0-64 16,0 0-16-16,0 0 0 0,0 0-176 0,3 24-48 16,-1-4 0-16,3 1 0 0,-1-1-224 0,-2 0-48 15,1 2-16-15,2 0 0 0,0 3-160 0,-2-1-128 16,1 2 192-16,1-1-192 0,0 1 160 0,0-1-160 16,0 0 128-16,-2-3-128 0,0-3 256 0,2-1-16 15,1 1-16-15,1 3 0 0,0 4-224 0,2 2 144 16,5-2-144-16,-5-5 128 0,0-2-128 0,0 2 160 15,-3-6-160-15,-1 2 160 0,-1 2-160 0,-3-6 0 16,-1-3 0-16,0-10 0 16,0 0-784-16,-6 10-48 0,-5-3 0 0,-3-5-9424 15,2-1-1904-15</inkml:trace>
  <inkml:trace contextRef="#ctx0" brushRef="#br0" timeOffset="6.01">26574 4831 29663 0,'0'0'1312'0,"0"0"272"0,0 0-1264 0,12-7-320 0,3 1 0 0,1 0 0 15,4 1 816-15,3-4 96 0,3-1 32 0,5 4 0 16,1 4-544-16,6-6-96 0,1 6-32 0,4-2 0 16,-1-1-272-16,5 0 160 0,3 2-160 0,-1-3 128 15,-3 4-128-15,-3 1 0 0,-6-3 0 0,-2 1 0 16,-3-2-1216-16,-3-1-192 0,-3-1-16 0,-4-1-12320 15</inkml:trace>
  <inkml:trace contextRef="#ctx0" brushRef="#br0" timeOffset="7.01">24489 2908 3679 0,'0'0'160'0,"0"0"32"0,0 0-192 0,0 0 0 0,0 0 0 0,0 0 0 15,0 0 2640-15,0 0 496 0,0 0 80 0,0 0 32 16,0 0-1824-16,0 0-352 0,0 0-80 0,0 0-16 16,0 0-496-16,0 0-96 0,0 0-32 0,0 0 0 15,0 0-208-15,0 0-144 0,0 0 192 0,0 0-192 16,0 0 0-16,0 0 0 0,0 0 0 0,0 0 0 15,0 0 256-15,0 0-48 0,0 0-16 0,0 0 0 16,0 0 448-16,0 0 64 0,-2-10 32 0,2 10 0 16,0 0-48-16,0 0-16 0,-5-10 0 0,5 10 0 0,-1-10-224 0,1 10-64 15,-5-14 0-15,5 5 0 16,0 9-96-16,0 0-32 0,0 0 0 0,-3-11 0 0,1-1 80 0,1-1 16 16,1 2 0-16,0 1 0 0,-3 3 64 0,3-2 16 15,0 2 0-15,0-5 0 0,-1-1-32 0,1 2 0 16,-1-2 0-16,1 4 0 0,0 2-96 0,0-7-32 15,0 3 0-15,0 0 0 0,1 1-144 0,0-5-128 16,-1 3 144-16,0-1-144 0,3 0 0 0,-2-2 128 16,-1 3-128-16,1 1 0 0,-1-5 0 0,4 4 128 15,-2-3-128-15,1 0 0 0,-6-1 256 0,3 3-64 16,3 2 0-16,-2-4 0 0,-2 4 0 0,1 0 0 0,0 0 0 0,-3 1 0 16,3 1-32-16,0 9-16 0,4-12 0 0,-4 12 0 15,1-12-16-15,3-1-128 0,-4-1 192 0,0 2-64 16,0 12-128-16,0-13 0 0,-1 1 144 0,1-2-144 15,0 2 128-15,0-3-128 0,-3 2 128 0,3 1-128 16,3 1 144-16,-3 11-144 0,0-12 192 0,0-2-192 16,0 2 176-16,0 1-176 0,1-5 160 0,0 5-160 15,0 1 128-15,3 0-128 0,0-1 0 0,-3 1 144 16,-1 1-144-16,0-5 0 0,0 2 0 0,0 1 0 16,0 1 0-16,0 0 128 0,-1 0-128 0,-2 3 0 15,2-6 0-15,0 2 0 0,-3-2 128 0,2 4-128 16,-2 1 0-16,-1-1 0 0,0-1 0 0,5 10 128 15,-5-11-128-15,3 0 0 0,-3 0 0 0,2 1 0 16,3 2 0-16,0 0 0 0,-1-1 0 0,0 0 0 16,1-1 0-16,0 0 0 0,0 2 0 0,0 8 0 15,0-9 0-15,0-1 0 0,1 0 0 0,-1 10 0 0,1-7 0 0,2-3 0 16,-3 1 0-16,0 9 0 0,-3-10 0 0,3 10 0 16,3-9 0-16,-3 9 0 0,1-12 0 0,-1 12 0 15,0-9 0-15,0 9 0 0,1-12 0 0,-1 12 128 16,-1-11-128-16,1 11 0 0,-1-13 0 0,-2 3 0 15,3 10 128-15,0 0-128 0,0 0 0 0,4-12 0 16,-5 1 144-16,-2-3-144 0,3 14 0 0,-1-11 128 16,1 11-128-16,0-11 0 0,0 11 0 0,0 0 0 15,0 0 0-15,0 0 128 0,1-14-128 0,-1 14 0 16,0-12 0-16,0 12 0 0,0 0 0 0,0 0 0 16,0 0 0-16,5-12 0 0,0 1 0 0,-5 11 0 15,0 0 0-15,0 0 0 0,9-11 0 0,-9 11 0 0,0 0 0 0,0 0 0 16,6-12 0-16,-6 12 128 0,5-14-128 15,-5 14 0-15,0 0 0 0,0 0 0 0,7-11 0 0,-7 11 128 16,14 17-128-16,-4-13 0 0,-9-20 0 0,1 2 0 16,-2 14 0-16,0 0 0 0,0 0 128 0,0 0-128 15,13 4 0-15,-13-4 0 0,0 0 0 0,13-5 0 16,0 2 0-16,-13 3 0 0,14 0 0 0,0 0 0 16,-14 0 0-16,16 0 0 0,-3-2 0 0,1 1 0 15,-14 1 0-15,18-4 0 0,-2 0 0 0,0 3 0 16,-1 0 0-16,0-2 0 0,-3 1 0 0,3 4 0 15,1 3 0-15,0 0 0 0,1-11 0 0,-1 2 0 16,1 4 0-16,8 9 0 0,2 8 0 0,-6-12 0 16,-7-12 0-16,0 2 128 0,2 2-128 0,3 3 0 0,-1-2 160 15,2 2-32-15,0 0-128 0,-3 2 192 0,0-2-192 16,0 0 128-16,2 3-128 0,-3-3 0 0,-3-3 128 0,1 3-128 16,-1 5 0-16,0-2 144 0,0-6-144 0,0 2 0 15,-1-3 144-15,-12 4-144 0,12 3 176 0,2-3-48 16,-2-3 0-16,0 1 0 0,2-2 0 0,-1 3-128 15,0-5 192-15,0 3-64 0,0 1-128 0,-1 0 192 16,-12 2-192-16,17-3 192 0,0-2-192 0,0 3 192 16,-4 0-192-16,0 2 192 0,2-3-192 0,-1 3 0 15,-1 0 0-15,2 0 128 0,-3-2-128 0,2 1 0 16,-2-1 0-16,2 2 0 0,-14 0 0 0,16-1 0 16,-3-1 0-16,0 2-176 0,0 0 176 0,-1-1 0 15,2-3 0-15,-2 3 0 0,-12 1 0 0,15-2 144 0,-2 0-144 16,-13 2 0-16,14-4 128 0,0 0-128 0,-14 4 0 0,13-5 0 15,-13 5 128-15,11-3-128 0,-11 3 0 0,0 0 0 16,10-7 256-16,-10 7-64 0,0 0-16 0,10-5 0 16,-10 5-176-16,0 0 0 0,7-7 0 0,-7 7 0 15,9-9 176-15,-9 9-48 0,0 0-128 0,0 0 192 16,0 0-48-16,5-10-16 0,-4-2 0 0,-1 12 0 16,4-11 0-16,-2 1 0 0,1 0 0 0,-3 0 0 15,0 1-128-15,0-1 0 0,0 0 0 0,1-1 0 16,1 0 0-16,1 1 0 0,-3-1 0 0,1-3 0 15,0 2 0-15,2-3 128 0,-3 2-128 0,1-3 0 16,0 3 0-16,2 0 128 0,-2-1-128 0,0 1 0 16,-1-2 0-16,0 2 0 0,0 1 0 0,2 0 0 15,0 2 0-15,-2 2 0 0,0-2 128 0,0 10-128 0,1-8 0 0,-1 8 0 16,0-10 0-16,0 10 0 0,0-12 0 0,0 12 0 16,0-10 0-16,0 10 0 0,0 0 0 0,0 0 0 15,0-11 0-15,2 4 128 0,-2 7-128 0,0 0 0 16,0 0 0-16,0-14 0 0,0 3 0 0,0 11 0 15,0 0 0-15,0-11 0 0,0 11 0 0,0 0 0 16,-2-10 0-16,2 10 0 0,0-14 0 0,0 2 0 16,0 12 0-16,0 0 0 0,0 0 0 0,-1-11 0 15,1 11 0-15,0 0 0 0,-4-12 0 0,4 12 0 16,-2-11 0-16,2 11 0 0,0 0 0 0,0 0 0 16,0 0 0-16,0-11 0 0,0 11 0 0,0 0 0 15,0 0 0-15,0 0 0 0,0 0 0 0,0 0 0 16,0 0 0-16,0 0 0 0,0-12 0 0,0 12 0 0,0 0 0 0,0 0 0 15,0 0 0-15,0 0 0 0,2-14 0 0,-2 14 0 16,0 0-144-16,0 0 144 0,0 0 0 0,0 0 0 16,0 0 0-16,0 0-128 0,0 0 128 0,0 0 0 15,0 0 0-15,0 0 0 0,0 0 0 0,0 0 0 16,0 0 0-16,0 0 0 0,10-1 0 0,-10 1 0 16,0 0 0-16,0 0-128 0,12 0 128 0,-12 0 0 15,13 0 0-15,-13 0 0 0,11 0 0 0,-11 0 0 16,14 1 0-16,0 0 0 0,-3 2-128 0,-11-3 128 15,15 0 0-15,-2 0 0 0,-13 0 0 0,15 0 0 16,-1 0 0-16,-1 0 0 0,-13 0 0 0,14 0 0 16,-1-3 0-16,1 2 0 0,-2 0 0 0,-12 1 0 15,15 0 0-15,0-4 0 0,-3 4 0 0,3 0 0 0,1-1 0 0,-2 1 0 16,0 1 0-16,-2 3 0 16,3-4 0-16,0 1 0 0,0-1 0 0,-2 0 0 0,2 4 0 0,0-2 0 15,-1-2 0-15,2 0 0 0,2 0 0 0,-2 0 0 16,1 0 0-16,3 0 0 0,-1 0 0 0,1 0 0 15,-2 3 0-15,2-2 0 0,0-2 0 0,-1 1 0 16,-1 1 0-16,0 0 0 0,-1-2 0 0,2 1 0 16,-3 0 0-16,1 0 0 0,1-4 0 0,0 4 0 15,0-2 0-15,-2 2 0 0,0-3 0 0,0 2 0 16,3 0 0-16,-3-3 0 0,-2 3 0 0,1 1 0 16,-2-2 0-16,1 2 0 0,2 0 0 0,0 0 0 15,-1-2 0-15,0 2 0 0,1 0 0 0,0 0 0 16,1 0 0-16,-1 0 0 0,1 0 144 0,-1 0-144 0,0 0 128 15,3 0-128-15,-2 2 128 0,0-2-128 0,-1 0 0 16,0 0 128-16,3 0-128 0,-2 3-144 0,-1 1 144 0,0-2-208 16,2-2 208-16,-2 0 0 0,0 0 0 0,-1 3 0 15,0-1 0-15,-3-2 0 0,-12 0 0 0,16 0 0 16,-1 0 0-16,-2 0 0 0,-13 0 0 0,16 3 0 16,-1-2 0-16,0-1 0 0,-3 0 0 0,-12 0 0 15,15-1 0-15,-1 1 0 0,-14 0 0 0,12 0 0 16,-12 0 0-16,15-3 0 0,-1 3 0 0,-2 0 0 15,-12 0 0-15,13-2 0 0,-13 2 0 0,15-4 0 16,-3 3 0-16,-12 1 0 0,14-5 0 0,-2 3 0 16,3 0 0-16,-3-1 128 0,0-2-128 0,-12 5 160 15,15-5-160-15,-3 2 0 0,2 0 0 0,-2 1 0 16,-1 2 0-16,2 0 0 0,-13 0 0 0,13-1 0 16,1-3 0-16,-14 4 0 0,14-3 0 0,-14 3 0 0,15-3 0 0,-15 3 0 15,0 0 0-15,13-2 0 0,-13 2 0 0,0 0 0 16,0 0 0-16,0 0 0 0,13 2 0 0,-13-2 0 15,0 0-144-15,0 0 144 0,0 0 0 0,10 8 0 16,-10-8 0-16,0 0 0 0,0 0 0 0,6 13 0 16,-6-13 0-16,5 13-160 0,-5-13 160 0,4 14 0 15,-4-14 0-15,0 0 0 0,1 14 0 0,-1-2 0 16,0-12 0-16,-1 16 0 0,1-1 0 0,-3 0 0 16,1-1 0-16,-1 1 0 0,3-15 0 0,-2 18-128 15,-3 0 128-15,0-1 0 0,1-2 0 0,-1 0 0 16,1-1 0-16,-1-2-128 0,0 2 128 0,0-3 0 0,0 3 0 15,5-14 0-15,-5 16 0 0,0-4 0 0,5-12 0 0,-5 15 0 16,1-2 0-16,4-13 0 0,-3 15 0 0,-1-1 128 16,1 1-128-16,3-15 0 0,-4 13 0 0,0-1 0 15,4-12 0-15,-5 14 0 0,1-4 0 0,4-10 0 16,0 0 0-16,-2 11 144 0,2-11-144 0,0 0 160 16,0 0-160-16,0 0 0 0,0 0 0 0,0 0 128 15,0 0-128-15,0 0 0 0,0 0 0 0,0 0 0 16,0 0 0-16,0 0 192 0,0 0-64 0,0 0 0 15,0 0-128-15,0 0 0 0,0 0 0 0,0 0 128 16,0 0-128-16,0 0 0 0,0 0 0 0,0 0 0 16,0 0 0-16,0 0 0 0,0 0 0 0,0 0 0 15,10 7 0-15,-10-7 0 0,0 0 0 0,7 9 0 16,-7-9 0-16,0 0 0 0,10 8 0 0,-10-8 0 0,11 3 0 0,-11-3 0 16,12 5 0-16,-12-5 0 0,11 0 0 0,0 2 0 15,1-2 0-15,-12 0 0 0,14 0 0 0,1 0 0 16,0-2 0-16,1 2 0 0,-1 0 0 15,-1 0 0-15,1 0 128 0,1 4-128 0,1-3 0 0,2 1 0 16,-3-2 0-16,0 1 0 0,0-1 0 0,0 4 0 16,1-1 0-16,0 0 0 0,2 0 0 0,-1 2 0 15,2-2 0-15,3-3 0 0,-2 0 0 0,0 0 0 16,-1 0 0-16,2 0 128 0,0 0-128 0,3-3 0 16,-1 2 0-16,2-1 0 0,0 0 0 0,2 1 0 15,1-1 0-15,1 0 0 0,0 1 128 0,1-1-128 16,-1 1 0-16,1-1 128 0,0 0-128 0,0 1 0 15,-4-1 0-15,0-1 0 0,-4 1 0 0,3-1 0 0,2 1 0 0,-2-1 0 16,-4-1 0-16,3 0 0 0,0-1 0 0,-3 1 0 16,-1 2 0-16,2-2 0 0,-1 2 0 0,2-2 0 15,-1 0 0-15,2 3 0 0,-1 0 0 0,2-2 0 16,-1 2 0-16,0 0 0 0,1-3 0 0,0 3 0 16,0 1 0-16,0-4 0 0,0 3 0 0,0 0 0 15,-2-2 0-15,1 1 0 0,-3-1 0 0,-1 1 0 16,-1-2 0-16,1 2 0 0,-1-2 0 0,1 0 0 15,-1 0 0-15,0-1 0 0,-3 0 0 0,3 0 0 16,-2 2 0-16,2-2 0 0,-2 2 0 0,1 1 0 16,-2-1 0-16,3 1 0 0,-1 1 0 0,1-1 0 15,-3 2 0-15,2 0 0 0,-2-1 0 0,1-1 0 16,-2 2 0-16,-1 2 0 0,0-1 0 0,-3-1 0 16,-12 0 0-16,15-1 0 0,-15 1 0 0,15 0 0 0,-15 0 0 15,12 0 0-15,-12 0 0 0,0 0 0 0,14-2 0 0,-14 2 0 16,0 0 0-16,0 0 0 0,0 0 0 0,0 0 0 15,0 0 0-15,0 0 0 0,0 0 0 0,0 0 0 16,0 0 0-16,0 0 0 0,0 0 0 0,6 13 0 16,-6-13 0-16,0 0 0 0,0 14 0 0,0-14 0 15,-2 14 0-15,2-14 0 0,-2 12 0 0,2-12 0 16,-2 14 0-16,2-14 0 0,0 0 0 0,-4 12 0 16,4-12 0-16,-1 14 0 0,1-14 0 0,-3 13 0 15,1-1 0-15,0 0 0 0,2-12 0 0,-3 14 0 16,-2-3 0-16,4 14 0 0,1 8 0 0,-3-2 0 15,2-9 0-15,-4-5 0 0,0 2 0 0,0-6 0 16,-1-3 0-16,2 4 0 0,-2 2 0 0,0-1 0 0,0-4 0 16,-1 2 0-16,2 1-128 0,0 3 128 0,-1-1 0 0,1 0 0 15,0-1 0-15,2 1 0 0,0 1 0 0,1 0 0 16,0-1 0-16,1 5 0 0,-1-1 0 0,0 6 0 16,2-1 0-16,0 3 0 0,-1 1 0 0,-1 2 0 15,0 0 0-15,1-2 0 0,-3 3 0 0,2-2 0 16,-1-3 0-16,1-1 0 0,-2-3 0 0,3-3 0 15,-2-4 0-15,2 0 0 0,0-4 0 0,2 1 0 16,-1-13 0-16,0 15 128 0,0-4-128 0,1 0 0 16,2 1 0-16,-2 0 128 0,-1-12-128 0,0 0 0 15,1 13 0-15,2 2 0 0,-3-1 0 0,0-2 0 16,0-12 0-16,0 0 0 0,-3 16 128 0,2-1-128 16,1-15 0-16,-1 17 0 0,1-17 0 0,-4 14 0 15,-1-1 0-15,5-13 0 0,-5 15 0 0,5-15 128 0,-7 11-128 0,-2 1 0 16,9-12 0-16,-7 15 0 0,0-2 0 0,2 0 0 15,5-13 128-15,-7 18-128 0,1-2 0 0,0 3 0 16,1-1 0-16,0-2 0 0,0 1 0 0,2-1 0 16,-1 2 0-16,3 1 0 0,-1-3 0 0,0 3 0 15,1-2 0-15,0 1 0 0,-1 0 128 0,2-2-128 16,-2 2 192-16,1-3-64 0,-1 0-128 0,0-2 0 16,1-3 0-16,-1 1 0 0,2-11 0 0,0 10 0 15,0-10 0-15,0 0 0 0,-3 10 0 0,3-10 0 16,-4 10 0-16,4-10 0 0,0 0 0 0,0 0 128 15,-2 8-128-15,2-8 128 0,-5 8-128 0,5-8 0 16,0 0 0-16,-4 10 128 0,4-10-128 0,0 0 0 16,0 0 0-16,0 0 0 0,0 0 0 0,0 0 0 15,-5 8 0-15,5-8 0 0,0 0 144 0,0 0-144 0,0 0 160 0,0 0-160 16,0 0 192-16,0 0-64 0,-6-18-128 0,1 2 192 16,1 3-32-16,1 1-16 0,0 1 0 0,1 1 0 15,-2-1-16-15,0 1-128 0,-1-3 192 0,1-1-64 16,-1-2-128-16,0 0 160 0,1-4-160 0,-1 2 160 15,-4-2-160-15,3 3 192 0,1-3-192 0,-2-2 192 16,1 1-192-16,1-2 0 0,0 1 0 0,0 6 128 16,-1 2-128-16,0-2 0 0,2 0 0 0,0 3 0 15,3 5 0-15,0-4 0 0,-3 1 0 0,3 1 0 16,0-1 0-16,-2 2 0 0,1 2 0 0,2 7 0 16,-3-9 0-16,3 9 0 0,-1-7 0 0,1 7 0 15,0 0 0-15,0 0 0 0,0 0 0 0,0 0 0 0,0 0 0 0,0 0-144 16,0 0 144-16,10 11 0 0,-10-11-160 15,7 15 160-15,2 0-128 0,-3 1 128 0,-1 3-128 0,0-1 128 16,0 1-128-16,1 6 128 0,1-3 0 0,0 0 0 16,-1 0 0-16,1-4-128 0,1 2 128 0,0 0 0 15,-2-3 0-15,3 7 0 0,-2-8 0 0,3 2 0 16,-1 1 0-16,-2-1 0 0,2-3 0 0,1 0 0 16,-3-2 0-16,2 1 0 0,-2 2 0 0,0-8 0 15,-1 2 0-15,-6-10 0 0,7 8 0 0,0-1 0 16,-7-7 0-16,0 0 0 0,0 0 0 0,0 0 128 15,7-9-128-15,0 1 0 0,-7 8 128 0,8-8-128 16,-2-4 128-16,2 5-128 0,-8 7 144 0,5-14-144 16,-4 2 192-16,4-2-192 0,0 1 192 0,0-4-192 0,-2 1 192 15,2-2-192-15,0 5 144 0,0-3-144 0,0 1 0 0,0 0 144 16,2-3-144-16,-2 1 0 0,-1-1 0 0,0 2 128 16,-1-6-128-16,-1 6 0 0,1 1 0 0,0-1 0 15,-1 4 0-15,1-3 0 0,0-3 0 0,1 4 0 16,-1 1 0-16,0 3 0 0,-3 10 0 0,0 0 0 31,0 0-1696-31,0 0-368 0,0 0-80 0</inkml:trace>
  <inkml:trace contextRef="#ctx0" brushRef="#br0" timeOffset="8.01">26719 1318 3679 0,'0'0'320'0,"0"0"-320"15,0 0 0-15,0 0 0 0,0 0 2400 0,0 0 416 16,-6-9 64-16,6 9 32 0,0 0-1360 0,0 0-272 16,0 0-48-16,0 0-16 0,-6-5-256 0,6 5-64 15,0 0-16-15,0 0 0 0,0 0-192 0,0 0-48 16,0 0 0-16,0 0 0 0,1 14 16 0,3-2 0 15,-4-12 0-15,5 20 0 0,-3 1-80 0,3 0-32 16,3 1 0-16,-4 0 0 0,-4 3-144 0,3 5-16 16,2 7-16-16,1-5 0 0,-1-3-48 0,2-7-16 15,-4-3 0-15,-1 2 0 0,1 3-176 0,-1-3-128 16,-2 0 144-16,0-1-144 0,0-2 0 0,0 4 128 16,0 0-128-16,0-2 0 0,0 2 0 0,0-1 144 15,0-1-144-15,1-2 128 0,1-6-128 0,0 3 0 0,-1-4 0 0,-1-11 0 31,0 0-688-31,0 0-208 0,0 0-64 0,0 0-12032 0</inkml:trace>
  <inkml:trace contextRef="#ctx0" brushRef="#br0" timeOffset="9.01">26733 1319 18767 0,'0'0'832'0,"-6"-11"176"0,-2 0-816 0,3 0-192 15,5 11 0-15,0 0 0 0,-2-10 640 0,2 10 96 16,0 0 16-16,0 0 0 0,0-12 16 0,0 12 0 16,0 0 0-16,0 0 0 0,5-10-256 0,-5 10-64 15,0 0 0-15,0 0 0 0,7-8-32 0,-7 8-16 16,8-8 0-16,-8 8 0 0,9-10 96 0,0 5 16 15,1 0 0-15,-10 5 0 0,15-2-64 0,-2-1 0 16,-13 3 0-16,16 0 0 0,0 0-160 0,0 0-32 16,-1 4-16-16,1 1 0 0,4 0-64 0,1 1-16 15,0 1 0-15,-2-2 0 0,-4-2-160 0,2 2 192 16,3 1-192-16,0-1 192 0,-4 5-192 0,1-2 0 0,-4 1 0 0,1-2 128 16,-14-7-128-16,12 10 0 0,-2 2 0 0,-1-2 128 15,-9-10-128-15,5 14 0 0,-5 0 0 0,-3-1 0 16,-2 2 0-16,-1-2 160 0,-5-1-160 15,0 3 160-15,-4 0-16 0,-2-3 0 0,-7 3 0 0,2-1 0 16,-6-2-16-16,1 0-128 0,-3-3 192 0,3 1-64 16,-2-2-128-16,3 1 0 0,1-2 144 0,4-1-144 15,4 2 0-15,2-2 128 0,1-2-128 0,3-1 0 16,11-3 0-16,0 0 0 0,-13 3 0 0,13-3 128 16,0 0-128-16,0 0 0 0,4 16 128 0,1-5-128 15,-5-11 0-15,0 0 0 0,16 6 0 0,-1-1 0 16,-2-1 0-16,2 1 0 0,-1-2 0 0,3 0 0 15,0 0 0-15,3 1 0 0,2-1 0 0,-1 1 128 16,-2 1-128-16,2 0 0 0,0-1 0 0,0 2 0 16,-1 0 0-16,1 2 0 0,-3-5 0 0,0 6 0 0,-4-4 0 0,1 2 0 15,-2 1 0-15,-1-2 0 0,-12-6 0 0,12 10 0 16,-12-10 0-16,12 12 0 0,-12-12 0 0,9 14 0 16,-9-14 0-16,7 14 0 0,-7-14 0 0,0 16 0 15,0-16 0-15,-3 19 0 0,-2-6 176 0,0 2 16 16,5-15 0-16,-10 16 0 0,-1 1-16 0,1-3 0 15,0-1 0-15,-1 2 0 0,-4 0-176 0,1 0 192 16,0-7-192-16,-1 4 192 0,-2-3-64 0,0 1-128 16,-4 0 192-16,-1 3-64 0,0 0 32 0,-1 2 0 15,-1-6 0-15,3 3 0 0,1-3-160 0,3 1 160 16,1 4-160-16,1-7 160 0,2 3-160 0,3 0 0 16,4 3 0-16,1 0 0 15,3-5-1312-15,2 3-192 0,2-2-32 0,-2-9-13536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8T19:24:46.6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10569 2918 10127 0,'-32'-6'896'0,"8"2"-704"0,-2 1-192 0,0 5 0 16,1 0 3200-16,3-1 592 0,3-2 128 0,3 1 32 15,3 0-2944-15,4 0-592 0,9 0-112 0,0 0-32 16,0 0 192-16,-2-9 48 0,2 9 0 0,6-12 0 16,1 1-160-16,4 1-32 0,1-1 0 0,2 3 0 15,0 3-16-15,2-1-16 0,1 0 0 0,1 1 0 0,2 5 80 0,3 2 16 16,2 2 0-16,4 1 0 0,2 3-80 0,4 1-16 16,3-1 0-16,2-3 0 0,3-2-64 0,3-3-16 15,1-1 0-15,8-1 0 0,6 0-80 0,7 1 0 16,3-2-128-16,2-1 192 0,0-4-192 0,2 0 0 15,2-1 128-15,5 1-128 0,5 2 160 0,3-1-16 16,0 2 0-16,1-1 0 0,1-1 144 0,4 3 32 16,6 3 0-16,-2-2 0 0,-1 1-144 0,2-2-32 15,2 1 0-15,2 2 0 0,2 1-144 0,1 0 160 16,1-5-160-16,3 3 160 0,4 4-160 0,0-5 192 16,-3-2-192-16,6 1 192 0,3 1-192 0,-2 1 192 0,-4-5-192 0,3 1 192 15,4-2-64-15,-1 0-128 16,-1 2 192-16,-1-1-64 0,0-1 128 0,-1 0 0 0,-1 2 16 0,1-1 0 15,-3-2 0-15,1 3 0 0,2 0 0 0,-4 1 0 16,-7 1-96-16,2-1-32 0,0 0 0 0,-1 1 0 16,-5 3-144-16,-1-1 0 0,0 0 0 0,2 0 0 15,4 2 0-15,-5-1 0 0,-6 1 0 0,0 0 0 16,-2-1 0-16,0 1 0 0,-3 0 0 0,-3 0 0 16,-5-4 0-16,-2 1 128 0,-1-1-128 0,-2 2 0 15,-3-3 128-15,-3 1-128 0,-4-3 128 0,-3 1-128 16,-3-2 160-16,-3 3-160 0,-2 1 192 0,-3-1-192 15,0-1-1296-15,-1 2-368 16,-2 2-80-16</inkml:trace>
  <inkml:trace contextRef="#ctx0" brushRef="#br0" timeOffset="24073.57">5614 8277 21359 0,'0'0'944'0,"0"0"208"0,0 0-928 0,0 0-224 15,0 0 0-15,0 0 0 0,0 0 592 0,0 0 80 16,0 0 16-16,0 0 0 0,0 0-496 0,0 0-192 16,0 0 176-16,0 0-176 0,0 0 144 0,0 0-144 15,0 0 128-15,0 0-128 0,-8 1 192 0,8-1-64 16,-10 2 0-16,0 0 0 0,1-2-128 0,0 0 0 16,0 0 144-16,0-2-144 0,-2 0 752 0,1 1 80 15,0 1 0-15,-1-3 16 0,-2 3-96 0,0 0-32 16,-1 0 0-16,-1 3 0 0,1-1-96 0,0 1-32 15,-1-2 0-15,0 2 0 0,-2-1 64 0,-1 1 16 0,-2 1 0 0,2 1 0 16,-2-4-176-16,2 5-48 0,1-4 0 16,0 2 0-16,1 1-320 0,1 1-128 0,2-3 0 0,1 3 144 15,3-2-144-15,1-1 0 0,8-3 144 0,-8 7-144 16,8-7 0-16,-6 7 0 0,6-7 0 0,0 0 0 16,-7 7 0-16,7-7 144 0,0 0-144 0,-4 12 0 15,4-12 160-15,-1 14-160 0,1-14 128 0,-1 13-128 16,1-13 192-16,2 16-64 0,1 0 0 0,-2-3 0 15,1 1-128-15,-1 2 128 0,1-2-128 0,0 0 128 16,-2 2-128-16,1 0 0 0,-1 1 0 0,0 0 128 16,0 2-128-16,1 2 0 0,-1-1 0 0,2-1 0 15,0 1 0-15,1-3 0 0,-2-2 0 0,2 2 0 16,-2 1 128-16,-1 3-128 0,-1 0 0 0,-2-1 128 16,1-1 16-16,-2 2 0 0,-3 0 0 0,-1 4 0 0,-1 2-16 15,-1 2-128-15,-1 2 192 0,1 2-64 0,-1-6-128 0,1 2 192 16,0-4-192-16,0 1 192 0,1 2-192 0,4-4 0 15,0-2 144-15,1-1-144 0,0-3 0 0,1 0 144 16,1-2-144-16,1-2 0 0,-1-1 160 0,2 0-160 16,0-2 128-16,2 2-128 0,0-4 208 0,1 1-32 15,-3-10-16-15,6 10 0 0,-6-10 160 0,12 5 48 16,1 0 0-16,1-1 0 0,2-3 80 0,4-1 0 16,0 0 16-16,7-1 0 0,1 1-160 0,4-3-48 15,1 1 0-15,3 0 0 0,-2-3-64 0,-2 0 0 16,1 1-16-16,-6-2 0 0,-2-2-176 0,-2 2 0 0,1 4 0 15,-2-3 0-15,-1-2 0 0,-3 2 0 16,-1 2 0-16,-1-1 128 0,-2-1-128 0,0 1 0 0,-1 0 0 0,-1 0 0 16,0 2-176-16,0-1-16 0,-1 2 0 0,2 0 0 31,-2-1-320-31,-2 0-64 0,-9 2 0 0,10-3-16 16,-10 3-1776-16,8-4-368 0,-8 4-64 0,5-10-16 0</inkml:trace>
  <inkml:trace contextRef="#ctx0" brushRef="#br0" timeOffset="24354.79">5125 9007 24879 0,'1'-13'1088'0,"1"6"256"0,-2-1-1088 0,1 2-256 16,-1 6 0-16,0 0 0 0,15 0 4352 0,5 2 800 16,2 0 160-16,4-2 48 15,4-2-4656-15,2 0-912 0,-2-3-192 0,2-3-48 0,2-3 256 0,0 0 64 16,0-2 0-16,2-2 0 0,2-2-208 0,3 2-48 16,0 0 0-16,1 5 0 15,1-1-1376-15,-1 1-288 0,-2 2-48 0,-1 0-16 16,-1 0-864-16,-7 2-176 0,7-4-48 0,-16-1 0 0</inkml:trace>
  <inkml:trace contextRef="#ctx0" brushRef="#br0" timeOffset="25156.12">6534 8772 911 0,'0'0'0'0,"0"0"0"0,0 0 0 0,0 0 0 15,0 0 0-15,0 0 0 0,0 0 4528 0,0 0 816 16,0 0 160-16,0 0 48 0,0 0-3088 0,0 0-608 16,0 0-128-16,0 0-32 0,0 0-208 0,0 0-32 15,0 0-16-15,0 0 0 0,-8 7-432 0,1 0-96 16,-4 1-16-16,1 3 0 0,-3-1-384 0,0 2-96 16,-2-2-16-16,-3 5 0 0,-3 0-16 0,-1 5-16 15,-4 2 0-15,1 5 0 0,-2 3-96 0,-1 4-16 16,0 1 0-16,-1 3 0 0,0 0-256 0,2 1 128 15,0-1-128-15,3-3 0 0,2-2 0 0,4-3-192 16,2-6 0-16,4-4 0 16,1-4-528-16,2-3-112 0,2 0 0 0,0-5-16 15,7-8-1760-15,0 0-336 0</inkml:trace>
  <inkml:trace contextRef="#ctx0" brushRef="#br0" timeOffset="25393.92">6104 8801 23951 0,'0'0'2128'0,"0"0"-1696"0,0 0-432 0,0 0 0 16,0 0 2944-16,0 0 496 0,0 13 96 0,4 0 32 16,-4-13-2992-16,9 15-576 0,-1 1-128 0,2 1-32 15,1 4 160-15,3 2-128 0,2 3 128 0,2 3-128 16,2 4 128-16,-1-1 0 0,1 1 128 0,-2-1-128 0,1 4 0 0,1 0 144 15,1 1-144-15,-3-5 0 0,-1-3 0 0,0-3 0 16,-3-3 0-16,-1-2 0 16,-1-1-1904-16,-1-6-272 0,-1 1-64 0</inkml:trace>
  <inkml:trace contextRef="#ctx0" brushRef="#br0" timeOffset="26075.31">6693 9033 24879 0,'0'0'1088'0,"0"0"256"0,0 0-1088 0,7 19-256 0,1 3 0 0,1 2 0 16,2-2 2544-16,3 4 448 0,0 3 80 0,-1-2 32 16,0 1-2560-16,-1-1-544 0,-3 0 0 0,-3-3 0 15,0 2 0-15,-3-1 0 0,0-1 0 0,0 3 0 16,-2 0 0-16,0 0 0 0,1 2 0 0,-2-2 0 16,-2-2 0-16,0-4 0 0,-1 0 0 0,3-2 0 15,0 0 0-15,0-4 0 0,0-3 0 0,0-12 192 16,0 0 96-16,0 0 32 0,0 0 0 0,0 0 0 15,0 0 208-15,0 0 48 0,0 0 16 0,-6-10 0 0,-2-3 16 0,1-3 0 16,-1-1 0-16,1-5 0 0,-1-3-320 0,0-1-64 16,0-4-16-16,0 0 0 15,0-1-208-15,1-1 0 0,-1-2 0 0,1-1 0 0,2-4 0 0,2-4 0 16,1-5 0-16,2-2 0 0,1-2 0 0,3 0 0 16,1-1 0-16,4 6 0 0,3 8 0 0,2 2 0 15,3 3 0-15,2 4 0 0,-1 2 0 0,0 4 0 16,3 6 0-16,0 0 144 0,1-1-144 0,0 1 192 15,-1 4-192-15,-3 1 192 0,-2 4-192 0,-2 3 0 16,1 2 0-16,-2 2 0 0,-3-1 0 0,-10 3 0 16,13 3 0-16,-1 2 0 0,-3 2-192 0,0 2 192 0,-1 1-160 15,1 2 160-15,0-2-224 0,2 2 48 0,-2 4 16 0,0 3 0 16,1-1 160-16,-1 2-160 0,-1-2 160 0,0 2-160 16,-1-1 160-16,-2 0 0 0,-1-4 0 15,-3 2 0-15,-1-1 0 0,-1-2 0 0,-2 2 128 0,-1 1-128 16,-1-4 272-16,-3 4-16 0,-1-2 0 0,-3 1 0 15,-2-3-48-15,-2 0-16 0,-1 0 0 0,-3 0 0 16,-5-1-192-16,-3 0 176 0,-2-3-176 0,2 1 160 16,-2-2-160-16,1-1 0 0,0-2 144 0,2-3-144 15,0 0 0-15,1-5-128 0,-1-1 0 0,3-2 0 16,2-1-1440 0,-1-3-288-16,3-1-48 0,1-6-15392 0</inkml:trace>
  <inkml:trace contextRef="#ctx0" brushRef="#br0" timeOffset="26579.14">7603 8649 28559 0,'-4'-13'1264'0,"0"3"272"0,-3-3-1232 0,0 4-304 15,3 4 0-15,4 5 0 0,0 0 4064 0,0 0 752 16,0 0 160-16,0 0 16 16,0 0-4992-16,0 0-1088 0,5 13-192 0,-2-3-16 15,-4 2-1584-15,-2 0-304 0,-1-1-64 0</inkml:trace>
  <inkml:trace contextRef="#ctx0" brushRef="#br0" timeOffset="26818.55">7642 8936 41471 0,'-6'-6'3680'0,"-1"3"-2944"0,7 3-592 0,0 0-144 15,0 0 1488-15,0 0 272 0,0 0 48 0,0 0 16 32,-2 16-2400-32,0-6-496 0,2 1-80 0,-1-1-32 15,0 1-2016-15,1-11-384 0</inkml:trace>
  <inkml:trace contextRef="#ctx0" brushRef="#br0" timeOffset="27914.85">5088 10566 2751 0,'0'0'256'0,"-7"-3"-256"15,-1-1 0-15,8 4 0 0,-7-4 5456 0,7 4 1056 16,-5-5 208-16,5 5 32 0,0 0-5136 0,0 0-1024 15,0 0-208-15,0 0-32 0,-3-6-96 0,3 6-32 16,0 0 0-16,0 0 0 0,0 0-224 0,0 0 0 16,0 0 0-16,0 0 0 0,-5 9 0 0,1 4 0 15,0 1 176-15,3 3-176 0,1 3 480 0,1 1-16 16,3 3 0-16,2 4 0 0,1 2 32 0,4 1 0 16,-1 0 0-16,1 2 0 0,-1 1-112 0,0-2 0 0,1 1-16 0,-2 2 0 15,0 3-96-15,-2 1-16 0,-1 4 0 0,-2 1 0 16,-1 3-96-16,-3-2-32 0,1 3 0 0,-2-4 0 15,-1 1-128-15,0-5 0 0,-3-1 0 0,-2-5 0 16,-1-3-128-16,0-1-64 0,1 0-16 0,-3-4 0 31,1-1-2224-31,2-4-448 0</inkml:trace>
  <inkml:trace contextRef="#ctx0" brushRef="#br0" timeOffset="28200.98">5000 10489 33167 0,'-9'-16'2944'0,"6"9"-2352"0,0 0-464 0,3 7-128 0,4-9 1968 0,4 1 368 16,3 0 80-16,2 2 16 15,1-1-2432-15,3-2-336 0,1 1-144 0,2-1-32 0,1 1 512 0,1 3 0 16,3 1 0-16,1 0 0 0,0 0 0 0,2 0 0 16,4 1 0-16,-1-3 0 0,2 4 0 0,-2-7 0 15,-3 1 0-15,0 0 0 0,-2 0 0 0,0 2-144 16,0-2-16-16,0 1 0 16,-2 5-560-16,-1-4-112 0,-1 5-32 0,-1 1 0 15,-1 3-2144-15,-6 1-416 0</inkml:trace>
  <inkml:trace contextRef="#ctx0" brushRef="#br0" timeOffset="28451.1">5126 11008 25791 0,'0'0'1152'0,"-8"-4"224"0,1 3-1104 0,7 1-272 0,0 0 0 0,0 0 0 16,10-2 3520-16,4 2 656 0,5-4 128 0,1 1 32 15,5-3-3696-15,1 1-640 0,0 1-304 0,3-1 32 0,2 0 64 0,-1-2 16 16,-1 1 0-16,-2-1 0 16,1 2-1472-16,-2 0-272 0,-4-3-64 0,-1 3-8560 15,0 0-1728-15</inkml:trace>
  <inkml:trace contextRef="#ctx0" brushRef="#br0" timeOffset="28817.1">5682 11389 35999 0,'0'0'1600'0,"0"0"320"0,0 0-1536 0,0 0-384 0,-2 10 0 0,2-10 0 16,0 0 0-16,7 8 0 0,-7-8 0 0,0 0 0 16,0 0 352-16,12 2 0 0,-12-2 0 0,10-1 0 15,-10 1-80-15,9-5-16 0,-2-2 0 0,-1 0 0 16,1-3 0-16,-2 0 0 0,-3-3 0 0,1-3 0 16,-2-2 128-16,-1-1 32 0,0-5 0 0,3-5 0 15,1-1 160-15,-1-2 16 0,-2-3 16 0,3 1 0 16,1-2-160-16,0 4-16 0,0-1-16 0,1 5 0 15,-1 3-288-15,0-1-128 0,-1 1 0 0,1 3 128 16,-1 2-128-16,1 3 0 0,-1 3 0 0,1 2 0 16,-1 2-128-16,3 1 128 0,1 0-160 0,-1 2 160 15,1 1-240-15,3 0 48 0,2 0 16 0,0 3 0 16,1 1-416-16,0 2-96 0,2 2-16 0,-2 1 0 16,1 1-2880-16,-1-2-592 0</inkml:trace>
  <inkml:trace contextRef="#ctx0" brushRef="#br0" timeOffset="29272.3">6267 10984 28559 0,'0'0'2544'0,"-9"-1"-2032"15,-2-2-512-15,4 1 0 0,7 2 1648 0,0 0 224 16,0 0 48-16,0 0 16 0,-6-11-1504 0,6 11-304 15,0 0-128-15,-5-10 0 0,5 10 128 0,0 0-128 0,0 0 0 0,-5-9 144 16,5 9-144-16,0 0 0 0,-9-1 0 0,9 1 0 16,-11 1 0-16,1 4 0 0,1 3 0 0,-2 2 0 15,1-1 0-15,0 5 208 0,-1 4-48 0,1 1-16 16,-1 4-144-16,2 1 0 0,0 4 0 0,1-1 0 16,0 0 0-16,3-1 128 0,1 4-128 0,2-3 0 15,0-1 192-15,5-2-64 0,2-3 0 0,2-1 0 16,0-2 0-16,4-1-128 0,-1-4 192 0,3 0-64 15,0-2-128-15,3-4 0 0,-2 0-192 0,1-2 192 16,0-1-256-16,1-3 64 0,1-2 0 0,1 1 16 16,0-4 176-16,1-1 0 0,-1-3 0 0,0-2 0 15,3-2 0-15,-3-1 176 0,-2-4-48 0,0 0 0 16,-2-4 96-16,-2-1 16 0,-2-2 0 0,-2-2 0 16,-3 2 144-16,-1 1 48 0,-3 1 0 0,-2 1 0 0,-2-1 272 15,-2 1 48-15,-3 2 16 0,-1-1 0 0,-1 2-368 0,-1 2-64 16,1 2-16-16,0 2 0 0,-2 2-320 0,1 3 0 15,2 0 0-15,3 1 0 0,6 6-256 0,-7-4-32 16,7 4 0-16,0 0 0 16,0 0-1648-16,0 0-336 0,0 0-64 0,0 0-8704 15,0 0-1744-15</inkml:trace>
  <inkml:trace contextRef="#ctx0" brushRef="#br0" timeOffset="29730.1">6627 11085 25631 0,'0'0'1136'0,"0"0"224"0,0 0-1088 0,9 10-272 0,-9-10 0 0,6 12 0 15,-6-12 1056-15,7 13 160 0,-7-13 16 0,4 14 16 16,-4-14-32-16,0 16 0 0,-1-2 0 0,-2-1 0 16,0 0-208-16,1 0-48 0,-2 0-16 0,1 1 0 15,1-1-496-15,-2 0-80 0,0-2-32 0,0 1 0 16,0-2-208-16,4-10-128 0,-4 11 128 0,4-11-128 15,-4 9 0-15,4-9 144 0,0 0-144 0,0 0 0 16,0 0 320-16,0 0-64 0,0 0 0 0,0 0 0 16,0 0 240-16,11-8 32 0,-2-2 16 0,-1-2 0 15,-1-2-80-15,1-2-16 0,0-2 0 0,0 0 0 16,1-2-128-16,-1 0-16 0,0-7-16 0,1 5 0 16,-1-2-64-16,1 0-16 0,0 2 0 0,0 2 0 0,-1 4-208 0,1 2 144 15,1 1-144-15,1 2 128 0,0 2-128 0,2 3 0 16,1-3 0-16,0 4 0 0,0-1 0 0,2 2 0 15,1 0 0-15,1 3-176 0,0 0 16 0,-1 2 0 16,-1 2 0-16,-2 2 0 0,-1 0-32 0,2 6 0 16,-1 3 0-16,-1 2 0 0,-1-1 192 0,-2 5-128 15,1 2 128-15,-4 4-128 0,0 3 272 0,-2 1 64 16,0 0 16-16,1 0 0 0,-3-2-224 0,3 0 0 16,-1 0 0-16,1-7 0 0,1-1 0 0,-1-3 0 15,0-2 0-15,3 5 0 16,0 1-1488-16,0-4-304 0,-1-4-48 0,0-5-10384 15,-8-8-2096-15</inkml:trace>
  <inkml:trace contextRef="#ctx0" brushRef="#br0" timeOffset="30761.19">7442 10507 20271 0,'0'0'1792'0,"0"0"-1424"0,-4-9-368 0,4 9 0 16,0 0 3536-16,0 0 640 0,0 0 128 0,0 0 32 16,0 0-3472-16,0 0-688 0,5 18-176 0,0 5 0 15,2 3 0-15,-1 5 0 0,-1 5 0 0,-1 6-176 16,-1 5 176-16,1-1-128 0,0-3 128 0,0-2-128 16,-4 0 128-16,2-2 0 0,0 3 0 0,-2 1 0 15,-3 0 0-15,2-2 0 0,1 0 0 0,0-2 0 16,0 1 0-16,-2-4 0 0,0-5 128 0,0-1-128 0,1-4 0 0,1-3 0 15,1-4 0-15,-2-4-128 16,0-3-512-16,1-5-112 0,0 0-16 0,0-7-9264 16,0 0-1856-16</inkml:trace>
  <inkml:trace contextRef="#ctx0" brushRef="#br0" timeOffset="31071.17">7113 10887 4607 0,'0'0'400'0,"0"0"-400"0,0 0 0 0,0 0 0 15,0 0 6416-15,0 0 1200 0,0 0 256 0,0 0 32 16,9 5-5952-16,2-4-1184 0,0-2-256 0,2-2-32 15,2 1 224-15,2 0 64 0,1 2 0 0,4-2 0 16,3 0-464-16,2 2-96 0,2 0-16 0,1 0 0 16,-1 0-192-16,-1 2 0 0,0 0 0 0,-2-2 0 31,-1 0-480-31,-5-6 16 0,-3-7 0 0,-1 2 0 0,1 1-432 0,-1 2-64 0,-3 0-32 0,0 2 0 31,-2 2-464-31,0-1-80 0,-1-1-32 0</inkml:trace>
  <inkml:trace contextRef="#ctx0" brushRef="#br0" timeOffset="31526.57">8024 10621 34095 0,'-6'-17'3024'0,"2"8"-2416"0,-1-2-480 0,1 2-128 16,3-1 2224-16,2 2 416 0,1-1 96 0,2 2 16 15,-4 7-2064-15,6-6-416 0,-1-2-80 0,-5 8 0 16,0 0-192-16,0 0 192 0,0 0-192 0,0 0 192 15,0 0-704-15,12 4-144 0,-12-4-32 0,7 8 0 16,-1 1-1536-16,-6-9-304 0,1 10-64 0,-1 1-16 16,0-11-864-16,1 11-176 0,0 4-48 0,-1-15 0 0</inkml:trace>
  <inkml:trace contextRef="#ctx0" brushRef="#br0" timeOffset="31751.76">7989 11124 22111 0,'0'0'976'0,"-5"-7"208"16,-2 0-944-16,1 0-240 0,1 2 0 0,5 5 0 0,0 0 5152 0,0 0 992 0,5-4 192 0,-5 4 32 15,0 0-5168-15,10-7-1040 0,-10 7-160 0,13-2 0 16,-1 0-416-16,-12 2 32 0,12 0 16 0,-12 0 0 31,12 2-1776-31,-2 0-352 0,0-2-80 0,-10 0-14128 0</inkml:trace>
  <inkml:trace contextRef="#ctx0" brushRef="#br0" timeOffset="43176.2">26810 2864 10127 0,'1'-12'896'0,"-1"3"-704"0,-1-2-192 0,-1 3 0 0,1-2 3712 0,0 0 704 16,-1-2 128-16,2 1 48 0,0 0-3104 0,-1-1-608 0,-1 2-128 0,-1 0-32 16,-1-1 176-16,-1-1 48 15,-2 1 0-15,-1 2 0 0,1 0-256 0,-3 3-48 0,0 1-16 0,-2-2 0 16,-1 2-224-16,0 1-32 0,-2-3-16 0,-1 3 0 16,-1 2 96-16,-1-2 0 0,0 1 16 0,-2 3 0 15,3-1-112-15,1 2-32 0,2 2 0 0,-2-2 0 16,-1 2 48-16,3-1 0 0,0 0 0 0,-3 0 0 15,-1 1 96-15,-1 1 32 0,0-2 0 0,0 2 0 16,1 0-192-16,0 2-48 0,0-1 0 0,1 1 0 16,-1 3-112-16,-2 0-16 0,0 2-128 0,0-1 192 15,-3 1 48-15,3 1 0 0,-1 2 0 0,0 0 0 16,1 2-240-16,3 3 0 0,-1-2 0 0,1 2 0 16,0-1 0-16,2-1 128 0,0-2-128 0,2 4 0 15,0-1 0-15,3-2 0 0,-2-1 0 0,2 3 0 16,-1-1 0-16,1 3 0 0,2-4 176 0,1 2-176 15,-1 0 0-15,1 4 0 0,0 3 0 0,2 1 0 0,-2 2 0 16,2 2 160-16,0-3-160 0,-2 3 192 0,1 5-64 16,1-5 0-16,-2 1 0 0,2-3 0 0,1-3-128 0,0-5 192 15,2-1-192-15,0-2 192 0,4-2-64 0,-2 2-128 16,0-4 192-16,2 2-64 0,1-1-128 0,1 4 192 16,-2-2-192-16,2 5 192 0,0-2-192 0,0 7 128 15,-1 3-128-15,-1 2 128 0,1 2-128 0,1 1 0 16,-2-3 0-16,2 0 0 0,-1-2 128 0,1-3-128 15,0-1 128-15,1-6-128 0,-1 0 256 0,1-6-16 16,2-3-16-16,-1-1 0 0,1 0-224 0,0-1 176 16,4-1-176-16,1-1 160 0,1-1 112 0,2 1 32 0,5 0 0 0,3 1 0 15,3-2-80-15,3 0-16 16,2 2 0-16,2-1 0 0,0-1-16 0,-1 1 0 0,-1 0 0 0,-2-1 0 16,-3-1-48-16,0 0-16 0,-1-1 0 0,-3-2 0 15,-1-1-128-15,0-1 192 0,-2-3-192 0,1-3 192 16,0 2-16-16,0 1 0 0,1-2 0 0,1-1 0 15,1-1 16-15,-1 2 0 0,1-6 0 0,2 0 0 16,1-1 32-16,3 2 16 0,2-2 0 0,0 1 0 16,1 1-32-16,-2 0 0 0,-3-1 0 0,-1 0 0 15,-2 2-208-15,-2-3 0 0,-3-2 0 0,1 4 0 16,-1-1 0-16,0 0 0 0,-4 2 0 0,1-3 0 16,0 1 0-16,-2 0 144 0,-1-1-144 0,-3 0 128 15,-2-2-128-15,-1-1 192 0,1 0-192 0,-2-2 192 16,-1 0 32-16,-1-2 16 0,0-7 0 0,0-1 0 15,-1 0 0-15,-2-4 0 0,-1-1 0 0,1-4 0 16,-1-1-240-16,0-3 0 0,0-4 0 0,3 0 0 0,-1-4 0 0,0 4 128 16,-2-1-128-16,0 4 0 0,-2 5 0 0,1-3 0 15,0 9 0-15,-2 4 0 0,-1 2 0 0,0 3 0 16,-1 1 128-16,-3 3-128 0,-1 1 0 0,0 0 0 16,0 0 0-16,-1 0 0 0,-3 0 0 0,-2 1 0 15,0-1 128-15,-1 3-128 0,-1 1 0 0,-1 0 0 16,-3 0 0-16,-1-3 0 0,-3 5 0 0,-2-3 0 15,-6 1 0-15,-5 2 0 0,-5-2 0 0,-3 2-192 16,-2 2 192-16,-1 3-160 0,-3 0-80 0,-3 2-16 16,-3 3 0-16,-4 1 0 15,-6 0-784-15,-4 1-176 0,-2 5-16 0,1-1-16 16,1 3-608-16,-9-2-112 0,-12-1-16 0,-12-1-18752 0</inkml:trace>
  <inkml:trace contextRef="#ctx0" brushRef="#br0" timeOffset="44792.09">9421 10501 11055 0,'0'0'480'0,"0"0"112"0,0 0-464 0,-4-7-128 15,4 7 0-15,-7-5 0 0,7 5 3680 0,0 0 720 16,0 0 144-16,0 0 16 0,0 0-3408 0,0 0-672 15,0 0-144-15,0 0-16 0,0-10 336 0,0 10 80 16,0 0 16-16,2-6 0 0,-1 1-368 0,-1 5-80 16,1-4-16-16,-1 4 0 0,1-5-96 0,-1 5-32 15,-1-5 0-15,1 5 0 0,0 0 320 0,-8-5 64 16,8 5 16-16,-10-4 0 0,1 2-112 0,-2 2 0 16,1 2-16-16,-1 0 0 0,1 0-160 0,-2 0-16 15,-2 1-16-15,0 1 0 0,-1 0-80 0,1 2-16 16,-3 1 0-16,3 0 0 0,-1 3-16 0,1 0 0 0,-2 2 0 0,-1-3 0 15,-1 5-128-15,1 2 192 0,2 0-192 0,-2 2 192 16,0-3-192-16,-2 4 0 0,0-1 0 0,1 3 0 16,-1-2 0-16,2 2 0 0,0-4 0 0,2-1 0 15,3-3 0-15,0 0 0 0,3-1 0 0,1-1 0 16,2-4 0-16,6-7 0 0,-4 10 0 0,4-1 0 16,0-9 0-16,5 12 0 0,3-4 0 0,4 0 0 15,-1 0 0-15,4-1 0 0,2 0 128 0,2 1-128 16,2 1 0-16,0-1 0 0,0-2 144 0,-2 3-144 15,1-2 0-15,0 1 128 0,-1 0-128 0,-1-1 0 16,-1 0 0-16,-1-1 0 0,0-2 0 0,1 3 0 16,-1-1 0-16,1 2 0 0,-1-1 0 0,1 0 0 15,-1 1 0-15,-1 3 0 0,1-1 0 0,0 2 0 0,-2-4 0 0,-1 5 0 16,0 0 0-16,-1 1 0 0,-1 0 0 0,-1 1 0 16,0 0 0-16,-2 2 0 0,0-2 0 0,-2 0 0 15,-1 2 0-15,1 0 0 0,-1 2 144 0,-1-4-144 16,-3 1 192-16,-1-1-192 0,-1 2 160 0,-1 0-160 15,0-1 128-15,-1-3-128 0,-1 0 128 0,-1-1-128 16,-1 0 128-16,-1-2-128 0,1-2 0 0,-2 1 0 16,0-3 0-16,0 1 0 0,-1 0 0 0,-1-1 128 15,-1-1-128-15,-1 2 128 0,-1-3 128 0,0 0 0 16,-1-1 16-16,0 1 0 0,-2-1 112 0,-1 0 0 16,0 1 16-16,0-3 0 0,0 1-144 0,0 1-48 15,0 0 0-15,0-3 0 0,0-2-80 0,2 0-128 16,-1-1 176-16,-1 1-176 0,-1-2 192 0,-2 1-192 15,-1-2 192-15,2 3-192 0,-1-1 0 0,3 1 0 0,0 2 0 0,1 3-192 32,-3 2-384-32,2-1-80 0,-1 3-16 0,1-2 0 15,1 1-752-15,3 1-160 0,-1 1-16 0,4-1-15104 0</inkml:trace>
  <inkml:trace contextRef="#ctx0" brushRef="#br0" timeOffset="46267.85">9790 10473 12895 0,'0'0'1152'0,"0"0"-928"0,0 0-224 0,-7-6 0 16,2 1 1632-16,5 5 288 0,0 0 48 0,0 0 16 16,0 0-1024-16,0 0-192 0,0 0-32 0,0 0-16 0,-9-7 0 0,9 7 0 15,0 0 0-15,0 0 0 0,0 0 0 0,0 0 0 16,-9-1 0-16,9 1 0 0,0 0-80 0,-8 4 0 15,1-4-16-15,7 0 0 0,-10 6 224 0,2 1 48 16,0-1 16-16,0 3 0 0,-1 6 48 0,0-2 16 16,-3 6 0-16,-2 6 0 15,-2 4-144-15,-4 5-48 0,-5 6 0 0,-4 2 0 0,-3 1-176 0,-8-3-32 16,-5-6-16-16,-1 4 0 0,1 2-112 0,3 3-32 16,1 6 0-16,4 9 0 0,0 10-96 0,-1 0-32 15,0-3 0-15,-5-6 0 0,-6-11-160 0,-5-2-128 16,-3 1 144-16,5-1-144 0,5 7 0 0,8 0 0 15,6-1 0-15,7-2 0 16,5-3-256-16,6-3-128 0,4-4-48 0,2-3 0 16,1-8-2256-16,4-5-464 0</inkml:trace>
  <inkml:trace contextRef="#ctx0" brushRef="#br0" timeOffset="50263.64">9614 8844 20271 0,'-6'-4'1792'0,"-1"-1"-1424"0,-1 1-368 0,-1-3-5936 16,1-2-1248-16</inkml:trace>
  <inkml:trace contextRef="#ctx0" brushRef="#br0" timeOffset="51279.05">9581 8243 3679 0,'0'0'320'0,"0"0"-320"0,0 0 0 0,9-6 0 16,2 5 2624-16,-1-1 448 0,0-2 80 0,1 1 32 15,-11 3-2528-15,10-3-496 0,-1 0-160 0,-9 3 0 16,0 0 0-16,0 0 128 0,10 2-128 0,-10-2 0 16,0 0 736-16,0 0 64 0,0 0 16 0,0 0 0 15,0 0 608-15,0 0 128 0,-11 4 32 0,1 0 0 16,-2-1-368-16,0-1-80 0,0-1-16 0,1 2 0 16,-1-3-416-16,0-3-64 0,2 1-32 0,1 1 0 0,0 1-112 0,-1-3-32 15,3 0 0-15,-1 3 0 0,8 0-32 0,-9 0-16 16,0-1 0-16,-1 1 0 0,0-3 0 0,0 3 0 15,-1 0 0-15,-1-1 0 0,-1 1 0 0,-1 4 0 16,-3-3 0-16,-1 5 0 0,0-3-32 0,-2 1-16 16,-2 3 0-16,0 1 0 0,0 2-144 0,-1 2-32 15,1-3 0-15,1 4 0 0,-1-4-64 0,0 3-128 16,1-3 176-16,3 0-176 0,1 2 160 0,3-2-160 16,2 0 128-16,1-1-128 0,2 2 192 0,9-10-64 15,-5 13 0-15,1 4 0 0,2-3 0 0,0 3 0 16,1-1 0-16,2-2 0 0,2 5-128 0,1-2 160 0,0 2-160 0,1 1 160 15,1-2-160-15,0 4 128 16,-1-2-128-16,1-1 128 0,2-3-128 0,3-1 0 0,-3-1 144 0,1-3-144 16,1-3 192-16,3-1-48 0,1-1 0 0,1-1 0 15,-2-2 48-15,1-3 16 0,2 0 0 0,2-1 0 16,0-1-64-16,3 2-16 0,1 0 0 0,3 0 0 16,2-1 0-16,5 1-128 0,0 0 192 0,2 3-64 15,0-1-128-15,0 1 160 0,-4-1-160 0,-3 2 160 16,-1-1-160-16,-2-2 0 0,-3-1 144 0,-2 2-144 15,1 0 0-15,-3-1 0 0,-4 2 0 0,0 0 128 16,-1-1-128-16,-1 2 0 0,-11-4 0 0,12 9 0 16,-12-9 0-16,9 11 0 0,-9-11 0 0,8 10 0 15,-1 2 0-15,-7-12 0 0,6 13 0 0,-6-13 0 16,0 0 0-16,8 14 0 0,-3 1 0 0,-5-15 0 0,5 13 0 16,-5-13 0-16,4 15 0 0,-1 0 0 0,-3-15 0 15,0 17 0-15,0-2 128 0,-1 0-128 0,-2 0 0 0,-1 0 144 16,-1 2-144-16,0 0 0 0,-1 1 192 0,0-1-192 15,-1 1 192-15,-2 0-192 0,-1-1 128 0,-1 1-128 16,0-1 0-16,-2 2 0 0,-2-4 176 0,1 0-176 16,0-2 160-16,-5 1-160 0,0-2 144 0,-2-3-144 15,-1-3 128-15,-3-2-128 0,0 0 144 0,-2-1-144 16,-3-3 160-16,-3 1-160 0,-1 2 144 0,2-1-144 16,-2 2 128-16,3 0-128 0,-2-1 0 0,2 1 0 15,1 1 0-15,1 1 0 0,2 0 0 0,-1-1 128 16,1-1-128-16,1-2 0 0,1 1 0 0,2 1 0 15,0-3 0-15,3 4 0 0,-1-1 0 0,1 3 0 16,2-1-192-16,2 3 192 16,2 2-1600-16,1 2-192 0,1-3-32 0,3 1-16256 0</inkml:trace>
  <inkml:trace contextRef="#ctx0" brushRef="#br0" timeOffset="54450.42">26106 4109 20271 0,'0'0'1792'0,"0"0"-1424"15,0 0-368-15,5-8 0 0,0 0 1920 0,-5 8 320 16,3-9 64-16,-1 2 16 0,1-2-1088 0,-3 9-208 16,2-8-64-16,-2 8 0 0,0 0 144 0,0 0 32 0,0 0 0 0,-2-5 0 15,2 5-368-15,0 0-80 0,-7-4-16 0,0 0 0 16,0 4 32-16,1 0 0 0,6 0 0 0,0 0 0 16,-10 0 16-16,1 3 16 0,1 0 0 0,1-2 0 15,-1 0 16-15,1 2 0 0,-1 1 0 0,8-4 0 16,-9 6-272-16,2 1-48 0,-1 2-16 0,1-4 0 15,-1 3-160-15,2 2-16 0,1-3-16 0,-1 2 0 16,0 1-224-16,-1 1 128 0,2 2-128 0,0 1 0 16,-2 2 224-16,2-1-48 0,1 6-16 0,0-1 0 15,0 1-160-15,1 2 0 0,0 2 0 0,-1 2 128 16,3-2-128-16,-2 1 128 0,-1 0-128 0,2 0 128 16,-2 0-128-16,0-2 160 0,-3-2-160 0,1 3 160 15,-1 0-32-15,-2 2-128 0,-1-2 192 0,-2 3-64 16,0 6 48-16,-2 4 0 0,-2 3 0 0,-2 2 0 15,-4 1 224-15,-4-1 48 0,-4-4 16 0,-3-4 0 0,-3-5-464 0,-1-1 0 16,-1 0 0-16,3-2 0 0,1 0 0 0,6 2 192 16,1 1 0-16,4 5 0 0,1 4 0 0,2 3-16 15,2 0 0-15,4-1 0 0,-2 1-16 0,2-3 0 16,-1-3 0-16,5-4 0 0,-2-2-16 0,0-1 0 16,2-3 0-16,-2-1 0 0,2-1-144 0,-2 4 128 15,0-3-128-15,1 3 128 0,0 5-128 0,1-2 160 16,-1 6-160-16,1 0 160 0,0 3-160 0,-1-4 0 15,1-3 0-15,-2-2 128 0,-1-4-128 0,-4 1 0 16,-5-2 0-16,1 0 128 0,0 1-128 0,0 3 0 16,-2 1 144-16,2 1-144 0,1 3 0 0,1 3 144 0,-1 5-144 15,3 2 0-15,0 1 144 0,2-2-144 0,2-3 0 0,0-5 144 16,0-4-16-16,2-1-128 0,-2-4 192 0,0 1-64 16,1-4-128-16,1 5 192 0,0-3-192 0,2 2 192 15,0 0-192-15,1 2 0 0,2 1 144 0,0 2-144 16,1 0 0-16,3-2 0 0,-1-4 0 0,0 1 128 15,-1-4-128-15,3-1 0 0,-2-2 0 0,2-2 0 16,0-1 0-16,1 1 0 0,-1-2 0 0,-1 2 0 16,1-1 0-16,-3 1 0 0,-1-2 0 0,0 1 0 15,-2-3 0-15,-1 2 0 0,-2 2 0 0,1 0 0 16,-2 1 0-16,1 1 128 0,-1-1-128 0,-3 1 0 16,-2-1 0-16,0 1 0 0,-4-2 0 0,2 2 128 15,1-1-128-15,-1-1 0 0,-1 0 0 0,2 1 128 16,2-3-128-16,-2 3 0 0,2-3 0 0,2 0 0 0,0-3 0 0,2 0 0 15,-2 1 0-15,1 0 0 0,1 2 0 16,0-1 0-16,3 0 0 0,-1-1 0 0,0 0 0 0,1-1 0 16,-1 3 0-16,2 0 0 0,-2 0 0 0,1 1 0 15,0 0 0-15,0 3 0 0,1 4 0 0,-1-4 0 16,0 2 0-16,-1 3 128 0,0 0-128 0,-2 1 0 16,4-4 0-16,-3-1 0 0,-1-1 0 0,-1 0 0 15,0-2 0-15,0 0 0 0,-3-1 0 0,-1-1 0 16,1 0 0-16,-1 1 0 0,0-1 0 0,-1 3 0 15,-4-3 0-15,2 2 0 0,1 5 0 0,-3 0 0 16,1 1 0-16,1 5 0 0,0 4 0 0,2 0 0 16,2 0 0-16,0 1 0 0,2 0 0 0,0-4 0 15,0-1 0-15,2-1 0 0,0-3 0 0,1-2 0 0,2-1 0 0,-1 3 0 16,0-4 0-16,0 2 0 0,-1-1 0 0,1 2 0 16,1 1 0-16,1 2 0 0,-2-1 0 0,1 2 0 15,0-1 0-15,0 2 0 0,-1 2 0 0,1-1 0 16,0-6 0-16,0-1 0 0,-2 1 0 0,-2-3 0 15,-1-1 0-15,-1-1 0 0,-2-2 0 0,1 3 0 16,-2-2 0-16,0 0 0 0,-3-1 0 0,2 1 0 16,0 2 0-16,-1 0 0 0,4 1 0 0,-1 1 0 15,4-3 0-15,-1 3 0 0,3 1 0 0,1 2 0 16,0-2 0-16,3-2 0 0,0 1 0 0,2-2 0 16,-1 1 0-16,1-2 0 0,-3-2 0 0,4 1 0 15,-1-1 0-15,0-1 0 0,-2-2 0 0,3 1 0 16,-4-3 0-16,3 4 0 0,-1-1 0 0,0 1 0 0,-1-2 0 15,1 4 0-15,-1 0 0 0,-1-1 0 0,-1 2 0 0,2 2 0 16,2-1 0-16,-1 1 0 0,0-4 0 0,1 2 0 16,0-1 0-16,1 4 0 0,2-8 0 0,0 1 0 15,-1-2 0-15,2-1 0 0,0-1 0 0,2 0 0 16,-1-2 0-16,-1-10 0 0,4 11 0 0,-2-1 0 16,-2-10 0-16,0 0 0 0,3 10 0 0,-3-10 0 15,3 11 0-15,-3-11 0 0,2 12 0 0,-1-2 0 16,-1-1 0-16,0 0 128 0,0-9-128 0,-1 12 0 15,0 0 0-15,2-2 0 0,-2 2 0 0,1-12 0 16,-1 12 0-16,-1-3 0 0,2-9 0 0,-1 9 0 16,1-9 0-16,0 10 0 0,0-10 0 0,0 0 0 15,0 11 0-15,0-11 0 0,0 0 0 0,1 10 0 16,-1-10 0-16,2 8 0 0,-2-8 0 0,0 0 0 16,0 0 0-16,0 0 0 0,0 0 0 0,0 0 0 0,0 0 0 0,0 0 0 15,0 0 0-15,0 0 0 0,0 0 0 0,0 0 0 16,0 0 0-16,0 0 0 0,0 10 0 0,0-10 128 15,0 0-128-15,0 0 0 0,0 0 0 0,0 0 0 16,0 0 0-16,0 0 0 0,0 0 0 0,0 0 128 16,0 0-128-16,0 0 0 0,0 0 0 0,0 0 128 15,-10 0-128-15,10 0 0 0,0 0 0 0,-11-5 128 16,2 0-128-16,9 5 0 0,-11-8 128 0,2 2-128 16,-1-1 0-16,10 7 128 0,-10-8-128 0,10 8 0 15,-15-9 0-15,0 3 128 0,2 0-128 0,3 1 0 16,-2 3 0-16,-1-4 0 0,-4 4 0 0,-1-1 0 15,0 1 0-15,0 0 0 0,-2 2 0 0,-1 0 0 16,-5 0 0-16,1 0 0 0,-1 3 0 0,0 0 0 0,3-2 0 0,2-1 0 16,0 1 0-16,3 0 0 0,1 1 0 0,1 2 0 15,2-3 0-15,1 2 0 0,0 0 0 0,1 3 0 16,0-2 0-16,2 1 0 0,-1 0 0 0,2 2 0 16,-3 2 0-16,2 0-128 0,0 1 128 0,0 2-160 15,-1 1 160-15,0 1-160 0,1 3 160 0,-1 4 0 16,-2 0 0-16,0 4-128 0,-1 1 128 0,-2 5 144 15,-3 3-16-15,1 3-128 0,-1-1 0 0,2-2 0 16,0-4 0-16,1-3 0 0,-3-2 0 0,1-3 0 16,2-2 0-16,2-5 0 0,1 0 0 0,-1 0 0 15,2 1 0-15,0 2 0 0,0-3 0 0,1 3 0 16,2 0 0-16,-1 2 0 0,3 2 0 0,-2 1 0 16,1 3 0-16,2 4 0 0,1 0 0 0,0 3 0 0,0 2 0 0,1 0 0 15,1 1 0-15,2-4 0 0,1-3 0 0,1-2 0 16,2-3 0-16,1 0 0 0,0-3 0 0,1 2 0 15,1-1 0-15,4 0-144 0,-1 1 144 0,2-1 0 16,2 1 0-16,4-1 0 0,2 0 0 0,2 1-128 16,3 1 128-16,2 1 0 0,-2-1 0 0,-1 3 0 15,2-4 0-15,-1-1 0 0,0-2 0 0,-1-1 0 16,-3-3 0-16,-1 0 0 0,-2-5 0 0,-2 1-192 16,0-2 192-16,1 0 0 0,0-3 0 0,0 1 0 15,-1-1 0-15,4-1 0 0,0-1 0 0,2 1 0 16,3-5 0-16,2 2 0 0,6-2 0 0,6 1-128 15,4 1 128-15,-1-2 0 0,1 1 0 0,-3-1 0 0,-1 2 0 16,-3-2 0-16,-5 2 0 0,-1-3 0 0,-3-2 0 16,-1 0 0-16,-3-2 0 0,0 0 0 0,2-3 0 0,-2 2 0 15,3-1 0-15,1-1 0 0,1-1 0 0,3 0 0 16,1-1 0-16,-2 0 0 0,-3-5 0 0,-1-2 144 16,-4-1-16-16,1-2-128 0,-4-6 0 0,0 0 0 15,-2-4 0-15,-3-1-192 0,-1 0 192 0,-3-1 0 16,-1 0 192-16,0 0-192 0,-2 1 160 0,-1 0-160 15,-2-2 128-15,1 1-128 0,-2-3 0 0,1-4 0 16,-3-3 0-16,0-8 0 0,0-3 0 0,1 0 0 16,-2 1 0-16,0 7 0 0,-2 5 0 0,-1 5 0 15,0 1 0-15,-1 7 0 0,-1 3 0 0,-2 3 0 16,-3 2 192-16,0 1-64 0,-4-1-128 0,0 1 0 0,-2-1 0 16,-2 1 0-16,2 0 0 0,-2 0 0 0,-6-3 0 0,0 2 0 15,-1 0 0-15,0-1-176 0,1 1 48 0,2-1 0 16,3-1 128-16,0 2 0 0,0-2 128 0,0 3-128 15,2-4 128-15,1 3-128 0,0 1 128 0,2 2-128 16,-1 0-240-16,2 3-112 0,-1 2-32 0,4 0 0 16,-4 2 384-16,2 1 0 0,-1 1 0 0,-1 1 0 15,1 1 0-15,0 0 0 0,-1 0 0 0,5 3 0 32,1-1-1472-32,9 2-160 0,0 0-32 0,0 0-16 15,19-5-1856-15,6-7-368 0,4-7-80 0</inkml:trace>
  <inkml:trace contextRef="#ctx0" brushRef="#br0" timeOffset="56165.82">26480 3783 15663 0,'-4'-11'1392'0,"0"-2"-1120"0,0 0-272 0,0 1 0 16,-1 1 2928-16,1-1 528 0,0 3 96 0,2 0 32 15,0 2-2448-15,1-2-496 0,1 9-80 0,1-9-32 16,2 1 272-16,-3 8 48 0,5-6 16 0,-5 6 0 0,0 0-560 0,12-3-112 16,-12 3-32-16,11 1 0 0,1 2-160 0,0 3 0 15,-2 2 0-15,1 4 0 0,-2 2 128 0,-1 2-128 16,-2 4 192-16,1 2-64 0,-3 4 192 0,-2 1 48 16,-2 2 0-16,-2 0 0 0,-2 0 256 0,-1-1 48 15,-3-1 16-15,0-2 0 0,-1 2-48 0,0 2 0 16,0 1 0-16,-1 4 0 0,1 4-32 0,1 7-16 15,1 6 0-15,0 4 0 0,2 2-80 0,0-3 0 16,0-6-16-16,-1-4 0 0,4-3-224 0,-1 2-32 16,-2 0-16-16,1 9 0 0,1 5-96 0,1 6 0 15,2 1-128-15,-2-4 192 0,0-11-64 0,-1-3-128 16,1-7 176-16,-1 0-176 0,-2 2 224 0,0 6-64 16,-2 5-16-16,2 5 0 0,-2 4-16 0,1-3 0 0,1-9 0 15,-1-2 0-15,1-8 176 0,0-2 16 0,-2-3 16 16,2 1 0-16,1 1-336 0,0 5 0 15,2 3 0-15,-1 4 0 0,2-1 368 0,1 0 48 0,0-1 16 0,1-7 0 16,2-4-112-16,-1-1-32 0,0-4 0 0,-1-1 0 16,0-3-144-16,-1 2-16 0,0-1-128 0,0 4 192 15,0 3-192-15,-1 4-240 0,1 2 48 0,1 3 16 16,-3 1-16-16,-1-1 0 0,-1-4 0 0,0-3 0 16,0-5 448-16,0-2 64 0,-1-2 32 0,1 0 0 15,-1-2-224-15,1 3-128 0,2-2 128 0,0 1-128 16,1 3 128-16,0 1-128 0,1 3 160 0,2 0-160 15,1 0 368-15,1-1-32 0,-2 0 0 0,2-1 0 16,3-5-336-16,-2-1-288 0,0 0 48 0,0-6 16 16,-1-2 224-16,0-1 0 0,0 1 0 0,0-2 0 0,0-2 160 15,0 2-160-15,0-2 128 0,-2 3-128 0,0-4 0 0,-1 3 128 16,2-2-128-16,-3 1 0 0,0 0 128 0,1 1-128 16,-1-3 128-16,1 4-128 0,1-3 128 0,-1 2-128 15,-1-6 128-15,1 2-128 0,-1-2 160 0,2 2-160 16,-2-12 192-16,1 11-192 0,-1-11 144 0,2 11-144 15,-2-11 0-15,3 11 144 0,-3-11 64 0,0 0 16 16,0 0 0-16,0 0 0 0,0 0-224 0,0 0 0 16,0 0 0-16,0 0 0 0,0 0 256 0,0 0-64 15,0 0 0-15,0 0 0 0,0 0 224 0,0 0 32 16,0 0 16-16,0 0 0 0,0 0-672 0,0 0-144 16,-1-11-32-16,-1 3 0 0,2 8 384 0,-1-9 0 0,1 0 0 15,0 9 128-15,-1-8-128 0,1 8 0 0,-1-7 0 0,1 7 0 16,-2-8 0-16,2 8 0 0,-2-8 0 0,2 8 0 15,-4-7 256-15,4 7 32 0,0 0 0 0,-8-2 0 16,-1-1-288-16,0 2 0 0,-2 2 0 0,1 3 0 16,-2 1 128-16,-2 2-128 0,-1 1 0 0,1 1 0 15,0 1-144-15,-3 1-96 0,-3-2-16 0,1 4 0 16,-2 0 416-16,0 1 80 0,0 2 16 0,3-2 0 16,1 3-256-16,0 1 0 0,1-1 0 0,1 0 0 15,-1 0 0-15,3 1 0 0,0 1 0 0,0-1 0 16,0 3 0-16,0 0 0 0,1 1 0 0,0 1 0 15,1 2 0-15,0 2 0 0,-1 3 0 0,2 4 0 16,0 3 0-16,0 2 0 0,1-1 0 0,3-2 0 16,1-1 0-16,1-3 0 0,1-5 0 0,2 1 0 15,-1-5 0-15,5-2-128 0,1-2 128 0,1 4 0 0,-1-6 0 16,3 2 0-16,0-1 0 0,3 3 0 0,-1 3 0 0,1 0 0 16,1 2 0-16,-1 4 0 0,0 3 0 0,3 0 0 15,2-1 0-15,2 2 0 0,1-4 0 0,2-1 0 16,-2-2 0-16,5-1 0 0,3-2 0 15,3-1 0-15,1-1 0 0,0 1 0 0,0-1 0 0,0-3 0 16,0 5 0-16,-3-6 0 0,-1 0 0 0,-2-3-128 16,-3 0 128-16,-2-2 0 0,-1 0 0 0,2-5 0 15,-2-1 0-15,2-3 0 0,-1-2 0 0,2-3 0 16,-1-3 0-16,3 0 0 0,2-1 0 0,2-4 0 16,5 0 0-16,2 1 0 0,1-5 0 0,-3 2 0 15,-3-2 0-15,0 0 144 0,-1 3-144 0,-1-1 0 16,-5-2 0-16,-1 2 128 0,-1 0-128 0,-1 1-256 0,-4-3 64 15,1 2 16-15,0-2 304 0,-1 0 64 0,2 0 16 0,0 0 0 16,-1-3-208-16,-1-2 0 0,2 1 0 0,0-2 0 16,0-3 0-16,-1 1 0 0,-4-3 0 15,1-1 0-15,-2 1 128 0,-1-5-128 0,-3 0 0 0,-1 3 144 16,-4 0-144-16,-2 0 128 0,-2 0-128 0,-2 0 128 16,-4 0-128-16,0 1 192 0,0 0-192 0,-1 2 192 15,-1 2-192-15,-2-1 128 0,0-2-128 0,-2 0 128 16,1-3-128-16,1-1 0 0,0 0 0 0,2 1 128 15,-1 1-128-15,2-1 0 0,0 1 0 16,1 1 128-16,1 3-128 0,-1 2 0 0,1 3 0 0,-1 3 0 16,-1-1 0-16,1 2 0 0,2 3 0 0,-2-2 0 15,-2 2 0-15,1 1 0 0,-1 0 128 0,3-1-128 16,-4 1 0-16,-1-1 0 0,-2-1 0 0,0 0 0 16,-2 0 0-16,-1 2 0 0,0 1 128 0,0-2-128 15,0-1 0-15,-2 1 0 0,-2-2 0 0,0 3 0 16,0 0 0-16,0 1 0 0,2 2 0 0,-1 0 0 0,5 1 0 0,0 1 0 15,0 2 0-15,0 0 0 0,2 2 0 16,2 4-224-16,0-2 48 0,11-2 16 16,-9 5-976-16,9-5-192 0,-8 2-32 0,8-2-16 15,0 0-1152-15,0 0-224 0,0 0-64 0,5-18-11168 16,2-9-2240-16</inkml:trace>
  <inkml:trace contextRef="#ctx0" brushRef="#br0" timeOffset="58033.59">27578 4079 13823 0,'-10'-13'608'0,"4"3"128"15,-5-1-592-15,1 0-144 0,-2-3 0 0,1 1 0 16,-4 1 4384-16,2-2 848 0,0-2 160 0,0 1 48 16,0-2-3728-16,-1 2-752 0,-1-3-128 0,2 1-48 0,2 4-48 0,-1 1-16 15,4 4 0-15,3 3 0 0,0-1-400 0,2 2-96 16,3 4-16-16,0 0 0 0,0 0-64 0,0 0-16 15,0 0 0-15,0 0 0 0,0 0 0 0,0 0 0 16,0 0 0-16,0 0 0 0,0 0 320 0,-4 10 48 16,4-10 16-16,-5 8 0 0,5-8 0 0,-7 8 0 15,7-8 0-15,0 0 0 0,-6 8-16 0,-1-2 0 16,0 1 0-16,0-5 0 0,-2 2-208 0,1-2-32 16,-2-1-16-16,1-2 0 0,-1 1-112 0,1 0 0 15,-2-2-128-15,1 2 192 0,3-5-64 0,-1 1 0 16,1 2-128-16,1 0 192 0,6 2-64 0,-9-2 0 0,1 0-128 15,8 2 192-15,-8 0 0 0,8 0-16 0,-7-1 0 0,7 1 0 16,-7 3-48-16,0 1 0 0,7-4 0 0,-6 5 0 16,-2-3-128-16,8-2 160 0,-7 7-160 0,7-7 160 15,-5 8-160-15,5-8 0 0,-4 10 144 0,0-1-144 16,4-9 160-16,-5 9-32 0,5-9-128 0,-4 10 192 16,4-10-16-16,-4 11-16 0,2-3 0 0,2-8 0 15,-2 12-16-15,2-12 0 0,3 13 0 0,1 0 0 16,-2 0 16-16,4 1 0 0,1 1 0 0,4 0 0 15,-1 0 0-15,3 3 0 0,0-1 0 0,0 4 0 16,0 1-160-16,2 0 192 0,-1 5-192 0,2 1 192 16,1 3-64-16,-2 3-128 0,-2 0 192 0,0 0-64 15,0-3-128-15,0 0 0 0,1-2 0 0,0-2 128 16,-1 1-128-16,-1-1 0 0,-1 0 0 0,0 3 0 0,-2-2 0 16,0 6 0-16,0 5-224 0,0 6 80 0,0 5 288 15,2 1 64-15,1-2 16 0,-1-2 0 0,0-5-80 0,-1-4-16 16,2-6 0-16,1 2 0 0,-3-1 0 0,3 5-128 15,3 2 192-15,1 6-64 0,1 2-128 0,3 0 160 16,1 2-160-16,3-3 160 0,2-6-160 16,2-1 0-16,1-4 144 0,-1 2-144 0,-3 1 0 15,-1 4 128-15,-2 4-128 0,-1 8 0 0,-1 6 0 0,-3 0 0 16,-2 2 0-16,0-11 128 0,-5-5-128 0,1-1 0 16,0-1 0-16,-2 3 0 0,-2 5 0 0,3 5 0 15,0 9 0-15,1-3 128 0,0-3-128 0,1-8 0 16,1-4 0-16,0-2 0 0,2-1 0 0,1 8 0 15,3 3 0-15,2 5 0 0,4 1 0 0,3-1 128 0,3-11-128 16,2-2 0-16,1-2 288 0,-1 1-16 0,-1-3 0 0,-3 5 0 16,-3 8-400-16,-1 4-96 0,-4 4-16 0,2-5 0 15,-2-8 240-15,-3-4 0 0,0-6 0 0,-2 1 0 16,0 1 0-16,1 9 0 0,0 2 0 0,2 4 0 16,-1 1 0-16,3-3 0 0,2-6 0 0,3-4 0 15,3-5 0-15,2 1 0 0,1 1 0 0,3 3 0 16,-1 4 0-16,-1 4 0 0,-3-1 0 0,0 1 0 15,-2-4 0-15,0-6 0 0,-3-6 0 0,1-5 0 16,0-1 0-16,2-1 0 0,2 3 0 0,3 5 0 16,2 2 0-16,-1 4 0 0,5 5 0 0,-2 1 0 15,-4-3 0-15,-2-3 0 0,-2-4 0 0,-3-4 0 16,-5-4 0-16,-3 0 0 0,-3 1 0 0,0 1 0 16,-3 4 0-16,1 4 0 0,0 5 0 0,1-1 0 0,-4 1 0 0,2-7 0 15,2-4 0-15,0-5 0 0,1-4 128 0,2 0-128 16,3-1 0-16,0-1 0 0,0-2 0 0,4 2 0 15,1 0 0-15,1 2 0 0,-1 4 0 0,2 2 0 16,-2-3 0-16,-2 3 0 0,0-1 0 0,-5-3 0 16,0 0 0-16,-2-5 0 0,-4-3 0 0,0-2 0 15,-3-4 0-15,-1-2 0 0,-1-2 128 0,0 2-128 16,-3-3 0-16,0 0 0 0,1-2 144 0,-1 1-144 16,0-3 0-16,0 2 144 0,2-2-144 0,-2 0 0 15,-5-9 0-15,6 12 128 0,-6-12-128 0,7 11 0 16,-1 1 0-16,0-1 128 0,-6-11-128 0,0 0 0 0,0 0 0 0,6 11 128 15,-6-11-128-15,0 0 160 0,0 0-160 16,0 0 160-16,0 0-32 0,0 0 0 0,0 0 0 0,0 0 0 16,0 0 80-16,0 0 16 0,-9-6 0 0,0-1 0 15,1-1-96-15,-2 1 0 0,-2-1-128 0,0 1 192 16,-1 0-192-16,-1 0 176 0,-3 0-176 0,-1 2 160 16,-3 1-160-16,-3 2 0 0,-2-1 0 0,-2 2 0 15,-4 0 0-15,0 3 0 0,-1 2 0 0,2 1 0 16,-2 0 0-16,3 3 0 0,0 3 128 0,3-2-128 15,2 1 0-15,0 5 0 0,1 0 0 0,-1 4 0 16,0-1 0-16,-2 3 0 0,-3 3 0 0,-3 4 0 16,-2-3 0-16,-2 3 0 0,0 1 0 0,1-2 0 15,2-1 0-15,4-1 0 0,4-1 0 0,4-2 0 16,3-1 0-16,3-1 0 0,3 3 0 0,3-1 0 16,2 1 0-16,2 3 0 0,3-1 0 0,-1 6 0 0,2 3 0 15,4 5 0-15,0 4-144 0,2 2 144 16,1-1 0-16,3-1 0 0,3-4-128 0,-1-5 128 0,2-3 0 0,1-1 0 15,1 0-128-15,2 0 128 0,1 0 0 0,1 3 0 16,2 1 0-16,0 1 0 0,5 2 0 0,0-1-128 16,0 1 128-16,1-5 0 0,0-1 0 0,1-1 0 15,-2-5 0-15,-1 0 0 0,-2-3 0 0,0-2 0 16,0-3 0-16,1-4 0 0,0-3 0 0,3 1 0 16,1-2 0-16,6-3 0 0,3 2 0 0,9 1 0 15,4 0 0-15,2-1 0 0,0 1 0 0,-4-4 0 16,-6 2 0-16,-1-1 0 0,-4 0 0 0,-2-2 0 15,0-2 0-15,1-2 0 0,0 0 0 0,6-2 0 16,2 0 0-16,4 1 0 0,1 0 0 0,-1-3 0 0,-7 0 0 16,-3-1 0-16,-5-1 0 0,-3-1 0 0,-2-4 0 0,-2-1 0 15,-4 1 0-15,0-2 0 0,-2-3 0 0,1-2 0 16,-3-2 0-16,1 1 128 0,-1-7-128 0,0-2 0 16,-1-3 128-16,-3-3-128 0,-2 0 0 0,1-2 144 15,0 2-144-15,-3 2 0 0,-4 1 144 0,-1 2-144 16,-3 2 128-16,-2 2-128 0,-3 1 128 0,-1-1-32 15,-3 1-96-15,-1 1 0 0,-1-2 0 0,-2-1 0 16,-1-3 0-16,-1-3 0 0,-1-3 0 0,2-2 0 16,-1-1 0-16,-1 2 0 0,2-1 0 0,0 6 0 15,0 1 0-15,0 4 0 0,-2 2 0 0,-2 2 0 16,-2 1 0-16,1 2 0 0,-4 2 0 0,-1-1 0 16,-3 1 0-16,-4 0 0 0,-4-2 0 0,-2 4 0 15,0-3 0-15,1 2 0 0,1 0 0 0,1 1 0 0,1-2 0 0,3 0 0 16,3 0 0-16,2 0 0 0,2 0-208 0,0 0 64 15,0 1 16-15,0-2 0 0,0 0-144 0,-2 0-32 16,-1-1 0-16,1 1 0 16,-2 0-912-16,-1 1-176 0,-1 0-32 0,-1-1-16 15,-1 1-1904-15,1-7-384 0</inkml:trace>
  <inkml:trace contextRef="#ctx0" brushRef="#br0" timeOffset="59384.75">11271 10497 16575 0,'0'0'736'0,"-9"-3"160"0,2-3-720 0,7 6-176 0,-4-8 0 0,4 8 0 15,0 0 2256-15,7-9 432 0,-2-2 64 0,-5 11 32 16,0 0-2048-16,5-10-416 0,-5 10-64 0,0 0-32 15,0 0 176-15,0 0 48 0,-3-9 0 0,3 9 0 16,0 0-192-16,-10-4-16 0,-3 1-16 0,-1 3 0 16,-2 0 0-16,-1 2 0 0,-3 0 0 0,2 1 0 15,-3-1 400-15,0 2 80 0,-2 0 0 0,2-1 16 16,-1 1 128-16,2 0 32 0,2 0 0 0,4 1 0 16,2-3-176-16,0 2-16 0,2-2-16 0,1 1 0 15,1 1-160-15,1 0-48 0,7-4 0 0,-7 7 0 16,-1-2-336-16,3 4-128 0,-1 2 0 0,3 0 144 15,-1 1-144-15,1 2 0 0,0 2 0 0,1 1 0 16,0-1-176-16,4 1 176 0,0 1-128 0,2-1 128 0,2-3 0 0,1 2 0 16,4-3 0-16,2-3-128 0,1-2 128 15,6-3 0-15,3-1 0 0,5 0 0 0,3-1 0 0,1-1 128 16,1 1-128-16,0 1 128 0,-2-2-128 0,-4 2 0 16,-2 0 128-16,-3 4-128 0,-1 1 0 0,-4 2 0 15,-3 2 0-15,-1-2 0 0,-2 2 0 0,-3 2 0 16,-3-2 0-16,-1 1 0 0,-2 1 0 0,-2 0 0 15,-2-3 0-15,-1 2 0 0,1 2 0 0,-4 0 0 16,0 0 0-16,-1 1 128 0,1 0-128 0,-2-2 0 16,-1 2 128-16,1 1-128 0,-1-4 240 0,1 2-32 15,-1-2 0-15,1 1 0 0,-1-1-16 0,0 0 0 0,-3-1 0 16,0 3 0-16,-1-2-192 0,-2 3 176 0,-2 1-176 16,0-1 160-16,-4 3-160 0,0-4 0 0,-1-2 0 0,1 0 128 15,0-1-128-15,2-2-144 0,-1-2 144 0,6 0-208 31,1-2-304-31,2-1-64 0,2-2-16 0,9-4 0 16,-8 3-416-16,8-3-80 0,0 0 0 0,0 0-10176 0,0 0-2016 0</inkml:trace>
  <inkml:trace contextRef="#ctx0" brushRef="#br0" timeOffset="59672.64">11679 10939 14735 0,'0'0'1312'0,"0"0"-1056"15,0 0-256-15,0 0 0 0,-4-2 4832 0,4 2 912 16,0 0 176-16,0 0 32 0,0 0-4352 0,0 0-896 15,13 7-160-15,0-3-32 0,-13-4-192 0,16 6-48 16,-1 0 0-16,3 0 0 0,1 1-272 0,-1-1-192 16,-2-1 16-16,-1 1 16 15,1-2-880-15,-2-2-176 0,-1-2-48 0,0 0-9360 16,0 0-1856-16</inkml:trace>
  <inkml:trace contextRef="#ctx0" brushRef="#br0" timeOffset="60001.66">12530 10593 35135 0,'0'0'1552'0,"-9"4"320"15,0 1-1488-15,1 3-384 0,0 0 0 0,0 4 0 0,-1 1 336 0,1 4 0 16,1 2 0-16,0 5 0 0,-3-1-336 0,-1 5 0 16,-1 0 0-16,-1-3 128 0,-2 1-128 0,-1-2 144 15,-1-2-144-15,-2 0 160 0,-4 0-160 0,1 3 160 16,0 1-160-16,0 5 160 0,-2 3 80 0,1 4 16 16,2 1 0-16,3 1 0 0,1 0-96 0,1-4-16 15,3-2 0-15,3-4 0 0,1-5-144 0,2-3 0 16,3-3 0-16,2-3 128 15,2-4-656-15,2-3-144 0,3-1-32 0,2-3-15712 0</inkml:trace>
  <inkml:trace contextRef="#ctx0" brushRef="#br0" timeOffset="60270.18">12456 10647 23951 0,'-5'-17'2128'0,"2"4"-1696"0,-2-2-432 0,1 4 0 16,1 0 4928-16,3 11 912 0,0 0 176 0,0 0 48 16,4-6-4912-16,-4 6-960 0,0 0-192 0,12 2 0 15,-2 5-176-15,1 3 48 0,-1 5 0 0,1 4 0 16,-1 7 0-16,2 2 0 0,-1 3 0 0,0 0 0 16,-2-1-128-16,0-1 0 0,-1-2-16 0,-2 2 0 15,1-2-48-15,-2 2 0 0,-1 2 0 0,1 3 0 16,1 1 0-16,-1 2-16 0,0-3 0 0,0 1 0 15,0-1-96-15,1-2-16 16,-1 1 0-16,0-3 0 0,-1-1-192 0,0-4-32 16,1-5-16-16,-1-3 0 0,0-1-1936 0,0-3-400 0</inkml:trace>
  <inkml:trace contextRef="#ctx0" brushRef="#br0" timeOffset="60510.84">12284 11183 43247 0,'-10'-7'960'0,"1"4"192"0,9 3 32 0,-7 2 32 0,7-2-976 0,0 0-240 16,0 0 0-16,0 0 0 0,0 0 0 0,0 0-240 16,10-2 48-16,3-1 16 0,3 0 176 0,2 0-192 15,1-1 192-15,4-1-192 0,0-1 0 0,2-1-16 0,-2-2 0 0,3 0 0 31,2-3-192-31,0 2-48 0,2-1 0 0,3 2 0 16,1 0-320-16,1 1-64 0,0 0 0 0,1 3-16 16,-1 0-2544-16,-1 0-496 0</inkml:trace>
  <inkml:trace contextRef="#ctx0" brushRef="#br0" timeOffset="61277.87">14145 10544 7359 0,'-10'-7'656'0,"10"7"-528"0,-12-4-128 0,0 2 0 16,2 0 6432-16,1 2 1248 0,9 0 256 0,-9 2 64 15,9-2-6192-15,-11 2-1232 0,4 2-240 0,-1-1-48 16,-1 2-288-16,1 2-144 0,-1-1 16 0,1 2 0 15,-1 1 0-15,-2 0 0 0,-2 2 0 0,-1 0 0 16,-3 1 128-16,0 1 0 0,-3-1-144 0,2 1 144 16,1 0 0-16,2 3 0 0,-2-2 0 0,1 0 0 15,0-1 448-15,2 2 0 0,1-1 0 0,3 2 0 16,-1-3-112-16,5 0-16 0,0-3 0 0,4 2 0 16,0-4-128-16,5-1-16 0,-3-7-16 0,9 8 0 15,3 0-160-15,2-1 0 0,4-1 0 0,2-2 0 0,0 0 0 16,2 0-144-16,1-1 144 0,2-1-208 0,0 1 208 0,-3-1 0 15,-3 0-160-15,0 0 160 0,-1 2 0 0,-2 1 0 16,-3-2 0-16,0 2 0 0,-2 0 0 0,1 2 0 16,-1-1 0-16,-2 2 0 0,-1 1 0 0,-1 2 0 15,1-1 0-15,-1 1 0 0,-2 0 0 0,-1 2 0 16,-3 0 0-16,0 2 0 0,1-2 0 0,-2 1 0 16,-2 2 128-16,1-2-128 0,-1 1 192 0,-1-2-64 15,-1 1 0-15,0-1 0 0,0 0 0 0,0 0 0 0,-1 1 0 0,-1 3 0 16,-1-1-128-16,2 1 0 0,0 0 0 15,-2 4 0 1,1 0-688-16,-2-1-16 0,1 1 0 0,-1-2 0 16,1-5-1808-16,0-1-368 0,1-3-80 0</inkml:trace>
  <inkml:trace contextRef="#ctx0" brushRef="#br0" timeOffset="61522.51">14523 10996 36335 0,'0'0'1600'0,"0"0"352"0,4-9-1568 0,-4 9-384 0,4-9 0 0,3 2 0 16,-7 7 992-16,11-6 112 0,1 2 32 0,-1 1 0 0,-1 1-960 0,-10 2-176 15,12 1 0-15,0 0 0 0,-12-1-208 0,14 4 80 16,-1 1 128-16,1-1-208 15,-1-1-384-15,-1 1-80 0,0 1-16 0,0-2 0 16,-1-1-416-16,1 0-96 0,-2-1-16 0,1-1 0 16,-1-1-1072-16,1-1-208 0,0 1-64 0,0-3-9520 0</inkml:trace>
  <inkml:trace contextRef="#ctx0" brushRef="#br0" timeOffset="61836.92">15184 10614 23951 0,'0'0'1056'0,"0"0"224"0,0 0-1024 0,-6 9-256 0,2 6 0 0,3 4 0 16,1 7 3584-16,2 2 672 0,1 2 128 0,-1-2 32 15,1-3-3568-15,0 1-704 0,-1-4-144 0,0 0 0 16,-2 2 0-16,0-2-144 0,-2 3 144 0,1 0-160 16,0 2-192-16,-1 4-32 0,0 2-16 0,0 1 0 31,-1-2-48-31,1 2 0 0,2 1 0 0,2-1 0 0,-1-5-64 0,1-2-32 0,1-3 0 0,1-5 0 31,-1-4-736-31,1-3-160 0,-1-5-32 0,1 0-7840 0,-4-7-1568 0</inkml:trace>
  <inkml:trace contextRef="#ctx0" brushRef="#br0" timeOffset="62448.48">15154 10675 38991 0,'-1'-22'1728'0,"2"7"352"0,2 0-1664 0,2 0-416 16,2-2 0-16,3 0 0 0,3 1 624 0,3 2 32 15,1-1 16-15,1 4 0 0,2 0-352 0,0 0-64 0,0 1 0 0,1 4-16 16,1-1-96-16,2 2-16 0,-1 3 0 0,0 0 0 16,1 2-128-16,-1 0 0 0,0 3 0 0,-3 1 0 15,0-2-144-15,-3 2 144 0,-1 1-192 0,-2 3 192 16,-2 3-224-16,-3 2 64 0,-3-3 16 0,-2 5 0 16,-1 1 144-16,-3 4-128 0,-3 0 128 0,-2 2-128 15,-3 3 128-15,-2 1 192 0,-3 2-32 0,-3 0-16 16,-1 0-16-16,-2-2 0 0,-5-2 0 0,1-6 0 15,-2-2-128-15,1-3 0 0,2 0 0 0,4-3 128 16,0-2-128-16,3 0 0 0,2 0 0 0,3-2 128 16,2-2-128-16,8-4-272 0,0 0 64 0,0 0 16 15,0 0-192-15,0 0-48 0,-5 7 0 0,5-7 0 16,0 0 112-16,0 0 32 0,0 0 0 0,0 0 0 16,0 0 160-16,0 0 128 0,0 0-192 0,0 0 192 0,0 0 0 0,0 0 0 15,0 0 128-15,0 0-128 0,0 0 320 0,13 1-48 16,-1 2 0-16,1-1 0 0,0 1-112 0,1 1-32 15,2 0 0-15,2 1 0 0,1-3 0 0,1 4-128 16,-2-2 192-16,3 1-64 0,-1 0-128 0,-2 3 0 16,-2-4 0-16,-1 2-176 0,-2-1 176 0,-1 2 0 15,-12-7 0-15,10 9 0 0,-10-9 0 0,11 12 0 16,-11-12 0-16,5 13 0 0,-2 0 0 0,-3 0 0 16,-3-1 0-16,-1 1 128 0,-4 0-128 0,1-1 192 15,-3 2-64-15,0-1 0 0,-2 0-128 0,2-1 0 16,-2 1 0-16,0 0 0 0,1-2 0 0,-1 3 0 15,0-3 0-15,0 1 0 0,1 1 0 0,-4 0 0 0,0 0 0 16,-1 1 128-16,-1 1-128 0,1-1 0 0,0 3 0 0,-1-3 0 16,0 1 0-16,1-2-208 0,2 0 80 0,-1-1 128 15,2-2-400-15,2 0 32 0,1 0 16 0,5-3 0 32,5-7-608-32,0 0-112 0,0 0-16 0,0 0-10112 0,0 0-2032 0</inkml:trace>
  <inkml:trace contextRef="#ctx0" brushRef="#br0" timeOffset="65352.15">16924 10452 23903 0,'0'0'1056'0,"0"0"224"0,0 0-1024 0,0 0-256 0,0 0 0 0,0 0 0 0,2-7 1024 0,1 0 144 16,2-1 48-16,-2 3 0 0,2-1-576 0,0-1-96 15,0 2-32-15,-5 5 0 0,7-5-224 0,-7 5-48 16,0 0-16-16,0 0 0 0,0 0-224 0,0 0 128 15,0 0-128-15,0 0 0 0,0 0 304 0,0 0-48 16,-18 5 0-16,1 0 0 0,-2 4 272 0,-3 0 48 16,-3 2 16-16,2-1 0 0,-1 3 384 0,1 4 80 15,-2 0 16-15,2 1 0 0,1-2 64 0,5 0 16 16,4-3 0-16,5 1 0 0,1-2-736 0,7-12-144 16,-1 14-16-16,2-2-16 0,3 0-240 0,1-2 144 0,3 0-144 0,1 0 128 15,0-3-128-15,2 3 0 0,2-1 0 0,-1 0 0 16,-2-3 0-16,2 2 0 0,-2 0 0 0,1 0 0 15,-1 0-128-15,2-1 128 0,-2 4 0 0,1-2 0 16,-1 0 0-16,1 0 0 0,0 0 0 0,2 0 0 16,0 1 0-16,3-1 0 0,-2 0 0 0,2-3 0 15,-2 2 0-15,3 3 0 0,0 0 0 0,1-2 0 16,-1 1 0-16,0-1 0 0,-1 1 0 0,-2 2 0 16,1-2 0-16,-4 3 0 0,-3-4 0 0,-1 3 0 15,-1-1 0-15,-6-11 0 0,4 14 0 0,-1 0 0 16,-3-1 0-16,-1 2 0 0,-2 0 0 0,-1 0 0 15,-1-1 0-15,0-1 0 0,-2 3 0 0,-1-1 0 16,-1 0 0-16,0-1 0 0,-1-1 0 0,-1 1 0 16,1-1 0-16,-2 0 128 0,-2 2-128 0,-1 0 0 0,0-1 0 15,-2-1 0-15,-2-2 0 0,2 2 0 0,-2-1 128 0,-1 0-128 16,1-2 0-16,1 3 128 0,-1-1-128 0,2 0 0 16,0 2 0-16,2-2-176 15,2-3-528-15,0-3-96 0,0 0-32 16,1-4 0-16,1 1-2368 0,1-3-464 0,1-1-112 0,9 1 0 0</inkml:trace>
  <inkml:trace contextRef="#ctx0" brushRef="#br0" timeOffset="65721.38">17415 10844 23951 0,'0'0'2128'0,"0"0"-1696"0,0 0-432 0,0 0 0 15,0 0 1952-15,0 0 304 0,0 0 64 0,0 0 16 16,0 0-1904-16,1 11-432 0,-1-11 0 0,0 0 0 15,0 0 320-15,0 0 112 0,11 7 16 0,-11-7 0 16,12 4 160-16,-1-2 32 0,2-2 16 0,3 0 0 16,0-1-384-16,2 0-80 0,3-2 0 0,0-2-16 0,1 0-176 0,2 1 0 15,1-3 144-15,1 2-144 0,-1 0 0 0,1-2 0 16,-1 1 0-16,-2-1 128 0,-2 1-304 0,-2-1-48 16,-4 1-16-16,0 2 0 15,-2 0-1952-15,-3 1-400 0</inkml:trace>
  <inkml:trace contextRef="#ctx0" brushRef="#br0" timeOffset="66940">18646 10472 11967 0,'0'0'1072'0,"0"0"-864"0,4-10-208 0,-2-1 0 15,-2 11 1984-15,3-10 368 0,-3 10 64 0,0 0 16 16,1-12-1216-16,-1 12-256 0,0-8-32 0,0 8-16 16,0 0 288-16,-5-12 48 0,5 12 16 0,-8-7 0 15,0 0 0-15,1 3 0 0,-1-2 0 0,-1-1 0 16,-2 3-320-16,1 0-64 0,-2 2-16 0,0 0 0 15,-1 0-368-15,-1 1-80 0,-3-1-16 0,0 2 0 16,-1-1-208-16,-1 4-32 0,1 0-16 0,1 4 0 16,0 1 96-16,2 2 16 0,-1 2 0 0,2 1 0 15,-1 3 80-15,2 1 32 0,0 5 0 0,0 4 0 0,1 5-368 16,2 4 144-16,1 3-144 0,0 5 0 0,1 3 208 0,0-2-64 16,2 0-16-16,2-3 0 0,0-3 192 0,1-3 48 15,1-1 0-15,0 0 0 0,2-2-144 0,0 2-32 16,0 1 0-16,2-1 0 0,0-1-32 0,2 2-16 15,1 3 0-15,3 1 0 0,1-6 352 0,0-6 64 16,2-5 16-16,-1-4 0 0,2-2-368 0,0-3-64 16,1-5-16-16,0-2 0 0,2 1-128 0,1-2 0 15,2 0 144-15,2 1-144 0,-1-5-176 0,2 1-96 16,0 1-32-16,1-2 0 16,-1-1-1424-16,1-1-272 0,2-3-64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5T19:02:16.56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23851 2996 6447 0,'-14'6'576'0,"2"0"-576"0,5-2 0 16,4-1 0-16,0-2 192 0,-3 1-192 0,-5 5 192 0,-6 1-192 0,-6 2 912 0,0 0 80 0,2-1 16 15,5-3 0-15,3-1 1216 0,4-3 240 0,2 1 48 0,5-3 16 0,1-3-160 16,3 0-16-16,2-4-16 0,3-1 0 0,3 0-384 0,3-3-80 0,1 0-16 15,6-1 0-15,2-1-768 0,4-3-144 0,2 0-48 16,1 0 0-16,2-1-560 0,5-1-112 47,2-3-32-47,4 2 0 0,2-2-64 0,-1 1-128 0,3-2 176 16,-1-1-176-16,1 1 0 0,-1 0 0 0,-1 0 0 0,-3 1 0 0,0 1 464 0,-2 1-16 0,2-1 0 0,1 2 0 0,3-1-208 0,-2 1-48 0,-1 4-16 0,1-1 0 0,-1 3 64 0,0 0 16 0,-1 2 0 0,-2 2 0 0,1 2-256 0,-2 0 176 0,0 1-176 0,1 4 160 0,3-2-160 0,0 3 0 0,2 3 0 0,-2-3 0 0,-1 0 0 0,-2 0 0 0,-2 0 0 0,-1-3 0 0,-1 2 0 0,-1-1 0 0,2-2 0 0,-1 1 0 0,0 1 0 0,-1 1 0 0,1 1 0 15,-1 1 0-15,0 1 0 0,-2 2 0 0,-1 2 0 0,-3 0 0 0,-3 1 0 0,-3 1 0 0,-2-2 0 0,-5 2 0 0,-2 1 0 0,-1-3 0 0,-4 0 0 0,0 0 0 0,-2 1 0 0,-2-3 0 0,-2 1 0 0,-1-1 0 0,-1 0 0 0,-1-2 0 0,1 1 0 16,-1-3 0-16,1 1 0 0,0-1 0 0,1-1 0 0,2-2 0 0,0 1 0 0,-3 2 0 0,0 0 0 0,22-17 0 0,-10 9 0 0,-1-2 0 0,2 0 0 0,1 0 0 0,-2 1 0 0,2 0 0 0,0 0 0 0,-1 2 0 15,1-2 0-15,-3 1 0 0,-1 2 0 0,-2 0 0 16,-3 0 192-16,-3 2 64 16,-2-1 16-16,-2 0 0 0,-3 0 0 0,-3-1 0 15,-1 0 0 1,-3 0 0 0,-2 1-272-16,-2-1 0 15,-1-1 0-15,-2 1 0 16,-3-2 128-16,0 0-128 0,-1 2 0 15,1-3 0 1,2 2 0-16,1-2 0 16,3 1 0-16,1 0 0 15,1 2 0-15,2 0 0 0,1 0 0 16,1 2 0-16,0 2 0 0,1-2 0 16,3 4 0-16,-1-3 0 0,0 3 0 0,2 0 0 0,2 0 0 15,-1 0 0-15,2 3 0 16,0-3 0-16,2 1 0 0,0 2 0 0,2-3 0 15,0 2 0-15,3-2 0 0,0 0 0 0,1 0 0 0,4 0 0 16,1 0 0-16,3 0 0 0,2 0 0 16,0 0 0-1,4 0 0-15,-2 0 0 16,-1 1 0 0,2 2 0-16,0 0-128 0,-1 2 128 15,-1 2 0-15,0 0 0 16,-3-1 0-16,-1 0 0 15,-2 3 0 1,-4-2 0 0,1 3 0-16,-3-1 0 15,-2 1 0-15,1 0 0 0,0 1 0 16,-2 2 0-16,2-3 0 16,0 3 0-16,-2-1 0 15,2 0 0-15,0 2 0 16,-1 1 0-16,0 1 0 0,-2 0 0 15,1-1 0-15,-2 1 0 16,-1 0 0-16,-3 0 0 16,-2-1 0-16,-1 1 0 15,-3 1 0 1,-4 1 0-16,-2-2 0 0,-3 0 0 16,-6 0 0-16,-2 0 0 15,-6 2 0 1,-1 1 0-1,-3-2 0 1,-4 2-19664 0</inkml:trace>
  <inkml:trace contextRef="#ctx0" brushRef="#br0" timeOffset="1">32304 4213 18431 0,'-3'-3'1632'0,"-1"2"-1312"0,1 1-320 0,0 1 0 0,2 2 0 0,1-1 0 16,-1 2 0-16,-3-3 0 0,-1 4 224 0,-2 3-32 0,-2-2 0 0,-1 3 0 15,2-6 240-15,-2 0 32 0,2-2 16 0,0 1 0 0,0-4 448 0,0 1 96 0,-1-2 0 16,0 1 16-16,-1-2 448 0,0 0 96 0,1 1 16 0,-3-4 0 0,2 5-384 0,2-2-80 15,-1 2-16-15,2-1 0 0,1 2-864 0,-1 1-256 0,2-2 128 0,3 2-128 0,0 0 0 16,2 0 0-16,2 2 0 0,2-2 0 0,2 0 0 0,0 1 0 0,4 2-144 0,0-3 144 16,0 0-240-16,1 0 32 0,1 0 0 0,1-3 0 0,-1 2-240 0,-1-1-64 0,-1-2 0 0,0 0 0 0,-3-2 512 0,-2-3 0 0,-1 2 0 0,-2-2 0 0,-2 3 0 15,-2-4 128-15,-2 2 0 0,-2 0-14352 0</inkml:trace>
  <inkml:trace contextRef="#ctx0" brushRef="#br0" timeOffset="2">27711 4144 4607 0,'-11'2'400'0,"5"-2"-400"0,1 0 0 0,2 0 0 0,2 0 256 16,1 0-16-16,1 0-16 0,1-2 0 0,-1 2 624 0,0-4 128 0,3 4 32 0,0-3 0 0,-2 0-240 0,3 0-32 0,-1 1-16 0,1-2 0 16,-2 3 176-16,0-2 48 0,-1 3 0 0,1 0 0 0,-1 0 16 0,1 0 16 0,-1 0 0 0,2 3 0 0,0-3-400 0,-2 1-96 0,3 2-16 15,0-2 0-15,1 1-272 0,2 1-48 0,0-2-16 0,1 1 0 0,2-2 672 0,0 0 128 0,1 0 32 0,2-2 0 0,0 1-144 0,2 1-32 235,0-3 0-235,2 2 0 0,2 1 64 0,1 0 16 15,-1 1 0-15,1 2 0 0,0 0-608 0,0 0-112 0,1 1-16 0,-1-4-128 0,-1 2 128 0,1 2-128 16,1-2 0-16,1 0 0 0,-1 0 0 0,1-2 0 0,1 0 0 0,-1 1 0 0,0 1 0 0,0-2 0 0,-1 0 0 0,1 0 0 15,0-2 144-15,1 1-144 0,-1 1 0 0,-1-2 144 0,1 0 416 0,0 0 80 0,3-2 0 0,1-1 16 0,0 1-16 0,1 1 0 0,0-1 0 16,1 2 0-16,-2-1-480 0,0 2-160 0,0-2 0 0,-1 3 0 0,-1-2 320 0,-3 1-32 0,-1 1-16 0,-1 0 0 0,0 0 288 0,0 0 48 0,-2-3 16 0,1 3 0 0,-1 0-496 0,1 0-128 0,-2 0 0 0,3 0 0 0,0-2 0 0,-1 1 0 0,4-2 0 0,-1 1 0 16,1 0 0-16,3-3 0 0,2 4 0 0,0-3 0 0,2 2 0 0,-1 2 0 0,1-3 0 0,-2 2 0 0,-4 1 0 0,1 0 0 0,2 0 0 0,-1 0 0 0,-1 1 0 0,-3-1 0 0,-2 0 0 0,-2 3 128 0,-2-3-128 15,-2 0 0-15,-1-3 0 0,-1 3 0 0,0 0 0 0,-1-1 0 0,1 1 0 0,1 0 0 0,-1 0 0 0,2 0 0 0,1 0 0 0,2 1 128 0,0 2-128 0,3-3 0 0,1 2 0 0,0 0 0 16,3 0 0-16,-1-2 0 0,2 1 0 0,-3 2 0 0,-1-1 0 0,0-2 0 0,1 2 0 0,2 0 0 0,-1-2 0 0,0 3 0 0,-2-3 0 0,0 1 0 0,0-1 0 0,-2 0 0 0,0 0 0 16,-2-1 0-16,1 1 0 0,-2-3 0 0,0 1 0 0,0 0 0 0,0 0 0 15,1 1 0-15,1-1 0 0,0 1 0 0,1 1 0 0,0-2 0 16,1 2 128-16,1 0-128 0,2 0 0 0,-4 0 128 0,2 0-128 0,2 2 0 15,0-2 0-15,1 0 0 0,2 1 0 0,-1 1 0 0,-2-1 0 16,-1 1 0-16,2-2 0 0,0 0 0 0,5 0 0 0,0 2 0 16,1-2 0-16,0 0 0 0,-3 0 0 0,-1 0 0 0,-3 0 0 15,0 0 128-15,-4-2 16 0,1 2 16 16,-2-2 0-16,-2 1 0 0,0-2 192 0,-1 3 32 16,1-4 16-16,0 2 0 0,0 2-400 15,0-3 0-15,1 2 0 0,-1 1 0 16,-1 0 0-16,2 0 0 0,1 0 0 0,1 1 0 15,1 2 0-15,1-3 0 0,-1 2 0 16,-1 2 0-16,0-4 0 0,1 3 0 16,0-2 0-16,-2 1 0 0,1-2 0 0,0 0 0 15,-2 0 0-15,-1 0 0 16,0 0 0-16,0-2 0 16,-1 1 0-16,0-1 0 15,0 1 0-15,-3-1 0 16,0 0 0-16,1 2 0 15,-3-2 0-15,0 2 0 0,-1-3 0 16,-1 2 0-16,-2 1 0 16,0 0 0-1,-2 0 0-15,0 0 0 0,-3 0 0 16,0 0 0-16,0 0-176 0,-2 0-18112 0</inkml:trace>
  <inkml:trace contextRef="#ctx0" brushRef="#br0" timeOffset="3">28907 3436 9215 0,'-8'-3'816'0,"2"0"-656"0,1 2-160 0,0-2 0 0,3 3 3072 15,1 0 576-15,-1-1 112 0,1 1 16 0,-3-2-864 0,1-2-176 0,-1-1-48 0,3-1 0 0,1 0-1472 0,2 1-320 0,3-1-48 0,0-1-16 0,1 2-656 0,1 2-176 0,-1-1 0 0,0 0 0 16,1 4 688-16,0 0 96 0,0 0 32 0,-1 4 0 0,2 0-112 16,-1 2 0-16,-1 3-16 0,0 0 0 0,1 1-240 15,-1 3-64-15,-1-1 0 0,-2 0 0 0,2 1-144 0,0 3-48 16,0 1 0 359,1 4 0-375,3-2-32 0,-3 3-16 0,0 0 0 0,1 1 0 0,-2-1-144 0,-2 0 160 0,-2 0-160 0,-1 3 160 0,-1-3-160 0,-1 1 0 0,-3-1 0 0,0-2 0 0,-3 1 224 0,1-5-32 0,0 2-16 0,-2-5 0 0,2 0-32 0,0 0 0 0,0-1 0 0,2-2 0 0,0-1-144 0,1-2 0 0,1-3 0 0,0 1 0 16,1-4 0-16,0 1 0 0,1-2 0 0,0-2 0 0,1 1 0 0,0-6 0 0,-1 2 0 0,1-2 0 0,0-3 0 0,-2-1 0 15,2 0 0-15,-1-4 0 0,1 1 0 0,1-4 0 0,1-1 0 0,0-3 0 0,1 0 0 0,0-3 0 0,2 0 0 0,0-1 0 0,0 4 0 0,1-4 0 0,2-1 0 0,0 1 0 0,0 0 0 0,-2 1 0 0,1 3 0 0,0 1 0 0,0 4 0 0,-1 1 0 0,-1 1 0 0,0 2 0 0,-1 4 0 0,0 2 0 16,-2-1 0-16,1 3 0 0,0 2 0 0,-2 1 0 0,1 4 0 0,-1 2 0 0,-2 1 0 0,1 2 0 0,0 2 0 0,0 1 0 0,0 2 0 0,0 4 0 0,1 0 0 0,0 3 0 0,2 1 0 0,-1 1 0 0,1-1 0 0,-1 4 0 0,2 2 0 0,-3 0 0 0,-1 1 0 0,-1-1 0 0,-2-1 384 0,0 0 0 0,-4-2 0 0,1 0 0 0,-2-2-192 0,-1-3-64 0,0 0 0 0,-2-2 0 0,1 1-128 15,0-1 192-15,0-2-192 0,1-2 192 0,0 0-64 0,0 1 0 0,1-1 0 0,-1 0 0 0,0 2-128 0,3-5 0 0,0-2-160 0,1 2 160 0,1-6-176 0,2 0 176 0,2-3-192 0,0-6-13824 0,4-3-2784 0</inkml:trace>
  <inkml:trace contextRef="#ctx0" brushRef="#br0" timeOffset="4">28731 2933 8287 0,'-1'-2'736'16,"1"0"-592"-16,1-1-144 0,-1 1 0 0,2 1 432 0,-1-1 48 0,1 0 16 16,2-4 0-16,1 0 768 0,1-3 144 0,3 2 48 0,-2 1 0 0,3 0 144 0,-1 3 16 0,1-1 16 15,-3 2 0-15,2 1 224 0,-3 1 64 0,0 0 0 0,-1 1 0 0,0 1-128 16,-3 0-32-16,1 0 0 0,-3 1 0 0,1 0-592 0,-2 1-112 0,0 1-32 16,-2-1 0-16,1 2-512 0,-1-2-128 0,1 4 0 0,-1-2-16 0,2 1-160 15,0 0-16-15,0 2-16 0,1-3 0 0,1 4-176 0,0-4 0 0,3 4 144 16,-2-3-144-16,1 4 256 0,0-3-32 94,0 0 0-94,-1 2 0 0,1-1 32 0,-2 1 0 15,0 0 0-15,-2-2 0 0,1 2-16 0,-2-2 0 0,0 0 0 0,0 1 0 0,1-1-48 0,-2-2-16 16,1 0 0-16,0 0 0 0,2-3-176 0,0 0 0 0,0 1 0 0,0-2 128 0,2-2-128 0,0 0 0 0,1 0 0 0,0-2 0 15,1-1 0-15,-1-1 0 0,0-1 0 0,1-2 0 0,-2 1 144 0,1-1-144 0,-1-3 160 0,0 1-160 0,0 1 0 16,-2-2 128-16,0 0-128 0,0 0 0 0,0 0 0 0,-1 1 0 0,0-1 0 0,-1 1 0 0,0 0 0 0,-1 0 0 0,2 2 0 16,0-3 0-16,1 1 0 0,-1 2 0 0,1-2 128 0,1 1-128 0,0 0 0 0,0 2 0 0,2 0 0 0,1-3 0 0,-2 2 0 0,2 1 0 15,-1-1 0-15,1 4 0 0,1-4 0 0,0 4 0 0,1-2 0 0,-1 1 0 0,1 0 0 0,1 2 0 16,0-2 0-16,0 2 0 0,1-2 0 0,0 0 0 0,1-1 0 0,-1 2 0 0,0 0 0 0,0 2 0 0,-1-2 0 0,0 3 0 0,0 0 0 16,0 0 0-16,-1 0 0 0,2 0 0 0,-2 0 0 0,0 0 0 0,0 0 0 0,0 0 0 0,1 0 0 0,-2 0 0 0,1 0 0 0,-1 0 0 0,0 0 0 0,1 3 0 0,-1-3 0 0,-2 0 0 0,2 1 0 0,0-1 0 0,0 3 0 15,-1-3 0-15,0 2 160 0,1-2 32 0,-2 4 16 0,1-4 0 0,0 2-208 0,-1 0 0 0,2 0 128 0,0-1-128 0,-1 4 0 0,1-1 0 0,-1-2 0 16,-1 5 0-16,1-1 0 0,0-1 0 0,-2 3 0 0,0 1 0 0,0 1 320 0,-1 0-48 0,1 3 0 0,-1 2 0 15,-1-2-80-15,0 3-32 0,0 2 0 0,0-2 0 16,1 3 32-16,-1-3 16 16,0 2 0-16,1-1 0 0,0-1-208 15,1-3 0-15,-1 0 0 16,1-1 0-16,1 0 0 16,-1-2 0-16,1 0 0 15,-2-1 0-15,2-1 0 0,-2 0 0 16,1-2 0-16,-2 0 0 15,2-2 0-15,-1 1 0 16,-1-1 0-16,0-4 0 16,0 1-160-16,-3-1-80 15,2-1-16-15,-3-3-13600 0,1-5-2720 0</inkml:trace>
  <inkml:trace contextRef="#ctx0" brushRef="#br0" timeOffset="5">28822 3710 14735 0,'0'-2'1312'0,"-2"1"-1056"0,2 1-256 0,0 0 0 0,0 1 784 0,-1-1 112 16,-1 0 0-16,-3 0 16 0,-2 0 240 0,-2 0 32 15,-5 0 16-15,-2-1 0 0,-1 1-144 0,-3-2-32 0,-2 0 0 16,-3 0 0-16,-2-2 128 0,-3 2 0 0,-2-2 16 0,-4-1 0 16,-2 0-64-16,-3 0-16 0,-1 2 0 0,-4-1 0 0,-3-2-576 0,0 3-128 15,6 1-32-15,-3 0 0 0,-4 4-176 47,-1-2-48-47,-1 2 0 0,2 1 0 0,5 0 64 0,0 0 0 0,3 1 0 0,1-2 0 0,3 4 160 0,3-2 32 0,4 0 16 0,2 2 0 16,2-3-192-16,1 2-32 0,3-1-16 0,5-1 0 0,3 0-160 0,5 1 0 0,4-1 0 0,5 0 0 0,2-3 0 0,5 3 0 0,5-3 0 0,5 0 0 0,5-3-272 0,5 3 64 0,8-2 16 0,6 1 0 0,5-2-96 0,7 3-16 15,7-2 0-15,6 2 0 0,1-2 64 0,5 2 16 0,1-3 0 0,-4 1 0 0,-4 1 48 0,-2-1 16 0,-3 0 0 0,-2 0 0 16,-5-2 160-16,-5-1 0 0,-4-1 0 0,-6 1 0 0,-6-1 0 0,-5 0 0 0,-6 0 0 0,-8 1 0 0,-4 1 0 0,-8 3 0 0,-6-2 0 0,-9 1 176 0,-6 1 640 0,-10 1 128 0,-9 1 16 0,-11 4 16 0,-4-2-656 0,-12 1-128 0,-10 5-16 0,-7-2-11824 0,-1 6-2368 16</inkml:trace>
  <inkml:trace contextRef="#ctx0" brushRef="#br0" timeOffset="6">20038 6189 9215 0,'-1'-9'816'0,"0"4"-656"16,1 3-160-16,1-2 0 0,0 2 1792 0,1 2 320 0,0 0 64 0,2-3 0 15,1 2-384-15,1 1-96 0,3 1-16 0,-1 2 0 0,2 3-384 16,-1 0-80-16,-1 4 0 0,1 0-16 0,0 2-144 0,1-2-32 0,1 3 0 0,0-1 0 16,2 0-704-16,1 1-128 0,2-1-48 0,0-1 0 0,3 1 832 15,-1 1 176-15,1-3 16 0,1 1 16 0,2-1-864 0,0 0-192 0,2-2-128 0,0 2 192 16,4 0 560-16,-1 2 112 0,4 1 32 0,1 3 0 0,2 2-704 0,2 2-192 0,3 2 0 0,-1 1 0 0,0 1 0 0,-1-1 0 0,1 1 0 0,-5-1 128 0,-1-1-128 0,1-3 0 0,0 3 0 15,0-5 0-15,-1 0 0 0,-1-1 144 0,-1-3-144 0,-2-2 160 0,-1 1-160 0,-1-3 0 0,-3 1-160 0,-4-1 160 0,1 0 0 0,-3-2 0 0,0-1 0 0,-5 0 0 0,-1-2 0 0,-1-2 0 0,-3-2 0 0,0 0 0 16,-1 0 0-16,-3-2 0 0,0-2 0 0,1-1 0 0,-4 1 0 0,0-6 208 0,-3 1-32 16,1-4-16-16,-3 1 176 15,-1-3 48-15,-2 1 0 16,-2-2 0-16,-2-2-384 16,-2 2 0-16,-3-3 0 0,-2-1 128 15,3 3-128-15,-3 0 0 16,-2-6 0-1,-3 2 0-15,1-2 0 0,0 2 0 16,3 1 0-16,-2-1 0 16,4 5 0-16,2 0 0 0,3 0 0 15,2 6 0-15,4-2 0 0,2 5 0 16,1 4 0-16,3 0 0 0,1 1 0 0,1 2 0 0,2 5 0 0,-1-2 0 16,2 1 0-16,-1 2 0 0,4 3 0 15,-1 2-128-15,2 4 128 16,4 1 0-16,0 3 0 15,2-1 0-15,-2-2 0 0,4 3 0 16,5-2 0-16,1 4 0 0,3-5 0 16,0 3 0-16,3-3 0 0,-1 2 0 0,2-2 0 15,-6-2 0-15,0 1 0 0,-5 1 0 0,-1 0 0 0,-3-1 0 16,0 2 0-16,-5 2 0 16,-1-3 0-16,-4 2 0 15,-2 1 0-15,-3-1 0 16,0 2 0-1,-4-1 0-15,-2 3 0 16,-2 0 0-16,-3 3 192 16,-1-3 32-16,-3-2 0 0,-2 1 0 0,0-1 32 15,-2-2 16-15,0 1 0 16,-2-3 0-16,2-2-272 0,1-2 0 16,0 0 0-16,3-5 0 0,2-4 0 15,2-6 0-15</inkml:trace>
  <inkml:trace contextRef="#ctx0" brushRef="#br0" timeOffset="7">4580 11304 44175 0,'16'1'3920'0,"8"4"-3136"0,2-2-624 0,-4 0-160 0,-5-2-192 16,1 2-64-16,6-1 0 0,20 2-16 0,24 6 272 0,17 0 0 0,8 4-128 0,-13 3 128 0,-16 1 0 0,-15 4 0 16,-16 2 0-16,-13 4 0 15,-12 3-128-15,-11 4 128 0,-11 2 0 0,-8 5 0 0,-10 2 0 0,-4 3 0 0,-4 2 0 0,2-4 0 16,1-3 160-16,2-3 96 0,4-1 0 0,7-1 16 0,6-6 240 0,5-2 64 0,9 3 0 0,8 2 0 0,9-1-576 0,13 1 0 16,10 1 0-16,11-3-144 0,10 1 144 0,6-4 0 0,6-3 0 0,2-2-128 0,0 5 128 0,-5-3 0 0,-3 6 0 0,-12 1-128 15,-9 0 128-15,-9 1 0 0,-7 7 0 0,-11 5 0 0,-11 7 0 0,-15 4-128 0,-12 6 128 0,-9-6-192 0,-10 0 192 0,-6-4 128 0,0-1-128 0,-13 5 176 16,-6 6-48-16,-4 0-128 0,-2 0 192 0,6-4-64 0,10-8 432 0,5 0 80 0,3-1 0 0,7-1 16 0,6-2-480 0,6-4-176 0,7-4 0 15,5 1 144-15,6-5-144 0,7-1-144 0</inkml:trace>
  <inkml:trace contextRef="#ctx0" brushRef="#br0" timeOffset="8">21933 7941 39615 0,'3'-3'3520'0,"1"1"-2816"15,0 2-560-15,2 2-144 0,0 0 128 0,4 2-128 0,5-2 192 0,12 2-64 0,11 5-128 0,11 0 0 16,4 4 0-16,-1 3-176 0,-4-4 176 0,-2 1 0 0,0 0 0 0,-1 3-128 0,2 0 128 0,-2 3 128 0,-3-1-128 0,-3-1 176 15,-1-4-176 1,-3 2 0-16,0-1 0 0,-2 0 0 0,-2-1 0 0,0-1-176 16,1 1 176-16,-1-2-128 0,0 0-336 0,1-1-64 0,0 0-16 0,-1-2-16544 0</inkml:trace>
  <inkml:trace contextRef="#ctx0" brushRef="#br0" timeOffset="9">21956 8330 24879 0,'-4'-2'2208'0,"1"0"-1760"0,-1 2-448 0,2 0 0 0,0 0 2416 15,2 0 400-15,2 0 64 0,0 2 32 0,3-2-1184 0,5 2-224 0,8 1-48 16,11 2-16-16,7 3-800 0,6 0-144 0,7 2-48 0,4 0 0 0,4-1-240 0,1 3-48 0,4-2-16 0,-1 4 0 0,-1 3-144 0,-3-1 0 0,-2 3 0 47,-6 0 128-47,-4 0-128 0,-3-3 0 0,-5 0 0 0,0-2-176 0,-1 0 176 0,-2 1-128 15,-1 1 128-15,-3-2-128 0,0-2-416 0,-1 1-80 0,-2-3-16 0,-2-2-11520 16,-3 0-2304-16</inkml:trace>
  <inkml:trace contextRef="#ctx0" brushRef="#br0" timeOffset="10">21663 8569 40543 0,'-1'-3'3600'0,"1"0"-2880"0,0 3-576 16,2 0-144-16,1 3 128 0,2-3 0 0,3 1 0 0,6 1 0 0,8 2-128 0,9 1 0 0,10 5 0 15,7 2 0-15,8 1 0 0,8 3 0 0,9 0 0 0,5 2 0 0,2 2 0 0,2 2 160 0,0 1-32 16,-4-2-128-16,-3 1 224 0,-7 0-64 0,-5 1-16 0,-7-4 0 0,-4 2-304 0,-8-5-64 0,-3 0-16 16,-5-3-18128-16</inkml:trace>
  <inkml:trace contextRef="#ctx0" brushRef="#br0" timeOffset="11">21342 8935 24879 0,'-10'0'2208'0,"1"2"-1760"0,3 0-448 0,2-2 0 0,2 3 1120 0,-2 0 144 0,-5-1 16 0,-3 3 16 0,-2 1-1040 15,1 0-256-15,5 0 0 0,10-1 0 0,6 1 672 0,13 0 128 0,14 3 32 0,14 3 0 0,18 1 1264 0,22 3 256 0,24 6 48 0,23 3 16 0,21 5-1472 0,7 0-304 16,3-4-48-16,-1 3-16 0,-4-2-576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5T13:43:40.64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23462 607 15023 0,'0'0'656'0,"0"0"160"0,-5-13-656 0,1 2-160 16,3 0 0-16,-2 4 0 0,1-2 1792 0,2 9 320 0,-2-11 64 0,2 5 0 16,0-3-464-16,-2 1-112 0,4 0 0 0,0-2-16 15,-1 2-480-15,-1 0-80 0,0 8-32 0,0 0 0 16,0 0-192-16,0 0-32 0,0 0-16 0,0 0 0 15,0 0-432-15,0 0-64 0,0 0-32 0,1 23 0 16,-1-4 160-16,-1 1 16 0,1 2 16 0,4 3 0 16,-2-1-160-16,1 2-16 0,-2 1-16 0,3-2 0 15,-2 1 96-15,3 1 32 0,0 2 0 0,1-3 0 16,0 0 32-16,2 1 0 0,-1 5 0 0,2 1 0 16,-2-2-64-16,0 8-16 0,0 3 0 0,-1 5 0 15,1 4-64-15,-2 5-16 0,-2 4 0 0,0 2 0 16,-1-4-224-16,-1-4 144 0,1-6-144 0,-2-1 128 15,1-3 112-15,-2-3 16 0,-1-2 0 0,-1 3 0 0,0 3 48 16,0 3 16-16,-2 2 0 0,2 3 0 0,-1 3-128 0,1 3 0 16,-2-2-16-16,2-4 0 0,1-4-32 0,-1-1 0 15,-1-1 0-15,2 1 0 0,-3-5-144 0,0 4 128 16,0 3-128-16,0 2 128 0,0-1 32 0,4 3 0 16,-2 3 0-16,3 1 0 0,0-3 48 0,0-4 16 15,-2-11 0-15,1-3 0 0,1-5-224 0,-4-1 0 16,0 0 0-16,2-3 0 0,-2-2 160 0,1 1-16 15,0 1 0-15,-1 3 0 0,2 1 64 0,-2 4 16 16,0-2 0-16,2 5 0 0,-2 2-224 0,3-1 144 16,-4 0-144-16,0 0 128 0,-2-7-128 0,1 0 0 15,0-2 0-15,2-4 128 0,-1-1-128 0,2 1 0 16,0-2 0-16,-1-1 0 0,2 2 144 0,-1-1-144 16,1 0 160-16,-1 3-160 0,-2 2 144 0,3 0-144 0,-2 1 128 0,3-1-128 15,0 0 176-15,-2 1-48 0,2-3-128 0,0 0 192 16,-3-2-192-16,3-4 176 0,-2 2-176 0,3-7 160 15,-2-1-160-15,1-1 0 0,-2-1 144 0,2 0-144 16,0-2 0-16,2-2 144 0,-1-10-144 0,0 11 0 16,-1-1 128-16,1 0-128 0,-3-2 0 0,3-8 0 15,0 0 0-15,-1 10 0 0,0-1 0 0,1-9 0 16,0 0 128-16,0 0-128 0,-3 13 0 0,3-13 0 16,0 0 0-16,-2 12 0 0,2-12 0 0,-4 11 0 15,4-11 128-15,0 0-128 0,-5 10 0 0,5-10 0 16,0 0 0-16,0 0 0 0,0 0 0 0,0 0 0 15,0 0 128-15,0 0-128 0,0 0 0 0,0 0 0 16,0 0 128-16,0 0-128 0,0 0 0 0,0 0 0 0,0 0 128 0,0 0-128 16,0 0 0-16,0 0 0 0,0 0 0 0,0 0 0 15,15-2 0-15,-15 2 0 0,0 0 0 0,16-3 0 16,-16 3 0-16,17 0 0 0,-2 2 0 0,0-2 0 16,0 0 0-16,-1 1 0 0,2 1 0 0,3 1 0 15,-1 1 0-15,6-3 0 0,-2-2 0 0,1 1 0 16,-2 1 0-16,1-1 0 0,3 4 0 0,2-4 0 15,3 0 0-15,-2 0 0 0,-2 0 0 0,-1 1 0 16,3-2 0-16,-3-3 0 0,1-1 0 0,1 0 0 16,5-3 0-16,0 1 0 0,4 1 0 0,5 1 0 15,2 0 0-15,5 4 0 0,5-2 0 0,1 6 0 16,-5 0 0-16,-1 0 0 0,-5 1 0 0,-1-3 0 16,-1-1 0-16,-6 2 0 0,-3-4 0 0,1-1 0 15,-1 0 0-15,4-1 0 0,3 0 0 0,5 0 0 0,2 3 0 0,8 1 0 16,7-4 0-16,-2 3 0 0,2-3 0 0,-7 4 0 15,-7-4 0-15,-2-1 0 0,-4-2 0 0,0-3 0 16,-5 0 0-16,2 2 0 0,3-1 0 0,0 3 0 16,4 0 0-16,4 1 0 0,4 1 0 0,-1 3 0 15,-2 2 0-15,-2-1 0 0,-2 0 0 0,-5 1 0 16,0 2 0-16,0-1 0 0,-7-2 0 0,2 0 0 16,1 0 0-16,3 0 0 0,2-1 0 0,7 2 0 15,4 3 0-15,3 1 0 0,-1-3 0 0,0 2 0 16,-3-3 0-16,-4 2 0 0,-5-2 0 0,-6 3 0 15,-4-4 0-15,0 0 0 0,-2 0 0 0,0-8 0 16,-2-8 0-16,4 4 0 0,1 5 0 0,3 4 0 16,0-2 0-16,5 2 0 0,1 3 0 0,0 3 0 15,0-2 0-15,-1 3 0 0,-4-1 0 0,1 2 0 0,-2-5 0 0,-1 0 0 16,0 0 0-16,-3 0 0 0,-4 0 0 0,2 0 0 16,1 0 0-16,-1-3 0 0,0 1 0 0,1 0 0 15,2 1 0-15,-1-3 0 0,2 3 0 0,-2 1 0 16,1-1 0-16,0 1 0 0,-5 1 128 15,2 0-128-15,1 3 0 0,-5-3 0 0,-1-1 0 0,0 0 0 16,-2-1 0-16,1 2 0 0,1 3 0 0,0 1 0 16,-1 0 0-16,1 1 0 0,1 0 0 0,3 4 0 15,1-1 0-15,1-2 0 0,2-3 0 0,1 2 0 16,-2 2 0-16,3-1 0 0,-1-1 0 0,2 0 0 16,-2 3 0-16,-1-4 0 0,-2 1 0 0,-1-1 0 15,0-2 0-15,-2 2 0 0,1-1 0 0,-3-2 0 0,-1-2 0 0,-2 0 0 16,-2 0 0-16,-1-1 0 0,0-3 128 0,-1 2-128 15,0-2 0-15,-1 3 0 0,2-3 0 0,1 1 0 16,2 0 128-16,2-4-128 0,3 6 0 0,-1-4 0 16,3 3 0-16,0 2 0 0,0 0 0 0,2 0 0 15,-1 0 0-15,0 2 0 0,-1-1 0 0,2 6 0 16,-1 4 0-16,2 0 0 0,-3-4 0 0,-4-2 0 16,-1 0 0-16,-1-1 0 0,-6 0 0 0,2 0 0 15,-1-2 0-15,1 3 0 0,-3-5 0 0,2 1 0 16,-2-1 0-16,0 3 0 0,0-2 0 0,-1-1 0 15,4-1 0-15,-1 1 0 0,0 1 0 0,1-1 0 16,0 0 0-16,0 0 0 0,-2 0 0 0,1 0 0 16,1 1 0-16,0 2 0 0,0-2 0 0,1 3 0 0,-4-3 0 15,2-1 0-15,0 1 0 0,1-1 0 0,-2 1 0 16,1 2 0-16,-2-2 0 0,2 0 0 0,-2-1 0 0,0 0 0 16,-2 0 0-16,1 0 0 0,-3 0 0 0,0 0 0 15,1 0 0-15,0 0 0 0,-3-1 128 0,3 1-128 16,0-4 0-16,-1 2 0 0,0-2 0 0,0 2 0 15,0-2 0-15,1-1 0 0,0-1 128 0,1 0-128 16,-1-1 0-16,-3 2 0 0,1-3 144 0,1 3-144 16,-3 0 0-16,0 0 144 0,-1-1-144 0,-10 6 0 15,12-8 0-15,-2 3 0 0,-10 5 0 0,11-7 0 16,-1 3 128-16,0-3-128 0,-2 0 0 0,2 1 0 16,-10 6 0-16,10-10 0 0,0 3 0 0,0-2 0 15,-3-1 128-15,3 0-128 0,0 1 0 0,-3-3 0 0,1-2 0 0,-1-1 0 16,3 3 0-16,-5-12 192 0,-5-4-192 15,4-5 192-15,0-4-192 0,-1-1 160 0,-3-8-160 0,0 2 160 16,-1-2-160-16,-1 4 0 0,0 2 144 0,0-2-144 16,-2 0 0-16,0-3 0 0,2-5 0 0,-3-3 0 15,-1-7 0-15,1 2 0 0,0 3 0 0,2 1 0 16,6 6 0-16,-6 1 0 0,2 3 0 0,1 2 0 16,1 0 0-16,-1-2 0 0,-2-3 0 0,1 0 0 15,-2-3 0-15,2-7 0 0,-3-3 0 0,2-3 0 16,-6-2 0-16,5 1 0 0,-5-1 0 0,2 2 0 15,-2 0 0-15,0-5 0 0,0-4 0 0,1-1 0 16,1-2 0-16,1 0 0 0,-2 5 0 0,1 5 0 16,1 4 0-16,1 8 0 0,2 7 0 0,-1 1-128 15,2 3 128-15,0 4 0 0,-1-2-144 0,2 4 144 0,0 3 0 0,0 1-144 16,-2 2 144-16,1 1 0 0,0-6 0 0,-2 7-128 16,-2-3 128-16,3 5 0 0,-3-3 0 0,-1 3 0 15,-2 0 0-15,1-2 0 0,-2 4 0 0,3-1 0 16,-2-4 0-16,1 6 0 0,1-2 0 0,-1-3 0 15,1 2 0-15,0 0 0 0,-1 1 0 0,2 2 0 16,1-5 0-16,-1 2 0 0,0-1 0 0,0 3 0 16,1-1 0-16,2 4 0 0,-2 1-128 0,0 2 128 15,2-5 0-15,-2 2 0 0,-1 5 0 0,0 1-128 16,0 1 128-16,3 1 0 0,-3-1 0 0,1 3 0 16,1 0-128-16,0 1 128 0,-1 2 0 0,2 0 0 15,-2-2 0-15,4 10 0 0,0 0 0 0,-1-10 0 16,-1 1 0-16,0 0 0 0,2 9 0 0,0-10 0 0,0-1 0 0,0 1 0 15,-1 2 0-15,1-2 0 0,1 1 0 0,-1-2 0 16,-1 1 0-16,1 0 0 0,0 10 0 0,3-14 0 16,-3 0 0-16,0 3 0 0,0 0 0 0,0 11 0 15,-2-15 0-15,1 4-128 0,1 11 128 0,-4-11 0 16,4 11 0-16,-4-10 0 0,4 10 0 0,-5-13 0 16,5 13 0-16,-4-11 0 0,4 11 0 0,0 0 0 15,-5-11 0-15,5 11 0 0,0 0 0 0,-6-9 0 16,6 9 0-16,0 0 0 0,0 0 0 0,-8-8 0 15,8 8 0-15,-9-7-128 0,9 7 128 0,0 0 0 16,-14-2 0-16,3 2 0 0,11 0 0 0,-12-4 0 16,-2 4 0-16,3 0 0 0,-2-1 0 0,0 1 0 15,1 1 0-15,1 3 0 0,0-3 128 0,-3-1-128 0,2 0 0 16,-2 1 0-16,1-1-128 0,-2 3 128 0,-1-1 0 0,-4-2 0 16,-3 2 0-16,-3-2 0 0,-2 0 0 0,-5 2 0 15,-3-1 0-15,-1 3 0 0,-4-1 0 0,0 2 0 16,-4 0 0-16,0 3 0 0,-1 0 0 0,2 0 0 15,-2 0 0-15,1 1 0 0,-1-3 0 0,-3 0 0 16,0-2 0-16,-7 1 144 0,-4-4-144 0,-1 3 0 16,-2-1 0-16,3 5 0 0,2 3 0 0,2-1 0 15,5-3 0-15,-1 2 0 0,1-6 0 0,-4 2 0 16,-5-5 0-16,-2 0 0 0,0 0 0 0,0 2 0 16,-2 1 0-16,5 2 0 0,2-2 0 0,2 4 0 15,0-1 0-15,2 0 0 0,-1-1 0 0,-3 0 0 16,-5-1 0-16,1-2 0 0,-2 3 0 0,3 1 0 0,0 2 0 15,6-1 0-15,3-2 0 0,2 1 0 0,1 2 0 0,1-2 0 16,3-1 0-16,-3 0 0 0,-2-3 0 0,-2 3 0 16,2 2 0-16,0-1 0 0,2 1 0 0,0 1 0 15,2 1 0-15,-1-5 0 0,2 3 0 0,3-2 0 16,2-3 0-16,-1 2 0 0,1-3 0 0,2 2 0 16,-1-1 0-16,-1-2 0 0,-3 0 0 0,1 0 0 15,2-2 0-15,-1-2 0 0,1-1 0 0,0 0 0 16,-1-1 0-16,6 1 0 0,1-1 0 0,2 2 0 15,-1-2 0-15,1 1 0 0,1 0 128 0,1 0-128 16,1 0 0-16,-2 2 0 0,1-1 0 0,0 2 0 16,-3-2 0-16,0 3 0 0,-3-3 0 0,-2 3 0 15,0 1 0-15,-3 0 0 0,1 0 0 0,1 0 0 16,1-4 0-16,1 4 0 0,0-1 0 0,2 0 0 16,2-2 0-16,-1 1 0 0,1-1 0 0,1 3 0 0,0 0 0 0,2 0 0 15,-1-1 0-15,2 1 0 0,-2 0 0 0,-2 1 0 16,-6 4 0-16,1 0 0 0,-1 2 0 0,-1 1 0 15,-3 3 0-15,1-1 0 0,1 5 0 0,3-4 0 16,-3 1 0-16,6-2 0 0,2 1 0 0,1-1 0 16,-1 1 0-16,1-1 0 0,2-3 0 0,2 2 0 15,-1-3 0-15,-2 2 0 0,-2-6 0 0,1 1 0 16,2-2 0-16,-2-1 0 0,-2-3 0 0,-2 0 0 16,1-2 0-16,3 2 0 0,3-3 0 0,2 1 0 15,0 0 0-15,1 0 0 0,2-1 0 0,2 1 0 16,3 0 128-16,-1 0-128 0,2 1 0 0,-2-2 0 15,2 1 0-15,0 3 128 0,1-1-128 0,-1 1 0 0,-2-1 0 0,3 2 0 16,0 1 0-16,2 0 0 0,-1 0 0 0,2 1 0 16,0 2 0-16,1-1 0 0,-2-2 0 15,3 4 0-15,-2-3 0 0,0 3 0 0,-2-3 0 0,2 3 0 16,1-2 0-16,-2-2 0 0,-1 3 0 0,2-2 0 16,-2 0 0-16,1 3 0 0,2-3 0 0,-1 3 0 15,0-2 0-15,0 1 0 0,-2 2 0 0,3 1 0 16,-2-1 0-16,3 0 0 0,1 1-160 0,10-6 160 31,0 0-1840-31,-5 10-272 0,5-10-48 0,5 14-12080 0,4 2-2416 0</inkml:trace>
  <inkml:trace contextRef="#ctx0" brushRef="#br0" timeOffset="1">24606 3182 13823 0,'0'0'608'0,"0"0"128"0,0 0-592 0,0 0-144 0,0 0 0 0,0 0 0 16,0 0 1392-16,3-2 240 0,-1-3 48 0,3 1 16 15,-1-1-368-15,-4 5-80 0,5-5-16 0,-3 3 0 16,3-4-448-16,-5 6-80 0,0 0-32 0,4-8 0 16,-4 8-240-16,0 0-48 0,1-6-16 0,-1 6 0 15,0 0 80-15,0 0 32 0,0 0 0 0,-6-8 0 16,6 8 144-16,-9-7 16 0,9 7 16 0,-12-6 0 16,2-2-160-16,10 8-48 0,-15-5 0 0,3 0 0 15,1 2 32-15,-1-2 0 0,12 5 0 0,-15-5 0 0,-1 2-96 0,4 2-32 16,12 1 0-16,-15-3 0 15,-1 3-32-15,0 0-16 0,-1 0 0 0,3 0 0 0,1 3-48 0,-2-1-16 16,-1 2 0-16,0-3 0 0,0 3-112 0,1 1 0 16,-1-2-128-16,1 3 192 0,-1 1-192 0,-1 1 0 15,3 0 128-15,1 4-128 0,-1-1 0 0,3-1 0 16,3-4 0-16,-2 4 0 0,-2 1 192 0,2 1-64 16,2 2-128-16,3 1 192 0,4 5-48 0,-1 0-16 15,0 0 0-15,1-2 0 0,-1 3 64 0,2 4 0 16,-1-2 0-16,-1-1 0 0,0-2-48 0,-1-9 0 15,3-11 0-15,0 0 0 0,-7 19-144 0,2-3 160 16,0 0-160-16,4-2 160 0,0 1-160 0,1 0 0 16,1 0 144-16,0-2-144 0,3 2 224 0,-1 0-32 0,0-1 0 15,1-1 0-15,-4-13 0 0,6 17-16 0,1-5 0 0,1-1 0 16,-8-11 0-16,9 14 0 0,-9-14 0 0,14 12 0 16,-14-12 0-16,15 11 0 0,-3-2 0 0,0-4 0 15,-12-5-176-15,15 8 192 0,-1-1-192 0,3-1 192 16,8-1-192-16,-2-2 160 0,-5 0-160 0,-5-3 160 15,-13 0-160-15,0 0 0 0,0 0 0 0,17 0 128 16,-2-3-128-16,1 3 128 0,-16 0-128 0,16-2 128 16,-16 2-128-16,17 0 0 0,-5 0 0 0,-12 0 0 15,16-1 0-15,-1 1 128 0,0 0-128 0,-3 0 0 16,-12 0 0-16,15-3 128 0,-4-2-128 0,2 2 0 16,-1-2 128-16,0 0-128 0,-12 5 0 0,12-9 128 15,-1 3-128-15,0 0 0 0,-11 6 144 0,14-9-144 16,-14 9 0-16,11-7 144 0,-11 7-144 0,8-10 0 0,-1-1 192 0,-1 1-192 15,1 0 192-15,-7 10-192 0,0 0 160 0,6-13-160 16,-6 13 128-16,5-15-128 0,-2 1 144 0,2 1-144 16,-5 13 160-16,5-14-160 0,-2 3 128 0,-3 11-128 15,2-12 0-15,-2 12 0 0,2-15 128 0,-2 15-128 16,-2-13 0-16,2 13 0 0,0 0 0 0,0 0 0 16,0 0 0-16,0 0 0 0,0 0 0 0,0 0 0 15,0 0 0-15,0 0 0 0,-7-9 0 0,7 9 0 16,0 0 0-16,0 0 0 0,-8-9 0 0,8 9 0 15,0 0 0-15,0 0 0 0,-11-6 0 0,11 6 0 16,0 0 0-16,-11-3 0 0,11 3 0 0,-14-2 0 16,3 2 0-16,11 0 0 0,-12 0 0 0,-1 0 0 0,13 0 0 0,-11 2 0 15,11-2 0-15,-12 1 0 0,1 1 0 0,11-2 0 16,-14 3 0-16,3 0 0 0,11-3 0 0,-12 2 0 16,12-2 0-16,0 0 0 0,-12 2 0 0,1 3 0 15,11-5 0-15,-13 0 0 0,2 0 0 0,11 0 0 16,-11 0 0-16,11 0 128 0,-12-4-128 0,0 3 0 15,12 1 0-15,-12 0 0 0,1 0 0 0,11 0 0 16,-11-4 0-16,11 4 0 0,-12-3 0 0,12 3 0 16,0 0 0-16,-12 0 0 0,12 0 0 0,0 0 0 15,0 0 0-15,0 0 0 0,-9-5 0 0,9 5 0 16,0 0 0-16,0 0 0 0,0 0 0 0,0 0 0 16,0 0 0-16,0-13 0 0,4 0 0 0,-4 13 0 15,5-11 0-15,0 2 128 0,2-2-128 0,-7 11 0 16,7-12 0-16,0 1 0 0,-3-3 0 0,3 3 0 15,0 3 0-15,-1-3 0 0,-1-1 0 0,1 4 0 0,0-5 0 0,-1 4 0 16,3-4 0-16,-2 2 0 0,0-1 0 16,1-3 0-16,2 0 0 0,0 4 0 0,-3-3 0 0,0 2 0 15,1 3 0-15,-3-1 0 0,1-5 0 0,0 4 0 16,0 0 0-16,0 2 0 0,-2 2 0 0,-3 7 0 16,0 0 0-16,7-10 0 0,-7 10 0 0,0 0 0 15,8-9 0-15,-8 9 0 0,10-6-176 0,-10 6-128 16,16 0-16-16,0 3-16 15,1 2-2352-15,3 3-448 0,0 2-112 0</inkml:trace>
  <inkml:trace contextRef="#ctx0" brushRef="#br0" timeOffset="2">29290 3502 4607 0,'0'0'400'0,"0"0"-400"16,0 0 0-16,0 0 0 0,0 0 1632 0,0 0 240 15,0 0 48-15,0 0 16 0,0 0-864 0,0 0-176 16,0 0-48-16,0 0 0 0,6-10 144 0,-1 1 32 16,0 0 0-16,-5 9 0 0,5-11 304 0,-4 6 64 15,2-2 16-15,-2-3 0 0,0 1-80 0,2-2-16 16,-3-6 0-16,-3 2 0 0,3 2-208 0,-1-3-32 15,-3 1-16-15,2 5 0 0,-2 4-304 0,2 1-64 0,-3 1-16 0,-3 3 0 16,1-3-224-16,-3 3-64 16,0 0 0-16,0 1 0 0,-1 1-80 0,1 0-32 0,-1 4 0 0,-3 0 0 15,0 1-16-15,3 3-16 0,1-6 0 0,0 5 0 16,1 2-112-16,2 0-128 0,7-10 176 0,-6 16-176 16,1-2 128-16,0 0-128 0,2 1 0 0,1-3 0 15,1 1 0-15,1 0 0 0,0 0 0 0,1 0 0 16,-1-13 128-16,4 14-128 0,-3-2 0 0,3 1 0 15,-1-1 128-15,-3-12-128 0,0 0 192 0,9 14-192 16,-2-3 176-16,-7-11-176 0,13 10 160 0,-2-4-160 16,-11-6 192-16,14 5-48 0,-1-3-16 0,-13-2 0 15,14 0 32-15,-14 0 0 0,14-5 0 0,-1 0 0 16,-13 5-16-16,12-4 0 0,-12 4 0 0,10-9 0 16,-10 9 32-16,9-11 0 0,-2 1 0 0,-7 10 0 0,5-11-32 0,0 1 0 15,-5 10 0-15,2-13 0 16,1 0-144-16,-3 3 160 0,0 10-160 0,-3-14 160 0,-2 0-160 0,4 5 0 15,-3-5 144-15,2 5-144 0,2 9 0 0,-4-10 144 16,1 2-144-16,0-1 0 0,3 9 160 0,0 0-160 16,-4-8 128-16,4 8-128 0,0 0 128 0,0 0-128 15,0 0 128-15,0 0-128 0,0 0 0 0,0 0 0 16,-9 9 0-16,2 2 0 0,1 3 0 0,1-3 0 16,0 2 0-16,0-1 0 0,2 0 0 0,-2 1 0 15,0-3 0-15,0 1 0 0,0-1 0 0,5-10 0 16,-7 10 0-16,-1 2 0 0,2-2 0 0,6-10 0 15,0 0 0-15,-5 10 0 0,5-10 0 0,0 0 0 16,0 0 0-16,0 0 0 0,0 0 0 0,0 0 0 0,0 0 128 0,0 0-128 16,0 0 0-16,0 0 0 0,14 1 0 0,-14-1 0 15,15-2 0-15,-3-3 128 0,-12 5-128 0,13-5 0 16,-3-4 0-16,-2-2 128 0,0 1-128 0,-8 10 0 16,0 0 128-16,8-11-128 0,0-1 0 0,-4 0 128 15,-2 2-128-15,-2 10 0 0,4-12 0 0,0 2 0 16,-4 10 0-16,-3-10 128 0,2-4-128 0,1 14 0 15,-4-7 0-15,4 7 0 0,-4-10 0 0,4 10 0 16,-3-10 0-16,3 10 0 0,0 0 0 0,0 0 0 16,-7-7 0-16,7 7 0 0,0 0 0 0,0 0 0 15,0 0 0-15,0 0 0 0,0 0 0 0,0 0 0 16,0 0-160-16,-9 7 160 0,9-7 0 0,-9 14-144 16,3-2 144-16,1 3 0 0,5-15 0 0,-7 13 0 15,1 1 0-15,1 1-128 0,2-3 128 0,0-3 0 16,3-9 0-16,-5 10 0 0,5-10 0 0,0 0 0 0,0 0 0 0,0 0 0 15,0 12 0-15,0-12 0 0,0 0 0 0,0 0 0 16,0 0 0-16,0 0 0 0,0 0 0 0,0 0 0 16,0 0 0-16,0 0 0 0,0 0 0 0,12 1 0 15,-12-1 0-15,0 0 0 0,0 0 0 0,0 0 0 16,10-9 0-16,-10 9 128 0,0 0-128 0,0 0 0 16,7-11 0-16,-7 11 128 0,0 0-128 0,5-11 144 15,-5 11-144-15,2-13 160 0,-2 2-160 0,0 11 0 16,-4-11 0-16,4 11-176 0,0 0 176 0,-5-9 0 15,5 9 0-15,0 0 0 0,-5-10 0 0,5 10 0 16,0 0 0-16,0 0 0 0,0 0 0 0,0 0-128 16,-6-7 128-16,6 7 0 0,0 0-144 0,0 0 144 0,0 0-160 0,0 0 160 31,0 0-1376-31,0 0-176 0,0 0-48 0,-5-14-15712 0</inkml:trace>
  <inkml:trace contextRef="#ctx0" brushRef="#br0" timeOffset="3">24867 3478 4607 0,'0'0'400'0,"0"0"-400"0,0 0 0 0,0 0 0 16,0 0 2064-16,0 0 336 0,0 0 64 0,0 0 16 15,0 0-1264-15,0 0-240 0,0 0-48 0,0 0-16 16,0 0-80-16,14 1-32 0,-14-1 0 0,14-1 0 15,-1 1-144-15,0 0-16 0,2-2-16 0,1 5 0 16,0 4-176-16,1-1-48 0,2-6 0 0,0 4 0 16,4 2-96-16,-2 0-32 0,-2-2 0 0,0-6 0 15,-6-7 144-15,4 0 32 0,-1 5 0 0,0-3 0 0,0 0-16 0,-1 1 0 16,0-4 0-16,0 4 0 0,-3 1 16 0,3 0 0 16,1-1 0-16,2-3 0 0,0-1-32 0,0 4 0 15,-1 0 0-15,4 2 0 0,0 2-96 0,2-3 0 16,0 5-16-16,0-4 0 0,-1 1-176 0,-1 1-128 15,-1 1 192-15,1-1-192 0,2-1 160 0,-1 1-160 16,3 1 128-16,-1-1-128 0,0 1 192 0,0-1-32 16,0 2-16-16,-2 0 0 0,0-2 80 0,3 1 16 15,1-1 0-15,-2 0 0 0,-3 2-48 0,0 0-16 16,-1-3 0-16,1 2 0 0,2-3-16 0,-2 4 0 16,0-5 0-16,1 4 0 0,1-1-16 0,1-1 0 0,0 1 0 15,2 0 0-15,0 1-144 0,0-3 160 16,1-1-160-16,-1 4 160 0,0 0 96 0,1-1 32 0,3 2 0 0,3 0 0 15,0 2-288-15,-3 0 0 0,-1 2 0 0,0 1 0 16,1-4 0-16,-3 6 0 0,-1-4 0 0,0 4 0 16,-2-1 0-16,1-2 0 0,-2-1 0 0,1 2 0 15,-3 1 0-15,2-1 0 0,0-2 0 0,2 2 0 16,-1 1 0-16,1 3 0 0,-3-9 0 0,3 0 0 16,1 4 128-16,-2-3-128 0,-1-1 0 0,1-1 0 15,3-2 0-15,3 2 128 0,-3-5-128 0,1 1 0 16,-2 0 128-16,1-2-128 0,0-1 0 0,0 3 0 15,-5 0 128-15,-1 2-128 0,-1 1 0 0,0 2 0 16,-3-4 128-16,1 2-128 0,-2 2 144 0,0 2-144 16,-1-2 128-16,1 4-128 0,0-2 0 0,2 0 144 15,-2-1-144-15,1-1 0 0,-1 0 0 0,0 4 0 16,2-1 0-16,-1-2 0 0,2-2 0 0,0-1 0 16,2 1 144-16,0-1-144 0,-1 0 160 0,2 1-160 0,3-3 224 0,0 0-48 15,0 0-16-15,-1-1 0 0,0 2-160 0,2 0 0 16,-3-1 144-16,0 3-144 0,0 1 0 0,-2 0 0 15,-3-4 0-15,2 4 0 0,-2 0 0 0,0 0 0 16,-2 0 0-16,1 4 0 0,-4-3 128 0,5 1-128 16,-5-2 128-16,2 2-128 0,0 1 0 0,-1-3 0 15,1 0 0-15,1 0-128 0,0 0 128 0,3 0 0 16,-6 0 0-16,4 0 0 0,-1 0 0 0,0 0 0 16,0 0 0-16,1 0 0 0,-3 0 0 0,2 0 0 15,0-3 0-15,-1 3 0 0,-1 0 0 0,0 0 0 16,1 0 0-16,1 0 128 0,4 0-128 0,-4 3 0 15,0-1 0-15,0-1 0 0,-2-1 0 0,1 0 0 0,0 0 0 0,0 2 0 16,-3 1 0-16,3-1 0 0,0 0 0 0,-2-2 0 16,1-2 0-16,-1 0 0 0,0 2 0 0,0-3 0 15,-2 0 0-15,3 1 128 0,-14 2-128 0,13 0 0 16,-13 0 0-16,15-3 0 0,-2-1 0 0,-13 4 0 16,14-1 160-16,-14 1-32 0,15 0-128 0,-15 0 192 15,15-5-64-15,-3 5-128 0,-12 0 176 0,12 0-176 16,-12 0 128-16,14 0-128 0,-3 0 0 0,-11 0 0 15,12 5 0-15,2-4 0 0,-2 1 0 0,2 0 0 16,-14-2 0-16,14 3 0 0,-14-3 0 0,15 3 0 16,0-1 0-16,-15-2 0 0,13 3 0 0,-13-3 0 15,15 2 0-15,-15-2 0 0,15 3 128 0,-15-3-128 16,12 7 0-16,-12-7 128 0,14 6-128 0,-14-6 0 0,13 5 128 0,-13-5-128 16,0 0 0-16,11 6 0 0,-11-6 0 0,0 0 0 15,0 0 0-15,11 9 0 0,-11-9 144 0,0 0-144 16,10 5 0-16,-10-5 144 0,0 0 32 0,0 0 0 15,11 2 0-15,-11-2 0 0,0 0-48 0,0 0-128 16,12 4 192-16,-12-4-64 0,0 0-128 0,0 0 128 16,12 5-128-16,-12-5 128 0,0 0-128 0,12-4 0 15,-12 4 0-15,0 0 128 0,0 0-128 0,0 0 0 16,0 0 0-16,11 4 0 0,-11-4 0 0,0 0 128 16,0 0-128-16,0 0 0 0,11 0 0 0,-11 0 0 15,0 0 0-15,0 0 0 0,0 0 0 0,0 0 0 0,0 0 0 0,0 0 0 16,0 0 0-16,0 0 0 0,0 0 128 0,0 0-128 15,0 0 0-15,0 0 0 0,4-15 144 0,-4 15-144 16,-4-10 144-16,4 10-144 0,-6-11 192 0,1 1-192 16,0 2 192-16,-1 0-64 0,0-4 0 0,0 5-128 15,-2-2 224-15,2 3-64 0,0-3-16 0,-2 3 0 16,0-4-16-16,-1 4 0 0,1-1 0 0,0 0 0 16,0 0 16-16,0 2 0 0,-1 0 0 0,0 2 0 15,9 3-144-15,-11-3 0 0,0-2 0 0,1 2-176 16,0 0 176-16,10 3 0 0,-11-5 128 0,11 5-128 15,-11-3 0-15,11 3 0 0,-12-2 0 0,12 2-128 16,0 0 128-16,0 0 0 0,-11 3 0 0,11-3 0 16,0 0 0-16,0 0 0 0,0 0 0 0,0 0 0 15,0 0 0-15,0 0 0 0,0 0 0 0,5 15 0 16,1-4 0-16,-6-11 0 0,13 8 0 0,0 1 0 0,0-3 0 0,-1 0 0 16,6-1 0-16,-5 1 0 0,2 3 0 15,0-4 0-15,-1 0 0 0,1 0 0 0,-1 0 0 0,-2-1 0 16,-12-4 0-16,15 7 0 0,-4-5 0 0,-11-2 0 15,11 5 0-15,-11-5 0 0,11 7 0 0,-11-7 0 16,0 0 0-16,9 10 0 0,-9-10 0 0,0 0 0 16,0 0 0-16,0 0 0 0,6 11 0 0,-6-11 0 15,0 0 0-15,0 13 0 0,0-13 0 0,-1 12 0 16,1-12 0-16,-5 10 0 0,-2 0 0 0,7-10 0 16,0 0 0-16,-12 6-128 0,6 0 128 0,-1 4 0 15,-1 1-144-15,2-3 144 0,0 0 0 0,-3 0 0 16,2 0 0-16,-2 1 0 0,2 0 0 0,-3 4 0 0,0 6 0 15,-1 0 0-15,-1-2 0 0,0 3 0 16,-3-4 0-16,1 0 0 16,1 1-960-16,-4-3-160 0,-1 0-32 0,0 1-16 15,1-3-2160-15,-2 1-416 0</inkml:trace>
  <inkml:trace contextRef="#ctx0" brushRef="#br0" timeOffset="4">26777 4423 3679 0,'0'0'320'0,"0"0"-320"0,0 0 0 0,0 0 0 0,0 0 2016 0,0 0 336 15,0 0 64-15,0 0 16 0,6-11-1296 0,-6 11-256 16,0 0-48-16,8-14-16 0,-8 14 96 0,8-12 32 16,-8 12 0-16,0 0 0 0,10-12 48 0,-10 12 16 15,9-8 0-15,-9 8 0 0,0 0 240 0,0 0 48 16,0 0 16-16,0 0 0 0,7-8-112 0,-7 8-32 16,0 0 0-16,0 0 0 0,0 0-528 0,0 0-128 15,0 0 0-15,-10 3-16 0,0 3-240 0,1 1-64 16,-2 1 0-16,1 3 0 0,-1 3-48 0,-1-2-16 15,-1 4 0-15,1 0 0 0,-2 6 192 0,2 2 16 16,-4 0 16-16,1 6 0 0,-1-2-144 0,1 4-16 16,0-1-16-16,2 1 0 0,-2 1-176 0,2 0 0 15,-1-1 144-15,2 3-144 0,-2-13 0 0,1 1 0 0,-1-5 0 0,2-2 128 16,4-2-128-16,1 1 192 0,1 1-64 0,2 0 0 16,3-4-128-16,0-2 176 0,1-10-176 0,0 0 192 15,0 0-192-15,0 0-256 0,0 0 64 0,0 0 16 31,0-29-2064-31,2 3-400 0,7-2-96 0,1-1-16 16,1-4-512-16,1-3-96 0</inkml:trace>
  <inkml:trace contextRef="#ctx0" brushRef="#br0" timeOffset="5">26785 4337 7359 0,'0'0'656'0,"0"0"-528"0,11-9-128 0,-11 9 0 15,8-12 2624-15,-8 12 480 0,6-14 96 0,-6 14 32 16,0 0-1392-16,0 0-288 0,0 0-48 0,0 0-16 15,0 0-240-15,0 0-48 0,0 0-16 0,0 0 0 0,0 0-304 0,0 0-64 16,0 0-16-16,0 0 0 0,0 0-176 0,3 24-48 16,-1-4 0-16,3 1 0 0,-1-1-224 0,-2 0-48 15,1 2-16-15,2 0 0 0,0 3-160 0,-2-1-128 16,1 2 192-16,1-1-192 0,0 1 160 0,0-1-160 16,0 0 128-16,-2-3-128 0,0-3 256 0,2-1-16 15,1 1-16-15,1 3 0 0,0 4-224 0,2 2 144 16,5-2-144-16,-5-5 128 0,0-2-128 0,0 2 160 15,-3-6-160-15,-1 2 160 0,-1 2-160 0,-3-6 0 16,-1-3 0-16,0-10 0 16,0 0-784-16,-6 10-48 0,-5-3 0 0,-3-5-9424 15,2-1-1904-15</inkml:trace>
  <inkml:trace contextRef="#ctx0" brushRef="#br0" timeOffset="6">26574 4831 29663 0,'0'0'1312'0,"0"0"272"0,0 0-1264 0,12-7-320 0,3 1 0 0,1 0 0 15,4 1 816-15,3-4 96 0,3-1 32 0,5 4 0 16,1 4-544-16,6-6-96 0,1 6-32 0,4-2 0 16,-1-1-272-16,5 0 160 0,3 2-160 0,-1-3 128 15,-3 4-128-15,-3 1 0 0,-6-3 0 0,-2 1 0 16,-3-2-1216-16,-3-1-192 0,-3-1-16 0,-4-1-12320 15</inkml:trace>
  <inkml:trace contextRef="#ctx0" brushRef="#br0" timeOffset="7">24489 2908 3679 0,'0'0'160'0,"0"0"32"0,0 0-192 0,0 0 0 0,0 0 0 0,0 0 0 15,0 0 2640-15,0 0 496 0,0 0 80 0,0 0 32 16,0 0-1824-16,0 0-352 0,0 0-80 0,0 0-16 16,0 0-496-16,0 0-96 0,0 0-32 0,0 0 0 15,0 0-208-15,0 0-144 0,0 0 192 0,0 0-192 16,0 0 0-16,0 0 0 0,0 0 0 0,0 0 0 15,0 0 256-15,0 0-48 0,0 0-16 0,0 0 0 16,0 0 448-16,0 0 64 0,-2-10 32 0,2 10 0 16,0 0-48-16,0 0-16 0,-5-10 0 0,5 10 0 0,-1-10-224 0,1 10-64 15,-5-14 0-15,5 5 0 16,0 9-96-16,0 0-32 0,0 0 0 0,-3-11 0 0,1-1 80 0,1-1 16 16,1 2 0-16,0 1 0 0,-3 3 64 0,3-2 16 15,0 2 0-15,0-5 0 0,-1-1-32 0,1 2 0 16,-1-2 0-16,1 4 0 0,0 2-96 0,0-7-32 15,0 3 0-15,0 0 0 0,1 1-144 0,0-5-128 16,-1 3 144-16,0-1-144 0,3 0 0 0,-2-2 128 16,-1 3-128-16,1 1 0 0,-1-5 0 0,4 4 128 15,-2-3-128-15,1 0 0 0,-6-1 256 0,3 3-64 16,3 2 0-16,-2-4 0 0,-2 4 0 0,1 0 0 0,0 0 0 0,-3 1 0 16,3 1-32-16,0 9-16 0,4-12 0 0,-4 12 0 15,1-12-16-15,3-1-128 0,-4-1 192 0,0 2-64 16,0 12-128-16,0-13 0 0,-1 1 144 0,1-2-144 15,0 2 128-15,0-3-128 0,-3 2 128 0,3 1-128 16,3 1 144-16,-3 11-144 0,0-12 192 0,0-2-192 16,0 2 176-16,0 1-176 0,1-5 160 0,0 5-160 15,0 1 128-15,3 0-128 0,0-1 0 0,-3 1 144 16,-1 1-144-16,0-5 0 0,0 2 0 0,0 1 0 16,0 1 0-16,0 0 128 0,-1 0-128 0,-2 3 0 15,2-6 0-15,0 2 0 0,-3-2 128 0,2 4-128 16,-2 1 0-16,-1-1 0 0,0-1 0 0,5 10 128 15,-5-11-128-15,3 0 0 0,-3 0 0 0,2 1 0 16,3 2 0-16,0 0 0 0,-1-1 0 0,0 0 0 16,1-1 0-16,0 0 0 0,0 2 0 0,0 8 0 15,0-9 0-15,0-1 0 0,1 0 0 0,-1 10 0 0,1-7 0 0,2-3 0 16,-3 1 0-16,0 9 0 0,-3-10 0 0,3 10 0 16,3-9 0-16,-3 9 0 0,1-12 0 0,-1 12 0 15,0-9 0-15,0 9 0 0,1-12 0 0,-1 12 128 16,-1-11-128-16,1 11 0 0,-1-13 0 0,-2 3 0 15,3 10 128-15,0 0-128 0,0 0 0 0,4-12 0 16,-5 1 144-16,-2-3-144 0,3 14 0 0,-1-11 128 16,1 11-128-16,0-11 0 0,0 11 0 0,0 0 0 15,0 0 0-15,0 0 128 0,1-14-128 0,-1 14 0 16,0-12 0-16,0 12 0 0,0 0 0 0,0 0 0 16,0 0 0-16,5-12 0 0,0 1 0 0,-5 11 0 15,0 0 0-15,0 0 0 0,9-11 0 0,-9 11 0 0,0 0 0 0,0 0 0 16,6-12 0-16,-6 12 128 0,5-14-128 15,-5 14 0-15,0 0 0 0,0 0 0 0,7-11 0 0,-7 11 128 16,14 17-128-16,-4-13 0 0,-9-20 0 0,1 2 0 16,-2 14 0-16,0 0 0 0,0 0 128 0,0 0-128 15,13 4 0-15,-13-4 0 0,0 0 0 0,13-5 0 16,0 2 0-16,-13 3 0 0,14 0 0 0,0 0 0 16,-14 0 0-16,16 0 0 0,-3-2 0 0,1 1 0 15,-14 1 0-15,18-4 0 0,-2 0 0 0,0 3 0 16,-1 0 0-16,0-2 0 0,-3 1 0 0,3 4 0 15,1 3 0-15,0 0 0 0,1-11 0 0,-1 2 0 16,1 4 0-16,8 9 0 0,2 8 0 0,-6-12 0 16,-7-12 0-16,0 2 128 0,2 2-128 0,3 3 0 0,-1-2 160 15,2 2-32-15,0 0-128 0,-3 2 192 0,0-2-192 16,0 0 128-16,2 3-128 0,-3-3 0 0,-3-3 128 0,1 3-128 16,-1 5 0-16,0-2 144 0,0-6-144 0,0 2 0 15,-1-3 144-15,-12 4-144 0,12 3 176 0,2-3-48 16,-2-3 0-16,0 1 0 0,2-2 0 0,-1 3-128 15,0-5 192-15,0 3-64 0,0 1-128 0,-1 0 192 16,-12 2-192-16,17-3 192 0,0-2-192 0,0 3 192 16,-4 0-192-16,0 2 192 0,2-3-192 0,-1 3 0 15,-1 0 0-15,2 0 128 0,-3-2-128 0,2 1 0 16,-2-1 0-16,2 2 0 0,-14 0 0 0,16-1 0 16,-3-1 0-16,0 2-176 0,0 0 176 0,-1-1 0 15,2-3 0-15,-2 3 0 0,-12 1 0 0,15-2 144 0,-2 0-144 16,-13 2 0-16,14-4 128 0,0 0-128 0,-14 4 0 0,13-5 0 15,-13 5 128-15,11-3-128 0,-11 3 0 0,0 0 0 16,10-7 256-16,-10 7-64 0,0 0-16 0,10-5 0 16,-10 5-176-16,0 0 0 0,7-7 0 0,-7 7 0 15,9-9 176-15,-9 9-48 0,0 0-128 0,0 0 192 16,0 0-48-16,5-10-16 0,-4-2 0 0,-1 12 0 16,4-11 0-16,-2 1 0 0,1 0 0 0,-3 0 0 15,0 1-128-15,0-1 0 0,0 0 0 0,1-1 0 16,1 0 0-16,1 1 0 0,-3-1 0 0,1-3 0 15,0 2 0-15,2-3 128 0,-3 2-128 0,1-3 0 16,0 3 0-16,2 0 128 0,-2-1-128 0,0 1 0 16,-1-2 0-16,0 2 0 0,0 1 0 0,2 0 0 15,0 2 0-15,-2 2 0 0,0-2 128 0,0 10-128 0,1-8 0 0,-1 8 0 16,0-10 0-16,0 10 0 0,0-12 0 0,0 12 0 16,0-10 0-16,0 10 0 0,0 0 0 0,0 0 0 15,0-11 0-15,2 4 128 0,-2 7-128 0,0 0 0 16,0 0 0-16,0-14 0 0,0 3 0 0,0 11 0 15,0 0 0-15,0-11 0 0,0 11 0 0,0 0 0 16,-2-10 0-16,2 10 0 0,0-14 0 0,0 2 0 16,0 12 0-16,0 0 0 0,0 0 0 0,-1-11 0 15,1 11 0-15,0 0 0 0,-4-12 0 0,4 12 0 16,-2-11 0-16,2 11 0 0,0 0 0 0,0 0 0 16,0 0 0-16,0-11 0 0,0 11 0 0,0 0 0 15,0 0 0-15,0 0 0 0,0 0 0 0,0 0 0 16,0 0 0-16,0 0 0 0,0-12 0 0,0 12 0 0,0 0 0 0,0 0 0 15,0 0 0-15,0 0 0 0,2-14 0 0,-2 14 0 16,0 0-144-16,0 0 144 0,0 0 0 0,0 0 0 16,0 0 0-16,0 0-128 0,0 0 128 0,0 0 0 15,0 0 0-15,0 0 0 0,0 0 0 0,0 0 0 16,0 0 0-16,0 0 0 0,10-1 0 0,-10 1 0 16,0 0 0-16,0 0-128 0,12 0 128 0,-12 0 0 15,13 0 0-15,-13 0 0 0,11 0 0 0,-11 0 0 16,14 1 0-16,0 0 0 0,-3 2-128 0,-11-3 128 15,15 0 0-15,-2 0 0 0,-13 0 0 0,15 0 0 16,-1 0 0-16,-1 0 0 0,-13 0 0 0,14 0 0 16,-1-3 0-16,1 2 0 0,-2 0 0 0,-12 1 0 15,15 0 0-15,0-4 0 0,-3 4 0 0,3 0 0 0,1-1 0 0,-2 1 0 16,0 1 0-16,-2 3 0 16,3-4 0-16,0 1 0 0,0-1 0 0,-2 0 0 0,2 4 0 0,0-2 0 15,-1-2 0-15,2 0 0 0,2 0 0 0,-2 0 0 16,1 0 0-16,3 0 0 0,-1 0 0 0,1 0 0 15,-2 3 0-15,2-2 0 0,0-2 0 0,-1 1 0 16,-1 1 0-16,0 0 0 0,-1-2 0 0,2 1 0 16,-3 0 0-16,1 0 0 0,1-4 0 0,0 4 0 15,0-2 0-15,-2 2 0 0,0-3 0 0,0 2 0 16,3 0 0-16,-3-3 0 0,-2 3 0 0,1 1 0 16,-2-2 0-16,1 2 0 0,2 0 0 0,0 0 0 15,-1-2 0-15,0 2 0 0,1 0 0 0,0 0 0 16,1 0 0-16,-1 0 0 0,1 0 144 0,-1 0-144 0,0 0 128 15,3 0-128-15,-2 2 128 0,0-2-128 0,-1 0 0 16,0 0 128-16,3 0-128 0,-2 3-144 0,-1 1 144 0,0-2-208 16,2-2 208-16,-2 0 0 0,0 0 0 0,-1 3 0 15,0-1 0-15,-3-2 0 0,-12 0 0 0,16 0 0 16,-1 0 0-16,-2 0 0 0,-13 0 0 0,16 3 0 16,-1-2 0-16,0-1 0 0,-3 0 0 0,-12 0 0 15,15-1 0-15,-1 1 0 0,-14 0 0 0,12 0 0 16,-12 0 0-16,15-3 0 0,-1 3 0 0,-2 0 0 15,-12 0 0-15,13-2 0 0,-13 2 0 0,15-4 0 16,-3 3 0-16,-12 1 0 0,14-5 0 0,-2 3 0 16,3 0 0-16,-3-1 128 0,0-2-128 0,-12 5 160 15,15-5-160-15,-3 2 0 0,2 0 0 0,-2 1 0 16,-1 2 0-16,2 0 0 0,-13 0 0 0,13-1 0 16,1-3 0-16,-14 4 0 0,14-3 0 0,-14 3 0 0,15-3 0 0,-15 3 0 15,0 0 0-15,13-2 0 0,-13 2 0 0,0 0 0 16,0 0 0-16,0 0 0 0,13 2 0 0,-13-2 0 15,0 0-144-15,0 0 144 0,0 0 0 0,10 8 0 16,-10-8 0-16,0 0 0 0,0 0 0 0,6 13 0 16,-6-13 0-16,5 13-160 0,-5-13 160 0,4 14 0 15,-4-14 0-15,0 0 0 0,1 14 0 0,-1-2 0 16,0-12 0-16,-1 16 0 0,1-1 0 0,-3 0 0 16,1-1 0-16,-1 1 0 0,3-15 0 0,-2 18-128 15,-3 0 128-15,0-1 0 0,1-2 0 0,-1 0 0 16,1-1 0-16,-1-2-128 0,0 2 128 0,0-3 0 0,0 3 0 15,5-14 0-15,-5 16 0 0,0-4 0 0,5-12 0 0,-5 15 0 16,1-2 0-16,4-13 0 0,-3 15 0 0,-1-1 128 16,1 1-128-16,3-15 0 0,-4 13 0 0,0-1 0 15,4-12 0-15,-5 14 0 0,1-4 0 0,4-10 0 16,0 0 0-16,-2 11 144 0,2-11-144 0,0 0 160 16,0 0-160-16,0 0 0 0,0 0 0 0,0 0 128 15,0 0-128-15,0 0 0 0,0 0 0 0,0 0 0 16,0 0 0-16,0 0 192 0,0 0-64 0,0 0 0 15,0 0-128-15,0 0 0 0,0 0 0 0,0 0 128 16,0 0-128-16,0 0 0 0,0 0 0 0,0 0 0 16,0 0 0-16,0 0 0 0,0 0 0 0,0 0 0 15,10 7 0-15,-10-7 0 0,0 0 0 0,7 9 0 16,-7-9 0-16,0 0 0 0,10 8 0 0,-10-8 0 0,11 3 0 0,-11-3 0 16,12 5 0-16,-12-5 0 0,11 0 0 0,0 2 0 15,1-2 0-15,-12 0 0 0,14 0 0 0,1 0 0 16,0-2 0-16,1 2 0 0,-1 0 0 15,-1 0 0-15,1 0 128 0,1 4-128 0,1-3 0 0,2 1 0 16,-3-2 0-16,0 1 0 0,0-1 0 0,0 4 0 16,1-1 0-16,0 0 0 0,2 0 0 0,-1 2 0 15,2-2 0-15,3-3 0 0,-2 0 0 0,0 0 0 16,-1 0 0-16,2 0 128 0,0 0-128 0,3-3 0 16,-1 2 0-16,2-1 0 0,0 0 0 0,2 1 0 15,1-1 0-15,1 0 0 0,0 1 128 0,1-1-128 16,-1 1 0-16,1-1 128 0,0 0-128 0,0 1 0 15,-4-1 0-15,0-1 0 0,-4 1 0 0,3-1 0 0,2 1 0 0,-2-1 0 16,-4-1 0-16,3 0 0 0,0-1 0 0,-3 1 0 16,-1 2 0-16,2-2 0 0,-1 2 0 0,2-2 0 15,-1 0 0-15,2 3 0 0,-1 0 0 0,2-2 0 16,-1 2 0-16,0 0 0 0,1-3 0 0,0 3 0 16,0 1 0-16,0-4 0 0,0 3 0 0,0 0 0 15,-2-2 0-15,1 1 0 0,-3-1 0 0,-1 1 0 16,-1-2 0-16,1 2 0 0,-1-2 0 0,1 0 0 15,-1 0 0-15,0-1 0 0,-3 0 0 0,3 0 0 16,-2 2 0-16,2-2 0 0,-2 2 0 0,1 1 0 16,-2-1 0-16,3 1 0 0,-1 1 0 0,1-1 0 15,-3 2 0-15,2 0 0 0,-2-1 0 0,1-1 0 16,-2 2 0-16,-1 2 0 0,0-1 0 0,-3-1 0 16,-12 0 0-16,15-1 0 0,-15 1 0 0,15 0 0 0,-15 0 0 15,12 0 0-15,-12 0 0 0,0 0 0 0,14-2 0 0,-14 2 0 16,0 0 0-16,0 0 0 0,0 0 0 0,0 0 0 15,0 0 0-15,0 0 0 0,0 0 0 0,0 0 0 16,0 0 0-16,0 0 0 0,0 0 0 0,6 13 0 16,-6-13 0-16,0 0 0 0,0 14 0 0,0-14 0 15,-2 14 0-15,2-14 0 0,-2 12 0 0,2-12 0 16,-2 14 0-16,2-14 0 0,0 0 0 0,-4 12 0 16,4-12 0-16,-1 14 0 0,1-14 0 0,-3 13 0 15,1-1 0-15,0 0 0 0,2-12 0 0,-3 14 0 16,-2-3 0-16,4 14 0 0,1 8 0 0,-3-2 0 15,2-9 0-15,-4-5 0 0,0 2 0 0,0-6 0 16,-1-3 0-16,2 4 0 0,-2 2 0 0,0-1 0 0,0-4 0 16,-1 2 0-16,2 1-128 0,0 3 128 0,-1-1 0 0,1 0 0 15,0-1 0-15,2 1 0 0,0 1 0 0,1 0 0 16,0-1 0-16,1 5 0 0,-1-1 0 0,0 6 0 16,2-1 0-16,0 3 0 0,-1 1 0 0,-1 2 0 15,0 0 0-15,1-2 0 0,-3 3 0 0,2-2 0 16,-1-3 0-16,1-1 0 0,-2-3 0 0,3-3 0 15,-2-4 0-15,2 0 0 0,0-4 0 0,2 1 0 16,-1-13 0-16,0 15 128 0,0-4-128 0,1 0 0 16,2 1 0-16,-2 0 128 0,-1-12-128 0,0 0 0 15,1 13 0-15,2 2 0 0,-3-1 0 0,0-2 0 16,0-12 0-16,0 0 0 0,-3 16 128 0,2-1-128 16,1-15 0-16,-1 17 0 0,1-17 0 0,-4 14 0 15,-1-1 0-15,5-13 0 0,-5 15 0 0,5-15 128 0,-7 11-128 0,-2 1 0 16,9-12 0-16,-7 15 0 0,0-2 0 0,2 0 0 15,5-13 128-15,-7 18-128 0,1-2 0 0,0 3 0 16,1-1 0-16,0-2 0 0,0 1 0 0,2-1 0 16,-1 2 0-16,3 1 0 0,-1-3 0 0,0 3 0 15,1-2 0-15,0 1 0 0,-1 0 128 0,2-2-128 16,-2 2 192-16,1-3-64 0,-1 0-128 0,0-2 0 16,1-3 0-16,-1 1 0 0,2-11 0 0,0 10 0 15,0-10 0-15,0 0 0 0,-3 10 0 0,3-10 0 16,-4 10 0-16,4-10 0 0,0 0 0 0,0 0 128 15,-2 8-128-15,2-8 128 0,-5 8-128 0,5-8 0 16,0 0 0-16,-4 10 128 0,4-10-128 0,0 0 0 16,0 0 0-16,0 0 0 0,0 0 0 0,0 0 0 15,-5 8 0-15,5-8 0 0,0 0 144 0,0 0-144 0,0 0 160 0,0 0-160 16,0 0 192-16,0 0-64 0,-6-18-128 0,1 2 192 16,1 3-32-16,1 1-16 0,0 1 0 0,1 1 0 15,-2-1-16-15,0 1-128 0,-1-3 192 0,1-1-64 16,-1-2-128-16,0 0 160 0,1-4-160 0,-1 2 160 15,-4-2-160-15,3 3 192 0,1-3-192 0,-2-2 192 16,1 1-192-16,1-2 0 0,0 1 0 0,0 6 128 16,-1 2-128-16,0-2 0 0,2 0 0 0,0 3 0 15,3 5 0-15,0-4 0 0,-3 1 0 0,3 1 0 16,0-1 0-16,-2 2 0 0,1 2 0 0,2 7 0 16,-3-9 0-16,3 9 0 0,-1-7 0 0,1 7 0 15,0 0 0-15,0 0 0 0,0 0 0 0,0 0 0 0,0 0 0 0,0 0-144 16,0 0 144-16,10 11 0 0,-10-11-160 15,7 15 160-15,2 0-128 0,-3 1 128 0,-1 3-128 0,0-1 128 16,0 1-128-16,1 6 128 0,1-3 0 0,0 0 0 16,-1 0 0-16,1-4-128 0,1 2 128 0,0 0 0 15,-2-3 0-15,3 7 0 0,-2-8 0 0,3 2 0 16,-1 1 0-16,-2-1 0 0,2-3 0 0,1 0 0 16,-3-2 0-16,2 1 0 0,-2 2 0 0,0-8 0 15,-1 2 0-15,-6-10 0 0,7 8 0 0,0-1 0 16,-7-7 0-16,0 0 0 0,0 0 0 0,0 0 128 15,7-9-128-15,0 1 0 0,-7 8 128 0,8-8-128 16,-2-4 128-16,2 5-128 0,-8 7 144 0,5-14-144 16,-4 2 192-16,4-2-192 0,0 1 192 0,0-4-192 0,-2 1 192 15,2-2-192-15,0 5 144 0,0-3-144 0,0 1 0 0,0 0 144 16,2-3-144-16,-2 1 0 0,-1-1 0 0,0 2 128 16,-1-6-128-16,-1 6 0 0,1 1 0 0,0-1 0 15,-1 4 0-15,1-3 0 0,0-3 0 0,1 4 0 16,-1 1 0-16,0 3 0 0,-3 10 0 0,0 0 0 31,0 0-1696-31,0 0-368 0,0 0-80 0</inkml:trace>
  <inkml:trace contextRef="#ctx0" brushRef="#br0" timeOffset="8">26719 1318 3679 0,'0'0'320'0,"0"0"-320"15,0 0 0-15,0 0 0 0,0 0 2400 0,0 0 416 16,-6-9 64-16,6 9 32 0,0 0-1360 0,0 0-272 16,0 0-48-16,0 0-16 0,-6-5-256 0,6 5-64 15,0 0-16-15,0 0 0 0,0 0-192 0,0 0-48 16,0 0 0-16,0 0 0 0,1 14 16 0,3-2 0 15,-4-12 0-15,5 20 0 0,-3 1-80 0,3 0-32 16,3 1 0-16,-4 0 0 0,-4 3-144 0,3 5-16 16,2 7-16-16,1-5 0 0,-1-3-48 0,2-7-16 15,-4-3 0-15,-1 2 0 0,1 3-176 0,-1-3-128 16,-2 0 144-16,0-1-144 0,0-2 0 0,0 4 128 16,0 0-128-16,0-2 0 0,0 2 0 0,0-1 144 15,0-1-144-15,1-2 128 0,1-6-128 0,0 3 0 0,-1-4 0 0,-1-11 0 31,0 0-688-31,0 0-208 0,0 0-64 0,0 0-12032 0</inkml:trace>
  <inkml:trace contextRef="#ctx0" brushRef="#br0" timeOffset="9">26733 1319 18767 0,'0'0'832'0,"-6"-11"176"0,-2 0-816 0,3 0-192 15,5 11 0-15,0 0 0 0,-2-10 640 0,2 10 96 16,0 0 16-16,0 0 0 0,0-12 16 0,0 12 0 16,0 0 0-16,0 0 0 0,5-10-256 0,-5 10-64 15,0 0 0-15,0 0 0 0,7-8-32 0,-7 8-16 16,8-8 0-16,-8 8 0 0,9-10 96 0,0 5 16 15,1 0 0-15,-10 5 0 0,15-2-64 0,-2-1 0 16,-13 3 0-16,16 0 0 0,0 0-160 0,0 0-32 16,-1 4-16-16,1 1 0 0,4 0-64 0,1 1-16 15,0 1 0-15,-2-2 0 0,-4-2-160 0,2 2 192 16,3 1-192-16,0-1 192 0,-4 5-192 0,1-2 0 0,-4 1 0 0,1-2 128 16,-14-7-128-16,12 10 0 0,-2 2 0 0,-1-2 128 15,-9-10-128-15,5 14 0 0,-5 0 0 0,-3-1 0 16,-2 2 0-16,-1-2 160 0,-5-1-160 15,0 3 160-15,-4 0-16 0,-2-3 0 0,-7 3 0 0,2-1 0 16,-6-2-16-16,1 0-128 0,-3-3 192 0,3 1-64 16,-2-2-128-16,3 1 0 0,1-2 144 0,4-1-144 15,4 2 0-15,2-2 128 0,1-2-128 0,3-1 0 16,11-3 0-16,0 0 0 0,-13 3 0 0,13-3 128 16,0 0-128-16,0 0 0 0,4 16 128 0,1-5-128 15,-5-11 0-15,0 0 0 0,16 6 0 0,-1-1 0 16,-2-1 0-16,2 1 0 0,-1-2 0 0,3 0 0 15,0 0 0-15,3 1 0 0,2-1 0 0,-1 1 128 16,-2 1-128-16,2 0 0 0,0-1 0 0,0 2 0 16,-1 0 0-16,1 2 0 0,-3-5 0 0,0 6 0 0,-4-4 0 0,1 2 0 15,-2 1 0-15,-1-2 0 0,-12-6 0 0,12 10 0 16,-12-10 0-16,12 12 0 0,-12-12 0 0,9 14 0 16,-9-14 0-16,7 14 0 0,-7-14 0 0,0 16 0 15,0-16 0-15,-3 19 0 0,-2-6 176 0,0 2 16 16,5-15 0-16,-10 16 0 0,-1 1-16 0,1-3 0 15,0-1 0-15,-1 2 0 0,-4 0-176 0,1 0 192 16,0-7-192-16,-1 4 192 0,-2-3-64 0,0 1-128 16,-4 0 192-16,-1 3-64 0,0 0 32 0,-1 2 0 15,-1-6 0-15,3 3 0 0,1-3-160 0,3 1 160 16,1 4-160-16,1-7 160 0,2 3-160 0,3 0 0 16,4 3 0-16,1 0 0 15,3-5-1312-15,2 3-192 0,2-2-32 0,-2-9-13536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5T13:44:27.53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24575,'0'358'0,"0"-666"-1365,0 286-5461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5T13:44:30.75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24575,'0'408'0,"1"-410"0,0-1 0,0 0 0,0 0 0,1 1 0,-1-1 0,1 1 0,-1-1 0,1 1 0,2-3 0,12-18 0,10-57 0,-22 62 0,2 0 0,0 0 0,1 0 0,16-30 0,-8 26 0,1 1 0,35-37 0,-51 57 0,1 1 0,-1-1 0,1 1 0,-1 0 0,1-1 0,-1 1 0,1-1 0,-1 1 0,1 0 0,-1 0 0,1-1 0,-1 1 0,1 0 0,-1 0 0,1 0 0,0 0 0,-1-1 0,1 1 0,0 0 0,-1 0 0,1 0 0,-1 0 0,1 0 0,0 1 0,-1-1 0,1 0 0,-1 0 0,1 0 0,-1 0 0,2 1 0,14 17 0,8 34 0,-21-44 0,9 22-119,9 23-504,25 93 0,-41-124-6203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5T19:02:43.79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7652 10548 22111 0,'-14'-2'1968'0,"4"2"-1584"0,7 0-384 0,4-2 0 0,0 1 960 16,0 0 128-16,-2-2 0 0,0 2 16 0,1-5 336 0,7 0 64 16,7-4 16-16,8 1 0 15,7-1-816-15,6-2-144 0,9 0-48 0,3-1 0 0,7 3-208 0,2 2-48 16,3 1-16-16,2 3 0 16,-2 1-240-16,-2-3 128 0,-6 2-128 15,-2 2 0 282,2 2 224-281,-1 0-48-16,0 2-16 0,3 4 0 0,1 1 480 0,2 0 80 0,1-1 32 0,1-3 0 0,4-3 16 0,4 0 0 0,2 0 0 0,1 0 0 0,5 0-384 0,4-3-80 0,3-1-16 0,1-4 0 0,0 4-32 0,3-2-16 0,4 3 0 0,1 0 0 0,-2-1-112 0,-1-1 0 0,-2 0-128 0,-2 3 192 0,0 2-192 0,-3-3 0 0,-2 2 0 15,-4-4 0-15,-3 4 0 0,-1-2 0 0,-1 3 0 0,-1 0 0 0,2-2 0 0,-4-2 0 0,2 0 0 0,-3-2 0 0,-3 0 0 0,-1 0 0 0,2 0 0 0,-3 2 0 16,0-2 0-16,-4 2 0 0,-4-2 0 0,-3 3 0 0,0 0 144 0,-5 0-16 0,-3 6 0 0,-3-2 0 0,1 5-128 0,-6 0 0 0,-2 3 0 0,-6-2 0 0,-3 4-432 0,-5-1-16 16,-2 3 0-16,-6 0-18272 0</inkml:trace>
  <inkml:trace contextRef="#ctx0" brushRef="#br0" timeOffset="1">5799 14379 12895 0,'5'-6'1152'0,"0"1"-928"0,-1 4-224 0,-1-2 0 0,-2 3-1312 0,1-4-304 16,6 2-64-16,0-8-16 0,3 1 1376 0,1 2 320 0,-4 1 0 0,-3 2 0 0,-2 2-688 0,-5 2-192 0,-1-3-32 0,-4 6 0 16,1-1 3120-16,-1 2 624 0,-1-2 128 0,1 2 32 0,-2 0-288 0,1-1-48 0,-2 2-16 0,0-1 0 15,0 2-480-15,0-2-112 0,-1-2 0 0,0 2-16 0,0-4-1168 0,-2 0-224 0,0 0-64 16,-3-4 0-16,-2 4 16 0,4-2 0 0,-1 2 0 156,-5-3 0-156,-7 0 96 16,-7-1 16-16,-1 2 0 0,-3 0 0 0,0 0-176 0,-4-2-16 0,0 5-16 0,-6 2 0 0,-3-1-240 0,-3 5-32 0,0 0-16 15,0-1 0-15,0 0-208 0,-1 1 0 0,2-5 0 0,0 2 0 0,1-1 240 0,0 1 0 0,0 1 0 0,0-1 0 0,3-1 16 0,2 0 16 0,0-1 0 0,2 0 0 0,6-2-272 0,-2-2 0 0,0 2 0 0,0 0 0 0,3 0 256 0,1 0 0 0,-2 2 0 0,5 0 0 0,2-2-256 16,3 1 0-16,7 2 0 0,3-3 0 0,5 2 0 0,4-2 0 0,4 0 0 0,4 0 0 0,6 0 0 0,3 0 0 0,8 0 0 0,5-2 0 0,5 2 0 0,6-4 0 0,10 0 0 0,5 2 0 0,4-4 0 0,7 2 0 0,6-2 0 0,2 0 0 0,2 0 0 0,0-3 0 0,-3-1 0 0,-3 0 0 0,-1 0 0 0,-3 2 0 0,-2 1 0 0,-5 4 0 0,-3-1 0 16,-7 1 0-16,-8 1 0 0,-7 2 0 0,-8 2 0 0,-7 1 0 0,-7 1-128 0,-5 2-12656 0,-3 0-2512 0</inkml:trace>
  <inkml:trace contextRef="#ctx0" brushRef="#br0" timeOffset="2">11480 14543 21183 0,'9'-2'1888'0,"-2"-2"-1504"16,-2 2-384-16,-2 2 0 0,0-3 1056 0,4 2 144 0,5-4 16 0,6-2 16 0,8-3-2192 0,2-1-432 0,-1 3-80 0,-4-2-32 0,-3 2 640 0,-4 0 128 16,-5 2 32-16,-2 1 0 0,-3 1 1136 0,-3 2 224 0,-3 2 48 0,-3 0 16 0,-2 2 416 0,-5 2 80 0,-3 1 0 0,-5 1 16 15,-3 2 112-15,-7 0 0 0,-9 0 16 0,-8 2 0 0,-5 1-224 0,-5-1-48 16,-5 0-16-16,-6-2 0 0,-2 2 112 0,-4-4 32 0,-1 4 0 0,2-4 0 0,10 1-288 0,-6-5-48 0,-7 2-16 0,2-3 0 0,7 1-464 0,3-2-80 0,5 0-32 16,3 0 0-16,4-2-288 0,6 1 160 0,0-4-160 0,5 1 128 0,-1 0-128 0,6 1 0 0,2 0 0 0,6 0 0 0,5 3 0 15,6-3 0-15,6 3 0 0,3 0 0 0,5 0 0 0,3 3 0 0,4-3 0 0,4 1 0 16,3 1 0-16,4 1 0 0,6 0-128 0,7 1 128 15,6 0-160-15,6-2 160 16,5 1-208 0,4-2 80-16,-2-1 128 15,3 0 0-15,1 0 0 16,-3 0 0-16,-5 0 0 0,-4 0 144 0,0 0 0 16,-4 0 0-16,-1 0 208 0,-5-1 32 0,-1 1 16 15,-6-3 0-15,-3 1 48 0,-5 1 0 0,-6-2 0 0,-4 3 0 0,-4-1-256 0,-6 1-64 0,-5 0 0 16,-8 1 0-16,-6 2-128 0,-13-1 0 0,-11 3 0 15,-14 4-176-15,-13-1-400 16,-15 6-64-16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5T19:03:20.748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23015 616 14735 0,'-20'6'1312'0,"5"-4"-1056"0,8-2-256 16,5 0 0-16,2 0 192 0,-1 0-32 0,-6 2 0 0,-7 0 0 0,-3 0 400 0,-2 2 80 0,1-4 0 0,2 1 16 15,2-1 624-15,3-1 112 0,1 1 16 0,1-2 16 0,0 2 208 0,0 2 32 16,-1-2 16-16,-1 4 0 0,1 0-400 0,-1 1-64 0,2 1-32 15,0 1 0-15,5 2-672 0,0-3-128 0,3 1-16 0,3 0-16 0,3-1-352 16,2 0 0-16,7 0 0 0,0-3 0 0,2 0 0 0,2-3 128 16,5-2-128-16,0 1 0 93,2-4 1296-93,3-1 192 16,6-1 48-16,3 0 0 0,3-3-992 0,4-1-192 0,3 0-32 0,2-2-16 0,2 2-304 0,0 0 0 0,-7 2 0 0,2 1 0 0,5 0 0 0,3 2 0 0,4 3 0 0,0-2 0 0,0 3 0 0,-4 2 0 0,-6 0 0 0,-4 2 0 0,-4 0 128 0,-2-2-128 0,-1 3 0 0,-3-3 0 0,-1 3 512 0,-2-3 32 0,-3 3 16 0,1 0 0 0,2 0-240 0,-2-2-64 0,0 2 0 0,1 0 0 0,-1 0-128 0,0 0-128 0,0 0 144 0,0 1-144 16,0-1 0-16,1 2 0 0,1-1 0 0,1 2 0 0,3 2 0 0,-1 0 0 0,2-2 0 0,0 2 0 0,-2 1 0 0,-1-3 144 0,-2 0-144 15,-3 0 128-15,-3-2-128 0,-3 0 0 0,-2 0 0 0,-1 0-176 0,-3-1 176 0,0 0 0 0,-1 1 0 0,-1-1 0 0,0 0 0 0,1 0 0 0,-3 0 0 0,-1-3 0 16,0 3 0-16,-3-3 0 0,-1 1 0 0,0-2 0 0,-4 1 0 0,1 0 0 0,-2 0 0 0,0-3 0 0,-1 3 0 0,-1-3 0 0,-1 0 0 0,-1 1 0 0,0-2 0 0,-1 0 0 0,1-2 0 0,-2 0 128 16,2-3-128-16,-2 2 0 0,2-5 0 0,0-1 0 15,4 0 0-15,-4 0 0 16,4-2 0-16,-1-1 0 0,-1 3 0 0,1-6 0 15,0 1 0-15,1-2 0 0,-1-2 0 0,-2 3 0 0,-1 0 0 16,0 1 0-16,-3 2 0 16,-1 0 0-1,-2 3 0-15,-2 0 0 16,-1 2 0 0,-1 1 0-16,-2 2 0 15,-1 2 0-15,1 0 0 16,-1 1 128-16,0 4-128 15,0-3 0 1,2 4 288-16,0 0-16 16,2 0 0-1,4 0 0-15,0 0-272 16,4 0 128-16,1 0-128 0,2 1 0 0,2 2 0 0,0-2 0 0,2 4 0 16,1-1 0-16,1 2 0 0,1-2 0 0,3 4 0 0,0-2 0 15,1 4 0-15,2-4 0 16,0 4 0-16,3-1 0 15,4 1 0-15,0 0 0 16,0-2 0-16,2 0 0 0,0 2 0 0,2-2 0 16,-1 5 0-16,-2-3 0 0,-1 2 0 15,-4 0 0-15,-2 1 0 0,-3-3 0 0,-5 0 0 0,-1 2 0 16,-1-3 0-16,-4 1 0 0,0 2 0 0,-3-2 0 0,0 2 0 0,-4-1 0 16,-1 0 0-16,-1 2 0 0,-2-2 0 0,-4 0 0 15,0-1 0-15,-1 2 0 0,-2-2 0 16,-1 0 0-16,-2 0 272 0,0 1 0 15,-1-1 0-15,-2 0 0 0,2-1 32 16,-3 0 0-16,-1 1 0 0,-1 0 0 16,-1-1-304-16,-3 1 128 0,-4-2-128 15,0 0 0-15,1 0 144 0,-3 0-144 0,-2 1 0 16,-1 0 144-16,0 4-144 0,2-1 0 0,1 1 0 16,2 0 0-16,7 0 0 0,5-1-224 0,7-2 48 0,8-2-21120 0</inkml:trace>
  <inkml:trace contextRef="#ctx0" brushRef="#br1" timeOffset="1">24249 4599 20271 0,'3'-10'1792'0,"1"4"-1424"0,-1 1-368 0,-2 3 0 0,0 2 592 15,0-3 48-15,2-3 16 0,2-3 0 0,1-3 1360 0,0 2 272 0,-1 0 48 0,-2 1 16 0,-1 3-1648 0,-1 2-336 0,2 1-64 0,-2-4-16 16,1 4-288-16,1-2 0 0,-1 1 128 0,1 0-128 0,1-2 0 0,-1 4 0 0,1-2 128 0,-2 0-128 0,2 4 432 0,0 0 16 0,1 0 16 0,-1 1 0 0,1 6 496 0,-2-1 112 15,1 2 16-15,0 2 0 0,-3 3-416 0,0 3-80 0,-2 2-16 0,-2 2 0 0,-2 2-256 16,-3 3-48-16,-5 4-16 0,-1 3 0 0,-6 5-64 0,-5 1-32 0,-2 9 0 16,-5-2 0-16,0-1-160 0,-2-3 0 0,2-3 0 0,-1 4 128 15,-1 4-128-15,-3 2 128 0,-1 7-128 0,-3 4 128 0,1 0 128 0,2-2 0 16,4-2 16-16,0-5 0 0,2 1-144 0,2-3-128 0,4-2 144 0,-1 0-144 0,0 3 288 16,0-2-32-16,0-2-16 0,-2-1 0 0,3-3-240 15,-4 4 0-15,0 2 0 0,-3 1 0 0,2 0 0 0,1-1 128 0,0 0-128 16,1 0 0-16,2-2 0 15,0-3 0 1,1-3 0-16,1 0 0 16,3-5 144-16,0-2-144 15,0 3 128 1,1-4-128-16,2-1 0 0,-1-2 0 16,2 3 128-16,0-3-128 15,2-2 0-15,3 2 0 0,-1-6 0 16,4-2 0-1,1-2 0-15,2-4 0 0,2 1 0 16,0-6 0-16,3 0 0 16,0-3 0-1,1 2 0 1,1-2 0-16,1-2 0 0,-1 1 0 0,2-2 0 16,-1 1 0-16,-1 2 0 0,0-2 0 0,0 1 0 15,-1 1 0-15,-2 0 0 0,1 2 0 16,-1-2 0-16,0 2 0 0,-1-1 0 15,0 0 0 1,0 2 0-16,1-6 0 16,0 1 0-16,1 1 0 15,1-4 0-15,1 2 0 0,0-3 0 16,1 0 0-16,0 0 0 0,3-3 0 16,-1 2 0-16,1 1 0 15,-1-2 0-15,0 2 0 0,1-4 0 16,0 4 0-16,-1-3 0 0,1 1 0 15,-1 1 0-15,-1 1 0 0,-1-3 0 0,-1 3 0 0,-1 0 0 0,-1 3 0 0,-2-2 0 0,-1 4 0 16,5-5 0-16,-15 13 0 0,5-4 0 0,-1 1 0 0,-1 2 0 0,-1-2 0 16,-1 3 0-16,0-3 0 0,0 2 0 15,1 0 0-15,2-2 0 0,-2 3 0 16,1-1 0-16,0 0 0 16,0-1 0-16,3 1 0 0,0-3 0 0,1-1 0 15,2-2 0-15,3-1 0 0,-1 0 0 16,1-3 0-16,1 1 0 0,1-3 0 0,-2 1 0 0,2-1 0 0,-2 0 0 15,1 0 0-15,1 3 0 0,-3-3 0 0,2 3 0 0,-3 2 0 16,1-1 0-16,0 2 0 0,-1 2 0 0,0 0 0 16,-1 5 0-16,0 3 0 0,0 0 0 0,1-1 0 0,-1 1 0 15,2 0 0-15,0-4 0 16,3-2 0-16,1-1 0 0,0-6 0 16,2-1 0-16,1-4 0 15,1 0 0 1,-1-4 0-1,2-2 0-15,0-4 0 16,-1 0 0 0,1-7 0-1,0-1 0 1,2-7 0 0,1-3 384-1,3-3-16-15,2-5 0 0,2-4 0 16,4-3-48-16,1-2 0 0,3 0 0 0,3-4 0 15,2 1-96-15,3-5-32 0,3 0 0 0,0-2 0 16,5-1-192-16,2-2 0 0,2 0 0 0,3 0 0 16,1-4 128-16,-2 1-128 0,-4 0 0 15,1 0 144-15,0-4-144 16,1 1 0-16,2 3 0 16,-2 3 0-16,-2 3 0 0,-1 0 0 15,-2 3 0-15,0-2 0 0,-1 2 224 0,2 0-32 16,-2 0-16-16,0 1 0 0,1-2 272 0,-1 0 64 0,-1 4 16 15,0-1 0-15,1-1-528 0,2 2 0 16,-4 1 0-16,4-1 0 0,0 0 0 16,0 0 0-16,-2 4 0 15,-5 0 0-15,-1 5 0 0,-4-1 0 16,-2 5 0-16,-1-1 0 0,2 0 0 16,-2 3 0-1,-3 4 0-15,0 1 0 16,0 3 0-1,-2 5 0-15,-2 1 0 0,-1 0 0 16,-2 6 0 0,-3-3 0-16,-1 4 0 15,-2 2 0-15,-2-2 0 0,-2 2 0 0,-1 4 0 16,-5-1 0-16,1 1 0 16,-4 2 0-16,1 0 0 15,-3 4 0-15,1 0 0 0,-2 1 0 0,0 1 0 16,-2 2 0-16,0 1 0 15,0 4 0-15,-1 1-160 0,-1 1 160 16,-1 6-1216 0,1-1-160-1</inkml:trace>
  <inkml:trace contextRef="#ctx0" brushRef="#br1" timeOffset="2">19965 15578 12895 0,'4'0'1152'0,"-4"0"-928"0,0 0-224 0,-1 0 0 16,0 0 2480-16,-1 0 448 0,0 3 80 0,-2-3 32 0,-1-3-1520 0,-1 3-304 0,-1-1-64 15,0-1-16-15,2-2-704 0,3 2-144 0,2-2-32 0,1-2 0 0,3 2-64 0,0-1-32 0,2 4 0 0,0-2 0 16,0 3 672-16,-2 3 144 0,-2-3 32 0,0 4 0 0,-2 2 16 15,-3 1 0-15,-2 2 0 0,-3 3 0 0,-5 0-96 0,-2 1-16 0,-3 0 0 0,-6 0 0 0,-2-1-272 16,-3-2-64 203,-3-1-16-219,-3-2 0 0,-2-1 16 0,-2-3 16 0,1 1 0 0,-5-4 0 0,-2 2-96 0,-3-4-32 0,0-1 0 0,-2-1 0 0,6 1-128 15,-1-4-16-15,0-1-16 0,0 0 0 0,2 0-304 0,2 0 0 0,0 2 0 0,0 1 0 0,-2 4 0 0,-1 1 0 0,-2 4 0 0,-2 2 0 0,-3-2 0 0,0 4 0 16,2-2 0-16,-1 4 0 0,3 0 0 0,-2-1 0 0,-2 3 0 0,0-2 0 0,2 0 160 0,2-1-32 0,4-2 0 0,6-3 0 0,6-2 224 0,5-2 32 0,6 0 16 0,5-3 0 0,4-4-64 0,5 1-16 0,5 0 0 0,2-4 0 0,5 1-320 0,5 2 0 0,5-2 0 0,6 3 128 0,6-1-128 0,6 2 0 0,7 1 0 0,4 4 128 0,3 0-128 0,-1 0-192 0,0 0 64 0,-3 0 0 0,-3 0-16 0,-1-2 0 0,-3 2 0 0,-3 0 0 0,1 0 144 16,-2 0-128-16,-2-2 128 0,3 2-128 0,-1-2 128 0,2-2 0 0,1-2 0 0,1 2 0 0,1-4 0 0,0 1 0 0,-2 1 0 0,0 0-128 0,-1 0-512 0,-2 5-80 0,-1 1-32 0,-3 1 0 0,-5 5-416 0,-6 4-96 0</inkml:trace>
  <inkml:trace contextRef="#ctx0" brushRef="#br0" timeOffset="3">21154 15587 30399 0,'-3'-6'2704'16,"1"0"-2160"-16,-1 3-544 0,1 2 0 0,1 1 192 0,-4-5-192 0,-2 0 192 0,-5-3-192 0,-4-7-160 0,-5 1-144 0,-1-2-16 0,-1 4-16 0,0-1-256 16,-1 1-48-16,2 2-16 0,0 0 0 0,1 4 2096 0,1 2 416 0,2 2 96 0,-1 2 16 0,0 0-176 0,1 2-16 15,-1 2-16-15,0-2 0 0,0 2-848 0,-1 0-160 0,2 0-48 0,0-2 0 16,1 0-208-16,0 0-48 0,1-2-16 0,0-2 0 0,1 2-192 0,0 0-48 31,1 0 0-31,2 0 0 0,1 0-192 16,3 0 0-16,4 0 128 0,1 2-128 0,4 0 0 0,4 1 0 0,1 0 0 0,8 4 0 0,7-1 336 15,6-3 32-15,7 4 0 0,5-5 0 0,9-1 112 0,8-1 32 0,8-1 0 0,7-1 0 0,4-5-192 0,2 1-16 0,1 0-16 0,1-1 0 0,1-4-128 0,3 1-32 0,1 2 0 0,0 2 0 0,0 1-128 0,-3 1 192 0,-7-2-192 0,1 2 192 16,5 2-192-16,-6 4 0 0,-2 2 0 0,-8 2 0 0,-5 3 208 0,-3-3-32 0,-2-1-16 0,1 4 0 0,0-1 48 0,-3 2 16 0,-1 0 0 0,-7 0 0 0,-4 0-224 0,-10-1 176 0,-7-3-176 0,-3 0 160 0,-2 0-32 0,-4 0 0 0,-3-2 0 0,-6-1 0 0,-2 0-128 0,-5 0 128 0,-1 1-128 0,-5-2 128 0,-3-2-128 0,-5 0 0 16,-2 0 0-16,-6-2 0 0,-2-2 0 0,-2 1 0 0,-2 0 0 0,-5-4 0 0,-7-2-352 0,-3 0 0 0,-4-1 0 0,-1 0-22768 0</inkml:trace>
  <inkml:trace contextRef="#ctx0" brushRef="#br0" timeOffset="4">22647 7558 5519 0,'9'-6'496'0,"-5"2"-496"0,0-2 0 0,-2 2 0 0,0 2 3440 0,0 2 592 0,0-3 112 16,2-1 16-16,1 1-1088 0,1-6-208 0,0 2-48 0,0 0-16 0,-2 1-512 0,-1 0-112 0,-2 2 0 0,1-2-16 16,1 1-1200-16,3 2-256 0,1-5-32 0,3 2-16 0,1 0-352 0,0 0-80 0,2-1-16 0,-2 1 0 0,-1 3 0 15,-1 3 0-15,-2-3 0 0,-2 6 0 0,-3 0 112 16,-3 3 0-16,-1 1 16 0,-6 5 0 0,-3 2 112 0,-4 4 0 16,-2 1 16-16,-4 3 0 0,-5 4-192 406,-4 2-32-406,-2 7-16 0,-4 0 0 0,-1 3 0 0,0-1 0 0,0 1 0 0,1 1 0 0,0-2-16 0,4 1 0 15,1 0 0-15,3 0 0 0,4-3 176 0,2 3 16 0,2 0 16 0,2-1 0 0,2 1-416 0,-3 1 0 0,-1 1 128 0,-2-1-128 16,-1 2 0-16,-3-3 0 0,1-1 0 0,-1-1 0 0,-5 5 0 0,-2 2 0 0,0 1 0 0,0-1 0 0,-3 1 0 0,2-3 0 0,-1 0 0 0,2-3 0 0,3-1 336 0,1-5-16 0,3-3 0 16,2-5 0-16,3-1-16 0,2-7-16 0,3 0 0 0,5-4 0 0,1-2-288 0,4-1 0 0,2-3 0 0,2-2 0 0,2-2 0 0,2-1 0 0,2-1 0 0,0-1 0 0,2-1 0 0,2-5 0 15,2 1 0-15,3-2 0 0,0-4 0 0,3 0 0 0,2-3 0 0,0-2 0 0,1 0 384 0,1-1-16 0,1-4-16 0,1 1 0 0,1-4-352 0,2 2 0 0,0 1 0 0,-2-3 0 16,1 0 0-16,-1-1 0 0,2 0 0 0,0-5 0 0,2-3 0 0,1-5 0 0,0 1 0 0,-1-3 0 0,1-2 0 0,-2-2 0 0,-1 1 0 0,-2-4 0 0,0 1 0 0,-4 0 0 0,-2 8 0 0,-3-5 0 0,0-3 0 0,1 0 0 0,0-1 0 16,-2 2 0-16,2 4 0 0,-3-2 0 0,2 6 0 0,-3 2 0 0,-1 3 0 0,0 3 0 0,0 3 0 0,0 1-128 0,1 0 128 0,-1 1 0 0,2 3 0 0,-1 0 0 0,2 3 0 0,-2-1 0 0,1 2 0 0,2 2 0 0,-1 0 0 0,1 0 0 0,1 1 0 0,-2 0-128 0,2 1 128 0,-1 1 0 0,-2 0 0 0,1 1 0 0,-4 2 0 0,-1-2 0 0,-2 3 0 0,-3 3-128 0,-3 2-848 0,-2 1-176 0,0 0-16 0,-2 7-20848 0</inkml:trace>
  <inkml:trace contextRef="#ctx0" brushRef="#br0" timeOffset="5">19849 17003 39615 0,'-5'-12'3520'0,"1"-1"-2816"0,3 7-560 0,4 2-144 0,0 2-592 0,1-4-160 0,2-4-16 0,3-10-16 0,2-3 576 0,0-1 208 0,0-1-144 0,-6 6 144 0,-6 4-272 0,-6 5 16 0,-4 0 16 0,-6 7 0 0,-1 0 32 0,-4 3 0 0,-1 1 0 0,0 4 16 15,-2 1 1664-15,2-2 336 0,-1 2 64 0,1-2 16 0,0-2-960 0,0 2-192 0,-2-2-32 0,-3-2 16 0,-2 2-528 0,-3-4-192 0,-2 2 144 0,-5-5-16 0,-2 4-128 0,-5-4 0 16,-4 5-176-16,-6-1 176 0,-1-1-128 0,-3-2 128 0,-2 4-192 0,-4-3 192 0,-1 6 0 0,-2 3 0 0,-2 6 0 0,-2-2 0 0,-2 3 0 0,1-1-224 15,1 2 32-15,1-2 32 0,2 2 160 0,4 0-160 16,4 0 160-16,8-3 0 0,6-1-192 0,12-3 192 0,6 0-192 0,5-2 192 16,4-2 0-16,7 0 192 0,7-2 0 0,5-1 16 15,7-1-32-15,7-2-16 0,6 3 0 16,11-3 0-16,9-2-160 0,10 1 0 0,13-2 0 16,12 0 128-16,7-1-128 0,10 1 0 0,8 2 0 0,4 2 0 15,0 1 0-15,1 1 0 0,0-3 0 16,-1 2 0-16,-1 5 0 15,-6-4 0-15,-6-3 0 0,-4 2 0 16,-3-1 128-16,-3-1-128 0,-4 6 0 16,-6-3 0-16,-5 2 0 0,-4-2 0 15,-4-2 0-15,-4-1-13168 16,-3 2-2640-16</inkml:trace>
  <inkml:trace contextRef="#ctx0" brushRef="#br1" timeOffset="6">24265 4105 19343 0,'6'-5'1728'0,"-1"0"-1392"15,-3 3-336-15,-2 2 0 0,-1 0 672 0,0 0 64 0,0 0 16 16,-2-3 0-16,-2 2 528 0,-2 1 96 0,-7 4 32 0,-1-2 0 15,-3 5-416-15,1-2-80 0,1 3-16 0,2-4 0 0,3 1-480 0,2-1-96 16,4-3-32-16,4-1 0 0,3 0 320 0,1-1 64 0,2 1 16 16,0-4 0-16,1 1 384 0,1 3 80 0,1-3 0 0,-3 3 16 0,0-3-336 0,-3 3-80 15,1 0-16-15,-5 3 0 0,-1 0-304 0,-2 1-64 0,-4 5-16 0,-1 1 0 0,-2 2-48 0,-1 0-16 0,-1 4 0 0,0 3 0 16,0-3-64-16,2 0-16 0,1-2 0 0,2 1 0 0,3-3-80 0,2-2 0 0,2 2-128 0,1-4 192 0,2 0-192 16,0-2 144-16,2 2-144 0,-1-2 128 0,1-1-128 0,-1 1 0 0,-1-2 0 0,1 2 0 0,-2 0 128 0,-2 0-128 0,-1 1 128 0,-2 3-128 0,-2-3 256 0,-2 4-16 0,-3-1-16 0,0 2 0 0,-2 1 0 0,1 0 0 0,-2 0 0 0,-1-1 0 0,0 4-32 0,0-3-16 0,1 3 0 15,0-4 0-15,3 2 16 0,-1-2 16 0,3 0 0 0,1 1 0 0,0-3-80 0,0 2-128 0,2-2 176 0,1 0-176 0,0 1 144 0,-2-1-144 0,2 0 0 0,0 0 144 16,-2 2-144-16,-2 0 0 0,2 1 144 0,-5-1-144 15,0 4 0-15,-3 0 128 0,-2 0-128 0,1 3 0 0,-1-1 0 16,0-2 0-16,1 0 0 16,-2 1 128-1,2 1-128-15,1-2 128 16,1-2-128-16,3 1 128 0,1-2 64 0,1 2 0 16,1-3 16-16,3 2 0 0,1 1-208 15,0-2 0-15,1 2 128 0,2-2-128 16,-1-2 0-1,1 1 0 1,1 3 0-16,-2 1 0 16,-1 0 0-16,1 3 0 15,-2-1 0-15,-1 2 0 16,-1 2 0 0,0-3 0-1,-2 3 0 1,-1-3 0-1,2 0 0-15,-2 0 0 16,1 1 0-16,-1-3 0 16,0 0 0-16,2-2 128 0,-1 1-128 0,1-2 0 0,-2 1 0 15,1-3 144-15,0 4-144 0,1-3 128 16,-1 3-128-16,-1-3 0 0,0 2 0 16,-1 1 0-16,1-1 0 15,-2 1 0-15,-1 4 0 16,0-2 0-16,-1 1 0 0,-1 3 128 15,-1-3 0-15,0 3 0 16,1-2 64-16,2-2 16 16,-1 5 0-1,1-5 0-15,0-2-208 16,3 0 0-16,2 0 128 16,-1-1-128-1,3-1 0-15,-2-2 0 16,4-2 0-16,-3 0 0 0,1 1 0 0,0 0 0 0,0 0 0 15,-2 0 0-15,0 2 0 0,-1 2 0 0,0-2 0 0,0 2 0 16,-1 1 0-16,-2 3 0 0,1 1 0 0,-2 1 0 16,0-2 0-1,1 1 0 1,1 1 0 0,0-1 0-16,0 1 0 31,2-1 0-31,0 1 0 0,2-4 0 15,-1 0 0-15,2 1 0 0,1-3 0 0,0 1 0 16,2-4 0-16,-2 0 0 0,0-1 0 0,0 2 0 16,-1-1 128-16,-3 1-128 15,0 1 176-15,-1 0-176 0,-1 1 0 16,-1-2 0 0,-3 2 0-16,0-1 0 15,-1 1 0 1,0 1 0-16,-1 0 0 15,1 0-144-15,0-2 144 16,2 0 0-16,0-1 0 0,2 0 0 0,0 3 0 16,-1-1 0-16,1-1 0 15,1 1 0-15,0-3 0 16,1 0 0-16,0 1 0 0,0 0 0 16,1 0 0-16,0-1 0 0,-1 1 0 0,-3-2 0 15,2 4 0-15,-2 1 0 16,-2-2 0-16,-1 2 128 15,0 1-128-15,-2 1 0 0,0-1 0 0,-1 2 0 16,1 2 0-16,-3-1 0 0,1 2 0 16,0-1 0-16,1-1 0 15,1-2 0 1,1 2 0-16,1-1 128 16,-1-1-128-1,3-2 192 1,-1 3-64-1,1-3 0-15,2 0-128 16,-1 0 0-16,2 0-176 16,1 3 176-16,1-6 0 15,-1 2 0-15,0 4 0 16,-1-1 160-16,-1 0-160 0,1 0 0 16,1 3 0-16,-1-5 0 0,0 4 0 0,0-1 0 15,0-1 0-15,0-2 0 16,1 3 0-16,-1-3 0 15,1 2 128-15,-2 0-128 0,0 0 0 16,3-2 0-16,-3 3 0 0,3-3 0 0,0-1 0 0,0 1 160 16,2-3-160-16,-1 0 160 0,2-1-160 15,0 1 0-15,0-4 0 0,0 1-176 16,-1 3 176-16,0-1 0 0,1-2 0 16,-2 2 0-16,1 1 0 0,0-1 0 15,-1 0 0-15,0 5 0 0,-1-1 0 16,-1 0 128-16,0 2-128 0,-2 2 0 15,1 1 0 1,-1-1 128-16,1 2-128 0,1-1 0 16,2 1 0-1,-1-2 144-15,2-1-144 16,1-3 0 0,1-1 128-16,1-2-128 15,1 1 0-15,1-3 0 16,-1 1 0-16,3-2 0 15,-1 0 0 1,1-1 0-16,-1-2 0 0,0 2 0 16,-1 1 0-16,0-3 0 0,-2 4 0 15,1-1 0-15,-2 3 0 0,0-4 0 16,-1 4 0 0,-2 3 0-16,-1 0 0 15,2 0 0-15,-2 3 0 0,-1-1 0 0,2 4 0 16,-2 1 0-16,1-1 128 0,1-2-128 0,0 1 0 15,2-2 0-15,1 0 0 16,1-4 0 0,1 1 0-1,0-2 0-15,1-2 0 16,0-2 0-16,1 2 0 16,0-3 0-16,1-2 0 15,-1 2 0-15,1-2 0 0,-1 2 0 16,-2 0 0-16,2-2 0 15,-2 2 0-15,1 1 0 0,-1-1 0 16,1 0 0-16,-1 4 0 16,0-4 0-1,-1 4 0-15,0-2 0 16,-1 4 0-16,0-3 0 16,0 2 0-1,-1 1 0-15,0-3 0 16,0 0 0-16,1 2 0 0,-1-2 0 15,1-2 0-15,0-4 0 16,0 3 0-16,0-4 0 16,1 0 0-16,1-1 0 15,-1-1 0-15,1 0 0 16,1-1 0 0,-1-1 0-16,2 2 0 0,-1-1 0 15,1-2 0-15,-1 4 0 16,0-3 0-16,-1 2 0 0,1-1 0 15,-2 5 0-15,2-4 0 0,-3 6 0 0,0-3 0 16,-1 4 0-16,-1 0 0 0,0-3 0 0,-2 4 0 16,1-3 0-16,0 2 0 0,1-2 0 0,1-1 0 0,-1-1 0 15,3 0 0-15,-1-2 0 0,0-2 0 0,1-1 0 16,1 2 0-16,1-3 0 0,1 0 0 0,-2 0 0 0,3-4 0 16,-1 4 0-16,0-2 0 0,1 2 0 0,-1 0 0 0,1-3 0 15,-2 2 0-15,2 1 0 0,-1 0 0 0,1 0 0 16,0 0 0-16,0 0 0 0,0 0 0 0,0 0 0 15,0 0 0-15,-7 20 0 0,4-15 0 0,2-2 0 0,-2 1 0 0,1-1 0 16,1-2 0-16,-2 1 0 0,2-2 0 0,-1 3 0 0,0-3 0 0,1-3 0 0,0 3 0 16,0-2 0-16,-1 1 0 0,1-2 0 0,1-1 0 0,-1 1 0 0,1 0 0 15,0-1 0-15,-1 4 0 0,1-2 0 0,-2 4 0 16,1-2 0-16,0 4 0 0,0-1 0 16,0 0 0-16,-2 4 0 0,2-1 0 0,0 1 0 15,-1 2 0-15,2-3 0 16,-2 4 0-16,1-4 0 0,-1 0 0 15,2-2 0 1,0 0 0 0,0 1 0-16,2-4 0 0,-1 1 0 15,0-4 0-15,-1 1 0 0,1 1 0 16,1-3 0-16,-2-1 0 16,0-1 0-16,0 5 0 0,0 0 0 15,0 0 0-15,0 0 0 0,0 0 0 0,0 0 0 0,-7-19 0 0,6 19 0 16,1-3 0-16,-1 3 0 15,1 3 0-15,0-3 0 0,0 0 0 0,0 2 0 0,0-1 0 16,1 2 0-16,2-1 0 0,-2-2 0 16,-1 0 0-16,0 0 0 0,0 0 0 15,0 0 0-15,0 0 0 0,0 0 0 16,0 0 0-16,0 0 0 0,0 0 0 0,0 0 0 0,0 0 0 16,0 0 0-16,0 0 0 0,0 0 0 15,0 0 0-15,0 0 0 0,0 0 0 16,0 0 0-16,0 0 0 0,0 0 0 0,0 0 0 0,0 0 0 15,0 0 0-15,0 0 0 0,0 0 0 0,0 0 0 0,0 0 0 0,0 0 0 0,0 0 0 16,0 0 0-16,0 0 0 0,0 0 0 16,0 0 0-16,0 0 0 0,0 0 0 0,0 0 0 0,0 0 0 15,0 0 0-15,0 0 0 0,0 0 0 0,0 0 0 0,0 0 0 0,0 0 0 0,0 0 0 0,0 0 0 0,0 0 0 0,0 0 0 0,0 0 0 0,0 0 0 0,0 0 0 16,0 0 0-16,0 0 0 0,0 0 0 0,0 0 0 0,0 0 0 0,0 0 0 0,0 0 0 0,0 0 0 0,0 0 0 0,0 0 0 16,0 0 0-16,0 0 0 0,0 0 0 0,0 0 0 0,0 0 0 0,0 0 0 0,0 0 0 0,0 0 0 0,0 0 0 0,0 0 0 0,0 0 0 15,0 0 0-15,0 0 0 0,0 0 0 0,0 0 0 0,9-18 0 0,-9 18 0 0,0-4 0 0,0 4 0 0,0-2 0 16,0-1 0-16,-2 2 0 0,1 1 0 0,0-3 0 15,1 3 0-15,-1 0 0 0,-1 0 0 0,2 0 0 0,0 0 0 0,0 0 0 16,0 0 0-16,0 0 0 0,0 0 0 0,0 0 0 0,0 0 0 16,0 0 0-1,0 0 0-15,0 0 0 16,0 0 0-16,0 0 0 16,0 0 0-16,0 0 0 15,0 0 0-15,0 0 0 0,0 0 0 16,0 0 0-16,-6 19 0 0,6-15 0 15,0-2 0-15,1 2 0 0,1 2 0 16,1 0 0-16,1-2-160 0,2 2 160 0,3-2-368 16,2-2 0-16,5-2 0 0,9-6-22608 15</inkml:trace>
  <inkml:trace contextRef="#ctx0" brushRef="#br1" timeOffset="7">8078 11838 21183 0,'0'-6'1888'0,"-1"-1"-1504"0,0 4-384 15,0 3 0-15,-1-3 1552 0,0 1 240 0,-2-4 64 0,-3-4 0 0,-4 0-688 0,-5 0-128 0,-4-2-16 0,-5 2-16 0,-2 1-880 0,-6 2-128 0,-3-2-128 0,-4-1 128 0,-3 0-208 16,-3-1 64-16,-3 0 16 0,-2 0 0 0,-1 3 128 0,-1 0 0 0,0 6 0 0,1 2 0 16,0 2 288-1,-8 4 32-15,-9 6 16 0,-5 1 0 0,1 3 1232 0,0 0 240 0,0-4 48 0,1 0 16 0,3 1-896 0,-3-3-176 0,2 2-32 0,-4-2-16 0,0-1-336 0,-3 1-64 0,-1-4-16 0,-2 4 0 0,-1-1 32 0,1 1 0 16,1 0 0-16,7-1 0 0,8-3-240 0,7-3-128 0,5 0 128 0,10 0-128 0,6-2 0 0,9-2 0 0,9-2 0 0,15 0-19568 0</inkml:trace>
  <inkml:trace contextRef="#ctx0" brushRef="#br1" timeOffset="8">27884 1595 8287 0,'-12'4'736'0,"2"-2"-592"0,3-2-144 0,3 1 0 0,0 2 320 0,-2-1 48 15,-5 2 0-15,-8 0 0 16,-4 2 1040-16,-3 0 224 0,1 3 32 16,4-5 16-16,4-1 304 0,3 0 64 0,4-3 16 0,2 0 0 15,3 0 176-15,1 0 48 0,1-3 0 0,5 0 0 16,0 3-816-16,3-4-176 0,3 1-16 0,0 1-16 16,5 1-464-16,1 1-96 0,0 0 0 15,1 0-16-15,5 1-128 0,1 1-32 0,0 1 0 0,3-2 0 16,5 2-256-1,3 0-48-15,6 0-16 0,7 0 0 0,4 0 48 0,11 1 0 0,8-2 0 16,6 2 0 0,5-2-80-16,5-2-16 0,9 0 0 15,7-2 0-15,8-1 32 0,3 2 16 16,1-1 0-16,5-2 0 16,3-1-208-16,0 1 0 0,-8 2 128 15,-3-2-128-15,-3 3 224 0,-1-2 0 16,-3 1 0-16,-6 2 0 0,-7-1-224 15,-1 2 0-15,1 1 0 16,-2-2 0 0,-2 4 384-16,-2 0 0 15,-3 1-16-15,0-2 0 16,1 1-368-16,-3-1 0 0,-2 0 0 16,0 0 0-16,-3-1 0 0,5-2 0 15,5 0 0-15,3-2 0 16,-2-1 0-16,3 2 0 0,-3-1 0 0,2-5 0 15,3 4 0-15,0-3 0 16,-2-1 0-16,-3 4 0 16,-2-4 0-16,2 1 0 0,2 1 0 15,-2 2 0-15,-3-1 0 16,-8 0 0-16,-10 2 0 0,-1-1 0 16,-2 2 0-16,-2-1 0 15,-2-1 0-15,-4 2 0 0,-6-2 0 16,-5 1 0-16,-7 1 0 0,-2-3 0 0,-3-1 0 15,-5 1 0-15,-2 1 0 0,-4-4 0 0,-3 1-128 16,-3 0 0-16,-2 0 0 0</inkml:trace>
  <inkml:trace contextRef="#ctx0" brushRef="#br1" timeOffset="9">20581 16093 21183 0,'1'-4'1888'0,"1"2"-1504"0,-1-2-384 0,0 2 0 0,0 2 1072 0,2-4 144 0,1-2 16 0,2-1 16 0,2-2-192 0,1-4-32 0,1 3-16 16,-1 4 0-16,-2 0 512 0,-2 0 96 0,0 3 32 0,-1 0 0 0,-1 0-496 0,0 2-80 0,-2 1-32 0,0 0 0 0,0 1-544 0,1 2-112 0,-1 0-32 0,-1 1 0 0,4 2-96 0,-3 3-32 0,0-2 0 0,0 4 0 0,1-1 32 0,-1 3 0 0,0-1 0 0,2-1 0 15,-2 4 0-15,1 1 16 0,0-1 0 0,-1 1 0 31,-1 0-16-31,1 3 0 0,0 0 0 16,0 2 0-16,-1 2-32 0,0 0-16 0,0 2 0 0,0 0 0 0,-2-2-208 0,1 2 0 16,0-4 0-16,-1 1 0 0,1-5 0 0,1 1 0 0,-1-5 0 0,0-3 0 0,-1 0 0 0,1-1 0 15,0-3 0-15,0-2 0 0,-1 1 0 0,0-2 0 0,-1-3 0 0,0 2 0 0,0-2-640 0,0-2-32 0,-2 0 0 16,1-2-12096-16,-1 2-2416 0</inkml:trace>
  <inkml:trace contextRef="#ctx0" brushRef="#br1" timeOffset="10">20385 16312 30399 0,'-5'-1'2704'0,"1"1"-2160"0,1-3-544 0,3 3 0 16,3-2 1344-16,-2 0 176 0,0-4 16 0,1 0 16 16,1-3-960-16,2-1-192 0,3-2-32 0,-1 2-16 15,3 0 432-15,1 2 96 0,0 0 16 16,2 2 0-16,0 0-208 0,3 0-48 16,2-1 0-16,0 4 0 0,4-3-128 0,1 1-48 0,1 3 0 15,1 2 0-15,0 0-240 0,0 4-48 0,-1 0-16 0,0 4 0 0,-1-1-160 0,-3 3 0 16,1-4 0-16,-2 1 0 15,-1 2 0-15,0-3 0 0,0 0 0 16,-2 0 0-16,0-2 0 16,-2 2 0-16,-3 0 0 0,-2 1 0 15,-2-1 0-15,-2 1 0 16,-1 2 0-16,-2 0 0 16,-1-2-672-16,-1-1-64 15,2 0-16-15,-4 1-18464 0</inkml:trace>
  <inkml:trace contextRef="#ctx0" brushRef="#br1" timeOffset="11">21204 15912 42383 0,'-12'10'1872'0,"1"-4"400"0,1 1-1824 0,3-4-448 16,3 0 0-16,3 1 0 0,1-2 192 0,-4 3-48 0,-2 4-16 0,-2 5 0 0,1 0-496 16,1 5-96-16,0-3-32 0,1 2 0 0,0 4 352 0,1 1 144 0,1-1-128 0,2 3 128 0,2-2 0 15,2 4 144-15,2-1 0 0,0-1 0 0,0 1 48 0,0-1 0 0,0-3 0 16,-2 0 0-16,0 3 80 0,-1-3 32 0,0 1 0 0,-2 1 0 0,0 2-128 78,-2-1-32-78,1 1 0 0,-1-4 0 0,0 0-144 0,0-5 0 0,1-3 144 0,-1-4-144 0,1-1 128 0,1-4-128 0,0-3 160 0,0-2-160 0,0 0 240 0,0-3-48 0,0-4-16 0,1-1 0 0,1-2 0 0,-1-4 0 0,0-3 0 0,0-3 0 16,2 0 80-16,2-2 32 0,-1-3 0 0,0 1 0 0,1-2-160 0,2 1-128 0,2 3 144 0,1 0-144 0,1 5 0 0,1 1 0 0,-1 4 0 0,0 2 0 0,0 1 0 0,0 6 0 0,1 0 0 0,0 1 0 0,-1 4 0 0,1 1 0 0,2 0 0 0,-2 0 0 0,0 3 128 0,1-2-128 15,0 2 0-15,1 0 144 0,0 2-144 0,-3 0 0 0,0 2 0 0,-1 3 0 0,0-5 0 0,-2 3 0 0,1 0 0 0,0-1 0 0,-2 0 160 0,0 0-160 0,1-1 192 0,-2 1-192 0,1-2 448 0,0 0-32 16,0 0 0-16,1 2 0 0,-1 0-224 0,-1 0-64 0,2-1 0 0,-1 1 0 0,-2 2-128 0,-1-2 0 0,1 2-192 0,-3-2 192 0,1 2-144 0,-2-3 144 0,0-1 0 0,-1 0 0 0,1-4-512 0,-1-2 0 0,1 0 0 0,1-4 0 0,-1 0-672 0,0-2-128 0,-1-4-32 0,1-2-11760 0,-1 1-2352 0</inkml:trace>
  <inkml:trace contextRef="#ctx0" brushRef="#br1" timeOffset="12">22043 15707 6447 0,'6'-2'576'0,"-4"-2"-576"0,-2 1 0 15,0 2 0-15,0 1 6336 0,0 0 1152 0,2 0 224 0,-2 0 48 0,-2 1-5840 0,1 2-1184 16,0 1-224-16,1-4-64 0,0 0-448 0,-7 21 0 0,2-11 0 0,-2 2 0 0,0 1 944 0,-2 0 144 0,-1 3 16 15,-2 0 16-15,0 3-384 0,-2 0-80 0,2 0-16 0,-3 2 0 0,0 5-96 0,-1 2-32 0,0 1 0 0,0-1 0 0,1 3 0 0,0-2 0 32,2 0 0-32,0 0 0 0,3-1-64 0,0 1 0 0,4-1-16 0,0-1 0 0,4-5-272 0,-1 4-160 15,2 3 192-15,1 2-192 0,0-2 128 0,1 2-128 0,2-2 0 0,0-1 0 16,2 1 128-16,1-1-128 0,1-2 0 0,-1 1 0 0,1-3 256 0,1 1-16 16,-1-3 0-16,3-1 0 0,0-1-240 0,0-2 0 0,1-2 0 0,2-2 0 15,2-2 0-15,1 1 0 0,3-5 0 0,1-2 0 0,2 2 0 0,0 1-208 0,2-6 16 0,0 1 0 0,1 1-592 0,1-4-112 0,-1-1-32 0,0-1 0 16,-2-2-64-16,-1-3-16 0,1-2 0 0,-5 0-17984 0</inkml:trace>
  <inkml:trace contextRef="#ctx0" brushRef="#br1" timeOffset="13">22576 15952 30399 0,'0'-4'2704'0,"-2"1"-2160"16,2-1-544-16,0 1 0 15,2 0 1984-15,-1-2 304 0,3-2 48 0,-1-2 16 16,4-1-3376-16,-1-4-688 0,1 2-128 0,-1 1-16 15,-1 3 1088-15,-3 2 208 16,-4 6 48-16,-1 0 16 0,-2 4 1248 0,-2 2 240 0,3 0 48 0,-5 4 16 16,0 5 144-16,-3 3 16 0,-1 2 16 0,0 1 0 0,-2 5-384 0,0-1-80 15,-1 1 0-15,0 2-16 16,-1 1-112-16,-1-3-32 0,2 1 0 16,-1-4 0-16,0 2-96 0,-1 0-32 0,1-3 0 15,-1 0 0-15,0-2-288 0,2 1-48 16,-1-1-16-16,1 1 0 15,1 1-128-15,0-2 0 0,-1 2 0 16,0-3 0-16,2-1-448 0,2-4 16 16,1-2 16-16,2-2 0 0,2-1-160 15,2-3-48-15,2-2 0 0,2-8 0 16,2-1-688-16,2-2-144 0,1-3-16 0,2-3-15616 16</inkml:trace>
  <inkml:trace contextRef="#ctx0" brushRef="#br1" timeOffset="14">22520 15780 13823 0,'-2'-2'1216'0,"-1"0"-960"0,1 4-256 15,0 0 0-15,2-2 944 0,0 0 144 0,-1 3 16 0,-1 0 16 0,-1 1-576 0,1 2-112 16,-1 3-32-16,2-2 0 0,2 3 2224 0,1 1 448 0,0 0 96 0,2 0 16 0,1 1-176 0,1 0-48 15,1 0 0-15,3 3 0 0,1-2-1680 0,2 0-320 16,0 2-80-16,1 1-16 0,-1-2-304 0,4 2-64 16,-1 2-16-16,1 1 0 0,1-1-304 0,0 5-176 15,-1-1 192-15,-2 3-192 172,0 1 192-156,-2 2-192-16,0 0 192 0,-3-2-192 0,0 5 0 0,-1-5 0 15,0 2 0-15,0-6 0 0,-1 0 0 0,1 0 0 0,0-3 0 0,-2-3 0 0,1-4 0 16,-1-1 0-16,0 1 0 0,0-5 0 0,-3-1-304 0,1-2-64 0,-1-2-16 0,-1 1 0 0,-2-2-624 0,-1-1-128 0,0 0-16 0,-1-1-17888 16</inkml:trace>
  <inkml:trace contextRef="#ctx0" brushRef="#br1" timeOffset="15">22445 16327 26719 0,'-3'-3'2368'0,"2"-1"-1888"0,0-1-480 15,-1 2 0-15,2 2 1536 0,2-2 224 0,-1 1 32 0,0-2 16 0,2-2-1376 16,2-2-288-16,0 2-144 0,-1-3 160 0,1 3 896 0,2 3 176 16,-1 0 48-16,0 1 0 0,0 2-160 0,2 0-32 0,-2 0 0 0,1 1 0 0,1 0-320 15,-1-1-64-15,2 0 0 0,-1 0-16 0,1-1-208 0,1 1-32 0,1-3-16 16,1 1 0-16,1-2-240 0,2 0-32 0,1-2-16 0,1 0 0 0,2 0-144 0,-1 0 0 31,2 2 0-31,-2-2 128 0,0 3-128 0,-2 0 0 0,-1-1 0 16,-2 3 0-16,-2-1-144 0,0 2-64 0,-2 3-16 0,0-2 0 0,-2 2-640 0,-1 0-128 0,1 4-32 0,-4-4-11968 0,0 3-2384 15</inkml:trace>
  <inkml:trace contextRef="#ctx0" brushRef="#br1" timeOffset="16">22853 15663 10127 0,'-6'0'896'0,"-1"0"-704"0,2 0-192 0,2 0 0 0,0 0 6336 0,3 0 1216 0,0 0 256 0,-1 0 64 16,0 1-5952-16,1 1-1168 0,0 4-240 0,3-2-64 15,1 5-192-15,2-3-32 0,1 4-16 0,1 0 0 16,2 0 432-16,1 2 96 0,2-2 16 0,0 2 0 15,3 1-48-15,2 2-16 0,0 1 0 0,1 0 0 16,0 2-240-16,2 2-64 0,0-1 0 0,0 0 0 16,1 2-64-16,-1-3 0 0,0 4-16 0,0-4 0 203,0 1 64-203,-2 0 16 0,2-3 0 0,0 2 0 0,-1 2-144 0,0 1-32 0,0 1 0 15,-2 1 0-15,0-1-16 0,-2 0 0 0,-1 3 0 0,-2-3 0 0,0 0 80 0,-2 2 16 0,0-1 0 0,-1 3 0 0,-3-1-288 0,1 1 0 16,-4-1 0-16,0 1 0 0,0-4 128 0,-2 3-128 0,0-2 0 0,-4 1 0 0,0-5 0 0,-2 0 0 0,-3 1 0 0,-2-2 0 0,-1-2 0 0,-3-1-192 0,-3 3 48 0,-3-1 16 0,-1 0-1088 0,-3 2-224 16,-2 2-32-16,-8 5-20144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5T19:06:10.02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21138 13520 21183 0,'1'-10'1888'16,"0"1"-1504"-16,2 3-384 0,-1 6 0 0,1-3 224 0,0 2-32 0,2-5 0 0,6-6 0 16,0 2 848-16,3-3 176 0,-2 3 16 0,-2 5 16 0,-4 4 528 15,-1 1 96-15,-2 1 32 0,-3 4 0 0,-1-1-368 0,-2 2-64 0,-1 0 0 16,2 2-16-16,0-2-672 0,0 0-128 0,4 0-16 0,-1-2-16 0,5 1-304 0,4-4-64 16,1 2-16-16,9-3 0 0,11 0 96 0,9-4 32 0,12 4 0 46,10-4 0-46,10 2-16 0,10-2 0 0,9 2 0 0,9-2 0 16,4-2-112-16,2 3-32 0,1 6 0 0,-5-2 0 0,-5 2-208 0,-4-1 144 16,-6 4-144-16,-3-1 128 0,-4 4-128 0,-4-1-224 0,-3 2 48 0,-4 3-19728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5T19:08:26.19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3222 4501 13823 0,'-13'-6'1216'0,"0"2"-960"0,4 0-256 0,4 2 0 0,0-2-384 0,-4 2-112 0,-7-7-16 0,-10-4-16 0,-7-4 2016 0,-6-5 416 0,1 1 80 0,6 1 0 0,2 4-1232 0,7 4-256 0,2 0-48 0,2 2-16 0,3 0-240 0,1 5-64 0,2 4 0 0,0 2 0 0,2 4 1280 16,-1 2 256-16,-1 3 64 0,1 5 0 0,-3 1 176 0,-1 0 32 0,-1 5 16 0,-1 1 0 0,2-2-800 15,3 1-144-15,2-4-48 0,3 0 0 125,4 0-448-109,6-4-80-16,4-4-32 0,6-1 0 0,9-2-48 0,8-4-16 0,4-1 0 0,5-1 0 0,8-1-144 15,10 1-48-15,12-5 0 0,7 0 0 0,1-3-144 0,2-1 128 0,8-1-128 0,4 0 128 0,6 4-128 0,0-4 0 16,-1-2 0-16,-2 2 128 0,-6-2 0 0,2 2 0 0,1 1 0 16,-5-1 0-16,-8 0 128 0,2 0 0 0,-1-2 16 0,-1 1 0 0,1 1-272 0,-7 0 0 0,-5 0 0 0,-6 0 0 0,-2 2 0 0,-6-1 0 0,-2 1 0 0,-8 2 0 15,-4 3 0-15,-7-2 0 0,-2 3 0 0,-6 0 0 0,-3 2 0 0,-5 0 0 0,-3 2-128 0,-6-2 128 0,-1 0-192 0,-5 4 16 0,-5 0 0 0,-1 1-18576 0</inkml:trace>
  <inkml:trace contextRef="#ctx0" brushRef="#br0" timeOffset="1">5283 9480 32255 0,'8'-4'2864'0,"-2"1"-2288"0,-1 3-576 0,-3 0 0 0,-1 3 176 0,1-3-176 0,3 0 160 0,5-3-160 0,2 3 0 0,2 0 0 0,-2 0 0 0,0-2 0 0,-4 4 0 15,0-2 0-15,-2 0 0 0,-2 3-160 0,-1-2 160 0,-2 2 192 0,1 3-32 0,-5 0-16 0,1 0 560 0,-4 2 96 16,-4 1 32-16,-3 4 0 0,-4-1 176 0,-4 1 32 0,-5 0 16 0,-5 2 0 0,-5-1-416 0,-5 0-64 16,-3-1-32-1,-2-1 0-15,-2-2-16 0,-1 0 0 0,-2-1 0 0,-4-2 0 0,0-2 144 0,-8-4 32 0,-4-2 0 16,-4-2 0-16,1 0-64 0,-4-2 0 0,0 1 0 0,-7-2 0 0,-3-1-304 0,-2-2-64 0,3 3-16 16,2-1 0-16,5 0-256 0,-5 1 0 0,-2-3 0 0,-2-4-14544 0,1 0-2928 0</inkml:trace>
  <inkml:trace contextRef="#ctx0" brushRef="#br0" timeOffset="2">7119 9784 15663 0,'5'-10'1392'15,"-3"4"-1120"-15,1 2-272 0,-2-1 0 0,0 4 2064 0,0-2 368 0,2 2 64 16,1-1 0-16,2-2-1440 0,2-2-288 0,4 1-64 0,1 0-16 0,2 2-560 0,1 0-128 15,0 0 0-15,-1-1 0 0,0 0 0 0,-3 0 0 0,-1 0 0 0,-3 2-176 0,-3 0 176 0,-3 0 0 0,-2-2 0 0,-4 4 0 16,0 0 816-16,-5 0 144 0,-2 0 16 0,-4 0 16 0,-1 4 160 0,-3-2 48 0,1 2 0 0,-5 0 0 0,1-2-512 16,-1 0-112-1,-3 0 0-15,-3-2-16 0,1 2 64 0,-3-2 16 0,-2 0 0 0,-3 0 0 0,0 0-336 16,-6 0-64-16,-4 0-16 0,-5 2 0 0,-3-2-224 0,-5 0 176 0,-2 2-176 16,-2-2 160-16,-4 0 16 0,2 0 0 0,2 3 0 15,-1-2 0-15,4 1-176 16,1 1 192-16,3 1-192 15,5-1 192-15,3 1-192 16,6 1 160-16,2 1-160 0,5-2 160 0,4 2-160 0,1 1 0 0,1 2 0 16,4-2 0-16,1 2 0 0,2-3 0 15,2 1 0-15,1-4 0 16,2 1 0-16,2-2 0 0,3 2 0 16,1-1 0-16,0-1 0 0,1-2 0 0,1 0 0 0,-1 0 0 15,2 1 336-15,-2-1-16 0,1 3 0 0,2-3 0 16,0-3-320-16,1 3 0 0,1-1 0 15,2 1 0-15,-1 0 0 0,1 1 0 0,1-1 0 0,-1 0 0 0,1 3 0 16,-2-1 0-16,2-1 0 0,-3 2 0 0,0 1 0 16,-1-1 0-16,-2 0 0 0,-2 3 0 15,-1 0 0 1,-2 0 0 0,0 1 0-16,1-1 0 15,1-3 0 1,-2 1 0-16,1 1 0 15,0-1 0-15,-1 0 272 0,2-1-16 16,1 2 0-16,0 1 0 16,2 1 0-16,-1-1-16 15,3 1 0-15,0-1 0 0,0 3-80 0,1 1-16 16,1 0 0-16,0 2 0 0,0-2-144 16,0 2 0-16,0 2 0 0,-2 5 0 15,-2 2 0-15,0 1 0 16,-4 4 0-16,0 5 0 0,-3-2 0 15,-1 5 0-15,-1 0 0 0,-2 2 0 16,2-1 0-16,-2 2 0 16,2-2 0-16,2 1 0 15,0 1 0-15,3 1 0 16,3-3 0-16,2 0 0 16,3 3 0-16,3-4 0 0,4 1 0 0,1-6 0 15,4 5 0-15,-1-6 0 16,3-2 0-1,0-3 0 1,-1-1 0-16,-1-1 0 16,0-1 0-16,-1-1 0 15,-1 2 0 1,-1-2 0-16,-1 3 0 16,-1-3 0-1,-1 1 0-15,-2-2 0 16,0 2 0-1,0 2 0-15,-1 0 0 16,0-1 0-16,1-1 0 0,-2-5 0 0,4-1 0 0,-1-4 0 16,0-2 0-16,2 0 0 15,0-2 304-15,1 0 80 0,1-1 0 0,1-1 16 16,1-1-400-16,2 0 0 0,0 1 0 16,2-2 0-16,-1-1 0 0,1 2 128 15,0-1-128-15,-1-2 0 16,0 1 128-16,-1 2-128 15,-1-3 128-15,0 0-128 0,-1 0 0 16,-1 0 128-16,-1 0-128 0,0 0 0 16,-1 0 288-16,0 0-32 0,-2-3 0 0,0 2 0 0,1-1-256 0,-1-1 128 15,2 0-128-15,0 0 0 0,2-1 320 16,1 1-32-16,3-4-16 0,3 1 0 0,2 3-272 16,6-4 160-16,7 1-160 0,5 0 128 0,4 0-128 15,4 2 0-15,3 2 0 0,0 2 0 0,1 2-128 0,-2-1 128 0,-1 4 0 16,-4-1 0-16,-1 2 0 0,0 0 0 15,2 2 0-15,-1-2 128 16,-2 3-128-16,-3-6 0 0,1 4-160 0,-5-4 160 16,0 2 0-16,-1-4 0 0,-1 2 0 0,-1-3 0 15,-1 0 0 1,4 0 0 0,3-3 0-16,4 2 160 15,4-4-160-15,4 2 0 16,1-4 0-16,6 4 0 15,0-4 0 1,1 4 0 0,-1 0 0-16,-2 1 0 15,-2 2-128-15,-4 2 128 16,-1 1 0-16,-3-3 0 0,-4 3 0 16,-2 0 0-16,-5-2 0 0,-4 4 0 0,-3-4 0 0,-5 2 0 0,-3 1 0 15,-3-4 0-15,-1 2 0 0,-4-2 0 0,0 0 0 0,-2 0 0 16,1 0 0-16,-1-2 0 0,-1-2 0 0,1 0 0 15,0-1 368-15,0-2 32 0,2 1 16 0,0-4 0 16,1 1-256-16,1-3-160 0,2 2 192 0,1-3-192 16,0 0 256-16,2-2-64 15,-2 3-16-15,1-1 0 0,1 0-176 0,2-3 0 16,0-1 0-16,0-1 0 0,1-1 0 0,-2 0 0 16,0 0 0-16,0-3 0 0,-1 3 0 15,0-3 0-15,-1 0 0 0,1-3 0 0,0 0 0 16,-1-1 0-16,-1 0 0 0,2-5 0 0,0 0 0 0,1-2 0 15,1-2 0-15,1 1 0 0,-1-3 0 0,2-2 0 16,1-1 0-16,-1-2 0 0,0 2 0 16,-1 4 0-16,-2-1 0 15,-2 1 0 1,-1-1 0-16,-2-1 0 16,-1 6 0-16,-3-2 0 15,-1 2 0-15,-1 4 0 16,-2 2 0-1,-3-2 0-15,-2 2 0 16,2-2 0-16,-4 2 0 16,-1-1 0-16,-2 3 0 0,-3 0 0 15,0-1 0-15,-4-1 0 0,-1 4 0 0,0-3 0 0,0-1 0 0,1 1 0 16,2 3 0-16,0-4 0 0,-1 2 0 0,1 2 0 0,3 5 0 0,-2-4 0 16,2 1 0-16,1 4 0 0,2 4 0 0,1 2 0 15,-2 1 0-15,0 0 0 16,-1 4 0-16,-2 5 0 0,1 4 0 15,-2 6-22960 1</inkml:trace>
  <inkml:trace contextRef="#ctx0" brushRef="#br0" timeOffset="3">14494 12600 35935 0,'-4'-7'3200'16,"1"1"-2560"-16,3 2-512 0,3-1-128 0,-1 4-288 0,1-5-80 0,1-3-16 0,1-4 0 0,2-6-1152 0,2-3-256 16,-2 0-32-16,-1 3-16 0,-5 3 1328 0,-2 4 256 0,-3 2 48 0,-3 4 16 0,0-1 2256 0,-3 4 464 0,-1 3 96 0,-1-3 0 0,0 6-1248 15,2-3-256-15,0 3-48 0,4-3-16 0,1 3-528 0,4-2-96 0,2 2-32 0,3-3 0 16,3 1-32-16,4-1-16 0,3-1 0 0,5 1 0 0,2 0-32 0,3-3-16 0,2 3 0 141,3-1 0-141,-1 1-80 0,2-3-16 0,1 3 0 0,1-3 0 0,0 0-208 0,1 0 0 15,2 0 0-15,2 1 0 0,3 0 144 0,3 0-16 0,5 2 0 0,3 0 0 0,2 0 0 0,4 0 0 0,2 0 0 0,7-4 0 0,3-2 112 0,9 2 16 0,7 2 0 0,6 2 0 0,4-4-112 0,6-1-16 0,-3-2 0 0,12 1 0 0,10 2 0 0,6-2 0 16,5 0 0-16,5-1 0 0,6 4-128 0,4 0 0 0,3-1 0 0,0 0 0 0,5 2 0 0,4 2 0 0,9 0 0 0,-5 2 0 0,-11-4 0 0,8 6 0 0,9 0 0 0,6 1 0 0,5-2 0 0,-6-1 0 0,-11 0 0 0,4 1 0 0,2 3 0 0,6 0-144 0,8-2 144 15,0-1-208-15,1 0 208 0,-4-3 128 0,2 4 0 0,0 2-128 0,2 0 0 0,-2-2 0 0,1 1 0 0,-9-2 0 0,-8 1 0 0,-5 2 0 0,-4 4 0 0,-10-4 0 0,-8-3 0 0,-6 0-176 0,-7 6 176 16,-5-3-160-16,-6-2-416 0,-10 0-64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5T19:09:23.62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6792 16567 23039 0,'5'0'2048'0,"-1"0"-1648"0,0 0-400 0,-3 0 0 0,-1 0-1776 15,1-3-432-15,2 3-96 0,0 0 0 0,1-4 1920 0,-1 2 384 0,-3-2 0 0,-3-1 192 0,-2 1 3040 0,0-2 608 0,0 0 112 0,0 0 16 0,-1-1-704 0,1 0-160 0,-1 1-32 0,0 0 0 0,0 2-1968 0,-3-2-400 0,-1 1-64 0,-4 0-32 0,-3 0-368 0,-6 2-80 0,-6-1-16 16,-8 1 0-16,-7 0-144 0,-7 0 0 0,8-1 0 0,-12 1 0 0,-12 0 144 0,-4 3 0 0,-1 3 0 0,0-2 0 0,4 5 224 0,3-3 32 0,12 0 16 0,-7 0 0 0,-8 3 32 16,-1-2 0-16,3 3 0 0,6-1 0 0,8 1-224 0,0-1-32 0,0 0-16 0,0 0 0 0,3 0-48 0,-1 0-128 0,1 1 192 0,1-1-64 0,-1 0-128 0,4 0-144 0,0 0 144 0,3 1-208 0,4-4 208 0,-1 1 0 0,-2 0 0 15,-2-2 0-15,-3 1 0 0,-1-2 160 0,0-1-160 0,3-1 192 0,4-2 0 0,5-1 16 0,4 2 0 0,3-2 0 0,5 2-80 0,3 1 0 0,4-2-128 0,1 3 192 0,3-2-192 0,2 2 0 0,1 0 0 0,2 2 0 0,-1 1 0 0,2-2 128 0,0 2-128 0,0 0 0 0,1 1 0 0,0-2 0 0,-1 1 0 0,0 0 0 0,1 0 0 0,-1 2 0 0,-1 0 0 0,0-2 0 0,1 4 0 16,-2-5 0-16,2 4 0 0,0-1 144 0,0 1 96 0,0-1 16 0,1 1 0 0,0 1 0 16,1-2-112-16,2 0-16 0,-1 1 0 0,2 0 0 0,0 1-128 15,1 2 0-15,0-3 0 0,0 4 0 16,1 2 0-16,0-2 0 0,0 3 0 0,1 3 0 0,-2-1 0 15,0 4 0-15,0 0 0 0,-3 3 0 0,1 4 0 0,-2 3 0 16,0 3 0-16,-1 7 0 16,0 7 0-16,-1 4 0 0,2-6 0 15,3 1 0-15,0-2 0 0,1-4 0 0,4 2 0 16,-1-2 0-16,4 0 0 0,-3-1 0 16,4 3 0-16,-1 6 0 15,1 4 0-15,-2 1 0 0,1 4 0 0,-3-4 0 16,-2 1 0-16,0-3 0 0,-2 4 0 0,-3-7 0 0,2-9 0 0,-1 6 0 0,-3 7 0 0,-2 0 0 15,0-1 0-15,0-5 0 0,-2-7 0 0,0-4 0 16,2-6 0-16,-1-2 0 0,1-4 0 0,0 1 0 0,0-2 0 16,1-5 0-16,1 0 0 0,0 0 0 0,2-4 0 0,-2 2 0 15,1-3 0-15,-1 0 0 0,0 0 0 0,0 2 0 16,0-2 0-16,-1 0 0 0,0-1 288 16,1 0 128-16,0-2 32 0,0 0 0 15,0 0-448-15,0-1 128 16,0-1-128-16,0 0 0 15,0-1 0-15,2 0 0 0,-2 1 128 0,0 0-128 16,0 0 0 0,-1-2 0-16,1 2 0 0,0 0 0 15,0-2 352-15,0 4-16 16,0-3 0-16,0 1 0 0,1-3-336 0,0 0 0 0,2-2 0 16,-1 2 0-16,2-3 0 0,0 2 0 0,1-2 0 0,-1 0 128 0,1 0-128 15,0 0 192-15,1 1-64 0,-1-1 0 0,1 0 96 16,-1 0 32-16,0 0 0 0,0 0 0 0,0 0-256 0,0 0 0 15,0 0 0-15,0 0 0 0,0 0 0 0,24-3 0 16,-18 3 0-16,1 0 0 16,2 0 192-1,2-3-48 1,6 2-16-16,6-2 0 16,5-3 32-1,6 0 0 1,4 0 0-16,6 0 0 15,5-2 32-15,3 0 0 0,1 1 0 16,0 0 0-16,-1 2-192 0,0 1 0 0,3 1 0 16,0-1 128-16,-1 1-128 0,2 3 0 0,-1-2 0 0,-1 1 0 15,-4-2 0-15,-3 0 0 0,-5 0 0 0,2 1 0 0,3-2 0 0,-2 0 0 0,-3 2 0 16,2-2 0-16,1 2 128 0,2-2 0 0,3 4 0 0,-6-4 0 0,1 4 272 0,-4 0 48 0,-3 0 16 0,2-2 0 16,2 2-336-16,-4 0-128 0,-9 0 0 0,0-3 0 0,2 3 0 0,2 0 0 0,2-1 0 0,-3 1 0 15,-5-3 0-15,-4 3 0 0,-6-2 0 0,-2 1 0 0,-3-2-688 0,-3 2-80 0,0 1 0 0,-3 0-16224 16,-3 1-3232-16</inkml:trace>
  <inkml:trace contextRef="#ctx0" brushRef="#br0" timeOffset="1">8532 17686 35935 0,'6'-13'3200'16,"-1"5"-2560"-16,-2 0-512 0,-1 6-128 0,1-2 352 0,2-2 48 0,5-7 16 0,4-5 0 0,5-4-688 0,1-3-144 0,0 5-32 0,-4 5 0 0,-3 4-576 0,-3 3-128 0,-2 4-32 0,-4-1 0 0,-1 4 960 0,-2-2 224 0,-1 6 0 0,-1-2 0 0,-2 1 944 0,0 2 192 0,-3 1 32 0,1-1 16 0,1-1-336 0,-2 4-64 15,-3-1-16-15,-2 0 0 0,2 0-288 0,-2-2-64 0,-2 2-16 0,-2-3 0 0,-1 0 32 0,-2 0 0 0,0-3 0 0,-2 0 0 0,1-3 96 0,0 0 32 0,-5 0 0 0,-1-4 0 0,-3 0 176 0,0-1 32 0,-2-1 16 0,-2-1 0 0,-5 0-432 0,-7-3-96 0,-5 0 0 0,-5 1-16 0,-2-3-240 0,-2 2 0 0,-2 0 0 0,-1 1 0 0,-3 2 0 0,-1 4 0 16,-1 2 0-16,1 2 0 0,1-1 0 0,1 2 0 16,-2-2 0-16,5 3 0 0,4-2 0 0,-2 4 0 15,0 1 0-15,2-2 0 0,4 2 0 16,4-3 0-16,1 0 0 0,1 0 0 0,0 0 0 16,1 0 192-16,-2 0 0 0,-2 2 0 0,4 2 0 15,0 2-16-15,6-2 0 0,3 2 0 0,5-4-32 16,-3 2 0-16,1 2 0 0,0 0 0 0,1 1-16 0,4-1 0 15,7 0 0-15,-1 1 0 0,-3 2-128 0,-1 1 0 16,2 2 0-16,1-2 0 0,5-1 0 0,3-3 0 16,3 0 0-16,1-1 0 0,1 1 0 15,1-1 0-15,2 1 0 0,2 1 0 16,1 0 0-16,0-1 160 0,2 0-160 0,0 1 160 16,2-1 16-16,-1 1 0 0,1 2 0 0,0 1 0 0,0-2-176 15,-1 5 0-15,1-2 0 0,0 0 0 0,-1 3 128 0,-2-2-128 0,2 4 128 0,-1 3-128 16,-1-1 240-16,1-1-48 0,-1 2 0 0,-1 2 0 15,-1 1-192-15,1 2 0 0,0 1 0 16,-1 3 0-16,1 3 0 0,0 1 0 0,1-1 0 0,-1 1 0 16,2-1 0-16,0-5 0 0,2 2 0 15,-1-3 0-15,1-5 0 0,0 2 0 0,0 3 0 0,0-3 0 16,0 0 0-16,-1 3 128 0,1-3-128 0,-3 3 0 16,1 1 0-16,-2-1 0 0,-1 3 0 0,-1-2 0 15,1 3 0-15,0-5 0 0,-1-1 0 0,1-4 0 0,-1 4 0 16,0-2 0-16,-2 1 0 0,1-2 0 0,1 2 400 15,-1-3-16-15,0 0 0 0,0 2 0 16,-2 2-192-16,0-4-64 0,2 3 0 0,0-5 0 16,0-2-128-16,2-1 0 0,-1 4 0 0,1-3 0 0,2-3 0 15,-1-2 0-15,3-3 0 0,-2 2 0 0,2 0 0 0,1-2 0 16,-1-1 0-16,2-2 0 0,0 1 0 0,2 1 0 16,0-2 0-16,1-3 0 0,2 2 160 0,2-3-160 15,0 2 192-15,3-2-192 0,2-2 352 0,2 2-32 16,3-3-16-16,2 2 0 0,0-3-304 0,6-2 160 15,8 0-160-15,6-3 128 0,2 2-128 0,4 0 0 16,2 1 0-16,1 4 0 0,1 2 0 0,-1 0 0 16,0 2 0-16,-2-2 0 0,-3 4 0 0,-1-4 0 0,-1 0 0 15,3-2 0-15,3 0 0 0,3 0 0 16,3 2 0-16,3-3 0 0,0 2 0 0,-3 1 0 16,0-2 0-16,-5 2 0 0,-3-3 0 0,7 2 0 15,5-2 0-15,4 3 0 0,0 3 0 0,-3 1 0 0,0-2 0 0,-3-1 0 16,-9 2 0-16,1-3 0 0,4-3 0 15,0 3 0-15,0-1 0 0,-2 2 0 0,-1 2 0 0,-6-1 0 16,-3 2 0-16,-6-2 0 0,-1-2 0 0,-4 0 0 16,0 0 0-16,-3-2 0 0,-2-2 0 15,1 2 0-15,0-1 0 0,-3 0 0 0,-1 0 0 0,-1-1 0 16,-1 1 0-16,-2-1 0 0,-1 2 0 0,0-2 128 16,1-2-128-16,-1 3 0 0,2-3 0 0,-1 2-176 0,0 2 176 15,-1-2 0-15,0 0 0 0,1-1 0 16,-3 2 0-16,1-1 0 0,-1 0 0 0,-2-2 0 0,-1 1 0 15,-1 1 0-15,-1 1 0 0,-2-3 0 0,-1 2 0 16,-1-2 0-16,0 0 0 16,0-1 0-16,0 1 0 0,-1 0 0 0,0-4 0 0,-1 1 0 0,1 2 304 15,0-5-16-15,-1-1 0 0,0 1 0 0,1 2-64 0,-2-5-16 16,1 3 0-16,-1-2 0 0,1-4 304 16,-2-2 48-16,0-1 16 0,0-3 0 0,1-3-576 15,-1 1 0-15,0-5 0 0,-1 2 0 0,1-2 0 0,-1 2 0 16,0 1 0-16,0-3 0 0,0-4 0 0,0-1 0 15,-1-1 0-15,1-1 0 0,-1 0 0 0,1-6 0 16,-1 0 0-16,1 2 0 16,-2 8 0-16,1 1 0 0,2-2 0 0,1-4 0 0,-2-1 0 0,-2 3 0 15,2-1 0-15,-1 3 0 0,-1 4 0 0,-2 3 0 16,-1 2 0-16,0 0 0 0,-1 5 0 0,-3-1 0 16,-2 3 0-16,-1 2 0 0,-1 2 0 0,-2 3 0 15,-2-1 0-15,-4 3 0 16,-5 4-912-16,-11-1-240 0,-10 4-64 0,-16 1-23744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5T19:10:37.92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32164 6433 35935 0,'-1'0'3200'0,"1"-3"-2560"0,1 2-512 0,0 1-128 0,2 0-512 0,-3-3-112 0,1 2-16 0,-1 1-16 16,-1-2 880-16,-2-1 176 0,-2 3 48 0,5 0 0 0,0 0 80 0,-32 6 32 0,16 1 0 16,-1 1 0-16,-2 2 272 0,-1 0 64 0,2 2 16 0,-1 1 0 15,3-1-352-15,1 2-80 0,3 1-16 0,2-4 0 0,4 1-304 0,0-1-160 16,2 0 160-16,2-2-160 0,0 1 128 0,4-4-128 0,0 0 0 0,4 0 0 16,0-3 128-16,4-2-128 0,5-1 0 0,1-1 144 0,4 1 112 15,2 0 0-15,0-3 16 0,0 6 0 266,-1 1-272-266,-3-1 0 0,1 6 0 0,-3-3 0 0,-1 4 0 15,-3 0 0-15,0 2-128 0,-1 2 128 0,-1 1 0 0,0-2 0 0,-2 2 0 16,-1 1 0-16,-1-1 0 0,-1 1 0 0,0-2 0 0,-2 1 0 0,-1-2 0 16,-1 0 0-16,1-1 0 0,-4 0 0 0,2 1 192 15,-1-3 144-15,-1 2 32 0,0-2 0 0,0-1-112 0,1 0-32 0,-2 4 0 0,2-3 0 16,1 0-96-16,0-1 0 0,0 4-128 0,1-5 192 0,-1 5-192 0,1-2 0 0,-1 1 0 0,2 3 0 0,-1-2 0 0,-1 0 0 0,-1 2 0 0,-1-1 0 0,0 0 0 16,-2 2 0-16,-1-3 0 0,0 0 0 0,-2 2 0 0,-3-1 0 0,-1-2 0 0,-1 1 0 0,-1-1 0 0,-2-2 144 0,0 0-144 0,-2 0 192 15,-1-2 96-15,-1 2 32 0,1-4 0 0,-4 1 0 0,1-1-320 0,-1-3 0 0,0 0 0 0,0-3-144 0,1-3 144 0,-2 0 0 0,1-3 0 0,0-4-128 0,2-3-256 0,3-1-32 0,2 0-16 0,3-2 0 0,3 0-432 0,3-2-96 0,2 2 0 0,3 0-18304 0</inkml:trace>
  <inkml:trace contextRef="#ctx0" brushRef="#br0" timeOffset="1">32032 6483 35935 0,'-5'-12'1600'0,"2"5"320"15,2 0-1536-15,1 4-384 0,2 0 0 0,2 3 0 0,1 0 448 0,4-2 32 0,2-2 0 0,6 0 0 16,5 2 384-16,4-1 80 0,3 2 16 0,-1 1 0 0,2 0-416 0,0 0-80 0,2 0-16 0,-3 0 0 16,2-2 48-16,0-2 0 0,-1 0 0 0,1-1 0 0,-3 2-304 0,-2-1-64 0,-1-1-128 0,-4 1 192 0,-1-2-192 15,-5 2 0-15,-3-2-144 0,-3 0 144 0,-1-3-1120 0,-1 2-128 0,-3 1-32 0,0-1 0 0</inkml:trace>
  <inkml:trace contextRef="#ctx0" brushRef="#br0" timeOffset="2">32084 7646 28559 0,'2'-6'2544'0,"-1"3"-2032"0,2-1-512 0,-1 2 0 0,1 2 848 16,-2-1 80-16,0 1 16 0,2 0 0 0,-1 0 832 0,2 1 160 0,-2 1 48 0,1 2 0 0,-3 2-1216 16,-4 3-256-16,-1 2-32 0,-4 1-16 0,-3 3-112 0,-2-1-32 0,-4 4 0 0,-2 1 0 0,0-3-32 0,-2 3-16 0,0 0 0 0,-2 0 0 15,3-1 112-15,0 1 0 0,2-2 16 0,0 1 0 0,3-2-16 0,2 0 0 16,3-4 0-16,3-1 0 0,3 0-32 0,1-3-16 0,4 0 0 16,1 0 0-16,4 1-208 0,0-3-128 0,4 0 160 0,-1 0-160 0,5 0 0 0,0-2 128 0,3 2-128 0,3-2 0 0,4 2 224 0,5 0 0 0,3 0 0 0,3 1 0 15,4-1-224-15,2 1 144 0,0-1-144 0,-1 1 128 0,2 1-128 0,-1-2 0 0,-2 1 0 0,-2-4 0 0,-7 3 0 16,0-2 0-16,-4 2 0 0,-3-3 0 0,-2 1-832 0,-4-4-32 0,-1 0-16 0,-6-3 0 0,0-1-528 0,-4-2-96 0</inkml:trace>
  <inkml:trace contextRef="#ctx0" brushRef="#br0" timeOffset="3">32600 7479 14735 0,'-5'-4'1312'0,"2"4"-1056"0,0 4-256 0,2-2 0 15,1 2 5872-15,1 2 1104 0,1 2 240 0,-1 4 32 0,-1 6-5264 0,0 11-1072 16,1 8-208-16,-6 8-32 0,-1 5 176 0,-6 1 48 0,-3 0 0 0,-4-1 0 0,-2 1 304 0,-4 0 64 0,-3 6 16 0,-2-1 0 0,-2 1-128 16,1 0 0-16,3 0-16 0,-1-6 0 0,6-4-496 0,2-3-80 0,3-5-32 0,5-2 0 0,2-5-528 0,2-4 0 15,3-2 0-15,3-5 0 0,3-5-1472 0,7-9-208 0</inkml:trace>
  <inkml:trace contextRef="#ctx0" brushRef="#br0" timeOffset="4">24841 7318 15663 0,'-9'-1'1392'0,"3"-2"-1120"0,3 3-272 0,1 0 0 16,1-2 1232-16,0 1 192 0,-3-2 48 0,-3-1 0 0,-1 2-336 0,1-5-64 0,3 4-16 0,2-3 0 16,3 6-752-16,4-4-160 0,2 2-16 0,3-2-128 0,5-1 176 0,2 1-176 15,6 1 160-15,1-1-160 0,5-5 320 0,2 3-16 16,5-4-16-16,2 0 0 0,3-2 656 0,3-3 128 0,4 1 16 16,2 0 16-16,-1 0-880 453,0-2-224-453,1-3 0 0,2 0 0 15,0 0 0-15,-7 1 0 0,-7 1 0 0,5 1 0 0,7-2 0 0,3-4 128 0,-1 3-128 0,-5-1 144 0,-4 5-144 0,-5-1 0 0,-4 1 0 0,-6 4-176 0,-3 0 688 0,-5 4 128 16,-2 1 16-16,-4-1 16 0,-3 4 32 0,-4 0 0 0,-2 1 0 0,-2 1 0 16,-2 1-512-16,-2 0-192 0,-2 0 176 0,0 0-176 0,-2 0 576 0,-3 0 32 0,0 0 0 0,-1 0 0 0,-1 0-256 0,-1-3-48 15,-1 3-16-15,-2-4 0 0,2 2 96 0,-2 1 0 0,-1-2 16 0,-1-1 0 0,3 4-192 0,-2-2-32 0,1 2-16 0,1 0 0 0,1 0-160 0,2 0 0 0,3 2 0 0,1 0 0 0,1 0 0 0,2 1 0 0,3-2-128 0,3-1 128 16,2 0 0-16,2-1 0 0,2 1 0 0,2-3 0 0,1-1 0 0,5 2 0 0,1-2 0 0,2-2 128 0,2 0-128 0,0 0 0 0,3 0 0 0,-3 2 0 0,-1-2 0 0,-2-1 0 0,1 1 0 0,-3 0 0 0,-1 2 0 15,-2-2 0-15,-3 4-192 0,-1-1 192 0,-4 2 0 0,-1 1 0 0,0 1 0 0,-4 2 0 0,2 0 0 0,-3 2 0 0,-2 2 0 0,0 2 0 0,-2 1 0 0,-1 3 0 0,-2 0 0 0,-1 2 0 0,-2 1-128 0,1 3 128 0,-1-1 0 16,-1 0 0-16,-1 0 0 0,1-2 0 0,1-1 0 0,-1-3 0 0,3 0 0 0,-1-1 0 0,1-1 0 0,1-2 0 0,1 0 0 0,0 0 0 0,0 2 0 0,2-4 0 0,1 2-192 0,3 1 48 0</inkml:trace>
  <inkml:trace contextRef="#ctx0" brushRef="#br0" timeOffset="5">29675 11541 23951 0,'-14'-2'2128'0,"3"2"-1696"0,5 0-432 0,5 0 0 15,2 0 528-15,-2 0 32 0,-2 0 0 0,-2-2 0 0,-2 2 848 0,6-2 160 0,5-1 32 0,10 2 16 0,6-3-176 0,7 2-32 16,8 2-16-16,8-4 0 0,8 2-400 0,6-4-80 0,9 2-16 0,7-2 0 0,6-1-496 0,4 1-96 0,4 0-32 0,3-3 0 15,4-2-272-15,4 0 0 0,6 0 128 0,0-1-128 16,-4-3 0-16,2-1 0 0,2-3 0 0,1 1 0 0,-2 0 0 0,-3-3 0 0,-3-1 0 0,-5 0-12176 0,-3-3-2416 0</inkml:trace>
  <inkml:trace contextRef="#ctx0" brushRef="#br0" timeOffset="6">32430 10475 37775 0,'2'-6'3360'0,"2"1"-2688"0,1 1-544 0,0 3-128 0,1-2 288 16,0 0 32-16,5-3 0 0,5-3 0 0,7-5-16 0,3 2 0 15,3-3 0-15,-1 5 0 0,-4 0-176 0,-3 4-128 16,-2 2 144-16,-3 2-144 0,-1 2 432 0,-3 0-16 0,0 0 0 16,0 2 0-16,-2 2-64 0,1-1-16 0,1 2 0 15,0 0 0-15,2-2-176 0,0 3-32 0,0-2-128 0,0 1 192 0,1-1-192 16,0 0 0-16,-2 2 128 0,-2 0-128 0,1 0 0 0,-3 0 0 0,-4 0 128 0,-1 2-128 406,-5 3 160-406,-3-1-16 0,-3 0 0 0,-6 2 0 0,-3 0 96 0,-2 5 16 0,-5-5 0 0,0 2 0 0,-1 0-256 0,1-1 144 0,2 0-144 0,0-3 128 16,2 0-128-16,2 1 0 0,2-3 0 0,2 0 0 0,2-1 0 0,2-1 0 0,1 0 0 0,4-2 0 0,1-2-128 0,4 2 128 0,2-1 0 0,3 0 0 15,1-3 0-15,4 1 0 0,4-1 0 0,3-1 0 0,1 1 0 0,4-3 0 0,0 0 0 0,2-1 0 0,0 2 0 0,-2-2 0 0,-2 1 0 0,-1 1 0 0,-3 2 0 0,-1-1 0 0,-3 2 0 16,-2 1 0-16,-3 1 0 0,-3-2 0 0,-1 4 0 0,-1 2 0 0,-2 0 0 0,-2 1 160 0,-1 2-32 0,1 0-128 0,-1 4 384 0,-1 1-48 0,-2-3 0 0,0 2 0 0,0-2-336 16,-1 0 0-16,0 1 0 0,-1-1-128 0,-1 0 128 0,1 2 0 0,-1-2 0 0,-2-2 0 0,2 3 320 0,-3-1-16 0,1 0 0 0,-3 1 0 0,1-2-96 0,0 0-16 0,-2-1 0 0,-1 0 0 0,0 0-32 0,-1-1-16 0,-1 3 0 0,-2-5 0 0,1 3-144 0,-2-1 0 0,0-3 0 0,-1 0 0 0,1 0-720 0,2-6-80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03T14:14:03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1972 83 7367 0 0,'-1'1'62'0'0,"0"-1"0"0"0,0 0 1 0 0,0 0-1 0 0,0 0 0 0 0,0 0 0 0 0,0 0 0 0 0,0-1 0 0 0,0 1 0 0 0,0 0 0 0 0,0 0 0 0 0,0-1 0 0 0,0 1 0 0 0,0-1 0 0 0,0 1 0 0 0,0-1 0 0 0,0 1 0 0 0,0-1 0 0 0,0 0 0 0 0,0 1 0 0 0,0-1 0 0 0,1 0 1 0 0,-1 0-1 0 0,0 1 0 0 0,1-1 0 0 0,-1 0 0 0 0,0 0 0 0 0,1 0 0 0 0,-1 0 0 0 0,1 0 0 0 0,-1 0 0 0 0,1 0 0 0 0,0 0 0 0 0,-1-1 0 0 0,1 0-43 0 0,0 1 0 0 0,0-1 0 0 0,0 1 0 0 0,1-1 0 0 0,-1 0-1 0 0,0 1 1 0 0,1-1 0 0 0,-1 1 0 0 0,1-1 0 0 0,-1 1 0 0 0,1-1 0 0 0,0 1 0 0 0,0 0-1 0 0,-1-1 1 0 0,1 1 0 0 0,0 0 0 0 0,0 0 0 0 0,0-1 0 0 0,1 1 0 0 0,-1 0 0 0 0,0 0-1 0 0,3-1 1 0 0,2-3 268 0 0,1 1 0 0 0,0 1 0 0 0,0-1 0 0 0,0 1 0 0 0,0 0 0 0 0,11-2 0 0 0,-14 4 173 0 0,1 0 1 0 0,-1 0 0 0 0,1 1-1 0 0,0-1 1 0 0,-1 1-1 0 0,1 0 1 0 0,0 1 0 0 0,0-1-1 0 0,-1 1 1 0 0,1 0 0 0 0,8 2-1 0 0,-12-2-389 0 0,-1-1 0 0 0,1 0 0 0 0,-1 0 0 0 0,0 0 0 0 0,1 1 0 0 0,-1-1 0 0 0,1 0 0 0 0,-1 0 0 0 0,0 1 0 0 0,1-1 0 0 0,-1 0 0 0 0,0 1 0 0 0,0-1 0 0 0,1 0 0 0 0,-1 1 0 0 0,0-1 0 0 0,0 1 0 0 0,1-1 0 0 0,-1 0 0 0 0,0 1 0 0 0,0-1 0 0 0,0 1 0 0 0,0-1 0 0 0,0 1 0 0 0,0-1 0 0 0,1 1 0 0 0,-1-1 0 0 0,0 0 0 0 0,0 1 0 0 0,0-1 0 0 0,-1 1 0 0 0,1-1 0 0 0,0 1 0 0 0,0-1 0 0 0,0 1 0 0 0,0-1 0 0 0,0 0 0 0 0,0 1 0 0 0,-1-1 0 0 0,1 1 0 0 0,0-1 0 0 0,0 0 0 0 0,-1 1 0 0 0,1 0 0 0 0,-18 20 735 0 0,12-15-615 0 0,-132 151 819 0 0,94-112-859 0 0,-67 51 0 0 0,-33 9 153 0 0,-257 141 0 0 0,208-138-100 0 0,-237 126 357 0 0,-39 24 130 0 0,453-248-635 0 0,-38 20 146 0 0,48-27-397 0 0,0-1 0 0 0,0 1 0 0 0,-1-1 0 0 0,1 0-1 0 0,0-1 1 0 0,-12 2 0 0 0,18-3-189 0 0,-1 0-1 0 0,0 0 1 0 0,1 0-1 0 0,-1 0 1 0 0,0 0 0 0 0,1 0-1 0 0,-1 0 1 0 0,0 0-1 0 0,1-1 1 0 0,-1 1-1 0 0,0 0 1 0 0,1 0-1 0 0,-1 0 1 0 0,-1-1 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5T14:22:24.8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34980 3647 10191 0,'0'0'448'0,"0"0"96"0,0 0-544 0,0 0 0 16,0 0 0-16,0 0 0 0,15-15 528 0,-15 15 0 15,12-10 0-15,-12 10 0 0,14-10-528 0,-14 10 0 16,0 0 0-16,15-12 0 0,-9-3 384 0,-6 15-48 16,8-14 0-16,-8 14 0 0,0 0 672 0,6-13 128 15,-6 13 16-15,0 0 16 0,2-16 112 0,3 2 0 16,-5 14 16-16,0 0 0 0,0 0-240 0,4-13-48 15,-2 1-16-15,-2 12 0 0,0 0-336 0,0 0-64 16,0 0-16-16,0 0 0 0,0 0 480 0,-4-6 96 0,4 6 0 0,-9-15 16 16,9 15-208-16,-16-8-64 0,-3 4 0 0,1 0 0 15,-7 2-240-15,5 4-48 16,-3 4-16-16,3-4 0 0,-5 4-240 0,-2-2-48 0,0 3-16 0,-1 5 0 16,-3 2-96-16,0-1-32 0,-4 1 0 0,4 0 0 15,4-1-160-15,7 1 160 0,-1-1-160 0,5 3 160 16,2 0-160-16,14-16 0 0,-11 19 0 0,11-19 0 15,0 0 0-15,0 0 128 0,-6 25-128 0,6-25 0 16,0 0 0-16,0 0 0 0,12 14 0 0,-1 2 0 16,-11-16 0-16,20 15 0 0,3-7 0 0,-5 2 0 15,1 3 0-15,-1-1 0 0,3-4 0 0,2 5 0 16,1-3 0-16,-3 6-144 0,-1-8 144 0,5 7 0 16,0 3 0-16,-5-3 0 0,1 1 0 0,-7 3 0 15,3 5-144-15,-1-5 144 0,-2-1 0 0,-3 7-144 0,-11-25 144 16,8 27 0-16,-4-3 0 0,-4 1 0 0,0-25 0 0,-4 21 0 15,0 3 0-15,2 1 128 0,-6-4-128 0,-1-1 0 16,-1 1 0-16,0 1 0 0,-5 3 0 0,3 0 0 16,-2-3 0-16,1 3 0 0,-1-3 0 0,2 1 144 15,-5 0-144-15,3-3 0 0,1 3 144 0,-1-5-144 16,2-1 0-16,1 1 144 0,11-18-144 0,-12 17 0 16,12-17 0-16,-12 14 0 15,12-14-368-15,-15 15-96 0,15-15-32 0,0 0 0 16,-18 2-1744-16,18-2-336 0,0 0-80 0</inkml:trace>
  <inkml:trace contextRef="#ctx0" brushRef="#br0" timeOffset="1">35067 4216 15663 0,'0'0'1392'0,"0"0"-1120"0,0 0-272 0,0 0 0 15,0 0 3328-15,0 0 592 0,14-12 128 0,2 2 32 16,-16 10-3008-16,21-9-608 0,-21 9-112 0,25-4-32 16,-5 0-320-16,3 0 128 0,-23 4-128 0,22 4 0 15,3 0 0-15,-4 2 128 0,1-3-128 0,-22-3 0 0,25 6 0 0,-2-4 0 16,-1 4 0-16,1 2 0 15,1-8-192-15,-24 0 0 0,27 2 0 0,0-2-9056 16,4-2-1824-16</inkml:trace>
  <inkml:trace contextRef="#ctx0" brushRef="#br0" timeOffset="2">36236 3935 6447 0,'0'0'576'0,"0"0"-576"0,0 0 0 0,0-15 0 16,0 15 4480-16,2-20 800 0,0 1 160 0,-2 19 16 15,5-18-3584-15,-3 5-720 0,0-1-128 0,0-5-48 16,4 1-400-16,-4-5-96 0,-2 9-16 0,4-9 0 15,-4 7 576-15,0-3 112 0,-4 1 32 0,0-1 0 32,0 5-1680-32,0 8-336 0,-5-9-64 0,9 15 0 0,-16-8 896 0,-1 4 304 0,-1 4 0 0,-3 6 0 15,-3 3 16-15,-1 5 0 0,-4-2 0 0,0 13 0 16,-1-2-112-16,-1 3-16 0,0 3 0 0,4 4 0 16,1 6 64-16,1-4 0 0,4 6 0 0,3-6 0 15,3-4 128-15,5 0 48 0,2-3 0 0,4 5 0 16,0-6-64-16,8 4-16 0,0 0 0 0,2-5 0 0,2 1-224 0,5 0-128 15,3 0 160-15,1-7-160 0,-5 7 0 0,4-9 128 16,3 5-128-16,-1-2 0 0,3-7-272 0,-3 0-112 16,1 1 0-16,-1-5-16 15,-1 0-624-15,3-4-112 0,-20-6-16 0,25 7-9376 16,-4-3-1872-16</inkml:trace>
  <inkml:trace contextRef="#ctx0" brushRef="#br0" timeOffset="3">36637 4187 24879 0,'0'0'1088'0,"0"0"256"0,0 0-1088 0,0 0-256 0,0 0 0 0,0 0 0 16,-12-6 1376-16,12 6 224 0,0 0 32 0,0 0 16 15,0 0-656-15,0 0-128 0,0 0-32 0,0 0 0 16,20-8-512-16,1 4-128 0,2 0 0 0,1 2-16 16,3 2-176-16,-4 0 0 0,-23 0 0 0,30 0 0 15,-3 0-144-15,-2 0 144 0,-25 0-192 0,26-4 192 16,-3 0-720-16,0 2-48 16,-3-1 0-16</inkml:trace>
  <inkml:trace contextRef="#ctx0" brushRef="#br0" timeOffset="4">37799 3836 16575 0,'0'0'1472'16,"-7"-25"-1168"-16,-1 3-304 0,0-1 0 0,0 5 3088 0,4 5 560 16,-5-7 128-16,-1 5 0 0,-2-5-2368 0,2 5-496 15,10 15-80-15,-13-14-32 0,-3 10-288 0,16 4-48 0,-23 0-16 0,5 6 0 16,-1 8-448-16,-1 5 128 0,-5 6-128 0,0 3 0 16,5 5 0-16,-3 6 0 0,2 4-192 0,3 1 192 15,2-1 0-15,1-2 304 0,3-4-48 0,2-2 0 16,1 0 96-16,3-4 16 0,2-1 0 0,0-1 0 15,4 4-176-15,4-6-48 0,0 0 0 0,4 1 0 16,1 5-144-16,1-6 0 0,0 2 144 0,5-3-144 16,-1 1 0-16,0 0 144 0,3-4-144 0,-1-3 0 15,1-1 224-15,1-3-64 0,-1-2-16 0,1-3 0 16,-18-11-144-16,25 8 0 0,-5-4 0 0,1 0 128 16,2-4-128-16,-23 0 192 0,24-8-192 0,-3 0 192 15,-1-3-192-15,1-3 0 0,-7-2 144 0,3 3-144 16,-1-3 0-16,1-1 128 0,3 1-128 0,-1-3 0 0,-3 3 0 0,1 4 128 15,-1-11-128-15,0 5 0 0,-3 1 0 0,1 3 0 16,-4-3 0-16,5 3 128 0,-5 2-128 0,-10 12 0 16,8-23 0-16,-8 23 128 0,15-19-128 15,-15 19 0-15,8-18 0 0,-8 18 0 0,12-17 0 0,-12 17 0 16,0 0 0-16,0 0 0 0,0 0 0 0,0 0 0 16,2-18 0-16,-2 18 0 0,0 0 0 0,0 0 0 15,0 0 0-15,0 0-128 0,-14-10 128 0,14 10 0 16,-14-9 0-16,14 9 0 0,-23-2 0 0,4 4 0 15,-1 5 0-15,-3-3 0 0,3 2 0 0,-5 2 176 16,-2-6-176-16,1 8 192 0,1-1 0 0,-2 1 0 16,-2-2 0-16,-1 0 0 0,1 1-192 0,0-1 160 15,-4 0-160-15,4 0 160 0,5 1-160 0,3-1 160 16,-2-4-160-16,23-4 160 16,-18 2-1536-16,18-2-304 0,-19-6-64 0,19 6-16 0</inkml:trace>
  <inkml:trace contextRef="#ctx0" brushRef="#br0" timeOffset="5">25140 3854 1839 0,'0'0'160'0,"12"-10"-160"0,0-9 0 0,-1 4 0 16,1-3 3504-16,-4 1 656 0,-1 5 144 0,-2-7 32 15,-2 3-2544-15,-2 0-512 0,-1-2-112 0,-1 2-16 16,-5 6-304-16,3-3-64 0,3 13-16 0,-8-12 0 16,-7 3-96-16,6 5-32 0,0 1 0 0,-3 1 0 15,-2 2 160-15,-2 2 32 0,-5 2 0 0,-1 3 0 16,0-5-128-16,-21 10-32 0,5-3 0 0,1 2 0 15,1-1-128-15,3 2-32 0,-1 5 0 0,-1 0 0 16,2-1-16-16,2 4-16 0,-2 1 0 0,5 2 0 16,1-4-160-16,5 2-48 0,-4-3 0 0,4 5 0 15,2-5-96-15,3-1-32 0,7 0 0 0,10-17 0 16,-8 11-16-16,8-11 0 0,0 0 0 0,0 0 0 0,0 0-128 0,0 18 0 16,0-18 0-16,0 0 0 0,0 0 0 0,0 0 0 15,13 10 0-15,-13-10 128 0,20 12-128 0,-2-2 0 16,-2-2-192-16,-16-8 192 0,21 5 0 0,1-2 0 15,0 3 0-15,3-3 0 0,-2 2 0 0,3 0 0 16,-1-3 0-16,3 3-176 0,0-1 176 0,2 1 0 16,1-4 0-16,-5 5 0 0,0-5 0 0,-3 4 0 15,3-1 0-15,-6 3 0 0,-20-7 0 0,21 15 0 16,-7-2 0-16,1 3 0 0,-5-2 0 0,-10-14 0 16,7 21 0-16,-4-4 0 0,-6 3 0 0,0-3 0 0,-6-2 0 15,-2 1 0-15,11-16 0 0,-10 16 0 16,-2 1 0-16,2-3 0 0,-5-2 0 0,4 1 0 0,-1-1 128 0,-1-2-128 15,-2-1 0-15,15-9 144 0,-17 12-144 0,-1-2 0 16,4-2 0-16,-1 3 0 0,4-2 0 0,-1 1 0 31,12-10-864-31,-18 15-80 0,4-2-16 0,0 1-9568 0,4-1-1920 0</inkml:trace>
  <inkml:trace contextRef="#ctx0" brushRef="#br0" timeOffset="6">25296 4249 3679 0,'0'0'320'0,"0"0"-320"0,0 0 0 0,0 0 0 0,0 0 5248 0,0 0 992 16,0 0 192-16,0 0 32 0,10-12-4576 0,-10 12-928 15,21-10-176-15,-1 4-32 0,-4 1-560 0,-16 5-192 16,19-6 0-16,2 0 144 0,0 0-144 0,-4 1 0 16,-3-3 0-16,6 3 0 0,-3 0 0 0,2 3 0 15,-19 2 144-15,23-9-144 0,-5 3-160 0,3 0-96 16,0 5-32-16,0-6 0 15,-4 4-1632-15,-2-3-320 0,-15 6-64 0</inkml:trace>
  <inkml:trace contextRef="#ctx0" brushRef="#br0" timeOffset="7">26268 3802 23727 0,'0'0'1040'0,"0"0"240"0,0 0-1024 0,0 0-256 0,0 0 0 0,0 0 0 0,0 0 688 0,-8 17 80 15,-1 3 32-15,2-5 0 0,-2 1-528 0,2 3-96 16,2-1-32-16,-1 4 0 0,-2 5-16 0,0 2 0 15,-4 1 0-15,2-5 0 0,-2 1 0 0,-1-1 0 16,-5-2 0-16,1 5 0 0,-3-3 112 0,3 1 16 16,-2-1 0-16,2 1 0 0,1-4-128 0,3 0 0 15,-2-4-128-15,1 5 192 0,5-1-192 0,-5 0 0 16,3-1 0-16,-1-5 0 0,3-1-176 0,9-15-128 16,0 0-16-16,0 0-8192 15,0 0-1648-15</inkml:trace>
  <inkml:trace contextRef="#ctx0" brushRef="#br0" timeOffset="8">26170 3746 23903 0,'0'0'1056'0,"0"0"224"0,0 0-1024 0,0 0-256 0,0 0 0 0,0 0 0 16,17 22 640-16,-3-1 96 0,-4-2 16 0,4 0 0 15,0 2-752-15,-1 1 0 0,1 7 0 0,2-2 0 16,-3 5 0-16,1 2 0 0,-2-4-128 0,4-4 128 16,-2 3 0-16,-1-7 0 0,2 0 0 0,-5 4 0 15,0-6 0-15,1 0 0 0,-3-3 0 0,2 4 0 16,-1-5 0-16,-6 4 0 0,2-2 0 0,-2 3 0 16,-3-21-1440-16,0 14-336 0</inkml:trace>
  <inkml:trace contextRef="#ctx0" brushRef="#br0" timeOffset="9">26031 4322 28735 0,'0'0'1280'0,"0"0"256"0,0 0-1232 0,0 0-304 15,26 12 0-15,0-4 0 0,10-3 144 0,-4-1-16 16,2-3-128-16,-1 3 192 0,1-4-192 0,0 0 0 15,-2-4 0-15,-1 4 0 16,-1-1-336-16,2-6-112 0,1 3-32 0,-2-6 0 16,-2 5-2208-16,-1-2-448 0</inkml:trace>
  <inkml:trace contextRef="#ctx0" brushRef="#br0" timeOffset="10">26658 4325 7359 0,'0'0'656'0,"0"0"-528"15,0 0-128-15,0 0 0 0,0 0 3840 0,0 0 720 0,0 0 160 16,0 0 16-16,0 0-2720 0,1-13-544 16,-1 13-128-16,15-11 0 0,-2 1-896 0,4 3-160 0,1 5-32 0,4-4-16 15,0 0-240-15,2 2 0 0,-4-1 128 0,2 3-128 16,0 0 0-16,-1 2 0 0,-21 0 128 0,21 0-128 16,0-3 0-16,-4 3 0 0,-17 0 0 0,17 3 0 31,0 1-1088-31,-17-4-272 0,15 2-48 0</inkml:trace>
  <inkml:trace contextRef="#ctx0" brushRef="#br0" timeOffset="11">27628 4056 16287 0,'0'0'720'0,"0"0"160"0,7-12-704 0,-7 12-176 16,9-12 0-16,-1 2 0 0,0-7 528 0,-2 4 80 15,-6 13 16-15,6-12 0 0,-6 12-448 0,0 0-176 16,-6-13 128-16,1 2-128 0,1-3 512 0,-2 6 32 16,-2-2 0-16,-3 4 0 0,1 1 416 0,-4 3 96 15,-2-1 16-15,-1-1 0 0,-1 0-112 0,2 4-32 0,0 0 0 0,-3 7 0 16,3-1-480-16,2 5-80 0,-2 0-32 0,0 0 0 16,2 1-336-16,4 0 128 0,-2-2-128 0,1 4 0 15,-3 7 128-15,2 1-128 0,4-5 160 0,-1 0-160 16,0 0 0-16,0 0 0 0,1 1 0 0,3 3 0 15,-2-1 0-15,1-2 0 0,1 1 0 0,2 1 0 16,3-20 0-16,0 20 0 0,-3 0 0 0,3-20 0 16,6 23 128-16,-1-1 48 0,-5-22 0 0,6 28 0 15,3-10-176-15,2 3 160 0,2-2-160 0,1-3 160 16,2-5-160-16,4 0 0 0,1-3 144 0,3 1-144 16,0-2-368-16,2-2-144 15,-1-2-16-15,2-3-8192 0,-3-3-1648 0</inkml:trace>
  <inkml:trace contextRef="#ctx0" brushRef="#br0" timeOffset="12">27878 4340 24767 0,'0'0'1088'0,"0"0"240"0,0 0-1072 0,0 0-256 15,0 0 0-15,0 0 0 0,0 0 1376 0,0 0 224 16,0 0 32-16,0 0 16 0,22 11-1264 0,2-5-256 0,-2 2-128 0,0 0 128 16,0-7-128-16,1 6 0 0,0-3 0 0,-1 0 0 15,-1-1 0-15,3-3-240 0,-2 0 64 0,0 0 16 31,0-3-480-31,-1 1-80 0,-5 0-32 0,1-2 0 16,2-3-592-16,-2 3-112 0,-1-3-16 0</inkml:trace>
  <inkml:trace contextRef="#ctx0" brushRef="#br0" timeOffset="13">28770 4158 1839 0,'0'0'160'0,"0"0"-160"16,0 0 0-16,9-16 0 0,-5 3 2992 0,-4 13 560 0,8-17 112 0,-4 1 32 16,0-2-2608-16,-4 2-512 0,-2 3-96 0,2 13-32 15,0-17 96-15,-2 1 16 0,-2 2 0 0,-1 4 0 16,5 10 464-16,-11-13 112 0,-3 1 16 0,-2 3 0 16,-2 2 208-16,6-1 48 0,-6 6 16 0,3-5 0 15,-3 8 496-15,4 5 112 0,-6-1 16 0,5 5 0 31,-2-3-2048-31,1 3-640 0,-4 5-16 0,6-1 0 0,-2 0 656 0,1 7 0 0,0-5 0 0,3 2 0 16,3 2 0-16,1 1 0 0,-3 1 0 0,2 0-128 16,1 0 128-16,-4-2 0 0,3 3 0 0,1 0 0 15,0 1 0-15,-1 0 0 0,2 6 0 0,1 0 0 16,-5 0 0-16,4 3 176 0,0-4-48 0,2-3 0 16,4 4 272-16,2-3 48 0,6-3 16 0,0-2 0 15,-5-1-96-15,-2-21-32 0,11 21 0 0,5-11 0 16,1 2-64-16,3-6-16 0,-3 2 0 0,3-5 0 15,3-3-32-15,-1 0-16 0,0 0 0 0,3 0 0 16,-3-1-80-16,4-1-128 0,-4-3 176 0,2 0-176 0,2 1 144 16,-1-1-144-16,-3-2 0 0,2 0 144 0,3 4-144 0,-2-8 0 15,-3 6 0-15,-1-2 128 0,0-3-128 0,-4 5 0 16,-17 5 0-16,18-11 0 0,-5 2 0 0,4 3 0 16,-5-5 0-16,-12 11 0 0,14-12 0 0,-14 12 0 15,13-9 0-15,-13 9 0 0,15-8 0 0,-15 8 0 16,10-11 0-16,-10 11 0 0,0 0 0 0,11-11 0 15,-11 11 128-15,0 0-128 0,0 0 0 0,0 0 0 16,0 0 0-16,0 0 0 0,0 0 0 0,0 0 0 16,0 0 0-16,0 0 0 0,0 0 0 0,0 0 0 15,0 0 0-15,0 0 0 0,-15-7 0 0,15 7 0 16,-18 0 0-16,18 0 0 0,-16 2 0 0,1 3 0 0,-1-2 0 0,16-3 0 16,-16 8 176-16,16-8 48 0,-21 1 16 15,4 4 0-15,2-5 80 0,-2 0 32 0,1 0 0 0,16 0 0 16,-17 0 32-16,-1 0 0 0,0-1 0 0,1 1 0 15,-1 0-144-15,3 0-32 0,-1-4 0 0,2 3 0 16,14 1-208-16,0 0 176 0,-15-8-176 0,15 8 160 16,-14-8-160-16,14 8 0 0,0 0 0 0,-9-16 0 31,9 16-1456-31,0-17-320 0,8-4-64 0</inkml:trace>
  <inkml:trace contextRef="#ctx0" brushRef="#br0" timeOffset="14">27665 1620 4607 0,'0'0'192'0,"0"0"64"0,0 0-256 0,0 0 0 15,0 0 0-15,0 0 0 0,7-12 2848 0,-7 12 528 16,0 0 96-16,7-11 32 0,-7 11-2096 0,5-10-432 15,-5 10-80-15,0 0 0 0,0 0-112 0,0 0-16 16,0 0 0-16,0 0 0 0,0 0-80 0,-8-7-32 0,-2 1 0 0,10 6 0 16,-11-1 48-16,1 6 0 0,-2 0 0 0,-3 2 0 15,3-2-32-15,-1 1 0 0,-1-1 0 0,-1 0 0 16,2-1-304-16,-1 1-64 0,-3 0-16 0,-1-1 0 16,-2 1-16-16,-2 1 0 0,-3 3 0 0,1-5 0 15,-2 1 240-15,0 4 64 0,0-5 0 0,1 6 0 16,1 1-400-16,3 0-176 0,3-1 160 0,0 1-160 15,4-4 128-15,1 3-128 0,2 0 0 0,2-6 0 16,9-4 0-16,-8 11 0 0,8-11 0 0,0 0 0 16,0 0 0-16,0 0 0 0,0 0 0 0,0 0 0 15,0 0 0-15,0 0 0 0,17 16 0 0,3-6 0 16,1 0 0-16,2-9 0 0,3 7 0 0,3-5 0 16,2 1 0-16,1 2 0 0,1 1 0 0,-2-1 0 0,-1 1 0 0,-3 3 0 15,0-8 0-15,-2 5 0 0,-5 3 0 16,-2 1 0-16,-5 1 0 0,-2 2 0 0,0 0 0 0,-4 3 0 15,-3-1 0-15,1 3 0 0,-3-1-128 16,-2-1 128-16,0-2 0 0,-1 2 0 0,0 0 0 0,-2 0 0 16,1-2 0-16,-2 2 0 0,-3-3 0 0,1 2 0 15,1-2 0-15,-1 4 0 0,-1-1 0 0,0 1 0 16,-3 0 0-16,2-1 0 0,-3-4 0 0,-1 4 0 16,1-5 0-16,1 5 0 0,1-4 0 0,0 2 0 15,-5 1 128-15,0 0-128 16,-4-2-368-16,-2-1-112 0,-1-3-32 0,1 1 0 15,4-7-640-15,0 5-128 0,-1-6-16 0,2 1-12080 0</inkml:trace>
  <inkml:trace contextRef="#ctx0" brushRef="#br0" timeOffset="15">27852 1904 10127 0,'0'0'896'0,"0"0"-704"15,0 0-192-15,0 0 0 0,0 0 3424 16,0 0 656-16,18 6 128 0,-4-2 16 0,1-4-2176 0,2-4-432 15,-3-1-80-15,4 4-32 0,1-5-608 0,0 4-128 16,2-8-32-16,0 3 0 0,3 0-432 0,3 1-96 16,-2 2-16-16,1-3 0 0,-4 6-192 0,-1-4 144 15,0 4-144-15,-3-2 128 0,-4 2-320 0,2 1-64 16,-2 0 0-16,1 0-16 16,1 1-688-16,-16-1-128 0,12 4-16 0,-12-4-12624 0</inkml:trace>
  <inkml:trace contextRef="#ctx0" brushRef="#br0" timeOffset="16">28648 1601 17391 0,'0'0'768'0,"0"0"160"0,0 0-736 0,0 0-192 0,0 0 0 0,0 0 0 16,0 0 368-16,0 0 32 0,0 0 16 0,4 15 0 16,-4-15 64-16,1 17 16 0,-1-1 0 0,0-16 0 15,-1 15 208-15,1-15 32 0,0 0 16 0,-4 18 0 0,-1-1 128 0,3 0 16 16,2-17 16-16,-7 20 0 0,-2-1 176 0,5 4 16 15,-4-4 16-15,1 4 0 0,4 1-480 0,-3 1-112 16,-4 6-16-16,-1-2 0 0,-3 2-320 0,1 3-64 16,1 1 0-16,-4 3-128 0,2-2 144 0,2 4-144 15,0-4 0-15,1-3 144 0,1 3-320 0,3-6-64 16,2-7-16-16,-1-3 0 16,5 1-336-16,-1-11-80 0,2-10-16 0,0 0 0 15,0 0-2128-15,0 0-448 0</inkml:trace>
  <inkml:trace contextRef="#ctx0" brushRef="#br0" timeOffset="17">28705 1578 21183 0,'0'0'1888'0,"0"0"-1504"0,0 0-384 0,0 0 0 15,-11 5 1392-15,11-5 208 0,0 0 32 0,-8 15 16 16,3 0-1344-16,1 1-304 0,0 4 0 0,4-2 0 16,0 1 0-16,3 0 0 0,-2-1 0 0,3 0 0 15,1 0 128-15,3 2-128 0,-2-2 0 0,2-1 128 16,2 0 16-16,-2 0 0 0,-8-17 0 0,16 20 0 16,-2-1-144-16,0 2 160 0,0-2-160 0,-2-4 160 15,-3 3-160-15,1 3 192 0,-2 0-192 0,-1 2 192 16,-1-1-448-16,-2 2-96 0,-4 0-16 0,-1 0 0 15,-5 0-704-15,-1-3-144 0,-3-2-16 0,-2 1-9584 16</inkml:trace>
  <inkml:trace contextRef="#ctx0" brushRef="#br0" timeOffset="18">28489 2123 22511 0,'0'0'992'0,"0"0"224"0,0 0-976 0,0 0-240 16,0 0 0-16,0 0 0 0,0 0 688 0,14-1 80 16,-1-2 32-16,-13 3 0 0,17-4-400 0,-1 2-80 15,-2-2 0-15,2 3-16 0,-1-5-304 0,2 2 0 0,0 2 128 0,-2-2-128 16,1 1 0-16,-2-1-144 0,1-3 16 0,-2 6-7680 16,-13 1-1536-1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5T19:13:03.42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23806 7997 23951 0,'5'-3'2128'0,"0"2"-1696"0,-1 1-432 0,-2-2 0 0,-1 2 912 0,1 0 112 15,1-3 0-15,2 2 16 0,3-1-576 0,-3-2-112 0,-4 1-32 0,-1 3 0 0,-3 0-320 0,0 0 0 0,-2 0 0 0,0-2 0 0,0 2 800 0,0-1 96 16,1 1 0-16,1-3 16 0,0 3 304 0,2 0 64 0,0-2 16 0,1 0 0 0,0 0-576 0,1 1-112 0,0 1-32 16,-1-3 0-16,1 3-288 0,-1-2-64 0,0 1-16 0,-1 1 0 0,-1 0-208 0,-2 0 0 0,-1 0 128 0,0 0-128 0,-1 1 0 0,0 1 0 0,-2-2 0 0,0 3 0 15,-1-3 0-15,0 1 0 0,1 1 0 0,0-2 0 0,-1 0 0 0,3 0 0 16,0 0 0-16,1 0 0 0,0 0 0 0,2-2 128 0,0 2-128 16,1-1 0-16,0 1 224 0,0-3 0 0,1 3 0 0,-1-2 0 15,2 1-48-15,-1-2-16 0,1 3 0 0,-1-2 0 0,1 0-160 16,-1 0 0 265,1-1 0-281,-2 2 128 0,1 1-128 0,-1 0 0 16,0 0 144-16,1-2-144 0,0 2 192 0,0 0-16 0,0 0-16 0,-1-3 0 0,2 3-160 15,0 0 0-15,0 0 0 0,0 0 0 0,0 0 144 0,0 0 0 0,0 0 0 0,15-13 0 0,-9 9-16 0,1 1 0 16,0 1 0-16,2 1 0 0,2-4-128 0,0 4 0 0,2-3 0 0,4 1 0 0,0 1 176 0,3-2 0 0,2 0 0 0,4 2 0 0,2-2-48 0,6-2 0 0,3 2 0 0,6 2 0 0,4-2 0 0,5 2 0 0,6-1 0 0,5 2 0 0,4-5 64 0,3 0 16 0,7 0 0 0,3-3 0 0,5 3-208 0,-3-2 0 0,1 2 0 0,3-6 0 0,1 2 0 0,-1 0 0 0,-6-1 0 0,-2 1-160 0,-4 2 160 0,-3 0 0 0,-6-2 0 0,-4 4 0 0,-11 0 0 0,-8-1 0 0,-8 4 0 0,-9-1-128 0,-6 1 128 16,-6 3 0-16,-5-2 0 0,-4 2-128 0,-3 0 0 0,-1 0 0 0,-3 2 0 0,-2-2 0 0,-3 3-624 0,0 1-112 0,-2-1-32 0,-1 0-17968 0</inkml:trace>
  <inkml:trace contextRef="#ctx0" brushRef="#br0" timeOffset="1">21311 10921 35007 0,'-6'-2'3120'0,"3"1"-2496"16,3 1-496-16,3 0-128 0,0 0 704 0,1-3 128 0,2 1 32 0,5-2 0 0,7-2-160 15,6-2-48-15,8 0 0 0,6 0 0 0,6-3 16 0,4 4 0 0,7 1 0 16,2-3 0-16,1 3 288 0,1-2 48 0,2 2 16 15,-1-2 0-15,3 1-128 63,-1 1-32-63,1 0 0 0,0 2 0 0,-1 1-272 0,0 0-48 0,0-1-16 0,1 2 0 16,1 1-224-16,-1 1-48 0,-1 0-16 0,-3 0 0 0,-1 0-240 0,-6 0 0 15,-6 0-144-15,-5 0 144 0,-4 1 0 0,-7-1 0 0,-4 0 0 0,-8 2 0 0,-5-2-256 16,-7 0 64-16,-5 3 0 0,-3-3 0 0,-5 4-1280 0,-1-2-256 0</inkml:trace>
  <inkml:trace contextRef="#ctx0" brushRef="#br0" timeOffset="2">26523 10893 35935 0,'-6'-4'3200'0,"1"2"-2560"0,2 2-512 0,3 0-128 16,1 0 384-16,1-3 48 0,-1 2 16 0,1-5 0 0,5 2-160 0,2-2-32 0,9 0 0 0,5 0 0 16,6 2 240-16,5 1 32 0,6 1 16 0,4 1 0 0,5 1 96 0,3-3 0 0,6 3 16 15,2 0 0-15,3 3 304 0,3-3 48 0,1 3 16 31,-2 0 0-31,-1-3-192 16,2 0-16-16,1 0-16 0,1 0 0 0,2 0-256 0,0 0-48 0,0 4-16 0,-4-4 0 0,-3 1-224 0,1 1-32 0,3-4-16 16,-1 2 0-16,1 2-208 0,-1-2 128 0,-3 3-128 0,-1-3 0 0,-7-3 0 0,1 0 0 0,0-4 0 15,-2 4 0-15,-3-3 0 0,-2 1 0 0,-3-2 0 0,-5 3 0 16,-2-5 0-16,-5 0 0 0,-3-2-192 0,-4 0 192 0,-6-1-1104 0,-3 0-112 0,-2 0-32 16,-3 2 0-16,-5 2-368 0,-3-1-80 0</inkml:trace>
  <inkml:trace contextRef="#ctx0" brushRef="#br0" timeOffset="3">26794 13659 11967 0,'-4'-3'1072'0,"1"-1"-864"0,1 1-208 0,1 0 0 0,1 3 4944 0,2 0 944 0,2 0 192 0,3-3 48 0,6 3-3984 0,5 3-800 0,11 0-144 0,10 4-48 0,11 2 160 0,7 0 32 0,7 1 0 0,4-4 0 0,4 0 16 0,2 1 16 16,6-1 0-16,2-6 0 0,1 0-416 0,-1-3-96 0,1-5-16 0,-4 0 0 0,-7 0-496 0,1-2-96 0,4-5-32 0,-3-3 0 0,-2 0-224 0,-2-3 0 15,-2 1 0-15,0-6 0 0,-1-2 0 0,2-3-240 0,3-5 32 0,0-1 0 0,1 2-736 0,-3-6-144 0,-1-1-16 0,4-5-20512 0</inkml:trace>
  <inkml:trace contextRef="#ctx0" brushRef="#br0" timeOffset="4">20713 5051 18431 0,'-18'-1'1632'16,"2"-1"-1312"-16,5 2-320 0,3 0 0 0,3 0 832 15,-5-3 80-15,-9 2 32 0,-17-5 0 0,-12 0-1280 16,-9-4-256-16,-6-3-48 0,1 1-16 0,2 0-368 0,1-3-64 0,3-1 0 0,3-2-16 0,3 1 864 31,4 0 240-31,3-2 0 0,5 3 0 0,4-2 736 0,4 1 224 0,3 3 64 16,1 0 0-16,4 2 352 0,-1 2 80 0,4 1 16 0,0 2 0 0,2-2-1152 0,1 3-320 0,3-2 144 0,1 3-144 16,2 4 0-16,1-1 0 0,3 2 0 0,1 0-128 0,3 0 128 0,2 2 0 0,0 2 0 0,4-2 0 0,1 6 192 0,6 0 64 0,2 2 0 0,8 0 16 15,6 3 64-15,8-5 16 0,7 2 0 0,11 0 0 0,9 2-160 0,10-2-48 0,7 3 0 0,6-1 0 0,4-2-144 0,3 0 0 16,4-1 0-16,7 0 0 0,6 4 448 0,3-1 48 0,-3-6 16 0,9 4 0 0,9 4 576 0,5-4 128 0,-14-2 32 0,14 1 0 0,14 1-32 0,4 0 0 15,-8-6 0-15,0-2 0 0,1 2-576 0,-4-4-128 0,-7-2-32 0,-4 0 0 0,-6-2-288 0,-5-1-48 16,-6-2-16-16,-6 1 0 0,-5 0-128 0,-9-3 0 0,-7-2 0 0,-11 2-176 0,-7 3 176 0,-12 2 0 16,-5 1 128-16,-11 4-128 0,-8 1 0 0,-11 4-160 0,-5 2 16 0,-9 3-17520 0</inkml:trace>
  <inkml:trace contextRef="#ctx0" brushRef="#br0" timeOffset="5">1331 8449 39615 0,'-70'22'3520'15,"22"-5"-2816"-15,7 5-560 0,14-7-144 0,12-5-624 0,7-6-144 16,-6 4-48-16,-10 8 0 0,-11 9-64 0,-5-3-16 0,3 1 0 0,7-10 0 0,10-4 896 16,7-7 0-16,7-4 0 0,4-4 192 0,4-3 352 0,3-2 80 0,3-4 16 0,2-1 0 0,5-6-192 0,2-4-48 15,4-3 0-15,2 1 0 0,0-3-32 0,2-1-16 0,2-3 0 16,1-6 0-16,2 0-48 0,-1-3-16 109,0-1 0-109,1 1 0 0,0-3-32 16,3-6 0-16,3-2 0 0,3-4 0 0,3 2-64 0,3-1 0 0,2-4-16 0,1-2 0 0,-1 1-176 0,5-4 192 0,3-5-192 0,4 2 192 0,5 1-64 0,4-1 0 0,4 1 0 0,-19 15 0 16,-11 10 96-16,9-6 16 0,16-15 0 0,15-13 0 0,11-1-112 0,1 0-128 0,-2 0 176 0,-5 2-176 0,-1 3 160 0,2 4-160 0,6-1 128 0,1 2-128 0,0 0 0 0,3-3 128 0,-9 8-128 15,10-9 0-15,11-3 128 0,5-3-128 0,2 0 0 0,7 0 128 0,6 0-128 0,-9 7 0 0,-6 3 0 0,12 2 0 0,9 3 0 0,-1 4 0 0,-3 3 0 0,-3 3 0 0,-3 3 176 0,-8 2-48 0,-10 4-128 0,7 3 192 0,8 1 128 0,-5 2 0 16,-12 6 16-16,9 2 0 0,12-2-192 0,3 5-144 0,-2 1 192 0,5 1-192 0,5 1 0 0,-3 3 0 0,-6 2 0 0,3-5 0 0,9 1 0 0,1 0 0 0,-2-1 0 0,2 3 0 0,3 0 0 15,4 3 0-15,7-2 0 0,-9 5 0 0,-9 6 0 0,-1 4 0 0,4 2 0 0,-8 4 0 0,-15 7 0 0,-1 0 0 0,4 5 0 0,1 7 0 16,-1 2 176-16,1 5 80 0,-1-1 0 0,2 3 16 0,-2 1 16 0,4 3 0 16,3-3 0-16,-4 5 0 0,-4-2-288 15,-1-1 0 1,-3-3 0-16,-2 4 0 16,-2 9 0-16,-2 0 0 15,-6-1 0 1,1 5 0-1,4 7 0-15,-7 1 0 16,-5 1 0-16,2-4 0 16,0-3 0-16,-4 2 0 0,-4 1 0 0,-6 3 0 15,-8-4 0-15,4 6 0 0,7 6 0 0,0 3 0 16,-2 4 416-16,-4-3 32 0,-4-6 0 0,-5-2 0 0,-1 6-208 0,-1 4-48 16,2 8 0-16,-4-1 0 0,-6 0-192 15,1-3 0 1,-5-4 0-16,-2 4 0 15,1 4 0-15,0 5 0 16,3 3 0 0,-6-7 0-16,-3 0 176 0,-6-4-16 15,-3 1 0-15,-1 1 0 16,2 1 256-16,-5-3 48 0,-4-9 16 16,-4 0 0-16,-2 0-480 15,0 8 0-15,0 8 0 16,-1 4 0-16,-4 1 0 0,0-5 0 0,-4-4 0 15,-2 2 0-15,1 0 0 16,-3 2-128-16,0 0 128 0,-2-5 0 16,-2-7 0-16,0 0 0 0,-1 8 0 15,2-2 0-15,-2 3 0 0,-1-4 0 0,0-5 0 16,-3 2 144 0,0 1-144-16,0 0 0 15,-2 6 0-15,-3-1 0 16,-1 1 0-16,-2-4 0 0,0-7 0 15,-3 7 0-15,-1 4 0 16,0 2 0-16,2 1 0 16,-1-6 0-16,1-6 0 0,2-4 0 15,-1 4 0 1,-1 0 0-16,2 4 0 16,0-1 0-16,-2-2 0 0,1-3 0 15,-2-6 0-15,-1 5 0 0,-1 4 0 16,1 3 0-16,-2 2 0 0,-2 0 0 0,-1-1 0 15,0-5 0-15,1-4 0 0,1 1 0 16,-1 3 0-16,-1 1 0 16,3-1 0-16,-1-3 0 0,0-2 0 15,-1-5 0-15,2-5 464 16,-1 3 176-16,2 3 16 0,1 2 16 0,1-10-528 16,-1 5-144-16,3 0 0 0,-2 0 0 15,2-6 176-15,1-3-48 0,-1 4 0 0,1-2 0 16,-1 2-128-16,-1 1 0 15,-1-1 0-15,0-2 0 0,-1 1 416 0,0-4 48 16,-2-1 16-16,1 1 0 0,1-1-480 0,0 1 0 0,0 8 0 16,-1-2 0-16,3 2 0 0,-2-2 0 15,1-7 0 1,1 1 0-16,2-5 0 16,0-1 0-16,1-1 0 0,0 2 0 15,1-4 0-15,0 2 0 16,2 3 0-1,-1-4 0 1,1 1 0-16,1-3 0 16,-2-7 0-16,0 1 0 15,2-1 128 1,-3-6-128-16,2 1 0 16,-2-4 0-16,2 0 0 0,-1-3 0 0,2 3-128 15,-2-5 128-15,2 3-320 0,0-1 64 0,-1-3 0 0,2 3 0 16,0 2-544-16,0-1-96 15,0 4-32-15,0-1-15056 16,-1 4-3008-16</inkml:trace>
  <inkml:trace contextRef="#ctx0" brushRef="#br0" timeOffset="6">13585 13703 20271 0,'-27'7'1792'0,"6"-1"-1424"0,0-2-368 0,4-2 0 0,9-2 3248 0,2 0 576 15,-3-2 112-15,-6 1 32 0,-6-4-2528 0,-1-3-496 0,1-4-112 0,7-8 0 16,7-5 192-16,7-3 64 0,3-9 0 0,5-4 0 0,3-5-688 0,0-3-128 0,3 1-16 16,-3-3-16-16,-1 4-240 0,-3 5 0 0,-3 1 0 0,-4 6 0 0,-3 7 0 0,-3 6 0 15,-1 1 0-15,-4 2 0 0,-2 6 400 0,0-1-16 0,-2 2 0 0,-2 0 0 16,-1 1 288-16,0-1 48 0,0 1 16 47,1 0 0-32,0-2 32-15,3 3 0 0,2 2 0 0,3-1 0 0,3 4-208 0,4 3-48 0,0 2 0 0,2 2 0 0,3 3-384 0,-1 6-128 0,4 5 0 0,2 4 0 0,0 7 0 0,0 3 0 0,1 8 0 0,-3 6 0 0,1 4 0 16,-3-1 0-16,-3-4-176 0,-2 2 176 0,-2 2 0 0,-3 3-128 0,0-4 128 0,-1 4 0 0,-2-3 0 0,0-3 0 0,2 2 0 0,-1-3 0 0,2-2 0 16,3-6 0-16,0-3 0 0,3-8 0 0,4-1 0 0,1-5 0 0,2-4 128 0,4-6-128 0,4 0 320 0,4-6 32 0,4 0 0 0,2-6 0 15,-3 0 0-15,5-2 0 0,4-8 0 0,3-3 0 0,2-3-96 0,-3-1-32 0,2-2 0 0,-5-4 0 0,-1-2-224 0,-4-3 144 0,-2 0-144 0,-2-3 128 0,-2 1 64 0,-1-5 0 16,2-2 0-16,1-3 0 0,1-3 48 0,1 0 16 0,4-1 0 0,0 3 0 0,0 1 448 0,2-2 80 0,3 0 32 0,0 2 0 0,-1 3-672 0,3 0-144 0,4 0 0 0,-1 4 0 0,0 4 0 0,0 4 0 0,-1 2 0 16,0 5 0-16,-1 2 0 0,3 4 0 0,-3 1 0 0,1 2 0 0,-1 1-1664 0,-2 3-320 0</inkml:trace>
  <inkml:trace contextRef="#ctx0" brushRef="#br0" timeOffset="7">30598 5247 35935 0,'7'-4'3200'0,"-1"2"-2560"0,-1 2-512 0,-2 0-128 0,1 0-832 0,0-3-176 16,3 2-32-16,3-2-16 0,5 0 1776 0,2 0 368 0,2 3 64 0,-3 0 0 0,-2 0-928 0,-3 3-224 0,-3 0 0 0,0 0 0 0,-1 3 192 0,-1 0 48 0,1 2 0 0,-2 1 0 16,1 3 304-16,-1 1 64 0,1 3 16 0,0 3 0 0,0-1-160 0,0 5-16 0,1 1-16 0,-2 4 0 0,-2 1-224 0,1 3-32 15,-3 4-16 32,-1 1 0-31,0 2 32-16,-2 2 16 0,-1-1 0 0,0-1 0 15,0 1-208-15,1-4 0 0,0 1 0 0,1-4 0 0,0 0 0 0,0-3 128 0,-1-2-128 0,1-1 0 16,0 2 0-16,1-7 0 0,-1-2 0 0,-1-2 0 0,4 2 0 0,-2-4 0 0,1-1 0 0,-1-5 0 0,1-1 0 0,-2-3 0 16,0-3 0-16,-2-3 0 0,1 0-848 0,-1-3-64 0,0-3-16 0,-2-3-16912 0</inkml:trace>
  <inkml:trace contextRef="#ctx0" brushRef="#br0" timeOffset="8">30644 5234 27647 0,'-13'-6'1216'0,"4"2"256"16,2 1-1168-16,3 3-304 0,3-3 0 0,1 3 0 0,0 0 304 0,1 0 0 0,-1 0 0 16,0-2 0-16,2 1 1104 0,1 1 208 0,2-3 48 0,-5 3 16 0,0 0-832 0,21-9-160 15,-11 8-48-15,3-4 0 0,3 4 0 0,4-3-16 16,4 2 0-16,3-2 0 0,4 4-176 0,1-2-48 16,5-2 0-16,0 4 0 0,5-3-240 0,0 3-160 0,3 0 192 15,-3 3-192-15,-1-3 0 16,-1 4 0-16,1-2 0 0,-4 4 0 15,-2-1 0-15,-4 4 0 16,-7 1 0-16,-3 2 0 16,-6 1 128-16,-5 0-128 15,-4 4 0 1,-6 0 0-16,-3 0 0 16,-7 1 0-1,-4 3 0-15,-6-1 0 16,-3 1 192-16,-6-3-32 15,-4 0 0-15,-3 1 0 0,-5-1 0 0,-2 1 0 0,0-2 0 0,1-1 0 0,4 1-160 16,-1-3 0-16,3 1 0 0,5-4 0 0,5 0 0 0,7-3 0 0,4 0 0 0,5-4 0 0,6-2 0 16,3 2 0-16,5-1 0 0,2-3 0 0,4 1 0 0,2 1 0 0,4-2 0 15,3 3 0-15,3 0 0 0,1 1 0 0,5 0 0 0,0 1 0 0,2 1 0 0,-1 1 0 0,0 2 0 0,-3 1 0 16,0-1 0-16,-5 1 0 0,-3 2 0 0,-3-2 0 0,-2 3 0 0,-5 2 0 0,0 4 0 0,-5-2 0 0,-3 4 0 16,-1-1 0-16,-3 1 0 0,0 1 0 0,-4 0 0 0,1-2 0 0,-3 1 0 15,0 1 0-15,-1-2 176 0,-2-1 0 0,-1 3 0 0,-1-3 0 16,-3-1 128-16,0 2 16 0,-3-1 16 0,-3-3 0 15,1 0-336-15,-3-4 0 16,-1 2 0-16,-3 0-128 16,0-1 128-16,-2-3 0 15,-1 2 0 1,-4 0-13072-16,-2 1-2544 16</inkml:trace>
  <inkml:trace contextRef="#ctx0" brushRef="#br0" timeOffset="9">3199 8579 15663 0,'9'-16'1392'16,"-1"0"-1120"-16,0 8-272 0,-2 1 0 0,-1 2 304 0,3-3 0 0,10-11 0 0,8-9 0 15,10-8 336-15,4-5 80 0,2 4 16 0,-2 5 0 0,-4 3-32 0,-1 5 0 16,-3 4 0-16,-1 1 0 0,-3 3 112 0,2 0 16 0,-2 1 0 16,1 3 0-16,-1 0-640 0,2-2-192 0,2-2 0 0,2 0 0 437,6-3 160-437,3-5-160 0,7 0 128 0,5-3-128 16,4 1 1392-16,4-5 192 0,2-1 32 0,4 0 16 0,1 1-736 0,4 0-128 0,6 1-48 0,3-1 0 15,1-3-128-15,-5 1-16 0,-1 5-16 0,1-4 0 0,2 3-432 0,0-1-128 0,0 1 0 16,0-3 0-16,0-1 0 0,-1 3 0 0,-1-1 0 0,-2 3 0 0,-3-1 0 0,-3 3 0 16,-5-2 0-16,-4 0 0 0,-4 2 160 0,-3 1-160 0,-3 2 128 0,-5 1-128 0,-5 1 544 15,-2 1 32-15,-1 2 0 0,-7-2 0 0,-4 5-80 0,-5 1-16 0,-6 3 0 0,-3 1 0 0,-5 3-352 0,-4-2-128 16,-2 6 0-16,-4-2 0 0,-4 1 0 0,-2 1 0 0,-1 2 0 0,-2 1 0 0,-2 0 0 15,-2 1 0-15,-2 2 0 0,-3 3 0 0,1 0 0 0,-2 1 0 0,1-1 0 16,-3 0 0-16,-4 6 0 0,-5-1 0 0,0 4 0 0,-2 1 0 16,1-1 0-16,-3 5 0 0,-2-2 0 0,-4 5 0 0,-2 3 0 0,-5 1 0 0,0-1 0 15,-3 0 0-15,1-5 0 0,3-1 0 0,2-2 0 0,4-5 0 0,5 0-480 0,3-2-32 0,2 3-16 0,2-4 0 0,2 2 272 0,1-3 48 0,3 2 16 0,0 0 0 0,4-1 192 0,-2 0 0 0,2 2 0 0,0-2 0 0,2 0 0 0,-1 1 0 0,-3 3 0 16,-2-2 0-16,1 2 0 0,0 1 0 0,0-2 0 0,-1 2 0 0,4-1 0 0,0 0 0 0,2-1 0 0,2-3 0 0,5-4 0 0,3 0 0 0,4-3 0 0,2-3 0 16,5-3 0-16,4-3 0 0,6 0 0 0,6-3 0 0,3-1-144 0,7-2 144 15,6-2-128-15,3-1 128 0,1 2-192 0,3-3 64 0,5-3 0 0,0-1 0 0,4-1 128 0,-1-1 0 16,1 2 0-16,-1-1 0 0,1 1 0 0,-4 4 0 0,-6-2 0 0,0 2 0 0,0 0 0 0,-4 1 0 15,-4-1 0-15,-6 3 0 0,-2 1 0 0,-4 2 0 16,-3 4 0-16,-3-1 0 0,-4 0 0 0,-4 1 128 0,-2 1-128 0,-2 4 128 0,-3-2-128 0,-1 1 0 0,-3 2 0 16,0-1 0-16,-2 1 0 0,-1 1 0 0,-4 1 0 0,-1 1 0 0,-3 1 0 0,-2-1 0 0,-1 6 0 0,-2-3 0 0,1 4 0 15,-6-1 0-15,-2 4 0 0,-4 2 0 0,-2 1 0 0,-2 3 0 0,-2 3 0 0,-1 0 0 0,1 1 0 0,2-4 0 0,2 2-128 0,3 3-16192 0</inkml:trace>
  <inkml:trace contextRef="#ctx0" brushRef="#br0" timeOffset="10">7993 6128 19343 0,'-15'0'1728'0,"2"0"-1392"0,4 2-336 0,4-2 0 0,0 0 368 0,-4 0 0 15,-7 0 0-15,-12-2 0 0,-10 2-368 0,-8-2 0 0,-4-2 0 0,5 1 0 0,1 0 0 0,4-1 0 0,1 2 0 16,2 2 0-16,2-3 0 0,3 3 0 0,1 3 128 0,2-1-128 0,2 0 736 0,-3 1 80 16,-1 2 16-16,-1-1 0 0,-4-2 256 0,-1 2 64 0,-2-1 16 15,-1 0 0-15,-4 1 112 0,2 1 0 0,0 0 16 0,4 1 0 0,1 0-272 0,-1 4-64 0,-1 1-16 0,0 2 0 0,-2 0-176 16,0 0-16-16,0 5-16 0,0-1 0 0,-1 5-464 0,0 0-80 0,2 4-32 0,2-4 0 0,5 0-160 0,-2 5 128 15,0 6-128-15,-4 4 128 0,1 4-128 0,0 3 0 0,0 1 0 0,1 2 0 0,2 3 0 16,0-2 0-16,2-1 0 0,4-6 0 0,6-5 0 0,3-2 0 0,1-2 0 0,4-4 0 0,2 1 208 16,0-1-32-16,2 7-16 0,1 0 0 0,2 3 224 0,2 2 64 0,-1 5 0 15,4-1 0-15,-1-2-320 0,3 2-128 0,1 4 0 0,1 1 128 0,1-4 160 16,5 2 32-16,3 1 0 0,2-3 0 0,4-2-320 16,1-2 128-16,4-3-128 15,2-2 0-15,0-3 0 16,2 0 0-1,0-5 0-15,2 0 0 16,0-3 0-16,1-1 0 0,1 0 0 16,2-1 0-16,0-2 0 0,-2-2 0 15,-1-3 0-15,0-1 0 0,3-1 352 16,1 1-32-16,0-5-16 0,2 0 0 0,0-2-304 16,2-4 0-16,-1 0 128 0,1-2-128 0,1-4 304 0,1 0 0 0,2 0 0 15,0-2 0-15,1 2-304 16,6-4 128-16,4 2-128 15,2-2 0-15,-1 2 0 16,-1-2 0-16,2 0 0 16,-4-6 0-1,-4 5 128 1,-4-5-128 0,-4 2 0-1,2-5 0-15,5-2 0 16,-1-2 0-1,0-2 0-15,-3 1 0 16,-2-2 0-16,-3-3 160 0,-2 1-160 0,-2-2 128 16,0-3 160-16,-2-3 32 0,0-1 0 15,-1-3 0 1,0 1-112-16,-2-2-16 16,-2 1 0-16,2-5 0 15,-1-3 160-15,-3 3 32 0,-1 0 0 0,-1 0 0 16,-1-1-384-16,-2 2 0 0,-3-2 0 15,-2-2 0-15,-2 0 0 0,-4-1 0 0,0 2 0 16,-2-2 0-16,-3 3 0 0,-1-1 0 16,-2 2 0-16,-3 0 128 0,-2 2 48 0,-1-1 16 0,-1 1 0 0,-1-2 0 0,-1 4-16 0,1-5 0 0,-1 1 0 0,0-2 0 15,1 4-176-15,-1-3 0 0,0 2 0 0,0-1 0 0,1 0 0 0,0 4 0 0,3 3 0 16,-1 4 0-16,1 1 0 0,0 1 0 0,0 3 0 0,0 5 0 0,-1-1 0 0,1 4 0 16,-2 2 0-16,0 1 0 0,1 2 0 0,-2 2 0 0,-2-2 0 0,-3 1 0 0,-3 3 0 15,-1-1 0-15,-4 6 0 0,-3-1 0 0,2 2-128 16,-4-1 128-16,0 6 0 0,-4-3 0 0,-3 2 0 0,-2-1 0 15,-2 4-144-15,-2-1 144 0,0 5 0 0,3-4 0 0,3 3 176 16,-5 1-176-16,-2-2-256 0,-2 2-144 0,-1 1-48 16,0 0 0-16,-1 2-528 15,-1-2-112-15,-1 5-32 16,2 1-12736 0,3 0-2544-16</inkml:trace>
  <inkml:trace contextRef="#ctx0" brushRef="#br0" timeOffset="11">5520 7658 10127 0,'12'-12'896'0,"-1"3"-704"0,-2 2-192 0,-4 4 0 0,0-1 384 0,2-4 32 0,8-5 16 0,9-9 0 0,5-4 352 0,2-5 80 15,-1 2 16-15,-5 1 0 0,-4 6-240 0,-4 2-32 0,-3 4-16 0,-4 5 0 0,-4 4 160 16,-4 1 16-16,-1 3 16 0,-2 2 0 0,-1 2 736 0,-2 2 144 0,-1 0 16 0,-1 1 16 0,-4 5-416 0,-2 1-96 16,-2 4-16-16,-3-1 0 0,1 3-272 0,-3-4-48 0,-2 4-16 0,-2-2 0 0,2 1-48 0,-5-2-16 15,-4 2 0-15,-5-1 0 0,-1 1-368 0,-3 1-80 0,-7 3 0 0,-7 4-16 0,-4 1-96 0,-8 5-16 0,-8 2 0 0,-8 3 0 0,0 2-64 16,-3-1-128-16,2 2 176 0,-3 5-176 0,-6 1 352 0,1-1-32 0,1-1-16 0,1 0 0 16,2 3 128-16,-1-3 16 0,4 0 16 0,2-3 0 0,5-2-208 15,5-2-64-15,4-6 0 16,1-2 0-16,3 3 16 0,1-5 0 15,5 0 0-15,2-3 0 16,2-5-80-16,2-4-128 16,4 2 176-1,4-3-176-15,7-1 160 0,0 0-160 16,1-4 128-16,2-2-128 16,3 2 0-1,3-6 0-15,2 2 0 16,4-4 0-1,3 2 0 1,2-3 0 0,2 2 0-16,4-3 0 0,3 3-144 0,2 0 144 15,2-2 0-15,5 2 0 0,4-4-240 0,4 2 64 0,3-6 16 0,6 1 0 16,6-1-1216-16,2-4-240 0,1 3-48 0,6-5-16 0,3-1-176 0,1 0-48 0,3 4 0 0,-2 0-12112 0</inkml:trace>
  <inkml:trace contextRef="#ctx0" brushRef="#br0" timeOffset="12">3103 8939 21183 0,'-13'-2'1888'0,"4"0"-1504"0,5 2-384 16,1-2 0-16,2 0 0 0,-3-2 0 0,-6 0 0 0,-6-6 0 0,-5-1 0 0,-4-3 0 0,1-2 0 0,1 2 0 0,5 0 0 16,1-1 144-16,2 2-144 0,1 0 160 0,2-3 1088 15,1 1 224-15,1 2 32 0,0-3 16 0,1-2 336 0,-1 2 80 0,2 3 16 16,-2-3 0-16,1 3-416 0,-1-3-64 0,0 1-32 0,-1-1 0 15,0 3-816-15,1-5-176 0,1 5-16 0,0-3-16 0,-1-3-192 0,0-3-32 313,-1-1-16-313,2-1 0 0,2-1-176 0,0 2 0 0,2-2 0 0,1 3 128 0,0-1-128 0,-1 1 0 16,0 3 0-16,-1 0 0 0,-2 0 0 0,0 1 128 0,-1-2-128 0,-3 2 128 0,-1 2 112 0,-3 3 16 0,-1 0 0 0,-2 1 0 0,-2 5-256 0,-3 0 0 0,-5 3 0 15,-1 4 0-15,-2 2 0 0,-2 0 0 0,-3 5 0 0,-2 3 0 0,0 2 0 0,-5 0 0 0,-1 4 0 0,-2 4 0 0,3 0 0 0,2 3 0 16,3 0 0-16,3-4 0 0,1 4 0 0,2-1 0 0,1 5 0 0,-3 2 0 0,-2 6 0 0,-1 4 176 0,-1 4-176 0,1-1 160 0,0 8-160 0,1-2 0 0,2 5-192 0,5-2 192 0,3-4 0 15,5-3 0-15,3-2 0 0,7 2 0 0,3-2-128 0,6-2 128 0,1-2 0 0,7 2 0 0,3 0 0 0,4 3 0 0,4 2 0 0,1 2 0 0,3-5 0 0,0 1 0 0,4-1 0 0,-3-4 0 0,0-4 0 0,3-2 0 16,5 0 0-16,2 1 0 0,2-4 0 0,0-1 0 0,5 1 0 0,-1-3 0 0,1 0 0 0,2-4 0 0,0 0 0 0,4-1 0 0,-1-5 0 0,1-2 0 0,2-3 0 0,0-4 0 0,2 0 0 0,2-4 0 0,5 0 0 0,2-1 0 0,2 2 208 0,2-4 112 0,-5 0 32 16,1-2 0-16,2-3-176 0,-1-4-48 0,-1 0 0 0,0-4 0 0,-2-3-128 0,1-7 0 0,0-1 0 0,-3-7 0 0,-4 1 0 0,-2-3 0 0,-3 0 0 0,-2-2 0 0,-5 0 0 0,0-8 0 0,1-4 128 0,-3-4-128 0,-2-1 0 0,-4-5 0 0,-5 0 0 0,-4-4 0 0,-6-3 0 0,-6 1 0 0,-4 8 128 0,-5-5-128 0,-4-3 368 0,-6-3 32 0,-2 2 16 0,-3 8 0 15,0 2-416-15,-6 0 0 0,-6-3 0 0,-2 6 0 0,0 11 0 0,-3-1 0 0,-7 6 0 0,-4 3 0 0,-4 5 0 0,-6 5 0 0,-1 4 0 0,-3 6 0 0,3 3 0 0,-2 8 0 0,0 1 0 0,-3 10 0 0,-2 6-432 0,-1 6-112 0</inkml:trace>
  <inkml:trace contextRef="#ctx0" brushRef="#br0" timeOffset="13">22268 11645 54367 0,'0'4'4832'0,"-1"-1"-3872"0,-2 3-768 0,-4 1-192 0,-1-4-3264 16,-5 0-704-16,-6-1-144 0,-16 4-32 0,-19 1 2768 0,-28 0 544 15,-29-1 128-15,-24-3 0 0,-9-2 240 0,-8-1 32 94,-5-1 16-94,2 2 0 0,5 4 640 0,3 5 128 0,1 0 32 0,4 2 0 0,6 4 608 0,4 0 128 0,3 5 32 0,7-5 0 0,7-2-752 0,6-2-144 0,8 3-16 0,7-5-16 0,7-4 16 0,9-2 0 0,8-2 0 0,5-2 0 0,7-2 272 16,11-4 64-16,13-4 16 0,11-5 0 0,13 1-304 0,15-4-64 0,15-2-16 0,17-1 0 0,14 1-208 0,36-6 144 0,39-2-144 0,32-1 128 0,21 5-128 0,19 1 128 0,9 5-128 0,0-1 128 0,2 6-128 0,20-2 0 0,12 5 0 0,-2 0 0 0,-12 1 0 0,-11 2 0 0,-9-2 0 0,-15-1 0 0,-12-2 0 0,-18 2 0 0,-14 0 0 0,-21-2 0 0,-18 0 128 0,-20-3 128 0,-19 4 48 0,-19-1 0 0,-18 5 304 0,-17-3 64 0,-12 2 16 0,-15-1 0 0,-9 1-192 15,-21 0-48-15,-18 0 0 0,-26 3 0 0,-23 8-240 0,-25-1-48 0,-23 5-16 0,-22-1 0 0,-15 5-144 0,-10 4 0 0,-6 1 0 0,8-3-176 0,16 2 176 0,11 1 0 0,11 3 0 0,19-1 0 0,21 2 0 0,11 1-160 0,16 1 160 0,16 1 0 0,15-1 0 16,17-3-128-16,12 0 128 0,16-5 0 0,13-2-192 0,12-1 32 0,11-1 0 0,16 0 0 0,15-1-1088 0,22 1-224 0,23-3-32 0,28-7-16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5T19:14:10.67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18060 12904 44223 0,'-5'-4'3936'0,"-4"4"-3152"0,2 0-624 16,2 0-160-16,1 0 384 0,-1-2 64 0,-3 0 0 0,-6 0 0 0,0-2-1248 0,1 2-240 16,3-2-48-16,2 1-16 0,5 1 784 0,0 2 144 0,3 2 48 0,0 1 0 0,1 1-512 15,2-2-112-15,2 4-16 0,0 4 0 0</inkml:trace>
  <inkml:trace contextRef="#ctx0" brushRef="#br0" timeOffset="1">2095 3266 26719 0,'-3'-5'2368'0,"3"-1"-1888"0,3 3-480 0,0-1 0 0,2 4 160 0,-1-5-160 15,2-1 160-15,3-4-160 0,2 0 0 0,0-2 0 0,0 2-208 0,-1 0 64 0,-2 4 144 16,-2 2 144-16,-1-2-16 0,-2 4-128 0,0-2 752 0,-3 2 32 0,0-1 16 0,-3 2 0 16,1 1 384-16,-3-3 80 0,-2 1 16 0,-1 1 0 0,0 1 112 0,-1-4 16 0,-1 1 16 0,0 0 0 15,1-2-656-15,1 1-128 0,0-2-16 0,1-1-16 0,1 0-416 16,0-1-64-16,2-2-128 0,-1 0 176 0,0 1-176 0,0-1 0 0,-1 0 0 0,0 2 0 15,-2-1 0-15,0 4 0 0,-1-1 0 0,-1 4 0 16,0-1 0-16,-1 2 0 16,0 2 0-16,-1 2 0 0,2-1 0 0,-1-1 0 0,-1 4 0 0,1-1 0 0,0 2 288 0,-2 2 32 15,0 3 0-15,1 0 0 0,-1 1-160 0,2 3-32 0,1-1 0 0,-1 2 0 0,3 1-128 0,-2 3 128 0,1 0-128 0,2 2 128 0,-1 1 112 16,1 3 16-16,1-1 0 0,2 3 0 0,1 1-96 0,1-1-16 0,1 4 0 0,0 3 0 0,-1-6-144 0,2 3 0 0,0 5 0 0,0 2 128 0,-1 7-128 0,0 2 0 0,-2-1 0 0,1 2 0 0,-2-2 0 16,-2-7 0-16,0 1 0 0,-2-3 0 0,1-2 0 0,-2 1 0 0,-1-2 0 0,2 0 0 0,0-4 0 0,2-3 0 0,0 1 0 0,1-4 0 0,0 1 0 0,1 2 0 0,1-2 0 15,-1-4 0-15,3 0 0 0,-1 0 0 0,2-1 0 0,2-3 0 0,-1 0-560 0,-1-2-32 0,0 0-16 0,0 2-12480 16,-1-2-2496-16</inkml:trace>
  <inkml:trace contextRef="#ctx0" brushRef="#br0" timeOffset="2">1212 3953 35935 0,'-10'-15'1600'0,"4"5"320"0,1 4-1536 0,2 0-384 0,5 6 0 0,-1-2 0 0,3 0 752 16,-1 0 80-16,5-2 0 0,3-2 16 0,4 0-336 0,6 0-80 15,5 2-16-15,3-2 0 0,6 2-32 0,4-1 0 0,5 1 0 16,3 1 0-16,3-2-208 0,1-1-48 0,1 1-128 0,0-4 192 0,0 0-32 16,-1 2-16-16,-1 1 0 62,0-4 0-46,-3 4-16-16,-4-4 0 0,-3 1 0 0,-3-1 0 0,-3 0 112 0,-3 2 16 0,0-2 0 0,-4 1 0 0,-2 2-256 0,0 1 0 0,0-1 0 0,-6 2 0 0,-1 2 0 0,-5-1 0 15,0 0 0-15,-5 4 0 0,-3-2 0 0,-4-1 0 0,1 3 0 0,-5 0 0 0,0 3-496 0,-4-3-144 0,-1-3-16 16,-1 2-18304-16</inkml:trace>
  <inkml:trace contextRef="#ctx0" brushRef="#br0" timeOffset="3">3472 2858 16575 0,'-1'-2'1472'15,"0"0"-1168"-15,0-1-304 0,1 3 0 0,1 0 2096 0,-1 0 352 0,1-1 80 16,-1-1 16-16,1-2-1072 0,-1 0-192 0,1 2-64 0,-1-2 0 0,-1 4-128 0,-1-2-48 0,-1 2 0 0,0 0 0 0,-2 2-176 16,0-1-32-16,0 2-16 0,-3 1 0 0,0-2-144 0,-1 2-32 0,0-2 0 0,-1 2 0 0,1 2 0 0,-4-3 0 0,1 3 0 0,-1-3 0 0,0 4-192 0,-1-1-64 15,-1 0 0-15,-1 1 0 0,2 3-48 0,-4 1-16 0,1 1 0 172,0 2 0-172,-2 2-48 0,0 1-16 16,1 4 0-16,-2 2 0 0,3 4-64 0,0 2 0 0,-1-3-16 0,1 2 0 0,0 1-176 0,-1 1 192 0,0 3-192 0,-2-2 192 15,0 2-192-15,0-2 192 0,2 0-192 0,-1 1 192 0,2-4 0 0,0 1 16 0,2 3 0 0,0-1 0 16,4 0-64-16,2-2-16 0,-1 5 0 0,3-2 0 0,2 4 64 0,0-2 0 0,4 4 0 0,2-4 0 0,3 1 0 0,-1-3 16 16,2-1 0-16,2 4 0 0,0-3-80 0,2 0 0 0,-1 2-128 0,2-1 192 0,1 1-192 0,2 1 0 0,0-1 0 0,2-3 0 15,-1-2 0-15,1-3 0 0,1-1 0 0,0-3 0 0,0-4 0 0,0 0 0 0,0-1 0 0,-1-3 0 0,0-2-128 16,-1-5 128-16,3 2 0 0,-1-5 0 0,0 1-384 0,-2-2 48 0,1-3 0 0,0 3 0 0,0-6-752 15,-1 0-160-15,-1-4-32 0,0-1-12096 0,-4-2-2416 0</inkml:trace>
  <inkml:trace contextRef="#ctx0" brushRef="#br0" timeOffset="4">4040 3059 18431 0,'-8'0'1632'0,"2"0"-1312"0,0 0-320 0,2 0 0 0,2 0 848 16,1 0 112-16,-2 0 0 0,1 0 16 0,-3 3 784 0,-3-3 160 0,0 0 16 0,-1 0 16 16,2 0-448-16,0 1-96 0,4-1 0 0,-1 0-16 0,3 0-976 0,1 2-192 15,0-2-32-15,1 3-16 0,0 1-176 0,0-1 192 0,-1 3-192 16,0 1 192-16,0 0 608 0,-2 2 128 0,-1-1 32 0,0 2 0 15,-2 3-160-15,0-4-32 0,-1 4 0 0,-2 0 0 0,1 4-144 0,-2 1-48 16,1 3 0 31,-4 5 0-47,1 0 48 0,-2 5 0 0,-3 0 0 0,0 5 0 0,-3 2-304 0,-2 5-64 16,-1 6-16-16,-3 4 0 0,-1 4-96 0,-1 0-16 0,0 2 0 0,1-7 0 0,2-3-128 0,2-7 0 15,3-3 0-15,1-5 0 0,2-3 0 0,0 0-144 0,1-2 144 0,2-3-160 0,2-4 160 0,3-4 0 0,1-2 0 0,3-3 0 0,1-3-304 0,2-4 32 16,1-4 0-16,2-7 0 0,3-1-640 0,1-6-128 0,2-4-32 0,2-7-18064 0</inkml:trace>
  <inkml:trace contextRef="#ctx0" brushRef="#br0" timeOffset="5">3924 3128 42383 0,'-3'-12'1872'0,"1"6"400"16,0 2-1824-16,4 2-448 0,0 2 0 0,2 2 0 0,1-2-160 0,2 1-128 0,4 4-32 0,4-1 0 0,4 3 320 0,-1 5 0 0,0 0 0 0,-2 5 0 16,-2 4 0-16,0 3 0 0,-3 4 144 0,-1 6-144 0,-2 0 192 0,-2 5-32 0,-1-5-16 0,-3 1 0 0,1-1 304 0,-1 2 48 0,-2 5 16 0,3 0 0 0,0 3 64 0,2-3 0 15,1 0 16 1,2 0 0-16,2-3-368 0,0-2-80 0,1 1-16 0,-1-6 0 0,-1-1-128 0,1 1 0 0,0-3 0 0,-1 1 0 0,1-3 0 0,-4-2 0 0,0-1 0 0,-2-1 0 0,-3-4-560 0,-3 1-32 0,-6-6-16 16,-2 0-12768-16,-3-4-2544 0</inkml:trace>
  <inkml:trace contextRef="#ctx0" brushRef="#br0" timeOffset="6">3396 3729 50687 0,'-10'-6'2240'0,"5"4"464"16,2 4-2160-16,6-2-544 0,2 3 0 0,3-2 0 0,5 1-1296 0,5 1-368 0,13 2-80 0,15 3-16 15,15 1 1440-15,10-3 320 0,8 1 0 0,3-4 0 16,-2 1 0-16,-3-2 0 0,-4-2 128 16,-7 0-128-16,-7 0-384 15,-8 0-128-15,-6 0-16 16,-10 0-16-16,-5 0-1168 0,-9-2-224 15,-7 2-48-15,-4-4-14992 16</inkml:trace>
  <inkml:trace contextRef="#ctx0" brushRef="#br0" timeOffset="7">4254 2750 43071 0,'-18'-4'960'0,"6"4"192"0,2 0 32 0,5 3 16 0,4-2-960 15,2 4-240-15,2-1 0 0,-2-1 0 0,3 6 192 0,3 3-16 0,5 2 0 0,2 1 0 0,3-2-176 0,2 0 0 16,2 3 0-16,2-4 0 0,2 4 0 16,2 3 0-16,4 1 0 0,3 2 0 0,1 5 0 0,3 2 0 15,-1 3 0-15,-3 2 0 0,-2 1 0 0,1 0 0 16,-1 5 0-16,-1 2 0 0,-2 2 0 109,-3 0 0-109,-3-5 0 0,-4 1 0 0,-1 5 128 0,-2-1 0 0,-1 7 0 0,-3 4 0 0,0 1 128 16,-2 0 0-16,0-2 16 0,-4-7 0 0,-1-2-272 0,-2-4 128 0,-2 0-128 0,-2-6 0 0,-1 3 0 0,-1 0 0 0,-1-3 0 0,-2 0 0 16,0 2 0-16,-4-2 0 0,0-4 0 0,0-3 0 0,-2-2-208 0,-2-1-48 0,0-3-16 0,0-3 0 0,1-3-416 0,-2 0-80 15,2-4 0-15,-2-2-11872 0,0-2-2368 0</inkml:trace>
  <inkml:trace contextRef="#ctx0" brushRef="#br0" timeOffset="8">5453 3530 23039 0,'3'-8'2048'0,"-1"1"-1648"0,2 4-400 0,-2 2 0 16,2 1 512-16,-1-3 0 0,3-3 16 0,2-3 0 0,3-2 704 0,2 0 144 0,-2 1 32 15,-2 3 0-15,-2 0-128 0,-3 3-32 16,-1 2 0-16,-1 2 0 0,-4 0-800 0,1 0-144 0,-1 2-48 0,-2 0 0 16,0 2-256-16,1-2 0 0,0 1-128 0,1-2 128 0,0 1 0 0,1-2 0 0,1 0-128 0,3 0 128 15,-1 0 0-15,2 0 0 0,1 0 144 0,0-2-144 0,2 1 1024 16,1 1 96-16,0-3 32 0,1-1 0 0,0 2-496 0,-1-2-80 0,2 2-32 0,-2-2 0 16,-1 0-160-16,-2 2-16 0,0-2-16 0,-1 2 0 0,-3 2-96 0,0-3 0 0,-1 3-16 0,-2-1 0 0,-1 2-240 15,-1 2 0-15,-1-3 128 0,0 2-128 0,2 2 0 0,3-4 0 0,0 0 0 0,0 0 0 0,0 0 0 0,-16 14 0 0,16-12 0 0,-2-2 0 16,4 0 0-16,-2 2 0 0,1-2 0 0,0 0 0 0,-1 2 0 0,0 0 0 0,1-2 0 0,-1 3 0 15,-1 0 0-15,1-3 0 0,0 0 0 0,0 0 0 0,0 0 0 0,-15 19 0 0,12-13 0 0,-4-2 0 0,1 2 0 0,-2-2-128 0,-4 2 128 16,1 0-12944-16,-1 1-2528 0</inkml:trace>
  <inkml:trace contextRef="#ctx0" brushRef="#br0" timeOffset="9">5597 3957 41471 0,'-2'-4'3680'0,"1"-1"-2944"0,1 4-592 16,1 1-144-16,1 1 368 0,-2-1 32 0,1-1 16 0,-1-1 0 0,1-1-416 16,0 2 0-16,1 1 0 0,-2 0 0 0,0 0 0 0,0 0 0 0,0 0 0 15,0 0 0-15,0 0-416 0,0 0-64 0,0 0-16 0,0 0 0 0,-14 18-1664 16,7-18-336-16</inkml:trace>
  <inkml:trace contextRef="#ctx0" brushRef="#br0" timeOffset="10">6823 3268 35935 0,'0'-6'3200'0,"2"2"-2560"16,-1 1-512-16,0 0-128 0,1 3 512 0,0-2 64 0,0-2 32 0,2-2 0 15,-2-4-160-15,2 0-48 0,-3 1 0 0,-2 2 0 0,-1 4-112 0,-6 1-32 0,-2 4 0 16,-3 5 0-16,-3 2-128 0,-5 6-128 0,-4 5 192 0,-2 5-192 0,-3 3 240 15,0 2-64-15,2 3-16 0,1 1 0 0,3 3 80 0,3 0 16 0,1 1 0 16,4 3 0-16,0 4-96 47,3 2-16-47,1 3 0 0,4-2 0 0,3-1-144 16,4-2 0-16,2-4 0 0,5-5 128 0,5-2-128 0,4-3 0 0,2-2 0 0,3-7 0 0,1-4 0 0,-1-4 0 0,2-5 0 15,-3-3 0-15,-1-5 0 0,5-2 0 0,4-9 0 0,5-2 0 0,3-7 0 0,-2-1 128 0,3-1-128 0,-3-5 192 0,1-2-64 0,-4 1 0 16,0-3 0-16,-4-1 0 0,-4-1 48 0,-3-3 0 0,-4 1 0 0,-4-1 0 15,-2-3 96-15,-2 1 32 0,-2 2 0 0,-1-3 0 0,-3-4-144 0,-4-3-32 0,1 6 0 16,-3 4 0-16,-2 5 128 0,-5 5 32 0,1 3 0 0,-4 4 0 0,1 4-32 16,-5 2 0-16,-1 2 0 0,-1-1 0 0,0 3-256 0,0 2 0 0,0 2 0 0,1-2 0 0,1 4-272 15,1-2-112-15,1 0-32 0,3 2-13520 0,2-4-2704 0</inkml:trace>
  <inkml:trace contextRef="#ctx0" brushRef="#br0" timeOffset="11">7740 3037 36863 0,'-3'0'3264'0,"2"1"-2608"0,1 0-528 16,0 1-128-16,1 0 256 0,-1-2 32 0,0 4 0 0,0 2 0 0,0 0-96 0,0 4 0 0,0 5-16 16,0 1 0-16,1 6 48 0,1 3 16 0,0 3 0 0,1 6 0 0,-2 5 128 0,0 3 16 15,-1 2 16-15,-1-5 0 0,-2 5-96 0,0-4-32 0,-2 2 0 16,0 2 0-16,-2-4-128 0,0-1-16 0,0-1-128 0,-1-1 192 0,0-2-192 31,-2-3 0-15,0-2 0-16,-1-2 0 0,1-3-656 0,-1-3-128 0,0-1-32 0,1-4-17104 0</inkml:trace>
  <inkml:trace contextRef="#ctx0" brushRef="#br0" timeOffset="12">7397 3575 43311 0,'-9'-6'1920'0,"3"4"384"0,1 0-1840 16,4 2-464-16,2 0 0 0,2 0 0 0,-1 2 192 0,2-2-64 16,1 4-128-16,4-3 192 0,3 2 464 0,5 1 96 0,5-2 16 15,3 0 0-15,4-2-416 0,2-2-80 0,3 0-16 0,0 0 0 0,-2-3-256 16,-3 0 0-16,1 3 128 0,0-4-128 0,-1 0 0 0,0-1 0 0,-2 0 0 0,-2 2 0 15,-2-1-144-15,-2 2 16 0,-1 0 0 0,-3-1 0 0,-1 2-624 0,-1-1-112 0,0-2-32 47,0 0 0-47,-1 0-448 0,-2-4-112 0</inkml:trace>
  <inkml:trace contextRef="#ctx0" brushRef="#br0" timeOffset="13">8839 2838 28559 0,'-3'-6'2544'0,"1"2"-2032"0,2 1-512 0,1 3 0 0,2 0 1488 0,-1-2 208 0,2-2 32 0,0 1 16 0,2-6-1280 0,1 3-256 0,1 0-48 0,-1 2-16 0,-1 6-16 0,-1-2-128 0,0 4 192 15,-2 0-64-15,-1 2 16 0,0 0 0 0,-2 3 0 0,2-3 0 0,-2 0 624 0,0 2 112 0,0-2 16 0,0 0 16 0,1 0-320 0,0-2-64 0,0 1-16 0,1-2 0 0,0 1 0 0,-1-1 0 0,3-2 0 0,-1 1 0 0,-1-2-128 0,0 0-16 0,2 0-16 0,-1 0 0 0,0 0-48 0,0-2-16 0,1 1 0 0,-1 1 0 0,0-3-128 0,0 1-32 0,0 0 0 0,-1 0 0 0,0 1-128 0,-1 1 0 0,0-3 0 0,0 3 0 16,-1-2 0-16,0 1 0 0,0 1 0 0,0-3 0 0,0 3 0 0,0 0 0 0,2 0 0 0,-2 0 0 0,0-2 0 0,0 2 0 16,0 0 0-16,0 0 0 0,0 0 0 0,0 0 192 0,0 0-32 0,0 0 0 0,0 0 80 0,0 0 16 0,0 0 0 0,0 0 0 0,0 0-256 0,0 0 0 0,0 0 0 0,0 0 0 0,9-18 0 0,-7 18 0 0,-1 0 0 0,0 0 0 0,0 0 0 0,-1 0 0 0,0 0 0 0,0 0 0 15,0 0 0-15,0 0 0 0,0 0 0 0,0 0 0 0,0 0 0 0,0 0 0 0,0 0 0 0,0 0 0 0,0 0 0 0,0 0 0 16,0 0 0-16,0 0 0 0,0 0 144 0,9 18-16 0,-6-13 0 0,-2 1 0 0,1-1-128 0,1 1 0 0,-1 3 0 0,1-3 0 16,-2 4 0-16,0-2 0 0,0 2 0 0,-1 4 0 0,0 1 0 0,-2 1 0 15,1 3 0 48,-3 2 0-63,-1 4 0 0,-2 1 0 15,-3 6 0-15,-1 5 0 0,-4 4 192 0,-1-2 16 0,-3 1 0 0,2-1 0 0,2-8 80 0,0-2 16 0,3-3 0 0,2-2 0 0,1-2-304 0,2-5 0 0,2 1 0 0,0-2 0 0,2-3 256 0,1 0 0 0,1-5 0 0,1-1 0 0,0 0 0 0,1-5-16 0,0 2 0 0,-1-1 0 0,1-3-240 0,1 0 0 0,-1 0 0 0,-1 0 0 0,1-3 0 0,0-1 0 0,2-2 0 0,1 3 0 0,-1-4 0 0,2 1 0 0,3 0 0 0,0 0 0 0,2 0 192 0,3-3-64 16,1 2-128-16,4 0 192 0,1-1-48 0,4 2-16 0,1-2 0 0,2 2 0 0,2 0-128 0,0 0 0 0,1-3 0 16,-2 1 0-16,-1 2 0 0,-2 0 0 0,-1 0 0 0,-2-1 0 15,-2 2 0-15,-1-2 0 0,-3 4 0 0,-2-1 0 16,1-2-256-16,-1 1 32 15,0 0 0 1,-1-1 0 0,1-3-1040-16,0 0-208 15,3-1-32-15,-1-2-16 0,1-1-160 16,0-2-48-16,3-3 0 16,-1 0-16992-16</inkml:trace>
  <inkml:trace contextRef="#ctx0" brushRef="#br0" timeOffset="14">9549 2712 43311 0,'-2'-3'3840'0,"0"6"-3072"15,1-1-608-15,1 2-160 0,1-2 0 0,0 5 0 0,0 0 0 0,1 5 0 0,-1 4 0 0,0 5 0 16,0 3 0-16,-1 1 0 0,0-1 0 0,-2 2 192 0,-1 0-64 0,-2 8 0 0,-1 0 96 0,-2 6 16 0,-4 6 0 0,-1 2 0 0,-4 6 224 0,-2 3 48 0,-2 3 16 0,0-6 0 16,0-1 304-16,0 0 48 15,0 2 16-15,0-1 0 0,2 2-224 0,2-6-32 0,3-1-16 0,5-6 0 0,1-2-368 0,4-3-80 0,4-6-16 0,2-1 0 0,1-1-160 0,4-3 0 0,0 1 0 0,2-2 0 0,1 0-768 0,3 2-144 0,2-5-32 0,5-1-21440 0</inkml:trace>
  <inkml:trace contextRef="#ctx0" brushRef="#br0" timeOffset="15">8489 5419 21183 0,'5'-2'1888'15,"0"-1"-1504"-15,-1 3-384 0,-2 0 0 0,-1 0 256 0,2-3 0 0,0 3-16 0,5-4 0 16,0-2 832-16,1 0 160 0,-3 0 48 0,-2 0 0 0,-1-3 192 0,-5 2 64 0,1-3 0 0,-3 1 0 0,-1-4-416 15,-1 0-80-15,-2-2-16 0,-1 2 0 0,-1-3-96 0,-1 1-32 0,-1 1 0 0,-1 2 0 16,0 3-320-16,-2-1-64 0,-3 0 0 0,-1 2-16 0,-2 4-144 0,-2 0-32 0,0 2 0 16,-1 4 0-1,1 0-112-15,-1 4-16 0,0 0-16 0,0 3 0 0,3 2-48 0,3 0-128 16,-1 2 192-16,2 3-64 0,2 1-128 0,1 0 0 0,2-1 0 0,2 1 128 0,1 1-128 0,2-1 0 0,2 4 0 0,2-1 0 0,2 7 192 16,0-1-64-16,2 5 0 0,-1 7 0 0,1 3 160 0,2 10 32 0,1 3 0 0,-1 5 0 0,2 4-16 0,0 1 0 15,0-3 0-15,1 5 0 0,2-1-160 0,-2 3-16 0,1 7-128 0,-2-9 192 0,2 1-192 0,-5-4 0 0,2-2 0 0,-3-8 0 16,-1-5 0-16,0 2 0 0,-2-5 0 0,-2 1 0 0,-2-4 0 0,-2-3 0 0,1-5 0 0,-2-3 0 0,0-6 0 0,0-3 0 0,-3-2 0 15,3-5 0-15,-3-2 0 0,1-3 0 0,0-4-176 0,0-3 176 0,0-6-1152 0,1-4-96 0</inkml:trace>
  <inkml:trace contextRef="#ctx0" brushRef="#br0" timeOffset="16">7740 6284 42383 0,'-9'-7'3776'0,"3"4"-3024"0,1 1-608 0,4 2-144 0,2 0 1408 0,2 2 240 15,2-2 48-15,4 0 16 0,6 3-1328 0,7-3-256 0,8 0-128 0,6 0 128 0,3-3-128 0,5 1 0 0,1-2 0 0,2 0 0 0,-1-2 0 16,1 3 0-16,1-4 0 0,-2 1 0 0,-4 4 0 0,0-4 0 0,-1 2 0 0,-1 0 0 15,-5-1 0-15,-1 1-272 0,-1-2 64 0,-3-1 16 0,-4 1-720 0,-5-1-144 0,-3 1-32 0,-4 0 0 16,-3-3-208-16,-6 2-48 0,-4-2-16 0,-3-1-16928 0</inkml:trace>
  <inkml:trace contextRef="#ctx0" brushRef="#br0" timeOffset="17">9248 5254 40543 0,'-1'-11'1792'0,"-2"2"384"0,0 3-1744 0,-1 2-432 0,2 4 0 0,-1 0 0 0,-1 2 336 0,-2-2-16 16,-4 2 0-16,-5 1 0 0,-4 3 48 0,-4 4 0 0,0 3 0 0,-2 5 0 0,0 1-48 0,1 4 0 0,0-1 0 0,3 4 0 0,1 1-48 0,2 2-16 0,2 3 0 0,1 5 0 0,1 7-256 0,0 5 0 0,-1 1 128 0,0 6-128 15,-1-2 320-15,-2-1 0 0,1-4 0 0,-1 1 0 0,-2 0 80 16,0 2 32-16,-2 5 0 0,0 0 0 0,-1 2-32 0,3-2 0 0,2-4 0 0,2-5 0 0,2-3-80 0,6-8 0 0,0 1-16 15,4-2 0-15,6 1-112 0,4 0-32 0,4-2 0 0,5 1 0 0,3-2 80 0,3-2 16 16,5 2 0-16,1-6 0 0,4-2-256 0,1-1 0 0,2-3 0 0,-2 1 0 0,-4-7 0 0,1 0 0 0,1-1-208 0,-2-4 64 0,-1 3-704 16,2-4-144-16,0 3-32 0,1-7 0 0,0 0-416 15,-2-6-96-15,1 0 0 0,0-2-18192 0</inkml:trace>
  <inkml:trace contextRef="#ctx0" brushRef="#br0" timeOffset="18">9586 6031 17503 0,'-1'-4'1552'0,"-2"2"-1232"0,1-2-320 0,0-1 0 0,1 4 3328 0,1-2 624 0,0 1 112 15,0-3 32-15,0-4-2544 0,1-1-496 0,2-6-96 0,2 1-32 0,0-3-736 0,2 0-192 16,1 4 0-16,-1-2 0 0,2-1 176 0,-2 5-48 0,0-3-128 0,0 2 192 16,-2 0 256-16,-3 0 32 0,1 2 16 0,-3-1 0 0,-2 4 288 0,0-1 64 0,-2 3 16 0,-1 2 0 0,-2 4-272 15,-3 3-48-15,-1 0-16 0,-4 4 0 0,-2 1-16 0,-3 3 0 0,0 4 0 0,-2-1 0 31,-3 3-160-31,0 0-32 0,1 2-16 0,-2 2 0 0,-3 1-96 0,2 0-16 16,1 4 0-16,1-1 0 0,3 4-192 0,2-1 176 0,5 1-176 0,3 3 160 0,2 0-160 0,5 1 0 16,4-1 0-16,1 3 0 0,4-3 0 0,2-1 336 0,1-3-32 0,2-2-16 0,1-1-80 0,0-3-16 0,0-2 0 15,1 1 0-15,2 5-48 0,2-1-16 0,0-3 0 0,0 0 0 0,1-2-128 0,0-1 0 0,1-4 0 0,1-4 0 0,0 0 0 0,1-5 0 0,2-2 0 16,0 0 0-16,0-4 0 0,2-4-192 0,3 0 64 0,1-1 128 0,4-2-928 0,1-2-64 0,4-1-16 0,0-2-19472 0</inkml:trace>
  <inkml:trace contextRef="#ctx0" brushRef="#br0" timeOffset="19">9570 5313 31327 0,'0'-6'2784'16,"0"3"-2224"-16,1 0-560 0,1 3 0 0,1 0 1728 0,2 0 256 0,2-1 32 0,4 1 16 0,5-3-1552 15,2 3-304-15,2 4-176 0,-2 2 192 0,-2 7-192 0,1-1 0 0,0 7 0 0,-3-2 128 16,0 6 64-16,0 5 16 0,-1 1 0 0,2 7 0 0,0 5 128 0,1 3 32 0,1 3 0 0,2 0 0 15,2 4-144-15,0-3-32 0,0-3 0 0,1-1 0 0,2 0-64 47,-1 0 0-47,3 3-128 0,1 0 192 0,-1 5 160 0,-2-2 32 0,-2-5 0 0,-2 1 0 0,-4 2-32 0,-4-6 0 16,-3-2 0-16,-4 1 0 0,-3 3 64 0,-4-3 16 0,-3 1 0 0,-3 1 0 0,-4 3-48 0,-5-1 0 0,-3 2 0 0,-5-4 0 0,1-2-80 0,-5-8-32 16,2-2 0-16,-4-3 0 0,-4 1-128 0,-2-1-16 0,0 1-128 0,-1-1 192 15,1-3-192-15,0 1 0 0,1 0 0 0,2-3 0 0,3-7 0 0,5-2 0 0,5-4 0 16,4-5 0-16,5-5-432 0,4-5 32 0,2-5 0 0,5-8-21024 0</inkml:trace>
  <inkml:trace contextRef="#ctx0" brushRef="#br0" timeOffset="20">10659 5759 39615 0,'-6'-9'3520'0,"0"3"-2816"15,1 5-560-15,2-2-144 0,2 6 736 0,-1-6 112 0,-3-1 32 0,-3-2 0 0,-2 0-752 0,0-3-128 0,3 6 0 0,1-1 0 0,3 4 0 16,3-3 0-16,3 6 0 0,3-2-128 0,1 2 128 0,2-1 0 0,0 2 0 0,-1-2 0 0,0 2 0 0,-1 0 0 0,1-1 0 0,-1 2 0 0,-2 2 0 0,-1-4 0 0,-2 1 0 0,-2 0-128 0,-2 1-304 0,-2-2-48 0,-2 4-16 0,-2 1-17872 0</inkml:trace>
  <inkml:trace contextRef="#ctx0" brushRef="#br0" timeOffset="21">10763 6536 43311 0,'-10'-3'3840'0,"0"0"-3072"0,2 0-608 0,1 3-160 0,4 0 704 0,-2 0 96 0,-5-3 32 0,-6-3 0 0,-3-1-832 0,1 0-224 0,5 1-16 0,3 0 0 15,5 1-288-15,3 1-64 0,2 3-16 0,2-1-12496 16,1 2-2496-16</inkml:trace>
  <inkml:trace contextRef="#ctx0" brushRef="#br0" timeOffset="22">11499 5560 22111 0,'-2'-4'1968'0,"2"-1"-1584"0,0 4-384 0,0 1 0 0,0 0 320 16,0-3-32-16,2 1 0 0,-2-2 0 0,0 0 224 0,0-2 32 0,-2 0 16 0,2 2 0 0,0-1 752 0,0 4 160 16,0-1 16-16,0-1 16 0,0 3-256 0,0 0-48 0,2 0-16 0,-2 3 0 0,2-1 128 0,-1 2 32 15,3 2 0-15,0 0 0 0,-2 0-576 0,2 4-128 0,-2-1 0 0,1 1-16 0,-1 2-208 16,-2-2-32-16,-1 2-16 0,-1 2 0 0,-1 1-144 0,-2-2-32 0,-1 3 0 31,-3 3 0-31,1 0-64 0,-2 3-128 0,1-2 176 0,-2 4-176 0,1 1 304 0,2 0-48 0,-1 1-16 16,1 2 0-16,2 1 80 0,0 3 0 0,0 5 16 0,1 5 0 0,1 5-32 0,1 1-16 0,1 3 0 0,0 1 0 15,1-1-128-15,-1-3-32 0,0-4 0 0,-1-3 0 0,1 4 112 0,-2-5 16 0,1 2 0 0,-1-2 0 0,0-2-256 0,0-2 0 0,2-1 0 0,-1-4 0 16,3 1 0-16,-1-5 0 0,2-5 0 0,-1-2 0 0,3-1 0 0,-1-3 0 0,1-1-144 0,1-2 144 0,-1 2-448 0,2-4 16 0,1 2 0 0,-1-1 0 0,2-3-672 0,-2 0-144 0,1 1-32 0,1 0-18304 0</inkml:trace>
  <inkml:trace contextRef="#ctx0" brushRef="#br0" timeOffset="23">12119 5945 35935 0,'-5'-3'3200'0,"1"-2"-2560"0,-3 3-512 15,4 0-128-15,1 2 1040 0,1 0 192 0,1 2 48 0,-2-2 0 0,-1 0-864 0,-2 2-160 0,3 0-48 0,-2 4 0 16,2 2-208-16,-1 3 0 0,1 5 0 0,-1 4 0 0,0 5 0 0,-2 3 0 0,-2 7 0 16,-3 3 0-16,-1 3 0 0,-1 3 0 0,-2 3 0 0,0-6 0 0,0-3 352 0,2-3-32 0,0-3 0 15,1-1 0-15,4-5-192 0,1-1-128 16,1 0 160-16,2-3-160 0,2-2 0 0,1-6-256 16,0 2 16-16,3-6-12304 0,-1 0-2480 0</inkml:trace>
  <inkml:trace contextRef="#ctx0" brushRef="#br0" timeOffset="24">11761 6272 46991 0,'-3'0'2080'0,"1"-1"432"0,-2 1-2000 0,3 0-512 15,1 0 0-15,1 0 0 0,0 0 240 0,1 0-48 0,0 0-16 0,3 1 0 0,2-1-176 16,-7 0 128-16,23-1-128 0,-7-2 128 0,1 1 112 0,5 0 16 0,3-3 0 0,5 1 0 0,2 1-256 15,4-3 0-15,2 2-144 0,3-2 144 0,1 2-336 0,0 2 16 0,1 2 16 16,1-4 0-16,-1 4-464 0,-1-2-112 0,-3-1-16 31,1-1 0-15,-2 1-96-16,-2 0-32 0,-4 0 0 0,-6-2-17584 0</inkml:trace>
  <inkml:trace contextRef="#ctx0" brushRef="#br0" timeOffset="25">13157 5576 25791 0,'1'-4'2304'0,"-2"-1"-1856"0,0 4-448 0,-1-2 0 0,2 3 2672 0,0 0 432 0,0 0 96 16,-1 0 0-16,1 3-2112 0,-1-2-416 0,1 4-96 0,0-5 0 0,0 0-448 0,2 22-128 0,0-9 0 0,0 0 0 0,2 2 448 0,0 1 0 0,-1 3-16 0,2 3 0 0,-1 4-80 0,0 2-16 0,-1 7 0 0,-1 3 0 0,-1 3 176 16,-4 6 48-16,0 7 0 0,-4 6 0 0,0 0 240 15,-5 11 48-15,-4 8 16 0,-3 1 0 16,3-15 160-16,-4 6 48 0,-2 2 0 0,0 0 0 0,1-3-528 0,3-7-96 0,6-9-32 0,3-7 0 0,4-9-416 0,5-3-272 0,5-7 32 0,6-9-22992 15</inkml:trace>
  <inkml:trace contextRef="#ctx0" brushRef="#br0" timeOffset="26">8347 17532 13823 0,'-16'-3'1216'0,"3"-1"-960"0,6 1-256 0,4 2 0 0,1 1 1200 0,-3-2 192 0,-5-2 32 15,-6-2 16-15,-4-3-1184 0,0 0-256 0,4 2 0 0,4-3 0 0,1 4 0 0,2 1 0 16,1 1 0-16,-1 3 0 0,3 1 896 0,-2 4 208 0,1-3 48 0,-1 8 0 15,2-1 528-15,1 5 112 0,2 0 32 16,1 0 0-16,4-1-384 0,0 0-80 0,4-2-16 0,4 0 0 0,1-4-16 16,3 1-16-16,3-5 0 0,7-1 0 0,3-2-608 15,4-1-128 423,2-5-32-438,9-1 0 0,8-3-240 15,3-2-48-15,1 1-16 0,2 0 0 0,3-3-240 0,4 1 144 0,4-2-144 0,0 1 128 0,-2 3-128 0,0 2 0 0,-1 2-192 0,-2 2 192 0,-3 0 0 0,-2 1 0 0,0 0 0 0,-3-1 0 0,1 0 144 0,0 3 0 0,2 0 0 0,0-4 0 0,0 4 48 0,0-3 0 0,-1-3 0 16,-2-3 0-16,2-1 144 0,-1 0 48 0,1-2 0 0,1-3 0 0,0 6-128 0,0-4 0 0,-1-1-16 0,-1-1 0 16,-3 2-240-16,-1 1 128 0,-2 2-128 0,-2 1 0 0,-1 0 0 0,-4 2 0 0,-4 3 0 0,-2-3 0 15,-5 4 0-15,-4 0 0 0,-3 3 0 0,-3 0 0 0,-3-4 176 0,1 2-176 0,-4 1 192 0,-1 1-192 16,-1-1 336-16,0 2-32 0,0-1-16 0,0 0 0 0,2 0-288 0,0-2 160 0,0 3-160 0,2-2 128 0,2-2-128 16,2 0 0-16,0 0 0 0,1-1 128 0,1 1-128 0,2-4 0 0,0 4 0 0,-2-3 0 0,-3 2 0 0,-1 2 0 15,-3 1 0-15,-1-2 0 0,-3 5 0 0,-2-2 0 0,-1 1 0 0,-3 1 0 16,0 1 0-16,-4 0 0 0,1 1 0 0,-2-1 0 0,-1 2 0 0,0-2 0 0,0 0 0 0,-1 3 0 15,0-3 0-15,-2 0 0 0,2 0 0 0,1 0 0 0,0 0 0 0,0 0 192 0,0 0-64 0,0 0 0 0,0 0 16 0,0 0 0 0,-11-17 0 16,10 13 0-16,-1 0-144 0,1-2 0 0,0 2 0 0,0-2 0 0,-2 1 0 0,2 1 0 0,-2 1 0 0,2-1 0 0,-1-2 288 16,1 1-32-16,-1 1 0 0,2-2 0 0,0-1-256 0,2 0 160 0,-1 1-160 0,1 1 128 0,1 2-128 0,0-1 0 0,1 0 0 0,1 2 0 0,-1-2 0 15,1 4 0-15,0 0 0 0,0-2 0 0,1 2 0 0,-1-4 0 0,2 1 0 0,1 0 0 0,0-2 0 0,3 0 0 0,0-1 0 16,3-1 0-16,1-1 0 0,2-2 0 0,2 1 0 0,2 2 0 0,0-3 0 0,1 1 0 0,0 1 0 0,-1 1 0 0,0 2 0 16,-3 0 0-16,-1 4 0 0,-3-1 192 0,-3 4-192 0,-3 2 0 0,-1 0 0 0,-2-1 0 0,-3 2 0 0,0-1 0 0,-2 2-192 0,0-3 192 0,-2 0 0 15,-2 0 0-15,-3 1 0 0,-3-4 0 0,-4 3 0 0,-3-3 0 0,-3 0 0 0,-6 0 192 0,-2-2-192 0,-3 1 0 0,-1-2 0 0,-3-1 0 0,2 1 0 0,-1-3 0 16,4-1-144-16,1 1 144 15,3-4 0-15,0 2 0 16,3-2 0-16,-1 0 0 16,2-1 0-16,1 3 0 0,0 2 0 0,1 0 0 0,2 0 0 15,0 2 0-15,2 4 0 0,1-4 144 16,3 3-144-16,2 1 0 16,5-1 0-16,3 1 0 15,2 0 0-15,1 2 0 0,3 2 0 16,2 2-176-16,2 2 176 15,4 0 0-15,1 2 0 16,4 3 0 0,3 3 0-16,0-2 0 15,2 4-144-15,1-3 144 0,0 1 0 16,1 0 0-16,-1 0 0 0,-1-1 0 16,-1 1 0-16,0-3 0 0,-1 2 0 0,-1 1 0 0,-3-3 0 15,-1-1 0-15,-2 0 0 0,1 2 0 0,-1 2 0 0,1 3 0 0,0-3 0 16,-3 2 0-16,0 1 0 15,0-2 0-15,0 0 0 0,-1 3 0 16,0-4 0 0,-1 3 0-16,-1-4 0 15,-2 1 0-15,1 0 0 16,-1 0 0-16,-1 0 0 0,-2-1 0 16,2-2 0-16,-1-3 0 0,0 3 0 15,-2-3 0-15,1 1 0 0,-1-1 0 0,-1-3 0 0,-1 2 0 0,0 0 0 16,-1 0 0-16,-1 1 0 0,-4 0 0 0,-1 2 0 0,-4 1 0 15,-4 3 0-15,-6 2 0 16,-1 2-128-16,-11 5-128 0,-11 4 0 16,-17-1-16-16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5T19:16:04.66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2826 8035 3679 0,'-5'-13'320'0,"-2"2"-320"0,2 3 0 16,2 3 0-16,0 4 5760 0,2-2 1088 0,-1 2 224 0,-3-1 32 0,-3-4-5440 0,-5-1-1104 0,-3 1-224 0,-7-1-32 0,-3 1 32 0,-3-1 16 0,-5 2 0 0,-4-1 0 15,-5 1-512-15,-6-1-96 0,-4 0-32 0,0 1 0 0,-1 4-48 0,-2-2-16 0,-1 3 0 16,-2 3 0 359,-2 0 352-375,3 0 0 0,1-2 0 0,4 2 0 0,4-6 928 16,3 2 304-16,4 1 64 0,0-3 16 0,0 3-32 0,0 0-16 0,0-2 0 0,1 1 0 0,1-4-560 0,2 1-128 0,1 0 0 15,1 1-16-15,3-2-336 0,3 3-64 0,5 2-16 0,0 0 0 0,4 4-144 0,3-1 0 0,2 3 0 16,2 1 0-16,2-1-128 0,2 3-16 0,1-1 0 0,2 1 0 0,2 3-96 0,1-3-16 0,0 4 0 0,3-3 0 0,1 0-32 0,0 0-16 0,3 1 0 0,-1-1 0 0,3-1 304 0,2 0 0 15,2 1 176-15,1 0-176 0,0 2 576 0,0-2 16 0,0 2 0 0,-2 1 0 0,1-1-352 0,-2 4-80 0,0 0-16 0,-4 0 0 0,1 1 80 0,-3 1 16 0,-1 7 0 0,-1-2 0 0,-4 5-96 0,1-3-16 0,-1 4 0 0,1-1 0 0,0 3-128 0,0-1 0 0,2-2-160 0,-1 7 160 16,2 6 0-16,0 3 0 0,2 6 0 0,0-4 0 0,2-1 0 0,-1 0 0 0,2-7 0 0,-3 3 0 0,-1-3 320 0,-2 3 96 0,-2 0 32 0,-2 3 0 0,-1-3-448 16,-2 4 0-16,-3 3 0 0,-1 5 0 0,-3 2 0 0,0-2 0 0,0 0 0 0,0-2 0 0,2-4 0 15,3 1 0-15,1 0 128 0,3 2-128 0,2-2 256 0,0 5 0 0,1 0 16 0,1-2 0 0,3-7 16 16,-1 5 0-16,0 4 0 0,2 4 0 0,0 3-288 0,2 6 0 0,1 4 0 0,-1-1 0 0,2-3 0 0,-2-5 0 0,-1-2 0 0,2-2 0 16,0-3 0-16,-2-6 0 0,2-1 0 0,-2 0 0 0,1 0 0 0,-3-4 0 0,0-3 192 0,-1-1-192 15,-1-1 208-15,0 2-64 0,1-2-16 0,-1 4 0 0,1 2 96 0,0 0 16 0,1 3 0 0,0-2 0 0,0 5-240 0,1 1 0 0,-1-3 0 0,1 8 0 16,1-2 0-16,-1 3 0 0,1 2 0 0,1-1 0 0,0-1 0 0,0-4 0 0,1-6 0 0,-2-2 0 0,1-8 0 0,-2-1 0 0,0-2 0 15,-1 4 0-15,1-5 464 0,-1 4 48 0,2-2 16 0,-2-1 0 0,-2-3-384 0,2-4-144 0,-1 1 0 0,0-9 144 0,0 0-144 16,-1-4 0-16,2-5 0 0,0-4 0 0,0 0 176 0,2-5-48 0,-2 2-128 0,0-1 192 0,0-1 64 0,1 2 0 0,-1-3 0 0,0 2 0 16,0 2-256-16,1-3 0 0,0 4 128 0,2-1-128 0,-1 2 128 0,1-2 0 0,0 2-128 0,2-3 192 15,2 0 192-15,1 0 16 0,3-3 16 0,3 0 0 0,2-3 32 0,4 0 0 0,5 0 0 16,4-4 0-16,8 0-144 0,5-1-32 0,8 2 0 0,4-4 0 0,7-3-272 0,4 0 0 0,5-5 128 0,4 2-128 16,4-1 0-16,3-1 0 0,3-1 0 0,-1-1 0 0,-1 3 0 0,7-5 0 0,4-4-160 0,-6 0-16384 15,-6-5-3280-15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0T15:05:23.0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16112 10852 35935 0,'3'-6'3200'0,"-1"2"-2560"0,-1 1-512 0,2 3-128 0,-1-3 832 0,1 1 128 0,3-5 48 0,4 0 0 16,5-5-448-16,3-2-96 0,2 3-16 0,0 4 0 0,0-2-288 0,1 5-160 15,-2 0 160-15,4 2-160 0,1 0 144 0,4 2-144 16,1 2 128-16,6 0-128 0,5 5 320 0,3-2 0 15,5 3-16-15,4 2 0 0,4 0 16 0,-2-1 0 16,0-1 0-16,5-1 0 0,1 2-112 0,2 1-16 16,-1 3 0-16,-3 0 0 0,-5 2-192 0,-5 1 0 15,-2-2-144-15,-4 1 144 0,-1 1 0 0,-3 0 0 16,-2 5-128-16,-1 5 128 0,-2 2 0 0,-3 3 0 16,-4 1 0-16,-5 3 0 0,-5 0 0 0,-3 0 0 15,-3 0 0-15,0-2 0 0,-3-4 0 0,2-3 0 16,0-1 0-16,-1-2 0 0,4-2 0 0,0 1 160 0,4-3 0 15,1 1 0-15,2-6-32 0,-1 0-128 0,-2-2 192 16,1-2-64-16,-1 0-128 0,0 1 0 0,-1 3 0 0,-2-2 0 16,1 2 0-16,-4 1 0 0,0 1 0 15,-3-4 0-15,-1 2 0 0,-1-3 0 0,-1 0 0 0,-2 0 0 16,1-3 176-16,-3 0 0 0,1-2 0 0,-1 1 0 16,-1-4 0-16,-1 0 0 0,0-2 0 0,0-2 0 15,-2 1-176-15,-1-5 0 0,-1 1 0 0,-2-4 0 16,1 0 0-16,-2-4 0 0,1-4 0 0,-1-3 0 15,0-3 0-15,2-3 0 0,1 2 0 0,-2-8 0 16,1-1 224-16,1-6 16 0,-1 6 0 0,0-2 0 16,0-1 176-16,-2 0 32 0,-1 1 16 0,-1-5 0 15,0 1-208-15,0-1-32 0,0 3-16 0,-1 1 0 0,3 3-208 16,-3 1 0-16,0-1 0 0,1 3 0 0,0 5 0 0,0-1 0 16,0 1 0-16,1 8 0 0,2 2 0 0,1 1 0 15,2 6 0-15,0 2 0 0,2 4 0 0,1 1 0 16,1 1 0-16,-2 4 0 0,3 5-128 0,-1 0 128 15,1 2 0-15,1 0 0 0,2 7-256 0,-1-2 48 16,4 4 16-16,1 1 0 16,1-3-192-16,2 4-16 0,4 5-16 0,2 0 0 0,1 1 160 0,3 0 16 15,0 2 16-15,1 0 0 0,-2 5 224 0,0-1 0 16,-3-1 0-16,-2-3-144 0,-4-2 144 0,-4-3 0 16,-3-2 0-16,-1 2 0 0,-4 0 0 0,1 1 0 15,0 2 0-15,-3-3 0 0,1-1 128 0,0-3 16 16,-1 0 0-16,1-3 0 0,-2 0 336 0,-1 0 64 15,-1-3 16-15,0 3 0 0,-2-3-352 0,-2 0-64 0,1 2-16 16,-3 1 0-16,0-3-128 0,-2 2 0 0,-2-4 0 0,-4 1 0 31,-1-2-512-31,-8 2-48 0,-6 1 0 0,-9 3-20800 0</inkml:trace>
  <inkml:trace contextRef="#ctx0" brushRef="#br0" timeOffset="72747.72">26073 11228 44223 0,'-8'-16'3936'0,"2"0"-3152"0,2 4-624 0,4 2-160 0,2 4 736 0,-2-7 112 0,-2-12 32 0,-1-13 0 16,-1-15-1680-16,-2-5-336 0,-3-2-64 0,-4 10-16 15,-6 6-2352-15,-8 11-464 0,-12 2-112 0,-14 5-16 0,-15 8 3424 0,-12 2 736 0,-10 9 0 0,-8 5 128 31,-5 6-2944-31,-3 4-592 0,0 8-112 0,-1 4-32 0,6 5 5984 0,3 6 1216 0,5 3 224 0,8 7 48 16,6 1-1168-16,1 8-256 0,1 8-32 16,3 9-16-16,5 6-1552 0,2 8-304 0,3 11-64 0,6-1-16 15,8-2-272-15,2 15-64 0,6 10-16 0,10 0 0 16,10-4-160-16,10-5 192 0,14-4-192 0,10-9 192 16,13-9-192-16,7-3 0 0,6-7 0 0,9-5 0 15,6-3 144-15,9 1 0 0,6-3 0 0,10-6 0 16,9-6-144-16,8-9 192 0,10-4-192 0,-1-11 192 15,-5-7-32-15,10-8 0 0,8-4 0 0,-1-9 0 16,-2-6 352-16,-1-7 64 0,-1-6 0 0,-3-9 16 16,-4-5 32-16,-2-7 0 0,-2-7 0 0,-3-8 0 0,-3-5-304 15,-6-3-64-15,-7-4-16 0,-6-6 0 16,-1-5-240-16,-11-9 144 0,-7 5-144 0,-11-2 128 0,-9 6 0 16,-10-7-128-16,-7-1 192 0,-12-2-64 0,-10 4 0 0,-9 11 0 15,-10 5 0-15,-12 2 0 0,-9 2-128 16,-12-1 0-16,-13 4 0 0,-13 0 0 0,-8 2 0 0,-10 1 0 15,-3 2 0-15,-9 5 0 0,-8 1 0 0,-1 2 0 16,0 2 0-16,0 2 0 0,2 3-272 0,2 1 64 16,7 0 16-16,9 1-14224 15,11 4-2848-15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0T15:07:36.8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8904 12357 24879 0,'-6'-1'2208'0,"0"-4"-1760"0,0 1-448 0,1 2 0 0,2 1 1920 0,1 1 288 0,-1-3 64 0,-1 1 16 0,-6-2-1632 0,-3-2-320 0,0 0-64 0,-1-1-16 16,-2 2-2240-16,0 0-464 0,0 2-96 0,-1 0-16 15,-3 2-1840-15,-4-1-368 0,0-1-80 0,-5 2-16 16,-2-2 3472-16,-1 1 688 0,-4-2 144 0,2 0 32 0,-1 1 2688 0,0-2 528 16,1 1 128-16,-2 0 0 0,0-1-16 0,-1 1-16 15,0-3 0-15,0 1 0 0,0 0-1424 0,-2 0-272 16,1 0-64-16,0-1-16 0,0 4-592 0,-1 0-112 15,-2 3-32-15,-2 0 0 0,2 0-272 0,-6 3 0 16,-4-2 0-16,-3 4-144 0,-2 0 16 0,-3 3 0 16,-2 1 0-16,0 1 0 0,0 0 128 0,0 5 0 15,1-2 0-15,-2 2 0 0,-2 5 0 0,-1-1 0 16,0-1 160-16,4 2-160 0,8 0 160 0,6 1-160 0,10-3 160 16,6-2-160-16,5 4 528 0,3 1 16 0,3 3 0 15,1 3 0-15,2-1 32 0,1 5 16 0,1 1 0 16,-1 5 0-16,2 5-464 0,-1 3-128 0,1-2 0 0,-1 1 0 15,0 5 416-15,3 0 16 0,3-4 0 0,2 0 0 16,3 5 64-16,0 3 16 0,3 4 0 0,1-3 0 16,1 3-224-16,2-6-32 0,4-1-16 0,5-6 0 15,2-6-96-15,6-2-16 0,6 1 0 0,2-2 0 16,6-6 256-16,4 0 64 0,4-2 0 0,4-2 0 16,2-3-144-16,5-2-32 0,6 0 0 0,4-2 0 15,4 1-96-15,4-7-32 0,-1 0 0 0,2 1 0 16,3-3-144-16,3 2 0 0,4-2 0 0,-4-4 0 15,-7-2 0-15,1-2 0 0,1-2 0 0,0 2 0 16,-2 0-240-16,0 0 80 0,0-4 16 0,-2 0 0 0,-7-2 144 0,3-2 0 16,6 2 0-16,2-2 0 0,0 2 0 15,-3-5 0-15,-4-3 0 0,-6-2 128 0,-4-2 160 0,-4-2 32 16,-4-1 16-16,-2-3 0 0,-3-3-336 0,-2-3 0 16,-1-4 0-16,-3-3 0 0,-6 4 0 0,-3-4 128 15,-2 0-128-15,-5-10 0 0,-2-2 176 0,-6-4-48 16,-3 1 0-16,-7-3 0 0,-3 2-128 0,-7 4 160 15,-2 2-160-15,-6 5 160 0,-1 4-160 0,-4-1 0 16,-2 4 0-16,-8-1 0 0,-6-5 0 0,-6 1 0 16,-1 1 144-16,-6 0-144 0,-2 4 0 0,-4-5 128 15,-2 4-128-15,0-2 0 0,3 3 128 0,0 3-128 16,0 1 128-16,0 1-128 0,2 3 0 0,-7-1 0 16,-4-1 0-16,-7 2 0 0,-1 2 0 0,-5 2 0 15,2 1 0-15,-3 2 0 0,-2-2 0 0,-1-3 0 0,-2 7 0 0,-6 2-19584 16</inkml:trace>
  <inkml:trace contextRef="#ctx0" brushRef="#br0" timeOffset="4123.41">13508 2175 14735 0,'11'-11'1312'0,"-1"2"-1056"0,-2 3-256 0,-6 6 0 0,-1 0 0 0,2 0 0 0,2-4-176 0,2-2 176 0,0 0 704 0,-2 3 240 0,-7 6 48 0,-9 3 16 0,-8 4 1152 0,-9 5 224 15,-8 5 48-15,-11 4 16 0,-10 5-544 0,-10 3-112 16,-7 0-32-16,-4 2 0 0,-1-2-736 0,-3-3-160 16,-2 6-32-16,-3 2 0 0,-5 1-208 0,2 3-48 15,3-4-16-15,1 2 0 0,-1-1-368 0,-2 3-192 16,1 0 192-16,-2-1-192 0,2 2 128 0,3-3-128 16,0 2 0-16,-1 2 0 0,2 1 0 0,1 1 0 15,4-1 0-15,-4 3 0 0,-2 2 0 0,-3 1 0 16,2 1 0-16,7-6 0 0,11-8 432 0,3-3 80 15,3-2 0-15,6 1 16 0,4-2-192 0,5-6-32 16,5 3-16-16,4-9 0 0,10-2-288 0,2-3 0 16,0-1 128-16,4-6-128 0,3 2 0 0,2-3 0 15,1 0 0-15,0-5 0 0,2 2 0 0,2-1 0 0,2-2 0 16,0-2 0-16,1-2 256 0,2 2-64 0,1-4-16 16,0-1 0-16,2 1-32 0,0-1 0 0,2 1 0 0,1-4 0 15,-1 1-16-15,1-3 0 0,2-1 0 0,1 0 0 16,-1-3-128-16,2-3 192 0,2 1-192 0,3-2 192 15,0-3-192-15,2 1 0 0,3 0 144 0,0 1-144 16,2 1 0-16,1-1 144 0,2 1-144 0,-2-2 0 16,0 0 0-16,0 0 0 0,-1 1 0 0,-2 1 0 15,0 1 0-15,-2-1 0 0,-1 6 0 0,-2-3 0 16,1 3 128-16,-2 0-128 16,0 2 0-16,-1 2 0 0,0 0 0 0,-2 1 0 0,-2 2 0 0,1 4 0 15,-3 0 0-15,-2 3 0 0,-1 3 0 0,-4 4 0 0,-2 2 0 16,-4 4 0-16,-3 5 0 0,-4 2 0 0,-4 2 0 15,-5 4 0-15,-3 3-128 0,-3 2 128 0,-3 3 0 0,1-3 0 16,4-2 0-16,0 3 0 0,2-1 0 0,3 1 0 16,5 0 0-16,4 3 0 0,7-1 144 0,7-3-144 15,3-7 0-15,6-2 144 0,5 0 384 0,4 2 80 16,6-4 16-16,4-2 0 0,3-4-304 0,3-2-48 16,3-3-16-16,1-2 0 0,6-3-64 0,0-2-32 15,7-3 0-15,1-1 0 0,4-2-160 0,2-5-176 16,3-1 48-16,5 0-21024 0</inkml:trace>
  <inkml:trace contextRef="#ctx0" brushRef="#br0" timeOffset="18267.25">24853 10609 11055 0,'-9'-3'976'0,"2"2"-784"0,2-3-192 0,2 2 0 0,1 2 3792 0,2 0 720 0,2-3 144 0,-2 2 16 0,1-1-2176 0,0-5-432 16,3 1-80-16,0 0-32 0,2 2-480 0,0 1-112 16,1 0-16-16,0 3 0 0,-1 3-640 0,0 0-144 15,-1 1-32-15,-1 2 0 0,-1 3-128 0,1 1-16 16,-3 2-16-16,2 0 0 0,-2 5-176 0,0-1-16 16,2 2-16-16,-2 2 0 0,3 5-16 0,-3 1 0 15,3 2 0-15,-1 1 0 0,2 1-144 0,1 5 0 16,2 1 0-16,-2 1 0 0,1-1 0 0,0 1 0 15,0 1 0-15,0-3 0 0,1 0-176 0,-2-5 176 0,0-4-128 0,-1-1 128 16,0-5 0-16,-2-4 0 16,-1-1 0-16,-1-5 128 0,2-4 224 0,-1-4 48 0,1 2 16 0,0-8 0 15,4-2-32-15,-1-2 0 0,1-6 0 0,2-3 0 16,1-1-176-16,0-6-32 0,2-5-16 0,2-2 0 16,-1 2-160-16,1-2 0 0,-1-1-192 0,2 1 192 15,0 2 0-15,0 3 0 0,-3 4 0 0,2 3 0 16,0 3 0-16,-2 1 0 0,0 8 0 0,-1-2 0 15,2 7 0-15,-3 2 0 0,0 5 0 0,-2-1 0 16,2 4-128-16,-1 2 128 0,1 6 0 0,-2-3 0 16,2 3 0-16,-1-3 0 0,1 5 0 0,0-2 0 15,1 1 0-15,-1 4 0 0,2-2 0 0,-2 3 192 0,0 0-192 16,0 3 0-16,-2 1 0 0,0 0 0 0,-2 1 256 0,-1-4 32 16,0 5 0-16,-4-5 0 0,-1 2-288 0,0 0 0 15,-2-3 0-15,-3-4 0 0,0-2 0 0,-1 1 0 16,-1-5 0-16,1-2 0 15,1-2-864-15,1-3-80 0,3-2-16 0,1-6-12736 16,1-2-2544-16</inkml:trace>
  <inkml:trace contextRef="#ctx0" brushRef="#br0" timeOffset="18671.71">26067 10124 18431 0,'-2'-3'1632'0,"1"1"-1312"0,1 2-320 0,0 0 0 0,1 2 2304 0,-1-2 400 0,2 3 80 0,-2-2 16 16,0 5-208-16,-2 0-32 0,2 4-16 0,-3 5 0 15,-4 1-1104-15,-1 3-224 0,-2 3-32 0,-4 4-16 16,-3 5-416-16,0 1-96 0,-2 3-16 0,-1 3 0 16,-1 3-320-16,0 0-80 0,1 3-16 0,1 1 0 15,0-1 32-15,1 3 16 0,0 4 0 0,-2 0 0 16,3 3-272-16,-3 2 0 0,2 1 128 0,-1-1-128 0,1-2 288 16,-2 6 0-16,0 1 0 0,2-2 0 0,2-4-160 0,3-8-128 15,6-3 192-15,3-6-192 0,4 0 128 0,6-6-128 16,4 2 0-16,1-8 0 0,2-1 0 0,4-3 0 15,9 3 0-15,5-3 0 0,5-2 0 0,0-4 0 16,3-4 0-16,3-3-144 16,4-5-368-16,3-2-64 0,3-4 0 0,4-6-13088 15,7 0-2608-15</inkml:trace>
  <inkml:trace contextRef="#ctx0" brushRef="#br0" timeOffset="19361.49">30513 10067 17503 0,'-4'0'1552'0,"2"0"-1232"0,1 1-320 0,1 2 0 0,0-3 2048 0,1 1 336 16,-1 1 80-16,1 2 16 0,3 1 272 0,2 1 48 0,6 2 16 0,5 0 0 0,4 2-1392 0,5-1-272 0,2 1-48 0,5 2-16 15,3-1-592-15,5 4-128 0,2 4-32 0,2 3 0 16,2 3-32-16,-1 3-16 0,-1 2 0 0,-3 2 0 16,-3 3 96-16,-6-1 0 0,-6 1 16 0,-4 2 0 15,-5 5-48-15,-3 1-16 0,-4 3 0 0,-2 3 0 16,-3 0-16-16,0 0 0 0,0-2 0 0,-2 1 0 15,0-3 0-15,-2-4 0 0,-1-1 0 0,-1 2 0 16,-1-1-112-16,-3 0-16 0,1-3-16 0,-1 1 0 16,-1-2-176-16,-1 0 128 0,-2-4-128 0,1 1 128 15,-3-2-128-15,0 0 128 0,0 1-128 0,-2 0 128 16,-3 1-128-16,0 1 0 0,-3-1 0 0,0-1 0 16,1-7 0-16,0-2 0 0,1-1 0 0,1-9 0 15,3 0-512-15,0-5-144 0,1-3-32 16,1-6-20304-16</inkml:trace>
  <inkml:trace contextRef="#ctx0" brushRef="#br0" timeOffset="19779.84">31589 10871 27647 0,'-5'0'2448'0,"1"0"-1952"0,2 0-496 0,1-3 0 0,2 3 1792 0,0 0 272 0,2 0 48 0,0-1 16 0,2 1-656 0,4 0-128 0,2-2-16 0,3 2-16 0,3 0-560 0,3 0-112 0,2-3-32 0,3 3 0 16,1 0 112-16,3-1 32 0,1 1 0 0,1-3 0 16,-1 1-96-16,0-2-16 0,0 0 0 0,-1 1 0 15,-2 0-416-15,-4 1-96 0,0 1 0 0,-4 1-128 0,-3-3 0 0,-1 3-192 16,-2-2 0-16,-2 2 0 15,-1 0-768-15,-3-2-160 0,0 2-32 0,0 0 0 16,-2 0-496 0,-2 0-96-16</inkml:trace>
  <inkml:trace contextRef="#ctx0" brushRef="#br0" timeOffset="20073.56">31557 11139 41471 0,'-11'1'3680'0,"3"2"-2944"0,5-3-592 0,4 0-144 15,1 0 352-15,-1 0 32 0,-1 2 16 0,-1-2 0 16,1 4-400-16,4-2 0 0,2-2-192 0,4 4 192 15,2-4 0-15,4 3 208 0,5 0 0 0,2-3 0 16,4 2 112-16,1 0 32 0,5-2 0 0,0 3 0 16,0-3-32-16,1 1-16 0,-1 1 0 0,3-2 0 15,-1-2-304-15,2-2 0 0,0 0-128 0,-1-2 128 16,-2-2-1024-16,1 0-96 16</inkml:trace>
  <inkml:trace contextRef="#ctx0" brushRef="#br0" timeOffset="23135.81">32915 10558 19343 0,'-15'0'1728'0,"5"0"-1392"0,0 0-336 0,4 0 0 0,3 2 4304 0,2-2 800 0,0 4 144 0,-3-1 48 0,-2 0-4160 0,-3 3-832 0,-1 4-176 0,0 3-128 0,2 5 0 0,-1 2 0 0,-1 5 0 0,0 3 0 0,0 4 384 0,-1 3 32 16,0 6 0-16,-2 0 0 0,-1 3 96 0,-2 7 0 16,-3 3 16-16,-2 3 0 0,2 2-176 0,-2-2-32 15,1 0-16-15,2-4 0 0,4-2-304 0,2-6 0 16,4-1 128-16,2-6-128 0,4 0 144 0,6-6-16 16,4 2-128-16,5-5 192 0,4-4-192 0,6-6 0 15,3-3 0-15,5-3-160 0,6-7 160 0,2-2 0 0,6-6 0 16,1-3 0-16,1-1 0 0,1-4 0 0,2-6 0 15,-3-3-128-15,-5-2 128 0,-6-4 0 0,-6 1 0 0,-5 0 0 16,-4-2 128-16,-5-5-128 0,-4 2 128 0,-3-3-128 16,-4-1 768-16,-4-3 64 0,-1-5 32 0,-4-1 0 15,-1 1-288-15,-2-3-64 0,-3 0-16 0,-2 0 0 16,-4-6-256-16,-2 5-48 0,-1-5-16 0,-2 4 0 16,-3 6-176-16,2-4 0 0,-2 2-192 0,2 4 192 15,3 3-208-15,1 4 80 0,-1 3 128 0,3 2-208 16,1 2 16-16,2 5 16 0,3 3 0 0,1 1 0 15,3 4-448-15,5 0-80 16,2 3-32-16</inkml:trace>
  <inkml:trace contextRef="#ctx0" brushRef="#br0" timeOffset="37334.68">18734 17997 4607 0,'10'3'400'0,"-5"-6"-400"0,-2 2 0 0,0 1 0 0,-2-2 3456 0,-1 0 592 0,1 0 128 0,0-2 32 0,1-1-2752 0,0-1-560 16,2-1-96-16,-3 0-32 0,0-1-144 0,-2 2-48 15,0-1 0-15,-4 2 0 0,0 3 256 0,-2-2 64 16,-1 4 0-16,0-2 0 0,-1-1-416 0,-1 3-80 16,-1 0-16-16,1 3 0 0,1-1-240 0,-1-2-144 15,1 4 160-15,-1-2-160 0,0 2 1056 0,-1-3 112 16,1 2 32-16,-4 1 0 0,-1 1-304 0,-2-2-48 15,-3 0-16-15,-1 0 0 0,-2 1-480 0,-1-1-96 16,-1-1-32-16,-1-1 0 0,3 2-48 0,-1-2-16 0,1 1 0 16,-1-2 0-16,0 3-32 0,-2-3 0 15,-1 0 0-15,-1 0 0 0,4-3-128 0,-4 3 0 0,1-3 0 0,-2 0 0 16,-2 1 0-16,-2-2 0 0,0 0 0 16,-2 1 0-16,0-3 0 0,-2 1 0 0,-2 3 0 0,0 0 0 15,-1 2 192-15,-1 0 48 0,-1 0 16 0,0 0 0 16,1-1 16-16,-1-1 16 0,0 1 0 0,-1 1 0 15,1 0-144-15,0 0-16 0,2 1-128 0,3 1 192 16,5 1-192-16,-3-1 0 0,1 0-144 0,-1 1 144 16,2-3 0-16,-1 0 0 0,2 0 0 0,1 0 0 15,0-3 0-15,-1 1 0 0,0 0 0 0,0-1 160 16,-1 0-160-16,-1 3 0 0,1-2 0 0,-1 2 0 16,0 0 0-16,-2 0 160 0,0 0-160 0,-1 0 160 15,0 0-160-15,-3-2 0 0,0 2 0 0,-2 0 128 0,-1 0-128 16,0 0 0-16,1 4 0 0,1-3 0 0,4 2 0 0,1 1 0 15,2 1 0-15,2-2 0 0,-1 0 0 0,4 0 0 16,2 0 0-16,-2 1 0 0,-2-2 0 0,-1 2 0 16,6-4 0-16,-4 3 0 0,-5 0 0 0,-4-2 0 15,2 2 0-15,-2-1 0 0,-3 2 0 0,-1-2 0 16,1 2 0-16,0-4 0 0,0 1 0 0,-2 2 0 16,-2-1 0-16,-1 2 0 0,5-2 0 0,1 0 0 15,3 0 0-15,-2 1 0 0,2-2 0 0,0-1 0 16,3 0 0-16,2-1 0 0,3 1 0 0,0-3 0 15,2 3 0-15,-1-2 0 0,1 0 0 0,0 2 0 16,-1-2 0-16,1-1 0 0,-1 3 0 0,0-1 0 16,-2 1 0-16,-2-2 0 0,4 2 0 0,-3-3 0 0,1 2 0 15,-1 1 0-15,1-2 0 0,1 0 0 0,-1 2 0 16,0 0 0-16,3 0 0 0,1 0 0 0,-1 2 0 16,2 0 0-16,5-2 0 0,0 0-176 0,-1 1 176 0,2 2-128 15,2-3 128-15,-1 2 0 0,3-2 0 0,0 1 0 16,0 4 0-16,1-3 0 0,0 3 0 0,0-2-128 15,2 3-192-15,-3-2-48 0,1 0 0 0,-1 2 0 16,0-1 224-16,0-1 144 0,-2 2-192 0,1-2 192 16,1-1 0-16,1 2 0 0,2-3 0 0,-2 0 0 15,1 0 0-15,1 0 0 0,-1-2 0 0,2 0 0 16,2 0 0-16,1 0 144 0,2 0-144 0,-1-2 128 16,2 0 128-16,0-2 32 0,2 2 0 0,0-4 0 15,3 2-32-15,-1 0 0 0,0-1 0 0,4-1 0 0,-1 0 16 16,1-2 0-16,3 0 0 0,0 0 0 0,1 0 48 15,2-2 0-15,2 1 0 0,0 2 0 16,2-2-96-16,2 2-16 0,3-2 0 0,0 2 0 0,3-2-32 16,0 3-16-16,0-3 0 0,1 2 0 0,2-2-160 0,2 2 0 15,2-5 144-15,1 1-144 0,3 0 0 0,-1 1 0 16,0 0 0-16,-2 1 0 0,-1-1 0 0,-2-1 0 16,0 3 0-16,-3-2 0 0,-1 4 0 0,-4 0 0 15,0 0-144-15,-5 2 144 0,-2 1 0 0,-3 0 0 16,-1 0 0-16,-3 1 0 0,-1 1 144 0,-2 1 0 15,-1 0 0-15,-1 1 0 0,-3 1-16 0,-2-2 0 16,0 4 0-16,-3 1 0 0,-2 0-128 0,-2 1 0 0,-1 0 0 16,-3 3-176-16,-2-3 176 0,-1 4-128 15,-2 0 128-15,-1 2-128 0,2-2-16 0,-2 3 0 16,1-1 0-16,-2 1 0 0,-1 5 144 0,-1-2 0 0,1 0 0 0,0 0 0 16,1-1 0-16,3-2 0 0,0 4 0 0,2-3 0 15,0 2 0-15,2-3 0 0,0 3 0 16,2-4 0-16,1-2 0 0,3 0 0 0,1-1 0 0,2 1 0 15,2-1 0-15,2 0 0 0,0-1 0 0,4 0 0 16,-1 2 0-16,4-4 0 0,1 3 0 0,2 1 0 16,4 0 0-16,2 0 0 0,4 2 0 0,3 2 128 15,5 3-128-15,0-3 0 0,3 2 128 0,3 0-128 16,2 1 0-16,-1-1-128 0,3 1 0 0,-1 4-13248 16,0 2-2656-16</inkml:trace>
  <inkml:trace contextRef="#ctx0" brushRef="#br0" timeOffset="-139765.71">17905 13968 46991 0,'-8'-2'4176'0,"0"-4"-3344"0,3-2-656 0,3 0-176 0,-1-2 128 0,1-5-128 0,-4-9 192 0,-5-16-64 16,-1-17-608-16,4-16-128 0,0-3-32 0,6-3 0 0,1 4 320 0,4 2 48 16,3 7 16-16,2 6 0 0,1 3-32 0,-1 2 0 15,0 2 0-15,-3 0 0 0,1-1 544 0,-4-6 128 16,-1 6 0-16,-3-7 16 0,0-1 112 0,-5-8 0 15,1-7 16-15,-1-8 0 0,-2-7-112 0,0-9-32 0,2-5 0 16,-2-6 0-16,3-5 16 0,0-5 0 0,2-5 0 16,1 0 0-16,3 3-144 0,0 8-48 0,3 10 0 15,2 13 0-15,0 8-208 0,1 7 0 0,1 4 0 0,-1 2 0 16,1 8 0-16,-2 4 144 0,0 6-144 16,-2 1 128-16,-2 4-128 0,-1-3 0 0,-1 2 0 0,-2 2 0 15,-1 6 0-15,-2 1 0 0,-1 4 0 0,-3-2 0 16,2 1-128-16,0 0 128 0,-1-3 0 0,2 4 0 15,-1 1 0-15,0 1 0 0,0 4 0 0,2 0 0 16,0 3 0-16,0 0 0 0,2 5 0 0,0 3 0 16,2 4 0-16,2 4 0 0,1 2 0 0,1-1 0 15,1 6 0-15,1 3 0 0,-2-1 0 0,2 2 0 16,0 2 0-16,-1-1 0 0,1 3-144 0,0-3 144 16,-1 0 0-16,0 1 0 0,-1-1-128 0,0 0 128 0,0 0 0 15,-2 0 0-15,0-1 0 0,0-2 0 0,0 2 0 0,-2-4 0 16,0 1 0-16,1-2 0 0,0 2 0 15,-2-2 0-15,1 0 0 0,-1 0 0 0,1 0 0 0,-1 2 128 16,1 0-128-16,0 3 0 0,-1 1 0 0,1 1 0 16,-1 3 0-16,1-3 0 0,-2 4 0 0,0-4 0 15,2 2 0-15,-2 0 0 0,0 2 0 0,1-1 0 16,0-3 0-16,-1 4 0 0,1-3 0 0,-3 3 0 16,-1-2 0-16,-3 3 0 0,-2 3 0 0,-4 2 0 15,-3 0 0-15,-3 3 0 0,-3 1 0 0,-3 1-128 16,-4 0 128-16,-1 2 0 0,-2 2 0 0,2-1 0 15,2 1 176-15,2-2-176 0,3-3 0 0,6-1 0 16,6-2 0-16,2-6 0 0,6 0 0 0,3-2 0 0,3-4-144 0,1 0 144 16,1-4 0-16,2-1 0 0,1-2 0 0,2-3 0 15,2-5 0-15,1-3 128 0,2-5-128 0,2-3 128 16,1 0-128-16,2-1 192 0,3-1-64 0,1-2 0 16,2-1 0-16,2 3 0 0,0-1 0 0,-3 5 0 15,0 1-128-15,-1 4-128 0,-1 0 128 0,-5 5-192 16,-1 3 192-16,-2 4 0 0,-2 1 0 0,-2 2 0 15,0 4 0-15,-1 4 0 0,1 6 0 0,0 4 0 16,3 9 0-16,-1 3 0 0,3 6 0 0,0 0 0 16,1-1 0-16,1 0 128 0,0-2 0 0,3 2 0 15,2 4 352-15,2-4 80 0,-1 1 16 0,0-4 0 16,0-5-384-16,-2-3-64 0,-1-6 0 0,-2-1-128 16,-1-6-640-16,-2-2-256 0,-3-1-32 15,-1-10-21936-15</inkml:trace>
  <inkml:trace contextRef="#ctx0" brushRef="#br0" timeOffset="-136994.6">19315 13690 12895 0,'0'-2'1152'0,"0"-2"-928"0,0 2-224 0,0 0 0 0,0 2-464 0,0 0-144 0,1-2-32 0,0-4 0 0,2-1-1344 0,1-1-256 0,-1 0-64 0,2 2-16 0,1-2 1616 0,1 1 336 15,-1 2 64-15,0 0 16 0,0 2 2048 0,-1-1 416 16,0-1 64-16,-1 1 32 0,-2 2 896 0,1-2 176 16,-1 3 48-16,-1-2 0 0,1 0-784 0,-2 3-160 15,0-3-16-15,0 3-16 0,0 0-1024 0,-2-2-208 16,1 2-32-16,0 0-16 0,1 0-752 0,0 0-160 16,0 0-32-16,0 0 0 0,0 0-192 0,0 0 0 15,0 0 128-15,0 0-128 0,0 0 0 0,0 0 0 16,0 0 0-16,0 0 0 0,15-14 0 0,-13 14 0 15,1-2 128-15,-1 1-128 0,-1 1 464 0,1 0 48 16,-1-3 16-16,0 3 0 0,0-2 96 0,-1 0 16 16,0 2 0-16,-1 0 0 0,1 0-304 0,0 0-48 15,0 0-16-15,0 0 0 0,0 0-144 0,0 0-128 16,0 0 192-16,0 0-192 0,0 0 0 0,-16-14 0 16,15 10 0-16,0 0 0 0,-1 2 0 0,1-5 128 0,0 4 0 0,0-2-128 15,-2 1 176-15,2 2-176 0,0-2 160 0,-2 3-160 16,2-2 0-16,-1-1 0 0,-1 4 0 0,1-2 0 15,-2 2 128-15,0 0-128 0,-1 0 0 0,-1 0 144 16,0 0-16-16,-2 0 0 0,1 0 0 0,-3 2 0 16,0 0-128-16,0 0 128 0,-2 2-128 0,-2 1 128 15,1 0-128-15,-3 1 0 0,0 3 0 0,-2 1 0 16,1 2 0-16,-2 0 0 0,2 1 0 0,1 3 0 16,1 0 0-16,0 2 0 0,1 1 0 0,0 3 0 15,2 0 0-15,-2 2 0 0,3 1 0 0,0-1 0 16,2-1 192-16,2 1-64 0,-1-1 0 0,2-1 0 15,2-2-128-15,3-2 0 0,2 1 144 0,3-2-144 0,1 0 144 16,4-3-144-16,-1-2 192 0,3 1-192 0,-1-1 320 0,3 0-64 16,0 2 0-16,2-2 0 0,0 2-256 0,0-2 0 15,0 1 0-15,1-1 0 0,0 2 0 0,0-2 0 16,2 0-128-16,2 1 128 0,1-5 0 16,0 0 0-16,3 1 0 0,-2-3 0 0,1-3-160 0,1 1 160 15,1-1-160-15,-3-3 160 16,-1-3-496-16,-2-1 0 0,-2 1 0 0,-2-6-12112 15,-2 2-2432-15</inkml:trace>
  <inkml:trace contextRef="#ctx0" brushRef="#br0" timeOffset="-136531.66">19849 13605 32255 0,'-7'-6'1424'0,"1"2"304"0,-1-2-1392 0,4 1-336 0,0 1 0 0,3 2 0 0,-1 0-416 0,-2-4-160 0,0 0-16 0,-3-3-16 16,-1 3-1344-16,0 1-272 0,-2 5-48 0,-2 4-16 0,0 6 1600 0,-5 2 320 0,-1 7 64 0,-4 3 16 15,-3 6 1456-15,1 5 304 0,-2 4 48 0,0-1 16 16,3 1 400-16,3-3 96 0,5-2 16 0,2-6 0 15,5-1-1328-15,3 0-256 0,3 3-48 0,4 1-16 0,1-1 480 16,4-6 80-16,2-2 32 0,1-1 0 16,2-7-768-16,4-2-224 0,-1-6 0 0,2-2 128 0,2-4-128 15,1-2 0-15,1-2 0 0,-1-3 0 0,2-2-144 16,-2-1 144-16,0-3-160 0,-2-1 160 0,2 0 0 0,-1-4 0 16,-1 1 0-16,-2-2 0 0,2-1 0 0,-2-1 0 15,0-1 0-15,-3 1 0 0,-2 4 336 0,-1-3 64 16,0 0 16-16,-2-3 0 0,-1 3-96 0,-5-1 0 15,-2 4-16-15,-3 0 0 0,-3 3-64 0,-4-3-16 16,-1 3 0-16,-2 4 0 0,1 0-96 0,-1 2 0 16,0 0-128-16,1 1 192 0,0 3-192 0,0 0 0 15,1 0 128-15,-1 2-128 0,1 0 0 0,2 2 0 16,0-1 0-16,1 3 0 16,2 3-432-16,1 0-80 0,4 2 0 0,0 3-17808 0</inkml:trace>
  <inkml:trace contextRef="#ctx0" brushRef="#br0" timeOffset="-135840.6">20623 13428 30399 0,'-4'-4'2704'0,"2"2"-2160"0,0 2-544 0,0 0 0 0,1-3 1376 0,0 2 160 0,-2 1 48 0,-2-5 0 0,-2 1-1136 0,0 1-208 15,-1-1-48-15,0 2-16 0,-2 2-176 0,-3 0 0 0,0 2 0 0,-3 2 0 16,-4 2 0-16,-1 0 0 0,-1 4 0 0,-1 0 0 15,1 0 0-15,0 1 0 0,1 3 0 0,0-5 0 16,2 4 576-16,2-5 96 0,2 4 16 0,3-1 0 16,0-1-240-16,4-4-32 0,2 4-16 0,3-4 0 15,4-2-272-15,2 1-128 0,1-2 0 0,2 3 128 16,6-2-128-16,4 2 0 0,2 0 0 0,0 2 0 16,3 1 0-16,1-3 0 0,-1 2 0 0,2 2 0 15,0 0 0-15,-1-1 0 0,1 1 0 0,-2 0 0 16,0 2 0-16,-2-2-192 0,0 2 64 0,-2 1 128 15,1 0-192-15,-4 2 192 0,0 1-160 0,-4-3 160 16,-1 0 0-16,-3 2 0 0,-1-3 0 0,-3 2 0 16,1 2 0-16,-3-1 0 0,1-3 0 0,-1 2 0 0,0-4 0 15,0 1 0-15,-1 0 0 0,-2 0 0 0,2-1 128 0,-3-3-128 16,1 2 0-16,-2 1 0 0,-2-1 0 16,0-3 0-16,-2 4 0 0,-2-3 0 0,-1 2 0 0,-2-1 0 15,-3 2 0-15,-2 0 0 0,-2-1 0 0,0-2 0 16,-2 2 0-16,-3-3 0 0,-1-2 0 0,-2 0 0 15,2-2 128-15,1-1-128 16,0-2-848-16,4-1-240 0,3-2-32 0,3-2-10192 16,4-4-2032-16</inkml:trace>
  <inkml:trace contextRef="#ctx0" brushRef="#br0" timeOffset="-135483.74">21223 13124 38703 0,'2'0'1712'0,"0"0"352"0,-4 4-1648 0,4-3-416 0,-2-1 0 0,1 2 0 0,0 1 160 0,2 0-160 0,0 6 192 0,2 5-192 0,4 2 0 0,0 5 0 0,-1 5 0 0,1 2 0 15,-2 4 448-15,1 3-32 0,-3 6 0 0,0 0 0 0,-3 6-224 0,-1 1-32 16,-2 3-16-16,-3 5 0 0,-1-1-144 0,-2 2 192 16,0 0-192-16,-5-4 192 0,3-6-192 15,-3-3 0-15,1-9 0 0,0-4 0 0,1-5 0 0,2-4 0 16,0-3 0-16,2-3 0 15,2-4-880-15,2-6-96 0,-1-2-32 16,3-4-16336-16</inkml:trace>
  <inkml:trace contextRef="#ctx0" brushRef="#br0" timeOffset="-135273.84">20963 13571 8287 0,'-5'3'736'15,"2"-3"-592"-15,-1-3-144 0,1 2 0 0,2 1 7184 0,1-2 1408 0,1 1 288 0,-1-2 48 16,2-1-6576-16,3-2-1328 0,2 0-256 0,7 0-48 16,5 0-416-16,5-1-96 0,4 1-16 0,7 3 0 15,5-4-192-15,7 1 176 0,2-2-176 0,4 0 160 16,0 2-160-16,2 0 0 0,-2 0 0 0,-1-3 0 31,-3 1-448-31,0 2-112 0,-2 0-16 0,-2 0-18400 0</inkml:trace>
  <inkml:trace contextRef="#ctx0" brushRef="#br0" timeOffset="-134214.06">22625 12739 34095 0,'3'-10'3024'0,"-2"4"-2416"0,0 0-480 0,-1 4-128 0,0 0-928 0,1 0-208 0,1-8-32 0,0-2-16 0,1-2-160 0,-3 2-48 0,0-1 0 0,-3 5 0 0,-1 4 1584 15,-2 1 304-15,-2 2 64 0,-4 5 16 16,-2 2 1248-16,-5 4 256 0,-2 5 48 0,-4 5 16 0,-4 2-1072 0,-5 3-224 16,0 1-32-16,-4 2-16 0,-2 0-368 0,-4 7-80 15,0 2-16-15,-2-2 0 0,0 1-176 16,3 1-32-16,1-3-128 0,-1 2 192 0,1 5 208 0,1-3 48 15,5 1 0-15,5 0 0 0,6 1-256 0,4 1-32 16,7-1-16-16,4 4 0 0,3 4-144 0,6 1 0 16,4 7 144-16,3 1-144 0,3 2 160 15,0-2-32-15,4 4-128 0,2 4 192 0,2 1-192 0,2 1 0 16,0-1 0-16,1-3 0 0,1-9-240 0,0-2 64 16,-2-3 16-16,-2-8 0 0,-1 1 160 0,-2-7 0 15,-1-1 0-15,1-2 0 0,-1-3 0 0,0-5 192 16,-1-4-64-16,2-4 0 0,2-1-128 0,0-2 128 15,2-6-128-15,2-1 128 0,3-1-128 0,1-4 0 0,2-2 0 16,0-1 0 0,1-5-480-16,2 1-64 0</inkml:trace>
  <inkml:trace contextRef="#ctx0" brushRef="#br0" timeOffset="-132742.1">22910 13447 30399 0,'-5'0'2704'0,"0"-3"-2160"0,2 6-544 0,2-3 0 0,0 0 368 0,0-3-48 0,-3 3 0 0,-4-2 0 0,1-2-512 0,-3 0-128 16,0-2 0-16,0-3-16 16,0 3-176-16,-1 0-16 0,0-1-16 0,-2 3 0 0,-1-1 544 0,-2 4 0 15,-3 1 0-15,-2 3 0 0,-1 1 512 0,0 1 48 0,0 2 16 0,-1 0 0 16,2 1 624-16,0 0 128 0,3 2 16 0,2 1 16 16,2-1-448-16,4 2-80 0,4-2-32 0,3-4 0 15,3 4-368-15,3-4-80 0,1 0-16 0,1 2 0 16,2 0-192-16,3 2-144 0,1 0 192 0,3 1-192 15,0-1 144-15,3 0-144 0,1 0 0 0,2 0 144 16,2 1-144-16,0 1 160 0,2-2-160 0,-1 0 160 16,1 3-160-16,-2-1 0 0,0 0 0 0,-1 2 0 15,-1 1 0-15,-1 1 0 0,-1 0 0 0,-2 0 0 16,-1 3 0-16,-2-3 0 0,-1 0 0 0,-1-3 0 16,-2 2 144-16,-1 0-144 0,0-1 160 0,-1-1-160 15,2 2 128-15,-3-3-128 0,0 1 0 0,-2-1 144 0,-2-1-144 16,0 2 0-16,-2-1 0 0,-3 0 0 0,-3 1 0 15,-1-3 0-15,-3 2 0 0,-1 0 0 0,-3-2 0 0,0-1 0 16,1 1 0-16,-2-4 192 16,0 0-192-16,0-2 0 0,-1 0 0 0,-2-1 128 0,0 0-128 0,0-1 160 15,-1 2-160-15,-2-4 160 0,-2 0-160 16,-3 2 0-16,-2 0 0 0,0 0 0 0,2 1 0 0,1-3 0 16,-1 1 0-16,2-1 0 0,1 0 0 0,1-1 0 15,4-2 0-15,2-1 0 0,2 2 0 0,2-4-176 16,2-2 176-16,1 0-192 15,5-2-720-15,2 0-160 0</inkml:trace>
  <inkml:trace contextRef="#ctx0" brushRef="#br0" timeOffset="-131589.9">23507 14041 13823 0,'0'4'1216'0,"-3"-1"-960"15,1-2-256-15,2 1 0 0,0-2 3072 0,1 0 576 0,0 0 128 0,2 3 0 0,1-3-2592 0,2 3-528 0,2 0-96 0,2 3-32 16,3-2-96-16,-1 3-32 0,2 2 0 0,-2 1 0 0,0 2-208 0,-1 3-32 16,2 1-16-16,-3 3 0 15,-2-2-144-15,1 4 0 0,-3 2 0 0,0 0 0 0,-2 0 0 0,0 3 128 16,-3-1 32-16,-2 3 0 0,0-2 480 0,-3-1 112 16,0 1 16-16,-1-1 0 0,0 1-160 0,-2-2-32 15,-3 1 0-15,-1-1 0 0,1-3-352 0,-2-2-80 16,-3 1-16-16,0-2 0 0,1-2-128 0,2-3 0 15,0-2 0-15,2-3-176 16,0-6-688-16,1-2-144 0,0-2-16 0,1-6-14304 0</inkml:trace>
  <inkml:trace contextRef="#ctx0" brushRef="#br0" timeOffset="-130691.96">24747 13631 35007 0,'3'-4'3120'0,"-2"2"-2496"0,0 0-496 0,-1 0-128 0,1 2-368 0,-1-4-80 0,3-1-32 0,-1-1 0 16,1-1-1456-16,-1-3-304 0,-1-3-48 0,-2 4-16 0,1-4 1680 0,-4 2 336 0,1 1 64 0,-5 0 16 15,1 0 1600-15,-3-2 320 0,-1 3 64 0,-1 2 16 16,-2-2-368-16,0 3-64 0,1 2-16 0,-2 2 0 16,0 1-784-16,-1 2-176 0,0 4-16 0,-1 1-16 15,-1 0 32-15,-2 5 0 0,-2 4 0 0,-2 4 0 16,-1 3-384-16,-2 0 0 0,-2 4 0 0,1 1 128 16,2 2-128-16,1 1 0 0,3 0 0 0,2 3 0 15,3-1 0-15,2-1 0 0,2-3 0 0,5-3-128 16,4 1 128-16,2-4 0 0,3-1 0 0,1-5 0 15,4 4 0-15,3-5 0 0,1-2 0 0,2 0 0 16,3-5 0-16,1 0 0 0,3-2 0 0,1 0-128 0,-1-3 128 0,4-2-128 16,-1-2 128-16,1-2-128 0,2 1 128 0,0-4 144 15,0-1-16-15,-2 0-128 0,2-3 128 0,0 1-128 16,-1-4 0-16,1 0 0 0,-1-3 128 0,-1 0-128 16,-2-2 0-16,-1 2 0 0,-3-5 0 0,-2 1 0 15,-4-1 0-15,-1 1 0 0,-4-2 0 0,-2 0 0 16,-2-1 0-16,-2 1 0 0,-2 0 0 0,-2 3 0 15,-1 1 0-15,-1 5-144 0,-1 0 144 0,0 4 224 16,3 0-48-16,-3 2-16 0,0 3 80 0,-1 2 16 16,4-2 0-16,-1 4 0 0,2 1-112 0,2 2-16 15,1-1 0-15,0-2 0 0,1 4 96 0,2-2 16 16,0 6 0-16,2 0 0 0,1 2-240 0,-1 0 128 16,2 3-128-16,-2 3 0 0,-1-1 0 0,0 4 0 15,1 4 0-15,-2-1 0 0,-1 3 0 0,-1-1 128 0,1 0-128 16,-2 1 0-16,1-1 0 0,0 2 176 0,1-1-176 0,0-2 160 15,0 2-160-15,1 0 128 0,0-3-128 0,2 0 128 16,2-2-128-16,-1-1 0 0,2-1 0 0,0-3 0 16,0-1 0-16,2-6 0 0,0 0 0 0,0-4-12416 15,1-2-2352-15</inkml:trace>
  <inkml:trace contextRef="#ctx0" brushRef="#br0" timeOffset="-130123.21">25331 14237 23951 0,'-3'10'2128'0,"1"-7"-1696"0,-1 0-432 0,2-3 0 0,1 1 3408 0,0-1 608 0,1 3 112 0,1-3 32 0,0 2-4480 0,2-1-896 0,3 5-192 0,1 3-16 15,-1-1 448-15,2 4 80 0,-1 3 32 0,1 3 0 16,-2 5 1456-16,2-1 304 0,1 4 48 0,-3 2 16 16,2 1 320-16,0-1 64 0,-1 3 0 0,0 1 16 15,-2-1-704-15,-1 1-144 0,-3 0-16 0,0-1-16 0,-1-1-480 0,-4 1 0 16,1-3 0-16,-3 1 0 0,-1-5 0 16,-2 2-208-16,0-3 32 0,-3-1 16 15,-1-1-432-15,-2-4-96 0,0 1-16 0,0-5 0 16,-2-4 96-16,1-2 16 0,-1-4 0 0,2-3-10176 15,-3-6-2032-15</inkml:trace>
  <inkml:trace contextRef="#ctx0" brushRef="#br0" timeOffset="-129481.56">26398 13617 32255 0,'5'-6'1424'0,"-3"1"304"0,0 1-1392 0,-2 1-336 0,-2 0 0 0,2 2 0 15,0 1 576-15,-1-3 32 0,-1 1 16 0,-1-2 0 16,-2 1-304-16,0 0-48 0,0 3-16 0,-2 0 0 16,-1 3 208-16,-1-2 48 0,-3 4 0 0,0 1 0 15,-2 1-384-15,-2 0-128 0,-1-1 0 0,-3 2 0 16,-1 0 0-16,1-2 128 0,-1 0-128 0,0 0 0 0,2 1 160 0,-1-1-16 16,3-3 0-16,-2 4 0 0,2-4 160 0,1 2 16 15,0-1 16-15,-1 0 0 16,3 2-128-16,-1-2-16 0,1 1-16 0,2 1 0 0,1-3-176 0,2 4 0 15,3-4 0-15,2 4 0 0,0-4 0 16,3 3 0-16,1 1 0 0,1-1 0 0,1 0 0 0,1 0 0 16,0 2 0-16,1 0-176 0,2 1 176 0,0-2 176 15,1 2-48-15,2 1 0 0,2-3-128 0,0 2 0 16,4 0 0-16,0-3 0 0,2 1 128 0,3 2 0 16,2 1 0-16,1-3 0 0,1 4-128 0,0 2 0 15,1-3 0-15,-2 2 0 0,-1 2 0 0,-3-2 0 16,-2 0 0-16,-1 2 0 0,0 2 0 0,-3 1 0 15,-1-1 0-15,-2 3 0 0,-1-3 0 0,-3 0 0 0,-3 3 0 16,0-3 0-16,-2 2 0 0,-2-2 0 0,-2 4 0 16,0-1 0-16,-2-3 0 0,-3 0 0 0,1-1 0 0,-3 1 0 15,-1-3 0-15,-1 2 0 0,-5-3 0 0,0 0 0 16,-1-1 0-16,-1-1 0 0,1-4 0 0,-1 0 0 16,0-2 0-16,0-4 0 0,-1 0 0 0,-1 0 0 15,-1-4 0-15,-2-2 0 0,1 2 0 0,-5-5 0 31,0 3-432-31,-2-4-64 0,-1 0-16 0,2-1-11152 0,-1-2-2240 0</inkml:trace>
  <inkml:trace contextRef="#ctx0" brushRef="#br0" timeOffset="-128814.89">26771 13017 37775 0,'-1'3'3360'0,"0"-3"-2688"0,1 1-544 0,0 2-128 0,1-3 720 0,2 2 112 0,0 2 32 0,3 2 0 0,6 4-608 0,2 2-112 15,6 4-16-15,2 3-128 0,3 1 176 0,-1 2-176 16,-1 3 160-16,-1-1-160 0,-2 9 0 0,-4-3-208 15,-1 3 16-15,-5 1 0 16,-1 1-192-16,-6 0-48 0,-3 0 0 0,-5 2 0 16,-1-2-800-16,-2-3-176 0,-2-3-16 0,0-5-16 15,1-1-1616-15,1-10-320 0,0 0-64 0,2-3-8272 0</inkml:trace>
  <inkml:trace contextRef="#ctx0" brushRef="#br0" timeOffset="-126749.29">26823 12632 37775 0,'-1'0'3360'0,"1"2"-2688"0,0-2-544 0,0 0-128 0,1 0 0 0,1 1 192 16,0 2-192-16,2-1 192 0,1 3-624 0,2 0-112 0,3 3-32 0,1 0 0 0,1 1 224 0,2 5 32 16,1-2 16-16,1 4 0 0,0 0 528 0,1 3 96 15,2-1 32-15,1 2 0 0,2 2 320 0,4 0 64 16,2 3 16-16,4 4 0 0,6-1-432 0,-3 1-96 15,0-5-16-15,6 5 0 0,8 3-208 0,7 2 128 16,6 2-128-16,1 1 0 0,-1 1 128 0,-4-5-128 16,-3 2 0-16,-5-2 144 0,-7-1 112 0,-7-1 0 15,-5-3 16-15,-6-2 0 0,-4 0 32 0,-3 2 0 0,-3 0 0 16,-1 0 0-16,-2 5-304 0,-1-1 160 0,-2-1-160 16,-3 3 128-16,-1 7-128 0,-4-1 0 0,-2 3-192 0,-3 1 192 15,-2 0-320-15,-3 0 64 0,-2 5 16 0,-2 0 0 16,-2-1 112-16,-1-1 128 0,-1 0-208 0,-2-2 80 15,0 0 128-15,-2-4 0 0,2-2 0 0,-4-5 0 16,2 0 192-16,0-6 0 0,2 0 16 16,-3-5 0-16,1-1-80 0,-2 3-128 0,-2-3 176 0,2-2-176 15,3-5 0-15,-2 2 0 0,-4 1 0 0,-4 1 0 16,2-3 0-16,-1-4 0 0,3-2 0 0,1-3 0 16,2-1 0-16,-1-3 0 0,3 0 0 0,0-6 0 15,2 0 0-15,0-3-320 0,4-7 32 0,3 1 16 16,3 4-1424-16,1-6-288 15</inkml:trace>
  <inkml:trace contextRef="#ctx0" brushRef="#br0" timeOffset="-126263.22">28369 13779 40543 0,'1'0'3600'0,"0"0"-2880"0,1 0-576 0,0 0-144 0,1 0 192 0,2 0 16 0,3 0 0 0,6 0 0 0,8 0-64 0,8-3-16 0,8 0 0 0,3-3 0 0,2 2-128 0,2-2 0 16,3 0 144-16,-1 0-144 16,0-2 0-16,-4 2 0 0,-2 0-160 0,-3 1 160 15,-2 1-624-15,-4-2-16 0,-3 5 0 0,-5-2-17200 16</inkml:trace>
  <inkml:trace contextRef="#ctx0" brushRef="#br0" timeOffset="-126010.09">28203 14137 44223 0,'1'3'3936'0,"2"0"-3152"0,-2-3-624 0,3-3-160 16,1 2 0-16,4-1 0 0,4-1 0 0,12 2 0 31,9-3-1296-31,12-2-304 0,7 1-48 0,6 1-16 0,-1-2 896 0,0 2 192 0,-1-2 16 0,-3 3 16 16,-2-2 544-16,-5 1-128 0,-4 0 128 0,-4 2 0 15,-6-1 0-15,-5 2 0 0,-2-3-128 0,-5-2-15968 16</inkml:trace>
  <inkml:trace contextRef="#ctx0" brushRef="#br0" timeOffset="-125730.34">29389 13191 42383 0,'-4'9'3776'0,"1"1"-3024"15,0-3-608-15,3 1-144 0,0-2 352 0,0 6 32 16,0 6 16-16,1 13 0 0,2 14-400 0,2 8 0 16,5 11 0-16,2 2 0 0,3 3 0 0,1-2 0 0,0-3 0 0,-2-2 0 15,-2-5 320-15,-2-3 64 0,-1 3 32 16,-2 0 0-16,-1-4-176 0,-1-2-48 0,0-3 0 0,0-5-13696 15,0-1-2752-15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0T15:09:06.3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21450 1349 24879 0,'-2'-10'2208'0,"1"4"-1760"0,1 1-448 0,2 4 0 0,2-2 1072 0,-3 0 128 0,2-4 16 0,-1-6 16 0,3-2-32 0,1-1-16 0,-1-3 0 0,0 6 0 0,-1 4-416 0,-2 0-64 15,0 8-32-15,-1-1 0 0,-1 4-384 0,0 2-80 16,0 4-16-16,-1 2 0 0,-1 3-192 0,1 3 0 15,0 2 0-15,0 5 0 0,1-4 0 0,-2 4 0 16,2 1 0-16,-1 7 0 0,1 4 432 0,-1 9 192 16,1 5 32-16,-3 4 16 0,2 4-288 0,-1 3-64 15,0-3-16-15,2 0 0 0,-1-6 64 0,0 0 16 16,0 2 0-16,-2 1 0 0,0 0-128 0,-1 0 0 0,1-1-16 16,-2-2 0-16,1-1 16 0,-1-5 16 0,0-2 0 15,-2-7 0-15,2 1-16 0,1-1 0 0,-1 3 0 0,-2 0 0 16,4-1-256-16,-2-1 0 0,0-1 0 0,0-1 0 15,0-4 0-15,0-3 0 0,-1-2 0 0,-2-1 0 16,1-5 0-16,0-2 0 0,-1-4 0 0,1 1 0 16,-2-6 208-16,0 0-16 0,1-2 0 0,-1-2 0 15,-1 0 208-15,0 0 48 0,-1-3 0 0,0-2 0 16,-3 0-128-16,0-2-32 0,-1-3 0 0,-1 0 0 16,-2-3-80-16,0-2-16 0,1-2 0 0,-2-1 0 15,2 0-192-15,1-5 0 0,1 1 0 0,0-5 0 16,1 1 176-16,2-2 80 0,2 1 32 0,0 0 0 15,0-4-288-15,0-3 0 0,3 1 0 0,0-3 0 0,0 5 0 16,2-1 0-16,0 1 0 0,3 1 0 0,1 3 0 0,-1 2 0 16,2 2 0-16,2 3 0 0,-1 1 0 0,1 2 0 15,2-1 0-15,0 4 0 0,-2 2 0 0,2 0 0 16,0 1 128-16,1 1-128 0,1 1 0 0,-1 2 0 16,2 0 0-16,-1 4 0 0,2 0 0 0,-1 4 0 15,1 0 0-15,0 7 0 0,1 0 0 0,-2 6 0 16,1 3-128-16,-1 3 128 0,1 3 0 0,0 7 0 15,1 6 0-15,-2 1 0 0,1 1 0 0,-2-1 0 16,1 2 0-16,0-6 0 0,-1 0 0 0,1-7 0 16,1-1 0-16,0-5 0 0,1-3 0 0,1-4 0 15,-2-2 0-15,2 0 0 0,-1-1 0 0,0-1 0 16,-1-2 0-16,1 1 0 0,1-3 128 0,0-4 0 0,2-4 16 16,2-1 0-16,2-2 368 0,5-4 80 0,5-2 16 15,5-4 0-15,3-3 64 0,6-2 16 0,6-3 0 0,4-3 0 16,6 0-272-16,-2-6-48 0,1-1-16 0,-3-3 0 15,0-3-112-15,-4 1-32 0,-4 2 0 16,0-3 0-16,-2-2-208 0,-1-5 0 0,-3 1 0 0,-5 0 0 16,-4 3 0-16,-6-3 0 0,-4 3 0 0,-6-2 0 31,-3 1-912-31,-7-5-128 0</inkml:trace>
  <inkml:trace contextRef="#ctx0" brushRef="#br0" timeOffset="8654.2">23665 7475 30399 0,'3'-10'2704'0,"-1"4"-2160"0,-1 4-544 0,-1-1 0 0,0 3 992 0,0-1 96 0,2-4 0 0,-2-5 16 0,1-2-32 0,-1-2-16 16,-1-2 0-16,-3 1 0 0,-1 1-672 0,-1 0-144 16,-3-2-32-16,-2-1 0 0,-1 1-80 0,-2-2 0 15,-2 2-128-15,0-3 192 0,0 6 208 0,-2-2 48 16,1 1 0-16,-1 2 0 0,-3 3-64 0,-2 3-16 16,-1 5 0-16,-5 1 0 0,-3 3-80 0,-6 4-16 15,-4 3 0-15,-5 3 0 0,3 2-112 0,-6 4-32 16,-9 3 0-16,0 0 0 0,1 3-128 0,2 1-176 15,3 2 48-15,3 1 0 0,4 3 128 0,5 1 0 0,8-4 0 16,2 3 0-16,1 6 0 0,2 3 176 0,3 0-48 16,3 3 0-16,3 1-128 0,5-1 0 0,4 3 0 0,2-5 0 15,3 2 0-15,2 0 0 0,3 3 0 0,3 4 0 16,2 6 0-16,1 3 0 0,4 3 0 16,1 3 0-16,1-4 0 0,6 0 0 0,3-2 0 0,3-5-176 15,6-5 176-15,4-3 0 0,4-2 0 0,3-4 0 16,1-3 240-16,2-3 80 0,4-5 0 0,1-5 16 15,-1-5 0-15,6 1 0 0,9-1 0 0,3-8 0 16,-1-2 160-16,1-6 16 0,2-4 16 0,1-6 0 16,3-2 0-16,0-2 0 0,-1-5 0 0,0-4 0 15,-4-4-352-15,-2-4-176 0,-2-3 160 0,-2-4-160 16,-7-1 128-16,45-49-128 0,-57 38 144 16,-1-3 128-16,-6-2 32 0,-3 3 0 0,-5-5 0 0,-1 2 80 15,-4-3 32-15,-3 1 0 0,-4-2 0 0,-4-1-80 16,-4-2-16-16,-3-1 0 0,-5 2 0 0,-6 0-128 0,-4 3-48 15,-6 3 0-15,-5-2 0 0,-4 2-144 0,-3 4 0 16,-3-1 0-16,-6 2 128 0,-5 2-128 16,-7 2 0-16,-9-2 0 0,-7 5 0 0,-3 4 0 0,-6 1 0 15,-3 3 0-15,-3 2 0 0,3 3-320 0,2 4 64 16,4 0 16-16,10 1 0 16,11 1-784-16,9 4-144 0,12 1-48 0,11 1-21344 0</inkml:trace>
  <inkml:trace contextRef="#ctx0" brushRef="#br0" timeOffset="10730.47">21546 7497 7359 0,'-14'-18'656'16,"2"2"-528"-16,-1 3-128 0,3 3 0 0,4 5 5328 0,0 2 1040 0,-1-1 208 0,-7-6 32 0,-11-5-5312 0,-8-3-1056 0,-8-2-240 0,-3 0 0 0,-6 8-144 0,-2 1-32 15,-5 7 0-15,-1 3 0 16,-1 6-192-16,-4 6-32 0,-8 9-16 16,0 7 0-16,0 5 416 0,7 3 0 0,2 3 0 0,-1 9 0 0,1 10 128 0,3 10 64 15,6 8 16-15,4-1 0 0,10 2-64 0,8-7-16 16,10-6 0-16,6 4 0 0,10 6 272 0,9 2 48 16,9 2 16-16,10-5 0 0,4-9 240 0,9-4 64 15,9-2 0-15,7-3 0 0,8-6-144 0,5-4-32 16,6-3 0-16,2-9 0 0,1-6-208 0,1-5-64 15,2-5 0-15,1-6 0 0,0-4-112 0,1-6-16 16,-1-4-16-16,0-8 0 0,1-4 272 0,-1-7 64 16,-2-1 16-16,-4-8 0 0,-1-6-32 0,-8-2-16 15,-6-2 0-15,-8-2 0 0,-6 0-48 0,-3-7-16 0,-4-3 0 16,-8-8 0-16,-4-1-32 0,-7-4 0 0,-5 4 0 16,-7-5 0-16,-6-7 0 0,-8-3-16 0,-7 3 0 0,-10 0 0 15,-6 6-208-15,-5 2-32 0,-6 8-128 0,-12-2 192 16,-10 2-192-16,-13 2 0 0,-6 4-192 0,-4 8 192 15,-2 7-336-15,0 8 32 0,2 3 16 0,5 7 0 32,6 4-256-32,8 1-48 0,5 5-16 0,4 4-18976 0</inkml:trace>
  <inkml:trace contextRef="#ctx0" brushRef="#br0" timeOffset="11346.66">19774 7473 17503 0,'-6'-26'1552'0,"-1"7"-1232"0,1-1-320 0,1 8 0 0,3 6 4992 0,-1 1 928 0,0-3 192 0,-4-10 32 0,-5-11-4768 0,-4-5-960 0,-4-5-192 0,-3 2-32 0,-3 5-464 0,-5 4-96 16,-4 3-16-16,-4 5 0 16,-2 4-256-16,-4 4-64 0,-1 3-16 0,-7 4 0 0,-7 3 528 0,-6 3 192 0,-2 4-144 15,-1 2 144-15,3 4 0 0,-5 7 224 0,-5 6-32 0,-5 9 0 16,-3 10-48-16,-3 8-16 0,7-1 0 0,-3 11 0 15,-3 11-128-15,1 7 160 0,5 7-160 0,7 8 160 16,5 0-160-16,11-1 0 0,10-5 0 0,7 3-176 16,9-2 176-16,10-7-128 0,7-9 128 0,7-4-128 15,6-2 128-15,6-3 0 0,5 2 0 0,5-7 0 16,6-1 0-16,7-5 0 0,9-6 0 0,8-5 128 16,8-7-128-16,10-4 0 0,9-7 0 0,5-10 128 15,-5-6 336-15,11-6 80 0,6-8 16 0,3-4 0 16,1-2-224-16,-3-10-32 0,-4-1-16 0,0-3 0 15,-3-1-112-15,-3-5-32 0,-2-6 0 0,-5-1 0 0,-4-4 32 0,-7 1 0 16,-6 1 0-16,-2-10 0 0,0-5-16 16,-5-4 0-16,-6-3 0 0,-9-6 0 0,-6 0 48 0,-10-2 16 15,-7-5 0-15,-8-5 0 0,-9-2-32 0,-10-2 0 16,-8 2 0-16,-8 4 0 0,0 10-192 0,-11-1 176 16,-11-2-176-16,-10 6 160 0,-8 8-160 0,-6 2 128 15,-3 8-128-15,-1 7 128 0,6 7-128 0,-7 4 0 16,-5 5 0-16,0 3 0 0,2 6-208 0,6 3 16 15,7 7 16-15,7 6 0 16,5 1-464-16,0 8-112 0,2 7-16 0,1 9-17760 0</inkml:trace>
  <inkml:trace contextRef="#ctx0" brushRef="#br0" timeOffset="13654.13">23763 5860 28559 0,'-14'-16'2544'0,"2"1"-2032"0,2 5-512 0,3 7 0 0,-1 0 1312 0,-4-3 160 0,-13-6 48 0,-15-6 0 0,-16-5-320 0,-15 0-64 0,-9 7-16 0,-4 6 0 15,-2 8-496-15,-4 7-112 0,-4 5 0 16,-4 6-16-16,1 5-496 0,3 5 0 0,6 2 0 16,10 2 0-16,10 1 240 0,11 4-48 0,9 5-16 0,8 5 0 15,9 2-176-15,5 7 0 0,7 6 144 0,6 3-144 16,10 4 0-16,8-7 0 0,8-4-160 0,6-2 160 15,4-1-368-15,11 2 48 0,8 4 0 0,7-1 0 16,4-2 320-16,7-5 128 0,3-7 0 0,3-8 0 16,0-8 32-16,4-5 0 0,7-5 0 0,5-3 0 15,3-3 16-15,3-7 0 0,0-5 0 0,3-6 0 0,7-5-16 16,0-8 0-16,-1-3 0 0,-3-5 0 0,-5-3-160 0,-2-7 192 16,-3-1-192-16,-5-7 192 0,-6-4-192 15,-6-2 192-15,-9 1-192 0,-4-7 192 0,-2-1-64 0,-7-2 0 16,-8 3 0-16,-10-1 0 0,-6 9 160 0,-9-2 32 15,-7 3 0-15,-7-5 0 0,-12-4 112 0,-8 2 16 16,-10 3 16-16,-9 2 0 0,-8 4 64 0,-10 3 16 16,-5 1 0-16,-9 4 0 0,-1 6-336 0,-8 4-64 15,-7 3-16-15,-6 5 0 0,-4 2-128 0,2-1 0 16,10 6 0-16,-5 2 0 16,-4 3-400-16,2 2-176 0,3 3-16 0,2 6-20080 0</inkml:trace>
  <inkml:trace contextRef="#ctx0" brushRef="#br0" timeOffset="14616.36">19541 5911 29487 0,'0'-6'2624'0,"1"-3"-2112"0,1 4-512 0,-1 3 0 0,-1 2 896 0,0-4 80 0,1-5 16 0,-1-1 0 0,0-6-560 0,-2 0-112 0,-3-2-32 0,-1 3 0 16,-3 2 480-16,-2 2 112 0,-3 0 16 0,-2 4 0 16,-1-3-544-16,-4 4-96 0,-1-1-32 0,-4 1 0 0,1 4 0 0,-4-1 0 15,0 2 0-15,-3 1 0 0,-2 1 32 0,-3 2 16 16,-3 5 0-16,-4 2 0 0,-3 4-128 0,-2 3-16 15,-1 1-128-15,1 3 192 0,-2 5-192 0,1 4 128 16,2 5-128-16,0 3 0 0,1 7 0 0,2 2 0 16,3 1 0-16,0 8 0 0,2 4 176 0,2 0-16 15,6-2 0-15,5-1 0 0,5 0-32 0,7-1-128 16,8 1 192-16,5-3-64 0,9-4-128 0,4-2-144 16,6 2 144-16,4-8-208 0,4-5 208 0,4-1 128 15,6-3 0-15,5-3-128 0,2 1 0 0,5-6 0 16,3-6 0-16,6-6 0 0,2-6 0 0,8-4 0 15,7-7 128-15,1-5-128 0,0-1 128 0,0-9-128 16,0-5 192-16,1-4-192 0,-4-4 256 0,2-3-64 0,0-1-16 16,-2-8 0-16,-7-2 0 0,-3-2 0 0,-7-1 0 15,-2-4 0-15,-3-1 48 0,-2-3 16 0,-3 1 0 0,-6 2 0 16,-6-1 0-16,-6 0 0 0,-6 3 0 0,-5 0 0 16,-5 1-48-16,-7-6 0 0,-6-3 0 0,-8-1 0 15,-7 1 64-15,-7 0 16 0,-5 3 0 0,-9 3 0 16,-3 3-32-16,-5 4-16 0,-6 3 0 0,-1 4 0 15,-2 8-224-15,-2 4 0 0,-3 5 128 0,2 7-128 16,1 4 0-16,0 4-160 0,0 7 32 0,2 4-13840 16,3 5-2768-16</inkml:trace>
  <inkml:trace contextRef="#ctx0" brushRef="#br0" timeOffset="15188.64">19849 4238 36863 0,'-18'-35'1632'0,"3"10"336"0,0 3-1584 0,7 6-384 0,6 10 0 0,2 1 0 0,0 0 512 0,-2-7 32 0,-1-7 0 0,-2-6 0 0,3-1-336 0,-1 0-64 0,2 2-16 0,-2 1 0 0,1 1-128 0,-3 1 0 0,-2 1 0 0,-3 4 0 16,-3 1 0-16,-3 5 0 0,-5 4 0 0,-5 3 0 15,-6-1 0-15,-4 8 0 0,-5 2 0 0,-6 4 0 16,-4 8-128-16,-11 6 128 0,-11 9 0 0,0 3 0 15,7 1 320-15,-4 5 128 0,-2 9 16 0,4 6 16 16,5 4-160-16,9 6-16 0,5 2-16 0,10 8 0 16,9 8-32-16,8 9-16 0,8 2 0 0,11-1 0 15,5-10-240-15,9-6 128 0,11-3-128 0,11-3 0 16,11-10 0-16,10-10 0 0,12-7-128 0,5-9 128 16,4-6-304-16,3-11 48 0,2-11 16 0,-1-5 0 0,-2-5 240 15,3-9 0-15,4-2 0 0,-1-11 160 0,-2-4-160 0,-6-5 0 16,-1-10 0-16,-7-1 0 0,-4-6 0 15,-2-6 160-15,-2-6-16 0,-7-6 0 0,-5-2 112 0,-9-1 0 16,-4-4 16-16,-8-1 0 0,-8 7 16 0,-5 0 0 16,-8-1 0-16,-8 6 0 0,-9 0 48 0,-11 6 16 15,-5 3 0-15,-7 4 0 0,-5 9-80 0,-10 6-16 16,-9 6 0-16,-12 7 0 0,-12 6-256 0,-2 7 0 16,1 7 0-16,0 7 0 0,-3 2 0 0,2 8 0 15,2 5 0-15,7 4 0 0,6 2-192 0,10 3 192 16,10 3-208-16,12 1-13472 15,11 3-2688-15</inkml:trace>
  <inkml:trace contextRef="#ctx0" brushRef="#br0" timeOffset="15682.02">21807 4125 38703 0,'-4'-13'1712'0,"-2"1"352"0,0 5-1648 0,-1 1-416 0,1 2 0 0,-1 4 0 0,-3 0 576 0,-7-2 16 0,-12-2 16 0,-14 0 0 0,-10 4-160 0,-15 4-48 0,-16 3 0 0,-10 9 0 0,1 5-16 0,-5 4 0 0,-6 5 0 0,-2 7 0 15,1 5-384-15,3 5 0 0,8 0 0 0,7 0 0 0,5 5 0 16,3 10 0-16,1 11 0 0,11 6 0 0,13 2 0 15,13-6 0-15,15-4 0 0,11-8 0 0,8-2 0 0,10 2 0 16,11 0 0-16,8 0 0 0,9-6-176 0,9-9-112 16,4-7-32-16,7-10 0 0,2-5 128 0,8-6 32 15,7-5 0-15,6-3 0 0,3-8 160 0,3-4 128 16,0-9-128-16,5-2 176 0,1-5-48 0,4-5 0 16,3-1 0-16,-1-9 0 0,0-4 64 0,0-5 16 15,1 0 0-15,-8-4 0 0,-5 0-16 0,-4-7-16 16,-3 0 0-16,-5 1 0 0,-5 2-176 0,-5-2 0 15,-5 2 0-15,-7-3 0 0,-10-6 0 0,-10 0 0 16,-8 4 0-16,-10-4 0 0,-10 3 144 0,-10 3 48 16,-8 2 16-16,-11-2 0 0,-11 4-16 0,-10 5 0 0,-3 4 0 15,-15 1 0-15,-10 4 64 0,-5 2 0 16,-3 7 0-16,5 4 0 0,3 4 96 0,-4 6 32 0,-2 4 0 16,8 6 0-16,12 1-384 0,11 5 128 0,9 4-128 0,14 2 0 15,12 3 0-15,11 1-192 0,10 3 32 0,14 3-21008 16</inkml:trace>
  <inkml:trace contextRef="#ctx0" brushRef="#br0" timeOffset="16116.99">24171 4100 43311 0,'-20'-35'1920'0,"3"9"384"0,-1 5-1840 0,4 7-464 0,4 5 0 0,0 2 0 0,-4 1-304 0,-12-5-144 0,-17-9-48 0,-20-3 0 0,-16 5 496 0,-10 2 0 0,1 10 0 0,-4 8 0 0,-2 8 0 0,-1 9 0 16,0 9-128-16,0 4 128 0,-2 7 0 0,-2 5 192 16,-3 12-48-16,2 4 0 0,3 6-144 0,9 2 0 15,12-3 0-15,5 6 128 0,8 10-128 0,11 2 0 16,13 3 0-16,11-5 0 0,12-2 0 0,10-3 0 15,9-3 0-15,8-1 0 0,7 2 256 0,8-5 64 16,10-6 0-16,5-10 16 0,5-8 16 0,9-7 0 16,13-3 0-16,5-7 0 0,5-6-48 0,5-6-16 15,4-7 0-15,7-8 0 0,6-2-288 0,0-11 0 0,-1-4 0 16,1-10 0-16,1-5 144 0,-2-6-144 0,-2-2 0 16,-8-5 144-16,-11-4-144 0,-6-2 0 0,-4-7 0 0,-4-7 0 15,-4-8 144-15,-9-1 48 0,-8-2 16 16,-9-2 0-16,-8-2 240 0,-8-3 64 0,-7 3 0 0,-7 4 0 15,-8 6-160-15,-8 6-32 0,-9 6 0 0,-9 5 0 16,-4 7-128-16,-12 6-48 0,-11 4 0 0,-18 5 0 16,-19 6-144-16,-13 4 0 0,-8 11 0 0,-13 9-14720 15,-12 6-3072-15</inkml:trace>
  <inkml:trace contextRef="#ctx0" brushRef="#br0" timeOffset="75597.53">17566 12664 34095 0,'-8'-1'3024'0,"2"1"-2416"0,3 0-480 0,3 1-128 0,1-1 336 0,-2 0 48 0,0-1 16 0,-2 1 0 0,2-3-400 0,2 1 0 0,6-2 0 0,4 0 0 16,2-2 160-16,5 2-160 0,4-2 192 0,8 1-192 16,3 1 448-16,7-2 0 0,2 4-16 0,3 1 0 15,2-3 208-15,4 1 64 0,5 3 0 0,2 0 0 16,-1 0-448-16,0 0-64 0,-1 3-32 0,0-3 0 16,-3 0-160-16,0 0 0 0,3 1 0 0,-2 2 128 15,0-1 128-15,-2 2 32 0,-4-3 0 0,0 1 0 16,1-2-160-16,0 3-128 0,-5 3 192 0,3-2-192 15,1-2 176-15,-1-2-176 0,0 0 160 0,-1-2-160 16,-1-2 0-16,-4 2 0 0,-1-5 0 0,-1 4 0 16,-2-3 0-16,-3-1 0 0,1-1 0 0,-3 0 0 15,-2 0 0-15,-1 0 0 0,-1 2 0 0,-4 0 0 0,-1 0 128 16,-2 0-128-16,0-1 0 0,-1-1 144 0,-2 3 0 0,-2-4 0 16,-1 3 0-16,-4 0 0 0,0-2 32 0,-2 0 0 15,-2 1 0-15,-2-1 0 0,-2 0-176 0,-1-2 192 16,-2 2-192-16,0-2 192 0,-2-2-192 0,-2-2 0 15,0-1 144-15,-2-3-144 0,-3 2 176 0,0-4-48 16,-3 1 0-16,-1 1 0 0,-2-1-128 0,-1 2 0 16,-1 2 0-16,-2 1 0 0,1 6-176 0,-1-2 176 15,-1 4-128-15,-1 2 128 0,0-2 0 0,0 1 0 16,1 4 0-16,-1-4 0 0,2 3 0 0,0-1 0 16,2 0 0-16,1 3 0 0,1 0 0 0,1-2 0 15,2 2 128-15,3 2-128 0,2-2 0 0,2 1 144 16,2 2-144-16,2-1 0 0,1 2 0 0,1-1 0 15,3 0 0-15,2 0 0 0,2 3 0 0,3-2 0 0,1 2 0 16,2 1 0-16,3 4 0 0,3-1 0 0,2 4 0 16,0 1 0-16,1-3 0 0,1 0 0 0,1 4 0 0,0 1 0 15,-4-1 0-15,1 2 0 0,-1 2 0 0,0-2 0 16,-2 5 0-16,-2-5 0 0,-2 5 0 0,-2-5 0 16,-1 4 0-16,-3-2 0 0,-1-1 0 0,-2 0 0 15,-1 0 352-15,0 1 16 0,-3-3 0 0,0-1 0 16,-2 3-80-16,-3 1-16 0,-2-2 0 0,-3 2 0 15,-2 1-144-15,-6-1-128 0,-3-2 144 0,-6-2-144 16,-3 3 128-16,-8-1-128 0,-10 0 0 0,-11 0-20944 16</inkml:trace>
  <inkml:trace contextRef="#ctx0" brushRef="#br0" timeOffset="102082.04">22960 15248 35935 0,'0'0'3200'0,"0"-2"-2560"0,0 2-512 0,0 0-128 0,0 0-208 0,0 0-64 0,-1 0-16 0,0-3 0 0,-2 2 288 0,0-1 144 15,-2-2-16-15,-3-2 0 0,1 0-128 0,-4 2 0 16,-2-2 0-16,-1-1 0 0,-3 1 0 0,-2 1 0 16,-4 2 0-16,-3 1 128 0,-3 0-128 0,-5 2 0 0,0 0 0 15,-6 2-176-15,1-2 176 0,-3 2 0 0,-4 0 0 0,-4-1 0 16,0-1 336-16,-4-1 160 0,1 1 16 15,-2-4 16-15,0 2 288 0,0-2 48 0,-1-2 16 0,-2 1 0 16,0-1-576-16,-3 1-112 0,-2-1-32 0,-4 0 0 16,1-1-160-16,-1 4 0 0,0 1 0 0,-2 1 0 15,1 1 0-15,0-2 0 0,0 2 0 0,3 0 0 16,4 2 256-16,-1-2-16 0,1 3-16 0,2 0 0 16,1-1 16-16,3 0 0 0,5-2 0 0,4 0 0 15,6 0-240-15,7-2 0 0,6 0 128 0,3 0-128 16,4-2 176-16,6 1-16 0,1 0 0 0,2-3 0 15,4 2-32-15,0-1 0 0,4 2 0 0,0-1 0 0,3 1 0 0,0 0 0 16,1 0 0-16,1 2 0 0,1-2 112 16,1 1 16-16,0 1 0 0,1 1 0 0,0 0-128 0,2-3 0 15,1 3-128-15,-1 0 192 0,2 3-192 0,-2-2 176 16,2 4-176-16,-2-1 160 0,2 2-160 0,-1 4 0 16,0 2 0-16,-1 0 0 0,1 2 0 0,-2 5 0 15,0-1 0-15,0 4 0 0,-1 1 0 0,0 1 0 16,-2 2 0-16,0 0 0 0,1 5 0 0,-1 0 0 15,-2 1 0-15,-2-1 0 0,-2 4 0 0,-1 3 0 16,-1 1 0-16,-3 1 0 0,-1 1 0 0,-1-3 0 16,0 1 176-16,0-7-176 0,2 1 256 0,0-7-64 15,2-1 0-15,1-3 0 0,2-4 0 0,0-1-16 16,1-5 0-16,-1-1 0 0,1 1-176 0,-1-3 128 16,1 1-128-16,-2-3 128 0,-1 2-128 0,0 0 0 0,0-2 0 15,0 2 0-15,0 1 336 0,-1-1-16 0,0 1 0 16,-2-1 0-16,2 1-16 0,-1 0-16 0,1-1 0 0,1 0 0 15,0-2-288-15,1 2 160 0,2-2-160 0,-1-1 128 16,2 0 0-16,0 1 0 0,-2-4 0 0,2 2 0 16,0 1 128-16,1-2 0 0,-2 0 16 0,2-2 0 15,0 2-144-15,2 0-128 0,0 1 192 0,-1-2-192 16,2 0 224-16,-1 1-64 0,2-1-16 0,0 0 0 16,-1 0-144-16,2 0 0 0,2 1 144 0,0-2-144 15,2-2 0-15,3 1 0 0,3 2 0 0,3-6 0 16,5 2 128-16,4-1 0 0,3-1 0 0,4 2 0 15,9 1-128-15,9-3 192 0,7 3-64 0,4 0 0 0,5 3-128 16,2-2 0-16,3 4 0 0,2 1 128 16,2 2-128-16,1 0 0 0,1 0 0 0,0 2 0 0,-2 1 0 0,-4-5 0 15,-3 4 0-15,0-4 0 0,1-2 0 0,1 2 0 16,-3-2 0-16,-4-2 0 0,-6 1 0 0,-2-3 0 16,-1-3 0-16,-2-1 0 0,0 2 0 0,-2-2 0 15,-3-1 0-15,-5 0 0 0,-4 0 0 0,-5 2 0 16,-1-1 0-16,-4 2 0 0,-3-2 0 0,-3 4 0 15,1 0 0-15,-3 0-128 0,-2 0 128 0,0 1 0 16,-1 2 0-16,-5-3 0 0,-1 2 0 0,-3 2-128 16,-3-2 128-16,-2 2 0 0,-1-2-256 0,-2 2 16 15,-1 0 16-15,-1 0 0 0,0 0 224 0,0 0 0 16,0-1 0-16,-1 0 0 0,0-1 0 0,0 0 0 16,-1 1 0-16,2-3 0 0,0 0 0 0,2-3 0 15,0 1 208-15,3-2-64 0,1-2 144 0,2 0 32 0,2-2 0 16,0-4 0-16,-1-1 48 0,3 0 16 0,-3-5 0 0,1 1 0 15,-1-4-192-15,-3-2-16 0,2-2-16 0,-3-4 0 16,-2 1 32-16,0-4 16 0,-2-5 0 0,-2 0 0 16,-2-2-48-16,-3 1-16 0,-1 1 0 0,-3 1 0 15,-3 1-144-15,-1-3 0 0,-3 0 0 0,1-2 0 16,-1 2 0-16,-1-4 0 0,-2-1 0 0,0 0 0 16,3 4 0-16,1 1 0 0,0 2 0 0,1 1 0 15,1 4 0-15,0-1 0 0,1 0 0 0,1 1 0 16,-2 3 0-16,0-1-176 0,-1 1 176 0,-2-1-128 15,-3 3-736-15,-3-2-144 0,-6-1-16 16,-8-5-23168-16</inkml:trace>
  <inkml:trace contextRef="#ctx0" brushRef="#br0" timeOffset="131570.5">29205 14775 43311 0,'1'-6'3840'0,"0"-1"-3072"0,2 1-608 0,-1 2-160 0</inkml:trace>
  <inkml:trace contextRef="#ctx0" brushRef="#br0" timeOffset="131952.75">29136 14725 43311 0,'-28'5'1920'0,"7"-1"384"0,2-2-1840 0,4 2-464 0,5-4 0 0,2 0 0 16,-3 3-384-16,-7-3-160 0,-11 0-32 0,-11 0-16 0,-9 0 448 0,-1-3 144 15,0-1 0-15,3-2 0 16,1 1-448-16,1 0 0 0,0 0 16 0,1 2 0 0,0-1 432 0,4 1 0 15,0 1 0-15,3 2 0 0,2-1-128 0,4 1 128 16,3 1-128-16,2-1 128 0,5 2 0 0,4-2 0 16,3 3 0-16,4-2-128 0,3 2 128 0,2-1 0 15,3-1 0-15,5 3 0 0,3 1-224 0,5-1-16 16,7 2 0-16,8-2 0 16,3 2-192-16,11 2-32 0,11 0-16 0,4 1 0 15,2 0 32-15,4 1 16 0,2 1 0 0,0-1 0 0,1-2 128 16,-2 0 32-16,-3-4 0 0,-4-1 0 0,-6 0-80 0,-7-3-16 15,-7 3 0-15,-7-6 0 0,-4 3 48 0,-8 0 0 0,-4 0 0 16,-4 0 0-16,-5 0 688 0,-4-2 144 0,-1 2 16 0,-5 0 16 16,0 0 288-16,-3 0 48 15,-2 2 16-15,-3-2 0 0,-4 3-288 0,-2-3-48 0,-2 0-16 0,-4 0 0 16,-6 1 64-16,-1 1 16 0,-3-2 0 16,-4 0 0-16,-2 0-160 0,-3-2-16 0,1 1-16 0,0-5 0 15,-4 2 16-15,0-5 0 0,-1 3 0 0,2 0 0 16,0-2-256-16,2 2-32 0,2-2-16 0,0-2 0 15,2-3-464-15,2-2-80 16</inkml:trace>
  <inkml:trace contextRef="#ctx0" brushRef="#br0" timeOffset="137513.29">33384 16589 1839 0,'4'10'160'0,"-1"-4"-160"0,0-2 0 0,0-1 0 0,-1 0 5152 0,1-1 992 0,-2 2 208 0,3-3 48 0,1 4-4192 0,1 1-832 0,1 0-160 0,-2 1-48 15,-1 0-768-15,-3 2-144 0,-2-3-48 0,-4 0 0 16,-2-1 240-16,-5 0 64 0,-1-1 0 0,-6-2 0 16,-2 2 800-16,-4-4 160 0,-3 2 48 0,0-2 0 15,-1 2-528-15,-2-2-96 0,-2 2-32 0,-4-2 0 16,-4 3-448-16,-1-3-96 0,2 0 0 0,2 0-16 15,0 0-96-15,1 0-16 0,1-3 0 0,1 1 0 16,0 2-32-16,2-2-16 0,1 2 0 0,-1 0 0 16,-1-2-144-16,0 2 0 0,-4 0 0 0,0-3 128 15,-1 3-128-15,-1-1 0 0,0 1 0 0,-2-2 128 0,0 2-128 0,2 2 0 16,2-1 0-16,4 4 0 0,4-3 128 0,2 4 0 16,4 2 0-16,3-4 0 0,5-1 112 15,2-6 16-15,3 3 0 0,4 0 0 0,2-4-256 0,1 2 0 16,2 1 0-16,3-2 0 0,0 3 0 0,3-2-128 15,2 1-16-15,0-2 0 0,2 1 16 0,0 0 0 16,1 2 0-16,-2-2 0 0,2 2 128 0,-1 0 0 16,-1 0 0-16,-2-3 0 0,0 3 0 0,-1-1 144 15,-2 1-16-15,1 0-128 0,-2 0 304 0,0 0-48 16,-1 1-16-16,1-1 0 0,0 3 16 0,1-6 0 16,-1 3 0-16,0 0 0 0,0-1-256 0,2 1 0 15,-1-2 0-15,2-2 0 0,0 0 0 0,0-1 0 16,-1 2-176-16,0-4 176 0,0 1-256 0,-1 0 64 15,-1 2 0-15,0 1 16 0,-1-4 48 0,-1 5 0 0,-2-2 0 16,1 2 0-16,-1 2 128 0,1-3 0 0,-2 2 0 0,1 1 0 16,0-2 0-16,1 2 0 15,0 0 0-15,1-2 0 0,1 0 224 0,3 2-32 0,0-3 0 0,1 2 0 16,1 1-192-16,1-5 144 0,2 2-144 16,0-4 128-16,2-3-128 0,0 2 0 0,1-2 0 0,-1-2 0 15,1-1 0-15,-1 0 0 0,0 0 0 0,0 0 0 16,-3 0 0-16,1 2 0 0,-1 0 0 0,-2 2 0 15,0 1-144-15,-1 0-16 0,-1 2 0 0,-1 0 0 16,0 0-32-16,-1 2 0 0,-1 0 0 0,2 2 0 16,-2-1 32-16,0 2 0 0,-2 1 0 0,2 0 0 0,0 1 0 15,-1 2 0-15,1-1 0 0,0-2 0 16,0 0-160-16,0 0-48 0,-15 23 0 0,8-16 0 16,-3 3-128-16,-2 1-16 0,-3-4-16 0,0 3 0 15,-2 1 64-15,-4-1 16 0,-3 3 0 16,-1 0 0-16,1 2 800 0,-2-1 160 0,2 1 48 0,3-4 0 0,4 1 224 0,2-1 48 15,5-1 16-15,5 0 0 0,4 0-576 0,5 2-112 16,6 1-32-16,6-1 0 0,5 4-304 0,6 3-64 16,9 0-16-16,8 4 0 0,6 1 256 0,3 1 0 15,0-3 0-15,3 1 0 0,3-4-288 0,0 2 32 16,-1-4 16-16</inkml:trace>
  <inkml:trace contextRef="#ctx0" brushRef="#br0" timeOffset="79684.93">31599 15146 21183 0,'0'-5'1888'0,"-1"2"-1504"0,-1 0-384 0,1 3 0 0,0 0 656 0,0-3 64 0,-2 3 16 0,-2-4 0 16,0-2-1632-16,-2 1-336 0,-3 2-64 0,0-1-16 0,-1 1 3520 0,-3 2 704 15,1-1 144-15,-2 2 16 0,0 0-960 16,-1 0-192-16,-3 0-32 0,1 0-16 0,-2 0-992 0,-2-3-208 16,0 2-32-16,-4-2-16 0,-2 1-144 0,-1-2-32 15,-2 2 0-15,-5-2 0 0,-6 0-256 0,-8 1-64 16,-4-4-128-16,-8 1 192 0,-3 0-192 0,-6 1 0 15,-2 4 0-15,-3-2 0 0,-4 6 0 0,-1-2-128 16,-1 4 128-16,2 1 0 0,1-2 0 0,3 5 0 16,3-3 0-16,3 1 0 0,1 2 208 0,1-2 0 15,2 0 0-15,2-1 0 0,1 0-80 0,-3-2 0 16,-1 2-128-16,-3-1 192 0,-1-2-192 0,-2 1 176 16,0-1-176-16,-1-3 160 0,3 3-160 0,-4-3 0 15,1 0 144-15,0 0-144 0,5-3 256 0,0 0 0 16,-1-3-16-16,3 2 0 0,3-2-64 0,5 2-16 0,2-1 0 15,5 2 0-15,5-1-160 0,3-1 0 0,5 4-192 16,3-5 192-16,4 2 0 0,4-1 0 0,2 1 0 0,2 1 0 16,2-4 0-16,1 4 0 0,1-4 0 0,0 1 0 15,3 1 0-15,-1-1 0 0,0 1 0 0,0-3 192 16,0-1 16-16,0 1 16 0,1 2 0 0,-1-2 0 16,3 1-96-16,2 1 0 0,-1 1-128 0,2 0 192 15,2 4-192-15,1-1 0 0,3 2 128 0,1 0-128 16,0 2 0-16,3 4 0 0,-2 2 0 0,3 4 0 15,1 2 0-15,-1 3-192 0,2 5 16 0,0 4 0 16,-1 5 0-16,1 1 0 0,-1 7 0 0,-1 1 0 0,0 1 176 16,0 1 0-16,-2 4 0 0,-1-1 0 0,-2-1 0 15,-1 3 0-15,-2 4 0 0,-2-1 0 0,0-1 160 16,-2 0 16-16,1-1 0 0,0-3 0 0,2-4 304 0,1-5 64 16,3-3 16-16,1-5 0 0,4-4-112 0,2-3 0 15,0-5-16-15,3-1 0 0,0-5-144 0,-1-3-32 16,2-2 0-16,-1-5 0 0,1 0-256 0,0 0 0 15,0-2 0-15,0-2 0 0,0-2 240 0,-1 1-64 16,-1 0-16-16,0-1 0 0,0 1-160 0,0 1 128 16,-1 0-128-16,1-1 128 0,-1 2-128 0,2 1 0 15,-2 0 0-15,3 2 0 0,0 0 0 0,3 0 0 16,0 0 0-16,2 2 0 0,4 2 0 0,2-3 0 16,3 4 0-16,4-1 0 0,3 0 0 0,4 1 0 15,3-2 0-15,4 0 0 0,3 1 0 0,3-1 0 0,4 0 0 16,1-2 0-16,2 1 0 0,4-2 0 0,4 0 0 15,3 0 0-15,3 0 0 0,2 3 0 0,3 1 0 0,-2 2 0 16,-4-2 0-16,4 2 0 0,1 2 0 16,3-1 0-16,-1-1 0 0,0 1 0 0,3 2 0 0,0-2 0 15,-1 2 0-15,3 1 0 0,5-2 0 0,2-1 0 16,1 0 0-16,-3 2 0 0,-1-3 0 0,5 1 0 16,4 2 0-16,1-2 0 0,-1-2 0 0,-5 2 0 15,-9-3-144-15,2 1 144 0,-1-1 0 0,-2-1 0 16,-4-3 0-16,-2 0 0 0,-4-3 0 0,-2-1 0 15,-3 2 0-15,-3-2 0 0,1 1 0 0,-4 0 0 16,-3-3 0-16,-2 0 0 0,-1-1 0 0,-5 1 0 16,-3 3 0-16,-4-4 0 0,-3 4 0 0,-4-2 0 15,-2 4 0-15,-4-4-128 0,-3 3 128 0,-2-1 0 0,-3 3 0 16,-5-3 0-16,0 1 0 0,-5 0 0 0,-1 0 0 16,-4-1-160-16,0 2 160 0,-2-4-192 0,-1 2 192 15,-1-1 0-15,-3-2 0 0,1-4-128 0,-2-3 432 0,0 1 80 16,0-4 32-16,0-6 0 0,0-3 32 0,0-1 16 15,0-7 0-15,2-3 0 0,-1-3-48 0,1-1-16 16,0-7 0-16,2-2 0 0,0-1-192 16,0-3-32-16,2-1-16 0,-1 4 0 0,2-1-160 0,0 3 0 15,-1 2 0-15,0 4 0 0,1 4 0 0,-4 1 0 16,2 2 0-16,-1 3 0 0,0 0 0 0,0 1 0 16,-2 2 0-16,2 5 0 0,0 4-336 0,1-3 0 15,-1 1 0-15,1 0 0 16,0 0-816-16,1-6-176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0T15:14:35.1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23806 6904 1839 0,'-4'-20'160'0,"1"4"-160"0,0-1 0 0,2 3 0 0,0 2 2144 0,-1 2 400 0,1-6 80 0,-1-9 0 0,-3-17-2112 0,-3-14-512 0,-1-8 0 0,-3-2 0 0,0 6 0 0,0 9 0 15,1 7 0-15,-1 3 0 0,3 6-176 0,-3 7 176 16,2 3-128-16,-1 6 128 0,1 8 480 0,1 5 160 15,0 1 16-15,1 4 32 0,1 1 2784 0,-2 1 560 0,2 4 128 0,1-1 0 16,1 2-1600-16,0 1-320 0,2 6-64 0,2 2 0 16,2 1-1232-16,3 2-240 0,1 2-64 0,1 5 0 15,2-3-240-15,3 8-48 0,4 7-16 0,1 4 0 16,2 6-48-16,0 3-16 0,0 7 0 0,1 6 0 16,-3 4-272-16,-3 0 0 0,0 0 0 0,-7-4 0 15,-2-3 0-15,-6 8 0 0,-4 5 0 0,-2 3 0 16,-5 0 0-16,1-3 0 0,-2-6 0 0,2-1 0 15,1-6 0-15,0 0 0 0,2-6 0 0,0-3 0 16,2-2 256-16,1-1-64 0,0-4-16 0,-1-2 0 16,1-4 48-16,0 0 16 0,-1-1 0 0,-1-2 0 15,2-4-240-15,0-3 0 0,0 0 0 0,2-5 0 0,0-1 0 16,0-6 0-16,3-3 0 0,0-3 0 0,1-7 0 16,0 0 0-16,0-7 0 0,0-2 0 0,-1-5 400 0,-2-6-16 15,1-8 0-15,-2-7 0 0,-1-5 96 0,-2-12 16 16,-1-10 0-16,0-8 0 0,0-2-288 0,1-10-48 15,1-3-16-15,-1-4 0 0,2-8-16 0,1 2 0 16,0 1 0-16,0 2 0 0,2 1 0 0,0 5 0 16,4 4 0-16,-2 1 0 0,1 7-128 0,0 2 0 15,2 5 0-15,-2 5 0 0,0 8 0 0,-1 0 0 16,-1 0-192-16,-3 4 192 0,-1 7-144 0,0 5 144 16,-2 5 0-16,-1 7 0 0,1 5 0 0,0 4 0 15,-1 4 0-15,1 4 0 0,1 2-128 0,-1 5 128 16,2 4 0-16,0 2 0 0,2 6 0 0,-1 2-128 0,0 7 128 15,3 6 0-15,1 1 0 0,3 5 0 0,2 5 0 0,2 3 0 16,7 9 0-16,0 4 0 0,6 2 0 16,0 4 0-16,-2-4 0 0,1-3 0 0,-3 2 0 0,-4 2 0 15,0-1 0-15,-6 2 0 0,-2 2 0 16,-3 2 0-16,-4-3 0 0,-2 0 0 0,-1-4 0 0,-1-5 0 16,2-8 0-16,-3 2 0 0,0-3 0 0,-1-1 0 15,0-3 128-15,3-3-128 0,0-4 0 0,4-3 0 16,2-6 0-16,3 1 0 0,2-7 0 0,4-4 0 15,1-2 0-15,1-4 0 0,2-2 0 0,1-4 0 16,1-4 0-16,1-5 0 0,0-2 0 0,0-10 0 16,-1-5 0-16,-1-8 144 0,-1-11-144 0,-3-5 192 15,-1-12 0-15,-4-6 16 0,-3-10 0 0,-3-9 0 0,-2-4-208 0,-3-6 0 16,-1 1 0-16,-4-11 0 16,-5-10-672-16,-8-13-80 0</inkml:trace>
  <inkml:trace contextRef="#ctx0" brushRef="#br0" timeOffset="171691.99">15855 14447 34095 0,'-2'-4'3024'0,"0"-2"-2416"0,4 2-480 0,-1 2-128 0,3 2 448 0,-1-4 64 0,2-2 0 0,3-6 16 0,4-2-368 0,2-4-160 0,2 5 128 0,-2 1-128 16,0 4 0-16,-3 2 128 0,-1 4-128 0,-2 2 0 16,-2 2 0-16,-4 4 0 0,1 8 0 0,-3 1 0 15,0 1 0-15,-3 6 0 0,-1 0 0 0,0 3 0 16,0-3 304-16,-2 4 176 0,-1 5 32 0,-1 1 16 16,-1 6 320-16,-1 0 64 0,3-2 16 0,-2 1 0 15,4-1-544-15,2-3-96 0,3-1-32 0,4-3 0 16,5 2-128-16,0-5-128 0,-2-8 144 0,6 4-144 0,3 3 224 15,3-3-48-15,2 2-16 0,0-3 0 0,2-1-160 16,-3-2 0-16,-1 1 0 0,-1-2 0 0,0 2 0 0,-2-1 0 16,2 1 0-16,-4 0 0 0,1 2 0 0,-1-1 0 15,-1 1 128-15,1-5-128 0,1-3 0 0,0-2 0 16,0 0 144-16,1-7-144 0,0-2 528 0,1-2 48 16,0-2 0-16,1-4 0 0,-1-1-192 0,0-6-48 15,3 0 0-15,-1-5 0 0,-2-1-336 0,-1-3 0 16,0-4 0-16,-4-2 0 0,0-1 128 0,-4-2-128 15,-2 0 128-15,-1-5-128 0,-2-2 0 0,-2-3 0 16,-2 1 0-16,0-4 0 0,-1 5 176 0,2-2-48 16,0 3 0-16,3 0 0 0,2 6 96 0,0 1 16 0,0 0 0 15,2 2 0-15,-1-3 16 0,2 1 16 0,-3 2 0 16,0 1 0-16,-2 3-272 0,0 0 0 0,-2 3 128 16,-1-1-128-16,-1 2 0 0,-3 1-176 0,-2 4 32 15,-3-3 0 1,1 3-416-16,-4 4-80 0,0-3 0 0,-2 4-16 15,3 0-96-15,-1 3-16 0,2 5 0 0,1 1 0 16,2 4-96-16,2 1-32 0,3 3 0 0,2 1 0 16,3 2-1232-16,6 1-256 0</inkml:trace>
  <inkml:trace contextRef="#ctx0" brushRef="#br0" timeOffset="172368.6">17377 14440 32255 0,'0'-4'2864'0,"1"-2"-2288"0,-1 3-576 0,2-1 0 0,-2 4 560 0,0-6 0 0,1 0 0 0,-1-6 0 0,-1-4-560 0,-2-3 0 0,0-1 0 0,-2 2 0 16,-3 2 0-16,0 1 0 0,-4 1 0 0,1-1 0 15,0 3 336-15,-1 1 112 0,-1 2 32 0,2 3 0 0,-1 2 368 0,1 4 80 16,0 4 16-16,0 2 0 0,-1 3-368 0,0 5-80 16,-2 0-16-16,1 4 0 0,-1 0-208 0,-2 5-32 15,0 1-16-15,-2 2 0 0,-1 5-224 0,3-6 144 16,2-5-144-16,-2 8 128 0,-6 9-128 0,-3 11 0 16,1 3 0-16,2-3 0 0,6-1 0 0,5-6 192 15,6-3-192-15,3 0 192 0,2-4 256 0,0 1 48 16,2 1 16-16,2 2 0 0,-1 2-384 0,0-1-128 15,1-2 0-15,2-2 0 0,0-3 144 0,2-1-144 16,3-3 128-16,0-3-128 0,1-5 384 0,3-4 0 16,0 0 0-16,2-5 0 0,1 0-384 0,1-2 128 15,2-3-128-15,2-3 0 0,-1-3 0 0,3-3 0 16,1-3-224-16,2-3 80 16,2-2-816-16,-1-1-176 0,4-3-16 0,-1 1-17936 0</inkml:trace>
  <inkml:trace contextRef="#ctx0" brushRef="#br0" timeOffset="172930.55">18151 14295 34095 0,'-6'-10'1504'0,"0"1"320"0,0 2-1456 0,1 1-368 0,1 2 0 0,2 2 0 0,-3-2-1280 0,-4-5-336 0,-6-1-64 0,-6-2-16 0,-4 2-624 0,-2 6-128 0,-1 4-32 0,-1 7 0 0,-2 4 2864 0,2 3 560 16,-2 6 112-16,2 1 32 0,3 3 2240 0,3-1 464 15,3 0 96-15,4-4 16 0,3 0-2128 0,1-3-432 16,4-4-64-16,-1 2-32 0,3 1-864 0,1-3-192 15,1 2-16-15,2-2-16 0,1 0-160 0,2 1 0 16,2-1 0-16,4-2 0 0,1 2 0 0,3 0 0 16,1 0 0-16,1-1 0 0,2-1 0 0,0 0 0 15,-2-4 176-15,2 1-176 0,3 0 208 0,0-1-48 16,2 2-16-16,0-1 0 0,-1-1-16 0,4 1-128 16,1-1 192-16,4 1-64 0,0 1-128 0,3-4 0 0,1 2 0 0,0 2 0 15,0 3 0-15,-3-1 0 0,-2 2 0 16,-2 0 0-16,-2 1 0 0,-4 0 0 0,-3 0 0 0,-1-3 0 15,-2 4 0-15,0 0 0 0,-3 2 0 0,-3-1 0 16,-1-3 0-16,-2 4 0 0,-3-2 0 0,-1 5 0 16,-2-1 0-16,-2 1 0 0,-1 0 0 0,-2 1 0 15,1 1 0-15,-2-2 0 0,-1 1 0 0,0-1 0 16,-1 0 0-16,-3-1 0 0,0 1 0 0,-5 1 0 16,0 1 0-16,-3-1 0 0,-1-2 0 0,-4 2 0 15,0 1 208-15,-5-5 16 0,-1 3 0 0,-3-8 0 16,3 0 16-16,-4-5 0 0,-2 0 0 0,-2-5 0 15,0-2-240-15,0-5 0 0,-2-6 0 0,0-9-19952 16</inkml:trace>
  <inkml:trace contextRef="#ctx0" brushRef="#br0" timeOffset="185700.26">29547 13409 41471 0,'2'-6'3680'0,"0"0"-2944"0,2 0-592 0,1 5-144 0,-2-2-1040 0,1 0-240 0,4-7-64 0,1-2 0 0,5-4 816 0,0 3 144 16,-2-2 48-16,-1 5 0 0,-2 6 912 0,-5 2 192 15,-2 4 48-15,-1 0 0 0,0 3 272 0,-1-2 48 16,3 3 16-16,-1-2 0 0,3 2-576 0,3-3-128 16,2 1 0-16,3-2-16 0,3 2-304 0,4-7-128 15,4 2 0-15,2-1 128 0,1-1-128 0,0 2 0 16,0-2 0-16,2 1 0 0,-1 1 0 0,-1 1 0 16,-4 0 0-16,-4 1 0 0,-3 4 0 0,-4-1 0 15,-4 2 144-15,-3 1-144 0,-4 2 400 0,-3-1 16 16,-2 2 0-16,-3 0 0 0,-1-1 0 0,0 1 0 0,-3-3 0 0,-1-1 0 15,1 1-240-15,-1-1-48 0,1-3-128 0,-2 2 192 16,2-3-192-16,0 0 0 0,1-2 0 0,2 0 0 31,1 0-464-31,3-2 16 0,0 2 0 0,1-2 0 0,3 2 160 0,2-2 32 0,0 2 16 0,2 0 0 16,1 0 16-16,0 2 0 0,2-2 0 0,2 4 0 16,2-1 80-16,0 0 16 0,3 1 0 0,-1 1 0 15,2 2 128-15,0 0 0 0,0-1 0 0,0 0 0 16,-1 1 0-16,0 2 0 0,-2 0 0 0,0-2 0 15,-4 3 0-15,0 1 0 0,-3-1 128 0,-1 2-128 16,-1-2 0-16,-2 3 144 0,-1 0-144 0,-1 0 0 16,-2 1 128-16,-3 0-128 0,-1 5 0 0,-3-3 0 0,-1 0 0 0,-3 0 0 15,1 0 0-15,-3 1 0 0,2-1 160 16,-1-2-160-16,0 2 128 0,0 0-128 0,1-1 384 0,-1-2 0 16,0 2 0-16,0-1 0 0,0 1 112 0,0-3 16 15,1 0 0-15,0-2 0 0,0 3-256 0,1-6-32 16,-1 2-16-16,-1-2 0 0,1-2-208 0,-1-1 0 15,0-2 0-15,-1-4 0 16,1-1-416-16,0 0-80 0,1-5-16 0,2 3 0 16,2 2-672-16,-1-1-144 0</inkml:trace>
  <inkml:trace contextRef="#ctx0" brushRef="#br0" timeOffset="186160.28">30664 13513 36863 0,'-6'4'1632'0,"2"-1"336"0,2-3-1584 0,-1 1-384 0,3-1 0 0,1 0 0 0,1-1 928 0,-1 1 96 0,0 0 32 0,2-3 0 0,0 1-496 0,-3 2-112 0,0 0 0 0,0 0-16 0,0 0 16 0,0 0 16 15,21 0 0-15,-19 5 0 0,-2-2 192 0,-3 6 48 16,-1 1 0-16,-3 2 0 0,-3 2-160 0,-4 4-32 16,-2 5 0-16,-1 1 0 0,-4 2-128 0,0 0-48 15,-2 1 0-15,0 2 0 0,3-4-128 0,1 1-16 16,-1-2-16-16,1-1 0 0,2 0-176 0,1-1 0 16,0 1 0-16,1-5 0 0,3 1-288 0,1-7-32 15,-1 0-16-15,3-5 0 16,1-1-688-16,-1-5-128 0,1-2-16 0,-1-5-16 15,1-1-224-15,-2-2-64 0</inkml:trace>
  <inkml:trace contextRef="#ctx0" brushRef="#br0" timeOffset="186381.55">30334 13583 35007 0,'5'1'1552'0,"0"-1"320"0,0 0-1488 0,0 2-384 0,0-2 0 0,-3 3 0 16,2-2 1296-16,2 1 192 0,3 5 48 0,3 0 0 15,3 5-448-15,-2 5-64 0,0 4-32 0,-2-3 0 16,-1 6 32-16,0 0 0 0,0 1 0 0,-2-3 0 16,1 1-400-16,1 1-80 0,0 0-16 0,2 3 0 0,-1-1-528 15,2-1 0-15,-1-3 0 0,-1 0 0 16,0-3-304-16,0-6-160 0,0 2-48 0,1-5 0 16,-1-2-768-16,-1-4-144 0,1 3-48 0,-1-7-18320 15</inkml:trace>
  <inkml:trace contextRef="#ctx0" brushRef="#br0" timeOffset="186660.93">31092 13393 13823 0,'5'7'1216'0,"-4"-7"-960"15,-1 1-256-15,1-1 0 0,1 0 6480 0,0 0 1264 0,0 0 240 0,2 0 48 16,1 1-6016-16,1-1-1200 0,0 1-240 0,1 3-64 16,-2 1-192-16,-2 5-64 0,-3 2 0 0,-2 4 0 15,-2 7 192-15,-3 5 16 0,-3 3 16 0,-1 4 0 16,0 3-256-16,-3 3-48 0,2-2-16 0,-1 1 0 16,5-2-160-16,-1-2 0 0,1-3 0 0,2-3-176 15,1-1-160-15,3-2-48 0,1-5 0 0,1-3 0 31,2-3-640-31,2-3-128 0,2 0-16 0,1-5-18208 0</inkml:trace>
  <inkml:trace contextRef="#ctx0" brushRef="#br0" timeOffset="187047.16">31436 13418 38703 0,'-3'-9'1712'0,"-1"2"352"0,1 1-1648 0,0 3-416 16,3 0 0-16,0 3 0 0,0 0 448 0,-1-3 0 15,0 3 0-15,-3-2 0 0,-1 2-224 0,-1 5-32 16,-3 5-16-16,-1 2 0 0,-1 5 288 0,-1 7 64 16,-2 2 16-16,-1 5 0 0,1 1 160 0,-2 2 16 15,1 5 16-15,1-1 0 0,2 5-288 0,2-7-48 16,1-1-16-16,3-3 0 0,4-4-384 0,-1-3 0 16,4 0 0-16,4-5 0 0,1-2 0 0,3-3 0 15,2-4 0-15,3 0 0 0,1-4 0 0,2-4-144 16,3-3 144-16,1 0 0 0,0-6-416 0,2 0 32 15,2-4 0-15,1-2 0 0,-1-4 240 0,-1-1 144 0,0-1-160 16,-4-1 160-16,-4 0 0 0,-4 0 0 0,-3-3 0 16,-3-3 0-16,-4-1 368 0,-2-2 16 0,-2-1 0 0,-3-4 0 15,-2 1 96-15,-3-3 32 0,-1 3 0 16,-3 0 0-16,0 5-176 0,1 3-16 0,-1-1-16 0,1 4 0 16,0 4-160-16,2 1-16 0,1 1-128 0,3 3 192 31,2 2-480-31,1 1-96 0,2 4-32 0,2-1 0 15,1 4-608-15,1-2-112 0,3 4-16 0,0 0-12480 0,0 0-2480 0</inkml:trace>
  <inkml:trace contextRef="#ctx0" brushRef="#br0" timeOffset="187502.05">32002 13077 13823 0,'6'-3'1216'0,"-2"3"-960"0,-3 0-256 0,-1 3 0 0,-1-3 3760 0,-2 4 704 0,2-2 144 0,-1 4 16 0,-3 4-1312 0,-3 2-272 15,-3 5-48-15,-5 5-16 0,0 0-1568 0,-3 3-304 16,-2 1-64-16,2 2-16 0,-1-2-272 0,3-1-64 15,0 0-16-15,5-7 0 0,1 2-304 0,2-4-64 0,3-4-16 16,1 1 0-16,4-3-288 0,0-2 0 16,2-1 0-16,0 0 0 0,3-1 0 0,1 0 0 0,1 2 0 0,1-2 0 15,3 0 0-15,0-1 0 0,3-1 0 0,0-2 0 16,2-2-272-16,4-2-16 0,3-2 0 0,1-2 0 31,2 0-176-31,-1-4-48 0,-1-1 0 0,-1 0 0 0,-3-2 240 0,-3 1 32 0,-4-1 16 0,-2 1 0 16,-4-2 224-16,-3 3 128 0,-3 0 0 0,-3 0-128 15,0 1 640-15,-3 3 32 0,-2-2 0 0,-1 0 0 16,0 3-128-16,-3 3-32 0,1 1 0 0,0 0 0 16,1 2-512-16,0 0 0 0,0 2 0 0,2-2 0 15,-1 4-272-15,2-4-176 0,1 4-16 16,-1-4-16-16,2 2-320 16,0-2-64-16,1 1-16 0,0-1 0 0,-1-1-48 0,0 1-16 15,0-2 0-15,0 2-17824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0T15:19:10.9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11718 6195 8287 0,'3'-2'736'15,"1"0"-592"-15,-3 0-144 0,0 2 0 0,1-2 976 0,0 0 176 0,2 0 16 0,2-4 16 0,4-2-496 0,0 0-112 0,1-5 0 0,0 3-16 0,0-2 432 0,-1 2 96 0,1-2 0 0,-2 2 16 0,0 4-784 0,-2-1-176 0,-1 1-16 0,-2 4-128 0,-3 1 192 0,-1 1-192 0,-1 1 192 0,-2 1-192 0,-2 2 1120 0,-3 1 112 0,-2 1 32 0,0-2 0 0,3-3-464 0,-5 4-96 0,-5-1 0 0,-5-1-16 0,-5 4-64 0,-5-1-16 0,-3 0 0 0,-2-2 0 0,1 1 240 0,-4-4 48 0,-4 1 16 0,-4 1 0 0,-3-3-352 0,-3 0-80 0,-6 0-16 0,-3-3 0 0,0 0-160 0,0-4-48 0,0 1 0 0,-5 1 0 0,-6 2-64 0,-3-1-32 0,4 1 0 0,-6 2 0 0,-4-1-160 0,-5-2-176 0,-3 1 48 0,-1 0 0 0,2-1 384 0,3-2 96 0,11 0 16 16,-5 0 0-16,-4-4 432 0,-3-2 96 0,-4 3 0 0,1-4 16 0,4 1-416 0,0 1-96 0,2-2-16 0,-1 2 0 0,0 4-384 0,0-2 0 16,7-1 0-16,1 3 0 0,3 1 0 0,-2-1 0 15,3 7 0-15,0 0 0 0,2 4 0 0,-1-4 0 16,0 3-224-16,0 3 80 16,-1 1-1264-16,1 6-256 0</inkml:trace>
  <inkml:trace contextRef="#ctx0" brushRef="#br0" timeOffset="4880.96">7970 4735 16575 0,'1'-4'1472'0,"0"4"-1168"0,0 0-304 0,1 0 0 0,0 0 1456 0,-1-2 224 0,3 2 48 0,1-4 16 15,2 1-976-15,1 0-208 0,-2-1-48 0,-1 1 0 16,-1 0-368-16,-3 0-144 0,-1 1 0 0,-4 1 144 0,-1 1-144 0,-4-3 0 15,-3 3 0-15,-4 3 0 16,-4-3 0-16,-4 0 0 0,-5 1 0 0,-4 1 0 0,-2 1 624 16,-6-3 144-16,-4 3 16 0,-6-3 16 0,-1 0 16 0,-3-3 0 15,0 0 0-15,-1 0 0 0,4-4-112 0,-3 1 0 16,-2-4-16-16,-6-2 0 16,-3 2-176-16,-2-1-16 0,-2 1-16 0,-1 3 0 0,12 4 48 0,-8 1 16 15,-3 2 0-15,-3 2 0 0,0 4 176 0,1-2 48 16,4 2 0-16,2 3 0 0,5-3-416 0,-1 2-80 15,0-2-16-15,4 2 0 0,3-1-256 0,3 0 0 16,5-1-128-16,3 3 128 0,4-2 0 0,2 2 0 16,2 3 0-16,3-2 0 0,2 0 0 0,5 2 0 15,5-2 128-15,5 0-128 0,5 1 0 0,2-1 0 16,7-2 0-16,0 0-144 0,5 2 144 0,2-1 144 16,2-3-16-16,1 4-128 0,0-4 208 0,1 1-64 0,2 2-16 15,0-1 0-15,3 0-128 0,-1 2 160 0,1 0-160 16,-2 1 160-16,-2 2-160 0,0 0 0 0,-1 2 0 0,-3 1 0 15,-1 4 0-15,-3 0 0 0,0 3 0 0,-5 1 0 16,1 3 0-16,-5 1 0 0,1 1 0 0,-2 3 0 16,-2-1 0-16,1 1 0 0,2 0 128 0,-1-4-128 15,2 1 240-15,1-3 16 0,0 1 0 0,-1 2 0 16,0-5-256-16,0 3 0 0,-2 2 0 0,-2 2 0 16,0 1 0-16,-3 5 0 0,-3-2 128 0,-2 3-128 15,0-3 0-15,-2 2 144 0,-1-4-144 0,0 1 128 16,1-5-128-16,0 0 0 0,1-2 0 0,1-5 0 15,2 0 0-15,3-3 0 0,2-3 0 0,2-2 0 16,3-3 336-16,3-1 48 0,2 0 0 0,5-2 0 0,2 0-384 16,3-5 144-16,4 2-144 0,4-1 0 15,6-2 256-15,3 0-48 0,2 0-16 0,6 1 0 0,0-2-192 0,3 1 0 16,3-2 0-16,2 2 0 0,5 0 0 16,1-2 0-16,2 0 0 0,-2 0 0 0,-5 0 0 0,3 0 0 15,2 0 0-15,1-2 0 0,-8 2 0 0,6-2 0 16,6 2 0-16,4-2 0 0,1 1 144 0,4-2-16 15,5-1 0-15,2-4 0 0,-8 2 0 0,4-4-128 16,7-3 192-16,0 1-64 0,1 2-128 0,-3 0 0 16,-4 0 0-16,-6 2-176 0,-5-2 176 0,-3 4 0 15,-2-1 128-15,-4 4-128 0,-5 3 0 0,-4 0 0 16,-3 3 0-16,-4 4 0 0,-2-1 0 0,-2 1 0 16,-3 4 0-16,-1-3 0 0,-1 4 0 0,-2-2 0 0,-2 0-128 15,-2-1 128-15,-3-3 0 0,1 0 0 0,3 1 0 16,2 2-128-16,1-3 128 0,-2 0 0 0,-2-2 0 0,1-1 0 15,0 0 0-15,-1 1 0 0,-1-2 0 0,-3 1 0 16,-3-2 0-16,0-1 0 0,-2 3 0 0,-3-3 0 16,-1 0 0-16,-2 0 0 0,-1-3 0 0,0 2 0 15,-2-2 0-15,-1 0 0 0,1-3 0 0,-2-1 0 16,0-3 0-16,0-1 0 0,0-5 0 0,0-4 128 16,2-2 368-16,1-3 80 0,2-7 0 0,2-2 16 15,5-5-288-15,0-8-64 0,4-3-16 0,-1 3 0 16,0-4-80-16,2-6-16 0,2-6 0 0,1-1 0 15,-2 2-128-15,1 1 0 0,0 1 0 0,-2 3 0 16,-2 10 128-16,0 4 0 0,0 3 0 0,-3 5 0 0,-1 1 256 16,-3 5 64-16,-2 1 0 0,-4 3 0 0,0 3-256 15,-3 2-64-15,-3 2 0 0,-2 3 0 0,-3 1-128 16,-2 2 0-16,-1 2 0 0,-3 1 0 16,-1 2-512-16,-1 1 0 0,-3-1 16 15,-3-5-21904-15</inkml:trace>
  <inkml:trace contextRef="#ctx0" brushRef="#br0" timeOffset="16446.79">7574 4586 911 0,'-10'3'0'0,"3"-3"0"0,0 0 0 0,2 0 0 0,3 0 1216 0,-1 0 144 0,1-3 48 0,-3 3 0 0,-2-3 64 0,-3-1 0 0,-1 1 16 0,0-3 0 16,-1 3-544-16,2-4-112 0,3 2-32 0,-2 1 0 15,3 1-800-15,-1-3 0 0,2 3 0 0,0 2 0 16,1 1 0-16,0-2-176 0,3 4 176 0,0-2-160 0,2 4 160 0,2-2 0 16,3 2 0-16,4 2 0 15,1-2 0-15,3-2 0 0,3 2 0 0,6-1 0 0,5-2 560 0,4 1 80 16,2-2 32-16,-3 0 0 16,-5 0-288-16,5-3-64 0,5 0-16 0,2-3 0 0,2-1-304 0,-2 0 0 15,-2-1-128-15,-5 1 128 0,-3 0 0 0,-5 1 0 16,-5 0 0-16,-3 0 0 0,-5-1-224 0,-4 2 48 15,-2 0 16-15,-5 0 0 16,-3-1-1056-16,-4 3-192 0,-3-1-64 0,-3-2-2496 16,-6 0-512-16</inkml:trace>
  <inkml:trace contextRef="#ctx0" brushRef="#br0" timeOffset="17660.18">9682 6114 10127 0,'3'0'896'0,"-2"0"-704"0,0 2-192 0,-1-1 0 0,0-1 1008 0,1 0 160 0,1 2 48 0,-1-1 0 0,0 1-944 0,2-2-272 15,-2 0 128-15,-1 0-128 0,0 0 0 0,0 0 0 16,0 0 0-16,0 0 0 0,0 0-144 0,0 0 0 16,-6-18 0-16,2 15 0 15,-1 3-576-15,-1 0-112 0,-2 3-32 0,-2-1 0 0,-2-1 1376 0,-3 2 288 16,-3-1 48-16,-2 0 16 0,4 0 112 0,-4 1 32 15,-3 0 0-15,-5-2 0 0,1 2 560 0,-4-1 112 16,-2 0 32-16,-4 0 0 0,1-2 528 0,-4 0 128 16,-3-2 0-16,0 0 16 0,6-3-592 0,-2 2-112 15,0-1-16-15,0-2-16 0,4 2-1056 0,0-2-208 16,0 1-32-16,2 0-16 0,0 0-336 0,-1 1 0 16,1 2 0-16,-2 1 0 0,1 2-224 0,1 1-112 15,4 5-32-15,-1-1 0 16,3 4-464-16,-2-2-112 0,3 2-16 0,3 0 0 0,1-1 512 0,1-2 112 0,3 2 16 15,1-3 0-15,2-2 320 0,4-1-144 16,1 1 144-16,4-1 0 0,2-1 224 0,2-4 160 0,2 0 16 0,1 0 16 16,2-2 544-16,0 2 96 0,2-4 32 0,3-1 0 15,0 1-768-15,3 0-128 0,2 0-48 0,0 2 0 16,2 0-384-16,0 2-80 0,0-1 0 16,0 6-16-16,2-1 32 0,2 5 16 0,2-1 0 0,2 1 0 15,3 2-208 1,1 1-32-16,4-3-16 0,3 2 0 0,3-1 176 0,2-4 48 0,3 2 0 0,4-2 0 15,2-1 320-15,2 0 0 0,-1-3 0 0,3-2 0 16,-1 1-144-16,3-4-16 0,2 0 0 0,-2-2 0 16,-2 1-592-16,-5 0-112 15,-2-3-32-15,-2 3 0 0,1-1 464 0,1 1 96 0,0-1 16 0,-2 1 0 0,-4 3 320 16,1 0 0-16,-2 1 0 0,2 0 128 0,-2 2-128 16,-2 0 0-16,-1 2 0 0,-7-2 0 15,-3 0-832-15,0 2-80 16,-1-2-32-16,-1 3 0 0,-2-3-208 0,-5 3-32 0,-4-3-16 0,-3 3 0 0,-3-2 944 15,-2 1 256-15,-3-2 0 0,-2 0 0 0,1 2 640 0,-3-2 224 16,-2 0 32-16,-1-2 16 0,-4 2 816 0,-1-2 144 16,-3 1 48-16,-1-2 0 0,-1 0-1088 0,-1-2-224 15,-1 3-32-15,-5-3-16 0,0 2-432 0,-6-1-128 16,0-2 0-16,-3-3 0 0,-2 5 0 0,-2-2-224 16,-5 5 16-16,1-1 0 15,3 2-480-15,1 2-80 0,-5-1-32 0,-4 3 0 16,-2 2-848-16,-2 3-160 0,1-3-48 0,-4 4-9696 0</inkml:trace>
  <inkml:trace contextRef="#ctx0" brushRef="#br0" timeOffset="40865.81">22874 7166 5519 0</inkml:trace>
  <inkml:trace contextRef="#ctx0" brushRef="#br0" timeOffset="41775.05">22891 7105 8287 0,'-4'0'736'0,"1"0"-592"0,-1 0-144 0,1 0 0 15,1 0 928-15,-1 2 160 0,-3 0 16 0,-4-2 16 0,-3 0-640 16,-4 2-128-16,-5 0-32 0,-2 0 0 0,-1 1-320 0,-2-3 0 16,-4 1 0-16,-2 1-192 0,-3 1 192 0,-1-3-128 15,-2 4 128-15,-3-1-128 0,-1 3 128 0,-3-3 144 16,2 1-16-16,-1-1-128 0,2 2 1440 0,5-1 176 16,3 0 48-16,5-2 0 0,5 2 256 0,3-2 64 15,1 2 16-15,3-1 0 0,3-2-848 0,2 1-160 16,4-2-32-16,1 0-16 0,2 3 288 0,2-3 64 15,1 1 16-15,1 1 0 0,1 0-288 0,2 0-48 16,1 1-16-16,0 0 0 0,2 0-240 0,1 1-48 16,2-1-16-16,2 2 0 0,2 0-432 0,1 0-96 0,4-1 0 15,3 0-128-15,2 0 208 0,2-2-64 0,2 3-16 16,4-4 0-16,-1 1 64 0,3 2 0 0,4 0 0 0,2-2 0 16,2 4-192-16,2 1 160 0,1-1-160 0,1 0 160 15,-1 0-160-15,3 0 128 0,2 1-128 16,1-3 128-16,-1 1 80 0,3-1 16 0,1-1 0 0,1-3 0 15,-1 0 0-15,2 0 0 0,2 1 0 0,-1 1 0 16,0-2 0-16,1-2 0 0,-1 1 0 0,2-2 0 16,-4 1-48-16,1 0-16 0,4 0 0 0,2-2 0 15,3 2-160-15,0 1 0 0,1 1 0 0,0 0 0 16,3 0 0-16,0 0 0 0,0 0 0 0,-2 0 0 16,1 3 0-16,-1 1 0 0,0-2 0 0,0 2 0 0,0-1 0 15,-1-2 0-15,-2 4 0 0,0-2 0 0,0 1 0 16,-6 0 0-16,0 1 0 0,-5-5 0 0,0 0 0 15,-1 0 0-15,1 0 0 0,0-3 0 0,1 3 0 0,2 0 0 16,0 0 0-16,1 0 0 0,1 0 240 0,3-2 16 16,-1-2 0-16,6 2 0 0,0-2 0 0,3 3 0 15,-1-2 0-15,0 3 0 0,-1-2-256 0,0-2 0 16,2 0 0-16,-2 2 0 0,-1-2 0 0,-2 1 0 16,-3 0 0-16,-2 1 0 0,-4 0 0 0,-2 0 0 15,1-2 0-15,-2 2-160 0,3 2 160 0,2-4 0 16,0 1 128-16,3 1-128 0,1 1 0 0,0 1 0 15,1-4 0-15,2 2 0 0,2 2 0 0,1 0 0 16,2 0 0-16,-1 0 0 0,-1-3 0 0,-3 3 0 16,1-1 0-16,-1 1 0 0,-3-3 0 0,0 3 0 0,-1 0 0 15,-4 0 0-15,0-2 0 0,-5 2 0 0,-2 0 0 16,-1 0 0-16,-3 0 0 0,-1 0 0 0,3 0 0 16,2 0 0-16,5 2 0 0,2 1 0 0,2-3 0 0,3 1 0 15,4 2 0-15,3-1 0 0,-2-1 0 0,3 2 0 16,7-3 176-16,0 1-48 0,0 1 0 0,-3 1 0 15,-2-3-128-15,-5 0 0 0,0 0-160 0,-3 1 160 16,1 2 0-16,-4-3 0 0,-3 2 0 0,-3-2 160 16,-4 0-160-16,-3 0 0 0,1 0-160 0,-2-2 160 15,-1 2 0-15,1-4 0 0,3 4 0 0,0-3 160 16,0 1-160-16,2 2 0 0,-1-1 0 0,1-2 0 16,0 2 320-16,3 1 48 0,-1 0 0 0,1 0 0 15,4 0-368-15,-1 0 0 0,-1 1 0 0,-1 2 128 16,0 0-128-16,-2 0 0 0,-3-2 0 0,-1 2 0 0,-4-3 0 15,-3-3 0-15,2 2 0 0,-3 1 0 0,-3-3 0 0,-4 0 0 16,-1 0 0-16,-5 0 0 0,1 0 0 0,-1-1 0 16,0 1 0-16,0 0 0 0,1 0 0 0,0-2 0 15,1 1 0-15,-1 0 0 0,-2 2 0 0,1 0 0 16,0 0 0-16,1 0 0 0,-3 0 0 0,0 0 0 16,-2 2 0-16,0-3-128 0,-4 2-48 0,-2 1 0 15,-3-2 0-15,-3 2-14256 16,-3-3-2848-16</inkml:trace>
  <inkml:trace contextRef="#ctx0" brushRef="#br0" timeOffset="54491.83">31280 8009 6447 0,'1'0'576'0,"-1"-2"-576"0,0 2 0 0,1 0 0 0,1 0 3488 0,-1 0 592 0,0 0 112 0,1 0 32 0,3 0-1360 0,2 0-272 0,-1 0-48 0,2 0-16 0,0 0-976 0,-1-3-192 15,-2 3-32-15,0-1-16 0,-2 1-528 0,-3 0-96 16,-2 0-32-16,-1 1 0 0,-4 2 0 0,-2-1 0 16,-5 2 0-16,-2 0 0 0,-3 1-336 0,-2 0-64 15,-1 3 0-15,-6-2-16 0,-3 3-240 0,-3 1 0 16,-3 0 0-16,-2-1 0 0,-1 0 144 0,-2-1-144 15,-2 0 128-15,-5-1-128 0,1-1 160 0,-3 0-160 16,1 0 192-16,-2 0-192 0,0 2 160 0,-1-2-160 16,0-2 128-16,1 1-128 0,6-2 0 0,0 0 128 15,2 2-128-15,2 0 0 0,3 1 0 0,5-2 0 16,1-1 0-16,4 1 0 0,4-1 0 0,3 0 0 16,3 0 0-16,2 0 0 0,3 0 0 0,2-3 0 0,0 0 0 15,0 0 0-15,4 0 0 0,-2 0 0 0,2-3 0 16,0 2 0-16,2-4 0 0,-1 2 0 0,1-4 0 0,1 4 0 15,0-6 160-15,3 2 0 0,-2-3 0 0,3-3 0 16,1 2 112-16,1 0 32 0,2-4 0 0,0 2 0 16,4-2-176-16,0 1-128 0,2-1 144 0,2-1-144 15,2 0 144-15,3 0-144 0,0-2 128 0,1 1-128 16,-1 1 192-16,0-2-64 0,-1 2 0 0,-3 0 0 16,-1-2-128-16,-2 2 0 0,-2 3-192 0,-2-2 192 15,-1 1 0-15,-2 2 288 0,-1 2-32 0,-1 0 0 16,-1 1-64-16,0 3-32 0,0 0 0 0,-2 2 0 15,2 2-160-15,0 1 0 0,0 1 0 0,-1 1 0 0,1 3 0 16,0 2 0-16,0 2 0 0,-2 1 0 0,1 2 0 0,-2 4 0 16,0-1 0-16,-1 3 0 0,-2 0 0 15,-2 2 0-15,-2 2 0 0,-2 1 0 0,-4 0 0 0,0 1 0 16,-1 0 0-16,-1 2 0 16,0 0 0-16,1-1 0 0,1-1 0 0,1 3 0 0,1-4 0 0,1 3 128 15,1-1-128-15,0 2 128 0,2 3-128 0,1-5 0 16,1 2 0-16,2 0-176 0,1-1 176 0,3-3 0 15,2 1 0-15,4-2 0 0,0-2 0 0,5 0 0 16,0-3 0-16,5 0 0 0,4-1 512 0,3-1 16 16,6-2 16-16,2 0 0 0,6-4-256 0,2-2-48 15,2-1-16-15,0-5 0 0,3-3-224 0,0-3 0 16,0-4 0-16,-2-2-21632 0</inkml:trace>
  <inkml:trace contextRef="#ctx0" brushRef="#br0" timeOffset="56451.61">31982 7690 10127 0,'0'1'896'0,"0"-2"-704"0,1 1-192 0,1-2 0 0,-1 2 3296 0,0 0 624 0,0-1 128 0,2-2 32 0,1-1-1744 0,0 2-352 0,1-2-64 0,2-2 0 0,-2 1-992 0,-2 1-192 16,0 3-32-16,-2-1-16 0,0 2 160 0,-2 2 48 15,0 2 0-15,-2-1 0 0,0 1-16 0,-1 5 0 16,0 0 0-16,0-2 0 0,-1 2-352 0,2 0-64 16,-1 1-16-16,-1 0 0 0,1-1-64 0,-1 1 0 15,1 0-16-15,-1 0 0 0,-2 1-80 0,1-1-16 0,-1 2 0 0,-1 0 0 16,1 1 48-16,0 0 16 15,-2 2 0-15,1 1 0 0,1 0-16 0,0 0-16 0,-1 3 0 16,3 1 0-16,0-2-112 0,2 5 0 0,0-5-16 0,1 1 0 16,0-3-176-16,2 1 0 0,2 4 0 0,-1 1 0 15,1 3 0-15,1 1 0 0,-1 2 0 16,2-3 0-16,0 4 0 0,-1-7 160 0,1 1-160 0,2-2 160 16,-1-1 80-16,1-1 16 0,2-4 0 0,-1-2 0 15,-1 0-256-15,2-1 0 0,1-2 0 0,-2 0 0 16,0 0 0-16,1-2 0 0,0 1 0 0,0 1 0 15,2-3 0-15,0 2 0 0,0-3 128 0,1 0-128 16,0-2 256-16,0 2 0 0,0-3 0 0,0-2 0 16,3 1-256-16,-2-2 0 0,-1 0 0 0,2-3 0 15,0 0 0-15,0-1 0 0,0-2 0 0,0 0 0 0,-2 0 0 0,1-4 0 16,-1 0 0-16,0-5 0 0,0 2 0 16,1-2 0-16,0-4 0 0,-1-1 0 0,0-1 0 15,0-1 0-15,2-1 0 0,-2-2 0 0,0 0 176 0,0 0-176 16,0 2 192-16,0-2-192 0,0 1 288 0,1 0-48 15,-1-1-16-15,1 1 0 0,0 0-224 0,2-1 128 16,0 3-128-16,-2-3 0 0,2 3 0 0,-2 0 128 16,-1 0-128-16,0-1 0 0,-2 1 0 0,0 4 0 15,-3-4 0-15,0 3 0 0,0-1 0 0,-1-2 0 16,1-2 0-16,0-2 0 0,1 4 0 0,-2-4 0 16,1 1 0-16,1-1 0 0,-1-1 0 0,1 7 0 15,-3 2 0-15,0 2 0 0,0 3 0 0,0 0 0 16,-2 4 0-16,-1 2 0 0,1 2 0 0,-2 3 0 15,-2 2 0-15,1 0 0 16,0 4-288-16,-3 0-96 0,2 2-32 0,-3 3 0 16,0 1-768-16,-1-1-160 0,-2 1-16 0,0 3-19312 0</inkml:trace>
  <inkml:trace contextRef="#ctx0" brushRef="#br0" timeOffset="57081.11">33011 7886 29487 0,'0'-3'2624'0,"0"-1"-2112"16,1 2-512-16,2 2 0 0,-1-4 720 0,-1 2 48 0,2-2 0 0,2-2 0 0,0-3 0 0,1-1 16 0,0-2 0 0,-1 2 0 0,0-2-240 0,-3-1-48 0,1 3-16 0,-3-2 0 16,-1 2 176-16,-2 0 48 0,1 0 0 0,-3 2 0 15,-1-5-224-15,-3 6-32 0,-1-2-16 0,-1 3 0 16,-3 2-112-16,0 2-32 0,-4-1 0 0,-2 6 0 15,1-1-32-15,-2 5 0 0,1 0 0 0,-1 3 0 16,1 5-48-16,-1 3-16 0,1 2 0 0,3 1 0 16,0 1-192-16,-1 4 0 0,1-1 128 0,0 3-128 15,-1 1 0-15,2 3 0 0,-1-1 0 0,0 5 0 0,1 1 160 16,0 1-16-16,-1 1 0 0,1-1 0 0,2 2-16 16,-1-7 0-16,1 0 0 0,3-1 0 0,1-7-128 15,1 1 0-15,4-4 0 0,1-1 0 0,0 2 224 16,4-7-32-16,2 0-16 0,2 0 0 0,1-4-176 0,1-2 128 15,4 0-128-15,2 1 128 0,2-6-128 0,0 0-176 16,2-1 48-16,1-2 0 16,-1 0-624-16,0-2-112 0,0 0-32 0</inkml:trace>
  <inkml:trace contextRef="#ctx0" brushRef="#br0" timeOffset="57731.8">33508 7687 29487 0,'1'-7'2624'0,"1"2"-2112"0,-1 2-512 0,0 0 0 0,-1 2 1136 0,0 1 112 0,-1 0 32 0,0-3 0 0,-1 3 416 0,-1-3 96 0,-4-1 0 0,-1 2 16 16,-3 2-1264-16,-3 0-256 0,-2 0-48 0,-3 2-16 0,-2-1 32 0,0 5 16 15,-2-2 0-15,-3 5 0 16,1 1-48-16,-1 2-16 0,1 0 0 0,2 1 0 0,-1-1 32 0,2 4 0 16,1-2 0-16,1 1 0 0,4 1-48 0,2-4 0 15,0 1 0-15,2-2 0 0,2 0-64 0,2-1-128 16,5 0 176-16,0-2-176 0,3 0 128 0,3 0-128 15,0 0 0-15,3-2 0 0,2 3 0 0,0-3 0 16,1 0 0-16,0 0 0 0,-2 0 0 0,2 2 0 16,0-2 0-16,0-2 0 0,0 2-208 0,2-1 48 15,-1 2 16-15,2-1 0 0,2 1 144 16,0-1 0-16,-1 0-144 0,1 4 144 0,-1-2 0 0,0 2 0 16,-1 0 0-16,-1-1 0 0,-1 1 0 0,-1 2 0 15,-2 1 0-15,1 0 0 0,-2-1 0 0,-2 2 0 16,1 1 0-16,-3-1 0 0,0 0 0 0,0 2 0 0,-1-1 0 15,-1 1 0-15,0 0 0 0,-3 3 0 16,2 1 0-16,-1-2 0 0,-1 1 0 0,-2-3 0 0,0 1 0 0,-2 1 0 16,0-2 0-16,-2 0 0 0,-1 0 0 0,0-1 0 15,0-2-240-15,-2 0 80 0,0 3 16 16,-1-1 0-16,2-2 144 0,-3-1-208 0,1 1 80 0,-1-1 128 16,2 2 0-16,1-6 0 0,0 5 0 0,1-3 0 15,-1 0 0-15,-2-4 0 0,2 0 0 16,-1-2 0-16,-2-2 0 0,-1 2 0 0,-1-4 0 0,1 0 0 15,-1-4 0-15,-1-1 0 0,0-1 0 0,1-1 0 16,0-3 0-16,1-3 0 0,0-1 0 0,2 0 128 16,2-2 48-16,1 0 0 0,2-2 0 0,2 1 0 15,1 1-560-15,2 1-96 16,2-1-32-16</inkml:trace>
  <inkml:trace contextRef="#ctx0" brushRef="#br0" timeOffset="74345.78">4042 10731 48831 0,'-10'-12'4352'0,"4"-1"-3488"0,3 3-688 0,4 4-176 0,1 2-928 0,1-2-224 0,-3-12-32 0,0-9-16 15,1-8 80-15,3-5 16 0,-1 1 0 0,4 3 0 16,1 4-1264-16,1 3-240 0,1 5-48 0,-2 5-16 16,1 1-1104-16,-2 4-208 0,1 5-48 0,-3 3-16 0,1 2 6992 0,0 2 1408 0,0 1 288 0,3 2 48 15,0 1-1984-15,3 1-400 0,3 3-64 0,3 0-32 16,6-1-1392-16,6 1-288 0,4 1-48 0,11-3-16 15,10 3-192-15,10-4-32 0,5 1-16 0,8-1 0 16,7-6-224-16,7-1 0 0,6 1-144 0,4-2 144 16,8 3 0-16,0 0 0 0,-6-2 0 0,3 2 0 15,6 4 0-15,4 0 0 0,2-4-128 0,4 6 128 16,1 2 0-16,3-2 0 0,2 0 0 0,3 1 0 0,4 1 272 0,0-3 0 16,-4-6 0-16,9 0 0 15,11 3 176-15,7-6 48 0,0 0 0 0,8-4 0 0,2 0-32 0,6 0 0 16,0 2 0-16,1-2 0 0,0 0-224 0,-7-3-48 15,-5 3-16-15,-4 2 0 0,-1 2-176 0,-4-4 0 16,-7 0 0-16,-7-1 0 0,-6 1 0 0,-14 0 0 16,-11 4 0-16,-13-4 0 15,-9-2-576-15,-14 3-80 0</inkml:trace>
  <inkml:trace contextRef="#ctx0" brushRef="#br0" timeOffset="80327.53">21884 10529 38703 0,'-81'-6'3440'0,"9"3"-2752"0,21 3-560 0,18 0-128 15,0 0 256-15,-33-4 32 0,-55-1 0 0,-52-3 0 0,-24 0-288 0,13 0 0 0,36 0-208 0,30 2 80 32,27-3-288-32,19 1-48 0,15 5-16 0,13-3 0 0,8 1 304 0,7 1 176 0,8-2-192 0,5 0 192 15,7 2 512-15,7-2 192 0,7 2 64 0,9-2 0 16,9 0-352-16,12-1-64 0,14-1-16 0,15 0 0 15,16 2-208-15,17 0-128 0,19 0 160 0,19-3-160 16,15 2 192-16,13-6-64 0,14 1-128 0,8 2 192 16,10 0 32-16,7 2 0 0,10 0 0 0,3-1 0 15,4 2-64-15,6 1-16 0,10 1 0 0,-1 1 0 16,-3 4-144-16,4-2-144 0,5 2 144 0,-4 2-208 0,-7 1 208 0,-4 3 0 16,-2-1 0-16,2 3 0 0,2 2 0 15,4 0 0-15,0 1 144 0,-1 2-144 0,-1-2 192 16,-4 0-48-16,-1-1-16 0,-11 0 0 0,-13-4-128 0,-7-4 0 15,-5 2 0-15,-16-4 128 0,-17 3-400 0,-5-3-96 16,-9-3-16-16,-12 1 0 0,-13-2 160 0,-12 0 32 16,-14-2 0-16,-11 0 0 0,-8 2 320 0,-12-2 64 15,-8 0 0-15,-7-3 16 0,-6 2 80 0,-8 1 16 16,-5-3 0-16,-8 1 0 0,-6 2-80 0,-7 0-16 16,-4 0 0-16,-5 0 0 0,-5 0-80 0,-7-3-128 15,-7 2 176-15,-9-2-176 0,-10-1 0 0,-12 0 0 16,-5 0 0-16,-16 2 0 0,-11-5 0 0,-17 3-144 15,-11-2 144-15,-10-2-128 0,-4 6-64 0,-11-2 0 16,-9-3 0-16,-11 3 0 0,-4-1 0 0,-7 1 0 0,-3 1 0 16,-4-1 0-16,1 0 192 0,-1 1 0 0,-1 0 0 15,-1 2 0-15,5 3 0 0,5-1 0 0,7 4 0 0,4 1-128 16,1 0 128-16,8 0 224 0,7 0-48 0,-2 1-16 16,-4 2-32-16,4-1 0 0,14 2 0 0,-3-1 0 15,-5 0-128-15,3 1 0 0,3-2 0 0,5-2 0 16,6 2 0-16,3-2 0 0,8 2 0 0,3-2 0 15,4 0 0-15,9 3 0 0,6-3 0 0,7 1 0 16,9-1 0-16,9-1 0 0,9 1-160 0,8-5-12768 16,11-3-2544-16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0T15:03:00.0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9735 6454 2751 0,'-1'-3'256'0,"1"3"-256"0,1 0 0 0,2 0 0 0</inkml:trace>
  <inkml:trace contextRef="#ctx0" brushRef="#br0" timeOffset="1646.38">9562 6596 10127 0,'-22'-1'896'0,"6"-1"-704"15,7 2-192-15,6-2 0 0,1 1-208 0,-1 1-80 16,-9-3-16-16,-5-1 0 0,-5-2 32 0,-2 0 0 16,1 1 0-16,2 0 0 0,4 3 1104 0,-1 2 240 15,1-3 32-15,0 3 16 0,-1 3 1264 0,-1-1 256 16,-2 2 48-16,0-2 16 0,-2 3-272 0,2 0-64 16,1-1-16-16,3-2 0 0,4 2-544 0,1-4-96 0,6 3-32 0,5-3 0 15,3-3-464-15,10 3-112 0,5-4-16 0,9 0 0 16,8 0-576-16,7-2-112 15,5-1-16-15,10 1-16 0,7 0-368 0,4 0 128 0,2 0-128 0,0 1 0 16,-1-1 0-16,-4 3 0 0,-7-1 0 0,0 2 0 16,-1 2 0-16,2 0 0 0,4 4 0 0,-4-2 0 15,-4 1 128-15,1-3-128 0,5 1 160 0,7-1-160 16,5 0 272-16,4 0-32 0,8 0-16 0,4-4 0 16,-5 0 80-16,10-1 16 0,7-1 0 0,4 1 0 15,0 0-176-15,0-1-16 0,-8 0-128 0,4 1 192 16,-1 5-192-16,-2-2 0 0,-7-2 0 0,-5 1 0 15,-7 0 0-15,-1 0 0 0,-3 6 0 0,-2-2 0 16,-4 1 0-16,-2-2 0 0,0 0 0 0,-3 0 0 16,-2 3 0-16,2 1 0 0,3-1 0 0,5 1 0 0,4-2 0 15,1 1 0-15,-3-3 0 0,5 4 0 0,5-2 0 16,2-2 128-16,3 1-128 0,1 2 0 0,-2-3 0 0,1 2 0 16,3 2 128-16,-6-1-128 0,-5-2 240 0,-3-1 0 15,-7 2 0-15,0-2 0 0,-2 4-240 0,-4-2 0 16,-2 2 0-16,-5-1 0 0,-8-3 0 0,2 0 0 15,2-3 0-15,1 1 0 0,5 0 0 0,0 2 0 16,4-2 0-16,1 2 0 0,4-3 368 0,4 2-32 16,7-2 0-16,1 1 0 0,5 2-208 0,1 2-128 15,3-1 128-15,0 1-128 0,-5-2 0 0,4 4 0 16,4 0 0-16,-8 1 0 0,-10-2 0 0,-4 0 0 16,2-2 0-16,-3 1 0 0,-4-2 0 0,-1 2 0 15,-1-1 0-15,-1-1 0 0,-3-1 0 0,3-1 0 16,1-1 0-16,1-2 0 0,2 1 480 0,2 0 32 0,4-1 0 0,2 1 0 15,2-1-320-15,4 1-48 0,2 0-16 0,3 4 0 16,1 1-128-16,-1 2 0 0,0-3 0 16,-5 2 0-16,-6 0 0 0,2 0 0 0,1 4 0 0,-4-2 0 15,-5-2 0-15,-3 2 0 0,-7-4 0 0,-3 3 0 16,0-3 0-16,-1 0 0 0,-2 0 0 0,-2 0 0 16,-3 0 0-16,-3 0 0 0,1-3 0 0,-1 1 0 15,-1-2 0-15,2 0 0 0,0 1 0 0,3 0 0 16,2 1-192-16,2-2 192 0,0 1-192 0,1 2 192 15,1-4-1136-15,-4 1-96 0,0 1-32 16,-4-1-19136-16</inkml:trace>
  <inkml:trace contextRef="#ctx0" brushRef="#br0" timeOffset="25476.79">1342 9226 43311 0,'-8'-2'3840'0,"3"-1"-3072"0,4 2-608 0,1-2-160 15,1 3-2368-15,-1-3-512 0,0-2-112 0,-2-3-16 16,1-2 816-16,1-2 144 0,2 0 48 0,2-1 0 0,2 3 1696 0,3 1 304 0,2 0 144 0,4-1-16 15,1 4 1408-15,1 0 256 0,4-1 64 0,0 1 16 16,-1 4-192-16,2-2-32 0,4 3-16 0,2-4 0 16,2 1-752-16,-1 1-160 0,0-2-16 0,1-3-16 15,0 2-224-15,3-4-32 0,4-2-16 0,4-3 0 16,2-1-128-16,5 0-32 0,4 0 0 0,3 0 0 0,2 1-256 16,2 1 0-16,0-2 128 0,2 1-128 0,1 5 0 15,1 0 0-15,4 4 128 0,-1 3-128 0,2 0 0 0,-2-1 0 16,-2 2 0-16,-1-1-144 0,0 2 144 0,4 1 0 15,2 0 0-15,3 0 0 0,2-2 0 0,4-5 0 16,-1 0 0-16,8-2 0 0,5 3 368 0,4-2 48 16,0-4 16-16,4 0 0 0,1 0-240 0,2-1-32 15,5 3-16-15,-1 1 0 0,-3 0-144 0,8 3 0 16,3 2 0-16,-2 4 0 0,-3 0 0 0,-2 4 0 16,2-2 0-16,3-1 0 0,1 2 0 0,1-1 0 15,-5 0 0-15,3 0 0 0,6-2 0 0,-3 0 0 16,-4 3 0-16,0-3 0 0,0 0 0 0,-1 3 0 15,-3 0 0-15,2 0 0 0,6-1 0 0,-4-2 0 0,-5 0 0 0,2-2 0 16,5-1 480-16,2 0 64 0,-1 0 16 16,4 0 0-16,-4-1-256 0,4-2-48 0,0-2-16 0,3 1 0 15,-8 6-240-15,1-1 0 0,1-1 0 0,-3 2 0 16,-2 1 0-16,-3 4 0 0,1-1 0 0,-5 6 0 16,-8 1 0-16,-2 0 0 0,-2 2 0 0,-2-2 0 15,-3 1 0-15,-5-1 0 0,-3 0 0 0,-1-4 0 16,-2-2 0-16,0-2 0 0,0-2 0 0,2 2 0 15,-4-2 0-15,-1-2 144 0,-4-1-16 0,-2-4 0 16,1 1 80-16,-2 0 16 0,2 4 0 0,-3 2 0 16,1-3-224-16,-3 3 0 0,-5-1 0 0,-7 1 0 15,-7-3 0-15,-6 3 0 0,-4 0 0 0,-8 3 0 16,-2-3-208-16,-6 1 64 0,-4 2 16 0,-5-1 0 16,0 2-624-16,-5 2-112 0,-1-2-32 0,-6 1-19888 15</inkml:trace>
  <inkml:trace contextRef="#ctx0" brushRef="#br0" timeOffset="29765.36">11138 7997 23951 0,'-5'0'2128'0,"1"0"-1696"0,1-3-432 0,1 3 0 0,2-1 2064 0,1 1 336 0,2-2 64 0,-1-1 16 0,3-3-1024 0,3-1-208 0,3-3-32 0,0-3-16 16,1-1-688-16,1 0-128 0,-1-1-16 0,-2 1-16 15,2 0-352-15,-3 0 128 0,-2 3-128 0,-1 1 0 16,-1 0 0-16,-2 0 0 0,-1 0 0 0,1-2 0 15,-2 0 528-15,0-4 48 0,1-1 0 0,0-1 0 16,0-1-192-16,3-3-16 0,2-4-16 0,0-2 0 16,2-3 16-16,3-4 0 0,3-9 0 0,1-3 0 15,1-2-144-15,1 2-32 0,-4-3 0 0,1 2 0 0,-1 1-192 16,-3 0 144-16,-1 2-144 0,-1 2 128 0,-1 1 0 0,-2 3-128 16,-2 5 192-16,-1 3-64 0,-2 5-128 0,-2 7 160 15,-2 1-160-15,-2 4 160 0,0 3 32 0,-1 4 0 16,1-3 0-16,0 1 0 0,0 3-192 0,1-2 192 15,2 0-192-15,1-2 192 0,1-2-192 0,0-1 0 16,0 0 0-16,1-2 128 0,-1 1-128 0,0 2 0 16,0 2 0-16,-1-1-176 0,-1 3 176 0,0 3 0 15,-2 4 0-15,-2-1 0 0,-3 4 0 0,-3 4 0 16,-1 2 0-16,-5 7 0 0,-2 1 0 0,-3 2 256 16,-1 2-64-16,1 1-16 0,2-4-176 0,2 1 0 15,5-5-160-15,0 2 160 0,3-4 0 0,2 0 0 0,2-1 128 16,2-2-128-16,1 0 0 0,-1-2 0 0,3 1 0 15,-2-1-144-15,3 0 144 0,-2-2 0 0,1 2 0 0,-2 0 0 16,0 2 0-16,1 0 0 0,-2 1 160 0,-2 1-160 16,1 2 0-16,0-4 0 0,0 1 0 0,1-2 0 15,0-1 0-15,3-3 0 0,0 0 0 0,4-3 0 16,3-3 0-16,2-1 0 0,4-3 0 0,5-5 0 16,3 0 0-16,4-7 0 0,3-1 0 0,3-2 0 15,0-3 0-15,3 1 0 0,3-2 0 0,-2 0 0 16,1-2 0-16,-2 4 0 0,-2 0 0 0,-4 2 0 15,-2 0 0-15,-3 1 0 0,-2 1 0 0,-4 4 0 16,-2 1 0-16,-3 3 0 0,-2 2 0 0,-2 2 0 16,-1 3 240-16,-1 4-48 0,-4-1-16 0,0 4 0 15,-2 2 80-15,-1 0 0 0,0 4 16 0,-1 2 0 0,1 2-272 16,0 5 0-16,2-1 0 0,1 3 0 0,2 0 0 16,3-1 0-16,3 1 0 0,2-3 0 0,1 0 0 0,1-3 0 15,2-1 0-15,-1 0 0 0,2 1 0 0,0-3 0 16,1 2 0-16,0-1 0 15,-1 4-464-15,1 3-112 0,0 1 0 0,2 3-16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5:10:28.81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12764 10207 4607 0,'-3'0'400'0,"3"0"-400"16</inkml:trace>
  <inkml:trace contextRef="#ctx0" brushRef="#br0" timeOffset="157.26">12945 10156 6447 0,'9'-6'272'0,"-4"2"80"0,0 2-352 0,-1-2 0 0,-2 4 0 0</inkml:trace>
  <inkml:trace contextRef="#ctx0" brushRef="#br0" timeOffset="510.29">13028 10111 2751 0,'0'-6'128'0,"0"1"16"0,-1 2-144 0,1 1 0 0,0 0 0 0,0-1 0 0,0 2 1024 0,1-1 160 16,-1-4 32-16,2-1 16 0,0 1 80 0,0-1 16 15,1 2 0-15,-1 1 0 16,0 0 160-16,-1-1 48 0,0 2 0 0,0-1 0 0,-1 0-384 0,-1 2-64 16,0-1 0-16,-2 2-16 0,0 1-112 0,-1-2-32 15,-1 2 0-15,-1 0 0 0,-3 0 0 0,-1 0 0 16,-1 2 0-16,-1-1 0 0,-1 4-96 0,1-1 0 15,-1 0-16-15,-4 2 0 0,1 3 16 0,0-3 16 16,-1 4 0-16,-2 0 0 0,-3 2-80 0,-3 4 0 16,-2 3-16-1,-5 0 0-15,-1 6-176 0,-8 0-16 0,-2 3-16 0,-4 2 0 0,1-3-160 16,-5 2-48-16,-6-1 0 0,-3 7 0 0,-5 1 48 0,-1 1 16 0,1-3 0 0,-3 6 0 16,-2 1 0-16,-4-1 0 0,-1 1 0 0,1-2 0 15,1 1-16-15,2-3-16 0,0-1 0 16,3-1 0-16,1-3 0 0,7-1 0 0,4-3 0 0,-3 3 0 15,-2 8-368-15,-1-3 0 0,2 3 0 0,0-1 0 16,1 3 0-16,2 0 0 0,-1 1 0 16,2 1 0-16,3-1 0 0,1 3 0 0,3-1 0 15,2-3 0-15,5-4 0 0,0-4 0 0,0 4 0 0,1-5 0 16,4 0 0-16,5-7 0 0,3-3 0 0,8-6 0 16,4-7-160-16,9-8 0 0,6-5 0 0,13-21-19824 15</inkml:trace>
  <inkml:trace contextRef="#ctx0" brushRef="#br0" timeOffset="5336.72">26799 7891 12895 0,'6'-10'1152'0,"-1"2"-928"0,0 2-224 16,-3 1 0-16,1 4 160 0,0-5-16 0,5-4 0 0,3-5 0 15,2-4 1328-15,1 0 256 0,-3 0 48 0,-2 5 16 16,-3 2 416-16,-4 2 96 0,1 4 0 0,-2 0 16 16,0 1-144-16,1 0-48 0,0 0 0 0,1-1 0 15,2 2-1008-15,-1-2-208 0,3 2-32 0,-1-2-16 16,0 2-560-16,0-1-112 0,2 2-32 0,-2-1 0 16,1-1 176-16,1 0 48 0,-1 0 0 0,0-1 0 0,3 0-192 0,0-2-48 15,0 2 0-15,0-4 0 0,-1 4 0 0,-1-4 0 16,1 4 0-16,-4 4 0 0,-1-2-16 15,-3 1-128-15,-1 3 192 0,-4 0-64 16,-2 3 64-16,-3 1 16 0,-2 2 0 0,-4 4 0 0,-3 2 64 16,-3 4 16-16,-4 6 0 0,-3 3 0 0,-2 6 16 15,-2 2 0-15,0 7 0 0,-3-2 0 0,0 4-32 0,1 2 0 16,2-4 0-16,1-1 0 0,1 2 48 0,-2 3 0 16,-1 1 0-16,-2 3 0 0,0-1-16 0,-2-3 0 15,1 1 0-15,-1-2 0 0,1-5-80 0,-1 3-16 16,-1 0 0-16,2-5 0 0,1-1-16 0,3-2 0 15,3-1 0-15,1-1 0 0,4-3-192 0,1-2 0 16,6-1 0-16,2-5 0 16,4-2-912-16,4-4-80 0,3-3-16 0,4-3-20112 15</inkml:trace>
  <inkml:trace contextRef="#ctx0" brushRef="#br0" timeOffset="6588.46">11159 8351 23951 0,'0'-5'2128'0,"0"1"-1696"15,1 0-432-15,0 2 0 0,2 2 1024 0,-2-4 112 16,3 0 16-16,0-2 16 0,4-3-832 0,1 0-160 16,-2 2-48-16,-1 1 0 15,0 3-128-15,-2-2 0 0,0 3 0 0,-2-1 0 0,-1 0 0 16,1 1 0-16,-2 0 0 0,-3 2 0 0,0 0 192 0,-2-2 176 15,0 2 16-15,-3 0 16 0,1 0 800 0,-2 0 144 16,-1 2 48-16,-2 0 0 0,0 1-368 0,-5 2-64 16,1 2 0-16,0 0-16 0,0 2-272 0,-1 0-48 15,1 4-16-15,-3 3 0 0,2 0-224 16,-2 5-64-16,2-1 0 0,-1 6 0 0,-1 7-128 0,0 5-16 16,1 3-16-16,-2 0 0 0,0 5-160 0,1 3 0 0,-2 2 0 15,-3 0 0-15,-2-1 0 0,-1 4 0 0,-4 0 128 0,-1-1-128 16,-2-2 0-16,-3 0 0 0,-2-1 0 15,0 1 0-15,1-4 0 0,2-6 0 16,5-7 0-16,7-5 0 0,4-3 0 0,4-8 0 0,5-2 0 16,3-3 0-16,4-7 0 0,6-6 0 0,3-2 0 0,3-7-12608 15,3-5-2416-15</inkml:trace>
  <inkml:trace contextRef="#ctx0" brushRef="#br0" timeOffset="7265.21">11076 8171 11055 0,'-6'-3'976'16,"1"-4"-784"-16,2 4-192 0,2-2 0 0,1 3 2816 0,1 0 512 0,2 0 96 0,0-2 32 0,5 0-2576 0,-1-2-512 16,4 0-112-16,-1 2 0 0,0 2-256 0,-2 2-160 15,-4 0 32-15,0 3 0 0,-3 2 736 0,-3 0 160 0,-2 4 16 16,-2-3 16-16,-3 3 1264 0,0-3 256 16,0 1 48-16,-2 2 16 0,0-3-656 0,-2 0-144 15,1 2-32-15,2-2 0 0,1-4-912 0,1 5-192 16,-1-4-48-16,3-2 0 0,1 2-256 0,2-1-144 0,2-2 160 0,2 2-160 15,2-2 0-15,2 0 0 0,2 0 0 0,-1 2 0 16,2-2 0-16,-2 3 128 0,0 3-128 0,-1-2 0 16,0-1 0-16,-2 3 0 0,-1 1 0 0,-2 1 0 15,0-2 0-15,0-1 0 0,-2 2 0 0,0-2 0 16,0-2 0-16,-1 0 144 0,1 0-144 0,1-3 128 16,1 3 192-16,0-3 48 0,0 0 0 0,2 0 0 15,2 0-176-15,1 1-48 0,1-1 0 0,3 3 0 16,-1-2-144-16,3 4 0 0,1-4 0 0,0 4 0 15,3 2 0-15,0 2 0 0,-1 1 128 0,0 0-128 16,0 8 0-16,-2-3 0 0,-1 1 0 0,-2 2 0 0,-2 3 0 16,1 1 0-16,-3 3 0 0,-3 1 0 0,-1-2 0 0,-1 5 0 15,-1 3 0-15,-1 3 0 0,-1-1 256 16,2-3 0-16,1 2 16 0,1-2 0 0,2 0-144 16,2-2-128-16,1-1 192 0,1-4-192 0,2 0 144 0,2 2-144 15,-1 3 0-15,0-4 144 0,1-1 0 0,1 5 0 16,3 5 0-16,1 1 0 0,3 3-144 0,-2 1 0 15,0-5 0-15,-1-2 0 0,0 2 0 0,-2-6 0 16,-2 1 0-16,0-6 0 0,-3 2 0 0,-2-5 0 16,-1 1 0-16,-2-5 0 0,0-1 0 0,-1-2 0 15,-2 0-160-15,-2-6 160 0,0-1 0 0,-3-3-144 16,2-3 144-16,-3-4 0 16,0-2-544-16,0-4-32 0,-2-5 0 0,0-1-19520 0</inkml:trace>
  <inkml:trace contextRef="#ctx0" brushRef="#br0" timeOffset="7553.26">10474 9015 39615 0,'-7'3'1760'0,"4"-3"352"0,0 0-1680 0,3 0-432 0,3 0 0 0,3-2 0 0,3 1 480 0,5-2 16 16,12-3 0-16,11-4 0 0,13-5-272 0,7-2-48 0,6-4-16 0,1 1 0 15,0 2 48-15,1 1 16 0,-1 1 0 0,-3 0 0 0,-3 5-224 16,-4 0 0-16,-3-1 0 0,-4 3 0 0,-1 2 0 0,-3-2 0 15,-1 3 0-15,-1 2 0 0,0 2-256 0,-2 2-32 16</inkml:trace>
  <inkml:trace contextRef="#ctx0" brushRef="#br1" timeOffset="43173.38">9336 12628 43311 0,'-4'-6'3840'0,"2"-3"-3072"0,1 5-608 0,1 2-160 0,1 1 224 15,-1-4 16-15,0-3 0 0,-3-4 0 16,1-4-752-16,-1 1-128 0,-3 1-48 0,-1 5 0 16,-3 2-304-16,-4 7-64 0,-2 0-16 0,-6 7 0 15,-7 6-80-15,-6 6-32 0,-6 5 0 0,-5 5 0 0,-3 3 1184 0,-5 3 432 16,0-1-16-16,2-2 0 0,6 1 672 0,4-3 128 15,6-1 16-15,6-4 16 0,6-3-416 0,4-2-64 0,4-2-32 16,4-2 0-16,4-1-336 0,7-1-64 0,4-4-16 16,4 0 0-16,4-2-320 0,8-2-240 15,5 2 48-15,7 0 0 16,3 1-272-16,3-3-48 0,4 8-16 0,2-4 0 0,4 2 144 0,-4 3 48 0,-6-5 0 0,4 4 0 16,5 3 336-16,0 3 0 0,1-1 0 15,-2 2 0-15,1 2 0 0,-4-4 0 0,-1 2 0 16,-5 2 0-16,-3-1 0 0,-6 0 0 0,-2 3 0 15,-5-3 192-15,-3 2-192 0,-6 0 0 0,-2-4 0 0,-5 1 0 16,-3-1 0-16,-4-3 0 0,-3 3 192 0,-5-4-64 16,-5 0 128-16,-4-1 32 0,-4 1 0 0,-5-2 0 15,-4 1-80-15,-6 1-16 0,5-4 0 0,-6 2 0 16,-4 1 0-16,-6 1 0 0,-3 0 0 0,-3 0 0 16,3 5-192-16,0-5 0 0,-3 0 128 0,3 0-128 0,5-4 0 0,4 1 0 15,5-1 128-15,6-2-128 16,6 0-304-16,4-4-96 0,5-3-32 15,5-2-11984-15,6-1-2416 0</inkml:trace>
  <inkml:trace contextRef="#ctx0" brushRef="#br1" timeOffset="43671.65">10601 12642 23039 0,'-7'8'2048'0,"-2"-4"-1648"0,-1 0-400 0,1 1 0 0,3-2 2208 0,0 1 352 0,-4 2 80 0,-6 7 16 0,-10 5-1776 0,-6 11-368 16,-5 3-64-16,2 2 0 0,4 5-64 0,4 1-16 16,4 7 0-16,3 0 0 0,4 4 736 0,3 1 160 15,2 4 16-15,3 1 16 0,0-3-640 0,1-1-128 16,-2-2-16-16,-1-4-16 0,1-3-272 16,-3 1-48-16,0-3-16 0,-1-1 0 0,0 0-160 15,-2-1 0-15,0 5 0 16,2-8 0-16,0 1 0 0,3-8 0 0,0-3 0 0,4-5 0 15,4-2-160-15,2-5-112 0,3-3-32 0,4-8-12112 0,2-1-2432 0</inkml:trace>
  <inkml:trace contextRef="#ctx0" brushRef="#br1" timeOffset="43970.71">10668 12675 43311 0,'-11'4'1920'0,"2"-3"384"0,2 1-1840 0,0 1-464 0,5 1 0 0,-1-2 0 0,1 2 0 16,-2-1-128-16,-2 6-16 0,-1 3 0 16,2 5-240-16,2-1-32 0,4 2-16 15,3 2 0-15,4 1 432 0,1 5-128 0,1 5 128 0,1 5 0 0,3 7 0 16,0 8 256-16,-1 6-48 0,1-1 0 0,-3 3 384 0,-2-4 80 15,1-3 16-15,-3-5 0 16,0-6-176-16,0 0-48 0,-1-3 0 0,-1-1 0 16,2 2-464-16,1-7 0 0,-2 2 0 15,1-3 0-15,-1-1 0 0,1-3-192 0,0-5 16 0,-1-6-13344 16,2-2-2672-16</inkml:trace>
  <inkml:trace contextRef="#ctx0" brushRef="#br1" timeOffset="44203.15">10260 13475 41471 0,'-8'10'1840'0,"3"-6"368"0,3-1-1760 0,3 2-448 0,3-3 0 0,2 0 0 15,3-2 0-15,4 2-320 16,11-2 48-16,9 2 16 15,12-2-432-15,5-2-80 0,2 0 0 0,0-4-16 0,0-2 784 0,-4 2 0 0,-6-2 0 0,-3 1 0 16,-5-3-128-16,-4 4-32 0,-5 0 0 0,-4 0-16528 16</inkml:trace>
  <inkml:trace contextRef="#ctx0" brushRef="#br1" timeOffset="45381.52">11893 12930 43311 0,'-9'15'3840'0,"3"-2"-3072"0,3-2-608 15,3-1-160-15,0-4-160 0,-2 8-64 0,-1 13-16 0,-5 14 0 16,1 15 240-16,1 5 0 0,2 0 0 0,1-8 0 16,5-6 0-16,1-5 0 0,2-1 0 0,0-3 0 15,0-3 0-15,-1-3 0 0,0 2 0 0,-4-5 0 16,0-2 0-16,-3-7 0 0,-1-1-128 16,2-7 128-16,-2-2-656 0,-1-4-96 0,-1-5-16 0,-5-2-17280 15</inkml:trace>
  <inkml:trace contextRef="#ctx0" brushRef="#br1" timeOffset="45979.47">11612 12670 43311 0,'0'-1'3840'0,"0"-2"-3072"15,0 3-608-15,3 0-160 0,1-2 256 16,2-2 0-16,6 0 16 0,9-4 0 15,11-2-608-15,9 0-128 0,9-1-32 0,3 3 0 16,2-1 48-16,4 2 16 0,-3 4 0 0,-1 3 0 16,-6 5-32-16,-5 3-16 0,-4 5 0 0,-6 3 0 0,-3 0 480 0,-5 5 0 15,0-1-128-15,-4-1 128 0,-2 4 0 16,-4 0 192-16,0-3-48 0,-4 0 0 0,-3-2 64 16,-2 1 16-16,-2-1 0 0,-4 1 0 0,1-3 128 0,-4-2 32 15,-1 0 0-15,-3-1 0 0,-2-3-208 0,-2 2-48 0,-2-5 0 0,-3 3 0 16,-2-1-128-16,-4-3 0 0,-3 2 0 0,-2-2-176 15,-2 0-16-15,-2 3-16 0,0-3 0 0,1 1 0 32,3 2-320-32,1 0-64 0,2 0-16 0,2 4 0 0,1-2 352 15,2 0 80-15,4-1 16 0,2 0 0 0,4 2 448 16,2-3 96-16,3 1 0 0,2-4 16 0,2 0-208 0,2-1-32 0,2 0-16 16,2-1 0-16,3-2-144 0,0-1 0 0,1 2 0 0,1-1-176 15,1-2-144-15,-1 4-16 0,-1-1-16 0,2-2 0 0,-1 5 352 16,3 0-176-16,0 0 176 0,1 4-128 15,0-1 128-15,2 3 192 0,6 2-32 0,-1-2-16 0,3 1 240 0,-1-1 64 16,0-2 0-16,-3-3 0 0,-1 4-256 16,-2-3-64-16,-3 0 0 0,-4 5 0 0,-2-1-128 15,-4 2 0-15,-3 1 0 0,-3 2 0 0,-3 4 0 0,-4 1-176 16,-3 0 48-16,-4 3 0 0,-2 1 0 0,-1-4 0 16,-3 3 0-16,0-5 0 0,3-2 320 15,-3-1 80-15,-2-1 16 0,1-2 0 0,0 0 80 16,1-2 16-16,0-3 0 0,-1-3 0 0,-1-1-208 15,-2 0-48-15,0-1 0 0,-5-2 0 0,0 0-128 0,-4-2 0 16,-1-2 0-16,0 2 0 0,5 2-208 0,-7-2-32 16,-4-2 0-16,-1 0 0 15,2 2-416-15,2-3-96 16,2 6-16-16,6-3-17328 0</inkml:trace>
  <inkml:trace contextRef="#ctx0" brushRef="#br1" timeOffset="46838.25">15008 12698 30399 0,'-10'4'2704'16,"1"-3"-2160"-16,2-1-544 0,2-1 0 0,3 0 1696 0,0 1 224 0,0-4 64 0,-2 2 0 0,-3-2-1488 0,-2-5-304 0,-1 1-48 0,-1-2-16 0,-1 2-1536 0,-1 2-304 0,-1 3-64 0,-5 1-16 15,-3 4 976-15,-4 1 192 0,-4 5 48 0,-3 3 0 0,-3 0 576 0,-2 4 0 16,-1 1 0-16,1 2 192 16,1-2 896-16,1 1 192 0,4-3 48 0,2 0 0 0,4-2-192 0,5-2-48 15,1 3 0-15,5-5 0 0,6 6-528 16,1-6-112-16,6 2-32 0,4-3 0 0,3 2-224 16,5 0-64-16,5 1 0 0,3-3 0 0,3 2-128 0,4 1-176 15,4 2 48-15,1-2 0 0,0 3 128 0,-3-1 0 16,-1-2-144-16,0 5 144 0,3-2 0 0,-1 6 0 15,-3-1 0-15,-3 1 0 0,-2 1 0 0,-2 0 0 16,-1 1 0-16,-3-2 0 0,0 2 0 16,-3-3 0-16,-1 0 0 0,-1 1 0 0,-3-1 192 0,-1 1-64 15,-1-3 0-15,-1 0 0 0,0-2 112 0,-1 0 16 16,-2 3 0-16,1-5 0 0,-2 4-256 0,0-2 0 16,-2 3 0-16,-1-1 0 0,-1 0 0 0,-3 3 144 15,0-2-144-15,-4 1 128 0,0 3-128 0,-3-3 0 0,-2 3 0 16,-3-3 0-16,-1 2 0 0,-1-4 192 0,-2 0-64 15,0-1 0-15,-2-3 48 0,-3 1 0 0,1-6 0 16,-2-1 0-16,-1 1-176 0,-1-5 160 16,1-4-160-16,-2-2 160 0,-2-2-400 0,3-7-80 0,2 3 0 0,2-8-12224 15,-1-1-2432-15</inkml:trace>
  <inkml:trace contextRef="#ctx0" brushRef="#br1" timeOffset="47369.84">16157 12650 24879 0,'6'6'2208'0,"-2"-4"-1760"0,-2 0-448 0,-1-2 0 16,-1 0 3920-16,0 0 704 0,0 0 144 0,-1 3 32 0,1-3-3504 0,-1 3-688 0,-2 5-144 0,-2 3-16 15,1 1-752-15,-4 2-144 0,-1 6-16 0,-3 1-16 16,0 3 160-16,-4 5 16 0,-3 5 16 0,-3 5 0 15,-2 2 288-15,-3 3 0 0,-6 10 176 0,-3 6-176 16,-4 3 320-16,-3 4-32 0,-3-3-16 0,3-1 0 16,1-4-144-16,4-8-128 0,3-4 192 0,2-6-192 15,3-2 0-15,4-5 0 0,3-2 0 0,4-7 0 0,5-5 0 0,6-6 0 16,4-6 0-16,4-6-18944 16</inkml:trace>
  <inkml:trace contextRef="#ctx0" brushRef="#br1" timeOffset="47636.24">16207 12625 43311 0,'-8'17'3840'0,"0"-8"-3072"0,1 0-608 0,2-3-160 0,4-2 944 0,2 1 144 16,0 2 48-16,2 8 0 0,4 7-1136 0,6 7-384 0,6 7 0 15,6 1 0 1,5 1-48-16,1 1 0 0,1 4 0 0,0 3 0 0,0 3 432 0,-3 4 0 0,-4 4 0 0,-5-3 0 16,-7 1 0-1,-6-2-128-15,-7-2 0 0,-5-4 0 0,-4-5 128 0,-2-3 0 16,-2 1 0-16,-6-3 0 0,1-5-240 0,-3-1-16 0,1-2 0 16,-1-5 0-16,0-6-304 0,0-4-64 15,0-1-16-15,0-7-17936 0</inkml:trace>
  <inkml:trace contextRef="#ctx0" brushRef="#br1" timeOffset="47819.2">15808 13324 46991 0,'1'6'4176'0,"2"-2"-3344"16,0-1-656-16,2-3-176 15,3 0 448-15,3 0 48 0,8 2 16 0,13 2 0 16,13-2-1040-16,11-2-208 0,7-2-32 0,1-4-16 15,1-4-96-15,-2-3-16 0,0 1 0 0,-1 2-18656 16</inkml:trace>
  <inkml:trace contextRef="#ctx0" brushRef="#br1" timeOffset="48393.62">17670 12831 33167 0,'-2'-9'2944'0,"-1"2"-2352"0,2 0-464 0,1 4-128 0,0-3 320 0,-1-3 32 0,-2-5 16 0,0-10 0 15,-2-5-1136-15,-3 1-240 0,0 2-32 0,-3 8-16 16,-2 7 496-16,0 5 112 0,-5 6 0 0,0 4 16 0,-3 5 432 0,-3 4 0 16,1 3 0-16,-2 5 0 0,0 1 912 0,-1 4 112 15,2 3 32-15,-2 2 0 0,-3 3 96 0,1 5 32 16,1-1 0-16,1-1 0 0,2 3-160 0,3 3-16 0,4-1-16 15,2 3 0-15,5 0-592 0,3 1-112 16,-1 1-32-16,4-2 0 0,2-2 0 0,2-2 0 16,1-2 0-16,4 1 0 0,1-6-256 0,4-1 128 0,5 1-128 0,2-4 0 15,3-3 128-15,4-1-128 16,3-4 0-16,4-3 0 0,3-3 240 16,2-1-64-16,1-5-16 0,2 0 0 0,-1-4-16 15,-1-4 0-15,-1-2 0 0,-3 0 0 0,0-2-384 0,-5-1-80 0,-2 0 0 16,-4-5-18992-16</inkml:trace>
  <inkml:trace contextRef="#ctx0" brushRef="#br1" timeOffset="48718.46">16696 13362 25791 0,'-6'3'2304'0,"1"-1"-1856"0,2-2-448 0,2 0 0 0,1 0 3136 0,0 0 544 0,-1 0 96 15,0 0 32-15,2 0-2400 0,4 0-464 0,7-5-112 0,-12 5 0 0,40-9-640 0,-13-1-192 16,5 4 128-16,1-4-128 16,3 3-320-16,1-1-112 0,-1 0-16 0,-4 2-18048 0</inkml:trace>
  <inkml:trace contextRef="#ctx0" brushRef="#br1" timeOffset="49131.81">15222 13283 35007 0,'5'-1'3120'0,"0"1"-2496"0,0-2-496 16,-3 2-128-16,2 0 0 0,0-3 0 0,4 2 0 0,5-2 0 16,3-3 368-16,-1 3 0 15,-3-4 0-15,-3 4 0 0,-3 0 208 0,-2 1 32 0,-2 0 16 0,-2 2 0 16,1 0-496-16,2 0-128 0,-1 0 0 0,4-2-11408 16,3 2-2352-16</inkml:trace>
  <inkml:trace contextRef="#ctx0" brushRef="#br1" timeOffset="49706.61">11040 13330 31327 0,'-3'3'2784'0,"2"-2"-2224"0,0-1-560 0,1-1 0 16,2 1 2048-16,2 0 288 0,2-3 64 0,4 0 16 0,8-4-2224 0,6-2-448 0,8-4-96 0,4 1-16 15,-2-1-288-15,-1 4-64 0,-3-4-16 0,-4 5 0 16,-3 4-1568-16,-5 0-320 0,-2 4-64 0,-4 0-10640 16</inkml:trace>
  <inkml:trace contextRef="#ctx0" brushRef="#br1" timeOffset="50151.95">9765 13330 31327 0,'-1'-2'2784'0,"1"1"-2224"0,1 1-560 0,0-3 0 0,2 3 192 0,0 0-192 16,4-4 192-16,1 1-192 0,6-6 592 0,3 0 16 16,5 0 0-16,1-1 0 0,1 1 320 0,0 2 64 15,1-3 16-15,-1 1 0 0,4 3-1008 0,-2-2-240 0</inkml:trace>
  <inkml:trace contextRef="#ctx0" brushRef="#br1" timeOffset="55239.18">15545 11677 30399 0,'11'-16'2704'0,"-4"4"-2160"0,1-2-544 15,-3 8 0-15,-2 0 2192 0,1 3 336 0,1 1 64 0,2-6 16 16,5-2-1904-16,0-2-368 0,0 0-80 0,-2 2 0 16,-2 1-560-16,-6 5-96 0,-1 1-32 0,-2 0 0 15,-4 3-704-15,-1 0-144 0,-3 3-16 16,-2-3-16-16,2 3 1520 0,-3 1 304 0,-4 0 64 0,-1 2 16 16,-1 3 432-16,1-3 96 0,2 0 16 0,0 0 0 0,3-2-720 0,-2 0-144 15,0 1-16-15,-2-4-16 16,-2 1-240-16,-3 2 0 0,-5-4 0 0,-3 2 0 0,-5 0 0 15,-3 0 0-15,-3-2 0 0,-2 3 0 16,-1-2 0-16,1 1 0 0,3 1 0 0,0-3 0 0,5 1 0 16,5 1 0-16,9-2 0 0,8 0 0 0,7 0 0 0,9-2 0 15,9 1 0-15,11 1 0 0,10-3 0 0,12 3 0 16,12 0 0-16,7 3 0 0,1-3 0 16,4 3 128-16,4 1-128 0,1 2 0 0,2-2 0 0,-9 2 0 15,-9-1 0-15,-13 1 0 0,-10-1 0 0,-13 0 0 16,-8 1 0-16,-9-4 0 0,-7 3 0 0,-9-2 128 0,-7 0-128 15,-9 1 0-15,-6-1 736 0,-9-3 48 0,-3 3 16 16,-3-2 0-16,-4 1-96 0,-2-2 0 16,-3-2-16-16,7 1 0 0,4-2-512 0,7-3-176 15,6-1 0-15,6-4 144 0,6-1-144 0,5 0 0 0,5 0 0 0,4-3-14016 16,3-1-2784 0</inkml:trace>
  <inkml:trace contextRef="#ctx0" brushRef="#br1" timeOffset="57361.43">18688 11803 33167 0,'5'-6'2944'0,"-4"0"-2352"0,-1-3-464 0,0 5-128 0,-1 2 1024 16,0 1 176-16,-1 1 32 0,-2-4 16 16,-4 2-6096-16,-7-2-1216 0,-9 1-240 0,-7 1-48 0,-5 1 5008 0,-4 2 1024 0,-2 4 192 0,0-1 128 15,0-2 0-15,0-1-160 0,0 2 160 16,2-2-128-16,3 0 1200 0,6-1 240 0,4-1 48 0,9 0 16 15,7-2 2592-15,8 0 528 0,6-1 112 0,8 1 16 16,7 0-2960-16,8-2-576 0,6 3-128 0,4-3-32 16,4 2-720-16,3-1-208 0,5 2 0 0,-1-2 128 31,0 4-880-31,-1-3-160 0,-2 3-48 0,-4 0 0 0,-4 0 448 0,-9 0 96 16,-5 5 16-16,-9-1 0 0,-7 0 400 0,-9 4 224 0,-4-1-32 0,-7 0 0 15,0 2 816-15,-9 1 144 0,-6-2 48 0,-7 2 0 16,-3 0-432-16,0-1-96 0,-1 1-16 0,1-3 0 0,4 2-96 15,1-1-32-15,-1 0 0 0,3 0 0 0,3-4-272 16,3 0-64-16,5-2-16 0,4-2 0 0,1-2-176 16,4 1 0-16,2-4 0 0,2 1 0 0,2 0-160 0,1-1-64 15,1 2-16-15,2-1 0 16,2 0-384-16,-1-1-80 0,-1 1 0 0,0 2-17920 16</inkml:trace>
  <inkml:trace contextRef="#ctx0" brushRef="#br1" timeOffset="65435.91">12996 11866 12895 0,'-6'1'1152'0,"1"-1"-928"16,1 0-224-16,3 0 0 0,-1 0 1152 0,-2 0 192 0,-4 3 48 0,-4-1 0 16,-6 0 528-16,-6 3 96 0,-3 2 32 0,-5 3 0 15,-2 5-1136-15,-4-2-208 0,-2 5-64 0,-5 1 0 16,-4 0-640-16,-4 3 0 0,-4 3 0 16,-4 3 0-16,-4 2-144 0,-5 5 144 0,-7 3 0 15,-8 7 0-15,-7 2 0 0,-5 2-128 0,-5 3 128 16,-3-1 0-16,-2 4 0 0,-15 6 0 15,-9 4 0-15,-5 2 0 0,-1 4 0 0,5-2 0 0,7-8 0 0,12-2 0 16,12-6 480-16,-9 8 208 0,-6 2 32 0,-2 4 16 0,3-2 1136 16,0-2 240-16,4-6 32 0,-3 1 16 0,-1 4-1360 15,4-1-272-15,9-5-48 0,-2 5-16 0,-2 2-464 16,0-2 0-16,1-1 0 0,2-4 0 0,4-3 0 16,4-1-128-16,5 4 128 0,1-4-160 15,2 1-288-15,4-3-64 16,8-1-16-16,3-4 0 0,4-4 208 0,7-5 32 0,6-4 16 0,7-5 0 15,6-7 128-15,8-5 144 0,6-5-208 0,7-4 80 16,6-2-1344-16,6-2-272 0</inkml:trace>
  <inkml:trace contextRef="#ctx0" brushRef="#br1" timeOffset="66919.22">17975 12138 9215 0,'-8'-2'816'0,"1"1"-656"15,-1-2-160-15,2 3 0 0,2 0 1184 0,1 3 208 16,-2-3 32-16,-5 1 16 0,-6 4-864 0,-7 2-160 0,-5 3-32 16,-5 5-16-16,-3 7-368 0,-6 4 0 0,-8 8-192 0,-8 1 64 15,-10-2 128-15,-12 6-128 0,-12 1 128 0,-9 5-128 16,-8 4 128-16,-6 1 0 0,1 1 0 15,-8 6 0-15,-7 0 1696 0,-3 0 320 0,0-3 64 0,-4 2 16 16,-4 1 512-16,-1 0 96 0,2-1 32 0,-5 5 0 16,-3 2-1008-16,-3 4-192 0,-1-2-32 0,-3 2-16 15,4-4-816-15,3 0-160 0,3 0-48 0,-10 10 0 16,-8 10-160-16,2-5-48 0,9-5 0 0,12-6 0 0,6-3-256 16,10-1 0-16,8-1 0 0,5-1 0 0,5-2 160 15,3-5-32-15,8-3 0 0,6-10 0 16,10-7-128-16,10-5-176 0,8-3 48 0,10-4-11936 15,10-3-2384-15</inkml:trace>
  <inkml:trace contextRef="#ctx0" brushRef="#br1" timeOffset="67472.35">14461 12264 35935 0,'-16'-12'3200'0,"0"2"-2560"0,5 4-512 0,5 3-128 0,1 1 0 0,-4-3 192 0,-8-6-64 0,-9-8 0 16,-5 0-128-16,3-4 176 0,6 4-176 0,5 4 192 16,9 5-672-1,2 0-128-15,3 5-32 0,2 4 0 0,2 1-192 0,3 1-64 0,0 4 0 0,0 5 0 16,4 0 384-16,1 8 64 0,4 2 0 0,3 7 16 0,5 5 432 0,4 4 0 15,5 4 0-15,1 1 0 0,2 1 576 16,9 11 160-16,10 5 32 0,7 8 0 0,7-2-32 16,8-1 0-16,6-1 0 0,9-10 0 0,3-3-160 0,8-4-16 15,9-5-16-15,7-1 0 0,-1-2 96 0,15-1 32 16,10 5 0-16,8 1 0 0,8 1-160 0,1 4-48 16,2-3 0-16,-1 5 0 0,-1 0-320 15,-4 2-144-15,1 1 128 0,-5 5-128 0,-3 4 0 16,-9 4 0-16,-5 3 0 0,-13-4 0 0,-13-5 0 0,-4 2 0 15,-3 0 0-15,-10 0 0 0,-6 4 0 0,-9-6 0 16,-7-5 0-16,-6 0 0 0,-3-4-128 0,-6-5 128 16,-5-1-160-16,-2-3 160 15,-7-2-896-15,-7-5-96 0,-6-3-16 0,-7-5-16160 0</inkml:trace>
  <inkml:trace contextRef="#ctx0" brushRef="#br1" timeOffset="68146.31">8551 12499 40543 0,'18'16'3600'0,"0"2"-2880"0,-2-5-576 0,-1-3-144 0,2 0 208 0,13 7 16 0,26 13 0 0,37 17 0 0,33 10-224 0,20-3-256 16,3-4 48-16,0-6 16 15,1-2-160-15,1 2-32 0,1 0 0 0,1 7 0 16,5 6 112-16,1 8 16 0,-1 6 0 0,-2 1 0 0,-7-2 256 0,-4 12 0 16,-6 7-128-16,-6 0 128 0,-4 2 0 0,-8-9 0 15,-6-13 0-15,-13-8 0 0,-8-8 0 16,10-1 0-16,8 5 0 0,-4-4 0 0,-1-4 0 0,-8-7 0 16,-3-5 0-16,1-4-11344 15,3-2-2288-15</inkml:trace>
  <inkml:trace contextRef="#ctx0" brushRef="#br1" timeOffset="70480.5">25477 8734 17503 0,'-5'2'1552'0,"2"-2"-1232"0,2-2-320 16,2 2 0-16,0 0 0 0,1-4 0 0,0 2 0 0,1-2 0 15,2-5-640-15,2 2-256 0,2-4-32 0,1 1-16 16,1 3 368-16,0-3 64 0,-1 3 0 0,-2 1 16 0,1 1 688 0,-3 4 144 16,-1-1 32-16,0 2 0 0,-2 2 672 0,-2 2 144 15,0-1 32-15,-1 4 0 0,-1-1 0 0,0 3 16 0,-2-3 0 0,2 0 0 16,0-1-208-16,1 0-32 16,1-4-16-16,0 1 0 0,2-4 32 0,0 1 0 0,1-2 0 0,0 1 0 15,1-3 16-15,0 2 16 0,-2-3 0 0,2 3 0 16,-1-4-352-16,-2 2-80 15,1 2-16-15,-2 1 0 0,-1 0 112 0,-1-2 0 0,0 4 16 0,-2 0 0 16,0 0-128-16,-2 1-16 0,-2 4-16 0,0-1 0 16,0 0-368-16,-3 5-64 0,0-2 0 0,-1 2-128 15,-1 3 0-15,0-2 0 0,-1 2 0 0,-2 1 0 16,-1 0 0-16,0 0 0 0,-1 0 0 0,-1 0 0 16,-1 1 0-16,-2-1 0 0,2 3 0 15,-2-3 0-15,-2 6 128 0,-1-3-128 0,-2 5 144 0,-3-1-144 16,-1-2 256-16,0 2-32 0,-3 1-16 0,-1 1 0 15,-1 1-208-15,-6 5 0 0,-2 1 0 16,-1 0 0-16,-1 5 0 0,1-2 0 0,-1-1 0 0,2-3 0 16,-1 1 0-16,5-3 0 0,3-8 0 0,3-2 0 0,3-3 0 15,3-4 0-15,3 0 0 0,3-1 0 0,4-2 0 16,1-3 176-16,1 0-48 0,3-1-128 16,-1 0 0-16,3-2 0 0,3-2 0 0,1 2 0 0,1-2 0 0,1-1 0 15,2 2 0-15,0-1 0 0,2 2 208 0,2-4-16 16,0 2 0-16,1-1 0 0,2 2-192 0,-1-3 0 15,1 2 0-15,0-2 0 0,2 1 0 0,-1 1 0 16,1 1 0-16,-1-2 0 0,2 0 0 0,-1-2 0 16,-1 3 0-16,1-1 0 0,-1-4 0 0,0 3 176 15,-1 0-176-15,0 0 160 0,0 0-32 0,-2-1 0 16,1 2 0-16,0-3 0 0,-2-1-128 0,1 1 0 16,-1 0 0-16,0 0 0 0,0-2 0 0,-1 0 0 15,0 0 0-15,2-4 0 0,-2 2 0 16,2-2 0-16,-2 3 0 0,1-3 0 0,1 2 0 0,-1-3 0 15,1 0 0-15,-1-3 0 0,2-2 0 0,0 2 192 0,1-1-32 16,0 0 0-16,0 1-160 0,-1-3 128 0,1-1-128 0,2 4 128 16,0 0-128-16,-1 1 0 15,-1 5 0-15,0 1 0 0,-2 4 0 0,-1 1 0 0,1 3 0 0,-2 1 0 16,-1 1 0-16,1 1 0 0,-1 2 0 0,0 2 0 16,1 0 0-16,-1 1 0 0,0 1 0 15,0 2 0-15,0 3 0 0,0-2 0 0,-2 4 0 16,-1-3 0-16,1 4 0 0,-2-2 0 0,0 3 0 0,-2-1 0 15,0 0 0-15,-3 3 0 0,1-2 0 0,-2 0 0 16,1-1 0-16,-2 0 0 0,0 3 0 0,-3 1 0 16,2-2 0-16,-2-2 0 0,1 3 0 0,-2-6 0 15,3 6 0-15,-2-7 0 0,3 1 0 0,0-3 0 0,2 0 0 16,0-2 0-16,3-2 0 0,1-2 0 0,2 0 0 0,0-1 0 16,2 2 0-16,0-1 0 15,2-1 0-15,0 3 0 0,2-2 0 0,-1 2 0 0,2 0 0 0,1 0 0 16,0 4 0-16,0-1 0 0,1 2 0 15,1 0 0-15,2-1 0 0,-2 0 0 0,1-2 256 0,-1-2 32 16,3 4 0-16,1 0 0 0,1-4-144 0,1 1-16 16,0-1-128-16,2-2 192 0,1-2-192 0,2-2 0 15,4 0 0-15,4 0 0 16,4-2-864-16,7-2-64 0</inkml:trace>
  <inkml:trace contextRef="#ctx0" brushRef="#br1" timeOffset="80645.75">27507 8689 35935 0,'-5'0'3200'0,"1"3"-2560"16,3-3-512-16,1 0-128 15,1 0-320-15,1 0-96 0,-2 1-16 0,1-1 0 0,0 3 752 0,3-3 160 16,1-3 32-16,-5 3 0 0,0 0-192 0,21-7-16 16,-14 7-16-16,-1 0 0 0,-1 0 144 0,-1 0 16 0,-1 1 16 15,-1 4 0-15,-1-1 48 0,-1-2 16 16,0 3 0-16,0 0 0 0,-1 2-192 0,1 2-32 0,0 1-16 0,1-1 0 15,2-2-32-15,-1 2 0 0,2-2 0 0,2 2 0 16,2-3-96-16,1 0-32 0,3-2 0 0,-1 2 0 16,2-2 0-16,1 1-128 0,1-2 192 0,0 1-64 15,-2 0-128-15,2 1 160 0,-1-2-160 0,-1 4 160 16,1-1-160-16,-2 0 0 0,-1 1 0 16,-1 2 128-16,0 1-128 0,-1 0 0 0,-1 2 0 0,-1 1 128 15,0-1-128-15,-1 0 0 0,0-2 0 0,1 3 128 16,-1-4-128-16,0 0 160 0,1-1-160 0,2 0 160 15,1-2 192-15,1-2 32 0,1 0 16 0,1-1 0 16,0 0-240-16,1-1-160 0,0 2 192 0,-1-1-192 16,3 3 128-16,0-2-128 0,0 3 0 0,-1 2 0 0,0-1 192 15,-1 5-192-15,-2 0 192 0,-2 1-192 0,0 1 128 0,-3 1-128 16,2 0 0-16,-3 2 0 16,1 1 0-16,0-3 0 0,-1 3 0 0,1-3 0 0,1-3 0 15,0 0 0-15,2-1 0 0,3-2-192 0,-1 1 192 0,0-4 0 16,2 0 0-16,1-1 0 0,1-3 176 0,1 2 16 15,0-3 16-15,1 0 0 0,-1 2-208 0,0-2 176 16,1 4-176-16,-2 1 160 0,-1-4-160 0,-2 4 0 16,0 0 0-16,-2 2 0 0,-3-2 0 0,0 2 0 15,-2-1 0-15,-1 0 0 0,0 4 0 0,0 1 128 16,-3-1-128-16,2 0 0 0,-2 1 0 0,0-2 128 16,1 0-128-16,1-1 0 0,1-4 0 0,1-2 128 15,0-1-128-15,2 0 0 0,-1-3 0 0,2 0 0 16,-2-3 128-16,0 2-128 0,-1 1 0 0,-1-2 0 0,1 2 144 15,-1-3-144-15,-2 3 0 0,1 0 0 0,-1 0 0 16,-1 3 0-16,-1-1 0 0,-1-1 0 16,2 2 0-16,-2 1 0 0,-2-1 0 0,2 2 0 0,-1-4 0 15,1 2 0-15,0-1 0 0,-1-2 0 0,2 2 0 0,-1-2 0 16,1-2 0-16,1 2 0 0,0-2 0 0,2-2 0 16,-4 4 0-16,0 0 0 0,0 0 0 0,16-18 0 15,-11 11 0-15,0 0 0 0,-2 1 0 0,2 0 0 16,0 0 0-16,-1-1 0 0,-1 1 0 0,-1-3 0 15,1 6 0-15,-2-3 0 0,0-1 0 0,-1 1 0 16,-1 3 0-16,0-4 0 0,-2 4 0 0,-1-6 0 16,2 3 272-16,-2-2-16 0,-1 0 0 0,1-5 0 0,1 1-96 15,-2-2-32-15,1-2 0 0,0 0 0 0,3-5-128 0,-3 1 0 16,1-1 0-16,0 2 0 0,1-4 0 16,-1 5 0-16,0 4 0 0,0-1 0 0,1 5 0 0,-2 2 0 15,0 2 0-15,-1 2 0 0,0 0 0 0,-1 4 0 16,0 0 0-16,-1 0 0 0,-1 1 0 15,0 2 0-15,-1-1 0 0,1 2 0 0,1-1 0 0,0 0 0 16,2 1 0-16,1-2 0 0,1 2 0 0,3-1 0 16,0-3 0-16,2 0 0 0,0 0 0 0,2 0 0 15,2 0 0-15,0 0 0 0,2 1 0 0,-1 1 0 16,1 1 0-16,-1 1 0 0,2-1 0 0,-1 3 0 16,1 3 0-16,0 3 0 0,-1 2 0 0,1 1-176 0,0 1 48 15,-2 3 0-15,0-2 128 0,1 1 0 16,-2 3 0-16,-1-3 0 0,0 3-192 0,-1-5 0 0,-1 2 0 15,0 0 0-15,-2-1 16 0,1-3 0 0,0-2 0 16,0 0 0-16,1-2 176 0,-1-4 0 0,2 3 0 0,0-2 0 16,-1 0 0-16,2-1 0 0,0 1 0 0,1 2 0 15,-1 0 0-15,1-3 0 0,-1 1 0 0,0 2 0 16,0-3 0-16,-1 1 0 0,0 2 0 0,-3-3 0 16,0 0 0-16,-1 2 0 0,-1-2 0 0,-2 0 0 15,0 3 0-15,-3-3 0 0,-2-1 0 16,-1 4 0-16,0-3 0 0,-4 3 0 0,-2-2 0 0,1 2 0 15,-1-2 0-15,-3 2 0 0,1-6 0 0,-1 4 0 0,0-5 0 16,2-1 0-16,0 2 0 0,-1-6 128 0,2 2-128 16,-1-1 0-16,0-5 0 0,2 0 0 15,1-2-512-15,1-6-64 16</inkml:trace>
  <inkml:trace contextRef="#ctx0" brushRef="#br1" timeOffset="82760.92">25027 8614 11967 0,'-4'-7'1072'0,"1"2"-864"16,2 1-208-16,0 0 0 0,2 4 1856 0,-1 0 336 16,1 0 64-16,1 0 16 0,0 0-784 0,2 1-144 15,1 6-48-15,1 4 0 0,4 5 48 0,1 6 0 16,3 4 0-16,3 9 0 0,6 3-320 0,5 7-64 15,4 5-16-15,4 1 0 0,2 5-240 0,4-3-32 16,2 1-16-16,3 3 0 0,4 4-352 0,-1-2-80 16,-1-1-16-16,-4 1 0 0,-3 5-384 15,-3 2-80-15</inkml:trace>
  <inkml:trace contextRef="#ctx0" brushRef="#br1" timeOffset="83707.31">28060 8616 22111 0,'-4'-3'1968'0,"3"0"-1584"0,1 1-384 0,0 2 0 16,2 0 1472-16,0 0 192 0,0-1 64 0,2 1 0 16,1-3-256-16,1 6-32 0,3 0-16 0,-1 7 0 15,0 5-368-15,-2 7-80 0,-4 4-16 0,-4 9 0 16,-4 7-400-16,-8 11-96 0,-7 4-16 0,-6 8 0 16,-5 8-96-16,-3 0-32 0,-3 4 0 0,-6 1 0 15,0 1-320-15,-6 0 144 16,-1-6-144-16,-5 3 0 0,1-3-192 0,2-4-160 0</inkml:trace>
  <inkml:trace contextRef="#ctx0" brushRef="#br2" timeOffset="91546.14">23370 10824 39615 0,'1'-10'3520'0,"1"4"-2816"0,0 0-560 0,1 2-144 0,1 0 224 15,1-2 16-15,4-6 0 0,5-7 0 0,7-7-96 0,7-2-16 16,5-1 0-16,-2 2 0 0,1 3-128 0,-1 0 0 16,-4 5 0-16,-6 1 0 0,-3 4 0 0,-9 8 0 15,-5 2 0-15,-10 8 0 16,-8 6-448-16,-10 6-64 0,-13 11 0 0,-13 5-16 15,-11 10-144-15,-9 8-32 0,-8 4 0 0,-5 0 0 16,-1 0 1088-16,0 1 224 0,-1 2 32 0,-4 5 16 16,-3 6 32-16,-3-1 0 0,-1-3 0 0,-1-2 0 0,3-5-304 15,5-6-48-15,6-1-16 0,5-9 0 0,10-6-192 0,9-6-128 16,8-6 128-16,10-7-12736 16,12-5-2560-16</inkml:trace>
  <inkml:trace contextRef="#ctx0" brushRef="#br2" timeOffset="92281.05">12562 8140 36863 0,'1'-3'3264'0,"1"0"-2608"0,-1 2-528 0,0 1-128 0,2 1 496 15,-2-1 64-15,4 0 16 0,1 0 0 0,3 1-576 0,2 1 0 0,2 1 0 0,0 2 0 0,3 1 0 0,-3 6 0 16,1 2 0-16,0 5 0 0,-2 4 0 0,3 8 0 16,-2 4 0-16,2 3 0 0,-2-1 0 0,-2 2 0 15,-3 4 0-15,0 3 0 0,-3 5 240 0,0 2 32 16,-2 0 16-16,-1-1 0 0,-2 0-16 15,0-6 0-15,0-6 0 16,-2-1 0-16,1-5-128 0,-3 0-16 0,2-5-128 0,-2 0 192 0,1-4-192 16,-1-3 0-16,1-4 0 0,2-2 0 0,1-2 0 0,-1-3 0 15,1-1 0-15,1-4 0 0,0-2 0 0,1-4 0 16,0-3 0-16,-1 0-18368 0</inkml:trace>
  <inkml:trace contextRef="#ctx0" brushRef="#br2" timeOffset="92702.01">12649 8023 37775 0,'-7'-16'3360'0,"3"6"-2688"0,1 4-544 0,3 3-128 15,1 2 864-15,-1-1 144 0,-1-8 16 0,1-9 16 16,1-1-784-16,5-1-256 0,4 3 128 0,5 4-128 15,5 5 0-15,7 6 0 0,5-1 0 0,5 5 0 16,4 4 0-16,5-1 0 0,3 2 0 0,5 4 0 16,3 0 0-16,-1 2 0 0,-2-2 0 0,-7 1 0 15,-3-3 0-15,-4 2 0 0,-3-2 0 0,-6 2 0 0,-4 0 0 16,-6 1 0-16,-5 3 0 0,-5-2 0 0,-1 4 0 16,-6 4 0-16,-4 1 0 0,-5 1 0 0,-4 1 0 15,-3 1 0-15,-4 0 0 0,-4 1 0 0,-5 2 0 16,-5-1 0-16,-3-2 0 0,-3 0 160 0,-1-3-160 0,-1-4 0 15,-1-2 0-15,1-5-176 0,2-1 176 0,0-2 0 16,2-2 0-16,2-1 0 0,2 2 0 0,2-2 0 16,3-2 144-16,1 2-144 0,2-4 0 0,2 4 0 15,2-2 0-15,2 0 0 0,1 0 0 0,2-2 0 16,2 2-144-16,4-4 144 0,1 0 0 0,3 0 0 16,3-2 0-16,4-2 0 0,2 0 0 0,3 0 0 15,2 0 0-15,1-3 0 0,2 3 0 16,-2-2 0-16,3 2 0 0,-3 2-18544 0</inkml:trace>
  <inkml:trace contextRef="#ctx0" brushRef="#br2" timeOffset="94142.77">12918 8437 35007 0,'-5'-1'3120'0,"2"1"-2496"0,0 0-496 0,3 0-128 16,0 1-1120-16,-1-1-240 0,-2 0-48 0,0-1-16 0,-2 1 1056 0,1-5 224 15,2 1 144-15,2-2-192 0,0-4 192 0,1 0 0 16,-1 2 0-16,1-2 0 0,-1 0 0 0,0 1 0 15,-1 2 0-15,-2 1 128 0,1 1 960 0,-2 3 208 0,-1 0 48 16,0 4 0-16,-1 0-176 0,0 3-16 16,0-2-16-16,0 3 0 0,1 2-768 0,1-2-160 0,1 3-16 15,1-6-16-15,3 4 16 0,0-5 16 0,3 2 0 0,2-2 0 16,3 0 144-16,5 0 32 0,2-2 0 0,5 0 0 16,2 0-208-16,7 0-48 0,3-2 0 15,3 0 0-15,4 2 16 0,2-2 0 16,2-1 0-16,-1 2 0 0,-5 1-144 0,-3-2 0 15,4 4 0-15,-3 2 0 0,-3 2 0 0,-3 3 0 0,-6 1 0 0,-3-1 0 16,-3 5 0-16,-5 1 0 0,-2 1 0 0,-3 2 0 16,-1 2 0-16,-4 3 0 0,-1 1 0 15,0 1 0-15,-2 1 0 0,0 0 0 0,0 1 0 0,0 3 0 16,-2 1 0-16,-1 0 0 0,0-2 0 0,-2 0 0 16,0-5 0-16,-2 1 0 0,-1 0 0 0,-3-2 0 0,0 0 0 15,-5-2 0-15,-3 1 0 0,-3-3 0 0,0 0 0 16,-5 0 0-16,-7 1 0 0,-5 1 0 0,-7 2 272 15,-3 2-16-15,-2-3-16 0,-2-1 0 16,-3 3 16-16,-2-3 0 0,0-5 0 0,-3 0 0 0,2 4-96 16,-3-2-16-16,-1-2 0 0,0-3 0 0,1-5-144 15,-2-6 0-15,-2 0 0 0,-1-6-19936 16</inkml:trace>
  <inkml:trace contextRef="#ctx0" brushRef="#br2" timeOffset="98021.69">9228 15065 39615 0,'0'-12'3520'0,"0"2"-2816"0,2 4-560 0,0 1-144 15,1 4-816-15,-1-4-192 16,1-3-32-16,1-8-16 0,3-6-4448 0,-1 0-880 0,-2-3-176 0,-1 5-32 0,0 5 5248 0,-2 2 1040 16,0 4 304-16,0 3 0 0,-1-3 0 0,0 4 0 15,0 0 128-15,0 2 0 0,0-1 4512 0,0 1 896 16,0 0 176-16,-1 0 48 0,0 1-3072 0,-2 1-608 15,0 1-128-15,-5 3-32 0,-2 0-1408 0,-4 0-304 16,-7 4-48-16,-10 1-16 0,-8 0-144 0,-5 4 0 16,6-2 0-16,-11 5 0 0,-8 1 0 0,-3 2 0 15,3 2 0-15,0 2 0 0,3-2 0 16,3 1 0-16,8-1 0 0,4-1 128 0,6-3 48 16,3 0 0-16,4 1 0 0,4-3 0 0,3 1-176 0,6-6 128 15,2 1-128-15,5-1 128 0,2 1-128 0,3 0 0 16,2-2 0-16,3 2 0 0,1 3 0 0,1 3 0 0,4 0 0 15,-1 2 0-15,6 2 0 0,-1 1 0 0,2 1 0 16,1 1 0-16,2-1 0 0,2 0 0 16,1-3 0-16,-1 1 128 0,-1-7 64 0,2 2 16 0,0-3 0 15,-1-4 0-15,-3 0 48 0,2-1 0 0,1 0 0 0,1-1 0 16,1 0-112-16,3 1-16 0,3-1 0 0,2 2 0 16,2 0 0-16,-1 1 0 0,-1-2 0 15,1 4 0-15,3-1-128 0,-2 4-176 0,-2 0 48 16,-5 5 0-16,-4-2 128 0,-3 4 0 0,-5-1 0 0,-5 1 0 15,0 1 0-15,-3-2 0 0,-1 1 0 0,-2-1 0 16,-2-2 0-16,-1-1 0 0,-1 1 0 16,-2-4 0-16,0 1 0 0,-1-3 0 15,-2-1 160-15,1 0-160 0,-1-1 256 0,1-1-64 0,0 1 0 0,-3-4 0 0,1 0-192 16,-2 0 128-16,0 2-128 0,-2-5 0 0,-2 3 0 16,-6 1 0-16,1-1 0 0,-5-2 0 0,-1 2 0 15,-6 0 0-15,-5 3 0 0,0 0 0 16,1 0 128-16,-4-3-128 0,-1 4 0 15,0-2 0-15,2-2 128 0,1 0-128 0,3 0 0 0,3-3 0 0,4-3 0 0,2 0 0 16,7-3 0-16,3-1 0 16,5-2-336-16,2-2-112 0,5 0-32 0,2-4 0 15,1-1-976-15,5 0-192 0</inkml:trace>
  <inkml:trace contextRef="#ctx0" brushRef="#br2" timeOffset="98759.19">9769 15518 40543 0,'-3'0'3600'0,"1"0"-2880"0,-1 0-576 0,3 0-144 15,0 0 256-15,0 0 0 0,0 0 16 0,2-3 0 16,-1 2-272-16,4 1 0 0,3-5-128 0,4 4 128 16,1-4-288-16,6 1 32 0,3 1 16 0,5-4 0 15,5 4 240-15,4-2 0 0,4 4 0 0,1-2 0 16,2 2 320-16,0 1 16 0,3-1 0 0,-3 1 0 0,-2-2-32 0,-3 2-16 16,-2 0 0-16,-5 2 0 0,-4-1-112 0,-3 0-32 15,-1 3 0 1,-3-2 0-16,-1-2-144 0,-3 3-176 15,-4-3 48-15,0 0 0 0,-2 0-64 0,1-3-16 16,-1 3 0-16,0-3 0 0,0 3-112 0,-1-5 0 0,1 1-16 0,1 0 0 16,0-2-1008-16,1 0-208 15</inkml:trace>
  <inkml:trace contextRef="#ctx0" brushRef="#br2" timeOffset="99884.26">11282 14902 37775 0,'-1'0'3360'0,"0"0"-2688"0,1 3-544 0,0-1-128 0,1 2 0 0,-1-2 0 0,1 6 144 0,2 0-144 16,-1 5 0-16,4 4 0 0,2 1 0 0,2 4-192 15,0 0 192-15,2 4 0 0,3 2 0 0,0 7 0 16,1 6 416-16,0 3 64 0,0 7 16 0,-1 2 0 16,0 5 224-16,-3 4 48 0,-1 5 16 0,-4 0 0 15,-2-1-224-15,-3 0-48 0,-2-6-16 0,-4 1 0 16,-1-5-208-16,-1-12-32 0,1-3-16 0,-1-3 0 0,-3 3-240 15,0-3 0-15,1-3 0 0,-1-6 0 0,4-4 0 0,0-6 0 16,3-5 0 0,0-3 0-16,2-5 0 0,0-2-160 0,2-8 32 0,1-5-13120 15,2-6-2624-15</inkml:trace>
  <inkml:trace contextRef="#ctx0" brushRef="#br2" timeOffset="100626.4">11036 14833 31327 0,'-2'-10'2784'0,"-2"2"-2224"0,2 2-560 0,0 0 0 16,1 4 2128-16,2 0 320 0,1 0 64 0,-1-2 16 15,3-2-2032-15,2-3-496 0,5 2 0 0,5 2 0 16,6 1-352 0,7 4-128-16,5 0-32 0,6 3 0 0,6 1 512 0,3 3 192 0,7 2-16 0,1 0 0 15,2 6 144-15,-1-2 48 0,1 3 0 0,-3 0 0 16,-4-3-96-16,-6 2-16 0,-4-5 0 0,-5 5 0 15,-4-1 64-15,-3 0 0 0,-5 0 0 0,-6 1 0 16,0-2-128-16,-5 2-32 0,-2-1 0 0,-2 2 0 0,-3 3-160 16,-3-1 0-16,-2-2 0 0,-3 0 128 0,-3-1-128 0,-3-1 192 15,-4 1-192-15,-1-2 192 0,-5 0-32 0,0 0 0 16,-3 2 0-16,-2-5 0 0,0 0-160 16,-2 1-176-16,1-4 48 0,-1 2 0 0,1-3 128 0,1 0 0 15,1-2 0-15,0 2-128 0,1 0 128 0,0 1 0 16,0 0 0-16,2 2 0 0,3-2 0 0,0 2 0 15,5-3 0-15,1 0 0 0,5 0 0 0,1 0 0 16,3 1 0-16,3-4 0 0,0 4 0 0,2 0-160 16,5-1 160-16,1 0-160 0,3 0-112 0,1 1-32 0,2 1 0 15,0-1 0-15,1 0 304 0,-2 2 0 0,-2-3-128 16,3 4 128-16,1 2 0 0,-1-1 0 0,3 4 0 0,0-3 0 16,-1-2 0-16,0 3 0 0,2 0 0 0,0 2 0 15,2-3 0-15,-1 5 0 0,0-1 0 16,-1-2 0-16,0 2 0 0,-4 2 0 0,0-1 0 15,-4-1 0-15,-2 0 0 0,-2-2 0 0,-3 3 0 16,-3-1 0-16,-1-2 0 0,-2 1 0 0,-2 1 0 0,-3-4 144 16,-3 4-144-16,-2-6 0 0,-2 2 0 0,0-2 0 15,0-1 0-15,-5 1 208 0,-5 0-48 0,-5 2-16 16,-3 1-144-16,-1-1 128 0,0 0-128 16,-2 2 128-16,-1-4-128 0,0 5 0 0,0-3 0 0,0-2 0 15,3 2 0-15,-1-2 0 0,0 0 0 0,1 0 0 0,0 2 0 16,-1-3 0-16,1 3 0 15,0-4 0-15,5-2 0 0,1 0 0 0,2-2 0 16,0-2 0-16,5 1 0 0,0-6 0 0,2 0 0 0,3-2 0 16,2-3-320-16,1-2 0 0,2-2 0 0,3-4-18432 15</inkml:trace>
  <inkml:trace contextRef="#ctx0" brushRef="#br2" timeOffset="101110.24">12288 15520 35935 0,'1'0'1600'0,"-1"0"320"0,-1 2-1536 0,1-2-384 0,0 2 0 0,0-2 0 0,0 0-256 0,0 3-112 0,1-3-16 0,1 3-16 15,2-2 704-15,3 1 144 0,2-1 16 0,2 1 16 0,4-2 688 0,4 0 144 16,3 0 32-16,1-2 0 0,3 1-592 0,2 1-112 15,4-2-32-15,2 2 0 16,0 0-288-16,-2 2-64 0,-2-1-16 0,-1 1 0 0,0 2-240 16,-2-1 0-16,-5 0 0 0,-1 0 0 0,-2 1 0 15,-2-2 0-15,-2-2 0 0,-2 1 0 0,0 2 0 16,-1-3 0-16,1 0 0 0,-1 0 0 0,0 1 0 0,2-1-320 16,4 1 64-16,1-1 0 0,2 0-96 0,-1 0-16 15,1-1 0-15,0 1 0 16,-1 0-272-1,-3 0-64-15,-1-1-16 0,-4 1-11280 16,-3 0-2256-16</inkml:trace>
  <inkml:trace contextRef="#ctx0" brushRef="#br2" timeOffset="102129.07">14243 14955 18431 0,'-12'-3'1632'0,"3"-2"-1312"0,0 3-320 0,2-1 0 0,3 3 1760 15,0-3 288-15,-2 3 48 0,-4-2 16 0,-7-2-1376 0,-6 0-272 0,-1-2-48 0,-2-3-16 16,2 3-400-16,1 3 0 0,0-1 0 0,4 4 0 0,4 0 0 0,-2 4 0 15,-4 4 0-15,-2 6 0 0,6-2 1200 16,-3 7 144-16,-3 9 48 0,-5 7 0 0,1 7-80 0,-1 5-16 16,1 4 0-16,-1 2 0 15,4 4-400-15,0-1-96 0,1 3-16 0,0-4 0 16,5 2-544-16,2 0-112 0,2 0-128 16,3-3 176-16,2 3-176 0,2-4 0 0,3-1 0 0,2-5 0 15,1-3 0-15,2-2 0 0,3 2 144 0,-1-1-144 0,2-2 256 0,1-2-32 16,2-4 0-16,0-1 0 0,4-1 32 0,0-3 0 15,2-3 0-15,2-6 0 16,1-2-64-16,4-6-16 0,2-3 0 0,1-1 0 0,1-7-176 16,-1-2 0-16,1-2 0 0,1-1 0 0,0-4 192 0,1-2-64 15,3-1 0-15,0-5 0 0,1 2 32 0,1-3 0 16,4-3 0-16,-2-3 0 0,3-4-32 0,-1-1 0 16,1 1 0-16,-2 0 0 0,-4 4-128 0,0-3 0 15,-3 4 0-15,-3 1 0 0,-4-2 0 0,-4 0 0 0,-1 1-160 16,-5-2 160-16,-1 4 0 0,-4-4 0 0,-1 5 0 0,-5-2 0 15,-1 4 0-15,-1-1 160 0,-3 0-32 16,-1 4 0-16,-2-2-128 0,1 1 0 16,-1 2 0-16,1 0-176 0,1-1 176 0,0 3 0 15,-1 4 0-15,2-2 0 0,2 3 0 0,-1-2 0 0,-1 5 0 0,0-1 0 16,-1 3 0-16,-3 3 0 0,-1-1 0 0,-3 2 0 16,-2 4 0-16,-2 3 0 0,-3-1 0 0,-4 2-128 15,0 0 128-15,-2 2 0 0,1-4 0 0,-1 0 0 16,1-2 0-16,0 1 0 0,1-2 0 0,0 0 0 15,3-1 192-15,3-2-16 0,2 0-16 0,1-2 0 16,5 0-160-16,1-2 0 0,4-2 144 0,3-4-144 16,3-1-256-16,2 0-112 0</inkml:trace>
  <inkml:trace contextRef="#ctx0" brushRef="#br2" timeOffset="105909.09">6994 16818 41471 0,'-6'3'3680'0,"1"0"-2944"0,0-3-592 0,1 0-144 16,2 0 0-16,-1 0 0 0,1 2 0 0,-1-2 0 31,-2 4-1248-31,3 2-224 0,6 3-64 0,5-4 0 0</inkml:trace>
  <inkml:trace contextRef="#ctx0" brushRef="#br2" timeOffset="107472.08">14767 14393 3679 0,'6'0'320'0,"-2"2"-320"0,-2-2 0 0,-1 1 0 0,-2 2 0 0,0-3 0 0,1 2-160 0,-2 2 160 0,-2 2-192 0,-4 0 192 16,0 4-192-16,-3-4 192 0,-2 1 1088 0,0-1 320 15,0-3 64-15,2 0 0 0,3-2 480 0,0 2 96 16,4-3 0-16,1-3 16 0,1 2 464 0,1-2 96 16,1 1 0-16,0 1 16 0,0-2-448 0,0 0-80 15,0-1-32-15,-1 4 0 0,-4-3-864 0,-2 3-192 16,-3 4-16-16,-6 0-16 0,-4 4-528 0,0-1-96 15,2 1-32-15,-11 3 0 16,-13 10-336-16,-14 5 144 0,0 2-144 0,-6 0 0 0,-6 4 0 16,-3 0 0-16,-1-1 0 0,2 1-144 0,3-3 144 0,2-3 0 15,2-5 0-15,0-3 0 0,-3 2 0 0,-3-6 0 16,-5 1 0-16,1-2 0 0,7 0 464 0,-16 3 32 16,-18 7 0-16,-12-1 0 0,-3 1-368 0,-3 3-128 15,8-2 0-15,-15 6 0 0,-12 5 0 0,-9 6 0 0,-6 3 0 16,-2 5 0-16,-1 3 0 0,0 4 0 0,3 2 0 0,3-1 0 15,6 0 0-15,-2 5 0 0,-4 6 0 16,4 0 0-16,5-4 0 0,7-5 0 0,7-8 0 0,7-3 0 16,8-2 0-16,13-4 0 0,8-5 0 0,-8 2 0 15,-9 1 0-15,-3-1 128 0,1-3-128 0,3-2 0 16,2 1 0-16,0-4 0 0,1 0 0 16,3-4 0-16,5-4 0 0,1 0 0 0,1-4 0 0,2 1-160 15,0 4-16-15,4-7 0 0,7-1 0 0,3-1 0 16,6-3-1008-1,7-2-208-15,8 3-32 0,8-6-14320 0</inkml:trace>
  <inkml:trace contextRef="#ctx0" brushRef="#br2" timeOffset="108947.07">26661 14645 9215 0,'4'0'816'0,"0"0"-656"0,-1-3-160 0,0 0 0 15,-1 3 1776-15,1-3 320 0,-1 1 64 0,3 0 16 16,4-4-1616-16,2 0-320 0,0-3-64 0,0 2-16 31,-2-2-1072-31,-3 3-224 0,-2 2-32 0,-3 1-16 0,-1 3 384 0,-2-3 80 0,-2 2 16 16,-1 1 0-16,0 0 3072 0,0 1 608 0,0-1 128 0,1 0 32 16,2 3-80-16,-1-6-16 0,2 3 0 0,2-2 0 0,3-2-1536 0,1 0-304 15,1-2-64-15,2 0-16 16,2-1-992-16,-2-2-128 0,1 3-144 0,0 2 144 15,-1-2-640-15,-2 2 0 0,1 4 0 0,-5 0 0 0,1 0 432 16,-2 0 80-16,-1 1 128 0,-1 2-208 0,-1 1 208 0,0 2 160 16,-1-4-32-16,0 2 0 0,0 0 160 0,1 1 32 15,-1-2 0-15,2 1 0 0,-1-1 160 0,2 0 32 16,0 0 16-16,0-3 0 0,0 1-16 0,1 1 0 16,0-4 0-16,0 2 0 0,0-1-192 0,1-2-32 15,-1 0-16-15,0-2 0 0,-1 5-272 0,0 0 0 16,0 0 0-16,0 0 0 15,9-20-576-15,-8 16 0 0,2 2-16 0,-1-2 0 16,0 4 96-16,0-3 32 0,0 2 0 0,2 1 0 0,-2 0 464 0,1 0 0 0,-2 0 208 0,2 1-64 16,-2 2 176-16,0-3 48 0,-1 0 0 0,1 0 0 15,-2 1 144-15,1-1 16 16,-1 3 16-16,1-3 0 0,0 0-352 0,0 0-192 0,0 0 192 0,0 0-192 31,0 0-304-31,0 0-160 0,-24-8-48 0,19 6-11152 0,0-1-2240 0</inkml:trace>
  <inkml:trace contextRef="#ctx0" brushRef="#br2" timeOffset="117448.42">26834 14049 22111 0,'-2'-4'1968'0,"-1"3"-1584"0,1 1-384 0,1 0 0 16,0 0 576-16,-1 0 48 0,0 0 0 0,-3-3 0 15,-1 3 976-15,-2 0 208 0,3-2 48 0,0 1 0 0,2 1-448 0,0-3-64 16,3-1-32-16,0 0 0 0,4 0-336 0,1-2-64 16,1-1-16-16,1 1 0 0,3 3-224 0,-1-4-48 15,1 4-16-15,-3-1 0 0,-1 1-48 0,-2 3-16 16,-3 0 0-16,-2 4 0 0,-3 2-96 0,-2 3-32 16,-2 3 0-16,-3 4 0 0,-4 4 32 0,-1 1 16 15,-2 5 0-15,1 0 0 0,1 1 0 0,1-1 0 16,4-3 0-16,2-1 0 0,3-4-160 15,5-1-48-15,2-3 0 0,3 0 0 0,3-5-256 0,3-2 0 16,1 2 0-16,3-3 0 0,-1-2 0 0,1-1 0 16,0 1 0-16,-1-1 0 0,2 0 0 0,-4 0 0 0,0 0 160 15,-2 2-160-15,-2 2 224 0,-2-3-32 0,-1 5-16 16,-1 0 0-16,-2-2-48 0,-1 2 0 0,0 1 0 16,-1-2 0-16,1 2 80 0,0-6 16 15,2 2 0-15,0-3 0 0,1-3-96 0,3 0 0 0,2-7-128 0,1-1 192 16,5-5 0-16,2-3 0 0,5-3 0 0,3-4 0 15,2-1 80-15,3-2 16 0,5-2 0 0,3-1 0 16,4-6-288-16,2-2 0 0,3-4 128 16,-2-1-128-16,-2 1 0 0,8-8 0 0,3-5 0 0,1-3 0 15,2 0 0-15,-3 2 0 0,-2 0 0 0,-2-3 0 16,1-3 0-16,-3-1 0 0,-3 4 0 0,-1 2 0 16,2 2-448-1,-1 0-112-15,0 3-16 0,-2-2 0 16,-1 0-896-16,-1-2-192 0,2-2-48 0,4-3-19280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3T15:12:52.427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6932 6021 35935 0,'0'-6'3200'16,"1"3"-2560"-16,2 1-512 0,1 4-128 15,2-2-560-15,2 0-128 0,6 0-16 0,9-4-16 0,12 1 512 0,6-2 208 0,2 1-176 0,2 0 176 16,-1-2-256-16,-3 1 64 0,-4 2 0 0,-4 1 0 31,-5 2-208-31,-7 0-48 0,-5 0 0 0,-6 4 0 0,-5 0 448 0,-5-1-160 0,-4 4 160 0,-6 1 0 16,-2 2 352-16,-6 3 176 0,-3 3 48 0,-3-2 0 16,-6 6 464-16,-5-1 112 0,-2 1 0 0,-4 1 16 15,-1-2-464-15,-1 0-112 0,4-1-16 16,-7 2 0-16,-4 1-112 0,-4 2-16 15,-1 0-16-15,0 2 0 0,-1-1-432 0,-2 2 0 0,0 0 0 16,0 2 0-16,5-6 0 0,-2 0 0 0,-3 3 0 0,-5 1 0 16,-4 2 0-16,-1 1 0 0,2-5 0 0,-3 2 0 15,1 3 0-15,-1-3 0 0,1 1 0 0,-1 1 0 16,1 1 0-16,1-1 0 0,3 1 0 0,3-3 0 0,6-4 0 16,4-1 0-16,4 1 0 0,4-2 0 0,4 0 0 0,5 1 0 15,3-3 0-15,5 0 0 16,5-1 176-16,2-3-48 0,4-4-128 0,2 1 192 0,3-1-32 15,0 0-16-15,3-2 0 0,-1 2 0 0,2-3-144 0,1 2 0 16,0 3 0-16,-1-2 0 0,0 0 0 0,-2-1 0 16,1 3 0-16,-2-2 0 0,1 0-128 0,-2-1 128 15,-1 1 0-15,-2-4 0 0,0 4 0 0,-1-4 0 16,-2 0 0-16,1 0 128 0,0-2-128 0,0-2 0 16,3 0 0-16,2 0 0 0,0-2 0 0,3-2 0 15,2 2 0-15,0-4 0 0,4 0 0 0,0-2 192 16,2 0-32-16,1-4 0 0,1 1-160 0,2-1 160 15,1 1-160-15,1-4 160 0,1 3-160 0,-1-2 0 16,3 0 0-16,0-3 0 0,0 2 0 0,-2 3 0 0,0 1 0 16,-2 0 0-16,0 2 0 0,0-2 0 0,-1 1 0 15,2 2 0-15,-4-2 0 0,2 0 0 0,1-2 0 0,1 2 0 16,-1-2 0-16,0-1 0 0,0-1 0 0,0 0 0 16,-1-3 0-16,0 2 0 0,-1-3 0 15,-2 0 0-15,1 1 0 0,-3-4 0 0,-1 6 0 16,-2-6 0-16,-1 3 0 15,-1 0 0-15,-1 0 0 0,-1 1 0 0,-1 1 0 0,2 2 0 16,-1 3 144-16,-1-1-144 0,1 7 208 0,0-4-16 0,-2 5-16 0,1 0 0 16,1 2-176-16,1 2 160 0,0 0-160 0,0 2 160 15,1 5-160-15,1-2 0 0,0 6 0 0,0-1 0 16,3 0 0-16,0 4-176 0,1 1 48 0,2-1 0 0,1 2 128 16,1 1 0-16,2 0 0 0,0 0 0 15,4 0 0-15,0-2 0 0,2 1 0 0,3 1 0 0,4-3 0 16,-1 3-128-16,3-6 128 0,0 0-128 0,-1-4 128 0,6 3 0 15,9 0 0-15,9-1 0 0,7 0 0 0,6-1-208 16,7 0 48-16,11 0-18656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5T18:51:43.3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13146 10052 24879 0,'-16'-13'2208'0,"5"4"-1760"0,1-1-448 16,2 4 0-16,5 2 1712 0,1 2 256 0,1-1 48 15,-3-3 16-15,-1-1-1024 0,-2-8-208 0,-2-1-32 0,2 2-16 16,1 2-752-16,1 2 0 0,1 4 0 0,2-1 0 0,2 2 0 0,0 4 0 0,3 1 0 16,1 4 0-16,2 2 384 0,2 3 96 0,2 4 16 0,2 6 0 0,1-1 288 0,4 5 64 0,1 3 16 15,3 2 0-15,3 4-576 0,0 3-112 0,0 2-32 0,-2 4 0 16,-1 1-144-16,-4 1 128 0,-2-7-128 0,-1 5 128 0,-3 0 80 0,-2-1 16 0,-3 5 0 0,-1-7 0 0,0-3 32 0,0 2 0 16,1-1 0-16,1-2 0 0,4-5 0 0,1-3 0 0,0-4 0 0,0-1 0 0,3-5-112 0,-3-3-16 0,3-1 0 0,0-2 0 15,-1-4 64-15,-1 0 0 0,1 0 0 0,-3-2 0 0,-1-1-64 0,-3 0 0 0,1 0 0 0,-4 0 0 0,-2 0 0 16,-2-3-128-16,-1 1 192 0,-2-2-64 0,0 1-128 0,-1-6 0 0,-4 1 0 0,0-3 0 0,-5-1 176 0,0-4 0 0,-2 1 0 0,-1-3 0 15,1-1-176-15,0 0 0 0,0 0 0 0,1 0 128 0,-1-3-128 0,0 1 0 0,3 1 0 0,-1-1 0 16,3 2 0-16,2 2 0 0,0 2 0 0,1 6 0 0,1 2 0 16,-2 4 0-16,0 1 0 0,-2 4 128 15,-3 5-128-15,0 0 0 0,-3 2 0 0,-2 4 0 0,2-3 0 0,0 0 0 0,0 2-160 0,1-2 160 0,0-1 0 0,1-1 0 16,0 0 0-16,3-3 0 0,2-2 0 0,2-4 0 0,1 2 0 0,-1-2 0 0,2-2 0 16,-2 2 0-16,0-2 0 0,-1 2 0 15,0 2 0-15,-2 2 0 0,0 0 0 16,-4 4 0-16,-1 3 0 0,-2-1 0 15,2 0 0-15,0 1 0 0,3-4 0 0,0 1 128 16,-1 0-128-16,3-1 160 0,3-3 48 0,1-2 16 16,2-2 0-16,3-2 0 15,1 0 32 1,2-5 0-16,2 0 0 0,1-3 0 16,4-5-80-1,0 0-16-15,4-6 0 16,0-2 0-1,5-2-160 1,1-6 0 0,4-2 0-16,3-5 0 15,6-1 0 1,4-3 0-16,3-1 0 0,1 0 0 16,2 1 0-16,-3 0 0 0,1 0 0 0,0 4 0 15,-2-1 0-15,-2 2 0 0,-3 3 0 16,-2 1 0-16,-1 3 0 15,-5 2 0-15,-4 4 0 16,0-4 0 0,0-3 0-16,-2 1 0 15,-1-1 0 1,-3 1 0-16,-3 3 0 16,-3 1 0-1,-1 4 0-15,-2 4 0 16,-2 3 0-16,-1 3 0 15,-3 5 0-15,-2 4 0 0,0 1 0 0,-1 0 0 0,0 0 0 0,-2 4 0 0,-3 0 0 16,1 1 0-16,-3 1 0 0,-1 4 0 0,-4 0 0 0,-2-1 0 16,-3 4 0-16,0-1 0 15,2 1 0-15,-3-1 0 0,-4 4 0 16,0 3 0-16,0-3 0 0,2 0 0 16,1-3 0-16,3 2 0 15,3-5 160 1,4-1-160-16,2 2 192 0,2-3-192 15,2 2 0-15,1 3 0 0,3-1-160 16,-1 4 160-16,1 3-144 0,1 3 144 0,-2 4 0 0,-1 2 0 0,1 0 0 16,-2 0 0-16,-3-2 0 0,0-1 0 0,-1 1 0 0,-1-4 0 15,-1-1 0-15,0 1 0 0,-2 2 0 0,4-3 0 16,0-1 0-16,3-4 0 0,2-2 0 16,3-1 0-16,3-3 0 0,3-3 0 15,3-1 0-15,2 0 0 0,-1-1 0 16,4-1 0-16,2 0 0 15,-1-2 0-15,3 0 128 16,-1 0-128-16,-2-2 0 0,0 3 0 16,-2-6 0-16,1 3 0 0,-2-2 0 15,-1-2 0-15,-2 0 0 16,0-2 0 0,-2 0 0-1,0 0-128-15,-2-3 128 16,0 2 0-16,-1-3 0 15,-1 1 0-15,0-1 0 16,-1 0 0-16,-1 0 0 16,2 2 0-1,-2 1 0-15,-2-1 0 0,2 4 0 16,-1 0 0-16,0 2 0 0,-3 1 0 0,2 1 0 16,-3 0 0-16,0 1 0 0,1-2 0 0,0 1 0 0,-1 0 0 0,-1-3 0 15,-2 1 0-15,-4-2 240 0,0-2 0 0,0-2 0 16,-1 0 0-16,1-2-48 15,2 0 0-15,3-1 0 16,3 1 0-16,3-2-192 16,3 2 0-16,3-4 0 0,0 3 0 15,1 1 0-15,0 0 0 16,1 4 0-16,-2 2 144 16,-2 2-144-16,1 2 0 15,-3 2 0-15,0 2 0 0,-2 5 0 0,-2 1 0 16,-1-4 0-16,-1 4 0 0,-3 2 0 0,1 0 0 0,-2-2 0 15,-1 3 0-15,1-4 0 16,-3 4 0-16,3-3 0 0,0-2-176 16,1 0 176-16,2 0 0 0,3 2 0 15,0-2 0-15,2 0 0 0,1 1 0 16,2 1 0-16,2 2 0 16,0-1 0-16,-1 2 0 0,1-1 0 0,0 3 0 15,1-3 0-15,-3-2 0 16,1 0 0-16,-3-1 0 0,0-2 0 15,-1 2 0-15,-3 1 0 0,-1-3 0 16,-4 2 0-16,-1 1 0 0,-2 0 0 0,-3-2 0 16,-1 2 0-16,0-1 0 0,-1-3 0 15,2-2 0-15,1-4 0 0,1 0 0 0,2-4 0 0,-1-2 0 0,2-3 0 0,1-1 192 16,1 0-64-16,2-4 0 0,2 0 128 0,1-1 48 0,0 2 0 0,2-6 0 0,1 0-304 0,0 0 0 0,2-2 0 0,1-3 0 16,-1-1 0-16,1-1 0 0,2 2 0 0,0-2 0 15,1 1 0-15,2 3 0 0,5 1 0 16,2 3 0-16,2 4 0 0,2 0 0 0,3 2-128 0,1-3 128 0,3 1 0 15,3-1 0-15,3 2 0 16,2-3 0-16,0 0 0 16,1 1 0-1,0 0 192-15,1 1-192 16,-1-2 0 0,-3 4 0-1,-2 0 0-15,-4 2 0 16,-3 3 0-16,-4 4 0 0,-4 0-160 15,-4 3 160 1,-3 4-128-16,0 5 128 0,-1 4 0 0,-3 8 0 16,-2 4 0-16,-2 3 0 0,-3 6 0 0,-2 0 0 0,-2 0 0 0,-1-2 0 0,-1-1 0 15,-3-1 0-15,-2-2 0 0,1-3 0 0,-1-5 0 16,-2 1 0-16,-1-3 0 0,-2-1 0 0,-1-2 0 0,1-2 0 16,1-1 0-1,0-8 0-15,-1-2 0 0,1-4-22720 0</inkml:trace>
  <inkml:trace contextRef="#ctx0" brushRef="#br0" timeOffset="1">13079 7444 34095 0,'-23'-12'3024'0,"3"4"-2416"0,-1 2-480 0,6 4-128 0,5-1 1104 16,4 2 208-16,-3 1 32 0,-7-2 16 0,-11-2-976 0,-8 1-192 0,-6 2-32 15,-2 2-16-15,-1 4-144 0,-1 5 0 0,-2 3 0 0,-2 4 0 0,-5 5-144 0,-5 7 144 16,-4 5 0 15,-10 7 0-15,-8 8 0-16,-10 12 0 0,-6 8 0 0,-4-2 0 0,11-4-352 0,-1 4 32 0,-6 8 16 0,-4 7 0 0,-6 8-320 15,1 2-64-15,3-1-16 0,0 3 0 0,-3 8 448 0,3 2 64 0,0 4 32 0,3 2 0 0,5 0 160 0,3 10 176 16,4 7-48-16,17-14 0 0,15-14 96 0,8 15 16 0,6 16 0 0,11 2 0 0,8-8 208 0,9 2 64 0,9 10 0 0,3-4 0 0,4-6-304 0,4 4-48 0,4 6-16 16,2 0 0-16,3-5-144 0,4 4 0 0,4 1 0 0,5 3-176 0,7 3-320 0,5-2-64 0,7-2-16 15,6-1 0-15,7 2-832 0,6-10-160 0,6-8-32 0,4-14-16 0,3-9 592 0,12-3 112 16,10-1 16-16,10-11 16 0,6-10 1856 0,9-1 368 0,10-4 80 0,8 0 16 0,10-5-736 0,4-3-128 0,7-3-48 0,0-6 0 0,-2-4-320 0,-7-9-64 16,-2 1-16-16,4-2 0 0,1-1 416 0,0-6 80 0,-2-5 16 0,-5-7 0 0,-1-4 0 0,-3-11 0 0,-1-3 0 0,-3-6 0 0,-2-9-416 0,-5-7-80 15,-2-7-16-15,-5-12 0 0,-5-1-128 0,-2-11 0 0,-2-7 0 16,-3-10 0-1,-4-8 0-15,-9-2-144 16,-7-5 144 0,-3-1-208-16,-4-3 208 0,-4 4 0 15,-3 0 0 1,-7 3 0-16,-5 3 0 16,-6 3 0-1,-4 3 0 1,-5 2-144-1,-2 0-1408-15,-9 5-288 16,-6 0-48 0,-8 5-13776-16</inkml:trace>
  <inkml:trace contextRef="#ctx0" brushRef="#br0" timeOffset="2">14407 7379 41471 0,'-12'-14'3680'0,"-2"5"-2944"16,3 6-592-16,1 1-144 0,0 4 0 0,-6-6 0 0,-12-2 144 16,-17-7-144-16,-8 0-1920 0,-3-2-448 0,8 1-80 0,7 2-32 0,4 0-1104 0,4-1-240 15,2 1-32-15,-1 2-16 0,0 4 3024 0,-3 0 592 0,-1 2 256 0,-2 4-192 453,-5 0 192-453,-6 1 0 0,2 4 0 16,-8 3 0-16,-7 3 0 0,-4 2 128 0,-4 2-128 0,-3-1 0 0,-4 1 288 0,-2-2-48 16,-1-1-16-16,-2-2 0 0,2 0 1104 0,-3-1 208 0,-2 3 64 0,-5-4 0 0,3 0-640 0,-4-1-128 0,1 0-32 0,4 2 0 0,1-2-592 0,5-1-208 0,6-3 144 0,6 0-144 0,9 2 592 0,0 2 48 0,0 2 0 0,0 5 0 0,-1 5 480 0,1 3 96 0,0 0 32 0,2 5 0 0,6-3-560 0,-6 9-112 0,-5 6-32 0,-4 3 0 0,-2 5-416 0,0 3-128 0,0-2 0 0,1-1 0 0,7-6 0 0,5-4 0 0,5-2 0 0,-7 7 0 0,-7 8 0 15,-4 0 0-15,-1 7 0 0,1-2 0 0,2 1 0 0,5-1 0 0,0 0 0 0,5 4 0 0,6 4 0 0,5 2 0 0,3 4 0 0,4 6 0 0,2 3 0 0,4-2 0 16,6 2 0-16,2-5 0 0,6-6 672 0,0 2 80 0,5 0 16 0,0-4 0 0,4-8-512 0,0-2-80 0,0 0-32 0,1 3 0 0,-1 4-144 0,-1-2 0 0,0 6 0 0,-1-5 0 0,-1 3 0 0,-2 1 0 0,2 2 0 0,-3 6 0 15,0 6 0-15,-2 3 0 0,-1 0 0 0,1 0 0 0,0-7 0 0,-1 7 0 0,2 5 0 0,0 0 0 0,1-1 0 0,2-7 0 0,0-2 0 0,1-2 128 0,3 0-128 0,3 1 0 0,3 3 0 0,0-5 0 0,3-2 0 0,3-11 0 0,0-5 0 0,5 16 0 0,3 17 144 0,1 4 0 0,-1-3 0 0,2-1 0 0,-1 5 48 0,0 3 16 0,2 3 0 0,-3-2 0 0,0-3-48 0,0-1-16 0,0-2 0 0,3 0 0 16,3-3-144-16,2-4 0 0,1-3 144 0,9 9-144 0,11 13 0 0,8 4 128 0,7 0-128 0,5-1 0 0,7 4 176 0,5-4-48 0,4 0 0 0,5-5 0 0,-1-7-128 0,7-4 0 0,3 1-192 0,0-12 192 0,-1-5-224 0,-1-11 80 0,1 1 16 0,0-8 0 0,1-6 0 0,3-4 0 0,6-3 0 0,2-4-12352 0,6-7-2448 16</inkml:trace>
  <inkml:trace contextRef="#ctx0" brushRef="#br0" timeOffset="3">12698 5322 26719 0,'-16'-17'2368'0,"2"6"-1888"0,1 0-480 0,4 3 0 0,4 4 1216 15,3 2 160-15,-2-1 32 0,-5-3 0 0,-3-4-768 0,-5-2-128 16,1 0-48-16,-3 1 0 0,2 2-464 0,-3 3 0 0,-1 2 0 0,-6 4 0 0,-4 6-240 16,-6 2 16-16,-5 6 0 0,-9 6 0 0,-5 7 32 0,-7 6 0 0,-5 1 0 0,-3 1 0 296,3-3 192-296,-10 3 0 0,-9 5 0 0,-2 1 0 0,0-2-128 0,1-4 128 16,2 3 0-16,-7-1-144 0,-2-2 144 0,-3 3 0 0,0 2 0 16,3-1 128-16,10-1 0 0,-2 0 0 0,0 6 0 0,2 0 0 0,8-2 384 0,-1 8 64 0,0 4 32 0,-1 5 0 0,-2 6-304 15,1 0-64-15,1 2-16 0,2-4 0 0,3 0-224 0,-3 8 0 0,-3 8 0 0,-1 5 0 0,0 2 0 0,0 2 0 0,5-6 0 0,-6 9 0 0,-3 11 0 0,1 0 0 0,6-4 0 16,5-1 0-16,1 2 0 0,0 4 0 0,3 9 0 0,4 1 0 0,3-1 0 0,4 4 0 0,2 4 0 0,4-6 0 0,8-10 0 0,-1 3 0 0,2 8 0 0,2-1 0 0,6-10 0 0,2 6 0 0,2 10 0 0,5 1 144 0,4 1 368 0,5 6 64 0,4 4 0 0,5 2 16 0,5-3-256 0,6 2-48 0,5 7-16 0,5 1 0 0,3-1 192 0,6-2 48 0,5 4 0 0,3-8 0 0,1-8-256 0,6 4-64 0,4 0 0 0,8 2 0 16,4 2-192-16,5-2-128 0,4-3 128 0,0-6-208 0,0-5 208 0,3-1 0 0,3-1 0 0,3-2 0 0,2 0-128 0,2 0 128 0,4 6 0 0,2-3-144 0,-6-9 144 0,6 8 0 15,5 8 0-15,1-1 128 0,-2 0-128 0,2-2 0 0,2-1 0 0,2-3 0 0,3 2 0 0,6 0 0 0,5 0 0 0,-1-11 0 0,-1-1 224 0,2-3 32 0,4-2 0 16,-3-5 0-16,0-5-256 0,-2-6 0 0,0-8 0 0,-4-5 0 0,-4-7-416 0,7-1-128 0,11 3-32 0,4-8 0 0,-2 0-1328 0,3-6-272 0,2-1-48 0,6-7-13008 0</inkml:trace>
  <inkml:trace contextRef="#ctx0" brushRef="#br0" timeOffset="4">13219 4271 35935 0,'-25'-22'3200'0,"4"4"-2560"0,6 10-512 0,5 2-128 16,3 2 144-16,-8-6 16 0,-11-7 0 0,-16-9 0 0,-12-6-160 0,-9-3 0 15,-6 4 0-15,1 5 0 0,0 8 0 0,-1 4 0 0,4 3 0 313,-2 7 0-313,0 4 0 15,-3 6 0-15,-8 9 0 0,-1 2 0 0,2 6-256 0,3 1 80 0,1 7 16 0,-4 4 0 0,-2 3-48 0,-1 1-16 0,-2 4 0 0,0-5 0 16,2 1 224-16,1-2 0 0,-1-3 0 0,-5 2 0 0,-4 5 0 0,2-4 0 0,0 1 128 0,-8 3-128 0,-10 7 320 0,-7 6 0 0,-4 0 0 0,-1 3 0 0,7-4 336 0,-3 4 80 0,-4 4 16 0,-3 2 0 16,1 3-448-16,-1 6-96 0,1 1-16 0,6 0 0 0,17-10-192 0,-1 4 0 0,-1 8 0 0,5 1 0 0,9 0 0 0,5-3 0 0,7-1 0 0,6-5 0 0,6-4 0 0,3 1 176 0,3 3-176 0,3 1 160 0,4-1 80 0,1 0 16 15,4-4 0-15,2-3 0 0,0 2-256 0,0 2 0 0,1 6 0 0,-3 5 0 0,-1 5 192 0,-4 5-64 0,-2 1-128 0,-1 8 192 0,-4 4-192 0,-1 3-128 0,-6 9 128 0,-3 4-208 0,-2 7 208 0,0 8 240 0,-1 4-48 0,3-3-16 0,5-4-176 0,5-2 160 0,2 2-160 0,9 1 160 0,6 5 96 16,6-3 32-16,5 1 0 0,5 3 0 0,4 3-16 0,3 0 0 0,2-3 0 0,0 12 0 0,5 7-48 0,0 3-16 0,0-7 0 0,2 18 0 0,1 14-16 0,-1 14 0 0,-3 13 0 0,-3 10 0 0,-4 15-192 0,-3 8 144 0,-5 9-144 0,0 15 128 0,-3 13 16 0,0 1 0 0,1 4 0 0,7 2 0 15,4 1-384-15,12 5-80 0,9 5 0 0,20 11-13152 0,21 10-2624 0</inkml:trace>
  <inkml:trace contextRef="#ctx0" brushRef="#br0" timeOffset="5">18201 425 23039 0,'-6'0'2048'0,"2"0"-1648"0,3 0-400 0,2-2 0 0,0 2 0 0,-2-3 0 0,-2 2-144 0,-2-1 144 15,-2-2-128-15,-2 1 128 0,-2-3 0 0,0 2 0 0,-1-2 0 0,1 3 0 0,-2-2 0 0,0 1 0 0,-1 0 0 0,-1 2 0 0,0 1 0 0,-1-2 0 0,-1 1 528 16,0 0 64-16,-2 2 16 0,-1 2 0 0,-1 3 608 0,-1-2 128 0,0 3 32 0,-3 4 0 0,0-1-928 0,-2 5-192 0,1-2-48 0,-2 0 0 78,-3 7-208-78,0 1 128 0,-1-2-128 0,3 2 0 0,6-1 128 16,-3-1-128-16,2 4 0 0,0 1 144 0,1-1-144 0,4 3 0 0,3-2 144 0,2 2-144 0,3 0 144 0,3 0-144 15,2 4 192-15,4-4-192 0,-1 1 0 0,5 1 0 0,0-5 0 0,2 2 0 0,3 0 144 16,2 1-144-16,1-1 0 0,3-1 144 0,1-1 1088 0,2-2 224 0,1 0 32 0,3-3 16 16,4-1-1200-16,1-3-304 0,4-3 0 0,2-3 0 0,1-2 0 0,1-1 0 0,1-4 0 0,2 0 0 0,2-4 240 15,2-2-64-15,-1-3-16 0,-1 2 0 0,1-4 336 0,-1-2 64 0,2 0 16 0,-1-6 0 0,0 3-144 16,-5-4-32-16,0-1 0 0,-4-1 0 0,0 0-128 0,-4-3-16 0,-4 3-16 0,-2-1 0 0,-3 0-240 0,-3 2 144 16,-4-1-144-16,-3-1 128 0,-2 4-128 0,-2-3 0 0,-2 0 0 0,-2 2 0 0,0-1 0 0,-2-1 0 0,-1 0 0 15,1-4 0-15,-3-2 0 0,-2-1 0 0,1 2 0 0,-4 1 0 0,-1 0 0 0,-2 1 0 0,-2 5 0 16,-3 2 0-16,-1 2 144 0,-1 3 0 0,-1 1 0 0,-2 2 0 0,0-1-144 0,-1 4 192 15,-2 0-192-15,-2 1 192 0,0 4-48 0,-2 1 0 16,-1 2 0-16,-1 1 0 0,1 2-144 0,-1 2 0 0,-1 0 0 0,4 0-176 16,0 1 176-16,4-1-128 0,5-2 128 0,5-2-128 0,3 1-384 0,6-3-64 15,5 0 0-15,2 0-18064 0</inkml:trace>
  <inkml:trace contextRef="#ctx0" brushRef="#br0" timeOffset="6">18669 720 21183 0,'-3'0'1888'0,"2"-3"-1504"0,3 3-384 16,0 0 0-16,1 0 576 0,-1-2 64 0,2 0 0 0,0 2 0 0,2-3 128 0,0 3 16 0,0 0 16 15,-1 3 0-15,0 1 304 0,-2 5 64 0,-1 1 16 0,1 2 0 0,-2 4-96 16,1 3-32-16,1 0 0 0,-1 2 0 0,1-1-256 15,-3 0-48-15,1 1-16 0,-2-1 0 0,1 1-256 0,-3 1-48 16,0 0-16-16,-2 1 0 0,0-1-288 0,-1 0-128 0,2-2 0 16,-1 2 128 296,0-1 304-312,0 1 48 0,-1 3 16 16,0-3 0-16,1 2-304 0,0-1-64 0,0 0-128 0,1-1 192 0,2 0-192 0,-1-5 176 0,2-2-176 0,2-1 160 0,-1-3 96 0,3-1 0 0,-2-4 16 0,-1 0 0 0,1-2-16 15,-1 0-16-15,0-2 0 0,0 1 0 0,-2-3-240 0,0-3 144 0,0 1-144 0,-2-4 128 0,0-2-128 0,0-2 0 0,-1-2 0 0,0-7 0 0,0 1 0 0,0-2 0 16,0-2 0-16,2-1 0 0,2-1 0 0,0-2 0 0,2-1 0 0,3-3 0 0,1-5 0 16,2-2 0-16,2 1 0 0,1-1 0 0,1 3 0 0,0-2 0 0,0 1 0 0,-1 0 0 0,0 1 0 0,1 3 0 0,1-1 0 15,-2 7 0-15,-1 3 0 0,-3 0 0 0,0-1 0 0,-1 3 0 0,1 6 0 0,-1-1 0 0,0 4 0 0,3 0 0 0,3-1 0 0,0 1 0 0,3 4 0 0,-2-2 0 16,2 6 0-16,0 0 0 0,2 6 0 0,-1-1 0 0,-1 2 0 0,2 2 0 0,5 4 0 0,5 2 0 0,4 4 0 0,2 0 0 16,5 3 0-16,0 1 0 0,1 1 0 0,-1-2 0 0,-1 2 0 0,-2 2 0 0,-3-4 0 0,-5 3 0 0,-7-3 0 0,-4 1 0 0,-6 1 0 0,-5-5 0 0,-3 0 0 0,-4 0 0 0,-3-1 0 15,-4 1 0-15,-1-3 0 0,-5 3 0 0,-1-3 0 0,-2 2 0 0,-1-1 0 0,-1 1 0 0,3-3 0 0,-1-2 0 0,2 0 0 0,2-2 0 0,2 2 0 16,1-4 0-16,1 1 0 0,0 0 0 0,-1 2 0 0,-3-6 0 0,0 1 0 0,-2 1 0 0,-2-4 0 0,-1 2 0 15,1-3 0-15,-4-3 0 0,-1 2 0 0,-2 1 0 0,-3-2 0 0,0-1 0 16,-1 2 0-16,0-3 0 0,2 2 0 0,-2-2 0 0,-1-2 0 0,0 0 0 0,2 1 0 16,0 0 0-16,4 0 0 0,2-1 0 0,3 2 0 0,2-2 0 0,3 0-192 15,2 2 192-15,4-2-192 0,1-1 192 0,4 4-1056 0,2-3-96 16,2-1 0-16,2 4-16704 0</inkml:trace>
  <inkml:trace contextRef="#ctx0" brushRef="#br0" timeOffset="7">19273 926 13823 0,'4'-4'1216'0,"1"1"-960"0,-1 0-256 0,0-1 0 0,0 4 0 0,1-2 0 0,4-2 0 0,3 1 0 15,3-6-176-15,2 3 176 0,0-2-160 0,-1 3 160 0,-2 2 896 0,-3 0 288 0,0 2 48 0,-2-2 16 16,0 3 752-16,-1 0 160 0,0 0 16 0,-2 0 16 0,1 0-352 0,-1-2-80 16,2 2-16-16,1-1 0 0,-1-2-496 0,1 1-96 0,2 1-32 0,1-6 0 15,2 4-640-15,2-6-128 0,3-1-32 0,3 0 0 0,1-2 64 31,3-4 0-31,0 1 0 0,0-4 0 0,-2 6-48 0,-2-3 0 0,-2 0 0 0,0-2 0 16,-2 1-336-16,-2 0 0 0,-2 1 0 0,-4 0 0 0,-4 3 0 0,-2 1 128 0,-4 1-128 0,-4-2 128 0,-5 3 64 0,-3-1 0 16,-7 4 16-16,-2 2 0 0,-3 1 0 0,-6 4 0 0,0 0 0 0,-4 3 0 0,-4 0-64 0,3 4-16 0,4-4 0 0,-3 3 0 0,1 3-128 0,0 1 0 0,2 0 0 0,5 2 0 0,5 3 0 0,3 1 0 0,5 3 0 0,5 1 0 0,5 4 0 0,6 5 0 0,7 3 0 0,5-1 0 0,5 1 432 0,1-1 48 0,1-5 16 15,2 2 0-15,0 1-112 0,1 0 0 0,1 1-16 0,-4-4 0 0,-1-1-368 0,0-3 0 0,2 2 0 0,-2-2 128 0,1-4-128 0,0 1 0 0,0-3 0 0,1-4 0 0,-2 1 0 0,0-3 0 0,1-4 0 0,-1-3 0 0,0 0 0 0,-1-3 0 0,-2-4 0 0,0-2 0 0,-4 0-272 0,0-4-32 0,-4-1 0 0,-3-3-12864 0,0-1-2576 0</inkml:trace>
  <inkml:trace contextRef="#ctx0" brushRef="#br0" timeOffset="8">20220 691 43311 0,'-2'4'3840'16,"-1"4"-3072"-16,2 2-608 0,2 0-160 0,0-4-288 0,-1 4-96 0,2 6 0 0,-1 12-16 0,-1 4 400 0,1 2 0 0,0 2 0 0,-1-2 0 15,2-6 0-15,-1-2 0 0,0-4 0 0,0-3 0 16,3-1 0-16,0-4 0 0,-1 1 0 16,2-5 0-16,-1-4 0 0,1 0 0 0,1-2 0 0,-1-2 0 15,0-2 0-15,0 0 0 0,0-2 0 0,-1-4 0 16,1-2 0-16,-2-3 144 0,2-3-16 0,-2-2-128 15,0-2 544-15,1-3 0 0,-1-3 0 0,0-3 0 16,1-3-160-16,1-3-16 0,0 1-16 16,2 0 0-1,0 0-352-15,1 3 0 16,1 4 0-16,-2 3 128 16,2 4-128-1,-2 2 0 1,2 3 0-16,-3 3 0 15,0 4 0 1,-1 4 0 0,-1 0 0-1,0 6 0-15,-1 0 0 16,0 4 0-16,1 0 0 16,-1 3 0-16,2-1 0 0,1 0 0 0,1 2 0 15,1-2 0-15,1 0 0 0,2 1 0 16,0 3 0-16,3 1 0 15,1-2 128-15,1 6 128 0,1-1 0 16,2 2 16-16,-2 0 96 0,0 2 16 16,3 3 0-16,-1 2 0 15,0-1 96-15,-1 2 32 16,-1 1 0-16,-3-7 0 16,-5-3-384-16,3 0-128 15,-1 0 0-15,0 3 144 16,0-3-144-16,-1-1 0 15,0 0 0 1,-2-4 0-16,0-1-128 16,-3-3-16-1,0-4 0-15,-3-4-14528 47,-2 2-2912-31</inkml:trace>
  <inkml:trace contextRef="#ctx0" brushRef="#br0" timeOffset="9">22917 404 19343 0,'-5'3'1728'0,"-1"0"-1392"16,2-3-336-16,3 0 0 0,0 0 1152 0,-1 0 176 0,-1 3 16 0,-3 1 16 15,-3-2 912-15,1-1 176 0,0 4 48 0,3-4 0 0,1 2-960 16,3-1-176-16,0 2-32 0,2-3-16 0,0 2-480 16,2 1-112-16,-1 0-16 0,2 3 0 0,1-2-448 0,0 3-112 0,0 2-16 15,0 1 0-15,0 3-128 0,1-2 0 0,-1 4 0 0,0 3 0 0,1 3 128 16,1-2 128-16,1 5 48 0,2-3 0 31,-1 4-304-31,3 1 0 0,0-1 0 0,0 2 0 0,-1 1 352 0,1-4-32 0,-3 1-16 0,0-2 0 0,-1-1-304 0,-2-4 0 0,-1 2 0 0,-2-2 0 0,0 1 400 0,-1-2-16 0,0 1-16 0,-1-2 0 0,-1 2-368 0,1-1 0 0,-1-2 0 0,1-1 0 0,-1-1 128 0,1-2-128 0,1 1 128 0,0-6-128 0,-1-1 0 0,-1-1 0 0,0-1 0 0,0-1 0 0,-1-3-320 0,-1 0-16 0,-2-2-16 0,-1 1 0 0,0-5-1120 16,-1 2-208-16,0-2-48 0,-2 0-16 0</inkml:trace>
  <inkml:trace contextRef="#ctx0" brushRef="#br0" timeOffset="10">22633 869 27647 0,'-13'-1'2448'0,"5"-2"-1952"0,4 3-496 0,3 0 0 16,1 0 0-16,-2 0 0 0,-4-2 0 0,-2 1 0 0,-2-2 832 0,0 0 160 0,1 0 32 0,3 2 16 0,2 1 368 0,3 0 80 0,3 0 16 0,3 1 0 0,3-1-592 0,2 3-112 16,3-3-32-16,5 0 0 0,1 0-192 0,5 0-64 0,4-4 0 0,2-1 0 0,2 1-320 0,3-4-192 0,2 0 192 0,0-2-192 0,1-1 160 15,2 1-160-15,1 0 128 0,-3 0-128 0,0 2 0 0,1 0 0 0,-3 0 0 0,-3 1-176 16,-2 4 176-16,-4-1 0 0,-2 2 0 0,-3-1 0 0,-2 3 0 0,-3 3 0 0,-2-1 0 0,0 2 128 0,-2-1-128 0,0 4 0 15,-1-4 0-15,-2 2 0 0,0 2 0 0,1-4 0 0,-2 1 0 0,-2-2 0 0,-1 2-256 0,-1-1-112 0,0-2-16 16,-2-1-11776-16,-1 0-2336 0</inkml:trace>
  <inkml:trace contextRef="#ctx0" brushRef="#br0" timeOffset="11">22058 384 20271 0,'-3'-2'1792'0,"3"2"-1424"0,0 0-368 15,1 0 0-15,1-3 192 0,-1 2-48 0,1-1 0 0,2-2 0 0,1 0 320 0,1-2 64 16,2-3 16-16,-1 0 0 0,2 2-16 0,-3-1 0 0,0 2 0 0,-2 1 0 0,-3-2-160 16,-1 5-48-16,-1-2 0 0,-2-1 0 0,0 2 1200 0,-4 0 224 0,1 2 48 15,-2-2 16-15,-1 2-512 0,-1-1-96 0,-1 2-32 0,1-4 0 16,-1 2-336-16,-2-2-64 0,2-2 0 0,0 1-16 0,0 1-224 0,1 0-32 16,-1-2-16-16,0 2 0 0,0-1-336 0,1 2-144 406,0 0 128-406,1 2-128 0,1 2 128 0,-2 2-128 0,0 3 128 0,-1 3-128 0,-2-2 0 0,0 5 0 0,-2 1 0 0,-1 3 0 0,0-1 0 0,-1 1 0 0,0 0 0 0,0 0 0 0,1-4 0 0,0 2 0 0,0 1 0 0,1-3 0 0,1-2 0 0,2 2 0 0,0-2 0 0,2 3 0 0,1-4 0 0,2 0 0 15,1 1 0-15,2-3 0 0,0 5-128 0,4-5 128 0,1 2 0 0,3 1 0 0,1-2 0 0,1 2 0 0,0 0 0 0,2-4 0 0,0 2 0 0,1 0 0 0,4-2 0 0,-1 1 0 0,3-1 0 0,0 0 0 0,1-2 0 0,1 2 0 0,1 0 0 0,2 0 0 0,0 0 0 16,1-2 0-16,-1 2 0 0,1-2 0 0,0 5 0 0,1-3 0 0,-1 4 0 0,0 0 0 0,-1 0 0 0,-3 1 0 16,1 2 0-16,-4-3 0 0,1 2 0 0,-1 1 0 0,-1-3 0 0,0 2 0 0,-2-2 0 0,0 2 0 0,-1-2 0 0,-1 1 128 0,-1-1-128 15,0 3 192-15,-1-6 160 0,1 2 32 0,-2 1 16 0,1 0 0 0,-1-2-400 0,1 2 0 0,-1-1 128 16,0-2-128-16,-1 2 0 0,-1 1 0 0,1-4 0 0,-3 4 0 0,2-4 0 16,-3 3 0-16,0-2 0 0,-1 2 0 0,-1-2 0 0,-2 2 0 0,0-3 0 0,-2 1 0 15,0 0 0-15,-3-1 0 0,0 0 0 0,-2 0 0 0,-2 0 320 0,-2-3 16 0,-1 0 16 16,0 0 0-16,0 1-176 0,-2-4-48 0,-3 0 0 0,-1-3 0 15,0 1-128-15,0-2 0 0,0 0 0 0,0-2 0 0,0 0 0 0,1 0 0 16,2-2 0-16,1 2 0 0,2-3 0 0,1 1 0 0,3 3 0 0,2-1 0 0,4 1-752 0,3 1-16 16,3 2-16-16,3 0-11952 0,2-3-2400 0</inkml:trace>
  <inkml:trace contextRef="#ctx0" brushRef="#br0" timeOffset="12">23418 841 27647 0,'0'0'2448'0,"1"2"-1952"0,0 4-496 0,2-3 0 0,-2-2 176 0,0 3-176 0,2 2 192 0,2 3-192 0,0 3 1600 16,2 4 224-16,0 3 32 0,1-1 16 0,1 2-864 0,-2 0-176 0,-1-2-48 0,-1 1 0 0,1-1-528 0,-2-2-96 0,0 1-32 0,-2-4 0 0,1 0 352 0,-2-2 64 0,0 0 16 0,0 0 0 0,-1-5-144 0,0 1-32 15,0 0 0-15,-1-4 0 0,2 0-144 0,-2-1-48 0,0-2 0 0,1 0 0 0,-1-2 208 0,-1-2 48 0,1-2 0 0,0-4 0 0,0-2-256 0,-2-3-64 0,2-4 0 0,-2-3 0 0,1-1-128 0,0-2 0 0,-2-1 0 16,1-3 0-16,1 1 0 0,1-3 0 0,-1 3 0 0,1-1 0 15,2 1 0-15,1 2 0 0,-1 4 0 0,1 0 0 0,2 6 320 0,0 2 16 0,2 2 16 0,0 1 0 0,0 4-352 0,2 1 0 0,2 0 0 0,-2 2 0 0,3-1 0 0,1 4 0 0,1-2 0 0,1 1 0 0,1 0 0 0,-1 2 0 0,2 0 0 0,1 2 0 16,-3 0-128-16,1 2 0 0,-1 1 0 0,-1 2 0 0,1 2-656 0,-3 1-128 0,0 2-32 0,-1 4-18064 0</inkml:trace>
  <inkml:trace contextRef="#ctx0" brushRef="#br0" timeOffset="13">23899 948 29487 0,'-4'-3'1296'0,"0"3"288"0,2 0-1264 0,1 0-320 0,1 0 0 0,1 0 0 0,0 0 0 0,0 0 0 16,1 0 0-16,1 0 0 0,2 0 784 0,-5 0 160 0,0 0 16 0,25-9 16 0,-13 5-560 15,1 1-112-15,2-4-32 0,1 1 0 0,1 2-272 0,3-2 0 0,1 0 128 0,1-3-128 16,3 2 1040-16,0 1 160 0,-1 0 16 0,0-4 16 15,-1 4-496-15,-2-1-96 0,-3 1-32 0,-2 0 0 16,-4 0-208-16,-2 0-32 0,-4 2-16 0,-3-2 0 16,-1 2-96-16,-3-1-32 0,-2-1 0 0,-2 1 0 0,-1-1-32 15,-2-3-16-15,-4 3 0 0,-1-1 0 0,-2 0-176 0,-4-1 0 16,1 1 0-16,-3 1 0 31,0 3 0-31,-1-1 0 0,-3 4 0 16,0 1 0-16,-1 4 144 15,0 2-144-15,-2 2 160 0,1 4-160 16,1 0 0-16,0 3 0 16,3 3 0-1,1-1 0 1,4 2 128-16,1 1 128 0,4-4 16 16,2 2 16-1,3 0-160-15,3-3-128 0,3-2 144 16,1 0-144-16,3-2 144 0,2 1-144 15,2-1 128-15,3-2-128 0,2 0 0 16,1 0 0-16,3 0 0 16,1 1 0-16,0-4-128 0,1 2 128 15,4-3 0-15,3 0 0 0,2 0 0 0,2 1 0 0,2-4 0 0,0 1 0 0,-1-4-256 16,0 3 80-16,-1-3 16 0,-3 0 0 16,0-3-608-16,-4-1-112 0,-1 2-16 15,-3-2-11632 1,-1 0-2320-16</inkml:trace>
  <inkml:trace contextRef="#ctx0" brushRef="#br0" timeOffset="14">24427 964 5519 0,'-6'-1'496'0,"2"-1"-496"0,1 2 0 0,3 0 0 0,2 2 7072 0,-1-2 1312 0,1-2 272 0,1 2 48 0,1-2-6880 0,2 2-1376 0,4-2-288 0,1-2-160 0,2-2 192 0,2 0-192 0,1 0 192 0,2-3-192 0,0 3 0 15,2-4 0-15,1 3 0 0,0-5 0 0,1 5 0 0,-1-3 0 0,-1 1 0 16,-1 0 0-16,-1-1 0 0,-3 1 0 0,-1-1 0 0,-3 0 0 0,-3 2 496 16,-3-2 32-16,0 0 16 0,-3 1 0 0,-2-1 64 0,-3 0 16 0,-1 2 0 15,-2-5 0-15,-4 3-432 0,-2-2-64 32,-2 0-128-32,-3 2 176 15,-3 0-176-15,-3 1 0 0,-3 2 0 0,-3 4 0 0,1 3 0 16,-3 4 0-16,-1 5 0 0,0 3 0 0,1 4 0 0,2 6 0 0,2 3 0 0,4 1 0 15,3 3 0-15,2-1 0 0,7 0 0 0,1 1 0 0,6-4 0 0,2 1 192 0,4-2-64 16,1-1 0-16,2-5 272 0,0-1 48 0,3 1 16 0,0-2 0 0,5 0-144 0,0-2-16 16,3 0-16-16,2 0 0 0,1 1-288 0,1-5 0 0,2-2 0 0,2 2 0 0,1-4 0 0,1-2 0 0,1-1 0 0,1-3 0 15,3 0-320-15,1-5-80 0,-1 1-16 0,1-3 0 0,-1 0-1232 0,-1-4-240 0</inkml:trace>
  <inkml:trace contextRef="#ctx0" brushRef="#br0" timeOffset="15">25563 508 35935 0,'-6'-4'3200'0,"2"4"-2560"0,1 4-512 0,1 2-128 0,5-2 1280 0,-3 0 224 0,1 1 48 0,0 2 16 0,1 8-1184 0,0 7-256 0,2 3-128 0,1 7 160 0,0 0 176 0,0 3 48 0,1-3 0 0,-1 1 0 0,0 2-112 0,-2-7-16 0,2 1 0 0,-1-3 0 0,0 0-96 0,-1-1-32 0,1-1 0 0,0-1 0 0,-2 0-128 0,0-1 0 0,1 2 0 15,-1-2 0-15,-1-2 0 0,-1 0 0 0,-1-3 0 0,-1-1 0 0,0-2 0 0,-2-2-176 0,0-3 48 0,-2-3 0 0,0 0-768 16,-1-5-160-16,-2-1-32 0,-1-1-17456 0</inkml:trace>
  <inkml:trace contextRef="#ctx0" brushRef="#br0" timeOffset="16">25239 906 4607 0,'-22'-15'400'0,"7"8"-400"15,3 1 0-15,4 2 0 0,6 4 7360 0,2 0 1408 0,0-2 256 16,0 2 64-16,0-4-6112 0,1 1-1232 0,5 0-240 0,7-3-48 16,4-1-464-16,6-1-96 0,6 0 0 0,6 2-16 0,4 2-176 15,8-1-48-15,6 4 0 0,4 1 0 0,1 4-528 0,3-2-128 16,1 3 0-16,-3 2 0 0,-2-3 0 0,-5 3 0 16,0-4 0-16,-5 0 0 0,-3 1-160 0,-4-4-16 0,-4 3 0 0,-5-3-13952 15,-4 0-2784-15</inkml:trace>
  <inkml:trace contextRef="#ctx0" brushRef="#br0" timeOffset="17">27032 1052 32255 0,'0'0'2864'0,"0"0"-2288"0,1 0-576 0,-1-1 0 16,2 0 1200-16,-2-1 128 0,1 2 16 0,1-3 16 0,1-2-208 0,2 1-64 16,1-5 0-16,3 2 0 0,1-3-832 0,2-2-256 0,3-1 128 15,1 1-128-15,2-2 0 0,2-4 0 0,1-1 0 0,1 0 0 0,2-5 256 0,-3-2-32 16,0 0 0-16,-1-2 0 0,-2-4 64 0,0 1 16 0,-2-2 0 16,-1 3 0-16,-2-1-64 0,0-2-16 62,-1-2 0-62,2-2 0 0,-2-1-96 0,-1 3 0 0,0-3-128 0,-1 3 192 0,1 4-192 0,-1-1 0 0,0 4 0 0,0 5 0 0,-2 4 0 16,0 3 0-16,1 1 0 0,-3 5 0 0,-1 3 0 0,-2 5 0 0,0-2 0 0,-1 8 0 0,0 2 0 0,-2 4 0 0,-2 2 0 0,0 7 0 15,-1 3 0-15,1 4 144 0,-2 2-144 0,2 1 192 0,-1 2-192 0,1 1-176 0,-1 2 48 0,2 1 0 0,0-3 128 0,1 3 0 0,1-1 0 0,2 1 0 0,2 0 0 0,1-3 0 0,2-1 0 0,0-5 0 0,2-2 0 16,-2-1 0-16,2-5 0 0,-1 0 0 0,1-1 0 0,-2-6 0 0,1 0 0 0,0-1 0 0,-1-3 448 0,2-2 128 0,0 2 32 0,1-7 0 0,2 0-448 0,-1-3-160 0,2-1 0 0,-2-2 144 0,3-4-144 0,-2-2 0 0,2-4 0 0,0-5 0 0,-1-1 0 0,-1-4 0 0,0-2 0 16,-2 0 0-16,-1 0 0 0,-2-2 0 0,2-5 0 0,-1 1 0 0,1-4 0 0,-2 3 0 0,2 0 0 0,-1 0 0 0,0 4 0 0,-1 5 0 0,2 2 0 0,-2 4 0 0,-1 4 0 0,-1 4 0 0,0 2 0 0,-1 3 0 0,0 1 0 0,-1 0 0 0,1 4 0 0,-1-2 0 15,-1 1 0-15,1 2 0 0,-1 1 0 0,-2 1 0 16,1 2 128-16,-1 1-128 0,1-1 128 0,-1 4-128 15,1 1 0-15,0 0 0 0,-1 3 0 16,1 1 0-16,0 5 0 0,0 2 0 0,-1 2 0 16,1 1 0-16,-1 2 0 0,0 4 0 15,0 3 0-15,2 0 0 16,-1 4 0-16,1 3 0 16,0-2 0-16,1 1 0 15,0-1 0-15,0-2 0 16,0-3 0-16,0-2 0 0,1-3 0 15,0-4 0 1,-1-1 0-16,0-2 0 16,0-3 0-1,0 1 0 1,0-2-144-16,-2-2 144 0,1 2-272 16,-1-6 48-16,1 1 16 0,-2-3-13440 15,1-1-2688-15</inkml:trace>
  <inkml:trace contextRef="#ctx0" brushRef="#br0" timeOffset="18">28839 847 17503 0,'1'-1'1552'0,"-1"1"-1232"0,0-3-320 16,0 3 0-16,0-2 2192 0,1 0 384 0,-1 0 80 0,0-4 16 0,2 0 64 0,-2-2 16 0,1-3 0 15,-1 0 0-15,1 2-1392 0,0-3-272 0,1 2-48 0,-1 0-16 0,1 1-768 0,-1 0-256 0,1-1 160 16,-2 4-160-16,0-3 0 0,-2 5 0 0,0 0 0 0,-3 2 0 0,-1 2 0 16,-3 2 0-16,-1 2 128 0,-5 6-128 0,-1 2 0 0,-5 2 192 15,-3 7-192-15,-4-1 192 0,-1 5 0 172,-3-1 0-172,-1 2 0 0,1-1 0 0,4-2 112 0,-1 1 16 0,2 2 16 0,2-4 0 0,4 0-64 0,2-1-16 0,4-1 0 16,2-4 0-16,4-1-256 0,2-5 128 0,4 0-128 0,1-4 0 0,2 0 0 0,4-2 0 0,1-4 0 0,3 0 0 0,0-4 0 0,5 1 0 0,1-6 0 0,5-1 0 0,2 0 0 0,2-5 0 15,3-1 0-15,0 1 0 0,3-1 0 0,-2-1 0 0,1 2 0 0,-2-3 0 0,0 2 0 0,-2 0 0 0,-3-1 0 0,-4 1 0 0,-1 0 0 0,-3 4 0 0,-2 3 0 0,-3 2 0 0,0 2 128 0,-4 4-128 16,-1 1 144-16,0 0-144 0,-2 3 384 0,0 0-32 0,0 1 0 0,-1 2 0 0,2 0-352 0,-1 4 0 0,1-3 0 16,0 4 128-16,0-1-128 0,2 3 0 0,0 0 0 0,-1 2 0 0,2-1 0 0,-1 1 0 0,1-2 0 15,-1 2 0-15,1 1 0 0,-1-4 0 0,1 1 0 0,0 0 0 0,2 0 0 0,-3-3 0 0,3-2 0 0,0 2 0 0,1-4 0 0,-1 2 0 0,2-3 0 16,-1-4 0-16,0 1-240 0,-1-2-112 0,1-3-32 0,-1 0-12992 0,-1-3-2624 0</inkml:trace>
  <inkml:trace contextRef="#ctx0" brushRef="#br0" timeOffset="19">29491 800 16575 0,'-2'-8'1472'0,"1"2"-1168"0,1 3-304 0,0-2 0 0,0 3 1856 0,-1 2 320 0,1-2 64 0,-1 2 16 0,1-4-1440 0,-3 1-304 0,1-2-48 16,-1 1-16-16,-1 4 32 0,1-3 0 0,-2 3 0 0,1 0 0 0,2 3-336 0,-1-3-144 0,2 2 128 0,0 2-128 0,1 0 896 16,0 2 112-16,1 0 16 0,0 3 0 0,0 1 592 0,-1 0 128 0,2 2 32 0,-1 2 0 15,-1 3-656-15,-1 0-128 0,-1 4-32 0,0 3 0 0,-2 0-272 266,0 1-64-266,-2 0-16 0,0 3 0 0,-3 1-240 16,1 3-48-16,0-7-16 0,1 3 0 0,0 2-304 0,-1 1 160 0,-1-2-160 0,3 2 128 0,0-5-128 0,-1-1 0 0,2-3 0 0,-1-1 0 0,2-1 0 0,-1-4 128 0,0-1-128 0,0-3 128 0,1-2-128 0,-1 0 0 15,2-1 0-15,-2-3-176 0,0 1 176 0,0-3 0 0,0 1 0 0,-1-4 0 0,-1 2 320 0,1-6 64 0,-1 2 0 0,1-5 0 0,0 0-192 0,1-4-16 0,0-3-16 0,0-5 0 0,2-2 32 0,1-1 0 0,2-5 0 0,1-5 0 0,3-1-192 0,1 0 0 16,1-3 0-16,2-2 0 0,2 0 0 0,1-1 0 0,1 3 0 0,1-1 0 0,1-2 0 0,1 1 0 0,-1 0 0 0,3 2 0 0,-1 2 0 0,0-2 0 0,1 4 0 0,-1 0 0 0,0 5 0 15,-1 2 0-15,2 0 0 0,1 5 0 0,-1 1 0 0,-1 6 160 0,0 2-160 0,0 3 160 0,0 4-160 0,0 3 0 0,0 3-192 0,0 1 192 0,2 7-128 0,-1 0 128 0,0 7 0 0,1 2 0 0,0 2 0 0,0 4 0 0,0 2 0 0,-2 1 0 0,2 2-128 0,-5-3 128 0,1 0 0 0,-3-3 0 0,-1-1 0 0,-3-1 0 0,-2-1 0 0,-1-2 0 0,-2-4 0 16,-2 3 0-16,-2-1 0 0,-3 0 0 0,-1 3 0 0,-3-3 0 0,-1 0 0 0,-2-1 0 0,-2-1 0 0,-2 0 0 0,-1 0 0 0,-3-4 128 0,-2 2 192 0,-3-3 48 0,-3-1 0 0,-3 0 0 0,-3-1-224 16,0-3-144-16,-3-2 192 0,-3-4-192 0,2 0 0 0,-1-4 0 0,1-2 0 0,2-3 0 0,2-1-144 0,0-2-144 0,3-4-32 0,3 1 0 15,2-2-672-15,1-2-144 0,2 0-16 0,3 0-12544 0,2 0-2496 0</inkml:trace>
  <inkml:trace contextRef="#ctx0" brushRef="#br0" timeOffset="20">30534 638 35007 0,'-6'-4'1552'16,"2"0"320"-16,1 4-1488 0,0 0-384 0,2 0 0 0,0 0 0 0,-1 0 1184 0,1 2 160 0,-3 0 48 0,-1-2 0 15,1 1-432-15,-1 2-64 0,0-3-32 0,1 0 0 0,0 2-512 0,2-2-96 0,-1 2-32 16,0 0 0-16,-1-2-224 0,-1 3 0 0,-1-2 0 0,-2 4 0 0,0-4 304 16,-5 5 16-16,-2-2 0 0,-1 1 0 0,-3 1 128 15,-4 0 48-15,-3 2 0 0,-2 0 0 0,-3 2-16 16,-2 0 0-16,-3 0 0 0,4 1 0 0,3-4-144 15,-2 3-16-15,0 2-16 0,2-3 0 0,4 1-144 0,8-1-32 0,4-2 0 0,5 2 0 0,5-3-128 0,3 0 0 16,3-1 0-16,2 2 0 0,1-1-144 0,2 0 144 0,2-1-192 16,1 2 192-16,1-3 0 0,0 1 0 0,2 1 0 15,-1-2 0-15,2-2 0 0,1 2-128 0,3 0 128 0,2-2 0 0,-2 2 0 0,4 0 0 0,0 1 0 16,1 1 0-16,2 1 0 0,-2-1 0 0,0 3 0 0,-1-3 0 0,0 2 0 0,-2 0 0 0,-3 2 0 0,-1 0 0 16,0 0 0-16,-3 1 0 0,1 3 0 0,-2-1 0 0,-2 2 0 0,-1 0 0 0,-1 2 0 0,-1-1 0 0,-1-1 0 0,-2 1 0 0,-1 3 0 0,-3-3 0 0,-1 0 0 0,-2-1 0 0,-3 1 0 0,-1-3 0 0,-3 2 0 0,-1-2 0 0,-2-3 0 0,-4 2 0 0,0-2 0 0,-3-3 0 0,-2 2 0 0,-3 0 0 0,-1 0 0 0,-4-2 128 0,-1-1-128 0,-3 0 0 0,0-2 496 0,-4 2 0 0,-3-6 0 0,-3 4 0 0,-1-4-496 0,0 0 0 0,1 0 0 0,1 0 0 0,2 0 0 0,3 0-320 0,2 0 64 15,4-3-14912-15,5-1-2992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5T18:54:37.1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2719 6942 25791 0,'-1'-10'2304'0,"1"3"-1856"15,0 2-448-15,1 4 0 0,0-2 592 0,-1-3 32 0,2-4 0 0,-2-5 0 0,0-5-624 0,-4-2 0 16,-1 1 0-16,-5 4-192 0,-4 4 192 0,-4 1 0 0,-3 6 0 0,-5 0 0 15,-2 2 0-15,-5 0-160 0,1 4 160 0,0 0 0 0,2 0 0 16,2 0 0-16,2 0 0 0,1 0 0 0,4 0 624 0,0 0 16 0,1 0 16 16,-2 0 0-16,0 2 240 0,-2 0 32 0,0 4 16 0,-5 2 0 156,0 4-80-156,-6 4-16 0,0 5 0 0,-2 3 0 0,-4 6-640 0,1 3-208 0,0 4 128 0,4 4-128 0,2 1 0 0,-1 11 0 0,2 7 0 0,2 6 0 0,7-3 0 0,7-6 0 0,8-6-160 0,8-7 160 0,5-3-176 0,4-7 176 0,6-1-128 0,3-2 128 0,2-2 0 0,3-2 0 0,3-1 0 0,2-1 0 0,3-1 144 0,3-3 16 0,2-3 0 16,3-4 0-16,5-2 368 0,3-6 80 0,1-2 16 0,2-4 0 0,2-1-400 0,1-2-80 0,0-5-16 0,2-2 0 0,2-4 112 0,-4-3 16 0,1 0 0 0,0-6 0 0,3 1-256 0,-2-5 0 0,-3-3 128 0,-1-1-128 0,-2-7 208 0,-2 0 0 0,-1-3 0 0,-1-2 0 0,-5-2-80 0,-3-6 0 0,-5-3-128 0,-9 3 192 0,-6 5 0 0,-6 2 0 0,-6 2 0 0,-7-5 0 0,-8 0 16 0,-7-1 0 0,-8 3 0 15,-9-2 0-15,-7 3-32 0,-6 0-16 0,-2 6 0 0,-5 0 0 0,-3 6-160 0,-14 1 128 0,-10 5-128 0,-7 3 128 0,-5 6-128 0,-12 6 0 0,-10 8 0 0,-20 7-19584 0</inkml:trace>
  <inkml:trace contextRef="#ctx0" brushRef="#br0" timeOffset="1">12387 7408 25791 0,'0'-2'2304'0,"-2"-1"-1856"0,1 2-448 0,0-1 0 0,1 2 416 0,0-3-16 0,1-1 0 0,-2 1 0 0,1-6 192 0,0-1 48 15,2 2 0-15,1-2 0 0,0 2-160 0,2 2-32 0,2 1 0 0,-2 1 0 0,-2 2-448 0,0 2 0 0,-2 2 0 0,-3 5 0 0,-2-1 0 0,-6 4 0 0,-4 2 0 0,-3 3-160 0,-5 1 352 0,-5 4 80 0,-2-1 16 0,-6 3 0 0,-4 2 288 0,-4-2 64 16,3-2 16-16,0 1 0 0,0-3 432 0,0 0 96 0,2-2 16 0,-4 3 0 0,-4 3-432 0,-2-1-64 0,0 1-32 0,-1 1 0 0,4-1-384 15,-2 0-80-15,1 0-16 0,-1-3 0 0,-1 3-192 0,1-5 0 0,-2 2 0 0,1 0 0 0,-3-1 0 0,2 4 128 0,2-3-128 0,-2-2 0 0,0 2 0 0,1-1 0 0,2-2 0 0,3-1 0 0,2 1 0 0,2-2 0 0,-1 1 0 0,1-2 0 16,1 2 0-16,3-2 0 0,1 0 0 0,5 0 0 0,3-4 0 0,3 0 192 0,6 1-16 0,1-1-16 0,2 1 96 0,1-3 0 0,-2 2 16 0,1-2 0 0,1 2-272 0,-1-1 0 0,-1 2 0 0,0-2 0 0,1 0 0 16,-3-1 0-16,1 0 0 0,2-1 0 0,-3 0 0 0,3-1 0 15,-2-1 0-15,1-2 0 0,1 2 0 16,3-4 0-16,2 0 0 0,3 0 0 0,2 0 256 16,4-2-16-16,2 0 0 0,1 0 0 0,2-1 96 15,3 2 32-15,0-1 0 0,1 2 0 16,0-3-368-16,-1 3 128 0,0 0-128 0,-1 3 0 0,-1-3 0 15,-1 0 0-15,-1 2 0 0,-3-2 0 0,1 4 0 16,-2-4 0-16,-2 2 0 0,-1 2 0 0,-1-3 0 0,0 2 0 16,-2-1 0-16,1 0 0 0,-1 0 0 0,1-2 0 15,0-2 0 1,1 0 0-16,2-1 0 0,-1 0 0 16,2-3 0-16,1 2 0 15,1-2 0-15,2 0 0 0,-1-4 0 16,1 4 0-16,-1 0 0 0,1-1 0 15,-1 2 0-15,-1 2 0 0,-1 2 0 16,-1-2 0-16,-1 1 0 0,-1 0 0 0,-2 4 0 0,-2 0 0 0,-1 2 0 16,-3 1 0-16,0 0 0 0,0 0 0 0,-1 1 0 0,-1 0 0 15,3-2 0-15,-1-1 0 16,3 0 0-16,-1-2 0 16,4 2 0-16,0-6 0 15,1 2 0-15,2 1 0 0,-2-4 0 16,2 2 0-16,-3-2 0 0,0-1 0 15,-1 1 0 1,-1 1 0-16,1-4 0 0,-1 1 0 16,1 0 0-16,-1 0 0 15,4-3 0-15,-1 2 0 0,3 1 0 16,0-3 0-16,3 2 0 0,2-2 0 0,3 1 0 16,3-3 0-16,1 4 0 0,4-3 0 15,5-1 400-15,2 0 16 16,2-2 0-16,3-1 0 15,4-3-288-15,1 1-128 16,1-2 128-16,-2-1-128 16,0 3 0-16,-4 0 0 15,-2 0 0 1,-5 4-176-16,-3-2 176 16,-5 2 0-16,-3 2 0 15,-4-1 0-15,-1 3 0 0,-4 0 128 16,-3 0 0-16,1 3 0 0,-3 4-128 0,-4-1 0 0,2 4 0 15,-3 2 0-15,-1 4 0 0,0 2 0 16,-2 3 0-16,1 3 0 0,1 2 0 16,0 5 0-16,0 3 0 15,1 0 0-15,1 2 0 16,2 3 0-16,0 0 0 0,1 1 0 16,0-1 0-16,0-3 0 0,0 1 0 15,-1-2 0-15,0-4 0 0,0 0 0 16,-2-4-176-16,0-2 176 0,1-3 0 15,-1 0 0-15,0-2 0 16,4-2 0-16,2 3 0 16,5-7 0-16,4 2 0 15,9-4 0-15,7 2 0 16,12-4 0-16,12-2 0 0,12-2 0 16,6-4 0-16,15-6-144 15,13-2 144-15,5-11-128 0</inkml:trace>
  <inkml:trace contextRef="#ctx0" brushRef="#br0" timeOffset="2">9638 6534 33167 0,'-3'0'2944'0,"2"0"-2352"0,0 0-464 0,-1 2-128 0,2-2 1504 0,-1 2 288 0,0 0 48 0,-1 1 16 0,-2 3-1104 0,0 1-224 0,0 3-32 0,2 3-16 0,1 1-336 16,-1 2-144-16,4 3 128 0,-1 0-128 0,3 3 0 0,-1 0 0 0,4 6 0 0,0 1 0 0,2 3 0 0,1-3 0 0,-1 1 0 16,1 3 0-16,0-2 176 0,-1 1 0 0,0 4 0 0,-2-2 0 0,-2-3 256 0,-1 6 48 15,1 8 16-15,-4 0 0 0,0 5-224 0,-2-3-32 16,-2-3-16-16,2-8 0 0,0-2-224 0,0-6 176 0,-1 2-176 0,2-3 160 16,0-1-160-16,0-1 160 0,2-6-160 0,0 0 160 0,2-5-160 0,-1-3 0 15,4-1-160-15,-2-4 160 0,1-2 0 0,0-2 0 0,0-2 0 0,-1-2 0 0,0-1 0 0,-1-3 256 16,-1-2-48-16,-1-4-16 0,-1 0 144 0,-2-2 32 0,-2-4 0 0,1-1 0 0,-2-1-128 0,-1-2-32 0,0-2 0 0,-1 1 0 15,0 2-208-15,0 4 144 0,1-1-144 0,0 2 128 0,0-2 0 0,0-2-128 0,2-2 192 0,2 2-64 0,2 1 16 0,3 1 0 16,3 2 0-16,2 0 0 0,1 0-144 0,1 1 0 0,4-1 0 0,0 0 0 0,3-1 0 0,0 5 0 0,-1-3 0 16,0 3 0-16,4 1 0 0,-1 0 0 0,0 1 0 0,-2 0 0 0,2 1 0 0,-1 3 0 0,-1 1 0 0,-2 3 0 0,0 2 0 15,-1 2 0-15,-2 3 0 0,-2 1 0 0,0 5 0 0,-1-1 0 0,-2 6 0 0,1 0 0 0,1 5 0 0,1-1 0 0,0 5 0 0,0-3 0 0,3 2 0 16,1 0 0-16,1 1 0 0,0 0 0 0,0-3 0 0,0-2 192 0,0-2-32 0,-2-1 0 0,-1-1 160 16,0-2 48-16,-2 0 0 0,-1 1 0 0,0-1-368 0,-3 0 0 0,1-1 0 0,-3 0 128 0,1 0-128 0,-3-1 0 15,2 2 0-15,-2-2 0 0,-1 0 0 0,0-2 0 0,-2 0 0 0,1-1 0 0,-1-3 0 0,1 0-192 16,0-2 64-16,2 0 0 0,-2-4-528 0,3 0-112 0,-2-4 0 0,3 0-16 0,1-6-384 0,0-1-80 0,1-5-16 0,0 0-18720 0</inkml:trace>
  <inkml:trace contextRef="#ctx0" brushRef="#br0" timeOffset="3">11433 6473 21183 0,'-1'-6'1888'0,"1"-2"-1504"0,1 3-384 0,2 2 0 16,0 1 1184-16,1-2 160 0,2-6 48 0,4-6 0 0,4-6-1168 0,2-2-224 15,2 1 0-15,-2 2 0 0,-2 5 0 0,-4 3 0 0,-3 6 0 0,-3 1 144 16,0 3 864-16,-3 2 160 0,0 1 48 0,-2 0 0 0,-1 0 16 16,-3 0 16-16,1 4 0 0,-4-3 0 0,1 4-272 0,-3-1-48 15,-2 2-16-15,-3 2 0 0,0 0-496 0,-3 4-96 16,-1 1-32-16,-5 0 0 0,-3 6-288 16,-1 3 0-16,-4 3 0 0,1 1 0 0,0 2 0 0,4 1 0 0,2-2 0 0,1 1 0 0,1 4 176 0,-1 3-32 0,2-3 0 15,1 3 0-15,1 3 112 0,1-1 32 0,-1-1 0 0,1 1 0 0,3-5-288 0,0 3 0 0,-1 2 0 0,-2 1 0 0,2 9 208 0,0-2-64 0,3 2-16 0,3-1 0 0,2 1 64 0,4-4 0 0,4-1 0 16,4-5 0-16,0-5 64 0,3-1 32 0,6-2 0 0,1-3 0 0,3-2-288 0,3-2 0 0,2-2 0 0,2-5 0 0,2-1 0 0,1-2 0 0,2 0 0 0,1-2 0 0,-1-3-144 15,1-1 144-15,-1-3-128 0,2 0 128 0,-2-2-432 0,1-1 0 0,-3-1 0 0,-3-2-12000 0,1 2-2416 0</inkml:trace>
  <inkml:trace contextRef="#ctx0" brushRef="#br0" timeOffset="4">11956 6770 28559 0,'-6'0'2544'0,"1"0"-2032"16,1 0-512-16,2 4 0 0,-1-2 816 0,0-2 64 0,-5 4 16 0,-4 2 0 0,-3 4-240 16,-2-1-32-16,1 3-16 0,-2-2 0 0,5 0 608 0,-1-1 128 15,-1 4 32-15,1 0 0 0,-3 0-576 0,1 5-112 0,0 4-32 16,-1 0 0-16,-3 6-240 0,0 1-48 0,1-3-16 0,-1 5 0 0,-1-2-208 16,-1 5-144-16,-2-2 192 0,1 3-192 0,-2-1 0 0,-1 2 0 62,1-2 0-62,2-5 0 0,3-3 192 0,-1-1-192 16,1 0 192-16,3-6-192 0,2 0 0 0,5-7 0 0,4-3-240 15,2-4 80-15,4-5-368 0,1-4-80 0,2-3-16 0,1-6-17744 0</inkml:trace>
  <inkml:trace contextRef="#ctx0" brushRef="#br0" timeOffset="5">11431 6967 42383 0,'0'-6'1872'0,"0"3"400"16,1 2-1824-16,1 1-448 0,1 0 0 0,-1 2 0 0,3 2-832 0,1 0-272 0,4 2-48 0,6 6-16 15,4 1 1680-15,2 3 320 0,3 2 80 0,2 0 16 0,2 3-352 16,1-3-80-16,3 4-16 0,-2-2 0 0,0 3-224 0,1 1-64 0,-1-1 0 0,0-1 0 15,0 0-192-15,-2-1 0 0,0-1 128 0,-1-2-128 0,-1-2 0 0,-1-2 0 0,0 1 128 0,-1-3-128 0,-3 1-240 16,-2-3-80-16,-4-3-32 0,-2 2 0 0,-2-6-672 0,-3 1-144 0,-2-1-32 0,-1-1-16672 0</inkml:trace>
  <inkml:trace contextRef="#ctx0" brushRef="#br0" timeOffset="6">12048 6151 43311 0,'-32'-7'1920'0,"8"7"384"0,3 3-1840 0,7 1-464 0,7-1 0 0,5 1 0 0,-2 1 192 0,-4 5-64 0,-4 2-128 0,0 8 192 0,4 1-192 0,7 3 0 0,10-2 0 0,8-1 0 16,10 1 352-16,12-2 32 0,8 1 0 0,7-1 0 0,8-2 16 0,5 1 16 0,2 1 0 0,1-2 0 0,-2 4-160 0,0 3-16 0,2 7-16 0,-10 0 0 0,-3 6-224 0,-5 2 0 0,-4 5 0 15,-5 7 0-15,-4 1 0 0,-7 0 0 0,-4 0 0 0,-5-2 0 0,-6 0 0 0,-5 1 0 0,-2 3 0 0,-6-4 0 0,-4 0 0 0,-5-9 0 0,-4-3 0 0,-6-4 0 0,-3-3 0 16,-6-2 0-16,-2-2 0 0,-13 3 0 0,-11 0 0 0,-9 1-256 0,-8 3 48 0,-8-4-20672 0</inkml:trace>
  <inkml:trace contextRef="#ctx0" brushRef="#br0" timeOffset="7">4985 11578 30399 0,'-7'-2'2704'0,"4"2"-2160"0,1 0-544 0,4-3 0 0,0 2 0 0,-1-2-224 16,1 0 16-16,0-3 0 0,2-4-992 0,1 1-192 0,1-3-32 0,1 2-16 0,1-3 640 0,-1 3 128 0,-1 2 32 16,-1 0 0-16,-1 2-112 0,-2 0-16 0,-2 4 0 0,0 0 0 0,-1 0 1600 0,-1 2 320 0,-2-3 64 0,2 2 16 0,-2 1 1424 0,0-2 288 15,0 2 48-15,2-4 16 0,0 1-1248 0,0 0-240 0,1-2-48 0,0 0-16 0,1-4-960 0,-1-1-192 0,1-2-48 16,-3 0 0-16,2-2-256 0,-3-1 0 0,0 2 0 0,-2 0 0 15,-1 1 0-15,-3 2 0 0,0 1 0 0,-2-1 0 0,-1 4 0 0,-2 2 0 0,-1-2 0 0,-2 4 0 0,2 2 0 0,-3-3 0 0,-1 3 0 0,1 0 160 0,-1 3-160 0,0-3 0 16,3 2 0-16,-1 0 0 0,4 2 0 0,0-2 0 0,2 3 144 0,-1-4-144 0,3 4 128 0,1 0-128 0,-1 0 160 0,0 1-160 0,0 0 0 0,0 2 0 0,-1 0 0 0,-2 2 0 0,1 2 0 0,0 1 0 0,-3 4 0 0,-1 2 0 0,0 2 0 0,0 1 0 0,3-2 0 0,0 4 0 0,-1 5 0 0,0 3 0 0,3 3 0 0,3-1 0 0,0 1 320 16,3 0-16-16,4 0-16 0,1 0 0 0,1-2-80 0,3 1-16 0,0-1 0 0,1 2 0 0,0 1-16 0,1 2-16 0,0 3 0 0,0 0 0 0,0 2-160 0,-1-1 0 0,-1 2 0 0,0 3 0 15,-3 3 0-15,-1-2 0 0,-3 0 0 0,0-1 0 16,-2-3 0-16,-1 0 0 0,-2 2 0 0,1 0 0 0,-2-2 0 16,2-3 0-16,1-5 0 0,1-1 0 0,-2-7 208 15,1-3 16-15,0-1 0 0,0 2 0 16,0-3-48-16,1-5-16 0,0 1 0 15,1-6 0-15,-1 0-160 0,1-6 0 16,-2-1 0 0,0-1 0-16,-1-1-272 15,-3-7-96-15,0 2-16 16,-1-5-12736 0,-3-3-2560-16</inkml:trace>
  <inkml:trace contextRef="#ctx0" brushRef="#br0" timeOffset="8">4003 12376 46079 0,'-14'-6'2048'0,"5"3"400"0,2 2-1952 0,3 1-496 16,6 1 0-16,0-1 0 0,2 3 0 0,2-3 0 0,3 2 0 0,5-2 0 0,7 1 0 0,5-2-160 0,4-1 32 15,2-5 0-15,2 1 128 0,1-1 0 0,3-2 0 0,-1-1-128 0,-1 2 128 0,-3 1 0 16,-2 1 0-16,-4 1 0 0,-1 3 0 0,-2-2 0 0,-2 2 0 0,-1 2 0 0,-1-3 0 0,-2 3 0 0,-1 0 0 0,1-1 0 0,-2 1 0 0,-3-3 0 0,0 1 0 16,-1 1 0-16,1-6-480 15,-2 4-16-15,0-2 0 0,1 1-12656 0,2-2-2528 0</inkml:trace>
  <inkml:trace contextRef="#ctx0" brushRef="#br0" timeOffset="9">5599 11440 11055 0,'-4'-7'976'0,"1"1"-784"0,-2 3-192 0,0 0 0 0,2 3 6960 0,1 0 1344 0,-1 0 272 0,0-2 48 15,-4 0-6544-15,-1 0-1312 0,-2-1-256 0,1 2-48 0,1-1-464 0,-1 2 0 0,-1 2-128 0,0-2 128 0,-2 4-256 16,-1 2 48-16,0 3 16 0,-3 1 0 0,-2 3 192 0,-3 8-192 0,2 1 192 0,-7 7-192 0,-2 1 192 0,-4 7 128 0,-4 6 0 0,-3 3-128 0,-2 7 0 16,0 0 0-16,3 4 0 0,3-3 0 15,6 3 224-15,4 3 144 0,4-2 16 0,4 4 16 0,4 1 368 0,5-3 80 0,1-3 16 0,4-2 0 0,0-6-320 0,3 2-64 0,0 3-16 16,0 0 0-16,3 2-336 0,3-5-128 0,1 0 0 0,4-4 0 0,2-8 0 0,2-2 0 0,1 0 0 0,1-5 0 15,0-3 0-15,1-3 0 0,-2-4 0 0,-1-3 0 0,1-3 0 0,1-1 0 0,4-6-192 0,1-1 192 0,5-3-816 16,3-5-48-16,2-3-16 0,3 0-12960 0,4-4-2608 0</inkml:trace>
  <inkml:trace contextRef="#ctx0" brushRef="#br0" timeOffset="10">6379 12027 46991 0,'-12'4'2080'0,"1"-3"432"15,-1 4-2000-15,3-1-512 0,3 2 0 0,3-4 0 0,-2 6-448 0,-3 4-192 0,-7 3-48 16,-8 8 0-16,-1 8 512 0,-5 4 176 0,0 0 0 0,-2 3-144 15,1-1 144-15,0 1 0 0,2-2 0 0,-2 1 0 0,-1-1 0 16,0 4 192-16,-2 2-64 0,0-4 0 0,1 2 368 0,1-2 80 0,2-3 0 47,2-6 16-31,3-2-592-16,5-4 0 0,0-6 0 0,4-6-13840 0,3-7-2816 0</inkml:trace>
  <inkml:trace contextRef="#ctx0" brushRef="#br0" timeOffset="11">5738 12201 58047 0,'-8'0'5168'0,"2"4"-4144"0,2 2-816 0,6 0-208 0,1 1 240 0,1 0 0 0,2 5 0 0,4 7 0 0,6 2-240 0,5 5 0 0,6-1 0 0,3 1 128 0,2 0-128 0,0 1 0 0,2-1 0 0,-2-2 0 0,-2 5-960 0,-1-3-192 0,-3 2-48 0,-1 1 0 0,-3 2 528 16,-1-3 96-16,-2 1 32 0,-1-1 0 0,1 0-224 0,-1-2-64 0,-2-1 0 0,-1-5 0 0,-1-4-336 0,-1-4-80 0,2-3-16 0,0-3 0 0,1-2 112 0,3-4 32 16,3-4 0-16,0-2-17824 0</inkml:trace>
  <inkml:trace contextRef="#ctx0" brushRef="#br0" timeOffset="12">6178 11181 45151 0,'-14'3'2000'0,"4"-3"416"0,2 0-1936 0,3 2-480 0,3 2 0 16,5 0 0-16,1 2 256 0,3 2-32 0,5 6-16 0,9 2 0 0,8 6-208 16,4 3 0-16,3 0-144 0,1 3 144 0,0 1 0 0,2 5 0 0,0 1-128 0,1 4 128 15,-1 2 0-15,-2 3 0 0,-1-2 0 0,-2 5 0 0,-2 0 0 0,-4-3 0 0,-4 1 0 16,-3-5 0-16,-1-1 0 0,-4-1 0 0,-3 2 192 0,-2-2-192 0,-3 4 128 0,-1 5-128 0,-4 0 0 0,-2 4 0 0,-2 2 416 0,-2-2-32 0,1-3 0 0,-3 3 0 0,-1-2-256 16,-2-1-128-16,2 0 128 0,-3 6-128 0,0-1 0 0,-1-3 0 0,-2-5 0 0,1-4 0 0,-2-3 0 15,-3-1 0-15,0-2 0 0,0-3 0 0,-2-6 304 0,2-1 16 0,0-3 16 0,0-6 0 0,2-4-336 0,-2-4 0 16,-1-3 0-16,-3-9 0 0,-1-2-576 0,0-6-144 0,1-3-32 0,-3-5 0 0</inkml:trace>
  <inkml:trace contextRef="#ctx0" brushRef="#br0" timeOffset="13">7158 12196 41471 0,'-1'-7'3680'0,"1"3"-2944"0,1-2-592 15,1 4-144-15,1 2 928 0,0 0 160 0,2 0 16 0,1-3 16 0,4 2-1120 0,3 1-160 0,1-3-64 0,1 6-16 16,-3-3-576-16,1 4-112 0,0-2-32 0,0 2 0 0,3-1 512 0,0 2 112 0,2 2 16 15,2 0 0-15,1-1 464 0,1-3 112 0,4 3 0 16,2-6 16-16,4 1 32 0,1-2 0 0,4-2 0 0,0-3 0 0,3 0-304 47,1-4 0-47,1 0 128 0,2-5-128 0,2-1-224 0,-3 0-96 0,-2 0-32 0,2-2 0 16,4-2-1808-16,-2-1-352 0,-4 1-80 0,-2 1-13008 0</inkml:trace>
  <inkml:trace contextRef="#ctx0" brushRef="#br0" timeOffset="14">7078 12451 40543 0,'1'-4'3600'16,"3"2"-2880"-16,0-1-576 0,-1 2-144 0,1 1-512 0,1-2-128 0,4-1-16 0,4 0-16 0,6-4-96 15,3 4-32-15,2-1 0 0,0 1 0 0,2 3 2000 0,2 3 400 0,1-2 64 0,2 5 32 0,0 1-528 0,2-1-96 0,7 2-32 0,3 0 0 0,3 0-416 16,0-1-96-16,1-1-16 0,-4-5 0 0,0-1-160 0,-3-1-32 15,-2-2-16-15,-3 0 0 0,-3 0-176 0,0-3-128 0,-1-3 144 0,-4 2-144 0,-3-2-1024 0,-4-1-320 0,-6 3-48 0,-4-2-16 0</inkml:trace>
  <inkml:trace contextRef="#ctx0" brushRef="#br0" timeOffset="15">9555 12059 29487 0,'-1'-6'2624'16,"-3"0"-2112"-16,0 0-512 0,0-1 0 0,2 4 2880 0,1-1 480 0,-2 1 96 0,-2-3 0 0,-2-4-3120 0,-5-2-624 0,-2 0-128 0,-3-1-32 15,-3 6-128-15,-4 1-16 0,1 0-16 0,-4 6 0 0,-1 1 608 0,-1 4 0 0,-2 5 0 0,-1 0 0 0,1 2 512 0,1 1 64 16,3 5 0-16,1-1 16 0,1 5 80 0,-1 3 16 0,0 6 0 0,-1 1 0 0,-3 3-16 0,3-1 0 188,0 2 0-173,4 1 0-15,1-6-288 0,5 4-64 0,1-3-16 0,4-1 0 0,3-1-304 0,5-3 0 0,4 1 0 0,5-4 0 0,4-3 0 16,2-1 0-16,4-6 0 0,3 0 0 0,2-5-144 0,3-6 16 0,1 0 0 0,2-3 0 0,1-5 128 0,1-2 0 15,0-6 0-15,2-3 0 0,-1 0 0 0,-1-6 0 0,-1 1 0 0,0-5 0 0,-1-3 0 0,-3 1 0 16,-1-1 0-16,-4-1 0 0,-2-1 0 0,0 1 0 0,-2-1 0 0,-1 1 0 0,0-1 0 0,-2 3 0 0,-1 0 0 0,-3 3 0 0,1 5 0 0,-2 5 0 16,-2 5 0-16,-3 7 0 0,0 0 0 0,-1 7 0 0,-1 2 0 0,-2 5 0 0,0 3 128 0,-4 4 0 0,0 1 0 0,-3 3 0 0,-2 0 80 0,-2 3 32 15,1 1 0-15,0 0 0 0,1-1-240 0,2 3 0 0,2-2 0 0,2 1-160 0,3-1 160 0,1 0 0 0,4 5 128 0,3 0-128 0,1 4 0 16,4 1 0-16,3 1 0 0,2-1 0 0,1 1 0 0,0-1 128 0,0 1-128 0,-3-3 0 0,-3-5 0 0,-4 0 0 0,-3 5 0 0,-3 0 0 0,-5 1 0 0,-4 3 0 0,-5 1 0 0,-5-2-128 0,0-1 128 0,-6 1 0 16,-4 1 128-16,-4-2-128 0,-3 3 336 0,-2-3 0 0,2-2 0 0,-2-1 0 0,-1 2 96 15,-1-2 16-15,-1-1 0 0,-1-3 0 0,1-5-208 0,-2-1-48 0,-3-3 0 16,0-6 0-16,-1-3-192 0,0-4 0 0,1-5-192 0,1-4 192 15,0-5-800-15,1-4-48 0,0-5-16 0,2-5 0 0,3-5-240 0,4-7-48 0,5-3-16 16,6-5-18768-16</inkml:trace>
  <inkml:trace contextRef="#ctx0" brushRef="#br0" timeOffset="16">10741 10976 26719 0,'-3'-8'2368'0,"-2"2"-1888"0,-1-2-480 0,0 4 0 0,1 4 3088 15,1-3 528-15,-2 3 96 0,-5-1 32 0,-8-1-2752 0,-5-1-544 0,-7 3-128 0,-3 3 0 0,0-1-64 0,-2 6 0 0,1 1 0 0,2 4 0 0,2 2 32 0,0 3 0 0,3 6 0 0,-1 3 0 0,4 5-32 0,1 0-16 0,-2 9 0 0,1 0 0 0,-1 6 80 0,0 0 0 0,-1 4 16 0,-2 0 0 0,0 9-16 16,-3 3 0-16,-1 1 0 0,-1 4 0 0,-3 5 128 0,0-4 32 0,1-4 0 0,2 2 0 0,3 4 432 0,4-2 96 0,5 2 16 0,7-4 0 0,8-8-288 16,7-4-48-16,5-8-16 0,6-7 0 0,6 1-496 0,3 0-176 0,1-3 0 0,1-3 144 15,2 0-144-15,-1-6-144 0,-1-2 144 0,2-1-208 0,-1-5-496 0,1-1-80 0,-1-4-32 16,0-1 0-16,-1 1-176 0,-1-6-32 0,0 0-16 0,1-4 0 0,2-3-128 0,0-3-32 0,5-5 0 0,1-2-12112 16,0-4-2432-16</inkml:trace>
  <inkml:trace contextRef="#ctx0" brushRef="#br0" timeOffset="17">10964 11822 46991 0,'-3'1'4176'0,"0"1"-3344"0,2 1-656 0,0 1-176 16,1-2 496-16,0 5 64 0,-1 2 16 0,-4 5 0 0,0 8-736 0,-5 5-144 0,-3 7-16 16,-5 3-16-16,-3 1 160 0,-8 3 48 0,-3 2 0 0,-7 5 0 0,-7 3 128 0,-3 2 256 0,-2-2-64 15,-2 0-16-15,-1-4 224 0,0-2 48 32,2 1 16-32,6-6 0 0,3-3-320 0,4-5-144 0,4 1 128 0,8-10-128 0,6-11-1088 0,7-8-320 0</inkml:trace>
  <inkml:trace contextRef="#ctx0" brushRef="#br0" timeOffset="18">10462 11978 58047 0,'2'18'2576'0,"1"-2"528"0,2-1-2480 0,4-1-496 16,0-6-128-16,-1-2 0 0,5 2 224 0,6 7 32 0,12 11 0 0,11 6 0 0,7 5-192 0,-2-2-64 0,-2-3 0 0,-3-4 0 0,-4 1-1568 0,-8-5-304 0,-4 5-64 0,-3-3-16 0,-7-2 224 0,-4 2 64 0,-3 3 0 15,-6-4-12736-15,-3-3-2560 0</inkml:trace>
  <inkml:trace contextRef="#ctx0" brushRef="#br0" timeOffset="19">11165 11074 35935 0,'-14'-14'3200'0,"3"3"-2560"0,0 1-512 0,2 4-128 0,4 5 1392 0,3 1 256 0,-2 0 48 0,-2-3 16 0,-3 1-1712 16,-1 0-144-16,2 4-128 0,2 0-32 0,2 4 304 0,4 0 0 0,2 4 0 0,3 3 0 15,4-1 240-15,1 7 144 0,5 3 48 0,1 4 0 0,2 5 320 0,2 3 64 0,1 5 16 0,0-1 0 0,1 3-208 0,-1 0-48 16,2 1 0-16,-2 2 0 0,-2 1-192 0,3 4-32 0,-1 2-16 15,0-3 0-15,-2 2-336 0,1-3 0 0,-1-5 0 0,-1 1 0 0,3 1 0 0,-1 1 0 0,-3-7 0 0,6 3-128 0,-1 6 128 0,1-2 176 0,0-1-48 0,-5-3 0 0,-1-3 64 0,-3-3 0 0,-3-1 0 0,-5-3 0 0,-3-1-192 0,-6 1 160 0,-3-3-160 0,-2 2 160 0,-5-1 128 0,-3 1 32 0,-5 3 0 0,-5-2 0 0,-2-1-160 0,-6 0-32 0,-2-1 0 0,-3-5 0 0,1-4-128 0,-2-3 0 0,2-3 0 0,1-2 0 0,1-8-976 0,2-1-128 0,5-3-32 0,1-4-13440 0,6-2-2688 0</inkml:trace>
  <inkml:trace contextRef="#ctx0" brushRef="#br0" timeOffset="20">12383 11484 58047 0,'1'4'2576'0,"-2"-2"528"0,-3 1-2480 0,2-3-496 0,0 3-128 16,4 0 0-16,-1 2-544 0,0 4-128 0,0 7-32 0,1 6 0 0,-1 9-1232 0,-1 7-256 0,-4 3-48 0,-2 3-16 16,-1 1 1088-16,-3 2 208 0,0 0 64 0,-1 4 0 0,-2-1 608 0,2 1 128 0,0 2 32 0,1-2 0 31,3-3 272-31,0-5 64 0,4-1 16 16,-1-9 0-16,0-2-224 0,1-7 0 0,0-1 0 0,-2-7-19728 0</inkml:trace>
  <inkml:trace contextRef="#ctx0" brushRef="#br0" timeOffset="21">12320 11803 58047 0,'-8'10'2576'0,"6"-4"528"0,-1-2-2480 0,6 1-496 16,4-1-128-16,1-2 0 0,3 2 224 0,5-1 32 0,9 1 0 0,9 2 0 0,10 3-192 0,3-3-64 0,0 2 0 0,-4-2 0 0,-5 2 0 0,-3-1 0 0,-3 3 0 0,-4-1 0 0,-4 1-1280 0,-4 1-240 0,-3-1-48 0,-1 0-16 0,-1 0-368 0,-2-1-80 0,0-5-16 0,-1-2 0 0</inkml:trace>
  <inkml:trace contextRef="#ctx0" brushRef="#br0" timeOffset="22">13378 11013 43311 0,'1'-10'1920'0,"1"4"384"0,-1-3-1840 0,1 6-464 15,2-1 0-15,0 4 0 0,0-3-432 0,-1 3-176 0,3-2-32 0,1 4-16 0,-2 5-2640 16,-4 6-528-16,-2 12-96 0,-6 9-32 0,-1 7 4512 0,-6 6 896 0,-1 10 176 0,-2 6 32 0,-2 0 1280 0,0 4 240 0,-1 6 48 0,0 2 16 16,3 5-1168 62,-1 0-224-78,4-1-64 0,0-3 0 0,0-5-1088 0,5-1-240 15,1-4-32-15,2-5-16 0,3-2-416 0,2-7 0 0,1-2 0 0,3-8 0 16,0-5 0-16,1-8 0 0,1-4 0 0,-1-4 0 0,-2-1 0 0,1-8 0 0,-1 1 0 0,-2-7 0 0,1-2 128 16,1-8-128-16,0-2 192 0,2-7-64 0,0-1 64 0,0-6 0 0,3-6 0 0,0-5 0 0,2-7-64 0,1-7-128 0,0-6 192 0,1-1-64 0,2 2-128 0,2-2 0 0,2 1 0 0,2 2 0 0,2 7 0 15,-2 3-272-15,0 12 64 0,-3 5 16 0,0 6 192 0,-2 3 0 0,0 6 0 0,-3 4 0 0,1 1 0 0,-2 4 0 0,0 1 0 0,0 3-144 0,0 4 144 0,-2 0 0 0,2 2 0 0,1 1-128 0,-1 3 128 0,3 0 0 0,0 2 0 0,1 5 0 16,2-1 0-16,0 3 0 0,3-3 0 0,-1 6 128 0,1 1 128 15,-1 3 16-15,2 0 16 16,0 0 0-16,-3 2-128 0,0-2-32 16,-2-1 0-16,-1-2 0 0,-2 2-128 15,-1-2 0 1,-3-5 0-16,-1 5 0 16,1 0 0-16,-2 2 0 15,-2 0 0-15,-2-2 0 0,-1-3-576 31,-2-7-32-15,1-2-16-16,-1-6 0 16,0-4-928-16,-1-4-192 0</inkml:trace>
  <inkml:trace contextRef="#ctx0" brushRef="#br0" timeOffset="23">14839 10952 35935 0,'-12'0'3200'0,"1"0"-2560"16,0 0-512-16,3 2-128 0,3 0 1952 0,1-2 368 0,-1 3 80 0,-6 1 16 0,-8 5-1520 0,-4 4-320 15,-6 3-48-15,1 3-16 0,-2 9-512 0,2 2 0 0,1 9 0 0,-2 2 0 0,1 4 448 0,-1 5-32 16,0 1 0-16,-1-1 0 0,0 7-32 0,1 2 0 0,-1 3 0 0,3 1 0 47,-1-1 240-47,1 1 32 0,1-1 16 0,2-3 0 16,5-10 32-16,-2 6 0 0,0 6 0 0,2 2 0 0,3-4-192 15,8-2-48-15,4-2 0 0,8-7 0 0,4-1-176 0,10-3-32 16,3 0-16-16,6-4 0 0,5-1-240 0,4-5 0 0,5 1 0 0,1-6 0 15,1-4-256-15,-1-3-32 0,-2-3-16 0,-3-5 0 0,-3-3-384 0,-5-1-80 0,-6-6 0 0,1-2-16 16,-2-2-272-16,-2 0-48 0,-3-2-16 0,-2-2 0 0,-3 1-384 0,-1 0-80 0,1-1-16 0,-1-5-18496 0</inkml:trace>
  <inkml:trace contextRef="#ctx0" brushRef="#br0" timeOffset="24">15381 11658 43311 0,'-12'9'1920'0,"1"-5"384"0,0 2-1840 0,2-4-464 16,3 2 0-16,1 0 0 0,-1 5 896 0,-8 0 96 0,-6 8 16 16,-7 7 0-16,-2 5-208 0,0 2-32 0,2 4-16 0,1 0 0 0,2 2-128 0,0 2-32 15,0-1 0-15,-3 6 0 0,-3 6-400 0,-3-2-64 0,-4 0-128 0,-5 2 176 0,-1-6 240 47,-2 1 48-31,1-2 16-16,-1-5 0 0,2-3-480 0,3-3 0 0,3-3 0 0,4-7 0 15,2-4-1280-15,5-5-288 0,6-6-64 0,1-8-16 0</inkml:trace>
  <inkml:trace contextRef="#ctx0" brushRef="#br0" timeOffset="25">14636 11902 43311 0,'-8'29'3840'0,"2"-11"-3072"0,-1-3-608 0,6-5-160 0,3-6 3504 0,5 2 656 16,3 0 144-16,5 3 32 0,10 7-3472 0,10 3-688 0,9 4-176 0,6 1 0 16,1 1-1712-16,0 4-368 0,-3 0-80 0,-2 5-16 0,-5 1 928 0,-6 4 176 0,-7-2 48 15,-5 4 0-15,-3 0 816 0,-1 1 208 0,-1-5 0 0,2-1 0 0,2-2 0 16,3-5 0-16,1-5 0 15,4-1 0-15,-1-5-656 0,1-2-96 0,0-6-16 0,-3-1-19520 0</inkml:trace>
  <inkml:trace contextRef="#ctx0" brushRef="#br0" timeOffset="26">15269 11009 47919 0,'-7'-2'4256'0,"3"2"-3408"0,3 0-672 0,2 0-176 16,1 0 976-16,2 0 176 0,1-3 16 0,5 3 16 0,5-1-992 16,7 1-192-16,6 4 0 0,6-2 0 0,5 4-176 0,5 6 48 0,3 5 0 0,-2 5 0 0,1 8 128 0,-4 7 0 0,-1 5 0 0,-5 7 0 0,-3 3 0 0,-3 4 0 15,-3-3 0-15,-1 11 0 0,-1 8 0 0,-4 1 0 16,-3 0 192-16,0-2-64 0,-4-6 832 0,3 4 160 0,-1 4 32 0,-2 0 16 15,0-7-304-15,0 1-64 0,1-3-16 0,-3-1 0 0,-1-2-624 0,-1-5-160 0,-4 0 0 0,-2-3 0 0,-5-2 0 0,-6 0 0 0,-4-1 0 0,-6-4 0 0,-5 0-1600 0,-9-4-368 0,-8-4-64 0,-11-4-22096 0</inkml:trace>
  <inkml:trace contextRef="#ctx0" brushRef="#br0" timeOffset="27">9869 14817 40543 0,'-22'-4'3600'0,"4"2"-2880"16,1 0-576-16,5 2-144 0,5 0 1104 0,5 0 192 0,0 0 48 0,-5-2 0 16,-1 2-1152-16,0-6-192 0,8-1 0 0,6 0-144 0,8 1-192 15,3-3-48-15,4 6 0 0,0-1 0 0,0 1 384 0,0 6 0 16,0 3 0-16,-2 4 0 0,-2 3 0 0,-2 8 0 0,-2 3 0 16,-4 7 0-16,0 4 0 0,-5 3 0 0,0 5 0 0,-6-1 0 0,1 1 0 46,-1-2 288-46,-2 4-48 0,0-6-16 0,0 1 464 0,2-4 80 0,1-3 32 16,1-3 0-16,2-2-272 0,4 3-48 0,2-2-16 0,2-3 0 0,1-2-256 0,1-1-48 0,2-4-16 0,-2-4 0 0,2-2-144 0,-3-3 0 0,0-7 0 0,-1 1 0 0,-1-4 0 0,-2-1 0 0,-1-3 0 0,-1-5 0 16,-1-3 352-16,1-4-16 0,-2-6 0 0,0-4 0 0,1 1 240 0,-2-10 32 0,2-6 16 0,0-7 0 0,2-2 96 0,2-4 32 0,2-9 0 0,5-6 0 0,4-4-272 0,4-4-48 0,7 2-16 0,3 0 0 0,7 2 32 0,3 1 16 0,2 4 0 0,4-4 0 15,3 5-336-15,-3 7-128 0,0 4 0 0,-6 5 0 0,-3 3-416 0,-3 4-80 0,-2 3-16 0,-2 0 0 0,-1 0-560 0,-1 0-112 0,-3 3-32 0,-1-4-14976 0,-3 3-3008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5T18:54:53.4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10346 12394 35935 0,'-7'1'3200'0,"1"-1"-2560"0,3 0-512 15,2-1-128-15,1 1 416 0,-1-3 64 0,-3 0 16 0,-1-1 0 0,-1-2-304 0,1-2-64 0,0 0-128 0,2-3 192 16,1 1-192-16,1 0 0 0,0 0 128 0,-1 4-128 0,0 0 320 0,-2 2 0 16,-1-1 16-16,-1 2 0 0,-3 3 64 0,-1-4 16 0,-1 4 0 15,-2-3 0-15,-1 3-192 0,-1-2-32 0,2 1-16 0,0-3 0 0,3 1-176 16,2 0 192-16,2-3-192 0,1-3 192 0,1 2 16 0,3-2 16 0,1-1 0 16,0-1 0-16,1 0-80 0,-1-2-16 0,0 3 0 0,-1-2 0 15,-1 1-128-15,-1 0 0 0,0 2 0 16,-3-3 0-16,-1 4 144 0,-2 0-144 0,-2-2 160 0,-2 4-160 0,-1-3 384 0,-4 3 0 0,-1 1-16 0,-6 2 0 0,-2 0-160 0,-2 0-16 0,0-1-16 0,-4 2 0 0,0-2-176 0,0 2 0 15,2-1 0-15,2 2 0 0,6-3 0 0,0 2 0 0,4-2 0 0,1-1 0 0,1 2 0 0,0-1 0 0,1-1 0 0,0 0 0 0,1 2 0 0,-1 0 0 0,-2-2 0 0,1 1 0 0,2-2 0 0,-1 2 0 0,1 1 0 0,0-4 0 0,2 5 0 0,-1-2 0 0,2 2 0 0,1 2 0 16,1 0 0-16,0 0 0 0,1 2 128 0,1 2-128 0,0 2 0 0,1 0 0 0,-1 2 0 0,2 3 0 0,1 2 0 0,2 0 0 16,0 0 0-16,2 2 0 0,1-1 0 0,1 1 0 15,0 1 0-15,1-1 0 16,-1 1 0-16,0 0 0 0,0 0 0 0,-1 0 0 16,2 2 0-16,-1 1 0 0,-1 1 0 0,1 1 0 15,1-1 0-15,0-1 0 0,0 4 0 16,-1 0 0-16,1 1 336 15,-2 0-16-15,-2 5 0 0,1 2 0 0,0-3-320 0,0 2 0 16,1 7 0-16,-2-1 0 16,2 5 0-16,2-3 0 0,-2-1 0 31,0-5 0-31,0-1 0 16,1-6 0-16,-1 1 0 15,0-6 0 1,0-3 0-16,-1 0 0 15,-1 4 0 1,0-2 0 0,-3 3 176-1,-1 0-48-15,2-6 0 16,-2 3 0-16,0-2 208 16,1-1 48-16,1-1 0 0,2-3 0 15,-1-2-208-15,3-3-48 16,0-1 0-1,3-3 0-15,-1 1-128 16,2-1 0-16,0-1 0 16,-1-1 0-16,0 2 0 0,-1-1 0 15,1 0 0-15,-3 0 128 0,0 0-128 16,-3 2 0-16,1 0 0 0,-1-2 0 16,0 2 0-16,-2-1 0 0,1 0 0 0,-1 0 0 0,1-3 0 15,1 1 0-15,-1 1 0 0,1-2 0 16,1 0 0-16,1 3 0 0,-2-3 0 0,2 1 0 15,-2 4 0-15,2-1 0 0,-1 0 0 16,-1 2 0 0,2 2 0-16,0-1 0 15,1-3 0 1,1 1 0-16,0 2 0 16,1-4 0-16,1 3 0 0,1 1 0 15,-2-4 0-15,2 4 0 0,-1-1 0 16,-2 0 0-16,0 0 0 0,0 0 0 0,-1 0 0 15,2 1 0-15,-2-1 0 0,1-2 0 0,1-1 0 0,1 0 0 0,2-3 0 0,1 0 0 16,1 0 0-16,3-3 0 0,3 0 0 0,3 3 0 0,1-3 144 16,3 2-144-16,2-2 240 0,3 3-32 15,1 0 0-15,2 0 0 0,3 3-208 0,-3-2 0 16,2 3 0-16,-3 1 0 16,-1 1 0-16,-1 0 0 15,-1 0 0 1,-3-2 0-16,-3 0 0 15,1-1 0 1,-2 0 0-16,-1-1 0 16,0 2 0-16,-1-4 0 0,1 0 0 0,-1-2 0 15,0 0 0-15,2 0 192 0,2-2-48 0,2 2-16 0,2-2 128 0,2-2 0 0,3 0 16 16,2-3 0-16,2 2-272 0,-1-2 0 0,0 5 0 16,-3-2 0-16,0 0 0 15,-4 0 0-15,1 4 0 16,-4 2 0-16,0 0 0 15,-4 2 0-15,1 1 0 0,-5 0 0 16,0-3 0-16,-3 2 0 16,-2-4 0-1,-2 2 0 1,1 0 0-16,-2-4 0 16,-3 4 0-16,0-4 0 15,1 2 256-15,-1-4-16 16,1 0 0-16,-1-1 0 0,0 0 112 15,0-2 32 1,1 1 0-16,0 0 0 0,2-2-256 16,1 2-128-16,1-2 160 15,0 0-160-15,0-1 128 16,1 3-128-16,-2-2 0 16,-1 2 0-1,0 0 0-15,-1 0 0 16,-3-1 0-16,-1 2 0 15,0-2 0-15,-4 2 0 16,0-2 0 0,-2-1 0-16,-2 0 0 0,-1-2 176 15,-3-4-176-15,-1 0 160 16,1-3 144-16,1-2 16 0,0 1 16 0,2-4 0 16,3 1-48-16,2-3-16 0,3 2 0 0,1-1 0 15,1 1-144-15,1 0-128 0,1 1 144 16,1 1-144-16,-2 0 0 0,2 0 0 0,-2 1 0 0,1-2 0 0,-3 4 0 0,0-4 0 15,-3 1 0-15,-2 1 0 16,-1 1 0-16,-2-2 0 0,-2 0 0 16,-3 1 0-16,0 1 0 0,-3 1 0 15,-2 0 0-15,-3-2 0 0,0 1 128 16,0-1-128-16,1 1 0 0,3-1 144 0,2 1-144 16,4-5 192-16,4 6-192 15,1-4 192-15,4 5-192 16,2-1 0-1,3 3 0-15,1-4 0 16,-1 2 0-16,2 2-176 16,1 0 176-16,1-2-128 15,-1-1-416-15,1-4-80 16,1-3-16-16,-4 2-15872 16,-1 1-3200-1</inkml:trace>
  <inkml:trace contextRef="#ctx0" brushRef="#br0" timeOffset="1">11549 10385 34095 0,'-3'-1'3024'0,"-1"1"-2416"0,1 0-480 0,2 0-128 0,0 0 192 0,0 0 0 0,-3 0 16 0,-2-3 0 0,-2-1-208 0,2 1 0 0,0-4-192 0,1 1 192 0,3 0 0 0,0-4-128 0,4 2 128 16,-1-1 0-16,1 3 0 0,1 1 0 0,-1-1-128 0,-2 3 128 0,2 1 0 0,-4 0 0 0,1 2 0 0,-3 2 0 0,1 0 0 0,-2 1 0 16,-3 0 160-16,1 0-32 0,-1-2 496 0,-1 1 96 0,-3 0 32 0,-2-1 0 0,-4 3 288 0,0-4 64 0,-1 1 16 15,1 1 0 423,-2-2-560-438,-1 0-112 0,2 0-32 0,0 0 0 0,0-2-176 0,2-2-48 15,-1 0 0-15,0 1 0 0,0-2-192 0,-1 1 0 0,-1 0 0 0,-5 2 0 0,-3-2 0 0,-3 2 0 16,-1-1 0-16,-3 3 0 0,-1 1 0 0,-5 3 0 0,-2 0 0 0,-1 2 144 0,-2 3-144 0,0 1 0 0,2 2 0 0,0-2 0 0,6 0 0 0,3-2 0 16,4 2 0-16,7-3 0 0,3-1 144 0,3-3 112 0,4 4 0 15,2-4 16-15,5 4-96 0,0-1-32 0,0 0 0 0,2 3 0 0,2-2-144 0,0 2 0 16,2 0-160-16,0 1 160 0,1 3 0 0,0-1 0 0,0 0-128 0,0 1 128 0,-1 3 0 0,-1-2 0 15,1 4 0-15,-1 2 0 0,-1 2 0 0,1 0 0 0,0 2 0 0,1-2 0 0,2 0 0 0,2-2 0 0,2 1 0 0,2-5 0 16,3 0 0-16,1-2 0 0,2-2 0 0,-1-2 0 0,2-1 144 0,-3 0 32 0,0-2 0 0,-2-1 0 16,-1 0-176-16,0 3 128 0,-1-4-128 0,-2 4 128 0,-3-3-128 0,1 2 0 0,-2 2 0 0,-1 0 0 0,0 4 0 0,-1 1 0 0,-2 1 0 0,1 2 0 0,-2 5 256 0,2-4-48 15,-2 2 0-15,2 2 0 0,-1-1 48 0,2 3 0 0,1 1 0 0,1-4 0 0,2 3-256 0,-1-3 0 0,2 0 0 0,-1-3 0 0,1 0 0 0,-3-3 0 0,1 3 0 0,-4-4 0 0,1-2 0 0,-3 0 0 0,1-3 0 0,-2 0 0 0,-1-2 0 0,1 0 0 0,0 0 0 0,-1 1 0 0,1-2 208 0,1 2 0 0,-1 1 0 0,0 2 0 0,1 1 176 16,2-2 48-16,2 4 0 0,0-3 0 0,1 4-240 0,0-1-64 0,3 2 0 0,1 2 0 0,0-4-128 0,0 1 0 0,1-4 0 0,0 2 0 0,0-4 0 0,-1-2 0 16,-1 2 0-16,-1-4 0 0,-2-2 0 0,-1 1 0 0,0-1 0 0,-1-4 0 0,-1 0 0 0,0 0 0 0,1-3 0 0,-1 2 0 15,1-2 496-15,0 1 64 0,0 1 16 0,1 1 0 0,0 0-256 0,0 0-64 0,0 0 0 0,14-18 0 0,-6 15-256 0,2-1 0 0,0 2 0 0,1 0 0 16,0 0 0-16,-1 2 0 0,1 0 0 0,-2 0 0 0,-2 0 0 0,0 2 0 0,2 0 0 15,-1 0 0-15,0 1 0 0,0-2 0 0,0 1 0 0,0-2 0 0,-1-2 0 16,2 2 0-16,1-1 0 0,-2 1 0 0,2-3 0 0,1 3 0 0,4-2 0 0,2 0 0 16,5 0 0-16,0-1 0 0,5 2 0 0,3-1 0 0,2-1 0 0,4 2 0 15,2-1 0-15,0-2 0 0,-4 1 0 0,-2 2 0 0,1-1-128 0,3-1 128 0,5 2 0 0,-3 1 0 0,-3-3 0 0,-4 3 0 0,-3-3 0 0,-4 3 0 16,-6-3 0-16,0 1 0 0,-2 1 0 0,-2-2 0 0,-1-1 0 0,0 2 0 0,1-2 0 0,1-2 0 0,-1 2 0 0,-2 2 0 0,1-2 0 0,0 2 0 0,-1-1 0 0,1 3 0 0,-2 0 0 0,1 0 0 0,-1 1 0 0,-2 1 0 0,0 0 0 0,-2-1 0 0,0 2 0 0,-2 1 0 0,0-2 0 0,-1 0 0 0,-2 0 0 0,1 0 0 0,-3-2 0 0,0 3 0 0,0-3 0 0,-1 0 0 0,-2 0 0 16,2-3 0-16,0 3 0 0,-2-4 0 0,1 2 0 0,1-2 0 0,1 2 0 0,-2-2 0 0,2-1 0 0,2 0 0 0,0-1 0 0,0 0 0 0,1-5 0 0,1 3 0 0,-1-2 0 0,0 0 0 0,-1 2 0 0,1-1 0 0,-2 2 0 0,-1 1 0 0,0-1 0 0,-1 1 0 0,0 3 0 0,-3-4 0 15,0 4 0-15,-1-4 0 0,0 2 0 0,0 2 0 0,0-3 0 0,-1-3 0 16,2 2 0-16,1-2 0 0,0-2 128 0,2 0-128 15,1-2 0-15,1 0 0 0,3-3 0 0,0-3 0 0,1-1 0 16,1-2 0-16,0-3 448 0,0-2-32 0,-1 4 0 0,0-5 0 16,-2-1-416-16,-1 0 0 0,-1-2 0 15,-2-5 0-15,0-1 0 0,-4-1 0 0,-1 1 0 0,-3 5 0 16,-1 1 0-16,0 2 0 0,-1 3 0 0,-1 2 0 0,1 0 0 0,-1 6 0 16,3-1 0-16,-1 3 0 15,0 1 0-15,1 2 0 16,0 0 0-16,2 0 0 15,1 0 0-15,1 1 0 16,2-3 0-16,0 3 0 16,2 1 0-16,-1-2 0 15,1 1 0-15,-1-4 0 16,-1 0 0-16,-1 1 0 0,-1 1 0 16,-1-1 0-1,0 3-128-15,-3 0 128 0,1 1 0 0,-2-2 0 0,0 2 0 0,-1 0 0 16,1 5-144-16,0 0 144 0,0-1-784 0,3 7-112 0,1 0 0 0,4 7-22336 15</inkml:trace>
  <inkml:trace contextRef="#ctx0" brushRef="#br0" timeOffset="2">13372 12021 18431 0,'-2'0'1632'0,"-1"0"-1312"16,1 0-320-16,0-3 0 0,1 3 2656 0,-1 0 464 0,-2 0 80 0,-2 0 32 0,-3 0-1296 0,-1-2-256 15,-1 2-48-15,1 0-16 0,0 0-848 0,-1 0-192 0,1 2-16 0,-2-2-16 0,0 0-352 16,-3 0-64-16,-3 3 0 0,-1-3-128 0,-4 3 0 0,-1-3 0 0,-6 3 0 0,0-3 0 0,-1 1 0 0,-6 2 0 0,-10 0 0 0,-5 0 0 0,-3 3 208 15,-3-2-64-15,-2-2-16 0,1 2 0 0,3-2 416 16,2 2 80-16,-2 2 16 0,3-2 0 0,5 0-128 0,0 1 0 0,1-2-16 0,3 4 0 0,6-4-352 0,5 3-144 16,7 1 128-16,3-5-128 0,5 2 0 0,1 0 0 0,0-1 128 0,3 0-128 0,0-1 0 0,0 2 0 15,2-2 0-15,0 0 0 0,1 0 0 0,1 1 0 0,1-3 0 16,2 1 0 0,0-1 0-16,4 0 0 0,-1 2 0 0,3-2 0 0,-1 3 0 0,4-2 192 15,0 1-64-15,1 2 0 0,-1 2 96 0,2 3 16 16,1-3 0-16,1 2 0 0,0 1-240 0,2 1 128 15,0 2-128-15,1-3 0 0,1 4 0 0,1-1 0 0,-1 1 0 0,1 0 0 16,-1-1 0-16,-2 1 0 0,1-1 0 0,-1-1 0 0,-2 0 0 16,0 3 128-16,-1-2-128 15,-1 5 0 1,-2-3 0-16,-2 4 0 0,0-1 0 0,-2 6 0 16,-2 5 0-16,-2 0 0 0,0 1 0 15,-2 3 0-15,1 4 0 0,-1 3 128 16,5-1-128-16,0-2 0 15,2 1 208-15,1-4 0 0,1-5 0 16,2-1 0-16,0-3 16 16,1-2 0-16,0-1 0 15,1 1 0-15,-2 1-224 16,0-1 0-16,-2-2 0 16,0-2 0-16,-2 1 0 0,0-7 0 0,-2 2 0 15,1-3 0-15,-1-5 208 0,0-2-48 16,-1-1-16-1,-1-3 0-15,0 3 304 0,-1-2 48 16,0-1 16-16,-2 3 0 16,2-3-256-16,0 0-64 0,-1 2 0 15,0-2 0-15,1 4-192 0,0-2 0 0,0 4 0 16,0 2 0-16,-1 0 0 16,2 2 0-16,1 3 0 15,0-3 0-15,0 2 0 0,2 0 0 16,-1-2 0-16,2-4 0 15,0 2 0-15,1-3 0 0,1-2 0 16,-1 0 0-16,1-2 0 0,0-2 0 16,1 1 0-16,-1 0 0 0,1-3 128 15,1 1-128-15,1 1 176 0,-1-4-176 16,2 1 384-16,1 2-16 16,2-2-16-16,3 0 0 0,0 1-160 15,4 0-16-15,2-1-16 16,4-1 0-16,1 4-160 15,4-4 0-15,2 4 0 16,3-1 0-16,3 2 0 16,2-3 0-16,2 2 0 0,1 1 0 15,-1 1 0-15,3 2 0 0,1 0 0 16,-1 2 0-16,-2-1 0 16,0-2 0-16,-1 0 0 0,-2-2 0 15,1 0 0-15,0-2 0 16,3 0 0-16,-1-4 0 15,2 0 0-15,2-4 0 16,3 0 0-16,1-3 0 0,1 1 0 16,-2 0 0-16,-7 2 0 15,1 0 0-15,0 0 0 16,-3 1 0-16,-1 3 0 16,-4-3 0-16,-3 3 0 0,-1 1 0 15,-2 0 0-15,-4 2 0 16,-4-1 0-16,-2 4 0 0,-2-3 0 15,-3 6 0 1,-2-3 0-16,-3 1 0 16,-1 2 0-16,-3-1 0 15,2-2 0-15,-3 1 0 16,2 2 0-16,-1-3 0 16,1 0 0-16,1-3 0 0,0 0 0 0,1-1 0 15,2-2 0-15,-2 0 0 0,-1-3 0 16,1-1 0-16,-2 0 0 0,-1-5 0 0,0 2 0 15,-4-3 0-15,1-3 272 0,-1 1-16 0,-1-2-16 0,-2-3 0 16,-1 1-240-16,0 0 128 0,-2-2-128 0,1 2 0 0,0-1 0 0,-2 0 0 0,0 2 0 16,2 2 0-16,2-2 0 0,-1 1 0 0,2-5 0 15,0 0 0-15,2 3 0 0,1-1 0 0,1-2 0 16,0-4 0-16,0 1 144 0,0 0-144 0,1-1 128 16,-1 1-128-16,1-1 0 0,-2 1 0 15,1-3 0-15,-1 1 0 16,-1 2 0-16,1-1 0 15,-1 2 0-15,0 1 0 0,-1 0 0 16,0-2 0 0,0 1 0-1,0 1 0-15,-1 0 0 16,2 3 0-16,-2 5 0 0,0 2 0 16,0 5 0-16,-1 3 0 0,-2 2 0 0,1 0 0 15,0 3 0-15,-1 2 0 0,-1-1 0 0,1 0 0 16,1 1-160-16,-1 0 160 0,2 1 0 0,1-4-144 0,1 2 144 0,2-2 0 0,0-2 0 0,1 0 0 0,1-1 0 15,1 1 0-15,1-4 0 0,-1 1 0 0,2 2 0 0,-2-1 0 0,0 1 0 0,-1 4 0 16,0-2 0-16,-1 4 0 0,0 1 0 0,-2 0 0 16,-1 1 0-16,-2 1 0 0,-2 2 0 0,-1 1 0 0,-1 1 0 15,-3 0 0-15,1 1 0 0,0 0 0 0,-1-1 0 0,1-2 0 0,0 1 0 0,1-4 0 0,1 1 0 0,0-2 0 16,3 0 0-16,-1 0 0 0,1 0 0 0,-2-2 0 0,2 1 0 16,-2-2 0-16,0 3 0 0,-2-3 0 0,-1 3 0 0,-3-3 0 0,-3 3 0 0,-3 0 0 0,0 3 0 15,-4-2 0-15,-6 1 0 0,-7 2 0 0,-3 0 0 16,-5 2 0-16,-6-1 0 15,-4 1 0-15,-1 4 0 16,-3-4 0-16,3 0 0 0,0 0 0 31,3-2 0-31,-2-1 0 0,1 0 0 16,-2-1 0-16,2 3 0 0,4-5 0 16,8 0 0-16,5-3-192 0,4-7 64 0,-4-2-23104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05T18:55:27.4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17764 17279 41471 0,'2'-6'3680'0,"0"-2"-2944"0,0 2-592 0,2 4-144 0,0-2-320 15,1-2-80-15,2-4-32 0,6-9 0 0,0-3-1824 0,0-3-368 16,-5 5-80-16,-7-1-16 0,-4 2 896 0,-8 0 176 0,-5 3 48 16,-7 0 0-16,-3 0 2016 0,0 3 416 0,7 2 64 0,-10 0 32 15,-9-1 1312-15,-7-1 256 0,-2-1 48 0,3 0 16 0,2-1-1152 0,2 2-240 0,2-6-32 0,0 1-16 0,2 0-672 16,2-3-128-16,3-1-16 0,0-4-16 0,1 1-288 15,-1-3 128-15,0-3-128 0,-1-1 0 0,-2 0 0 0,-2-3 0 0,2 0 0 0,-5 1 0 16,0-5 0-16,-1 2 0 0,2 1 0 0,2 2 0 0,1-1 256 0,3-2-64 0,0 2-16 0,2 0 0 16,3 0 160-16,1 3 48 0,4 3 0 0,-2 1 0 0,1 6-384 0,0 1 128 0,-1 1-128 0,2 5 0 0,2 3 144 15,-5-1-144-15,-1 2 192 0,-3-1-192 0,-1 2 0 0,0 1 0 0,-2-1-192 0,1 0 48 16,4 4 144-16,-1-2 0 0,-2-1 0 0,3-1 0 0,1 0 208 16,2 0 80-16,3 0 16 0,0-2 0 0,4 0 128 0,1 2 16 0,3-3 16 0,2 1 0 0,3 6-464 0,1 0 0 15,4-1 0-15,-1 4 0 0,3-3 0 0,1 2 0 0,2 1 0 0,1 1 0 0,-1 2-256 0,1 2-128 0,0 1-48 0,0 1 0 16,-1-2 272-16,0 2 160 0,-2-4-192 0,0 0 192 0,0 0 0 0,2 22 0 0,-3-16 0 0,0 0 0 0,-2 1 0 0,-1-4 0 0,2 3 128 15,-2-3-128-15,0 3 240 0,1-5-48 0,2 2-16 16,-2-1 0-16,3 2-48 0,1-4 0 0,2 1 0 0,2 2 0 0,0-3-128 0,1 6 0 16,0 0 0-16,0 4 0 0,-1 2 0 0,-1 1 0 0,-2-1 0 15,1 8 0-15,-3 8 0 0,-3 3 0 0,-2 4-160 0,-2-1 160 16,-2-1 0-16,-1-1 0 0,-1-1 0 0,0-7 0 16,0-1 0-16,1-6 0 0,1-1 0 15,0-5 0-15,1-1 160 0,1-4-32 0,2 0 0 16,1-6 0-16,-1 2 416 0,1-4 80 0,2-3 16 0,0-2 0 15,-1-3-208-15,3-2-48 0,0-4 0 0,1-7 0 16,2 1-80-16,-1-3-32 0,2-3 0 0,0 2 0 0,-1 1-272 0,2-3 128 0,0-7-128 16,0 1 0-16,-1 3 0 0,-3 1-192 0,-1 3 0 0,-1 3 0 0,-2 3 192 0,1 5-144 15,1 3 144-15,-1-2-128 0,2 5 128 0,0 0 0 0,0 1 0 16,0 1 0-16,0 0 0 0,0 2 0 0,-1 0 0 0,0 0 0 0,-1 2 0 0,-2-2 0 16,0 2 0-16,-1-1 0 0,1 1 256 0,0 1-32 15,0-3 0-15,1-1 0 0,2 1-224 0,1 0 176 0,3-1-176 0,0 0 160 0,3 1-160 16,2 1 128-16,1 4-128 0,0-1 128 15,4 2-128-15,2 0 0 0,3 2 0 16,4-1 128-16,4 4-128 0,4 1 192 0,5 2-192 0,-3-2 192 16,-2 3 80-16,3-3 32 0,2 4 0 0,2 0 0 0,1-2-176 15,2-1-128-15,2-3 144 0,1 1-144 16,3-1-432-16,1-1-176 16</inkml:trace>
  <inkml:trace contextRef="#ctx0" brushRef="#br0" timeOffset="1">26519 5190 6447 0,'12'-6'576'0,"0"2"-576"0,-4 1 0 0,-2 1 0 0,1 1-832 0,2-2-256 0,10-3-64 0,9-1-16 15,11-6 976-15,4 1 192 0,-2 0 0 0,-4-1 128 0,-5 3 1072 0,-6 2 208 0,-2 0 64 0,-7 2 0 16,-3 2 1280-16,-5-1 256 0,-2 2 48 0,-2 3 16 0,-4-3-928 0,0 3-176 0,-2 3-48 0,-2-3 0 0,1 2-1424 0,-1 2-304 0,1-2-48 15,-1 2-16-15,1-1-128 0,1-2-144 0,1 1 144 0,0-1-208 0,0 1 208 0,-2-2 0 0,2 0 0 0,-2-2 0 0,0 2 0 0,-2-1 0 0,-4-1 0 0,0 1 0 0,-3 1 400 0,-2-3 128 0,-2 3 32 0,1 0 0 0,-1 0 880 0,-3 0 176 0,-1 0 48 16,-4 3 0-16,0-3-880 0,-2 3-160 0,2-3-48 0,-2 3 0 0,3 0-448 0,-1-3-128 0,0 2 0 0,1 0 0 0,-1 1 0 16,2-3 0-16,-1 1 0 0,-1 1 0 0,-1-2 0 0,-1 3 0 0,1 1 0 15,-1-2 0-15,0 2 0 0,-1-1 0 16,1 0 0-16,2 1 0 16,2-2 512-16,2-1 48 0,2 2 0 15,4-1 0-15,0-2-240 0,3 0-64 16,2 0 0-16,1 0 0 0,2 0-256 15,2 0 0-15,0-2 0 16,1 2 0-16,1-3 0 0,-1 2 0 16,2-1 0-16,0 2 0 0,0-3 0 15,-1 2 0-15,1 1 128 0,-1-3-128 16,1 3 304-16,-1 0 0 0,-1 0 0 16,2 0 0-16,-1 3-160 0,0-3-16 15,1 1-128-15,-1-1 192 16,1 0-192-16,0 0 0 15,0 0 0-15,0 0 0 0,0 0 0 16,0 0 0 0,0 0 0-16,0 0 0 0,0 0 0 15,0 0 0-15,0 0 0 16,5-26 0-16,-3 19 0 0,1-2 0 16,-1-1 0-16,1-1 0 0,-1 1 0 0,0 0 0 15,1 0 0-15,-1 0 0 0,0 2 192 0,-1-2-16 0,1 0 0 0,1 1 0 16,-1 1-48-16,1 0-128 0,1-2 192 0,-1 1-64 0,3 0-128 15,1-1 128-15,1 0-128 0,1-1 128 0,2 1-128 0,1-2 0 16,3 2 0-16,1-3 0 0,0 6 0 0,2-2 0 0,-1 1 0 16,0 3 0-16,1-1 0 0,-2 3 0 0,-1-1 0 15,-2 4 0-15,-2 0 0 16,-1 2 0-16,-2 3 0 0,-3-2 0 31,-3 3 0-31,-1 1 0 16,-2 3 0-16,-4-2 128 15,0 3-128 1,-2 0 0 0,-3 3 0-16,-1-2 0 0,-2 2-128 15,-2 1 128-15,1-3 0 0,-2 2 0 0,1-3 0 16,1-1 0-16,2-3 0 0,-2-2 0 0,2 0 0 0,-1 0 0 16,2-1 0-16,1-4 0 0,2 2 0 0,-1-4 0 0,3 2 0 0,0 0 0 0,0 0 0 0,-2 0 0 0,3 2 0 15,-2 2 0-15,1-2 0 0,-2 5 0 0,-1-1 0 0,1 4 0 0,-2 0 0 0,1 3 0 0,1 5 0 0,-1-2 0 0,2 6 0 16,0-4 0-16,5 2 0 0,3-1 0 0,4-3 0 0,5-4 0 0,4-2 0 0,2 0 0 0,3-1 0 15,2-6 0-15,3 4 0 0,-1-5 0 0,3 2 0 0,-2-4 0 0,-2 2 0 16,0-1 0-16,-3 2 0 0,0 1 0 0,-3-2 0 0,-3 2 0 0,0 2 0 0</inkml:trace>
  <inkml:trace contextRef="#ctx0" brushRef="#br0" timeOffset="2">24354 12463 24879 0,'-19'4'2208'0,"2"-4"-1760"0,6 0-448 0,3 0 0 0,4 3 1200 0,-8-6 144 0,-9 6 48 0,-11-2 0 0,-7 1-176 0,-1 1-16 0,7-3-16 0,4 0 0 0,7 0-160 0,3 0-16 15,6 0-16-15,4 0 0 0,3 0-128 0,4 0-32 0,0 0 0 0,5 0 0 0,-1 0-192 0,4 1-64 16,2 2 0-16,2-2 0 0,2 1-192 0,2 1-32 0,3 0-16 0,3 0 0 0,-3 1 16 16,7-4 0-16,5 2 0 15,7-2 0-15,1-2-80 0,4 2-16 0,4-7 0 0,5 4 0 0,7-6-32 0,4 3-16 0,4 0 0 16,2 2 0-16,2 0-80 0,2 2-128 0,-2-1 176 0,2 2-176 0,4 1 224 0,0 1-64 0,3 2-16 0,-4 1 0 0,-3-2 80 0,3-2 16 0,7 0 0 15,-4 0 0-15,-10 0-96 0,2 0-16 0,4-2 0 0,2 0 0 0,-7 2 32 0,7-2 0 16,5 4 0-16,6 0 0 0,0 2 0 0,0-2 0 0,0 0 0 0,2 1 0 0,3-3-160 0,0 3 0 0,1 0 0 16,-2-3 128-16,-3 1-128 0,0-1 0 0,2 3 0 0,-5 0 0 0,-2 0 0 0,-5-2 0 0,-1 1 0 0,-2 1 0 15,0 1 0-15,-2-2 0 0,-1 6 128 0,-6-2-128 0,-6 0 0 0,2 3 0 16,5-3-144-16,-1 1 144 0,1 2 0 0,-2-3 0 0,1-1 160 0,-4 1-32 0,-4-1-128 16,1-1-160-16,4-2 160 0,2 2-208 0,0-4 208 0,3 0 128 0,4 0 0 15,-2 2-128-15,-6-2 0 0,5 4 0 0,6-1-160 0,0 0 160 0,-2 1 0 16,-3-1 0-1,-2 0 0-15,-5 1 128 16,-6 1-128-16,-2-4 0 16,-1 2 0-1,0-1-176-15,-1 2 176 16,1-1 0 0,-3 0 128-16,-3-3-128 15,-3 4 0 1,1-4 0-16,-2 3 0 15,2 0-128-15,2 1 128 16,1-1 0-16,3 2 128 16,2-1-128-16,0-2 0 15,3-2 0-15,-1 2 0 16,3 0-128 0,-3 1 128-16,2-2 0 15,0 1 0 1,-2 1 0-16,-2-3 0 0,-4 0 0 15,-4 0 128-15,-4 1-128 0,-4 1 0 16,-2 0 0-16,-5 0 0 0,-2 2-128 0,-4-2 128 0,-1 1 0 0,-3 1 0 0,-2-2 0 16,0 2 0-16,-3-4 0 0,-1 2 0 0,1-2 128 0,0 0-128 0,0 0 0 0,0 1 0 15,-2-2-128-15,3 1 128 0,0-2 0 0,2-1 128 0,-1 2-128 0,-1-1 0 0,0-2 0 16,-1 1 0-16,-1-3-128 0,-1 2 128 0,0-4 0 0,-3 0 0 16,-2-1 0-16,0 0-128 0,-2-4 0 0,-1 0 0 0,-3-8-22096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A524C-0FE5-4D64-AE7F-8C8CC01270F0}" type="slidenum">
              <a:rPr lang="en-US" smtClean="0">
                <a:latin typeface="Arial" charset="0"/>
              </a:rPr>
              <a:pPr/>
              <a:t>32</a:t>
            </a:fld>
            <a:endParaRPr lang="en-US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88" y="3475487"/>
            <a:ext cx="7042025" cy="3290535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69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A524C-0FE5-4D64-AE7F-8C8CC01270F0}" type="slidenum">
              <a:rPr lang="en-US" smtClean="0">
                <a:latin typeface="Arial" charset="0"/>
              </a:rPr>
              <a:pPr/>
              <a:t>33</a:t>
            </a:fld>
            <a:endParaRPr lang="en-US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88" y="3475487"/>
            <a:ext cx="7042025" cy="3290535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06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F9AF4-5B05-467D-A88D-11CD62E3A2C2}" type="slidenum">
              <a:rPr lang="en-US" smtClean="0">
                <a:latin typeface="Arial" charset="0"/>
              </a:rPr>
              <a:pPr/>
              <a:t>46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568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Semi-lattice: x &lt;= y &lt;-&gt; x = x ^ y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49D97-3088-46C0-A5CF-C692DC2682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16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1138" y="533400"/>
            <a:ext cx="4732337" cy="2662238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FD549D34-9FA6-44AF-8862-E060EE74E80B}" type="slidenum">
              <a:rPr lang="en-US" smtClean="0"/>
              <a:pPr defTabSz="965200"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9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E0FD6-A987-4E1A-BCF4-7669DC860F72}" type="slidenum">
              <a:rPr lang="en-US" smtClean="0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33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98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88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For any search problem, you know the goal.  Now, you have an idea of how far away you are from the goal.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CE179-B2C7-46EC-9538-A27EC550BBF7}" type="slidenum">
              <a:rPr lang="en-US" smtClean="0">
                <a:latin typeface="Arial" charset="0"/>
              </a:rPr>
              <a:pPr/>
              <a:t>24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88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Notes: these images licensed from iStockphoto for UC Berkeley use.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E0FD6-A987-4E1A-BCF4-7669DC860F72}" type="slidenum">
              <a:rPr lang="en-US" smtClean="0">
                <a:latin typeface="Arial" charset="0"/>
              </a:rPr>
              <a:pPr/>
              <a:t>29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18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Notes: these images licensed from iStockphoto for UC Berkeley use.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E0FD6-A987-4E1A-BCF4-7669DC860F72}" type="slidenum">
              <a:rPr lang="en-US" smtClean="0">
                <a:latin typeface="Arial" charset="0"/>
              </a:rPr>
              <a:pPr/>
              <a:t>30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46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A524C-0FE5-4D64-AE7F-8C8CC01270F0}" type="slidenum">
              <a:rPr lang="en-US" smtClean="0">
                <a:latin typeface="Arial" charset="0"/>
              </a:rPr>
              <a:pPr/>
              <a:t>31</a:t>
            </a:fld>
            <a:endParaRPr lang="en-US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88" y="3475487"/>
            <a:ext cx="7042025" cy="3290535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1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customXml" Target="../ink/ink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2.png"/><Relationship Id="rId4" Type="http://schemas.openxmlformats.org/officeDocument/2006/relationships/customXml" Target="../ink/ink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customXml" Target="../ink/ink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customXml" Target="../ink/ink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B0ZKRurC5Y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customXml" Target="../ink/ink17.xml"/><Relationship Id="rId4" Type="http://schemas.openxmlformats.org/officeDocument/2006/relationships/image" Target="../media/image21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customXml" Target="../ink/ink2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image" Target="../media/image310.png"/><Relationship Id="rId7" Type="http://schemas.openxmlformats.org/officeDocument/2006/relationships/image" Target="../media/image330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5" Type="http://schemas.openxmlformats.org/officeDocument/2006/relationships/image" Target="../media/image320.png"/><Relationship Id="rId4" Type="http://schemas.openxmlformats.org/officeDocument/2006/relationships/customXml" Target="../ink/ink22.xml"/><Relationship Id="rId9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customXml" Target="../ink/ink3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customXml" Target="../ink/ink3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customXml" Target="../ink/ink35.xml"/><Relationship Id="rId4" Type="http://schemas.openxmlformats.org/officeDocument/2006/relationships/image" Target="../media/image5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customXml" Target="../ink/ink3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DFS Graph 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768576" cy="2039539"/>
          </a:xfrm>
        </p:spPr>
        <p:txBody>
          <a:bodyPr/>
          <a:lstStyle/>
          <a:p>
            <a:r>
              <a:rPr lang="en-US" dirty="0"/>
              <a:t>Why is the answer S-&gt;B-&gt;G, not S-&gt;A-&gt;B-&gt;G?</a:t>
            </a:r>
          </a:p>
          <a:p>
            <a:r>
              <a:rPr lang="en-US" dirty="0"/>
              <a:t>After all, we were doing DFS and breaking ties alphabetically.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0B36DDD1-646B-4586-B083-E5B492581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173" y="975201"/>
            <a:ext cx="516958" cy="526902"/>
          </a:xfrm>
          <a:prstGeom prst="flowChartConnector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S</a:t>
            </a:r>
          </a:p>
        </p:txBody>
      </p:sp>
      <p:cxnSp>
        <p:nvCxnSpPr>
          <p:cNvPr id="8" name="AutoShape 26">
            <a:extLst>
              <a:ext uri="{FF2B5EF4-FFF2-40B4-BE49-F238E27FC236}">
                <a16:creationId xmlns:a16="http://schemas.microsoft.com/office/drawing/2014/main" id="{54F23C3C-AFAC-4354-858F-0A251FB8DD6D}"/>
              </a:ext>
            </a:extLst>
          </p:cNvPr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297049" y="1424940"/>
            <a:ext cx="1074831" cy="233232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" name="AutoShape 6">
            <a:extLst>
              <a:ext uri="{FF2B5EF4-FFF2-40B4-BE49-F238E27FC236}">
                <a16:creationId xmlns:a16="http://schemas.microsoft.com/office/drawing/2014/main" id="{7BF6F466-CA2F-4595-B2FE-50045B986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8570" y="3757261"/>
            <a:ext cx="516958" cy="526902"/>
          </a:xfrm>
          <a:prstGeom prst="flowChartConnector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40EED317-1631-4E9D-9784-6C50A3CDD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173" y="2715004"/>
            <a:ext cx="516958" cy="526902"/>
          </a:xfrm>
          <a:prstGeom prst="flowChartConnector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9F1FB844-A9D8-4D72-B71F-B35751E24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0741" y="3774091"/>
            <a:ext cx="516958" cy="526902"/>
          </a:xfrm>
          <a:prstGeom prst="flowChartConnector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4ACAF497-CD0B-4ACF-9F0A-61EABE727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466" y="5169609"/>
            <a:ext cx="516958" cy="526902"/>
          </a:xfrm>
          <a:prstGeom prst="flowChartConnector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G</a:t>
            </a:r>
          </a:p>
        </p:txBody>
      </p:sp>
      <p:cxnSp>
        <p:nvCxnSpPr>
          <p:cNvPr id="14" name="AutoShape 26">
            <a:extLst>
              <a:ext uri="{FF2B5EF4-FFF2-40B4-BE49-F238E27FC236}">
                <a16:creationId xmlns:a16="http://schemas.microsoft.com/office/drawing/2014/main" id="{8D7B65B9-5A8F-439D-810B-4A20F4E5B94A}"/>
              </a:ext>
            </a:extLst>
          </p:cNvPr>
          <p:cNvCxnSpPr>
            <a:cxnSpLocks noChangeShapeType="1"/>
            <a:stCxn id="7" idx="4"/>
            <a:endCxn id="10" idx="0"/>
          </p:cNvCxnSpPr>
          <p:nvPr/>
        </p:nvCxnSpPr>
        <p:spPr bwMode="auto">
          <a:xfrm>
            <a:off x="9554652" y="1502103"/>
            <a:ext cx="0" cy="121290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5" name="AutoShape 26">
            <a:extLst>
              <a:ext uri="{FF2B5EF4-FFF2-40B4-BE49-F238E27FC236}">
                <a16:creationId xmlns:a16="http://schemas.microsoft.com/office/drawing/2014/main" id="{070E58BA-0C14-4821-BE7A-46ABDF0D658F}"/>
              </a:ext>
            </a:extLst>
          </p:cNvPr>
          <p:cNvCxnSpPr>
            <a:cxnSpLocks noChangeShapeType="1"/>
            <a:stCxn id="7" idx="5"/>
            <a:endCxn id="11" idx="0"/>
          </p:cNvCxnSpPr>
          <p:nvPr/>
        </p:nvCxnSpPr>
        <p:spPr bwMode="auto">
          <a:xfrm>
            <a:off x="9737424" y="1424940"/>
            <a:ext cx="1071796" cy="234915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6" name="AutoShape 26">
            <a:extLst>
              <a:ext uri="{FF2B5EF4-FFF2-40B4-BE49-F238E27FC236}">
                <a16:creationId xmlns:a16="http://schemas.microsoft.com/office/drawing/2014/main" id="{8A09DEFA-CA1B-4E38-B0F9-949A2B96CDE0}"/>
              </a:ext>
            </a:extLst>
          </p:cNvPr>
          <p:cNvCxnSpPr>
            <a:cxnSpLocks noChangeShapeType="1"/>
            <a:stCxn id="10" idx="5"/>
            <a:endCxn id="11" idx="1"/>
          </p:cNvCxnSpPr>
          <p:nvPr/>
        </p:nvCxnSpPr>
        <p:spPr bwMode="auto">
          <a:xfrm>
            <a:off x="9737424" y="3164743"/>
            <a:ext cx="889024" cy="68651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" name="AutoShape 26">
            <a:extLst>
              <a:ext uri="{FF2B5EF4-FFF2-40B4-BE49-F238E27FC236}">
                <a16:creationId xmlns:a16="http://schemas.microsoft.com/office/drawing/2014/main" id="{A339CFBB-9E16-4F25-A8BC-F927B9D996B3}"/>
              </a:ext>
            </a:extLst>
          </p:cNvPr>
          <p:cNvCxnSpPr>
            <a:cxnSpLocks noChangeShapeType="1"/>
            <a:stCxn id="10" idx="3"/>
            <a:endCxn id="9" idx="7"/>
          </p:cNvCxnSpPr>
          <p:nvPr/>
        </p:nvCxnSpPr>
        <p:spPr bwMode="auto">
          <a:xfrm flipH="1">
            <a:off x="8479821" y="3164743"/>
            <a:ext cx="892059" cy="66968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47" name="AutoShape 26">
            <a:extLst>
              <a:ext uri="{FF2B5EF4-FFF2-40B4-BE49-F238E27FC236}">
                <a16:creationId xmlns:a16="http://schemas.microsoft.com/office/drawing/2014/main" id="{88324D87-A336-41BD-9693-907893684D9F}"/>
              </a:ext>
            </a:extLst>
          </p:cNvPr>
          <p:cNvCxnSpPr>
            <a:cxnSpLocks noChangeShapeType="1"/>
            <a:stCxn id="9" idx="5"/>
            <a:endCxn id="13" idx="1"/>
          </p:cNvCxnSpPr>
          <p:nvPr/>
        </p:nvCxnSpPr>
        <p:spPr bwMode="auto">
          <a:xfrm>
            <a:off x="8479821" y="4207000"/>
            <a:ext cx="816352" cy="10397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6C1FE2-FE9B-9099-E5A0-290D1F87F78E}"/>
                  </a:ext>
                </a:extLst>
              </p14:cNvPr>
              <p14:cNvContentPartPr/>
              <p14:nvPr/>
            </p14:nvContentPartPr>
            <p14:xfrm>
              <a:off x="3324960" y="118440"/>
              <a:ext cx="8299800" cy="1456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6C1FE2-FE9B-9099-E5A0-290D1F87F7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15600" y="109080"/>
                <a:ext cx="8318520" cy="147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278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Recall: Breadth-First Search (BFS) Properties</a:t>
            </a:r>
          </a:p>
        </p:txBody>
      </p:sp>
      <p:sp>
        <p:nvSpPr>
          <p:cNvPr id="26" name="Content Placeholder 37">
            <a:extLst>
              <a:ext uri="{FF2B5EF4-FFF2-40B4-BE49-F238E27FC236}">
                <a16:creationId xmlns:a16="http://schemas.microsoft.com/office/drawing/2014/main" id="{10B5505B-25A5-4442-9E23-4ED88B5D046E}"/>
              </a:ext>
            </a:extLst>
          </p:cNvPr>
          <p:cNvSpPr txBox="1">
            <a:spLocks/>
          </p:cNvSpPr>
          <p:nvPr/>
        </p:nvSpPr>
        <p:spPr>
          <a:xfrm>
            <a:off x="407097" y="1114042"/>
            <a:ext cx="6215953" cy="47291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What nodes does BFS expand?</a:t>
            </a:r>
          </a:p>
          <a:p>
            <a:pPr lvl="1"/>
            <a:r>
              <a:rPr lang="en-US" dirty="0"/>
              <a:t>Processes all nodes above shallowest solution</a:t>
            </a:r>
          </a:p>
          <a:p>
            <a:pPr lvl="1"/>
            <a:endParaRPr lang="en-US" sz="2000" dirty="0"/>
          </a:p>
          <a:p>
            <a:pPr lvl="1"/>
            <a:r>
              <a:rPr lang="en-US" dirty="0"/>
              <a:t>Let depth of shallowest solution be </a:t>
            </a:r>
            <a:r>
              <a:rPr lang="en-US" dirty="0">
                <a:solidFill>
                  <a:srgbClr val="C00000"/>
                </a:solidFill>
              </a:rPr>
              <a:t>s</a:t>
            </a:r>
          </a:p>
          <a:p>
            <a:pPr lvl="1"/>
            <a:r>
              <a:rPr lang="en-US" dirty="0"/>
              <a:t>Search takes time </a:t>
            </a:r>
            <a:r>
              <a:rPr lang="en-US" dirty="0">
                <a:solidFill>
                  <a:srgbClr val="C00000"/>
                </a:solidFill>
              </a:rPr>
              <a:t>O(b</a:t>
            </a:r>
            <a:r>
              <a:rPr lang="en-US" baseline="30000" dirty="0">
                <a:solidFill>
                  <a:srgbClr val="C00000"/>
                </a:solidFill>
              </a:rPr>
              <a:t>s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dirty="0"/>
              <a:t>Has roughly the last tier, so </a:t>
            </a:r>
            <a:r>
              <a:rPr lang="en-US" dirty="0">
                <a:solidFill>
                  <a:srgbClr val="C00000"/>
                </a:solidFill>
              </a:rPr>
              <a:t>O(b</a:t>
            </a:r>
            <a:r>
              <a:rPr lang="en-US" baseline="30000" dirty="0">
                <a:solidFill>
                  <a:srgbClr val="C00000"/>
                </a:solidFill>
              </a:rPr>
              <a:t>s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pPr marL="460375" lvl="3" indent="0">
              <a:buFont typeface="Wingdings" panose="05000000000000000000" pitchFamily="2" charset="2"/>
              <a:buNone/>
            </a:pPr>
            <a:endParaRPr lang="en-US" sz="1200" dirty="0"/>
          </a:p>
        </p:txBody>
      </p:sp>
      <p:sp>
        <p:nvSpPr>
          <p:cNvPr id="52" name="Freeform 64">
            <a:extLst>
              <a:ext uri="{FF2B5EF4-FFF2-40B4-BE49-F238E27FC236}">
                <a16:creationId xmlns:a16="http://schemas.microsoft.com/office/drawing/2014/main" id="{BF7BFF7C-D8E4-4ED4-A33C-DBE350B192A0}"/>
              </a:ext>
            </a:extLst>
          </p:cNvPr>
          <p:cNvSpPr>
            <a:spLocks/>
          </p:cNvSpPr>
          <p:nvPr/>
        </p:nvSpPr>
        <p:spPr bwMode="auto">
          <a:xfrm>
            <a:off x="10037272" y="3224599"/>
            <a:ext cx="541339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53" name="Freeform 2">
            <a:extLst>
              <a:ext uri="{FF2B5EF4-FFF2-40B4-BE49-F238E27FC236}">
                <a16:creationId xmlns:a16="http://schemas.microsoft.com/office/drawing/2014/main" id="{FD030534-616C-475C-AADF-AF03F596622A}"/>
              </a:ext>
            </a:extLst>
          </p:cNvPr>
          <p:cNvSpPr>
            <a:spLocks/>
          </p:cNvSpPr>
          <p:nvPr/>
        </p:nvSpPr>
        <p:spPr bwMode="auto">
          <a:xfrm>
            <a:off x="9449899" y="3207144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54" name="Freeform 4">
            <a:extLst>
              <a:ext uri="{FF2B5EF4-FFF2-40B4-BE49-F238E27FC236}">
                <a16:creationId xmlns:a16="http://schemas.microsoft.com/office/drawing/2014/main" id="{A1654AD6-BD18-457A-8B4C-6C78C8956408}"/>
              </a:ext>
            </a:extLst>
          </p:cNvPr>
          <p:cNvSpPr>
            <a:spLocks/>
          </p:cNvSpPr>
          <p:nvPr/>
        </p:nvSpPr>
        <p:spPr bwMode="auto">
          <a:xfrm>
            <a:off x="9588011" y="3224597"/>
            <a:ext cx="1447800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55" name="Freeform 4">
            <a:extLst>
              <a:ext uri="{FF2B5EF4-FFF2-40B4-BE49-F238E27FC236}">
                <a16:creationId xmlns:a16="http://schemas.microsoft.com/office/drawing/2014/main" id="{FFEB499F-3821-4008-9D9E-4E8A7A0F457C}"/>
              </a:ext>
            </a:extLst>
          </p:cNvPr>
          <p:cNvSpPr>
            <a:spLocks/>
          </p:cNvSpPr>
          <p:nvPr/>
        </p:nvSpPr>
        <p:spPr bwMode="auto">
          <a:xfrm>
            <a:off x="9816620" y="3224597"/>
            <a:ext cx="990599" cy="781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56" name="Freeform 38">
            <a:extLst>
              <a:ext uri="{FF2B5EF4-FFF2-40B4-BE49-F238E27FC236}">
                <a16:creationId xmlns:a16="http://schemas.microsoft.com/office/drawing/2014/main" id="{ED518EAB-78DE-44AA-A09A-8FFD72D450EA}"/>
              </a:ext>
            </a:extLst>
          </p:cNvPr>
          <p:cNvSpPr>
            <a:spLocks/>
          </p:cNvSpPr>
          <p:nvPr/>
        </p:nvSpPr>
        <p:spPr bwMode="auto">
          <a:xfrm>
            <a:off x="8857770" y="3188083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57" name="Oval 39">
            <a:extLst>
              <a:ext uri="{FF2B5EF4-FFF2-40B4-BE49-F238E27FC236}">
                <a16:creationId xmlns:a16="http://schemas.microsoft.com/office/drawing/2014/main" id="{3CA418B7-5F4B-4729-91B4-466470530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1902" y="311823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58" name="Oval 40">
            <a:extLst>
              <a:ext uri="{FF2B5EF4-FFF2-40B4-BE49-F238E27FC236}">
                <a16:creationId xmlns:a16="http://schemas.microsoft.com/office/drawing/2014/main" id="{F162C4AE-F1EC-4A2C-BBF0-A054AFCF8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0126" y="35436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59" name="Oval 41">
            <a:extLst>
              <a:ext uri="{FF2B5EF4-FFF2-40B4-BE49-F238E27FC236}">
                <a16:creationId xmlns:a16="http://schemas.microsoft.com/office/drawing/2014/main" id="{DD891059-ADD2-4A03-BA41-4B31D0BF1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74" y="353415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60" name="Text Box 42">
            <a:extLst>
              <a:ext uri="{FF2B5EF4-FFF2-40B4-BE49-F238E27FC236}">
                <a16:creationId xmlns:a16="http://schemas.microsoft.com/office/drawing/2014/main" id="{E8E515B7-3EA8-43D9-A782-37D57F090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0308" y="3394463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…</a:t>
            </a:r>
          </a:p>
        </p:txBody>
      </p:sp>
      <p:sp>
        <p:nvSpPr>
          <p:cNvPr id="61" name="Freeform 43">
            <a:extLst>
              <a:ext uri="{FF2B5EF4-FFF2-40B4-BE49-F238E27FC236}">
                <a16:creationId xmlns:a16="http://schemas.microsoft.com/office/drawing/2014/main" id="{241EB9F4-9ED6-427F-8DE6-620FBBA3B5F2}"/>
              </a:ext>
            </a:extLst>
          </p:cNvPr>
          <p:cNvSpPr>
            <a:spLocks/>
          </p:cNvSpPr>
          <p:nvPr/>
        </p:nvSpPr>
        <p:spPr bwMode="auto">
          <a:xfrm>
            <a:off x="10092838" y="3348423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62" name="Text Box 44">
            <a:extLst>
              <a:ext uri="{FF2B5EF4-FFF2-40B4-BE49-F238E27FC236}">
                <a16:creationId xmlns:a16="http://schemas.microsoft.com/office/drawing/2014/main" id="{12B8B622-95CB-47FB-9141-2D4039F39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4476" y="3146811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63" name="Oval 49">
            <a:extLst>
              <a:ext uri="{FF2B5EF4-FFF2-40B4-BE49-F238E27FC236}">
                <a16:creationId xmlns:a16="http://schemas.microsoft.com/office/drawing/2014/main" id="{8B8C69C1-A3D1-451A-8812-566FFCA22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1512" y="5659825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64" name="Oval 50">
            <a:extLst>
              <a:ext uri="{FF2B5EF4-FFF2-40B4-BE49-F238E27FC236}">
                <a16:creationId xmlns:a16="http://schemas.microsoft.com/office/drawing/2014/main" id="{9F36074F-A7FF-40F4-AE37-AAA30BBCD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4026" y="458349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65" name="Oval 51">
            <a:extLst>
              <a:ext uri="{FF2B5EF4-FFF2-40B4-BE49-F238E27FC236}">
                <a16:creationId xmlns:a16="http://schemas.microsoft.com/office/drawing/2014/main" id="{B14ADFA3-0671-4955-A563-85EA383B2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4598" y="51391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66" name="AutoShape 55">
            <a:extLst>
              <a:ext uri="{FF2B5EF4-FFF2-40B4-BE49-F238E27FC236}">
                <a16:creationId xmlns:a16="http://schemas.microsoft.com/office/drawing/2014/main" id="{9FC06A84-C123-414D-8F73-7BC867E3B011}"/>
              </a:ext>
            </a:extLst>
          </p:cNvPr>
          <p:cNvSpPr>
            <a:spLocks/>
          </p:cNvSpPr>
          <p:nvPr/>
        </p:nvSpPr>
        <p:spPr bwMode="auto">
          <a:xfrm>
            <a:off x="9064937" y="2974137"/>
            <a:ext cx="265112" cy="1684337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67" name="Text Box 56">
            <a:extLst>
              <a:ext uri="{FF2B5EF4-FFF2-40B4-BE49-F238E27FC236}">
                <a16:creationId xmlns:a16="http://schemas.microsoft.com/office/drawing/2014/main" id="{0ED268B5-EAB2-48B4-A34E-26366B952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5292" y="3613891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</a:rPr>
              <a:t>s</a:t>
            </a:r>
            <a:r>
              <a:rPr lang="en-US" sz="2400" dirty="0"/>
              <a:t> tiers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67"/>
          <p:cNvSpPr>
            <a:spLocks/>
          </p:cNvSpPr>
          <p:nvPr/>
        </p:nvSpPr>
        <p:spPr bwMode="auto">
          <a:xfrm>
            <a:off x="9347193" y="3015049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6" name="Freeform 67"/>
          <p:cNvSpPr>
            <a:spLocks/>
          </p:cNvSpPr>
          <p:nvPr/>
        </p:nvSpPr>
        <p:spPr bwMode="auto">
          <a:xfrm>
            <a:off x="9499593" y="3015056"/>
            <a:ext cx="1371600" cy="19048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10110786" y="3394463"/>
            <a:ext cx="274639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Search (UCS)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879" y="1114042"/>
            <a:ext cx="7912101" cy="4729164"/>
          </a:xfrm>
        </p:spPr>
        <p:txBody>
          <a:bodyPr/>
          <a:lstStyle/>
          <a:p>
            <a:r>
              <a:rPr lang="en-US" sz="2400" dirty="0"/>
              <a:t>What nodes does UCS expand?</a:t>
            </a:r>
          </a:p>
          <a:p>
            <a:pPr lvl="1"/>
            <a:r>
              <a:rPr lang="en-US" dirty="0"/>
              <a:t>Processes all nodes with cost less than cheapest solution</a:t>
            </a:r>
          </a:p>
          <a:p>
            <a:pPr lvl="1"/>
            <a:r>
              <a:rPr lang="en-US" dirty="0"/>
              <a:t>If that solution costs </a:t>
            </a:r>
            <a:r>
              <a:rPr lang="en-US" i="1" dirty="0">
                <a:latin typeface="Times New Roman" pitchFamily="18" charset="0"/>
              </a:rPr>
              <a:t>C* </a:t>
            </a:r>
            <a:r>
              <a:rPr lang="en-US" dirty="0"/>
              <a:t>and step costs are at least 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 </a:t>
            </a:r>
            <a:r>
              <a:rPr lang="en-US" i="1" dirty="0">
                <a:sym typeface="Symbol" pitchFamily="18" charset="2"/>
              </a:rPr>
              <a:t>,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then the “effective depth” is roughly 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</a:rPr>
              <a:t>C*/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Takes time </a:t>
            </a:r>
            <a:r>
              <a:rPr lang="en-US" dirty="0">
                <a:solidFill>
                  <a:srgbClr val="C00000"/>
                </a:solidFill>
              </a:rPr>
              <a:t>O(</a:t>
            </a:r>
            <a:r>
              <a:rPr lang="en-US" dirty="0" err="1">
                <a:solidFill>
                  <a:srgbClr val="C00000"/>
                </a:solidFill>
              </a:rPr>
              <a:t>b</a:t>
            </a:r>
            <a:r>
              <a:rPr lang="en-US" i="1" baseline="30000" dirty="0" err="1">
                <a:solidFill>
                  <a:srgbClr val="C00000"/>
                </a:solidFill>
                <a:latin typeface="Times New Roman" pitchFamily="18" charset="0"/>
              </a:rPr>
              <a:t>C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</a:rPr>
              <a:t>*/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>
                <a:solidFill>
                  <a:srgbClr val="C00000"/>
                </a:solidFill>
              </a:rPr>
              <a:t>) </a:t>
            </a:r>
            <a:r>
              <a:rPr lang="en-US" dirty="0"/>
              <a:t>(exponential in effective depth)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dirty="0"/>
              <a:t>Has roughly the last tier, so </a:t>
            </a:r>
            <a:r>
              <a:rPr lang="en-US" dirty="0">
                <a:solidFill>
                  <a:srgbClr val="C00000"/>
                </a:solidFill>
              </a:rPr>
              <a:t>O(</a:t>
            </a:r>
            <a:r>
              <a:rPr lang="en-US" dirty="0" err="1">
                <a:solidFill>
                  <a:srgbClr val="C00000"/>
                </a:solidFill>
              </a:rPr>
              <a:t>b</a:t>
            </a:r>
            <a:r>
              <a:rPr lang="en-US" i="1" baseline="30000" dirty="0" err="1">
                <a:solidFill>
                  <a:srgbClr val="C00000"/>
                </a:solidFill>
                <a:latin typeface="Times New Roman" pitchFamily="18" charset="0"/>
              </a:rPr>
              <a:t>C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</a:rPr>
              <a:t>*/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dirty="0"/>
              <a:t>Assuming best solution has a finite cost and minimum step cost is positive,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dirty="0"/>
              <a:t>Yes!  (Proof via A*)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8858249" y="3188083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10212379" y="311823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9980603" y="35436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10456855" y="353415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10093315" y="3348423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9804393" y="3167450"/>
            <a:ext cx="298451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b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9651993" y="5659825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10704503" y="458349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10225079" y="51391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8962179" y="3216099"/>
            <a:ext cx="258761" cy="1647826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7244293" y="3656396"/>
            <a:ext cx="174804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</a:rPr>
              <a:t>C*/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400" dirty="0">
                <a:solidFill>
                  <a:srgbClr val="C00000"/>
                </a:solidFill>
              </a:rPr>
              <a:t>  </a:t>
            </a:r>
            <a:r>
              <a:rPr lang="en-US" sz="2400" dirty="0"/>
              <a:t>“tiers”</a:t>
            </a:r>
          </a:p>
        </p:txBody>
      </p:sp>
      <p:sp>
        <p:nvSpPr>
          <p:cNvPr id="27" name="Freeform 67"/>
          <p:cNvSpPr>
            <a:spLocks/>
          </p:cNvSpPr>
          <p:nvPr/>
        </p:nvSpPr>
        <p:spPr bwMode="auto">
          <a:xfrm>
            <a:off x="9804392" y="3091416"/>
            <a:ext cx="838200" cy="12190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1063465" y="4051684"/>
            <a:ext cx="825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 </a:t>
            </a:r>
            <a:r>
              <a:rPr lang="en-US" sz="2400">
                <a:sym typeface="Symbol" pitchFamily="18" charset="2"/>
              </a:rPr>
              <a:t> 3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0888841" y="3656396"/>
            <a:ext cx="825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 </a:t>
            </a:r>
            <a:r>
              <a:rPr lang="en-US" sz="2400" dirty="0">
                <a:sym typeface="Symbol" pitchFamily="18" charset="2"/>
              </a:rPr>
              <a:t> 2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0672941" y="3278572"/>
            <a:ext cx="825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 </a:t>
            </a:r>
            <a:r>
              <a:rPr lang="en-US" sz="2400" dirty="0">
                <a:sym typeface="Symbol" pitchFamily="18" charset="2"/>
              </a:rPr>
              <a:t>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8472500" y="4114800"/>
            <a:ext cx="1912937" cy="1771651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Uniform Cost Issues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idx="1"/>
          </p:nvPr>
        </p:nvSpPr>
        <p:spPr>
          <a:xfrm>
            <a:off x="486622" y="1166018"/>
            <a:ext cx="7204089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/>
              <a:t>Strategy: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Explore (expand) the lowest path cost on frontier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The good: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UCS is complete and optimal!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The bad: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  Explores options in every “direction”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  No information about goal location</a:t>
            </a:r>
          </a:p>
          <a:p>
            <a:pPr marL="0" lvl="1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3200" dirty="0"/>
              <a:t>We’ll fix that today!</a:t>
            </a:r>
          </a:p>
          <a:p>
            <a:pPr eaLnBrk="1" hangingPunct="1">
              <a:lnSpc>
                <a:spcPct val="80000"/>
              </a:lnSpc>
            </a:pPr>
            <a:endParaRPr lang="en-US" sz="3200" dirty="0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9375785" y="4891091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9113839" y="5006979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10302885" y="4913315"/>
            <a:ext cx="163513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0363200" y="5030791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Goal</a:t>
            </a:r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9007485" y="4549785"/>
            <a:ext cx="869951" cy="8699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8243320" y="1371603"/>
            <a:ext cx="2577080" cy="2244724"/>
            <a:chOff x="8023224" y="1412876"/>
            <a:chExt cx="3101976" cy="270192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auto">
            <a:xfrm>
              <a:off x="8516935" y="1412876"/>
              <a:ext cx="1616075" cy="2381251"/>
            </a:xfrm>
            <a:custGeom>
              <a:avLst/>
              <a:gdLst>
                <a:gd name="T0" fmla="*/ 2147483647 w 1018"/>
                <a:gd name="T1" fmla="*/ 2147483647 h 1500"/>
                <a:gd name="T2" fmla="*/ 2147483647 w 1018"/>
                <a:gd name="T3" fmla="*/ 2147483647 h 1500"/>
                <a:gd name="T4" fmla="*/ 2147483647 w 1018"/>
                <a:gd name="T5" fmla="*/ 2147483647 h 1500"/>
                <a:gd name="T6" fmla="*/ 2147483647 w 1018"/>
                <a:gd name="T7" fmla="*/ 2147483647 h 1500"/>
                <a:gd name="T8" fmla="*/ 2147483647 w 1018"/>
                <a:gd name="T9" fmla="*/ 2147483647 h 1500"/>
                <a:gd name="T10" fmla="*/ 2147483647 w 1018"/>
                <a:gd name="T11" fmla="*/ 2147483647 h 1500"/>
                <a:gd name="T12" fmla="*/ 2147483647 w 1018"/>
                <a:gd name="T13" fmla="*/ 2147483647 h 1500"/>
                <a:gd name="T14" fmla="*/ 2147483647 w 1018"/>
                <a:gd name="T15" fmla="*/ 2147483647 h 1500"/>
                <a:gd name="T16" fmla="*/ 2147483647 w 1018"/>
                <a:gd name="T17" fmla="*/ 2147483647 h 1500"/>
                <a:gd name="T18" fmla="*/ 0 w 1018"/>
                <a:gd name="T19" fmla="*/ 2147483647 h 1500"/>
                <a:gd name="T20" fmla="*/ 2147483647 w 1018"/>
                <a:gd name="T21" fmla="*/ 2147483647 h 1500"/>
                <a:gd name="T22" fmla="*/ 2147483647 w 1018"/>
                <a:gd name="T23" fmla="*/ 2147483647 h 1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8"/>
                <a:gd name="T37" fmla="*/ 0 h 1500"/>
                <a:gd name="T38" fmla="*/ 1018 w 1018"/>
                <a:gd name="T39" fmla="*/ 1500 h 1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8" h="1500">
                  <a:moveTo>
                    <a:pt x="636" y="164"/>
                  </a:moveTo>
                  <a:cubicBezTo>
                    <a:pt x="714" y="273"/>
                    <a:pt x="995" y="706"/>
                    <a:pt x="1018" y="842"/>
                  </a:cubicBezTo>
                  <a:cubicBezTo>
                    <a:pt x="963" y="845"/>
                    <a:pt x="797" y="942"/>
                    <a:pt x="772" y="978"/>
                  </a:cubicBezTo>
                  <a:cubicBezTo>
                    <a:pt x="771" y="1024"/>
                    <a:pt x="817" y="1372"/>
                    <a:pt x="691" y="1446"/>
                  </a:cubicBezTo>
                  <a:cubicBezTo>
                    <a:pt x="662" y="1493"/>
                    <a:pt x="626" y="1495"/>
                    <a:pt x="573" y="1500"/>
                  </a:cubicBezTo>
                  <a:cubicBezTo>
                    <a:pt x="531" y="1490"/>
                    <a:pt x="524" y="1490"/>
                    <a:pt x="492" y="1468"/>
                  </a:cubicBezTo>
                  <a:cubicBezTo>
                    <a:pt x="474" y="1442"/>
                    <a:pt x="433" y="1401"/>
                    <a:pt x="406" y="1382"/>
                  </a:cubicBezTo>
                  <a:cubicBezTo>
                    <a:pt x="370" y="1332"/>
                    <a:pt x="390" y="1355"/>
                    <a:pt x="347" y="1312"/>
                  </a:cubicBezTo>
                  <a:cubicBezTo>
                    <a:pt x="276" y="1241"/>
                    <a:pt x="350" y="1294"/>
                    <a:pt x="304" y="1263"/>
                  </a:cubicBezTo>
                  <a:cubicBezTo>
                    <a:pt x="236" y="1164"/>
                    <a:pt x="115" y="1184"/>
                    <a:pt x="0" y="1181"/>
                  </a:cubicBezTo>
                  <a:cubicBezTo>
                    <a:pt x="46" y="1005"/>
                    <a:pt x="460" y="338"/>
                    <a:pt x="566" y="169"/>
                  </a:cubicBezTo>
                  <a:cubicBezTo>
                    <a:pt x="672" y="0"/>
                    <a:pt x="622" y="165"/>
                    <a:pt x="636" y="164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8023224" y="1560515"/>
              <a:ext cx="2927351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9145585" y="191611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9621837" y="1906589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9275761" y="1766891"/>
              <a:ext cx="274639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31758" name="Oval 14"/>
            <p:cNvSpPr>
              <a:spLocks noChangeArrowheads="1"/>
            </p:cNvSpPr>
            <p:nvPr/>
          </p:nvSpPr>
          <p:spPr bwMode="auto">
            <a:xfrm>
              <a:off x="9869485" y="2955927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9" name="Oval 15"/>
            <p:cNvSpPr>
              <a:spLocks noChangeArrowheads="1"/>
            </p:cNvSpPr>
            <p:nvPr/>
          </p:nvSpPr>
          <p:spPr bwMode="auto">
            <a:xfrm>
              <a:off x="9390061" y="3511550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2" name="Oval 18"/>
            <p:cNvSpPr>
              <a:spLocks noChangeArrowheads="1"/>
            </p:cNvSpPr>
            <p:nvPr/>
          </p:nvSpPr>
          <p:spPr bwMode="auto">
            <a:xfrm>
              <a:off x="9377361" y="1490665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8805861" y="2395539"/>
              <a:ext cx="1181100" cy="557212"/>
            </a:xfrm>
            <a:custGeom>
              <a:avLst/>
              <a:gdLst>
                <a:gd name="T0" fmla="*/ 2147483647 w 744"/>
                <a:gd name="T1" fmla="*/ 0 h 351"/>
                <a:gd name="T2" fmla="*/ 2147483647 w 744"/>
                <a:gd name="T3" fmla="*/ 2147483647 h 351"/>
                <a:gd name="T4" fmla="*/ 2147483647 w 744"/>
                <a:gd name="T5" fmla="*/ 2147483647 h 351"/>
                <a:gd name="T6" fmla="*/ 2147483647 w 744"/>
                <a:gd name="T7" fmla="*/ 2147483647 h 351"/>
                <a:gd name="T8" fmla="*/ 0 w 744"/>
                <a:gd name="T9" fmla="*/ 2147483647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351"/>
                <a:gd name="T17" fmla="*/ 744 w 744"/>
                <a:gd name="T18" fmla="*/ 351 h 3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351">
                  <a:moveTo>
                    <a:pt x="744" y="0"/>
                  </a:moveTo>
                  <a:cubicBezTo>
                    <a:pt x="672" y="25"/>
                    <a:pt x="600" y="51"/>
                    <a:pt x="547" y="105"/>
                  </a:cubicBezTo>
                  <a:cubicBezTo>
                    <a:pt x="494" y="159"/>
                    <a:pt x="485" y="295"/>
                    <a:pt x="428" y="323"/>
                  </a:cubicBezTo>
                  <a:cubicBezTo>
                    <a:pt x="371" y="351"/>
                    <a:pt x="274" y="293"/>
                    <a:pt x="203" y="274"/>
                  </a:cubicBezTo>
                  <a:cubicBezTo>
                    <a:pt x="132" y="255"/>
                    <a:pt x="66" y="233"/>
                    <a:pt x="0" y="2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9061449" y="2127251"/>
              <a:ext cx="747712" cy="293688"/>
            </a:xfrm>
            <a:custGeom>
              <a:avLst/>
              <a:gdLst>
                <a:gd name="T0" fmla="*/ 2147483647 w 471"/>
                <a:gd name="T1" fmla="*/ 0 h 185"/>
                <a:gd name="T2" fmla="*/ 2147483647 w 471"/>
                <a:gd name="T3" fmla="*/ 2147483647 h 185"/>
                <a:gd name="T4" fmla="*/ 0 w 471"/>
                <a:gd name="T5" fmla="*/ 2147483647 h 185"/>
                <a:gd name="T6" fmla="*/ 0 60000 65536"/>
                <a:gd name="T7" fmla="*/ 0 60000 65536"/>
                <a:gd name="T8" fmla="*/ 0 60000 65536"/>
                <a:gd name="T9" fmla="*/ 0 w 471"/>
                <a:gd name="T10" fmla="*/ 0 h 185"/>
                <a:gd name="T11" fmla="*/ 471 w 471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1" h="185">
                  <a:moveTo>
                    <a:pt x="471" y="0"/>
                  </a:moveTo>
                  <a:cubicBezTo>
                    <a:pt x="394" y="76"/>
                    <a:pt x="317" y="153"/>
                    <a:pt x="239" y="169"/>
                  </a:cubicBezTo>
                  <a:cubicBezTo>
                    <a:pt x="161" y="185"/>
                    <a:pt x="80" y="142"/>
                    <a:pt x="0" y="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10299700" y="2495551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3</a:t>
              </a:r>
            </a:p>
          </p:txBody>
        </p:sp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10172700" y="2100263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2</a:t>
              </a:r>
            </a:p>
          </p:txBody>
        </p:sp>
        <p:sp>
          <p:nvSpPr>
            <p:cNvPr id="31768" name="Text Box 24"/>
            <p:cNvSpPr txBox="1">
              <a:spLocks noChangeArrowheads="1"/>
            </p:cNvSpPr>
            <p:nvPr/>
          </p:nvSpPr>
          <p:spPr bwMode="auto">
            <a:xfrm>
              <a:off x="9972673" y="1722440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1</a:t>
              </a:r>
            </a:p>
          </p:txBody>
        </p:sp>
      </p:grpSp>
      <p:sp>
        <p:nvSpPr>
          <p:cNvPr id="24" name="TextBox 18">
            <a:extLst>
              <a:ext uri="{FF2B5EF4-FFF2-40B4-BE49-F238E27FC236}">
                <a16:creationId xmlns:a16="http://schemas.microsoft.com/office/drawing/2014/main" id="{AAEA5A89-5588-471A-803D-5AA51158C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248400"/>
            <a:ext cx="4841875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[Demo: contours UCS empty (L3D1)]</a:t>
            </a:r>
          </a:p>
          <a:p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[Demo: contours UCS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pacman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small maze (L3D3)]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50" grpId="0" animBg="1"/>
      <p:bldP spid="31751" grpId="0"/>
      <p:bldP spid="31752" grpId="0" animBg="1"/>
      <p:bldP spid="31753" grpId="0"/>
      <p:bldP spid="31765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ERGEL ORCHARDS &amp; GARDEN CENTER - Updated August 2024 - 338 Photos &amp; 172  Reviews - 2573 Brandt School Rd, Wexford, Pennsylvania - Fruits &amp; Veggies -  Phone Number - Yelp">
            <a:extLst>
              <a:ext uri="{FF2B5EF4-FFF2-40B4-BE49-F238E27FC236}">
                <a16:creationId xmlns:a16="http://schemas.microsoft.com/office/drawing/2014/main" id="{4269EC2E-ABEE-79A1-DF90-47415D75C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111" y="1392754"/>
            <a:ext cx="4616879" cy="461687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FD35E0-8943-C72C-34F3-079247883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99" y="1000553"/>
            <a:ext cx="5100436" cy="279370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DC6E3A-0DD1-1BC6-73FA-FAE097762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076" y="1190901"/>
            <a:ext cx="5226488" cy="50287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2C752E-5CB5-10F4-DD00-4F529DCAF4B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97" r="2403"/>
          <a:stretch/>
        </p:blipFill>
        <p:spPr>
          <a:xfrm>
            <a:off x="5167363" y="452165"/>
            <a:ext cx="6788366" cy="613994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2DA775-55D6-1F69-99EF-6520236DE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Donuts ASAP!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5EE866-6BCD-DA97-A24D-BAB02DF1F8B3}"/>
              </a:ext>
            </a:extLst>
          </p:cNvPr>
          <p:cNvSpPr txBox="1"/>
          <p:nvPr/>
        </p:nvSpPr>
        <p:spPr>
          <a:xfrm>
            <a:off x="296189" y="6407443"/>
            <a:ext cx="3774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Images: Yelp "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Soergel's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", Google Maps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667FA6-FFA5-4DA5-B947-0EA26B6970C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3910" t="15967" r="18505" b="7950"/>
          <a:stretch/>
        </p:blipFill>
        <p:spPr>
          <a:xfrm>
            <a:off x="6597144" y="1509041"/>
            <a:ext cx="3994190" cy="4044678"/>
          </a:xfrm>
          <a:prstGeom prst="rect">
            <a:avLst/>
          </a:prstGeom>
          <a:effectLst>
            <a:softEdge rad="3810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B1B5D8-C77F-4D80-3A9D-FD6192FE36B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6446" t="28630" r="30880" b="28950"/>
          <a:stretch/>
        </p:blipFill>
        <p:spPr>
          <a:xfrm>
            <a:off x="7466665" y="2182217"/>
            <a:ext cx="2266366" cy="2255147"/>
          </a:xfrm>
          <a:prstGeom prst="rect">
            <a:avLst/>
          </a:prstGeom>
          <a:effectLst>
            <a:softEdge rad="3937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C268F6D-34BB-D083-B131-AB0F10524B16}"/>
                  </a:ext>
                </a:extLst>
              </p14:cNvPr>
              <p14:cNvContentPartPr/>
              <p14:nvPr/>
            </p14:nvContentPartPr>
            <p14:xfrm>
              <a:off x="2521080" y="73440"/>
              <a:ext cx="8471520" cy="5502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C268F6D-34BB-D083-B131-AB0F10524B1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11720" y="64080"/>
                <a:ext cx="8490240" cy="552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679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Contours UCS Empty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EAF41E-DF1C-9898-A27D-CC7627E27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559" y="1146401"/>
            <a:ext cx="9418881" cy="503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7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Contours UCS Pacman Small Maze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BED74-B35F-95B6-6E53-66D60003C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95" y="1367945"/>
            <a:ext cx="10232304" cy="465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74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Uninformed vs Informed Search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0612" y="711808"/>
            <a:ext cx="6019344" cy="451450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BF1B02-1A00-4854-B36A-EF6C512FC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2249" y="859749"/>
            <a:ext cx="7813155" cy="4887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1683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Today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4436"/>
            <a:ext cx="10642600" cy="4729164"/>
          </a:xfrm>
        </p:spPr>
        <p:txBody>
          <a:bodyPr/>
          <a:lstStyle/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/>
              <a:t>Informed Search</a:t>
            </a:r>
          </a:p>
          <a:p>
            <a:pPr lvl="1"/>
            <a:r>
              <a:rPr lang="en-US" sz="3200" dirty="0"/>
              <a:t> Heuristics</a:t>
            </a:r>
          </a:p>
          <a:p>
            <a:pPr lvl="1"/>
            <a:r>
              <a:rPr lang="en-US" sz="3200" dirty="0"/>
              <a:t> Greedy Search</a:t>
            </a:r>
          </a:p>
          <a:p>
            <a:pPr lvl="1"/>
            <a:r>
              <a:rPr lang="en-US" sz="3200" dirty="0"/>
              <a:t> A* Search</a:t>
            </a:r>
            <a:endParaRPr lang="en-US" sz="2800" dirty="0"/>
          </a:p>
          <a:p>
            <a:pPr lvl="1" eaLnBrk="1" hangingPunct="1"/>
            <a:endParaRPr lang="en-US" sz="3200" dirty="0"/>
          </a:p>
          <a:p>
            <a:pPr eaLnBrk="1" hangingPunct="1"/>
            <a:endParaRPr lang="en-US" sz="3600" dirty="0"/>
          </a:p>
          <a:p>
            <a:pPr eaLnBrk="1" hangingPunct="1"/>
            <a:endParaRPr lang="en-US" sz="3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0380" y="1297622"/>
            <a:ext cx="5682419" cy="4416827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A9D8F4C-89E2-E66D-8F40-730B5744813A}"/>
                  </a:ext>
                </a:extLst>
              </p14:cNvPr>
              <p14:cNvContentPartPr/>
              <p14:nvPr/>
            </p14:nvContentPartPr>
            <p14:xfrm>
              <a:off x="622800" y="2211840"/>
              <a:ext cx="5160240" cy="3390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A9D8F4C-89E2-E66D-8F40-730B5744813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3440" y="2202480"/>
                <a:ext cx="5178960" cy="340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894370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Informed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4691" y="1603435"/>
            <a:ext cx="6463617" cy="4262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540512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Heuristics</a:t>
            </a:r>
          </a:p>
        </p:txBody>
      </p:sp>
      <p:pic>
        <p:nvPicPr>
          <p:cNvPr id="32771" name="Picture 2" descr="Z:\Shared with PC\smallMa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98849"/>
            <a:ext cx="6623051" cy="29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52099" y="1059263"/>
            <a:ext cx="8122829" cy="170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/>
          <a:lstStyle/>
          <a:p>
            <a:pPr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A heuristic is: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latin typeface="Calibri" pitchFamily="34" charset="0"/>
                <a:cs typeface="+mn-cs"/>
              </a:rPr>
              <a:t>A function that </a:t>
            </a:r>
            <a:r>
              <a:rPr lang="en-US" sz="2400" i="1" kern="0" dirty="0">
                <a:latin typeface="Calibri" pitchFamily="34" charset="0"/>
                <a:cs typeface="+mn-cs"/>
              </a:rPr>
              <a:t>estimates</a:t>
            </a:r>
            <a:r>
              <a:rPr lang="en-US" sz="2400" kern="0" dirty="0">
                <a:latin typeface="Calibri" pitchFamily="34" charset="0"/>
                <a:cs typeface="+mn-cs"/>
              </a:rPr>
              <a:t> how close a state is to a goal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latin typeface="Calibri" pitchFamily="34" charset="0"/>
                <a:cs typeface="+mn-cs"/>
              </a:rPr>
              <a:t>Designed for a particular search problem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latin typeface="Calibri" pitchFamily="34" charset="0"/>
                <a:cs typeface="+mn-cs"/>
              </a:rPr>
              <a:t>Examples: Manhattan distance, Euclidean distance for pathing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03293" y="4078286"/>
            <a:ext cx="3025775" cy="1924051"/>
            <a:chOff x="1573306" y="4155142"/>
            <a:chExt cx="3025588" cy="1922929"/>
          </a:xfrm>
        </p:grpSpPr>
        <p:sp>
          <p:nvSpPr>
            <p:cNvPr id="13" name="Freeform 12"/>
            <p:cNvSpPr/>
            <p:nvPr/>
          </p:nvSpPr>
          <p:spPr>
            <a:xfrm>
              <a:off x="1573306" y="4578757"/>
              <a:ext cx="3025588" cy="1499314"/>
            </a:xfrm>
            <a:custGeom>
              <a:avLst/>
              <a:gdLst>
                <a:gd name="connsiteX0" fmla="*/ 3065929 w 3065929"/>
                <a:gd name="connsiteY0" fmla="*/ 13447 h 1479177"/>
                <a:gd name="connsiteX1" fmla="*/ 0 w 3065929"/>
                <a:gd name="connsiteY1" fmla="*/ 0 h 1479177"/>
                <a:gd name="connsiteX2" fmla="*/ 26894 w 3065929"/>
                <a:gd name="connsiteY2" fmla="*/ 1479177 h 147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5929" h="1479177">
                  <a:moveTo>
                    <a:pt x="3065929" y="13447"/>
                  </a:moveTo>
                  <a:lnTo>
                    <a:pt x="0" y="0"/>
                  </a:lnTo>
                  <a:lnTo>
                    <a:pt x="26894" y="1479177"/>
                  </a:lnTo>
                </a:path>
              </a:pathLst>
            </a:cu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78" name="TextBox 15"/>
            <p:cNvSpPr txBox="1">
              <a:spLocks noChangeArrowheads="1"/>
            </p:cNvSpPr>
            <p:nvPr/>
          </p:nvSpPr>
          <p:spPr bwMode="auto">
            <a:xfrm>
              <a:off x="2164976" y="4155142"/>
              <a:ext cx="441119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10</a:t>
              </a:r>
            </a:p>
          </p:txBody>
        </p:sp>
        <p:sp>
          <p:nvSpPr>
            <p:cNvPr id="32779" name="TextBox 16"/>
            <p:cNvSpPr txBox="1">
              <a:spLocks noChangeArrowheads="1"/>
            </p:cNvSpPr>
            <p:nvPr/>
          </p:nvSpPr>
          <p:spPr bwMode="auto">
            <a:xfrm>
              <a:off x="1591236" y="4953001"/>
              <a:ext cx="312887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984257" y="4495801"/>
            <a:ext cx="2978143" cy="1506537"/>
            <a:chOff x="1653989" y="4572529"/>
            <a:chExt cx="2978334" cy="1505542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1653989" y="4572529"/>
              <a:ext cx="2978334" cy="150554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776" name="TextBox 17"/>
            <p:cNvSpPr txBox="1">
              <a:spLocks noChangeArrowheads="1"/>
            </p:cNvSpPr>
            <p:nvPr/>
          </p:nvSpPr>
          <p:spPr bwMode="auto">
            <a:xfrm>
              <a:off x="3016625" y="5356413"/>
              <a:ext cx="620787" cy="36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11.2</a:t>
              </a:r>
            </a:p>
          </p:txBody>
        </p:sp>
      </p:grp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6387" y="870786"/>
            <a:ext cx="4094591" cy="2763849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5804" y="3778061"/>
            <a:ext cx="4176658" cy="2852708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CA8FE2-E24F-38F1-D3A3-6C3E51BAF159}"/>
                  </a:ext>
                </a:extLst>
              </p14:cNvPr>
              <p14:cNvContentPartPr/>
              <p14:nvPr/>
            </p14:nvContentPartPr>
            <p14:xfrm>
              <a:off x="3349440" y="3705480"/>
              <a:ext cx="1537560" cy="1085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CA8FE2-E24F-38F1-D3A3-6C3E51BAF15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40080" y="3696120"/>
                <a:ext cx="1556280" cy="1104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DFS Graph 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768576" cy="2039539"/>
          </a:xfrm>
        </p:spPr>
        <p:txBody>
          <a:bodyPr/>
          <a:lstStyle/>
          <a:p>
            <a:r>
              <a:rPr lang="en-US" dirty="0"/>
              <a:t>Why is the answer S-&gt;B-&gt;G, not S-&gt;A-&gt;B-&gt;G?</a:t>
            </a:r>
          </a:p>
          <a:p>
            <a:r>
              <a:rPr lang="en-US" dirty="0"/>
              <a:t>After all, we were doing DFS and breaking ties alphabetically.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0B36DDD1-646B-4586-B083-E5B492581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173" y="975201"/>
            <a:ext cx="516958" cy="526902"/>
          </a:xfrm>
          <a:prstGeom prst="flowChartConnector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S</a:t>
            </a:r>
          </a:p>
        </p:txBody>
      </p:sp>
      <p:cxnSp>
        <p:nvCxnSpPr>
          <p:cNvPr id="8" name="AutoShape 26">
            <a:extLst>
              <a:ext uri="{FF2B5EF4-FFF2-40B4-BE49-F238E27FC236}">
                <a16:creationId xmlns:a16="http://schemas.microsoft.com/office/drawing/2014/main" id="{54F23C3C-AFAC-4354-858F-0A251FB8DD6D}"/>
              </a:ext>
            </a:extLst>
          </p:cNvPr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297049" y="1424940"/>
            <a:ext cx="1074831" cy="233232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" name="AutoShape 6">
            <a:extLst>
              <a:ext uri="{FF2B5EF4-FFF2-40B4-BE49-F238E27FC236}">
                <a16:creationId xmlns:a16="http://schemas.microsoft.com/office/drawing/2014/main" id="{7BF6F466-CA2F-4595-B2FE-50045B986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8570" y="3757261"/>
            <a:ext cx="516958" cy="526902"/>
          </a:xfrm>
          <a:prstGeom prst="flowChartConnector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40EED317-1631-4E9D-9784-6C50A3CDD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173" y="2715004"/>
            <a:ext cx="516958" cy="526902"/>
          </a:xfrm>
          <a:prstGeom prst="flowChartConnector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9F1FB844-A9D8-4D72-B71F-B35751E24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0741" y="3774091"/>
            <a:ext cx="516958" cy="526902"/>
          </a:xfrm>
          <a:prstGeom prst="flowChartConnector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4ACAF497-CD0B-4ACF-9F0A-61EABE727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466" y="5169609"/>
            <a:ext cx="516958" cy="526902"/>
          </a:xfrm>
          <a:prstGeom prst="flowChartConnector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G</a:t>
            </a:r>
          </a:p>
        </p:txBody>
      </p:sp>
      <p:cxnSp>
        <p:nvCxnSpPr>
          <p:cNvPr id="14" name="AutoShape 26">
            <a:extLst>
              <a:ext uri="{FF2B5EF4-FFF2-40B4-BE49-F238E27FC236}">
                <a16:creationId xmlns:a16="http://schemas.microsoft.com/office/drawing/2014/main" id="{8D7B65B9-5A8F-439D-810B-4A20F4E5B94A}"/>
              </a:ext>
            </a:extLst>
          </p:cNvPr>
          <p:cNvCxnSpPr>
            <a:cxnSpLocks noChangeShapeType="1"/>
            <a:stCxn id="7" idx="4"/>
            <a:endCxn id="10" idx="0"/>
          </p:cNvCxnSpPr>
          <p:nvPr/>
        </p:nvCxnSpPr>
        <p:spPr bwMode="auto">
          <a:xfrm>
            <a:off x="9554652" y="1502103"/>
            <a:ext cx="0" cy="121290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5" name="AutoShape 26">
            <a:extLst>
              <a:ext uri="{FF2B5EF4-FFF2-40B4-BE49-F238E27FC236}">
                <a16:creationId xmlns:a16="http://schemas.microsoft.com/office/drawing/2014/main" id="{070E58BA-0C14-4821-BE7A-46ABDF0D658F}"/>
              </a:ext>
            </a:extLst>
          </p:cNvPr>
          <p:cNvCxnSpPr>
            <a:cxnSpLocks noChangeShapeType="1"/>
            <a:stCxn id="7" idx="5"/>
            <a:endCxn id="11" idx="0"/>
          </p:cNvCxnSpPr>
          <p:nvPr/>
        </p:nvCxnSpPr>
        <p:spPr bwMode="auto">
          <a:xfrm>
            <a:off x="9737424" y="1424940"/>
            <a:ext cx="1071796" cy="234915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6" name="AutoShape 26">
            <a:extLst>
              <a:ext uri="{FF2B5EF4-FFF2-40B4-BE49-F238E27FC236}">
                <a16:creationId xmlns:a16="http://schemas.microsoft.com/office/drawing/2014/main" id="{8A09DEFA-CA1B-4E38-B0F9-949A2B96CDE0}"/>
              </a:ext>
            </a:extLst>
          </p:cNvPr>
          <p:cNvCxnSpPr>
            <a:cxnSpLocks noChangeShapeType="1"/>
            <a:stCxn id="10" idx="5"/>
            <a:endCxn id="11" idx="1"/>
          </p:cNvCxnSpPr>
          <p:nvPr/>
        </p:nvCxnSpPr>
        <p:spPr bwMode="auto">
          <a:xfrm>
            <a:off x="9737424" y="3164743"/>
            <a:ext cx="889024" cy="68651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" name="AutoShape 26">
            <a:extLst>
              <a:ext uri="{FF2B5EF4-FFF2-40B4-BE49-F238E27FC236}">
                <a16:creationId xmlns:a16="http://schemas.microsoft.com/office/drawing/2014/main" id="{A339CFBB-9E16-4F25-A8BC-F927B9D996B3}"/>
              </a:ext>
            </a:extLst>
          </p:cNvPr>
          <p:cNvCxnSpPr>
            <a:cxnSpLocks noChangeShapeType="1"/>
            <a:stCxn id="10" idx="3"/>
            <a:endCxn id="9" idx="7"/>
          </p:cNvCxnSpPr>
          <p:nvPr/>
        </p:nvCxnSpPr>
        <p:spPr bwMode="auto">
          <a:xfrm flipH="1">
            <a:off x="8479821" y="3164743"/>
            <a:ext cx="892059" cy="66968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47" name="AutoShape 26">
            <a:extLst>
              <a:ext uri="{FF2B5EF4-FFF2-40B4-BE49-F238E27FC236}">
                <a16:creationId xmlns:a16="http://schemas.microsoft.com/office/drawing/2014/main" id="{88324D87-A336-41BD-9693-907893684D9F}"/>
              </a:ext>
            </a:extLst>
          </p:cNvPr>
          <p:cNvCxnSpPr>
            <a:cxnSpLocks noChangeShapeType="1"/>
            <a:stCxn id="9" idx="5"/>
            <a:endCxn id="13" idx="1"/>
          </p:cNvCxnSpPr>
          <p:nvPr/>
        </p:nvCxnSpPr>
        <p:spPr bwMode="auto">
          <a:xfrm>
            <a:off x="8479821" y="4207000"/>
            <a:ext cx="816352" cy="10397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D4659C-30A5-4DA7-8662-5A4C544A45B2}"/>
                  </a:ext>
                </a:extLst>
              </p14:cNvPr>
              <p14:cNvContentPartPr/>
              <p14:nvPr/>
            </p14:nvContentPartPr>
            <p14:xfrm>
              <a:off x="1794600" y="921600"/>
              <a:ext cx="9349560" cy="3395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D4659C-30A5-4DA7-8662-5A4C544A45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5240" y="912240"/>
                <a:ext cx="9368280" cy="48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AF39268-A030-2CC6-949A-7B6873FF5094}"/>
                  </a:ext>
                </a:extLst>
              </p14:cNvPr>
              <p14:cNvContentPartPr/>
              <p14:nvPr/>
            </p14:nvContentPartPr>
            <p14:xfrm>
              <a:off x="9093651" y="986612"/>
              <a:ext cx="753480" cy="488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AF39268-A030-2CC6-949A-7B6873FF50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4651" y="977612"/>
                <a:ext cx="77112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657F122-8476-0D6A-C36E-484FBFE70661}"/>
                  </a:ext>
                </a:extLst>
              </p14:cNvPr>
              <p14:cNvContentPartPr/>
              <p14:nvPr/>
            </p14:nvContentPartPr>
            <p14:xfrm>
              <a:off x="2504520" y="2730960"/>
              <a:ext cx="7825680" cy="3335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657F122-8476-0D6A-C36E-484FBFE706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5160" y="2721600"/>
                <a:ext cx="7844400" cy="335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624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Euclidean distance to Bucharest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770" y="1447800"/>
            <a:ext cx="7834132" cy="4724400"/>
            <a:chOff x="44770" y="1447800"/>
            <a:chExt cx="7834132" cy="4724400"/>
          </a:xfrm>
        </p:grpSpPr>
        <p:pic>
          <p:nvPicPr>
            <p:cNvPr id="9" name="Picture 8" descr="romania-distance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0" y="1447800"/>
              <a:ext cx="7834132" cy="47244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349570" y="2566610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989301" y="5017105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446255" y="1226841"/>
            <a:ext cx="4745745" cy="3274317"/>
            <a:chOff x="7446255" y="2195421"/>
            <a:chExt cx="4745745" cy="32743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6255" y="2441923"/>
              <a:ext cx="4745745" cy="2121109"/>
            </a:xfrm>
            <a:prstGeom prst="rect">
              <a:avLst/>
            </a:prstGeom>
          </p:spPr>
        </p:pic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8620047" y="4946520"/>
              <a:ext cx="2830808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B050"/>
                  </a:solidFill>
                </a:rPr>
                <a:t>h(state) </a:t>
              </a:r>
              <a:r>
                <a:rPr lang="en-US" sz="28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 value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448125" y="2195421"/>
              <a:ext cx="4743875" cy="2625896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BCBC430-01C6-95A9-FC01-2D0351ED2964}"/>
                  </a:ext>
                </a:extLst>
              </p14:cNvPr>
              <p14:cNvContentPartPr/>
              <p14:nvPr/>
            </p14:nvContentPartPr>
            <p14:xfrm>
              <a:off x="5715360" y="1733760"/>
              <a:ext cx="5548320" cy="4487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BCBC430-01C6-95A9-FC01-2D0351ED29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6000" y="1724400"/>
                <a:ext cx="5567040" cy="4505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9706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Guide search </a:t>
            </a:r>
            <a:r>
              <a:rPr lang="en-US" b="1" i="1" dirty="0">
                <a:solidFill>
                  <a:srgbClr val="C00000"/>
                </a:solidFill>
              </a:rPr>
              <a:t>towards the goal </a:t>
            </a:r>
            <a:r>
              <a:rPr lang="en-US" dirty="0"/>
              <a:t>instead of </a:t>
            </a:r>
            <a:r>
              <a:rPr lang="en-US" b="1" i="1" dirty="0">
                <a:solidFill>
                  <a:srgbClr val="C00000"/>
                </a:solidFill>
              </a:rPr>
              <a:t>all over the place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926512" y="2443721"/>
            <a:ext cx="2805113" cy="1771651"/>
            <a:chOff x="8396287" y="1828800"/>
            <a:chExt cx="2805113" cy="1771651"/>
          </a:xfrm>
        </p:grpSpPr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8396287" y="1828800"/>
              <a:ext cx="1912939" cy="177165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9299575" y="2605089"/>
              <a:ext cx="163512" cy="15398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8534400" y="272097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0226675" y="2627313"/>
              <a:ext cx="163512" cy="15398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0287000" y="2744789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8931276" y="2263775"/>
              <a:ext cx="869951" cy="86995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94833" y="2864149"/>
            <a:ext cx="2754312" cy="842661"/>
            <a:chOff x="8382000" y="5029202"/>
            <a:chExt cx="2754312" cy="842661"/>
          </a:xfrm>
        </p:grpSpPr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9005887" y="5029202"/>
              <a:ext cx="1284288" cy="6270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9234488" y="5270501"/>
              <a:ext cx="163513" cy="15398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8382000" y="5410200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10213975" y="5257801"/>
              <a:ext cx="163512" cy="1539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0221912" y="540573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9126537" y="5105400"/>
              <a:ext cx="869951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sp>
        <p:nvSpPr>
          <p:cNvPr id="18" name="TextBox 17"/>
          <p:cNvSpPr txBox="1"/>
          <p:nvPr/>
        </p:nvSpPr>
        <p:spPr bwMode="auto">
          <a:xfrm>
            <a:off x="7602615" y="4962717"/>
            <a:ext cx="2458271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Uninformed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2809834" y="4917989"/>
            <a:ext cx="1929881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Informed</a:t>
            </a:r>
          </a:p>
        </p:txBody>
      </p:sp>
    </p:spTree>
    <p:extLst>
      <p:ext uri="{BB962C8B-B14F-4D97-AF65-F5344CB8AC3E}">
        <p14:creationId xmlns:p14="http://schemas.microsoft.com/office/powerpoint/2010/main" val="2674512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Search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-457200"/>
            <a:ext cx="9753599" cy="7315199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A6B891B-E2BA-05ED-7DE2-4471B59B1452}"/>
                  </a:ext>
                </a:extLst>
              </p14:cNvPr>
              <p14:cNvContentPartPr/>
              <p14:nvPr/>
            </p14:nvContentPartPr>
            <p14:xfrm>
              <a:off x="6966720" y="4850280"/>
              <a:ext cx="1704600" cy="1167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A6B891B-E2BA-05ED-7DE2-4471B59B14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57360" y="4840920"/>
                <a:ext cx="1723320" cy="1186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DA775-55D6-1F69-99EF-6520236DE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Donuts ASAP!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A3995-0A03-4BE9-6BC5-FBD56BD61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FD35E0-8943-C72C-34F3-079247883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99" y="1000553"/>
            <a:ext cx="5100436" cy="279370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DC6E3A-0DD1-1BC6-73FA-FAE097762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076" y="1190901"/>
            <a:ext cx="5226488" cy="50287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2C752E-5CB5-10F4-DD00-4F529DCAF4B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97" r="2403"/>
          <a:stretch/>
        </p:blipFill>
        <p:spPr>
          <a:xfrm>
            <a:off x="5167363" y="452165"/>
            <a:ext cx="6788366" cy="613994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DBC33B-1237-3C8E-F66C-ABFD5646C1C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0123" t="28630" r="44710" b="51515"/>
          <a:stretch/>
        </p:blipFill>
        <p:spPr>
          <a:xfrm>
            <a:off x="8415345" y="2182218"/>
            <a:ext cx="358407" cy="105553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000204-09A6-1A4E-38C0-BA6BCE3F9E2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2115" t="-150" r="47707" b="68658"/>
          <a:stretch/>
        </p:blipFill>
        <p:spPr>
          <a:xfrm>
            <a:off x="7859806" y="652182"/>
            <a:ext cx="705970" cy="1674160"/>
          </a:xfrm>
          <a:prstGeom prst="rect">
            <a:avLst/>
          </a:prstGeom>
          <a:effectLst>
            <a:softEdge rad="1270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3B30FA2-BFEF-F177-F78D-04CD33FDCFE8}"/>
                  </a:ext>
                </a:extLst>
              </p14:cNvPr>
              <p14:cNvContentPartPr/>
              <p14:nvPr/>
            </p14:nvContentPartPr>
            <p14:xfrm>
              <a:off x="3919320" y="1935720"/>
              <a:ext cx="5400360" cy="1790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3B30FA2-BFEF-F177-F78D-04CD33FDCFE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09960" y="1926360"/>
                <a:ext cx="5419080" cy="180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636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Greedy Search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086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Strategy: expand a node that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C00000"/>
                </a:solidFill>
              </a:rPr>
              <a:t>seems</a:t>
            </a:r>
            <a:r>
              <a:rPr lang="en-US" sz="2800" dirty="0"/>
              <a:t> closest to a goal state, according to h</a:t>
            </a:r>
          </a:p>
          <a:p>
            <a:pPr lvl="1"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Problem 1: it chooses a node even if it’s at the end of a very long and winding road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Problem 2: it takes h literally even if it’s completely wrong</a:t>
            </a:r>
          </a:p>
        </p:txBody>
      </p:sp>
      <p:sp>
        <p:nvSpPr>
          <p:cNvPr id="13317" name="Freeform 30"/>
          <p:cNvSpPr>
            <a:spLocks/>
          </p:cNvSpPr>
          <p:nvPr/>
        </p:nvSpPr>
        <p:spPr bwMode="auto">
          <a:xfrm>
            <a:off x="9348787" y="1219200"/>
            <a:ext cx="846139" cy="1774825"/>
          </a:xfrm>
          <a:custGeom>
            <a:avLst/>
            <a:gdLst>
              <a:gd name="T0" fmla="*/ 2147483647 w 533"/>
              <a:gd name="T1" fmla="*/ 2147483647 h 1118"/>
              <a:gd name="T2" fmla="*/ 2147483647 w 533"/>
              <a:gd name="T3" fmla="*/ 2147483647 h 1118"/>
              <a:gd name="T4" fmla="*/ 2147483647 w 533"/>
              <a:gd name="T5" fmla="*/ 2147483647 h 1118"/>
              <a:gd name="T6" fmla="*/ 2147483647 w 533"/>
              <a:gd name="T7" fmla="*/ 2147483647 h 1118"/>
              <a:gd name="T8" fmla="*/ 2147483647 w 533"/>
              <a:gd name="T9" fmla="*/ 2147483647 h 1118"/>
              <a:gd name="T10" fmla="*/ 2147483647 w 533"/>
              <a:gd name="T11" fmla="*/ 2147483647 h 11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3"/>
              <a:gd name="T19" fmla="*/ 0 h 1118"/>
              <a:gd name="T20" fmla="*/ 533 w 533"/>
              <a:gd name="T21" fmla="*/ 1118 h 11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3" h="1118">
                <a:moveTo>
                  <a:pt x="100" y="137"/>
                </a:moveTo>
                <a:cubicBezTo>
                  <a:pt x="172" y="245"/>
                  <a:pt x="395" y="656"/>
                  <a:pt x="464" y="788"/>
                </a:cubicBezTo>
                <a:cubicBezTo>
                  <a:pt x="533" y="920"/>
                  <a:pt x="513" y="858"/>
                  <a:pt x="513" y="928"/>
                </a:cubicBezTo>
                <a:cubicBezTo>
                  <a:pt x="472" y="988"/>
                  <a:pt x="380" y="1118"/>
                  <a:pt x="281" y="991"/>
                </a:cubicBezTo>
                <a:cubicBezTo>
                  <a:pt x="260" y="823"/>
                  <a:pt x="60" y="284"/>
                  <a:pt x="30" y="142"/>
                </a:cubicBezTo>
                <a:cubicBezTo>
                  <a:pt x="0" y="0"/>
                  <a:pt x="32" y="29"/>
                  <a:pt x="100" y="137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8" name="Freeform 4"/>
          <p:cNvSpPr>
            <a:spLocks/>
          </p:cNvSpPr>
          <p:nvPr/>
        </p:nvSpPr>
        <p:spPr bwMode="auto">
          <a:xfrm>
            <a:off x="8001000" y="1322386"/>
            <a:ext cx="2927351" cy="2108200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9" name="Oval 5"/>
          <p:cNvSpPr>
            <a:spLocks noChangeArrowheads="1"/>
          </p:cNvSpPr>
          <p:nvPr/>
        </p:nvSpPr>
        <p:spPr bwMode="auto">
          <a:xfrm>
            <a:off x="9123363" y="1677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0" name="Oval 6"/>
          <p:cNvSpPr>
            <a:spLocks noChangeArrowheads="1"/>
          </p:cNvSpPr>
          <p:nvPr/>
        </p:nvSpPr>
        <p:spPr bwMode="auto">
          <a:xfrm>
            <a:off x="9599613" y="166846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1" name="Text Box 7"/>
          <p:cNvSpPr txBox="1">
            <a:spLocks noChangeArrowheads="1"/>
          </p:cNvSpPr>
          <p:nvPr/>
        </p:nvSpPr>
        <p:spPr bwMode="auto">
          <a:xfrm>
            <a:off x="9253537" y="1528763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13322" name="Freeform 8"/>
          <p:cNvSpPr>
            <a:spLocks/>
          </p:cNvSpPr>
          <p:nvPr/>
        </p:nvSpPr>
        <p:spPr bwMode="auto">
          <a:xfrm>
            <a:off x="9236076" y="148272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23" name="Text Box 9"/>
          <p:cNvSpPr txBox="1">
            <a:spLocks noChangeArrowheads="1"/>
          </p:cNvSpPr>
          <p:nvPr/>
        </p:nvSpPr>
        <p:spPr bwMode="auto">
          <a:xfrm>
            <a:off x="9637711" y="1281112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3324" name="Oval 11"/>
          <p:cNvSpPr>
            <a:spLocks noChangeArrowheads="1"/>
          </p:cNvSpPr>
          <p:nvPr/>
        </p:nvSpPr>
        <p:spPr bwMode="auto">
          <a:xfrm>
            <a:off x="9847263" y="2592387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5" name="Oval 17"/>
          <p:cNvSpPr>
            <a:spLocks noChangeArrowheads="1"/>
          </p:cNvSpPr>
          <p:nvPr/>
        </p:nvSpPr>
        <p:spPr bwMode="auto">
          <a:xfrm>
            <a:off x="9355137" y="125253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47417" y="2616200"/>
            <a:ext cx="5829683" cy="3851716"/>
            <a:chOff x="1447417" y="2616200"/>
            <a:chExt cx="5829683" cy="3851716"/>
          </a:xfrm>
        </p:grpSpPr>
        <p:pic>
          <p:nvPicPr>
            <p:cNvPr id="2" name="Picture 1" descr="romania-subgraph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004" y="2616200"/>
              <a:ext cx="5641096" cy="3851716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1447417" y="2695752"/>
              <a:ext cx="597590" cy="59759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893409" y="5682267"/>
              <a:ext cx="512217" cy="51221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sp>
        <p:nvSpPr>
          <p:cNvPr id="8161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439862"/>
            <a:ext cx="10342178" cy="107841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Expand the node that seems closest…(order frontier by h)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What can possibly go wrong?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8575" y="2783492"/>
            <a:ext cx="5716598" cy="3728521"/>
            <a:chOff x="308575" y="2783492"/>
            <a:chExt cx="5716598" cy="3728521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1528364" y="4132552"/>
              <a:ext cx="1102156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Calibri"/>
                  <a:cs typeface="Calibri"/>
                </a:rPr>
                <a:t>h=193</a:t>
              </a: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308575" y="2821338"/>
              <a:ext cx="1183333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Calibri"/>
                  <a:cs typeface="Calibri"/>
                </a:rPr>
                <a:t>h= 253</a:t>
              </a: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3619852" y="5104587"/>
              <a:ext cx="1102156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Calibri"/>
                  <a:cs typeface="Calibri"/>
                </a:rPr>
                <a:t>h=100</a:t>
              </a:r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5286999" y="5988795"/>
              <a:ext cx="738174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4398233" y="2783492"/>
              <a:ext cx="1102156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Calibri"/>
                  <a:cs typeface="Calibri"/>
                </a:rPr>
                <a:t>h=176</a:t>
              </a:r>
            </a:p>
          </p:txBody>
        </p:sp>
      </p:grp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2518" y="4113066"/>
            <a:ext cx="3238498" cy="24288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 bwMode="auto">
          <a:xfrm>
            <a:off x="5925483" y="2317291"/>
            <a:ext cx="7025670" cy="181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Sibiu-</a:t>
            </a:r>
            <a:r>
              <a:rPr lang="en-US" sz="2800" dirty="0" err="1">
                <a:latin typeface="Calibri"/>
                <a:cs typeface="Calibri"/>
              </a:rPr>
              <a:t>Fagaras</a:t>
            </a:r>
            <a:r>
              <a:rPr lang="en-US" sz="2800" dirty="0">
                <a:latin typeface="Calibri"/>
                <a:cs typeface="Calibri"/>
              </a:rPr>
              <a:t>-Bucharest =</a:t>
            </a:r>
          </a:p>
          <a:p>
            <a:r>
              <a:rPr lang="en-US" sz="2800" dirty="0">
                <a:latin typeface="Calibri"/>
                <a:cs typeface="Calibri"/>
              </a:rPr>
              <a:t>         99+211 = </a:t>
            </a:r>
            <a:r>
              <a:rPr lang="en-US" sz="2800" b="1" dirty="0">
                <a:latin typeface="Calibri"/>
                <a:cs typeface="Calibri"/>
              </a:rPr>
              <a:t>310</a:t>
            </a:r>
          </a:p>
          <a:p>
            <a:r>
              <a:rPr lang="en-US" sz="2800" dirty="0">
                <a:latin typeface="Calibri"/>
                <a:cs typeface="Calibri"/>
              </a:rPr>
              <a:t>Sibiu-</a:t>
            </a:r>
            <a:r>
              <a:rPr lang="en-US" sz="2800" dirty="0" err="1">
                <a:latin typeface="Calibri"/>
                <a:cs typeface="Calibri"/>
              </a:rPr>
              <a:t>Rimnicu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Vilcea</a:t>
            </a:r>
            <a:r>
              <a:rPr lang="en-US" sz="2800" dirty="0">
                <a:latin typeface="Calibri"/>
                <a:cs typeface="Calibri"/>
              </a:rPr>
              <a:t>-Pitesti-Bucharest =</a:t>
            </a:r>
          </a:p>
          <a:p>
            <a:r>
              <a:rPr lang="en-US" sz="2800" dirty="0">
                <a:latin typeface="Calibri"/>
                <a:cs typeface="Calibri"/>
              </a:rPr>
              <a:t>         80+97+101 = </a:t>
            </a:r>
            <a:r>
              <a:rPr lang="en-US" sz="2800" b="1" dirty="0">
                <a:latin typeface="Calibri"/>
                <a:cs typeface="Calibri"/>
              </a:rPr>
              <a:t>278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188085" y="4569418"/>
            <a:ext cx="511065" cy="1549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 bwMode="auto">
          <a:xfrm>
            <a:off x="5342951" y="4615879"/>
            <a:ext cx="100362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1000000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CEE6CD-C980-4552-B0FF-BB12E980B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Search</a:t>
            </a:r>
          </a:p>
        </p:txBody>
      </p:sp>
    </p:spTree>
    <p:extLst>
      <p:ext uri="{BB962C8B-B14F-4D97-AF65-F5344CB8AC3E}">
        <p14:creationId xmlns:p14="http://schemas.microsoft.com/office/powerpoint/2010/main" val="636263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Contours Greedy (Empty)</a:t>
            </a:r>
          </a:p>
        </p:txBody>
      </p:sp>
    </p:spTree>
    <p:extLst>
      <p:ext uri="{BB962C8B-B14F-4D97-AF65-F5344CB8AC3E}">
        <p14:creationId xmlns:p14="http://schemas.microsoft.com/office/powerpoint/2010/main" val="2358854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Demo Contours Greedy (Pacman Small Maze)</a:t>
            </a:r>
          </a:p>
        </p:txBody>
      </p:sp>
    </p:spTree>
    <p:extLst>
      <p:ext uri="{BB962C8B-B14F-4D97-AF65-F5344CB8AC3E}">
        <p14:creationId xmlns:p14="http://schemas.microsoft.com/office/powerpoint/2010/main" val="1190874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527" y="-76200"/>
            <a:ext cx="12182254" cy="762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 Search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099" y="1617578"/>
            <a:ext cx="28717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0699" y="1388978"/>
            <a:ext cx="16002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1299" y="3686092"/>
            <a:ext cx="3557588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85486" y="3217779"/>
            <a:ext cx="15240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UCS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14499" y="3217779"/>
            <a:ext cx="15240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Greedy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14298" y="5895892"/>
            <a:ext cx="15240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A*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7921035-ABDD-4FEA-9DBC-97C6B9E385DB}"/>
                  </a:ext>
                </a:extLst>
              </p14:cNvPr>
              <p14:cNvContentPartPr/>
              <p14:nvPr/>
            </p14:nvContentPartPr>
            <p14:xfrm>
              <a:off x="7437600" y="1452600"/>
              <a:ext cx="4274640" cy="4896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7921035-ABDD-4FEA-9DBC-97C6B9E385D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28240" y="1443240"/>
                <a:ext cx="4293360" cy="491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0100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Tree search vs graph search</a:t>
            </a:r>
          </a:p>
          <a:p>
            <a:r>
              <a:rPr lang="en-US" dirty="0"/>
              <a:t>Today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Uniform cost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Heuristics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Greedy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A* search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Optimality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[More on heuristics]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FA7481-8869-CC3D-F312-F4CEFF96856D}"/>
                  </a:ext>
                </a:extLst>
              </p14:cNvPr>
              <p14:cNvContentPartPr/>
              <p14:nvPr/>
            </p14:nvContentPartPr>
            <p14:xfrm>
              <a:off x="1745640" y="2151360"/>
              <a:ext cx="915120" cy="453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FA7481-8869-CC3D-F312-F4CEFF9685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6280" y="2142000"/>
                <a:ext cx="933840" cy="47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6965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 Search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099" y="1617578"/>
            <a:ext cx="28717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0699" y="1388978"/>
            <a:ext cx="16002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1299" y="3686092"/>
            <a:ext cx="3557588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85486" y="3217779"/>
            <a:ext cx="15240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UCS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14499" y="3217779"/>
            <a:ext cx="15240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Greedy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14298" y="5895892"/>
            <a:ext cx="15240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A*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7921035-ABDD-4FEA-9DBC-97C6B9E385DB}"/>
                  </a:ext>
                </a:extLst>
              </p14:cNvPr>
              <p14:cNvContentPartPr/>
              <p14:nvPr/>
            </p14:nvContentPartPr>
            <p14:xfrm>
              <a:off x="6492600" y="293040"/>
              <a:ext cx="5219280" cy="6055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7921035-ABDD-4FEA-9DBC-97C6B9E385D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83240" y="283680"/>
                <a:ext cx="5238000" cy="6074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38" name="AutoShape 2"/>
          <p:cNvCxnSpPr>
            <a:cxnSpLocks noChangeShapeType="1"/>
            <a:stCxn id="14344" idx="6"/>
            <a:endCxn id="14346" idx="2"/>
          </p:cNvCxnSpPr>
          <p:nvPr/>
        </p:nvCxnSpPr>
        <p:spPr bwMode="auto">
          <a:xfrm>
            <a:off x="5029200" y="4038600"/>
            <a:ext cx="13716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39" name="AutoShape 3"/>
          <p:cNvCxnSpPr>
            <a:cxnSpLocks noChangeShapeType="1"/>
            <a:stCxn id="14365" idx="4"/>
            <a:endCxn id="14344" idx="0"/>
          </p:cNvCxnSpPr>
          <p:nvPr/>
        </p:nvCxnSpPr>
        <p:spPr bwMode="auto">
          <a:xfrm flipH="1">
            <a:off x="4800600" y="3352800"/>
            <a:ext cx="68580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Combining UCS and Greedy</a:t>
            </a:r>
          </a:p>
        </p:txBody>
      </p:sp>
      <p:sp>
        <p:nvSpPr>
          <p:cNvPr id="852997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241284"/>
            <a:ext cx="9448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Uniform-cost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orders by path cost, or </a:t>
            </a:r>
            <a:r>
              <a:rPr lang="en-US" i="1" dirty="0">
                <a:solidFill>
                  <a:schemeClr val="tx1"/>
                </a:solidFill>
                <a:latin typeface="Calibri"/>
                <a:cs typeface="Calibri"/>
              </a:rPr>
              <a:t>backward cost  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g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i="1" dirty="0">
              <a:solidFill>
                <a:srgbClr val="00B05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chemeClr val="tx2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572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17526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45720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17526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64008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981200" y="419100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h=5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676400" y="5181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800600" y="4343401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h=2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0668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276600" y="2286001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8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066800" y="45720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1524000" y="42513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55626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04800" y="4191001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6172200" y="434340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h=0</a:t>
            </a:r>
          </a:p>
        </p:txBody>
      </p:sp>
      <p:cxnSp>
        <p:nvCxnSpPr>
          <p:cNvPr id="14357" name="AutoShape 21"/>
          <p:cNvCxnSpPr>
            <a:cxnSpLocks noChangeShapeType="1"/>
            <a:stCxn id="14342" idx="6"/>
            <a:endCxn id="14343" idx="2"/>
          </p:cNvCxnSpPr>
          <p:nvPr/>
        </p:nvCxnSpPr>
        <p:spPr bwMode="auto">
          <a:xfrm>
            <a:off x="914400" y="4038600"/>
            <a:ext cx="838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8" name="AutoShape 22"/>
          <p:cNvCxnSpPr>
            <a:cxnSpLocks noChangeShapeType="1"/>
            <a:stCxn id="14343" idx="4"/>
            <a:endCxn id="14345" idx="0"/>
          </p:cNvCxnSpPr>
          <p:nvPr/>
        </p:nvCxnSpPr>
        <p:spPr bwMode="auto">
          <a:xfrm>
            <a:off x="1981200" y="4267200"/>
            <a:ext cx="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9" name="AutoShape 23"/>
          <p:cNvCxnSpPr>
            <a:cxnSpLocks noChangeShapeType="1"/>
            <a:stCxn id="14343" idx="0"/>
            <a:endCxn id="14365" idx="1"/>
          </p:cNvCxnSpPr>
          <p:nvPr/>
        </p:nvCxnSpPr>
        <p:spPr bwMode="auto">
          <a:xfrm rot="-5400000">
            <a:off x="3228976" y="1714501"/>
            <a:ext cx="847725" cy="3343275"/>
          </a:xfrm>
          <a:prstGeom prst="curvedConnector3">
            <a:avLst>
              <a:gd name="adj1" fmla="val 134833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60" name="AutoShape 24"/>
          <p:cNvCxnSpPr>
            <a:cxnSpLocks noChangeShapeType="1"/>
            <a:stCxn id="14345" idx="2"/>
            <a:endCxn id="14361" idx="6"/>
          </p:cNvCxnSpPr>
          <p:nvPr/>
        </p:nvCxnSpPr>
        <p:spPr bwMode="auto">
          <a:xfrm rot="10800000">
            <a:off x="914400" y="4953001"/>
            <a:ext cx="8382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4572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cxnSp>
        <p:nvCxnSpPr>
          <p:cNvPr id="14362" name="AutoShape 27"/>
          <p:cNvCxnSpPr>
            <a:cxnSpLocks noChangeShapeType="1"/>
            <a:stCxn id="14343" idx="6"/>
            <a:endCxn id="14344" idx="2"/>
          </p:cNvCxnSpPr>
          <p:nvPr/>
        </p:nvCxnSpPr>
        <p:spPr bwMode="auto">
          <a:xfrm>
            <a:off x="2209800" y="4038600"/>
            <a:ext cx="2362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3" name="Text Box 28"/>
          <p:cNvSpPr txBox="1">
            <a:spLocks noChangeArrowheads="1"/>
          </p:cNvSpPr>
          <p:nvPr/>
        </p:nvSpPr>
        <p:spPr bwMode="auto">
          <a:xfrm>
            <a:off x="304800" y="51657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h=7</a:t>
            </a:r>
          </a:p>
        </p:txBody>
      </p:sp>
      <p:sp>
        <p:nvSpPr>
          <p:cNvPr id="14364" name="Text Box 30"/>
          <p:cNvSpPr txBox="1">
            <a:spLocks noChangeArrowheads="1"/>
          </p:cNvSpPr>
          <p:nvPr/>
        </p:nvSpPr>
        <p:spPr bwMode="auto">
          <a:xfrm>
            <a:off x="31242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4365" name="Oval 31"/>
          <p:cNvSpPr>
            <a:spLocks noChangeArrowheads="1"/>
          </p:cNvSpPr>
          <p:nvPr/>
        </p:nvSpPr>
        <p:spPr bwMode="auto">
          <a:xfrm>
            <a:off x="5257800" y="2895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14366" name="Text Box 32"/>
          <p:cNvSpPr txBox="1">
            <a:spLocks noChangeArrowheads="1"/>
          </p:cNvSpPr>
          <p:nvPr/>
        </p:nvSpPr>
        <p:spPr bwMode="auto">
          <a:xfrm>
            <a:off x="5715000" y="2895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h=1</a:t>
            </a:r>
          </a:p>
        </p:txBody>
      </p:sp>
      <p:sp>
        <p:nvSpPr>
          <p:cNvPr id="14367" name="Text Box 33"/>
          <p:cNvSpPr txBox="1">
            <a:spLocks noChangeArrowheads="1"/>
          </p:cNvSpPr>
          <p:nvPr/>
        </p:nvSpPr>
        <p:spPr bwMode="auto">
          <a:xfrm>
            <a:off x="4724400" y="32004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914400" y="4038601"/>
            <a:ext cx="1066800" cy="915988"/>
            <a:chOff x="1392" y="2544"/>
            <a:chExt cx="672" cy="577"/>
          </a:xfrm>
        </p:grpSpPr>
        <p:cxnSp>
          <p:nvCxnSpPr>
            <p:cNvPr id="14379" name="AutoShape 3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lg" len="lg"/>
            </a:ln>
          </p:spPr>
        </p:cxnSp>
        <p:cxnSp>
          <p:nvCxnSpPr>
            <p:cNvPr id="14380" name="AutoShape 36"/>
            <p:cNvCxnSpPr>
              <a:cxnSpLocks noChangeShapeType="1"/>
            </p:cNvCxnSpPr>
            <p:nvPr/>
          </p:nvCxnSpPr>
          <p:spPr bwMode="auto">
            <a:xfrm>
              <a:off x="2064" y="2688"/>
              <a:ext cx="0" cy="288"/>
            </a:xfrm>
            <a:prstGeom prst="straightConnector1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lg" len="lg"/>
            </a:ln>
          </p:spPr>
        </p:cxnSp>
        <p:cxnSp>
          <p:nvCxnSpPr>
            <p:cNvPr id="14381" name="AutoShape 37"/>
            <p:cNvCxnSpPr>
              <a:cxnSpLocks noChangeShapeType="1"/>
            </p:cNvCxnSpPr>
            <p:nvPr/>
          </p:nvCxnSpPr>
          <p:spPr bwMode="auto">
            <a:xfrm rot="10800000">
              <a:off x="1392" y="3120"/>
              <a:ext cx="528" cy="1"/>
            </a:xfrm>
            <a:prstGeom prst="straightConnector1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lg" len="lg"/>
            </a:ln>
          </p:spPr>
        </p:cxnSp>
      </p:grpSp>
      <p:sp>
        <p:nvSpPr>
          <p:cNvPr id="14371" name="Text Box 50"/>
          <p:cNvSpPr txBox="1">
            <a:spLocks noChangeArrowheads="1"/>
          </p:cNvSpPr>
          <p:nvPr/>
        </p:nvSpPr>
        <p:spPr bwMode="auto">
          <a:xfrm>
            <a:off x="9296400" y="6457892"/>
            <a:ext cx="2819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Example: </a:t>
            </a:r>
            <a:r>
              <a:rPr lang="en-US" sz="2000" dirty="0" err="1">
                <a:latin typeface="Calibri"/>
                <a:cs typeface="Calibri"/>
              </a:rPr>
              <a:t>Teg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Grenager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7" name="Oval 6"/>
          <p:cNvSpPr>
            <a:spLocks noChangeArrowheads="1"/>
          </p:cNvSpPr>
          <p:nvPr/>
        </p:nvSpPr>
        <p:spPr bwMode="auto">
          <a:xfrm>
            <a:off x="9753600" y="2362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48" name="Oval 7"/>
          <p:cNvSpPr>
            <a:spLocks noChangeArrowheads="1"/>
          </p:cNvSpPr>
          <p:nvPr/>
        </p:nvSpPr>
        <p:spPr bwMode="auto">
          <a:xfrm>
            <a:off x="9220200" y="2971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49" name="Oval 9"/>
          <p:cNvSpPr>
            <a:spLocks noChangeArrowheads="1"/>
          </p:cNvSpPr>
          <p:nvPr/>
        </p:nvSpPr>
        <p:spPr bwMode="auto">
          <a:xfrm>
            <a:off x="8686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8686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sp>
        <p:nvSpPr>
          <p:cNvPr id="51" name="Oval 31"/>
          <p:cNvSpPr>
            <a:spLocks noChangeArrowheads="1"/>
          </p:cNvSpPr>
          <p:nvPr/>
        </p:nvSpPr>
        <p:spPr bwMode="auto">
          <a:xfrm>
            <a:off x="108966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52" name="Oval 8"/>
          <p:cNvSpPr>
            <a:spLocks noChangeArrowheads="1"/>
          </p:cNvSpPr>
          <p:nvPr/>
        </p:nvSpPr>
        <p:spPr bwMode="auto">
          <a:xfrm>
            <a:off x="9448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108966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4" name="Oval 10"/>
          <p:cNvSpPr>
            <a:spLocks noChangeArrowheads="1"/>
          </p:cNvSpPr>
          <p:nvPr/>
        </p:nvSpPr>
        <p:spPr bwMode="auto">
          <a:xfrm>
            <a:off x="9448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55" name="Oval 10"/>
          <p:cNvSpPr>
            <a:spLocks noChangeArrowheads="1"/>
          </p:cNvSpPr>
          <p:nvPr/>
        </p:nvSpPr>
        <p:spPr bwMode="auto">
          <a:xfrm>
            <a:off x="10896600" y="5715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7" name="Straight Connector 6"/>
          <p:cNvCxnSpPr>
            <a:stCxn id="47" idx="4"/>
            <a:endCxn id="48" idx="7"/>
          </p:cNvCxnSpPr>
          <p:nvPr/>
        </p:nvCxnSpPr>
        <p:spPr>
          <a:xfrm flipH="1">
            <a:off x="9610445" y="2819400"/>
            <a:ext cx="371755" cy="21935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8" idx="4"/>
            <a:endCxn id="52" idx="0"/>
          </p:cNvCxnSpPr>
          <p:nvPr/>
        </p:nvCxnSpPr>
        <p:spPr>
          <a:xfrm>
            <a:off x="9448800" y="3429000"/>
            <a:ext cx="2286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4"/>
            <a:endCxn id="53" idx="0"/>
          </p:cNvCxnSpPr>
          <p:nvPr/>
        </p:nvCxnSpPr>
        <p:spPr>
          <a:xfrm>
            <a:off x="111252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2" idx="4"/>
            <a:endCxn id="54" idx="0"/>
          </p:cNvCxnSpPr>
          <p:nvPr/>
        </p:nvCxnSpPr>
        <p:spPr>
          <a:xfrm>
            <a:off x="9677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1" idx="0"/>
            <a:endCxn id="48" idx="4"/>
          </p:cNvCxnSpPr>
          <p:nvPr/>
        </p:nvCxnSpPr>
        <p:spPr>
          <a:xfrm flipH="1" flipV="1">
            <a:off x="9448800" y="3429000"/>
            <a:ext cx="1676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8" idx="4"/>
            <a:endCxn id="49" idx="0"/>
          </p:cNvCxnSpPr>
          <p:nvPr/>
        </p:nvCxnSpPr>
        <p:spPr>
          <a:xfrm flipH="1">
            <a:off x="8915400" y="3429000"/>
            <a:ext cx="533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9" idx="4"/>
            <a:endCxn id="50" idx="0"/>
          </p:cNvCxnSpPr>
          <p:nvPr/>
        </p:nvCxnSpPr>
        <p:spPr>
          <a:xfrm>
            <a:off x="8915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3" idx="4"/>
            <a:endCxn id="55" idx="0"/>
          </p:cNvCxnSpPr>
          <p:nvPr/>
        </p:nvCxnSpPr>
        <p:spPr>
          <a:xfrm>
            <a:off x="11125200" y="52578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10287000" y="2209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0 h=6</a:t>
            </a: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8458200" y="27973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 h=5</a:t>
            </a: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7848600" y="3733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2 h=6</a:t>
            </a:r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>
            <a:off x="7848600" y="46261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3 h=7</a:t>
            </a: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9829800" y="38100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4 h=2</a:t>
            </a: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9829800" y="46482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6 h=0</a:t>
            </a: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1277600" y="37117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9 h=1</a:t>
            </a:r>
          </a:p>
        </p:txBody>
      </p: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11277600" y="4702316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10 h=2</a:t>
            </a:r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11277600" y="5562600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12 h=0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0FD1E2-C9A6-4F59-A74E-999A0302EB04}"/>
              </a:ext>
            </a:extLst>
          </p:cNvPr>
          <p:cNvGrpSpPr/>
          <p:nvPr/>
        </p:nvGrpSpPr>
        <p:grpSpPr>
          <a:xfrm>
            <a:off x="2209800" y="4038600"/>
            <a:ext cx="4191000" cy="0"/>
            <a:chOff x="2209800" y="4038600"/>
            <a:chExt cx="4191000" cy="0"/>
          </a:xfrm>
        </p:grpSpPr>
        <p:cxnSp>
          <p:nvCxnSpPr>
            <p:cNvPr id="4" name="AutoShape 35">
              <a:extLst>
                <a:ext uri="{FF2B5EF4-FFF2-40B4-BE49-F238E27FC236}">
                  <a16:creationId xmlns:a16="http://schemas.microsoft.com/office/drawing/2014/main" id="{484F95C4-4ED1-0134-86E1-11A8F7B133EB}"/>
                </a:ext>
              </a:extLst>
            </p:cNvPr>
            <p:cNvCxnSpPr>
              <a:cxnSpLocks noChangeShapeType="1"/>
              <a:endCxn id="14344" idx="2"/>
            </p:cNvCxnSpPr>
            <p:nvPr/>
          </p:nvCxnSpPr>
          <p:spPr bwMode="auto">
            <a:xfrm>
              <a:off x="2209800" y="4038600"/>
              <a:ext cx="2362200" cy="0"/>
            </a:xfrm>
            <a:prstGeom prst="straightConnector1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lg" len="lg"/>
            </a:ln>
          </p:spPr>
        </p:cxnSp>
        <p:cxnSp>
          <p:nvCxnSpPr>
            <p:cNvPr id="6" name="AutoShape 35">
              <a:extLst>
                <a:ext uri="{FF2B5EF4-FFF2-40B4-BE49-F238E27FC236}">
                  <a16:creationId xmlns:a16="http://schemas.microsoft.com/office/drawing/2014/main" id="{320434E1-EAC8-2F41-96CF-14092A2BE229}"/>
                </a:ext>
              </a:extLst>
            </p:cNvPr>
            <p:cNvCxnSpPr>
              <a:cxnSpLocks noChangeShapeType="1"/>
              <a:endCxn id="14346" idx="2"/>
            </p:cNvCxnSpPr>
            <p:nvPr/>
          </p:nvCxnSpPr>
          <p:spPr bwMode="auto">
            <a:xfrm>
              <a:off x="5029200" y="4038600"/>
              <a:ext cx="1371600" cy="0"/>
            </a:xfrm>
            <a:prstGeom prst="straightConnector1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lg" len="lg"/>
            </a:ln>
          </p:spPr>
        </p:cxnSp>
      </p:grpSp>
    </p:spTree>
    <p:extLst>
      <p:ext uri="{BB962C8B-B14F-4D97-AF65-F5344CB8AC3E}">
        <p14:creationId xmlns:p14="http://schemas.microsoft.com/office/powerpoint/2010/main" val="387721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7" grpId="0" uiExpand="1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38" name="AutoShape 2"/>
          <p:cNvCxnSpPr>
            <a:cxnSpLocks noChangeShapeType="1"/>
            <a:stCxn id="14344" idx="6"/>
            <a:endCxn id="14346" idx="2"/>
          </p:cNvCxnSpPr>
          <p:nvPr/>
        </p:nvCxnSpPr>
        <p:spPr bwMode="auto">
          <a:xfrm>
            <a:off x="5029200" y="4038600"/>
            <a:ext cx="13716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39" name="AutoShape 3"/>
          <p:cNvCxnSpPr>
            <a:cxnSpLocks noChangeShapeType="1"/>
            <a:stCxn id="14365" idx="4"/>
            <a:endCxn id="14344" idx="0"/>
          </p:cNvCxnSpPr>
          <p:nvPr/>
        </p:nvCxnSpPr>
        <p:spPr bwMode="auto">
          <a:xfrm flipH="1">
            <a:off x="4800600" y="3352800"/>
            <a:ext cx="68580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Combining UCS and Greedy</a:t>
            </a:r>
          </a:p>
        </p:txBody>
      </p:sp>
      <p:sp>
        <p:nvSpPr>
          <p:cNvPr id="852997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241284"/>
            <a:ext cx="9448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Uniform-cost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orders by path cost, or </a:t>
            </a:r>
            <a:r>
              <a:rPr lang="en-US" i="1" dirty="0">
                <a:solidFill>
                  <a:schemeClr val="tx1"/>
                </a:solidFill>
                <a:latin typeface="Calibri"/>
                <a:cs typeface="Calibri"/>
              </a:rPr>
              <a:t>backward cost  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g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Greedy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orders by goal proximity, or </a:t>
            </a:r>
            <a:r>
              <a:rPr lang="en-US" i="1" dirty="0">
                <a:solidFill>
                  <a:schemeClr val="tx1"/>
                </a:solidFill>
                <a:latin typeface="Calibri"/>
                <a:cs typeface="Calibri"/>
              </a:rPr>
              <a:t>forward cost  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h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)</a:t>
            </a:r>
            <a:endParaRPr lang="en-US" i="1" dirty="0">
              <a:solidFill>
                <a:srgbClr val="00B05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chemeClr val="tx2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572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17526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45720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17526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64008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981200" y="419100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00B050"/>
                </a:solidFill>
                <a:latin typeface="Calibri"/>
                <a:cs typeface="Calibri"/>
              </a:rPr>
              <a:t>h=5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676400" y="5181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00B050"/>
                </a:solidFill>
                <a:latin typeface="Calibri"/>
                <a:cs typeface="Calibri"/>
              </a:rPr>
              <a:t>h=6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800600" y="4343401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00B050"/>
                </a:solidFill>
                <a:latin typeface="Calibri"/>
                <a:cs typeface="Calibri"/>
              </a:rPr>
              <a:t>h=2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0668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276600" y="2286001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8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066800" y="45720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1524000" y="42513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55626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04800" y="4191001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00B050"/>
                </a:solidFill>
                <a:latin typeface="Calibri"/>
                <a:cs typeface="Calibri"/>
              </a:rPr>
              <a:t>h=6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6172200" y="434340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00B050"/>
                </a:solidFill>
                <a:latin typeface="Calibri"/>
                <a:cs typeface="Calibri"/>
              </a:rPr>
              <a:t>h=0</a:t>
            </a:r>
          </a:p>
        </p:txBody>
      </p:sp>
      <p:cxnSp>
        <p:nvCxnSpPr>
          <p:cNvPr id="14357" name="AutoShape 21"/>
          <p:cNvCxnSpPr>
            <a:cxnSpLocks noChangeShapeType="1"/>
            <a:stCxn id="14342" idx="6"/>
            <a:endCxn id="14343" idx="2"/>
          </p:cNvCxnSpPr>
          <p:nvPr/>
        </p:nvCxnSpPr>
        <p:spPr bwMode="auto">
          <a:xfrm>
            <a:off x="914400" y="4038600"/>
            <a:ext cx="838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8" name="AutoShape 22"/>
          <p:cNvCxnSpPr>
            <a:cxnSpLocks noChangeShapeType="1"/>
            <a:stCxn id="14343" idx="4"/>
            <a:endCxn id="14345" idx="0"/>
          </p:cNvCxnSpPr>
          <p:nvPr/>
        </p:nvCxnSpPr>
        <p:spPr bwMode="auto">
          <a:xfrm>
            <a:off x="1981200" y="4267200"/>
            <a:ext cx="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9" name="AutoShape 23"/>
          <p:cNvCxnSpPr>
            <a:cxnSpLocks noChangeShapeType="1"/>
            <a:stCxn id="14343" idx="0"/>
            <a:endCxn id="14365" idx="1"/>
          </p:cNvCxnSpPr>
          <p:nvPr/>
        </p:nvCxnSpPr>
        <p:spPr bwMode="auto">
          <a:xfrm rot="-5400000">
            <a:off x="3228976" y="1714501"/>
            <a:ext cx="847725" cy="3343275"/>
          </a:xfrm>
          <a:prstGeom prst="curvedConnector3">
            <a:avLst>
              <a:gd name="adj1" fmla="val 134833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60" name="AutoShape 24"/>
          <p:cNvCxnSpPr>
            <a:cxnSpLocks noChangeShapeType="1"/>
            <a:stCxn id="14345" idx="2"/>
            <a:endCxn id="14361" idx="6"/>
          </p:cNvCxnSpPr>
          <p:nvPr/>
        </p:nvCxnSpPr>
        <p:spPr bwMode="auto">
          <a:xfrm rot="10800000">
            <a:off x="914400" y="4953001"/>
            <a:ext cx="8382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4572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cxnSp>
        <p:nvCxnSpPr>
          <p:cNvPr id="14362" name="AutoShape 27"/>
          <p:cNvCxnSpPr>
            <a:cxnSpLocks noChangeShapeType="1"/>
            <a:stCxn id="14343" idx="6"/>
            <a:endCxn id="14344" idx="2"/>
          </p:cNvCxnSpPr>
          <p:nvPr/>
        </p:nvCxnSpPr>
        <p:spPr bwMode="auto">
          <a:xfrm>
            <a:off x="2209800" y="4038600"/>
            <a:ext cx="2362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3" name="Text Box 28"/>
          <p:cNvSpPr txBox="1">
            <a:spLocks noChangeArrowheads="1"/>
          </p:cNvSpPr>
          <p:nvPr/>
        </p:nvSpPr>
        <p:spPr bwMode="auto">
          <a:xfrm>
            <a:off x="304800" y="51657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00B050"/>
                </a:solidFill>
                <a:latin typeface="Calibri"/>
                <a:cs typeface="Calibri"/>
              </a:rPr>
              <a:t>h=7</a:t>
            </a:r>
          </a:p>
        </p:txBody>
      </p:sp>
      <p:sp>
        <p:nvSpPr>
          <p:cNvPr id="14364" name="Text Box 30"/>
          <p:cNvSpPr txBox="1">
            <a:spLocks noChangeArrowheads="1"/>
          </p:cNvSpPr>
          <p:nvPr/>
        </p:nvSpPr>
        <p:spPr bwMode="auto">
          <a:xfrm>
            <a:off x="31242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4365" name="Oval 31"/>
          <p:cNvSpPr>
            <a:spLocks noChangeArrowheads="1"/>
          </p:cNvSpPr>
          <p:nvPr/>
        </p:nvSpPr>
        <p:spPr bwMode="auto">
          <a:xfrm>
            <a:off x="5257800" y="2895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14366" name="Text Box 32"/>
          <p:cNvSpPr txBox="1">
            <a:spLocks noChangeArrowheads="1"/>
          </p:cNvSpPr>
          <p:nvPr/>
        </p:nvSpPr>
        <p:spPr bwMode="auto">
          <a:xfrm>
            <a:off x="5715000" y="2895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00B050"/>
                </a:solidFill>
                <a:latin typeface="Calibri"/>
                <a:cs typeface="Calibri"/>
              </a:rPr>
              <a:t>h=1</a:t>
            </a:r>
          </a:p>
        </p:txBody>
      </p:sp>
      <p:sp>
        <p:nvSpPr>
          <p:cNvPr id="14367" name="Text Box 33"/>
          <p:cNvSpPr txBox="1">
            <a:spLocks noChangeArrowheads="1"/>
          </p:cNvSpPr>
          <p:nvPr/>
        </p:nvSpPr>
        <p:spPr bwMode="auto">
          <a:xfrm>
            <a:off x="4724400" y="32004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4375" name="AutoShape 39"/>
          <p:cNvCxnSpPr>
            <a:cxnSpLocks noChangeShapeType="1"/>
          </p:cNvCxnSpPr>
          <p:nvPr/>
        </p:nvCxnSpPr>
        <p:spPr bwMode="auto">
          <a:xfrm>
            <a:off x="5029200" y="4038601"/>
            <a:ext cx="1371600" cy="0"/>
          </a:xfrm>
          <a:prstGeom prst="straightConnector1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lg" len="lg"/>
          </a:ln>
        </p:spPr>
      </p:cxnSp>
      <p:cxnSp>
        <p:nvCxnSpPr>
          <p:cNvPr id="14376" name="AutoShape 40"/>
          <p:cNvCxnSpPr>
            <a:cxnSpLocks noChangeShapeType="1"/>
          </p:cNvCxnSpPr>
          <p:nvPr/>
        </p:nvCxnSpPr>
        <p:spPr bwMode="auto">
          <a:xfrm flipH="1">
            <a:off x="4800600" y="3352801"/>
            <a:ext cx="685800" cy="457200"/>
          </a:xfrm>
          <a:prstGeom prst="straightConnector1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lg" len="lg"/>
          </a:ln>
        </p:spPr>
      </p:cxnSp>
      <p:cxnSp>
        <p:nvCxnSpPr>
          <p:cNvPr id="14377" name="AutoShape 41"/>
          <p:cNvCxnSpPr>
            <a:cxnSpLocks noChangeShapeType="1"/>
          </p:cNvCxnSpPr>
          <p:nvPr/>
        </p:nvCxnSpPr>
        <p:spPr bwMode="auto">
          <a:xfrm>
            <a:off x="914400" y="4038601"/>
            <a:ext cx="838200" cy="0"/>
          </a:xfrm>
          <a:prstGeom prst="straightConnector1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lg" len="lg"/>
          </a:ln>
        </p:spPr>
      </p:cxnSp>
      <p:cxnSp>
        <p:nvCxnSpPr>
          <p:cNvPr id="14378" name="AutoShape 42"/>
          <p:cNvCxnSpPr>
            <a:cxnSpLocks noChangeShapeType="1"/>
          </p:cNvCxnSpPr>
          <p:nvPr/>
        </p:nvCxnSpPr>
        <p:spPr bwMode="auto">
          <a:xfrm rot="16200000">
            <a:off x="3228975" y="1714501"/>
            <a:ext cx="847725" cy="3343275"/>
          </a:xfrm>
          <a:prstGeom prst="curvedConnector3">
            <a:avLst>
              <a:gd name="adj1" fmla="val 134833"/>
            </a:avLst>
          </a:prstGeom>
          <a:noFill/>
          <a:ln w="50800">
            <a:solidFill>
              <a:srgbClr val="00B050"/>
            </a:solidFill>
            <a:round/>
            <a:headEnd/>
            <a:tailEnd type="triangle" w="lg" len="lg"/>
          </a:ln>
        </p:spPr>
      </p:cxnSp>
      <p:sp>
        <p:nvSpPr>
          <p:cNvPr id="14371" name="Text Box 50"/>
          <p:cNvSpPr txBox="1">
            <a:spLocks noChangeArrowheads="1"/>
          </p:cNvSpPr>
          <p:nvPr/>
        </p:nvSpPr>
        <p:spPr bwMode="auto">
          <a:xfrm>
            <a:off x="9296400" y="6457892"/>
            <a:ext cx="2819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Example: </a:t>
            </a:r>
            <a:r>
              <a:rPr lang="en-US" sz="2000" dirty="0" err="1">
                <a:latin typeface="Calibri"/>
                <a:cs typeface="Calibri"/>
              </a:rPr>
              <a:t>Teg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Grenager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7" name="Oval 6"/>
          <p:cNvSpPr>
            <a:spLocks noChangeArrowheads="1"/>
          </p:cNvSpPr>
          <p:nvPr/>
        </p:nvSpPr>
        <p:spPr bwMode="auto">
          <a:xfrm>
            <a:off x="9753600" y="2362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48" name="Oval 7"/>
          <p:cNvSpPr>
            <a:spLocks noChangeArrowheads="1"/>
          </p:cNvSpPr>
          <p:nvPr/>
        </p:nvSpPr>
        <p:spPr bwMode="auto">
          <a:xfrm>
            <a:off x="9220200" y="2971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49" name="Oval 9"/>
          <p:cNvSpPr>
            <a:spLocks noChangeArrowheads="1"/>
          </p:cNvSpPr>
          <p:nvPr/>
        </p:nvSpPr>
        <p:spPr bwMode="auto">
          <a:xfrm>
            <a:off x="8686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8686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sp>
        <p:nvSpPr>
          <p:cNvPr id="51" name="Oval 31"/>
          <p:cNvSpPr>
            <a:spLocks noChangeArrowheads="1"/>
          </p:cNvSpPr>
          <p:nvPr/>
        </p:nvSpPr>
        <p:spPr bwMode="auto">
          <a:xfrm>
            <a:off x="108966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52" name="Oval 8"/>
          <p:cNvSpPr>
            <a:spLocks noChangeArrowheads="1"/>
          </p:cNvSpPr>
          <p:nvPr/>
        </p:nvSpPr>
        <p:spPr bwMode="auto">
          <a:xfrm>
            <a:off x="9448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108966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4" name="Oval 10"/>
          <p:cNvSpPr>
            <a:spLocks noChangeArrowheads="1"/>
          </p:cNvSpPr>
          <p:nvPr/>
        </p:nvSpPr>
        <p:spPr bwMode="auto">
          <a:xfrm>
            <a:off x="9448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55" name="Oval 10"/>
          <p:cNvSpPr>
            <a:spLocks noChangeArrowheads="1"/>
          </p:cNvSpPr>
          <p:nvPr/>
        </p:nvSpPr>
        <p:spPr bwMode="auto">
          <a:xfrm>
            <a:off x="10896600" y="5715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7" name="Straight Connector 6"/>
          <p:cNvCxnSpPr>
            <a:stCxn id="47" idx="4"/>
            <a:endCxn id="48" idx="7"/>
          </p:cNvCxnSpPr>
          <p:nvPr/>
        </p:nvCxnSpPr>
        <p:spPr>
          <a:xfrm flipH="1">
            <a:off x="9610445" y="2819400"/>
            <a:ext cx="371755" cy="21935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8" idx="4"/>
            <a:endCxn id="52" idx="0"/>
          </p:cNvCxnSpPr>
          <p:nvPr/>
        </p:nvCxnSpPr>
        <p:spPr>
          <a:xfrm>
            <a:off x="9448800" y="3429000"/>
            <a:ext cx="2286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4"/>
            <a:endCxn id="53" idx="0"/>
          </p:cNvCxnSpPr>
          <p:nvPr/>
        </p:nvCxnSpPr>
        <p:spPr>
          <a:xfrm>
            <a:off x="111252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2" idx="4"/>
            <a:endCxn id="54" idx="0"/>
          </p:cNvCxnSpPr>
          <p:nvPr/>
        </p:nvCxnSpPr>
        <p:spPr>
          <a:xfrm>
            <a:off x="9677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1" idx="0"/>
            <a:endCxn id="48" idx="4"/>
          </p:cNvCxnSpPr>
          <p:nvPr/>
        </p:nvCxnSpPr>
        <p:spPr>
          <a:xfrm flipH="1" flipV="1">
            <a:off x="9448800" y="3429000"/>
            <a:ext cx="1676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8" idx="4"/>
            <a:endCxn id="49" idx="0"/>
          </p:cNvCxnSpPr>
          <p:nvPr/>
        </p:nvCxnSpPr>
        <p:spPr>
          <a:xfrm flipH="1">
            <a:off x="8915400" y="3429000"/>
            <a:ext cx="533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9" idx="4"/>
            <a:endCxn id="50" idx="0"/>
          </p:cNvCxnSpPr>
          <p:nvPr/>
        </p:nvCxnSpPr>
        <p:spPr>
          <a:xfrm>
            <a:off x="8915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3" idx="4"/>
            <a:endCxn id="55" idx="0"/>
          </p:cNvCxnSpPr>
          <p:nvPr/>
        </p:nvCxnSpPr>
        <p:spPr>
          <a:xfrm>
            <a:off x="11125200" y="52578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10287000" y="2209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0 h=6</a:t>
            </a: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8458200" y="27973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 h=5</a:t>
            </a: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7848600" y="3733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2 h=6</a:t>
            </a:r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>
            <a:off x="7848600" y="46261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3 h=7</a:t>
            </a: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9829800" y="38100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4 h=2</a:t>
            </a: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9829800" y="46482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6 h=0</a:t>
            </a: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1277600" y="37117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9 h=1</a:t>
            </a:r>
          </a:p>
        </p:txBody>
      </p: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11277600" y="4702316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10 h=2</a:t>
            </a:r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11277600" y="5562600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12 h=0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23BF78-8F2E-E876-F45A-434675C4B90A}"/>
              </a:ext>
            </a:extLst>
          </p:cNvPr>
          <p:cNvGrpSpPr/>
          <p:nvPr/>
        </p:nvGrpSpPr>
        <p:grpSpPr>
          <a:xfrm>
            <a:off x="1128288" y="2362162"/>
            <a:ext cx="4867348" cy="2546390"/>
            <a:chOff x="1128288" y="2362162"/>
            <a:chExt cx="4867348" cy="254639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79EC258-E76E-5121-6C49-D1148DE518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2524" y="3673475"/>
              <a:ext cx="371475" cy="27304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01031FC-B5AF-43BC-12D5-5B248CD2B4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76600" y="2362162"/>
              <a:ext cx="371475" cy="27304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B6C38259-8272-A9C0-2B2C-86C034BB9B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0399" y="3703637"/>
              <a:ext cx="371475" cy="27304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0A71B08-B95A-493B-7F1E-55C996065D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10125" y="3266819"/>
              <a:ext cx="371475" cy="27304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C3BA05F-1A66-2B67-FE20-B507C16557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1252" y="4346963"/>
              <a:ext cx="371475" cy="27304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58D0F74-1D8F-1AF6-753D-A3B7538A60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288" y="4635503"/>
              <a:ext cx="371475" cy="27304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B826BEB-0E7C-45FB-A990-4A77CD00EE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24161" y="3727451"/>
              <a:ext cx="371475" cy="27304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38" name="AutoShape 2"/>
          <p:cNvCxnSpPr>
            <a:cxnSpLocks noChangeShapeType="1"/>
            <a:stCxn id="14344" idx="6"/>
            <a:endCxn id="14346" idx="2"/>
          </p:cNvCxnSpPr>
          <p:nvPr/>
        </p:nvCxnSpPr>
        <p:spPr bwMode="auto">
          <a:xfrm>
            <a:off x="5029200" y="4038600"/>
            <a:ext cx="13716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39" name="AutoShape 3"/>
          <p:cNvCxnSpPr>
            <a:cxnSpLocks noChangeShapeType="1"/>
            <a:stCxn id="14365" idx="4"/>
            <a:endCxn id="14344" idx="0"/>
          </p:cNvCxnSpPr>
          <p:nvPr/>
        </p:nvCxnSpPr>
        <p:spPr bwMode="auto">
          <a:xfrm flipH="1">
            <a:off x="4800600" y="3352800"/>
            <a:ext cx="68580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Combining UCS and Greedy</a:t>
            </a:r>
          </a:p>
        </p:txBody>
      </p:sp>
      <p:sp>
        <p:nvSpPr>
          <p:cNvPr id="852997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241284"/>
            <a:ext cx="9448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Uniform-cost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orders by path cost, or </a:t>
            </a:r>
            <a:r>
              <a:rPr lang="en-US" i="1" dirty="0">
                <a:solidFill>
                  <a:schemeClr val="tx1"/>
                </a:solidFill>
                <a:latin typeface="Calibri"/>
                <a:cs typeface="Calibri"/>
              </a:rPr>
              <a:t>backward cost  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g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Greedy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orders by goal proximity, or </a:t>
            </a:r>
            <a:r>
              <a:rPr lang="en-US" i="1" dirty="0">
                <a:solidFill>
                  <a:schemeClr val="tx1"/>
                </a:solidFill>
                <a:latin typeface="Calibri"/>
                <a:cs typeface="Calibri"/>
              </a:rPr>
              <a:t>forward cost  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h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)</a:t>
            </a:r>
            <a:endParaRPr lang="en-US" i="1" dirty="0">
              <a:solidFill>
                <a:srgbClr val="00B05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chemeClr val="tx2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rgbClr val="CC00CC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7030A0"/>
                </a:solidFill>
                <a:latin typeface="Calibri"/>
                <a:cs typeface="Calibri"/>
              </a:rPr>
              <a:t>A* Search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orders by the sum: </a:t>
            </a:r>
            <a:r>
              <a:rPr lang="en-US" i="1" dirty="0">
                <a:solidFill>
                  <a:srgbClr val="7030A0"/>
                </a:solidFill>
                <a:latin typeface="Calibri"/>
                <a:cs typeface="Calibri"/>
              </a:rPr>
              <a:t>f</a:t>
            </a:r>
            <a:r>
              <a:rPr lang="en-US" dirty="0">
                <a:solidFill>
                  <a:srgbClr val="7030A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7030A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7030A0"/>
                </a:solidFill>
                <a:latin typeface="Calibri"/>
                <a:cs typeface="Calibri"/>
              </a:rPr>
              <a:t>)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 = 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g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)</a:t>
            </a:r>
            <a:r>
              <a:rPr lang="en-US" dirty="0">
                <a:solidFill>
                  <a:srgbClr val="D303CA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+</a:t>
            </a:r>
            <a:r>
              <a:rPr lang="en-US" dirty="0">
                <a:solidFill>
                  <a:srgbClr val="D303CA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h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)</a:t>
            </a:r>
            <a:endParaRPr lang="en-US" i="1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572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17526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45720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17526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64008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981200" y="419100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h=5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676400" y="5181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800600" y="4343401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h=2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0668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276600" y="2286001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8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066800" y="45720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1524000" y="42513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55626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04800" y="4191001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6172200" y="434340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h=0</a:t>
            </a:r>
          </a:p>
        </p:txBody>
      </p:sp>
      <p:cxnSp>
        <p:nvCxnSpPr>
          <p:cNvPr id="14357" name="AutoShape 21"/>
          <p:cNvCxnSpPr>
            <a:cxnSpLocks noChangeShapeType="1"/>
            <a:stCxn id="14342" idx="6"/>
            <a:endCxn id="14343" idx="2"/>
          </p:cNvCxnSpPr>
          <p:nvPr/>
        </p:nvCxnSpPr>
        <p:spPr bwMode="auto">
          <a:xfrm>
            <a:off x="914400" y="4038600"/>
            <a:ext cx="838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8" name="AutoShape 22"/>
          <p:cNvCxnSpPr>
            <a:cxnSpLocks noChangeShapeType="1"/>
            <a:stCxn id="14343" idx="4"/>
            <a:endCxn id="14345" idx="0"/>
          </p:cNvCxnSpPr>
          <p:nvPr/>
        </p:nvCxnSpPr>
        <p:spPr bwMode="auto">
          <a:xfrm>
            <a:off x="1981200" y="4267200"/>
            <a:ext cx="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9" name="AutoShape 23"/>
          <p:cNvCxnSpPr>
            <a:cxnSpLocks noChangeShapeType="1"/>
            <a:stCxn id="14343" idx="0"/>
            <a:endCxn id="14365" idx="1"/>
          </p:cNvCxnSpPr>
          <p:nvPr/>
        </p:nvCxnSpPr>
        <p:spPr bwMode="auto">
          <a:xfrm rot="-5400000">
            <a:off x="3228976" y="1714501"/>
            <a:ext cx="847725" cy="3343275"/>
          </a:xfrm>
          <a:prstGeom prst="curvedConnector3">
            <a:avLst>
              <a:gd name="adj1" fmla="val 134833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60" name="AutoShape 24"/>
          <p:cNvCxnSpPr>
            <a:cxnSpLocks noChangeShapeType="1"/>
            <a:stCxn id="14345" idx="2"/>
            <a:endCxn id="14361" idx="6"/>
          </p:cNvCxnSpPr>
          <p:nvPr/>
        </p:nvCxnSpPr>
        <p:spPr bwMode="auto">
          <a:xfrm rot="10800000">
            <a:off x="914400" y="4953001"/>
            <a:ext cx="8382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4572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cxnSp>
        <p:nvCxnSpPr>
          <p:cNvPr id="14362" name="AutoShape 27"/>
          <p:cNvCxnSpPr>
            <a:cxnSpLocks noChangeShapeType="1"/>
            <a:stCxn id="14343" idx="6"/>
            <a:endCxn id="14344" idx="2"/>
          </p:cNvCxnSpPr>
          <p:nvPr/>
        </p:nvCxnSpPr>
        <p:spPr bwMode="auto">
          <a:xfrm>
            <a:off x="2209800" y="4038600"/>
            <a:ext cx="2362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3" name="Text Box 28"/>
          <p:cNvSpPr txBox="1">
            <a:spLocks noChangeArrowheads="1"/>
          </p:cNvSpPr>
          <p:nvPr/>
        </p:nvSpPr>
        <p:spPr bwMode="auto">
          <a:xfrm>
            <a:off x="304800" y="51657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h=7</a:t>
            </a:r>
          </a:p>
        </p:txBody>
      </p:sp>
      <p:sp>
        <p:nvSpPr>
          <p:cNvPr id="14364" name="Text Box 30"/>
          <p:cNvSpPr txBox="1">
            <a:spLocks noChangeArrowheads="1"/>
          </p:cNvSpPr>
          <p:nvPr/>
        </p:nvSpPr>
        <p:spPr bwMode="auto">
          <a:xfrm>
            <a:off x="31242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4365" name="Oval 31"/>
          <p:cNvSpPr>
            <a:spLocks noChangeArrowheads="1"/>
          </p:cNvSpPr>
          <p:nvPr/>
        </p:nvSpPr>
        <p:spPr bwMode="auto">
          <a:xfrm>
            <a:off x="5257800" y="2895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14366" name="Text Box 32"/>
          <p:cNvSpPr txBox="1">
            <a:spLocks noChangeArrowheads="1"/>
          </p:cNvSpPr>
          <p:nvPr/>
        </p:nvSpPr>
        <p:spPr bwMode="auto">
          <a:xfrm>
            <a:off x="5715000" y="2895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h=1</a:t>
            </a:r>
          </a:p>
        </p:txBody>
      </p:sp>
      <p:sp>
        <p:nvSpPr>
          <p:cNvPr id="14367" name="Text Box 33"/>
          <p:cNvSpPr txBox="1">
            <a:spLocks noChangeArrowheads="1"/>
          </p:cNvSpPr>
          <p:nvPr/>
        </p:nvSpPr>
        <p:spPr bwMode="auto">
          <a:xfrm>
            <a:off x="4724400" y="32004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914400" y="4038600"/>
            <a:ext cx="5486400" cy="0"/>
            <a:chOff x="1392" y="2544"/>
            <a:chExt cx="3456" cy="0"/>
          </a:xfrm>
        </p:grpSpPr>
        <p:cxnSp>
          <p:nvCxnSpPr>
            <p:cNvPr id="14372" name="AutoShape 44"/>
            <p:cNvCxnSpPr>
              <a:cxnSpLocks noChangeShapeType="1"/>
            </p:cNvCxnSpPr>
            <p:nvPr/>
          </p:nvCxnSpPr>
          <p:spPr bwMode="auto">
            <a:xfrm>
              <a:off x="3984" y="2544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triangle" w="med" len="med"/>
            </a:ln>
          </p:spPr>
        </p:cxnSp>
        <p:cxnSp>
          <p:nvCxnSpPr>
            <p:cNvPr id="14373" name="AutoShape 4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triangle" w="med" len="med"/>
            </a:ln>
          </p:spPr>
        </p:cxnSp>
        <p:cxnSp>
          <p:nvCxnSpPr>
            <p:cNvPr id="14374" name="AutoShape 46"/>
            <p:cNvCxnSpPr>
              <a:cxnSpLocks noChangeShapeType="1"/>
            </p:cNvCxnSpPr>
            <p:nvPr/>
          </p:nvCxnSpPr>
          <p:spPr bwMode="auto">
            <a:xfrm>
              <a:off x="2208" y="2544"/>
              <a:ext cx="1488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triangle" w="med" len="med"/>
            </a:ln>
          </p:spPr>
        </p:cxnSp>
      </p:grpSp>
      <p:sp>
        <p:nvSpPr>
          <p:cNvPr id="14371" name="Text Box 50"/>
          <p:cNvSpPr txBox="1">
            <a:spLocks noChangeArrowheads="1"/>
          </p:cNvSpPr>
          <p:nvPr/>
        </p:nvSpPr>
        <p:spPr bwMode="auto">
          <a:xfrm>
            <a:off x="9296400" y="6457892"/>
            <a:ext cx="2819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Example: </a:t>
            </a:r>
            <a:r>
              <a:rPr lang="en-US" sz="2000" dirty="0" err="1">
                <a:latin typeface="Calibri"/>
                <a:cs typeface="Calibri"/>
              </a:rPr>
              <a:t>Teg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Grenager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7" name="Oval 6"/>
          <p:cNvSpPr>
            <a:spLocks noChangeArrowheads="1"/>
          </p:cNvSpPr>
          <p:nvPr/>
        </p:nvSpPr>
        <p:spPr bwMode="auto">
          <a:xfrm>
            <a:off x="9753600" y="2362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48" name="Oval 7"/>
          <p:cNvSpPr>
            <a:spLocks noChangeArrowheads="1"/>
          </p:cNvSpPr>
          <p:nvPr/>
        </p:nvSpPr>
        <p:spPr bwMode="auto">
          <a:xfrm>
            <a:off x="9220200" y="2971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49" name="Oval 9"/>
          <p:cNvSpPr>
            <a:spLocks noChangeArrowheads="1"/>
          </p:cNvSpPr>
          <p:nvPr/>
        </p:nvSpPr>
        <p:spPr bwMode="auto">
          <a:xfrm>
            <a:off x="8686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8686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sp>
        <p:nvSpPr>
          <p:cNvPr id="51" name="Oval 31"/>
          <p:cNvSpPr>
            <a:spLocks noChangeArrowheads="1"/>
          </p:cNvSpPr>
          <p:nvPr/>
        </p:nvSpPr>
        <p:spPr bwMode="auto">
          <a:xfrm>
            <a:off x="108966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52" name="Oval 8"/>
          <p:cNvSpPr>
            <a:spLocks noChangeArrowheads="1"/>
          </p:cNvSpPr>
          <p:nvPr/>
        </p:nvSpPr>
        <p:spPr bwMode="auto">
          <a:xfrm>
            <a:off x="9448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108966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4" name="Oval 10"/>
          <p:cNvSpPr>
            <a:spLocks noChangeArrowheads="1"/>
          </p:cNvSpPr>
          <p:nvPr/>
        </p:nvSpPr>
        <p:spPr bwMode="auto">
          <a:xfrm>
            <a:off x="9448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55" name="Oval 10"/>
          <p:cNvSpPr>
            <a:spLocks noChangeArrowheads="1"/>
          </p:cNvSpPr>
          <p:nvPr/>
        </p:nvSpPr>
        <p:spPr bwMode="auto">
          <a:xfrm>
            <a:off x="10896600" y="5715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7" name="Straight Connector 6"/>
          <p:cNvCxnSpPr>
            <a:stCxn id="47" idx="4"/>
            <a:endCxn id="48" idx="7"/>
          </p:cNvCxnSpPr>
          <p:nvPr/>
        </p:nvCxnSpPr>
        <p:spPr>
          <a:xfrm flipH="1">
            <a:off x="9610445" y="2819400"/>
            <a:ext cx="371755" cy="21935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8" idx="4"/>
            <a:endCxn id="52" idx="0"/>
          </p:cNvCxnSpPr>
          <p:nvPr/>
        </p:nvCxnSpPr>
        <p:spPr>
          <a:xfrm>
            <a:off x="9448800" y="3429000"/>
            <a:ext cx="2286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4"/>
            <a:endCxn id="53" idx="0"/>
          </p:cNvCxnSpPr>
          <p:nvPr/>
        </p:nvCxnSpPr>
        <p:spPr>
          <a:xfrm>
            <a:off x="111252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2" idx="4"/>
            <a:endCxn id="54" idx="0"/>
          </p:cNvCxnSpPr>
          <p:nvPr/>
        </p:nvCxnSpPr>
        <p:spPr>
          <a:xfrm>
            <a:off x="9677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1" idx="0"/>
            <a:endCxn id="48" idx="4"/>
          </p:cNvCxnSpPr>
          <p:nvPr/>
        </p:nvCxnSpPr>
        <p:spPr>
          <a:xfrm flipH="1" flipV="1">
            <a:off x="9448800" y="3429000"/>
            <a:ext cx="1676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8" idx="4"/>
            <a:endCxn id="49" idx="0"/>
          </p:cNvCxnSpPr>
          <p:nvPr/>
        </p:nvCxnSpPr>
        <p:spPr>
          <a:xfrm flipH="1">
            <a:off x="8915400" y="3429000"/>
            <a:ext cx="533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9" idx="4"/>
            <a:endCxn id="50" idx="0"/>
          </p:cNvCxnSpPr>
          <p:nvPr/>
        </p:nvCxnSpPr>
        <p:spPr>
          <a:xfrm>
            <a:off x="8915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3" idx="4"/>
            <a:endCxn id="55" idx="0"/>
          </p:cNvCxnSpPr>
          <p:nvPr/>
        </p:nvCxnSpPr>
        <p:spPr>
          <a:xfrm>
            <a:off x="11125200" y="52578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10287000" y="2209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0 h=6</a:t>
            </a: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8458200" y="27973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 h=5</a:t>
            </a: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7848600" y="3733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2 h=6</a:t>
            </a:r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>
            <a:off x="7848600" y="46261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3 h=7</a:t>
            </a: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9829800" y="38100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4 h=2</a:t>
            </a: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9829800" y="46482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6 h=0</a:t>
            </a: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1277600" y="37117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9 h=1</a:t>
            </a:r>
          </a:p>
        </p:txBody>
      </p: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11277600" y="4702316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10 h=2</a:t>
            </a:r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11277600" y="5562600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12 h=0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B725228-4643-BA29-EAF9-2A097E1D5AFF}"/>
                  </a:ext>
                </a:extLst>
              </p14:cNvPr>
              <p14:cNvContentPartPr/>
              <p14:nvPr/>
            </p14:nvContentPartPr>
            <p14:xfrm>
              <a:off x="4755960" y="1060200"/>
              <a:ext cx="7309080" cy="568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B725228-4643-BA29-EAF9-2A097E1D5A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46600" y="1050840"/>
                <a:ext cx="7327800" cy="569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454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Calibri"/>
                <a:cs typeface="Calibri"/>
              </a:rPr>
              <a:t>Is A* Optimal?</a:t>
            </a:r>
          </a:p>
        </p:txBody>
      </p:sp>
      <p:sp>
        <p:nvSpPr>
          <p:cNvPr id="803856" name="Rectangle 16"/>
          <p:cNvSpPr>
            <a:spLocks noGrp="1" noChangeArrowheads="1"/>
          </p:cNvSpPr>
          <p:nvPr>
            <p:ph idx="1"/>
          </p:nvPr>
        </p:nvSpPr>
        <p:spPr>
          <a:xfrm>
            <a:off x="2209800" y="5181599"/>
            <a:ext cx="9575800" cy="94456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What went wrong?</a:t>
            </a:r>
          </a:p>
          <a:p>
            <a:r>
              <a:rPr lang="en-US" sz="2800" b="1" i="1" dirty="0">
                <a:solidFill>
                  <a:srgbClr val="C00000"/>
                </a:solidFill>
                <a:latin typeface="Calibri"/>
                <a:cs typeface="Calibri"/>
              </a:rPr>
              <a:t>Estimated</a:t>
            </a:r>
            <a:r>
              <a:rPr lang="en-US" sz="2800" dirty="0">
                <a:latin typeface="Calibri"/>
                <a:cs typeface="Calibri"/>
              </a:rPr>
              <a:t> good goal cost &gt; </a:t>
            </a:r>
            <a:r>
              <a:rPr lang="en-US" b="1" i="1" dirty="0">
                <a:solidFill>
                  <a:srgbClr val="C00000"/>
                </a:solidFill>
                <a:cs typeface="Calibri"/>
              </a:rPr>
              <a:t>Actual</a:t>
            </a:r>
            <a:r>
              <a:rPr lang="en-US" dirty="0">
                <a:cs typeface="Calibri"/>
              </a:rPr>
              <a:t> future cost!</a:t>
            </a: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We need estimates to be less than actual costs!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5791200" y="1752598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8763000" y="3238499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2819400" y="3124198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886200" y="1752599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848600" y="1752599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715000" y="1295399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 = 6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9448800" y="3288269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 = 0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0" y="4038600"/>
            <a:ext cx="1219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5</a:t>
            </a: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3505200" y="3200399"/>
            <a:ext cx="762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i="1" dirty="0">
                <a:latin typeface="Calibri"/>
                <a:cs typeface="Calibri"/>
              </a:rPr>
              <a:t>7</a:t>
            </a:r>
          </a:p>
        </p:txBody>
      </p:sp>
      <p:cxnSp>
        <p:nvCxnSpPr>
          <p:cNvPr id="26" name="Curved Connector 25"/>
          <p:cNvCxnSpPr>
            <a:stCxn id="16389" idx="2"/>
            <a:endCxn id="16388" idx="2"/>
          </p:cNvCxnSpPr>
          <p:nvPr/>
        </p:nvCxnSpPr>
        <p:spPr>
          <a:xfrm rot="16200000" flipH="1">
            <a:off x="6038850" y="781049"/>
            <a:ext cx="114301" cy="5943600"/>
          </a:xfrm>
          <a:prstGeom prst="curvedConnector3">
            <a:avLst>
              <a:gd name="adj1" fmla="val 792305"/>
            </a:avLst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6389" idx="0"/>
            <a:endCxn id="16387" idx="1"/>
          </p:cNvCxnSpPr>
          <p:nvPr/>
        </p:nvCxnSpPr>
        <p:spPr>
          <a:xfrm rot="5400000" flipH="1" flipV="1">
            <a:off x="3914776" y="1247774"/>
            <a:ext cx="1085849" cy="266700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27"/>
          <p:cNvCxnSpPr>
            <a:stCxn id="16387" idx="3"/>
            <a:endCxn id="16388" idx="0"/>
          </p:cNvCxnSpPr>
          <p:nvPr/>
        </p:nvCxnSpPr>
        <p:spPr>
          <a:xfrm>
            <a:off x="6400800" y="2038349"/>
            <a:ext cx="2667000" cy="120015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164C581-6FD3-4AD1-6BD7-092770448554}"/>
                  </a:ext>
                </a:extLst>
              </p14:cNvPr>
              <p14:cNvContentPartPr/>
              <p14:nvPr/>
            </p14:nvContentPartPr>
            <p14:xfrm>
              <a:off x="1145520" y="306720"/>
              <a:ext cx="10625400" cy="604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164C581-6FD3-4AD1-6BD7-0927704485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6160" y="297360"/>
                <a:ext cx="10644120" cy="6059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Price is Wrong…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4" t="22500" r="40258" b="33750"/>
          <a:stretch/>
        </p:blipFill>
        <p:spPr bwMode="auto">
          <a:xfrm>
            <a:off x="2598248" y="1905000"/>
            <a:ext cx="6923314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44413" y="6172200"/>
            <a:ext cx="4927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hlinkClick r:id="rId3"/>
              </a:rPr>
              <a:t>https://www.youtube.com/watch?v=9B0ZKRurC5Y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145631" y="1320227"/>
            <a:ext cx="7828547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Closest bid without going over…</a:t>
            </a:r>
          </a:p>
        </p:txBody>
      </p:sp>
    </p:spTree>
    <p:extLst>
      <p:ext uri="{BB962C8B-B14F-4D97-AF65-F5344CB8AC3E}">
        <p14:creationId xmlns:p14="http://schemas.microsoft.com/office/powerpoint/2010/main" val="228808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Admissible Heuristics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6543" y="1219379"/>
            <a:ext cx="6398914" cy="483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06619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Admissible Heuristics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9075557" cy="4876800"/>
          </a:xfrm>
        </p:spPr>
        <p:txBody>
          <a:bodyPr/>
          <a:lstStyle/>
          <a:p>
            <a:pPr eaLnBrk="1" hangingPunct="1"/>
            <a:r>
              <a:rPr lang="en-US" sz="3200" dirty="0"/>
              <a:t>A heuristic 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/>
              <a:t> is </a:t>
            </a:r>
            <a:r>
              <a:rPr lang="en-US" sz="3200" i="1" dirty="0">
                <a:solidFill>
                  <a:srgbClr val="C00000"/>
                </a:solidFill>
              </a:rPr>
              <a:t>admissible</a:t>
            </a:r>
            <a:r>
              <a:rPr lang="en-US" sz="3200" i="1" dirty="0"/>
              <a:t> </a:t>
            </a:r>
            <a:r>
              <a:rPr lang="en-US" sz="3200" dirty="0"/>
              <a:t>(optimistic) if:</a:t>
            </a:r>
          </a:p>
          <a:p>
            <a:pPr marL="457176" lvl="1" indent="0">
              <a:buNone/>
            </a:pPr>
            <a:r>
              <a:rPr lang="en-US" sz="2800" dirty="0"/>
              <a:t>       </a:t>
            </a:r>
            <a:r>
              <a:rPr lang="en-US" sz="4000" dirty="0">
                <a:solidFill>
                  <a:srgbClr val="7030A0"/>
                </a:solidFill>
              </a:rPr>
              <a:t>0 </a:t>
            </a:r>
            <a:r>
              <a:rPr lang="en-US" sz="4000" dirty="0">
                <a:solidFill>
                  <a:srgbClr val="7030A0"/>
                </a:solidFill>
                <a:sym typeface="Symbol"/>
              </a:rPr>
              <a:t>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i="1" dirty="0">
                <a:solidFill>
                  <a:srgbClr val="7030A0"/>
                </a:solidFill>
              </a:rPr>
              <a:t>h</a:t>
            </a:r>
            <a:r>
              <a:rPr lang="en-US" sz="4000" dirty="0">
                <a:solidFill>
                  <a:srgbClr val="7030A0"/>
                </a:solidFill>
              </a:rPr>
              <a:t>(</a:t>
            </a:r>
            <a:r>
              <a:rPr lang="en-US" sz="4000" i="1" dirty="0">
                <a:solidFill>
                  <a:srgbClr val="7030A0"/>
                </a:solidFill>
              </a:rPr>
              <a:t>n</a:t>
            </a:r>
            <a:r>
              <a:rPr lang="en-US" sz="4000" dirty="0">
                <a:solidFill>
                  <a:srgbClr val="7030A0"/>
                </a:solidFill>
              </a:rPr>
              <a:t>) </a:t>
            </a:r>
            <a:r>
              <a:rPr lang="en-US" sz="4000" dirty="0">
                <a:solidFill>
                  <a:srgbClr val="7030A0"/>
                </a:solidFill>
                <a:sym typeface="Symbol"/>
              </a:rPr>
              <a:t>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i="1" dirty="0">
                <a:solidFill>
                  <a:srgbClr val="7030A0"/>
                </a:solidFill>
              </a:rPr>
              <a:t>h</a:t>
            </a:r>
            <a:r>
              <a:rPr lang="en-US" sz="4000" dirty="0">
                <a:solidFill>
                  <a:srgbClr val="7030A0"/>
                </a:solidFill>
              </a:rPr>
              <a:t>*(</a:t>
            </a:r>
            <a:r>
              <a:rPr lang="en-US" sz="4000" i="1" dirty="0">
                <a:solidFill>
                  <a:srgbClr val="7030A0"/>
                </a:solidFill>
              </a:rPr>
              <a:t>n</a:t>
            </a:r>
            <a:r>
              <a:rPr lang="en-US" sz="4000" dirty="0">
                <a:solidFill>
                  <a:srgbClr val="7030A0"/>
                </a:solidFill>
              </a:rPr>
              <a:t>) </a:t>
            </a:r>
          </a:p>
          <a:p>
            <a:pPr>
              <a:buNone/>
            </a:pPr>
            <a:r>
              <a:rPr lang="en-US" sz="3200" dirty="0"/>
              <a:t>	where </a:t>
            </a:r>
            <a:r>
              <a:rPr lang="en-US" sz="3200" i="1" dirty="0">
                <a:solidFill>
                  <a:srgbClr val="7030A0"/>
                </a:solidFill>
              </a:rPr>
              <a:t>h</a:t>
            </a:r>
            <a:r>
              <a:rPr lang="en-US" sz="3200" dirty="0">
                <a:solidFill>
                  <a:srgbClr val="7030A0"/>
                </a:solidFill>
              </a:rPr>
              <a:t>*(</a:t>
            </a:r>
            <a:r>
              <a:rPr lang="en-US" sz="3200" i="1" dirty="0">
                <a:solidFill>
                  <a:srgbClr val="7030A0"/>
                </a:solidFill>
              </a:rPr>
              <a:t>n</a:t>
            </a:r>
            <a:r>
              <a:rPr lang="en-US" sz="3200" dirty="0">
                <a:solidFill>
                  <a:srgbClr val="7030A0"/>
                </a:solidFill>
              </a:rPr>
              <a:t>)  </a:t>
            </a:r>
            <a:r>
              <a:rPr lang="en-US" sz="3200" dirty="0"/>
              <a:t>is the true cost to a nearest goal</a:t>
            </a:r>
          </a:p>
          <a:p>
            <a:pPr eaLnBrk="1" hangingPunct="1">
              <a:buFont typeface="Wingdings" pitchFamily="2" charset="2"/>
              <a:buNone/>
            </a:pPr>
            <a:endParaRPr lang="en-US" sz="1800" dirty="0"/>
          </a:p>
          <a:p>
            <a:pPr eaLnBrk="1" hangingPunct="1"/>
            <a:r>
              <a:rPr lang="en-US" sz="3200" dirty="0"/>
              <a:t>Example:</a:t>
            </a:r>
          </a:p>
          <a:p>
            <a:pPr eaLnBrk="1" hangingPunct="1"/>
            <a:endParaRPr lang="en-US" sz="3200" dirty="0"/>
          </a:p>
          <a:p>
            <a:pPr eaLnBrk="1" hangingPunct="1"/>
            <a:endParaRPr lang="en-US" sz="3200" dirty="0"/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Coming up with admissible heuristics is most of what’s involved in using A* in practice.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935660" y="3218483"/>
            <a:ext cx="4319311" cy="2125555"/>
            <a:chOff x="4724400" y="4114800"/>
            <a:chExt cx="2663541" cy="1197700"/>
          </a:xfrm>
        </p:grpSpPr>
        <p:pic>
          <p:nvPicPr>
            <p:cNvPr id="1741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24400" y="41148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/>
            <p:cNvCxnSpPr/>
            <p:nvPr/>
          </p:nvCxnSpPr>
          <p:spPr bwMode="auto">
            <a:xfrm rot="10800000" flipV="1">
              <a:off x="4952976" y="4553215"/>
              <a:ext cx="1125418" cy="1906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18" name="TextBox 17"/>
            <p:cNvSpPr txBox="1">
              <a:spLocks noChangeArrowheads="1"/>
            </p:cNvSpPr>
            <p:nvPr/>
          </p:nvSpPr>
          <p:spPr bwMode="auto">
            <a:xfrm>
              <a:off x="5105401" y="4648200"/>
              <a:ext cx="548590" cy="52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Calibri"/>
                  <a:cs typeface="Calibri"/>
                </a:rPr>
                <a:t>15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5400000">
              <a:off x="4648785" y="4876468"/>
              <a:ext cx="609969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C2BC808-C4A6-469A-B6E5-0C23E643B759}"/>
                  </a:ext>
                </a:extLst>
              </p14:cNvPr>
              <p14:cNvContentPartPr/>
              <p14:nvPr/>
            </p14:nvContentPartPr>
            <p14:xfrm>
              <a:off x="1393200" y="2227680"/>
              <a:ext cx="14400" cy="30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C2BC808-C4A6-469A-B6E5-0C23E643B7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3840" y="2218320"/>
                <a:ext cx="331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B273A76-ED61-6D63-8975-A6161CD248D7}"/>
                  </a:ext>
                </a:extLst>
              </p14:cNvPr>
              <p14:cNvContentPartPr/>
              <p14:nvPr/>
            </p14:nvContentPartPr>
            <p14:xfrm>
              <a:off x="867600" y="457200"/>
              <a:ext cx="10738800" cy="4056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B273A76-ED61-6D63-8975-A6161CD248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8240" y="447840"/>
                <a:ext cx="10757520" cy="4074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Optimality of A* Tree Search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01" y="1753559"/>
            <a:ext cx="5862797" cy="42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29009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Optimality of A* Tree Search</a:t>
            </a:r>
          </a:p>
        </p:txBody>
      </p:sp>
      <p:sp>
        <p:nvSpPr>
          <p:cNvPr id="18447" name="Content Placeholder 19"/>
          <p:cNvSpPr>
            <a:spLocks noGrp="1"/>
          </p:cNvSpPr>
          <p:nvPr>
            <p:ph idx="1"/>
          </p:nvPr>
        </p:nvSpPr>
        <p:spPr>
          <a:xfrm>
            <a:off x="594832" y="1166018"/>
            <a:ext cx="11329313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dirty="0">
                <a:latin typeface="Calibri"/>
                <a:cs typeface="Calibri"/>
              </a:rPr>
              <a:t>Assume: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3200" dirty="0">
                <a:latin typeface="Calibri"/>
                <a:cs typeface="Calibri"/>
              </a:rPr>
              <a:t> is an optimal goal node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3200" dirty="0">
                <a:latin typeface="Calibri"/>
                <a:cs typeface="Calibri"/>
              </a:rPr>
              <a:t> is a suboptimal goal node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3200" dirty="0">
                <a:latin typeface="Calibri"/>
                <a:cs typeface="Calibri"/>
              </a:rPr>
              <a:t> is admissible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  <a:buNone/>
            </a:pPr>
            <a:r>
              <a:rPr lang="en-US" sz="3200" dirty="0">
                <a:latin typeface="Calibri"/>
                <a:cs typeface="Calibri"/>
              </a:rPr>
              <a:t>Claim: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3200" dirty="0">
                <a:latin typeface="Calibri"/>
                <a:cs typeface="Calibri"/>
              </a:rPr>
              <a:t> will be chosen for exploration (popped off the frontier) before </a:t>
            </a:r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7384889" y="1789113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8507250" y="2144712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8983501" y="2135187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8637425" y="1995486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9989976" y="3832224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7703976" y="3527424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8739026" y="1719262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7284613" y="3288187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188570" y="3594538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B7B0640-AC77-4677-9CD7-33BB5D0D3998}"/>
                  </a:ext>
                </a:extLst>
              </p14:cNvPr>
              <p14:cNvContentPartPr/>
              <p14:nvPr/>
            </p14:nvContentPartPr>
            <p14:xfrm>
              <a:off x="9425214" y="227144"/>
              <a:ext cx="2527560" cy="1470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B7B0640-AC77-4677-9CD7-33BB5D0D39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15853" y="217784"/>
                <a:ext cx="2546513" cy="172503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6152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Cost 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to Lecture 2 slides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307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417637"/>
            <a:ext cx="768378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Imagine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 is on the frontier</a:t>
            </a:r>
          </a:p>
          <a:p>
            <a:r>
              <a:rPr lang="en-US" dirty="0">
                <a:latin typeface="Calibri"/>
                <a:cs typeface="Calibri"/>
              </a:rPr>
              <a:t>Some ancestor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on the frontier, too   </a:t>
            </a:r>
            <a:r>
              <a:rPr lang="en-US" dirty="0">
                <a:cs typeface="Calibri"/>
              </a:rPr>
              <a:t>(Maybe the start state; maybe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itself!)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Claim: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will be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pPr marL="914376" lvl="1" indent="-457200" eaLnBrk="1" hangingPunct="1"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</a:p>
          <a:p>
            <a:pPr marL="914376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</a:p>
          <a:p>
            <a:pPr marL="914376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  <a:cs typeface="Calibri"/>
              </a:rPr>
              <a:t> </a:t>
            </a:r>
            <a:endParaRPr lang="en-US" sz="2800" dirty="0">
              <a:solidFill>
                <a:srgbClr val="C00000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All ancestors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are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r>
              <a:rPr lang="en-US" b="1" dirty="0">
                <a:latin typeface="Calibri"/>
                <a:cs typeface="Calibri"/>
              </a:rPr>
              <a:t>A* search is optimal</a:t>
            </a:r>
          </a:p>
          <a:p>
            <a:pPr marL="914376" lvl="1" indent="-457200">
              <a:buFont typeface="+mj-lt"/>
              <a:buAutoNum type="arabicPeriod"/>
            </a:pP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  <a:p>
            <a:pPr marL="914376" lvl="1" indent="-457200">
              <a:buFont typeface="+mj-lt"/>
              <a:buAutoNum type="arabicPeriod"/>
            </a:pP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23611" y="1538287"/>
            <a:ext cx="1909240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7279140" y="3057097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0183097" y="3363448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44729" y="2239488"/>
            <a:ext cx="519635" cy="584773"/>
            <a:chOff x="7744729" y="2239488"/>
            <a:chExt cx="519635" cy="584773"/>
          </a:xfrm>
        </p:grpSpPr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8084976" y="2570162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solidFill>
                  <a:srgbClr val="7030A0"/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744729" y="2239488"/>
              <a:ext cx="396258" cy="58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</a:p>
          </p:txBody>
        </p:sp>
      </p:grpSp>
      <p:sp>
        <p:nvSpPr>
          <p:cNvPr id="21" name="Oval 20"/>
          <p:cNvSpPr/>
          <p:nvPr/>
        </p:nvSpPr>
        <p:spPr>
          <a:xfrm rot="1372885">
            <a:off x="7307550" y="2652452"/>
            <a:ext cx="3645108" cy="950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68652FE-5933-23DB-57CD-098B7031D1F7}"/>
                  </a:ext>
                </a:extLst>
              </p14:cNvPr>
              <p14:cNvContentPartPr/>
              <p14:nvPr/>
            </p14:nvContentPartPr>
            <p14:xfrm>
              <a:off x="9425214" y="227144"/>
              <a:ext cx="2527791" cy="170667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68652FE-5933-23DB-57CD-098B7031D1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15853" y="217784"/>
                <a:ext cx="2546513" cy="1725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7B6FF5B-221A-1C3D-AAF4-30E4C7DBF183}"/>
                  </a:ext>
                </a:extLst>
              </p14:cNvPr>
              <p14:cNvContentPartPr/>
              <p14:nvPr/>
            </p14:nvContentPartPr>
            <p14:xfrm>
              <a:off x="1648800" y="830520"/>
              <a:ext cx="9981000" cy="4115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7B6FF5B-221A-1C3D-AAF4-30E4C7DBF1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9440" y="821160"/>
                <a:ext cx="9999720" cy="413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6809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1" grpId="0" animBg="1"/>
      <p:bldP spid="21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198" y="1417637"/>
            <a:ext cx="7743665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Imagine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 is on the frontier</a:t>
            </a:r>
          </a:p>
          <a:p>
            <a:r>
              <a:rPr lang="en-US" dirty="0">
                <a:latin typeface="Calibri"/>
                <a:cs typeface="Calibri"/>
              </a:rPr>
              <a:t>Some ancestor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on the frontier, too    </a:t>
            </a:r>
            <a:r>
              <a:rPr lang="en-US" dirty="0">
                <a:cs typeface="Calibri"/>
              </a:rPr>
              <a:t>(Maybe the start state; maybe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itself!)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Claim: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will be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pPr marL="914376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solidFill>
                  <a:srgbClr val="C00000"/>
                </a:solidFill>
                <a:sym typeface="Symbol"/>
              </a:rPr>
              <a:t>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 </a:t>
            </a:r>
            <a:r>
              <a:rPr lang="en-US" sz="2800" dirty="0">
                <a:solidFill>
                  <a:srgbClr val="7030A0"/>
                </a:solidFill>
                <a:latin typeface="Calibri"/>
                <a:cs typeface="Calibri"/>
                <a:sym typeface="Wingdings" panose="05000000000000000000" pitchFamily="2" charset="2"/>
              </a:rPr>
              <a:t> TODO</a:t>
            </a:r>
            <a:endParaRPr lang="en-US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914376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&lt;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r>
              <a:rPr lang="en-US" sz="2800" dirty="0">
                <a:cs typeface="Calibri"/>
                <a:sym typeface="Wingdings" panose="05000000000000000000" pitchFamily="2" charset="2"/>
              </a:rPr>
              <a:t>  </a:t>
            </a:r>
            <a:r>
              <a:rPr lang="en-US" sz="2800" dirty="0">
                <a:solidFill>
                  <a:srgbClr val="7030A0"/>
                </a:solidFill>
                <a:cs typeface="Calibri"/>
                <a:sym typeface="Wingdings" panose="05000000000000000000" pitchFamily="2" charset="2"/>
              </a:rPr>
              <a:t> TODO</a:t>
            </a:r>
            <a:endParaRPr lang="en-US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914376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)  </a:t>
            </a:r>
            <a:r>
              <a:rPr lang="en-US" sz="2800" dirty="0">
                <a:solidFill>
                  <a:srgbClr val="C00000"/>
                </a:solidFill>
                <a:sym typeface="Symbol"/>
              </a:rPr>
              <a:t> 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)  &lt;  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)  </a:t>
            </a:r>
            <a:r>
              <a:rPr lang="en-US" sz="2600" dirty="0">
                <a:cs typeface="Calibri"/>
              </a:rPr>
              <a:t>then</a:t>
            </a:r>
            <a:r>
              <a:rPr lang="en-US" sz="2600" i="1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is explored before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r>
              <a:rPr lang="en-US" dirty="0">
                <a:latin typeface="Calibri"/>
                <a:cs typeface="Calibri"/>
              </a:rPr>
              <a:t>All ancestors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are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r>
              <a:rPr lang="en-US" b="1" dirty="0">
                <a:latin typeface="Calibri"/>
                <a:cs typeface="Calibri"/>
              </a:rPr>
              <a:t>A* search is optimal</a:t>
            </a:r>
          </a:p>
          <a:p>
            <a:pPr marL="914376" lvl="1" indent="-457200">
              <a:buFont typeface="+mj-lt"/>
              <a:buAutoNum type="arabicPeriod"/>
            </a:pP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  <a:p>
            <a:pPr marL="914376" lvl="1" indent="-457200">
              <a:buFont typeface="+mj-lt"/>
              <a:buAutoNum type="arabicPeriod"/>
            </a:pP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617F870-2361-1D92-EE83-59DB1834E173}"/>
              </a:ext>
            </a:extLst>
          </p:cNvPr>
          <p:cNvGrpSpPr/>
          <p:nvPr/>
        </p:nvGrpSpPr>
        <p:grpSpPr>
          <a:xfrm>
            <a:off x="7279140" y="1447800"/>
            <a:ext cx="3311437" cy="2624138"/>
            <a:chOff x="7279140" y="1447800"/>
            <a:chExt cx="3311437" cy="2624138"/>
          </a:xfrm>
        </p:grpSpPr>
        <p:sp>
          <p:nvSpPr>
            <p:cNvPr id="27" name="Freeform 34"/>
            <p:cNvSpPr>
              <a:spLocks/>
            </p:cNvSpPr>
            <p:nvPr/>
          </p:nvSpPr>
          <p:spPr bwMode="auto">
            <a:xfrm>
              <a:off x="8200864" y="1538287"/>
              <a:ext cx="1931987" cy="2371725"/>
            </a:xfrm>
            <a:custGeom>
              <a:avLst/>
              <a:gdLst>
                <a:gd name="T0" fmla="*/ 2147483647 w 1217"/>
                <a:gd name="T1" fmla="*/ 0 h 1494"/>
                <a:gd name="T2" fmla="*/ 0 w 1217"/>
                <a:gd name="T3" fmla="*/ 2147483647 h 1494"/>
                <a:gd name="T4" fmla="*/ 2147483647 w 1217"/>
                <a:gd name="T5" fmla="*/ 2147483647 h 1494"/>
                <a:gd name="T6" fmla="*/ 2147483647 w 1217"/>
                <a:gd name="T7" fmla="*/ 2147483647 h 1494"/>
                <a:gd name="T8" fmla="*/ 2147483647 w 1217"/>
                <a:gd name="T9" fmla="*/ 2147483647 h 1494"/>
                <a:gd name="T10" fmla="*/ 2147483647 w 1217"/>
                <a:gd name="T11" fmla="*/ 2147483647 h 1494"/>
                <a:gd name="T12" fmla="*/ 2147483647 w 1217"/>
                <a:gd name="T13" fmla="*/ 0 h 14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17"/>
                <a:gd name="T22" fmla="*/ 0 h 1494"/>
                <a:gd name="T23" fmla="*/ 1217 w 1217"/>
                <a:gd name="T24" fmla="*/ 1494 h 14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17" h="1494">
                  <a:moveTo>
                    <a:pt x="386" y="0"/>
                  </a:moveTo>
                  <a:cubicBezTo>
                    <a:pt x="322" y="114"/>
                    <a:pt x="196" y="352"/>
                    <a:pt x="0" y="682"/>
                  </a:cubicBezTo>
                  <a:cubicBezTo>
                    <a:pt x="56" y="829"/>
                    <a:pt x="128" y="798"/>
                    <a:pt x="196" y="857"/>
                  </a:cubicBezTo>
                  <a:cubicBezTo>
                    <a:pt x="264" y="916"/>
                    <a:pt x="308" y="996"/>
                    <a:pt x="407" y="1034"/>
                  </a:cubicBezTo>
                  <a:cubicBezTo>
                    <a:pt x="506" y="1072"/>
                    <a:pt x="667" y="1035"/>
                    <a:pt x="791" y="1082"/>
                  </a:cubicBezTo>
                  <a:cubicBezTo>
                    <a:pt x="915" y="1129"/>
                    <a:pt x="1217" y="1494"/>
                    <a:pt x="1152" y="1314"/>
                  </a:cubicBezTo>
                  <a:cubicBezTo>
                    <a:pt x="1087" y="1134"/>
                    <a:pt x="557" y="274"/>
                    <a:pt x="400" y="0"/>
                  </a:cubicBezTo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91438" tIns="45719" rIns="91438" bIns="45719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7384889" y="1517651"/>
              <a:ext cx="2927351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8" tIns="45719" rIns="91438" bIns="45719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2" name="Oval 13"/>
            <p:cNvSpPr>
              <a:spLocks noChangeArrowheads="1"/>
            </p:cNvSpPr>
            <p:nvPr/>
          </p:nvSpPr>
          <p:spPr bwMode="auto">
            <a:xfrm>
              <a:off x="8507250" y="1873250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" name="Oval 14"/>
            <p:cNvSpPr>
              <a:spLocks noChangeArrowheads="1"/>
            </p:cNvSpPr>
            <p:nvPr/>
          </p:nvSpPr>
          <p:spPr bwMode="auto">
            <a:xfrm>
              <a:off x="8983501" y="1863725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6" name="Text Box 15"/>
            <p:cNvSpPr txBox="1">
              <a:spLocks noChangeArrowheads="1"/>
            </p:cNvSpPr>
            <p:nvPr/>
          </p:nvSpPr>
          <p:spPr bwMode="auto">
            <a:xfrm>
              <a:off x="8637425" y="1724024"/>
              <a:ext cx="274639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…</a:t>
              </a:r>
            </a:p>
          </p:txBody>
        </p:sp>
        <p:sp>
          <p:nvSpPr>
            <p:cNvPr id="37" name="Oval 16"/>
            <p:cNvSpPr>
              <a:spLocks noChangeArrowheads="1"/>
            </p:cNvSpPr>
            <p:nvPr/>
          </p:nvSpPr>
          <p:spPr bwMode="auto">
            <a:xfrm>
              <a:off x="9989976" y="3560762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8" name="Oval 17"/>
            <p:cNvSpPr>
              <a:spLocks noChangeArrowheads="1"/>
            </p:cNvSpPr>
            <p:nvPr/>
          </p:nvSpPr>
          <p:spPr bwMode="auto">
            <a:xfrm>
              <a:off x="7703976" y="3255962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9" name="Oval 21"/>
            <p:cNvSpPr>
              <a:spLocks noChangeArrowheads="1"/>
            </p:cNvSpPr>
            <p:nvPr/>
          </p:nvSpPr>
          <p:spPr bwMode="auto">
            <a:xfrm>
              <a:off x="8739026" y="1447800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0" name="TextBox 29"/>
            <p:cNvSpPr txBox="1"/>
            <p:nvPr/>
          </p:nvSpPr>
          <p:spPr bwMode="auto">
            <a:xfrm>
              <a:off x="7279140" y="3057097"/>
              <a:ext cx="421906" cy="58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1" name="TextBox 30"/>
            <p:cNvSpPr txBox="1"/>
            <p:nvPr/>
          </p:nvSpPr>
          <p:spPr bwMode="auto">
            <a:xfrm>
              <a:off x="10183097" y="3363448"/>
              <a:ext cx="407480" cy="58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Calibri"/>
                  <a:cs typeface="Calibri"/>
                </a:rPr>
                <a:t>B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744729" y="2239488"/>
              <a:ext cx="519635" cy="584773"/>
              <a:chOff x="7744729" y="2239488"/>
              <a:chExt cx="519635" cy="584773"/>
            </a:xfrm>
          </p:grpSpPr>
          <p:sp>
            <p:nvSpPr>
              <p:cNvPr id="40" name="Oval 27"/>
              <p:cNvSpPr>
                <a:spLocks noChangeArrowheads="1"/>
              </p:cNvSpPr>
              <p:nvPr/>
            </p:nvSpPr>
            <p:spPr bwMode="auto">
              <a:xfrm>
                <a:off x="8084976" y="2570162"/>
                <a:ext cx="179388" cy="1793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38" tIns="45719" rIns="91438" bIns="45719" anchor="ctr"/>
              <a:lstStyle/>
              <a:p>
                <a:endParaRPr lang="en-US" sz="2400">
                  <a:solidFill>
                    <a:srgbClr val="7030A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 bwMode="auto">
              <a:xfrm>
                <a:off x="7744729" y="2239488"/>
                <a:ext cx="396258" cy="584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38" tIns="45719" rIns="91438" bIns="45719" rtlCol="0">
                <a:spAutoFit/>
              </a:bodyPr>
              <a:lstStyle/>
              <a:p>
                <a:r>
                  <a:rPr lang="en-US" sz="3200" i="1" dirty="0">
                    <a:solidFill>
                      <a:srgbClr val="C00000"/>
                    </a:solidFill>
                    <a:latin typeface="Calibri"/>
                    <a:cs typeface="Calibri"/>
                  </a:rPr>
                  <a:t>n</a:t>
                </a:r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CE9BCF5-6974-5F0E-A0C0-92CE65AA5132}"/>
                  </a:ext>
                </a:extLst>
              </p14:cNvPr>
              <p14:cNvContentPartPr/>
              <p14:nvPr/>
            </p14:nvContentPartPr>
            <p14:xfrm>
              <a:off x="9425214" y="227144"/>
              <a:ext cx="2527791" cy="170667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CE9BCF5-6974-5F0E-A0C0-92CE65AA51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15853" y="217784"/>
                <a:ext cx="2546513" cy="1725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2212167-5924-C5D6-0441-629F4E03D7FD}"/>
                  </a:ext>
                </a:extLst>
              </p14:cNvPr>
              <p14:cNvContentPartPr/>
              <p14:nvPr/>
            </p14:nvContentPartPr>
            <p14:xfrm>
              <a:off x="10400116" y="1274564"/>
              <a:ext cx="360" cy="129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2212167-5924-C5D6-0441-629F4E03D7F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93996" y="1268444"/>
                <a:ext cx="126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6527697-EC13-6FEC-E3E5-23EAB13C0E7F}"/>
                  </a:ext>
                </a:extLst>
              </p14:cNvPr>
              <p14:cNvContentPartPr/>
              <p14:nvPr/>
            </p14:nvContentPartPr>
            <p14:xfrm>
              <a:off x="10316956" y="1071164"/>
              <a:ext cx="119160" cy="147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6527697-EC13-6FEC-E3E5-23EAB13C0E7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10836" y="1065044"/>
                <a:ext cx="1314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25DD57-733E-0153-BCD2-D6E69CB4DE95}"/>
                  </a:ext>
                </a:extLst>
              </p14:cNvPr>
              <p14:cNvContentPartPr/>
              <p14:nvPr/>
            </p14:nvContentPartPr>
            <p14:xfrm>
              <a:off x="1462680" y="3716640"/>
              <a:ext cx="2754360" cy="1544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25DD57-733E-0153-BCD2-D6E69CB4DE9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53320" y="3707280"/>
                <a:ext cx="2773080" cy="156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505668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417637"/>
            <a:ext cx="7755289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Imagine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 is on the frontier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Some ancestor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on the frontier, too     (Maybe the start state; maybe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itself!)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Claim: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will be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pPr marL="914376" lvl="1" indent="-457200">
              <a:buFont typeface="+mj-lt"/>
              <a:buAutoNum type="arabicPeriod"/>
            </a:pP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solidFill>
                  <a:srgbClr val="C00000"/>
                </a:solidFill>
                <a:sym typeface="Symbol"/>
              </a:rPr>
              <a:t>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  <a:p>
            <a:pPr marL="914376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) &lt;</a:t>
            </a:r>
            <a:r>
              <a:rPr lang="en-US" sz="2800" dirty="0">
                <a:cs typeface="Calibri"/>
              </a:rPr>
              <a:t> 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)</a:t>
            </a:r>
          </a:p>
          <a:p>
            <a:pPr marL="914376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)  </a:t>
            </a:r>
            <a:r>
              <a:rPr lang="en-US" sz="2800" dirty="0">
                <a:solidFill>
                  <a:srgbClr val="C00000"/>
                </a:solidFill>
                <a:sym typeface="Symbol"/>
              </a:rPr>
              <a:t> 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)  &lt;  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)  </a:t>
            </a:r>
            <a:r>
              <a:rPr lang="en-US" sz="2600" dirty="0">
                <a:cs typeface="Calibri"/>
              </a:rPr>
              <a:t>then</a:t>
            </a:r>
            <a:r>
              <a:rPr lang="en-US" sz="2600" i="1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n</a:t>
            </a:r>
            <a:r>
              <a:rPr lang="en-US" sz="2800" dirty="0">
                <a:solidFill>
                  <a:srgbClr val="D303CA"/>
                </a:solidFill>
                <a:cs typeface="Calibri"/>
              </a:rPr>
              <a:t> </a:t>
            </a:r>
            <a:r>
              <a:rPr lang="en-US" sz="2800" dirty="0">
                <a:cs typeface="Calibri"/>
              </a:rPr>
              <a:t>is explored before 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B</a:t>
            </a:r>
          </a:p>
          <a:p>
            <a:r>
              <a:rPr lang="en-US" dirty="0">
                <a:cs typeface="Calibri"/>
              </a:rPr>
              <a:t>All ancestors of </a:t>
            </a:r>
            <a:r>
              <a:rPr lang="en-US" i="1" dirty="0">
                <a:solidFill>
                  <a:srgbClr val="C00000"/>
                </a:solidFill>
                <a:cs typeface="Calibri"/>
              </a:rPr>
              <a:t>A</a:t>
            </a:r>
            <a:r>
              <a:rPr lang="en-US" dirty="0">
                <a:cs typeface="Calibri"/>
              </a:rPr>
              <a:t> are explored before </a:t>
            </a:r>
            <a:r>
              <a:rPr lang="en-US" i="1" dirty="0">
                <a:solidFill>
                  <a:srgbClr val="C00000"/>
                </a:solidFill>
                <a:cs typeface="Calibri"/>
              </a:rPr>
              <a:t>B</a:t>
            </a:r>
          </a:p>
          <a:p>
            <a:r>
              <a:rPr lang="en-US" i="1" dirty="0">
                <a:solidFill>
                  <a:srgbClr val="C00000"/>
                </a:solidFill>
                <a:cs typeface="Calibri"/>
              </a:rPr>
              <a:t>A</a:t>
            </a:r>
            <a:r>
              <a:rPr lang="en-US" dirty="0">
                <a:cs typeface="Calibri"/>
              </a:rPr>
              <a:t> is explored before </a:t>
            </a:r>
            <a:r>
              <a:rPr lang="en-US" i="1" dirty="0">
                <a:solidFill>
                  <a:srgbClr val="C00000"/>
                </a:solidFill>
                <a:cs typeface="Calibri"/>
              </a:rPr>
              <a:t>B</a:t>
            </a:r>
          </a:p>
          <a:p>
            <a:r>
              <a:rPr lang="en-US" b="1" dirty="0">
                <a:cs typeface="Calibri"/>
              </a:rPr>
              <a:t>A* search is optimal</a:t>
            </a: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6" name="Oval 45"/>
          <p:cNvSpPr/>
          <p:nvPr/>
        </p:nvSpPr>
        <p:spPr>
          <a:xfrm rot="1800000">
            <a:off x="7335252" y="2272604"/>
            <a:ext cx="954869" cy="15552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7295564" y="3007818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0199521" y="3314169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55680" y="2228533"/>
            <a:ext cx="508684" cy="584773"/>
            <a:chOff x="7755680" y="2228533"/>
            <a:chExt cx="508684" cy="584773"/>
          </a:xfrm>
        </p:grpSpPr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8084976" y="2570162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755680" y="2228533"/>
              <a:ext cx="396258" cy="58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E967EC4-F8C0-426F-9799-9B072EF90C39}"/>
                  </a:ext>
                </a:extLst>
              </p:cNvPr>
              <p:cNvSpPr txBox="1"/>
              <p:nvPr/>
            </p:nvSpPr>
            <p:spPr>
              <a:xfrm>
                <a:off x="8912064" y="157817"/>
                <a:ext cx="320918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𝑓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 =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𝑔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 +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h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libri"/>
                    <a:cs typeface="Calibri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h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≤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∗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E967EC4-F8C0-426F-9799-9B072EF90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064" y="157817"/>
                <a:ext cx="3209180" cy="861774"/>
              </a:xfrm>
              <a:prstGeom prst="rect">
                <a:avLst/>
              </a:prstGeom>
              <a:blipFill>
                <a:blip r:embed="rId2"/>
                <a:stretch>
                  <a:fillRect l="-1711" b="-5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B571864-1EA8-E681-45D5-084A7087D0CE}"/>
              </a:ext>
            </a:extLst>
          </p:cNvPr>
          <p:cNvSpPr/>
          <p:nvPr/>
        </p:nvSpPr>
        <p:spPr>
          <a:xfrm>
            <a:off x="228600" y="4193309"/>
            <a:ext cx="8278650" cy="25542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ular Callout 44"/>
          <p:cNvSpPr/>
          <p:nvPr/>
        </p:nvSpPr>
        <p:spPr>
          <a:xfrm>
            <a:off x="5410200" y="4609824"/>
            <a:ext cx="6553200" cy="1954194"/>
          </a:xfrm>
          <a:prstGeom prst="wedgeRoundRectCallout">
            <a:avLst>
              <a:gd name="adj1" fmla="val -85091"/>
              <a:gd name="adj2" fmla="val -81183"/>
              <a:gd name="adj3" fmla="val 16667"/>
            </a:avLst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57050" y="4638468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+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        </a:t>
            </a:r>
            <a:r>
              <a:rPr lang="en-US" sz="2600" dirty="0">
                <a:latin typeface="Calibri"/>
                <a:cs typeface="Calibri"/>
              </a:rPr>
              <a:t>Definition of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600" dirty="0">
                <a:latin typeface="Calibri"/>
                <a:cs typeface="Calibri"/>
              </a:rPr>
              <a:t>-cost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7050" y="5100133"/>
            <a:ext cx="592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solidFill>
                  <a:srgbClr val="C00000"/>
                </a:solidFill>
                <a:sym typeface="Symbol"/>
              </a:rPr>
              <a:t>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+ 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h*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)      </a:t>
            </a:r>
            <a:r>
              <a:rPr lang="en-US" sz="2600" dirty="0">
                <a:latin typeface="Calibri"/>
                <a:cs typeface="Calibri"/>
              </a:rPr>
              <a:t>Admissibility of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657050" y="5557333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) </a:t>
            </a:r>
            <a:r>
              <a:rPr lang="en-US" sz="2800" dirty="0">
                <a:solidFill>
                  <a:srgbClr val="C00000"/>
                </a:solidFill>
                <a:sym typeface="Symbol"/>
              </a:rPr>
              <a:t>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)                    n</a:t>
            </a:r>
            <a:r>
              <a:rPr lang="en-US" sz="2600" dirty="0">
                <a:cs typeface="Calibri"/>
              </a:rPr>
              <a:t> on optimal path to </a:t>
            </a:r>
            <a:r>
              <a:rPr lang="en-US" sz="2600" i="1" dirty="0">
                <a:solidFill>
                  <a:srgbClr val="C00000"/>
                </a:solidFill>
                <a:cs typeface="Calibri"/>
              </a:rPr>
              <a:t>A</a:t>
            </a:r>
            <a:endParaRPr lang="en-US" sz="2600" dirty="0"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CD118E-7D26-2D3C-78BC-D5829B7FABB8}"/>
              </a:ext>
            </a:extLst>
          </p:cNvPr>
          <p:cNvSpPr txBox="1"/>
          <p:nvPr/>
        </p:nvSpPr>
        <p:spPr>
          <a:xfrm>
            <a:off x="5644589" y="6012126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) </a:t>
            </a:r>
            <a:r>
              <a:rPr lang="en-US" sz="2800" dirty="0">
                <a:solidFill>
                  <a:srgbClr val="C00000"/>
                </a:solidFill>
                <a:sym typeface="Symbol"/>
              </a:rPr>
              <a:t>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                   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2600" dirty="0">
                <a:solidFill>
                  <a:srgbClr val="C00000"/>
                </a:solidFill>
                <a:latin typeface="Calibri"/>
                <a:cs typeface="Calibri"/>
              </a:rPr>
              <a:t> = 0 </a:t>
            </a:r>
            <a:r>
              <a:rPr lang="en-US" sz="2600" dirty="0">
                <a:latin typeface="Calibri"/>
                <a:cs typeface="Calibri"/>
              </a:rPr>
              <a:t>at a goal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52A05A4-CC66-DF80-FBF3-13ADB99A23B2}"/>
                  </a:ext>
                </a:extLst>
              </p14:cNvPr>
              <p14:cNvContentPartPr/>
              <p14:nvPr/>
            </p14:nvContentPartPr>
            <p14:xfrm>
              <a:off x="2052720" y="124560"/>
              <a:ext cx="9833760" cy="5996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52A05A4-CC66-DF80-FBF3-13ADB99A23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3360" y="115200"/>
                <a:ext cx="9852480" cy="601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1061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1" grpId="0"/>
      <p:bldP spid="24" grpId="0"/>
      <p:bldP spid="48" grpId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417637"/>
            <a:ext cx="7807165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Imagine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 is on the frontier</a:t>
            </a:r>
          </a:p>
          <a:p>
            <a:r>
              <a:rPr lang="en-US" dirty="0">
                <a:latin typeface="Calibri"/>
                <a:cs typeface="Calibri"/>
              </a:rPr>
              <a:t>Some ancestor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on the frontier, too     </a:t>
            </a:r>
            <a:r>
              <a:rPr lang="en-US" dirty="0">
                <a:cs typeface="Calibri"/>
              </a:rPr>
              <a:t>(Maybe the start state; maybe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itself!)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Claim: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will be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pPr marL="914376" lvl="1" indent="-457200">
              <a:buFont typeface="+mj-lt"/>
              <a:buAutoNum type="arabicPeriod"/>
            </a:pP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) </a:t>
            </a:r>
            <a:r>
              <a:rPr lang="en-US" sz="2800" dirty="0">
                <a:solidFill>
                  <a:srgbClr val="C00000"/>
                </a:solidFill>
                <a:sym typeface="Symbol"/>
              </a:rPr>
              <a:t> 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)</a:t>
            </a:r>
          </a:p>
          <a:p>
            <a:pPr marL="914376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) &lt;</a:t>
            </a:r>
            <a:r>
              <a:rPr lang="en-US" sz="2800" dirty="0">
                <a:cs typeface="Calibri"/>
              </a:rPr>
              <a:t> 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)</a:t>
            </a:r>
            <a:endParaRPr lang="en-US" sz="28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914376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)  </a:t>
            </a:r>
            <a:r>
              <a:rPr lang="en-US" sz="2800" dirty="0">
                <a:solidFill>
                  <a:srgbClr val="C00000"/>
                </a:solidFill>
                <a:sym typeface="Symbol"/>
              </a:rPr>
              <a:t> 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)  &lt;  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)  </a:t>
            </a:r>
            <a:r>
              <a:rPr lang="en-US" sz="2600" dirty="0">
                <a:cs typeface="Calibri"/>
              </a:rPr>
              <a:t>then</a:t>
            </a:r>
            <a:r>
              <a:rPr lang="en-US" sz="2600" i="1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n</a:t>
            </a:r>
            <a:r>
              <a:rPr lang="en-US" sz="2800" dirty="0">
                <a:solidFill>
                  <a:srgbClr val="D303CA"/>
                </a:solidFill>
                <a:cs typeface="Calibri"/>
              </a:rPr>
              <a:t> </a:t>
            </a:r>
            <a:r>
              <a:rPr lang="en-US" sz="2800" dirty="0">
                <a:cs typeface="Calibri"/>
              </a:rPr>
              <a:t>is explored before 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B</a:t>
            </a:r>
          </a:p>
          <a:p>
            <a:r>
              <a:rPr lang="en-US" dirty="0">
                <a:cs typeface="Calibri"/>
              </a:rPr>
              <a:t>All ancestors of </a:t>
            </a:r>
            <a:r>
              <a:rPr lang="en-US" i="1" dirty="0">
                <a:solidFill>
                  <a:srgbClr val="C00000"/>
                </a:solidFill>
                <a:cs typeface="Calibri"/>
              </a:rPr>
              <a:t>A</a:t>
            </a:r>
            <a:r>
              <a:rPr lang="en-US" dirty="0">
                <a:cs typeface="Calibri"/>
              </a:rPr>
              <a:t> are explored before </a:t>
            </a:r>
            <a:r>
              <a:rPr lang="en-US" i="1" dirty="0">
                <a:solidFill>
                  <a:srgbClr val="C00000"/>
                </a:solidFill>
                <a:cs typeface="Calibri"/>
              </a:rPr>
              <a:t>B</a:t>
            </a:r>
          </a:p>
          <a:p>
            <a:r>
              <a:rPr lang="en-US" i="1" dirty="0">
                <a:solidFill>
                  <a:srgbClr val="C00000"/>
                </a:solidFill>
                <a:cs typeface="Calibri"/>
              </a:rPr>
              <a:t>A</a:t>
            </a:r>
            <a:r>
              <a:rPr lang="en-US" dirty="0">
                <a:cs typeface="Calibri"/>
              </a:rPr>
              <a:t> is explored before </a:t>
            </a:r>
            <a:r>
              <a:rPr lang="en-US" i="1" dirty="0">
                <a:solidFill>
                  <a:srgbClr val="C00000"/>
                </a:solidFill>
                <a:cs typeface="Calibri"/>
              </a:rPr>
              <a:t>B</a:t>
            </a:r>
          </a:p>
          <a:p>
            <a:r>
              <a:rPr lang="en-US" b="1" dirty="0">
                <a:cs typeface="Calibri"/>
              </a:rPr>
              <a:t>A* search is optimal</a:t>
            </a: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  <a:p>
            <a:pPr marL="914376" lvl="1" indent="-457200">
              <a:buFont typeface="+mj-lt"/>
              <a:buAutoNum type="arabicPeriod"/>
            </a:pP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7279140" y="3057097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0183097" y="3363448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44729" y="2239488"/>
            <a:ext cx="519635" cy="584773"/>
            <a:chOff x="7744729" y="2239488"/>
            <a:chExt cx="519635" cy="584773"/>
          </a:xfrm>
        </p:grpSpPr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8084976" y="2570162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solidFill>
                  <a:srgbClr val="7030A0"/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744729" y="2239488"/>
              <a:ext cx="396258" cy="58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FF32AEFD-C03A-4F0E-9569-C799147137C1}"/>
              </a:ext>
            </a:extLst>
          </p:cNvPr>
          <p:cNvSpPr/>
          <p:nvPr/>
        </p:nvSpPr>
        <p:spPr>
          <a:xfrm rot="359986">
            <a:off x="7040951" y="3019060"/>
            <a:ext cx="3870153" cy="950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5990A0D-AF50-4EC3-B33B-83B879BA1521}"/>
                  </a:ext>
                </a:extLst>
              </p:cNvPr>
              <p:cNvSpPr txBox="1"/>
              <p:nvPr/>
            </p:nvSpPr>
            <p:spPr>
              <a:xfrm>
                <a:off x="8912064" y="157817"/>
                <a:ext cx="320918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𝑓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 =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𝑔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 +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h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libri"/>
                    <a:cs typeface="Calibri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h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≤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∗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5990A0D-AF50-4EC3-B33B-83B879BA1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064" y="157817"/>
                <a:ext cx="3209180" cy="861774"/>
              </a:xfrm>
              <a:prstGeom prst="rect">
                <a:avLst/>
              </a:prstGeom>
              <a:blipFill>
                <a:blip r:embed="rId2"/>
                <a:stretch>
                  <a:fillRect l="-1711" b="-5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207972D5-BBD2-912C-A85C-4771535D1B2F}"/>
              </a:ext>
            </a:extLst>
          </p:cNvPr>
          <p:cNvSpPr/>
          <p:nvPr/>
        </p:nvSpPr>
        <p:spPr>
          <a:xfrm>
            <a:off x="228600" y="4686300"/>
            <a:ext cx="8278650" cy="20612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063C0F88-B436-4E48-9D6F-4DE43F8F13EF}"/>
              </a:ext>
            </a:extLst>
          </p:cNvPr>
          <p:cNvSpPr/>
          <p:nvPr/>
        </p:nvSpPr>
        <p:spPr>
          <a:xfrm>
            <a:off x="5562600" y="4368240"/>
            <a:ext cx="6400800" cy="2351648"/>
          </a:xfrm>
          <a:prstGeom prst="wedgeRoundRectCallout">
            <a:avLst>
              <a:gd name="adj1" fmla="val -89151"/>
              <a:gd name="adj2" fmla="val -46066"/>
              <a:gd name="adj3" fmla="val 16667"/>
            </a:avLst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D161E4-7D56-49CA-BCCE-15083A4D8126}"/>
              </a:ext>
            </a:extLst>
          </p:cNvPr>
          <p:cNvSpPr txBox="1"/>
          <p:nvPr/>
        </p:nvSpPr>
        <p:spPr>
          <a:xfrm>
            <a:off x="5645742" y="5660464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solidFill>
                  <a:srgbClr val="C00000"/>
                </a:solidFill>
                <a:sym typeface="Symbol"/>
              </a:rPr>
              <a:t>&lt;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                   </a:t>
            </a:r>
            <a:r>
              <a:rPr lang="en-US" sz="2600" dirty="0">
                <a:latin typeface="Calibri"/>
                <a:cs typeface="Calibri"/>
              </a:rPr>
              <a:t>Suboptimality of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3EC717-5AA2-4694-BDE0-A908E046F192}"/>
              </a:ext>
            </a:extLst>
          </p:cNvPr>
          <p:cNvSpPr txBox="1"/>
          <p:nvPr/>
        </p:nvSpPr>
        <p:spPr>
          <a:xfrm>
            <a:off x="5645742" y="4391762"/>
            <a:ext cx="6089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f(A)  = g(A) + h(A)        </a:t>
            </a:r>
            <a:r>
              <a:rPr lang="en-US" sz="2800" dirty="0">
                <a:latin typeface="Calibri"/>
                <a:cs typeface="Calibri"/>
              </a:rPr>
              <a:t>Def. of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f(x)</a:t>
            </a:r>
          </a:p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        = g(A)                   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2600" dirty="0">
                <a:solidFill>
                  <a:srgbClr val="C00000"/>
                </a:solidFill>
                <a:latin typeface="Calibri"/>
                <a:cs typeface="Calibri"/>
              </a:rPr>
              <a:t> = 0 </a:t>
            </a:r>
            <a:r>
              <a:rPr lang="en-US" sz="2600" dirty="0">
                <a:latin typeface="Calibri"/>
                <a:cs typeface="Calibri"/>
              </a:rPr>
              <a:t>at a goal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E9F755-B0C3-4405-3D06-F021502599FB}"/>
              </a:ext>
            </a:extLst>
          </p:cNvPr>
          <p:cNvSpPr txBox="1"/>
          <p:nvPr/>
        </p:nvSpPr>
        <p:spPr>
          <a:xfrm>
            <a:off x="5709242" y="6162979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&lt; 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lang="en-US" sz="2600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262FFF-62DB-285A-24D0-5AA0AC4F6B9B}"/>
              </a:ext>
            </a:extLst>
          </p:cNvPr>
          <p:cNvSpPr txBox="1"/>
          <p:nvPr/>
        </p:nvSpPr>
        <p:spPr>
          <a:xfrm>
            <a:off x="5644589" y="5227190"/>
            <a:ext cx="621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f(B)  = g(B)                    </a:t>
            </a:r>
            <a:r>
              <a:rPr lang="en-US" sz="2600" dirty="0">
                <a:latin typeface="Calibri"/>
                <a:cs typeface="Calibri"/>
              </a:rPr>
              <a:t>Similarly for</a:t>
            </a:r>
            <a:r>
              <a:rPr lang="en-US" sz="2600" i="1" dirty="0">
                <a:solidFill>
                  <a:srgbClr val="C00000"/>
                </a:solidFill>
                <a:cs typeface="Calibri"/>
              </a:rPr>
              <a:t> B</a:t>
            </a:r>
            <a:endParaRPr lang="en-US" sz="2600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B867ADB-E625-97BA-EEF6-86CF0EBB5689}"/>
                  </a:ext>
                </a:extLst>
              </p14:cNvPr>
              <p14:cNvContentPartPr/>
              <p14:nvPr/>
            </p14:nvContentPartPr>
            <p14:xfrm>
              <a:off x="7609680" y="4836240"/>
              <a:ext cx="624600" cy="33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B867ADB-E625-97BA-EEF6-86CF0EBB56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00320" y="4826880"/>
                <a:ext cx="643320" cy="5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9032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/>
      <p:bldP spid="26" grpId="0"/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417637"/>
            <a:ext cx="7743665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Imagine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 is on the frontier</a:t>
            </a:r>
          </a:p>
          <a:p>
            <a:r>
              <a:rPr lang="en-US" dirty="0">
                <a:latin typeface="Calibri"/>
                <a:cs typeface="Calibri"/>
              </a:rPr>
              <a:t>Some ancestor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on the frontier, too    </a:t>
            </a:r>
            <a:r>
              <a:rPr lang="en-US" dirty="0">
                <a:cs typeface="Calibri"/>
              </a:rPr>
              <a:t>(Maybe the start state; maybe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itself!)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Claim: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will be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pPr marL="914376" lvl="1" indent="-457200" eaLnBrk="1" hangingPunct="1"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or equal to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  <a:p>
            <a:pPr marL="914376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  <a:p>
            <a:pPr marL="914376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)  </a:t>
            </a:r>
            <a:r>
              <a:rPr lang="en-US" sz="2800" dirty="0">
                <a:solidFill>
                  <a:srgbClr val="C00000"/>
                </a:solidFill>
                <a:sym typeface="Symbol"/>
              </a:rPr>
              <a:t> 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)  &lt;  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cs typeface="Calibri"/>
              </a:rPr>
              <a:t>)  </a:t>
            </a:r>
            <a:r>
              <a:rPr lang="en-US" sz="2600" dirty="0">
                <a:cs typeface="Calibri"/>
              </a:rPr>
              <a:t>then</a:t>
            </a:r>
            <a:r>
              <a:rPr lang="en-US" sz="2600" i="1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is explored before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r>
              <a:rPr lang="en-US" dirty="0">
                <a:latin typeface="Calibri"/>
                <a:cs typeface="Calibri"/>
              </a:rPr>
              <a:t>All ancestors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are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r>
              <a:rPr lang="en-US" b="1" dirty="0">
                <a:latin typeface="Calibri"/>
                <a:cs typeface="Calibri"/>
              </a:rPr>
              <a:t>A* search is optimal</a:t>
            </a:r>
          </a:p>
          <a:p>
            <a:pPr marL="914376" lvl="1" indent="-457200">
              <a:buFont typeface="+mj-lt"/>
              <a:buAutoNum type="arabicPeriod"/>
            </a:pP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  <a:p>
            <a:pPr marL="914376" lvl="1" indent="-457200">
              <a:buFont typeface="+mj-lt"/>
              <a:buAutoNum type="arabicPeriod"/>
            </a:pP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7279140" y="3057097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0183097" y="3363448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44729" y="2239488"/>
            <a:ext cx="519635" cy="584773"/>
            <a:chOff x="7744729" y="2239488"/>
            <a:chExt cx="519635" cy="584773"/>
          </a:xfrm>
        </p:grpSpPr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8084976" y="2570162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solidFill>
                  <a:srgbClr val="7030A0"/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744729" y="2239488"/>
              <a:ext cx="396258" cy="58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</a:p>
          </p:txBody>
        </p:sp>
      </p:grpSp>
      <p:sp>
        <p:nvSpPr>
          <p:cNvPr id="21" name="Oval 20"/>
          <p:cNvSpPr/>
          <p:nvPr/>
        </p:nvSpPr>
        <p:spPr>
          <a:xfrm rot="1372885">
            <a:off x="7307550" y="2652452"/>
            <a:ext cx="3645108" cy="950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CFEFBD-DD32-4DEE-B7CB-C95971C5194F}"/>
                  </a:ext>
                </a:extLst>
              </p:cNvPr>
              <p:cNvSpPr txBox="1"/>
              <p:nvPr/>
            </p:nvSpPr>
            <p:spPr>
              <a:xfrm>
                <a:off x="8912064" y="157817"/>
                <a:ext cx="320918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𝑓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 =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𝑔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 +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h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libri"/>
                    <a:cs typeface="Calibri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h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≤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∗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CFEFBD-DD32-4DEE-B7CB-C95971C51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064" y="157817"/>
                <a:ext cx="3209180" cy="861774"/>
              </a:xfrm>
              <a:prstGeom prst="rect">
                <a:avLst/>
              </a:prstGeom>
              <a:blipFill>
                <a:blip r:embed="rId2"/>
                <a:stretch>
                  <a:fillRect l="-1711" b="-5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0BE23C78-3FDA-4FD1-A13E-B0791254B994}"/>
              </a:ext>
            </a:extLst>
          </p:cNvPr>
          <p:cNvSpPr/>
          <p:nvPr/>
        </p:nvSpPr>
        <p:spPr>
          <a:xfrm>
            <a:off x="3418920" y="5140260"/>
            <a:ext cx="914400" cy="0"/>
          </a:xfrm>
          <a:prstGeom prst="line">
            <a:avLst/>
          </a:prstGeom>
          <a:solidFill>
            <a:srgbClr val="00B0F0">
              <a:alpha val="5000"/>
            </a:srgbClr>
          </a:solidFill>
          <a:ln w="19051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B0F0"/>
              </a:solidFill>
            </a:endParaRPr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301EDCCF-0B69-497D-875C-4A0B5B3BF631}"/>
              </a:ext>
            </a:extLst>
          </p:cNvPr>
          <p:cNvSpPr/>
          <p:nvPr/>
        </p:nvSpPr>
        <p:spPr>
          <a:xfrm>
            <a:off x="1341720" y="5131440"/>
            <a:ext cx="731520" cy="0"/>
          </a:xfrm>
          <a:prstGeom prst="line">
            <a:avLst/>
          </a:prstGeom>
          <a:solidFill>
            <a:srgbClr val="00B0F0">
              <a:alpha val="5000"/>
            </a:srgbClr>
          </a:solidFill>
          <a:ln w="19051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196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UCS vs A* Contours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466725" y="1441451"/>
            <a:ext cx="8229600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/>
          <a:lstStyle/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20484" name="Freeform 88"/>
          <p:cNvSpPr>
            <a:spLocks/>
          </p:cNvSpPr>
          <p:nvPr/>
        </p:nvSpPr>
        <p:spPr bwMode="auto">
          <a:xfrm>
            <a:off x="2895600" y="2703514"/>
            <a:ext cx="2438400" cy="20970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5" name="Freeform 126"/>
          <p:cNvSpPr>
            <a:spLocks/>
          </p:cNvSpPr>
          <p:nvPr/>
        </p:nvSpPr>
        <p:spPr bwMode="auto">
          <a:xfrm>
            <a:off x="3429001" y="2667001"/>
            <a:ext cx="1371555" cy="1598510"/>
          </a:xfrm>
          <a:custGeom>
            <a:avLst/>
            <a:gdLst>
              <a:gd name="T0" fmla="*/ 2147483647 w 769"/>
              <a:gd name="T1" fmla="*/ 0 h 1239"/>
              <a:gd name="T2" fmla="*/ 0 w 769"/>
              <a:gd name="T3" fmla="*/ 2147483647 h 1239"/>
              <a:gd name="T4" fmla="*/ 2147483647 w 769"/>
              <a:gd name="T5" fmla="*/ 2147483647 h 1239"/>
              <a:gd name="T6" fmla="*/ 2147483647 w 769"/>
              <a:gd name="T7" fmla="*/ 2147483647 h 1239"/>
              <a:gd name="T8" fmla="*/ 2147483647 w 769"/>
              <a:gd name="T9" fmla="*/ 2147483647 h 1239"/>
              <a:gd name="T10" fmla="*/ 2147483647 w 769"/>
              <a:gd name="T11" fmla="*/ 2147483647 h 1239"/>
              <a:gd name="T12" fmla="*/ 2147483647 w 769"/>
              <a:gd name="T13" fmla="*/ 2147483647 h 1239"/>
              <a:gd name="T14" fmla="*/ 2147483647 w 769"/>
              <a:gd name="T15" fmla="*/ 0 h 12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9"/>
              <a:gd name="T25" fmla="*/ 0 h 1239"/>
              <a:gd name="T26" fmla="*/ 769 w 769"/>
              <a:gd name="T27" fmla="*/ 1239 h 1239"/>
              <a:gd name="connsiteX0" fmla="*/ 5618 w 11235"/>
              <a:gd name="connsiteY0" fmla="*/ 0 h 10000"/>
              <a:gd name="connsiteX1" fmla="*/ 0 w 11235"/>
              <a:gd name="connsiteY1" fmla="*/ 6199 h 10000"/>
              <a:gd name="connsiteX2" fmla="*/ 1873 w 11235"/>
              <a:gd name="connsiteY2" fmla="*/ 6973 h 10000"/>
              <a:gd name="connsiteX3" fmla="*/ 4993 w 11235"/>
              <a:gd name="connsiteY3" fmla="*/ 7748 h 10000"/>
              <a:gd name="connsiteX4" fmla="*/ 6957 w 11235"/>
              <a:gd name="connsiteY4" fmla="*/ 6538 h 10000"/>
              <a:gd name="connsiteX5" fmla="*/ 9272 w 11235"/>
              <a:gd name="connsiteY5" fmla="*/ 9621 h 10000"/>
              <a:gd name="connsiteX6" fmla="*/ 11235 w 11235"/>
              <a:gd name="connsiteY6" fmla="*/ 6199 h 10000"/>
              <a:gd name="connsiteX7" fmla="*/ 5618 w 11235"/>
              <a:gd name="connsiteY7" fmla="*/ 0 h 10000"/>
              <a:gd name="connsiteX0" fmla="*/ 5618 w 11235"/>
              <a:gd name="connsiteY0" fmla="*/ 0 h 8127"/>
              <a:gd name="connsiteX1" fmla="*/ 0 w 11235"/>
              <a:gd name="connsiteY1" fmla="*/ 6199 h 8127"/>
              <a:gd name="connsiteX2" fmla="*/ 1873 w 11235"/>
              <a:gd name="connsiteY2" fmla="*/ 6973 h 8127"/>
              <a:gd name="connsiteX3" fmla="*/ 4993 w 11235"/>
              <a:gd name="connsiteY3" fmla="*/ 7748 h 8127"/>
              <a:gd name="connsiteX4" fmla="*/ 6957 w 11235"/>
              <a:gd name="connsiteY4" fmla="*/ 6538 h 8127"/>
              <a:gd name="connsiteX5" fmla="*/ 9987 w 11235"/>
              <a:gd name="connsiteY5" fmla="*/ 7748 h 8127"/>
              <a:gd name="connsiteX6" fmla="*/ 11235 w 11235"/>
              <a:gd name="connsiteY6" fmla="*/ 6199 h 8127"/>
              <a:gd name="connsiteX7" fmla="*/ 5618 w 11235"/>
              <a:gd name="connsiteY7" fmla="*/ 0 h 8127"/>
              <a:gd name="connsiteX0" fmla="*/ 5000 w 10000"/>
              <a:gd name="connsiteY0" fmla="*/ 0 h 10000"/>
              <a:gd name="connsiteX1" fmla="*/ 0 w 10000"/>
              <a:gd name="connsiteY1" fmla="*/ 7628 h 10000"/>
              <a:gd name="connsiteX2" fmla="*/ 1667 w 10000"/>
              <a:gd name="connsiteY2" fmla="*/ 9057 h 10000"/>
              <a:gd name="connsiteX3" fmla="*/ 4444 w 10000"/>
              <a:gd name="connsiteY3" fmla="*/ 9534 h 10000"/>
              <a:gd name="connsiteX4" fmla="*/ 6192 w 10000"/>
              <a:gd name="connsiteY4" fmla="*/ 8045 h 10000"/>
              <a:gd name="connsiteX5" fmla="*/ 8889 w 10000"/>
              <a:gd name="connsiteY5" fmla="*/ 9534 h 10000"/>
              <a:gd name="connsiteX6" fmla="*/ 10000 w 10000"/>
              <a:gd name="connsiteY6" fmla="*/ 7628 h 10000"/>
              <a:gd name="connsiteX7" fmla="*/ 5000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5000" y="0"/>
                </a:moveTo>
                <a:lnTo>
                  <a:pt x="0" y="7628"/>
                </a:lnTo>
                <a:lnTo>
                  <a:pt x="1667" y="9057"/>
                </a:lnTo>
                <a:cubicBezTo>
                  <a:pt x="1667" y="9057"/>
                  <a:pt x="3611" y="9851"/>
                  <a:pt x="4444" y="9534"/>
                </a:cubicBezTo>
                <a:cubicBezTo>
                  <a:pt x="5197" y="9872"/>
                  <a:pt x="5452" y="8045"/>
                  <a:pt x="6192" y="8045"/>
                </a:cubicBezTo>
                <a:cubicBezTo>
                  <a:pt x="6933" y="8045"/>
                  <a:pt x="8530" y="10000"/>
                  <a:pt x="8889" y="9534"/>
                </a:cubicBezTo>
                <a:cubicBezTo>
                  <a:pt x="9537" y="8819"/>
                  <a:pt x="9514" y="8243"/>
                  <a:pt x="10000" y="7628"/>
                </a:cubicBezTo>
                <a:lnTo>
                  <a:pt x="500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6" name="Oval 89"/>
          <p:cNvSpPr>
            <a:spLocks noChangeArrowheads="1"/>
          </p:cNvSpPr>
          <p:nvPr/>
        </p:nvSpPr>
        <p:spPr bwMode="auto">
          <a:xfrm>
            <a:off x="3789364" y="3059113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7" name="Oval 90"/>
          <p:cNvSpPr>
            <a:spLocks noChangeArrowheads="1"/>
          </p:cNvSpPr>
          <p:nvPr/>
        </p:nvSpPr>
        <p:spPr bwMode="auto">
          <a:xfrm>
            <a:off x="4265613" y="304958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8" name="Text Box 91"/>
          <p:cNvSpPr txBox="1">
            <a:spLocks noChangeArrowheads="1"/>
          </p:cNvSpPr>
          <p:nvPr/>
        </p:nvSpPr>
        <p:spPr bwMode="auto">
          <a:xfrm>
            <a:off x="3919539" y="2909889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0489" name="Freeform 92"/>
          <p:cNvSpPr>
            <a:spLocks/>
          </p:cNvSpPr>
          <p:nvPr/>
        </p:nvSpPr>
        <p:spPr bwMode="auto">
          <a:xfrm>
            <a:off x="3902075" y="286385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0" name="Text Box 93"/>
          <p:cNvSpPr txBox="1">
            <a:spLocks noChangeArrowheads="1"/>
          </p:cNvSpPr>
          <p:nvPr/>
        </p:nvSpPr>
        <p:spPr bwMode="auto">
          <a:xfrm>
            <a:off x="4303713" y="2662240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b</a:t>
            </a:r>
          </a:p>
        </p:txBody>
      </p:sp>
      <p:sp>
        <p:nvSpPr>
          <p:cNvPr id="20491" name="Oval 95"/>
          <p:cNvSpPr>
            <a:spLocks noChangeArrowheads="1"/>
          </p:cNvSpPr>
          <p:nvPr/>
        </p:nvSpPr>
        <p:spPr bwMode="auto">
          <a:xfrm>
            <a:off x="3962401" y="4079875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2" name="Oval 99"/>
          <p:cNvSpPr>
            <a:spLocks noChangeArrowheads="1"/>
          </p:cNvSpPr>
          <p:nvPr/>
        </p:nvSpPr>
        <p:spPr bwMode="auto">
          <a:xfrm>
            <a:off x="4021139" y="2633664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3" name="Freeform 109"/>
          <p:cNvSpPr>
            <a:spLocks/>
          </p:cNvSpPr>
          <p:nvPr/>
        </p:nvSpPr>
        <p:spPr bwMode="auto">
          <a:xfrm>
            <a:off x="7010400" y="2668589"/>
            <a:ext cx="2438400" cy="2132012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4" name="Freeform 127"/>
          <p:cNvSpPr>
            <a:spLocks/>
          </p:cNvSpPr>
          <p:nvPr/>
        </p:nvSpPr>
        <p:spPr bwMode="auto">
          <a:xfrm>
            <a:off x="7848610" y="2667000"/>
            <a:ext cx="762001" cy="1524000"/>
          </a:xfrm>
          <a:custGeom>
            <a:avLst/>
            <a:gdLst>
              <a:gd name="T0" fmla="*/ 2147483647 w 591"/>
              <a:gd name="T1" fmla="*/ 0 h 960"/>
              <a:gd name="T2" fmla="*/ 0 w 591"/>
              <a:gd name="T3" fmla="*/ 2147483647 h 960"/>
              <a:gd name="T4" fmla="*/ 2147483647 w 591"/>
              <a:gd name="T5" fmla="*/ 2147483647 h 960"/>
              <a:gd name="T6" fmla="*/ 2147483647 w 591"/>
              <a:gd name="T7" fmla="*/ 2147483647 h 960"/>
              <a:gd name="T8" fmla="*/ 2147483647 w 591"/>
              <a:gd name="T9" fmla="*/ 2147483647 h 960"/>
              <a:gd name="T10" fmla="*/ 2147483647 w 591"/>
              <a:gd name="T11" fmla="*/ 2147483647 h 960"/>
              <a:gd name="T12" fmla="*/ 2147483647 w 591"/>
              <a:gd name="T13" fmla="*/ 0 h 9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1"/>
              <a:gd name="T22" fmla="*/ 0 h 960"/>
              <a:gd name="T23" fmla="*/ 591 w 591"/>
              <a:gd name="T24" fmla="*/ 960 h 960"/>
              <a:gd name="connsiteX0" fmla="*/ 5110 w 9171"/>
              <a:gd name="connsiteY0" fmla="*/ 0 h 10000"/>
              <a:gd name="connsiteX1" fmla="*/ 0 w 9171"/>
              <a:gd name="connsiteY1" fmla="*/ 5510 h 10000"/>
              <a:gd name="connsiteX2" fmla="*/ 2843 w 9171"/>
              <a:gd name="connsiteY2" fmla="*/ 7052 h 10000"/>
              <a:gd name="connsiteX3" fmla="*/ 4298 w 9171"/>
              <a:gd name="connsiteY3" fmla="*/ 10000 h 10000"/>
              <a:gd name="connsiteX4" fmla="*/ 6633 w 9171"/>
              <a:gd name="connsiteY4" fmla="*/ 6573 h 10000"/>
              <a:gd name="connsiteX5" fmla="*/ 9171 w 9171"/>
              <a:gd name="connsiteY5" fmla="*/ 4500 h 10000"/>
              <a:gd name="connsiteX6" fmla="*/ 5110 w 9171"/>
              <a:gd name="connsiteY6" fmla="*/ 0 h 10000"/>
              <a:gd name="connsiteX0" fmla="*/ 5572 w 10000"/>
              <a:gd name="connsiteY0" fmla="*/ 0 h 10000"/>
              <a:gd name="connsiteX1" fmla="*/ 0 w 10000"/>
              <a:gd name="connsiteY1" fmla="*/ 5510 h 10000"/>
              <a:gd name="connsiteX2" fmla="*/ 2915 w 10000"/>
              <a:gd name="connsiteY2" fmla="*/ 7500 h 10000"/>
              <a:gd name="connsiteX3" fmla="*/ 4687 w 10000"/>
              <a:gd name="connsiteY3" fmla="*/ 10000 h 10000"/>
              <a:gd name="connsiteX4" fmla="*/ 7233 w 10000"/>
              <a:gd name="connsiteY4" fmla="*/ 6573 h 10000"/>
              <a:gd name="connsiteX5" fmla="*/ 10000 w 10000"/>
              <a:gd name="connsiteY5" fmla="*/ 4500 h 10000"/>
              <a:gd name="connsiteX6" fmla="*/ 5572 w 10000"/>
              <a:gd name="connsiteY6" fmla="*/ 0 h 10000"/>
              <a:gd name="connsiteX0" fmla="*/ 4428 w 8856"/>
              <a:gd name="connsiteY0" fmla="*/ 0 h 10000"/>
              <a:gd name="connsiteX1" fmla="*/ 0 w 8856"/>
              <a:gd name="connsiteY1" fmla="*/ 4500 h 10000"/>
              <a:gd name="connsiteX2" fmla="*/ 1771 w 8856"/>
              <a:gd name="connsiteY2" fmla="*/ 7500 h 10000"/>
              <a:gd name="connsiteX3" fmla="*/ 3543 w 8856"/>
              <a:gd name="connsiteY3" fmla="*/ 10000 h 10000"/>
              <a:gd name="connsiteX4" fmla="*/ 6089 w 8856"/>
              <a:gd name="connsiteY4" fmla="*/ 6573 h 10000"/>
              <a:gd name="connsiteX5" fmla="*/ 8856 w 8856"/>
              <a:gd name="connsiteY5" fmla="*/ 4500 h 10000"/>
              <a:gd name="connsiteX6" fmla="*/ 4428 w 8856"/>
              <a:gd name="connsiteY6" fmla="*/ 0 h 10000"/>
              <a:gd name="connsiteX0" fmla="*/ 5000 w 10000"/>
              <a:gd name="connsiteY0" fmla="*/ 0 h 10000"/>
              <a:gd name="connsiteX1" fmla="*/ 0 w 10000"/>
              <a:gd name="connsiteY1" fmla="*/ 4500 h 10000"/>
              <a:gd name="connsiteX2" fmla="*/ 2000 w 10000"/>
              <a:gd name="connsiteY2" fmla="*/ 6500 h 10000"/>
              <a:gd name="connsiteX3" fmla="*/ 4001 w 10000"/>
              <a:gd name="connsiteY3" fmla="*/ 10000 h 10000"/>
              <a:gd name="connsiteX4" fmla="*/ 6876 w 10000"/>
              <a:gd name="connsiteY4" fmla="*/ 6573 h 10000"/>
              <a:gd name="connsiteX5" fmla="*/ 10000 w 10000"/>
              <a:gd name="connsiteY5" fmla="*/ 4500 h 10000"/>
              <a:gd name="connsiteX6" fmla="*/ 5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5000" y="0"/>
                </a:moveTo>
                <a:cubicBezTo>
                  <a:pt x="3166" y="1479"/>
                  <a:pt x="3041" y="1792"/>
                  <a:pt x="0" y="4500"/>
                </a:cubicBezTo>
                <a:cubicBezTo>
                  <a:pt x="958" y="5511"/>
                  <a:pt x="1145" y="5740"/>
                  <a:pt x="2000" y="6500"/>
                </a:cubicBezTo>
                <a:cubicBezTo>
                  <a:pt x="2000" y="6500"/>
                  <a:pt x="2416" y="8542"/>
                  <a:pt x="4001" y="10000"/>
                </a:cubicBezTo>
                <a:cubicBezTo>
                  <a:pt x="6021" y="8490"/>
                  <a:pt x="5875" y="7490"/>
                  <a:pt x="6876" y="6573"/>
                </a:cubicBezTo>
                <a:cubicBezTo>
                  <a:pt x="7875" y="5656"/>
                  <a:pt x="9125" y="5146"/>
                  <a:pt x="10000" y="4500"/>
                </a:cubicBezTo>
                <a:cubicBezTo>
                  <a:pt x="7000" y="1750"/>
                  <a:pt x="6250" y="1125"/>
                  <a:pt x="5000" y="0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5" name="Oval 110"/>
          <p:cNvSpPr>
            <a:spLocks noChangeArrowheads="1"/>
          </p:cNvSpPr>
          <p:nvPr/>
        </p:nvSpPr>
        <p:spPr bwMode="auto">
          <a:xfrm>
            <a:off x="7904164" y="302418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6" name="Oval 111"/>
          <p:cNvSpPr>
            <a:spLocks noChangeArrowheads="1"/>
          </p:cNvSpPr>
          <p:nvPr/>
        </p:nvSpPr>
        <p:spPr bwMode="auto">
          <a:xfrm>
            <a:off x="8380413" y="3014664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7" name="Text Box 112"/>
          <p:cNvSpPr txBox="1">
            <a:spLocks noChangeArrowheads="1"/>
          </p:cNvSpPr>
          <p:nvPr/>
        </p:nvSpPr>
        <p:spPr bwMode="auto">
          <a:xfrm>
            <a:off x="8034339" y="2874964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0498" name="Freeform 113"/>
          <p:cNvSpPr>
            <a:spLocks/>
          </p:cNvSpPr>
          <p:nvPr/>
        </p:nvSpPr>
        <p:spPr bwMode="auto">
          <a:xfrm>
            <a:off x="8016875" y="2828926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9" name="Text Box 114"/>
          <p:cNvSpPr txBox="1">
            <a:spLocks noChangeArrowheads="1"/>
          </p:cNvSpPr>
          <p:nvPr/>
        </p:nvSpPr>
        <p:spPr bwMode="auto">
          <a:xfrm>
            <a:off x="8418513" y="2627314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b</a:t>
            </a:r>
          </a:p>
        </p:txBody>
      </p:sp>
      <p:sp>
        <p:nvSpPr>
          <p:cNvPr id="20500" name="Oval 116"/>
          <p:cNvSpPr>
            <a:spLocks noChangeArrowheads="1"/>
          </p:cNvSpPr>
          <p:nvPr/>
        </p:nvSpPr>
        <p:spPr bwMode="auto">
          <a:xfrm>
            <a:off x="8135939" y="259873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501" name="Oval 115"/>
          <p:cNvSpPr>
            <a:spLocks noChangeArrowheads="1"/>
          </p:cNvSpPr>
          <p:nvPr/>
        </p:nvSpPr>
        <p:spPr bwMode="auto">
          <a:xfrm>
            <a:off x="8077201" y="40449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502" name="Text Box 123"/>
          <p:cNvSpPr txBox="1">
            <a:spLocks noChangeArrowheads="1"/>
          </p:cNvSpPr>
          <p:nvPr/>
        </p:nvSpPr>
        <p:spPr bwMode="auto">
          <a:xfrm>
            <a:off x="2608629" y="1676400"/>
            <a:ext cx="2886931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Calibri"/>
                <a:cs typeface="Calibri"/>
              </a:rPr>
              <a:t>Uniform-Cost</a:t>
            </a:r>
          </a:p>
        </p:txBody>
      </p:sp>
      <p:sp>
        <p:nvSpPr>
          <p:cNvPr id="20503" name="Text Box 124"/>
          <p:cNvSpPr txBox="1">
            <a:spLocks noChangeArrowheads="1"/>
          </p:cNvSpPr>
          <p:nvPr/>
        </p:nvSpPr>
        <p:spPr bwMode="auto">
          <a:xfrm>
            <a:off x="7890485" y="1681492"/>
            <a:ext cx="769848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Calibri"/>
                <a:cs typeface="Calibri"/>
              </a:rPr>
              <a:t>A*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UCS </a:t>
            </a:r>
            <a:r>
              <a:rPr lang="en-US" dirty="0" err="1">
                <a:latin typeface="Calibri"/>
                <a:cs typeface="Calibri"/>
              </a:rPr>
              <a:t>vs</a:t>
            </a:r>
            <a:r>
              <a:rPr lang="en-US" dirty="0">
                <a:latin typeface="Calibri"/>
                <a:cs typeface="Calibri"/>
              </a:rPr>
              <a:t> A* Contours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531019" y="1964906"/>
            <a:ext cx="6705600" cy="4525963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libri"/>
                <a:cs typeface="Calibri"/>
              </a:rPr>
              <a:t>Uniform-cost expands equally in all “directions”</a:t>
            </a:r>
          </a:p>
          <a:p>
            <a:pPr lvl="1"/>
            <a:endParaRPr lang="en-US" sz="2800" dirty="0">
              <a:latin typeface="Calibri"/>
              <a:cs typeface="Calibri"/>
            </a:endParaRPr>
          </a:p>
          <a:p>
            <a:pPr lvl="1"/>
            <a:endParaRPr lang="en-US" sz="2800" dirty="0">
              <a:latin typeface="Calibri"/>
              <a:cs typeface="Calibri"/>
            </a:endParaRPr>
          </a:p>
          <a:p>
            <a:pPr lvl="1"/>
            <a:endParaRPr lang="en-US" sz="2800" dirty="0">
              <a:latin typeface="Calibri"/>
              <a:cs typeface="Calibri"/>
            </a:endParaRPr>
          </a:p>
          <a:p>
            <a:pPr eaLnBrk="1" hangingPunct="1"/>
            <a:r>
              <a:rPr lang="en-US" sz="3200" dirty="0">
                <a:latin typeface="Calibri"/>
                <a:cs typeface="Calibri"/>
              </a:rPr>
              <a:t>A* expands mainly toward the goal, but does hedge its bets to ensure optimality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396287" y="1828800"/>
            <a:ext cx="2805113" cy="1771651"/>
            <a:chOff x="8396287" y="1828800"/>
            <a:chExt cx="2805113" cy="1771651"/>
          </a:xfrm>
        </p:grpSpPr>
        <p:sp>
          <p:nvSpPr>
            <p:cNvPr id="21507" name="Oval 8"/>
            <p:cNvSpPr>
              <a:spLocks noChangeArrowheads="1"/>
            </p:cNvSpPr>
            <p:nvPr/>
          </p:nvSpPr>
          <p:spPr bwMode="auto">
            <a:xfrm>
              <a:off x="8396287" y="1828800"/>
              <a:ext cx="1912939" cy="177165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0" name="Oval 4"/>
            <p:cNvSpPr>
              <a:spLocks noChangeArrowheads="1"/>
            </p:cNvSpPr>
            <p:nvPr/>
          </p:nvSpPr>
          <p:spPr bwMode="auto">
            <a:xfrm>
              <a:off x="9299575" y="2605089"/>
              <a:ext cx="163512" cy="15398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1" name="Text Box 5"/>
            <p:cNvSpPr txBox="1">
              <a:spLocks noChangeArrowheads="1"/>
            </p:cNvSpPr>
            <p:nvPr/>
          </p:nvSpPr>
          <p:spPr bwMode="auto">
            <a:xfrm>
              <a:off x="8534400" y="272097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21512" name="Oval 6"/>
            <p:cNvSpPr>
              <a:spLocks noChangeArrowheads="1"/>
            </p:cNvSpPr>
            <p:nvPr/>
          </p:nvSpPr>
          <p:spPr bwMode="auto">
            <a:xfrm>
              <a:off x="10226675" y="2627313"/>
              <a:ext cx="163512" cy="15398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3" name="Text Box 7"/>
            <p:cNvSpPr txBox="1">
              <a:spLocks noChangeArrowheads="1"/>
            </p:cNvSpPr>
            <p:nvPr/>
          </p:nvSpPr>
          <p:spPr bwMode="auto">
            <a:xfrm>
              <a:off x="10287000" y="2744789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21514" name="Oval 9"/>
            <p:cNvSpPr>
              <a:spLocks noChangeArrowheads="1"/>
            </p:cNvSpPr>
            <p:nvPr/>
          </p:nvSpPr>
          <p:spPr bwMode="auto">
            <a:xfrm>
              <a:off x="8931276" y="2263775"/>
              <a:ext cx="869951" cy="86995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382000" y="5029202"/>
            <a:ext cx="2754312" cy="842661"/>
            <a:chOff x="8382000" y="5029202"/>
            <a:chExt cx="2754312" cy="842661"/>
          </a:xfrm>
        </p:grpSpPr>
        <p:sp>
          <p:nvSpPr>
            <p:cNvPr id="21506" name="Oval 14"/>
            <p:cNvSpPr>
              <a:spLocks noChangeArrowheads="1"/>
            </p:cNvSpPr>
            <p:nvPr/>
          </p:nvSpPr>
          <p:spPr bwMode="auto">
            <a:xfrm>
              <a:off x="9005887" y="5029202"/>
              <a:ext cx="1284288" cy="6270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5" name="Oval 10"/>
            <p:cNvSpPr>
              <a:spLocks noChangeArrowheads="1"/>
            </p:cNvSpPr>
            <p:nvPr/>
          </p:nvSpPr>
          <p:spPr bwMode="auto">
            <a:xfrm>
              <a:off x="9234488" y="5270501"/>
              <a:ext cx="163513" cy="15398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6" name="Text Box 11"/>
            <p:cNvSpPr txBox="1">
              <a:spLocks noChangeArrowheads="1"/>
            </p:cNvSpPr>
            <p:nvPr/>
          </p:nvSpPr>
          <p:spPr bwMode="auto">
            <a:xfrm>
              <a:off x="8382000" y="5410200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21517" name="Oval 12"/>
            <p:cNvSpPr>
              <a:spLocks noChangeArrowheads="1"/>
            </p:cNvSpPr>
            <p:nvPr/>
          </p:nvSpPr>
          <p:spPr bwMode="auto">
            <a:xfrm>
              <a:off x="10213975" y="5257801"/>
              <a:ext cx="163512" cy="1539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8" name="Text Box 13"/>
            <p:cNvSpPr txBox="1">
              <a:spLocks noChangeArrowheads="1"/>
            </p:cNvSpPr>
            <p:nvPr/>
          </p:nvSpPr>
          <p:spPr bwMode="auto">
            <a:xfrm>
              <a:off x="10221912" y="540573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21519" name="Oval 15"/>
            <p:cNvSpPr>
              <a:spLocks noChangeArrowheads="1"/>
            </p:cNvSpPr>
            <p:nvPr/>
          </p:nvSpPr>
          <p:spPr bwMode="auto">
            <a:xfrm>
              <a:off x="9126537" y="5105400"/>
              <a:ext cx="869951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dy_pac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72380"/>
            <a:ext cx="3657600" cy="205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 descr="uniform_pac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72380"/>
            <a:ext cx="362188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astar_pacman.jp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95" y="2372380"/>
            <a:ext cx="351650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8481" y="4497309"/>
            <a:ext cx="153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Greedy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1714" y="4497309"/>
            <a:ext cx="2657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Uniform Cost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27259" y="4497310"/>
            <a:ext cx="681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A*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AB5B1A5-7661-48EC-9B6D-8D5EBADE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238748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Demo Empty Water Shallow/Deep – Guess Algorithm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1141-EC0A-45E1-971B-3CA95935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A802B-3251-4632-9C72-D2F4C6B41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A* Tree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Same </a:t>
            </a:r>
            <a:r>
              <a:rPr lang="en-US" dirty="0">
                <a:solidFill>
                  <a:srgbClr val="C00000"/>
                </a:solidFill>
              </a:rPr>
              <a:t>tree search </a:t>
            </a:r>
            <a:r>
              <a:rPr lang="en-US" dirty="0">
                <a:solidFill>
                  <a:schemeClr val="tx1"/>
                </a:solidFill>
              </a:rPr>
              <a:t>algorithm as before but with a </a:t>
            </a:r>
            <a:r>
              <a:rPr lang="en-US" dirty="0">
                <a:solidFill>
                  <a:srgbClr val="0000FF"/>
                </a:solidFill>
              </a:rPr>
              <a:t>frontier</a:t>
            </a:r>
            <a:r>
              <a:rPr lang="en-US" dirty="0">
                <a:solidFill>
                  <a:schemeClr val="tx1"/>
                </a:solidFill>
              </a:rPr>
              <a:t> that is a </a:t>
            </a:r>
            <a:r>
              <a:rPr lang="en-US" dirty="0">
                <a:solidFill>
                  <a:srgbClr val="0000FF"/>
                </a:solidFill>
              </a:rPr>
              <a:t>priority queue </a:t>
            </a:r>
            <a:r>
              <a:rPr lang="en-US" dirty="0">
                <a:solidFill>
                  <a:schemeClr val="tx1"/>
                </a:solidFill>
              </a:rPr>
              <a:t>using priority </a:t>
            </a:r>
            <a:r>
              <a:rPr lang="en-US" dirty="0">
                <a:solidFill>
                  <a:srgbClr val="7030A0"/>
                </a:solidFill>
              </a:rPr>
              <a:t>f(n) = g(n) + h(n)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A* Graph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Same </a:t>
            </a:r>
            <a:r>
              <a:rPr lang="en-US" b="1" dirty="0">
                <a:solidFill>
                  <a:srgbClr val="C00000"/>
                </a:solidFill>
              </a:rPr>
              <a:t>UCS</a:t>
            </a:r>
            <a:r>
              <a:rPr lang="en-US" dirty="0">
                <a:solidFill>
                  <a:srgbClr val="C00000"/>
                </a:solidFill>
              </a:rPr>
              <a:t> graph search </a:t>
            </a:r>
            <a:r>
              <a:rPr lang="en-US" dirty="0">
                <a:solidFill>
                  <a:schemeClr val="tx1"/>
                </a:solidFill>
              </a:rPr>
              <a:t>algorithm but with a </a:t>
            </a:r>
            <a:r>
              <a:rPr lang="en-US" dirty="0">
                <a:solidFill>
                  <a:srgbClr val="0000FF"/>
                </a:solidFill>
              </a:rPr>
              <a:t>frontier</a:t>
            </a:r>
            <a:r>
              <a:rPr lang="en-US" dirty="0">
                <a:solidFill>
                  <a:schemeClr val="tx1"/>
                </a:solidFill>
              </a:rPr>
              <a:t> that is a </a:t>
            </a:r>
            <a:r>
              <a:rPr lang="en-US" dirty="0">
                <a:solidFill>
                  <a:srgbClr val="0000FF"/>
                </a:solidFill>
              </a:rPr>
              <a:t>priority queue</a:t>
            </a:r>
            <a:r>
              <a:rPr lang="en-US" dirty="0">
                <a:solidFill>
                  <a:schemeClr val="tx1"/>
                </a:solidFill>
              </a:rPr>
              <a:t> using priority </a:t>
            </a:r>
            <a:r>
              <a:rPr lang="en-US" dirty="0">
                <a:solidFill>
                  <a:srgbClr val="7030A0"/>
                </a:solidFill>
              </a:rPr>
              <a:t>f(n) = g(n) + h(n)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C62F19C-715F-506A-3786-ABBC0B9DE797}"/>
                  </a:ext>
                </a:extLst>
              </p14:cNvPr>
              <p14:cNvContentPartPr/>
              <p14:nvPr/>
            </p14:nvContentPartPr>
            <p14:xfrm>
              <a:off x="960480" y="1548720"/>
              <a:ext cx="7167600" cy="2987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C62F19C-715F-506A-3786-ABBC0B9DE7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1120" y="1539360"/>
                <a:ext cx="7186320" cy="300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857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Informed Search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44442BE-3B3A-4D1B-B131-6712A5DDF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4704" y="1974760"/>
            <a:ext cx="7010399" cy="3511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225739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UNIFORM-COST-SEARCH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priority queue using g(n) 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with priority g(S) = 0</a:t>
            </a:r>
            <a:br>
              <a:rPr lang="en-US" sz="2300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else if the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is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with higher g(n)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replace that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node with</a:t>
            </a:r>
            <a:r>
              <a:rPr lang="en-US" sz="2300" dirty="0">
                <a:solidFill>
                  <a:srgbClr val="0000FF"/>
                </a:solidFill>
              </a:rPr>
              <a:t> child</a:t>
            </a:r>
            <a:endParaRPr lang="en-US" sz="2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AC1F33C-1745-F08D-45D4-FC2D926BDF9F}"/>
                  </a:ext>
                </a:extLst>
              </p14:cNvPr>
              <p14:cNvContentPartPr/>
              <p14:nvPr/>
            </p14:nvContentPartPr>
            <p14:xfrm>
              <a:off x="1480680" y="5922000"/>
              <a:ext cx="1657080" cy="882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AC1F33C-1745-F08D-45D4-FC2D926BDF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1320" y="5912640"/>
                <a:ext cx="1675800" cy="90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09160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225739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A-STAR-SEARCH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priority queue using </a:t>
            </a:r>
            <a:r>
              <a:rPr lang="en-US" sz="2300" b="1" dirty="0"/>
              <a:t>f(n) = g(n) + h(n) </a:t>
            </a:r>
            <a:r>
              <a:rPr lang="en-US" sz="2300" dirty="0"/>
              <a:t>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with priority </a:t>
            </a:r>
            <a:r>
              <a:rPr lang="en-US" sz="2300" b="1" dirty="0"/>
              <a:t>f(S) = 0 + h(S)</a:t>
            </a:r>
            <a:br>
              <a:rPr lang="en-US" sz="2300" b="1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else if the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is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with higher </a:t>
            </a:r>
            <a:r>
              <a:rPr lang="en-US" sz="2300" b="1" dirty="0"/>
              <a:t>f(n)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replace that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node with</a:t>
            </a:r>
            <a:r>
              <a:rPr lang="en-US" sz="2300" dirty="0">
                <a:solidFill>
                  <a:srgbClr val="0000FF"/>
                </a:solidFill>
              </a:rPr>
              <a:t> child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7399179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Optimality of A* Graph Search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01" y="1753559"/>
            <a:ext cx="5862797" cy="42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75433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A* Tree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464021" y="2967235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216621" y="2232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3893021" y="2994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3893021" y="52039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114429" y="2613160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114429" y="3617643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2978621" y="2613160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274021" y="3756160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428411" y="235155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309601" y="3626815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311562" y="2386148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291551" y="411179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50851" y="1863745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600172" y="1903273"/>
            <a:ext cx="1338824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S (0+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2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5680151" y="2488046"/>
            <a:ext cx="2531500" cy="1144039"/>
            <a:chOff x="4980811" y="1807357"/>
            <a:chExt cx="2531501" cy="1143586"/>
          </a:xfrm>
        </p:grpSpPr>
        <p:sp>
          <p:nvSpPr>
            <p:cNvPr id="33827" name="TextBox 54"/>
            <p:cNvSpPr txBox="1">
              <a:spLocks noChangeArrowheads="1"/>
            </p:cNvSpPr>
            <p:nvPr/>
          </p:nvSpPr>
          <p:spPr bwMode="auto">
            <a:xfrm>
              <a:off x="4980811" y="2366396"/>
              <a:ext cx="1386918" cy="584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 (1+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4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2" name="Straight Arrow Connector 61"/>
            <p:cNvCxnSpPr>
              <a:cxnSpLocks/>
              <a:stCxn id="54" idx="2"/>
              <a:endCxn id="33821" idx="0"/>
            </p:cNvCxnSpPr>
            <p:nvPr/>
          </p:nvCxnSpPr>
          <p:spPr>
            <a:xfrm>
              <a:off x="6570245" y="1807357"/>
              <a:ext cx="942067" cy="56299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4" idx="2"/>
              <a:endCxn id="33827" idx="0"/>
            </p:cNvCxnSpPr>
            <p:nvPr/>
          </p:nvCxnSpPr>
          <p:spPr>
            <a:xfrm flipH="1">
              <a:off x="5674270" y="1807357"/>
              <a:ext cx="895974" cy="5590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5475105" y="3632086"/>
            <a:ext cx="1788967" cy="951061"/>
            <a:chOff x="3999562" y="3274876"/>
            <a:chExt cx="1788115" cy="477259"/>
          </a:xfrm>
        </p:grpSpPr>
        <p:sp>
          <p:nvSpPr>
            <p:cNvPr id="33825" name="TextBox 58"/>
            <p:cNvSpPr txBox="1">
              <a:spLocks noChangeArrowheads="1"/>
            </p:cNvSpPr>
            <p:nvPr/>
          </p:nvSpPr>
          <p:spPr bwMode="auto">
            <a:xfrm>
              <a:off x="3999562" y="3458686"/>
              <a:ext cx="1788115" cy="29344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C (2+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1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8" name="Straight Arrow Connector 67"/>
            <p:cNvCxnSpPr>
              <a:cxnSpLocks/>
              <a:stCxn id="33827" idx="2"/>
              <a:endCxn id="33825" idx="0"/>
            </p:cNvCxnSpPr>
            <p:nvPr/>
          </p:nvCxnSpPr>
          <p:spPr>
            <a:xfrm flipH="1">
              <a:off x="4893620" y="3274876"/>
              <a:ext cx="4019" cy="18381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5680151" y="4583147"/>
            <a:ext cx="1409360" cy="969611"/>
            <a:chOff x="4204326" y="3892235"/>
            <a:chExt cx="1408875" cy="969955"/>
          </a:xfrm>
        </p:grpSpPr>
        <p:sp>
          <p:nvSpPr>
            <p:cNvPr id="33823" name="TextBox 59"/>
            <p:cNvSpPr txBox="1">
              <a:spLocks noChangeArrowheads="1"/>
            </p:cNvSpPr>
            <p:nvPr/>
          </p:nvSpPr>
          <p:spPr bwMode="auto">
            <a:xfrm>
              <a:off x="4204326" y="4277208"/>
              <a:ext cx="1408875" cy="584982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G (5+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0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0" name="Straight Arrow Connector 69"/>
            <p:cNvCxnSpPr>
              <a:cxnSpLocks/>
              <a:stCxn id="33825" idx="2"/>
              <a:endCxn id="33823" idx="0"/>
            </p:cNvCxnSpPr>
            <p:nvPr/>
          </p:nvCxnSpPr>
          <p:spPr>
            <a:xfrm>
              <a:off x="4893527" y="3892235"/>
              <a:ext cx="15237" cy="38497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21" name="TextBox 56"/>
          <p:cNvSpPr txBox="1">
            <a:spLocks noChangeArrowheads="1"/>
          </p:cNvSpPr>
          <p:nvPr/>
        </p:nvSpPr>
        <p:spPr bwMode="auto">
          <a:xfrm>
            <a:off x="7434664" y="3051266"/>
            <a:ext cx="1553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libri"/>
                <a:cs typeface="Calibri"/>
              </a:rPr>
              <a:t>C (3+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7506968" y="3636041"/>
            <a:ext cx="1409360" cy="973835"/>
            <a:chOff x="5954683" y="2945483"/>
            <a:chExt cx="1408875" cy="973838"/>
          </a:xfrm>
        </p:grpSpPr>
        <p:sp>
          <p:nvSpPr>
            <p:cNvPr id="33819" name="TextBox 57"/>
            <p:cNvSpPr txBox="1">
              <a:spLocks noChangeArrowheads="1"/>
            </p:cNvSpPr>
            <p:nvPr/>
          </p:nvSpPr>
          <p:spPr bwMode="auto">
            <a:xfrm>
              <a:off x="5954683" y="3334544"/>
              <a:ext cx="1408875" cy="584777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G (6+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0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4" name="Straight Arrow Connector 73"/>
            <p:cNvCxnSpPr>
              <a:cxnSpLocks/>
              <a:stCxn id="33821" idx="2"/>
              <a:endCxn id="33819" idx="0"/>
            </p:cNvCxnSpPr>
            <p:nvPr/>
          </p:nvCxnSpPr>
          <p:spPr>
            <a:xfrm flipH="1">
              <a:off x="6659120" y="2945483"/>
              <a:ext cx="1" cy="38906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1226022" y="1076388"/>
            <a:ext cx="3131815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State space graph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6135636" y="1086106"/>
            <a:ext cx="2076014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Search tree</a:t>
            </a:r>
          </a:p>
        </p:txBody>
      </p:sp>
      <p:sp>
        <p:nvSpPr>
          <p:cNvPr id="26" name="TextBox 42">
            <a:extLst>
              <a:ext uri="{FF2B5EF4-FFF2-40B4-BE49-F238E27FC236}">
                <a16:creationId xmlns:a16="http://schemas.microsoft.com/office/drawing/2014/main" id="{F204E06F-088C-4DF6-2F05-C76CCADCD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383" y="1076388"/>
            <a:ext cx="15175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u="sng" dirty="0">
                <a:latin typeface="Calibri"/>
                <a:cs typeface="Calibri"/>
              </a:rPr>
              <a:t>Frontier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E50508-27D6-12C6-6694-CFF6EEDE5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768" y="1637245"/>
            <a:ext cx="1338824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S (0+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2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2C4DCBA-988E-365C-C23A-C1BA285A5F41}"/>
              </a:ext>
            </a:extLst>
          </p:cNvPr>
          <p:cNvCxnSpPr>
            <a:cxnSpLocks/>
          </p:cNvCxnSpPr>
          <p:nvPr/>
        </p:nvCxnSpPr>
        <p:spPr>
          <a:xfrm flipH="1">
            <a:off x="9557770" y="1815082"/>
            <a:ext cx="1229636" cy="253016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54">
            <a:extLst>
              <a:ext uri="{FF2B5EF4-FFF2-40B4-BE49-F238E27FC236}">
                <a16:creationId xmlns:a16="http://schemas.microsoft.com/office/drawing/2014/main" id="{8C6759AA-A583-1404-0031-758400116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1534" y="2155194"/>
            <a:ext cx="17011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S-A (1+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4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sp>
        <p:nvSpPr>
          <p:cNvPr id="48" name="TextBox 56">
            <a:extLst>
              <a:ext uri="{FF2B5EF4-FFF2-40B4-BE49-F238E27FC236}">
                <a16:creationId xmlns:a16="http://schemas.microsoft.com/office/drawing/2014/main" id="{4EB85AF5-49B8-999F-7590-F5338F859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7770" y="2632986"/>
            <a:ext cx="25326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S-C (3+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3B2CF75-7A6C-C822-EC93-5B7CEA67E6B8}"/>
              </a:ext>
            </a:extLst>
          </p:cNvPr>
          <p:cNvCxnSpPr>
            <a:cxnSpLocks/>
          </p:cNvCxnSpPr>
          <p:nvPr/>
        </p:nvCxnSpPr>
        <p:spPr>
          <a:xfrm flipH="1">
            <a:off x="9531533" y="2859456"/>
            <a:ext cx="1546038" cy="153763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TextBox 57">
            <a:extLst>
              <a:ext uri="{FF2B5EF4-FFF2-40B4-BE49-F238E27FC236}">
                <a16:creationId xmlns:a16="http://schemas.microsoft.com/office/drawing/2014/main" id="{30040700-0325-980C-D6AC-D1655E57E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7767" y="3110778"/>
            <a:ext cx="2068195" cy="584775"/>
          </a:xfrm>
          <a:prstGeom prst="rect">
            <a:avLst/>
          </a:prstGeom>
          <a:noFill/>
          <a:ln w="28575">
            <a:noFill/>
            <a:miter lim="800000"/>
            <a:headEnd type="none" w="med" len="med"/>
            <a:tailEnd type="triangle" w="lg" len="lg"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S-C-G (6+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0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26CDB27-20A0-B9EC-F774-321D7A31B899}"/>
              </a:ext>
            </a:extLst>
          </p:cNvPr>
          <p:cNvCxnSpPr>
            <a:cxnSpLocks/>
          </p:cNvCxnSpPr>
          <p:nvPr/>
        </p:nvCxnSpPr>
        <p:spPr>
          <a:xfrm flipH="1">
            <a:off x="9531533" y="2351551"/>
            <a:ext cx="1546038" cy="175421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TextBox 58">
            <a:extLst>
              <a:ext uri="{FF2B5EF4-FFF2-40B4-BE49-F238E27FC236}">
                <a16:creationId xmlns:a16="http://schemas.microsoft.com/office/drawing/2014/main" id="{5F29B1B2-FA92-BBE7-BA60-452AEF130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7767" y="3588570"/>
            <a:ext cx="2532631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S-A-C (2+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333EBBE-6A53-9B5C-DCAF-41A34EB65BD2}"/>
              </a:ext>
            </a:extLst>
          </p:cNvPr>
          <p:cNvCxnSpPr>
            <a:cxnSpLocks/>
          </p:cNvCxnSpPr>
          <p:nvPr/>
        </p:nvCxnSpPr>
        <p:spPr>
          <a:xfrm flipH="1">
            <a:off x="9609068" y="3793112"/>
            <a:ext cx="1862496" cy="174684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TextBox 59">
            <a:extLst>
              <a:ext uri="{FF2B5EF4-FFF2-40B4-BE49-F238E27FC236}">
                <a16:creationId xmlns:a16="http://schemas.microsoft.com/office/drawing/2014/main" id="{BD300979-B1BB-69D2-1202-F1A344C24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618" y="4066362"/>
            <a:ext cx="2430474" cy="584775"/>
          </a:xfrm>
          <a:prstGeom prst="rect">
            <a:avLst/>
          </a:prstGeom>
          <a:noFill/>
          <a:ln w="28575">
            <a:noFill/>
            <a:miter lim="800000"/>
            <a:headEnd type="none" w="med" len="med"/>
            <a:tailEnd type="triangle" w="lg" len="lg"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S-A-C-G (5+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0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14851974-6544-6EE1-6AE0-915A7C75DA1F}"/>
              </a:ext>
            </a:extLst>
          </p:cNvPr>
          <p:cNvCxnSpPr>
            <a:cxnSpLocks/>
          </p:cNvCxnSpPr>
          <p:nvPr/>
        </p:nvCxnSpPr>
        <p:spPr>
          <a:xfrm flipH="1">
            <a:off x="9556618" y="4270904"/>
            <a:ext cx="2330582" cy="141337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TextBox 59">
            <a:extLst>
              <a:ext uri="{FF2B5EF4-FFF2-40B4-BE49-F238E27FC236}">
                <a16:creationId xmlns:a16="http://schemas.microsoft.com/office/drawing/2014/main" id="{86421143-1EFA-037B-93CB-92E113698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1613" y="5584960"/>
            <a:ext cx="3771353" cy="1077218"/>
          </a:xfrm>
          <a:prstGeom prst="rect">
            <a:avLst/>
          </a:prstGeom>
          <a:noFill/>
          <a:ln w="28575">
            <a:noFill/>
            <a:miter lim="800000"/>
            <a:headEnd type="none" w="med" len="med"/>
            <a:tailEnd type="triangle" w="lg" len="lg"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Result: S-A-C-G cost 5</a:t>
            </a:r>
          </a:p>
          <a:p>
            <a:r>
              <a:rPr lang="en-US" sz="3200" dirty="0">
                <a:latin typeface="Calibri"/>
                <a:cs typeface="Calibri"/>
              </a:rPr>
              <a:t>Correct!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4066558-356D-ADDB-A780-D6ADCC8B2835}"/>
                  </a:ext>
                </a:extLst>
              </p14:cNvPr>
              <p14:cNvContentPartPr/>
              <p14:nvPr/>
            </p14:nvContentPartPr>
            <p14:xfrm>
              <a:off x="8923320" y="2287080"/>
              <a:ext cx="2932560" cy="1868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4066558-356D-ADDB-A780-D6ADCC8B28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13960" y="2277720"/>
                <a:ext cx="2951280" cy="188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7505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3821" grpId="0"/>
      <p:bldP spid="87" grpId="0"/>
      <p:bldP spid="30" grpId="0"/>
      <p:bldP spid="35" grpId="0"/>
      <p:bldP spid="48" grpId="0"/>
      <p:bldP spid="51" grpId="0"/>
      <p:bldP spid="58" grpId="0"/>
      <p:bldP spid="61" grpId="0"/>
      <p:bldP spid="6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6387716" cy="627812"/>
          </a:xfrm>
        </p:spPr>
        <p:txBody>
          <a:bodyPr/>
          <a:lstStyle/>
          <a:p>
            <a:pPr eaLnBrk="1" hangingPunct="1"/>
            <a:r>
              <a:rPr lang="en-US" dirty="0">
                <a:cs typeface="Calibri"/>
              </a:rPr>
              <a:t>A* </a:t>
            </a:r>
            <a:r>
              <a:rPr lang="en-US" dirty="0">
                <a:solidFill>
                  <a:srgbClr val="C00000"/>
                </a:solidFill>
                <a:cs typeface="Calibri"/>
              </a:rPr>
              <a:t>Graph </a:t>
            </a:r>
            <a:r>
              <a:rPr lang="en-US" dirty="0">
                <a:cs typeface="Calibri"/>
              </a:rPr>
              <a:t>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821085" y="3197043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573685" y="2461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250085" y="3223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250085" y="54337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471493" y="2842968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471493" y="3847451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stCxn id="19" idx="6"/>
            <a:endCxn id="21" idx="1"/>
          </p:cNvCxnSpPr>
          <p:nvPr/>
        </p:nvCxnSpPr>
        <p:spPr>
          <a:xfrm>
            <a:off x="3335685" y="2842968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  <a:stCxn id="21" idx="4"/>
            <a:endCxn id="22" idx="0"/>
          </p:cNvCxnSpPr>
          <p:nvPr/>
        </p:nvCxnSpPr>
        <p:spPr>
          <a:xfrm>
            <a:off x="4631085" y="3985968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785475" y="258135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666665" y="3856623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668626" y="2615956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648615" y="434159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707915" y="2093553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552099" y="1045075"/>
            <a:ext cx="9552483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What paths does A* graph search consider during its search?</a:t>
            </a:r>
          </a:p>
        </p:txBody>
      </p:sp>
      <p:sp>
        <p:nvSpPr>
          <p:cNvPr id="73" name="TextBox 42">
            <a:extLst>
              <a:ext uri="{FF2B5EF4-FFF2-40B4-BE49-F238E27FC236}">
                <a16:creationId xmlns:a16="http://schemas.microsoft.com/office/drawing/2014/main" id="{E9F5AA97-5DFB-43BA-8049-1DB5D4494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2802" y="1996583"/>
            <a:ext cx="15175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u="sng" dirty="0">
                <a:latin typeface="Calibri"/>
                <a:cs typeface="Calibri"/>
              </a:rPr>
              <a:t>Frontier</a:t>
            </a:r>
          </a:p>
        </p:txBody>
      </p:sp>
      <p:sp>
        <p:nvSpPr>
          <p:cNvPr id="4" name="TextBox 42">
            <a:extLst>
              <a:ext uri="{FF2B5EF4-FFF2-40B4-BE49-F238E27FC236}">
                <a16:creationId xmlns:a16="http://schemas.microsoft.com/office/drawing/2014/main" id="{0ED2FE7B-0B3E-61FA-2E1E-47E7E8906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0728" y="1996583"/>
            <a:ext cx="16476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u="sng" dirty="0">
                <a:latin typeface="Calibri"/>
                <a:cs typeface="Calibri"/>
              </a:rPr>
              <a:t>Explored</a:t>
            </a:r>
          </a:p>
        </p:txBody>
      </p:sp>
    </p:spTree>
    <p:extLst>
      <p:ext uri="{BB962C8B-B14F-4D97-AF65-F5344CB8AC3E}">
        <p14:creationId xmlns:p14="http://schemas.microsoft.com/office/powerpoint/2010/main" val="1929339239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6387716" cy="62781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cs typeface="Calibri"/>
              </a:rPr>
              <a:t>Poll 1: A* Graph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821085" y="3197043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573685" y="2461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250085" y="3223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250085" y="54337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471493" y="2842968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471493" y="3847451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stCxn id="19" idx="6"/>
            <a:endCxn id="21" idx="1"/>
          </p:cNvCxnSpPr>
          <p:nvPr/>
        </p:nvCxnSpPr>
        <p:spPr>
          <a:xfrm>
            <a:off x="3335685" y="2842968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  <a:stCxn id="21" idx="4"/>
            <a:endCxn id="22" idx="0"/>
          </p:cNvCxnSpPr>
          <p:nvPr/>
        </p:nvCxnSpPr>
        <p:spPr>
          <a:xfrm>
            <a:off x="4631085" y="3985968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785475" y="258135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666665" y="3856623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668626" y="2615956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648615" y="434159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707915" y="2093553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552099" y="1045075"/>
            <a:ext cx="10023537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What paths does A* graph search consider during its search?</a:t>
            </a:r>
          </a:p>
          <a:p>
            <a:r>
              <a:rPr lang="en-US" sz="2800" dirty="0">
                <a:latin typeface="Calibri"/>
                <a:cs typeface="Calibri"/>
              </a:rPr>
              <a:t>(What does your work for the frontier look like?)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B7FD39-DD05-47D6-9074-7C620A070659}"/>
              </a:ext>
            </a:extLst>
          </p:cNvPr>
          <p:cNvGrpSpPr/>
          <p:nvPr/>
        </p:nvGrpSpPr>
        <p:grpSpPr>
          <a:xfrm>
            <a:off x="6263797" y="2169580"/>
            <a:ext cx="3699667" cy="584775"/>
            <a:chOff x="6263797" y="2169580"/>
            <a:chExt cx="3699667" cy="584775"/>
          </a:xfrm>
        </p:grpSpPr>
        <p:sp>
          <p:nvSpPr>
            <p:cNvPr id="48" name="TextBox 42">
              <a:extLst>
                <a:ext uri="{FF2B5EF4-FFF2-40B4-BE49-F238E27FC236}">
                  <a16:creationId xmlns:a16="http://schemas.microsoft.com/office/drawing/2014/main" id="{CEE0D422-D164-442B-8B7A-EE9AE9CED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169580"/>
              <a:ext cx="369966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A)    S, S-A, S-C,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46169A2-FEBE-44ED-9FBA-B237CB5B78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94280" y="2330477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CD1067E-CEAE-42CD-80A3-48A09909B9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4995" y="2330477"/>
              <a:ext cx="345301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FB97CCC-EDA4-49A3-9B5D-ABA766181A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2337412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28E7A8-9C55-481F-9DEE-D0C335589E18}"/>
              </a:ext>
            </a:extLst>
          </p:cNvPr>
          <p:cNvGrpSpPr/>
          <p:nvPr/>
        </p:nvGrpSpPr>
        <p:grpSpPr>
          <a:xfrm>
            <a:off x="6276323" y="3456965"/>
            <a:ext cx="4406591" cy="584775"/>
            <a:chOff x="6263797" y="2904652"/>
            <a:chExt cx="4406591" cy="584775"/>
          </a:xfrm>
        </p:grpSpPr>
        <p:sp>
          <p:nvSpPr>
            <p:cNvPr id="63" name="TextBox 42">
              <a:extLst>
                <a:ext uri="{FF2B5EF4-FFF2-40B4-BE49-F238E27FC236}">
                  <a16:creationId xmlns:a16="http://schemas.microsoft.com/office/drawing/2014/main" id="{084078C9-A917-4757-A28F-636AFED49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904652"/>
              <a:ext cx="440659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C)    S, S-A,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B939CCB-188F-4BCA-AB6A-66D19CC6CE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07114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D1CE907-988A-4BD0-AF8C-45592BEDCC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2796" y="3071140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66BB171-E062-415A-AB40-91A6026EAC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4329" y="3058640"/>
              <a:ext cx="838717" cy="2685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C1AF74-89FE-4B05-865A-94C732BFC06C}"/>
              </a:ext>
            </a:extLst>
          </p:cNvPr>
          <p:cNvGrpSpPr/>
          <p:nvPr/>
        </p:nvGrpSpPr>
        <p:grpSpPr>
          <a:xfrm>
            <a:off x="6263797" y="4127459"/>
            <a:ext cx="5167825" cy="584775"/>
            <a:chOff x="6263797" y="3568642"/>
            <a:chExt cx="5167825" cy="584775"/>
          </a:xfrm>
        </p:grpSpPr>
        <p:sp>
          <p:nvSpPr>
            <p:cNvPr id="73" name="TextBox 42">
              <a:extLst>
                <a:ext uri="{FF2B5EF4-FFF2-40B4-BE49-F238E27FC236}">
                  <a16:creationId xmlns:a16="http://schemas.microsoft.com/office/drawing/2014/main" id="{E9F5AA97-5DFB-43BA-8049-1DB5D4494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3568642"/>
              <a:ext cx="51678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D)    S, S-A, S-C,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D94CDBA1-FD68-4F83-9AD2-776984F1D1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73513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964ADB1-CA74-4595-A837-3809EB9634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3876432"/>
              <a:ext cx="631935" cy="0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4113F7C-33C0-4F76-BE72-6F36DE3EC5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373122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D33D80F-62F8-480C-9FBD-E675306882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373122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484C29-210F-46D9-90A5-8A2739B2E0D2}"/>
              </a:ext>
            </a:extLst>
          </p:cNvPr>
          <p:cNvGrpSpPr/>
          <p:nvPr/>
        </p:nvGrpSpPr>
        <p:grpSpPr>
          <a:xfrm>
            <a:off x="6263797" y="2790887"/>
            <a:ext cx="4775090" cy="584775"/>
            <a:chOff x="6263797" y="4232632"/>
            <a:chExt cx="4775090" cy="584775"/>
          </a:xfrm>
        </p:grpSpPr>
        <p:sp>
          <p:nvSpPr>
            <p:cNvPr id="86" name="TextBox 42">
              <a:extLst>
                <a:ext uri="{FF2B5EF4-FFF2-40B4-BE49-F238E27FC236}">
                  <a16:creationId xmlns:a16="http://schemas.microsoft.com/office/drawing/2014/main" id="{7724C874-A6BE-41BF-8EDC-A883A7BC0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4232632"/>
              <a:ext cx="47750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B)    S, S-A, S-C, S-A-C,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A3CB65D-51C6-479A-8733-0B1DE5BA2A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439912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9F7306BF-5109-46C7-A19F-CC2227B3B9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439521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94309261-38C5-4472-A911-9AAACBB30B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439521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7361938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6387716" cy="62781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cs typeface="Calibri"/>
              </a:rPr>
              <a:t>Poll 1: A* Graph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821085" y="3197043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573685" y="2461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250085" y="3223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250085" y="54337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471493" y="2842968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471493" y="3847451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3335685" y="2842968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631085" y="3985968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785475" y="258135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666665" y="3856623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668626" y="2615956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648615" y="434159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707915" y="2093553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552099" y="1045075"/>
            <a:ext cx="6618721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What paths does A* graph search consider during its search?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B7FD39-DD05-47D6-9074-7C620A070659}"/>
              </a:ext>
            </a:extLst>
          </p:cNvPr>
          <p:cNvGrpSpPr/>
          <p:nvPr/>
        </p:nvGrpSpPr>
        <p:grpSpPr>
          <a:xfrm>
            <a:off x="6263797" y="2169580"/>
            <a:ext cx="3699667" cy="584775"/>
            <a:chOff x="6263797" y="2169580"/>
            <a:chExt cx="3699667" cy="584775"/>
          </a:xfrm>
        </p:grpSpPr>
        <p:sp>
          <p:nvSpPr>
            <p:cNvPr id="48" name="TextBox 42">
              <a:extLst>
                <a:ext uri="{FF2B5EF4-FFF2-40B4-BE49-F238E27FC236}">
                  <a16:creationId xmlns:a16="http://schemas.microsoft.com/office/drawing/2014/main" id="{CEE0D422-D164-442B-8B7A-EE9AE9CED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169580"/>
              <a:ext cx="369966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A)    S, S-A, S-C,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46169A2-FEBE-44ED-9FBA-B237CB5B78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94280" y="2330477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CD1067E-CEAE-42CD-80A3-48A09909B9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4995" y="2330477"/>
              <a:ext cx="345301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FB97CCC-EDA4-49A3-9B5D-ABA766181A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2337412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28E7A8-9C55-481F-9DEE-D0C335589E18}"/>
              </a:ext>
            </a:extLst>
          </p:cNvPr>
          <p:cNvGrpSpPr/>
          <p:nvPr/>
        </p:nvGrpSpPr>
        <p:grpSpPr>
          <a:xfrm>
            <a:off x="6276323" y="3456965"/>
            <a:ext cx="4406591" cy="584775"/>
            <a:chOff x="6263797" y="2904652"/>
            <a:chExt cx="4406591" cy="584775"/>
          </a:xfrm>
        </p:grpSpPr>
        <p:sp>
          <p:nvSpPr>
            <p:cNvPr id="63" name="TextBox 42">
              <a:extLst>
                <a:ext uri="{FF2B5EF4-FFF2-40B4-BE49-F238E27FC236}">
                  <a16:creationId xmlns:a16="http://schemas.microsoft.com/office/drawing/2014/main" id="{084078C9-A917-4757-A28F-636AFED49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904652"/>
              <a:ext cx="440659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C)    S, S-A,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B939CCB-188F-4BCA-AB6A-66D19CC6CE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07114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D1CE907-988A-4BD0-AF8C-45592BEDCC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2796" y="3071140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66BB171-E062-415A-AB40-91A6026EAC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4329" y="3058640"/>
              <a:ext cx="838717" cy="2685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C1AF74-89FE-4B05-865A-94C732BFC06C}"/>
              </a:ext>
            </a:extLst>
          </p:cNvPr>
          <p:cNvGrpSpPr/>
          <p:nvPr/>
        </p:nvGrpSpPr>
        <p:grpSpPr>
          <a:xfrm>
            <a:off x="6263797" y="4127459"/>
            <a:ext cx="5167825" cy="584775"/>
            <a:chOff x="6263797" y="3568642"/>
            <a:chExt cx="5167825" cy="584775"/>
          </a:xfrm>
        </p:grpSpPr>
        <p:sp>
          <p:nvSpPr>
            <p:cNvPr id="73" name="TextBox 42">
              <a:extLst>
                <a:ext uri="{FF2B5EF4-FFF2-40B4-BE49-F238E27FC236}">
                  <a16:creationId xmlns:a16="http://schemas.microsoft.com/office/drawing/2014/main" id="{E9F5AA97-5DFB-43BA-8049-1DB5D4494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3568642"/>
              <a:ext cx="51678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D)    S, S-A, S-C,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D94CDBA1-FD68-4F83-9AD2-776984F1D1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73513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964ADB1-CA74-4595-A837-3809EB9634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3876432"/>
              <a:ext cx="631935" cy="0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4113F7C-33C0-4F76-BE72-6F36DE3EC5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373122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D33D80F-62F8-480C-9FBD-E675306882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373122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484C29-210F-46D9-90A5-8A2739B2E0D2}"/>
              </a:ext>
            </a:extLst>
          </p:cNvPr>
          <p:cNvGrpSpPr/>
          <p:nvPr/>
        </p:nvGrpSpPr>
        <p:grpSpPr>
          <a:xfrm>
            <a:off x="6263797" y="2790887"/>
            <a:ext cx="4775090" cy="584775"/>
            <a:chOff x="6263797" y="4232632"/>
            <a:chExt cx="4775090" cy="584775"/>
          </a:xfrm>
        </p:grpSpPr>
        <p:sp>
          <p:nvSpPr>
            <p:cNvPr id="86" name="TextBox 42">
              <a:extLst>
                <a:ext uri="{FF2B5EF4-FFF2-40B4-BE49-F238E27FC236}">
                  <a16:creationId xmlns:a16="http://schemas.microsoft.com/office/drawing/2014/main" id="{7724C874-A6BE-41BF-8EDC-A883A7BC0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4232632"/>
              <a:ext cx="47750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B)    S, S-A, S-C, S-A-C,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A3CB65D-51C6-479A-8733-0B1DE5BA2A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439912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9F7306BF-5109-46C7-A19F-CC2227B3B9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439521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94309261-38C5-4472-A911-9AAACBB30B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439521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84CE9FB-B8E1-4B24-B810-85CFA9AF3A07}"/>
              </a:ext>
            </a:extLst>
          </p:cNvPr>
          <p:cNvSpPr/>
          <p:nvPr/>
        </p:nvSpPr>
        <p:spPr>
          <a:xfrm>
            <a:off x="5958693" y="2699396"/>
            <a:ext cx="5704014" cy="233254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12641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6387716" cy="627812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A* Graph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821085" y="3197043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573685" y="2461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250085" y="3223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250085" y="54337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471493" y="2842968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471493" y="3847451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3335685" y="2842968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631085" y="3985968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785475" y="258135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666665" y="3856623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668626" y="2615956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648615" y="434159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707915" y="2093553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552099" y="1045075"/>
            <a:ext cx="690164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What does the resulting graph tree look like?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E982E2-00C6-4E6C-8868-69FE7461445A}"/>
              </a:ext>
            </a:extLst>
          </p:cNvPr>
          <p:cNvGrpSpPr/>
          <p:nvPr/>
        </p:nvGrpSpPr>
        <p:grpSpPr>
          <a:xfrm>
            <a:off x="8237747" y="99433"/>
            <a:ext cx="2356989" cy="2168190"/>
            <a:chOff x="8211620" y="102454"/>
            <a:chExt cx="2356989" cy="2168190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2B7141F-4165-4F61-B17A-E29D9284D342}"/>
                </a:ext>
              </a:extLst>
            </p:cNvPr>
            <p:cNvCxnSpPr>
              <a:cxnSpLocks/>
              <a:stCxn id="40" idx="6"/>
              <a:endCxn id="41" idx="1"/>
            </p:cNvCxnSpPr>
            <p:nvPr/>
          </p:nvCxnSpPr>
          <p:spPr>
            <a:xfrm>
              <a:off x="9625813" y="323698"/>
              <a:ext cx="577012" cy="286045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8639E8A-1956-433A-B030-9EF4105C8401}"/>
                </a:ext>
              </a:extLst>
            </p:cNvPr>
            <p:cNvSpPr/>
            <p:nvPr/>
          </p:nvSpPr>
          <p:spPr>
            <a:xfrm>
              <a:off x="8211620" y="529307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705CB69-A771-47E3-B872-533EA0115410}"/>
                </a:ext>
              </a:extLst>
            </p:cNvPr>
            <p:cNvSpPr/>
            <p:nvPr/>
          </p:nvSpPr>
          <p:spPr>
            <a:xfrm>
              <a:off x="9197270" y="102454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7EA4A9F-B372-489A-9CEC-E24F02CCB223}"/>
                </a:ext>
              </a:extLst>
            </p:cNvPr>
            <p:cNvSpPr/>
            <p:nvPr/>
          </p:nvSpPr>
          <p:spPr>
            <a:xfrm>
              <a:off x="10140066" y="544942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014CB31-C064-4EE3-B21B-160C3E6A9C7D}"/>
                </a:ext>
              </a:extLst>
            </p:cNvPr>
            <p:cNvSpPr/>
            <p:nvPr/>
          </p:nvSpPr>
          <p:spPr>
            <a:xfrm>
              <a:off x="10140066" y="1828156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G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30FA8F0-DA48-41D8-B14C-1C369967B3AA}"/>
                </a:ext>
              </a:extLst>
            </p:cNvPr>
            <p:cNvCxnSpPr>
              <a:cxnSpLocks/>
              <a:stCxn id="39" idx="7"/>
              <a:endCxn id="40" idx="2"/>
            </p:cNvCxnSpPr>
            <p:nvPr/>
          </p:nvCxnSpPr>
          <p:spPr>
            <a:xfrm flipV="1">
              <a:off x="8577405" y="323698"/>
              <a:ext cx="619865" cy="270409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5C38CB3-FB77-4108-B2E8-6622209BB391}"/>
                </a:ext>
              </a:extLst>
            </p:cNvPr>
            <p:cNvCxnSpPr>
              <a:cxnSpLocks/>
              <a:stCxn id="39" idx="5"/>
              <a:endCxn id="41" idx="3"/>
            </p:cNvCxnSpPr>
            <p:nvPr/>
          </p:nvCxnSpPr>
          <p:spPr>
            <a:xfrm>
              <a:off x="8577405" y="906994"/>
              <a:ext cx="1625419" cy="1563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5C31FB1-F941-4DC4-80EA-8374F5B46010}"/>
                </a:ext>
              </a:extLst>
            </p:cNvPr>
            <p:cNvCxnSpPr>
              <a:stCxn id="41" idx="4"/>
              <a:endCxn id="42" idx="0"/>
            </p:cNvCxnSpPr>
            <p:nvPr/>
          </p:nvCxnSpPr>
          <p:spPr>
            <a:xfrm>
              <a:off x="10354337" y="987430"/>
              <a:ext cx="0" cy="84072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218A803-F197-4CC4-AF2C-136617A4A7D3}"/>
              </a:ext>
            </a:extLst>
          </p:cNvPr>
          <p:cNvGrpSpPr/>
          <p:nvPr/>
        </p:nvGrpSpPr>
        <p:grpSpPr>
          <a:xfrm>
            <a:off x="8237748" y="4494124"/>
            <a:ext cx="2356989" cy="2168190"/>
            <a:chOff x="8233046" y="2351315"/>
            <a:chExt cx="2356989" cy="2168190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B07F1154-B099-4CDA-9186-FE5CCED6032F}"/>
                </a:ext>
              </a:extLst>
            </p:cNvPr>
            <p:cNvCxnSpPr>
              <a:cxnSpLocks/>
              <a:stCxn id="53" idx="5"/>
              <a:endCxn id="56" idx="3"/>
            </p:cNvCxnSpPr>
            <p:nvPr/>
          </p:nvCxnSpPr>
          <p:spPr>
            <a:xfrm>
              <a:off x="8598830" y="3155855"/>
              <a:ext cx="1625421" cy="15635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1AF0846-5391-4A12-9EE5-46572ED46905}"/>
                </a:ext>
              </a:extLst>
            </p:cNvPr>
            <p:cNvSpPr/>
            <p:nvPr/>
          </p:nvSpPr>
          <p:spPr>
            <a:xfrm>
              <a:off x="8233046" y="2778168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5D859DE-56F1-4442-BACB-697483F4C5A3}"/>
                </a:ext>
              </a:extLst>
            </p:cNvPr>
            <p:cNvSpPr/>
            <p:nvPr/>
          </p:nvSpPr>
          <p:spPr>
            <a:xfrm>
              <a:off x="9218696" y="2351315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EEE737A-6DC9-40C3-A2E9-67C422F44D10}"/>
                </a:ext>
              </a:extLst>
            </p:cNvPr>
            <p:cNvSpPr/>
            <p:nvPr/>
          </p:nvSpPr>
          <p:spPr>
            <a:xfrm>
              <a:off x="10161492" y="2793803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CD09C1B-5974-4E77-AB2E-B7BA848BFDA2}"/>
                </a:ext>
              </a:extLst>
            </p:cNvPr>
            <p:cNvSpPr/>
            <p:nvPr/>
          </p:nvSpPr>
          <p:spPr>
            <a:xfrm>
              <a:off x="10161492" y="4077017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G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E7BAA48-8F2B-49A6-91CE-6D3D14B5549D}"/>
                </a:ext>
              </a:extLst>
            </p:cNvPr>
            <p:cNvCxnSpPr>
              <a:stCxn id="53" idx="7"/>
              <a:endCxn id="55" idx="2"/>
            </p:cNvCxnSpPr>
            <p:nvPr/>
          </p:nvCxnSpPr>
          <p:spPr>
            <a:xfrm flipV="1">
              <a:off x="8598831" y="2572559"/>
              <a:ext cx="619865" cy="270409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C93F0C71-AB1B-4CC2-9F9C-0860D579D730}"/>
                </a:ext>
              </a:extLst>
            </p:cNvPr>
            <p:cNvCxnSpPr>
              <a:stCxn id="55" idx="6"/>
              <a:endCxn id="56" idx="1"/>
            </p:cNvCxnSpPr>
            <p:nvPr/>
          </p:nvCxnSpPr>
          <p:spPr>
            <a:xfrm>
              <a:off x="9647239" y="2572559"/>
              <a:ext cx="577011" cy="28604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20323404-50EB-458B-884A-A633160F3A7A}"/>
                </a:ext>
              </a:extLst>
            </p:cNvPr>
            <p:cNvCxnSpPr>
              <a:stCxn id="56" idx="4"/>
              <a:endCxn id="57" idx="0"/>
            </p:cNvCxnSpPr>
            <p:nvPr/>
          </p:nvCxnSpPr>
          <p:spPr>
            <a:xfrm>
              <a:off x="10375763" y="3236291"/>
              <a:ext cx="0" cy="84072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6" name="TextBox 42">
            <a:extLst>
              <a:ext uri="{FF2B5EF4-FFF2-40B4-BE49-F238E27FC236}">
                <a16:creationId xmlns:a16="http://schemas.microsoft.com/office/drawing/2014/main" id="{EE7E0AB6-AF9A-4240-8072-59D3ED8C3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128" y="206141"/>
            <a:ext cx="5918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A)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7" name="TextBox 42">
            <a:extLst>
              <a:ext uri="{FF2B5EF4-FFF2-40B4-BE49-F238E27FC236}">
                <a16:creationId xmlns:a16="http://schemas.microsoft.com/office/drawing/2014/main" id="{1C90FF2D-DC85-46C3-B628-4D29718EE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170" y="2420573"/>
            <a:ext cx="5757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B)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8" name="TextBox 42">
            <a:extLst>
              <a:ext uri="{FF2B5EF4-FFF2-40B4-BE49-F238E27FC236}">
                <a16:creationId xmlns:a16="http://schemas.microsoft.com/office/drawing/2014/main" id="{D5E70809-6D1A-4391-A7BA-DFB0B34DD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478" y="4613446"/>
            <a:ext cx="1377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C &amp; D)</a:t>
            </a:r>
            <a:endParaRPr lang="en-US" sz="2800" dirty="0">
              <a:latin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2337DB-59E8-4766-B1EB-8CB2C7684EFE}"/>
              </a:ext>
            </a:extLst>
          </p:cNvPr>
          <p:cNvGrpSpPr/>
          <p:nvPr/>
        </p:nvGrpSpPr>
        <p:grpSpPr>
          <a:xfrm>
            <a:off x="8237748" y="2261133"/>
            <a:ext cx="2356989" cy="2168190"/>
            <a:chOff x="8265175" y="4500255"/>
            <a:chExt cx="2356989" cy="216819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4785DDB-0529-4672-A094-EBBCC483B95E}"/>
                </a:ext>
              </a:extLst>
            </p:cNvPr>
            <p:cNvSpPr/>
            <p:nvPr/>
          </p:nvSpPr>
          <p:spPr>
            <a:xfrm>
              <a:off x="8265175" y="4927108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31E9FC1-3C7E-435D-92BE-562857FC0D24}"/>
                </a:ext>
              </a:extLst>
            </p:cNvPr>
            <p:cNvSpPr/>
            <p:nvPr/>
          </p:nvSpPr>
          <p:spPr>
            <a:xfrm>
              <a:off x="9250825" y="4500255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07C0E76-2455-4C39-B665-CDA3AD050625}"/>
                </a:ext>
              </a:extLst>
            </p:cNvPr>
            <p:cNvSpPr/>
            <p:nvPr/>
          </p:nvSpPr>
          <p:spPr>
            <a:xfrm>
              <a:off x="10193621" y="4942743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7E75400-F237-4738-931A-82322EE5BA7A}"/>
                </a:ext>
              </a:extLst>
            </p:cNvPr>
            <p:cNvSpPr/>
            <p:nvPr/>
          </p:nvSpPr>
          <p:spPr>
            <a:xfrm>
              <a:off x="10193621" y="6225957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G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93AD1B4-FDD0-42D7-83DB-F37AC44C9986}"/>
                </a:ext>
              </a:extLst>
            </p:cNvPr>
            <p:cNvCxnSpPr>
              <a:stCxn id="64" idx="7"/>
              <a:endCxn id="66" idx="2"/>
            </p:cNvCxnSpPr>
            <p:nvPr/>
          </p:nvCxnSpPr>
          <p:spPr>
            <a:xfrm flipV="1">
              <a:off x="8630960" y="4721499"/>
              <a:ext cx="619865" cy="270409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DE02D69-83A0-4CE4-BBF2-F9830B917167}"/>
                </a:ext>
              </a:extLst>
            </p:cNvPr>
            <p:cNvCxnSpPr>
              <a:cxnSpLocks/>
              <a:stCxn id="64" idx="5"/>
              <a:endCxn id="67" idx="3"/>
            </p:cNvCxnSpPr>
            <p:nvPr/>
          </p:nvCxnSpPr>
          <p:spPr>
            <a:xfrm>
              <a:off x="8630960" y="5304795"/>
              <a:ext cx="1625419" cy="1563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56316DAE-4D84-4118-9DC1-B87B5DC8AC65}"/>
                </a:ext>
              </a:extLst>
            </p:cNvPr>
            <p:cNvCxnSpPr>
              <a:stCxn id="67" idx="4"/>
              <a:endCxn id="69" idx="0"/>
            </p:cNvCxnSpPr>
            <p:nvPr/>
          </p:nvCxnSpPr>
          <p:spPr>
            <a:xfrm>
              <a:off x="10407892" y="5385231"/>
              <a:ext cx="0" cy="84072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7F1E4940-9FF5-4BEB-B690-6FCA4BC3BBEA}"/>
                </a:ext>
              </a:extLst>
            </p:cNvPr>
            <p:cNvCxnSpPr>
              <a:cxnSpLocks/>
              <a:stCxn id="66" idx="6"/>
              <a:endCxn id="67" idx="1"/>
            </p:cNvCxnSpPr>
            <p:nvPr/>
          </p:nvCxnSpPr>
          <p:spPr>
            <a:xfrm>
              <a:off x="9679368" y="4721499"/>
              <a:ext cx="577012" cy="28604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4149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A* Graph Search Gone Wrong?</a:t>
            </a:r>
          </a:p>
        </p:txBody>
      </p:sp>
      <p:sp>
        <p:nvSpPr>
          <p:cNvPr id="18" name="Oval 17"/>
          <p:cNvSpPr/>
          <p:nvPr/>
        </p:nvSpPr>
        <p:spPr>
          <a:xfrm>
            <a:off x="464021" y="2967235"/>
            <a:ext cx="762000" cy="76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216621" y="2232160"/>
            <a:ext cx="762000" cy="76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3893021" y="2994160"/>
            <a:ext cx="762000" cy="76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3893021" y="5203960"/>
            <a:ext cx="762000" cy="76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114429" y="2613160"/>
            <a:ext cx="1102192" cy="465667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114429" y="3617643"/>
            <a:ext cx="2890184" cy="26925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2978621" y="2613160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274021" y="3756160"/>
            <a:ext cx="0" cy="1447800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428411" y="235155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309601" y="3626815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311562" y="2386148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291551" y="411179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50851" y="1863745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117222" y="2284349"/>
            <a:ext cx="1338824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S (0+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2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7133842" y="2869123"/>
            <a:ext cx="2674560" cy="1067836"/>
            <a:chOff x="5657517" y="2178588"/>
            <a:chExt cx="2674561" cy="1067413"/>
          </a:xfrm>
        </p:grpSpPr>
        <p:sp>
          <p:nvSpPr>
            <p:cNvPr id="33827" name="TextBox 54"/>
            <p:cNvSpPr txBox="1">
              <a:spLocks noChangeArrowheads="1"/>
            </p:cNvSpPr>
            <p:nvPr/>
          </p:nvSpPr>
          <p:spPr bwMode="auto">
            <a:xfrm>
              <a:off x="5657517" y="2661454"/>
              <a:ext cx="1386918" cy="584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 (1+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4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2" name="Straight Arrow Connector 61"/>
            <p:cNvCxnSpPr>
              <a:cxnSpLocks/>
              <a:stCxn id="54" idx="2"/>
              <a:endCxn id="33821" idx="0"/>
            </p:cNvCxnSpPr>
            <p:nvPr/>
          </p:nvCxnSpPr>
          <p:spPr>
            <a:xfrm>
              <a:off x="7310310" y="2178588"/>
              <a:ext cx="1021768" cy="52795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4" idx="2"/>
              <a:endCxn id="33827" idx="0"/>
            </p:cNvCxnSpPr>
            <p:nvPr/>
          </p:nvCxnSpPr>
          <p:spPr>
            <a:xfrm flipH="1">
              <a:off x="6350976" y="2178588"/>
              <a:ext cx="959333" cy="48286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21" name="TextBox 56"/>
          <p:cNvSpPr txBox="1">
            <a:spLocks noChangeArrowheads="1"/>
          </p:cNvSpPr>
          <p:nvPr/>
        </p:nvSpPr>
        <p:spPr bwMode="auto">
          <a:xfrm>
            <a:off x="9031415" y="3397286"/>
            <a:ext cx="1553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libri"/>
                <a:cs typeface="Calibri"/>
              </a:rPr>
              <a:t>C (3+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9103722" y="3982061"/>
            <a:ext cx="1409360" cy="957789"/>
            <a:chOff x="7542000" y="2940656"/>
            <a:chExt cx="1408875" cy="957793"/>
          </a:xfrm>
        </p:grpSpPr>
        <p:sp>
          <p:nvSpPr>
            <p:cNvPr id="33819" name="TextBox 57"/>
            <p:cNvSpPr txBox="1">
              <a:spLocks noChangeArrowheads="1"/>
            </p:cNvSpPr>
            <p:nvPr/>
          </p:nvSpPr>
          <p:spPr bwMode="auto">
            <a:xfrm>
              <a:off x="7542000" y="3313672"/>
              <a:ext cx="1408875" cy="584777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G (6+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0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4" name="Straight Arrow Connector 73"/>
            <p:cNvCxnSpPr>
              <a:cxnSpLocks/>
              <a:stCxn id="33821" idx="2"/>
              <a:endCxn id="33819" idx="0"/>
            </p:cNvCxnSpPr>
            <p:nvPr/>
          </p:nvCxnSpPr>
          <p:spPr>
            <a:xfrm>
              <a:off x="8246438" y="2940656"/>
              <a:ext cx="0" cy="37301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1226022" y="1076388"/>
            <a:ext cx="275940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State space graph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330599" y="5061742"/>
            <a:ext cx="634288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Simple check against explored set blocks C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5327519" y="5666405"/>
            <a:ext cx="4249685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S-A-C never gets considered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98B9FF0-676F-3977-D57F-72067F0D9B6B}"/>
              </a:ext>
            </a:extLst>
          </p:cNvPr>
          <p:cNvGrpSpPr/>
          <p:nvPr/>
        </p:nvGrpSpPr>
        <p:grpSpPr>
          <a:xfrm>
            <a:off x="8688859" y="138460"/>
            <a:ext cx="2145985" cy="1900630"/>
            <a:chOff x="7384889" y="1447800"/>
            <a:chExt cx="2927351" cy="2624138"/>
          </a:xfrm>
        </p:grpSpPr>
        <p:sp>
          <p:nvSpPr>
            <p:cNvPr id="6" name="Freeform 34">
              <a:extLst>
                <a:ext uri="{FF2B5EF4-FFF2-40B4-BE49-F238E27FC236}">
                  <a16:creationId xmlns:a16="http://schemas.microsoft.com/office/drawing/2014/main" id="{23354827-334D-9AA2-9832-8E451B2E7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0864" y="1538287"/>
              <a:ext cx="1931987" cy="2371725"/>
            </a:xfrm>
            <a:custGeom>
              <a:avLst/>
              <a:gdLst>
                <a:gd name="T0" fmla="*/ 2147483647 w 1217"/>
                <a:gd name="T1" fmla="*/ 0 h 1494"/>
                <a:gd name="T2" fmla="*/ 0 w 1217"/>
                <a:gd name="T3" fmla="*/ 2147483647 h 1494"/>
                <a:gd name="T4" fmla="*/ 2147483647 w 1217"/>
                <a:gd name="T5" fmla="*/ 2147483647 h 1494"/>
                <a:gd name="T6" fmla="*/ 2147483647 w 1217"/>
                <a:gd name="T7" fmla="*/ 2147483647 h 1494"/>
                <a:gd name="T8" fmla="*/ 2147483647 w 1217"/>
                <a:gd name="T9" fmla="*/ 2147483647 h 1494"/>
                <a:gd name="T10" fmla="*/ 2147483647 w 1217"/>
                <a:gd name="T11" fmla="*/ 2147483647 h 1494"/>
                <a:gd name="T12" fmla="*/ 2147483647 w 1217"/>
                <a:gd name="T13" fmla="*/ 0 h 14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17"/>
                <a:gd name="T22" fmla="*/ 0 h 1494"/>
                <a:gd name="T23" fmla="*/ 1217 w 1217"/>
                <a:gd name="T24" fmla="*/ 1494 h 14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17" h="1494">
                  <a:moveTo>
                    <a:pt x="386" y="0"/>
                  </a:moveTo>
                  <a:cubicBezTo>
                    <a:pt x="322" y="114"/>
                    <a:pt x="196" y="352"/>
                    <a:pt x="0" y="682"/>
                  </a:cubicBezTo>
                  <a:cubicBezTo>
                    <a:pt x="56" y="829"/>
                    <a:pt x="128" y="798"/>
                    <a:pt x="196" y="857"/>
                  </a:cubicBezTo>
                  <a:cubicBezTo>
                    <a:pt x="264" y="916"/>
                    <a:pt x="308" y="996"/>
                    <a:pt x="407" y="1034"/>
                  </a:cubicBezTo>
                  <a:cubicBezTo>
                    <a:pt x="506" y="1072"/>
                    <a:pt x="667" y="1035"/>
                    <a:pt x="791" y="1082"/>
                  </a:cubicBezTo>
                  <a:cubicBezTo>
                    <a:pt x="915" y="1129"/>
                    <a:pt x="1217" y="1494"/>
                    <a:pt x="1152" y="1314"/>
                  </a:cubicBezTo>
                  <a:cubicBezTo>
                    <a:pt x="1087" y="1134"/>
                    <a:pt x="557" y="274"/>
                    <a:pt x="400" y="0"/>
                  </a:cubicBezTo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91438" tIns="45719" rIns="91438" bIns="45719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29595388-A17C-7390-6DDA-5A99DCA6D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4889" y="1517651"/>
              <a:ext cx="2927351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8" tIns="45719" rIns="91438" bIns="45719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D1BB7AE4-2204-926A-216B-82F3725F9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7250" y="1873250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A74B597E-1161-29E3-24EA-56F29D4F7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3501" y="1863725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2" name="Text Box 15">
              <a:extLst>
                <a:ext uri="{FF2B5EF4-FFF2-40B4-BE49-F238E27FC236}">
                  <a16:creationId xmlns:a16="http://schemas.microsoft.com/office/drawing/2014/main" id="{EB0374E8-6FD4-1B03-0BB7-624EEECE11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37425" y="1724024"/>
              <a:ext cx="274639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…</a:t>
              </a:r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3F0AECFA-DC85-BF1F-7DD2-9221D34E8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9976" y="3560762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1E19BC87-30A6-7A72-C3C2-36A8F6E30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3976" y="3255962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5" name="Oval 21">
              <a:extLst>
                <a:ext uri="{FF2B5EF4-FFF2-40B4-BE49-F238E27FC236}">
                  <a16:creationId xmlns:a16="http://schemas.microsoft.com/office/drawing/2014/main" id="{86F83106-8C9D-25D3-2F28-5BF1CBE73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9026" y="1447800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A574EF6-4368-378B-9AE7-2FDC03DD1CD9}"/>
                </a:ext>
              </a:extLst>
            </p:cNvPr>
            <p:cNvGrpSpPr/>
            <p:nvPr/>
          </p:nvGrpSpPr>
          <p:grpSpPr>
            <a:xfrm>
              <a:off x="7518265" y="2073629"/>
              <a:ext cx="746099" cy="675921"/>
              <a:chOff x="7518265" y="2073629"/>
              <a:chExt cx="746099" cy="675921"/>
            </a:xfrm>
          </p:grpSpPr>
          <p:sp>
            <p:nvSpPr>
              <p:cNvPr id="23" name="Oval 27">
                <a:extLst>
                  <a:ext uri="{FF2B5EF4-FFF2-40B4-BE49-F238E27FC236}">
                    <a16:creationId xmlns:a16="http://schemas.microsoft.com/office/drawing/2014/main" id="{F77F66D4-61FA-3FC3-9B5C-A31E42AF5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4976" y="2570162"/>
                <a:ext cx="179388" cy="1793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38" tIns="45719" rIns="91438" bIns="45719" anchor="ctr"/>
              <a:lstStyle/>
              <a:p>
                <a:endParaRPr lang="en-US" sz="2400">
                  <a:solidFill>
                    <a:srgbClr val="7030A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874BD3B-263C-98BE-15A3-6E2CA953A27B}"/>
                  </a:ext>
                </a:extLst>
              </p:cNvPr>
              <p:cNvSpPr txBox="1"/>
              <p:nvPr/>
            </p:nvSpPr>
            <p:spPr bwMode="auto">
              <a:xfrm>
                <a:off x="7518265" y="2073629"/>
                <a:ext cx="396259" cy="584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38" tIns="45719" rIns="91438" bIns="45719" rtlCol="0">
                <a:spAutoFit/>
              </a:bodyPr>
              <a:lstStyle/>
              <a:p>
                <a:r>
                  <a:rPr lang="en-US" sz="3200" i="1" dirty="0">
                    <a:solidFill>
                      <a:srgbClr val="C00000"/>
                    </a:solidFill>
                    <a:latin typeface="Calibri"/>
                    <a:cs typeface="Calibri"/>
                  </a:rPr>
                  <a:t>n</a:t>
                </a:r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3C0A5C1-35E9-133C-B6A0-E5CE204F4633}"/>
                  </a:ext>
                </a:extLst>
              </p14:cNvPr>
              <p14:cNvContentPartPr/>
              <p14:nvPr/>
            </p14:nvContentPartPr>
            <p14:xfrm>
              <a:off x="7188215" y="566279"/>
              <a:ext cx="4870440" cy="1109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3C0A5C1-35E9-133C-B6A0-E5CE204F463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78855" y="556919"/>
                <a:ext cx="4889160" cy="11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D4882C5-1F3B-DC81-DF94-3AFB8384B40C}"/>
                  </a:ext>
                </a:extLst>
              </p14:cNvPr>
              <p14:cNvContentPartPr/>
              <p14:nvPr/>
            </p14:nvContentPartPr>
            <p14:xfrm>
              <a:off x="324360" y="1624680"/>
              <a:ext cx="10965960" cy="3382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D4882C5-1F3B-DC81-DF94-3AFB8384B4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5000" y="1615320"/>
                <a:ext cx="10984680" cy="340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8448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Admissibility of Heuristics</a:t>
            </a:r>
          </a:p>
        </p:txBody>
      </p:sp>
      <p:sp>
        <p:nvSpPr>
          <p:cNvPr id="8195" name="Content Placeholder 14"/>
          <p:cNvSpPr>
            <a:spLocks noGrp="1"/>
          </p:cNvSpPr>
          <p:nvPr>
            <p:ph idx="1"/>
          </p:nvPr>
        </p:nvSpPr>
        <p:spPr>
          <a:xfrm>
            <a:off x="4167269" y="928469"/>
            <a:ext cx="7944782" cy="30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Main idea: Estimated heuristic values ≤ actual costs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Calibri"/>
                <a:cs typeface="Calibri"/>
              </a:rPr>
              <a:t>Admissibility: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heuristic value ≤ actual cost to goal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h(A) </a:t>
            </a:r>
            <a:r>
              <a:rPr lang="en-US" sz="2800" dirty="0">
                <a:latin typeface="Calibri"/>
                <a:cs typeface="Calibri"/>
              </a:rPr>
              <a:t>≤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actual cost from A to G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cxnSp>
        <p:nvCxnSpPr>
          <p:cNvPr id="4" name="Straight Arrow Connector 3"/>
          <p:cNvCxnSpPr>
            <a:cxnSpLocks/>
            <a:stCxn id="7" idx="6"/>
            <a:endCxn id="8" idx="1"/>
          </p:cNvCxnSpPr>
          <p:nvPr/>
        </p:nvCxnSpPr>
        <p:spPr>
          <a:xfrm>
            <a:off x="1254792" y="2281239"/>
            <a:ext cx="1124511" cy="438711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8" idx="4"/>
            <a:endCxn id="9" idx="0"/>
          </p:cNvCxnSpPr>
          <p:nvPr/>
        </p:nvCxnSpPr>
        <p:spPr>
          <a:xfrm>
            <a:off x="2702592" y="3500439"/>
            <a:ext cx="0" cy="1528761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2854992" y="3886200"/>
            <a:ext cx="393052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40392" y="1824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245392" y="2586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245392" y="5029200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G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780272" y="3504044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h=4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1553566" y="1760253"/>
            <a:ext cx="393052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alibri"/>
                <a:cs typeface="Calibri"/>
              </a:rPr>
              <a:t>1</a:t>
            </a:r>
          </a:p>
        </p:txBody>
      </p:sp>
      <p:cxnSp>
        <p:nvCxnSpPr>
          <p:cNvPr id="17" name="Straight Arrow Connector 16"/>
          <p:cNvCxnSpPr>
            <a:stCxn id="7" idx="5"/>
            <a:endCxn id="9" idx="1"/>
          </p:cNvCxnSpPr>
          <p:nvPr/>
        </p:nvCxnSpPr>
        <p:spPr>
          <a:xfrm>
            <a:off x="1120881" y="2604528"/>
            <a:ext cx="1258422" cy="2558583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973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8" grpId="0" animBg="1"/>
      <p:bldP spid="348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4DD9D8-326B-4CF6-A3DE-D226A68EFD92}"/>
              </a:ext>
            </a:extLst>
          </p:cNvPr>
          <p:cNvSpPr txBox="1"/>
          <p:nvPr/>
        </p:nvSpPr>
        <p:spPr>
          <a:xfrm>
            <a:off x="225739" y="-1696"/>
            <a:ext cx="11351907" cy="5585501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TREE_SEARCH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br>
              <a:rPr lang="en-US" sz="2300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  <a:endParaRPr lang="en-US" sz="23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</p:txBody>
      </p:sp>
    </p:spTree>
    <p:extLst>
      <p:ext uri="{BB962C8B-B14F-4D97-AF65-F5344CB8AC3E}">
        <p14:creationId xmlns:p14="http://schemas.microsoft.com/office/powerpoint/2010/main" val="28298987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>
                <a:latin typeface="Calibri"/>
                <a:cs typeface="Calibri"/>
              </a:rPr>
              <a:t>Consistency of Heuristics</a:t>
            </a:r>
          </a:p>
        </p:txBody>
      </p:sp>
      <p:sp>
        <p:nvSpPr>
          <p:cNvPr id="8195" name="Content Placeholder 14"/>
          <p:cNvSpPr>
            <a:spLocks noGrp="1"/>
          </p:cNvSpPr>
          <p:nvPr>
            <p:ph idx="1"/>
          </p:nvPr>
        </p:nvSpPr>
        <p:spPr>
          <a:xfrm>
            <a:off x="4152275" y="928470"/>
            <a:ext cx="7982263" cy="57614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Main idea: Estimated heuristic costs ≤ actual costs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Calibri"/>
                <a:cs typeface="Calibri"/>
              </a:rPr>
              <a:t>Admissibility: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heuristic cost ≤ actual cost to goal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h(A) </a:t>
            </a:r>
            <a:r>
              <a:rPr lang="en-US" sz="2800" dirty="0">
                <a:latin typeface="Calibri"/>
                <a:cs typeface="Calibri"/>
              </a:rPr>
              <a:t>≤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actual cost from A to G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Calibri"/>
                <a:cs typeface="Calibri"/>
              </a:rPr>
              <a:t>Consistency: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“heuristic step cost” ≤ actual cost for each step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h(A) </a:t>
            </a:r>
            <a:r>
              <a:rPr lang="en-US" sz="2800" dirty="0">
                <a:latin typeface="Calibri"/>
                <a:cs typeface="Calibri"/>
              </a:rPr>
              <a:t>–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 h(C) </a:t>
            </a:r>
            <a:r>
              <a:rPr lang="en-US" sz="2800" dirty="0">
                <a:latin typeface="Calibri"/>
                <a:cs typeface="Calibri"/>
              </a:rPr>
              <a:t>≤ </a:t>
            </a: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cost(A to C)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		</a:t>
            </a:r>
            <a:r>
              <a:rPr lang="en-US" sz="2800" dirty="0">
                <a:latin typeface="Calibri"/>
                <a:cs typeface="Calibri"/>
              </a:rPr>
              <a:t>triangle inequality</a:t>
            </a:r>
            <a:endParaRPr lang="en-US" sz="2800" dirty="0">
              <a:cs typeface="Calibri"/>
            </a:endParaRP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solidFill>
                  <a:srgbClr val="C00000"/>
                </a:solidFill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cs typeface="Calibri"/>
              </a:rPr>
              <a:t>h(A) </a:t>
            </a:r>
            <a:r>
              <a:rPr lang="en-US" sz="2800" dirty="0">
                <a:cs typeface="Calibri"/>
              </a:rPr>
              <a:t>≤ </a:t>
            </a:r>
            <a:r>
              <a:rPr lang="en-US" sz="2800" dirty="0">
                <a:solidFill>
                  <a:schemeClr val="accent1"/>
                </a:solidFill>
                <a:cs typeface="Calibri"/>
              </a:rPr>
              <a:t>cost(A to C) </a:t>
            </a:r>
            <a:r>
              <a:rPr lang="en-US" sz="2800" dirty="0">
                <a:cs typeface="Calibri"/>
              </a:rPr>
              <a:t>+</a:t>
            </a:r>
            <a:r>
              <a:rPr lang="en-US" sz="2800" dirty="0">
                <a:solidFill>
                  <a:srgbClr val="008000"/>
                </a:solidFill>
                <a:cs typeface="Calibri"/>
              </a:rPr>
              <a:t> </a:t>
            </a:r>
            <a:r>
              <a:rPr lang="en-US" sz="2800" dirty="0">
                <a:solidFill>
                  <a:srgbClr val="00B050"/>
                </a:solidFill>
                <a:cs typeface="Calibri"/>
              </a:rPr>
              <a:t>h(C)</a:t>
            </a:r>
          </a:p>
          <a:p>
            <a:pPr>
              <a:lnSpc>
                <a:spcPct val="100000"/>
              </a:lnSpc>
              <a:buClr>
                <a:srgbClr val="333399"/>
              </a:buClr>
            </a:pPr>
            <a:r>
              <a:rPr lang="en-US" dirty="0">
                <a:latin typeface="Calibri"/>
                <a:cs typeface="Calibri"/>
              </a:rPr>
              <a:t>Consequences of consistency: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2800" dirty="0">
                <a:latin typeface="Calibri"/>
                <a:cs typeface="Calibri"/>
              </a:rPr>
              <a:t>The f value along a path never decreases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2800" dirty="0">
                <a:latin typeface="Calibri"/>
                <a:cs typeface="Calibri"/>
              </a:rPr>
              <a:t>A* graph search is optimal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cxnSp>
        <p:nvCxnSpPr>
          <p:cNvPr id="4" name="Straight Arrow Connector 3"/>
          <p:cNvCxnSpPr>
            <a:endCxn id="8" idx="1"/>
          </p:cNvCxnSpPr>
          <p:nvPr/>
        </p:nvCxnSpPr>
        <p:spPr>
          <a:xfrm>
            <a:off x="1254793" y="2281240"/>
            <a:ext cx="1124510" cy="438710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0392" y="1824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245392" y="2586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245392" y="5029200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G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637084" y="3488645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h=4</a:t>
            </a:r>
          </a:p>
        </p:txBody>
      </p:sp>
      <p:sp>
        <p:nvSpPr>
          <p:cNvPr id="34827" name="TextBox 10"/>
          <p:cNvSpPr txBox="1">
            <a:spLocks noChangeArrowheads="1"/>
          </p:cNvSpPr>
          <p:nvPr/>
        </p:nvSpPr>
        <p:spPr bwMode="auto">
          <a:xfrm>
            <a:off x="2829597" y="3763002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h=1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1551700" y="1771574"/>
            <a:ext cx="393052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alibri"/>
                <a:cs typeface="Calibri"/>
              </a:rPr>
              <a:t>1</a:t>
            </a:r>
          </a:p>
        </p:txBody>
      </p:sp>
      <p:cxnSp>
        <p:nvCxnSpPr>
          <p:cNvPr id="17" name="Straight Arrow Connector 16"/>
          <p:cNvCxnSpPr>
            <a:stCxn id="7" idx="5"/>
            <a:endCxn id="9" idx="1"/>
          </p:cNvCxnSpPr>
          <p:nvPr/>
        </p:nvCxnSpPr>
        <p:spPr>
          <a:xfrm>
            <a:off x="1120881" y="2604528"/>
            <a:ext cx="1258422" cy="2558583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630957" y="3893166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h=2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37084" y="3748630"/>
            <a:ext cx="838200" cy="638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5281405-EA50-4854-8E1B-ED1A0E49E919}"/>
              </a:ext>
            </a:extLst>
          </p:cNvPr>
          <p:cNvCxnSpPr>
            <a:cxnSpLocks/>
            <a:stCxn id="8" idx="4"/>
            <a:endCxn id="9" idx="0"/>
          </p:cNvCxnSpPr>
          <p:nvPr/>
        </p:nvCxnSpPr>
        <p:spPr>
          <a:xfrm>
            <a:off x="2702592" y="3500439"/>
            <a:ext cx="0" cy="1528761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C155B48-984C-9CFA-1119-D4D2C12A1148}"/>
                  </a:ext>
                </a:extLst>
              </p14:cNvPr>
              <p14:cNvContentPartPr/>
              <p14:nvPr/>
            </p14:nvContentPartPr>
            <p14:xfrm>
              <a:off x="427680" y="975240"/>
              <a:ext cx="6074280" cy="5353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C155B48-984C-9CFA-1119-D4D2C12A11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8320" y="965880"/>
                <a:ext cx="6093000" cy="537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6418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1"/>
          <p:cNvSpPr>
            <a:spLocks/>
          </p:cNvSpPr>
          <p:nvPr/>
        </p:nvSpPr>
        <p:spPr bwMode="auto">
          <a:xfrm>
            <a:off x="8518525" y="2362200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Optimality of A* Graph Search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>
          <a:xfrm>
            <a:off x="606452" y="1184276"/>
            <a:ext cx="7224685" cy="44196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libri"/>
                <a:cs typeface="Calibri"/>
              </a:rPr>
              <a:t>Sketch: consider what A* does with a consistent heuristic:</a:t>
            </a:r>
          </a:p>
          <a:p>
            <a:pPr lvl="1"/>
            <a:endParaRPr lang="en-US" sz="1600" dirty="0">
              <a:latin typeface="Calibri"/>
              <a:cs typeface="Calibri"/>
            </a:endParaRPr>
          </a:p>
          <a:p>
            <a:pPr lvl="1" eaLnBrk="1" hangingPunct="1"/>
            <a:r>
              <a:rPr lang="en-US" sz="3200" dirty="0">
                <a:latin typeface="Calibri"/>
                <a:cs typeface="Calibri"/>
              </a:rPr>
              <a:t>Fact 1: In tree search, A* expands nodes in increasing total 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3200" dirty="0">
                <a:latin typeface="Calibri"/>
                <a:cs typeface="Calibri"/>
              </a:rPr>
              <a:t> value (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f-contours</a:t>
            </a:r>
            <a:r>
              <a:rPr lang="en-US" sz="3200" dirty="0">
                <a:latin typeface="Calibri"/>
                <a:cs typeface="Calibri"/>
              </a:rPr>
              <a:t>)</a:t>
            </a:r>
            <a:br>
              <a:rPr lang="en-US" sz="3200" dirty="0">
                <a:latin typeface="Calibri"/>
                <a:cs typeface="Calibri"/>
              </a:rPr>
            </a:br>
            <a:endParaRPr lang="en-US" sz="1800" dirty="0">
              <a:latin typeface="Calibri"/>
              <a:cs typeface="Calibri"/>
            </a:endParaRPr>
          </a:p>
          <a:p>
            <a:pPr lvl="1" eaLnBrk="1" hangingPunct="1"/>
            <a:r>
              <a:rPr lang="en-US" sz="3200" dirty="0">
                <a:latin typeface="Calibri"/>
                <a:cs typeface="Calibri"/>
              </a:rPr>
              <a:t>Fact 2: For every state 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lang="en-US" sz="3200" dirty="0">
                <a:latin typeface="Calibri"/>
                <a:cs typeface="Calibri"/>
              </a:rPr>
              <a:t>, nodes that reach 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lang="en-US" sz="3200" dirty="0">
                <a:latin typeface="Calibri"/>
                <a:cs typeface="Calibri"/>
              </a:rPr>
              <a:t> optimally are explored before nodes that reach 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suboptimally</a:t>
            </a:r>
            <a:endParaRPr lang="en-US" sz="3200" dirty="0">
              <a:latin typeface="Calibri"/>
              <a:cs typeface="Calibri"/>
            </a:endParaRPr>
          </a:p>
          <a:p>
            <a:pPr lvl="1"/>
            <a:endParaRPr lang="en-US" sz="1800" dirty="0">
              <a:latin typeface="Calibri"/>
              <a:cs typeface="Calibri"/>
            </a:endParaRPr>
          </a:p>
          <a:p>
            <a:pPr lvl="1" eaLnBrk="1" hangingPunct="1"/>
            <a:r>
              <a:rPr lang="en-US" sz="3200" dirty="0">
                <a:latin typeface="Calibri"/>
                <a:cs typeface="Calibri"/>
              </a:rPr>
              <a:t>Result: A* graph search is optimal</a:t>
            </a:r>
          </a:p>
        </p:txBody>
      </p:sp>
      <p:sp>
        <p:nvSpPr>
          <p:cNvPr id="41989" name="Freeform 9"/>
          <p:cNvSpPr>
            <a:spLocks/>
          </p:cNvSpPr>
          <p:nvPr/>
        </p:nvSpPr>
        <p:spPr bwMode="auto">
          <a:xfrm>
            <a:off x="8001000" y="2533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0" name="Oval 10"/>
          <p:cNvSpPr>
            <a:spLocks noChangeArrowheads="1"/>
          </p:cNvSpPr>
          <p:nvPr/>
        </p:nvSpPr>
        <p:spPr bwMode="auto">
          <a:xfrm>
            <a:off x="9123363" y="2889250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1" name="Oval 11"/>
          <p:cNvSpPr>
            <a:spLocks noChangeArrowheads="1"/>
          </p:cNvSpPr>
          <p:nvPr/>
        </p:nvSpPr>
        <p:spPr bwMode="auto">
          <a:xfrm>
            <a:off x="9599613" y="2879726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41992" name="Text Box 12"/>
          <p:cNvSpPr txBox="1">
            <a:spLocks noChangeArrowheads="1"/>
          </p:cNvSpPr>
          <p:nvPr/>
        </p:nvSpPr>
        <p:spPr bwMode="auto">
          <a:xfrm>
            <a:off x="9253538" y="2740026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41993" name="Oval 16"/>
          <p:cNvSpPr>
            <a:spLocks noChangeArrowheads="1"/>
          </p:cNvSpPr>
          <p:nvPr/>
        </p:nvSpPr>
        <p:spPr bwMode="auto">
          <a:xfrm>
            <a:off x="9847263" y="3929063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41994" name="Oval 17"/>
          <p:cNvSpPr>
            <a:spLocks noChangeArrowheads="1"/>
          </p:cNvSpPr>
          <p:nvPr/>
        </p:nvSpPr>
        <p:spPr bwMode="auto">
          <a:xfrm>
            <a:off x="9367838" y="4484688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5" name="Freeform 19"/>
          <p:cNvSpPr>
            <a:spLocks/>
          </p:cNvSpPr>
          <p:nvPr/>
        </p:nvSpPr>
        <p:spPr bwMode="auto">
          <a:xfrm>
            <a:off x="9321800" y="3275014"/>
            <a:ext cx="179388" cy="1196975"/>
          </a:xfrm>
          <a:custGeom>
            <a:avLst/>
            <a:gdLst>
              <a:gd name="T0" fmla="*/ 2147483647 w 113"/>
              <a:gd name="T1" fmla="*/ 0 h 754"/>
              <a:gd name="T2" fmla="*/ 2147483647 w 113"/>
              <a:gd name="T3" fmla="*/ 2147483647 h 754"/>
              <a:gd name="T4" fmla="*/ 2147483647 w 113"/>
              <a:gd name="T5" fmla="*/ 2147483647 h 754"/>
              <a:gd name="T6" fmla="*/ 2147483647 w 113"/>
              <a:gd name="T7" fmla="*/ 2147483647 h 754"/>
              <a:gd name="T8" fmla="*/ 2147483647 w 113"/>
              <a:gd name="T9" fmla="*/ 2147483647 h 754"/>
              <a:gd name="T10" fmla="*/ 0 w 113"/>
              <a:gd name="T11" fmla="*/ 2147483647 h 754"/>
              <a:gd name="T12" fmla="*/ 2147483647 w 113"/>
              <a:gd name="T13" fmla="*/ 2147483647 h 754"/>
              <a:gd name="T14" fmla="*/ 2147483647 w 113"/>
              <a:gd name="T15" fmla="*/ 2147483647 h 754"/>
              <a:gd name="T16" fmla="*/ 2147483647 w 113"/>
              <a:gd name="T17" fmla="*/ 2147483647 h 754"/>
              <a:gd name="T18" fmla="*/ 2147483647 w 113"/>
              <a:gd name="T19" fmla="*/ 2147483647 h 7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3"/>
              <a:gd name="T31" fmla="*/ 0 h 754"/>
              <a:gd name="T32" fmla="*/ 113 w 113"/>
              <a:gd name="T33" fmla="*/ 754 h 7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3" h="754">
                <a:moveTo>
                  <a:pt x="80" y="0"/>
                </a:moveTo>
                <a:cubicBezTo>
                  <a:pt x="85" y="21"/>
                  <a:pt x="90" y="40"/>
                  <a:pt x="97" y="60"/>
                </a:cubicBezTo>
                <a:cubicBezTo>
                  <a:pt x="113" y="160"/>
                  <a:pt x="99" y="191"/>
                  <a:pt x="54" y="264"/>
                </a:cubicBezTo>
                <a:cubicBezTo>
                  <a:pt x="47" y="289"/>
                  <a:pt x="35" y="313"/>
                  <a:pt x="21" y="334"/>
                </a:cubicBezTo>
                <a:cubicBezTo>
                  <a:pt x="12" y="374"/>
                  <a:pt x="21" y="340"/>
                  <a:pt x="10" y="372"/>
                </a:cubicBezTo>
                <a:cubicBezTo>
                  <a:pt x="6" y="383"/>
                  <a:pt x="0" y="404"/>
                  <a:pt x="0" y="404"/>
                </a:cubicBezTo>
                <a:cubicBezTo>
                  <a:pt x="4" y="446"/>
                  <a:pt x="13" y="491"/>
                  <a:pt x="43" y="523"/>
                </a:cubicBezTo>
                <a:cubicBezTo>
                  <a:pt x="45" y="530"/>
                  <a:pt x="45" y="537"/>
                  <a:pt x="48" y="544"/>
                </a:cubicBezTo>
                <a:cubicBezTo>
                  <a:pt x="51" y="550"/>
                  <a:pt x="57" y="554"/>
                  <a:pt x="59" y="560"/>
                </a:cubicBezTo>
                <a:cubicBezTo>
                  <a:pt x="78" y="626"/>
                  <a:pt x="70" y="684"/>
                  <a:pt x="70" y="7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6" name="Freeform 20"/>
          <p:cNvSpPr>
            <a:spLocks/>
          </p:cNvSpPr>
          <p:nvPr/>
        </p:nvSpPr>
        <p:spPr bwMode="auto">
          <a:xfrm>
            <a:off x="9739311" y="3471862"/>
            <a:ext cx="222251" cy="436563"/>
          </a:xfrm>
          <a:custGeom>
            <a:avLst/>
            <a:gdLst>
              <a:gd name="T0" fmla="*/ 0 w 140"/>
              <a:gd name="T1" fmla="*/ 0 h 275"/>
              <a:gd name="T2" fmla="*/ 2147483647 w 140"/>
              <a:gd name="T3" fmla="*/ 2147483647 h 275"/>
              <a:gd name="T4" fmla="*/ 2147483647 w 140"/>
              <a:gd name="T5" fmla="*/ 2147483647 h 275"/>
              <a:gd name="T6" fmla="*/ 2147483647 w 140"/>
              <a:gd name="T7" fmla="*/ 2147483647 h 275"/>
              <a:gd name="T8" fmla="*/ 2147483647 w 140"/>
              <a:gd name="T9" fmla="*/ 2147483647 h 275"/>
              <a:gd name="T10" fmla="*/ 2147483647 w 140"/>
              <a:gd name="T11" fmla="*/ 2147483647 h 2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"/>
              <a:gd name="T19" fmla="*/ 0 h 275"/>
              <a:gd name="T20" fmla="*/ 140 w 140"/>
              <a:gd name="T21" fmla="*/ 275 h 2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" h="275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41997" name="Oval 22"/>
          <p:cNvSpPr>
            <a:spLocks noChangeArrowheads="1"/>
          </p:cNvSpPr>
          <p:nvPr/>
        </p:nvSpPr>
        <p:spPr bwMode="auto">
          <a:xfrm>
            <a:off x="9355138" y="2463801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8" name="Freeform 23"/>
          <p:cNvSpPr>
            <a:spLocks/>
          </p:cNvSpPr>
          <p:nvPr/>
        </p:nvSpPr>
        <p:spPr bwMode="auto">
          <a:xfrm>
            <a:off x="8783637" y="3368676"/>
            <a:ext cx="1181100" cy="557212"/>
          </a:xfrm>
          <a:custGeom>
            <a:avLst/>
            <a:gdLst>
              <a:gd name="T0" fmla="*/ 2147483647 w 744"/>
              <a:gd name="T1" fmla="*/ 0 h 351"/>
              <a:gd name="T2" fmla="*/ 2147483647 w 744"/>
              <a:gd name="T3" fmla="*/ 2147483647 h 351"/>
              <a:gd name="T4" fmla="*/ 2147483647 w 744"/>
              <a:gd name="T5" fmla="*/ 2147483647 h 351"/>
              <a:gd name="T6" fmla="*/ 2147483647 w 744"/>
              <a:gd name="T7" fmla="*/ 2147483647 h 351"/>
              <a:gd name="T8" fmla="*/ 0 w 744"/>
              <a:gd name="T9" fmla="*/ 2147483647 h 3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351"/>
              <a:gd name="T17" fmla="*/ 744 w 744"/>
              <a:gd name="T18" fmla="*/ 351 h 3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351">
                <a:moveTo>
                  <a:pt x="744" y="0"/>
                </a:moveTo>
                <a:cubicBezTo>
                  <a:pt x="672" y="25"/>
                  <a:pt x="600" y="51"/>
                  <a:pt x="547" y="105"/>
                </a:cubicBezTo>
                <a:cubicBezTo>
                  <a:pt x="494" y="159"/>
                  <a:pt x="485" y="295"/>
                  <a:pt x="428" y="323"/>
                </a:cubicBezTo>
                <a:cubicBezTo>
                  <a:pt x="371" y="351"/>
                  <a:pt x="274" y="293"/>
                  <a:pt x="203" y="274"/>
                </a:cubicBezTo>
                <a:cubicBezTo>
                  <a:pt x="132" y="255"/>
                  <a:pt x="66" y="233"/>
                  <a:pt x="0" y="2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9" name="Freeform 24"/>
          <p:cNvSpPr>
            <a:spLocks/>
          </p:cNvSpPr>
          <p:nvPr/>
        </p:nvSpPr>
        <p:spPr bwMode="auto">
          <a:xfrm>
            <a:off x="9039226" y="3100388"/>
            <a:ext cx="747713" cy="293688"/>
          </a:xfrm>
          <a:custGeom>
            <a:avLst/>
            <a:gdLst>
              <a:gd name="T0" fmla="*/ 2147483647 w 471"/>
              <a:gd name="T1" fmla="*/ 0 h 185"/>
              <a:gd name="T2" fmla="*/ 2147483647 w 471"/>
              <a:gd name="T3" fmla="*/ 2147483647 h 185"/>
              <a:gd name="T4" fmla="*/ 0 w 471"/>
              <a:gd name="T5" fmla="*/ 2147483647 h 185"/>
              <a:gd name="T6" fmla="*/ 0 60000 65536"/>
              <a:gd name="T7" fmla="*/ 0 60000 65536"/>
              <a:gd name="T8" fmla="*/ 0 60000 65536"/>
              <a:gd name="T9" fmla="*/ 0 w 471"/>
              <a:gd name="T10" fmla="*/ 0 h 185"/>
              <a:gd name="T11" fmla="*/ 471 w 471"/>
              <a:gd name="T12" fmla="*/ 185 h 1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1" h="185">
                <a:moveTo>
                  <a:pt x="471" y="0"/>
                </a:moveTo>
                <a:cubicBezTo>
                  <a:pt x="394" y="76"/>
                  <a:pt x="317" y="153"/>
                  <a:pt x="239" y="169"/>
                </a:cubicBezTo>
                <a:cubicBezTo>
                  <a:pt x="161" y="185"/>
                  <a:pt x="80" y="142"/>
                  <a:pt x="0" y="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2000" name="Text Box 26"/>
          <p:cNvSpPr txBox="1">
            <a:spLocks noChangeArrowheads="1"/>
          </p:cNvSpPr>
          <p:nvPr/>
        </p:nvSpPr>
        <p:spPr bwMode="auto">
          <a:xfrm>
            <a:off x="10228198" y="3386563"/>
            <a:ext cx="1108077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f </a:t>
            </a:r>
            <a:r>
              <a:rPr lang="en-US" sz="2800">
                <a:latin typeface="Calibri"/>
                <a:cs typeface="Calibri"/>
                <a:sym typeface="Symbol" pitchFamily="18" charset="2"/>
              </a:rPr>
              <a:t> 3</a:t>
            </a:r>
          </a:p>
        </p:txBody>
      </p:sp>
      <p:sp>
        <p:nvSpPr>
          <p:cNvPr id="42001" name="Text Box 27"/>
          <p:cNvSpPr txBox="1">
            <a:spLocks noChangeArrowheads="1"/>
          </p:cNvSpPr>
          <p:nvPr/>
        </p:nvSpPr>
        <p:spPr bwMode="auto">
          <a:xfrm>
            <a:off x="10101198" y="2991275"/>
            <a:ext cx="1108077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f </a:t>
            </a:r>
            <a:r>
              <a:rPr lang="en-US" sz="2800">
                <a:latin typeface="Calibri"/>
                <a:cs typeface="Calibri"/>
                <a:sym typeface="Symbol" pitchFamily="18" charset="2"/>
              </a:rPr>
              <a:t> 2</a:t>
            </a:r>
          </a:p>
        </p:txBody>
      </p:sp>
      <p:sp>
        <p:nvSpPr>
          <p:cNvPr id="42002" name="Text Box 28"/>
          <p:cNvSpPr txBox="1">
            <a:spLocks noChangeArrowheads="1"/>
          </p:cNvSpPr>
          <p:nvPr/>
        </p:nvSpPr>
        <p:spPr bwMode="auto">
          <a:xfrm>
            <a:off x="9901172" y="2613451"/>
            <a:ext cx="1108077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f </a:t>
            </a:r>
            <a:r>
              <a:rPr lang="en-US" sz="2800">
                <a:latin typeface="Calibri"/>
                <a:cs typeface="Calibri"/>
                <a:sym typeface="Symbol" pitchFamily="18" charset="2"/>
              </a:rPr>
              <a:t> 1</a:t>
            </a:r>
          </a:p>
        </p:txBody>
      </p:sp>
    </p:spTree>
    <p:extLst>
      <p:ext uri="{BB962C8B-B14F-4D97-AF65-F5344CB8AC3E}">
        <p14:creationId xmlns:p14="http://schemas.microsoft.com/office/powerpoint/2010/main" val="3464164265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Optimality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48656" y="1183458"/>
            <a:ext cx="9766984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/>
              <a:t>Tree search: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A* is optimal if heuristic is admissible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UCS is a special case (h = 0)</a:t>
            </a:r>
          </a:p>
          <a:p>
            <a:pPr eaLnBrk="1" hangingPunct="1">
              <a:lnSpc>
                <a:spcPct val="80000"/>
              </a:lnSpc>
            </a:pPr>
            <a:endParaRPr lang="en-US" sz="32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Graph search: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A* optimal if heuristic is consistent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UCS optimal (h = 0 is consistent)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Consistency implies admissibility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In general, most natural admissible heuristics tend to be consistent, especially if from relaxed problems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9853" y="2009404"/>
            <a:ext cx="4720694" cy="340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EFCB721-99E1-4A17-6B3B-0B760790B6A8}"/>
                  </a:ext>
                </a:extLst>
              </p14:cNvPr>
              <p14:cNvContentPartPr/>
              <p14:nvPr/>
            </p14:nvContentPartPr>
            <p14:xfrm>
              <a:off x="406440" y="2842200"/>
              <a:ext cx="611280" cy="1604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EFCB721-99E1-4A17-6B3B-0B760790B6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7080" y="2832840"/>
                <a:ext cx="630000" cy="1622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Heuristics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600200"/>
            <a:ext cx="5714999" cy="4585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89459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Creating Admissible Heuristics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Most of the work in solving hard search problems optimally is in coming up with admissible heuristics</a:t>
            </a:r>
          </a:p>
          <a:p>
            <a:pPr lvl="3"/>
            <a:endParaRPr lang="en-US" sz="1600" dirty="0"/>
          </a:p>
          <a:p>
            <a:pPr eaLnBrk="1" hangingPunct="1"/>
            <a:r>
              <a:rPr lang="en-US" sz="2800" dirty="0"/>
              <a:t>Often, admissible heuristics are solutions to </a:t>
            </a:r>
            <a:r>
              <a:rPr lang="en-US" sz="2800" b="1" i="1" dirty="0">
                <a:solidFill>
                  <a:srgbClr val="C00000"/>
                </a:solidFill>
              </a:rPr>
              <a:t>relaxed problems</a:t>
            </a:r>
            <a:r>
              <a:rPr lang="en-US" sz="2800" i="1" dirty="0"/>
              <a:t>, </a:t>
            </a:r>
            <a:r>
              <a:rPr lang="en-US" sz="2800" dirty="0"/>
              <a:t>where new actions are available</a:t>
            </a:r>
            <a:endParaRPr lang="en-US" sz="2800" i="1" dirty="0"/>
          </a:p>
          <a:p>
            <a:pPr lvl="2"/>
            <a:endParaRPr lang="en-US" sz="2000" i="1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553199" y="3428999"/>
            <a:ext cx="4967145" cy="2604945"/>
            <a:chOff x="5067016" y="4038600"/>
            <a:chExt cx="2663541" cy="1197700"/>
          </a:xfrm>
        </p:grpSpPr>
        <p:pic>
          <p:nvPicPr>
            <p:cNvPr id="2253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7016" y="40386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Arrow Connector 11"/>
            <p:cNvCxnSpPr>
              <a:cxnSpLocks/>
            </p:cNvCxnSpPr>
            <p:nvPr/>
          </p:nvCxnSpPr>
          <p:spPr bwMode="auto">
            <a:xfrm flipH="1" flipV="1">
              <a:off x="5224951" y="4457919"/>
              <a:ext cx="1127005" cy="7069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538" name="TextBox 17"/>
            <p:cNvSpPr txBox="1">
              <a:spLocks noChangeArrowheads="1"/>
            </p:cNvSpPr>
            <p:nvPr/>
          </p:nvSpPr>
          <p:spPr bwMode="auto">
            <a:xfrm>
              <a:off x="5256027" y="4456138"/>
              <a:ext cx="295008" cy="240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15</a:t>
              </a:r>
            </a:p>
          </p:txBody>
        </p:sp>
        <p:cxnSp>
          <p:nvCxnSpPr>
            <p:cNvPr id="14" name="Straight Arrow Connector 13"/>
            <p:cNvCxnSpPr>
              <a:cxnSpLocks/>
            </p:cNvCxnSpPr>
            <p:nvPr/>
          </p:nvCxnSpPr>
          <p:spPr bwMode="auto">
            <a:xfrm>
              <a:off x="5235273" y="4457919"/>
              <a:ext cx="0" cy="636101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522176" y="3353607"/>
            <a:ext cx="4187938" cy="2954110"/>
            <a:chOff x="2743201" y="4111625"/>
            <a:chExt cx="2170113" cy="1374775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r="22440"/>
            <a:stretch>
              <a:fillRect/>
            </a:stretch>
          </p:blipFill>
          <p:spPr bwMode="auto">
            <a:xfrm>
              <a:off x="2743201" y="4111625"/>
              <a:ext cx="2170113" cy="137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2895600" y="4492623"/>
              <a:ext cx="1295400" cy="6858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84984" y="4166820"/>
            <a:ext cx="9906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366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B5BA70F-E69A-ED5C-8038-7F43A6041FF8}"/>
                  </a:ext>
                </a:extLst>
              </p14:cNvPr>
              <p14:cNvContentPartPr/>
              <p14:nvPr/>
            </p14:nvContentPartPr>
            <p14:xfrm>
              <a:off x="5800320" y="3832560"/>
              <a:ext cx="3831840" cy="851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B5BA70F-E69A-ED5C-8038-7F43A6041F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90960" y="3823200"/>
                <a:ext cx="3850560" cy="86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295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8 Puzzle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495800"/>
            <a:ext cx="6781800" cy="1630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What are the states?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How many states?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are the actions?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How many actions from the start state?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should the step costs be?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24733" y="838200"/>
            <a:ext cx="5338267" cy="4584642"/>
            <a:chOff x="6387246" y="1371600"/>
            <a:chExt cx="6033354" cy="518160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7246" y="1371600"/>
              <a:ext cx="5789731" cy="4838698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0515600" y="4724400"/>
              <a:ext cx="19050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618" y="1220185"/>
            <a:ext cx="2969363" cy="254342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22088" y="363524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Start State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27888" y="363524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Goal State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8745" y="1219462"/>
            <a:ext cx="3044108" cy="25448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822688" y="363524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Actions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77DE205-3EF9-BCC2-8E0F-8EDC60796464}"/>
                  </a:ext>
                </a:extLst>
              </p14:cNvPr>
              <p14:cNvContentPartPr/>
              <p14:nvPr/>
            </p14:nvContentPartPr>
            <p14:xfrm>
              <a:off x="2363400" y="766800"/>
              <a:ext cx="9601920" cy="5848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77DE205-3EF9-BCC2-8E0F-8EDC6079646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54040" y="757440"/>
                <a:ext cx="9620640" cy="586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44602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Puzzle I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6324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Heuristic: </a:t>
            </a:r>
            <a:r>
              <a:rPr lang="en-US" sz="2800" dirty="0">
                <a:solidFill>
                  <a:srgbClr val="00B050"/>
                </a:solidFill>
              </a:rPr>
              <a:t>Number of tiles misplaced</a:t>
            </a:r>
          </a:p>
          <a:p>
            <a:pPr eaLnBrk="1" hangingPunct="1"/>
            <a:r>
              <a:rPr lang="en-US" sz="2800" dirty="0"/>
              <a:t>Why is it admissible?</a:t>
            </a:r>
          </a:p>
          <a:p>
            <a:pPr eaLnBrk="1" hangingPunct="1"/>
            <a:r>
              <a:rPr lang="en-US" sz="2800" dirty="0"/>
              <a:t>h(start) =</a:t>
            </a:r>
          </a:p>
          <a:p>
            <a:pPr eaLnBrk="1" hangingPunct="1"/>
            <a:r>
              <a:rPr lang="en-US" sz="2800" dirty="0"/>
              <a:t>This is a </a:t>
            </a:r>
            <a:r>
              <a:rPr lang="en-US" sz="2800" i="1" dirty="0"/>
              <a:t>relaxed-problem</a:t>
            </a:r>
            <a:r>
              <a:rPr lang="en-US" sz="2800" dirty="0"/>
              <a:t> heuristic</a:t>
            </a:r>
          </a:p>
        </p:txBody>
      </p:sp>
      <p:sp>
        <p:nvSpPr>
          <p:cNvPr id="819206" name="Text Box 6"/>
          <p:cNvSpPr txBox="1">
            <a:spLocks noChangeArrowheads="1"/>
          </p:cNvSpPr>
          <p:nvPr/>
        </p:nvSpPr>
        <p:spPr bwMode="auto">
          <a:xfrm>
            <a:off x="1974812" y="2247672"/>
            <a:ext cx="9906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</a:t>
            </a:r>
          </a:p>
        </p:txBody>
      </p:sp>
      <p:graphicFrame>
        <p:nvGraphicFramePr>
          <p:cNvPr id="819294" name="Group 94"/>
          <p:cNvGraphicFramePr>
            <a:graphicFrameLocks noGrp="1"/>
          </p:cNvGraphicFramePr>
          <p:nvPr/>
        </p:nvGraphicFramePr>
        <p:xfrm>
          <a:off x="6117295" y="4112577"/>
          <a:ext cx="5312705" cy="2212023"/>
        </p:xfrm>
        <a:graphic>
          <a:graphicData uri="http://schemas.openxmlformats.org/drawingml/2006/table">
            <a:tbl>
              <a:tblPr/>
              <a:tblGrid>
                <a:gridCol w="104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Average nodes expanded when the optimal path has…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…4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…8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…12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6,300</a:t>
                      </a: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3.6 x 10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A*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890" y="3489471"/>
            <a:ext cx="5510086" cy="3138194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6324601" y="1219414"/>
            <a:ext cx="5333998" cy="2656605"/>
            <a:chOff x="533401" y="1219446"/>
            <a:chExt cx="6113461" cy="304481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1" y="1219446"/>
              <a:ext cx="6113461" cy="2544905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002295" y="3639596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Start State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8852" y="3664585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Goal State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133348" y="6382906"/>
            <a:ext cx="39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Statistics from Andrew Moore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882DE63-409A-7359-5EF0-8E1AD09FA0FF}"/>
                  </a:ext>
                </a:extLst>
              </p14:cNvPr>
              <p14:cNvContentPartPr/>
              <p14:nvPr/>
            </p14:nvContentPartPr>
            <p14:xfrm>
              <a:off x="6315840" y="438120"/>
              <a:ext cx="5721120" cy="5650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882DE63-409A-7359-5EF0-8E1AD09FA0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06480" y="428760"/>
                <a:ext cx="5739840" cy="566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306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6" grpId="0"/>
      <p:bldP spid="1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Puzzle II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112623"/>
            <a:ext cx="5867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What if we had an easier 8-puzzle where any tile could slide any direction at any time, ignoring other tiles?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solidFill>
                  <a:srgbClr val="00B050"/>
                </a:solidFill>
              </a:rPr>
              <a:t>Total </a:t>
            </a:r>
            <a:r>
              <a:rPr lang="en-US" sz="3200" i="1" dirty="0">
                <a:solidFill>
                  <a:srgbClr val="00B050"/>
                </a:solidFill>
              </a:rPr>
              <a:t>Manhattan </a:t>
            </a:r>
            <a:r>
              <a:rPr lang="en-US" sz="3200" dirty="0">
                <a:solidFill>
                  <a:srgbClr val="00B050"/>
                </a:solidFill>
              </a:rPr>
              <a:t>distance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Why is it admissible?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h(start) =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</p:txBody>
      </p:sp>
      <p:sp>
        <p:nvSpPr>
          <p:cNvPr id="813061" name="Text Box 5"/>
          <p:cNvSpPr txBox="1">
            <a:spLocks noChangeArrowheads="1"/>
          </p:cNvSpPr>
          <p:nvPr/>
        </p:nvSpPr>
        <p:spPr bwMode="auto">
          <a:xfrm>
            <a:off x="2110688" y="5786742"/>
            <a:ext cx="3464568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 + 1 + 2 + … = 18</a:t>
            </a:r>
          </a:p>
        </p:txBody>
      </p:sp>
      <p:graphicFrame>
        <p:nvGraphicFramePr>
          <p:cNvPr id="813133" name="Group 77"/>
          <p:cNvGraphicFramePr>
            <a:graphicFrameLocks noGrp="1"/>
          </p:cNvGraphicFramePr>
          <p:nvPr/>
        </p:nvGraphicFramePr>
        <p:xfrm>
          <a:off x="5575256" y="4267200"/>
          <a:ext cx="6107573" cy="2252471"/>
        </p:xfrm>
        <a:graphic>
          <a:graphicData uri="http://schemas.openxmlformats.org/drawingml/2006/table">
            <a:tbl>
              <a:tblPr/>
              <a:tblGrid>
                <a:gridCol w="1920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Average nodes expanded when the optimal path has…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…4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…8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…12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A*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A*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MANHATTAN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324601" y="1219414"/>
            <a:ext cx="5333998" cy="2656605"/>
            <a:chOff x="533401" y="1219446"/>
            <a:chExt cx="6113461" cy="3044818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1" y="1219446"/>
              <a:ext cx="6113461" cy="2544905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102705" y="3639596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Start State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19262" y="3664585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Goal State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D7E84DF-C52B-EED5-7C5D-020BBD358B07}"/>
                  </a:ext>
                </a:extLst>
              </p14:cNvPr>
              <p14:cNvContentPartPr/>
              <p14:nvPr/>
            </p14:nvContentPartPr>
            <p14:xfrm>
              <a:off x="5706360" y="2239200"/>
              <a:ext cx="5850360" cy="3281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D7E84DF-C52B-EED5-7C5D-020BBD358B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97000" y="2229840"/>
                <a:ext cx="5869080" cy="330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989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6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Combining heuristics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41356" y="1104900"/>
            <a:ext cx="11326825" cy="4953000"/>
          </a:xfrm>
        </p:spPr>
        <p:txBody>
          <a:bodyPr/>
          <a:lstStyle/>
          <a:p>
            <a:r>
              <a:rPr lang="en-US" sz="3200" dirty="0"/>
              <a:t>Dominance: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i="1" baseline="-25000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  <a:cs typeface="Arial" charset="0"/>
              </a:rPr>
              <a:t>≥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h</a:t>
            </a:r>
            <a:r>
              <a:rPr lang="en-US" sz="3200" i="1" baseline="-25000" dirty="0" err="1">
                <a:solidFill>
                  <a:srgbClr val="00B050"/>
                </a:solidFill>
              </a:rPr>
              <a:t>c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if   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D303CA"/>
                </a:solidFill>
                <a:sym typeface="Symbol"/>
              </a:rPr>
              <a:t>                     </a:t>
            </a:r>
            <a:r>
              <a:rPr lang="en-US" sz="3200" dirty="0">
                <a:solidFill>
                  <a:schemeClr val="tx1"/>
                </a:solidFill>
                <a:sym typeface="Symbol"/>
              </a:rPr>
              <a:t></a:t>
            </a:r>
            <a:r>
              <a:rPr lang="en-US" sz="3200" i="1" dirty="0">
                <a:solidFill>
                  <a:schemeClr val="tx1"/>
                </a:solidFill>
              </a:rPr>
              <a:t>n</a:t>
            </a:r>
            <a:r>
              <a:rPr lang="en-US" sz="3200" dirty="0">
                <a:solidFill>
                  <a:srgbClr val="C00000"/>
                </a:solidFill>
              </a:rPr>
              <a:t> 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i="1" baseline="-25000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 </a:t>
            </a:r>
            <a:r>
              <a:rPr lang="en-US" sz="3200" dirty="0">
                <a:solidFill>
                  <a:schemeClr val="tx1"/>
                </a:solidFill>
                <a:sym typeface="Symbol"/>
              </a:rPr>
              <a:t>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h</a:t>
            </a:r>
            <a:r>
              <a:rPr lang="en-US" sz="3200" i="1" baseline="-25000" dirty="0" err="1">
                <a:solidFill>
                  <a:srgbClr val="00B050"/>
                </a:solidFill>
              </a:rPr>
              <a:t>c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</a:p>
          <a:p>
            <a:pPr lvl="1"/>
            <a:r>
              <a:rPr lang="en-US" sz="2800" dirty="0"/>
              <a:t> </a:t>
            </a:r>
            <a:r>
              <a:rPr lang="en-US" sz="3200" dirty="0"/>
              <a:t>Roughly speaking, larger is better as long as both are admissible</a:t>
            </a:r>
          </a:p>
          <a:p>
            <a:pPr lvl="1"/>
            <a:r>
              <a:rPr lang="en-US" sz="3200" dirty="0"/>
              <a:t> The </a:t>
            </a:r>
            <a:r>
              <a:rPr lang="en-US" sz="3200" dirty="0">
                <a:solidFill>
                  <a:srgbClr val="00B050"/>
                </a:solidFill>
              </a:rPr>
              <a:t>zero heuristic </a:t>
            </a:r>
            <a:r>
              <a:rPr lang="en-US" sz="3200" dirty="0"/>
              <a:t>is pretty bad (what does A* do with h=0?)</a:t>
            </a:r>
          </a:p>
          <a:p>
            <a:pPr lvl="1"/>
            <a:r>
              <a:rPr lang="en-US" sz="3200" dirty="0"/>
              <a:t> The </a:t>
            </a:r>
            <a:r>
              <a:rPr lang="en-US" sz="3200" dirty="0">
                <a:solidFill>
                  <a:srgbClr val="00B050"/>
                </a:solidFill>
              </a:rPr>
              <a:t>exact heuristic </a:t>
            </a:r>
            <a:r>
              <a:rPr lang="en-US" sz="3200" dirty="0"/>
              <a:t>is pretty good, but usually too expensive!</a:t>
            </a:r>
          </a:p>
          <a:p>
            <a:pPr lvl="1"/>
            <a:endParaRPr lang="en-US" sz="2800" dirty="0"/>
          </a:p>
          <a:p>
            <a:pPr eaLnBrk="1" hangingPunct="1"/>
            <a:r>
              <a:rPr lang="en-US" sz="3200" dirty="0"/>
              <a:t>What if we have two heuristics, neither dominates the other?</a:t>
            </a:r>
          </a:p>
          <a:p>
            <a:pPr lvl="1"/>
            <a:r>
              <a:rPr lang="en-US" sz="2800" dirty="0"/>
              <a:t> </a:t>
            </a:r>
            <a:r>
              <a:rPr lang="en-US" sz="3200" dirty="0"/>
              <a:t>Form a new heuristic by taking the max of both:</a:t>
            </a:r>
          </a:p>
          <a:p>
            <a:pPr marL="457176" lvl="1" indent="0">
              <a:buNone/>
            </a:pPr>
            <a:r>
              <a:rPr lang="en-US" sz="2800" dirty="0"/>
              <a:t>                 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/>
              <a:t>= max(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i="1" baseline="-25000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/>
              <a:t>, </a:t>
            </a:r>
            <a:r>
              <a:rPr lang="en-US" sz="3200" i="1" dirty="0" err="1">
                <a:solidFill>
                  <a:srgbClr val="00B050"/>
                </a:solidFill>
              </a:rPr>
              <a:t>h</a:t>
            </a:r>
            <a:r>
              <a:rPr lang="en-US" sz="3200" i="1" baseline="-250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)</a:t>
            </a:r>
            <a:endParaRPr lang="en-US" sz="2800" dirty="0"/>
          </a:p>
          <a:p>
            <a:pPr lvl="1" eaLnBrk="1" hangingPunct="1"/>
            <a:r>
              <a:rPr lang="en-US" sz="2800" dirty="0"/>
              <a:t> </a:t>
            </a:r>
            <a:r>
              <a:rPr lang="en-US" sz="3200" dirty="0"/>
              <a:t>Max of admissible heuristics is admissible and dominates both!</a:t>
            </a:r>
          </a:p>
          <a:p>
            <a:pPr marL="230187" lvl="2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808B62-8192-4985-4CDB-A59C6DAC92F8}"/>
                  </a:ext>
                </a:extLst>
              </p14:cNvPr>
              <p14:cNvContentPartPr/>
              <p14:nvPr/>
            </p14:nvContentPartPr>
            <p14:xfrm>
              <a:off x="1448280" y="1604520"/>
              <a:ext cx="10616760" cy="2259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808B62-8192-4985-4CDB-A59C6DAC92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38920" y="1595160"/>
                <a:ext cx="10635480" cy="227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793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A*: Summary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9590" y="1553037"/>
            <a:ext cx="4865218" cy="453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7355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4DD9D8-326B-4CF6-A3DE-D226A68EFD92}"/>
              </a:ext>
            </a:extLst>
          </p:cNvPr>
          <p:cNvSpPr txBox="1"/>
          <p:nvPr/>
        </p:nvSpPr>
        <p:spPr>
          <a:xfrm>
            <a:off x="225739" y="-1696"/>
            <a:ext cx="11351907" cy="6010233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GRAPH_SEARCH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</a:t>
            </a:r>
            <a:r>
              <a:rPr lang="en-US" sz="2300" b="1" dirty="0"/>
              <a:t>initialize the </a:t>
            </a:r>
            <a:r>
              <a:rPr lang="en-US" sz="2300" b="1" dirty="0">
                <a:solidFill>
                  <a:srgbClr val="0000FF"/>
                </a:solidFill>
              </a:rPr>
              <a:t>explored set</a:t>
            </a:r>
            <a:r>
              <a:rPr lang="en-US" sz="2300" b="1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br>
              <a:rPr lang="en-US" sz="2300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</a:t>
            </a:r>
            <a:r>
              <a:rPr lang="en-US" sz="2300" b="1" dirty="0"/>
              <a:t>add the </a:t>
            </a:r>
            <a:r>
              <a:rPr lang="en-US" sz="2300" b="1" dirty="0">
                <a:solidFill>
                  <a:srgbClr val="0000FF"/>
                </a:solidFill>
              </a:rPr>
              <a:t>node </a:t>
            </a:r>
            <a:r>
              <a:rPr lang="en-US" sz="2300" b="1" dirty="0"/>
              <a:t>state to the </a:t>
            </a:r>
            <a:r>
              <a:rPr lang="en-US" sz="2300" b="1" dirty="0">
                <a:solidFill>
                  <a:srgbClr val="0000FF"/>
                </a:solidFill>
              </a:rPr>
              <a:t>explored set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  <a:endParaRPr lang="en-US" sz="23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</a:t>
            </a:r>
            <a:r>
              <a:rPr lang="en-US" sz="2300" b="1" dirty="0"/>
              <a:t>if the </a:t>
            </a:r>
            <a:r>
              <a:rPr lang="en-US" sz="2300" b="1" dirty="0">
                <a:solidFill>
                  <a:srgbClr val="0000FF"/>
                </a:solidFill>
              </a:rPr>
              <a:t>child </a:t>
            </a:r>
            <a:r>
              <a:rPr lang="en-US" sz="2300" b="1" dirty="0"/>
              <a:t>state is not already in the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or </a:t>
            </a:r>
            <a:r>
              <a:rPr lang="en-US" sz="2300" b="1" dirty="0">
                <a:solidFill>
                  <a:srgbClr val="0000FF"/>
                </a:solidFill>
              </a:rPr>
              <a:t>explored set </a:t>
            </a:r>
            <a:r>
              <a:rPr lang="en-US" sz="2300" b="1" dirty="0">
                <a:solidFill>
                  <a:schemeClr val="accent2"/>
                </a:solidFill>
              </a:rPr>
              <a:t>then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</p:txBody>
      </p:sp>
      <p:pic>
        <p:nvPicPr>
          <p:cNvPr id="4" name="Picture 2" descr="https://www.cs.cmu.edu/~15381/assignments/online/hw1/hw1_q2_sol.png">
            <a:extLst>
              <a:ext uri="{FF2B5EF4-FFF2-40B4-BE49-F238E27FC236}">
                <a16:creationId xmlns:a16="http://schemas.microsoft.com/office/drawing/2014/main" id="{5BF92C3B-BBF5-46BA-8AA4-F96030155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370" y="433206"/>
            <a:ext cx="2135938" cy="417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3543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A*: Summary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A* uses both backward costs and (estimates of) forward costs</a:t>
            </a:r>
          </a:p>
          <a:p>
            <a:pPr lvl="4"/>
            <a:endParaRPr lang="en-US" sz="1600" dirty="0"/>
          </a:p>
          <a:p>
            <a:pPr eaLnBrk="1" hangingPunct="1"/>
            <a:r>
              <a:rPr lang="en-US" dirty="0"/>
              <a:t>A* is optimal with admissible / consistent heuristics</a:t>
            </a:r>
          </a:p>
          <a:p>
            <a:pPr lvl="4"/>
            <a:endParaRPr lang="en-US" sz="1600" dirty="0"/>
          </a:p>
          <a:p>
            <a:pPr eaLnBrk="1" hangingPunct="1"/>
            <a:r>
              <a:rPr lang="en-US" dirty="0"/>
              <a:t>Heuristic design is key: often use relaxed problems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1" y="3886363"/>
            <a:ext cx="8077197" cy="248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AC1101A-DE00-B8C0-2D5F-CA78EACE2C5D}"/>
                  </a:ext>
                </a:extLst>
              </p14:cNvPr>
              <p14:cNvContentPartPr/>
              <p14:nvPr/>
            </p14:nvContentPartPr>
            <p14:xfrm>
              <a:off x="477360" y="2322360"/>
              <a:ext cx="6323400" cy="999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AC1101A-DE00-B8C0-2D5F-CA78EACE2C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000" y="2313000"/>
                <a:ext cx="6342120" cy="1018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225739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UNIFORM-COST-SEARCH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</a:t>
            </a:r>
            <a:r>
              <a:rPr lang="en-US" sz="2300" b="1" dirty="0"/>
              <a:t>priority queue using node </a:t>
            </a:r>
            <a:r>
              <a:rPr lang="en-US" sz="2300" b="1" dirty="0" err="1"/>
              <a:t>path_cost</a:t>
            </a:r>
            <a:r>
              <a:rPr lang="en-US" sz="2300" b="1" dirty="0"/>
              <a:t> 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</a:t>
            </a:r>
            <a:r>
              <a:rPr lang="en-US" sz="2300" b="1" dirty="0"/>
              <a:t>with </a:t>
            </a:r>
            <a:r>
              <a:rPr lang="en-US" sz="2300" b="1" dirty="0" err="1"/>
              <a:t>path_cost</a:t>
            </a:r>
            <a:r>
              <a:rPr lang="en-US" sz="2300" b="1" dirty="0"/>
              <a:t> = 0</a:t>
            </a:r>
            <a:br>
              <a:rPr lang="en-US" sz="2300" b="1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</a:t>
            </a:r>
            <a:r>
              <a:rPr lang="en-US" sz="2300" b="1" dirty="0"/>
              <a:t>else if the </a:t>
            </a:r>
            <a:r>
              <a:rPr lang="en-US" sz="2300" b="1" dirty="0">
                <a:solidFill>
                  <a:srgbClr val="0000FF"/>
                </a:solidFill>
              </a:rPr>
              <a:t>child</a:t>
            </a:r>
            <a:r>
              <a:rPr lang="en-US" sz="2300" b="1" dirty="0"/>
              <a:t> is already in the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with higher </a:t>
            </a:r>
            <a:r>
              <a:rPr lang="en-US" sz="2300" b="1" dirty="0" err="1"/>
              <a:t>path_cost</a:t>
            </a:r>
            <a:r>
              <a:rPr lang="en-US" sz="2300" b="1" dirty="0">
                <a:solidFill>
                  <a:srgbClr val="0000FF"/>
                </a:solidFill>
              </a:rPr>
              <a:t> </a:t>
            </a:r>
            <a:r>
              <a:rPr lang="en-US" sz="2300" b="1" dirty="0">
                <a:solidFill>
                  <a:schemeClr val="accent2"/>
                </a:solidFill>
              </a:rPr>
              <a:t>then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b="1" dirty="0"/>
              <a:t>                             replace that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node with</a:t>
            </a:r>
            <a:r>
              <a:rPr lang="en-US" sz="2300" b="1" dirty="0">
                <a:solidFill>
                  <a:srgbClr val="0000FF"/>
                </a:solidFill>
              </a:rPr>
              <a:t> child</a:t>
            </a:r>
            <a:endParaRPr lang="en-US" sz="23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48D202-BFE7-4092-B245-9AC22F93F7C2}"/>
              </a:ext>
            </a:extLst>
          </p:cNvPr>
          <p:cNvGrpSpPr/>
          <p:nvPr/>
        </p:nvGrpSpPr>
        <p:grpSpPr>
          <a:xfrm>
            <a:off x="7576515" y="1643320"/>
            <a:ext cx="4232040" cy="1635384"/>
            <a:chOff x="7345606" y="1634084"/>
            <a:chExt cx="4232040" cy="1635384"/>
          </a:xfrm>
        </p:grpSpPr>
        <p:sp>
          <p:nvSpPr>
            <p:cNvPr id="4" name="AutoShape 6">
              <a:extLst>
                <a:ext uri="{FF2B5EF4-FFF2-40B4-BE49-F238E27FC236}">
                  <a16:creationId xmlns:a16="http://schemas.microsoft.com/office/drawing/2014/main" id="{BF6F50BC-85D2-4F55-BAE6-B8CF7B337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5606" y="2704456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</a:t>
              </a:r>
            </a:p>
          </p:txBody>
        </p:sp>
        <p:cxnSp>
          <p:nvCxnSpPr>
            <p:cNvPr id="5" name="AutoShape 26">
              <a:extLst>
                <a:ext uri="{FF2B5EF4-FFF2-40B4-BE49-F238E27FC236}">
                  <a16:creationId xmlns:a16="http://schemas.microsoft.com/office/drawing/2014/main" id="{DD25E17E-CEFC-48E2-BEB9-44EE3BB3BC6F}"/>
                </a:ext>
              </a:extLst>
            </p:cNvPr>
            <p:cNvCxnSpPr>
              <a:cxnSpLocks noChangeShapeType="1"/>
              <a:stCxn id="4" idx="7"/>
              <a:endCxn id="6" idx="3"/>
            </p:cNvCxnSpPr>
            <p:nvPr/>
          </p:nvCxnSpPr>
          <p:spPr bwMode="auto">
            <a:xfrm flipV="1">
              <a:off x="7683423" y="2317672"/>
              <a:ext cx="297031" cy="44542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2BD721FE-EAEE-41A8-8379-B3061A93F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2494" y="197587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A</a:t>
              </a:r>
            </a:p>
          </p:txBody>
        </p:sp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577E6DD9-DFF7-4F89-9A02-2F35E278C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0522" y="269991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B</a:t>
              </a:r>
            </a:p>
          </p:txBody>
        </p:sp>
        <p:sp>
          <p:nvSpPr>
            <p:cNvPr id="9" name="AutoShape 6">
              <a:extLst>
                <a:ext uri="{FF2B5EF4-FFF2-40B4-BE49-F238E27FC236}">
                  <a16:creationId xmlns:a16="http://schemas.microsoft.com/office/drawing/2014/main" id="{DC29B74E-B21C-4320-A607-DABDC6D6E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4540" y="1634084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0" name="AutoShape 6">
              <a:extLst>
                <a:ext uri="{FF2B5EF4-FFF2-40B4-BE49-F238E27FC236}">
                  <a16:creationId xmlns:a16="http://schemas.microsoft.com/office/drawing/2014/main" id="{6B47E508-886E-4E06-ACDB-B8AB5577C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6018" y="270445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D</a:t>
              </a:r>
            </a:p>
          </p:txBody>
        </p:sp>
        <p:sp>
          <p:nvSpPr>
            <p:cNvPr id="11" name="AutoShape 6">
              <a:extLst>
                <a:ext uri="{FF2B5EF4-FFF2-40B4-BE49-F238E27FC236}">
                  <a16:creationId xmlns:a16="http://schemas.microsoft.com/office/drawing/2014/main" id="{65302256-B7F7-412D-BFF9-375F9694B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1869" y="187549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G</a:t>
              </a:r>
            </a:p>
          </p:txBody>
        </p:sp>
        <p:cxnSp>
          <p:nvCxnSpPr>
            <p:cNvPr id="12" name="AutoShape 26">
              <a:extLst>
                <a:ext uri="{FF2B5EF4-FFF2-40B4-BE49-F238E27FC236}">
                  <a16:creationId xmlns:a16="http://schemas.microsoft.com/office/drawing/2014/main" id="{1A2FD166-97E8-45E6-A21D-AEE6587C80BA}"/>
                </a:ext>
              </a:extLst>
            </p:cNvPr>
            <p:cNvCxnSpPr>
              <a:cxnSpLocks noChangeShapeType="1"/>
              <a:stCxn id="4" idx="6"/>
              <a:endCxn id="8" idx="2"/>
            </p:cNvCxnSpPr>
            <p:nvPr/>
          </p:nvCxnSpPr>
          <p:spPr bwMode="auto">
            <a:xfrm flipV="1">
              <a:off x="7741383" y="2900137"/>
              <a:ext cx="1439139" cy="4538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13" name="AutoShape 26">
              <a:extLst>
                <a:ext uri="{FF2B5EF4-FFF2-40B4-BE49-F238E27FC236}">
                  <a16:creationId xmlns:a16="http://schemas.microsoft.com/office/drawing/2014/main" id="{8F998710-EE79-4C1A-B287-640A83043882}"/>
                </a:ext>
              </a:extLst>
            </p:cNvPr>
            <p:cNvCxnSpPr>
              <a:cxnSpLocks noChangeShapeType="1"/>
              <a:endCxn id="9" idx="2"/>
            </p:cNvCxnSpPr>
            <p:nvPr/>
          </p:nvCxnSpPr>
          <p:spPr bwMode="auto">
            <a:xfrm flipV="1">
              <a:off x="8318271" y="1834303"/>
              <a:ext cx="676269" cy="299142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14" name="AutoShape 26">
              <a:extLst>
                <a:ext uri="{FF2B5EF4-FFF2-40B4-BE49-F238E27FC236}">
                  <a16:creationId xmlns:a16="http://schemas.microsoft.com/office/drawing/2014/main" id="{C48BCE28-3131-4B70-A0E3-FCD42EE18C2B}"/>
                </a:ext>
              </a:extLst>
            </p:cNvPr>
            <p:cNvCxnSpPr>
              <a:cxnSpLocks noChangeShapeType="1"/>
              <a:stCxn id="9" idx="5"/>
              <a:endCxn id="10" idx="1"/>
            </p:cNvCxnSpPr>
            <p:nvPr/>
          </p:nvCxnSpPr>
          <p:spPr bwMode="auto">
            <a:xfrm>
              <a:off x="9332357" y="1975878"/>
              <a:ext cx="941621" cy="787220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15" name="AutoShape 26">
              <a:extLst>
                <a:ext uri="{FF2B5EF4-FFF2-40B4-BE49-F238E27FC236}">
                  <a16:creationId xmlns:a16="http://schemas.microsoft.com/office/drawing/2014/main" id="{2BD25FFA-24DD-483B-BC32-C15B9508FE8B}"/>
                </a:ext>
              </a:extLst>
            </p:cNvPr>
            <p:cNvCxnSpPr>
              <a:cxnSpLocks noChangeShapeType="1"/>
              <a:stCxn id="8" idx="6"/>
              <a:endCxn id="10" idx="2"/>
            </p:cNvCxnSpPr>
            <p:nvPr/>
          </p:nvCxnSpPr>
          <p:spPr bwMode="auto">
            <a:xfrm>
              <a:off x="9576299" y="2900137"/>
              <a:ext cx="639719" cy="453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16" name="AutoShape 26">
              <a:extLst>
                <a:ext uri="{FF2B5EF4-FFF2-40B4-BE49-F238E27FC236}">
                  <a16:creationId xmlns:a16="http://schemas.microsoft.com/office/drawing/2014/main" id="{60F6AE47-3801-4672-9584-5289D742C414}"/>
                </a:ext>
              </a:extLst>
            </p:cNvPr>
            <p:cNvCxnSpPr>
              <a:cxnSpLocks noChangeShapeType="1"/>
              <a:stCxn id="10" idx="7"/>
              <a:endCxn id="11" idx="3"/>
            </p:cNvCxnSpPr>
            <p:nvPr/>
          </p:nvCxnSpPr>
          <p:spPr bwMode="auto">
            <a:xfrm flipV="1">
              <a:off x="10553835" y="2217289"/>
              <a:ext cx="685994" cy="545809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6DC8B4-D529-487F-8598-764923664873}"/>
                </a:ext>
              </a:extLst>
            </p:cNvPr>
            <p:cNvSpPr txBox="1"/>
            <p:nvPr/>
          </p:nvSpPr>
          <p:spPr>
            <a:xfrm>
              <a:off x="7543494" y="230792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62D773-FE96-4C27-A33C-20783D114E66}"/>
                </a:ext>
              </a:extLst>
            </p:cNvPr>
            <p:cNvSpPr txBox="1"/>
            <p:nvPr/>
          </p:nvSpPr>
          <p:spPr>
            <a:xfrm>
              <a:off x="8224143" y="290013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4073593-335D-4F89-8DE5-123CA6B40F2F}"/>
                </a:ext>
              </a:extLst>
            </p:cNvPr>
            <p:cNvSpPr txBox="1"/>
            <p:nvPr/>
          </p:nvSpPr>
          <p:spPr>
            <a:xfrm>
              <a:off x="8381410" y="164963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B5D0E6-3AFD-4154-834B-930D57593FC5}"/>
                </a:ext>
              </a:extLst>
            </p:cNvPr>
            <p:cNvSpPr txBox="1"/>
            <p:nvPr/>
          </p:nvSpPr>
          <p:spPr>
            <a:xfrm>
              <a:off x="9687895" y="1983874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596FBA-EB65-4BD8-8BD9-A7D46697E0E4}"/>
                </a:ext>
              </a:extLst>
            </p:cNvPr>
            <p:cNvSpPr txBox="1"/>
            <p:nvPr/>
          </p:nvSpPr>
          <p:spPr>
            <a:xfrm>
              <a:off x="9663282" y="290013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EB83BCD-E5C9-48E1-9E70-5269A3E9C247}"/>
                </a:ext>
              </a:extLst>
            </p:cNvPr>
            <p:cNvSpPr txBox="1"/>
            <p:nvPr/>
          </p:nvSpPr>
          <p:spPr>
            <a:xfrm>
              <a:off x="10803178" y="248352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653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4"/>
          <p:cNvSpPr>
            <a:spLocks/>
          </p:cNvSpPr>
          <p:nvPr/>
        </p:nvSpPr>
        <p:spPr bwMode="auto">
          <a:xfrm>
            <a:off x="8526461" y="2038351"/>
            <a:ext cx="541339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802818" name="Freeform 2"/>
          <p:cNvSpPr>
            <a:spLocks/>
          </p:cNvSpPr>
          <p:nvPr/>
        </p:nvSpPr>
        <p:spPr bwMode="auto">
          <a:xfrm>
            <a:off x="7939088" y="2020896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5" name="Freeform 4"/>
          <p:cNvSpPr>
            <a:spLocks/>
          </p:cNvSpPr>
          <p:nvPr/>
        </p:nvSpPr>
        <p:spPr bwMode="auto">
          <a:xfrm>
            <a:off x="8077200" y="2038349"/>
            <a:ext cx="1447800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7" name="Freeform 4"/>
          <p:cNvSpPr>
            <a:spLocks/>
          </p:cNvSpPr>
          <p:nvPr/>
        </p:nvSpPr>
        <p:spPr bwMode="auto">
          <a:xfrm>
            <a:off x="8305809" y="2038349"/>
            <a:ext cx="990599" cy="781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Recall: Breadth-First Search (BFS)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383382" y="1088346"/>
            <a:ext cx="6991349" cy="4729164"/>
          </a:xfrm>
        </p:spPr>
        <p:txBody>
          <a:bodyPr/>
          <a:lstStyle/>
          <a:p>
            <a:r>
              <a:rPr lang="en-US" sz="2400" dirty="0"/>
              <a:t>What nodes does BFS expand?</a:t>
            </a:r>
          </a:p>
          <a:p>
            <a:pPr lvl="1"/>
            <a:r>
              <a:rPr lang="en-US" dirty="0"/>
              <a:t>Processes all nodes above shallowest solution</a:t>
            </a:r>
          </a:p>
          <a:p>
            <a:pPr lvl="1"/>
            <a:r>
              <a:rPr lang="en-US" dirty="0"/>
              <a:t>Let depth of shallowest solution be s</a:t>
            </a:r>
          </a:p>
          <a:p>
            <a:pPr lvl="1"/>
            <a:r>
              <a:rPr lang="en-US" dirty="0"/>
              <a:t>Search takes time O(</a:t>
            </a:r>
            <a:r>
              <a:rPr lang="en-US" dirty="0" err="1"/>
              <a:t>b</a:t>
            </a:r>
            <a:r>
              <a:rPr lang="en-US" baseline="30000" dirty="0" err="1"/>
              <a:t>s</a:t>
            </a:r>
            <a:r>
              <a:rPr lang="en-US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dirty="0"/>
              <a:t>Has roughly the last tier, so O(</a:t>
            </a:r>
            <a:r>
              <a:rPr lang="en-US" dirty="0" err="1"/>
              <a:t>b</a:t>
            </a:r>
            <a:r>
              <a:rPr lang="en-US" baseline="30000" dirty="0" err="1"/>
              <a:t>s</a:t>
            </a:r>
            <a:r>
              <a:rPr lang="en-US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dirty="0"/>
              <a:t>s must be finite if a solution exists, so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dirty="0"/>
              <a:t>Only if costs are all the same (more on costs later)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7346959" y="200183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8701091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8469315" y="235743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89455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8599497" y="2208215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…</a:t>
            </a:r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8582027" y="2162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8983665" y="1960563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10410829" y="1812927"/>
            <a:ext cx="111918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node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10412414" y="2243139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 nodes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0412414" y="2654301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</a:t>
            </a:r>
            <a:r>
              <a:rPr lang="en-US" sz="2400" baseline="30000" dirty="0"/>
              <a:t>2</a:t>
            </a:r>
            <a:r>
              <a:rPr lang="en-US" sz="2400" dirty="0"/>
              <a:t> nodes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10426703" y="4203699"/>
            <a:ext cx="1460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  <a:r>
              <a:rPr lang="en-US" sz="2400" baseline="30000"/>
              <a:t>m</a:t>
            </a:r>
            <a:r>
              <a:rPr lang="en-US" sz="2400"/>
              <a:t> nodes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8140701" y="4473577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9193215" y="339724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8713787" y="395287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7540790" y="1771858"/>
            <a:ext cx="265112" cy="1684337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6531145" y="2411612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 tiers</a:t>
            </a: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10401302" y="3222098"/>
            <a:ext cx="179195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b</a:t>
            </a:r>
            <a:r>
              <a:rPr lang="en-US" sz="2400" baseline="30000" dirty="0" err="1"/>
              <a:t>s</a:t>
            </a:r>
            <a:r>
              <a:rPr lang="en-US" sz="2400" dirty="0"/>
              <a:t> nodes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9220</TotalTime>
  <Words>4021</Words>
  <Application>Microsoft Office PowerPoint</Application>
  <PresentationFormat>Widescreen</PresentationFormat>
  <Paragraphs>858</Paragraphs>
  <Slides>70</Slides>
  <Notes>13</Notes>
  <HiddenSlides>13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7" baseType="lpstr"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Warm-up: DFS Graph Search</vt:lpstr>
      <vt:lpstr>Warm-up: DFS Graph Search</vt:lpstr>
      <vt:lpstr>Plan</vt:lpstr>
      <vt:lpstr>Uniform Cost Search</vt:lpstr>
      <vt:lpstr>AI: Representation and Problem Solving </vt:lpstr>
      <vt:lpstr>PowerPoint Presentation</vt:lpstr>
      <vt:lpstr>PowerPoint Presentation</vt:lpstr>
      <vt:lpstr>PowerPoint Presentation</vt:lpstr>
      <vt:lpstr>Recall: Breadth-First Search (BFS) Properties</vt:lpstr>
      <vt:lpstr>Recall: Breadth-First Search (BFS) Properties</vt:lpstr>
      <vt:lpstr>Uniform Cost Search (UCS) Properties</vt:lpstr>
      <vt:lpstr>Uniform Cost Issues</vt:lpstr>
      <vt:lpstr>Donuts ASAP!</vt:lpstr>
      <vt:lpstr>Demo Contours UCS Empty</vt:lpstr>
      <vt:lpstr>Demo Contours UCS Pacman Small Maze</vt:lpstr>
      <vt:lpstr>Uninformed vs Informed Search</vt:lpstr>
      <vt:lpstr>Today</vt:lpstr>
      <vt:lpstr>Informed Search</vt:lpstr>
      <vt:lpstr>Search Heuristics</vt:lpstr>
      <vt:lpstr>Example: Euclidean distance to Bucharest</vt:lpstr>
      <vt:lpstr>Effect of heuristics</vt:lpstr>
      <vt:lpstr>Greedy Search</vt:lpstr>
      <vt:lpstr>Donuts ASAP!</vt:lpstr>
      <vt:lpstr>Greedy Search</vt:lpstr>
      <vt:lpstr>Greedy Search</vt:lpstr>
      <vt:lpstr>Demo Contours Greedy (Empty)</vt:lpstr>
      <vt:lpstr>Demo Contours Greedy (Pacman Small Maze)</vt:lpstr>
      <vt:lpstr>A* Search</vt:lpstr>
      <vt:lpstr>A* Search</vt:lpstr>
      <vt:lpstr>A* Search</vt:lpstr>
      <vt:lpstr>Combining UCS and Greedy</vt:lpstr>
      <vt:lpstr>Combining UCS and Greedy</vt:lpstr>
      <vt:lpstr>Combining UCS and Greedy</vt:lpstr>
      <vt:lpstr>Is A* Optimal?</vt:lpstr>
      <vt:lpstr>The Price is Wrong…</vt:lpstr>
      <vt:lpstr>Admissible Heuristics</vt:lpstr>
      <vt:lpstr>Admissible Heuristics</vt:lpstr>
      <vt:lpstr>Optimality of A* Tree Search</vt:lpstr>
      <vt:lpstr>Optimality of A* Tree Search</vt:lpstr>
      <vt:lpstr>Optimality of A* Tree Search: Blocking</vt:lpstr>
      <vt:lpstr>Optimality of A* Tree Search: Blocking</vt:lpstr>
      <vt:lpstr>Optimality of A* Tree Search: Blocking</vt:lpstr>
      <vt:lpstr>Optimality of A* Tree Search: Blocking</vt:lpstr>
      <vt:lpstr>Optimality of A* Tree Search: Blocking</vt:lpstr>
      <vt:lpstr>UCS vs A* Contours</vt:lpstr>
      <vt:lpstr>UCS vs A* Contours</vt:lpstr>
      <vt:lpstr>Comparison</vt:lpstr>
      <vt:lpstr>Demo Empty Water Shallow/Deep – Guess Algorithm</vt:lpstr>
      <vt:lpstr>A* Search Algorithms</vt:lpstr>
      <vt:lpstr>PowerPoint Presentation</vt:lpstr>
      <vt:lpstr>PowerPoint Presentation</vt:lpstr>
      <vt:lpstr>Optimality of A* Graph Search</vt:lpstr>
      <vt:lpstr>A* Tree Search</vt:lpstr>
      <vt:lpstr>A* Graph Search</vt:lpstr>
      <vt:lpstr>Poll 1: A* Graph Search</vt:lpstr>
      <vt:lpstr>Poll 1: A* Graph Search</vt:lpstr>
      <vt:lpstr>A* Graph Search</vt:lpstr>
      <vt:lpstr>A* Graph Search Gone Wrong?</vt:lpstr>
      <vt:lpstr>Admissibility of Heuristics</vt:lpstr>
      <vt:lpstr>Consistency of Heuristics</vt:lpstr>
      <vt:lpstr>Optimality of A* Graph Search</vt:lpstr>
      <vt:lpstr>Optimality</vt:lpstr>
      <vt:lpstr>Creating Heuristics</vt:lpstr>
      <vt:lpstr>Creating Admissible Heuristics</vt:lpstr>
      <vt:lpstr>Example: 8 Puzzle</vt:lpstr>
      <vt:lpstr>8 Puzzle I</vt:lpstr>
      <vt:lpstr>8 Puzzle II</vt:lpstr>
      <vt:lpstr>Combining heuristics</vt:lpstr>
      <vt:lpstr>A*: Summary</vt:lpstr>
      <vt:lpstr>A*: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698</cp:revision>
  <cp:lastPrinted>2018-11-27T13:42:27Z</cp:lastPrinted>
  <dcterms:created xsi:type="dcterms:W3CDTF">2018-10-11T11:39:27Z</dcterms:created>
  <dcterms:modified xsi:type="dcterms:W3CDTF">2024-09-10T21:07:08Z</dcterms:modified>
</cp:coreProperties>
</file>