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36" r:id="rId2"/>
    <p:sldId id="256" r:id="rId3"/>
    <p:sldId id="389" r:id="rId4"/>
    <p:sldId id="368" r:id="rId5"/>
    <p:sldId id="488" r:id="rId6"/>
    <p:sldId id="489" r:id="rId7"/>
    <p:sldId id="490" r:id="rId8"/>
    <p:sldId id="491" r:id="rId9"/>
    <p:sldId id="429" r:id="rId10"/>
    <p:sldId id="519" r:id="rId11"/>
    <p:sldId id="430" r:id="rId12"/>
    <p:sldId id="466" r:id="rId13"/>
    <p:sldId id="392" r:id="rId14"/>
    <p:sldId id="463" r:id="rId15"/>
    <p:sldId id="435" r:id="rId16"/>
    <p:sldId id="445" r:id="rId17"/>
    <p:sldId id="427" r:id="rId18"/>
    <p:sldId id="521" r:id="rId19"/>
    <p:sldId id="467" r:id="rId20"/>
    <p:sldId id="450" r:id="rId21"/>
    <p:sldId id="501" r:id="rId22"/>
    <p:sldId id="500" r:id="rId23"/>
    <p:sldId id="550" r:id="rId24"/>
    <p:sldId id="516" r:id="rId25"/>
    <p:sldId id="530" r:id="rId26"/>
    <p:sldId id="523" r:id="rId27"/>
    <p:sldId id="524" r:id="rId28"/>
    <p:sldId id="539" r:id="rId29"/>
    <p:sldId id="540" r:id="rId30"/>
    <p:sldId id="526" r:id="rId31"/>
    <p:sldId id="527" r:id="rId32"/>
    <p:sldId id="528" r:id="rId33"/>
    <p:sldId id="548" r:id="rId34"/>
    <p:sldId id="469" r:id="rId35"/>
    <p:sldId id="529" r:id="rId36"/>
    <p:sldId id="541" r:id="rId37"/>
    <p:sldId id="470" r:id="rId38"/>
    <p:sldId id="504" r:id="rId39"/>
    <p:sldId id="505" r:id="rId40"/>
    <p:sldId id="407" r:id="rId41"/>
    <p:sldId id="503" r:id="rId42"/>
    <p:sldId id="534" r:id="rId43"/>
    <p:sldId id="535" r:id="rId44"/>
    <p:sldId id="455" r:id="rId45"/>
    <p:sldId id="406" r:id="rId46"/>
    <p:sldId id="424" r:id="rId47"/>
    <p:sldId id="461" r:id="rId48"/>
    <p:sldId id="408" r:id="rId49"/>
    <p:sldId id="401" r:id="rId50"/>
    <p:sldId id="402" r:id="rId51"/>
    <p:sldId id="409" r:id="rId52"/>
    <p:sldId id="531" r:id="rId53"/>
    <p:sldId id="532" r:id="rId54"/>
    <p:sldId id="536" r:id="rId55"/>
    <p:sldId id="544" r:id="rId56"/>
    <p:sldId id="543" r:id="rId57"/>
    <p:sldId id="533" r:id="rId58"/>
    <p:sldId id="545" r:id="rId59"/>
    <p:sldId id="546" r:id="rId60"/>
    <p:sldId id="547" r:id="rId61"/>
    <p:sldId id="457" r:id="rId62"/>
    <p:sldId id="413" r:id="rId6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6" autoAdjust="0"/>
    <p:restoredTop sz="94660"/>
  </p:normalViewPr>
  <p:slideViewPr>
    <p:cSldViewPr snapToGrid="0">
      <p:cViewPr>
        <p:scale>
          <a:sx n="56" d="100"/>
          <a:sy n="56" d="100"/>
        </p:scale>
        <p:origin x="145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35:06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18211 5543 28559 0,'-13'0'2544'0,"6"0"-2032"0,3 0-512 0,4 0 0 0,1 0 320 0,-1-2-16 0,-2 2-16 0,-4-4 0 0,0 2 416 0,1-2 96 0,2 0 16 15,4-1 0-15,6 2-560 0,2-1-128 0,6 2 0 0,5-2-128 0,4 1 128 0,4 1-128 0,5 1 0 0,6-2 0 0,0 2 512 0,5 1 64 0,8 4 0 0,4-3 0 0,5 4 128 0,2-1 16 0,3-2 16 0,0-2 0 78,-1 0-208-78,5 0-32 0,4-2-16 0,3 2 0 0,0 0-96 0,2 0-32 0,-4-4 0 16,3 1 0-16,9 1-112 0,7 2-32 0,5 2 0 0,3 1 0 0,2-2-32 0,-6 4-16 0,-4 5 0 0,2-3 0 0,4 4-160 0,1-3 0 0,0 1 0 0,-1-3 128 0,3 0-128 0,-4-5 0 0,-4 2 0 0,0-3 0 0,3 0 0 0,-4 2 160 0,-1-2-160 0,-7 0 160 0,-9 0 160 0,4 0 16 0,7-2 16 0,-3 2 0 0,-3-3-224 0,-4 2-128 0,-6 1 160 0,-2 0-160 16,-1 1 144-16,-3 2-144 0,-5-1 128 0,-8 2-128 0,-4-2 0 0,-6 2 0 0,-2 0 0 0,-6 2 0 0,-3-2 0 0,-2 1 0 0,-1-4 0 0,-1 1 0 0,0-2 0 0,-1 0 0 0,0-3 0 0,-1 0 0 0,0-1 0 0,-2 2 0 0,-2-4 0 0,-2 2 0 15,-2 0 0-15,0-2 0 0,-3 1 0 16,-3 1 0-16,-1 2 0 0,-5 1 0 0,-1 1 0 15,-2 0 0-15,-3 0 0 0,-3 1 0 0,-3 4 0 16,-4-1 0 0,-5 2-576-16,-6 4-160 0,-5 0-32 0,-6 6-18096 15</inkml:trace>
  <inkml:trace contextRef="#ctx0" brushRef="#br0" timeOffset="52406.21">25686 4479 12895 0,'10'-4'1152'0,"-3"-1"-928"0,-2 4-224 0,-4-2 0 0,0 2 1360 0,1 1 240 0,1-5 32 0,4 2 16 0,1-4 896 0,-3 1 176 16,-2 0 32-16,-6 5 16 0,-1 1-1392 0,-2 0-288 0,-4 0-48 0,-2 3-16 0,-2 1-720 0,0-1-160 0,-3 0-16 0,0 1-128 0,1 1 0 0,-1-1 0 0,1-2 0 0,-2-1 0 0,2 2 128 0,0-3-128 0,-1 1 0 0,0-1 0 0,-1 3 704 0,0-3 96 0,-2 0 16 0,-2 2 0 0,-4-2-176 0,-3 1-16 0,2 2-16 0,-3-1 0 16,-1-1-352-16,1-1-64 0,-3-1 0 0,2 1-16 15,-1-2-176-15,1-1 0 0,-1 2 144 0,-1 1-144 0,2 0 0 16,-1 0 0-16,0 0 0 0,-3 0 128 15,0 1-128-15,0 2 0 16,-1-3 0-16,0 2 0 16,-2-2 0-16,-2 1 0 0,2-1 0 0,-2 0 0 15,0 0 0-15,2 0 0 16,1 3 0-16,1-3 0 0,3 2 0 0,1-2 0 16,1 4 0-16,4-4 0 0,2 0 0 15,3 0 0-15,3-2 128 0,2 0-128 0,2 0 288 0,2-2-16 0,1-2 0 0,1 4 0 0,1-2-128 0,0 0-16 16,2 2-128-16,-2 2 192 0,0 0-192 0,0 0 144 0,-1 0-144 0,-2 2 128 0,2-2-128 15,-1 1 0-15,2 2 144 16,-1-3-144-16,1 0 0 0,1 0 0 16,3 0 0-16,1 0 128 0,1 0-128 0,2-3 0 0,1 2 0 0,2-1 0 15,1-4 0-15,3 2 0 0,3-2 0 0,0-3 0 16,4 3 0-16,0-2 0 0,0 0 0 0,4 0 0 0,1 2 0 0,0 0 0 16,0 0 0-16,0 1 0 0,2 1 0 0,-4 0 0 15,1 2 0-15,1 1 0 16,-1-2 0-1,3-1 0-15,-1 0 0 0,1 0 0 16,-1 0 0-16,1 0 176 0,0 2-176 16,-1-2 192-16,1-2-192 0,-2 1 0 15,0 1 0-15,-1-3 0 16,0 1 0-16,-1 0 0 16,-1-1 128-16,-3-1-128 15,0 2 0-15,-1-2 0 0,0 2 0 0,-3 0 0 16,0 0 0-16,-4 2 0 0,-2-1 0 15,-1 4 0-15,-3-2 0 0,-2 3 0 0,-4 0 0 0,-2 0 0 16,-1 3 0-16,-4 0 0 16,-2 0 0-16,-1 3 0 0,-1-2 0 0,-3 2 0 15,0 0 0-15,-4 0 0 0,-2 1 0 16,-2 2 0-16,-1 4 0 0,-4-3 0 0,1 2 0 0,-3 0 0 0,3 0 0 16,0-1 0-16,3-1 0 0,2-1 0 0,3 4 0 0,1-3 0 15,2 2 0-15,1 0 0 0,2 1 0 0,2-1 0 0,2-1 0 0,2 2 0 16,3-1 0-16,1 0 0 0,3 1 0 0,2-3 0 15,1 0 0-15,1-2 0 0,3 2 0 0,1-1 0 0,4-3 0 0,1 1 0 16,2 2 0-16,3-2 128 0,1 3-128 0,4 1 128 0,0-1 160 0,4 0 32 0,0 3 0 16,2 0 0-16,3 0-320 0,-1 1 0 15,1-1 0-15,1 0 0 0,-2 0 0 0,2 0 0 16,-2 2 0-16,0 1 0 0,-1 0 0 0,-2-1-144 16,-2-2 16-16,-3-2-18768 0</inkml:trace>
  <inkml:trace contextRef="#ctx0" brushRef="#br0" timeOffset="53042.3">26340 3758 28559 0,'1'2'2544'0,"0"2"-2032"0,0 0-512 0,1-1 0 0,-1 0 256 0,0 3-64 16,0 0 0-16,3 8 0 0,-1 4 640 0,-1 7 112 0,-2 1 16 0,-1 8 16 0,-2-1-112 0,0 4-32 0,-1 0 0 0,-1 3 0 16,0 5-432-16,-1 4-80 0,0 5-32 0,0 3 0 0,-2 2-160 0,-1 1-128 15,1 0 192-15,-3-2-192 0,1-2 128 0,-1 1-128 0,-2 1 0 0,1 1 0 0,0-2 0 0,0-6 0 16,4-7 0-16,-1-4 0 0,2-4 0 0,-1-4 0 0,1-1 0 0,-2-5 0 0,3-1 0 0,-1-7 0 0,0-2 0 0,1-3 0 0,3-3 0 16,0-8 0-16,2 2 0 0,0-8-16512 15</inkml:trace>
  <inkml:trace contextRef="#ctx0" brushRef="#br0" timeOffset="53628.57">26172 3713 21183 0,'-4'-3'1888'0,"0"1"-1504"0,3 2-384 0,1 0 0 0,0 2 0 0,1-1-160 0,-1-1 16 16,-1 0 0 0,1 0-1632-16,0-1-320 0,1 1-64 0,-1 0-16 0,0 0 624 15,0 0 112-15,0 0 32 0,0 0 0 0,20-13 1408 0,-13 11 320 0,2-4 64 0,1-2 0 16,2 2 1472-16,3 0 320 0,1-3 48 0,0 2 16 15,0 1 736-15,-1-1 160 0,0 2 16 0,2 2 16 16,1-3-624-16,1 2-128 16,1 0-32-16,0-1 0 0,0 4-1168 15,1-2-224-15,2 1-48 0,1 1-16 0,-1 1-608 0,3 0-112 0,4 0-16 16,0 3-16-16,3 1-176 0,0 1 0 0,1-1 0 16,-1 2 0-16,1 0 0 0,-4 2 0 15,0 0 0-15,-3 2 0 16,-2-1 0-16,-3 1 0 0,-1 2 0 0,-5 0 0 15,-1 2 0-15,-5 1 0 0,-1-2 0 0,-4 2 0 0,-2 1 0 16,0 2 0-16,-3-1 160 16,-1 3-160-16,-1-2 0 15,-1 1 0-15,-2 1 0 0,-1-2-144 16,-1 2 144-16,-1 1 0 0,-2 1 0 0,-1-3 0 0,0 3 0 16,-4-2 0-16,-1 2 0 0,-3-1 0 0,-2 1 0 15,-1-2 0-15,0-1 0 16,-2-1 0-16,-1-4 0 0,1-2 0 15,-2-2 0-15,-3-1 0 16,1 1 0-16,-3-4 0 0,-1 1 0 16,-3 2 128-16,-1-3-128 0,-4 0 0 15,-4 1 0-15,-3-1 0 0,-1 0 0 0,1-2 0 0,1-2 0 0,3-1-128 0,6 2 128 0,1-3 0 0,4 0-144 0,3 0 144 16,5-3 0-16,3 2 0 0,3 1 0 0,5 0 0 0,2 0-768 0,3 1-64 0</inkml:trace>
  <inkml:trace contextRef="#ctx0" brushRef="#br0" timeOffset="54331.78">27355 3673 15663 0,'1'-3'1392'0,"-1"2"-1120"15,0 1-272-15,0 0 0 0,0 0 864 0,1 0 112 0,-1-3 32 0,2 1 0 0,-2 1 208 0,1-2 64 0,-2-1 0 0,1 4 0 0,0 0 64 0,0 0 0 0,0 0 16 0,0 0 0 0,0 0-464 0,0 0-80 0,0 0-32 0,-18 13 0 0,18-3-336 0,-1 2-80 16,0 0-16-16,-2 8 0 0,2 0 96 0,-3 7 0 0,1 2 16 0,-1 5 0 0,-1 1-144 0,-2 4-48 0,1 5 0 0,-4 0 0 0,-1 6 224 0,-4-2 32 0,-1 5 16 15,-3 2 0-15,0-5-128 0,0 3-32 0,-4-1 0 0,4-2 0 0,3-6-176 0,-3 0-32 0,2 4-16 0,-1-6 0 0,2 1 112 0,0-2 32 0,3 0 0 0,-1-3 0 16,3-6-96-16,1-1-16 0,-1 1 0 0,1-6 0 0,3 2-192 0,-2-5 128 16,2 2-128-16,-2-1 0 0,1-1 0 0,1-3 0 15,1-2 0-15,-2 1-12304 0,2-3-2368 16</inkml:trace>
  <inkml:trace contextRef="#ctx0" brushRef="#br0" timeOffset="54921.66">27584 4700 35935 0,'5'-9'1600'0,"-3"5"320"16,1-3-1536-16,-2 5-384 0,-1-2 0 0,0 2 0 15,1-1-912-15,-1 0-256 0,1-4-48 0,-1 0-16 0,2-5 1728 0,-2-1 336 0,0 1 80 16,0 2 16-16,-2-2-672 0,2 2-128 0,0 0-128 0,-1 4 192 16,0-3-192-16,-2 5 0 0,1 1 0 0,-2 0 0 15,-1 4 240-15,-2 1 16 0,-3 2 0 0,-2 3 0 16,-2 1 128-16,-2 1 48 0,-3 5 0 0,0-1 0 0,-4 4-80 0,1 1-16 16,0 3 0-1,1-3 0-15,0 2 32 0,3 2 0 0,2-3 0 0,3 3 0 16,3-3-144-16,0 1-32 0,4 1 0 15,0-5 0-15,2 2-192 0,1-1 0 16,2 0 0-16,1 0 0 16,1-1 0-16,1-2 0 0,0 0 0 15,2-1 0-15,1 0 0 0,1-3 0 0,1 0 0 0,3-1 0 16,1-3 0-16,3-4 0 0,1-2 0 16,2 0 0-16,3-4 0 15,1-3 0-15,1 0 0 16,1-3 0-16,0-1 0 0,-1-3 0 0,1 2 0 15,-2-4 0-15,-2 0 0 0,0 0 0 16,-2-3 0-16,1-2 0 0,-4 1 0 0,0 1 0 16,-2-4 0-16,-3 2 0 0,0-1 0 0,-3 3 0 15,0 3 0-15,-2 3 0 0,-1 0 0 16,-1 7 0-16,0 3 0 0,-2 0 0 0,0 3 0 0,0 3 0 0,-1 1 0 16,0 5 0-16,1 3 0 0,-2 7 0 15,1-2 0 1,1 4 0-16,-1 2 0 0,1 1 0 15,1-1 0-15,0 0 0 0,3 1 0 0,-1-2 0 16,2 0 0-16,-2-2 0 16,2 0 0-16,0-2 0 0,0 1 0 0,0-1 0 0,1-4 0 15,-1 1 0-15,1-3 0 0,1 1 0 0,-1-4 0 0,0-2 0 16,-1-1 0-16,0-2-18176 16</inkml:trace>
  <inkml:trace contextRef="#ctx0" brushRef="#br0" timeOffset="55439.42">27994 4722 5519 0,'4'7'496'0,"-4"-1"-496"0,0 2 0 0,0-3 0 16,0 2 5104-16,0-3 912 0,1 3 192 0,-1 3 48 0,0 6-3536 0,1 6-704 0,-1 3-144 0,2 1-16 0,-2-2-544 0,0-1-96 0,0-1-32 16,0 0 0-16,1-6-800 0,0 0-176 0,2-1-16 0,-2-1-16 0,3-3-48 15,-2-1 0-15,1-3 0 0,-1-1 0 0,0-2 64 0,2-3 0 0,0-1 0 16,1-1 0-16,1-4 0 0,1-1 0 0,1-3 0 0,-1-4 0 0,2 0-192 0,0-3 192 0,-1-2-192 0,1-1 192 0,1-6-192 0,0-1 0 16,1-2 0-16,0 0 0 0,1-5 0 0,1 0 0 0,-1 1 128 0,2 3-128 0,-2 5 0 15,2 4 0-15,-2 6 0 0,-1 3 0 0,-2 4 208 0,-1 1 16 0,1 2 0 0,-1 3 0 0,-2 1 32 0,2 2 0 16,0 2 0-16,2 1 0 0,0 1-256 0,-1 4 144 0,3-3-144 0,-1 4 128 0,2 0-128 0,1 4 0 0,1-1 0 15,0 3 0-15,1 1 0 0,-2 0 0 0,-1 1 0 0,-1 0 0 0,-2 0 0 16,0 2 0-16,-3 1 0 0,1 1 0 0,-2-1 0 0,-2 3 0 0,-1-2 0 0,-1 2 128 0,-1-1-128 0,-1 0 0 16,-1-2 0-16,1-1 0 0,0-1 0 0,0-1 0 0,0-5 0 0,0-2 0 0,1-4 0 0,-1-2 0 0,-1-3 0 0,1-3 0 0,-2-3 0 0,0-3-176 15,-2-2 48-15,1-4-19280 0</inkml:trace>
  <inkml:trace contextRef="#ctx0" brushRef="#br0" timeOffset="56107.27">28909 4595 8287 0,'2'0'736'0,"-2"0"-592"0,0 1-144 0,0-1 0 15,0 0 1888-15,0 0 352 0,0 3 64 0,-2-3 0 16,1 2 16 0,0-2 0-16,-2 1 0 0,3-1 0 0,0 0-560 0,0 0-112 0,0 0-32 0,0 0 0 15,-12 19-576-15,11-15-112 0,1 2-32 16,0 0 0-16,1 0 0 0,0 3-16 0,2-3 0 0,-2 4 0 16,1 0-48-16,0 2 0 0,-1 2 0 0,0 1 0 0,-1 3-384 15,-1 0-64-15,-2 3-32 0,1 1 0 16,-2 3-160-1,-2-2-48-15,0 4 0 0,-3-1 0 16,1 3-144-16,-4-1 128 16,1 1-128-16,0-1 128 15,-1-3-128-15,2-3 128 0,1 0-128 0,2-6 128 16,3-2 0-16,0-3-128 16,3-1 192-16,1-4-64 15,0-2 64-15,1-2 0 0,2-2 0 16,-1 0 0-16,2-2-192 0,0-2 0 15,1-2 0-15,-2-4 0 16,1 1 0 0,1-4 0-1,-1 0 0-15,0-5 0 16,-1-2 0-16,1-2 0 0,1-2 128 0,-1-2-128 0,1 0 0 16,0-2 0-16,1 1 0 0,0 1 0 0,0 0 0 15,1-1 0-15,2 3 128 0,1 3-128 0,-1 5 0 16,2 0 0-16,0 1 0 0,1 4 0 0,2-1 0 15,0 0 128-15,3 3-128 0,3-1 0 0,1 0 256 16,2 0-48-16,2 1 0 16,1-1 0-16,0 2-32 0,0 2-16 0,0-1 0 15,0 2 0-15,-4 3-160 0,0 2 0 0,0-3 0 0,-2 3 128 0,-1 3-128 0,-3 1 0 16,-1 2 0-16,-2 2 0 0,0 5 128 0,-2 0-128 0,-1 4 0 16,-4 1 128-16,0 2-128 0,-2 5 0 0,-3-3 0 0,-1 3 0 15,-4-1 0-15,-1 2 0 0,-1 0 0 16,-4 1 0-16,0-1 0 0,-2-1 0 0,0 1 0 0,-2-1 0 0,0 1 0 0,0-5 0 0,0 1 0 0,2-5 0 0,-1 1 0 15,2-2-144-15,0-5 144 0,0 0 0 0,2-1-768 16,1-4-64-16,-1-2 0 0,3-2-18480 16</inkml:trace>
  <inkml:trace contextRef="#ctx0" brushRef="#br0" timeOffset="56520.66">29730 4669 4607 0,'2'-3'400'0,"-2"0"-400"16,-2 2 0-16,2 1 0 0,2 0 256 0,-1-3-16 0,0 3-16 0,2-1 0 0,-1 1-816 0,1-2-176 0,-1 2-16 16,2 0-16-16,-2 0 2144 0,1 2 448 0,-2 2 64 0,0 2 32 0,0 0 1360 0,-1 4 272 0,-1 0 48 0,0 0 16 0,0 2-576 0,-2 3-128 0,1-3 0 0,-1 4-16 15,0 1-688-15,-1-4-144 0,0 6-32 0,0-4 0 0,2 2-1104 0,-3 0-208 0,3 3-48 0,-2-1-16 0,0-1-256 16,-1 4-48-16,1 2-16 0,-1 1 0 0,-1 1-176 0,1-2-128 0,0-1 192 0,0-1-192 0,1 0 128 0,0-1-128 15,0-1 0-15,3-5 0 0,0-4 0 0,1-3 0 0,1-1 0 0,0-1 0 0,0-9-144 0,1 0-48 0,0-4 0 0,-1-5-18912 0</inkml:trace>
  <inkml:trace contextRef="#ctx0" brushRef="#br0" timeOffset="56605.57">29728 4431 30399 0,'1'-12'2704'0,"-1"6"-2160"0,1 1-544 0,1 3 0 0,-1 2 2032 0,1 0 288 0,2-3 64 0,0 2 16 0,4-1-1632 0,4-1-336 15,0 2-64-15,3-2-16 0,-2 0-352 0,0 3-256 16,-5-3 32-16,4 3-17504 0</inkml:trace>
  <inkml:trace contextRef="#ctx0" brushRef="#br0" timeOffset="57046.61">30112 4772 34095 0,'-2'10'1504'0,"0"0"320"0,0-2-1456 0,2 0-368 0,2-2 0 0,-1-4 0 16,0 2 256-16,0 5-32 16,0 4 0-16,-1 6 0 15,0 3-224-15,-2 0 128 0,0 3-128 0,-5-3 0 0,1 2 0 16,-1-2 0-16,-1-1 0 0,0-2 0 0,-1-1 0 16,0-2 0-16,2 0 0 0,1-2 0 0,1-4 192 0,1-1 64 0,2-3 0 0,0-4 0 15,2-1 592-15,2-2 128 0,0-1 32 0,2-2 0 0,1-5-496 0,0 0-80 16,2-4-32-16,2-3 0 15,-1-2-112-15,2-2-32 0,1-3 0 0,1 1 0 32,0-3 80-32,2-2 16 0,0 1 0 0,2 0 0 15,1 2-96 1,0-1-32-16,0 1 0 16,0 2 0-16,0 0-96 15,0 3-128-15,-1 1 176 0,0-1-176 16,0 6 144-16,0-2-144 0,-1 5 0 15,1 0 144-15,-1 4-144 0,0 0 192 0,-2 6-192 0,1 0 192 16,-3 2-192-16,0 3 0 16,-2 6 144-16,-2 2-144 0,1 3 0 0,-5 3 128 0,0 2-128 15,-2 5 0-15,-1-1 144 0,-2 1-144 0,-2 3 192 0,0-5-192 0,-1 5 160 0,-1-1-160 0,1-2 128 16,-1 0-128-16,1-1 0 0,0-3 0 0,3 0 0 16,-1-3 0-16,2-1-288 0,1-5-96 0,2 0 0 0,2-4-16 0,2-3-1456 15,2-2-272-15</inkml:trace>
  <inkml:trace contextRef="#ctx0" brushRef="#br0" timeOffset="57674.03">30953 4982 35935 0,'16'-11'1600'0,"-6"2"320"0,0 3-1536 0,-2 0-384 0,-3 2 0 0,-2 1 0 0,3 0 208 0,2-3-16 0,5-7-16 0,4 0 0 16,2-6 720-16,0 1 160 0,-3-2 32 0,-1-1 0 0,-3 1-672 0,-3 2-128 0,-2-2-32 0,-3 1 0 0,-2 7 16 0,-3-3 0 0,-1 4 0 0,-6 0 0 15,0 5-16-15,-6 2-16 0,-4 1 0 0,-5 3 0 16,-1 5 16-16,-5-1 0 0,-2 5 0 0,-1 1 0 15,-3 3-256 17,0 6 0-32,-4-1-144 0,2 5 144 0,2 1 0 0,1-1 0 0,2-1 0 0,1 0 0 15,4 0 128-15,2 1 32 0,5-1 0 0,4-1 0 0,5-1-160 0,2 0 0 0,5 1 0 0,4-5 0 16,3 0 0-16,4-4 0 0,2 0 0 0,5-4 0 16,3-2 0-16,5-3 0 0,3-1 0 0,5-7 0 15,3-1 0 1,3-2 0-1,2-1-224-15,-1-4 80 16,-2-2-224 0,3-1-32-16,4-6-16 15,3-3 0-15,-2 2 416 0,-2-2-128 0,0-2 128 16,-3 3 0-16,-2 2 0 0,-5 1 0 0,-5 4 0 16,-4 4 0-16,-5 1 0 15,-4 2 224-15,-6 4-32 0,-4 1 0 0,-3 4 224 16,-4-2 32-16,-4 6 16 0,-1 0 0 0,-5 0-144 0,-2 3-48 15,-1 4 0-15,-4-4 0 0,0 4-272 0,-3-1 0 0,-1 1 0 16,3 0 0-16,-1-1 0 16,2 4 0-16,1 2 0 0,2 1 0 15,2 0 0-15,3 4 0 0,0 2 0 0,4 3 0 16,1 3 0-16,3 3 0 16,1 7 0-16,2 3 0 15,2 1 128-15,0 3-128 16,4 2 0-1,-1-3 0-15,2-1 240 16,3-1-16-16,0 8 0 0,2 1 0 0,1 1 48 16,-1 1 16-16,0 0 0 0,-2-6 0 0,-2-1-128 0,-1-3-32 0,-3-2 0 0,-1-5 0 0,-1 1 32 0,-2-1 0 0,-3-2 0 0,-1 1 0 0,-3-1 160 15,-3 4 16-15,-2-4 16 0,-4 2 0 0,-2-1-80 0,-6 2-16 0,-4-5 0 0,-4 0 0 0,-7 1-256 0,-5-7 0 0,-5-3 0 16,-7-7 0-16,-7-8-256 0,-11-6-96 16,-9-6-32-1,-13-6-21936-15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54:50.9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15634 1050 16575 0,'-4'1'1472'0,"2"0"-1168"0,2 2-304 0,0-3 0 0,1-3 528 15,-1 3 48-15,0-1 16 0,-1 1 0 0,1-1 688 0,0-1 128 0,0-1 16 16,0 3 16-16,0 0-560 0,0 0-112 0,12-27-32 0,-8 19 0 15,-1-1-384-15,0 0-80 0,-1-1-16 0,-2 1 0 0,0 0-256 16,-1-1 160-16,-1 3-160 0,-2-2 128 0,0 2-128 0,-3-2 0 0,-1 3 0 0,-3-1 0 0,-1 1 0 0,-4-1 0 0,-2 1-144 16,-4 0 144-16,-1 2 0 0,-3 2 0 62,-2-1 0-62,0 3 0 0,-2 3 0 0,2-1 0 0,-2 6 0 0,3-2 144 0,0 3 400 0,0 0 80 0,2 4 16 0,0-3 0 0,4 2 416 0,-1-2 96 0,1 2 0 0,0-4 16 0,2 0-544 0,2-1-112 0,1-1-32 0,0 1 0 0,2-1 224 0,3 3 64 0,2-2 0 0,5 2 0 0,1-3-640 0,2 2-128 0,2 3 0 0,3-1 0 0,3 2 0 0,2-2 0 0,3 0 0 0,2 2 0 0,2-3 0 0,4 4 0 0,1 0 0 0,3-3 0 0,4 2 0 0,0 0 0 16,2-2 0-16,1 3 0 0,0-1 0 0,-1 0 0 0,1 2 176 0,-1 1-176 0,0 1 256 0,-2-2-64 0,-2 0-16 0,-2 3 0 15,-3-1 160-15,-3-2 48 0,0 3 0 0,-5 0 0 0,-1 1-384 0,0 3 0 0,-5 2 0 0,-1-1 0 0,-2 0 0 0,-2-3 0 16,-2-2 0-16,-1 0 0 0,-1-3 0 0,-2-2 0 0,-1 2 0 16,-2 1 0-16,-1-3 0 15,-2 0 0-15,0 2 0 0,-2-2 0 0,0 1 0 0,-3-1 0 0,0-2 0 0,-2 0 128 16,-2 0 160-16,-2-1 32 0,0-2 16 0,-1 2 0 16,-2-3-336-16,-2-3 0 0,0 2 0 0,-2-1 128 0,-4-1-128 0,0-3 0 0,-3 0 0 15,0-2 0-15,2-1 0 0,0-1 0 0,-1-2 0 16,6-3 0-16,2 2 0 0,2-3 0 0,2-1 0 0,5 0-128 15,1 2-64-15,5-3-16 0,2 4 0 0,3 2 0 16,5 0-640 0,1 1-128-16,2 4-32 0,2-3 0 0,2 4-272 15,1-3-48-15,3 3-16 0,3 0-14080 0</inkml:trace>
  <inkml:trace contextRef="#ctx0" brushRef="#br0" timeOffset="1042.83">16205 711 11967 0,'-12'2'1072'0,"2"-2"-864"0,6 0-208 0,3 0 0 0,2 0 0 0,-2 0-240 0,-3-2 48 0,-5 1 16 0,0 1 480 0,-1-3 80 0,0-1 32 15,2-2 0-15,3 4 624 0,0-4 128 0,3 3 32 0,-2-1 0 0,3 3 672 0,-1-1 144 0,0-2 32 16,1 4 0-16,1-2 160 0,0 2 32 0,0 2 16 0,1-1 0 0,2 2-464 16,-1 3-80-16,2 1-32 0,0 4 0 0,1 3-1024 0,1 5-208 0,1 5-32 0,2 2-16 0,0 5-400 31,-1-1 0-15,2 2 128-16,0 5-128 0,1 1 0 0,-2 0 0 0,-2-3 0 0,2 9 0 0,1 3 0 0,-2 3 0 0,4 2 0 0,-1 0 0 15,0-3 240-15,0-5 16 0,0-6 0 0,0-4 0 0,-1-2 160 0,0-4 32 0,1 1 16 0,0-1 0 0,0-3-112 0,0-3-32 0,1 0 0 0,-1-5 0 0,0-1-192 0,-2-4-128 0,-1-2 128 0,-2-4-128 0,1 0 0 16,-3-3 0-16,-1 0 0 0,-3-5-13024 0,1-2-2672 0</inkml:trace>
  <inkml:trace contextRef="#ctx0" brushRef="#br0" timeOffset="1573.3">16139 1381 38703 0,'-24'-6'1712'16,"8"2"352"-16,1 2-1648 0,6 1-416 0,5 1 0 0,3 0 0 0,0 0 192 0,-3 0-64 0,-1-3 0 16,-2 3 0-16,1-4 112 0,1 1 16 0,2-2 0 0,3-2 0 0,3 0-256 0,2 1 128 15,2 0-128-15,3-4 0 0,2 4 0 0,3-4 0 0,1-1 0 0,3 1 0 0,-1-3 0 0,2 3 0 0,1-2 0 0,0 2 0 0,1 0-144 0,2 2 144 0,-1 0 0 0,2 0-144 16,1-1-864-1,0 4-160-15,0-1-48 0,3 1 0 16,-1 4-2576 0,2-2-528-16,-1-1-96 0,0 6-32 15,-4-4 384-15,2 2 80 0,4 2 16 16,1 0 0 0,0 1 2512-16,-2 0 512 15,-2 0 112-15,-3 0 0 0,-3 4 1472 0,-1-4 272 0,-2 0 64 16,-5 3 16-16,0-2 1952 0,-4-1 400 0,-3 2 80 0,-2-1 16 0,-1 2 32 15,-1-2 16-15,-3 0 0 0,0 1 0 0,-3-2-992 0,1 0-208 16,-1 1-48-16,-2-3 0 0,1 1-1280 16,-1 1-272-16,-1-2-48 0,0 1-16 0,0 1-464 0,-1-3-160 0,-2 4 0 0,-1-2 144 0,0 2-144 0,0 0 0 0,-2 2 0 15,-4 2 0-15,0 2 0 0,-3 3 0 0,1 3 0 16,-1 2 0-16,0-2 0 0,3 3 0 0,0 1 0 16,1-1 0-16,3 6 0 15,2 0 0-15,4-3 0 0,1-3 0 16,3-2 256-16,2 0 32 15,2 3 0-15,2-4 0 16,2-1-128 0,3-3-32-16,-1-2 0 0,3-4 0 0,3 1-128 15,0-6 0-15,2-1 0 0,0-1 0 16,0-4 0-16,0-1 0 0,2-4 0 0,1-3 0 0,0 0 0 0,-1-2 0 0,-2-2 0 0,0-1 0 16,-1 1 0-16,-3-5 0 0,1 1 0 0,-3 1 0 0,-2-2 0 0,-1 3 0 0,-2-3 0 0,-2 3 0 0,-2-1 0 0,-1 6 0 0,-1 0 0 0,-2 3 0 0,-1 5 0 0,0 2 0 15,-1 3 0-15,0 1 0 0,2 3 512 0,-1 1 0 0,3 2 16 0,-2 1 0 0,3 1-352 0,1 2-176 0,2-3 160 0,1 2-160 16,0 1 368-16,3 2-32 0,3-3 0 15,-1 1 0-15,3 0-336 0,-1-2 128 16,2 2-128-16,1 3 0 16,1-3 0-16,0 2 144 0,-2 2-144 0,2-2 0 0,0 2 0 15,0 0 0 1,1 3 0-16,-1-3 0 0,-2 0-192 0,-2-2-160 16,2-2-32-16,-3 0 0 0,-1 1-576 0,1-5-128 15,-1 2-32-15,-2-2-11568 0,0-4-2320 0</inkml:trace>
  <inkml:trace contextRef="#ctx0" brushRef="#br0" timeOffset="1893.26">17094 656 28559 0,'-1'-3'1264'0,"0"3"272"0,2 0-1232 15,1 3-304-15,2 1 0 0,1 2 0 0,2 1 832 0,3 5 128 0,9 8 0 0,6 11 16 0,5 4 272 16,3 9 48-16,-1-3 16 0,-4-1 0 0,-1 0-352 0,-2 3-80 15,-6-6-16-15,-2 3 0 0,0 6-480 0,-3 2-112 0,-3 0-16 0,-1 2 0 0,-4-3 32 16,0-3 0-16,2-6 0 16,-2-2 0-16,0-2-288 0,0-6 0 0,2-2-176 0,-2-1 176 0,-1 0 0 0,0-2 0 0,0-2 0 0,-3-4 0 15,-1 1-512-15,-1-5 16 0,-2 0 0 0,-2-1-17472 0</inkml:trace>
  <inkml:trace contextRef="#ctx0" brushRef="#br0" timeOffset="2053.64">16959 1260 39615 0,'-7'-6'1760'0,"3"0"352"0,0 2-1680 0,4 1-432 0,4 1 0 16,1 1 0-16,1-2 448 0,4-1 0 0,5-4 0 0,6 0 0 0,5-4-16 0,5 0 0 16,2-3 0-16,1 1 0 0,-1 2-176 0,-1-1-48 0,-1 0 0 0,-1 1 0 15,0 2-208-15,-2-3 0 0,2 2 0 0,-2 1 0 0,1-2 0 0,-4 4-160 16,1 2 0-16,-1 3-19056 0</inkml:trace>
  <inkml:trace contextRef="#ctx0" brushRef="#br0" timeOffset="2475.4">17848 1128 11055 0,'-10'7'976'0,"2"-2"-784"0,0 1-192 0,3 0 0 15,4-2 4448-15,1-1 848 16,0-2 160-16,-2 5 48 0,-1 0-4016 0,1 4-784 16,-1 2-176-16,1-3-16 0,2 1-512 0,1-4 0 0,2 0 0 0,-1-2 0 0,3-2 128 15,0 2-128-15,2-4 0 16,2 0 144-16,1 0 464 0,1 0 96 0,3-4 0 15,-1 2 16-15,3-2-16 0,0-1 0 16,3 0 0-16,-2-3 0 0,1 2-544 16,-1-3-160-16,-2 1 0 0,1-1 0 0,-1 0 448 31,-2-3 32-31,0 2 0 0,-4 0 0 0,-1 0-96 0,-3 1-32 0,-3-1 0 0,-2-2 0 16,-2 2-32-16,-4-5 0 0,-4-1 0 0,-4 3 0 0,1-2 0 0,-4 2-16 0,-1 3 0 0,-3 1 0 15,0 2-304-15,-3 4 0 0,0 0 0 0,-1 6 0 0,0 7 0 16,-1-1 0-16,2 8-160 0,0 1 160 0,4 1 0 15,2 4 0 1,2 2 0 0,1 2 0-16,2 2 0 0,5 0 192 15,0 3 0 1,3 2 0 0,4-2 192-16,2 0 64 15,3-1 0-15,5-5 0 0,2-1-128 0,2-1 0 16,6 2-16-16,3-3 0 15,3-5 16-15,2 2 0 0,4-1 0 0,1-3 0 0,-2-2-192 0,5 0-128 0,5-2 144 16,7 1-144-16,7-5 0 0,5-3 0 0,5-2-176 0,5-6-20944 0</inkml:trace>
  <inkml:trace contextRef="#ctx0" brushRef="#br0" timeOffset="4101.29">19436 1270 2751 0,'-2'-6'256'0,"0"2"-256"0,2 1 0 0,2 0 0 0,-1 0 1280 0,-1 1 224 0,1 1 32 0,2-3 16 0,-1-2 1424 0,2-1 288 16,-1-1 48-16,2-2 16 0,-2 4-272 0,-1 0-48 0,0-1-16 0,-1 4 0 15,-2 3-1712-15,-2-3-352 0,1 6-64 0,-2-3-16 0,0 3-384 0,-1 4-80 0,2-1 0 16,-1 2-16-16,0 4-368 0,0 5 128 0,1 0-128 0,0 5 0 0,1 6 720 0,1 0 80 15,2 4 16-15,0-1 0 16,2 5-144-16,-1 1-32 0,0-1 0 0,0 5 0 0,0 2-256 0,-2-1-64 0,0 1-16 0,-1-2 0 0,-3-1-112 0,1-3-32 0,-1-5 0 0,0-5 0 16,2-3-160-16,-1-3 0 0,2-5 0 0,-2-3 0 0,2-1 160 0,1-5-160 0,0-3 192 15,0-2-192-15,0-4 288 0,-1-2-48 0,1-6-16 0,0-2 0 0,-1-4-224 0,-1-3 0 0,1-7 0 16,-2-2 0-16,-1-5 144 0,-1 0-16 0,0-3 0 16,-2-5 0-16,-1-6-128 0,-2-3 0 0,2-3 0 0,0-2 0 15,2 1 0 1,1 1 0-16,3 3 0 0,3 6 0 15,4 8 0 1,1 2 0 0,4 6 0-16,2 2 0 15,2 0 0-15,2 1 0 0,1 3 0 16,2 0-176-16,0 1 176 0,0 3 0 0,1 2 0 16,-2 1-128-16,1-1 128 0,1 2 0 0,-2 0 0 0,1-1 0 0,-1-1 0 15,1 2 0-15,-1-2 0 16,1 2 0-16,-2 1 0 0,-2 3 0 0,-1 3 0 0,-3 1 0 15,-2 3-128-15,-3 6 128 0,-1 0-128 0,-2 5 128 0,1 3-880 16,-3-1-80-16,2 2-32 0,-3 4-17376 0</inkml:trace>
  <inkml:trace contextRef="#ctx0" brushRef="#br0" timeOffset="4555.21">19931 1438 28559 0,'-5'2'2544'0,"5"-2"-2032"0,3 0-512 0,2 0 0 0,2 0 1536 0,-2-2 192 0,2 1 64 0,4-4 0 0,9 1-464 0,7-6-96 0,8 0-16 0,3-5 0 0,3-1-928 0,-4-5-288 0,-2 2 128 0,-3-1-128 0,-4-2 0 0,-3 1 0 0,-4 1 0 0,-3 1 0 0,-4 1 0 0,-3 2 0 0,-2-1 0 0,-5 3 0 0,-3 0 0 0,-4-2 0 16,0 4 0-16,-5-1 0 0,1 1 0 0,-3 2 0 0,-2 1 0 15,-5 2 0-15,0 3 0 0,-4-1 0 16,-2 5 0-16,-2 3 0 0,1 3 0 0,-3 4 0 0,0 2 0 16,0 2 0-16,1 3 304 0,-1 3 32 15,-1 2 16-15,2 3 0 16,0 1-112-16,2 2-32 0,0 3 0 0,3-2 0 15,5 0 48-15,3 0 0 0,1-2 0 16,6-4 0-16,3 1-256 0,1 2 0 0,5-1 0 0,3-2 0 0,4 4 0 0,3-1 128 0,6 3-128 16,3-5 0-16,2 2 0 0,-1-3 0 0,2-5 0 0,3 2 0 15,2-1 0-15,2-1 0 0,2 1 0 0,-2-3 0 16,1-4-304-16,-1-2 48 0,0-3 16 0,-3 2-12176 16,-1-6-2432-1</inkml:trace>
  <inkml:trace contextRef="#ctx0" brushRef="#br0" timeOffset="5162.22">20573 1459 20271 0,'-5'20'1792'0,"3"-2"-1424"0,5-2-368 0,-1-7 0 15,2 1 1264-15,0 2 176 0,-1 14 32 16,4 19 16-16,2 15 48 0,1 8 0 16,0-1 0-16,-2-10 0 15,-2-5-1104-15,-1-5-224 0,-3-4-32 0,-2-2-16 0,-1-3-160 94,-4-3 192-94,0 1-192 0,-2-3 192 0,-1-1-192 0,0-1 160 0,-1-3-160 0,0-1 160 0,1-5 496 0,-1-3 112 0,2-2 0 0,0-6 16 0,2-1-64 0,1-4-16 0,0-5 0 0,1-1 0 16,1-3-112-16,-2-7-16 0,2-5-16 0,-1-5 0 0,0-6-304 0,-1-2-64 15,0-6-16-15,0-5 0 0,-2-12-176 0,0-8 0 16,1-8 0-16,0-6 0 0,1-5 0 0,2-1 0 0,3 6 0 16,4 1 0-16,4 5 0 15,2 3 128-15,4 2-128 16,1 5 0-16,0 6 0 0,1 6 128 0,-1 2-128 0,2 7 0 0,-1 5 0 0,0 5 0 15,2 5 0-15,-2 2 0 0,0 3 0 0,-1 4 0 16,2 2 0-16,-1-4 0 0,2 8 0 0,0 0 0 0,0 0 0 16,0 3 0-16,-1 6 0 0,-1 1 0 0,2-1 0 15,-1 8 0-15,0 1 0 16,-1 5 0-16,-1 5 0 16,-1 2 0-16,-1 9 0 15,-4 2 0-15,-3 4 0 16,-2 1 0-16,-4-2 0 0,-1-2 0 15,-4 1 128-15,-1 0-128 16,-3 3 144-16,-5-1-144 0,1 0 160 0,-4-3-160 16,2-2 336-16,-3 0-16 0,-3-2-16 0,-2-3 0 15,0-1-304-15,0-4 128 0,-1-1-128 0,0-4 0 16,-1-4 0-16,0-1 0 0,-4-4 0 0,0-5 0 0,1-2 0 0,-1-5 0 0,0-4 0 16,1-8-144-16,1-2-768 0,2-9-160 0</inkml:trace>
  <inkml:trace contextRef="#ctx0" brushRef="#br0" timeOffset="5878.57">21214 1753 31327 0,'-3'13'2784'0,"0"-3"-2224"0,3-3-560 0,1-5 0 0,-1 1 1280 0,0 3 128 0,0 4 48 0,0 2 0 0,0 6-336 0,0-1-64 0,0-3-16 0,2-6 0 0,-1-4-672 0,1-2-144 0,1-4-32 16,-1-4 0-16,1-4-192 0,-1-2 0 0,1-3 0 0,-2-3 0 0,1-4 240 0,1 0-48 0,-1-5-16 0,1-5 0 0,2-7 0 0,-2-4 0 0,1 2 0 0,1-3 0 0,1-5-176 0,2-1 192 0,0 0-192 15,0 4 192-15,-1 6 16 0,-1 3 16 0,-1 7 0 0,-1 1 0 16,-2 8 144-16,1 3 16 0,-2 5 16 15,-1 4 0-15,-1 2-272 0,1 4-128 16,0 0 0-16,0 3 128 0,0 3-128 0,1-1 0 0,2 2 0 0,-1 0 0 0,2 1 0 0,1-2-176 16,1 3 176-16,1 1-128 0,2-1-544 15,1 0-96-15,0 4-32 0,1 0 0 0,0-2-1056 16,0 6-224-16,2-2-32 0,-1 2-16 0,0 2-1088 0,-1 1-224 0,1-1-32 0,-3 1-16 16,1-1 480-16,0-2 80 0,-1 0 32 0,0-2 0 0,-1 1 1952 0,1-3 400 15,0 0 80-15,0-1 16 0,1 0 2128 0,-1 0 432 0,1 1 96 0,-1-4 16 16,-1 0 768-16,2 1 144 0,-1 0 48 0,1 1 0 15,0-2-1008-15,-1-2-192 16,1 2-32-16,0-2-16 0,3 0-720 0,-2 1-128 16,1-4-48-16,0 1 0 15,1-2-672-15,0 0-144 0,1 0-32 0,0 0 0 16,0-2-192-16,1 1 0 0,0 1 0 0,-3-3 0 0,0 0 0 0,-1 0 0 16,2-1 0-16,0-2 0 0,0 0 144 0,0-3-16 0,0 2 0 15,-2-3 0-15,2 1 112 0,-3-1 16 0,-2-2 0 16,0-2 0-16,-3 2 48 0,-2-3 16 15,-1 2 0-15,-4-3 0 16,-3-2-64-16,-4 1 0 0,-3-2 0 0,-4 3 0 0,-3 0-256 16,-4 4 160-16,-3 0-160 0,-3 2 128 0,-3 3-128 15,-3 7 0-15,-1 2 0 0,0 6 0 0,2 5 0 0,1 4 0 16,4 4 0-16,4 4 0 0,4-3 0 0,5 2 0 0,1 0 0 16,5 3 0-1,1 2 0-15,5 1 0 16,1-4 0-16,2 1 0 0,1-1 0 15,4 2 0-15,0 1 0 16,5-1 0-16,2-1 0 0,4-4 0 0,2-1 0 16,3-2 0-16,2-6 0 0,4 0 0 15,2-5 0-15,3-3 0 0,-1-1-272 0,1-4 16 0</inkml:trace>
  <inkml:trace contextRef="#ctx0" brushRef="#br0" timeOffset="6300.29">22398 1071 22399 0,'5'-6'496'0,"-2"-1"96"0,1 1 32 0,1 2 0 0,-1 2-496 0,-2 1-128 0,2-2 0 0,0 1 0 0,3-2 1680 0,0 0 320 0,1-2 64 0,-3 4 16 0,-5 2-1072 0,-4 2-224 0,-5 4-32 0,-4 4-16 0,-6 0-272 0,-3 5-48 15,-6 1-16-15,-5 0 0 0,0 3 64 0,-4 0 16 0,-4 3 0 0,-1-3 0 0,0 1 224 0,5 1 32 0,2-5 16 0,6 0 0 0,5-3-448 0,6-3-96 0,4-2-16 16,5-2 0-16,4 1-192 15,7-4 0-15,3-2 0 0,3 2 0 0,3-1 0 0,4 0 0 16,4 0 0-16,4-2 0 0,3 0 0 0,5 0 0 0,4 0 0 0,2 0 0 0,4 3 0 0,-2-2 0 0,1 1 0 0,-4 5 0 16,0-1 0-16,-4 0 0 0,-5 1 0 0,-2 2 0 0,-3 0 0 0,-4 1 0 0,-2-1 0 0,-3 4 0 0,-5-1 192 0,-1-1 64 0,-4 4 0 0,-1-3 0 15,-2 5 192-15,-4-4 64 0,-1 2 0 0,-1 1 0 0,-2 0-272 0,-2 3-48 0,-2-3-16 16,-3 2 0-16,0 1-176 0,-3-1 0 0,-1 2 0 16,-3-1 128-16,0-1-128 0,-3 0 0 0,-2 3 0 15,0-5 0-15,-2 2 0 0,1 0 0 0,1-1 0 0,1-4-12624 0,3 2-2480 0</inkml:trace>
  <inkml:trace contextRef="#ctx0" brushRef="#br0" timeOffset="6749.46">22612 1584 13823 0,'3'-1'1216'0,"1"-3"-960"15,0 4-256-15,-2 0 0 0,-1-3 2864 0,2 3 528 0,3-3 96 0,3-3 32 0,3-3-128 0,4 2 0 0,3-6-16 0,-3 2 0 0,0 0-2288 0,-1 0-464 16,0 0-96-16,-2 0-16 0,2 1-512 0,-3-4 0 16,2 3 0-16,-3 1 0 15,1 0 0-15,0-4 0 0,-4 3 0 0,1 1 0 0,0 1 0 0,-5-4 0 16,1 3 0-16,-1-2 0 0,-1 0 0 0,-2-2 0 16,0 2 0-16,-1-4 0 0,0 1 384 0,-1-4-48 15,0 2 0-15,-2-2 0 0,2 3-176 16,-3 1-32-16,2 3-128 0,-4 0 192 0,-1 4-192 0,0 2 176 0,-2 2-176 15,-2 4 160 1,0 4-160-16,-1 2 160 16,-3 4-160-16,0 2 160 15,-2 2-160-15,-2 3 0 16,-1 6 0-16,-1 0 0 16,0 4 0-16,2-3 0 0,0 3 128 0,2-1-128 0,3-1 0 0,2-2 0 0,2 1 0 0,0-1 0 15,4 2 0-15,1 0 0 0,2 1 0 0,3-2 0 0,3 2 0 0,0-1 0 0,4 1 128 0,0 1-128 0,1-1 0 0,1 0 0 0,3 1 0 0,0 2 0 16,1-3 0-16,2 0 0 0,1-1 0 0,0-3 0 15,3-6 0-15,1-1 0 0,2-3 0 0,0-4 0 16,1-2-384-16,1-4 64 0,2-2 0 16,1-2-18368-1</inkml:trace>
  <inkml:trace contextRef="#ctx0" brushRef="#br0" timeOffset="7233.75">23209 1396 7359 0,'-11'-5'656'0,"3"1"-528"0,2 1-128 0,2 3 0 0,3 0 3264 0,0 0 640 16,0 0 112-16,-3 1 16 0,-1 4-1616 0,-2 1-336 0,-2 4-64 0,-1 2-16 0,0 7-720 0,2 1-160 0,-2-1-32 16,1 6 0-16,0 0-768 0,2 0-144 0,-1-2-48 0,4 2 0 0,0-3 592 0,1 0 112 0,2-3 32 0,2-1 0 0,3-5-32 0,2 0-16 15,0-4 0-15,3-3 0 0,0-1-336 0,-1-2-64 0,2-3-16 0,0-3 0 0,1-1-144 0,-1-3-48 0,1-2 0 0,-2-1 0 0,0 1 32 0,-2-6 0 0,2-4 0 0,-2-1 0 0,1-2-96 0,-2-5-16 0,-1-3 0 16,-2-2 0-16,1-5 0 0,-3-1-128 0,1-6 192 0,0 0-64 16,3 2-128-16,0 5 0 0,1 8 0 0,2 7 0 15,-1 8 0-15,0 2 0 16,0 6 0-16,0 1 0 0,0 4 0 0,1 1 0 0,2 3 0 15,0 0 0-15,-1 3 0 16,4 4 0-16,-1 0 0 0,3 2 0 16,0 2 0-16,0 1 128 0,1 1-128 0,1-1 128 0,2 1-128 0,-1 0 0 15,0 0 0-15,-1-1 0 16,0 2 192-16,0 1 0 0,1 1 0 0,-3 3 0 16,-1-2 32-16,1 5 16 0,-1 0 0 15,-2 3 0 1,1 0-240-16,-2 1 144 0,-1-1-144 15,0-2 128-15,-3 0-128 0,2-1 0 0,-3-4 0 0,0-1 0 16,0-7 0-16,-1-1 0 0,-2-3 0 0,-1-2 0 0,-2-6-384 0,0-2-16 0,0-3 0 16,-1-2-19376-16</inkml:trace>
  <inkml:trace contextRef="#ctx0" brushRef="#br0" timeOffset="7550.91">24042 634 43311 0,'-1'19'1920'0,"1"-3"384"0,1 6-1840 0,1-6-464 0,-1-3 0 0,0-4 0 0,0 7-560 0,3 9-208 16,1 14-32-16,1 14-16 0,0 10 1072 0,3 0 224 0,-2 0 32 0,1-1 16 0,-1-5-272 0,2-4-48 16,1-6-16-16,0-6 0 0,-1-3 0 0,1-7 0 0,3-3 0 15,-2 1 0-15,-1-3-192 0,0-6 0 0,-3 1 0 0,-1-5 0 0,-1 0 0 0,-1-4 0 0,-3-2 0 0,-2 0-12944 0,-3-5-2560 0</inkml:trace>
  <inkml:trace contextRef="#ctx0" brushRef="#br0" timeOffset="7729.96">23436 1137 48831 0,'8'3'2176'0,"2"-2"432"0,3 2-2096 0,2-1-512 0,-1-4 0 0,-2 2 0 15,5-3-576 1,12 2-240-16,17-2-32 0,17 0-16 0,12-1 1120 0,5-5 208 0,-2 3 48 16,-5-2 16-16,-3 3-528 15,-9-4 0-15,-5 3 0 0,-5 0 0 0,-6-1-368 16,-2 1-128-16</inkml:trace>
  <inkml:trace contextRef="#ctx0" brushRef="#br0" timeOffset="8257.51">25013 1134 14735 0,'2'10'1312'0,"0"-7"-1056"16,-1 4-256-16,-1-2 0 0,1-2 5568 0,-1-3 1072 16,-1 1 208-16,1 2 32 0,-3 3-5072 0,1 0-1008 0,-4 0-208 0,-2 1-32 15,-3-1-432-15,-1 0-128 0,-1-2 0 0,-3-2 0 16,-1 2 0-16,-3 0-304 0,1 2 64 0,-2-2 16 15,-2 2-80-15,0 2-16 0,-2 0 0 0,0 3 0 16,-1 0 608-16,0 4 112 0,-1-3 32 0,2 1 0 16,-1 3 144-16,2-4 48 0,3 2 0 15,1 1 0-15,1-6-128 0,3 4-32 16,1-1 0-16,6-2 0 16,0-3-272-16,4 5-64 0,3-3-128 0,2 1 192 0,2-1-192 15,3-2 0-15,1 2 0 0,3-1 0 0,1-2 0 16,1 0 0-16,2 0 0 0,2-3 0 0,3 0 0 0,1 0 0 15,2-2 0-15,2-1 0 16,-1 0 0-16,1-1 0 16,2-2 0-16,0 0 0 0,0 0 0 0,-1-3 0 15,0 2 0-15,-1-2 0 0,-2 0 0 0,0 0 0 0,0-2 0 0,-1 2 0 16,-1 0 0-16,-3 0 0 0,0-4 0 0,-1 1 0 0,-3 0 256 0,-3 0-64 16,-2-1 0-16,-2-3 0 0,-1 1 0 0,-4-2 0 0,0-4 0 0,-3 2 0 0,1-5-48 0,-2 1-16 15,-1 1 0-15,0 1 0 0,0 4-128 16,0 2 0-1,2 2 0 1,-2 4 0 0,1 2 0-16,-1 4 0 15,1 4 0-15,2 4 0 0,-1 2 0 0,2 4 0 16,2 4 0-16,2 2 0 0,1 1 0 0,2 2 0 0,0-1 0 16,3-2 0-16,-2 1 0 0,3-2 160 0,0 2-32 15,-2-3-128-15,2-1 240 0,1-1-64 0,1 3-16 0,-1-3 0 0,0 1-32 16,1 0-128-16,-1-3 192 0,0 1-64 0,1-2-128 0,-1 0 0 15,0-5 0-15,-1 2 0 16,1-4-304-16,-1-2 64 0,0-4 16 0,0 0 0 16,1-2-784-16,-3-2-144 0,2-2-48 0,-1-2 0 15,0-3-336-15,-2-1-80 16</inkml:trace>
  <inkml:trace contextRef="#ctx0" brushRef="#br0" timeOffset="8646.89">25452 726 40543 0,'0'28'1792'0,"1"-4"384"0,0 0-1744 0,1-5-432 0,-1-7 0 0,0-2 0 0,2 6 480 0,-1 9 16 0,2 16 0 0,1 16 0 0,1 6 272 0,1 7 64 0,1-7 16 0,0-6 0 0,1-9-224 0,1-4-48 0,0-12-16 15,0-1 0-15,2-5-352 0,0-2-64 0,2-4-16 0,1 1 0 0,0-3-128 0,0-1 0 0,-1-1 0 0,-1 0 0 16,-3-4-352-16,-2 1-96 0,0-3-32 0,-2-4 0 0,-4 0-736 0,-2-5-128 0,-1-1-48 0,-4-3-17728 0</inkml:trace>
  <inkml:trace contextRef="#ctx0" brushRef="#br0" timeOffset="8946.1">25019 1067 14735 0,'-16'-5'1312'0,"6"4"-1056"0,2-2-256 0,4 1 0 0,5 2 6176 0,2 0 1184 0,1-1 224 0,1 1 48 0,5 0-5456 0,4-3-1088 0,7 3-208 0,6 0-48 15,7 0-64-15,1 3-16 0,5-3 0 0,1 0 0 0,2 0-432 0,3-3-64 0,2 1-32 0,0-2 0 0,0 0-64 0,-1 1-16 0,0 0 0 0,-2-1 0 0,-2 2-144 16,-3-1-224-16,-4 2 48 15,-4-3 16-15,-4 2-128 0,-2 2-32 0,-1-4 0 0,-2 2 0 16,1-1-1056 0,-1 2-224-16,0-1-32 0,0-2-16 15,1 1-2304-15,-1 0-464 0,2 3-80 0,0 0-32 0,-2 0 112 0,2 0 32 16,-3 3 0-16,-1 0 0 0,0 3 3504 16,-4 0 704-16,1 0 176 15,-5 2 0-15,0-2 1728 16,-2 0 384-16,-1 0 80 0,-3 1 16 15,1 3 1280-15,-3-4 256 0,0 0 48 0,-2 0 16 0,0 0-848 16,-2 0-160-16,0 4-48 0,0-2 0 0,1 3-1664 0,-2-1-352 0,0 3-64 0,1 2-16 0,0-1-400 0,0 4-96 0,2 1-16 0,-1-1 0 16,1 5-144-16,-2-1 0 0,0 0 0 0,0-2 0 0,-1 1 0 0,0-2 0 0,0-2 0 0,-1-1 0 15,0-1 0-15,-1-3 0 16,0 1 0-16,0-4 0 0,-2 1 0 16,0-3 0-16,1-1 0 15,-2-4 0-15,1-1-192 0,-1-2 0 0,1-1-16 16,-1-7-19104-16</inkml:trace>
  <inkml:trace contextRef="#ctx0" brushRef="#br0" timeOffset="9198.39">26167 692 41471 0,'-3'-7'3680'0,"2"1"-2944"0,2 3-592 16,-1 2-144-16,1 1 560 0,1-2 80 0,-2-2 0 0,1-5 16 0,-1-1 16 0,0 0 0 15,1-2 0-15,-1 2 0 0,0 1-544 0,-1 2-128 0,0 1 0 0,-1 0 0 0,-1 0-512 0,-1 3-144 0</inkml:trace>
  <inkml:trace contextRef="#ctx0" brushRef="#br0" timeOffset="9633.69">26763 1083 24879 0,'3'4'1088'0,"0"-4"256"0,-1 2-1088 0,0-2-256 0,-2 0 0 16,0 0 0-16,0-2 1632 0,-2 2 272 0,2 0 48 0,-2 0 16 0,-2-3-432 0,4 3-96 15,0 0-16-15,-25 5 0 0,13 1-432 16,-3 1-96-16,-1 3 0 0,-1-1-16 0,-3 4-368 0,-1-1-64 15,-1 4 0-15,0 0-16 0,0 3-32 0,3-1 0 0,0 0 0 16,4 3 0-16,2-1-400 0,2 2 0 16,4 3 0-16,4-3 0 0,1-4 288 0,5 1-32 15,2-2 0-15,2 2 0 0,3-1 80 0,1-2 16 0,3 0 0 16,1 1 0-16,1-1-160 0,4-2-16 0,2 3-16 0,3-5 0 16,2 0-160-16,1-4 0 0,2-2-160 0,0-1 160 15,2-2 0-15,-1-3 0 16,-2 0 0-16,1-3 0 15,1-2 0-15,0-3 0 16,0-1 0-16,0-3 0 0,-3 0 128 0,-1 1-128 16,-1-4 0-16,-2-1 0 0,-3 0 256 0,-4-3 0 15,-2 0 0-15,-4 0 0 0,-3-3-64 0,-5 0-32 16,-2-1 0-16,-4-4 0 0,-5-1 96 16,-2-2 32-16,-3-1 0 15,-1-1 0 1,-2 1-48-16,-2 0-16 0,-5 1 0 0,1 2 0 15,0 6-96-15,0 3-128 0,-1 3 176 16,1 7-176-16,1 6 0 0,-1 0 0 16,1 6 0-16,0 0 0 0,2 4-176 15,3-1-32-15,1 2-16 0,4-1 0 0,4 0-720 0,2 2-144 0,4-2-16 0,2 2-16 0,4-3-816 16,2 0-176-16,3 4-16 0,4-4-15616 0</inkml:trace>
  <inkml:trace contextRef="#ctx0" brushRef="#br0" timeOffset="10199.26">27369 1368 13823 0,'0'1'1216'16,"0"-1"-960"-16,0 0-256 0,0 0 0 0,1 0 2176 15,-1 2 400-15,1-2 80 0,0 0 16 0,1 3 1008 0,-1-3 208 0,1 3 32 0,-2-3 16 16,0 0-2256-16,0 0-448 0,0 0-80 0,-3 20-32 0,0-15-688 0,1 1-144 16,-1-1-32-16,-1 1 0 0,2 1-256 0,-1-2 0 0,2 1 0 0,0-5 0 0,1 1 0 0,1 1 0 15,2-3 0-15,-1 0 0 0,2-1 256 0,0-1 0 0,-1-1 0 0,2-2 0 0,-1 1 336 0,0-6 64 0,-1 2 16 0,0-2 0 16,-1-4 32-16,0-1 0 0,-1-1 0 0,0-5 0 0,-1-2-192 31,1 0-16-31,-1-1-16 0,2-2 0 0,0-3-288 0,2 2-48 16,1 4-16-16,1 1 0 0,1 3-128 0,3 3 0 0,0-2 0 0,2 5 0 0,1 3 0 0,0-3 0 0,1 5 0 0,0 2 0 0,-1 2 0 0,1 0 0 0,-1 2 0 0,1 2 0 0,1 2 0 0,-2 2 0 0,3 2 0 0,1 0 0 0,0 3 0 0,1 5 0 0,1-2 0 0,0 4 0 0,0 0 0 0,1 3 0 0,0 3 0 0,1 0 0 0,-1 3 0 0,-1-2 0 0,1 2 0 0,0 2 0 0,1-1 0 0,0-3 0 0,1-1 0 0,-2 0 0 0,-1-3 0 0,-2-1 128 0,-1-2-128 0,0 0 0 0,0 0 128 15,-2-1-128-15,-2-1 128 0,-2 1-128 0,-1-2 0 0,-3 2 0 0,0-1 128 0,-2 1-128 0,-2-6 0 0,-1 1 0 0,-1-1 0 0,-1-4 0 0,0 0-144 0,-3-4 144 0,-1 2-192 0,-1-3 192 0,-2 0-1152 0,-2 0-128 0,-3-3-32 16,-2 2-19872-16</inkml:trace>
  <inkml:trace contextRef="#ctx0" brushRef="#br0" timeOffset="31681.04">18749 2344 14735 0,'-4'-2'1312'0,"1"2"-1056"0,2 0-256 0,1 0 0 0,0 0 1440 0,-1 0 224 0,0 0 64 0,-2-3 0 15,0 2 16-15,0 1 16 0,1-2 0 0,0 1 0 0,2-2-1056 0,2-1-192 0,-1 4-64 0,1-2 0 0,1-1-224 0,0 2-48 0,0 1-16 0,-1 0 0 0,0 0 320 0,-1 4 64 0,-2-4 16 0,-1 4 0 16,0 1 528-16,-1-1 128 0,0 3 0 0,-2-1 16 0,0 2-208 0,-1-1-32 0,-1-1-16 0,1 1 0 16,-1 2-416-16,1-3-96 0,2-2-16 0,-2 2 0 0,0 0-224 0,-2 0-48 0,2 1-16 0,-1-1 0 0,0 1-160 15,0-1 128-15,0 3-128 16,-2-3 128-16,2 0-128 0,-2 2 0 0,-1 0 0 0,-1 2 0 0,-2 0 192 0,0 3-64 0,-2-1 0 0,0 0 0 0,3 1 112 16,-2-1 16-16,2 2 0 0,-2-2 0 0,3 2 0 0,0 0 0 0,0-1 0 0,2 0 0 0,1 0-128 0,0 2 0 0,1-4-128 0,1 4 192 0,-1-3-192 0,1 4 128 0,-1-4-128 15,1 4 0-15,-1 1 0 0,0-3 0 0,0 2 0 0,-1 1 0 0,1-1 0 0,-1-3 0 0,2 2 0 0,-1 1 0 0,1-3 0 16,-1 0 128-16,1 2-128 0,1-3 0 0,0 2 256 0,0 1 16 0,2-3 0 15,-1 2 0-15,0 1-112 0,0-2-32 0,1 2 0 0,-1 1 0 16,0 0-128-16,2 0 0 0,-1-1 0 16,0 1 0-16,0 1 0 0,2 1 0 0,0-2 0 0,1 0 0 0,0-2 0 15,1 3 0-15,-1-1 0 0,1-2 0 16,2 2 0-16,-2-2 0 0,1 3 0 0,0-1 0 0,1-4 0 16,0 4 0-16,-1-4 128 0,1 1-128 0,-2-1 0 0,1 1 0 15,0 0 0-15,0-1 0 0,-1 1 176 16,1-1-48-1,0 2-128-15,1-2 192 16,-1 1 96-16,2-1 16 16,-2-1 0-16,2 4 0 0,0-3-304 15,-1 1 0-15,2-1 0 0,-1-1 0 0,2 4 0 0,0-1 0 0,2 0 0 0,-1 2 0 0,2-3 0 0,0 0 0 16,0 2 0-16,3-1 0 0,-1 1 176 0,0 1-176 0,0-4 160 0,0 1-160 0,0 0 0 0,-1-1 0 16,1 3 0-16,-2-1-160 0,1 1 160 0,-2-2 0 0,1 2 0 0,0-1 0 15,1-2 0-15,-2 1 0 0,2-1 0 16,1-2 0-16,-1 3 0 0,0-1 0 15,0 1 0-15,-1-4 0 16,1 4 0-16,-2-4 0 16,2 1 0-16,-1 0 0 15,-1 2 0-15,0-3 0 0,0 1 0 16,0 0 0-16,1-4 0 0,-3 4 0 16,1-4 0-16,-1 3 0 0,-1-2 0 0,-1-1 0 15,0 0 0-15,-2-2 0 0,-1 1 0 0,1 1-160 0,-4-2 160 0,0-3 0 0,1 2-960 16,-3-1-96-16,3-2-16 0,-2-2-19104 0</inkml:trace>
  <inkml:trace contextRef="#ctx0" brushRef="#br0" timeOffset="32530.67">19654 3142 11055 0,'0'0'976'15,"0"0"-784"-15,1 0-192 0,-2-1 0 0,1 1 1312 0,-1 0 224 0,1 0 32 0,-2 0 16 0,1 1 816 0,0-1 160 0,-3 2 48 0,4-2 0 0,0 0-352 0,0 0-64 0,-17 10-16 0,11-3 0 0,1-4-832 0,-3 2-192 0,2 3-16 0,-1 0-16 0,-2 0-480 0,0 3-112 0,-1 0-16 16,-1 0 0-16,-1 0-144 0,-2 2-48 0,-1 1 0 0,-2-1 0 0,-1 0 0 0,-1 2-16 0,-2 1 0 0,-2 0 0 0,-1 0-96 0,1-1-16 0,-1 1 0 0,-2 2 0 0,0 0 16 16,0 1 0-16,3-1 0 0,-1 1 0 0,2-2 16 0,1 1 0 0,1-2 0 0,3-3 0 0,3 0-224 0,-1-1 0 0,1 0 0 0,-1 1 0 0,2-3 0 0,1-1 0 0,2 0 0 0,1 1 0 0,1-4 0 15,-1 0 0-15,3 1 0 0,-1-4 0 0,2 1 0 0,-2 0 0 0,2 1-160 0,0-4 160 0,1 1-608 0,-1 1-32 0,1-2-16 0,0-1 0 0,0-1-624 0,2-2-112 0,0 0-16 0,-1-4-15712 0</inkml:trace>
  <inkml:trace contextRef="#ctx0" brushRef="#br0" timeOffset="32889.93">18948 3152 8287 0,'-4'-4'368'0,"3"3"80"15,-1-2-448-15,2 0 0 0,2 3 0 0,-2 0 0 0,1 0 1728 0,0-3 256 0,2 1 48 0,0 1 16 0,1-2-128 16,1 3 0-16,0-2-16 0,0 0 0 0,0 4-368 0,1 0-64 15,0 1 0-15,0-2-16 16,4 5-368-16,-1 3-64 0,2-2 0 16,0 4-16-16,-1 3-48 0,1-2 0 15,0 4 0-15,2-1 0 0,-1 1-48 0,0-2-16 0,1 2 0 0,-1 0 0 0,1-1-240 16,-1 0-48-16,3-2-16 0,1 2 0 0,0-1-208 16,0-2-64-16,1 0 0 0,2 1 0 15,-2 0-80-15,3 2-32 0,1-1 0 0,0 1 0 16,0 1-208-16,-1-3 128 0,0 2-128 0,-3-1 0 0,-1 1 128 0,-2-3-128 0,-1 2 0 15,-2-2 0-15,-1 0 0 0,-1 2 0 0,-3 1 0 16,-2-3 0-16,-2 2 0 0,-1-4 0 16,-1 1 0-16,-2 0 0 0,0 0 0 15,-1-4 0-15,-1 2-160 0,1-3 160 0,-1-2-1184 0,0-2-160 16</inkml:trace>
  <inkml:trace contextRef="#ctx0" brushRef="#br0" timeOffset="33423.11">19803 3703 9215 0,'-6'4'400'0,"2"-4"96"0,2 0-496 0,1 0 0 0,2 0 0 16,0 0 0-16,0 0 2144 0,2 0 336 0,-1 0 64 0,3 0 16 0,3 0-128 0,-8 0 0 0,0 0-16 0,28 4 0 0,-17 0-976 0,2 1-192 0,-1 1-32 0,2 1-16 16,-1 2-688-16,1 1-144 0,1 0-32 0,-2 2 0 0,1 0-16 0,0 1 0 0,-1-1 0 0,0 2 0 0,-1 0 192 0,0-2 16 15,1 2 16-15,-1-1 0 0,-2 0 48 0,1 2 16 0,0 1 0 0,-3 3 0 0,-4-1-288 0,0-2-64 0,-3 2-16 0,-2 0 0 0,0 1 208 0,-3-1 32 0,1 1 16 16,-2-3 0-16,0 1-496 0,-2 1 0 0,-1-2 0 0,-1-3 0 0,0 2 0 0,-2-5 0 0,0 0 0 0,0-1 0 0,0-3 0 0,0 0 0 0,-2 0-176 0,2-2 176 0,-1-2-1680 0,1 2-224 0,-2-4-32 0,4-2-13984 0</inkml:trace>
  <inkml:trace contextRef="#ctx0" brushRef="#br0" timeOffset="34272.03">20644 3299 16575 0,'3'-5'1472'0,"-2"4"-1168"15,0-2-304-15,0 2 0 0,-1 0 960 16,2 0 128-16,0-3 16 0,2-1 16 0,0-1 944 0,-1 0 192 15,2 1 48-15,-1 0 0 16,-2 4-96-16,1-2-16 0,-1 3 0 0,0 0 0 16,0 4-880-16,-1 2-176 0,2 3-48 15,-2 3 0-15,1 2-656 0,1 2-144 0,-1 2-32 16,2-2 0-16,1 3-256 0,0-3 128 0,2-1-128 0,2 1 0 0,0-4 144 0,-1 2-144 16,5-2 0-16,-1 1 144 0,0-4 48 0,3 4 16 15,0-3 0-15,1 0 0 0,2 2-208 0,-2-2 0 16,0 1 128-16,-1 0-128 15,1 4 0-15,-4-3 0 0,0 1 0 0,-1-2 0 16,-3 0 0-16,1 1 0 16,-3-2 0-16,0 0 0 0,0-1-624 15,0-6-112-15,-1 1-32 0,0-4-17472 0</inkml:trace>
  <inkml:trace contextRef="#ctx0" brushRef="#br0" timeOffset="34589.65">21476 3018 17503 0,'-5'-3'1552'0,"2"3"-1232"0,0 0-320 0,1 0 0 0,1 0 2000 0,-1 1 352 0,0 1 64 0,-2 5 16 0,-2-1-896 0,-4 2-192 0,-2 8-16 0,-4 2-16 0,-5 4-608 0,-2 5-128 15,0-1-32-15,-1 5 0 0,0 1-272 0,-1 3-48 0,0 2-16 0,-1 1 0 0,3-2 1040 0,-2 1 208 16,0-1 32-16,2 1 16 0,2-2-544 0,-4 2-96 0,-2 1-32 0,1 3 0 0,1-3-416 31,-3 3-96-31,-3 4 0 0,0 2-16 0,0-1-160 0,0 3-16 16,1-2-128-16,1 1 192 0,3-6-192 0,1 2 0 0,3 0 0 0,2-1 0 0,4-1 0 0,3-1 0 15,5 0-128-15,4-3 128 0,4 1-512 16,3-2-32-16,4-3-16 0,4-1-18160 0</inkml:trace>
  <inkml:trace contextRef="#ctx0" brushRef="#br0" timeOffset="35952.97">21995 3565 14735 0,'-3'6'1312'0,"1"-2"-1056"0,-1 0-256 0,3-2 0 0,0 0 3200 16,1 0 576-16,1 0 112 0,0 2 16 0,1 1-2608 0,0 2-528 0,2 2-96 0,0 1-32 0,1 0 272 15,-1 2 48-15,1-3 16 0,-1 4 0 0,2 0-448 0,-1 5-80 0,1 0-32 0,1 5 0 0,0 3 224 0,1 2 64 0,0 5 0 0,-1-2 0 0,1-3-192 0,0 2-48 0,-1-2 0 0,1 1 0 0,-2-2-16 0,-1-4 0 0,1 1 0 16,-2-2 0-16,0 4-96 0,-2-4-32 0,0 3 0 0,-2-3 0 0,-1 0-80 0,-3 1-32 0,1-1 0 0,-4 3 0 0,-2-3-208 0,-3 0 128 0,-1-2-128 0,-4 1 0 0,0-1 0 0,-4-2 0 0,0 1 0 0,-2-3 0 0,-2-4 0 0,-2 1-192 0,2-6 48 15,-2-4-19280-15</inkml:trace>
  <inkml:trace contextRef="#ctx0" brushRef="#br0" timeOffset="44809.47">23188 2727 1839 0,'-1'-7'160'0,"-1"5"-160"0,0-2 0 15,1 2 0-15,1 2 2112 0,-2 0 400 0,2 0 80 16,-1 0 16-16,-1 0-720 0,-1 0-144 0,1 0-16 0,0 0-16 0,1 2-496 0,0-2-80 16,2 4-32-16,0-4 0 0,2 2-192 0,2 2-32 15,1-1-16-15,0-2 0 0,3 5 480 0,-2-2 112 16,2 1 16-16,-2 2 0 0,1 3-224 0,-1 1-32 0,-1 3-16 0,2 4 0 15,-2 1-576-15,-1 3-112 16,0 0-32-16,-1 3 0 16,-3 1-272-1,0 5-48-15,-1 5-16 0,-2 5 0 16,-1-4 176 0,-1 5 16-16,1 1 16 15,-1 5 0-15,0-1 64 0,2-2 16 0,-1-4 0 0,2-1 0 16,0-6 16-16,0-5 16 0,1 1 0 0,-2-1 0 0,4-5-320 0,-2-2-144 0,0-2 128 0,0-1-128 0,-2-1 320 0,0 1-32 0,-2-2 0 0,1 1 0 0,-2-1-288 0,0-2 128 15,-3 3-128-15,2-5 0 0,0 0 128 0,0-4-128 0,1-2 0 0,0-1 0 16,2-3 240-16,0-3-64 0,1-3-16 0,1 0 0 16,1-6 32-16,0-1 16 0,0-5 0 0,1-2 0 15,2-1-32-15,-1-5-16 0,2-3 0 0,0-5 0 0,2 0-160 16,0 2 0-16,2-5 0 16,-2 5 0-16,1-2 0 15,1 5 0-15,0-3 0 0,1 5 0 0,1 1 0 0,0 4 0 16,1 1 0-16,0 5 0 0,0 0 0 0,1 0 0 15,1 4 0-15,0-1 128 0,1 2-128 0,0 1 0 16,-1 4 0-16,2-4 0 0,0 4-128 0,1 0 128 0,0 0 0 16,0-1 0-1,-1 1 0-15,1 3 0 0,-4-2 0 0,2 2 0 0,-2 2 0 16,1 1 0-16,-2-2 0 0,1 3 0 0,-1 1 0 0,0 1 0 0,-1 0 0 0,1 0 0 16,-1 2 0-16,0-2 0 0,0 3-144 0,-1-2 144 0,-2 2 0 0,1 1 0 15,-2-1 0-15,-1 1 0 0,-2 1 0 0,-1-1 0 0,-1 0 0 16,0-1 0-16,-1 1 0 0,0 0 0 0,-2-2 0 15,-1 0 0-15,0 0 0 16,-2 2 0-16,0 0 0 16,-2 3 0-1,0-4 0-15,0 4 0 0,-1-1 0 16,0-2 0-16,-1 5 0 0,-1-1 0 0,0-2 0 16,-1 1 0-16,1 0 0 0,3-1 0 15,-3 3 0-15,-1-3 0 0,1 0 0 16,0 0 0-16,-1 0 0 0,0-2 0 0,-1 1 0 0,1-3 0 15,0 0 0-15,0-1 0 0,0-4 0 0,0 1 0 16,-2 0 0-16,2-2 0 16,-1-2 0-16,0 3 0 0,-1-6 0 0,0-1 0 15,-2 1 0-15,2-2 0 16,1-1 0-16,-2-2 0 16,1 0-176-16,-1 0-16 0,1-4-16 0,2 2 0 15,1 1-832-15,1 3-176 0,4 0-16 16,0 2-16800-16</inkml:trace>
  <inkml:trace contextRef="#ctx0" brushRef="#br0" timeOffset="45374.01">24047 3303 20271 0,'-1'-4'896'0,"0"2"192"0,0-2-880 0,1 4-208 15,0 0 0-15,0 0 0 0,-2 0 224 0,1-3 0 0,0 2 0 0,-2-1 0 0,-2 2 1568 16,0-3 320-16,-1 3 64 0,-2 3 16 0,-1-3-928 0,-1 2-192 0,0 2-48 0,-1 2 0 16,-1 0-416-16,1 2-96 0,-2 0 0 0,2 2-16 0,0-1-304 15,1 1-64-15,1 0-128 0,2-2 192 0,1 2-192 0,1 3 0 0,1-4 0 0,3 1 0 0,1 0 128 0,1 1 96 16,3 1 16-16,1 0 0 0,2 3 464 0,2-5 80 0,1 2 32 0,2 0 0 0,0-1-448 0,3 1-96 0,0 0-16 0,0-2 0 0,0 0-64 0,1-2-32 16,2 0 0-16,0-4 0 0,0 0-160 0,0 0 0 0,-1-1 0 0,0-6 0 0,-1 3 0 0,-2-4 0 0,0 2 0 15,-2-4 0-15,-1 0 0 0,0-1 0 0,-1 0 0 0,-1-4 0 16,-2 1 0-16,-1 0 0 0,0-2 0 0,1-2 0 0,-2 2 0 15,0-4 128-15,-2 0-128 0,1-3 0 0,-2 3 240 16,1-5-48-16,-1 5 0 0,-2 0 0 16,-1 1 0-16,-1 1 0 0,-2 2 0 15,0-2 0-15,1 3 0 16,-4 1 0-16,1 3 0 0,-1 1 0 0,-2 0-64 0,0-1 0 16,-2 1-128-16,1 3 192 0,-1-2-192 15,-1 1 0-15,0 1 0 0,-2 0 0 0,2 3 0 0,0-4 0 0,0 2 0 16,0 0 0-16,1 0 0 0,-1-2 0 0,4 2 0 0,-1-2 0 0,2 4 0 0,1-3 0 15,1 3 0-15,0 0 0 16,1 0-560-16,1 3 0 16,1-3 0-16,1 4 0 0,1-2-1808 15,0 2-384-15,0 0-64 0,1 2-12352 0</inkml:trace>
  <inkml:trace contextRef="#ctx0" brushRef="#br0" timeOffset="47071.01">24731 3362 6447 0,'4'-2'576'0,"-3"-2"-576"0,0 1 0 0,0 1 0 0,-1 2 848 0,0-1 64 0,2-3 16 0,-1-2 0 16,-1 0 784-16,-1-3 144 0,-3 3 48 0,-1 2 0 0,-2-2 496 15,-2 2 96-15,-1 2 32 0,-1-1 0 0,-1 2-656 0,-2 1-128 0,0 0-16 16,0 1-16-16,-3 2-288 0,1-1-48 0,0 4-16 0,-1 1 0 15,1 0-368-15,2 2-80 0,2-6-16 0,-2 6 0 0,0 1-512 16,-3 4-128-16,1 2 0 0,2 1-16 0,0 0-240 0,3-1 0 0,2-1 0 31,3-1 0-31,1 1 0 0,3-2 0 0,-1 2-176 0,3-5 176 0,1 2 0 0,2 1 0 16,2-3 0-16,1 2 128 0,1-2-128 0,2-2 0 0,2 2 0 0,1 0-176 0,2-1 176 0,0-2 0 0,2 2 0 0,1-3 0 0,0 0 0 0,4 1 0 0,0-6 0 0,2 1 0 16,-2-2 128-16,0 0-128 0,-2-3 128 0,0-2-128 0,1-2 208 0,-2 0-16 0,-2-2-16 0,1-1 0 0,-3 1-32 0,0-4 0 0,-2 1 0 0,1-2 0 0,-1-3-16 0,-1 0 0 0,0-2 0 0,-2 1 0 0,0-2-128 0,-2-3 128 0,-1 2-128 15,-1-1 128-15,-1 2-128 0,-3-2 192 0,-1 1-192 16,-1 1 192-16,0 2-192 0,-3-1 0 0,-2-1 0 15,-2 2 0-15,0 2 0 0,-2 3 0 0,1 0 128 0,-2 2-128 0,0 1 0 0,-1 2 0 0,-2 0 0 0,-1 2 0 16,1 2 0-16,1-1 0 0,-2 1 0 16,1 3 0-16,2-2-128 15,1 3-16-15,1 0 0 0,1 0 0 16,2 0-48-16,1 0-16 16,0 0 0-16,1 0 0 15,-2 3-432-15,3-3-64 16,0 0-32-16,-1 0-11248 15,1 0-2256-15</inkml:trace>
  <inkml:trace contextRef="#ctx0" brushRef="#br0" timeOffset="47878.01">25266 2607 11055 0,'4'-7'976'15,"0"1"-784"-15,-2 1-192 0,1 4 0 16,-2 1 592-16,0-4 80 0,3-1 16 0,2-2 0 0,3-5 1008 0,-1-1 208 0,0 3 32 16,-1 0 16-16,0 2 416 0,-3 2 96 0,0-2 16 0,-1 3 0 0,-1 2-272 0,-1-1-48 0,1 4-16 15,-2-3 0-15,0 3-1040 0,0 3-208 0,-2-2-32 0,1 4-16 0,0 2-576 0,0 6-112 0,1 0-32 0,-2 5 0 16,2 4-128-16,2 6 0 0,-1 7 0 0,0 1 128 16,2 7-128-16,-2 2 0 0,1 3 0 0,1 1 128 0,-2 0 48 0,-1-2 0 0,-1 1 0 0,0 3 0 0,1-1-32 0,-2 0 0 0,0 0 0 0,-2-3 0 0,0-1-144 0,-1-3 128 0,-1-2-128 0,-1-2 128 0,-1-2-128 15,1-1 0-15,1-6 0 0,-2 3 0 0,1-3 0 0,0-1 0 0,2-7 0 0,0 0-18784 0</inkml:trace>
  <inkml:trace contextRef="#ctx0" brushRef="#br0" timeOffset="50247.78">26696 3043 13823 0,'-1'0'1216'15,"-1"1"-960"-15,1 2-256 0,0-3 0 0,1 0 1328 0,-1 2 208 0,-2-2 64 0,0 4 0 0,-4 2 144 16,-1 0 48-16,-2 2 0 0,-3 3 0 0,0 0-128 15,-2 1-32-15,0 4 0 0,-3 2 0 0,-2 2-272 0,-2 2-48 0,-3 3-16 0,-1-1 0 16,-1 5-464-16,-2-1-80 0,1 1-32 0,-1 0 0 0,1 0-464 0,-1-1-80 0,1-1-32 0,0-1 0 0,2-3-144 16,2-5 0-16,3-4 0 0,3-4-176 15,0-2-64-15,3-4-16 0,3-2 0 0,1-2-17024 0</inkml:trace>
  <inkml:trace contextRef="#ctx0" brushRef="#br0" timeOffset="50459.71">26168 3191 1839 0,'2'-8'160'0,"-2"4"-160"16,2 2 0-16,-1 0 0 0,0 2 5120 15,0 2 1008-15,1 0 192 0,0 2 32 0,3 2-2080 0,2 0-432 0,3 7-64 16,4-1-32-16,2 0-2272 0,0-2-448 15,3 4-80-15,0-2-32 0,2 1-464 0,0-1-80 16,0 0-32-16,2 1 0 0,-1 0-144 0,-1 0-48 16,-1 0 0-16,0 2 0 0,-1 1-144 0,0 0 0 0,-3 3 0 15,-1-1 0-15,-2 1 0 0,-1 1-176 0,-3 2 48 0,0-4 0 63,-2 1-1008-63,1-3-192 0,-1-4-32 15,1-2-16288-15</inkml:trace>
  <inkml:trace contextRef="#ctx0" brushRef="#br0" timeOffset="51218.25">27378 2964 21183 0,'8'-9'1888'0,"-4"3"-1504"15,-1 2-384-15,1-2 0 0,-1 4 2096 0,-2 1 336 0,1-2 80 16,1-1 16-16,2-2-1232 0,-2-4-240 0,4-1-48 0,-5 0-16 0,-2-1-544 16,-2-1-96-16,-2 1-32 0,-4-2 0 0,0 2-96 0,-3 0-32 0,-2-3 0 0,-2 2 0 0,-2 2 112 0,-1 0 16 0,-3 5 0 0,0 5 0 0,-3 1 64 15,1 3 32-15,-2 6 0 0,-1 1 0 0,-1 0-144 0,-1 5-16 0,2-4-16 16,0 4 0-16,4-3-112 0,1 4-128 15,4-2 176-15,2 1-176 0,1 3 320 0,2-1-64 0,1 4 0 0,1-1 0 0,3 5-48 0,0-3-16 0,4-1 0 0,2 1 0 0,3 2-192 0,3 1 144 0,2-3-144 16,3-4 128-16,4 1-128 0,1-7 128 0,3 2-128 0,2-5 128 0,2-3-128 0,1-2 0 0,2-3 0 0,1-2 0 0,0-6 0 0,2 1 0 0,-2-4 0 0,-2 0 0 0,0-1 0 0,-4 1 0 0,-2-3 0 16,-3 0 0-16,-3 1 0 0,-1 0 0 0,-2-2 0 0,-3-1 0 0,-1 2 0 0,-2 0 0 0,-2-3 0 0,-1 1 0 0,-1-1 144 0,-2 0-144 0,1 0 160 0,-2 4-160 0,0-1 336 0,-1 4-16 0,2 2-16 0,-1 5 0 0,0 1-160 0,1 1-16 15,-1 3-128-15,-1 4 192 0,1 0-192 0,-1 4 0 16,2 5 0-16,-1 0 0 0,1 0 0 16,1 4 0-16,-1 2 0 0,2 1 0 15,1 0 0-15,-1 3 128 0,2 2-128 0,-1 3 0 16,1 2 0-1,2 1 0-15,-2 2 128 16,2 1-128-16,-1 1 256 0,1 0 16 0,0 1 0 0,0 2 0 16,-1 0-144-16,1 3-128 0,-2 3 192 0,-1 3-192 15,-1 0 0-15,-2 1 0 0,1 0 0 16,-3-7 0 0,1-5 0-1,0-8 0-15,2-8 0 16,-1-6 0-16,3-3-176 15,-1-10 16-15,1-2 0 0,1-6-13040 16,-1-8-2608-16</inkml:trace>
  <inkml:trace contextRef="#ctx0" brushRef="#br0" timeOffset="52233.32">27714 2152 4607 0,'-8'1'400'16,"2"1"-400"-16,1 1 0 0,1-2 0 0,3 1 5888 0,1-2 1088 0,1 3 208 0,-1 1 48 0,0-2-4176 16,-1 5-848-16,2 0-160 0,2-1-48 0,1 1-752 0,2 2-160 15,4 0-16-15,2 2-16 0,5 1-592 0,3 3-112 0,5 3-32 16,4 2 0-16,6 3-80 0,3 1-32 0,4 1 0 0,4 3 0 0,4 2-32 0,3 5-16 0,2 2 0 0,1 4 0 31,0 1-160-31,-4-2 0 0,-2 5-192 0,1-3 192 0,-3 4 0 0,-2 0 0 0,-1-3 0 0,-7 1 192 0,-2 1 128 0,-4 6 48 0,-2 5 0 0,-3 8 0 16,-4 1-48-16,-3 4-16 0,-4 4 0 0,-2-3 0 0,-6-2 80 0,-4 3 32 0,-1 8 0 0,-6 7 0 0,-4 13-176 0,-3-9-48 0,0-13 0 0,0-8 0 0,-4-6-192 0,-3-3 0 0,-3 0 0 0,-3-3 0 0,-3-3 128 0,-1-1-128 0,-3-2 0 0,-3 2 144 0,-2-1-144 0,-2 1 128 0,-3 0-128 0,-2-1 128 0,0-1-128 0,-4-4 0 0,2 0 0 0,-4-10 0 0,-2-8-176 0,0-10-16 0,-2-5 0 0,0-12-21472 0</inkml:trace>
  <inkml:trace contextRef="#ctx0" brushRef="#br0" timeOffset="70154.33">7434 5569 31327 0,'5'-3'2784'0,"-1"0"-2224"0,-2 0-560 0,-2 3 0 0,0 0 336 0,-1-3-32 0,1 2-16 16,-1-5 0-16,0-1-288 0,-6 1 160 0,-4-2-160 0,-4 1 128 0,-4 4-128 0,-5-1-176 0,-2 2 48 0,-4-1 0 0,-3 2 128 0,-4 1 0 16,-3 4 0-16,-3-4 0 0,-3 2 0 0,-4-2 0 0,-5 0 0 0,0-2 0 0,1 2 176 0,-6 0 112 0,-9 0 32 0,-6 0 0 0,0 2 240 15,1-4 48-15,0-2 16 0,-6 1 0 0,-5 0-320 0,-3 0-64 0,-1 2-16 0,2-4 0 0,4-1-224 0,-5 0 0 0,-4 1 0 0,-3 0 0 0,0-1 0 0,0-1 128 16,2 1-128-16,0 0 0 0,-1 1 0 0,0 0 0 0,0 1 0 0,3-2 0 0,-1 0 0 0,1 4 0 0,-2 0 144 0,4 0-144 0,11-2 256 0,1-2-16 16,3 0-16-16,0 2 0 0,0 4 480 0,5-5 112 0,2 1 16 0,3-2 0 0,3 0-448 0,0-1-96 15,5 0-16-15,-1 4 0 16,2-2-272-16,2 4 0 0,2-2 0 0,-1-1 0 15,3 2 0-15,1-2 0 0,-2 4 0 16,2 0-144-16,-1 1 144 0,-3 4 0 16,0 2 160-16,-1 0-160 0,1 2 0 0,1-3 0 0,4 0-128 15,4-2 128-15,3-1 0 0,2 2 0 0,1 0 128 16,1 2-128-16,4 1 0 0,1-2 0 0,0 2-128 16,1 0 128-16,2 1 0 0,-1-1 0 0,2 0 0 15,1-2 0-15,1-2 0 31,2 2 0-31,3-3 0 16,0 0 0-16,1 1 0 16,-1-1 0-16,2 3 0 0,0-2 0 0,1-1 0 0,-1 3 0 15,2 1 0-15,0-1 144 0,1 2 208 16,-1 2 32-16,1 0 16 0,0 3 0 0,1-1-400 16,1 4 0-16,2 0-192 0,1 3 192 0,2 0-128 0,1 6 128 15,2 0 0-15,1 5 0 0,0 2 0 0,1 1 0 0,2 2 0 16,0-1 0-16,0-1 0 0,-1-3 0 15,1 3 0-15,1-5 0 16,-1-3 0-16,1 1 0 0,-1-2 0 16,1 5 0-1,-2-3 0-15,2 2 0 0,-1-2 0 16,1 5 128-16,0 1 160 0,1 0 32 16,1 2 0-16,0-4 0 0,1 0-320 0,-1 1 0 15,2 8 0-15,0 2 0 0,-1 3 0 0,1 3 0 16,0 7 0-16,-2-3 0 0,1 2 0 15,-2-6 0-15,-1-2 0 16,-1-4 0-16,-1-8 0 0,0 0 0 16,-1-3 0-16,0-3 0 0,-1-4 0 0,2-5 0 0,-1-2 0 0,2-6 0 0,0-4 0 15,1 0 208-15,0-2-64 16,0-1-16-16,0-2 288 0,-2 1 48 0,2-2 16 16,-1 0 0-16,1 0-480 0,-1 0 0 0,1-2 0 0,0 2 0 0,1 2 0 0,-1-2 0 0,0 0 0 0,0 0 0 15,0 0 0-15,21 13-128 0,-11-7 128 0,2-2 0 0,4-1 0 16,4 2 0-16,4-4 0 15,5 2 0-15,4-1 0 16,6-2 0-16,8 0 0 0,6-2 0 0,2-1 0 0,-2 2 0 0,3-4 128 16,5 2-128-16,7-4 240 0,5 0-48 0,5-2-16 0,3 1 0 15,-6 0-176-15,7-4 0 0,7 2 0 0,6-2 0 16,8 2 0-16,2-3 0 16,-1-1 0-1,-1 0 0-15,0 4 0 0,0-1 0 16,-1 3 0-16,-3-1 0 15,-2 0 0 1,3 2 0-16,4 0 0 16,0 1 0-16,-2 0 0 15,1 0 0-15,-3 0 0 0,-1 2 0 16,2 4 0 0,-2 0 0-16,-1-3 0 15,2 3 0-15,4 4 0 0,0-1 0 16,-4-3 0-16,-1 0 0 0,0 0 0 0,-1 2 0 0,0-2 0 15,0 0 0-15,-1-2 0 0,-1-1 0 0,3 3 0 16,-1-1 0-16,-6-2 0 0,-1 0 0 0,-2-2 0 0,-3 4 0 0,2 1 0 16,-4-3 0-16,-1 1 0 0,-3 0 0 0,-2-1 0 0,-1 3 0 0,-2 1 0 0,-2-1 0 0,-2 0 0 15,-2-1 0 1,-1 1 0-16,1-3 0 16,3 3 0-16,0 3 0 0,-1-3 0 0,-3 0 0 15,-2-3 0-15,-2 3 0 0,-1-4 0 16,-3 2 0-16,-5 2 0 0,1-4 0 0,-3 4 0 15,-3-2 0-15,-5-2 0 0,-4-1 0 16,-2 0 0-16,-5 0 0 0,0 2 0 0,-4-4 0 0,-2 4 0 0,-4-2 0 0,-1 0 0 0,-5-1 0 0,1-1 0 0,-4 1 0 0,-3-2 0 0,-1 0 0 0,-2-1 0 0,-2 0 0 0,-2-1 0 0,0 1 192 16,-2-1-192-16,0-2 192 0,0-2-192 0,-1-1 0 0,1-1 0 0,-1-5 0 0,1 4 160 0,-1-8 0 15,1-1 0-15,-2-7 0 0,0 1-32 0,-1-3 0 16,0-1 0-16,0-1 0 0,-1-4-128 0,-2-1 160 16,2-4-160-16,-1 1 160 0,-2 0-160 0,1-2 0 15,-2-3 0-15,1 3 0 0,-1 2 0 0,0 4 0 0,0 4 0 16,0 2 0-16,1 6 0 15,0 0 0-15,3 1 0 0,0 3 0 0,1 3 0 0,2 2 0 0,-2 2 0 16,2-1 0-16,-2 3 0 0,0 1 0 16,0 2 0-16,-2 0 0 0,0 1 0 0,-2 2 0 0,0 0 0 15,-1 4 0-15,2-3 0 16,-3 2 0-16,1 1 0 0,-2-1 0 0,1 4 0 16,-1-2 0-16,-2 1 0 0,-1 0 0 0,-1 4 0 0,-1-2 0 0,-2 2 128 15,-2 0-128-15,-1 2 0 0,-3 2 0 0,-3-2-144 0,-3 5 144 16,-3-4 0-16,-2 4 0 0,0-4 0 0,-2 3 0 0,-3-3 0 15,-2 1 0-15,-2-1 0 0,-3 0 0 16,-3-3 0-16,-1 0 0 0,-1 0 0 0,-5 0 0 16,-8-4 0-16,-2 2 0 0,-1-5 0 0,-1 1 0 0,1-1 0 0,-9-2 0 0,-10-1 0 0,-6-2 0 0,-1 2 0 15,1-2 0-15,1-1 0 0,0 0 0 0,1 4 0 0,-1-1 0 0,1 0 0 0,3-1 0 16,4 1 0-16,-3 0 0 0,-1 2 0 0,-3 4 0 0,-3 0-352 0,-5 2 32 16,-3 2 16-16,-9 0 0 0</inkml:trace>
  <inkml:trace contextRef="#ctx0" brushRef="#br0" timeOffset="150720.79">18824 8923 5519 0,'-7'-6'496'0,"0"2"-496"0,4-1 0 16,-1 4 0-16,0-1 800 0,-1-1 64 0,-5-3 16 0,-8-2 0 15,-4-4 320-15,-6 2 64 0,0 0 16 0,1 2 0 0,1-1-112 0,0 4-16 0,0-1 0 0,1 1 0 16,2 1-96-16,0 1-32 0,1 0 0 0,0-3 0 0,1 2 208 0,0-2 48 0,1 2 0 0,-1 2 0 0,1-4 176 0,-1 3 32 0,1 2 16 0,-1-3 0 0,-1 2-16 0,1-2 0 0,1 4 0 0,1-2 0 0,-1 2-368 16,0 0-80-16,0 0-16 0,-1 0 0 0,1 0-576 0,-1 0-128 0,0 2-32 0,-2-1 0 0,1 4-288 0,1-1 0 0,1 0 0 0,4-1 0 0,1 2 128 0,4 1-128 0,2-2 0 15,3 0 0 1,1 0 0-16,3 1 0 0,2-2 0 0,2 1 0 15,3-2 192-15,4 1 64 0,5 1 32 0,7-2 0 0,9-2 128 0,10 4 32 0,13-3 0 0,12 1 0 0,10 1 32 16,6 1 16-16,5-2 0 0,6 2 0 16,7 5-144-16,0-5-32 0,-4-1 0 0,1-1 0 15,2-2-144-15,3 0-48 16,3 0 0-16,-2-6 0 16,-5 0-128-1,2-4 0 1,1 4 0-16,-5-4 128 15,-5-2-128-15,-5 1-144 0,-2-1 144 0,-7 0-208 0,-6 0 208 16,-4-1 0-16,-7 0 0 0,-8-2-14000 0,-8 1-2704 0</inkml:trace>
  <inkml:trace contextRef="#ctx0" brushRef="#br0" timeOffset="169551.96">4109 7646 28559 0,'3'-3'2544'0,"-1"1"-2032"0,0 1-512 0,1 1 0 0,-1 0 160 0,1 0-160 0,2 0 160 0,2-3-160 0,3 3 0 0,1-4 0 0,0 1 0 0,-2 0 0 0,-2-1 0 0,-3 2 0 0,0 0 0 0,-5-2 0 0,-4 1 192 0,-4 2-48 0,-3-1-16 0,-6-1 0 0,-3 2 832 0,-5-3 144 0,-1 2 48 0,-4-1 0 0,0 3-32 0,-2-1 0 0,-2 1 0 0,0-2 0 15,0 2-224-15,0 0-64 16,2-3 0-16,1 2 0 0,1-2-432 0,-3 1-80 15,0-2-32-15,0-3 0 0,2-2-64 16,1-1-16-16,3 0 0 0,-4-2 0 16,-2-3-64-16,-4 1-16 15,0-2 0-15,-4 2 0 0,-2 0 16 16,-1-1 0-16,-4 2 0 0,0 0 0 16,2-2-144-16,4 3 192 0,3-2-192 0,3 4 192 0,5 2-192 15,2-1 0-15,3 4 0 0,1 3 128 0,4 2-128 0,2 3 0 0,-1 4 0 0,2 1 0 0,1 0 0 0,-1 2 0 0,2 1 0 16,0 1 0-16,-1-1 0 15,1 4 0-15,-2-3 0 0,1 2 0 16,-3 2 0-16,-1 1 0 0,1-1 0 0,2-3 0 0,3-2 0 0,-1 1 0 0,-1 3 0 0,2 1 0 0,0 3 0 16,1-3 0-16,4 2 0 0,1 2 0 0,3 2 0 15,0 3 0-15,0 4 0 0,2 0 0 0,0 8 0 0,3 1 160 16,1-3-160-16,1 6 160 16,1 0 160-16,0 1 16 0,3 1 16 0,-2 2 0 15,2 6-352 1,1-1 0-16,-1 3 0 15,-2-2 0-15,0 0 0 16,0-4 0-16,-1 1 0 0,0-5 0 0,2-3 0 0,-1 3 0 16,2-1 0-16,1 2 0 15,1 0 176-15,2-7-48 0,0 1 0 0,2-3 0 0,1 0 192 0,0-1 16 16,3 1 16-16,-2-2 0 0,0 4-352 0,0 1 144 0,-1-3-144 0,1 6 0 0,0-2 128 0,-3 1-128 0,0 1 0 0,0 1 0 0,-3 1 0 0,-1-2 0 0,-1-2 0 16,-3-4 0-16,-1 5 0 0,-1-2 0 0,-3 1 0 15,0 2 0-15,-2-1 128 0,0-1-128 0,0-5 0 16,-1-3 0-16,1-2 0 0,0-7 0 0,1 0 0 15,1-6 0-15,1 0 576 0,0-3 0 0,2-3 0 16,1-4 0-16,-1 0-336 16,1 0-64-16,1 0-16 0,-1-2 0 0,1 0-32 0,0 1-128 0,1 1 192 15,-1-1-64-15,0 3-128 0,2 5 0 16,-2-1 0-16,-1 7 0 0,0 3 0 0,0-2 0 0,1-4 0 0,-1 2 0 16,1 5 0-16,1-5 0 0,-1 1 0 0,3-3 0 15,-1-6 0 1,3-2 0-16,2-3 0 0,1 0 0 15,3-5 256-15,4 0 0 0,2 0 16 0,4-2 0 16,0-2-32-16,5-2-16 0,6 0 0 16,7-7 0-16,3 1-224 0,2 2 128 0,-2-2-128 15,-1 2 0-15,-1 0 0 0,-2 0 128 16,1-1-128-16,-2 1 0 0,1 0 0 0,-3 0 0 0,-4 4 0 16,-1-3 0-16,-3 6-400 15,-4-3-32-15,-6 6 0 0,-4 2-22416 0</inkml:trace>
  <inkml:trace contextRef="#ctx0" brushRef="#br0" timeOffset="172465.47">4073 12116 27647 0,'-6'-4'2448'0,"1"2"-1952"0,3-1-496 0,0 2 0 0,2 1 192 0,-2-2-64 16,-2-1-128-16,-3-1 192 0,-2 1-192 0,-1-2 0 0,3 4 0 0,-1-2 0 0,5 6 352 15,-1-3 80-15,3 3 16 0,2 0 0 0,1 0 1168 0,2 1 240 0,2 1 64 0,2-1 0 0,3-2-656 16,1 2-128-16,3-4-32 0,2 1 0 0,-2-1-464 0,5 0-80 0,4 0-32 0,3-1 0 0,0 1 48 0,3-4 0 16,4 2 0 15,2-4 0-31,1 2-192 0,3-2-48 0,1 0 0 0,-1-1 0 0,1 4-336 0,-3-4 144 0,1 3-144 0,-6 0 0 0,-4 0 0 0,3 0 0 0,2 2 0 0,5-2 0 0,-1 2 224 0,2-2-64 0,-2 2-16 0,0-2 0 0,4 1 224 0,0 0 32 0,0-4 16 0,0 4 0 0,1-3-96 0,1-1-32 0,4-2 0 0,-3 0 0 0,-7 3 32 0,8 0 0 16,10-2 0-16,3-1 0 0,-1 6-320 0,-4-3 0 0,-4-1-176 0,-2 1 176 0,-2 0 0 0,1-3 0 0,0 2 0 0,1 1 0 0,2 0 0 0,-4-3 0 0,3 3 0 0,-2 1 0 0,0-1 0 15,-3-1-128-15,-1 1 128 0,2-4 0 0,4 4 0 16,2-3 0-16,2 3 0 15,2 3 0-15,2-1 0 16,-2 1 0-16,-2 1 0 0,1-2 0 0,-2 1 0 0,-1 0 0 16,-1-1 0-16,2 1 0 0,2 1 0 0,1 2 0 15,-1 3 0-15,-4-1 0 0,-3 2 0 0,-3-4 0 16,2 0 0-16,0-2 0 0,1 0 0 0,0-1 0 16,-3 1 0-16,1 2 0 0,2 2 0 0,-3-1 0 0,-1 1 0 15,-2-2 0-15,0 0 0 0,0 0 0 16,-2-2 0-1,3-1 0-15,4 2 0 0,4-3 192 16,3 4-48-16,1-2-16 0,2 2-128 16,-4 0 0-16,-3 0 0 15,-2 0 0 1,0 0 0-16,-1 0 0 16,1 0 0-16,0 0 0 0,2 4 0 0,2 1 0 0,4 2 0 15,-5 2 0-15,-3-3 0 0,-1 1-144 0,2-1 144 0,-2-2-208 0,0 1 352 0,-1-1 80 16,4 0 16-16,0 1 0 0,2 2 16 0,-2-5 0 0,0 5 0 0,-1-6 0 0,-2 1-256 0,-1-2 0 0,5-2 0 15,0 1 0-15,4 1 0 0,0 0 0 0,2 0 0 0,-2 1 0 0,-2 1 0 0,-1-2 0 0,-2 0 0 16,-1 0 0-16,1 0 0 0,-2 0 0 0,3 3 0 0,2-3 0 0,3 5 0 16,-2 0 0-16,-3 1 0 0,1-2 0 0,0 2 0 0,0-4 0 15,-2 3 0-15,3 0 0 0,2 1 0 0,3 0 0 0,0 2 0 0,-1 1 0 16,-3-3 0-16,0-3 0 16,-2 1 0-16,3 1 0 0,3 0 0 0,-1 1 0 15,-4 0 0-15,2 3 0 0,1-3 0 0,-2 0 0 0,-1 1 0 16,-2-1 0-16,0 0 0 15,-2-2 0-15,1 2 0 0,0-2 0 16,-2 2 0-16,0 0 0 0,-2-2 0 16,-3 2 0-16,-3 0 0 15,-1 0 0-15,-1 0 0 0,2 1-160 0,1-1 160 16,0 0 0-16,-2-2 0 0,3-1 0 0,2 2 0 0,3 0 0 0,0 0 128 0,-2 1-128 0,0-2 0 16,-2-1 0-16,-1 0 0 0,1-3-128 0,-2 3 128 0,2-2 0 0,0 1 0 0,1-2 0 15,-1 0 0-15,-2-2 0 0,0 1 0 16,-1-2 0-16,-1 1 320 0,-1 1 0 0,-1-2 0 0,3-1 0 0,1 2-176 15,3-2-144-15,1 2 192 0,0-2-192 0,-2 0 0 16,2 2 0-16,3-4 0 16,0-1 0-16,-1 4 0 15,-3-3 0-15,-1 3 0 0,-1-1 0 16,1 2 0-16,-2 1 0 16,-2-2 0-16,2-1 0 15,-2 4 0-15,-2-2 0 16,-3 0 0-16,-2 0 0 0,-1 0 0 0,-5-1 0 15,-2 2 0-15,-1-3 0 0,1 2 0 0,-2-1 0 16,-2 2 0-16,4-1 0 0,1-2 0 0,4 4 0 16,0-2 0-16,2-1 0 0,-1 2 0 0,1 1 0 15,0-3 0-15,-3 3 0 0,0-2 0 16,-2 1 0-16,-2 1 0 16,-5 0 0-16,-5-3-176 15,-5 2 16 1,-6-2 0-16,-7 0-23136 15</inkml:trace>
  <inkml:trace contextRef="#ctx0" brushRef="#br0" timeOffset="206127.72">812 13381 9215 0,'-6'0'816'0,"1"-2"-656"0,2 0-160 0,0 2 0 0,1 0 0 0,-3 0 0 16,-5-2 0-16,-5 1 0 0,-6-2 704 0,0 3 176 0,2 0 16 0,1 0 16 0,-1 1 2176 0,3 1 432 0,1-1 96 16,3 1 16-16,0-2-368 0,2 2-80 0,1 0-16 0,3-2 0 0,1 3-1632 15,1-3-336-15,3 1-64 0,0 1-16 0,2-2-752 0,0 3-160 0,4-3-16 16,1 1-16-16,2 1-176 0,3-2 0 0,0 0 0 0,3 0 0 16,0 0 0-16,1 0 0 0,0 0 0 0,1-2 0 0,3 4 0 15,2-2 0-15,1 3 0 0,2-3 0 0,0 1 128 0,3 2-128 16,3-1 128-16,2 2-128 0,2-3 192 0,-1 1-64 0,3 1 0 0,1-3 0 0,0 0 80 0,-1-3 16 0,-3 0 0 0,2-2 0 0,3 0-48 0,1 0-16 0,1 1 0 0,0 1 0 0,1-2-160 0,0 1 128 0,1 3-128 0,0-2 128 0,-1 1-128 0,-2 0 128 0,-2 0-128 0,-3-2 128 0,-3 4-128 0,3-2 0 0,1-1-160 0,2 2 160 0,0-1 0 0,0-1 0 0,0-1 0 0,-1 1 160 0,-1 3-32 0,-1-4 0 0,2-1 0 0,1 1 0 0,2-2 112 0,-1 2 16 0,3-2 0 0,-2 3 0 0,2-4-128 0,1 2-128 0,0 2 176 0,-1-1-176 0,-3 0 0 0,-3-1 0 15,-2 4 0-15,-4-1 0 0,-5-2 0 0,-1-1 0 16,-3 1-128-16,-4 1 128 0,-3-1 0 0,-2-2 0 16,-1 1 0-16,-1 1 0 0,-2 0 0 15,-1-1 0-15,-1 2 0 16,0-1 160-16,2 0 0 0,-3-2 0 0,1 1 0 16,2-2 0-16,-1 0-160 15,0 1 0-15,3-4 0 0,-1 2 0 0,1 0 0 16,-2 2 0-16,1-2 0 0,-1 0 0 0,-2 2 0 0,0 0 0 15,-1 0 0-15,-2-1 0 0,1 4 0 0,-3-2 0 16,0 1 0-16,-3 2 0 0,0-2 176 0,-1 1-48 0,-2 0-128 16,-3 0 192-1,-2-1 48 1,-3 1 0-16,-1-1 0 16,4 2 0-16,1-1-240 0,-1-1 0 0,-2 1 0 0,-2-4 0 0,1-1 0 15,1-2 0-15,2 0 0 0,2-2 0 16,1-1 0-16,1 1 0 0,3 0 0 0,-1 0 0 15,3 0 0-15,1 2 128 0,1 2-128 0,-2 1 0 0,2 1 0 0,0 2 0 0,0 1 0 16,0 0 0-16,0 3 0 0,0-2 0 0,-1 2 0 0,0 0 0 16,1 0 0-16,0 2 0 15,0-2 0-15,0 0 0 16,0 0 0-16,0 0 0 0,0 0 0 0,0 0 0 16,0 0 0-16,22 6 0 0,-16-4 0 0,1 0 0 15,-1-2 0-15,0 3 0 0,0 0 0 0,0 0 0 0,1-2 0 0,-3 2 0 0,3-1 0 0,-1 2 0 0,1-1 0 0,1 4 0 16,-1-1 0-16,0 0 0 0,0 3 0 0,-1 1 0 0,0 2 0 0,0 1 0 0,0 2 0 0,-1 1 0 0,-1 0 0 0,-1 1 0 0,-1 1 0 15,-2 1 0-15,0-2 0 0,0-1-160 0,1 1 160 0,0-1 0 16,2 0 0-16,1 1 0 0,1-3 0 16,1 2 0-16,1-3 128 0,1 0-128 15,-1-3 432-15,-1 0 16 16,2 1 0-16,-3-3 0 16,-2 0-208-16,1 2-48 15,-2 3 0-15,0-1 0 0,-4 0-192 0,0 2 128 16,-2 2-128-16,-3 0 0 0,-1 2 0 0,-3 1 0 15,0 0 0-15,-2-1 0 0,-5 5 0 16,-1-1 0-16,-1-2 0 0,-4-1 0 0,0 2-128 0,-4-2 128 16,-1 1 0-16,-5-2 0 15,2-2-736-15,-9 1-32 0,-11 4-16 0,-12-8 0 0</inkml:trace>
  <inkml:trace contextRef="#ctx0" brushRef="#br0" timeOffset="-187437.61">11097 13529 11055 0,'-1'-3'976'15,"-1"0"-784"-15,1 3-192 0,0-2 0 0,1 2 608 0,-1-1 80 0,-2-2 16 0,-2 1 0 0,-1-2-704 0,0 0 0 0,-2 0 0 0,1 2-176 0,1 0 176 16,1 0 0-16,1 0 0 0,2-1-128 0,0 2 816 0,4-3 160 0,-1 2 48 16,3-1 0-16,1 0 1216 0,1-1 256 0,0 2 64 0,1-1 0 0,2 2-448 15,-2-2-64-15,2 1-32 0,-1 1 0 0,0-2-544 0,0 1-96 0,-1 0-32 16,-1 2 0-16,0-2-448 0,-1 2-112 0,-1 0-16 0,-1-1 0 15,-1 1-320-15,0 1-80 0,0 1-16 0,-1-2 0 0,-1 3-80 0,0-2-16 0,1 2 0 0,0 0 0 16,1 0 80-16,0-2 16 0,-1 2 0 0,1-1 0 0,0 2-80 0,-1-1-16 0,1 0 0 0,-1 1 0 0,0-1-128 0,0 0 128 0,-1 1-128 0,0 0 128 0,0-2-128 0,-1 3 160 0,0-4-160 0,-2 3 160 0,1 1 64 0,-3-2 16 0,0 1 0 0,-2 1 0 0,0 1-48 0,0-2 0 16,1 2 0-16,0 0 0 0,1 0-192 0,1 1 0 0,1-4 0 0,2 3 0 0,0 1 0 0,0-1 0 15,1 4 0-15,0 0 0 0,1-4 0 0,0 4 0 0,0 0 0 0,1 1 0 0,-1-1 0 0,-1 2 0 0,0-2 0 0,-1 2 0 0,-1 1 0 0,-1-2 0 0,0 4 0 0,-2-3 0 0,2 4 192 0,-2-4-48 0,0 4-16 16,0-3 0-16,-1 0 112 0,1 0 16 0,0-1 0 0,1-2 0 0,-1 0-128 0,0 1-128 0,0 1 176 0,-1 0-176 16,1-1 128-16,0 0-128 0,-1 1 0 15,1-2 0 1,0 1 0-16,1 2 0 15,-1-2 0-15,2 3 0 0,0 3 0 16,1 1 0-16,-1 2 0 0,1 1 0 16,-1-1 0-16,2 1 0 0,1-1 0 0,-1-2 0 15,2-2 0-15,0-2 0 0,0-3 0 16,1-1 0-16,0-4 0 0,-1 1 0 0,2 0 0 0,-1-2 0 0,0-2 0 0,0 3 0 16,1-2 0-1,-2-1 0-15,0 0 0 0,0 0 0 0,0 0 0 0,-1 0 0 0,3 1 0 16,-2-4 0-16,3 3 0 0,-2-3 0 15,3 0 0-15,0-2 0 0,1 2 0 16,1 0 0-16,0-1 0 0,0 1 0 0,1 0 0 0,2 0 0 0,0 0 176 0,1 0-32 16,-1 0 0-16,1 0 0 0,-1 0-144 0,0 0 128 0,2 0-128 0,-1-3 128 15,1 1-128-15,1-2 128 0,0 0-128 0,2 1 128 0,1-2 96 16,3 1 16-16,2-3 0 0,1 0 0 0,4-1-80 0,1 1-16 16,4-2 0-16,0-1 0 0,3 1-144 15,-2-1 0-15,1 0 0 0,0 2 0 0,0 1 0 16,-1 4 0-16,0-1 0 0,-1 4 0 0,1 1-128 0,-1 4 128 0,-1-4 0 0,1 2 0 0,2 1 0 15,3-2 0-15,0-1 0 0,-1 2 128 0,3-1-128 0,-3-2 0 16,3 0 0 0,-3-2 0-16,-1-1 272 15,-3 2 32-15,0-1 0 0,0-1 0 16,-3 2-96-16,2-2-16 0,1 2 0 0,-2-1 0 16,1 2-192-16,0-4 0 15,1 4 0-15,-1 0 0 0,1 0 0 16,-1 0 0-16,-2 0 0 0,0 1 0 0,-1 4 0 15,-2-4 0-15,-1 3 0 0,0 1 0 0,-3-1 0 0,1 2 0 0,-2-4 0 0,0 2 0 0,-1-1 0 16,1 0 0-16,0-1 0 0,0 0 0 0,0-2 0 0,-2 0 0 16,-1 3 0-16,0-3 0 0,0 0 0 0,0-3 0 0,0 3 0 0,1 0 0 15,-1-2 0-15,0 0 0 0,2-1 0 16,-2 0 0 0,1-1 0-16,-1 2 0 15,-1-2 0-15,0 2 0 0,-2-1 0 0,-1 2 0 0,0-4 0 16,-1 4 0-16,-1-3 0 15,0 2 0-15,0 2 0 0,-1-4 0 0,-1 2 0 16,0 2 0-16,0-4 0 0,1 1 0 16,-1 3 0-16,0-3 0 0,-1 0 0 15,0 3 0-15,0-4 0 0,1 2 0 16,-2 1 0-16,0-2 0 0,0 1 0 16,-1-2 0-16,0 2 0 15,1-2 0-15,-2 1 0 0,-1 0 0 0,0-1 0 16,0-2 0-16,-2 0 0 0,1 2 0 15,-1-2 0-15,0 0 0 0,-2 2 304 16,0-2-48-16,-2 1 0 0,0-1 0 0,1-1-256 0,-2 2 0 16,-1-3 0-16,2-1 0 0,-1 2 160 0,1 0-32 0,1 1 0 0,-2 0 0 15,1-4 0-15,-2-2 0 0,2-3 0 16,-2 1 0-16,0 1-128 0,1 0 0 16,0-1 0-16,-1 0 0 15,1-1 0-15,-1 2 0 16,1-2 0-16,0 1-176 0,0-4 176 0,-2 2 0 0,3-3 0 0,-1-1 0 15,1 2 0-15,-1-1 0 0,2 1 0 16,0 1 0-16,0 4 0 0,-1-2 0 0,1 1 0 16,0 3 0-16,0 1 0 15,0 0 0-15,-2 1 0 0,1 2-128 16,0 1 128-16,1 0 0 16,0 2-144-16,0-1 144 0,1 4-400 15,-2-4-16-15,1 4 0 0,0-4 0 0,-2 4-176 16,1-3-48-16,-2-1 0 0,1-1 0 0,-2 2-256 0,-2-4-48 0,1 0-16 0,-4-4-18864 0</inkml:trace>
  <inkml:trace contextRef="#ctx0" brushRef="#br1" timeOffset="-171172.51">13062 15697 13823 0,'-4'-5'1216'0,"0"2"-960"0,2-1-256 0,-1 4 0 0,2-3-1392 0,-3 1-320 0,-2-2-64 0,-4 0-16 0,-1-2 416 0,-4 3 80 0,-2-2 16 0,0 3 0 0,-2 2 3696 0,-1 0 736 0,-3 0 160 0,-4 0 16 0,-4 0-64 0,-4 0 0 0,-2 0-16 0,-4 0 0 0,-3 0-2096 0,-1 2-400 0,1 0-96 0,-3 1-16 0,1-2 192 0,0 1 16 0,-1-2 16 0,0 0 0 0,0 0 496 16,1-2 112-16,-1 1 0 0,1-2 16 0,0 3-576 0,0-2-112 0,0 2-32 0,2-2 0 15,-2 2-480-15,1 0-96 0,3 0-32 0,-1-2 0 0,0-1-160 0,-2 2 0 0,1-1 144 0,2 2-144 0,2 0 128 0,2 0-128 16,4 0 160-16,2 0-160 0,4 2 0 0,3-2 128 0,4 0-128 0,1 1 0 0,6-1 0 0,1 3 176 0,3-3-176 0,4 0 160 16,1 0 32-16,4 2 16 0,3-2 0 15,3 0 0-15,4 2-16 0,3-2-16 16,3 2 0-16,6-2 0 0,6 0-16 0,6 0 0 15,4-2 0-15,3 0 0 0,6 2-160 0,4-2 0 16,4 2 0-16,3-3 0 0,1 3 0 16,6-1 0-1,7 1-144-15,-2-2 144 16,-1 2-160-16,1-3 160 0,3 2-128 16,1 1 128-16,-1 0 0 0,1-4-160 0,0 2 160 15,0-1 0-15,0 2-288 0,-4 1 48 16,-2 0 16-16,-3-2 0 0,0 2-32 15,-3 0-16-15,-1 0 0 0,-4-3 0 0,-2 2 16 16,-3 1 0-16,-5-3 0 0,-4 3 0 16,-4 0 256-16,-3-2-192 15,-3 2 192-15,-7-1-160 0,-3 1 160 0,-6 0 0 0,-2 0 0 16,-4-3 0 0,-4 3 0-1,-4 0 0 1,0 0 0-1,-5 0 128-15,-3 0-128 0,-2 0 192 16,0 0-64-16,-5 0 0 0,-1 0-128 16,-6 0 128-16,1 0-128 15,-4 3 128 1,-4-3-128-16,-6 3 0 16,-2-3 0-16,-3 3 0 0,0-2 0 15,-3 2 144-15,2 0-144 0,-1 2 0 0,1-1 256 16,0 0-64-16,1-2-16 0,0 2 0 0,-1-2 80 0,0-2 0 15,-1 2 16-15,-1-4 0 0,1 2-32 0,-1-2-16 16,-1-1 0-16,2 2 0 0,2-1-224 16,-1-1 176-16,2 2-176 0,1 1 160 15,1-2-16 1,-1 0 0-16,0 0 0 0,1-1 0 0,3 2 80 0,0-1 16 16,2 2 0-16,2 0 0 0,2 0-80 0,2 0-16 0,2 0 0 15,6 0 0-15,2 0-16 16,3 2-128-16,1-2 192 0,2 0-64 15,2 1-128-15,-1 2 160 0,2-3-160 0,2 2 160 16,0-2-160-16,1 0 160 0,2 0-160 0,0 0 160 0,1 0-160 0,2-2 0 0,1 2 0 0,1-4 0 0,3 2 144 16,-8 2 0-16,0 0 0 0,28-10 0 0,-15 4-16 0,0 2-128 0,1-2 192 15,1 1-64-15,0 1-128 16,-1 2 0-16,0-2 0 0,1 0 0 0,0 4-464 16,-2-2 16-16,2 0 16 0,-3 2 0 0,1 0-128 0,-1 0-16 0,-1 0-16 0,0-2 0 15,1-1-272-15,-3 0-48 0,1 0-16 16,-3 0-17424-1</inkml:trace>
  <inkml:trace contextRef="#ctx0" brushRef="#br1" timeOffset="-169196.72">10032 15786 13823 0,'-9'0'1216'0,"1"-2"-960"0,0 2-256 0,3-1 0 0,1 1 2192 0,-4 0 400 0,-7-3 80 0,-9 1 16 0,-5 0-3152 15,-2 0-624-15,3-1-128 0,1 3-32 0,3 0-1248 0,4 3-240 0,3-3-48 0,0 0-16 0,3 0 3824 16,2 0 752-16,2 0 144 0,2 2 48 0,2-2 272 0,1 0 48 0,2 0 16 0,0 0 0 0,2 0-912 0,0 0-176 16,2 0-48-16,0 0 0 0,3 0-368 0,2 0-80 0,1 0-16 0,3 0 0 0,3 2 464 0,1-2 96 0,6 0 16 0,1 0 0 0,3-2-256 31,2 2-64-31,0 0 0 0,5-2 0 0,4-1-576 0,4 2-112 0,0-1-16 0,1-2-16 0,-1-1-240 0,1 0 0 0,0 3 0 0,-1-5 0 0,-3 4 192 0,5 0-48 0,2 0-16 0,2-2 0 0,-1 3 0 15,-1 0 0-15,2 1 0 0,-1-2 0 0,0 3-128 0,-1 0 0 16,-1 0 0-16,0 0 0 0,1 3 0 0,-1-3 0 16,-1 0 0-16,-1 0 0 0,-2-3 0 0,-1 3 0 15,-2 0 0-15,0-2 0 0,-2 0 160 0,-2 0-160 16,1-2 192-16,-1 2-192 0,0-1 128 0,0 2-128 16,0 1 0-16,0-2 0 0,-1 2 0 15,0-4 0-15,-1 4 0 0,-1-4 0 0,-2 4 0 16,0-2 0-16,0 2 0 0,-3-4 0 0,1 4 0 0,-4-2 0 15,-2-1 0-15,0 2 0 0,-4-2 0 16,0 0 0-16,-3 0 0 16,-1-1 0-16,-1 2 0 0,-2 1 0 15,0-4 0-15,-2 1 0 16,2 2-128-16,-4 0 128 0,2 0-208 0,-1-2 80 0,1 4-192 0,-1-2-16 16,-1 2-16-16,1 0 0 0,1 0-1040 0,0 0-208 15,1 0-32-15,-1 0-14336 0</inkml:trace>
  <inkml:trace contextRef="#ctx0" brushRef="#br1" timeOffset="-168518.4">11511 16064 31327 0,'1'0'2784'0,"-1"0"-2224"0,2 0-560 16,-1 0 0-16,0-2-256 0,1 2-176 0,2 0-16 0,1-1-16 0,3 1-1136 0,0 0-208 0,1-3-48 0,1 3-16 0,-2-2 3152 0,1 1 624 0,-2-2 128 0,1-1 16 0,2 2-384 0,1-2-64 0,1 2-32 0,1-2 0 15,0 0-768-15,2 4-160 0,-1-2-16 0,1-1-16 0,-1 3 48 0,1 0 16 0,3 0 0 0,-1 0 0 0,3 0-272 0,-2 0-48 0,1 0-16 0,3 0 0 0,3 3 48 16,2-3 16-16,0 0 0 0,4 2 0 0,0-2 0 0,5 0 0 0,2 0 0 0,3 2 0 0,3-2-16 0,2 2 0 0,2-2 0 15,2 0 0-15,3 0-48 0,0 0-16 0,3-2 0 0,-2-2 0 16,-4 1-64-16,0 0-32 0,1-1 0 0,1-2 0 0,-2 0-224 0,0-1 0 0,0 1 128 0,-1-2-128 16,2 1 192-16,1 0-16 15,0 3 0-15,-4-2 0 0,-5 0-176 0,-2 1 0 16,1 0 0-16,0-1 0 0,1 1 0 16,-1 1 0-16,-2 0 0 15,-2 2 0-15,-3 1 0 0,-2 1 0 0,-4 1 0 0,-3-1 0 16,-3 2 0-16,-2-2 0 0,-2 0-160 0,-4 0 160 15,-2 0-512-15,-3-2-16 0,-1 1 0 16,-4-1-13536-16,0 1-2704 0</inkml:trace>
  <inkml:trace contextRef="#ctx0" brushRef="#br1" timeOffset="-152253.96">32571 5939 34095 0,'1'0'3024'0,"0"3"-2416"0,-1-3-480 0,0 1-128 0,1 1-768 0,-1-2-160 0,2 3-32 0,-2-2-16 0,0 2 1104 0,-3 0 240 0,0-3 32 0,3 0 16 0,0 0-16 0,-28-3 0 0,13 0 0 0,-2-1 0 0,-4-2 208 0,-1 0 32 0,-4 0 16 0,-1-2 0 0,-3 2 32 0,-1 0 0 0,-1 0 0 0,0 0 0 0,0 0-96 0,0-1-16 0,-1 4 0 0,0-4 0 0,0 4-448 0,-2 0-128 15,-2 0 0-15,-3 3 0 0,1-3 0 0,-6 3 0 0,-4 3 0 0,-7-3 128 0,0-3-128 0,-4 3 192 16,-6-2-64-16,-5 2 0 0,-2 2-128 0,-3-2 0 0,0 3 0 0,-4-3 128 0,0-3-128 0,-2 1 144 0,3 0-144 0,1 2 160 16,3-2-160-16,2-1 0 0,6 0 0 0,-1-1 0 0,-1-2 0 0,0 2 0 0,1 2 0 0,-2-1 0 0,2 3 0 0,-2-1 0 15,1-2 0-15,-2 0 0 0,2 0 0 0,0 3 0 0,1 3 0 0,1-3 0 0,3 1 0 0,-1-1 0 0,0 2 0 0,-1 1 0 0,2 1 0 0,3 2 0 16,7-2 0-16,0-1 0 0,-2 2 0 0,3-1 0 0,0 0 0 0,3-2 0 16,4 1 0-16,3-2 0 0,5 1 0 15,2-1 0-15,5 1 160 0,4-1-160 0,1 1 192 0,4-2-192 16,2 0 0-16,2 0 0 0,5 0 0 0,1-2 0 0,0 1 0 0,4-1 160 0,0 1-32 0,3-1 0 0,0 1 32 15,3-2 0-15,2 1 0 0,0 0 0 0,2 0-32 0,2-2 0 16,1-1 0-16,1 2 0 0,2-1 48 0,2 0 0 16,2-2 0-16,0 0 0 0,3 0-176 0,0-1 0 0,4-1-160 0,2 2 160 15,2-2 0-15,1 2 0 16,2-3 0-16,-2 2 0 0,2-2 0 16,0 2 0-16,-1-2 0 0,-3-1 0 15,-2 4 0-15,-2-3 0 0,0 2 0 0,-1-3 160 16,-1 4-160-1,-1-3 0-15,0 1 0 0,0 0 0 16,0 2 0-16,1 0 0 0,0-3 0 0,0 2-176 16,0-2 176-16,1 2 0 0,0-2 0 0,1-1 0 0,2 1 0 0,-1 0 0 0,4-1 0 0,-2 0 0 15,0 0 0-15,0-1 0 16,1 1 0-16,0-3 0 0,-1 4 0 0,-1 0 0 0,-3 2 128 0,-2 0-128 16,-1 1 0-16,-3-1 0 0,0 1 0 15,-1-1 0-15,-1 1 0 16,-2 0 0-16,-1 1 0 0,-2 0 0 15,1-1 0-15,-3 1 0 0,0-1 0 0,-1 1 0 0,-1 2 0 0,-1 1 0 16,-2 1 0-16,-1 1 0 0,-1 0 0 0,-2 3 0 0,-3 1 0 0,0 2 0 16,-3 0 0-16,-1 3 0 0,-2-1 0 0,0 1 0 15,-3 3 0-15,0-1-128 16,-5 1 0-16,-1 3 0 0,1 1 128 0,-5-2 0 16,-1 3 0-16,0-4 0 15,-3 2 0 1,0 1 0-16,-2-3 0 0,2 0 0 0,2 0 0 15,-1-3 0-15,0-2 0 0,1 2 0 16,0-2 0-16,0 0 0 16,0 2 0-16,0 0 0 0,2 1 0 0,0-1 0 0,1 0 0 15,-1 0 0-15,3 2 0 0,1-2 0 0,2 1 0 0,2-1 0 16,2 0 0-16,2-1 0 0,2 1 0 0,0-4 0 0,3 4 0 0,1-4 176 0,1 4-48 16,1-4 0-16,2 3-128 0,2-5 0 0,0 5 0 15,3-3 0-15,0 1 0 0,2-1 0 0,3 0 0 0,1 1 0 0,0 2 0 0,4-2 0 16,2 2 0-16,1 3 0 0,3-2 208 0,2 3 16 0,2-1 0 15,3 0 0-15,3 1-224 0,2-2 144 0,1 0-144 16,4 3 128-16,6-2-128 0,2 2 0 0,3 3 0 0,2-1 0 16,0 0 0-16,-2 3 0 0,2 0-192 0,-5 2-13024 15,-2 5-2608-15</inkml:trace>
  <inkml:trace contextRef="#ctx0" brushRef="#br1" timeOffset="-144185.45">22654 7658 23951 0,'-12'4'2128'0,"5"-1"-1696"0,2-3-432 0,4-2 0 16,1 1 1104-16,-3 1 144 0,-3 0 32 0,-4-3 0 0,-3 0 176 0,-1-1 32 0,3-5 16 15,1-1 0-15,4 0-128 0,2-4-32 0,2 0 0 0,2-1 0 16,0-1-528-16,1 0-112 0,1-3-32 0,1 1 0 0,1-1-160 0,-1 2-16 0,2-4-16 0,1 1 0 15,1-2-112-15,0 0-32 0,3-3 0 0,0-1 0 0,1-2-128 0,0-6-16 0,1 2-16 0,1 0 0 0,-1 0 16 0,-1 1 16 16,-1 2 0-16,1 1 0 0,2 0-208 0,-3 2 176 0,0 2-176 0,-3 4 160 0,-2 0-160 0,-3 3 0 0,0 6 144 0,-5 0-144 0,1 3 0 0,-3 0 0 16,0 0 0-16,-3 2 0 0,1 3 160 0,-2-4-32 0,2 2-128 0,-1-1 192 0,1 5-48 0,0-4-16 0,0 4 0 0,1-3 0 0,1 2-128 0,0-2 0 15,2 1 0-15,-1 1 0 0,0-2 0 0,-1 2 0 0,2 1 0 0,-1-2 0 0,-1 1 0 0,-3 2 0 16,0 2 0-16,-3 2 0 0,0 2 0 0,-3 3 0 0,0 0 0 0,-2 4 0 16,1 0 0-16,-2 2 0 0,1 4 0 0,-2 3 0 15,-1 0 0-15,2 1 0 16,4-5 0-16,1 2 0 0,1 1 0 15,1-4 0-15,4 1 0 0,1-5 0 0,4-3 0 0,1-1 0 0,1-6 0 0,0 1 0 16,1-1 0-16,1-1 0 0,1-2 0 0,-1-2 0 0,1-1 0 0,0 2 0 16,-2-2 0-16,2 1 0 0,-2 4 0 0,0-4 0 15,-1 2 0-15,-1 2 0 0,-1-2 0 0,-1 4 0 16,0-1 0 0,-2-1 0-1,2 2 0-15,2-4 0 16,0 0 0-1,0 0 0-15,0 0 0 0,0 0 0 0,0 0 0 0,-3-21 0 0,6 13 0 16,0-4 0-16,2-4 0 0,0-3 0 0,3 0 0 0,-2-4 0 0,3 1 0 0,1-3 0 0,-1-3 0 0,3 3 0 16,1 3 0-16,2-3 0 0,2 5 0 0,2 1 0 0,2 0 0 0,0 3 0 0,1-3 0 0,-1 3 0 0,-1 2 0 0,-1 1 0 15,-3 3 0-15,-3 0 0 0,-3 4 0 16,-3 2 0-16,-2 4 0 0,-2 0 0 0,-3 0 0 16,-1 4 0-16,-2-1 0 0,1 0 0 0,-2 4 0 15,0-1 0-15,2 0 0 0,-1 4 0 0,0 0 0 16,0 5 0-16,3 1 256 0,1 2 32 15,4 2 0-15,2 0 0 0,0 1-32 16,2 1-16-16,1 0 0 0,-1 1 0 0,3-4-240 0,-3 0 0 0,-1-4 0 16,-1 1 0-16,2 2 0 0,1 0 0 0,-2 3 0 0,1-5 0 15,-1 2 0-15,-2-2 0 0,0 0 0 16,-2-1 0-16,-2-1 0 0,1 1 0 0,-2-2 0 0,0 0 0 16,2-1-1200-1,0 0-128-15,1-2-16 0,2-2-18912 0</inkml:trace>
  <inkml:trace contextRef="#ctx0" brushRef="#br1" timeOffset="-143106.22">24361 7720 17503 0,'-2'-1'1552'0,"2"1"-1232"0,0 0-320 0,0-3 0 0,1 2 1104 0,0-2 176 0,2 1 16 0,0-4 16 0,2-2-64 15,3-1-16-15,1-4 0 0,0-2 0 0,4 2-176 0,-2-3-32 0,2 1-16 0,0-1 0 0,0 0 96 0,1 0 32 0,0-3 0 0,-2-2 0 0,0 1 240 0,0 0 48 0,-3-2 16 0,1 1 0 0,-1-1-640 0,-2-4-128 0,1 1-32 0,0-3 0 0,0-1-352 0,-1-3-80 0,2-1-16 0,-2 1 0 16,2 1-64-16,0 1 0 0,-1 3-128 0,1 3 192 0,0 0-192 0,-1 1 0 0,0 4 0 15,-1 0 0-15,-1 0 0 0,1 3 0 0,-1 0 0 0,-3 0 0 0,1 1 128 16,-3 2-128 0,1 0 0-16,-2-1 144 0,-3 1 96 0,1 2 16 0,-2-1 0 15,-1-1 0-15,-1 1-16 0,1 2 0 0,-1 0 0 16,-2-1 0-16,3 4-240 0,-1-3 0 0,1 4 128 0,0-1-128 16,3 5 0-16,-2-1 0 0,2 3 0 0,-2 3 0 15,0-1 0-15,-1 5 0 0,0-1 0 0,-1 4 0 0,0 2 0 0,0-2 0 16,0 3 0-16,-1 2 0 15,2 1 0-15,0-2 0 16,1 1 0-16,-1-3 0 0,0 2 0 16,0-2 0-16,-2 1 0 15,0-1 0-15,-2 0 0 0,1 1 0 16,-3 0 0-16,-2 0 0 16,2-3 0-16,-1-1 0 0,-1 3 0 15,2-8 0-15,3 3 0 0,-2-2 0 0,2-2 0 16,1-3 0-16,1 3 256 15,2-3 96-15,0-3 32 0,2 0 0 0,1 0-192 16,-1-1-16-16,4-2-16 0,-1 0 0 0,3-4-160 0,-1-1 0 0,3 0 0 0,1-1 0 0,1-1 0 0,1-2 0 0,1 2 0 0,1-2 0 16,0 1 0-16,-1-1 0 0,1 2 0 0,-1 0 0 0,0 4 0 0,-1-1 0 0,-1-1 0 0,0 3 0 15,-2-1 0-15,0 2 0 0,0 1 0 0,-1 2 0 0,-1-2 0 0,0 0 0 16,-2 1 0-16,0 1 0 0,1 0 0 0,-2 1 0 16,2 0 0-16,-2 0 0 0,0 3 0 15,0-3 0-15,1 3 0 16,-1 0 0-16,0 3 0 0,2-2 0 15,0 4 0-15,2-2 0 0,0 1 0 0,3 5 0 16,-1-2 0-16,3 3 0 0,1 2 0 0,0 1 0 0,0 2 0 0,2-2 0 0,-2 2 0 0,1 1 0 16,0 0 0-16,0 0 0 0,-3-3 416 0,3-1 48 0,-2 0 16 0,-2 1 0 0,2-2-480 0,-3 0 128 15,2-3-128-15,-1 0 0 0,0 0 0 0,1 0 0 0,-2-2 0 0,2 2 0 0,-2-2 0 0,0-1 0 0,-1-1 0 0,-3 2-21648 16</inkml:trace>
  <inkml:trace contextRef="#ctx0" brushRef="#br1" timeOffset="-112503.97">7152 16674 23951 0,'-1'-2'2128'0,"1"2"-1696"0,0 0-432 0,1 0 0 0,0 0-960 16,1 0-256-16,-1 0-64 0,0 0-16 0,0-4-1968 0,1 1-384 16,-4 3-64-16,2 0-32 0,0 0 2720 0,0 0 528 0,-19-2 112 15,7 1 32-15,0 1 3152 0,-4 0 624 0,-1 0 128 0,-1 0 32 0,0 0-1024 0,-1 0-208 16,1 0-48-16,-2 0 0 0,-1-5-1056 0,0 0-224 0,-1-1-32 0,-2-1-16 0,2-1-320 0,-4 0-64 0,-1 3-16 0,-4 2 0 16,-3-3-16-16,-3-1-16 0,-2 4 0 0,-2-1 0 0,1 3-288 0,-2 1-48 0,0 2-16 0,0 2 0 0,3 1 176 15,-1 1 16-15,-1 0 16 0,-1-1 0 0,0 1 192 0,-2-1 48 0,-1-1 0 0,-1-2 0 0,1 5-208 0,0-4-48 0,3 4 0 0,-1-4 0 0,-3 1-64 0,0-2-32 0,2-2 0 16,-2 0 0-16,0-2-32 0,1-2-16 0,-2 1 0 0,-2-4 0 0,4 4-112 0,0-4-128 0,1 5 176 0,-3-4-176 0,1 2 128 0,-2 0-128 0,-2 2 0 0,2-1 0 0,-2 2 0 0,1 1 0 0,-2 1 0 0,-1 4 0 0,0 3 0 15,1 0 0-15,-1 4 0 0,-2-1 0 16,1 1 0-16,0-2 0 16,2 2 0-16,2-2 0 15,3 3 0 1,3-1 0-16,0-1 0 0,3 0 0 0,3-5 176 16,1 2-32-16,1-2 0 0,2 0 0 0,2-2-144 0,-2 1 0 15,1-1 144-15,2-1-144 0,0 1 0 0,2-2 0 16,1 1 0-16,-1-3 128 0,4 0-128 15,-1-3 128 1,1 3-128-16,3 0 128 0,2 0 80 16,0-2 32-16,3 2 0 0,2-1 0 0,2 1 16 0,1 0 0 15,1 0 0-15,1 0 0 0,3 0-256 0,0 0 0 0,2 1 0 0,1-1 0 16,0-1 128-16,2 1-128 0,0 0 176 0,1 0-176 0,-2 1 240 0,2-1-64 0,2 0-16 0,-2 2 0 0,1-2-160 16,-1 0 160-16,0 0-160 0,0 0 160 0,0 0-160 0,0 0 0 0,0 0 0 0,0 0 0 0,0 0 144 0,0 0 0 0,0 0 0 0,0 0 0 15,0 0 112-15,0 0 32 0,0 0 0 16,0 0 0-16,12 15-48 0,-11-13-16 15,-1 1 0-15,0 0 0 16,0 3-224-16,0-4 144 16,0 5-144-1,-1-1 128-15,0-1-128 0,0 1 0 16,0 3 0-16,-1-3 0 16,1 1 0-16,0 2 128 0,1-1-128 0,-1 2 128 15,1 3-128-15,1-1 0 0,0-1 0 0,0 4 128 16,2-5-128-16,-2 5 0 0,3 1 0 0,-1 1 0 0,1 4 0 15,0-1-176-15,1 1 48 0,-1 2 0 0,0 1 128 0,1 2 0 0,0-1 0 16,-1 1 0-16,1-2 0 0,-1 5 0 0,-1 1 0 16,0-2 0-16,-2 3 0 0,0 0 0 15,-1 1 0-15,-1-1 0 16,0-3 0-16,-2 2 0 16,1-2 0-1,-1-2 0-15,1-1 0 0,0-4 0 0,-1-4 0 16,3-2 0-16,0-2 0 0,0-3 0 0,1-2 0 15,2-3 0-15,-1 0 128 0,1-1-128 0,-1 2 128 0,1-4-128 0,0 2 256 16,1 0 0-16,0 2-16 0,-2-3 0 0,2 3-240 16,0 0 0-16,-2 1 0 0,-1 2 0 0,2 1 0 0,-3 0 0 15,1 0 0-15,-2 1 0 0,1-1 0 0,-3 2 0 0,2-2 0 16,-1 2 0-16,-2-2 0 16,2 3 0-16,-2-4 0 15,0-2 0-15,2-1 0 0,-1-2 0 0,2-1 128 0,0 0-128 0,1-1 304 0,-2-2 16 16,4 0 0-16,-2-2 0 0,1-1-112 0,0 0-16 0,2 0 0 0,-1-1 0 0,-2 4-32 15,0 0-16-15,0 0 0 0,0 0 0 0,0 0-144 0,0 0 0 16,0 0 0-16,0 0 0 0,0 0 0 16,0 0 0-16,0 0 0 0,0 0 0 0,0 0 0 15,0 0 0-15,0 0 0 16,0 0 0-16,0 0 0 0,-2 23 0 0,-1-21 0 16,2 1 0-16,1-2 0 0,-1-1 0 0,2 2 0 0,-1-2 0 15,1 0 0-15,2-2 0 0,2 2 0 0,0-1 0 0,1 1 0 0,1-3 0 0,3 1 0 0,1 0 0 16,1 0 0-16,1 2 0 0,0-3 0 0,2 3 0 0,1 3 0 0,2-1 0 0,-1-2 0 0,2 2 128 0,0 0-128 0,4-2 0 0,1 0 0 0,2-4 0 15,0 2 0-15,8-2 0 0,5-2 0 0,4 0 0 0,1 0 176 0,4-3 0 0,4 2 0 16,0-2 0-16,1 1-176 0,1-3 0 16,1 1 0-16,0 1 0 0,5-1 0 15,0 0 0 1,4 1 0-16,-3 3 0 0,1-1 0 16,-2 2 0-16,-4 1 0 0,-1 0 0 15,-4 4 0-15,0-2 0 0,1 4 144 16,0-2-144-16,-1 1 0 0,-2 2 0 15,0 3 0-15,0-3 0 16,1-2 0-16,-1 1 0 0,3-2 0 16,0 0-128-16,2-2 128 0,2 1 0 0,2 1 0 0,1-3 128 0,1-1-128 15,-2-2 0 1,-5 0 0-16,6 0 0 0,5-3 0 16,-3 2 0-16,-4-2 0 0,1 2 0 0,-1 0 0 0,-2 1 0 15,-2 4 0-15,-4-2 0 0,-2 4 0 0,-3 0 0 16,-4 0 0-16,0 0 0 0,-3 0 0 0,-4 1 0 0,-3 2 0 15,-1-1 0-15,-3 2 0 0,-4-2 0 0,0 2 0 16,-3 0 0-16,-1 0 0 0,-1-2 0 0,1 1 0 0,-2 0 0 16,0 0 0-16,0-3 0 0,0 1 0 0,-1-1 0 0,0 2 0 15,0-2 0-15,-1 0 0 16,1 0 0-16,-1 0 0 16,-1-2 0-16,0 1 0 0,-3-2 0 0,0 3 0 0,-3-2 0 0,0 1 0 0,-2-2 0 15,0-1 0-15,-2 2 0 0,1-2 0 0,-3 2 0 0,0-2 0 16,-1 0 128-16,0-1-128 0,-1-1 176 0,0-1 32 0,-2-2 16 0,-1 2 0 0,-1-6 0 0,2 1-64 0,-4-7-16 15,1 2 0-15,-1-1 0 0,-1-4-16 0,0-1 0 16,-1-2 0-16,0-3 0 16,1-3 32-16,0 1 0 0,2-4 0 15,0 0 0 1,0 0-16 0,1 0 0-16,1 0 0 0,1-1 0 0,-1 0-144 0,-1 3 0 15,0-1 0-15,0 3 128 16,0-1-128-16,-2 3 0 0,-1-1 0 0,0 1 0 15,-1 2 0-15,0 1 0 16,1 0 0-16,-2 3 0 0,0 0 0 16,0 0 0-16,0 2 0 0,0-2 0 0,0-2 0 0,2 1 0 0,-1 0 0 15,0 1 0-15,3 1 0 0,-3-1 0 0,2 2 0 0,0-1 0 0,0 5 0 0,1 2 0 16,0 2 0-16,1 2 0 0,0 1 0 0,0 3 0 16,-1 0-176-16,-3 2 176 15,-1 2-128-15,1 2 128 0,-3 2-128 0,-1 2 128 16,-1 2-576-16,-3 3-48 15,-3-2 0 1,-6 6 0-16,-5 2-624 16,-10 4-128-16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01:55.6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1052 5714 12895 0,'-2'-2'1152'0,"2"-2"-928"0,1 1-224 0,0 1 0 16,2 1 880-16,-2-2 128 0,3 0 16 0,1-4 16 0,1-2 112 0,1-1 32 0,2-2 0 0,-2 3 0 16,1-1 160-16,-2 0 16 0,0 1 16 0,0-1 0 0,-1 0-480 0,-1-1-80 0,0 1-32 0,-3 3 0 0,-1-2 80 0,0 3 16 0,-1 0 0 0,-2 2 0 15,-1 0-416-15,0 0-80 0,-1 2 0 0,-3 0-16 0,2-2-368 0,-3 2 0 0,-1 0 0 0,-1 0 128 0,-2 2 64 0,-2 0 32 0,3 2 0 0,-6-2 0 16,-2 4 816 0,-3 2 176-16,-6 0 16 0,0 4 16 15,-3 3-560-15,0 3-112 0,-2 0-32 0,2-1 0 0,1 5-320 0,3-2-64 0,2 2-16 0,3 1 0 0,4-1-144 0,-2-1 0 16,1 2 0-16,-1 2 0 0,-1-1 0 15,-1 0 0-15,2-1 0 16,1-1 0-16,3-1 0 0,0-6 0 0,2 2 0 16,0-3 0-16,0 2 0 15,3-2 0-15,2 1 0 16,3-1 0-16,0-1 0 0,4 2 0 16,2-2 0-16,1-1 0 0,2-3 0 0,3 2 0 15,2 1 0-15,2-4 0 0,2 2 0 0,2-1 160 0,0-4-160 16,2 4 160-16,1-1 144 0,0-3 16 0,0 4 16 0,3-1 0 15,2-3-336-15,0 4 0 0,1 1 0 0,0-1 0 16,-2 0 0-16,-1 2 0 16,0-2 0-16,0 2 0 0,-2 1 0 0,3-2 0 15,0 2 0-15,1-2 128 0,-1 3-128 16,-1-4 0-16,0 3 0 16,-2 1 0-16,-2-1 0 0,-1 0 128 0,-4 2-128 15,-1 1 128-15,-1 0-128 0,-2 3 0 0,-1 0 0 0,-2 2 0 16,-1-2 0-16,0 2 0 0,0 2 0 15,-2 0 0-15,0 5 0 0,0 1 0 16,-3 1 0-16,2 1 0 0,-3-2 0 0,1 1 272 0,-1-1-32 16,0-1-16-16,0-1 0 0,-1-2 0 0,2 0 0 15,0 3 0-15,1-4-224 0,1-4 0 0,-1 2 0 16,1-3 0-16,0 0 0 0,1-1 0 0,-1 1 0 16,-2-4 0-16,2 1 128 0,-3-1-128 0,2 1 176 15,-3 0-176-15,0-1 0 0,0 1 0 0,-2-4 0 16,-1 4-192-16,-1-3 192 0,1 2 0 0,-2-2 0 15,1-1 0-15,-2-3 128 0,0-1 0 16,0 0 16-16,0-4 0 0,0-1 224 0,1-1 32 0,0-4 16 0,-1-1 0 0,0 1-416 0,-2-4 0 0,0-1 128 0,-3 0-128 0,-3 2 0 16,-1-5 0-16,-3 1 0 0,-3-1 0 0,-3 0 0 0,1 0 0 15,2 1 0-15,-3 2 0 0,3 0-640 16,-1 0-64-16,1 4-16 0,2-5 0 0</inkml:trace>
  <inkml:trace contextRef="#ctx0" brushRef="#br0" timeOffset="9168.04">14985 12609 11967 0,'4'-3'1072'0,"-1"3"-864"16,-2-3-208-16,0 3 0 0,-1 0 2080 0,2 0 368 0,0-2 80 0,1 2 16 0,-1-1-1776 0,2-2-336 0,1 1-80 0,-2 0-16 0,1 0-336 0,-1-1-208 0,-2 2 16 15,0-1 16-15,-1 0 32 0,-1 2 0 0,1 0 0 0,-1-2 0 0,-1-1 400 0,1 2 64 0,0-1 32 0,0-1 0 0,-2 2 1312 0,2-1 272 0,1-2 48 0,-1 1 16 0,-1 0-80 0,1-1 0 0,-1-2-16 0,1 0 0 0,-1-3-928 0,0 2-176 0,-1-2-32 0,1 0-16 0,-1 2-560 0,0-2-192 0,-2 2 144 0,-1-3-144 0,-1-1 208 0,1 3-32 0,0 0-16 0,-1 1 0 0,-3 1-32 16,0 3 0-16,0-4 0 0,-1 4 0 16,0 0 0-16,-2-1 0 0,2 4 0 0,0-3 0 0,0 0 112 0,0 1 16 15,0 1 0-15,0 1 0 0,-1 0-256 0,1 1 176 0,0 4-176 0,0-2 160 0,0 5-160 16,-3 3 192-16,1-1-192 0,-2 2 192 0,0 2-192 0,-1 1 0 15,0-3 0-15,1 2 0 0,1-2 0 16,0 0 0-16,-1 2 0 0,0 1 0 0,1-3 0 16,2 4 0-16,0 0 0 0,0 0 0 15,1-1 0-15,0 3 0 0,-1-1 0 0,1 3 0 0,0-2 0 16,-1 5 0-16,4-4 0 0,-2 2 0 0,1-5 192 16,2 0-64-16,1 3 0 0,-1-3 0 0,3 4 0 0,0-2 0 0,0 1 0 0,2 0 0 15,-1-3-128-15,2 0 0 16,-2-3 0-1,3 2 0-15,0 1 128 16,3-2 0 0,1 1 0-16,1-3 0 15,0-2 64-15,1-1 0 16,1 0 0-16,2 1 0 0,-1-1-32 16,2 1 0-16,-1 0 0 15,0 0 0-15,1 2-160 16,-2 0 0-16,0 2 0 0,-1 1 0 0,0-3 192 15,0 4-32-15,-2 0-16 0,-1-1 0 0,1 1-16 0,-1 0 0 16,0 0 0-16,-2-1 0 0,1-1 64 0,-2-2 16 16,0 2 0-16,1 1 0 0,0-5-208 0,0 2 176 15,2-3-176-15,0 1 160 0,0-1-160 16,1-2 160-16,1 0-160 0,0-1 160 0,0-1 64 0,0 1 16 0,2-2 0 0,-2 0 0 0,0-1-240 16,0 0 0-16,0-1 128 0,-1-2-128 0,3 2 0 0,-2-2 0 0,3 2 0 0,-2-4 0 15,0 2 256-15,1-2-32 0,2 2-16 0,1-2 0 0,0-1-208 0,0 0 0 16,2-1 0-16,-1-2 0 0,1 2 0 0,2-5 128 0,0 2-128 15,1-2 0-15,0 3 0 16,-1-4 0-16,1 4 0 0,-1-3 0 0,0 2 0 0,-3 1 0 0,1 0 0 0,-2 0 0 0,-3 2 0 0,0-2 0 16,-1-1 0-16,-1 1 0 0,2 0 0 0,-2 0 0 0,1 0 0 0,0-2 0 15,0 0 0-15,0-2 0 16,1 0 0-16,-1-1 0 16,1 1 0-16,-3 0 144 15,1-2-144-15,0-1 128 0,-1 3-128 0,1-2 0 0,-1 0 0 16,0 2 0-16,0 0 0 0,-1 0 0 0,-1 1 0 0,0 1 0 15,-1 0 0-15,0 0 0 0,-1 4 0 0,-1-2 0 16,0 2 0-16,-1 0 0 0,-1 2 0 16,1-1 0-16,-1 2 0 0,-1-1 0 15,1-1 0-15,-2 2 0 0,2-2 0 16,-2 0 0-16,0-4 0 0,-1 4 0 0,0-2 0 0,-1 1 0 16,1-2 0-16,-2 0 0 0,-1 0 0 0,0-2 0 0,-1 2 0 15,-1 0 0-15,1 0 0 0,1 2 0 16,-1-1 0-16,-1 1 0 0,-1 4 0 0,1-2 0 0,-2 1 0 0,1 2 0 15,2-1 0-15,-2 2 0 0,-3 1 0 0,-2 3 0 0,-1 1 0 16,-2 2 0-16,1 1 0 0,-1-1-176 0,2 2 176 0,1 0 0 0,1-4 0 0,3 2 0 0,1-3 0 16,1 0 0-16,2-2 0 0,2-3 0 15,1 2 0-15,1-3 0 0,1 0 0 0,0-2 0 0,2 0 0 16,1-1 0-16,0 0 0 0,1-3 0 0,0-1-192 16,3 1 64-16,0-1 0 0,1-4-14448 15,2-2-2880-15</inkml:trace>
  <inkml:trace contextRef="#ctx0" brushRef="#br0" timeOffset="10682.48">14894 13510 3679 0,'-3'-7'320'0,"-1"3"-320"15,1 0 0-15,2 0 0 0,0 2 3504 16,1-1 624-16,-1 2 128 0,1-3 32 0,-2-4-2768 0,1-2-560 15,1-3-96-15,-1 1-32 0,1 2-832 0,0-2-288 0,0 3 0 16,1 2 0-16,0 0 288 0,2 4-128 0,-2-3 128 0,2 3 0 0,-1-1 640 0,1 4 224 0,-2 0 48 16,0 0 16-16,0 0 688 0,-1 2 144 0,-1 3 32 0,0-2 0 0,0 3-304 0,-2 3-48 15,1 2-16-15,0 2 0 0,1-1-768 0,0 4-144 0,1 5-48 0,0-1 0 16,0 2-464-16,1-1 0 0,-1-1 0 0,0 0 0 0,0-3 0 0,-1 3-128 0,-2-2 128 0,1 2 0 0,-2 1 0 0,1-1 0 0,-4 2 0 0,2 0 0 0,-1 1 0 0,0 1 0 0,1-1 0 0,-1-4 0 0,0 4 336 0,1-2 32 0,0-3 0 0,1 2 0 0,-1 1 0 0,1-1 0 0,2-2 0 0,0 1 0 0,0-3-192 16,1 0-48-16,1 0 0 0,-1 0 0 0,1-1-128 0,-1-1 0 0,1 1 0 0,-3-4 0 15,2 4 0-15,0-7 0 0,-1 2 0 0,0-4 0 16,-1 2 0-16,0-2 0 0,-1 0 128 0,-1 0-128 15,0-2 160 1,-1 1 0-16,1-1 0 0,-1-2 0 16,1 2 0-1,0-4 0-15,0 0 0 0,0 0 0 0,1-4-160 16,2 2 0-16,1-1 144 0,-1-1-144 0,2 1 208 0,2-3-16 16,-2 1-16-16,0 0 0 0,1 0-48 0,-1 1 0 15,1 1 0-15,0 2 0 0,-1-1-128 0,2 2 0 0,-2-4 0 0,1 2 0 0,-1 2 0 0,0-3 0 16,1 2 0-16,-2-3 0 0,1-2 0 0,0 1 0 15,-1 1 0-15,-1 1 0 0,1-4 0 16,-3 4 0-16,2 0 0 0,-2-3 0 0,0 0 0 0,0 0 0 16,-4-2 0-16,1 0 0 0,-1-2 256 0,1 0-16 0,-1-1-16 0,1 3 0 0,2-2 0 0,-1 4 0 15,1 0 0-15,0 0 0 0,1 1-224 0,1 1 0 16,-1 0 0-16,0 2 0 0,2 1 128 0,-1 1-128 16,1 1 0-16,-2 1 0 15,2-2 128 1,-1 4-128-1,1 0 0-15,0 1 0 0,1-1 0 0,1 2 0 16,-1-3 0-16,1 2 0 16,1-1 0-16,-1 0 0 0,1 0 0 0,-1 0 0 15,2 0 0-15,0 0 0 0,-1 1 0 0,1-4 0 16,-1 3 0-16,1-2 0 0,1 2 0 0,0 1 0 0,1-4 0 0,0 4 0 0,1-1 0 0,0-2 0 0,1 3 0 16,-1 0 0-16,0 1 0 0,0 2 0 0,0-2 0 0,1 3 0 0,1-3 128 0,0 0-128 0,0-2 208 15,0-1 0-15,2 0 0 16,-2 1 0-16,1-4 32 0,-1 2 0 0,-1-2 0 0,1 0 0 15,-1-2-48-15,1-2-16 0,1 0 0 0,0-1 0 0,1-1-176 0,2-1 128 16,1-6-128-16,3 1 128 0,3-4-128 0,0-3 0 16,2-1 0-16,-2-1 0 0,0 3 128 0,0-2-128 0,2-5 192 15,0 3-64-15,-3 2-128 0,2-1-176 16,-2 2 48-16,0-1 0 0,1-1-512 16,-2 1-80-1,0-2-32-15,0-6-19568 16</inkml:trace>
  <inkml:trace contextRef="#ctx0" brushRef="#br0" timeOffset="34612.86">23581 1333 16575 0,'-4'0'1472'0,"1"-4"-1168"0,1 3-304 16,1 0 0-16,1 1 1392 0,-1-3 208 0,0 0 64 0,-3-4 0 0,1-3 432 15,1 1 80-15,1-4 32 0,1-2 0 0,2 2-752 0,1 0-160 16,2 1-16-16,0 0-16 0,1-1-352 0,0 3-64 0,-1 3-16 0,-3-2 0 0,0 6-384 0,-2-2-96 0,-3 3-16 0,-3 4 0 16,-1 3-336-16,-5 1 0 0,-1 4 0 0,-6 2 0 0,-2 2 0 0,-3 4 176 0,-5 2-176 0,-2 2 192 0,-1 0 64 0,-1 3 32 0,-1 0 0 0,2-3 0 0,2 0 32 15,4-3 16-15,3 0 0 0,2-3 0 0,1 0-96 0,4-3-32 0,4-2 0 0,3-3 0 0,4 1-64 0,4-6-16 0,3 3 0 0,5 1 0 0,4-4-128 0,2 4 0 0,5-1 0 16,0 0 128-16,4 0-128 0,-1 0 0 0,-1 0 0 0,4 1 0 0,0 0 0 0,2 2 0 0,2 1 0 0,-2-2 0 0,-3 2 0 0,2 2 0 0,-2-2 0 16,1 3 0-16,-2-1 0 0,-2 2 0 0,0-2 0 0,-3 2 0 0,-1 1 0 0,-2-2 0 0,-1 2 0 0,-3 1 0 0,-3-1 0 15,-2 2 0-15,-1 0 0 0,-3 1 128 0,-3 0-128 0,-1-2 0 0,-2 1 0 0,-1-3-176 0,-2 2 176 0,-1 1 0 0,-2 1 0 0,1-2 0 0,0-1 0 16,-1 1 0-16,2 0 128 15,-1-2-128 1,1 1 0-16,0-2 0 0,-1 0 0 0,1-1 0 16,-1 1 0-16,-1-1 0 0,-1 0 0 0,0-1 0 0,-2 0 336 15,0-1 0-15,0-4 0 0,-3 2 0 0,0-2-336 16,-3 0 0-16,1-1 0 0,-1 0 128 0,-2-3-128 0,-1 1 0 0,1-3 0 0,0 0 0 16,1 0-224-16,1-3 32 0,3 1 16 0,3 1 0 0,3-4-544 0,2 1-112 0,2 0-32 15,1 1-17728-15</inkml:trace>
  <inkml:trace contextRef="#ctx0" brushRef="#br0" timeOffset="35351.44">24265 1067 27647 0,'-1'0'2448'16,"-1"1"-1952"-16,1 2-496 0,1-3 0 0,0 2 1264 0,-1-1 144 0,-2 3 48 16,1 2 0-16,-3 5 464 0,-1 3 112 0,-2 5 16 0,1 3 0 0,0 3-1488 0,-1 1-304 0,1 4-48 0,2 0-16 15,1 4-192-15,2-2 176 0,0-1-176 0,2 1 160 0,2-4 32 0,1 2 0 0,1 1 0 0,1-5 0 0,-1 1-64 0,2-1-128 0,0 2 192 0,1 1-64 0,2 2-128 16,-1-5 0-1,-2 2 0-15,0 3 0 0,-1-2 0 0,-1-1 0 0,-4 0 0 0,0 1 0 0,-3-3-128 16,-2-1-16-16,-1-2 0 0,-3 1 0 0,1-2-752 0,-3-2-160 0,-2-2-32 0,0-2-10624 0,-2-2-2144 0</inkml:trace>
  <inkml:trace contextRef="#ctx0" brushRef="#br0" timeOffset="35510.61">23864 1595 28559 0,'4'-6'1264'0,"1"0"272"0,1-1-1232 0,0 4-304 16,-1-2 0-16,0 4 0 0,3-4 1344 0,4-2 224 0,8-2 32 0,7-5 16 0,6-2-240 0,4-1-48 0,3-1-16 0,-2 3 0 15,-1 2-832-15,-2-2-160 0,0 3-48 0,-3 0 0 16,-1 4-272-16,-2-1 0 0,-1 2 128 0,-2 2-128 16,-2 0 0-16,-1 2 0 15,-2 3 0-15,-3 0 0 16,-1 3-496-16,-2-2-48 0,1 2-16 0,-1 0-10976 0,0 1-2208 16</inkml:trace>
  <inkml:trace contextRef="#ctx0" brushRef="#br0" timeOffset="36117.21">24750 1428 1839 0,'3'0'160'0,"-1"0"-160"0,-2 0 0 0,1 0 0 0,0 3 1008 0,5-2 160 15,3 4 48-15,1 0 0 0,0 3-64 0,-2 1-16 16,0-3 0-16,-5 4 0 16,1-4-304-16,-1 2-48 0,-3-2-16 15,-2 0 0-15,0-2 880 0,-1 1 160 16,0-2 48-16,-1 0 0 0,0 1 768 0,-1-2 144 0,0 2 48 0,0-3 0 16,0 2-400-16,-1 0-80 0,0 0-16 0,-1 0 0 0,-1 2-1168 0,1 2-256 15,-1-4-32-15,0 3-16 0,-1 1-464 0,-1 0-80 16,-2 5-32-16,-2-2 0 0,-1 3-144 0,1 1-128 15,0 3 192-15,0-4-192 0,3 3 128 0,0 2-128 32,1-2 0-32,2 2 0 0,0-1 0 0,3 2 0 31,3 0 0-31,1-3 0 16,1 0 0-16,2-1 0 0,2-2 0 15,-1 0 0-15,2-1 0 16,2 0 0-16,-3-2 0 0,3-2 0 15,0 0 320-15,0-2-32 0,2-2-16 16,0 1 0-16,1-5-272 0,-2 0 0 16,1-2 0-16,0-1 0 15,-1-1 0-15,0-2 0 0,-1 0 0 0,-1-1 0 0,1-2 0 0,-3-3 0 16,1-2 0-16,-1 2 0 16,0-4 0-16,-2-3 0 15,0 0 0-15,-1 0 0 0,0-2 0 0,-1-3 0 16,1-1 0-16,-1-2 0 0,1 1 0 15,-1 2 0-15,0 0 0 0,0 2 0 0,0 4 0 16,-1 5 0-16,0 3 0 0,-1 1 0 0,-1 6 0 0,2-1 0 16,0 4 128-16,-1 0-128 0,1 0 240 0,1 0-16 0,3 1 0 0,-2 2 0 0,3-1-32 15,-1 2-16-15,1-3 0 0,1 4 0 0,4 1-176 0,-1 0 0 16,3 4 0-16,2 0 0 16,-1 2 0-16,3 2 0 15,0 3 0-15,1-1 128 0,1 4-128 0,-1 1 0 0,2 3 0 16,-2 1 0-16,-2-1 0 0,-1 2 0 0,-2-1 0 0,-4-2 0 15,0 1 0-15,-3-2 0 0,0-2 0 0,-3 0 0 0,2-3 0 16,-2 0 0-16,-1-1 0 0,0-1 128 16,1 1-640-16,-1-6-144 0,2 1-32 0,0-3 0 0,2-2-1376 15,1-4-288-15</inkml:trace>
  <inkml:trace contextRef="#ctx0" brushRef="#br0" timeOffset="36449.55">25367 1056 28559 0,'-15'0'2544'0,"4"2"-2032"0,1 5-512 0,4-5 0 0,2 2 1120 0,3-2 128 16,-1-1 32-16,-1 6 0 0,-2 1 608 0,-4 5 128 0,0 3 32 0,2 1 0 0,2 4-1216 0,3 1-224 0,2 3-48 0,1 1-16 0,1 5-176 0,3-3-48 0,1 5 0 0,2-3 0 0,0 0-128 0,1 1-16 0,1-3-16 0,1 1 0 0,0 3-160 0,0-3 160 0,1-1-160 0,-1 0 160 0,0 3-160 0,2-2 0 16,0 0-192-16,-2 0 192 0,1-2 0 0,-1 2 0 0,1-4 0 0,-1 0 0 0,-3-3-432 15,0-3 48-15,-1-3 0 0,-3 0 0 0,0-3-960 0,-4-1-192 16,-3-2-48-16,-1 0-15856 15</inkml:trace>
  <inkml:trace contextRef="#ctx0" brushRef="#br0" timeOffset="36649.28">25087 1402 38703 0,'-4'0'1712'0,"3"0"352"0,1 0-1648 0,1 0-416 0,1 0 0 16,0 0 0-16,2-2 736 0,1 2 64 0,6-3 16 0,3-1 0 0,5 1-144 0,6-6-32 0,3 2 0 0,2-4 0 16,1 1-496-16,0 0-144 0,0 0 0 0,0 4 0 15,-1-3 0-15,-2 3 0 0,-3 2 0 0,-2 0 0 16,-2 2-544-16,-2 1-32 0,-2 1 0 0,0 0-18320 16</inkml:trace>
  <inkml:trace contextRef="#ctx0" brushRef="#br0" timeOffset="37181.06">25660 1674 24879 0,'-2'0'1088'0,"2"4"256"0,2-2-1088 0,0 2-256 0,1-4 0 0,-1 0 0 16,2 3 2272-16,2-3 400 0,6 3 80 0,3 0 0 0,4 0-896 0,2 1-192 0,-1-4-48 15,-1-2 0-15,1 0-1104 0,0-4-240 0,-3 0-32 0,1 0-16 0,-1-4-32 0,-1 4 0 16,-1-7 0-16,0 4 0 0,-2-4-16 0,0-2-16 16,-1 2 0-16,-1 0 0 0,0-3-16 0,-1-2 0 0,1 2 0 0,-1-3 0 15,-1-1-144-15,-2 2 0 0,1-4 0 16,-1-1 0-16,-1 1 0 0,0 1 0 15,-1 4 0-15,-2 1-176 16,-1 3 176-16,-3 5 0 0,-3 0 128 0,-2 6-128 16,-4 2 0-16,-3 2 0 0,-3 3 0 15,-3 4-128 1,-2-1 128 0,-1 2 0-16,2 0 0 15,-4 4 0-15,0 1 0 0,-2-1 256 16,2 3-64-16,2-1-16 0,2 0-32 0,3-4 0 0,5 0 0 0,0 0 0 0,5 0 112 0,2-1 32 0,3 3 0 15,0-2 0-15,4 2-288 0,0 0 0 0,3 5 0 0,0-3 0 0,2 3 0 0,2 0 0 0,0 1 0 0,1 4 0 0,-1-2 0 0,1 0 0 0,0 1 128 0,0-5-128 0,1 2 0 16,0-4 128-16,3-1-128 0,1-2 0 0,1-4 0 0,1 1 0 16,4-4 0-16,3-2 0 0,3-2 0 0,1 0 0 15,3 0 0-15,1-2 0 16,3 0-192-16,-2 2-32 0,2-2-16 0,-2 0 0 16,1 0-736-1,-2-2-160-15</inkml:trace>
  <inkml:trace contextRef="#ctx0" brushRef="#br0" timeOffset="38283.92">26774 1306 11967 0,'-5'-2'1072'0,"0"0"-864"0,0 2-208 15,2 0 0-15,2 0 5280 0,0 0 1008 0,0-1 208 0,0 1 32 0,-2-2-3776 0,-2 1-752 0,1-1-144 0,-1 1-48 0,3-2-720 0,-2 1-160 0,3 0-32 0,0 0 0 0,1 2-640 16,0-4-128-16,2 4-128 0,0 0 192 0,0-2-192 0,2 2-256 0,-2 0 64 0,-2 0 16 0,0 0-896 0,0 0-176 0</inkml:trace>
  <inkml:trace contextRef="#ctx0" brushRef="#br0" timeOffset="38476.37">26785 1879 33167 0,'-6'4'2944'15,"1"0"-2352"-15,2 0-464 0,2-2-128 0,1-2 1296 0,0 3 240 0,-2 0 64 0,-3 3 0 0,-2 3-128 0,1-1 0 0,1-2-16 0,3 0 0 0,1-2-1056 0,1-2-208 0,1-2-32 0,1 0-16 16,2-4-144-16,0 2-144 0,2-2 144 0,1-2-19856 16</inkml:trace>
  <inkml:trace contextRef="#ctx0" brushRef="#br0" timeOffset="41298.74">28845 1538 23039 0,'1'0'2048'0,"1"-2"-1648"0,-1 2-400 0,-1 0 0 0,1 0 672 0,0-3 48 16,2 2 16-16,0-1 0 0,2-2 1072 0,2-2 224 0,1-1 32 0,1-1 16 0,1 0-1408 0,-2-2-288 0,2 2-48 0,-1-1-16 0,-2 2 144 0,-2 1 32 0,0-1 0 0,-2 1 0 0,-2 2 464 15,-1-2 112-15,0 3 16 0,-4-2 0 0,-1 1-576 0,-1 0-96 0,-3-1-32 0,0 0 0 0,-1-1-112 0,-3 1-16 0,1-1-16 0,-2 1 0 0,1 0-112 0,-2 1-128 0,1 2 176 0,1 2-176 0,-1 2 128 0,2 5-128 16,-2 0 0-16,1 4 0 0,-1 3 0 15,0 2 0 1,-1 2 0-16,2 2 0 16,-1 4 0-16,-2-1 0 15,1 4 0-15,-2 3 0 0,1 1 0 0,-1 4 0 0,-2-1 0 16,1 2 0-16,0 1 0 0,1-2 192 0,1-1-64 16,2-1-128-16,4-7 368 0,3-2-48 0,1 1 0 0,3-5 0 15,3-2-320-15,3-2 0 16,2-1 0-1,3-1 0-15,4 1 0 16,4-5 0-16,1 2 0 16,3-5 0-1,2 2 0-15,1-3 0 0,2-2 0 16,0-2 0 0,1-2 0-16,-1 0 0 0,-3-2 0 0,-1-2 0 15,-3 2 0-15,-2-4-160 0,1-1 160 0,-3 0-208 16,0-2-1040-16,1-1-208 0</inkml:trace>
  <inkml:trace contextRef="#ctx0" brushRef="#br0" timeOffset="41612.94">29267 1640 37775 0,'-9'0'1664'0,"2"1"368"0,0 1-1632 0,4 1-400 0,1 0 0 15,2-3 0-15,-1 3 704 0,0 1 48 0,0 2 16 0,-2 0 0 0,3 4-192 0,0-1-16 16,3 0-16-16,-1 4 0 0,2-3-368 0,1 2-176 0,1 0 160 0,0 0-160 15,0 2 0-15,1 0 0 0,0 3 0 0,-1-1 0 0,0 0 0 0,-1 1 0 0,2 1 0 0,-4-4 0 16,1-2 0-16,-3 3 0 0,2-4 0 0,-3 0 0 0,-2 2-560 0,1-4-48 0,-2 1-16 0,-2-1 0 16,0 1-2016-16,-2-4-416 0</inkml:trace>
  <inkml:trace contextRef="#ctx0" brushRef="#br0" timeOffset="41763.67">29359 1194 40543 0,'-12'-6'1792'0,"2"5"384"15,2-2-1744-15,1 3-432 0,5 3 0 0,1-3 0 0,1 1 192 16,-3 2-64-16,-1 0 0 0,0 4 0 0,0-1-128 0,3 2 0 16,-1 0 0-1,2 0 0-15,2 2-368 0,0-2-48 0,1 0-16 16,0 1-17344-16</inkml:trace>
  <inkml:trace contextRef="#ctx0" brushRef="#br0" timeOffset="42103.62">29838 1168 38703 0,'-2'4'3440'0,"2"2"-2752"0,1 0-560 16,1-2-128-16,1 0 0 0,-1 2 0 15,2 5 0-15,0 5 0 0,3 10 528 0,-1 5 80 0,2 4 16 16,-2 3 0-16,-3 3-272 0,-1 0-48 0,-4 3-16 0,-1 1 0 0,-1 3-144 15,-2 1-16-15,-3-3-128 0,1 1 192 0,-1 0-192 16,-1-6 0 0,1 0 0-16,2-7 0 0,1-1 0 0,0-7 0 0,-1-2-128 0,2-5 128 15,1-1-1504-15,0-4-192 0</inkml:trace>
  <inkml:trace contextRef="#ctx0" brushRef="#br0" timeOffset="42327.39">29368 1641 39615 0,'9'-5'1760'0,"-2"0"352"0,3 1-1680 0,-1 2-432 0,-2 0 0 0,1 0 0 15,0 2 688-15,6-4 48 0,8 2 16 0,10-2 0 0,7 0-112 16,5 4 0-16,2 0-16 0,-2 2 0 0,1 1-480 0,-4 2-144 0,-2 1 0 0,-3 1 0 15,-3-1 0-15,0-2 0 0,-4 2 0 0,-3-3-13184 16,-2 4-2688-16</inkml:trace>
  <inkml:trace contextRef="#ctx0" brushRef="#br0" timeOffset="42578.09">30324 1674 31327 0,'1'0'1392'0,"0"0"272"0,2 0-1328 0,-1 1-336 0,2 2 0 0,-1-3 0 15,0 2 608-15,2 0 48 0,4 3 16 0,2-1 0 0,4 5 672 0,1 0 144 0,1 1 32 0,1 0 0 0,1-2-848 0,0 2-160 16,-1 0-48-16,2-1 0 0,0-2-224 0,1 2-48 16,1-3-16-16,1 1 0 0,-1 0-176 0,0-3 0 15,2 1 144-15,-2 0-144 16,1-1-320-16,-2-4-128 0,0 0-16 0,-2 0-17584 0</inkml:trace>
  <inkml:trace contextRef="#ctx0" brushRef="#br0" timeOffset="42811.71">31020 1380 18431 0,'4'-3'1632'0,"-3"3"-1312"0,2 0-320 0,-2 3 0 16,0 1 2832-16,-2-2 496 0,1 3 112 0,-3 6 16 16,1 3-736-16,-4 10-144 0,-4 9-16 0,-4 7-16 15,-3 9-1472-15,-4 4-304 0,-1 4-48 0,-4 2-16 16,-3 2-32-16,-2 2-16 0,-2-3 0 0,-1 0 0 0,0 0-64 16,-1-5-16-16,-1 0 0 0,2-3 0 0,3-2-240 15,2-9-48-15,3-1-16 0,7-5 0 0,3-5-272 0,6-6 0 16,3-4 0-16,6-4-21312 15</inkml:trace>
  <inkml:trace contextRef="#ctx0" brushRef="#br0" timeOffset="51864.63">29257 4852 21183 0,'-3'0'1888'0,"1"3"-1504"0,-1-3-384 0,2 2 0 0,0-2 160 0,-2 1-32 16,0 2-128-16,-5-2 192 0,-2 4-192 0,-3-1 128 0,-3-2-128 0,0 2 0 0,-2-2 256 15,0-2-32-15,0 2-16 0,0-2 0 0,1 2 704 0,-2-2 144 0,-1 0 32 0,-2-2 0 0,0 2 320 16,-3 0 80-16,0 2 16 0,-1-2 0 0,-2 0-576 0,-2 3-112 0,-1-3-32 0,-3 3 0 0,-1-3-384 0,-1 4-80 0,-2-4 0 0,0 3-16 0,-2-2 160 0,0 1 48 0,0 1 0 0,-1 0 0 0,0 1-32 16,-1 1 0-16,0 2 0 0,-1 0 0 0,1-4-272 0,-2 2-48 0,2-1-16 15,1-3 0-15,1 2 80 0,-2-1 16 0,-3 2 0 0,1-2 0 0,0 2-112 0,2-1-128 16,-1 0 176-16,2 0-176 0,0-3 128 0,3 0-128 0,-2-5 0 0,2 1 0 0,1 0 0 0,0-2 0 0,4 1 0 16,0 0 0-16,2 0 0 0,1 2 0 0,-1-1 0 0,1 1 0 0,0 1 0 0,2 1 0 0,1-2 0 0,-1 1 0 0,4 1 0 0,-1-3 0 15,3 1 0-15,1 3 0 0,1-3 160 0,1 0-160 0,2 1 128 0,2 1-128 0,2-2 0 0,0 3 0 0,2-2 0 16,1 2 0-16,2-2 0 0,0 2 0 0,1 0 0 0,2-2 0 0,1 2 128 0,0 0 80 0,3-1 32 0,0 1 0 0,1 0-112 15,1-3-128-15,0 1 176 0,-1 0-176 0,2 0 192 0,-1-1-192 0,-1 2 192 0,0-1-192 0,-1-2 0 0,-1 4 0 0,1-2 0 0,-1 2 0 0,0 0 0 0,0-3 0 16,-1 3 0-16,0 0 0 0,2 0 0 0,-2 0 0 0,2 0 0 0,0 0 0 0,1 0 0 16,0 0 0-16,1 0 0 0,0-1 0 15,2 1 0-15,-1 0-144 16,2-3 144-16,1 2 0 0,1 1 0 16,0-2 0-1,1-1 0 1,0 2 128-1,0-1-128-15,-1-1 0 16,0 2-128-16,-1 1 128 16,-1-3 0-16,-1 3 0 0,-2 0 0 15,-2 3 0-15,-2-3 0 0,-1 0 0 16,-1 0 0-16,0 1-128 0,-1-1 128 0,-1 0 0 0,1 0 0 16,1 0 0-16,0-1 0 0,1 1 144 0,2-3-16 0,-1 0-128 15,4 0 0-15,2-1 0 0,2-2 0 0,2 0 0 0,3-3 0 0,2 2 0 16,2-2 0-16,2 2-192 0,1-2 192 0,2-1 0 0,1 0 0 0,0 2 0 15,-1 0 0-15,0 2 0 0,-2 0 0 0,-2 0 0 0,-1 3 0 0,-2-3 0 0,-2 5 0 0,-3-2 0 16,1 0 272-16,-2 0 48 0,-2 3 16 0,1-2 0 0,-2 1-336 0,1-2 0 0,0-1 0 0,-1 2 0 0,2-2 0 0,-1 1 0 16,2-4 0-16,-1 1 0 0,1 0 0 0,1 0 0 0,-1 0 0 0,1-1 0 0,-1 1 0 0,1-1 0 0,0 1 0 0,0 1 0 15,0 1 0-15,-1 0 0 0,0 4 0 0,-2-2 0 0,-1 4 0 0,0 0 0 0,-3 0 0 0,-1 4 0 0,-2-2 0 0,-2 2 0 0,-3 0 0 16,-2 3 0-16,-3-3 0 0,-3 4 0 0,-1-4 0 0,-3 4 0 16,-1-4 0-16,-1 4 0 15,-3-1 0-15,0-2 0 16,2 2 0-16,-2-2 0 0,0 2 0 0,2-2 0 15,-2 2 0-15,3 1 0 0,0 2 0 0,-1-2 0 0,4 1 0 16,0 3 0-16,3-2 0 0,0 1 0 0,1-1 0 0,1 2 0 0,1-2 0 0,-1 2 0 0,2 0 0 0,0 2 0 16,-1-1 0-16,2-1 0 0,1 1 0 0,3-4 0 15,2 0 0-15,2-4 0 0,2 2 0 0,2-3 0 0,3 0 0 16,1-2 0-16,1 2 464 0,3-3 32 16,2 1 0-16,0 2 0 0,3-3-496 0,-1 4 0 15,3-1 0-15,-1 0 0 0,1 1 0 16,0 2 0-16,2 0 0 0,-2 1 0 0,1 2 0 0,-2-2 0 0,0 2 0 15,-2-2 0-15,-2 0 0 0,-2-1-192 16,-3-2 16 0,-4 2-19872-1</inkml:trace>
  <inkml:trace contextRef="#ctx0" brushRef="#br0" timeOffset="73996.81">28506 10628 12895 0,'0'2'1152'0,"-1"-2"-928"16,1 0-224-16,-1 0 0 0,1 0 816 0,0 0 112 0,0 0 32 0,-1-2 0 0,-1 1 160 0,1 1 32 0,0-4 16 0,1 4 0 0,0 0-16 0,0 0 0 0,0 0 0 16,0 0 0-16,-15-14 320 0,10 14 48 0,0 0 16 0,0 0 0 0,0-3 160 0,0 6 32 0,0-3 16 0,-1 0 0 0,1 0-848 0,0 2-160 0,-1-1-32 0,-1 2-16 0,-1-1-496 15,1-2-192-15,-1 4 128 0,0-4-128 0,-1 0 320 0,-1 0 0 0,-1-3-16 0,-1 2 0 16,-1 1-48-16,0-2 0 0,-3-2 0 31,-2 2 0-31,1 2-64 0,-2-4-32 0,-2 4 0 0,0 0 0 0,-2-3-160 0,-2 3 192 0,-2-1-192 16,1 0 192-16,1 0-16 0,1 1 0 0,1-4 0 0,1 2 0 0,1-2 64 0,1-1 16 0,-1 1 0 0,0 0 0 0,-1 1-256 0,-2 0 176 0,-2 0-176 0,0 0 160 0,-2 1-160 15,-2 2 0-15,2 0 0 0,-2 2 0 0,2-2 0 0,-3 3 0 0,-2-2 0 0,-1 1 0 0,1-1 0 0,-1-1 0 16,2 0 144-16,1 0-144 0,3-1 384 16,-1 1 0-16,3-3 0 0,2 0 0 0,0 1-384 0,2 0 0 15,0 0 0-15,1-2 0 0,0 4 0 16,0-2 0-16,0 2 0 0,1 0 128 0,-1 2-128 16,0-2 0-16,0 4 0 0,0-2 0 15,2 0 0-15,-2 3 0 0,-1-2 0 16,0 3 0-16,-1-2 0 15,2 2 0 1,3-3 0-16,-1 1 0 0,3-1 0 16,1 0 0-16,2-1 0 0,2-1 0 15,2 2 0-15,0-6 0 0,3 3 0 0,1-2 0 0,-1 1 352 16,1-3 0-16,0 2 0 0,-1-2 0 0,2 1-224 0,-1 0-128 16,-1-2 160-16,0 3-160 0,0-1 0 0,0 0 128 0,-2 1-128 15,2 1 0-15,-1 1 0 0,-1-3 0 0,2 3 128 16,-2 3-128-16,2-3 0 0,-1 1 0 15,1 1 0-15,0-1 0 0,-1 2 0 0,4-1 0 0,-1-2 0 0,0 0 0 0,3 2 0 16,0-2 0-16,0 2 0 0,1-2 0 0,-2 0 144 0,2 0-16 0,-1 0 0 0,0 0 0 16,0 0-128-16,-1 0 0 0,2 0 0 0,0 0 0 0,0 0 0 0,0 0 128 0,0 0-128 0,0 0 192 0,-18-10-16 0,15 7 0 15,2 0 0-15,0-1 0 0,1 2-176 0,0-2 0 16,2 2 0-16,2-2 0 0,2 2 0 0,0-1 0 0,2 2 0 16,2-3 0-16,1 2 0 15,1-2 0 1,2 1 0-1,2 1 0-15,0-2 0 16,1 2 0-16,1-3 0 0,1 0 128 0,2 1 0 0,2-2-128 0,3 0 192 0,0-2-64 16,1 2 0-16,2-2-128 0,4 1 192 0,-1 0-64 0,2-2-128 0,1 3 0 0,0-3 0 0,-1 2 0 0,1-2 0 0,-3 2-176 0,-2 1 176 0,-2-3-128 0,-1 3 128 0,1-1 0 15,-1 0 0-15,-1-1 0 0,-3 2 0 0,1 2 0 16,-2-2 0-16,-2 2 0 0,-2 0 0 16,0 2 128-16,-1-2-128 0,-1 2 176 0,0-2-176 0,-1-1-176 0,2 1 48 15,-1 0 0-15,0 2 128 0,-1-2 0 0,1 1 0 16,-1 0 0-16,-1-1 0 15,-3-1 0-15,1 4 0 0,-3-3 0 16,-2 3 0-16,-2 1 0 16,-1 0 0-16,-3 0 0 0,0 1 0 0,-2 1 0 15,0 0 0-15,-3-2 0 0,1 1 0 0,-2 2 0 0,-2-3 0 16,7 0 0-16,0 0 0 0,-26 2 0 0,15-2 0 0,-2 0 0 16,-2 2 0-16,0-2 0 0,-2 0 0 0,-1 2 0 15,1-2 0-15,0 0 0 16,1-2 0-16,0 0 0 0,0 2 0 0,-1-2 0 0,1-2 0 0,0 4 0 0,0-4 0 15,0 3 0-15,0 0 0 0,1 1 0 0,0 0 0 0,1 1 0 0,0 0 0 0,-1 1 0 16,3 0 0-16,-2-1 0 0,1 2 0 0,0-1 0 16,2 2 0-16,0-4 0 15,0 3 0-15,1-2-128 0,1 1 128 16,1-2 0-16,0 0 0 0,2 3 0 0,0-3 0 0,2 0 0 16,0 0 0-16,2 1 0 0,-1-1 0 15,2 2 0-15,0-2 0 0,-1 0 0 0,0 0 0 0,2-2 0 0,-1 1 0 0,0 1-128 16,0 0 128-16,-2-3 0 0,1 1 0 0,-1 1 0 0,-1-2 0 15,1 1 0-15,-1 0 0 0,-2 2 0 0,1 0 0 0,-3 0 0 16,1 0 0-16,-2 2 0 16,1 0 0-16,-3 2 0 0,-1 1 0 0,0-2 0 15,0 4 0-15,-3-4 0 0,1 4 0 16,-1-1 0-16,1 1 0 0,-2 2 0 16,-1-1 0-1,1 2 176-15,-1 0-176 0,0-1 0 0,1 1 0 16,0-3 0-16,-2 2 0 0,0 0 0 15,-1 0 0-15,-1 1-176 0,1 0 176 0,0 0 0 16,-1 1 0-16,2-1 0 0,-1 0 0 16,3-1 0-16,1-2 0 0,2 2 0 0,0-3 0 0,2-2 0 0,3-1 0 15,-1 1 0-15,3 1 0 0,0-4 0 0,1 2 0 0,1-1 0 0,1-2 0 0,2 1 0 16,-1 2 0-16,2-3 0 0,-2 2 0 0,2-2 0 0,0 0 0 0,2 2 0 0,-2 0 0 0,1-2 0 16,1 3 0-16,0-2 0 0,-1 2 0 0,1 0 0 15,0 1 0-15,0-2 0 0,-1 4 0 0,2-3 0 16,-1 3 0-16,1-2 0 15,0 2 0-15,2 0 0 0,0 0 0 0,0 0 0 0,0 4 0 16,1-2 0-16,2 3 0 0,-1-1 0 0,1 2 0 0,0-2 0 16,0 2 0-16,0-2 0 0,1 0 0 15,1 0 0-15,0-1 0 16,-2-2 0-16,2 2 0 0,2-3 0 16,-1 0 0-1,1 0 0 1,0 1 0-16,-1-1 0 0,2 1 0 15,-3-1 0-15,0 1 0 0,-2-4 0 0,0 2 0 16,-2-1 0 0,1 2 0-16,-2-2 0 0,1-1 0 0,-1 0 0 15,-1-1-272-15,-3-2-128 0,1 2-32 0,-2 0-20976 16</inkml:trace>
  <inkml:trace contextRef="#ctx0" brushRef="#br0" timeOffset="83484.23">32774 15896 33167 0,'1'-2'2944'0,"-1"2"-2352"0,1 0-464 0,0-3-128 0,2 3 624 15,-1 0 96-15,1-1 32 0,2-1 0 0,1-1-752 0,1-1 0 0,1-2 0 0,-1 3 0 16,0-2 160-16,-3 0 32 0,1 2 16 0,-2-1 0 0,-1 2 624 0,-1-2 112 0,-1 2 16 0,-1-1 16 0,0 3-304 0,-2-1-64 0,-2 1-16 0,-2 0 0 0,0 0-80 0,-2 0-32 16,-1 0 0-16,-1 0 0 0,-1 1-96 0,-3-1-32 0,-4 3 0 0,-2-3 0 0,-2 0-160 0,-3 2-48 0,-5 2 0 0,-3 2 0 15,2-2-144-15,-4 5 0 0,-3-3 0 0,-2 4 128 16,-2 2 32-16,1-2 0 0,0 0 0 15,2-2 0-15,4 2 96 0,0-3 0 0,2-1 16 0,2 0 0 16,2-2-64-16,1-2-16 16,3-1 0-16,2-1 0 15,0 0 0-15,2-1 0 0,1-1 0 0,-1 2 0 0,1-4-192 0,-2 1 0 16,1 0 128-16,-1 0-128 0,-1 0 0 0,-2-1-160 0,0 1 32 0,0 0 0 0,-1 0 128 0,-3-1 0 16,-1 2 0-16,-2 1 0 0,0 2 0 0,-3 1 0 15,0 0 0-15,0 3 0 16,3-2 0-1,1 4 0-15,1-4 0 16,0 3 0-16,2 1 0 0,3-1 0 16,0-3 0-16,4 2 0 15,1-1 0-15,0-3 0 16,-1 2 0-16,0 1 0 0,-1 0 0 0,0 0 0 16,1 0 0-16,-2 1 0 0,1-1 160 0,-1-1 64 0,2 3 16 15,1-3 0-15,1-2-240 0,0 2 176 0,-1-1-176 0,1 2 160 16,-1-2-32-1,0 0-128-15,2 0 192 16,-2 2-64-16,1-2-128 0,1 2 192 0,1 0-192 0,-1 1 192 0,2-4-48 16,0 4 0-16,0-4 0 0,1 1 0 0,3 2-16 0,-1-4 0 0,1 3 0 15,0-2 0-15,2 1 0 0,0-2 0 16,1 3 0-16,1-3 0 16,0 0-128-16,-1 0 160 0,1 1-160 0,-1 2 160 0,3-3-160 15,-1 0 0-15,1 0 144 0,-1 0-144 16,1 0 144-16,1 0-144 0,0 0 192 15,1 0-192-15,0 0 128 16,1 0-128-16,2-3 0 0,-1 2 0 0,1 1 0 0,0-3 0 0,2 1 0 0,0 1 0 16,2-2 0-16,-1-1 128 0,1 1-128 0,0-2 0 0,1 1 144 15,0-2-144-15,0 0 0 0,1 0 144 0,2-2-144 0,-1-1 0 0,1 0 0 0,2-1 0 0,-2-1 0 0,1-1 0 0,0-2 0 0,0 0 0 16,0 2 0-16,0-3 0 0,-1 1 0 0,-1 2 0 0,-1-3 0 0,-1 1 0 0,0 2 0 0,-1-3 0 0,1 4 0 0,-2-4 0 0,0 3 0 0,-1-2 0 0,0 2 0 0,0-4 0 16,0 3 0-16,0-3 0 0,1 0 0 0,1 1 0 15,0 2 0-15,1 0 0 0,-1 1 0 0,2 2 0 16,-1-2 0-16,-1 2 0 0,0 4 0 15,1 0 0-15,-2-1 0 0,-1 5 0 0,0 1 0 16,0-2 0-16,0 3 0 0,-1 0 0 0,-1 3 0 16,1 0 0-16,-1 4-176 15,-1-1 176-15,1 0 0 0,-1 4 0 0,0 0 0 0,-1 0-128 16,-1 2 128-16,0 3 0 0,-1 1 0 16,-2 2 0-16,0 2 0 0,-2 2 0 0,-1 3 0 0,-2 0 0 0,5-5 0 0,-1 0 0 15,2 1 0-15,-2 1 0 0,3-2 0 16,0 1 0-1,-1 1 0-15,1 0 0 16,0 3 0-16,-1-2 0 0,-1 5 0 16,-1-2 0-16,1 2 0 0,-1-3 0 0,2 1 0 0,1-4 0 15,2-2 0-15,1-3 0 0,2 0 0 0,2-2 0 0,2-2 0 16,1 0 0-16,1 0 0 16,2 1 0-16,0 0 0 0,3 1 0 0,3-3 0 15,-1 2 0-15,3-2 0 0,1 0 0 16,2 1 0-16,1 0 0 0,1 0 0 15,-2-3 0 1,1 2 0-16,-2 0 0 0,2-2-144 16,-2 3-48-16,-1-1-16 0,-1-2 0 15,-1 4-1136-15,-1-2-240 0,0 0-32 0,-1 1-19792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03:47.5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27940 6100 11967 0,'-8'-3'1072'0,"2"3"-864"0,4 0-208 0,2 3 0 0,1-3-1088 0,-2 0-272 0,0 0-48 0,-3 1-16 0,-1 2 688 0,1-3 144 0,2 2 16 0,2 2 16 15,1-2 1904-15,4 2 368 0,1-1 80 0,0 1 0 0,0 1-896 0,2 2-176 0,-1-1-32 0,1-3-16 16</inkml:trace>
  <inkml:trace contextRef="#ctx0" brushRef="#br0" timeOffset="1270.76">28885 6179 21183 0,'13'-4'1888'0,"-3"4"-1504"0,-4 0-384 0,-4 2 0 0,-1 0 976 0,0-2 128 0,5-2 32 0,3 4 0 0,2-2 720 0,-1 4 128 0,-3-2 48 16,-3 0 0-16,-3 2-624 0,-3 0-112 0,-2-1-16 0,-2 0-16 0,-2 1-320 0,0-1-64 0,-2 0-16 0,-1 0 0 0,0 0-368 0,-2 0-80 0,0-3-16 0,-2 4 0 0,0-4-144 0,-2 2-48 16,-3-1 0-16,-2 2 0 0,-2-2 16 0,-2 2 0 15,-5-1 0-15,-5 2 0 16,-6 2 112-16,-5-2 32 16,-2 1 0-16,-4-1 0 0,-3 3-48 0,-2-1 0 15,-3 3 0-15,-2-3 0 16,-2 1-128-16,-2 2-48 0,5-3 0 0,0 0 0 15,-1 0-144-15,0 0 128 0,1 1-128 0,3-4 128 16,0 0-128-16,1-3 0 0,-2 1 0 16,0 2 0-16,1-2 0 0,-1 1 0 15,-3 2 0-15,0-2 0 16,3 1 0-16,0-3 0 0,-2 0 0 16,1 0 0-16,6 1 0 0,0 2 0 0,3-1 0 0,0-2 0 0,4 1 0 0,-1-1 0 15,2-1 0-15,-3 1 0 0,1 0 0 0,-2 0 0 16,0 4 0-16,1 0 0 0,-1 2 0 0,3 0 0 15,0 3 0-15,1-3 0 0,2 1 0 16,-1-1 0-16,1 1 0 0,-1 1 0 16,-1 0 176-1,4-2-48-15,1 0-128 16,3-4 192-16,6 5-192 16,1-6 0-1,4 1-144 1,1-2 144-1,1 0 0-15,0-2 0 16,0 1 0 0,0-2 160-1,3 3-160-15,-1-2 0 0,0 0 0 16,-1 2 0-16,0 0 128 0,2 0 0 0,-1 2 0 0,1 0 0 0,0 1 96 16,2 0 16-16,-1 4 0 0,2-4 0 0,3 1-240 15,1 1 0-15,1-1 128 0,2-1-128 0,0 0 0 16,2 0 0-16,1 0 0 0,3-3 0 15,-1 0 0-15,2 0 0 0,1 0 0 0,0-3 0 0,3 1 0 16,-1 1 128-16,2-3-128 0,0 2 0 0,0-2 240 0,1 1 0 0,0 0 0 16,0-3 0-16,1 3-96 0,1-1-16 0,2 1 0 0,0-2 0 0,1 1-128 0,0 0 0 0,1 2 0 0,-1-1 0 0,1 2 0 0,-2-1 0 15,-1-1 0-15,0 3 0 0,-1 0 0 0,-2 0 0 0,0 0 0 0,0 0 0 0,-1 0 0 16,-1 0 0-16,-1-1 0 0,-1 1 0 0,4 0 0 0,0 0 0 0,0 0 0 16,0 0 0-16,-23-6 0 0,18 3 0 0,0 2 0 0,0-1 0 15,0-1 0-15,0 2 0 0,2 1 128 0,-2-3-128 0,0 3 0 16,1 0 0-16,-1-2 0 0,0 1 0 0,0 1 0 0,0 0 128 0,0-3-128 15,-1 3 128-15,0-2-128 0,-2 0 0 0,1-1 0 16,0-2 0-16,0 1 0 0,0-2 0 0,1 0 0 0,0-2 0 0,2 0 0 16,0-2 0-16,2-3 0 0,0 1 0 0,2-4 0 15,3 0 0-15,2-3 0 16,1-3 0-16,1 1 320 0,5-2 48 0,1-2 0 16,3-1 0-16,4-5-368 0,2 0 0 0,3-1 0 0,4 0-128 0,-1 0 128 0,4-2 0 15,1 2 0-15,3 0 0 16,5 1 0-16,-1 3 0 0,-2 2 0 0,-1 3 176 15,-3 5-176-15,-2 2-144 0,-3 0 144 0,0 3-208 0,-6 1 208 16,-2 3 0-16,-2 2 0 0,-3 3 0 0,-2-1 0 16,-3 4 0-16,-3 1 0 0,-3 0 0 15,0 4 0-15,-4-1 0 16,-2 3-128-16,-2 4 128 0,-5 3 0 16,-2 2 0-16,-2 2 0 0,-4 1 0 15,0 3 0-15,-2-3 0 16,-1 3 0-16,-2-3 0 15,0-2 0-15,-2 3 0 16,1 1 0-16,1-2 0 0,2-2 0 0,-3 4 0 16,0 2 0-16,-3 3 0 0,0 4 0 15,-3-1 0 1,0 3 0-16,-6-1 0 16,2 3 0-1,-3 2 0-15,2-3-144 16,1-1 144-16,3-3 0 0,3-6 0 15,3-2 0-15,2-6 0 0,1-2 0 16,2-1 0-16,0 0 0 0,2-2 176 0,1 1-176 0,1-1 0 16,0 1 0-16,2-2 0 0,-1 0 0 0,2 0 0 15,1-2 0-15,2-2 0 0,0 0 0 0,1 0 0 0,1 1 0 0,2-2 0 0,-1 0 192 16,2-2 48-16,1 1 16 16,-1-2 0-16,3 3-48 15,-1 1 0-15,1-2 0 0,1 2 0 0,1-1-208 0,1 4 0 0,4-4 128 0,0 4-128 0,4-1 256 16,2 2 0-16,4 2 0 0,4-1 0 0,2 2 64 0,5 0 32 15,1 3 0-15,2-4 0 0,0 2-208 0,1 0-144 16,0 1 192-16,1-3-192 0,-4 2 128 16,2-2-128-16,-1 2 0 0,-1 1 0 0,2 0 0 0,-2 2 0 15,-1 1 0-15,-2 3 0 0,-2-1 0 0,-2 0 0 0,-3 3 0 0,-3-2 0 0,-3 4-352 16,1 1-32-16,-1 2 0 0,0 2 0 0,0-2-1552 16,2-2-320-16,-1 0-64 15,2-3-16-15</inkml:trace>
  <inkml:trace contextRef="#ctx0" brushRef="#br0" timeOffset="10072.57">884 12034 23951 0,'-4'-3'2128'0,"2"-1"-1696"0,1 4-432 0,-1 0 0 0,2-3 656 0,0 3 48 0,-1-3 16 0,-2-3 0 0,-1-1-528 15,-2-1-192-15,-2 0 144 0,1-3-144 0,-3 4 192 0,0-2-64 0,0 2 0 16,-2 1 0-16,-3-1 624 0,0 4 112 0,0 0 32 0,4-1 0 0,2 4 64 0,0 0 0 0,-3 4 16 0,1 2 0 16,0 2-464-16,0 0-112 0,2 5-16 0,2 0 0 0,-2 2-128 15,2 4-48-15,-1-3 0 0,1 6 0 0,-2 4 304 219,1 3 48-219,-1 1 16 0,0 5 0 0,2 1-416 0,2-1-160 0,0-3 128 0,3-5-128 0,2-1 0 0,1-1 128 0,3-7-128 0,1-1 0 0,-2-2 416 0,2-2 0 0,1-1 0 0,1-2 0 0,-1 0-272 0,2-4-144 0,2 3 160 0,0-3-160 0,1 1 128 0,-1-3-128 0,1-2 0 0,2-2 0 0,-2 0 144 0,0-2-144 0,0 2 128 0,0-4-128 0,0 1 0 0,0-4 0 0,3 1 128 0,-2-4-128 16,2-2 144-16,-2 0 0 0,2-2 0 0,-2-1 0 0,1-1 128 0,-1 0 32 0,-2 0 0 0,0-3 0 0,-1 3-304 0,-3 0 0 0,1-2 0 0,-3 2 0 0,1-2 0 0,-3 1 128 0,0-2-128 0,-1 1 0 0,-2 2 176 0,-2 0-176 0,1-3 160 0,-3 6-160 0,0-2 304 0,-2-1-48 0,-1 0 0 15,-3-1 0-15,0 1-64 0,-1 2-32 0,0 0 0 0,0-1 0 0,1-1-160 0,-1 4 160 0,3-2-160 0,0 2 160 0,0 3-160 0,2-1 0 16,1 4 0-16,-1 0 0 0,1 2 0 0,1-1 0 0,-1 4 0 0,1 1 0 0,-1 0 0 0,1 2 0 0,1 2 0 0,-1 0 0 0,2 2-144 0,-2 0 144 0,1 0 0 0</inkml:trace>
  <inkml:trace contextRef="#ctx0" brushRef="#br0" timeOffset="10747.2">1128 12006 19343 0,'-10'-10'1728'0,"2"6"-1392"0,1-1-336 0,3 4 0 0,3 1 4352 15,2 0 784-15,-1 0 176 0,0-2 16 0,-1 2-4128 0,0 0-832 0,0 2-176 16,-1-1-16-16,4 4-176 0,-2-5 0 0,0 0 144 0,1 23-144 0,0-14 0 0,-1 4 0 0,1 0 0 15,-1 4 0-15,3 4 0 0,-2-2 0 0,3 2 0 0,-1 2 0 0,4 0 496 0,-2 2 16 0,1 1 16 0,-1-1 0 0,0-1-144 0,-2-4-16 0,1 1-16 0,0-2 0 16,-1-2-96-16,0-2 0 0,1 1-16 0,-1-4 0 0,1-2-240 0,0-1 176 0,-1-3-176 0,1-2 160 0,-1-3-160 0,-1-1 0 0,1-1 0 0,-1-3 0 0,1-5 224 16,-2 1-32-16,0-3-16 0,-1-2 0 0,0-3 112 0,-1-2 32 0,0-3 0 0,-1-3 0 0,0-1-160 0,-1-3-32 0,0-4 0 0,-1-2 0 0,-1 0-128 0,0 0 0 0,1 1 0 0,1 1 0 15,0 0 0-15,1 1 0 0,3 0 0 0,1 5 0 0,3 4 0 0,3 2 0 0,2 5-176 0,2 1 176 0,0 2 0 0,3 0 0 0,1 2 0 0,2-1 0 0,-1 3 0 0,1-2 0 0,2 4 0 16,0 0 0-16,-1 0 0 0,-1 2 144 0,-1-1-144 0,1 4 0 0,-1 1 0 0,-1 0 0 0,-1 1 0 0,0 4 0 0,0 1 0 0,-2 4 0 16,1 0 0-16,-3 2 0 15,0 1 0 1,-1 0 0-16,-1 6 0 0,-1-3 0 15,1 2 0-15,0 2 0 0,-1 1 0 0,1-1 0 0,-2 1 0 0,1-1 0 16,-1-2 0-16,-1 1 0 0,2-3 0 16,-2 0 0-16,0 0 0 0,2 0 0 0,-3-1 0 15,0-1 0-15,-1-2 0 0,0 0 0 0,0 1 0 16,-3-3 0-16,2-3 0 0,-1 2 0 16,-1-1 0-1,-1-3 0-15,0 2 0 16,-1-2 0-16,0 1 0 0,0-3 0 15,1 0 0 1,-2-3 0 0,1 0 0-16,0-3 0 0,-2 0 0 0,1-3-13632 0,-1-6-2688 0</inkml:trace>
  <inkml:trace contextRef="#ctx0" brushRef="#br0" timeOffset="11203.1">1838 12021 35007 0,'-5'-5'3120'0,"1"4"-2496"16,0-2-496-16,4 3-128 0,1 0 1952 0,2-2 368 0,1 0 80 15,-1 0 16-15,3-1-1936 0,3-1-480 0,1-3 0 0,2 1 0 0,1-2 0 0,-2-2 0 16,0 0 0-16,-1-3 0 0,-1 1 0 0,-2 2 0 0,-1-2 0 0,0-1 0 0,-1 3 0 0,-1-2-128 0,0 0-16 0,-1 2 0 0,1-3 144 16,-1 4 0-16,0-4 0 0,1 1 0 0,1-2 160 0,-1-1-32 15,1-1-128-15,-2 0 192 0,1 0 128 0,0 1 0 0,-1 2 16 0,0 0 0 16,1 3-160-16,-2-2-48 0,1 2 0 15,-3 2 0-15,0-1-128 0,-3 1 0 0,-1 5 0 16,-1-3 0-16,-2 1 0 16,-3 3 0-16,-1 0 0 0,-3 2 0 15,-3 2 0-15,-3 2 0 16,-2 2 0-16,-3 3 0 16,-3 5 0-16,-1 0 0 0,0 2 0 15,3 2 0-15,1 3 0 0,4-3 0 0,4 2 0 0,3-4 0 16,4 3 0-16,3-4 0 0,1 4 0 0,2 0 0 0,3 0 0 15,2 0 0-15,1 4 0 0,3-1 0 16,2 3 0-16,0-2 0 16,2 2 0-16,0 2 0 15,1-1 144-15,0-4 0 16,-1 0 0-16,1 3 0 0,2-1 192 0,-1-1 48 0,3-1 0 16,0-2 0-16,2-1-192 0,0-7-16 0,2 1-16 0,1-4 0 15,1-1 80-15,-1-3 16 0,4-2 0 0,0 0 0 0,1-3-256 0,-1-3 0 16,2 0 0-16,1-6 0 0,1-3 0 15,0-1 0 1,3-4 0-16,0-1 0 0,-1 1-912 16,3-4-80-16</inkml:trace>
  <inkml:trace contextRef="#ctx0" brushRef="#br0" timeOffset="12702.7">1288 13402 19343 0,'0'-2'1728'0,"0"-5"-1392"0,2 7-336 0,-2-3 0 0,0 3 240 0,0-3-32 0,0-3 0 0,1-4 0 0,-1-2 496 0,0-2 112 0,1-3 16 0,-2 3 0 0,1-2 416 0,-3 1 96 0,2 2 0 0,-2 0 16 0,-1 1 144 0,-1 2 32 0,-1 0 0 0,-2 2 0 0,0-1-304 0,-2 4-48 0,0-1-16 0,-3 3 0 0,1 0-672 0,-3 0-144 0,-1 1-32 0,-1 0 0 16,0 6-16-16,-2-1-16 0,-1 3 0 0,0 0 0 0,-1 5-96 0,0 4-32 0,0 3 0 0,2 2 0 0,0-1-160 16,2-1 128-16,1 5-128 0,-2 0 128 0,2 2 64 0,-1 3 0 0,1 3 0 0,2-6 0 0,3-3-192 0,-1 0 0 0,-1 7 0 15,1 1 128-15,2-2-128 0,0-1 0 0,3 2 0 0,2-3 128 0,2-2 112 0,3-1 16 0,4 0 0 0,1-2 0 0,1-5-256 0,3 0 0 16,2-1 0-16,3-5 0 0,1-3 0 0,2 0 144 0,3-2-144 0,-2-5 128 0,2 1 80 0,1-5 16 0,4 0 0 15,1-4 0 1,1-2-80-16,0-5-16 0,-1 1 0 0,-1-4 0 0,-2-1 112 16,-2 0 16-16,0-1 0 0,0-1 0 0,-1 1 16 15,-1-2 16-15,-1-3 0 0,1-1 0 0,-2-2-32 16,0-1 0 0,-2-2 0-1,-1 0 0-15,-2 2 0 0,-3-5 0 16,-2 2 0-1,-1-3 0 1,-3 3-32-16,-2-2-16 16,-1-1 0-16,-4-3 0 0,1 6-16 15,-2-6-16-15,-1 0 0 0,-3-3 0 16,-1 0-48-16,-1 1 0 0,-1 1 0 16,-2 2 0-16,0 5-128 0,0 6 0 0,-1 1 0 0,0 6 0 0,0 0 0 0,0 3 192 15,0 4-32-15,0-1 0 0,2 5-160 16,-1 0 0-16,2 0 0 0,1 0 0 0,1 2 0 0,0 2 0 0,1-2-144 0,1 4 144 15,-1-2 0-15,0 1-160 16,1 3 160-16,-1-2-128 0,0 2-496 0,1 0-80 0,-1 2-32 16,-1 1 0-16,3 3-480 0,-1 1-112 0</inkml:trace>
  <inkml:trace contextRef="#ctx0" brushRef="#br0" timeOffset="13271.59">1701 13172 35935 0,'-6'-12'1600'0,"1"3"320"0,2 2-1536 0,0 3-384 0,3-1 0 0,1 1 0 16,1 1 0-16,-2-4 144 0,0-3-144 0,0-2 0 0,0-3-224 0,-2 3-160 0,1 4-16 0,-1 2-16 0,-2 4 416 0,0 1 0 0,1 1 0 0,-2 3 128 0,0 0 352 0,-1-2 80 0,-2 5 16 0,1 0 0 0,-1 3 496 0,1 1 96 0,-1 0 32 0,0 2 0 0,-2 2-640 0,0 3-128 0,1 0-32 0,-1 4 0 0,1-2-272 0,0 3-128 0,1 4 0 0,1-1 128 0,1-3-128 0,1 0 0 0,2 3 0 0,2-3 0 16,1 1 0-16,1-4 0 0,4 1 0 0,0-1 0 0,3-1 0 0,0-3 0 0,1-1 0 0,1-2 0 0,2-3 0 0,-1 1 0 0,2 0 0 0,-1-4 0 0,1 0 320 0,-1-2-32 0,0-1 0 0,-1 0 0 0,1-1-288 0,0-4 0 0,-1-1 0 0,0 0 0 0,0-6 0 0,-1 2 0 0,0-2 0 0,-1-2 0 0,-1-2 0 0,1-3 128 0,1-1-128 0,-1 0 160 0,-1-4-160 0,0 1 160 0,-2-1-160 0,0 1 160 0,-2 2 96 0,-2-2 32 0,-1-2 0 0,-2-1 0 0,-1 2-16 0,-2 1 0 15,-2-2 0-15,-2 4 0 0,-1-5-272 0,-3 5 160 0,0-2-160 0,0 2 128 0,-3 1 32 0,-1 1 0 16,0 2 0-16,-2-3 0 15,0 5-160-15,1-1 0 0,-1 1 0 16,3 2 0-16,3 4 0 0,1 3 0 0,2-1 0 0,1 1 0 0,1 3 0 16,2 0 0-16,0 0 0 0,2 3 0 0,0-3 0 15,1 4 0-15,1-2-144 0,-2 2 144 0,2 2-304 0,0 0 0 16,1 0 0-16,0 1 0 16,-2 0-608-16,4-3-128 0,-1 2-32 0,1 0-11904 15,2 0-2384-15</inkml:trace>
  <inkml:trace contextRef="#ctx0" brushRef="#br0" timeOffset="13747.84">2048 12663 31327 0,'-6'-7'2784'0,"1"2"-2224"0,2 4-560 0,3-1 0 0,3 1 1216 15,-3-2 128-15,-2-3 16 0,0 0 16 0,-1-3-1008 0,2 2-208 0,0 3-32 0,1-1-128 0,1 4 576 0,0-2 0 0,2 3 0 0,-1 0 0 0,1 0-16 0,-1 0 0 16,1 3 0-16,0 0 0 0,0 1-48 0,1 1-16 0,-2 2 0 0,2 2 0 15,0 2-144-15,-1 4-32 0,1 1 0 0,1 5 0 16,2 3-32-16,1 3-16 0,3-1 0 16,-1 5 0-16,2-3-80 15,2 1 0-15,-3-3-16 16,2 0 0 0,2 5 112-16,0-3 32 0,0 3 0 15,0-3 0-15,0 1-64 0,0-3 0 16,-2 0 0-16,-1 1 0 0,0-4-256 0,-1 5 0 15,-1-6 0-15,0 0 0 16,-2 0 0-16,-2-2 0 0,2 2 0 0,-3-1 0 0,1-2 0 0,-1 1 0 0,0-4 0 16,0 2 0-16,0-2 0 0,-2 1 0 0,2-1 0 0,-2-2 0 0,1-4 0 0,-2 0 0 15,0-1 0-15,1-3 0 0,-2-2 0 0,-1-2 0 0,0-2 0 0,-1 0 0 16,-2 0-560-16,0-2-160 0,-3-2-48 16,-6-2-12800-16,0-4-2576 0</inkml:trace>
  <inkml:trace contextRef="#ctx0" brushRef="#br0" timeOffset="14008.24">1898 12985 49759 0,'-9'-2'2208'0,"5"1"448"0,1-1-2128 0,2 1-528 0,2-1 0 0,2 0 0 0,-1 2-624 0,3-2-224 16,2-2-48-16,3 2-16 0,3-4 912 0,0 2 0 0,3-5 240 0,2 3-48 0,0-1 96 0,3-6 32 15,1 1 0-15,3-2 0 0,4-1 112 0,2-4 16 16,2 0 16-16,2-3 0 0,2 0-112 0,1 1-32 0,0 1 0 0,-1-2 0 16,-2 3-320-16,-2-3 0 15,3-3 0-15,-6 5 0 16,-5 4-720-16,2-5-176 16</inkml:trace>
  <inkml:trace contextRef="#ctx0" brushRef="#br0" timeOffset="18321.54">696 11023 32255 0,'-2'-4'2864'0,"2"0"-2288"0,0 2-576 0,1-1 0 0,0 2 192 0,-1-4-64 0,1 2 0 16,1-7-128-16,-1-5 384 0,0-2-16 0,2-1-16 0,-1 1 0 0,2-4-352 0,-1 1 0 0,2-1 0 0,0-1 0 0,3 2 0 0,-2-2 0 0,0-5 128 0,2 3-128 0,0-4 1008 0,1 3 128 0,2-4 16 15,-1 7 16-15,-3 0-224 0,1 2-48 0,0-1-16 0,0-4 0 0,0 2-384 0,0-2-80 0,-1 3-16 0,1-4 0 0,-2 2-16 0,0 1-16 0,0 1 0 0,-1-1 0 0,0 2-176 0,0-2-16 0,0 2-16 16,0-1 0-16,1 2-160 0,0-1 0 0,2 2 0 0,-2 3 0 15,0 3 0-15,-1 0 0 0,-1 3 0 16,0 4 0-16,-2 0 0 16,0 4 0-1,1-1 0-15,-2 4 0 16,0 3 0-16,1 0 0 16,-1 4 128-16,1 3-128 0,1 4 240 15,1 4-48-15,1-1 0 0,1 6 0 16,4 1-192-16,1-1 144 0,1 2-144 15,0 0 128-15,3 3 96 0,0-2 16 16,0 3 0-16,0 1 0 0,-2-3-240 16,1 3 0-16,-2 1 0 0,1-1 0 15,-2-3 0-15,-1-2 0 0,1-1 0 0,-2-3 0 0,-1 1 0 16,0-4 0-16,-1 2 0 0,-2-4 0 0,1-5 192 0,-1-1 0 0,0 0 0 0,0-5 0 0,0 1 48 16,0-6 0-16,0-1 0 0,0-1 0 0,1-4-240 0,1-3 0 0,1 0 0 0,-1-5 0 15,1 0 0-15,0-6 0 0,-2 0 0 0,1 0 0 16,-2-4 0-16,-2-4 128 0,1 1-128 0,-1-6 0 0,-1-8 0 15,-2 1 0 1,0-1 0-16,0 4 0 16,-1-2 0-16,-2 4 144 0,1-5-144 15,1 6 128-15,-1 1-128 0,1 1 0 0,0 2 0 16,1 3 0-16,0 0 0 0,2 4 128 0,1 0 32 16,1 3 0-16,2-2 0 0,0 4 0 15,1 2 0-15,-1-1 0 0,2 6-160 16,-1-2 0-16,1 2 0 0,-2 1 128 0,0 3-128 15,0 2 0-15,-1 1 0 16,-1 3 0-16,0-3 0 16,-2 6 0-16,1-2 0 0,0 3 0 0,1 1-128 0,0 1 128 0,1 1 0 0,1 5 0 0,3 1 0 0,-1 3 0 0,2 5 0 15,0-1 0-15,1 4-128 0,-1 5 128 0,2 1 0 0,-2 3 0 0,1 0 0 0,-1 1 0 0,0 0 0 0,-1-1 0 0,-2-1 0 0,1 1 0 16,-2 3 0-16,0-5 0 0,0-3 0 0,2 1 0 0,-2 5 0 0,0-1 0 16,0 1 0-16,2-4 0 0,-2-2 0 0,0-1 0 0,1-2 0 0,0-3 0 0,0 1 0 15,-1-7 128-15,2 0-128 0,-2-3 0 16,0 0 0-16,0-2 0 15,0-1 0-15,0 0 0 0,1-4 0 0,-1 0 0 16,-1-2-528-16,1 0 16 0,1-2 0 16,0-2-20944-16</inkml:trace>
  <inkml:trace contextRef="#ctx0" brushRef="#br0" timeOffset="19133.18">2244 10658 43311 0,'-11'-6'1920'0,"4"0"384"0,2 0-1840 0,2 1-464 0,2 1 0 0,0 0 0 16,0 0-1072-16,-3-4-304 0,-2-5-64 0,-3 0-16 0,-1-6 1040 0,-2 3 208 0,-1 1 32 0,1 5 16 0,1 2 160 0,0 3-128 0,0 0 128 0,1 4-128 0,0 4 416 15,0 0 96-15,0 4 0 0,-1 2 16 0,0 1 320 0,0 2 64 0,-2 4 16 0,2 3 0 0,1 1-368 16,-1-1-80-16,1 5-16 0,2-2 0 0,-1 4-160 0,0-1-48 31,2-2 0-31,1 2 0 0,2 0 0 0,-1-3 0 0,1-2 0 0,1 1 0 0,1-3-128 0,1-2 0 16,2 1 0-16,2-5 0 0,-1-2 0 0,2 0 0 0,1-2 0 0,1-1 0 0,2-4 240 0,-1 0 16 0,1-2 0 0,-1-2 0 0,0-1-32 15,1-1 0-15,0-1 0 0,1-2 0 0,1 0 48 0,1-4 16 0,0 0 0 0,0-1 0 0,2 0-288 0,-1-2 0 0,2-2 0 0,-2 2 0 0,2-3 0 16,-2 1 0-16,0-1 0 0,0-3 0 0,-3 6 0 0,-1-3 0 0,1 1 0 0,-5-1 0 0,-1 1 0 16,-2 1 0-16,-2-2 0 0,-3 4 0 0,-1-4 160 0,-2 1-32 0,-1 1 0 0,1-1 0 0,-3 2 64 0,1-3 0 0,3 1 0 0,1 3 0 0,3 2-16 15,-1 0 0-15,3 0 0 0,0 4 0 16,2 0 32-16,-1 2 16 0,1 1 0 0,2 3 0 0,-1 3 0 0,0 1 0 16,1-1 0-16,0 6 0 0,-1 2-224 0,1 1 0 15,0 3 0-15,-1-2 0 0,1 3 0 0,1 0 0 0,0 2 0 16,0 1 0-16,2 3 0 0,0-2 0 15,1 5 0-15,1-3 0 0,2 0 0 16,0 0 0-16,-1-3 0 0,2 0 0 16,1-3 0-16,0 3 0 0,2-3 0 0,1 3 0 15,0-4 0 1,1-2 0-16,-3 0 0 0,1-1 0 0,-2-4 0 16,-2 0 0-16,0 2 0 0,-3-4 0 0,1 1 144 15,-4-4-144-15,0 1 128 0,-1-2-128 0,-1 1-736 0,-1-6-224 16,0 1-64-16,2-3-20240 0</inkml:trace>
  <inkml:trace contextRef="#ctx0" brushRef="#br0" timeOffset="19630.12">2613 10475 19343 0,'-4'-9'1728'0,"2"2"-1392"0,-1 4-336 0,2 0 0 0,1 0 2752 0,0 1 496 0,1 1 80 0,-1-2 32 0,0-1-2496 0,0-1-496 16,0 2-112-16,0-1 0 0,1 0 768 0,-1-1 144 0,3 2 48 0,-1-1 0 0,1 2-64 0,-1-2 0 0,2 1 0 0,0 2 0 0,-1-1-416 0,1-2-96 0,2 4 0 16,-1-3-16-16,3 3-176 0,-1 0-48 0,1 0 0 0,-1 0 0 0,3 3-208 0,-2-3-32 0,4 4-16 0,0-4 0 0,2 2 0 0,0 2 0 15,4-4 0-15,0 0 0 16,5 0-144-16,0 0 0 0,3 0 0 0,2-4 0 0,3 2 240 0,4-5 16 16,2 1 0-16,0-2 0 0,-1 0-16 0,-1 2 0 0,-1-3 0 0,-3 2 0 0,-1 1 64 0,-3 0 16 15,0 2 0-15,-3 1 0 0,-2 0-96 16,-2 3-16-16,-3 1 0 0,-2 1 0 15,-3 2-208-15,-4 1 0 0,-2 1 0 0,-4-1 0 0,-2 4 0 0,-3-1-160 0,-3 2 32 16,-4 3 0-16,-3-1 128 16,-4-1 0-1,-3 4 0-15,-3-1 0 16,2-2 0-16,-3 0-128 0,-3 4 128 16,-1 1-128-16,0-3 128 0,2 2 0 0,2-1 0 0,-1 1 0 15,3-2 0-15,1 2 0 0,1-1 0 0,3-3 0 0,0-1 0 0,4 1 0 0,-1-3 0 0,2 0 0 0,-1 2 0 0,2 0 0 0,3-1 0 16,-1 3 0-16,3-4 0 0,1 1 0 0,0 3 0 0,3-3-128 15,-1 0 128-15,3-2 0 0,1 2 0 0,2-1 0 16,0-2 0-16,2 2 0 0,3-3 0 0,0 4 0 16,4-4 240-16,1 1 16 15,2 2 16-15,1-3 0 16,0 0 208 0,2 1 32-16,0-4 16 15,1 4 0-15,-1-4-320 0,-1 0-64 16,2-1-16-16,-2-2 0 0,1 0-128 0,0-2 0 15,-2 2 0-15,0-3 128 0,0 2-128 0,2-1 0 16,0-2 0-16,0 1 0 0,-2 0 0 0,0-1 0 16,0-2 0-16,-1 0-176 15,-1-1-304-15,0 1-64 0,-2-2-16 0,0 0 0 16,-3 0-720 0,0-2-160-16,-1 0-32 0,-2 1-19136 0</inkml:trace>
  <inkml:trace contextRef="#ctx0" brushRef="#br0" timeOffset="20095.75">3654 10649 25791 0,'1'-6'2304'0,"-1"3"-1856"0,0 0-448 0,3 3 0 0,-1-2 3904 0,2 0 704 15,1 0 128-15,1-2 16 0,4 0-3920 0,2-4-832 0,2-1 0 0,-1-2-224 16,1 0 96-16,-3-2 128 0,-1 2-208 0,-1-1 80 0,-1 0 128 0,-1-1 0 16,0 0 0-16,0-2-128 0,2 1 128 0,-1-1 144 0,-1-1-16 0,0 1-128 0,1 4 640 15,-1-3 0-15,1 0 16 0,-2 2 0 0,0-5-208 0,-1 5-64 0,-1-4 0 16,-3 1 0-16,-1 2-192 0,-3 0-64 0,0 1 0 31,-5-1 0-31,1 1 0 0,-6 2 0 0,1 2 0 0,-4 1 0 0,-1 2-128 0,-2 3 0 0,2 4 0 0,0 2 0 0,-2 6 0 0,0 0 0 0,1 6 0 0,-1 3 0 0,1 2 0 0,-1 2 0 0,2 2 0 0,2 0 0 0,3-3 0 0,2 0 0 0,1 0 0 0,4-6 0 0,0-1 0 0,3 1 128 0,1 7 0 0,1 1 0 0,3 5 96 0,1 0 16 0,2 0 0 0,2-2 0 0,3-1-240 16,0-1 128-16,2-2-128 0,2 0 0 0,-1-2 304 0,1-3-48 0,0-4 0 0,-2 1 0 0,3-4-96 0,-2 1-32 0,2 0 0 0,0-3 0 0,1 3-128 0,2 0 0 0,1-1 0 0,1-1 0 0,3-3 0 0,2-1 0 0,2 0 0 0,1-1 0 0,2-1 0 0,1-3 0 0,-1 2 0 0,0-6 0 0,0 0 0 0,-2-1 0 15,-2-2 0-15,-1-3 0 16,-3 2-560-16,1 0-80 0,-2-1-32 0,-2 0 0 16,-5 2-864-16,-2-3-160 15,-2 2-32-15,-3-2-16 16</inkml:trace>
  <inkml:trace contextRef="#ctx0" brushRef="#br0" timeOffset="20918.59">460 11553 36863 0,'-20'-14'3264'0,"5"6"-2608"0,2 3-528 0,4 1-128 0,5 3 1008 0,3 1 160 15,0 0 48-15,-3-2 0 0,-1 2-1024 0,0-4-192 0,4 2 0 0,4-1 0 0,5 2-400 0,6-2-16 0,4 1 0 16,5 1 0-16,3-2 416 0,5 1 0 0,8 0 0 0,4-1 176 0,-2 3 32 0,2-3 16 0,4 1 0 16,0 1 0-16,0 2 32 0,2 1 16 0,3 1 0 0,1-2 0 0,1 1 240 15,-1 0 64-15,-2-2 0 0,1-4 0 0,6-2 48 0,4-4 16 0,3 0 0 16,3-2 0-16,3-2 64 0,-2-1 0 0,-1-5 16 0,4-1 0 0,3-1-352 0,3 2-80 0,3 4-16 16,-5 1 0-16,-2 3-272 0,-2 0 128 0,-4 2-128 0,0 2 0 0,1 2 368 0,1 4-48 0,-4-1 0 0,0 2 0 0,-3-1-192 0,3-2-128 15,2-1 128-15,1 0-128 0,3-1 416 0,-4-3 16 0,-3-1 0 0,-3 0 0 0,-5-1-64 0,2 4-16 0,6-2 0 0,-4 2 0 16,0 1-16-16,-2-4 0 0,-1 3 0 0,-4 1 0 0,-5 0-48 0,1 4-16 0,-1-1 0 0,3 2 0 0,2-2-64 15,1 3-16-15,-6-1 0 0,-3 1 0 16,-4 0-192-16,-2 0 0 0,-1 4 0 0,-3 0 0 16,-3-1 0-16,0 2 0 0,0 1 0 15,-2-2 0-15,1 0 0 16,-2 2 0-16,-2-3 0 16,-2 0 0-16,0 0 0 0,-1-3 0 15,-2 1 0-15,-2-1 0 0,-1 0 0 0,-1-1 0 0,-2-2 0 16,-3 0 0-16,-1 0 0 0,-3-4 0 0,0 0 0 0,-3 1 0 0,-1-5-464 15,-2 0 16-15,-3-1 0 0,-4-4-24304 0</inkml:trace>
  <inkml:trace contextRef="#ctx0" brushRef="#br0" timeOffset="31370.78">27557 11430 28559 0,'3'-3'2544'0,"2"1"-2032"0,-1 1-512 0,1-2 0 0,-1 3 496 0,-1-2 0 16,5 0 0-16,4-4 0 0,4-3-496 0,1 2 0 0,0-3-128 0,-5 2 128 0,-3 1-176 0,-5 4 176 0,0 0-160 0,-5 1 160 0,0 2 336 0,-4 2 176 0,-3 1 16 15,0 3 16-15,-3-2 1312 0,-2 3 272 0,0 4 48 0,-2-4 16 0,1 3-1136 0,-1 2-224 16,2-3-64-16,-3 0 0 0,1 1-192 0,-1 0-64 0,1-2 0 0,-4 2 0 0,0-2-240 0,-2 0-48 15,-2 2-16-15,-3-3 0 0,-1 1 0 0,-4 2 0 0,-3 2 0 0,-4-2 0 0,-1 3-32 16,-3-1-16-16,-1 2 0 0,-2 1 0 0,-1-2 224 0,1 2 64 0,1-1 0 0,2-5 0 0,3 4-128 0,-1-5 0 0,3 2-16 0,0 0 0 0,4-1-48 0,-1-3-16 0,3 0 0 0,2-1 0 0,1 0-112 0,1-1-128 0,0-2 176 16,1 2-176-16,-1 0 0 0,1-2 0 0,0 4 0 0,-1-2 0 0,-2 2 0 0,2 1 0 0,0-1 0 0,0 0 0 0,3-2 0 0,1 2 0 15,3 0 192-15,2-4-192 16,4 2 288-16,1-3-48 0,2 2-16 0,3-1 0 16,1 0-224-16,1 0 0 0,2-2 0 0,-1 0 0 0,3 3 0 0,-2-2 128 15,3 1-128-15,-1 1 0 0,0-3 0 0,0 3 0 16,1 0 0-16,-1-2 0 0,1 2 0 0,-1 0 0 15,-1 0 0-15,1 0 0 0,-2 0 0 0,0-2 0 0,1 2 0 0,-1-1 0 0,1-2 144 0,1 0-144 16,-1 1 128-16,2-1-128 0,1 0 176 0,0 0-48 16,0 0-128-16,0-1 192 0,1 1-192 0,-1 0 144 15,0 0-144 1,0 0 128-16,0 0-128 0,0 0 0 0,0 0 0 0,0 0 0 0,0 0 128 0,0 0-128 16,0 0 128-16,0 0-128 0,0 0 0 15,0 0 0-15,0 0 0 0,0 0 0 0,-19 6 176 0,11-2-48 0,1 0-128 16,-1-1 192-16,2 2-192 15,0-1 0-15,1-1 0 0,1-2 0 0,1 1 0 0,0-2 0 16,1 0 0-16,1-2 0 0,-1 1 0 0,1 1 0 16,1-3 0-16,-1-1 0 15,1 2 0 1,0-1 0-16,0 0 0 0,0 0 0 16,0 2 0-16,0-3 0 0,0 2 0 0,0-2 0 15,0 2 0-15,0-2 0 16,0 1 128-1,0 0-128 1,1 0 0-16,0 0 128 16,3-4-128-16,-2 1 0 0,2 0 144 15,0-3-144-15,1 2 128 0,1-5-128 0,0-1 128 0,3 0-128 16,0-3 0-16,-1-2 128 0,2 2-128 0,1-4 0 0,0 2 0 0,-1-1 0 0,0 2 0 0,0-2 0 0,-3 3 0 0,0 2 0 0,-2 0 0 0,-2 5 0 16,-3-1 0-16,0 7 0 0,0-4 0 0,-2 5 0 15,1 0 0-15,-3 2 0 16,0 2-128-16,0 0 128 0,-1 2 0 15,-1 0 0-15,-1 2 0 16,1 3 0-16,-3 1 0 0,2 0 0 0,-2-1-128 0,0 3 128 0,1 1 0 16,-1-1 0-16,2 1 0 0,-2 3 0 0,0-2 0 15,-1 3 0-15,0-1 0 0,-2 4 0 0,0-1 0 0,-3 3 0 16,1-3 0-16,-1 2 0 0,1 2 0 0,0-1 0 0,3-2-128 16,1 1 128-16,3-5 0 0,0 0 0 0,5-1 0 15,2-2 0-15,1 0 0 0,3-1 0 16,1 0 0-16,2-2 0 0,1-2 0 15,3 0 0-15,2-2 0 0,3-2 0 16,3-1 0-16,2-2 0 0,1-2 0 16,2-2 0-16,2-1 0 0,0-2 0 0,0 3 0 0,0-4 0 15,0 1 0-15,-2-2 0 0,1 0-144 0,-1 0-16 0,-2-2 0 0,-1 0 0 16,0-3-1312-16,-3 3-256 0,0 2-48 16,0-2-19792-16</inkml:trace>
  <inkml:trace contextRef="#ctx0" brushRef="#br0" timeOffset="32490.58">28118 11578 35935 0,'1'0'3200'16,"0"0"-2560"-16,1 0-512 0,-2 0-128 0,1 0 0 0,0 0 0 0,2 0 0 0,-1 0 0 0,2 0 864 0,1 0 208 0,-2 0 32 0,1 0 16 0,0-2-512 0,-2 2-96 0,2 0-32 0,-1-4 0 0,0 1 0 0,1-3 0 0,1 0 0 0,0-1 0 0,0-2 96 0,1-5 0 0,0 2 16 0,0-3 0 0,0-1-80 0,-1-2-32 0,3-5 0 15,-2-1 0-15,0-2-64 0,-1-3-16 0,3-3 0 79,-2 0 0-79,0-3-80 0,-1 1-32 0,1-1 0 0,0 0 0 0,-1 1-96 0,1 2-32 15,1-3 0-15,0 7 0 0,0-1-160 0,0 1 160 0,4-1-160 0,-1 2 160 0,2 3-160 0,-1 2 0 0,1 1 0 0,0 5 0 0,-2 0 0 0,-2 6 0 0,0-1 0 0,-3 4 0 16,-1 0 0-16,-1 4 0 0,-2-2 0 0,-1 4 0 0,0-2 0 0,-1 3 0 0,-2 0 0 0,1 3 0 15,-2 0 144-15,1 1-144 0,-1 5 160 0,-1 1-160 16,-1 2 144-16,0 4-144 0,-2 2 128 16,2 5-128-16,0 1 0 0,0 5 0 0,2 3 0 15,0 3 0-15,4-1 0 16,0 2 0-16,3 4 0 0,0-4 0 0,2 1 0 16,1-3 0-16,2-2 0 0,-1-3 0 0,1-1 0 0,-1-5 0 15,1-1 0-15,-1-4 0 16,0-1 0-16,1-4 160 15,-1-1-160-15,-1 0 160 16,1-2-160-16,-1-4 0 0,1 1 0 0,2-2 128 0,0-1-128 16,0-3 0-16,5-2 0 0,1-2 0 0,-2 0 0 0,2-1 0 15,3-5 0-15,0-4 0 0,3 0 480 0,-1-2 16 16,2-1 0-16,-2 0 0 0,1-2-224 0,-1-2-32 0,0-2-16 0,-1-3 0 0,-1-1-96 0,-1-2 0 16,-1-1-128-16,-1-4 192 0,-1 3-64 0,-1-3-128 0,0 0 176 15,-1-2-176-15,0 0 160 16,-1 0-160-16,0 2 128 0,1 1-128 0,-2 3 0 15,-2 1 0-15,1 2 0 0,-1-2 0 0,1 3 0 0,-1 3 0 16,-2-1 0-16,0 3 0 0,-2 2 0 0,-1 3-176 16,-1 2 176-16,-1 3-128 0,-2 3-128 0,-1 1 0 15,1 1-16-15,-1 4 0 0,-1 1-1200 0,-1 1-224 16,1 4-48-16,-2 3-13120 0,0 2-2624 16</inkml:trace>
  <inkml:trace contextRef="#ctx0" brushRef="#br0" timeOffset="32985.68">29347 11208 20271 0,'1'0'1792'16,"-1"-2"-1424"-16,2-2-368 0,-1 2 0 0,1 2 2416 0,-1-3 400 0,2 2 96 0,2-4 16 0,1 0-1584 0,3-4-304 0,-1 0-64 0,1 0-16 0,-2 1-432 15,-3 2-80-15,-1 1-32 0,-5 4 0 0,-1-1 96 0,-2 4 32 0,-3 2 0 16,-2-2 0-16,-1 6 416 0,-2 0 96 0,-2 2 16 0,-2 3 0 0,-1-1-368 16,1 2-64-16,-2 4 0 0,2-2-16 0,1 3-224 0,-1-1-32 15,-1-2-16-15,2 3 0 0,1-2-96 78,1 1-32-78,-1 1 0 0,2-3 0 0,5 3-224 0,0-3 0 0,3-1 128 0,4-4-128 0,2 0 0 0,3-1 0 0,2-4 0 0,4 0 0 0,1-4 0 16,4 0 0-16,4-2 0 0,2-4 0 0,1-1 0 0,3-2 0 0,1 1 0 0,1-4 0 0,-1-1 0 0,-3 0 0 0,0 2-128 0,0-3 128 0,1-1 0 0,-2 0 0 0,-1-2 0 0,-4 1 144 0,-2-2-144 0,-3 4 0 0,-3-3 0 0,-2 1 0 0,-2 2 0 0,-2-4 0 0,-3 0 0 0,-1 0 0 16,-3 1 176-1,-1-4 48-15,-2 2 16 0,-2 2 0 0,0-1-96 0,-1 0-16 16,0 4 0-16,-1 2 0 0,-1-1-128 0,-2 3-176 0,1 2 48 0,-2 2 0 15,1 2-320-15,0-1-64 16,-1 2-16-16,-1 5 0 0,0-2-336 16,-1 5-64-16,0-1-16 15,0 5-18080-15</inkml:trace>
  <inkml:trace contextRef="#ctx0" brushRef="#br0" timeOffset="34390.35">31077 11106 17503 0,'-2'-2'1552'0,"-1"2"-1232"0,2-2-320 0,0 1 0 0,-1 1 1392 0,1 0 208 16,-1-3 64-16,-3 0 0 0,-3 0 1008 0,1-3 208 0,-2 2 32 0,2 0 16 15,-1 2-1008-15,2 0-208 0,0 0-48 0,-1 2 0 0,-2 0-864 0,0 2-176 0,1 0-48 0,-4 4 0 0,0-2-256 0,-1 2-48 16,-2 3-16-16,0-2 0 0,-1 3-112 0,0 1-16 0,-3 3-128 0,1 1 192 0,-2 2-192 0,-1 2 0 0,0-1 0 0,0 2 0 0,2-2 0 0,1 1 0 0,0-1 0 0,3 0 0 0,3-1 0 0,2-1 0 0,4-3 0 0,2 0 0 0,2-3 0 0,3 1 0 0,3-1 0 0,2 0 0 0,3-1 0 0,2 1 0 0,2-4 0 0,2 0 0 0,3-2 0 0,1-3-160 0,2-1 160 16,2-1-128-16,-2-3 128 0,1 1-128 0,0-3 128 0,0-2-128 0,2 0 128 0,-1-4 0 0,3 2 0 15,0-5 0-15,0 1 0 0,-2 0 144 0,1 0-16 0,-4-1-128 16,-2 2 208-16,-1 0-64 0,-4-3-16 16,0 4 0-16,-4-3 0 15,-1 1 0 16,-3-1 0-31,-2 2 0 16,-2 1 64-16,-2-1 16 0,0 3 0 16,-2 0 0-16,-2 0 48 0,0 2 0 0,-1-1 0 15,-2 4 0-15,1-1-64 0,-1 4-16 16,-1 2 0-16,0 0 0 0,0 2-176 0,-1 2 0 0,0-1 0 16,1 4 0-16,0-1 0 0,1 0 0 0,1 3 0 15,2 1 0-15,0-4 0 0,3 4 0 0,0-3 0 16,2 2 0-16,0-1 0 15,2 2 0-15,0 3 0 0,2-4 0 16,2 4 0-16,-1 0 0 0,1 2 0 0,1 1 0 0,0 3 0 16,0 1 0-16,2-2 0 0,-2 2 0 15,1 1 0-15,-1 1 0 0,1 3 0 0,-3 1 0 16,-1-1 0-16,-3 1 0 0,-1 2 0 0,-2 1 0 0,-2-1 0 16,-1-2 0-16,1 1 0 0,-1-1 0 0,-1-1 128 0,-1-3 0 0,0 0 0 15,-3-2 0-15,0-1 192 16,1-1 16-16,-2-2 16 0,-3 3 0 15,2-5-48-15,-2 2-16 16,-2-2 0-16,-3 3 0 0,2-3-128 16,-2 0-32-16,-2 2 0 15,2-4 0-15,-1 1-128 0,-2-1 0 16,0-2 0 0,-1-3 0-16,-1 2 0 0,0-3 0 0,-2-2 0 15,0-2 0-15,1-2-336 0,0-3 48 0,0-2 16 0,0-3 0 0,1 2-736 0,2-4-144 16,1 2-16-16,2-2-12512 0,2-3-2496 0</inkml:trace>
  <inkml:trace contextRef="#ctx0" brushRef="#br0" timeOffset="35337.44">31762 11050 20271 0,'6'-5'1792'0,"-2"1"-1424"0,0 1-368 0,-2 0 0 0,1 0 1232 15,-1 3 176-15,1-3 48 0,0-1 0 0,3-1-800 0,1 0-144 0,0-1-48 0,-1 0 0 0,-2 0 288 16,-3 2 48-16,-2 2 16 0,-4-1 0 0,0 2 720 0,-2 1 128 0,-1 1 48 0,-2 2 0 16,2-1-672-16,-2 2-128 0,0-3-16 0,1 2-16 0,1-1-624 0,0-2-112 15,2 1-16-15,0 2-128 0,1-3 256 0,1 0-48 0,2 0-16 0,-1 0 0 0,2 0 16 16,2 0 0-16,0 0 0 0,2 0 0 0,-1 0 32 0,2 0 0 0,0 0 0 0,1 0 0 0,0-3-48 0,0 3 0 0,1-1 0 16,1-1 0-16,-1 2-192 0,1-4 0 0,-2 0 0 0,-1 2 0 0,1-2 0 0,-2-2-256 0,-1 0 16 0,1 1 16 0,-2-3-1632 0,0 2-320 0,2-3-64 0,-2 2 0 0,3-3-2336 0,-2 1-464 0,2-3-80 0,-2 2-32 0,2-2 1456 0,0-2 304 0,0 2 48 0,-2-4 16 0,2 1 2032 15,-2-1 400-15,-1-4 96 0,2 3 16 0,-2-1 1808 0,0 0 384 0,1-1 64 0,-2 1 0 0,1 2 1904 0,-1 0 368 0,1 1 80 0,2 1 16 0,-1-1 208 0,0 2 48 0,1 3 16 0,-1 0 0 0,1 4-1808 0,-1 0-384 16,1-1-64-16,-2 5 0 0,2-1-1024 15,-3 3-192-15,1 0-32 0,-1 2-16 0,0 1-128 0,-1 4-16 16,-1 0-16-16,0 3 0 0,-1 2-112 16,0 4-32-1,-1 3 0-15,0 3 0 0,-1 5-32 0,0 2-16 16,-1-1 0-16,1 4 0 0,0 1 48 16,-1 0 16-16,1-1 0 0,-1 3 0 0,0-3-80 0,-2 0-16 15,0 3 0-15,0-2 0 0,0 0 80 0,-2 1 16 16,0-2 0-16,0-1 0 0,1-3-48 0,-1-2 0 15,3-1 0-15,0-3 0 0,0-3-64 16,2-2-32-16,0-2 0 0,2-3 0 16,-1-1-32-16,3 1 0 15,0-6 0-15,-1 0 0 0,2-1 0 0,0-3 0 0,0 1 0 0,2-3 0 0,-1 0 96 0,0-4 16 16,2 2 0-16,-1-2 0 0,2-2 16 0,1-3 0 0,0 0 0 0,1-2 0 0,2-1-80 16,0-4-16-16,2-3 0 0,1-2 0 0,0 2-160 0,0-4 0 0,2 4 0 15,-2 1 0-15,1 2 0 0,-1 3 0 0,-1 3 0 16,0 1 0-1,0 3 0-15,-2 2 0 0,1 2 0 16,0 2 0-16,-1 2 0 0,2 2 0 0,-1 2 0 0,1 0 0 16,1 4 0-16,-1-1 0 0,1 3 0 0,-1-1 0 0,1 2 0 15,0 1 0-15,0-1 0 16,0 3 0-16,1-3-128 0,-1 2 128 0,0 1 0 0,-1-2 0 0,1 1 0 16,-1 1 0-16,-2-4 0 0,0 1 0 0,-2-1-160 15,0-1 160-15,-1-2 0 0,-1-1-144 16,-2-3-416-16,2 0-80 15,-1-1 0-15,0-4-16 16,0-2-848-16,0-2-160 0,2 0-48 0,0-2 0 16,1 0 144-16,3-4 32 0,-1 0 0 0,1-2-17184 0</inkml:trace>
  <inkml:trace contextRef="#ctx0" brushRef="#br0" timeOffset="35718.21">32294 11231 10127 0,'32'-23'448'0,"-23"17"96"0,-6 4-544 0,-1 2 0 0,-2 0 0 0,2-3 0 15,3 0 3792-15,4-1 656 0,3-5 128 0,3 2 32 0,0-2-1200 0,1-1-224 0,-3 0-48 0,0 4-16 0,-2 0-1712 0,-4 0-352 0,-1 2-64 0,-3 2-16 0,-2-2-192 0,-1 4-32 0,-2 0-16 16,-3 1 0-16,-3 2 32 0,0 0 16 0,-3 2 0 0,-3 0 0 0,-2 6-432 0,-3-1-96 0,-2 4 0 0,-2 3-16 0,-1 3-240 0,1 0 0 0,-1 1 0 15,2 1 0-15,2 0 0 0,3-3 0 0,2-3 0 0,4 0 0 0,2-3 0 0,4 0 0 0,3-1 0 16,3 1 0-16,3-5 272 0,2 2-32 0,4-2-16 0,2-2 0 0,3-1-224 0,1-2 0 0,3 0 128 0,1-2-128 0,1 2 0 0,0-7 0 0,2 4 0 0,-1-6 0 0,1 1 0 0,0-1 0 0,2-2 0 0,-2-2 0 16,0 2 0-16,-2-6 0 0,-2 3 0 0,-3-2 0 0,-2 2 0 0,-3-1 0 15,-3 0 0-15,-3-1 0 0,-3 0 0 0,-3 0 0 0,-2 1 0 0,-3-3 0 0,-1 1 0 16,-3 2 0-16,-1-1 0 0,0 0 0 16,-1 1 352-16,0-3 32 15,-2 3 0-15,2 0 0 16,-2 1-240-16,2 1-144 0,1 3 192 15,1 2-192-15,0 1 0 0,0 1 0 16,2-1 0-16,0 1 0 0,2 1-624 0,0 1-224 16,2 1-48-16,2 0-16 15,-1-3-464-15,3 3-96 0</inkml:trace>
  <inkml:trace contextRef="#ctx0" brushRef="#br0" timeOffset="36241.36">32979 11001 36863 0,'-3'-3'1632'0,"2"2"336"0,0 1-1584 0,0 0-384 0,1 0 0 0,-2 0 0 0,1 0 688 0,-1 0 48 0,-2 1 16 0,-2 2 0 16,-3-1-304-16,-1 2-48 15,-2-2-16-15,-2 2 0 0,-2 2-144 0,-1 0-48 0,-3 2 0 0,-2 0 0 16,0 2 256-16,-2 3 32 0,1-3 16 0,-2 2 0 15,1-2 0-15,0 2 0 16,0 1 0-16,2-5 0 0,2 2-256 0,4-2-48 0,1-2-16 16,5-1 0-16,3-2-32 0,2-3 0 0,2 0 0 0,5 0 0 15,0-3-144-15,3 0 0 0,3 1 0 0,0-2 128 16,3 0-128-16,2 2 0 0,0-1 0 0,2 2 0 16,0-1 0-16,1 2 0 0,3 0 0 0,-1 2 0 15,-1 2 0-15,2 0 0 16,-2 2 0-1,1 2 0-15,-2 0 0 0,-1 0 0 0,-2 1 0 16,0 1 0-16,-2 2 0 0,-3-2 0 0,1 3 0 0,-2-1 0 16,0-2 128-16,-4 2 32 0,1-2 16 0,0 2 0 0,-2-2 112 15,-2 0 32-15,1 0 0 0,-2 1 0 16,1-1-320-16,-1 0 160 0,-2 0-160 0,0 0 128 0,0 1-128 16,-2 0 0-16,0 1 0 15,-1 1 0-15,-1 2 0 0,-2-2 0 16,-2 2 0-16,-1-3 0 0,-2 2 0 15,-1 0 0-15,-1 1 0 0,-2-2 0 16,-1 2 0-16,-2-1 0 0,-3 3 0 16,2-3 0-16,0 0 0 0,1-3-144 15,1 1 0-15,5-6 0 0,2-3-384 0,4-3-80 0,3-3-16 16,2-3 0-16,5-3-592 0,2-7-112 0,2-3-16 16,6-3-16-16</inkml:trace>
  <inkml:trace contextRef="#ctx0" brushRef="#br0" timeOffset="36643.6">33234 10753 41471 0,'1'-2'1840'0,"0"2"368"0,0 0-1760 0,2 2-448 0,0-2 0 0,0 2 0 0,-1 0 352 0,3 2-16 0,2 2 0 0,2 6 0 0,1 1-32 16,0 5-16-16,-1 4 0 0,-3 1 0 0,-3 1-288 0,-3 5 0 0,-2-1 0 0,-1 2 0 0,-2 2 352 16,-2 2 160-16,-1 1 48 0,-1 2 0 0,-1-1 64 0,0 4 16 15,2-2 0-15,0 1 0 0,2-9-432 0,0-1-80 0,1-1 0 0,1 1-128 0,2-7 0 32,1 0 0-32,-1-3 0 0,2 1 0 0,0-4 0 0,0-1 0 0,0-4 0 15,2 0 0-15,-1-1-224 0,0-4-96 0,0-2-32 0,0-1 0 0,-1 0-608 0,0-3-128 0,0-3-32 0</inkml:trace>
  <inkml:trace contextRef="#ctx0" brushRef="#br0" timeOffset="36730.71">33132 11067 23951 0,'0'-7'2128'0,"0"1"-1696"0,0 1-432 0,1 1 0 0,2 3 4480 0,-1-2 800 0,2 1 160 0,0-2 48 0,2 1-3232 0,4-4-640 0,2 1-128 0,2 0-16 0,2 0-672 0,1 2-128 0,0 2-32 0,2-1 0 0,0 2-464 0,0 1-176 0,2 0 0 15,0 0 144-15,0 0-144 0,2 1 0 0,1 2 0 0,4-3 0 16,1 2 0-16,2-1 0 0,1 2 0 0,1-3 0 16,-1-3 0-16,0 0 0 0,-2-1 0 0,-1-6 0 15,0 1-1056 1,-3-4-96-16,-7 0 0 0</inkml:trace>
  <inkml:trace contextRef="#ctx0" brushRef="#br0" timeOffset="66745.7">25190 13549 4607 0,'-5'-3'400'0,"1"-1"-400"16,2 0 0-16,0 2 0 0,2 2 864 0,-1-4 96 0,0-1 0 0,-3-2 16 0,-1-3 128 0,0-3 32 0,2 2 0 0,0 1 0 0,2 3 336 0,0-2 80 0,1 2 16 0,0 2 0 0,-2-1 352 15,2 2 64-15,3-2 0 0,-2 2 16 0,-1-2 0 0,1 2 0 0,2-2 0 0,-1 1 0 0,1 1-448 0,1 1-80 0,-2 0-32 0,0 2 0 0,2-2-544 0,-1 3-96 0,-2-2-32 0,1 1 0 0,0 1-368 0,-1 1-80 0,0 1 0 0,-1 1-16 0,1 1-112 0,-1-3 0 0,0 4-16 0,0-2 0 16,-1 4-176-16,0 1 0 16,-2 2 144-16,1 3-144 0,-2-2 0 0,0 1 0 0,1 3 0 0,-1-3 128 15,2 4-128 1,-1 0 0-16,1-2 0 0,-1 1 0 16,2-2 192-16,1 0-16 15,-1-1-16-15,1 1 0 0,0-1 80 16,-2 0 16-16,2 1 0 0,0-2 0 0,2 4-112 0,-2-3-16 0,-2 4 0 0,1 0 0 0,0-1-128 15,0-1 0-15,0 2 0 0,-1-1 0 0,1-3 192 0,0-2-64 0,0 0 0 0,1-2 0 16,1-3 64-16,0 0 0 0,0-1 0 0,2-2 0 16,-2 0 192-16,0-2 32 0,0 0 16 0,1-2 0 0,0 2-240 15,-1-2-64-15,2-2 0 16,-1-1 0-16,0 0-128 0,0 0 0 0,-1 2 0 16,2-4 0-16,-1 4 128 0,-1-3 0 0,2 2 0 0,-2-1 0 15,0 1-128-15,2 1 0 0,-2 0 0 0,0-1 0 16,2 1 0-16,-1 0 0 0,0-1-192 0,0 2 192 15,0-1 0-15,1 2 0 0,-1-1 0 0,2 2 192 16,-1 0-192 0,-1 0 0-16,1 0 0 0,0 2 0 0,0-2 0 15,0 1 0-15,1 2 0 16,1-1 0-16,1 2 0 0,0-1 0 0,2 0-192 0,-1 4 192 16,2-4 0-16,1 1 0 0,1 1 0 0,1-4 0 15,1 3 0-15,0-3 0 0,3 3 0 0,3-4 0 16,2 0 0-16,2 0 0 0,2 0 144 0,1 0-16 15,3 0 160-15,0 0 32 0,2 3 16 0,0 0 0 16,0 1-160-16,1-2-48 16,2 4 0-16,-2-2 0 15,1-1-128-15,0-2 0 0,0-1 0 16,-4-1 0-16,2-1 0 0,3 1 0 0,3-5 0 16,4 2 0-16,-2-1 0 0,-1 1 0 0,1 1 128 0,-1-2-128 15,-1 1 128-15,0 0 0 0,0 1 0 0,-1-2 0 16,1-1-128-16,2 1 0 0,1-4 0 0,1 3 0 15,3 2 0-15,-1-2 0 0,0 2 0 0,-1 2 0 0,-4-2 0 16,1 2 0-16,-1 2 0 0,-1-4 0 16,-1 4 0-1,0-5 0-15,1 4 0 0,1-2 128 0,2 1-128 0,1 0 0 0,1-1 144 0,-1-2-144 0,-3 1 0 16,0 0 144-16,-1 2-144 0,2-2 0 0,-2-1 0 0,0 2 0 0,0-1 0 0,1 0 0 0,3 4 0 16,-1-2 0-16,1-1 0 0,-2 2 0 0,-1 1 0 0,0 0 0 0,-4-3 0 0,2 3 0 15,-1-2 128-15,-2 2-128 0,0 0 0 0,0 0 0 0,-4 0 0 16,3-1 0-1,2 1 0-15,0-3 0 16,2 3 128-16,-1-2-128 16,1-2 192-16,-2 0-192 0,-1 1 128 15,-3-2-128-15,4 1 0 0,-2 0 0 0,1 2 0 0,0-2 0 16,-3 2 0-16,1 0-144 0,3 0 144 16,0-1 0-16,2 2 0 0,0 1 0 0,0 0 0 0,-3 0 0 0,2 0 0 0,-3 0 128 15,-1 0-128-15,0 1 0 0,0 2 0 0,-3-1 0 0,1 2 0 16,-3 0 0-16,-2 0 0 0,1 0 0 15,1 0 0-15,3 2 0 16,1-3 0-16,4 1 0 0,0-1 128 16,2 0 16-16,0-2 0 0,-1 1 0 15,-2-2-16-15,2-3 0 0,-1-2 0 16,1 0 0-16,-2 2-128 0,1 0 0 0,-2-2 0 0,1 1 0 16,3 0 128-16,1 2-128 0,0-2 128 15,2 0-128-15,-1 2 0 0,-1 2 128 16,-1-3-128-16,1 3 0 15,-5 0 0-15,2 3 0 16,-1-3 0-16,-1 2 0 0,-2 0 0 16,2 0 0-16,1-1 128 0,2-1-128 0,0 3 0 15,2-3 0-15,1-3 144 0,-1 2-144 16,-3 1 0-16,-2-4 0 16,0-1 0-16,0 2 0 0,0-1 0 15,-1-2 0-15,1 3 0 0,-1 0 0 0,0-1 128 0,0 1-128 16,2 0 160-16,2 0-160 0,-2 1 160 0,2 1-160 0,-2 1 160 0,0 0-160 0,-1-3 0 15,-3 3 0-15,0 3 0 0,-2-3 0 16,0 1 0-16,-1 1 0 0,-1 1 0 16,-2-3 0-1,1 3 0-15,-2-3 0 0,0 3 0 0,1-3 0 0,-1 1 0 16,1-1 0-16,0 0 0 16,0-1 0-16,3 1 128 15,-4-3-128-15,2 1 0 0,-3 1 0 0,-2-2 0 0,-1 0 0 16,-1 0 0-16,-1 1 0 0,-1 0 0 0,1 0 0 0,-2-2 0 15,0 2 0-15,-1 1 0 16,0-2 0-16,-1 1 0 0,0 0 0 0,-1 2 0 0,1-2 0 0,-1 2 0 16,-3 0 0-16,2 0 0 0,-1 0 0 0,-1 0 0 15,0 2 0-15,-1-2 0 16,1 2 0-16,-2 0 0 0,0 1 0 0,-1-3 0 0,0 1 0 16,1 1 0-16,-2-2 0 0,1 1 0 0,-1 2 128 0,1-3-128 15,-2 0 0-15,1 0 0 0,0 0 144 0,-2 0-144 0,1 0 128 0,-1-3 80 0,-1 2 16 0,1 1 0 16,-1-3 0-16,0 3-224 0,-1-3 176 0,0-1-176 0,0 2 160 0,1-4-160 15,-1 2 0-15,0-2 0 0,0 0 128 0,0-3-128 16,0 2 0-16,0-3 0 0,0 1 0 0,1-1 0 0,-2 1 0 0,1 0 128 0,-1-1-128 0,1 0 0 0,-1 1 192 0,1-1-192 0,-1 0 192 0,-1 2-192 16,2-2 128-16,-1 0-128 0,0-1 128 0,0 3-128 0,-1-2 0 0,0 2 0 0,1-1 0 0,-1 2 0 0,2-2 0 15,-1 2 0-15,2-2 0 0,1 2-160 0,1-6 160 0,2 1-208 16,4-7-16176-16,3-1-3216 16</inkml:trace>
  <inkml:trace contextRef="#ctx0" brushRef="#br0" timeOffset="93086.73">18954 15418 21183 0,'-4'-8'1888'0,"2"-2"-1504"16,0 5-384-16,2 2 0 0,2 0-1072 0,-2-2-272 0,-2-7-64 0,0-4-16 0,-1-6 240 0,0-2 48 0,-2 4 16 0,-1 4 0 0,-2 4 928 0,0 2 192 15,-2 4 0-15,-3 2 0 0,2 4 1472 0,-1-2 256 0,1 2 48 0,1 0 16 0,4 0 960 0,2 0 192 0,1-3 32 0,5 2 16 0,1-4-464 0,4 1-96 16,2-2 0-16,6-1-16 0,5-2-1392 0,4-1-288 0,5-2-48 0,2 2-16 0,0 0-544 0,0 1-128 0,0 3 0 0,-3 0 0 0,-3 2 0 16,0 4-176-16,0 1 48 0,-1 2 0 15,0 3 128-15,1 0 0 0,2 3 0 16,0 1 0-16,1-4 0 0,2 4 224 0,2-4-48 15,2 0-16-15,0-2 176 0,2-2 48 0,0 2 0 0,2-4 0 16,4-2 0-16,4-2 0 0,2 0 0 16,2 2 0-16,-2-4-128 15,3 2-32 1,2 0 0-16,-1 2 0 16,0-4-224-1,-3 2 176 1,1-2-176-1,-5 2 160-15,-1-1-160 0,-4 4 0 0,-4-2 0 16,0 3 0-16,1 3 0 0,-1-2 0 0,-2 4 0 0,-2 0 0 0,-1 4 0 0,-1-3 0 0,1 0 0 0,0 0 0 16,1 2 240-16,2-2 64 0,0 0 16 0,5-1 0 0,0-1 0 0,2-1 0 0,2-3 0 0,1 0 0 0,2 0-320 0,-2 0 160 0,1 0-160 0,-5-2 128 15,-1 1-128-15,-2 1 0 0,-1-4 0 0,-2 1 0 16,0 1 0-16,-3 1 0 0,-2-2 0 16,-2 3 0-16,-1 0 0 0,0 0 0 0,2 0 0 15,-2 3 0-15,0-2 240 0,2 1 16 16,3-2 0-16,1 3 0 0,1-3-64 15,3 0 0-15,4 0 0 0,3-3 0 0,3 0-192 0,1-2 128 16,1 1-128-16,-1-2 0 0,1 0 0 0,-1-1 0 0,-2 1 0 0,-2 0 0 0,-2 0 0 0,-2 2 0 16,1 1 0-16,-2 3 0 0,-3 0 0 0,-2 2 0 15,1-1 0-15,-1 3 0 0,1 2 320 0,-2-1-48 16,0 1 0-16,0-2 0 16,1 0-272-16,0-1 0 15,0 0 0-15,0 1 0 0,3-2 0 0,1 0 0 0,3-2 128 0,-3 0-128 16,0 2 160-16,0-4-32 0,1 2 0 15,0 0 0-15,-4-2-128 0,0 2 160 0,-2-2-160 0,-3 2 160 0,-1 0-160 16,-2 0 0-16,-3 2 0 0,-2-2 0 0,1 0 0 16,-3 2 0-16,-1-2 0 0,1 4 0 15,0-1 0 1,-1 0 0-16,1 1 0 0,2 2 0 0,0-2 0 0,5 1 0 16,2-1 0-16,4-2 0 0,4 2 0 0,1-2 192 15,1-2 0-15,1 0 0 0,-5 2 32 0,2-4 16 16,-2 2 0-16,-3-2 0 0,-3-2-240 0,-2 2 144 0,-1-2-144 15,-4-1 128-15,-3 1-128 0,0 1 0 0,-2-1 0 0,-5-1 0 16,0 1 0-16,-5-2 0 0,-1 2 0 16,-4-4 0-16,-3 0-704 15,-7-4-32-15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06:54.6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3031 4653 31327 0,'1'-4'2784'0,"-1"1"-2224"0,1 3-560 16,-1 0 0-16,0 0 512 0,0-3-16 0,-1 3 0 0,0-3 0 0,0 0-128 15,-2 1-32-15,-2 0 0 0,0 2 0 0,-1 0-336 0,0-3 0 0,-2 3 0 0,0-3-192 0,-1-1-256 0,-2 2-48 0,-3-2-16 0,0-2 0 0,-3 1-144 0,-2 0-48 0,-2-1 0 16,-5 0 0-16,-5-3 704 0,-4 2 0 0,4 1 0 0,0 1 0 0,-1-2 752 0,-6 3 224 0,-3-3 48 0,-2 2 16 0,7 2 320 16,-5-1 64-16,-8 1 16 0,-7 3 0 0,-2 0-736 0,0 7-160 0,6-1-32 0,-1 0 0 0,1 4-336 0,2-4-176 0,7-2 160 0,-2 1-160 0,-2-2 128 15,0-1-128-15,-1 3 0 0,1-4 144 0,1 1-16 0,1 1-128 0,-1-3 192 0,0 1-64 0,4 2-128 0,1-1 160 0,3-2-160 0,0 1 160 0,-2 2-160 0,1-3 128 0,0 0-128 0,2 0 128 0,5 0-128 16,-3-3 0-16,0 6 0 15,-3-3 0-15,5 0 0 16,1 2 0-16,1-2 0 0,4 1 0 16,1 2 0-16,2-1 0 0,1 2 0 0,2 2 0 15,2-2 0-15,-1 2 0 0,2 0 144 0,-1 1-144 0,2-1 240 0,2 0-32 16,2-2 0-16,1-2 0 0,1 2-208 0,0-3 0 0,1 2 0 16,0-1 0-16,2-1 144 0,0 2-16 0,1-1 0 0,2-2 0 0,0 4-128 15,0-4 0-15,1 0 0 0,1 2 0 0,0 0 0 0,1 0 0 0,-1 1 0 16,2 0 0-16,0 1 0 15,0 0 0 1,-1 1 0-16,1 1 0 16,1-3 0-16,-1 1 0 0,1 0 0 0,0-2 0 0,0 1 0 0,0 1 0 0,-1-2 0 0,1-2 0 0,0 4 0 0,0-4 0 0,-2 2 0 0,1-1 0 15,1 2 320-15,0-1 48 0,-1 0 0 0,0 0 0 0,1-1-368 0,-3 2 0 16,3-1 0-16,-1-2 0 16,1 0 256-16,0 2-32 0,0-2 0 0,1 2 0 0,-1-2-224 0,0 0 0 15,0 0 0-15,0 0 0 16,0 0 0-16,0 0 0 0,0 0 0 0,24 0 0 0,-21-2 0 0,1 2 0 31,0-2 0-31,-2 2 0 16,1-2 0-16,-1 2 0 0,1-3 0 0,-3 2 0 15,1-1 0-15,-1 0 0 0,-1 2 0 0,-1-2 0 16,1-1 0-16,0 2 0 0,0-1 0 0,0 2 0 16,-1-3 0-16,1 2 0 0,0 1 0 0,0-2 0 0,-1 2 192 0,2 0-16 0,0-3 0 15,0 3 0-15,0-1 64 0,2 1 16 0,-1 0 0 0,0 0 0 16,0 0-256-16,-1 0 0 0,0 0 0 0,0 0 0 15,0 0 0-15,0 0 0 0,0 0 0 0,0 0 0 0,0 0 0 0,0 0 0 16,16-13 0-16,-16 11 0 0,2 1 0 0,-2 1 0 0,-2 0 0 0,2 0 0 16,0 0 0-16,-1 0 0 15,0 1 0-15,-2 1 0 0,1 1 0 16,-1 1 0-16,3-4 0 0,0 0 0 16,0 0 0-1,0 0 0-15,0 0 0 0,0 0 0 0,-8 18-128 0,8-17 128 16,0 2-192-16,0-3 192 0,1 0 0 0,0 0 0 0,1 0 0 0,-1 0 0 0,0 0 0 15,-1 0 0-15,1-3 0 0,-1 3 144 0,0 0-144 0,0 0 0 16,0 0 0-16,0 0 0 0,0 0 0 0,0 0 0 0,0 0 0 0,0 0 0 16,0 0-144-16,0 0 144 0,0 0 0 15,0 0 0-15,0 0 0 0,0 0 0 0,0 0 0 0,0 0 0 16,20 3-624 0,-16 3-16-16,-2 2 0 0</inkml:trace>
  <inkml:trace contextRef="#ctx0" brushRef="#br0" timeOffset="2431.08">3009 4646 18431 0,'2'-6'1632'0,"0"1"-1312"0,0 1-320 0,-1 3 0 0,-1 1 448 16,1 0 32-16,0-5 0 0,-1 1 0 0,0-2 592 0,-1-2 112 0,-3 2 32 0,-2 4 0 0,-2-2-64 16,-3 4 0-16,-3 0 0 0,-2 1 0 0,-3 2-448 0,-2 0-80 0,-1 1-32 15,-3 1 0-15,-2-4-336 0,-3 4-80 0,-2-1-16 0,-2-2 0 16,-3 2 416-16,-3-1 64 0,-1 0 32 0,-1-3 0 0,4 3-32 31,-3-2-16-15,-4-1 0-16,-2 3 0 0,-1-3 16 0,-2 0 16 0,-2-4 0 0,-2 3 0 0,0-1-176 0,-2-1-32 0,-1 0-16 0,-1-1 0 0,3 2-240 0,-6-2-32 0,-2 2-16 0,-1-1 0 0,2 2-144 0,-1-1 0 0,-1 0-160 0,-2 2 160 0,3 0 0 0,2 0 0 0,3 0 0 0,-1 2 0 0,0-2 0 0,3 2 0 0,3-2 0 0,5 0 160 0,5-2 0 0,1-1 0 0,2 2 0 0,1-5 0 0,10 0 32 0,-1 2 0 0,3-2 0 0,-2 1 0 0,3 1 16 0,2 0 16 0,3 1 0 15,1-2 0-15,4 1-64 0,2 0-16 0,4 2 0 0,2-2 0 16,-2 0 0-16,0-1 0 16,1 4 0-16,2-1 0 0,1-2-144 0,1 1 0 15,0 3 0-15,1-2 0 0,0 2 0 0,-1 2 0 16,2-2 0-16,-2 3 0 0,0 1 0 0,1-1 0 0,0 2 0 15,-1 3 0-15,0 2 0 0,0 2 0 0,0 3 0 16,1 1 0-16,1 0 0 0,1 3 0 0,2-1 0 16,1 4 0-16,4 1 192 0,2 0 48 0,3 6 16 15,2 1 0-15,2 1-80 16,1-2-16-16,1-1 0 16,0 2 0-16,0 1-160 0,-1 3 0 0,1 7 0 0,-2 4 0 0,-1 8 0 15,-2 8 0-15,-2 9 0 0,-4 2-176 0,-1-8 176 16,-4 8 0-16,-3 1 0 0,-1 6 128 15,2 4-128 1,0-5 0-16,0-5-176 0,2-10 176 16,0-13 0-16,2 1 0 0,1 2 176 15,0 4-48-15,0 0-128 16,1 4 0-16,0-2 0 0,0-2 0 16,-2-6 368-16,2-1 0 0,-1 1 0 0,2 6 0 15,2 0-192-15,-1 3-48 16,2 6 0-16,1-8 0 0,0-2 0 0,1-2 0 15,2 3 0-15,-2 6 0 16,1 0-128-16,-4 4 0 0,0 2 0 16,-5 2 0-16,1-12 0 0,-3 5 0 15,-2 10 0 1,0-3 0 0,-1 1 0-16,-2-8 0 0,-1-1 0 15,0-10 0-15,0-7 0 0,0-3 0 0,1-4 0 16,-1 1 0-16,2-3 336 0,0 2 48 0,0-1 0 15,3-1 0-15,0 2-384 0,1-5 0 16,1 2 0-16,0-1-128 0,2-1 128 0,-2-3 0 16,0-2 128-16,2 0-128 0,-1 6 0 15,0 2 0 1,0 1 0-16,-1 6 0 16,-1 0 0-16,-1 4 0 15,-1 3 0-15,-2-1-128 0,-1-8 128 16,0-2 0-16,-1-2 128 0,0-6-128 0,-2 2 0 15,2-5 0-15,2-1 0 0,-1-2-128 16,3-1 128-16,-1-2 0 16,2 1 0-16,1-2 0 0,1-5 0 0,2-2 0 15,-1-2 0-15,2-1 0 0,0-2 0 0,-1 0 0 0,2 0 0 16,-1 0 0-16,0 1 0 0,0-1 0 0,-1-1 0 16,0 4 0-16,-2 3 0 15,-1 2 0-15,0-1 128 0,-3 5-128 0,-1-1 0 0,-1 1 0 16,-2 2 0-16,1-3 0 0,0-2 0 0,1 0 0 0,0-7 0 15,0-2 0-15,1-4 0 16,3-3 128-16,0 1-128 0,0-4 128 16,2 0 256-16,0 0 64 0,2 0 16 0,-1 1 0 0,3-1-464 0,0 2 128 15,1 1-128-15,2-2 0 0,0 1 0 0,3-2 0 16,1 4 128-16,0-4-128 16,-2 3 0-16,1-3 144 15,1 2-144-15,1-2 128 0,-1 0-128 16,-1 0 0-16,2 1 0 0,-2-1 0 0,0 3 0 0,0-3 0 0,1 0 0 15,4 2 0-15,3-2 128 0,3 2-128 0,5-2 0 16,3 0 128-16,1-2 0 16,4 2 0-16,4-2 0 0,1-4 0 15,-2 2 16-15,5-2 0 0,7-4 0 16,3 4 0-16,4-5-144 0,-3-1 0 16,-2 0 0-1,-6 0 0 1,-3-1-400-1,-7-3-16-15,-5 4 0 16,-11-7-22336 0</inkml:trace>
  <inkml:trace contextRef="#ctx0" brushRef="#br0" timeOffset="53805.03">13503 2939 28559 0,'-2'-3'2544'16,"0"0"-2032"-16,4 1-512 0,-1 0 0 0,1 2 192 0,0-2-64 0,0-2-128 0,1 0 192 0,0-4-192 0,2-1 0 0,1 2 0 0,-1-3 0 15,0 4 0-15,-1-3 0 0,0 3 0 0,-2 0-160 0,-1 2 336 0,-1-2 64 0,-1 2 16 16,0 2 0-16,-2-2 608 0,1 4 128 0,-2-4 32 16,1 4 0-16,-1 0 128 0,0 0 16 0,0 0 16 0,1 0 0 0,-1 1-416 0,-1-1-64 15,0 3-32-15,0-3 0 0,0 2-272 0,-2 0-48 0,-1 1-16 0,0 2 0 0,-2-1-96 0,0 0-32 0,-1 2 0 0,-3 2 0 0,1 2 16 16,-3-1 0-16,-1 5 0 0,-1-2 0 0,1 2-224 15,-3 3 0-15,0-1 0 0,-1 1-160 0,-1 2 160 0,2-1 0 0,1 1 0 0,0-1 0 0,-2 5 0 0,-2-3 0 0,1 2 128 0,-1 2-128 0,-1 1 240 0,-1 1-32 0,1 0 0 0,-2 3 0 16,0-1-16-16,1 0-16 0,4 0 0 0,1-2 0 0,4-2-48 0,0 2-128 0,2 0 192 0,3 2-64 0,0-2 0 0,3-1 0 0,0-1 0 0,2-1 0 0,2 2 0 0,1 0 0 0,0-2 0 16,2 2 0-16,1 0 128 0,1-3 0 0,2 3 16 0,-1-2 0 0,0 2-112 0,2-3-32 0,1 1 0 0,-1-2 0 0,2 1 0 0,0-2 0 0,0-2 0 0,2 1 0 0,2-2-128 0,0 2 0 15,-1-1 0-15,3-2 0 0,-1 3 0 0,2 1 0 0,1-2 0 16,0 1 0-16,-1-3 0 0,1 0 0 0,-1 0 0 0,1-1 0 0,0-2 0 0,-2 0 0 16,0-1 0-16,1-2 0 0,-2 0 0 0,-1-1 0 0,0-1-160 15,-2-2 160-15,2 2-832 0,0-6-80 16</inkml:trace>
  <inkml:trace contextRef="#ctx0" brushRef="#br0" timeOffset="60584.13">13635 3689 14735 0,'0'-4'1312'0,"0"0"-1056"0,0 2-256 0,2-1 0 16,0 2 3232-16,1 1 592 0,-1 0 112 0,2-2 32 0,2 2-2160 0,3-4-416 0,1 1-96 0,-1 3-16 0,-1-2 64 0,-1 4 0 0,-1 1 0 0,-1 1 0 0,-1-1-736 0,0 2-144 0,-2 5-16 15,1-3-16-15,-2 2-176 0,0 4-16 0,0-1-16 0,-1 4 0 0,0 0-48 0,0 3-16 0,0 0 0 16,-1 1 0-16,1-1 32 0,-1-1 16 0,0 2 0 0,0 1 0 0,-1-5 80 16,1 4 16-16,1 1 0 0,-2 4 0 0,3-2-144 0,0 4-32 0,0 2 0 15,3-1 0-15,0 1 176 0,1 0 16 0,1 2 16 0,0 0 0 0,1 1-128 16,1-2-16-16,-1 1-16 0,1-6 0 16,-1-1-176-16,1-4 192 0,0 5-192 0,0-5 192 0,-2-2-64 15,-1-2 0-15,1 3 0 0,-2-1 0 16,1-1-128-16,-3-1 0 15,1 0 0-15,-1-4 128 16,0 2 112-16,0-3 16 0,0-1 0 0,-1-4 0 0,1-2-112 0,-1-1-16 0,0-3 0 0,2-1 0 0,-2-1 0 0,-1-5 0 0,1 0 0 0,-1-2 0 0,1-6 192 16,-1-2 48-16,-1-4 0 0,0-2 0 0,0-2-208 0,-3-4-32 0,0-3-128 15,-1-2 192-15,-1-1-192 16,0-2 0-16,-2-1 0 0,0 1 0 0,-1 1 0 0,0-3 0 16,1-1 0-16,0-1-160 15,1 2 160-15,1-1 0 16,1 5 0-16,1 0 0 0,0 4 0 15,1 2 0-15,2-2 0 0,-1 2 0 0,1 3 0 16,1-1 0-16,0 5 0 0,-1 2 0 16,1-1 0-16,0 1 0 0,0 1 0 0,1 0 0 0,-1 3 0 0,0-3 0 0,1 3 0 0,1 0 0 15,0-2 0-15,0 2 0 0,2 1 0 0,0 2-128 0,1 4 128 0,1-1 0 0,1 1 0 0,3 3 0 16,1 1 0-16,2 0 0 0,2 1 0 16,2 2 0-1,4 2 0-15,1 0 0 16,3 0 0-1,2 2 0-15,0 1 0 0,2-2 0 16,-2 4 0-16,-1 0 0 16,-3 0 0-16,-3 1 0 0,-2 1 0 0,-5 0 0 15,0 1 0-15,-4 0 0 0,-1 0 0 0,-2 2 0 0,-1 0 0 16,-3-1 0-16,1 1 0 0,-1 2-128 16,-2-2 128-16,0 2 0 0,0 1 0 0,-1 0 0 15,1 3 0-15,-1-1 0 16,0 1 0-16,-1-1 0 15,1 1 0-15,0 0 0 0,0 0 0 0,-2 3 0 16,2-3 0-16,-1 0 0 0,-1 2 0 0,-1-1-128 16,1-3 128-16,-2 0 0 0,1-2 0 15,-1 1 0-15,1-3 0 0,-2-3 0 0,-1 2 0 16,-1-1 0-16,-2 0 0 0,1-2 0 0,-3 0 0 0,1-2 0 16,0-2 0-16,-2 1 0 0,-4-2 0 0,0 1 0 15,-1-4 0-15,-5 2 0 16,0-1 0-16,-4-2 128 0,-2 0-128 15,0 0 0-15,-2-3 0 16,-2 2 0-16,3-2 0 0,0-4 0 0,1 2 0 0,3-6 0 16,3 2-256-16,1-5 48 0,-1 1 0 15,4-5-21616-15</inkml:trace>
  <inkml:trace contextRef="#ctx0" brushRef="#br0" timeOffset="63091.53">13083 964 26719 0,'0'-3'2368'0,"1"-1"-1888"0,1 1-480 0,0 2 0 15,-1 1 256-15,0-2-32 0,0-1-16 0,1 0 0 0,-1-1 1104 0,-1-2 224 16,-1 3 32-16,-2 3 16 0,-3 4-480 0,-1 1-80 0,-2 2-32 0,-1 2 0 0,-1 1-272 0,-2 2-48 16,2 1-16-16,0 0 0 0,1 3-208 0,0 2-64 0,4-2 0 0,0 3 0 15,1 0-176-15,1 3-32 0,1 4-16 0,0 3 0 0,2 2-32 0,0 3 0 16,1 2 0-16,0 1 0 0,0-2 160 0,0-1 32 0,-1-1 0 0,-2 4 0 0,-1 3 64 0,-2 0 32 0,1 1 0 0,-2-2 0 0,-2 0-128 0,0-5-32 0,0 2 0 15,0-5 0-15,0-2 0 0,-1-3-16 0,0-2 0 0,2-5 0 0,0-3-240 0,1-2 0 0,0-2 0 0,0 0 0 0,2-3 0 0,1-3-208 16,0-2 64-16,1-4-13392 0,2 0-2672 0</inkml:trace>
  <inkml:trace contextRef="#ctx0" brushRef="#br0" timeOffset="63806.88">13217 1513 23039 0,'-8'-2'2048'0,"2"2"-1648"0,2 0-400 0,3 0 0 0,1 0 2048 0,-2 0 320 16,0-1 64-16,-2 1 0 0,-1-3-1584 0,2 0-320 0,1-2-64 0,5 1-16 0,3 0 560 0,4-2 96 0,5 2 32 0,2-2 0 0,7-3-384 15,2 2-80-15,4 1-16 0,4 0 0 0,0 1-288 0,1 1-64 0,1 0-16 0,-1 4 0 0,-2 0-288 0,-1-2 0 0,-2 1 0 0,-3 1 0 0,-3 0 0 0,-5 0 0 0,0 0 0 31,-4 0 0-31,-4 0 0 0,-1 0 240 0,-4 1-48 0,-1 1-16 0,0-2-176 0,-2 0 128 0,1 0-128 0,0-2 128 0,-2 2-128 0,1-1 0 0,-1 1 0 0,0-3 0 16,0 3-976-16,2-2-176 0,-2 0-48 16,3 2 0-16</inkml:trace>
  <inkml:trace contextRef="#ctx0" brushRef="#br0" timeOffset="64409.81">14476 994 35935 0,'-5'-1'3200'0,"2"1"-2560"16,1 1-512-16,1 0-128 0,1 2-256 0,0-3-64 0,-2 3 0 0,-2 0-16 0,-5 3 336 0,-1 2 0 0,-3 4 0 0,-1 3 0 0,-2 5 576 0,0-2 224 0,-1 4 48 0,-1 4 16 0,2 2-272 0,-1 4-48 0,1 2-16 0,0 5 0 0,1 1-32 0,3 1-16 0,-1-1 0 0,2-1 0 15,0 0-32-15,1-5-16 0,0 5 0 0,0-5 0 16,1 1-80-16,-3 0-16 16,1-1 0-16,-1-4 0 0,2 1-128 0,-1-5-16 15,1 1-16-15,1-5 0 16,1-2-176-16,2-4 0 0,-1-1 0 15,2-5 0-15,2-4-352 0,-1 0-96 0,3-3-32 16,-1-2-18960-16</inkml:trace>
  <inkml:trace contextRef="#ctx0" brushRef="#br0" timeOffset="64961.68">14654 1178 42383 0,'4'-8'1872'0,"-1"4"400"15,0-2-1824-15,1 2-448 0,0 2 0 0,-2 0 0 0,2 0 208 0,1-2-48 0,3-2-16 0,5-3 0 0,0-1-144 0,4 1 0 0,-1-4 0 16,0 1 0-16,1 2 0 0,0 1-144 0,-1 2 144 0,2-2-160 15,-1 3-176-15,0 2-48 0,2 1 0 16,-1 0 0-16,0 3 208 0,-1 0 48 16,0 0 0-16,-2 4 0 0,0 1 128 0,-4 2 0 0,-2 3 0 0,-4 2 0 15,-3 3 0-15,-2 1 0 0,-4 0 0 16,-2 4 0-16,-2 2 160 94,-6 3 16-94,-2 2 0 0,-1 2 0 0,-6-1-32 15,-1 1 0-15,-2-2 0 0,0 0 0 0,1-2-144 0,0-2 160 0,1 2-160 0,-1 0 160 0,1-2-160 0,2-2 0 0,0 2 0 0,0-5 0 0,1-1 0 16,1 1 0-16,0-5 0 0,1 2 0 0,2-5 0 0,2 2 0 0,3-4 0 0,1 1 0 0,3-3 0 0,3 0 0 0,4-2 0 0,1-1 0 0,4 2 160 16,1 0 0-16,3 1 0 0,2-1 0 0,3 2-32 0,2-3 0 0,3 3 0 0,2-2 0 0,3 1-128 15,2-2 0-15,1 2 0 0,1 0 128 16,1-2-128-16,-3 2 0 0,0-4 0 15,-1 4 0-15,-1-2 0 0,-3-1 0 0,-1 2 0 0,-5 0 0 0,0-2 0 16,-3 1 0-16,-2-2 0 0,-2-2-176 16,-1 0-752-16,1 0-160 0,-3-3-16 0,3 0-16944 0</inkml:trace>
  <inkml:trace contextRef="#ctx0" brushRef="#br0" timeOffset="65452.25">15341 1018 37775 0,'-9'-8'1664'0,"3"2"368"0,0 1-1632 16,2 4-400-16,1 1 0 0,1 0 0 0,0 3 384 0,-3 0 0 0,-3 1 0 0,-4 6 0 0,-3 4 128 16,-2 5 0-16,-3 7 16 0,1 6 0 0,1 0-320 0,-1 8-64 0,2 4-16 0,1 2 0 0,2 1-128 0,2 0 0 0,3 0 0 0,3-2 0 15,2-1 0-15,4-7 0 0,5-1 0 0,4-3 0 0,2-4 0 0,4-3 0 0,1-4 0 0,2-6 0 0,2-1 160 0,3-4 0 0,0-2 0 16,3-3 0-16,2-2 0 0,1-2 0 0,-3-1 0 0,0-1 0 0,3-1 96 0,2-5 32 0,2 0 0 0,-3-4 0 0,3 0-144 0,-2-2-16 15,-2-4-128-15,1 1 192 0,-4-1-192 0,-1-4 128 0,-2-1-128 0,-1-1 0 0,-2-1 0 0,-4 1 0 0,-1 0 0 0,-3-5 0 0,-2 1 0 0,-4-3 128 16,-1-1-128-16,-5 0 0 0,-1-3 128 0,-5 0-128 16,-3 1 176-16,-2 1-176 0,-1 3 224 0,-3-1-64 15,-4 1-16-15,0 2 0 0,-1 1 32 0,-1 3 0 0,-1 2 0 16,-3 4 0-16,0 1 0 0,0 3 0 16,3 4 0-16,-1 2 0 0,-1 2-176 15,2 2 0-15,1 2 0 0,2 0 0 0,1 0-160 16,2 0 160-1,0 0-208-15,2 0 80 16,0 0-688-16,2-3-128 16,1 2-16-16,1-1-18496 0</inkml:trace>
  <inkml:trace contextRef="#ctx0" brushRef="#br0" timeOffset="68457.56">14975 3784 22111 0,'-4'2'1968'16,"1"-2"-1584"-16,2 0-384 0,1 0 0 0,0 0 1856 16,0 0 272-16,0 0 64 0,0 0 16 0,0 0-976 0,1-2-192 0,2 1-32 0,-3 1-16 15,0 0-192-15,21-9-32 0,-9 5-16 0,2 1 0 0,1 1-384 0,1 1-80 0,0 2-16 0,0 2 0 16,1 3-272-16,-2 0 0 0,1 3 0 0,-2 1 0 0,-1 2 176 0,0 0-176 0,-2 2 160 15,-1 1-160-15,0 1 256 0,0 4-64 0,1-2 0 0,-1 2 0 0,-2 1 320 16,1 1 48-16,0 2 16 0,-1 1 0 0,0 2-208 0,-1-1-48 0,0 3 0 0,0 0 0 0,0 1-128 0,-2-3-48 16,0 0 0-16,-1-2 0 0,-2 1-144 0,-2-2 160 0,-1-1-160 0,-2-4 160 0,0 0-160 0,-3-3 0 0,-2 0 0 0,-2 0 0 0,-3 3 0 0,-2-4 0 0,-3 1 0 0,0 0 0 0,-1-3-128 0,-3 0-64 0,-3-1-16 0,-3-2-18432 15</inkml:trace>
  <inkml:trace contextRef="#ctx0" brushRef="#br0" timeOffset="73218">16637 2892 11055 0,'-5'3'976'0,"1"-3"-784"0,3 1-192 0,-1-1 0 0,2 0 0 15,0 1 128-15,-2 0-128 0,-2 2 0 0,-1 1-256 0,-1-2-160 0,0 2-32 0,0-2 0 0,2-1 448 0,0 2 0 0,2-3 0 0,2 0 0 16,0 0 0-16,1 0 0 0,2-3 0 0,-1 2 176 0,2 1 208 0,-1-2 32 0,2-1 16 0,-5 3 0 0,0 0 1040 0,0 0 192 0,20-10 64 0,-16 7 0 0,1 0 304 0,-3 0 64 0,1 0 16 0,-2-1 0 0,0 1-256 0,1-2-64 0,-2 1 0 0,-2-2 0 0,2 0-688 0,0-2-144 0,0 0-16 0,-1-2-16 0,0-3-352 0,0 1-64 0,-3-2 0 0,1 2-16 0,0-4-304 0,-2 3-64 0,0-1-128 16,-1 0 192-16,-1 4-192 0,1-1 0 0,0 4 0 0,0-3 0 15,0 1 0 1,-1 2 0-16,1 0-128 0,1-1 128 0,0 4 128 0,0-2 64 15,2 2 32-15,-2 2 0 0,0-2 32 0,0 2 16 0,0-2 0 16,0 1 0-16,0 1-48 0,0 1-16 0,0-2 0 0,0 2 0 0,-1 0-208 16,1 1 0-16,-1 0 0 0,0 0 0 0,0 1 0 15,-1 0 0-15,2 2 0 0,0 0 0 0,1 4 0 16,-1-1 0-16,2 1 0 0,-2 4 0 0,1 2 0 0,0 0 224 16,0 2-64-16,-2-1-16 0,-1 4 96 15,1 1 16-15,-2 1 0 16,0-2 0-1,0 1-256-15,-1 0 0 16,1 0 0-16,1-3 0 16,-2 3 0-16,1-1 144 15,-1 2-144-15,0 0 128 0,1 1-128 0,-1 1 0 16,2 0 0-16,-1 3 0 16,2 1 0-16,1-1 0 0,1 1 0 0,2 0 0 15,1 1 208-15,1-1 112 0,1-1 32 0,0 1 0 0,0 1-160 0,2-4-16 0,-2 2-16 0,2 0 0 0,-1-6-32 0,1 0 0 16,-1 0 0-16,1-3 0 0,-1 2-128 0,-1-2 192 0,2 3-192 0,-2-3 192 15,-1 0-192-15,1 0 0 0,-1 0 0 16,0-1 0-16,0 1 0 0,0-4 0 16,0 0 0-16,0-1 0 0,1-1 0 15,-1 2 0-15,0-6 0 0,2 0 0 0,0 2 0 0,-1-5-176 16,1 2 48-16,0-1 0 0,-1-4-192 0,1 3-16 0,-1-3-16 0,-1 0-12256 0,0 0-2432 0</inkml:trace>
  <inkml:trace contextRef="#ctx0" brushRef="#br0" timeOffset="73649.92">16057 3388 39615 0,'-9'-4'1760'0,"2"-1"352"0,0 4-1680 0,4-1-432 0,1 4 0 0,2-2 0 0,0 0-384 0,0 0-144 0,0 1-48 0,0-1 0 0,2 3 448 0,1-3 128 0,4 2 0 0,0-2 0 0,4 0 272 0,1 2 176 15,3 0 16-15,3-2 16 0,1 0 32 0,2 0 16 0,3 0 0 0,-1-2 0 0,2 0-208 0,0 0-64 0,1-1 0 0,-1 0 0 0,-1 0-128 0,-1 0-128 0,-1-1 192 0,-1 0-192 0,2-1 0 16,2 1 0-16,1-2 0 0,0 3 0 0,1 0 0 0,2 2 0 0,-1 1 0 0,2 0 0 0,-2 0 0 0,1-3-256 0,-2 6 80 0,-1-3 16 0,0 4-192 0,-3-4-32 0,1 2-16 0,-4 2 0 0,-1-3-1120 0,-1 4-208 0</inkml:trace>
  <inkml:trace contextRef="#ctx0" brushRef="#br0" timeOffset="74254.6">17024 3618 35935 0,'-4'1'3200'0,"0"2"-2560"0,4 1-512 0,0-2-128 0,3-2 0 15,-2 4 0-15,0-2 0 0,-1 6 0 0,1 3 272 0,2 2 96 0,1 6 16 0,-1-1 0 0,0 5 400 0,-1-1 96 0,2-2 16 0,-3 2 0 0,2-1-624 0,-2-1-112 0,0-4-32 0,-2 2 0 0,1 1-128 16,-4-3 0-16,0 0 0 0,-2 3 0 0,-1-1 0 0,-3 2 0 0,-1 0 0 0,-2-3 0 0,4-1 0 0,-4 0 0 0,2-2-160 16,1-3 160-16,0-1 0 0,2-3-144 15,1-2 144-15,2-1-18096 0</inkml:trace>
  <inkml:trace contextRef="#ctx0" brushRef="#br0" timeOffset="74994.03">17481 3851 32255 0,'-1'1'2864'0,"1"0"-2288"0,0 2-576 0,0-3 0 16,1 3 1088-16,2-3 128 0,-1 4 0 0,2 1 16 0,1 1-944 0,2 4-288 0,3 0 128 16,0-1-128-16,1 2 0 0,1 0 0 0,2 2 0 0,0 2 128 0,0 1-128 0,3 3 0 0,-3 3 0 0,1 0 0 0,-1 2 0 0,-2 3 0 0,-1 2 0 0,-2-1 0 15,0 4 0-15,-3 3 224 0,-2-1-48 0,-2 1-16 0,-3-7 544 0,-2 1 96 0,0-7 32 0,-5-2 0 16,2-2-352-16,-3-1-64 0,1-1-16 0,-3-2 0 0,-1-1-96 0,0 0-32 0,1 0 0 0,-3-3 0 0,1 2-144 0,-1-3-128 0,-2 1 192 0,1-3-192 0,3 2 128 0,-3-3-128 0,-2 0 0 0,-2 0 0 15,1 2 0-15,-2-2 0 0,-1 2 0 0,-1-1 0 0,-2 3-128 16,2-2-96-16,0 0-16 0,2 0 0 16,2-2-736-16,4 1-160 15,2-2-16 1,5 0-16528 0</inkml:trace>
  <inkml:trace contextRef="#ctx0" brushRef="#br0" timeOffset="76582.12">18363 3553 40543 0,'-15'3'3600'0,"3"2"-2880"0,-1 1-576 0,6-2-144 0,4 0 1344 0,3-2 256 0,0 0 32 0,-1 2 16 15,-1 3-1328-15,-1-1-320 0,2 1 0 0,2-1 0 0,4-3-1136 0,3-3-288 0,4 0-64 0,3-9-16 0</inkml:trace>
  <inkml:trace contextRef="#ctx0" brushRef="#br0" timeOffset="76682.59">18747 3572 39615 0,'4'-1'3520'0,"-3"1"-2816"0,-1 0-560 0,3 0-144 0,-1-2 1920 0,3 0 336 0,0 2 80 0,4-2 16 0,4-4-2640 0,6 2-528 0,6-2-96 0,2 0-19520 0</inkml:trace>
  <inkml:trace contextRef="#ctx0" brushRef="#br0" timeOffset="76902.5">19143 3556 41471 0,'0'-1'3680'0,"-1"-1"-2944"0,-2 2-592 0,2-3-144 0,2 3 1920 0,1 0 368 0,0 0 64 0,1 0 16 15,0 0-2368-15,3 0-688 0,2-1-16 16,4 5-13680-1,-3-4-2720-15</inkml:trace>
  <inkml:trace contextRef="#ctx0" brushRef="#br0" timeOffset="77795.47">20786 2532 29487 0,'2'-5'2624'0,"0"0"-2112"0,1 2-512 0,-2 0 0 0,0 2 144 15,-1-1-144-15,3-7 0 0,-1-2 144 0,1-4-144 0,-2-4 0 0,-2 0 0 0,-3-4 0 0,-4 5-160 0,-2-1 160 0,-1 2 0 0,-5 2-144 0,-1-1 144 0,-4 4 0 0,-1 2 0 0,-4 0 0 0,0 5 0 0,-3 4 0 0,1 1 0 0,-1 0 0 0,1 3 768 0,-2 0 96 0,-2 3 16 0,1 2 0 0,2 1 160 16,1 0 48-16,4 3 0 0,1-2 0 0,4 3-480 0,1-1-96 0,2 2 0 0,3 0-16 0,1-1-48 0,3 0-16 0,-1 0 0 0,1 3 0 0,0 0-304 0,2 3-128 0,-2 3 0 0,1 0 128 0,-1 3 32 0,0 1 0 0,1 1 0 0,-1 3 0 15,2 2 112-15,0 5 32 0,2 1 0 0,2 1 0 0,2 0-32 0,-1-4 0 0,1 1 0 0,2-2 0 0,1 7-272 0,-1 0 0 0,0 0 128 0,0 3-128 16,-1-2 256-16,0 1-16 0,0 2 0 0,0-4 0 0,0-3-112 0,0-2 0 0,0-3-128 16,0-4 192-16,0-1-192 0,0 1 0 0,-1-6 128 15,0 2-128-15,0-4 0 0,-1-1 0 0,0-2 0 0,-1 1 0 16,0-3 0 0,0-4 0-16,-1 2 0 15,2-4 0-15,0 0 0 0,-1-2 0 16,-1-1 0-16,2-1 0 15,1-6 0-15,-2 2-192 16,-1-4 48-16,1-1-12864 0,-2 0-2576 0</inkml:trace>
  <inkml:trace contextRef="#ctx0" brushRef="#br0" timeOffset="78290.86">19654 3120 42383 0,'1'-4'1872'0,"1"2"400"0,2 0-1824 16,1 0-448-16,0 2 0 0,0 2 0 0,1-2 288 0,4 0-32 0,6 2-16 0,8 0 0 16,5 1 16-16,3-3 0 0,1 1 0 0,1-2 0 0,5 1 192 0,0-3 64 15,-1-3 0-15,2 0 0 0,1 0 48 0,2-2 16 0,0-1 0 0,1 0 0 16,-5-1-272-16,-2-3-48 94,-1 2-16-94,-2 0 0 0,-2-1-240 0,-1-1 0 15,0 1 0-15,-3-2 0 0,-2 2 0 0,-1 0 0 16,-4-1 0-16,-3 3 0 0,-3 0-832 0,-2 2-64 15,-5 2-16-15,-2 2 0 0,-3 4-320 0,-2-3-64 16,-2 6-16-16,-2 1-17600 0</inkml:trace>
  <inkml:trace contextRef="#ctx0" brushRef="#br0" timeOffset="79464.98">20662 3425 23951 0,'2'-2'2128'15,"0"-2"-1696"-15,1 4-432 0,-1-2 0 0,2 2 2064 0,0-4 336 0,5 1 64 0,3-4 16 0,6-2-1648 0,2-1-336 16,1 1-64-16,-1 0-16 0,-3 3 224 0,-1-1 32 0,-2 4 16 0,-3 3 0 16,0-3-176-16,-2 2-48 0,0 2 0 0,-2 2 0 0,2-2-32 0,-2 1-16 15,2 5 0-15,-2-4 0 0,1 2-128 0,-2 2-32 0,1 0 0 0,-2 2 0 0,-1-3-256 0,-2-1 0 0,1 3 0 0,-4 1 0 0,-2-2 0 0,-1 2 0 0,-3 1 0 0,-2-4 0 0,-2 2 208 0,-2 0-16 0,-2-2 0 0,-3 3 0 0,0-4-64 16,-1 1 0-16,2-1-128 0,0 1 192 0,2-2-192 0,1 0 0 0,2-1 0 0,2 0 0 0,3 1 0 0,0-2 0 0,4 1 0 0,0 0 0 0,2 0 0 0,0-2 0 0,2 1 0 0,0 5 0 16,2-4 0-16,0 1 0 0,1 1 0 0,0 1 0 0,1 2 0 0,1 0 0 0,0 0 0 0,0 3 0 0,-1-4 0 0,1 2 0 0,-1 1 0 0,2-3 0 0,-3 2 0 0,1 1 0 0,0-2 0 0,0 2 0 15,-1-1 0 1,0 1 0-16,-2 0 0 15,-1-2 0-15,2 2 0 0,-3 0 0 0,0-1 0 0,-1-2 0 16,-1 2 0-16,-1-3 0 0,0 4 0 0,-2 0 0 16,0-1 0-16,-2 0 176 0,1 4-176 15,-2-3 160-15,1 2 208 0,-2-2 32 0,2-1 16 16,-2 1 0-16,-1-1-176 16,0 0-48-16,1 1 0 0,-3-4 0 0,3 0-48 15,-3 1-16 1,1-4 0-16,-1 1 0 0,0-2-128 15,-2 0 0-15,-1-2 0 0,0-2 0 16,2 2 0-16,-1-6-144 0,2 0 144 16,2-3-208-1,0-4-640-15,4-2-128 0,2-2-32 16,5-2 0-16</inkml:trace>
  <inkml:trace contextRef="#ctx0" brushRef="#br0" timeOffset="79870.7">21146 3480 27647 0,'-2'-3'2448'0,"-1"2"-1952"0,1 1-496 0,1 1 0 0,-1 2 2048 0,0-3 304 0,-2 2 64 0,-3 2 16 15,-2 0-1376-15,-4 4-272 16,-2 2-48-16,0 0-16 0,0 5-240 0,1-4-48 16,1 4-16-16,-1 1 0 15,2-1-416-15,2-2 0 0,1 2 0 0,2 1 0 0,1-2 0 0,-1 1 0 16,3 1 0-16,0-3 0 0,0 3 208 0,2-1-32 0,0-1-16 0,1 1 0 15,1 0 32-15,1 1 0 0,2 0 0 0,1-3 0 16,2 2-64-16,1-3-128 16,2 1 192-16,2-3-64 0,0 0 48 15,3-3 0-15,2 2 0 16,2-3 0-16,2 0-48 0,2-2 0 16,-1-1 0-16,2-3 0 0,-2 0-128 15,1-1 192-15,-1-5-192 0,-1 0 192 0,-2 0-192 0,0-7 0 0,-2 3 0 16,-4-4 0-16,0 0 208 0,-3-1-32 0,-2-1-16 0,0-1 0 15,-4-2 48-15,-1 3 16 0,-1-2 0 0,-2-3 0 0,-3 1-32 16,-1 0 0-16,-2-2 0 0,-3 1 0 16,-1 1-192-16,-2-1 0 0,1 1 128 15,-3-1-128-15,0 4 0 0,-1-2 0 0,1 1 0 0,0 4 0 16,1-1 0-16,-4 3-240 0,1 0 80 0,-3 2 16 0,3 2-528 16,-2 0-96-16,-1 1-32 0,3 4-18528 0</inkml:trace>
  <inkml:trace contextRef="#ctx0" brushRef="#br0" timeOffset="80630.95">21772 3681 11967 0,'1'-2'1072'0,"-1"-2"-864"0,0 2-208 0,1 2 0 0,-1 0 1392 0,2 0 224 0,-1 0 48 0,1-4 16 15,2 1 32-15,1 0 0 0,1 0 0 0,2-1 0 0,-1 4 544 0,2 0 112 0,-1 0 32 0,1 2 0 0,1 0-992 0,0 4-192 0,1 1-32 0,1 1-16 0,2 2-672 0,0 2-144 0,2 5-32 0,2 0 0 0,2 6-32 0,0 1-16 0,-1 3 0 0,-1-1 0 0,-1 2-32 0,-1 3-16 16,0-1 0-16,-2 3 0 0,-2 1 64 0,-3 3 16 0,-2-2 0 0,-3 0 0 0,-2 0 112 0,-3 0 32 0,-4-1 0 0,0-3 0 0,-2 1 64 0,0-3 32 0,-2-5 0 0,-1 1 0 0,0-3-160 0,-1-4-48 0,2-1 0 0,1-3 0 0,-2-2-336 0,0 0 0 0,-1 1 0 0,0-7 0 0,2 0-352 16,-2-5-144-16,0-1-16 15,-2-3-16-15</inkml:trace>
  <inkml:trace contextRef="#ctx0" brushRef="#br0" timeOffset="83014.95">23204 3119 10127 0,'6'-7'896'16,"-2"2"-704"-16,-2 2-192 0,1-1 0 0,-1 4 3152 0,-1-2 608 0,1 2 112 0,0-3 32 0,2-1-2944 0,0 1-576 0,-1 0-112 0,-1 2-16 15,-4-2-256-15,0 3 176 0,-2 3-176 0,-2-3 160 0,0 1 112 0,0 2 32 0,-1-1 0 0,0-1 0 0,0 2 848 0,-1-2 192 0,-1 2 16 0,1-3 16 0,0 2 128 0,1-2 32 0,0 0 0 0,-1-2 0 16,-1-1-384-16,1 2-80 0,-2-3-16 0,0-1 0 0,0 1-608 0,0 1-128 16,0-3-32-16,-1-1 0 0,-1 1-48 0,-1 0-16 0,0 2 0 0,-2-2 0 0,1 1-32 15,-2 4 0-15,-1-2 0 0,0 3 0 0,-2 3-48 0,-1 1-16 0,-1 4 0 0,-1 2 0 0,1 3-128 0,-1-1-144 0,2 2 144 0,-2 4-208 16,-2 1 208-16,1 3 0 0,-1 1 0 0,1 1 0 0,2-2 0 0,2 0 0 0,3-2 0 16,1-1 0-16,3-3 0 0,2-4 0 15,3 1 0-15,0-4 0 0,3-2 0 0,1 0 0 0,3-1 0 0,1 0 0 16,3-1 128-16,1 0 80 0,4 4 16 0,1-3 0 0,3 0-224 15,2 3 144-15,3-2-144 16,4 2 128 0,-1-3-128-16,2-2 0 0,2 0 0 15,1-2 0-15,2-4 0 0,2-1 0 0,2-2 0 16,-1-1 0-16,-1 0 128 0,-1-3-128 0,-2 2 0 16,-1-4 128-16,-1 1-128 0,-1 0 0 15,-3 0 0-15,-3-2-176 0,1 2 176 0,-2-5 0 16,-2 1 0-16,-4-1 0 0,0-1 128 15,-3 3 0-15,-3-5 0 16,-2 5 0 0,-2-2 32-16,-2 1 16 15,-2 0 0-15,-2-3 0 0,-2 4-176 16,0 0 0-16,-3-3 0 0,-1 4 128 16,1 2 16-16,-1-1 0 15,-1 4 0-15,0 0 0 0,4 4-144 16,-1 0 0-16,2 3 0 0,1-2 0 0,1 2 0 0,0 2 0 15,2-2 0-15,1 3 0 0,0 3 0 0,2-2 0 0,0 2 0 0,2 0 0 16,-1 4 0-16,3-1 0 0,-1-2 0 0,2 2 0 0,3 0 0 0,-2 1 0 0,3-1 0 0,-1 1 0 16,1-3 0-16,0 2 0 0,-1 1 0 0,1 2 0 0,0-2 0 0,-1 3 0 0,0 1 0 15,-1 4 0-15,-1 0 0 0,-1 3 0 0,1-1 0 0,-1 0 0 16,1 1 192-16,-1 1 16 0,-1 0 0 0,0-1 0 0,0 5 16 0,-1-3 0 16,2 3 0-16,0 1 0 0,1-1-224 15,-1-2 0-15,1 0 0 16,1 1 0-16,-2-3 0 0,2 3 128 15,-1-1-128-15,0 2 0 0,1-1 320 16,-4-1 32-16,1 0 0 0,0-1 0 0,-1-1-192 16,0-1-32-16,-2-1-128 0,0-2 192 0,1 2-192 15,-4 1 128-15,1-5-128 0,-1 3 0 0,-1-2 160 16,-1 0-160-16,-1-1 160 0,1 0-160 16,-1-2 128-16,0-2-128 0,-2 1 0 15,1-1 144-15,0-2 128 0,-1-1 32 16,0-2 0-16,-1 2 0 0,-1-3-160 0,2 0-16 15,-1-2-128-15,0 2 192 0,-2-3-192 0,0 0 0 0,-1-2 0 16,0 2 0-16,0-3 0 0,-2 0 0 16,2 0 0-16,-1 0 0 0,-2-3 0 0,0 2 0 15,-2-2 0-15,0 0 0 0,1 1 160 0,-1 0-160 0,-2-4 160 0,1 0-160 16,-2-3 0-16,0 2 0 16,2-4-208-16,1 0 64 15,2-1-1008-15,3 0-208 0,3 1-48 0,4 0-20064 16</inkml:trace>
  <inkml:trace contextRef="#ctx0" brushRef="#br0" timeOffset="84491.51">23760 3464 10127 0,'-7'-5'896'0,"2"1"-704"0,0 0-192 16,3 2 0-16,0 0 1344 0,2 0 256 0,0 2 32 0,0-4 16 0,0-4-576 0,-1-2-112 15,1 0-32-15,1 0 0 0,2 1 176 0,-2 3 48 0,3-3 0 0,-2 5 0 0,2-3 400 16,0 5 96-16,-1-4 16 0,1 3 0 0,0 2 304 0,-2-2 64 0,1 3 16 0,-1-2 0 0,2 4-800 0,-3-2-160 16,2 3-16-16,-1 1-16 0,-1-1-528 0,1 4-96 0,-1-1-32 0,0 0 0 0,-1 3-32 0,0-2-16 15,1 2 0-15,-1 1 0 0,0-2-48 0,-1-2-16 0,1 2 0 0,-1 0 0 0,1-1 16 0,-1-2 0 0,-1 1 0 0,1-1 0 16,1 1-160-16,-1-2-16 0,1 2-128 0,-1 0 192 0,-1 0-16 0,2 0-16 0,0 2 0 0,0 2 0 0,2 1-16 0,-1-1 0 0,0 2 0 0,0 0 0 0,2 6 176 0,-1 3 16 0,2 1 16 16,-3 3 0-16,2 3-352 0,-3-2 0 0,0 3 0 0,0 0 128 0,-2 0-128 0,2-2 0 0,-1 1 0 0,-1-5 0 0,-1-1 0 0,2-4 0 0,-1-2 0 0,-1-3 0 0,2-3-256 0,0-7 16 0,-1-4 16 0,2-5-21008 0</inkml:trace>
  <inkml:trace contextRef="#ctx0" brushRef="#br0" timeOffset="92331.05">23164 885 10127 0,'0'3'896'0,"0"-3"-704"0,0 0-192 0,0 0 0 0,0 0 256 0,0 0 0 0,2 0 16 0,-1-3 0 0,1 2-128 0,1-3-16 0,-1 2-128 0,-2 2 192 0,0 0-192 0,0 0 0 0,15-22 0 16,-11 18 0-16,-1-2 0 0,1 1 0 0,0 3 0 0,-2 0 0 0,1 0 448 0,-1 2 64 0,0 0 0 0,-1 0 0 0,-1 2 832 0,1 0 160 0,-1 0 32 0,-1 3 16 0,1-2-464 15,-1 0-112-15,1-3-16 0,0 0 0 0,0 0-304 0,0 0-64 0,0 0-16 0,0 0 0 16,0 0 0-16,0 0-16 0,0 0 0 0,0 0 0 15,0 0 80-15,0 0 0 0,0 0 16 0,0 0 0 0,-7 20 32 16,6-20 0-16,0 0 0 0,0 2 0 0,-2-1-192 0,1 2-48 16,-1-2 0-16,0 2 0 0,0 0-192 0,-1 0-32 15,1-1-16-15,-1 2 0 0,1-2-208 0,1 2 144 16,-2-1-144-16,2-2 128 0,-1 1-128 0,2-1 0 16,-1 1 0-16,0 1 128 15,1-3 128-15,1 0 0 0,-1 2 16 0,0-2 0 0,1 0 16 0,0 0 0 16,-2 2 0-16,1-2 0 0,0 0-288 0,1 0 128 15,-1 3-128-15,-2-3 0 0,3 0 464 0,0 0-16 16,0 0 0-16,0 0 0 16,0 0-192-16,0 0-64 0,0 0 0 0,0 0 0 0,0 0 48 0,0 0 0 15,-16 16 0-15,16-15 0 0,-1 1-240 0,1 2 144 16,-1 1-144-16,1-1 128 0,0-2-128 0,0 2 0 0,0-2 0 16,0 2 0-16,0 0 0 0,0 0 0 15,0 1 0-15,0-2 0 16,0 1 0-16,0 1 0 15,0-1 0-15,0-2 0 0,0 3 240 16,-2 0-48-16,2-1 0 0,-1 2 0 0,1 0 0 0,-1 0 0 16,0 0 0-16,0 2 0 0,1 0-48 15,-2-1-16-15,2 3 0 0,-1-4 0 0,0 0 0 16,0 1-128-16,1 2 192 16,-2 0-64-1,0-2-128-15,1 2 0 16,-1-3 0-16,1 4 0 0,0-4 0 15,0 0 0-15,-1 0 0 0,1 1 0 0,0 0 0 16,0-1 0 0,-1 0 0-16,1 3 0 0,0-2 0 0,0 0 0 15,0 1 128-15,-1 2-128 0,1 2 0 0,0-2 0 0,1 3 0 0,-1 0 0 0,-1 2 0 16,1 1 0-16,1 0 0 16,-1 0 0-16,-2 0 0 0,2 1 0 15,0-3 0-15,-2 2 0 0,1-1 0 0,1-1 0 0,-2 1 0 16,1 1 0-16,-1-3 128 0,1 2-128 0,-1-1 128 0,1-2-128 0,1 1 336 15,-2-1-16-15,2 0 0 0,0-4 0 0,-1 0-320 0,1-1 0 0,0 2 0 0,1-2 0 0,0 3 0 0,0-4 0 16,0 2 0-16,0 2 0 0,1 0 0 0,0 0 0 0,-1 2 0 0,0 1 0 0,2-1 0 0,-2 1 0 0,1 0 0 0,-1 0 0 0,0-1 0 16,0 1 0-16,0 2 0 0,-1-2 0 0,1-1 0 0,-2 2 0 15,2-2 0-15,-1-2 0 16,1 2 0-16,0-4 0 0,-1 0 0 0,1-1 0 0,0-1 0 0,-1 0 0 0,0-2 0 0,1 2 0 0,-2-4 0 16,1 2 0-16,-1-2 0 0,0 2 0 15,0-1 0-15,-1 0 0 0,1-1 0 0,-2 3 0 16,2-4 0-16,-2 1 0 15,2 1 0-15,-2 0 0 16,1 0 0-16,1 1 192 0,-1-2-32 0,0-1-16 16,0 2 0-16,1-2 0 0,-1 2 0 0,1-3 0 0,-1 2-144 15,0-2 0-15,0 1 0 0,-1-1 0 0,0-1 0 0,0 1 0 16,-1-2 0-16,-1-2 0 0,0 0 0 0,-1-1 0 16,-1-1 0-16,0-1 0 0,0-2 0 0,-2-1 0 0,0-2 0 15,1-2 0-15,-1-2 0 0,2 1 128 0,-1-5-128 0,0 3 0 0,2 1 0 0,-1-1 0 0,2-2 0 16,0 3 0-16,1-1 0 0,-1 3 0 0,2-1 0 0,1 4 0 15,0-1 0-15,1 3 0 0,0 3 0 16,1 2 0-16,0 0 0 0,0 2 0 0,1 2 0 0,0 0 0 16,1 0 0-16,-1 4 0 15,2 1 0-15,0-2 0 0,1 5 0 0,0 0 0 0,2 1 0 16,0 1 0-16,0 0 0 0,1 3 0 0,1 2 0 16,1-1 0-16,-1 1 0 0,0 1 0 0,1 0 0 0,-1-1 0 15,1 1 0-15,-1 0 0 16,-1-1 0-1,1-2 0 1,-1 2 0 0,0-1 0-1,0-2 0-15,0 1 0 0,0-1 0 16,2-1 0-16,-3 1 0 0,1 1 0 0,1-1 0 0,0 0 0 0,-1-2 0 16,-1 0 0-16,1 1 0 0,-1-1 0 0,0 0 0 15,0-4 0-15,-2 2 0 0,2-3 160 0,-1 1-32 16,1-5-128-16,-1 4 320 0,-2-5-32 0,3 0-16 0,-1 0 0 0,2-5-272 15,0 1 0-15,2-2 0 0,-1-1 0 0,3-4 0 16,2 1 0-16,2-4 0 0,1 2 0 0,1-4 0 0,1 1 0 16,0 1 0-16,0 2 0 0,-1 0-528 0,-4 5-16 0,-2 1 0 0,-3 6-19216 15</inkml:trace>
  <inkml:trace contextRef="#ctx0" brushRef="#br0" timeOffset="92836.88">23519 382 11967 0,'-7'-7'528'0,"2"4"112"0,1-1-512 0,2 2-128 0,0 2 0 0,2 0 0 15,0 0 0-15,0 0 160 0,-1-3-160 0,0 2 160 0,0 1 736 0,-1-2 128 0,1 2 48 0,0 0 0 16,1 0 384-16,0 0 80 0,0 0 0 0,0 0 16 0,0 0 112 0,0 0 0 0,0 0 16 0,0 0 0 0,-6 22-784 0,5-16-144 0,-1-2-48 0,2 4 0 0,0 0-384 0,0 1-96 15,0 3-16-15,2-2 0 0,-2 2 112 0,1 1 32 0,-1-1 0 0,1 4 0 0,0 3 192 16,-1-2 32-16,2 1 16 0,-1 5 0 0,1 1-64 0,1 5-16 0,-2-1 0 0,1 3 0 0,0-1-112 0,-1 1-16 0,1 1-16 0,0-4 0 0,-1 1-112 16,1-4-32-16,3-6 0 0,-2 2 0 0,0-5-224 0,1 1 0 0,0-4 0 0,1-1 0 0,0-2 0 0,-2-1 0 0,1-3 0 0,-1-3-11360 0,-1-3-2272 0</inkml:trace>
  <inkml:trace contextRef="#ctx0" brushRef="#br0" timeOffset="93391.93">23832 318 20271 0,'-1'-13'1792'0,"0"5"-1424"15,1 0-368-15,-2 6 0 0,2-1 1216 0,-1 2 192 16,1 1 16-16,-1-2 16 0,0-2 976 0,-1 1 192 16,0 0 32-16,-1 0 16 15,1 3-1248-15,0-2-256 0,-1 2-64 0,2-2 0 0,1 2-640 0,0 0-144 16,0 0-32-16,1 0 0 0,-1 0-272 0,0 0 0 0,0 0 0 0,0 0 0 15,24-9 0-15,-17 4 0 0,2 1 0 16,2 1 0-16,-1 2 0 0,0-1 0 16,-1 2 0-16,0 2 0 15,1 2 0-15,-1 2 0 0,1 3 0 0,-1 2 0 0,1 4 0 16,-2 3 0 109,-1 2 0-125,-3 1 0 0,0-1 0 0,-3 0 0 16,0 1 192-16,-2-3-192 0,0 2 192 0,-2-1-64 0,1-1 0 0,-3-1-128 0,1-1 128 15,-1 2-128-15,0-6 0 0,0 2 0 0,0-4 0 0,0 0 0 0,0-2 0 0,-1 1 0 0,0 1 0 0,0-4 0 0,-2 4 0 0,1-2 0 16,-1 2 0-16,0 3 0 0,-2-3 0 0,1 2 0 0,-1-1 0 0,2 2 0 0,-2 1 0 0,1-1 0 0,1-1 176 0,-1 2-176 0,1-2 160 0,2-2-160 0,1-1 0 0,2 0 0 0,-1-2 0 0,1-4-160 0,1 4 160 0,2-5 0 0,0-1 0 0,0 2 0 15,1-3 0-15,2 0 0 0,0-3 0 0,1 2 0 0,1-4 0 0,0 1 0 0,1 1 128 0,0-1-128 0,3-1 256 0,0 4 0 0,2-2-16 0,0 0 0 0,1 3-96 0,2 0-16 16,-1 0 0-16,2 1 0 0,0 4-128 0,0-4 128 16,1 4-128-16,1 0 128 0,2 1-128 15,-1-1 0-15,1 1 0 16,2-2 0-16,0 2 0 16,0-2 0-16,3-2 0 15,-1 0 0-15,2 0-400 0,1 0 32 0,1-2 16 16,0 2-18080-16</inkml:trace>
  <inkml:trace contextRef="#ctx0" brushRef="#br0" timeOffset="95164.47">25855 3008 22111 0,'1'-3'1968'0,"-1"3"-1584"0,0-3-384 0,0 3 0 0,0 0 320 0,0-2-32 0,0 1 0 0,-1-2 0 0,0-1 1344 0,-2 2 272 0,1-2 48 0,-2 1 16 0,0 0-688 0,1-1-144 0,-2 2-32 0,0-2 0 15,0 2-16-15,-3-2-16 0,1 1 0 0,-2 0 0 0,1-1-304 0,-3 2-64 0,-2-1-16 0,-2 2 0 0,1-4-304 0,-4 4-48 0,0-2-16 16,-1 1 0-16,1 1-144 0,-3 1-48 0,-3 0 0 0,1 0 0 94,2 3-128-94,-2 0 160 0,0 4-160 0,-1 3 160 0,1 1-160 0,-2 5 0 0,2 3 0 0,-1 3 128 0,1 0-128 0,3 4 0 0,1 0 0 0,2 1 0 0,2-1 0 0,3-1 0 0,2 0 0 0,2-3 0 0,4 0 128 0,1-2-128 0,2-1 0 0,2-3 128 0,2-4 32 0,1 1 0 0,3-4 0 0,0-2 0 0,2-4-32 15,1 0 0-15,1-3 0 0,2-4 0 0,2-2 176 0,3 0 16 0,1-5 16 0,4-1 0 0,-1 0-80 0,1 0-32 0,1-3 0 0,-1 1 0 0,1-1-224 0,1-1 144 0,2 0-144 0,0-4 128 0,0 2-128 0,-2-1 0 0,-2 0 0 0,-2 0 0 0,-2 1 0 0,-2 1 0 0,-3 1 0 16,-2 4 0-16,-3-2 0 0,-3 2 0 0,-1 3 0 0,-1-1 0 0,-2 2 0 0,-2 2 0 0,0 2 128 16,-2-2-128-16,-1 2 128 15,1 2-128-15,-2 0 192 0,-1 2-64 16,1 0 32-16,-1 4 0 0,2 0 0 0,-1 2 0 0,0 3-160 0,1-3 0 16,0 4 0-16,1 2 0 0,-1-2 0 15,1 2 0-15,2 4 0 0,-2-2 0 0,2 5 0 0,2-1 0 16,-1 1 0-16,1 3 0 0,1 0 0 0,-1 3 0 0,1 1 0 15,-1 2 0-15,1 1 0 16,-1-1 0-16,1 2 0 16,-1-2 0-16,1 1 0 15,-2 0 0-15,1 1 0 0,1-1 0 0,-1 1 0 0,2 0 0 16,0-1 0-16,1-2 0 0,0-1 0 16,1-4 0-16,1 3 0 0,-1-3 0 15,2 0 0-15,-1-2 0 0,1 2 0 0,-2 2 0 0,0-4 0 16,-1-2 0-16,0 2 0 0,0-2 0 15,-3 1 0-15,0 0 0 0,-2 0 128 16,-2 0-128-16,1 1 0 16,-3 2 0-16,1-1 0 0,-5 1 0 15,1-2 0-15,-2-1 0 0,1-1 0 16,-4-1 0-16,1-2 0 0,-1-1 0 0,0-3 128 0,-2-1-128 0,0-3 0 16,-3 2 0-16,-1 0 0 0,-4 0 0 15,0 1 0-15,-3 0 0 0,1 0 0 0,-1 1 0 16,-2-1 0-16,1-1 0 0,-1 1 0 0,-1 0 0 0,0 0 0 0,2-2-144 0,1-2 144 0,-1-2-160 15,3-1-464-15,1-3-80 0,1-3-32 0,1-1-19440 0</inkml:trace>
  <inkml:trace contextRef="#ctx0" brushRef="#br0" timeOffset="95974.72">26151 3454 29487 0,'-3'-3'2624'0,"2"-1"-2112"0,1 2-512 16,0 0 0-16,0 0 320 0,1 0-64 0,-1-2 0 0,1-2 0 0,1-4 1408 15,-1-1 256-15,3 0 64 0,0-2 16 0,3 4-1088 0,-1 0-208 0,3-1-64 0,-1-1 0 16,3 3-400-16,0 0-96 0,2 2-16 0,-1 1 0 0,3 2-128 0,-1 3 0 0,0-2 0 0,0 2 0 0,0 2 0 0,-1-1 0 0,1 2 0 16,-2-1 0-16,-1 2 0 0,0-1 0 0,-1-3 0 0,1 1 0 0,-2 1 144 0,0-2 0 0,-1 3 0 0,-1-3 0 0,-2 3 64 0,-2 1 16 0,0 1 0 0,-2 2 0 0,-2 0-48 0,-3 1-16 0,-1 3 0 0,-1 2 0 0,-3 2-160 0,-2-2 128 0,-1 6-128 0,-3-1 128 0,-1 5-128 15,-1-1 0-15,-1 0 0 0,-2 3 0 0,2 1 0 0,-2-1 0 0,2-1 0 0,-1 2 0 0,2 3 0 0,2-5 0 0,1 0 0 0,3-2 0 0,1-3 0 16,4-3 0-16,1-1 0 0,3-5 0 0,2-4 128 16,1 0-128-16,3-4 0 0,1 2 128 0,1-3 208 15,0-1 48-15,3 0 0 16,0 0 0-16,1-1 96 0,3 1 32 15,0-4 0-15,2 2 0 16,1-2-240-16,0-1-32 0,3 2-16 0,-1-4 0 16,1 1-224-16,-1 0 0 0,2 0 0 0,1 0 0 15,0-2-592-15,-2 2-16 0,-1 2 0 0,-3-2 0 0,-1 4-240 16,-3-2-48-16,0-1-16 0,-2 4-17920 0</inkml:trace>
  <inkml:trace contextRef="#ctx0" brushRef="#br0" timeOffset="96559.65">24433 3642 23039 0,'-1'-2'2048'16,"1"0"-1648"-16,1-1-400 0,-1 2 0 0,1 1 928 0,-1 0 96 0,1-2 32 0,2-2 0 0,-1 0 464 0,3-1 80 0,-1 2 32 0,1 3 0 0,0 0-544 0,1 2-128 0,-1 2 0 0,0 0-16 0,2 4-480 0,1 2-80 0,-1 0-32 16,2 5 0-16,1 1-208 0,-1 0-144 0,2 4 192 0,-1 1-192 0,-1 2 192 0,0 1-192 15,0 2 192-15,-3-2-192 0,0 2 224 0,-1 3-64 0,-2-1-16 32,-2 3 0-32,-1-2 160 0,-1-1 16 0,-3 1 16 0,-1-1 0 0,-1 0 48 0,-3 2 0 0,0-3 0 15,-2-1 0-15,0 0-176 0,-1-1-16 16,-1 0-16-16,1-5 0 0,1 1-176 0,-3-2 0 0,2-3 0 15,0-1 0-15,0-4 0 0,1 0 0 0,0-1 0 0,0-3 0 0,1-1-608 16,0-3-160-16,2-3-16 0,-1-3-17008 0</inkml:trace>
  <inkml:trace contextRef="#ctx0" brushRef="#br0" timeOffset="97678.34">26042 1162 29487 0,'-1'-2'2624'0,"-1"2"-2112"0,2 0-512 0,0 2 0 0,-1-2 288 0,0 1-48 0,0 2-16 16,-2-1 0-16,-1 2 448 0,-2 2 96 0,-2 4 0 0,-1 3 16 0,-2 1-288 0,0 0-64 0,0 1-16 0,-2 1 0 0,0 1 288 0,0 4 64 0,0-1 16 0,-1 5 0 0,0-3-16 0,1 3-16 0,-2 1 0 0,1 1 0 0,1 3-384 0,-1-2-80 0,2-3-16 15,-1 1 0-15,1 5-96 0,0-2-32 0,-2 5 0 0,2 0 0 0,-1 1-144 0,-1 1 160 16,0 1-160-16,0 1 160 0,1-3 16 0,-1-3 0 15,0-1 0-15,1-1 0 0,1 1-176 16,0-1 0-16,4-4 0 0,0 0 0 0,2-1 176 16,0-3-48-16,2-1-128 0,1-3 192 0,0-2-64 0,2-4-128 15,-2 1 176-15,2-5-176 0,0 0 0 16,-2-2 0-16,1-1 0 0,-1-2 0 16,2 0 144-16,-2 1-144 0,-1-4 0 0,0 0 144 0,-1 1 16 0,0-2 0 15,0 1 0-15,-1-3 0 0,0-1-160 0,-2 1 0 0,1 0 0 0,0-3 0 16,-1 0 0-16,1-4 0 0,-1 0 128 0,1-2-128 0,1-1 160 15,-2-3 0-15,3 0 0 0,0-5 0 16,1 1-32-16,0-2-128 0,1 0 192 16,2 1-64-16,0 1-128 15,1-1 192-15,0 1-192 16,0 2 192 0,0 2-192-16,0 2 0 15,0 2 0-15,1-1 0 0,-1 5 0 0,0 0 0 16,1 2 0-16,1 0 0 0,-1 2 0 15,0 4 0-15,0-2 0 0,2 2 0 0,-1 2 0 0,1 2 0 16,-1 2 0-16,1 0 0 0,0 4 0 0,1 3 0 16,-1-1 0-16,0 4 0 0,1 3 0 0,-2-2 0 15,2 5 0-15,-1 3 0 0,0 0 0 16,-1-1 0-16,0 5 0 16,-1-1 0-16,1 1 0 15,-2-1 0-15,1-2 0 0,0-1 0 16,0-3 0-16,2-2 0 15,0-5 0 1,1-2 0-16,0 0 0 0,1-1 0 16,1-2 0-16,-1-4 0 0,1 1 0 0,1-2 0 15,0 2 0-15,1-6 0 0,2 1 352 0,0 1 96 16,1-3 0-16,2 0 16 0,-1 0-336 0,2-3-128 16,-1 0 0-16,1-4 0 0,-1 2 0 15,1 1 0-15,0-5 0 0,-1 3 0 0,2-4-432 0,-1 0-80 16,-1 1 0-16,0-3-16 0,-1 2-432 0,-3 0-96 0,-1 0-16 15,-2 2-17984-15</inkml:trace>
  <inkml:trace contextRef="#ctx0" brushRef="#br0" timeOffset="100565.7">26555 404 28559 0,'0'-4'2544'0,"0"1"-2032"16,1 0-512-16,0 3 0 0,1-2 352 0,-1 1-32 0,1-2 0 0,2-3 0 0,1-1 672 0,1-2 128 0,-1 3 32 0,-1 2 0 0,1 1-624 0,-4 6-112 0,0 1-32 0,-2 4 0 0,-1 3 432 0,-2 4 80 15,0 4 0-15,-1-1 16 0,0 2-368 0,-1 2-80 0,1 3-16 0,-1 1 0 0,0 0-176 0,1 1-32 0,0 2-16 0,1-1 0 16,2-2-224-16,-2 3 176 0,3-5-176 31,-1 1 160-31,2 1-160 0,-1-4 0 0,0 3 0 0,0-5 0 0,0-2 0 0,1-4 0 0,0 1 144 0,0-5-144 0,1-2-560 0,-1-1-176 0,2-3-32 0,1-2-16864 16</inkml:trace>
  <inkml:trace contextRef="#ctx0" brushRef="#br0" timeOffset="101172.26">27079 362 35935 0,'-10'0'1600'0,"3"1"320"0,1 2-1536 0,1-3-384 0,2 0 0 0,2 0 0 15,0 2-448-15,-2-2-176 0,0 2-16 0,-2 0-16 0,0-2 1488 0,1 0 320 0,3-2 48 0,1 0 16 16,2 0-624-16,3-4-112 0,1 2-32 0,2-5 0 15,2 2-144-15,2-2-48 0,2-1 0 0,2-2 0 16,0 0-96-16,2-2-32 0,1 2 0 0,0-1 0 16,-1 1-128-16,3 2 0 0,-1 0 0 0,1 4 128 15,-3 1-128-15,1 4 0 0,-3 2 0 16,0 4 0-16,-2 2 256 0,-2 4-48 16,0 3 0-16,-2 0 0 15,-1 3-80-15,-2 3 0 16,-2 0-128-16,-1 1 192 0,0-2 32 0,-4 2 0 15,-1-1 0-15,-2 1 0 0,-2-1-224 16,0 2 144-16,0-3-144 0,-1 3 128 0,-1-2-128 16,-1 1 0-16,0-1 144 0,-1 1-144 0,-1-4 0 0,0 2 0 0,-2-1 0 0,-1 1 0 0,2-3 0 15,-2 0 0-15,-3 0 0 0,-3 2 0 0,0 1 0 0,-2-3 0 0,-1 3 0 0,-1-3 0 0,-1-4 0 0,1 0-192 16,0 0 192-16,2-4-192 0,3-2 192 16,1-3-128-16,2-3 128 0,1-3-128 0,3 0 128 15,0-4 0-15,1-1 0 16,1-2 0-16,3 0 0 0,-1 1 0 0,2 2 0 15,1 1 0-15,0 0 0 0,3 3 224 16,1 1-32-16,1 2 0 0,2 2 160 0,2 1 32 16,2 3 0-16,3 0 0 0,4 4 32 0,2 2 16 15,4-1 0-15,2 0 0 0,5 3-16 0,4-2 0 0,4 1 0 16,3 0 0-16,4 0-416 0,1-1 0 16,-1-3 0-16,-1-3 0 0,1-2 0 15,-1-1 0-15,-2 0 0 0,-3 1 0 16,-2-2-640-16,-6-2-128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09:48.9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26634 15473 17503 0,'-2'-8'1552'0,"-1"4"-1232"0,1 2-320 0,-1 0 0 0,-1 2 128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4T18:56:47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13031 18648 21183 0,'-5'0'1888'15,"1"-3"-1504"-15,0 2-384 0,3 1 0 0,0 0 576 0,-2-2 64 16,0-1 0-16,-3-1 0 16,-2-2-2176-16,2 0-416 0,1-1-96 0,3 0 0 15,2 1 64-15,1 0 0 0,1 0 16 0,2 2 0 16,0 4 1472-16,-1 0 304 0,2 1 48 0,0 2 16 0,0 3 800 0,0 0 160 16,1 0 48-16,-1 2 0 0,0 0 192 0,0-1 32 15,1-1 16-15,2-4 0 0,-2 2 384 0,0-4 80 16,0 0 16-16,2-2 0 0,-1 0 32 0,1 0 16 0,-1-2 0 0,0-1 0 15,1 1-800-15,-1-2-144 0,1 0-48 16,0 2 0-16,1-2-512 0,0 2-144 16,1 2 0-16,-2 0 0 0,2 0 0 0,-1 0 0 0,-1 2 0 0,1 0 0 15,0 0 0-15,1 2 0 0,0 0 0 0,-1 2 0 16,1 0 0-16,0 2 0 0,1-2 0 0,0 2 0 16,1-3 0-16,0 0 0 0,2 0 0 0,-1-2 0 15,1-2 528-15,2-2 48 0,2 0 0 0,2-3 0 16,-1-3 64-16,0 1 32 0,4-3 0 0,-2 0 0 15,1 0-192-15,0 0-32 0,1 2-16 0,-2-1 0 16,-2 4-304-16,-1 0-128 0,-1 0 0 0,-1 2 128 16,-1 2 48-16,-2 2 0 0,0 0 0 0,-1 0 0 15,1 0 16-15,-1 2 16 0,2 2 0 0,-1-2 0 0,2-2-208 16,-1 2 0-16,-1 0 0 0,2-2 0 16,1 0 0-16,1 0 0 0,2-2 0 0,-3 0 0 0,-2 2 0 15,3-2 0-15,5-1 0 0,4 2 0 0,3-4 480 16,-3 4 0-16,-2-2 0 0,0 0 0 0,-2 0-256 0,0 3-48 15,-1 0-16-15,0 0 0 0,-1 3-160 0,0-3 0 16,0 3 0-16,-2-3 0 0,2 4 0 0,-1-1 0 16,0-1 0-16,0-2 0 0,-1 1 0 0,2 2 0 15,1-3 0-15,-1 0 128 0,0 0-128 0,0 0 0 16,1 2 0-16,-3-2 128 0,2 0-128 0,-1 4 0 16,-1-1-160-16,1-2 160 0,-2 5 0 0,0-2 0 15,1 1-128-15,-2 1 128 0,0 0 0 0,1-1 0 0,0 1 0 16,2 0 0-16,-1-1 0 0,2 1 0 15,-2-2 0-15,-1 0 0 0,-1-2 128 0,2-2 32 16,4 2 0-16,-1-4 0 0,1 2-160 0,0-2 192 0,0-2-192 16,1 0 192-16,0 2-192 0,-1-2 128 0,2-2-128 15,-2 4 128-15,2-2-128 0,-2 1 0 0,-1 1 0 16,-1 1 128-16,2 1-128 0,-1 0 0 0,-1 0 0 16,-1 0 0-16,-1 0 128 0,-1 0-128 0,-1 0 192 15,0 1-64-15,2 1-128 0,-1-2 0 0,1 0 0 0,1 0 128 16,0 0-128-16,3 0 0 0,1 0 0 0,2 0 128 15,2-3-128-15,-1 3 0 0,1-4 0 0,1 1 0 16,-1 0 0-16,0-3 0 0,0 1 144 0,-1 1-144 16,0 0 0-16,0 1 0 0,1 0 0 0,-2-1 0 0,-4 4 0 15,3 0 0-15,2 0 0 0,1 0 0 16,-3 4 0-16,0-1 0 0,2 0 0 0,0 1 128 0,0-2-128 16,1 2 0-16,0-1 0 0,-1 0 0 0,0-3 0 0,-2 0 0 15,-2 0 0-15,-1 0 0 0,0-2 0 16,2 1 0-16,10-2 0 0,1-1 0 0,2 2 0 0,-1-1 0 15,2 2 0-15,1-1 0 0,-2 2 0 0,0 2 0 16,0-2 0-16,-2 4 0 0,0 0 0 0,-1 1 0 16,-2 1 0-16,1-3 0 0,-1 1 0 0,0-1 0 15,1 0 0-15,-2 0 0 0,-4 1 0 0,4-2 0 16,2 2 0-16,1-4 0 0,3 0 0 0,-1 0 0 16,-2 2 0-16,-1-2 0 0,-6-2 0 0,4 2 0 15,3-3 0-15,0 2 0 0,1 1 0 0,-1 0 0 16,1 0 0-16,-1 4 0 0,-2-4 0 0,2 2 0 15,3 2 0-15,0-2 0 0,0 2 0 0,0 0 0 16,0-2 0-16,-3 2 0 0,0-2 0 0,1-2 0 0,-3 2 0 16,-2-2 0-16,-1 2 0 0,-1-2 0 0,2-2 0 15,1 0 0-15,1 2 0 0,0-2 0 0,-1-2 0 0,1-1 0 16,1 2 0-16,1-1 0 0,-1 0 0 0,0-2 128 16,1 1-128-16,-4 1 144 0,0 1-144 0,-2-1 160 15,3-2-160-15,-2 1 192 0,-1 4-192 0,-3-2 192 16,-3 1-192-16,1 2 0 0,4 0 0 0,1 2 128 15,0 1-128-15,-1-2 0 0,3 1 0 0,-3 1 0 16,-2-3 0-16,0 3 0 0,-1-3 0 0,2 3 0 16,0-3 0-16,-2 0 0 0,-2 0 0 0,2 1 0 15,0 2 0-15,2-3 0 0,2 0 0 0,-1 0 0 0,-4 1 240 16,1-1-48-16,4 2 0 0,2-2 0 16,1 3-192-16,-3-3 144 0,2 0-144 0,-3 0 128 15,0 0-128-15,0 0 0 0,0 1 0 0,-2 2-176 16,0-3 176-16,-2 2 0 0,0-2 0 0,-1 0 0 0,0 0 0 15,-2 0 0-15,1 0 0 0,-2 0 0 0,1-2 0 16,1-1 0-16,-1 2 0 0,0-2 0 0,-2 1 128 0,2 1 48 16,2-3 16-16,-1 1 0 0,-1 0-192 0,1 0 0 15,0 0 144-15,-1 0-144 0,-2 1 0 0,0 0 0 16,1 0 0-16,-1-2 0 0,1 2 160 0,1 1-32 16,1-2-128-16,-7 1 192 0,-3 0-192 0,1 2 176 15,4-2-176-15,2 2 160 0,3 0-160 0,-1-3 0 16,2 3 0-16,-1 0 0 0,-1 0 0 0,0 0 0 15,1 0 0-15,1 0 0 0,-1 3 0 0,-2-3 0 16,-4-3 0-16,2 3 0 0,1 3 0 0,3-3 0 0,3 0 0 16,1 0 0-16,-2 0 0 0,-1 0 0 0,0 2 0 15,-1 0 0-15,-2 0 0 0,0 1 0 0,-2-3 0 0,0 0 0 16,-2 1 0-16,-2-1 0 0,0 2 0 0,-1-2 0 16,2-2 0-16,-2 2 0 0,1 0 0 15,-2 0 0-15,-1 0 0 0,1 0 0 0,1 0 0 0,1-1 0 16,2 2 0-16,-2-1 0 0,1 0 0 0,0 2 0 15,0-2 0-15,-1 1 0 0,1 2 0 0,0-3 0 16,-1 2 0-16,-1-2 0 0,0 0 0 0,-1 0 0 16,0 0 0-16,-1 0 0 0,0 0 0 0,-1 0 0 15,1-2-336-15,0 2 0 0,-2 0 0 0,-1 0-19312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4T18:57:19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20947 9770 26719 0,'-2'-6'2368'0,"0"1"-1888"0,2 4-480 0,0 1 0 0,0 1 496 0,0-1 0 15,-1 0 0-15,-2 1 0 0,-1 3-496 0,-2 0-320 16,-1 6 64-16,0 1 0 0,1 2 0 0,0 1 16 16,-2 3 0-16,1 1 0 0,-2-1 32 0,1 3 0 15,-2-2 0-15,-3 4 0 0,1 1-16 0,-2 3 0 16,-2 2 0-16,-1 1 0 0,-2 1 224 0,0 5 0 16,-5 0 0-16,-2 3 0 0,0 3 336 0,-2 1 16 15,-2 1 0-15,0-1 0 0,1 2 240 0,-5 3 48 0,1 3 16 16,1-2 0-16,3-4-16 0,-4 8 0 0,-5 13 0 15,-4 4 0-15,-1 2-64 0,1 1-32 0,-1-2 0 0,1 2 0 16,-1 1 240-16,0-3 48 0,-1 3 16 0,0-1 0 16,0-3-288-16,-1 4-64 0,-1 0-16 0,-1 3 0 15,1 3-480-15,3-12 0 0,3-4 0 0,-5 6 0 16,-10 11 0-16,-2 8 0 0,-1 4 0 0,3-1 0 16,3-6 0-16,1 1 0 0,3-7 0 0,0 2 0 15,-2 6-128-15,-1 1 128 0,3-2 0 0,1 2 0 16,5-6 0-16,0 3 0 0,1 7 0 0,0-3 0 15,2-4 0-15,-1 0 0 0,1 1 0 0,-1-4 0 0,2 3 0 16,1-11 0-16,3-6 0 0,-4 6 0 0,-3 5 0 0,-1 3 0 16,0-1 128-16,0-2-128 0,0-3 192 0,0 1-16 15,-1-2 0-15,-1-2 0 0,1 0 96 0,1-1 32 16,1-6 0-16,0 1 0 0,3-4-176 16,1-3-128-16,2 1 144 0,0 3-144 0,0 1 400 0,3-2-16 15,1 0 0-15,0-5 0 0,3-1-192 0,-2-1-32 16,3-2-16-16,-1 3 0 0,-1 0-144 0,-2 2 160 15,-1-2-160-15,1-2 160 0,0-5-160 0,-1 1 0 16,0 0 0-16,-1-1 0 0,3 0 0 0,-3 1 0 16,2-4 0-16,1-3 0 0,0 1 0 0,1-5 0 15,2-4 0-15,1-2 0 0,3-2 0 0,1-6 0 16,2-1 0-16,-1-1 0 0,0 2 0 0,-2 5 0 16,2-2 0-16,0-1 0 0,3-2 0 0,-1 0 0 0,1 1 0 15,0-5 0-15,2 1 288 0,2-1 32 0,0-3 0 16,0-2 0-16,1 1-64 0,0 1 0 0,0 1 0 0,0 1 0 15,1-1-128-15,0 1-128 0,-1-2 144 0,2 1-144 16,-1-1 0-16,2-3 0 0,-1-1 0 0,0-3 0 16,1 0 0-16,0-1 0 0,1-2 0 0,1-3 0 15,0 3 0-15,1-4 0 0,-2 4 0 0,0-3 0 16,1 0 0-16,-1 0 0 0,0 0 0 16,3-2 0-16,-1 2 0 0,-1 0 0 0,2 2 0 0,-1 3 0 15,1-5 240-15,-2 2-48 0,2 0-16 0,0 0 0 16,0 0-48-16,1-2 0 0,0 4 0 0,0-3 0 15,0-1-128-15,0 1 128 0,1 2-128 0,0-3 128 16,2 1-128-16,-2 2 0 0,2-3 0 0,-1 0 0 0,2 1 0 16,-1-4 0-16,0 0 0 0,0 0 0 0,1 4 0 0,-2-5 0 15,1 4 0-15,-1-2 0 16,2 0 0-16,0-2 0 0,0 2 0 0,-1 0 0 0,4 2 0 0,-2-4 0 16,2 1 0-16,1 0 0 0,0 1 224 0,2-1-32 15,0 3-16-15,3-2 0 0,-1 2-176 0,2-3 128 16,2 4-128-16,0-4 128 0,1 2-128 0,2 1 0 15,1-2 0-15,0-1 0 0,-1-3 0 0,2 0 0 16,3 0 0-16,0 0 0 0,0-3 208 0,1 1-32 16,1-2-16-16,1 0 0 0,2-1-160 0,1 2 0 15,2-1 0-15,1 4 0 0,-1-3 0 0,2 3 0 16,3 3 0-16,-1-3 0 0,1 4 0 0,1-4 0 16,3 3 0-16,1 0 0 0,2-1 0 0,-1 0 0 15,2-2 0-15,-1 2 0 0,2-4 0 0,1 2 0 16,5-2 0-16,0 4 0 0,4 0 0 0,1-2 0 0,2 2 0 15,-1-2 0-15,2 0 0 0,-1 0 0 0,2-2 0 16,1 2 0-16,1 0 0 0,2 2 0 0,3 5 0 0,0-2 0 16,-1 3 0-16,-1 1 0 0,-2-3 0 0,3-1 0 15,5 4 0-15,1-3 0 0,2 0 0 0,0-2 0 16,-4 2 0-16,0-6 0 0,-3 0 0 0,3 0 0 16,2-3 0-16,-2 3 0 0,2 3 0 0,-1-1 0 15,-4 2 0-15,1-4 0 0,1 3 0 0,-1-3 0 16,-1 3 0-16,4 1 0 0,3 5 0 0,0-3 0 15,-4-2 0-15,2 2 0 0,2 0 0 0,0 0 0 16,2 4 0-16,0 0 0 0,-2 2 0 0,-2-3 0 0,0 1 0 16,1-4 0-16,3 0 0 0,-1-2 0 0,-1 2 0 0,0-3 0 15,3 0 0-15,-2 0 0 0,-4-2 0 0,4 1 0 16,9-2 0-16,0-2 0 16,-1 1 0-16,-4-1 0 0,1 4 0 0,-1-2 0 0,1 3 0 0,-1-1 0 15,3 0 0-15,-2 2 0 0,-7 2 0 0,-1-1 0 16,-3 2 0-16,6 3 0 0,2 1 0 0,-1-1 0 15,-3 3 0-15,-1-3 0 0,-4-1 0 16,3 0 0-16,3-3 0 0,-2 2 0 0,-6-6 0 0,2 2 0 16,4-2 0-16,2 0 0 0,0 3 0 0,2-4 0 15,-2 1 0-15,1-2 0 0,1 3 0 0,-4-3 0 16,-4 3 0-16,1-1 0 0,2 3 0 0,-1-2 0 16,-2-3 0-16,-1 3 0 0,-4-2 0 0,-2 2 0 15,-2-1 0-15,-3-1 0 0,-2 4 0 0,-4-4 0 0,-3 2 0 0,3 1 0 16,1-2 0-16,0-1 0 0,-1 2 128 15,-2-3-128-15,0 0 0 0,-3 0 0 0,-2 0 0 0,-1 0 0 16,1-3 0-16,-5 2 0 0,0-1 0 16,-2 2 0-16,-4-3 0 0,0 2 0 0,-4 1 0 0,-1 0 0 15,-4 0 0-15,0-3 0 0,-3 3 0 0,-1 0 0 16,-3 3 0-16,-2-3 0 0,0 0 0 0,-3-4 0 16,0 2 0-16,-3-1 0 0,1 0 0 15,0-1 0-15,-1-2 0 0,-1-1 0 0,-1-2 0 0,1 0 0 16,-1-1 0-16,-2 0 0 0,1 4 0 0,-2-5 0 15,0 0 0-15,-2-2 0 0,1 1 0 0,-2 0 0 16,-2-1 192-16,1 3-64 0,0 0 0 0,-2 1 0 16,-2-3-128-16,-1-1 160 0,-1 0-160 0,0-3 160 15,-2 2-160-15,1-3 0 0,-2 1 0 0,1-3 0 0,-1 3 0 0,-1-6 0 16,1 3 0-16,-1-4 0 16,-1 1 0-16,0-1 0 0,0 3-144 0,-1-2 144 0,1-1 0 0,-2 1 0 15,1 0 128-15,-2-3-128 0,3 5 0 0,-1-4 0 16,-2-1 0-16,0 0 0 0,2-1-128 0,-1 1 128 15,0-1 0-15,1 1 0 0,-2 0 0 0,1-1-128 16,-2-1 128-16,0 1 0 0,2 0 0 0,-2-3 0 16,-1-2 0-16,1 0 0 0,2 5 0 0,-3-6-128 15,0-5 128-15,-3-1 0 0,2-3 0 0,-2 3 0 16,1-3 0-16,-2 3 0 0,2-1 0 0,-3 5 0 16,0-5 0-16,0 0 0 0,-3 0 0 0,1-3 0 15,-2 2 0-15,0 1 0 0,2-2 0 0,0 2 0 16,2-1 0-16,0-1 0 0,1 1 0 0,-2-5 0 15,0-2 0-15,-1-4 0 0,6 13 0 0,-1-11 0 0,-3-6 0 0,-2-2 0 16,1-3 0-16,1 0-208 0,3 3 64 16,-2 1 16-16,0-1 128 0,1-3 0 0,-1 2 0 0,0 4 0 15,3 4 0-15,-3 0 0 0,-1-1 0 0,-2 0 0 16,-1 1 0-16,1-1 0 0,-1 0 0 0,2 0 0 16,0-2 0-16,0-1 0 0,1-5 0 0,0-1 0 15,0 0 0-15,1-1 0 0,-1-1 0 0,1 0 0 16,1-1-160-16,-1 1 0 0,1 4 0 0,1-4 0 15,-2 1 160-15,1-1 0 0,1-1 0 0,1-2 0 16,1 2 0-16,1-2 0 0,0 1 0 0,1-3 0 16,-1 1 0-16,-1-1 0 0,0 7 0 0,0-3 0 15,-1 0 0-15,-2 1 0 0,1 0 0 0,-1 3 0 0,1 2 0 0,0-3 0 16,0 2 0-16,1-1 0 0,-1-2 0 0,1-2 0 16,1 6 0-16,-1-2 0 0,-1-2 0 0,-1 2 0 15,0-1 0-15,0 0 0 0,-1 3 0 16,1-1 0-16,1-1 0 0,-2-2 0 0,0 1 144 0,-1-2-144 15,3 4 192-15,-1-5-192 0,1 0 0 0,2 2 0 16,1 2 0-16,0-2 0 0,2-2 0 0,-1 0 0 16,2 2 0-16,-2-1-144 0,2 2 144 0,-2-1 0 15,3 8 0-15,-2 0 0 0,-1 1 0 0,-2 1 0 16,-1 2 0-16,-1 2 0 0,-1 5 0 0,1-3 0 16,-1 2 0-16,1 1 0 0,-1 2 0 0,2 1 0 15,-2 2 0-15,1-5 0 0,1 1 0 0,-2 3 0 16,3-2 0-16,0 2 0 0,1 2 0 0,0-1 0 0,2-2 0 15,-1-1-128-15,1 2 128 0,0 3-128 0,4 2 128 0,-2 2-128 16,3 1-128-16,1 1-32 0,1 3 0 16,0 1 0-16,1 3 96 0,1 2 0 0,0 2 16 0,1 2 0 31,2 3-240-31,-2 1-48 0,3 3-16 0,1 2 0 16,2 3-480-16,2 2-80 0,1 2-32 0,4 2-17088 0</inkml:trace>
  <inkml:trace contextRef="#ctx0" brushRef="#br0" timeOffset="8333.98">25900 8269 26719 0,'3'-12'2368'0,"2"2"-1888"0,-1 4-480 0,-2 3 0 0,2 2 240 16,0-2-48-16,3-7-16 0,2-4 0 0,3-5-176 0,2-1-272 15,-2-2 64-15,-1 6 16 0,-2 0 192 0,-4 3 0 16,0 4 0-16,-4 0 0 0,0 5 0 0,-2 1 0 16,0 0 0-16,-2 1 160 0,1 0 528 0,-1 4 96 15,0 0 32-15,-2 2 0 0,2-1-224 0,-2 4-32 16,2 1-16-16,-2 2 0 0,-1 3-544 0,-1 0 0 16,1 2 0-16,-2 4 0 0,-1-1 0 0,-1 4 0 15,-2 4 0-15,-1 0 0 0,-2 3 0 0,1 2 0 16,-4 0 0-16,-1 3 0 0,-1 5 512 0,-3-1 32 0,0 0 16 15,-2 3 0-15,-1 1-304 0,-3 4-48 16,-2 2-16-16,-3 3 0 0,2 2-192 0,-4 0 128 0,0 1-128 16,-2 1 0-16,1 1 320 0,-1 2-48 0,-4 7 0 0,0 2 0 15,0 2 80-15,1 0 16 0,0-2 0 0,1 0 0 16,2 2-16-16,0-2 0 0,1 2 0 16,-3 4 0-16,0 3-224 0,0-1-128 0,0-1 128 15,0 1-128-15,2 4 0 0,-1 0 0 0,-1 0 0 0,0-2 0 16,1-4 0-16,2-2 0 0,0 2 0 0,0 3 0 15,1 0 0-15,0 0 192 0,0-3-32 0,1 2-16 16,2-1 256-16,1 2 48 0,2 2 16 0,-1 1 0 16,2-2-208-16,0-6-64 0,6-10 0 0,-5 8 0 15,-4 10-192-15,-1 7 0 0,1-1 0 0,0 0 0 16,1 1 0-16,0-4 0 0,2 4 0 0,3-1 0 16,2-6 0-16,1-1 144 0,2-5-144 0,4-4 128 15,5-2-128-15,1-3 0 0,1 2 0 0,2-3-176 0,1-2 176 0,-1-2 0 16,1 2 0-16,-2-1 0 0,1 1 128 0,-3 2 0 15,-2 2 0-15,0 1 0 16,-2-2 0-16,-3 2 16 0,1 3 0 0,-3 1 0 0,1 0-144 0,-2-1 0 16,-2 0 0-16,3-2 0 0,2-4 0 0,1-2 0 15,1-2 0-15,2 2 0 0,2 2 0 0,2-6 0 16,1-1 0-16,3-5 0 0,2 0 0 0,0-7 0 16,2-2 0-16,-1-2 0 0,2-5 0 0,-1 3 0 15,-1 3 0-15,1 0 0 0,-2 1 0 0,-1-2 0 16,-1 2 0-16,-1-2 0 0,0-10 0 0,0 2 0 15,-4 5 0-15,-2 0 0 0,0 5 256 0,-2-4-16 16,0 2-16-16,2-2 0 0,0-2-224 0,2-2 144 0,0-2-144 16,0 2 128-16,1-4-128 0,-1 1 0 15,0-3 0-15,1-3 0 0,0-3 0 0,0 1 0 0,1-5 0 16,1-2 0-16,0 0 0 0,0 0 0 0,0 0 0 0,0 1 0 16,-1-3 288-16,0 2-32 0,1-3 0 0,-1 3 0 15,-1-3-80-15,0 2-32 0,-1 0 0 0,2-1 0 16,2-4-144-16,-2-2 0 0,3 2 144 0,0-4-144 15,2 2 0-15,-1-3 0 0,2 1 0 0,0-2 128 16,1-2-128-16,-1 2 144 0,2-4-144 0,0 2 160 16,1-2 128-16,-2-2 32 0,2 2 0 0,-1 0 0 15,1 0-80-15,-1-3-16 0,0 2 0 0,-1-1 0 16,2-1-48-16,-1 2-16 0,1 1 0 0,0 0 0 16,0 0-160-16,0 0 0 0,0 0 0 0,0 0 0 0,0 0 0 0,0 0 0 15,0 0 0-15,0 0 0 16,0 0 0-16,-3-22 0 0,5 19 0 0,-1-3 0 15,0 2 0-15,1-2 0 0,0 2 0 0,1-1 0 0,-1 2 0 16,-1-3 0-16,2 2 0 0,-1-1 0 0,1 0 0 16,0 0 0-16,1 1 0 0,0-2 0 0,1 2 176 0,0 1 0 15,0 0 0-15,1 0 0 0,0 0-176 0,2 1 0 16,0 0 0-16,1 0 0 0,1 2 0 0,0-3 0 16,-3 2 0-16,3 1 0 0,2-2 0 0,3-1 0 15,0 2 0-15,-1-3 0 0,0 3 0 0,1 0 0 16,-1 1 0-16,-1-3 0 0,1 3 0 0,0-1 0 15,-2 1 0-15,2 0 0 0,0 0 0 0,3 0 0 16,0 1 0-16,0 2 0 0,3-3 0 0,-4 1 0 16,-2 0 0-16,2 1 0 0,5 1 0 0,3 2 0 15,5-1 0-15,1 0 0 0,-1 1 0 0,2-2 0 0,1 1 0 16,2-2 0-16,0 2 0 0,0-1 0 0,0-3 0 0,1 1 0 16,1 1 0-16,2-2 0 0,3-2 0 15,1 1 0-15,1 1 0 0,-1-3 0 0,4 3 0 0,0 0 0 16,0 0 0-16,-1 0 0 0,0 3 0 0,1-2 0 15,-1 4 0-15,2-1 0 0,3-1 0 16,-1 2 0-16,1 0 0 0,3 0 0 0,1 1 0 0,-2-2 0 16,-4 2 0-16,-1-2 0 0,2 2 0 0,3 0 0 15,6 3 0-15,1-2 0 0,3-1 0 0,1 1 0 16,-1-1 0-16,0 0 0 0,-1 0 0 0,3-2 0 16,0-2 0-16,1 2 0 0,2-6 0 0,0 0 0 15,-2-3 0-15,2 2 0 0,0-1 0 0,4-2 0 0,-3 2 0 0,2-2 0 16,3 0 0-16,0 0 0 0,-3 2 0 15,1 1 0-15,3 0 0 0,1 0 0 0,-3 3 0 16,2-2 0-16,-1 0 0 0,-1 2 0 0,-1 2 0 0,0 0 0 16,2-2 0-16,1 0 0 0,1 0 0 0,-2 0 0 15,-3 0 0-15,6-2 0 0,6 0 0 0,0-4 0 16,-4 4 0-16,-4-4 0 0,1 2 0 0,2-2 0 16,1 2 0-16,0-2 0 0,0 0 0 0,-4 2 0 15,-1-2 0-15,-1 1 0 0,1 1 0 0,1 0 0 16,-1 2 0-16,0-1 0 0,1 2 0 0,-2 1 0 15,-3 1 0-15,-1-1 0 0,2 2 0 0,2-5 0 16,0 3 0-16,-2-3 0 0,-2 0 0 0,-1 3 0 16,-1-2 0-16,-1 0 0 0,3 2 0 0,-2 0 0 15,1 0 0-15,-11 0 0 0,-2 0 0 0,-1 0 0 0,0 0 0 16,0 0 0-16,-1 0 0 0,-1 0 0 0,-2-2 0 16,-2 2 0-16,1 0 0 0,-4-3 0 0,-1 2 0 0,-3-1 0 15,-5-1 0-15,-2 2 0 0,-1 1 0 0,0-2 0 16,-1 2-128-16,-3 0 128 0,1 0 0 0,-3-2 0 15,-3 2 0-15,-1-1 0 0,-1 0 0 0,-1 1 0 16,-1-3 0-16,-1 2 0 0,0 1 0 0,-2-2 0 16,-1-2 0-16,-2 1 0 0,1 0 0 0,-2 0 0 15,-1 0 0-15,-1-2 0 0,0 0 0 0,0 0 0 16,-3 1 0-16,-1-2 0 0,1-2 0 0,-1 2 0 16,-1 0 0-16,0 0 0 0,0-3 0 0,-2 2 0 0,1-2 0 15,0 0 0-15,0 2 0 0,-1-3 0 16,0 1 0-16,-2 0 0 0,1 0 0 0,1-1 0 0,-2 0 0 0,-1 0 0 15,1-1 0-15,-1 0 0 0,0 2 0 16,-1-4 0-16,1 0 128 0,-1 1-128 0,-2-3 0 16,1 2 0-16,-2-6 0 0,1 3 0 0,-1-5 0 0,0 1 0 15,-1-2-128-15,-1 0 128 0,-1-3 0 0,-1-1 0 16,-1 1-144-16,-2 0 144 0,0 2 0 0,-2-4 0 16,-1 1 0-16,-3-3 0 0,-1 1 0 0,-1-1 0 15,-4-1 0-15,0-3 0 0,-2 1 0 0,-1-2 0 16,-2-1 0-16,-3-2 0 0,2 1 0 0,-2-1 0 15,-2-1 0-15,-2-7 0 0,1 1 0 0,-3-3 0 16,0-2 0-16,1-4 0 0,0-1 0 0,0-3-128 16,-1-2 128-16,0-1 0 0,0 0-192 0,-4-3 0 15,-1 2 16-15,-3-2 0 0,2 2 176 0,-3-1-128 0,-1-4 128 16,0 1-128-16,4 4 128 0,-5-4 0 0,1-2 0 0,-5-2 0 16,3 2 0-16,-1-1 0 0,-1 0 128 15,2-1-128-15,-2-3 256 0,2 2-32 16,0 1 0-16,4-4 0 0,0 0-64 0,-1-3-16 0,1-5 0 0,-1 2 0 15,1 6-144-15,-2-7 160 0,0-1-160 0,-1-1 160 16,0 3-160-16,0 2 0 0,0-2 0 0,-3 4 128 16,-1-2-128-16,6 12 0 0,5 10 0 0,-4-8 128 15,-10-9-128-15,-5-4 0 0,0 0 0 0,1 1 0 16,1 1 0-16,1 1 0 0,3-3 0 0,0 1 0 16,4 2 0-16,0 0 0 0,3-5 0 0,-1 4 0 15,2 2 0-15,-1 2 0 0,0-2 0 0,-1 1 0 16,0 2 0-16,0 0 0 0,1 3 0 0,0 2 0 0,0-3 0 0,-2 2 0 15,1-2 0-15,1 4 0 0,1 0 0 0,1 2 0 16,0 2 0-16,-1-2 0 0,-2-2 0 0,4 3 0 16,0 0 0-16,4 1 0 0,1 5 0 0,1-3 0 15,2-4 0-15,3 2 0 0,0 1 0 0,3-1 0 16,-3 1 0-16,1 1 0 0,1 7 0 0,2-3 0 16,0 4 0-16,1 0 0 0,1 2 0 0,-1 1 0 15,0-1 0-15,0 3 0 0,0 0-128 16,1 2 128-16,1 4 0 0,0-3 0 0,1 3 0 0,3 1 0 15,0-2-144-15,2 2 144 0,2 5-176 0,4 4 32 16,3 3 0-16,2-1 0 16,2 0-640-16,3 1-128 0,3 3-32 0,3 4-19616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11:16.46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3759 14123 39615 0,'-26'6'3520'0,"6"-2"-2816"0,9 0-560 0,6-4-144 15,3 0-896-15,-7 0-224 0,-9 3-32 0,-13 2-16 0,-8 3-496 0,-1-2-112 16,4 0-16-16,2 0 0 0,7 0-496 0,2-3-96 0,4-2-32 0,3 2 0 0,-1-6 1056 0,6 3 208 0,2 0 32 16,1-1 16-16,1 1 2400 0,3-3 496 0,1 0 80 0,2 0 32 0,2 0 896 0,1 0 176 15,1-1 32-15,1 1 16 0,1-4-1296 0,5 1-256 0,0-6-48 0,4-3-16 0,2-1-736 0,5-4-160 0,3-5-16 0,3-1-16 16,5-8-176-16,4-3-48 0,5-5 0 0,0-3 0 0,3-2-64 0,1-2 0 0,1-2-16 0,-2 3 0 0,0 1 0 0,4-8 0 0,4-4 0 0,3 1 0 0,1 1 32 16,-4 5 16-16,0 4 0 0,-6 1 0 0,-2 2-96 0,-3 3-128 0,-1 5 176 0,-2 0-176 0,-2 1 176 0,1-1-176 0,0 1 160 0,-2-2-160 0,0 5 0 0,-2 3 0 0,-1 1 0 0,0 2 0 0,-2 1 192 15,1 0-48-15,-1-2-16 0,-2 1 0 0,-1 3 16 0,2-1 0 0,3 0 0 0,-3 3 0 0,-2 3-144 0,-1-2 0 0,2 1 0 0,-2 1 0 16,-2 3 0-16,-5 1 0 0,-2 4 0 15,-5 3 0-15,-1-2 0 16,-4 4 0-16,-3-1 0 0,-2 1 0 0,-1 0 0 0,-3 0 192 16,0 0-64-16,0 2 0 0,-3 0 48 0,1-2 0 0,-2-3 0 0,-1 2 0 15,0 1-48-15,1-3 0 0,-1-1 0 0,1 0 0 16,1 2-128-16,0-2 0 0,-1 1 0 16,1-1 0-16,-1 0 0 0,1 0 0 0,0 4 0 0,-2 0 0 0,0 0 0 15,-1 0-176-15,-1 3 48 0,-1 2 0 0,-3 1 128 16,0 0 176-16,0 4-48 15,-4-1 0-15,-4 4-128 0,-1-1 0 0,-2 2 0 16,-2 0-176-16,0 1 176 0,1-2 0 0,2-1 0 16,2-1 0-16,3-4 0 0,2 2 0 0,4-3 0 0,2 0 0 15,3 1 0-15,2-1 144 0,1 3-16 0,2-3-128 0,2 0 240 0,1-3-64 16,1 6-16-16,0-3 0 0,2 0-160 0,1 0 0 0,2 2 0 0,1-1 0 16,1 2 0-16,2-1 0 15,1-2 0 1,2 0 0-16,-2 0-128 0,5-2 128 15,2 2 0-15,4-6 0 0,3-2 0 0,-1-1 0 0,1 0 0 16,-1-4 0-16,-1 5 0 0,0-2 0 0,-1 2 0 16,-2 2 0-1,0 1 0-15,-3 1 0 0,-1 2 0 0,-2 2 0 0,0 0 128 16,-5 2-128-16,1 1 128 0,-2 1-128 16,0 2 0-16,-2 0 0 15,0 0 0-15,-2 0 0 16,0 2 0-16,0 0 0 15,2 2 0 1,0-1 0-16,2 1 0 0,-1 0 0 16,2-2 0-16,1 2 0 0,0 0 0 0,-2 0 0 15,2 0 0-15,-1 2 0 0,2 3 0 0,0 1 0 16,1 3 0-16,-1 3 0 0,1 4 0 16,-1 2 0-16,-1 1 0 0,-2 2 0 15,-3-2 192-15,-2 2 16 16,-2 0 0-16,-3 1 0 0,-2 1-16 0,-5 0 0 15,0-3 0 1,-4 1 0-16,-2-3-192 0,-2 4 0 0,-2-3 0 0,-2 3-21888 0</inkml:trace>
  <inkml:trace contextRef="#ctx0" brushRef="#br0" timeOffset="7346.95">16536 7962 9215 0,'4'-3'816'0,"-1"0"-656"0,-1-1-160 16,-1 4 0-16,1-2 1424 0,0-1 256 0,2 0 48 0,2-5 16 0,3-3-528 0,-2 1-96 0,0-2-32 0,-3 4 0 0,0-1-192 0,-3 2-64 15,-2 1 0-15,0 1 0 0,-2 2 192 0,1-1 48 0,-2 0 0 16,0 2 0-16,-1-2 352 0,-1 2 80 0,1 2 16 0,-2 0 0 0,-1-3-256 16,0 3-48-16,-2 3-16 0,0-3 0 0,-3 2-384 0,1-1-80 0,0 2-16 0,-2-1 0 15,1 2-160-15,-2-3-48 0,-1 2 0 0,-2-1 0 0,2-2-192 0,0 1-64 0,-1 2 0 16,-2-1 0-16,1 2-32 0,-2-2-16 0,0 2 0 0,0 2 0 0,-1 0-16 0,2 1-16 0,-2-1 0 0,1 1 0 0,1 2-176 0,2-2 0 0,2 2 0 0,0-2 0 16,2 2 128-16,-1-3 0 0,3 4 0 0,0-1 0 0,0 1 0 0,1-3 0 0,0 4 0 0,0-1 0 15,0 3-128-15,1-1 0 0,2-1 0 0,1 0 0 16,0-1 128-16,2 2 0 0,0 1 0 0,2-3 0 0,1-3 0 0,1 2-128 15,1-2 192-15,1 2-64 16,3-3 32-16,0-2 0 16,1 1 0-16,2-2 0 0,0 0-32 0,2 1 0 15,3-3 0-15,0 1 0 16,1 1 96-16,1 0 16 0,-2 0 0 16,1 1 0-16,0 2-240 0,-2 0 0 0,-1 0 0 0,-1 2 0 15,0 0 0-15,0 2 0 0,-2 0 0 0,1 0 0 16,1 1 0-16,-1-1 0 0,0-3 0 0,0 2 0 0,-2 0 0 15,2-2-160 1,0 2 32-16,-2-3 0 16,2 4 128-16,-3-4 0 15,0 0 0-15,0 0 0 16,-1 2 0-16,-1-2 0 16,0 3 0-16,-2-3 0 0,0-2 192 0,0 2-16 0,-1 0-16 0,0 0 0 15,1 2 64-15,-1 0 16 0,0-2 0 0,2 1 0 16,0-1-240-16,1 0 0 0,0 0 0 15,1 1 0-15,0 0 0 0,1-1 0 0,0 3 0 0,0-2 0 16,2 2 0-16,-2-3 176 0,1 4-176 0,1-3 160 16,-1 2-160-16,-1-2 0 0,2 2 0 0,-3 1 0 15,0-2 0-15,-3-1 0 0,1 2 0 16,-2 0 0-16,-2-3 0 0,-1 4 0 16,-1-4 0-16,-2 4 0 0,0 0 0 15,0 0 0-15,-1 2 0 0,-1 1 0 0,2-1 0 16,-1 4 0-16,1-3 0 0,0 0-176 0,2 2 176 15,-1-3 0-15,0-2 128 0,2 0-128 0,0-1 0 0,0-3 0 0,1 0 0 0,-3-1 0 0,2 0 0 16,-2 1 0-16,-1-2 0 0,-1 2 0 0,0 0 0 0,-3-2 0 0,0 2 0 0,-2 3 0 16,0-3 0-16,-1 1 0 0,-2 0 0 15,2-1 0-15,-2 3 0 0,-1-2 0 0,-1-1 0 0,1 0 0 16,-1 0 0-16,0 1 0 0,1-1 0 0,-1 0 0 0,1 0 0 16,1-2 0-16,-1-2 0 0,1 0 0 0,1 0 0 0,-1-1 0 0,2 2-160 15,-1-3 160-15,1 2 0 0,-1-2 192 16,1 0 0-16,0 2 0 0,2-2 192 0,-3 2 16 15,2-2 16-15,-1 0 0 0,1 0-416 0,0 0 0 0,1 0 0 16,1-4 0-16,-1 2 0 16,-1-1 0-1,3-2 0-15,-1 0 0 16,1 2 0-16,1-3 0 0,0-1 0 16,0 1 0-16,2-1 0 0,1 1 0 0,-1-3 0 15,1 2 0-15,0 0 0 0,0 1 0 0,2 1 0 16,-2 1 0-16,2 1 0 0,-3-1 0 0,1 2 0 0,0-2 0 0,1 1 0 15,-2 3 0-15,0-2 0 0,0 2 0 0,0 0 0 0,-1 0 0 16,0 2 0-16,1-2 0 0,1 0-128 0,-1 0 128 0,1 3 0 0,2-6 0 16,1 3 0-16,-1-3 0 0,2 0 0 0,0 0 0 0,3-4 0 15,-2 1 0-15,1 0 0 0,0 0 0 16,0-3 0-16,1 2 0 16,-2 1 0-16,0 2 0 0,-1-1 0 0,0 1 0 0,-1 2 0 15,-2 0 0-15,0 2-384 0,-2 0 32 0,-1 2 16 16,-4-2-21280-16</inkml:trace>
  <inkml:trace contextRef="#ctx0" brushRef="#br0" timeOffset="18799.22">14644 2848 38703 0,'2'-6'3440'0,"0"2"-2752"0,2 0-560 15,1 4-128-15,0 0 368 0,1-2 32 0,5-2 16 0,6-1 0 0,7-1-192 0,4 1-32 0,3 0-16 0,0 4 0 0,-1 1-176 0,1 0 192 0,0 0-192 16,1 0 192-16,0 3-192 0,3 0 0 0,0 1 144 0,3-1-144 0,-1 0 304 0,-1-2-16 0,2 1 0 15,-1-2 0-15,1 3 64 16,3-6 16-16,2 0 0 0,4 0 0 0,4 1 16 0,5-2 0 0,3 3 0 0,2-2 0 0,2 0-208 0,2 0-48 0,0-1 0 16,3 4 0-16,5-2-128 0,1 2 0 0,1 2 0 0,-4 0 0 0,-5 0 0 0,0 2 0 0,-2 1 0 0,4-1 0 0,3-1 272 0,-1 1-16 0,-2 1-16 0,-1-1 0 0,-4-4 16 0,3 0 16 0,4 0 0 0,6-4 0 0,1 4 80 0,3-3 16 0,-3-3 0 0,6-1 0 0,3 1-240 0,5-3-128 0,6 3 128 0,-3-4-128 0,-4 1 0 0,-1 2 0 0,0 1 0 0,2-1 0 0,1 1 0 0,-2 3 0 0,-7 0 0 0,2-1 0 0,4 2 0 0,2-1 0 0,-4 2 0 0,0-1 0 0,0 1 512 0,-2 1 16 0,3-3 16 0,-4-1 0 0,-3 2-416 0,-1-1-128 0,1 2 0 0,1 1 0 0,1-2 0 0,2-2 0 0,3-1 0 0,1 4 0 0,-4-3 0 15,7 2 0-15,5-2-192 0,-3-1 48 0,-5 1 144 0,-1 1 0 0,1 0 0 0,0-1 0 0,0 1 0 16,-6 0 0-16,-4-1 0 0,-2 2 0 0,-8 0 0 0,3 0 144 16,2 2-16-16,0-2-128 0,-1-1 0 15,-1 2 0-15,-5 1 0 16,-2 0 0-16,3 0 0 0,0 0 0 0,-2 0 128 0,-4 0-128 0,-6 0 0 15,-5 0 0-15,-5 0-176 0,-3 1 176 0,-2 2 0 16,-3-3 0-16,-2 2 128 0,-2 0-128 0,-5 2 0 16,-4-2 0-16,-4 0-208 15,-3 1 64-15,-4 0-560 16,-4-1-96-16,-4 0-32 0,-5 1-20832 0</inkml:trace>
  <inkml:trace contextRef="#ctx0" brushRef="#br0" timeOffset="23043.62">15806 9429 16575 0,'0'0'1472'0,"-2"0"-1168"15,2 1-304-15,-1-1 0 0,1 0 1616 0,-1 0 272 0,1 0 48 0,-3-1 16 0,1 1-96 0,-1-3-32 0,1 1 0 0,2 2 0 0,0 0-1152 0,0 0-224 0,0 0-64 0,-12-17 0 0,10 17-384 0,1-5 0 0,2 3 0 0,-1 0 0 16,2 2 0-16,-1 0 160 0,1 2 16 0,1-2 0 0,-1 0 1216 0,2 0 240 0,0 2 48 16,-1-2 16-16,1 2-672 0,-1-2-144 0,-1 3-32 0,1-2 0 0,-2 1-400 0,-1 2-64 15,0-1-32-15,-3-1 0 0,2 2-64 0,-1-2-16 0,-2 2 0 0,0 0 0 0,-1-1-144 16,2 2-128-16,-1-1 192 0,0 0-192 0,-1 1 0 0,1-2 0 0,1 1 0 0,0 0 0 15,0 1 0-15,-1 1 0 0,1 1 0 0,0 2 0 0,0 1 192 0,-1 2-64 0,1 4 0 16,-1 0-128-16,-1 3 240 0,-1 3-64 16,-1 3-16-16,-1-2 0 0,-1 5-160 0,-2-2 0 0,-2 2 0 0,-2 3 128 0,0-3-128 0,-2-2 0 0,1-1 0 0,0-3 0 0,-2-3 0 0,3-2 0 0,1-1 0 15,-1-1 0-15,-1-1 416 0,0 1 48 0,0 1 16 0,-1-2 0 0,1 3-192 16,-1-1-32-16,-3 2-16 0,4-1 0 16,3-2-112-16,-2 1-128 0,-1 5 176 0,-4 2-176 15,1 5 128-15,1-2-128 16,2-1 0-16,1-2 0 0,3 2 256 0,0-4-48 15,4-1-16-15,-1-2 0 0,2 0-64 16,-1-1-128-16,2-1 176 0,-1 0-176 0,-1 0 128 0,1-1-128 16,-1-1 0-16,0-2 0 0,2 0 128 0,-2 1-128 0,2-3 0 0,0 0 0 15,0-2 128-15,1-2-128 0,-2 2 0 0,2-2 0 0,1-2 208 0,-3 1-64 16,1 1-16-16,0-2 0 16,-1 2 0-1,0-3-128-15,1 1 192 0,-1 1-64 16,2 0-128-16,-1 0 0 0,-1 1 0 0,3 0 0 0,-1-2 0 0,0 2 0 15,1-3-128-15,-1 0 128 0,0 4-160 0,0-4 160 0,0 1-208 0,1-1 80 0,-1 0-64 0,2 0 0 0,0-2 0 0,1 0 0 16,1-1-16-16,1-1-16 0,1 0 0 16,1-3 0-1,3-1-640-15,0 1-128 0,1-4-32 0,2-2-19264 0</inkml:trace>
  <inkml:trace contextRef="#ctx0" brushRef="#br0" timeOffset="26564.31">16948 9262 6447 0,'1'-6'576'0,"-1"2"-576"0,0-2 0 0,-1 2 0 0,1 2-752 0,0-1-256 16,-1 2-48-16,0-4-16 0,-1 0 1760 0,0-4 336 0,-2 0 80 0,2-1 16 0,-3 1 224 0,1-1 64 0,2 4 0 0,-1 2 0 0,1-1-752 15,-1 4-144-15,1-1-16 0,-1 2-16 0,1 0 16 0,-3 2 0 0,1-1 0 0,-1 2 0 0,0 0 656 0,0 1 144 0,-1-1 32 0,-1-1 0 0,-1-1 560 0,2 2 112 0,0-1 32 0,-1-2 0 0,0 4-384 0,1-4-80 16,1 0-16-16,0 0 0 0,2 0-528 0,-1 0-128 0,1-2 0 0,1 0-16 0,1 2-80 0,-1-2-16 0,2-1 0 0,-1 2 0 16,1-1-208-16,-1 2-32 0,1-3-16 0,-1 3 0 0,-2 0-304 0,1 3-64 0,-2-1-16 0,0 2 0 0,1-2 32 0,-2 4 0 15,0-2 0-15,0 2 0 0,0-2 0 0,0 2 0 16,0 0 0-16,0 1 0 469,3-1-176-469,-1-3 0 0,1 6 0 15,-1-3 0-15,2-2 144 0,0-1-144 0,1 0 160 0,0 3-160 0,0 1 384 0,0-4-32 0,2 1 0 0,1 1 0 0,-1-1-208 0,1-1-144 0,0 1 192 16,1 1-192-16,0 1 192 0,-2 0-64 0,2 2 0 0,-2-2-128 0,0 3 0 0,0 1 0 0,1-1 0 0,-2 0 0 0,-1 1 208 0,2 0 96 0,1 0 16 15,-1 0 0-15,3 1-320 0,0-1 0 0,1 0 128 0,3-2-128 0,0 2 128 0,2 0-128 0,1-1 192 16,4 1-192-16,1 2 128 0,3 2-128 0,1 0 0 0,0-1 0 0,0 3 416 0,0-3-32 0,2 6 0 0,-2-3 0 16,0-1-384-16,0 1 0 0,-2 0 0 0,0 0 0 0,-2-1 0 0,-1 1 0 0,-2 0 144 0,-2-2-16 0,-1 4 144 0,-2 1 48 0,0-3 0 0,-2 2 0 0,2 1-320 0,-2 1 0 0,1-2 0 0,0 2 0 0,1 1 128 0,0-4-128 0,1 4 0 0,-1-2 0 0,4 1 0 0,2 0 0 0,3 3 0 0,2-1 0 0,3 1 160 15,1-4-160-15,1 0 128 0,-1-3-128 0,1 0 416 0,0 0 0 0,-2 0 0 0,0 3 0 0,0-1-272 0,-2 1-144 0,0 1 160 0,-2 1-160 0,-3 1 0 0,-1-2 128 0,-2 1-128 0,-2 1 0 0,0 0 0 0,-2 1 0 0,0-1 0 0,-1 0 0 0,2 0 0 0,0 1 0 0,0-5 0 16,3 2 0-16,1 1 0 0,2-1 0 0,3-2 0 0,0-2 0 0,0-1 144 0,1-1-16 0,1-1 0 0,0 0 0 0,-1-2 240 0,-2-1 32 0,1 0 16 0,-2-2 0 0,-2 2-416 0,-1-4 0 0,-2 1 0 0,-2 0 0 0,0-1 0 0,-3 0 0 0,1 1 0 0,-2-1 0 0,0-3-128 0,-2 4 128 0,0-5 0 0,-1 2 0 0,0 0 0 0,0-2 0 16,0 0 0-16,-2-2 0 0,2-2-256 0,-2-2 80 0,0 2 16 0,-1-7-15456 0,1-1-3104 0</inkml:trace>
  <inkml:trace contextRef="#ctx0" brushRef="#br0" timeOffset="42586.34">14709 11493 23039 0,'-4'0'2048'0,"2"0"-1648"0,0 0-400 0,2-3 0 16,0 3 992-16,0-2 112 0,-1 1 32 0,-3-2 0 0,1-1-1136 0,-1-2 0 0,0-2-160 0,1 0 0 16,0 2-160-16,2 0-16 0,0-3-16 0,1 3 0 0,-2 0 352 0,1 0 0 0,0 2 0 15,-2 0 0-15,1-2 672 0,-1 2 208 0,0-1 32 0,-2 2 16 0,0-1 672 16,-1-1 128-16,0 1 16 0,-2 1 16 0,1-4-592 15,-2 4-112-15,0-2-32 0,-1 0 0 0,2 2-704 0,-3 0-128 0,-2-2-48 0,-2 1 0 0,-1 1-144 0,-2 2 0 16,-1 1 0-16,-2 0 0 0,-2 0 0 0,-1 1 0 0,0 2 0 0,-1-1 0 0,0 2 0 0,2 2 0 0,0 0 0 0,4 1 0 0,-1-1 464 0,1 1 112 0,2 2 32 0,-2 1 0 0,2-2-256 0,-1 2-48 0,-1 0-16 0,-1 3 0 0,3-1-288 0,0-2 128 0,2 2-128 0,-1 1 0 0,2-1 0 0,0 2 0 0,5-1 0 0,-1 0 0 0,0 1 0 0,1-1 0 0,2 3 0 0,-1-4 0 0,2 4 176 0,0-3-176 0,0 3 160 0,1-4-160 0,1 4 0 0,0-2 0 0,3 1 0 0,1-3 0 0,1 0 304 16,1 2-48-16,1-4 0 0,1 0 0 0,2 1-96 0,0-1-32 0,3 0 0 0,0-2 0 0,-1-2-128 0,3 2 0 0,1 1 0 0,0-3 0 0,-1 0 128 0,1 0 0 0,2-1 0 0,0 0 0 0,1-1-128 0,-1-2 0 0,4 2 0 0,-1-4 128 0,2 0 0 0,-2 0 0 0,0-3 0 0,0 0 0 0,0 0 64 0,-1-1 16 0,0 1 0 0,-3-1 0 0,2 2-208 0,-3-5 0 15,2 4 0-15,-2-3 0 0,0 1 0 0,-1 0 0 16,-1-2 0-16,0 2 0 0,-2 2 0 0,1-3 0 16,1 2 0-16,-3-1 0 0,2 0 0 15,-3 3 0-15,-1-2 0 16,0 1 0-16,0 0 0 0,-3-4 0 15,2 4 0-15,-2-2 0 0,1-1 0 16,-1 2 0-16,2-5 0 0,-1 2 0 0,0 1 0 0,0-3 0 0,-2 2 0 0,1-3 0 16,0 1 0-16,-2-3 0 0,0 2 0 15,0 0 0-15,0 0 0 16,-2-1 0-16,2 1 0 0,-1-2 0 16,1 2 0-1,-2 0 192 1,1 1-16-16,-2-1-16 0,1 4-16 15,0-4 0-15,0 4 0 0,1-3 0 0,-1 2-16 16,1 1 0-16,1 0 0 0,0-4 0 0,0 3 0 0,0-2 0 16,0 2 0-16,0-1 0 0,0 0 0 0,0 0 0 15,1-1 0-15,1 3 0 16,0 1-128-16,-1 0 0 0,-1 4 0 16,2-2 0-16,-2 1 0 0,0 2 0 0,-2 0-160 0,2 0 160 15,-1 0 0-15,0 2 0 0,1-2 0 0,0 0 160 16,0 0-160-16,0 0 0 0,0 0 0 0,0 0 0 15,0 0 240-15,0 0 16 0,-1 19 0 0,2-13 0 16,0-2 0-16,0-1 0 0,1 6 0 0,0-2 0 16,1 2 0-16,0 0 0 0,2 1 0 0,0 2 0 15,1-2-256-15,1 2 0 16,0-2 0-16,0 0 0 16,1 2 0-16,2 1 0 0,0-3 0 0,-2 2 0 15,2 0 0-15,-1 1 0 0,2 0 0 0,-1 2 0 0,0 3 192 0,0 3 32 16,-2-2 16-16,0 2 0 0,-1 2-240 15,0-1 176-15,0 0-176 16,0-6 160-16,2 0 32 0,-1 3 0 0,2-1 0 0,-1 0 0 0,2-3 64 16,-1-3 32-16,1 0 0 0,0-2 0 0,0-2-288 0,0 0 0 0,-1-4 0 0,0 1 0 15,0-4 0-15,-1-1 0 0,-1-1 0 32,1-5 0-32,-3 0-1184 15,0-4-192-15</inkml:trace>
  <inkml:trace contextRef="#ctx0" brushRef="#br0" timeOffset="45690.35">18578 11032 35935 0,'4'-5'3200'0,"-1"1"-2560"0,1 3-512 0,0-1-128 15,-2 4-752-15,2-4-160 0,3 1-48 0,3-3 0 0,1-1 256 16,1 2 32-16,-5 3 16 0,-2 2 0 0,-3 4 1280 0,-2-1 256 0,0 4 48 0,-2 3 16 16,-1 1 240-16,0 3 48 0,-1 2 16 0,-1 1 0 0,1 3-288 0,1 2-64 15,-2 3-16-15,1-1 0 0,0 5-448 0,-1-2-96 0,3 5-16 0,-1-2 0 0,2 0-320 0,-1 0 144 16,0 5-144-16,1-1 0 0,0-1 304 0,-2 2-48 0,2 0-16 0,-1 1 0 16,1 1-64-16,-2-5-16 0,2 2 0 0,-2-2 0 0,0-2-16 0,-1-1 0 0,-1-5 0 0,0-2 0 0,-1 2 48 0,1-3 16 0,-1-2 0 0,0-2 0 0,-2 0 16 0,2-3 0 0,-1 0 0 0,-1-4 0 0,3 1 128 0,0-6 32 0,0 2 0 0,2-5 0 0,0-1 0 0,1 0 0 0,0-3 0 0,1-3 0 0,0 3 0 0,1-5 0 0,0-1 0 0,0-2 0 0,1-2-144 0,0-3-32 15,2-3 0-15,1-2 0 0,-1-5-208 0,1-1 0 0,2 0 128 0,-1-3-128 0,1 2 0 0,-1-1 0 0,0 4 0 16,0 0 0-16,0 0 0 0,-1-1 0 0,1 5 0 15,-2-2 0-15,2 1 0 0,0 3 0 16,2 0 0-16,-1 1 0 16,1 2 0-16,1 0 0 0,0 4 0 15,1-3 0-15,0 3 0 16,0 1 0-16,1-1 0 0,1 3-160 0,-1 0 160 16,0-1 0-16,0 4 0 0,-1 3-128 0,-2-2 128 15,-1 4 0-15,2-2 0 0,-2 4 0 0,-1 2 0 0,0 0-128 16,0 3 128-16,-1 1 0 0,-1 0 0 0,1 2-128 0,2 0 128 0,0-2 0 0,2 4 0 15,0-2 0-15,1-1 0 0,1 1-128 0,2-1 128 0,1-1 0 16,1-1 0-16,3 0 128 0,-4-3-128 0,2 2 0 16,1 0 0-1,-2 2-128-15,-2-2 128 16,-1 0 0-16,0 2 0 16,-1 0 0-16,-2-1 0 15,-1 1 0-15,-1 0 0 0,-1 1 0 0,0-1 0 16,-1-1 0-16,0 4 0 0,-2-6 0 0,0 4 0 15,1-1 0-15,-3-2 0 0,1 0 0 0,-1 1 0 16,0 1 0-16,0-4 160 0,0 2-160 0,0-2 0 16,1 0 0-1,-1 0 0-15,0-2 0 16,0 1 0-16,-1 1 0 0,1-2 0 0,-2-2 0 16,-2 2 0-16,0 0 0 15,-2 2 0-15,-3-3 0 0,0 2 0 0,-1 2 0 0,0-4 0 16,-3 1 0-16,0 2 0 0,-3-2 0 15,-3 2 0-15,1-1 0 16,0 0 0-16,1 0 0 0,-2-1 0 16,1-1 0-16,-1 2 0 0,1-4 0 0,1 2 0 0,-1-1 0 0,3 0 0 15,1-2 0-15,-1 0 0 0,1 0 0 0,3-2 0 0,-1 0 0 16,-1-1 0-16,2 0 0 0,-1-1 288 0,1-2-32 0,-1 0-16 0,1-1 0 16,0-1-240-16,0 0 0 0,1-1 0 0,-2 0 0 0,-1-1-416 0,1 0-80 0,0 1-16 0,-3 0 0 0,-1-1-384 15,-4-1-64-15,-1-1-32 0,0 4-20064 0</inkml:trace>
  <inkml:trace contextRef="#ctx0" brushRef="#br0" timeOffset="52804.27">13078 11121 5519 0,'2'-3'496'0,"-1"2"-496"0,1-2 0 16,-1 1 0-16,0 1 1440 0,2-2 192 0,0-1 32 0,4-2 16 0,2 0-1984 0,1-4-400 0,0 4-64 0,-2 0-32 0,-1 2 96 0,-1 2 32 0,-1-1 0 0,-2 2 0 0,-1 1 2192 0,1 1 432 0,-1-2 96 0,-1 2 0 0,1 2 1136 0,-2-3 208 0,0 0 64 0,1 0 0 0,-2 2-832 15,1-2-144-15,0 0-48 0,0 0 0 0,0 0-1648 0,0 0-336 0,0 0-64 0,0 0 0 0,0 0-384 16,0 0 0-16,0 0 0 0,0 0-192 0,-21 1 192 0,17-1 0 0,-1 0-144 0,-1 3 144 0,1-3 0 0,-1 2 0 0,-2 0 0 16,1 0 0-16,-1-2 528 0,0 2 32 0,-1 2 0 0,-1-3 0 0,0 4 16 0,-1-3 16 0,-1 3 0 15,-1-2 0-15,1 0-320 0,-2 0-64 0,3 4-16 0,0-4 0 0,-1 1-192 0,-1 1 0 0,1 1 0 0,0-1 0 0,-1 4 208 16,1-3-48-16,1 0-16 0,0 2 0 0,1 0 32 0,1-2 0 0,2 3 0 16,-1-1 0-16,2-2-176 0,1 0 160 0,1 3-160 0,1-5 160 0,0 5-160 0,2-3 0 0,0 0 0 0,1 2 0 15,-1 1 0-15,1-3 0 0,0 0 0 0,1 0 0 0,-1 0 0 16,0 0 0-16,1 1 0 0,2-4 0 0,-2 4 0 0,1-1 0 15,2 0 0-15,0-2 0 0,1-1 208 0,0 2 16 16,2-1 0-16,0 0 0 16,2-2-32-16,0-1-16 0,-1 2 0 15,1-1 0-15,0 2-176 0,2-1 128 0,0-2-128 0,3 1 128 0,-2 2-128 16,0 0 0-16,2 1 0 0,-2-2 0 16,1 1 0-16,-2 1 0 0,-1-1 144 0,-2 2-144 0,1 0 0 0,-2 1 0 0,1 2 0 0,-1 1-192 15,-1 0 192-15,1 0 0 0,0 1 0 0,-1 1 0 0,0-2 0 0,0-2 0 16,-1 3 0-16,2-1 0 0,-1 0 0 15,-1-2 0 1,1 0 0-16,0 2 0 16,2 1 0-16,0-1 0 15,1-1 0-15,0 1 0 0,-2-1 0 16,-1 1 0-16,0-1 0 0,-1-2 0 0,-1 3 0 0,-2-2 0 16,0 2 0-16,-2-1 0 15,-2 3 208-15,1-2-16 0,-1 0-16 0,-1 0 0 16,1 2 0-16,-2-3 0 0,2 1 0 0,-2 0 0 15,1-1-176-15,0 0 0 16,-1-1 0-16,0 1 0 16,2-1 0-16,-2 0 0 0,2-2 0 15,-3 2 0-15,1-3 0 0,-1 4 0 0,-1-3 0 16,0-2 0-16,-2 1 0 16,0 1 0-16,-1-1 0 0,0 0 0 0,-1 1 0 15,0-2 160-15,1 2-160 0,0-3 160 0,2 0-160 0,-2 1 0 0,1 0 0 16,-1 1 0-16,0-2 288 0,-1 3-32 0,1-2 0 15,2 2 0-15,-2-3-256 16,1 3 0 0,0-2 0-16,0 2 0 0,1-4 0 15,0 2 0-15,0-3 0 0,-1 2 0 0,1-1 0 16,-1-2 0-16,1 0 0 16,-3 0 0-16,0 0 0 0,0-2 0 0,0 2 0 0,-1-4 0 15,1 0 0-15,0-1 0 0,0 2 0 16,1-6 0-16,-1 3 160 0,0-2-32 15,1 2 0-15,2 0 0 0,-2 0-128 0,2 0-176 0,-1 2 48 0,1 0 0 0,1 4 128 0,-2-2 0 0,2 4 0 16,0-2 0-16,-2 2 0 0,2 0 0 0,0-1 0 0,0 1 0 0,-2 1-128 0,1-3 0 0,0 4 0 0,0-4 0 16,1 2-288-16,0-2-48 0,0 2-16 0,1-2 0 15,0 0-128-15,1 0-32 0,3-2 0 16,0 0-12096-16,2-1-2416 0</inkml:trace>
  <inkml:trace contextRef="#ctx0" brushRef="#br0" timeOffset="53581.91">13425 11557 5519 0,'-2'0'496'0,"1"0"-496"0,1 0 0 0,0 0 0 0,0 0-240 0,0-2-144 0,-2 2-16 0,2-2-16 15,-1 2 256-15,0-3 160 0,-2 0-192 0,3 3 192 0,0 0 0 0,0 0 0 0,0 0 0 0,0 0 144 0,0 0 2080 0,-19-10 400 0,17 10 96 0,1 0 16 0,1-2 1248 16,0 2 256-16,1 0 48 0,2-4 16 0,-1 4-1936 0,1-2-384 0,-1 0-64 0,2 1-32 0,0 0-1408 16,-2 1-288-16,2 1-48 0,-3-1-16 0,0 3-128 0,1-1 0 0,-2-2 0 0,1 4 0 0,-1-2 128 0,1 2 0 0,0 0 0 0,0 1 0 0,1-2 720 0,0 1 144 0,2-1 32 0,1 0 0 0,1 0-432 15,1-2-80-15,2 1 0 0,1-2-16 0,1 3-160 0,-1-3-16 0,4 0-16 0,-2-3 0 32,3 3-304-32,-3-2 0 0,1 1 128 0,-2 1-128 0,0-3 0 0,-3 1 0 0,0 2 0 15,-2-1 0-15,-1 1 0 0,0 0 0 0,-3 1 0 0,1 1 0 0,-2-2 0 0,-1 3 0 0,0-3 0 0,-1 0 0 0,0 0-256 0,-1 0-16 0,1 0 0 0,1 0-12480 0,0 0-2496 0</inkml:trace>
  <inkml:trace contextRef="#ctx0" brushRef="#br0" timeOffset="55828.04">17698 11139 16575 0,'-3'0'1472'0,"1"0"-1168"0,0 0-304 0,1 0 0 0,1 0 1728 0,0-2 272 16,-2 2 64-16,-1-3 16 0,1 2-1504 0,-1-3-320 0,1 2-48 0,-2-2-16 0,2-1-192 0,-2 1-128 0,-1 1 128 0,-1-2-208 0,0 1 208 0,-2 0 0 0,1 1 0 16,-3 0 0-16,1-1 720 0,-2 2 96 0,1-1 16 0,-2 2 0 0,-2 1 576 0,-1 0 112 15,2 0 16-15,-1 1 16 0,3 2-400 0,-1-1-96 0,-3 0-16 0,0 3 0 0,0-2-384 0,0 3-80 0,-1 1 0 0,1-1-16 16,1 0-240-16,-1 1-64 0,0 2 0 16,0-3 0-16,-2 4-256 0,1 0 160 0,-3-1-160 0,1-2 128 0,0 3 48 0,0-1 0 0,0 1 0 0,1-2 0 15,1 2-48-15,1-1 0 0,2-2 0 0,1 2 0 0,4-2 80 0,-1 2 16 0,4-2 0 0,3 2 0 0,0-3-32 0,2 0 0 0,4 1 0 0,1-1 0 0,1 0-192 0,3 0 0 0,1-2 128 16,1 2-128-16,0 0 0 0,1 0 0 0,2 1 0 0,-2-1 0 15,2 1 0-15,-2-1 0 0,1 3 0 16,-1-2 0-16,0 2 160 0,0 1-160 0,-1-4 160 16,0 4-160-16,0-1 176 15,1 1-176-15,2-1 192 16,-3 0-192-16,1 1 128 0,0 0-128 0,-3-1 0 0,1 0 0 16,3 4 160-16,-2-1-160 0,1 2 128 0,-1 1-128 15,2-2 192-15,-3 0-64 0,-3 0 0 0,0 2 0 0,0-1-128 0,-1 0 0 16,-1 5 0-16,-2-2-176 0,0 1 176 0,-1-2 0 0,1 2 0 0,-1 2 0 15,0-1 0-15,-1-1 0 16,0-2 0 0,-1 0 0-16,1 0 0 0,1-3 0 0,-1 3 0 15,-1-4 0-15,1 1 0 0,0-1 256 0,0 2-64 0,-1-2-16 0,0-2-176 0,0 0 0 0,-1 0 144 0,-1 1-144 0,-2-4 0 16,0 3 0-16,-2-1 0 0,-1-1 0 0,-1 2 0 16,-2-2 0-1,-1 0 0-15,-1 1 0 0,0 1 0 16,-2-3 0-16,-1 2 0 15,2 1 0-15,-1-4 144 16,2 0-144 0,-1 0 192-1,2-3-192-15,0 1 0 16,1-1 0 0,0-3 0-1,0 0-144-15,2 0 144 16,-2-2 0-16,0 1 0 15,-1-2 0 1,0 2 0-16,-2-4 0 0,1 4 0 16,-1-4 0-16,0 1 0 0,-1 2 0 15,-1-2 0-15,2 1 0 0,-1 2 0 0,1-1 0 0,0 0 0 16,0 0 0-16,2-2 0 0,-1 2 0 0,3-2 0 0,0-1-128 0,1 1-304 16,2 1-48-16,1-1-16 0,2-1 0 15,0 1-1168-15,2 1-224 0</inkml:trace>
  <inkml:trace contextRef="#ctx0" brushRef="#br0" timeOffset="56454.4">17699 11667 21183 0,'-3'4'1888'16,"0"-2"-1504"-16,0 2-384 0,1-4 0 0,0 0 3520 0,2 0 640 0,0 0 128 0,-1 0 32 0,0 0-2496 16,-2 0-496-16,2 0-112 0,1 0 0 0,1 0-960 0,1 0-256 0,0-2 0 0,2 0 0 0,1 2 0 0,1 0 0 0,1 0 0 15,3 0 0-15,3 0 128 0,2 0 0 0,2 2 0 0,1-2 0 0,3 2 176 0,0 0 16 16,3-2 16-16,-1 0 0 0,2 0-144 0,-3-2-48 0,-4 2 0 0,-1 0 0 0,0-4-144 0,-1 4 0 16,-1-2 0-16,-1-2 0 0,-3 2 0 0,-1 0 0 0,-3 0 0 0,-1-2-12784 0,-1-1-2576 0</inkml:trace>
  <inkml:trace contextRef="#ctx0" brushRef="#br0" timeOffset="62925.08">14853 10643 4607 0,'3'-3'400'0,"-1"0"-400"0,1 1 0 0,-2 2 0 0,0 0 0 0,-1 0-144 0,3-2 0 0,1 0 0 16,0-1 272-16,0 2 64 0,0-1 16 0,-2 2 0 0,0 0 1184 0,-1 2 224 0,-1-2 48 0,1 0 16 0,-1 0 144 0,1 1 32 0,1-1 0 0,0 0 0 0,2-1-752 0,1 1-144 15,0-2-16-15,1 0-16 0,0 0 32 0,0-2 0 0,2 2 0 0,-2-2 0 0,1 2 48 0,-1-1 16 0,-1 2 0 0,0 1 0 0,1-3-112 0,-1 3-16 0,0 0 0 0,-2 0 0 16,1 3-736-16,-2-3-160 0,-1 4 0 0,2-2 0 16,-2-1 176-16,0 4 80 0,0-4 0 0,2 2 16 15,-1-1 432-15,1 0 64 0,-1 0 32 0,2-2 0 16,0 0 16-16,-2-2 0 0,3 0 0 0,-1 0 0 0,0-1-304 15,-1 0-64-15,1-1-16 0,-2-2 0 16,1 1-272-16,-1 0-160 0,0-1 192 0,-1 0-192 16,0 1 128-16,-1-2-128 0,0 3 0 0,-1-3 0 15,1 1 272-15,-1 0 0 0,-2 1 0 16,1 0 0-16,-1 0-272 16,1 1 128-1,-2-2-128-15,0 0 0 0,1-1 192 16,-2 0-64-16,1-1 0 0,0-2-128 15,1 0 240-15,-1 1-64 16,1-3-16-16,0 0 0 0,-1 1-32 0,-1-2 0 0,1-3 0 0,-1 4 0 0,0-3 48 16,-2 1 0-16,0 2 0 0,-3-3 0 0,1 3-176 0,-1 1 0 0,1-2 0 0,0 3 128 0,-1 2-128 0,0-2-176 0,0 0 48 0,0-2 0 0,1 2 128 0,2 1 0 15,0-1 0-15,0 0 0 0,1 2 0 0,1 1 0 16,1 1 0-16,1-1 0 0,-1 1 0 16,0-1 0-16,2 1 0 0,-1-2 0 0,2 1 0 0,-1 0 0 15,0 1 0-15,1 0 0 16,-1-1 0-16,-1 1 0 15,2 2 0-15,-1 4 0 0,0 0 0 0,0 0 0 0,1 4 0 0,-3 2 0 16,1 1 0-16,1 2 0 0,-2 4 0 0,1-1 0 0,-1 5 0 0,1 1 0 16,1 2 0-16,2-2 0 0,0 1 0 15,2-2 0 1,2 0 0 0,1-3 0-1,1-2 0-15,0 1-128 16,2-3 128-16,-1-2-128 15,-1 0 128-15,2 0 0 0,-1 2 0 0,1-2 0 0,-1 0 0 16,1 2 0-16,-2 3 0 0,0-4 0 0,0 6 0 0,0-2 0 16,2 3 128-16,-2-3-128 0,-1 2 0 0,0-1 0 0,0 1 0 0,0-2-128 0,0 0 128 15,-2-1 0-15,2-3 128 16,0 2-128-16,0-3 0 16,1 1 0-16,0-5 0 15,2 2 0-15,-2-5 0 16,0 2 0-16,2-1 0 0,-3 2 0 0,0-4 0 0,-2 2 0 15,0-2 0-15,-1 1 0 0,-1 2 0 0,-1-1 0 0,0-2 0 0,0 2 0 0,-1 0 0 0,0-2 0 0,0 0 0 0,0-2 0 0,1 0 0 16,-2 2 0-16,2-2 0 0,0 2 0 0,0 0 272 0,0 0-16 0,0 0 0 0,0 0 0 0,0 0-64 0,0 0 0 0,0 0-16 0,11-16 0 0,-6 16-176 0,0-3 0 0,1 2 0 16,1 1 128-16,0-1-128 0,1 1 0 0,0 0 0 15,2 0 0-15,-3 1 0 0,2-1 0 0,1 0 0 16,1 0 0-16,0 0 272 0,0 0-16 0,-1-1-16 16,1-3 0-16,-1 3-32 15,0-4 0-15,1 1 0 16,0-2 0-16,2 2 32 0,-2-2 0 0,0-2 0 15,0 0 0-15,2 2-240 0,0-4 0 0,2 4 128 0,-1-3-128 16,0 2 0 0,3-2 0-16,-1 3 0 15,0 0 0-15,-3 0 0 0,2 2 0 16,-1 0 0-16,1 2 0 0,-3-1-128 0,-1 2-32 16,-1 2 0-16,-3-1 0 0,0 5-832 0,-4-1-160 0</inkml:trace>
  <inkml:trace contextRef="#ctx0" brushRef="#br0" timeOffset="64240.41">18140 10698 14735 0,'-4'2'1312'0,"0"1"-1056"0,1-2-256 0,1 1 0 0,0 1 320 0,0-3 16 16,-4 3 0-16,-3 4 0 0,-2-1-1264 0,0-2-256 0,2 2-48 0,3-4-16 15,5-2 992-15,1 0 256 0,3-2 0 0,4-2 0 0,1 2 2000 0,2-2 448 0,1-2 96 16,2-1 16-16,-2 4 80 0,-1-2 32 0,0 1 0 0,-2 0 0 0,0 2-624 16,-2-2-112-16,-2 0-16 0,-1 4-16 0,-2-1-1328 0,1 1-272 0,-4 1-48 0,0-1-16 0,0 2-240 0,-3 0 0 0,1-2 0 0,-1 0-160 0,1-2 160 0,2-1 0 0,1 2 0 0,1-5 0 0,0 0 432 0,0-3 64 15,2-2 16-15,0-1 0 0,2-1 0 0,1-3 0 16,1-2 0-16,0-5 0 0,2 5-160 15,-1-5-32-15,1-1 0 16,-1 0 0-16,-1-1-48 0,1 1-16 0,-3 4 0 0,1-1 0 16,-1 4-128-16,1 2-128 0,-1-4 192 0,-1 3-192 0,1 3 0 0,-1-2 0 15,0 2 0-15,0 3 0 0,1 1 0 16,-1-1 0 0,1 1 0-16,0-1 0 0,1 1 0 0,-2 2 0 0,1-3 0 15,0 4 0-15,-1 0 0 0,1-3 0 0,0 3 0 0,-2 0 0 16,2 2 0-16,-1 0 0 15,0-1 0-15,0 2 0 0,-2 3 256 16,0-4-64-16,0 4-16 0,1 0 0 0,-2 0-176 0,0 0 192 0,0 1-192 0,-3 2 192 16,2 0-192-16,-3 2 0 0,1 2 0 0,-2 2 0 15,-2 1 0-15,1 3 0 16,-2 3 0-16,-1 2 0 0,0 1 0 0,1 3 0 16,-1-2 0-16,-1 2 0 15,0-1 0-15,2-1 0 16,-1-1 0-16,1-1 0 0,1-1 0 0,0 2 0 15,-1-3 0-15,2 0 0 0,0 3 0 0,0-1 0 16,-1 1 0-16,0-1 0 0,1 2 0 0,0-1 0 16,-1 0 0-16,0 2 0 0,1-1 0 0,0-1 0 15,0 1 0-15,-1-2 0 16,4-3 0-16,-1-1 0 16,0-2 0-16,-1-2 0 15,2 2 0-15,-1-4 0 0,0 0 0 0,2-2 0 16,-1-3 0-16,2 1 0 0,1-4 0 0,0 2 0 15,1-2 0-15,2-2 0 0,0-2 0 0,2 1 0 0,0 0 0 16,1-3 0-16,2-1 0 0,-1-1 0 0,1 4 0 0,-2-2 0 16,0 2 0-16,-1-1 0 0,-1 4 144 0,-2-2-144 15,1 2 160-15,-2 1-160 0,-1 1 256 0,0 2-32 0,-1-2-16 16,-1 4 0-16,1-1-208 0,-1 2 0 16,2-6 0-16,0 0 0 0,0 0 0 0,-11 16 0 0,8-12 0 15,-1 1 0-15,2-4 0 0,-1 1 0 0,1-2 0 16,1 3 0-16,0-3 0 0,1 0 0 0,-2-3 0 0,2 3 0 0,0-3 0 15,-1 0 0-15,0 0 128 16,-2 0-128-16,1-1 224 0,-2 1 0 0,-1 0 0 0,-2-1 0 0,-1 2-96 16,-2 0-128-16,1 0 176 15,-3 2-176-15,1-2 240 0,-1-1-64 0,0 2-16 16,-3 1 0-16,-1-2 80 0,-2 2 16 16,0-3 0-16,-1 2 0 0,-1 1-256 0,-2-3 0 0,0 3 0 0,0 0 0 0,-2 3 0 15,0-3 0-15,0 4-192 0,1-2 192 0,-1 4-128 0,3-2 128 0,1 2 0 0,2 0 0 16,-2-2-256-1,3-1 64-15,2 0 16 0,-1-3-14032 16,1-2-2816-16</inkml:trace>
  <inkml:trace contextRef="#ctx0" brushRef="#br0" timeOffset="70469.52">13031 12660 29487 0,'-1'3'2624'0,"-2"-3"-2112"0,2 0-512 0,1 0 0 0,0 0 1664 0,0 0 240 0,0 0 32 0,-1 0 16 0,-1 0-1376 15,1 0-256-15,-1 0-64 0,2 0-16 0,0 0-240 0,0 0-240 0,-19 11 48 0,12-6 16 0,-3 1 32 16,-1 4 0-16,-2-2 0 0,0 4 0 0,-1-1 144 0,-2 0 0 0,1 0 0 0,-1 3 0 0,-2 0 576 0,-1 4 64 0,0-4 0 0,0 5 0 0,-1-3-48 0,-1 3 0 0,0 0 0 15,-1 0 0-15,-1 1-352 16,-4 1-80-16,0 1-16 0,-4-3 0 0,-4 3-144 0,-3 0 160 0,-4 0-160 0,-4 1 160 0,-2-1-32 0,-5 3-128 0,-5 1 192 0,1-2-64 0,0 2-128 0,1-1 160 0,4 1-160 0,-1-1 160 16,1-2 192-16,0 1 32 0,2-2 16 0,3 0 0 15,2-2-144 1,1 2-48 0,-1 3 0-16,1-3 0 15,2 3-208-15,0-3 128 16,2 1-128-16,0-4 0 0,2 4 0 0,-2-1 0 15,1 0 0-15,-1 0 0 0,2-1 0 0,1 2 0 0,0-5 0 0,1 4 0 16,3-3 0-16,0 1 0 0,3-5 0 0,0-2 0 0,3 0 0 0,3-1 0 0,4-6 144 0,2 0-144 0,2-2 256 0,3-1-16 16,2 0-16-16,3-3 0 0,0 1-224 0,1-2 0 0,1 1 0 0,1 0 0 15,2 0 0-15,1 0 0 0,-1 0 0 0,2 0 0 16,1 0 0-16,0 0 0 0,0 0 0 0,1 0 0 16,0 1-384-16,2 2 48 0,-1-1 0 0,1 0 0 0,-1 0 64 15,2 2 16-15,0-2 0 0,-1 2 0 16,4 0-416-16,-1-2-80 0,2 1-16 15,1-2 0-15</inkml:trace>
  <inkml:trace contextRef="#ctx0" brushRef="#br0" timeOffset="71340.52">10848 13830 9215 0,'0'0'816'0,"-1"0"-656"0,1 0-160 0,0-3 0 0,0 3 320 0,-1-1 48 0,1 1 0 0,-1-2 0 0,-1-1-2176 0,1 2-432 0,0-3-96 0,-2-1-16 0,2 2 2352 0,0 0 400 0,0-1 112 0,-2 2 32 0,2 1 2816 0,0-3 560 0,-1 3 112 16,1 0 32-16,1 1-592 0,0 0-112 0,0 0-32 0,0 0 0 0,0-3-1008 0,3 2-208 0,0-2-32 0,1-3-16 0,0 0-960 0,1-1-192 0,0 0-32 0,0-1-16 0,1-2-336 0,0-2-64 15,3-5-16-15,2-1 0 0,0-2-144 0,0-2-48 110,1 1 0-110,1-5 0 0,0 1-256 0,2-3 0 0,-1-3 0 0,2 2 0 0,-1 3 0 15,0 2 0-15,-3 4 0 0,-2 4 0 0,-1 3 0 0,-3 7 0 0,-3 3 0 0,-1 3 0 0,-2 1 0 0,-3 4 0 0,1 1 0 0,-3 0 0 0,-1 4 0 0,-2 0 0 0,0 2 0 16,-2 4 0-16,1-2 0 0,0 1 0 0,2-3 0 0,-1 4 0 0,0 3 160 0,2-3-32 0,1 0 0 0,0 0 0 16,1 2-128-16,0 1 0 0,2 1 0 0,-2 1 0 0,0 1 0 0,1 0 0 0,-2 2 0 0,-1 1 0 0,-2-1 0 0,0 2-176 0,-2 0 48 0,-3 1 0 15,2-2 128-15,-2-1 0 0,-2 3 0 0,-1 1 0 0,1-2 0 0,0-1 0 0,0-1 0 0,1-2 0 0,2-4 384 0,2-2 96 0,3-3 32 16,2-5 0-16,2-1 0 0,3-4 0 0,3 0 0 0,2-3 0 0,1 0-224 0,4-3-32 15,3 0-16-15,2-2 0 0,4 0-240 16,1-1 0-16,1-1 0 0,0 1 0 0,-3 1 0 0,2 0 0 0,-3 0 0 16,2 2 0-16,1-1-208 0,-2 1-144 0,1 1-32 0,-2 1 0 31,0 2-640-31,-1 1-128 16,2 1-16-16,-1 1-18512 0</inkml:trace>
  <inkml:trace contextRef="#ctx0" brushRef="#br0" timeOffset="72920.97">13042 12737 26719 0,'-3'2'2368'0,"1"-2"-1888"0,1 0-480 0,-1 0 0 0,2 0 1728 0,-1 0 256 16,-1 3 64-16,-1-3 0 0,0 1-1024 0,0 1-192 0,2-2-32 0,2 3-16 0,2-3-256 0,-1 0-48 0,3 1-16 0,0 2 0 0,1-3-48 0,-1 2-16 0,1-1 0 0,0 2 0 0,1-2-96 0,-2 4-32 0,-2-4 0 0,2 4 0 0,-1-1-48 0,-2 2-16 0,2-2 0 0,-1 2 0 0,0-2 112 0,0 1 32 0,-1 1 0 0,1 0 0 0,-1 1 48 0,1 2 16 0,-1-3 0 0,2 4 0 15,1 0-96-15,0 0-32 0,3 2 0 0,1 1 0 0,1 0-160 16,4 2-128-16,2 1 144 0,3-1-144 0,2 2 192 16,3-1-64-16,2 2-128 0,5 1 192 0,3 4-16 15,1 1-16-15,-3-1 0 0,-2-1 0 16,-2 0 0-16,0 3 0 0,-2 3 0 0,-2 1 0 0,-2 1-160 16,0 3 0-16,-4 2 0 0,1 0 0 15,-3 6 0-15,1 1 0 0,-1 2 0 0,1-2 0 0,1-3 0 0,1-3 0 16,5 1 0-16,2-2 0 0,4-6 0 0,1-1 256 0,2-6 0 0,0 0-16 0,3-3 160 0,0-3 48 15,-4 0 0-15,0 2 0 0,-2-2-448 0,-2 1 128 0,-5-4-128 0,-4 0 0 0,0 1 0 16,-2 2 0-16,1 1 0 16,-3 1 0-16,-2-2 256 15,-1 3-16-15,0 0-16 16,-3 2 0-16,1-1-224 0,-1 3 176 0,-2-5-176 16,1 1 160-16,-1-3-160 0,-1 0 0 0,2-4 0 15,-1 1 0-15,2-4 176 0,1-1 0 0,1 0 0 16,0-1 0-16,0-4 16 0,0 0 16 0,1 1 0 15,-1-2 0-15,-1-1-208 0,-1 1 0 0,1-1 0 0,-1 1 0 0,0-2 0 16,-2 0 0-16,-2 0 0 0,0 0 0 0,-1 0 0 16,-1 0 0-16,0 0 0 0,-2 0 0 15,-1 1 0-15,1 2 0 0,-1-3 0 0,0 0 0 0,0 0 0 16,0 0 0-16,0 0 0 0,0-3 0 0,0 2 0 0,0-4 0 16,0 5 0-16,0 0 0 0,0 0 0 0,-1-23 0 15,0 17 0-15,0-4 0 0,-1 1 0 0,1-1 0 0,0-2 128 16,0-2-128-16,-1 2 0 0,1-1 0 0,0 1 0 0,0 0 0 15,-1-2 288-15,0-1-32 0,-2-1-16 16,2-2 0 0,-1-1-112-16,1 2 0 0,-1-4-128 15,1 1 192-15,1 4-192 16,-2-1 0-16,2-1 0 16,0 0 0-16,1 2 0 0,0 6 0 0,0-1 0 0,0 1 0 15,2-3 0-15,1 3 0 0,-1-2-128 16,1 5 128-16,-1 1 0 0,1-1-160 0,-1 4 160 15,-1 0-128-15,1 6-96 0,-1-3-16 16,-1 5 0-16,0 3 0 0,0-2 48 0,-1 4 16 0,-1 3 0 16,1 0 0-16,0 5 176 15,-2-2-160-15,2 0 160 0,-1 0-160 0,-1-1 160 0,2-2-208 16,-2 0 80-16,1 0 128 0,-2 5 0 0,1-2 0 0,-2 1 0 16,0 0 0-16,0 1-128 0,-1-1 128 15,1-1 0 1,-2 0 0-16,1-2 0 0,0 0 0 0,1 0 0 15,0 2 0-15,0 1 0 0,0 0 0 0,3-1 0 0,-2-3 0 0,3 2 0 0,-2-1 0 16,2-2 0-16,0 0 0 0,0-2 0 0,-1-1 0 0,1-3 0 16,0 0 0-16,1-2 0 0,0 0 0 0,0-2 0 15,0 1 0-15,0-2 0 0,0 1 160 0,0-2-32 0,0 2-128 0,0-1 0 0,1 0 0 0,-1-1 0 16,0 0 0-16,0 0 128 0,1-1-128 0,-1 1 0 0,2-1 0 0,-2 1 0 0,0-2 0 0,0 2 0 0,0 2 0 0,0-2 128 0,0 0 64 0,0 0 0 16,0 0 16-16,0 0-80 0,-5 21 0 0,2-15-128 0,0 1 192 0,0 2-192 0,-2-3 0 15,-1 4 128-15,0-4-128 0,1 0 0 16,-1 1 0-1,-2 0 0-15,0 2 0 0,-1-3 0 0,-1 2 0 0,-1 2 0 16,1-4 0-16,0 1 0 0,-1-1 0 16,0-1 0-16,0 0 0 15,0-5-256-15,-2 0 16 16,0-3 0-16,0-4 0 0,1-2-976 16,-4-6-208-16</inkml:trace>
  <inkml:trace contextRef="#ctx0" brushRef="#br0" timeOffset="77448.2">10697 14817 39615 0,'-3'2'3520'0,"0"-4"-2816"0,2 0-560 0,2 0-144 0,-1 0 448 0,0-2 64 16,0 0 16-16,0-6 0 0,0-5-976 0,0-1-208 0,0 0-48 0,0 0 0 0,-1 4-1568 0,-1-1-320 0,-2 4-64 0,0 2-16 15,-1 1 2384-15,-1 2 480 0,0 2 80 0,0 0 32 0,-2 0 704 16,1 2 144-16,1-2 16 0,-3 2 16 0,2-3-352 0,-2 2-80 0,1 1-16 0,2-4 0 0,-1 2-240 0,2 2-48 0,1-3-16 16,0 6 0-16,1-3-176 0,-2 2-48 0,1 2 0 0,-1 2 0 0,0 2-208 0,-2 0 0 15,1 2 0-15,-4 3 0 0,0-1 208 0,-1 0 0 0,1-1 0 0,-1 2 0 0,0-2 112 16,-2 3 32-16,1-2 0 0,-1-2 0 0,1 2-32 0,0 1-16 0,-2-1 0 0,2-2 0 0,-1 2-304 0,0 1 0 16,-1-2 0-16,-1 1 0 0,3 3 0 0,0-3 0 0,-1 1 0 0,0 0 0 0,-2 6 0 0,1-3 0 0,1 2 0 0,-1 2-144 0,2 2 272 0,-1 3 64 0,0 0 16 0,0 1 0 0,1-1 176 15,-2 3 48-15,1 0 0 0,-1 1 0 0,2-1-176 0,1-2-16 0,2-3-16 0,2-2 0 0,2-2-224 0,2 0 128 0,1-2-128 0,2 1 0 0,0 1 128 16,1-3-128-16,0 3 0 0,0-3 144 0,1-1-144 15,0 1 0-15,1 0 0 0,-1 0 0 16,2 0 0-16,-1-1 0 0,2 1 0 0,-1-4 0 0,1 1 0 16,1-2 0-16,0 1 0 0,2 1 0 0,0-1 0 15,2-3 0-15,2 4 0 0,0-4 0 0,1-2 0 0,2 2 0 0,1 1 0 16,2-1 0-16,-1 1 0 0,0-3 0 0,-1 2 0 0,2-3 0 0,-2 1 0 16,0 2 0-16,-3-3 0 15,2-2 0-15,-1 2 256 0,-2-4 128 16,1 5 32-16,-1-4 0 0,-2 0-160 15,1-2-16-15,-1 1-16 0,0-2 0 16,0 0 128-16,1-3 32 0,1 0 0 0,1 0 0 0,-1-4-160 16,0 1-32-16,1-2 0 0,-1 0 0 0,0-1-192 0,-2 0 0 0,0-1 128 0,0-1-128 0,0 1 0 0,-1 0 0 0,-1 0 0 15,-2 0 0-15,1 4 0 0,-1-3 0 0,1 2 0 16,1-2 0-16,-1 0 0 16,0 2 0-16,1-3 0 0,1-2 0 15,-1 2 0-15,2-3 0 16,2 1 0-16,0-3 0 15,0 3 0-15,-1-2 144 16,0 2-144-16,0-2 128 0,0 2-128 0,1 2 0 16,-1-2 0-16,-1 2 0 0,-2 1 0 15,0-1 0-15,-2 2 0 0,-2 0 0 0,-1 2 0 0,0-3 0 16,-1 3 0 0,-2 0 0-16,0 2 128 15,0-4 0-15,-1 0 0 0,0 0 0 16,0 0-128-16,-1-3 0 0,1 1 0 0,1 0 0 0,0 2 0 0,0 0 0 0,0-1 0 0,1 2 0 0,1 1 0 15,-1 2 0-15,1-1 0 0,0 2 0 0,-1 0 0 0,-1 2 0 0,1-2 0 0,-1 3 0 0,0 0 0 16,-1 0-176-16,-2 0 48 0,1 0 0 16,-2 3 128-16,-2-2 0 0,0 4 0 15,-2-1 0-15,1-2 0 0,-2 2-128 0,2 0 128 0,-2-2-128 0,2 2 128 16,1-2 0-16,-1-2 0 0,1 1 0 0,0 2 0 16,0-1 0-16,0-2 0 0,1 0 128 15,-1 2-128-15,-1 0 0 0,0 4 0 16,-1-2 0-16,2-1 0 0,-2 3 0 15,-1 0 0-15,-1-2 0 0,0 3 0 0,-1-1 0 16,1-1 0-16,2 1 0 0,1-1 128 0,0 0-128 0,2-1 160 0,0-2-160 0,0 2 0 0,3-1 0 0,-2-2 0 16,0 1 0-16,2 1 0 0,-1-3-128 0,2 0 128 0,-1 0 0 0,-1 0 0 0,1 0 0 0,-1 0 0 0,1 0 0 0,-1 1 0 0,-1-1 0 0,2 2 0 15,-2-2 0-15,1-2 0 0,0 2 0 16,1-1 0-16,-1 1 0 16,2-3-576-16,-2-3-16 0,2 0 0 15,1-1-21296-15</inkml:trace>
  <inkml:trace contextRef="#ctx0" brushRef="#br0" timeOffset="79083.28">8132 15081 14735 0,'5'-10'1312'0,"-1"4"-1056"0,0 0-256 0,-3 4 0 0,2-1 752 0,-1-2 80 15,5-3 32-15,1-5 0 0,3-3 480 0,0-2 80 0,-1 4 32 0,-3 2 0 16,-1 3 848-16,-4 5 160 0,1 1 32 0,-2 0 16 0,-1 3-496 0,0 0-96 15,-1 0-32-15,-1 0 0 0,2 0-1056 0,-1 0-192 0,-1 3-64 0,-1-3 0 0,0 3-416 16,-2-3-160-16,0 4 0 0,-2-2 144 0,1 2-144 0,-1-1 0 0,-2 0 0 0,1 3 128 0,-4-3-128 0,1 1-144 0,0 2 144 16,0-2-208-16,0 1 208 0,-1 2 0 0,-2-1 0 0,2 0 0 0,-1 0 192 0,1 2-32 0,-2-2 0 0,2 3 0 0,1-3-32 0,-2 1 0 0,1 2 0 0,1 0 0 0,1 1-128 15,3-1 0-15,0 0 0 0,2 1 0 0,3-3 0 0,-1 2 0 0,2 1 0 0,1 0 0 0,0 1 0 0,0 0 0 0,0 0 0 0,1 0 0 0,2 0 0 0,-1-1 0 16,2-3 0-16,1 2 0 0,2-2 0 0,3-1 192 0,2 0-192 0,1-5 192 0,1 2 96 0,1-1 32 0,-1-4 0 0,0 2 0 0,0-3-192 0,-2 2-128 16,0-1 144-16,1 0-144 0,-2 2 0 0,0 0 0 0,0 0 0 0,0 2 0 15,-1 0 0-15,0 2 0 0,0 2 0 0,0 0 0 16,-2 3 0-16,0-2 0 15,-1 3 0-15,-1 1 0 0,1 3 0 0,-2 1 0 0,0-2 0 16,-2 0 0-16,1 3 0 16,1-4 0-16,-1 2 0 0,-1 0 0 0,1-1 0 0,0-1 0 15,-1 2 0 1,0-2 0-16,-2 1 128 0,0-1-128 0,-1-2 0 0,-2 0 0 0,1 0 0 0,-3-2 0 16,-1 2 0-16,0-1 0 15,-1 1 144-15,-2-4-144 0,0 4 128 0,-2 0-128 16,0 2 288-16,-1 0-32 0,0 1 0 0,-2-1 0 0,2 2-128 0,0-4-128 0,0 1 192 0,0 0-192 15,0 0 240-15,-3 0-64 0,2 0-16 0,-3 2 0 16,0-3-160-16,-1-3 0 0,-1 2 0 0,-2-3 0 16,2 0 0-16,-2-5 0 0,0 2 0 0,-1-1 0 15,1-4-144 1,1 2 144-16,2-4-192 0,1-1 192 16,1 0-624-1,3 0-16-15,0-2 0 0,3 1-12480 16,2-3-2496-16</inkml:trace>
  <inkml:trace contextRef="#ctx0" brushRef="#br0" timeOffset="79778.27">8449 15369 27647 0,'-5'3'2448'0,"0"-2"-1952"0,2 2-496 0,0-3 0 0,2 0 1728 15,0 0 240-15,1 0 48 0,-3 0 16 0,2 2-2272 0,-1-2-448 0,0 0-80 0,2-2-32 0,2 2 464 0,0 0 80 0,2 0 32 16,-2 0 0-16,3 2 1344 0,-5-2 272 0,0 0 48 0,20 6 16 0,-9-4-288 0,-1 1-48 0,0 2-16 0,2-1 0 0,-1 2-368 0,2-3-80 16,0 3-16-16,1-5 0 0,1 3 112 0,1-3 16 0,0-2 0 0,0-1 0 15,0-1-416-15,1-3-80 0,2-3-16 0,-2 0 0 0,-2 2-400 0,-1-2-96 0,-1 2-16 0,0-2 0 0,-3 2-192 0,-2 1-64 16,0 3 0-16,-3-3 0 0,-2 5-304 0,1-2-64 15,-1 1-16-15,-1 0-11520 0,2 0-2304 0</inkml:trace>
  <inkml:trace contextRef="#ctx0" brushRef="#br0" timeOffset="81259.35">9437 15180 35007 0,'2'-1'3120'0,"0"-1"-2496"0,-1-1-496 0,1 2-128 0,-1-2 352 16,0 0 48-16,1-1 16 0,3-5 0 0,2-1-976 0,-1 1-192 0,-1-4-32 0,-3 1-16 0,-1 2 464 0,-1 1 80 0,-1-1 32 0,-2 4 0 0,-2-2 640 16,0 1 128-16,-2 1 32 0,0 1 0 0,2-1-32 0,-4 1 0 0,1 1 0 0,-2 4 0 0,0-2 160 0,0 1 48 15,0 4 0-15,2 0 0 0,-1 1-400 0,-1-1-80 0,1 3-16 0,-2 1 0 0,1 1-80 16,-2-2-32-16,1 4 0 0,-2-2 0 0,-1 3-144 0,-2-1 0 31,1 3 0-31,0 2 128 0,2 1-128 0,0 7 0 0,3-4 0 16,-1 6 0-16,2 2 160 0,1-1 0 0,-1 0 0 0,1-1 0 0,1 0 32 0,0 1 16 0,2-2 0 0,1-1 0 0,3 0-208 0,0-2 176 15,2-2-176-15,-1-3 160 0,2-3-160 0,-1 0 0 0,2-1 0 0,1-3 0 0,1-3 0 0,-2-2 192 16,2-2 0-16,1-2 0 0,2 0-48 0,-1-2 0 0,2-4 0 0,0-3 0 0,-1 1-144 16,2-4 192-16,0 0-192 0,1-2 192 0,0-1-64 0,0-1-128 15,1 0 192-15,-1-2-64 16,0-1 0-16,1 0-128 0,-2 3 192 16,-1 3-64-16,1-6-128 0,-1 3 192 0,0-2-192 15,1-1 192-15,-1 2-192 0,-3 2 0 0,1-1 0 16,-2 1 128-16,-1 4-128 0,-2-2 0 0,0 1 0 0,-1 2 0 15,-1 2 0-15,-1-2 0 0,-1 1 0 0,0 3 0 16,-1 0 0-16,2-1 192 0,-1 3-192 0,1-1 192 0,-1 1-16 16,2 0 0-16,2 2 0 15,-2-1 0-15,1 2-16 0,0 1 0 0,0 0 0 0,0 0 0 0,2 4-160 0,-1-2 0 16,1-1 0-16,-1 4 0 0,1 2 0 0,-1-1 0 0,1 4 0 0,-2 0 0 16,1-1 0-16,1 4 0 0,-1-1 0 0,2 2 0 15,0 4 160-15,1-2 96 0,-1 3 32 0,-1-1 0 16,1-1 176-16,1 1 48 0,0 2 0 0,0-2 0 15,0-5-208 1,0 5-48 0,1 2 0-16,1 0 0 15,1 3-256-15,-1 0 0 0,-1-1 0 0,0 0 0 16,1-2 0-16,-4 1 0 0,1-1 0 0,-1 0-144 16,-2 1 144-16,0-3 0 15,0 2 0-15,0-4 0 0,2 3 0 0,-2-6-128 16,2 2 128-16,-2-3 0 0,0 1-512 15,0-3-32-15,-1-3 0 0,0-2 0 16,0-1-304-16,0-4-64 0,0 0-16 0,-1-3 0 0,0-1-160 0,0-2-16 0,-1-1-16 0,0-2-17728 16</inkml:trace>
  <inkml:trace contextRef="#ctx0" brushRef="#br0" timeOffset="81813.17">9697 15331 23039 0,'1'0'2048'0,"-1"0"-1648"0,0 0-400 16,-1 0 0-16,1 0 1664 0,0 0 256 0,-1-2 64 0,-2 0 0 0,0 0-2816 0,-2-2-544 0,0-2-112 0,-3 1-32 0,1 0 624 0,-1 0 112 0,2 2 16 0,3-1 16 0,1 1 1648 0,2 1 320 0,3 1 64 0,-1-2 0 0,3 3 896 0,0-2 160 0,3 2 32 0,-1 0 16 16,0 0-640-16,2 0-128 0,0 2-16 0,-1 1-16 0,2 0-736 0,-1 0-144 15,1 1-16-15,-2-1-16 0,1 2 160 0,0-1 16 0,1 2 16 0,-2-5 0 0,2 2-480 0,0-1-112 0,1-2-16 16,-2 0 0-16,0-2-400 0,-3-1-96 0,0 0-16 0,-1-4-20544 0</inkml:trace>
  <inkml:trace contextRef="#ctx0" brushRef="#br0" timeOffset="89533.14">14496 15037 5519 0,'0'-11'496'0,"0"3"-496"0,1 2 0 0,-1 2 0 0,2-1 384 0,-2-1-32 16,1-4 0-16,3-9 0 0,0-6-928 0,3-1-176 0,0 1-32 0,3 3-16 0,1 2 560 0,-1 8 240 0,0-1-192 0,-1 7 192 0,0 2 1760 0,-2 0 480 0,-1 2 80 15,-1 0 32-15,0 2 912 0,0 0 192 0,0 0 48 0,2-3 0 0,-1 2-1552 0,2-1-304 0,0 0-64 0,1 0-16 0,-2-2 144 0,2 2 16 0,-2 2 16 16,2 0 0-16,0 0-512 0,-1-3-96 0,2 6-32 0,-1-3 0 0,0 0-544 0,-1 2-112 0,0 2-32 0,-1-2 0 0,-2 3-80 0,0 2-16 0,1 1 0 0,-1 5 0 0,0-1-320 16,0 4 144-16,0 3-144 0,0-2 0 0,-1 0 304 0,1 3-48 0,2 8-16 0,-1 5 0 0,2 4 64 0,-1 1 16 0,-1 0 0 0,0 1 0 0,1 0-144 0,-1 0-32 0,-1-5 0 15,0-4 0-15,1-3 112 0,-1-3 32 0,0-1 0 0,-2-1 0 0,2-4-288 0,-2 3 0 0,-1-2 0 0,-1 2 0 0,-1-3 0 0,-1-1 0 0,0 3 0 0,-1-5 0 0,-1 1 128 0,-1 0-128 0,2-3 192 0,-2 2-192 0,-1-2 240 0,2 0-64 16,-2 0-16-16,2-3 0 0,1-4-160 0,2-3 0 0,0 0 0 0,0-6 0 0,1 2 144 0,1-5-144 0,1-3 160 0,-1-1-160 0,2-3 288 0,-2-6-32 0,2 3-16 0,-1-2 0 0,0-5-240 16,0-1 128-16,-1-1-128 0,1 1 0 15,-2-3 0-15,0 1 0 0,0 2 0 0,2 0 0 0,-1 1 0 16,2 3 0-16,1 0 0 15,0 1 0 1,2 5 0 0,1 0 0-16,2 2 0 15,1-1 0-15,1 1 0 0,2 0 0 0,2 0 0 16,0 1 0-16,4 1 0 0,-3 1 0 16,0 2 0-16,0-1 0 0,-1 3 0 0,-4 0 0 15,0 4 0-15,1 1 0 0,-2 1 0 0,-1 2 0 16,-2 2 0-16,1 2 0 0,0 3-144 15,-2 2 144-15,1 0 0 0,-1 4-144 16,-1 0 144-16,0 0 0 0,-1 3 0 16,0 0 0-16,-1-2 0 15,1 1 0-15,0 1 0 0,1-3 0 0,0 0 0 16,2 3 0-16,1-3 0 0,1 0 0 0,0 0 0 16,1 1 0-16,1-1 0 0,-1 0 0 0,-3-2 0 0,0 1 0 15,-2 1 160-15,-2-3-160 0,-2 2 0 16,-2-1 0-1,-1 1 0-15,-3 1 0 0,-1-1 0 16,-3 1 0-16,-1-4 0 0,-1-1 0 0,0 0 0 0,-2-3 0 16,1 0 0-16,-2-1 0 0,1-4 0 15,-1 4 0-15,0-5 0 0,-2 4 0 0,-1-2 0 0,-1-3 0 0,-1 2 0 0,-1-3 0 16,0 0 0-16,-1 0 0 0,0-4 0 0,1 0 0 16,-1-1 0-16,0 2 0 0,0-1 0 0,1-2 0 0,0 3 0 0,2-1 128 0,-2 1-128 0,2 0 0 0,-1 0 0 15,2 0 0-15,0 1 0 0,2 0 0 16,-1 2 0-16,1 0 0 15,2 0 0-15,-1 0 0 0,2 2-192 0,1 0 192 0,2-2-192 16,-1-2 192-16,3 0-1008 0,0-3-80 16,2 2-32-16,1-5-19392 15</inkml:trace>
  <inkml:trace contextRef="#ctx0" brushRef="#br0" timeOffset="90768.45">13105 15177 27647 0,'1'-4'2448'0,"0"1"-1952"0,1 0-496 0,-1 3 0 16,0-3 1504-16,0 2 208 0,3-5 32 0,1 0 16 0,4-7-1760 0,-1 1-288 0,1 2-96 16,-3-2 0-16,0 3-448 0,-3 3-64 0,-2 1-32 0,-1 2 0 0,-1 1 704 0,-2 1 224 15,-2 2 0-15,-1 1-160 0,0 1 352 0,-3 1 80 0,1-1 16 0,-3 3 0 0,-2 1 544 0,0-1 96 0,-2 0 32 16,0 0 0-16,0 0 96 0,0-2 32 0,-1 2 0 0,1-5 0 0,2 4-448 0,-1-3-96 0,2 0-16 47,-1 1 0-47,2 0-272 0,-1 1-48 0,-2 1-16 0,1 0 0 15,-2 1-48-15,-1 3-16 0,0-3 0 0,-2 4 0 0,1 0-128 0,0 1 0 0,3 0 0 0,2 0 0 0,2-3 0 0,3 0 0 0,3-2 0 0,1 1 0 0,3-4 160 0,3 1 0 0,1 0 0 0,1-2 0 0,2 1-160 0,2-3 0 0,2 0 144 0,0 0-144 0,1 0 0 16,2 0 0-16,-1 0 0 0,3 1-192 0,-1 1 192 0,0 2 176 0,0 2-48 0,-1 3 0 0,-1 1-128 0,1 0 0 16,-3 2 0-16,0 3 0 0,-2-2 0 0,1 2 0 0,1 1 0 0,1 2-176 0,0-1 304 0,2 0 64 0,1 1 16 0,-1-2 0 0,0-3-32 0,-1 0-16 0,-1-1 0 0,0-2 0 15,1 0-160-15,-3-1 0 0,1 0 144 0,-4 0-144 16,2-2 0 0,-3 2 0-16,-1 1 0 0,-1-1 0 15,-1 1 0-15,0-1 0 0,-3 4 0 0,-1-1 0 0,-1 1 0 16,-1 0 0-16,-1 0 0 0,-1 0 0 0,0-1 0 0,0 1 0 15,0-1 0-15,-1-2 0 0,1-1 288 0,-1-2-16 16,2 2 0-16,-1-3 0 16,2 0-144-16,-2-2-128 0,-2 2 144 0,1-2-144 0,0 1 0 0,-1-2 0 0,-2-1 0 0,-1 3 0 15,0-2 0-15,-1 0 0 0,-1 1 0 0,-2-1 0 16,1 2 0-16,-1-4 0 0,-2 2 0 0,-1-2 0 16,-2 2 0-16,0-1 0 0,1-1 0 15,-2-1 0-15,2 0 0 0,1-1 0 0,3-1 0 0,1 0 0 16,3 0-144-16,0-1-80 15,3 2-16-15,1-1 0 16,1-2-272-16,0-2-48 0,1 1-16 16,3-1-11824-16,0 1-2368 0</inkml:trace>
  <inkml:trace contextRef="#ctx0" brushRef="#br0" timeOffset="96283.79">14097 15457 10127 0,'3'-6'896'0,"-1"0"-704"0,-1 3-192 0,-1 2 0 0,0 1 368 0,0-2 32 0,0-2 16 0,0-2 0 16,-1-3 880-16,-2 2 176 0,-3 1 48 0,-1 3 0 0,-2 3 704 0,0 0 144 0,-1 3 16 16,0-3 16-16,1 0-336 0,0 0-64 0,0 0-16 15,2-3 0-15,1-1-896 0,1-1-176 0,0 1-32 0,0-1-16 0,0-2-864 0,0 1 0 16,0 0 0-16,-1 1-128 0,1 3-176 0,-3-2-16 0,0-1-16 0,-1 1 0 0,-1 4 336 0,-1 0 0 0,0 0 0 0,-3 3 0 15,1 3 720-15,-2 0 176 0,1-1 16 47,-1 4 16-47,1 1-272 0,-1 2-48 0,0-2-16 0,3 1 0 16,2-1-400-16,2 0-64 0,3 0-128 0,2-4 176 0,0 2-176 0,2-1 0 0,2 3 0 0,-1-1-176 0,0 4 176 0,1-1 0 16,-1 1 0-16,2 3-128 0,-1 0 128 0,-1 0 0 0,1 2 0 15,2 5-128-15,-2-4 128 0,0 4 0 0,2-1 0 0,-2-1 0 16,1 1 0-16,1-3 0 0,2-2 128 0,-2 0-128 0,2-1 272 0,-1-6-16 0,1 0 0 0,0-1 0 0,1-3-256 0,-1-5 160 0,1 2-160 15,0-6 128-15,1 2-128 0,-1-4 0 0,1-1 0 0,1-2 0 0,0 0 192 0,1-2-32 0,1 0-16 16,-2-2 0-16,2-1-144 0,0 0 0 0,0-3 0 0,-1 1 0 16,1-1 0-16,-3 0 0 0,1 3 128 0,-1-2-128 0,-1 2 0 15,-1-2 0-15,1 4 0 0,-2-2 0 0,-2 7 0 0,1 0 0 0,-2 0 0 0,2 2 0 0,-2-2 208 0,0 0-32 0,2 1-16 0,-1 0 0 0,-1-1 0 16,1 0 0-16,-1-1 0 0,0-1 0 0,-2 0-160 0,1 0 128 0,-1 0-128 0,-1 2 128 0,1 0-128 0,0 0 0 0,1 3 0 0,0 0 0 16,0-2 0-16,0 1 0 0,1 3 0 0,0-2 128 0,1 3 48 0,-2 3 0 0,1-3 0 0,0 0 0 0,-1 3 80 0,1-3 0 0,0 4 16 15,1-1 0-15,-2 3-128 0,1-3-16 0,-2 4-128 0,1-1 192 0,-2 0-192 0,2 1 0 16,-1 2 0-16,0-2 0 0,1 2 0 0,-1 0 0 0,0 1 0 0,-1 2 0 15,2 0 0-15,2 2 0 0,0 1 0 0,0-2 0 0,3 4 0 0,2-3 0 16,0-1 0-16,3 0 0 0,1 2 256 0,0-5-32 0,3 0-16 0,-1-1 0 0,0 1-208 0,0-4 0 16,0 0 0-16,-1 0 0 0,0-1 0 0,0 0 0 0,-3 1 0 0,1 0 0 0,-2 2-256 15,0-2 0-15,0 3 0 0,-3-3 0 0,0 0-448 0,-2 1-64 0,0 0-32 0,-1 1-18528 0</inkml:trace>
  <inkml:trace contextRef="#ctx0" brushRef="#br0" timeOffset="97159.57">14303 15455 27647 0,'-2'2'2448'0,"-1"-2"-1952"0,2 0-496 0,1 0 0 0,0 0 656 15,-1 0 48-15,0 0 0 0,-2 0 0 0,1 2-320 0,-1-2-64 0,2 0-16 0,1 0 0 0,0 0 1104 0,0 0 208 0,0 0 48 16,0 0 16-16,0 0-528 0,0 0-128 0,0 0 0 0,0 0-16 0,7 21-432 0,-2-20-96 0,1 1-16 0,1 1 0 0,1-3-144 15,2 1-48-15,3-1 0 0,0 0 0 0,1 0 16 0,2-1 0 0,0 1 0 0,0-3 0 16,0 1-80-16,1-2-16 0,1 2 0 0,-2-2 0 16,0 0-192-16,-1 0 0 0,-1-2 0 0,-2 1 0 0,-3 0-304 15,0 3-96-15,-3-1-32 0,-2 2 0 0,-1-1-432 0,-3-2-96 0,-3 4 0 16,-4-2-16-16</inkml:trace>
  <inkml:trace contextRef="#ctx0" brushRef="#br0" timeOffset="100403.76">13389 15435 3679 0,'0'-2'320'0,"-1"2"-320"0,0-3 0 0,1 2 0 0,-1 1 3440 16,1 0 608-16,-2 0 128 0,1 0 32 0,-1-3-2704 0,-3 3-544 0,0-2-96 0,-1 1-32 0,-1 1-1904 0,1 1-384 0,-1 1-80 15,-1-2 0-15,2 3 1072 0,0-3 208 0,2 0 64 0,3 0 0 0,0 0 1632 0,1 0 336 16,4 0 64-16,-1-3 16 0,2 3 576 0,1-3 128 0,1 3 32 0,-1-4 0 16,1 3-1040-16,-2-1-208 0,1 4-32 0,-2-1-16 0,0 0-208 0,-2 3-64 15,-1 1 0-15,-1-1 0 0,0-1-496 0,-2 3-96 0,0 1-32 0,-1 1 0 0,-1 0-272 16,1 0-128-16,-1-1 128 0,1-1-128 0,2 0 192 0,0-2-64 0,2-2 0 0,0-2 0 0,3 1 16 0,0-2 0 0,2 1 0 0,3-5 0 15,1 1-144-15,-2 1 128 0,2 0-128 0,-1 0 128 0,1-1 0 0,-2 1 0 0,0 1 0 0,-2 1 0 0,0 1 0 16,-1 0 0-16,0 0 0 0,-1 1 0 0,-2 1-128 0,1 1 0 0,-2 1 0 0,0-4 0 0,0 3 0 0,-1-3 0 0,2 3 0 0,-2-3 0 16,0 1 0-16,0-1 0 0,0-1 0 0,-2 1 0 0,2-3-576 0,-1 1-160 0</inkml:trace>
  <inkml:trace contextRef="#ctx0" brushRef="#br0" timeOffset="127697.36">18760 2874 20271 0,'2'-5'1792'16,"-2"2"-1424"-16,0 3-368 0,-1 0 0 0,0 0 1904 0,-1 3 304 0,1-3 64 0,-1 3 16 0,-2 1-1504 0,-2 0-288 0,-4 5-64 16,-2-2-16-16,-2 2-416 0,-2-1 0 0,0-2 0 0,-3-2 0 0,0 0 176 0,-2-2 0 0,-2 2 0 0,-1-1 0 0,0-3 400 0,-1 0 96 0,2 0 16 0,-4 1 0 15,-1 1 448-15,0-2 80 0,0 3 32 0,-3-2 0 0,1 1-480 0,-2 2-80 0,-2-1-32 0,0-1 0 0,-2 2-528 0,0-1-128 0,-1 4 0 16,0-4 0-16,1 6 192 0,-1-2 16 16,0 5 0-16,1-3 0 0,3 4 32 0,-1 0 0 0,-2 2 0 15,0 1 0-15,2-2-48 0,-1 1 0 16,2-3 0-16,1 1 0 0,2-2 16 15,0 0 0-15,3-1 0 0,0 0 0 0,0 2 112 16,-1 0 0-16,3-2 16 16,0 3 0-1,3-1-336-15,-1 0 0 16,0 4 0-16,-1 0 0 0,0 1 0 0,-1-1 0 16,3 2 0-16,-1 1 0 15,4-2 0-15,1 2 128 0,1 2-128 16,1-4 0-16,1 4 224 0,0 1-32 15,2 0 0-15,-1 3 0 0,2-5-192 0,-1 1 128 16,1 2-128-16,-3 2 0 16,0 4 0-16,-1-1 0 0,-1 1 0 15,-1 1 0 1,1 0 176-16,0 1-176 0,0-1 192 16,0-2-192-16,3-1 0 0,0-1 0 0,-1 5 0 0,0-1 0 0,-1 5 128 15,-1 2 0-15,-2 5 16 0,0-2 0 16,-1 4 48-16,-1-2 0 0,0 5 0 15,0-4 0-15,0 2-192 0,0-3 0 0,1-2 0 0,0-1 0 0,2 2 0 16,-2-1 0-16,0 5 0 0,0-2 128 0,0-3-128 0,1 1 128 0,1-3-128 0,1-3 128 0,2-2-128 16,0-5 0-16,3 1 0 0,0-3 0 0,-1 0 320 0,1 2 128 0,0 1 16 0,0 2 16 0,1-1-336 15,0-1-144-15,1 3 128 0,-2-1-128 0,0 5 208 0,-2-4-32 0,-1 5-16 0,-1 0 0 0,0-1-160 16,-1 2 128-16,-1-3-128 0,1 0 128 16,1-3-128-16,0 1 0 0,1-1 0 0,-1-1 0 15,1 1 0-15,3-3 0 0,1-4 0 0,2-2 0 0,0-1 0 16,2-1 0-16,1-2 0 0,0 1 0 0,1-4 0 0,1 0 0 0,-1 0 0 15,0 1 0-15,0-1 0 16,-1 0 0-16,1 0 0 0,-1 3 0 16,0-3 0-16,-1 3 0 15,0 0 0-15,-2 6 0 0,1 0 0 0,0-5 0 16,1-2 0-16,-1 2 0 0,1 7 0 0,-3 3 0 16,0 2 128-16,0-4-128 0,2 0 0 0,-1-5 0 15,0 1 0-15,2-7 0 0,-1 0 0 16,1-1 0-16,0-2 0 0,0 1 0 0,1-4 0 15,0 4 0-15,1-7 0 0,-1 4 0 16,1-1 0-16,1-1 0 0,1-1 0 16,0 0 0-16,1-3 0 0,-1 4 0 0,2-2 0 15,-2 0 0-15,1 0 0 0,-2 3 0 0,1-1 0 16,-1 0 0-16,-1-2 0 0,-1 5 0 16,0-3 0-16,-1 2 0 0,0-1 0 0,0 1 0 0,-1 0 0 15,2 1 0-15,0-3 0 0,1 2 0 0,0 3 0 16,0-1 0-16,1-2 0 0,2 1 0 0,0-1 0 15,1-5 0-15,1 2 0 16,0-3 0-16,1-2 0 0,1-2 0 0,-1 2 0 0,-1-1 0 16,1-3 0-16,0 0 0 0,-1 0 240 0,0 0 64 0,-1-3 16 0,-1 3 0 15,-1-4-80-15,0 2-16 16,-2-4 0-16,-2-3 0 0,1 2-224 0,-2-3 128 16,-4-3-128-16,1-5 0 0,-4-4 0 0,2-3 0 0,-2-1 0 0,-1 0 0 15,1-3 0-15,-1-1 0 0,-1 1 0 0,1 1 0 0,1 2 0 0,0 1 0 16,1 4 0-16,1 4 0 0,3 1 144 15,0 3-144 1,3 2 128-16,-1 1-128 0,2 3 0 16,2 1 0-16,1-1 0 0,-1 1 0 0,3 2 0 0,-1 2 0 15,2 0 0-15,0 0 0 0,0 0 0 0,2 2 0 0,0 2 0 16,1-2 0-16,-1 4 0 0,0 2 0 0,-2-6 0 0,7 25 0 16,-5-13 0-16,1 6 0 0,-1 3 0 0,1 5 0 15,0-4 0-15,0 3-176 0,0-1 176 0,2 2-192 16,0 0 192-16,0-1 0 15,3 1 0-15,-2-1 0 16,1-1 0-16,0-1 0 16,0-1 0-16,0 0 0 0,1-3 0 0,-1-1 0 0,1 2 0 0,0-4 0 15,1-1 0-15,1-1 0 0,-2-2 0 0,2-2 0 0,0-2 0 0,0-1 0 0,1-4 0 0,0 0 0 0,1-3 0 0,0 0 0 0,0-5 0 0,2-3 128 0,1 2 112 0,1-9 16 16,2 3 16-16,3-1 0 0,3-6-144 0,3-3-128 0,5-3 192 0,4-3-192 0,4-2 256 0,0-4-48 0,0 5-16 0,-3 0 0 0,0 1-192 0,-3 3 0 0,-1 3 0 0,-3 2 0 0,-2-1 0 0,-1 5 0 16,-1-4 0-16,0 2 0 0,-1 2 0 0,-3 0 0 0,0 1 0 0,1-1-15920 15,-1 0-3152-15</inkml:trace>
  <inkml:trace contextRef="#ctx0" brushRef="#br1" timeOffset="6648.79">16759 12590 16575 0,'-10'0'1472'0,"1"-3"-1168"16,2-1-304-16,1 2 0 0,2 2 3936 0,2-3 736 0,0 2 128 0,-3-4 48 15,-2-2-3664-15,-3-2-736 0,1 2-128 0,1 1-48 0,0-1-528 0,2 1-96 16,3 3-32-16,-2-2 0 0,2 3 1344 0,-1 0 272 0,2 2 48 0,-1-3 16 0,2 3-304 0,0 0-64 0,1 3-16 0,1-1 0 0,0 2-368 16,1-1-80-16,1 0-16 0,1 0 0 0,1 0 160 0,1 1 32 0,2 0 0 0,0-2 0 15,3 1-16-15,-1-2 0 0,0-1 0 0,0 3 0 0,1-6-48 0,2 3-16 0,-1-1 0 0,0 1 0 16,2 0-368-16,0-3-192 0,0 3 192 0,2 0-192 0,2 0 128 0,-1 0-128 0,4-2 0 0,1 1 0 0,2-2 304 0,2 1 0 0,2 0 0 0,2-1 0 0,0 0-16 0,2 0 0 0,0 0 0 0,4-3 0 16,0 3 64-16,3 0 16 0,4-1 0 0,7 0 0 0,3-1-64 15,10 2-16-15,9-1 0 0,1-1 0 0,2 4-288 0,1-2 160 16,-2-4-160-16,6 2 128 0,8-1-128 15,-1 2 0-15,-3 0 0 0,-6 2 128 0,-9-4-128 16,3-1 0-16,8 4 0 16,2-3 0-16,3 3 0 15,-5 2 0-15,-2-4 0 0,0 0 0 0,0 2 0 0,-1 1 0 16,-1 2 0-16,-5-1 0 0,-7 1 0 0,-5 0 0 16,-7-3 0-16,-1 1 0 0,0 1 0 15,-4 1 0-15,-4 0 0 0,-5 0 0 16,-3 1 0-16,-5 1 0 0,-7 1 0 0,-5-2 0 15,-6 1 0-15,-3-2-144 0,-3 3 144 16,-4-3 0 0,-2 0-192-16,-2 0 192 0,-2 0-192 0,-5-3 192 0,-3 3-1344 0,-5-3-144 15,-7 0-48-15,-9 1-21088 0</inkml:trace>
  <inkml:trace contextRef="#ctx0" brushRef="#br1" timeOffset="7495.85">14473 16412 18431 0,'-10'-12'1632'0,"1"3"-1312"0,3 3-320 0,1 4 0 0,0 0 0 0,-5-2 0 0,-7-2 0 0,-12-4 0 0,-10-1-192 0,-8 4 48 0,-6 4 0 0,-3 6 0 16,-1-1-32-16,-1 3 0 0,-3 1 0 0,0 0 0 0,-3 3 1712 0,-1-3 352 31,-2 0 64-31,0-2 32 16,2-4-1040-16,1-4-224 0,4-2-32 0,2 0 16 0,5-4-1584 0,1 2-320 0,3-2-64 0,0 0 16 15,5-1-368-15,-1 1-80 0,3 0-16 0,0 0 32 0,1 4 1680 0,3 0 0 0,-2-1 320 0,2 7-16 0,-1 0 2288 0,-1 3 464 0,-2-2 80 16,0 4 64-16,2-1 144 0,1 0 32 0,2 2 0 0,5 0 16 0,2 0-1776 0,5 0-352 0,3 0-80 0,6-2 16 0,5 2-688 0,4-3-144 15,7 1-32-15,5-1 32 0,7 1-112 0,7-2 0 0,11 1-16 0,10-3 16 0,8-3 32 0,11-3 0 0,12 0 0 0,8-4 32 16,10 1-64-16,7-2-32 0,6 3 0 0,4-5 32 0,3 0-32 0,7 0 0 0,8 1 0 0,2-3 0 16,-5 4-80-16,6-1-16 0,7-1 0 15,-1 1 0-15,0 5 0 0,-2-6 0 0,-1 2 0 0,-3 0 0 16,-9 2-128-16,1-3 128 0,3-2-128 0,0 2 128 16,-2 0-128-16,-1-3 128 0,-4 1-128 0,-9-1 128 15,-11 2-128-15,-6 0 0 16,-2 3 0-16,-18 0 128 0,-13 4-128 15,-14 0 0-15,-14 2-160 0,-13 2-22544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17:05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17147 1928 21183 0,'4'-4'944'0,"-3"2"192"0,-1 2-912 0,-1 0-224 0,0 2 0 0,-1-2 0 0,1 0 1232 16,-1 4 208-16,-2-2 32 0,-1 2 16 0,-1 2-240 0,1-2-48 0,0 2-16 0,0 0 0 0,0 0-96 0,1-2-32 0,2 5 0 0,1-3 0 0,0 4-592 15,1-2-112-15,-2 4-32 0,2 2 0 0,0-1 496 0,0 3 80 16,0 2 32-16,-1 2 0 0,0 5-336 0,-2 0-64 0,1 3-16 0,-3 0 0 0,-1 5-288 16,-3-1-64-16,-1 0-16 0,-2-1 0 0,-1-3-144 0,0-2 0 0,-1-1 0 0,1-3 0 0,0-3 160 0,0-1-160 0,-1-2 192 15,0 1-192-15,1-1 416 0,0-2-32 0,4 0 0 0,-1-2 0 0,0-2-384 0,2 0 0 0,2-1 0 0,1-3 0 0,3-2 0 0,-1-2 0 0,2-1-224 0,1-1 80 16,1-1-1088-16,-1-2-224 0</inkml:trace>
  <inkml:trace contextRef="#ctx0" brushRef="#br0" timeOffset="300.56">17035 1975 43311 0,'-6'-19'1920'0,"3"9"384"0,2 0-1840 0,1 4-464 0,2 4 0 0,2 2 0 0,1-4-1264 0,1 2-336 0,5-5-80 0,5 1-16 0,3 0 1696 0,1 2 512 15,-1-2 0-15,0 4 16 0,-2 0-112 16,-1 0-32-16,0 1 0 0,-1-2 0 0,-1 1-384 16,1 0 0-16,0 0 0 0,-2-2 0 15,2-2 0-15,-1 4 0 0,-1-2 128 0,1-2-128 0,-2 2 0 16,-1-2 0-16,-1 1 0 0,0 1 0 0,0 0 0 0,-3-2 0 16,2 3 0-16,-1 0 0 0,-2-1 0 0,-1 2 0 15,0-1 0-15,-2 2 0 16,2 1-704-16,-1 0-112 0,1 0-16 0,0 0-16320 0</inkml:trace>
  <inkml:trace contextRef="#ctx0" brushRef="#br0" timeOffset="691.22">16870 2317 41471 0,'4'-1'1840'15,"-2"-1"368"-15,1-1-1760 0,1 2-448 0,1 1 0 0,0 0 0 0,2 0-528 0,4 0-192 0,6-3-48 16,8 2 0-16,6-1 1008 0,2-2 192 0,-2 1 32 0,-1-3 16 0,-4 3-208 0,-3-4-32 0,0 1-16 0,-3 0 0 0,-2 2-224 16,-1-4 0-16,1 1 0 0,-2 1 0 0,0 3 0 0,-1-4 0 0,0 0 0 0,-2 1 0 0,-1 1 0 0,0 1 0 15,-1 0-160-15,-1-1 160 16,-2 4-1344-16,0-4-176 0,-1 4-32 0,-1-1-16 16,0 0 80-16,-1 0 16 0,-1 2 0 0,0 0 0 15,-2-3-560-15,1 3-96 0</inkml:trace>
  <inkml:trace contextRef="#ctx0" brushRef="#br0" timeOffset="1783.95">17989 1950 11967 0,'2'-4'1072'0,"-2"4"-864"0,1 0-208 0,0-2 0 0,0 2 608 0,1-1 80 0,-1-2 16 0,2 1 0 16,1-2-448-16,0-2-96 0,0-3-16 0,-2 2 0 0,-1 0 560 0,1-2 128 0,-2 2 0 15,-2-1 16-15,0 4 160 0,-1-2 16 0,0 2 16 0,-4-2 0 0,1 3 304 0,-1 2 64 16,-2 1 16-16,-2 0 0 0,-3 1-336 0,0 3-64 0,-4 1 0 0,-3-1-16 0,-2 2-128 0,-4 3-32 16,-3 1 0-16,-1-1 0 0,-1 0-192 15,-2 1-32-15,2 0-16 0,1-1 0 0,4-2-96 0,2 2 0 0,6-6-16 0,0 3 0 0,6 1-80 0,0-4-16 0,3 4 0 0,3-4 0 0,2 3-48 16,2-1-16-16,2 3 0 0,2-2 0 0,2-2-208 0,2 2-128 0,2 0 128 0,1 0-128 0,-1 0 192 0,3 1-16 0,0-1-16 15,1 0 0-15,3 1-160 0,-2 2 160 16,2-2-160-16,-2 5 160 16,0-5-160-16,1 3 0 0,-3-1 0 0,-1-1 0 15,3 2 0-15,-2-2 0 0,-1 3 0 0,1-4 0 16,0 2 0-16,1 1 0 0,-1-2 0 16,0 2 0-16,0 0 0 0,0 2 0 15,0 1 0-15,-2-1 0 0,2 4 272 0,0-3-16 0,0 0-16 16,1 0 0-16,-1-1 16 0,0-2 16 0,0 2 0 0,-1-2 0 0,-1 0-112 0,-2-1-32 0,1 1 0 0,-2-2 0 15,-2-2-128-15,1 4 0 0,0-2 0 0,-3 0 0 0,0 2 0 0,-1-4 0 16,-1 3 0-16,-2-1 0 0,0 0 128 0,-2-2 0 0,0 1 0 0,-4 0 0 16,1-1-128-16,-4 3 0 0,1-3 0 15,-1-1 0-15,-2 1 176 32,-1 0-48-32,1 0-128 0,0-1 192 0,-1 2-192 15,-1-4 0-15,1 4 128 0,-1-4-128 0,3 0 208 16,-5 0 0-16,1 4 0 0,-3-5 0 15,-1 3-16-15,0 0-16 16,-1-1 0-16,1-2 0 0,0 2-176 0,-3 2 160 0,0-3-160 0,-2 0 160 16,1 1-160-16,0 0 0 0,3 1 0 0,0-4 0 15,1 1 0-15,1 1 0 0,3 0 0 16,-1-3 0-16,2 0 0 16,1 0 0-16,2-2 0 0,0 1 0 15,1-5-432-15,0 1-160 0,2-3-48 16,-1-2-19376-16</inkml:trace>
  <inkml:trace contextRef="#ctx0" brushRef="#br0" timeOffset="4188.02">16023 1875 26719 0,'1'-4'2368'0,"1"0"-1888"0,-1 2-480 0,-1 2 0 0,1-3 384 0,0 2 0 0,1-3-16 0,-1-2 0 0,1-3-368 0,0 1 0 0,-2 0 0 0,-2-2 0 0,2 4 272 0,-2 1-16 0,1 4 0 0,-1-3 0 0,1 6 688 0,1-2 128 0,1 2 16 0,1 2 16 0,1 2 304 0,1 3 48 0,0 0 16 0,1 4 0 0,-2-1-624 0,1 2-112 15,0 2-32-15,0 2 0 0,-1 5-432 16,2-1-80-16,-1 6-32 0,1 1 0 15,-3-3 16-15,1 5 0 0,-2 1 0 0,-2 5 0 16,-3 4-176-16,0 0 192 0,-2 3-192 16,-1-2 192-16,2-1-192 0,0-6 192 0,1-1-192 15,3 3 192-15,2-1-48 0,2-1 0 0,0-7 0 0,2 1 0 0,0-1 0 16,1-2 0-16,-1-1 0 0,0-3 0 0,0-3-144 0,0-3-176 16,-1-1 48-16,-2-4 0 15,1-3 128-15,-2-2 0 0,0-3 0 0,-2-3-128 16,1 0-528-1,-2-3-112-15,-1-3 0 0,-1-4-17632 16</inkml:trace>
  <inkml:trace contextRef="#ctx0" brushRef="#br0" timeOffset="4779.84">15996 1875 6447 0,'-4'-8'576'16,"2"2"-576"-16,1 0 0 0,1 2 0 0,1 2 2608 0,0-1 400 0,0 2 96 15,1-5 16-15,1-4-1728 0,1-3-352 0,0 1-64 0,1-4-16 16,0 4 640-16,0-1 128 0,1 3 32 0,-1-2 0 16,0 2-208-16,-2 4-32 0,2 0-16 0,-1 0 0 15,-2 3 16-15,1 2 0 0,1 2 0 0,-1 2 0 0,2 0-752 0,1 2-128 16,3 3-48-16,0-2 0 0,3 0-432 0,2 0-160 15,2 0 0-15,1 1 144 0,0-1-144 0,1 0 192 16,-1 1-192-16,0 2 192 16,1-2-48-16,-2 2 0 0,0 1 0 0,1 0 0 0,-1 2-144 15,0 1 128-15,-1 0-128 0,0 2 128 0,1 1-128 0,-2 0 0 16,0 3 144-16,0 3-144 16,1-1 256-16,-1 5 0 0,-3-1-16 15,0 3 0 1,-1 2-240-16,0 2 0 0,-3 1 0 0,0-1 0 15,0-1 0 1,-2 2 0 0,1-3 0-16,-3-1 0 0,1-3 144 15,-1-1-16-15,-2-6 0 0,-1-3 0 0,0 3-128 16,-3-3 0-16,1 3 0 16,-4-3 0-16,-2 2 128 0,-2-2 0 15,-2 3 0-15,-5 1 0 0,-3 1 128 16,-2 1 32-16,-2-3 0 0,-3 0 0 15,-1 1-160-15,-2-1-128 16,1-3 144-16,1-1-144 0,0-3 0 0,-1-2 0 16,2 0 0-16,1-2 0 0,-2-1 0 0,-1-3 0 0,-1 3 0 0,1-2 0 15,0-2 0-15,0 1 0 0,1-2 0 0,4 1 0 16,0-2 0-16,4-2 0 0,3 1 0 0,3-3 0 16,5 0-240-16,4-2-80 0,5-1-32 15,7-5-19296-15</inkml:trace>
  <inkml:trace contextRef="#ctx0" brushRef="#br0" timeOffset="5700.15">15973 4231 13823 0,'-2'2'1216'0,"2"-2"-960"0,0 0-256 15,0 0 0-15,2 0 1312 0,-1 0 224 0,0 0 32 0,0 0 16 0,2 0-1088 0,-1 2-224 0,1-2-32 16,-3 0-16-16,0 0 512 0,0 0 96 0,0 0 32 0,0 0 0 0,16 16 336 0,-14-10 64 0,-1 1 16 0,1 3 0 16,-2-1 720-16,0 4 160 0,0-1 16 0,0 0 16 0,-2 2-640 0,2 1-128 0,2 3-16 0,-2-1-16 0,0 2-912 0,1 2-176 0,0 5-48 15,0-1 0-15,1 1 0 16,-1 5 0-16,0 1 0 0,0 0 0 0,2 2-64 0,-1 0 0 0,2-2-16 0,-2 1 0 0,2-1-176 0,0-1 0 0,-2-3 0 0,0-2 0 15,-1-1 0-15,-1 0 0 0,-3 0 0 0,-2 0 0 0,0-1 0 0,-1 3 0 0,-2-2 0 0,-2 1 0 0,0-4-496 0,1 0-176 16,1-2-32-16,1-5-17920 0</inkml:trace>
  <inkml:trace contextRef="#ctx0" brushRef="#br0" timeOffset="6650.85">15918 5206 21183 0,'0'0'1888'0,"1"0"-1504"0,1 0-384 0,-1 0 0 0,1 0 256 0,1 0 0 0,-1-3-16 0,3 3 0 0,1-1-96 0,2 1-16 16,-1 0 0-16,-1 0 0 0,-1 0 1024 0,0 0 192 0,-2 1 32 0,-1 2 16 0,1-3 192 0,-2 0 32 0,-1 0 16 0,1 0 0 0,-1 0-144 0,0 0-16 0,0 0-16 0,0 0 0 0,0 0-400 0,1-4-80 0,2 4-16 0,1-2 0 0,2-2-208 0,2-2-48 0,5 0-16 0,3-1 0 0,4-2-368 16,3-1-64-16,3-1 0 0,1 1-16 0,-3 0 32 0,-3 4 16 0,-1-1 0 0,1 0 0 0,1 1-288 0,0 1 0 0,-1 4 0 15,-2-2 0-15,-4 1 0 0,-3 2 0 0,-2 0 0 0,-3 2 0 0,-2-2-320 0,0 0-128 0,-2 0-32 0,0-2 0 0,0 0-368 0,-1-3-80 0,2 2-16 0,0-1 0 0,1-2-1088 0,2 0-208 0,0-2-64 0,5 0-13760 0</inkml:trace>
  <inkml:trace contextRef="#ctx0" brushRef="#br0" timeOffset="7134.35">16607 4400 35935 0,'2'-9'1600'0,"0"5"320"16,-1-2-1536-16,0 5-384 0,0-2 0 0,1 3 0 0,-2 0-192 0,1 0-128 15,0 0 0-15,0 0-16 0,-1 3 1296 16,-1-2 256-16,0 2 48 0,0 3 16 0,-2-3-544 0,1 4-96 0,-2 1-32 0,0 3 0 15,0 2-304-15,-2 3-64 16,1 2-16-16,-1 5 0 0,1 4 80 0,0 5 16 0,0 3 0 0,-1 3 0 16,1 3-48-16,0 0 0 0,0-1 0 31,-1-4 0-31,1-1-96 0,1-4-32 0,0-3 0 0,0 2 0 16,0-3 112-16,0 2 32 15,2-3 0 1,-1 0 0-16,2 1-128 0,-1-4-32 0,-1 4 0 15,2-4 0 1,0-1-128-16,1-6 0 0,-1 0 0 0,2-4 0 16,0-3-320-1,1-3-80-15,1-2-32 0,1-4-13072 0,-1-4-2624 16</inkml:trace>
  <inkml:trace contextRef="#ctx0" brushRef="#br0" timeOffset="7536.87">17040 4359 14735 0,'-4'4'1312'15,"0"0"-1056"-15,1 0-256 0,0-1 0 0,2 0 4368 0,1 0 816 0,0-2 176 0,-1 5 16 0,1 3-3424 0,-2 3-688 0,2 2-144 16,0 4-32-16,2-1-656 0,-2 2-144 0,1 2-32 0,0-2 0 0,-2 4 176 16,1 2 16-16,-3 4 16 0,1-1 0 0,-2 4-304 0,-1 2-160 0,-1-1 160 0,-3 0-160 15,1 2 320-15,-1-3-16 0,0-3-16 0,0-1 0 0,0 0 48 0,1-2 16 0,2 2 0 0,-1-5 0 0,2 4-176 0,1-4-48 16,2-4 0-16,0 0 0 0,2-7 0 0,0 1 0 0,3-6 0 0,1-2 0 0,1-5-512 16,1-2-96-16,-2-2-32 0,2-5-18608 0</inkml:trace>
  <inkml:trace contextRef="#ctx0" brushRef="#br0" timeOffset="7787.37">16993 4396 43311 0,'0'-6'3840'15,"0"0"-3072"-15,0 2-608 0,2-1-160 0,2 4 128 0,1-2-128 0,1-1 192 0,4-2-64 0,7-6-128 0,7 0 0 16,4-7 0-16,2 5 0 0,1-2 256 0,0 5 32 0,-2 1 0 0,0 3 0 15,0 1-112-15,1 1-32 16,0 1 0-16,1 2 0 0,0 0-144 0,-2-1 0 16,-1 0 0-16,0-1 0 0,0 2 0 0,0-4 0 0,-2 2 128 15,-3-2-128-15,-1 2 0 0,-3-2-224 0,-3 4 48 16,-2-2 16 15,-2 4-800-31,-2 0-144 0,-4 0-48 0,-2 4-17600 0</inkml:trace>
  <inkml:trace contextRef="#ctx0" brushRef="#br0" timeOffset="8068.72">17012 4766 40543 0,'-4'6'1792'0,"1"-2"384"0,2-4-1744 0,1 0-432 0,1 0 0 0,3-3 0 16,1 2 320-16,2-2-32 0,5-3 0 0,7-2 0 15,3-2-160-15,6-3-128 0,0 3 192 0,3-3-192 0,-1 0 320 0,-1 4-64 0,1-3 0 0,-3 3 0 16,-1 1-64-16,-2 2 0 16,-3 0-16-16,-3 1 0 0,-2 1-176 0,-3 2 0 15,-2 0 0-15,-3 2 0 16,-1-2-592-16,-1 2-160 0,0 2-16 0,-2-2-17792 0</inkml:trace>
  <inkml:trace contextRef="#ctx0" brushRef="#br0" timeOffset="8560.11">17800 4470 41471 0,'-8'5'3680'0,"0"-1"-2944"0,3 2-592 0,3-4-144 0,0 2 224 0,-1 2 16 0,-5 2 0 0,-5 7 0 16,-7 7-816-16,-4 0-144 0,0 7-48 15,-2-1 0-15,1 0 432 0,1 1 80 0,2 2 0 0,2-2 16 16,4 2 240-16,4-2 0 0,3-3 0 0,6-1 0 0,0-1 0 0,6-4 0 16,0 1 192-16,4-1-192 0,4 0 384 0,1-2-16 15,3 1-16-15,1-3 0 0,1-4-224 16,-1 1-128-16,3-6 128 0,-1 2-128 16,0-6 0 62,2 0 0-78,-2-2 0 0,2-1 128 0,1-1-128 0,0-5 0 0,0 2 0 0,-1-5 0 0,-1 1 0 0,0-2 128 0,-2 0-128 0,-1-3 0 15,-1 0 0-15,1-2 144 0,-1-1-144 0,-2 0 0 0,0-3 304 0,-2 0-48 0,-1-4-16 0,0-1 0 0,-3-5 80 0,0 1 0 0,-2-3 16 16,-2 1 0-16,-1-1-112 0,-4-1-32 0,0 1 0 0,-3 1 0 0,-3 1 96 0,-1 0 16 0,-1 6 0 0,-3 4 0 16,2 1 16-16,-5 2 16 0,-2 2 0 0,-3 2 0 15,-2 2-336-15,0 1 0 0,-1 0 0 16,1 3 0-16,2 1-336 0,0-1-144 0,1 0-32 0,3-3-12800 0,2 2-2576 15</inkml:trace>
  <inkml:trace contextRef="#ctx0" brushRef="#br0" timeOffset="9503.62">19103 2001 26719 0,'-3'-4'2368'0,"-1"0"-1888"0,2-1-480 0,0 4 0 16,1 1 2848-16,1 0 480 0,0 1 80 0,0-1 32 0,0 0-2448 0,0 3-480 0,1-3-112 0,-1 0-16 0,0 0-256 0,0 0-128 0,14 16 0 0,-8-10 128 0,2 4-128 0,1 2 0 0,1 4 144 15,1 3-144-15,-1 6 224 0,3 1-32 0,-1 6 0 0,0 7 0 0,1 6-16 0,-2 3-16 0,-2-5 0 0,-3-1 0 0,0-3-160 16,-4 0 0-16,1-3 0 0,-3 1 128 15,-1-2-128-15,-1 0 0 0,0-3 0 0,-2-3 0 0,2 0 0 0,-1-4 0 0,1-4 0 0,-1-5 0 0,2-3 0 16,1-4 0-16,1-3 0 0,2-2-12480 0,-1-4-2512 0</inkml:trace>
  <inkml:trace contextRef="#ctx0" brushRef="#br0" timeOffset="10181.94">19042 1835 38703 0,'0'-11'3440'0,"1"3"-2752"0,0 2-560 0,0 2-128 0,1 3 736 0,-1-2 112 0,0-5 32 16,3-7 0-16,1-1-496 0,1-4-112 0,0 2-16 0,0 2 0 16,-1 3 0-16,1 1 0 0,1 2 0 0,-1 2 0 0,1 1-256 0,1 4 0 15,-1-1 0-15,3 1 0 0,0 3 0 0,0 3 0 0,1 1 0 0,1 2 0 16,2 0 0-16,-1 0 0 0,3 2 0 0,1 1 0 16,0 3 0-16,0-2 0 15,0 3-176-15,2 2 176 0,0 1 0 47,-2-1 0-47,-1 2 160 0,0 0-32 0,0 0 48 0,-2-1 16 0,1 0 0 0,-3-4 0 0,0 0-32 0,-1 0 0 0,2-1 0 0,-2-1 0 16,0 2-160-16,-1-5 0 0,0 5 0 0,0-8 0 0,-2 5 0 0,1-3 0 0,0-2 0 0,-1 1 0 0,0 0 0 0,-1 0-176 15,1-1 176-15,-2-2-128 0,-1 2 128 16,-2-2 0-16,1-1 0 16,-1 2 0-16,-1-1 0 15,1 3 0 1,-2 0 0-16,-1 1 0 0,0 1 0 0,-4 0 0 15,0 2 0-15,-1 1 0 0,0-2 0 0,-3 2 0 0,-2 0 0 16,-2-3 0-16,-2 5 0 0,-2-5 0 16,-3 2 0-16,-2 1-128 0,-2-4 128 15,-3 2 0-15,-1-1 0 16,-4-2 0-16,-1 0 0 0,1 1 128 0,0-5-128 0,2 1 176 16,5 1-176-16,0-2 160 0,4 2-160 0,3-3 160 15,3 0-160 1,3 0 0-16,3 0 0 0,3 0 0 0,1 0 0 15,2 0 0-15,2 0 144 0,1 1-144 0,2 0 0 0,1 3 0 0,2-3 0 16,1 4-192-16,2-1 0 0,1-1 0 0,1 4 0 16,3-1 0-16,1 2 192 15,0-1 0-15,2 2 0 0,-1-1 0 0,3 3 0 0,-2-1 0 0,3 2 0 16,-2-2 0-16,0 3 0 0,-1-1 0 0,-2 2 0 0,-2-5 128 0,0 3-128 0,-3-3 0 16,0 1 0-16,-3-1 0 0,-1-2 0 0,0 2 0 0,-1 1 0 0,-1 0 0 0,-2 0 0 15,0 1 0 1,-2 2 0-16,-2-3 0 0,0 3 0 0,-1 2 0 15,1-2 0-15,-2 3-128 16,1-1 128-16,0 1 0 0,-1 3 0 0,2-3 0 0,-1 0 0 16,1 2 0-16,0-2 0 0,-2 1 0 0,1-3 0 0,-2 0 0 0,0-2 0 15,0 1 0-15,-1-1 0 0,-2-4 0 0,-2 1 0 16,-1 0 0-16,-3-3 0 0,-2 0 0 0,-3 1 0 16,0-4 0-16,-4 0 0 0,0-3 144 0,-2 0-144 15,0-3 0-15,2-3 0 16,-2-4-320-16,2 0 32 0,2-4-12800 0,3 0-2560 15</inkml:trace>
  <inkml:trace contextRef="#ctx0" brushRef="#br0" timeOffset="10784.03">20066 1745 32255 0,'-3'-2'2864'0,"2"2"-2288"0,1 0-576 0,0 0 0 0,0 0 256 0,0 2-64 0,0-2-16 0,-1 2 0 0,1-2-176 0,-2 3 192 0,1 0-192 0,1-3 192 0,0 0 416 0,-5 24 96 0,4-9 0 0,-3-2 16 0,-1 6 32 0,-1 2 0 16,-1 1 0-16,-3 7 0 0,0 3 0 0,-4 8 0 0,1 5 0 0,-3 6 0 0,0 6-160 0,-2-1-16 0,2 4-16 0,1-3 0 0,3-9-352 0,2-4-64 0,1 0-16 0,2-2 0 0,1 1-128 0,-2-5 0 0,2 1 0 0,0-5 0 16,-1 1 0-16,-1-4 0 0,-1-3 0 0,1-4 0 0,-2-3 0 0,0-5 0 0,1 0 0 0,1-4 0 0,-1-2 0 15,0-4 0-15,2 1 0 0,-2-5 0 0,2 2-608 16,0-4-48-16,0-4-16 0,1-2-18032 0</inkml:trace>
  <inkml:trace contextRef="#ctx0" brushRef="#br0" timeOffset="11055.89">19927 1811 34095 0,'5'-6'3024'0,"1"1"-2416"0,-1 3-480 0,0-1-128 15,0 3 832-15,2-1 128 0,6-5 48 0,7 0 0 0,7-7-176 0,5 1-16 16,1 0-16-16,-1 2 0 0,-3 0-160 0,-1 1-16 15,-2 3-16-15,-1 0 0 0,-1 0-288 0,-1-1-48 16,2 3-16-16,-1-3 0 0,1 1-80 0,0 1-32 16,-2 0 0-16,1-1 0 15,-2 1-144-15,2-1 0 0,-2 0 0 0,-2 1 0 0,-2 0-192 0,0 1-64 16,-4 0 0-16,0 2-16 16,-4-2-832-16,-3 4-176 0,0 2-16 0,-4 0-16624 15</inkml:trace>
  <inkml:trace contextRef="#ctx0" brushRef="#br0" timeOffset="11271.11">20074 2289 39615 0,'4'0'3520'0,"0"0"-2816"0,1 0-560 16,-1 0-144-16,3 0 480 0,0-1 64 0,7 1 16 0,5-3 0 0,9-1-560 0,0 1-272 0,2-4 16 0,-5 1 16 16,-4-2 240-16,-3 0 0 0,-3 2 0 0,-3-3-144 31,-3-1-624-31,-2 2-112 0,-3 0-16 0,-3-2-10608 0,-1 2-2112 0</inkml:trace>
  <inkml:trace contextRef="#ctx0" brushRef="#br0" timeOffset="12050.93">20913 1808 35935 0,'-4'-4'1600'0,"0"0"320"0,2 2-1536 0,-1-1-384 0,2 2 0 15,1 1 0 1,-1 0-768 0,-2 0-240-16,0 0-32 0,-2 0-16 0,0 0 752 0,-2 0 160 0,3 0 144 15,0 1-208-15,0-1 208 0,0 0 128 0,1 3 0 0,-1-3-128 0,-1 2 816 0,0 0 48 0,0 0 16 0,-2 0 0 16,-2 2 240-16,0 2 48 0,-2-2 16 0,-1 2 0 16,-2 0-624-16,-1 4-128 0,1-3-32 0,-4 1 0 0,0 0-272 0,-2 0-128 15,1 2 0-15,2-2 128 16,-1 0-128-16,-1 5 0 0,0-1 0 15,2 0 128-15,4 2-128 0,3-2 0 0,2 1 0 0,3-1 0 16,5 0 0 0,2 2 128-16,2-2-128 0,4 1 0 15,-1-3 176-15,3-2-48 0,3 2-128 16,0 0 192-16,1-4-192 0,-1 0 0 16,1 2 0-16,1 1 0 0,0-3 0 15,-2 4 128-15,1-2-128 0,-2 2 0 16,1 3 0-16,-2-4 0 0,-1 5 0 0,0 1 0 15,-1-3 0-15,-1 2 0 16,0 1 0-16,-1-2 0 0,-1 2 0 0,-1-3 0 16,1 5 0-16,-1-5 0 0,2 4 0 0,1-4 0 0,-1 4 0 15,2-3 0-15,-2-2 256 0,2 1-32 0,1 1-16 16,-2 1 0-16,2-1-208 0,-1 3 0 16,0 0 0-16,-2 3 0 15,1-3 0-15,-4 1 0 0,1 4 0 0,-2 1 0 16,-1 0 144-16,-2-2-16 15,0 4 0-15,-1-2 0 0,-1 0-128 16,-1-2 0-16,1 1 0 0,-1-1 0 0,0-2 128 0,-2-2 0 16,1 1 0-16,-1-5 0 0,0 2-128 0,1-2 0 15,-1 0 0-15,0-2 0 0,0-1 128 16,-1 1 0-16,3-4 0 0,-2 0 0 0,0 0-128 0,0-2 0 0,-2 0 0 0,0-2 0 0,0 1 0 0,-2-2 128 0,-2 1-128 16,-1-2 128-16,-1-2-128 0,-2 1 0 15,-2-2 0-15,0-1 128 0,-2 2-128 16,-2-2-144-16,-1 2 144 0,-3-2-208 0,-2 2-320 0,0 0-64 15,-4 2-16-15,-3 0-18400 0</inkml:trace>
  <inkml:trace contextRef="#ctx0" brushRef="#br0" timeOffset="12848.18">19010 4290 28559 0,'-4'2'2544'0,"1"-2"-2032"0,2 0-512 16,0 3 0-16,1-3 1920 0,0 3 304 0,0 1 48 0,-1 5 16 0,-1 0-1648 0,2 1-336 0,0 3-64 0,0-1-16 0,2 0 96 0,-1 1 32 0,0 3 0 0,2 0 0 0,-1 0 48 0,1 3 16 0,0 3 0 0,0 3 0 0,-1 4 32 0,-2 3 0 0,0 3 0 0,-2 2 0 0,-1 4-16 0,-2-3 0 0,0 3 0 0,-1-6 0 0,2-3-208 0,1-4-32 15,-1-3-16-15,3-3 0 0,1 1-176 0,0-5 0 0,1-1 0 0,1 1 0 0,2-1 0 0,0-2 0 0,2-3 0 0,0-2 0 0,0-1-336 0,2-4-112 0,-1 0 0 0,1-5-18736 0</inkml:trace>
  <inkml:trace contextRef="#ctx0" brushRef="#br0" timeOffset="13053.78">18928 4438 26719 0,'-5'-4'2368'16,"1"1"-1888"-16,3 0-480 0,2 3 0 0,2-2 2544 0,-1 0 400 0,1-3 96 0,-1-1 16 0,3-1-2048 0,2-6-416 0,6 4-80 0,-1-4 0 0,4 1 48 0,2-1 16 15,1 1 0-15,4 1 0 0,1-1-160 0,2-1-32 16,2 1 0-16,-1 0 0 0,1 2 0 0,-1 0 0 16,1 1 0-16,-4 2 0 0,0-2-240 0,1-1-144 15,-2 1 160-15,-1 2-160 0,-1-2 0 0,0-1 0 16,2 1 0-16,-1-4 0 16,-2 3-576-1,1-2-16-15,-2 0 0 0,1-1 0 0,-4 3-400 16,-1 0-80-16,-2 4-16 15,-5 0-16608-15</inkml:trace>
  <inkml:trace contextRef="#ctx0" brushRef="#br0" timeOffset="13385.26">19076 4700 25791 0,'6'3'2304'0,"-1"-3"-1856"0,0 0-448 0,2 0 0 0,-1-3 3488 0,0 1 608 0,3 0 112 0,4-3 16 16,8 1-3200-16,6-5-656 0,6-3-128 0,-3 2-32 0,-1-3 48 0,-3 1 16 0,-1 0 0 0,-3-1 0 0,0 2-416 0,-1-1-96 0,0 2-16 0,-1-3 0 0,0 4-528 15,-2 0-112-15,1-1-32 0,-1 0-10912 0,0 1-2192 0</inkml:trace>
  <inkml:trace contextRef="#ctx0" brushRef="#br0" timeOffset="13621.37">19712 4290 43311 0,'-3'5'3840'0,"1"2"-3072"16,2-3-608-16,0 1-160 0,0 1 0 0,0 0 0 0,0 8 0 0,-1 8 0 0,-1 9 0 0,1 3 0 0,-1 5 0 0,-1 2 0 15,1-3 0-15,-3 3 192 0,1-3-64 0,-2 0 0 0,0 1-128 16,-3-2 0-16,0 1 0 0,0-1 0 15,-3-5 0-15,1-1-176 16,0-2 48 15,1-3 0-31,2-2 0 0,0 2 0 0,2 0 0 0,2-1 0 0,2-3 128 0,3-1 0 0,0-5 0 0,3 1 0 0,1-5-384 0,1-2-64 16,2-4 0-16,-2-2-11968 0,1-2-2384 16</inkml:trace>
  <inkml:trace contextRef="#ctx0" brushRef="#br0" timeOffset="14561.28">20023 4349 32255 0,'-8'6'2864'0,"0"-2"-2288"16,1 2-576-16,1-2 0 0,3 2 2048 0,2-1 288 0,0 2 64 0,-2 6 16 0,-3 6-1728 0,0 10-352 0,-1 10-64 16,-1 3-16-16,2 3 0 0,1 0 0 0,0 0 0 0,0 0 0 0,0-3 64 0,-1-5 0 15,0-1 0-15,-3-3 0 0,1 1-320 0,-4-4 0 0,1 1 0 16,0-2 0-16,-1-1 0 0,1-2 0 16,1-5 0-16,1 2 0 0,2-4 0 0,3 0 0 0,1-7 0 0,3-1 0 0,4-2-192 0,1-5-80 0,1-2-32 0,4-6-18928 0</inkml:trace>
  <inkml:trace contextRef="#ctx0" brushRef="#br0" timeOffset="14719.43">19958 4406 49759 0,'-1'-6'4416'0,"1"2"-3520"0,1-1-720 0,1 4-176 16,2 1-832-16,1-3-208 0,1-4-48 0,3-2 0 0,5-3 752 0,2-2 144 0,2-1 16 0,1 2 16 16,-1 0 160-16,1 1 0 0,1 0 128 0,-1-1-128 15,2 1 0-15,2 0 0 0,-1 0 0 0,0 0-128 16,-1 0 128-16,-1-1 0 0,-3 5 0 0,-1-2 0 15,0 0-320-15,-1 3-48 16,-2 0 0-16,-2 2 0 16,-3 2-688-16,-1 3-144 0,-1 0-16 0,-4 2-17088 0</inkml:trace>
  <inkml:trace contextRef="#ctx0" brushRef="#br0" timeOffset="14977.33">19890 4627 37775 0,'0'3'3360'0,"1"-2"-2688"15,0 1-544-15,3-2-128 0,0 0 896 0,1-2 160 0,3 2 32 0,5 0 0 0,5-1-704 0,5-2-128 0,1-1-16 0,2-2-16 0,0 0-32 16,-1-3-16-16,-2 2 0 0,0-2 0 0,-2-1-352 0,-1 1-64 15,-1 0-16-15,-3 3 0 16,-1 0-656-16,-2 2-144 0,-1-2-32 0,-2 2-16576 16</inkml:trace>
  <inkml:trace contextRef="#ctx0" brushRef="#br0" timeOffset="15527.05">20545 4380 22111 0,'-8'4'1968'0,"0"-3"-1584"0,0 1-384 0,3 1 0 0,1 0 4160 16,1-3 768-16,1 3 128 0,-3 3 48 0,-2 0-3776 0,-5 4-752 0,-1 3-160 0,-1 0-32 0,1 2-384 0,-1-1 0 0,-1 4 0 0,2 1 0 15,-3 4 0-15,1 2 0 0,-1 6 0 0,0-1-176 0,-1 3 176 0,1 3-208 16,3 1 80-16,2-3 128 0,1 2 0 0,4-2 0 16,1-2 0-16,3-4 128 0,2 2 64 0,4-3 0 47,0-3 0-47,2-1 0 0,3-1-192 0,1-2 192 0,1 0-192 0,1-3 192 0,0-1-192 0,1 1 192 15,0-5-192-15,1-2 192 0,-2 2-64 0,2-4-128 16,1-2 192-1,0-1-64-15,-1 1-128 0,3-5 0 16,-1-1 0-16,0-1 0 0,1-2 0 0,2-3 0 0,0 0-160 16,1-4 160-16,0-2 0 15,1-3 0-15,-1-1 0 0,-2-1 0 0,0-2 0 16,-1-3 0-16,-2-1 0 0,0-1 0 16,-1-5 0-16,-1-3 128 0,-1-2 0 0,-2-1-128 0,-1-2 352 15,-3 1-32-15,-2-1-16 0,-3 5 0 0,-1 1-16 16,-1 1 0-16,-4-1 0 0,-4 3 0 15,0-1 16-15,-2 3 0 0,0 4 0 16,-1 1 0-16,-1 1-80 0,0 2-16 0,-1 2 0 0,-1 0 0 16,0 1-208-16,-1 1 0 15,-1 2 0-15,-1 2 0 0,-1-1 0 16,0 3-128-16,1 2-16 0,-1 0 0 0,3 2-688 16,1-2-128-16,2 4-16 0,0-5-18896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18:00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5897 2952 17503 0,'-5'-4'1552'0,"3"1"-1232"0,2 3-320 0,1 0 0 0,0 0 368 16,-1 0 16-16,0-2 0 0,-1 1 0 0,1-4-256 0,0 1-128 0,1 0 160 0,0 1-160 0,3 0 912 15,1-1 96-15,0 2 16 0,-1-2 0 0,-1 2 48 0,0-1 16 0,-1 3 0 0,0-1 0 0,-4 2 384 16,2 2 96-16,-2-1 16 0,-2 2 0 0,0 0-288 0,1-1-48 0,3-3-16 0,0 0 0 0,0 0-496 0,0 0-96 0,-11 19-32 0,12-17 0 0,1 1-176 0,3-2-48 16,3-1 0-16,2 0 0 0,2 0-144 0,4-1-48 0,5 1 0 0,3 0 0 0,2 1 64 0,2-1 0 0,2 0 0 0,1 0 0 0,2-1-64 0,-1 1 0 0,-1-3 0 15,1 0 0-15,2 0 64 0,0 0 0 0,3 3 0 0,0-3 0 0,2 3-112 0,0 0-16 0,1 3 0 0,-1-2 0 0,0 1 32 0,-3 1 0 0,-4-2 0 0,2 1 0 0,3-2-160 16,3 0 192-16,0 0-192 0,0-2 192 0,2 1-192 0,1 1 0 16,1 0 0-16,-1-3 0 0,2 3 0 0,-3 0 0 15,1-2 0-15,0 1 0 0,-1-2 192 16,1 1-64-16,0 0 0 15,1 2 0-15,0 2 192 0,1 0 48 0,5 1 0 16,0-2 0-16,1 1-368 16,-3 1 0-16,-2-3 0 0,-1-3 0 15,3 1 0-15,0 1 0 0,3-2 0 0,1 3 0 16,1 0 0-16,-2 0 0 0,-2 0 0 0,-1 0 0 16,1-2 0-16,-5 2 0 0,-2 0 0 15,1 0 0-15,1 2 0 0,-2 2 0 16,1 1 0-16,3-2 0 15,-2 5 480-15,4-3 32 16,1-2 0-16,0 0 0 0,-2-2-512 16,1 2 128-16,2-3-128 0,-2 0 0 0,2 0 0 0,-2 2 0 15,0-1 128-15,0 2-128 0,-2-1 0 0,0-4 0 16,-2-1 0-16,0 2 0 0,-2-4 0 16,-2 1 0-16,-1 2 0 0,0 1 0 0,1-2 0 0,-2 2 0 0,2 0 0 15,-3 0 0-15,-1 1 0 0,-2 0 0 0,0-4 0 0,-1 1 0 0,2 0 0 16,-2 0 0-16,-1 1 0 0,2 1 0 15,-1-2 0-15,2 3 0 0,1 0 0 16,-2-2 0-16,1 0 0 0,-3 2 0 16,-1 0 0-16,-4-2 0 0,-2 1 0 0,-3-1 0 0,-2 1 0 15,-3-3 0-15,-1 4 0 0,-3-2 0 0,-1-2 0 16,-3 2 0-16,-2-1-240 0,-3 2-32 0,-2-1-16 16,-4-2-21152-16</inkml:trace>
  <inkml:trace contextRef="#ctx0" brushRef="#br0" timeOffset="100639.92">20064 13270 31327 0,'-1'-3'2784'0,"1"0"-2224"16,0 0-560-16,0 2 0 0,0 1 384 0,-1 0-48 0,0-3 0 0,-2-3 0 0,1 2-336 0,-2-2 0 0,-2 0 0 0,0 0-192 0,-2 2 816 0,1-1 144 15,-2 2 48-15,-1-1 0 0,0 1-304 0,-2 0-48 0,1 0-16 0,-3 2 0 0,1 1-448 0,-4-3 0 0,1 3 0 0,0-2-160 0,0 2 160 0,-2 0 176 0,-3 2-48 0,0 1 0 0,1-2 368 0,-1 2 64 0,-1-2 16 0,-1-1 0 79,0 2-48-79,1-2 0 15,-2 0 0-15,1 3 0 0,-1-3-240 0,2 0-48 0,1 0-16 0,-1 0 0 0,2 0-48 0,-1 0-16 0,1 0 0 0,-2-3 0 0,1 3-32 0,-2 0 0 0,0 0 0 0,-1 0 0 0,0 0-128 0,-2 0 0 0,-1 3 0 0,-1-3 0 16,1 1 240-16,1 2 16 0,3-1 0 0,-1-4 0 0,3 2 64 0,0 0 0 0,0 0 16 0,1 0 0 0,2 0-144 0,-1 0-16 0,1 0-16 0,0 2 0 0,4-2-160 0,-1 0 128 0,1 0-128 0,-1 0 128 0,3 0-752 0,-2 0-144 0,2 0-48 15,-2 0 0-15,1 1 656 0,-1 2 160 0,-1-3 0 0,-1 2 0 0,0-1 784 0,-1 2 192 0,1-1 48 0,0 2 0 0,-2 0-720 0,4-2-144 16,0 2-32-16,0-4 0 0,2 2-128 16,-2-2 128-16,2 0-128 0,0 0 128 0,-1 0-128 0,-2 0 0 0,1-2 0 0,-2 2 0 15,-2-2 0-15,0 0 0 0,-2 0 0 0,1 2 128 16,0-4-832-16,-1 2-192 16,0 0-16-16,0 0-16 0,0 2 928 0,1 0 0 0,0 0 0 15,-2-3 176-15,0 2 736 0,-1 1 160 0,1-2 16 0,-2 2 16 16,1 0-960-1,2 0-144-15,2 0 0 16,-2 2-192-16,2-2 320 0,-1 0 64 16,2 0 0-16,1 0 16 0,-2 1-16 15,1-1-16-15,-2 0 0 0,1-1 0 0,-1 1-176 16,1 0 192-16,-1-2-192 0,-1 2 192 16,1 0-192-16,-1-3 0 0,0 2 0 0,2 1 0 15,0 0 0-15,2-2 0 16,0 2 0-1,0-3 0-15,0 2 0 0,0-2 0 0,1 3 0 16,0 0 0-16,0 0 0 16,2 0 0-16,0 0 0 15,0 0 0-15,0 0 0 0,1 3 0 0,0 1 0 0,-1-2 0 0,2-1 0 16,-1 2 0-16,-1 0 0 0,1 0 0 0,0 1 128 16,-2-2 0-16,3 2 0 0,-1-2 0 0,1-2-128 0,-1 2 0 0,1 0 0 0,0-2 0 15,0 0 192-15,0 0 96 0,1 0 32 16,0-2 0-1,0 2-192 1,0 0-128-16,0-2 192 16,-1 2-192-16,1 0 128 0,-1 0-128 15,0 0 0-15,0 0 0 0,-1 0 0 0,-2 0 0 0,2 2 0 16,-2-2 0-16,-1 0 0 0,3 2 0 0,0-2 0 16,-2 0 0-16,3 0 0 0,-2 0 0 15,1 2 0-15,1-2 0 0,1 0 0 0,0 0 0 0,0 2 0 0,2 0 0 16,-1 1 176-16,0-2-176 0,2-2 160 15,-2 1-160-15,2 0 320 0,-1 0-16 0,1 1-16 0,0 1 0 0,-2-2-288 16,0 3 0-16,1-2 0 0,-2 2 0 0,0 0 0 0,0 0 0 0,1-3 0 0,-1 3 0 16,0-3 0-16,2 0 0 15,-2 3 0-15,1-3 0 0,1 0 0 16,-2 0 0-16,1 0 0 0,0 0 0 0,2 0 0 16,0-3 0-16,-1 3 0 0,2 0 0 0,1-2 0 0,-1 1 0 0,1 1 0 0,0 0 0 15,1-3 0-15,0 3 0 0,1-2 0 0,0 1 0 0,0 1 0 16,-1-4 0-16,0 4 0 0,0-3 0 15,1 3 0-15,0-2 0 16,1 2 0-16,-3-1 0 0,1 1 0 0,0 0 0 0,2 0 0 16,-1 0 0-16,1 0 0 0,0 0 0 0,0 0 0 0,1 0 0 15,1 0 128-15,-1 0-128 0,1-3 0 0,-1 3 0 0,1 0 272 0,-2 0 0 0,0 0 0 0,1 0 0 0,-1-2-144 0,1 2-128 16,0-2 144-16,1 2-144 0,0 0 0 0,0 0 128 0,0 0-128 0,0 0 0 0,0 0 0 16,0 0 144-16,0 0-144 0,0 0 128 0,-10-16 112 0,10 11 16 0,1-1 0 0,1 0 0 0,0-1-256 0,-1-2 144 15,2 2-144-15,-2-5 128 0,3 3-128 0,-2-1 192 16,1-3-192-1,0 3 192 1,0 1-192 0,0-4 0-16,1 3 0 0,1-2 0 15,1 2 0-15,-1-1 0 0,3 0 0 0,0 0 0 0,0 3 0 16,3-2 0-16,5-2 0 0,3 0 0 0,3 2 0 16,0-3 0-16,2 3-128 0,-2 2 128 0,-1 2 0 0,0-1 0 0,-3 4 0 15,2-3 0-15,-3 2 0 0,1-2 0 0,-2 3 0 0,-1-1 0 0,-2 1-128 0,0-3 128 0,-3 3 0 16,-2-1 0-16,1 2 0 0,-3-2 0 0,-1 2 0 0,-1-2 0 0,-1 2 0 0,-1 0 0 0,-1 2 0 0,-2-2 0 0,1 4 0 15,-2-2 0-15,0 2 0 0,-2 4 0 0,1 0-128 0,-2 4 128 0,-2 2 0 16,0 1 0-16,-2 3 0 16,1 2 0-16,-2 1-144 0,0-2 144 15,1 0 0-15,-2-1 0 0,1 0-128 0,-1 1 128 16,-1 1 0-16,1 1 0 0,-2 0 0 0,0 1 0 0,-1 2 0 16,2-1 0-16,1 2 0 0,1-5 0 0,2-2 0 0,3-2 0 0,2 1 0 15,1-3 0-15,2 1 0 0,2 0 0 0,1 0 0 0,1-1 0 16,0 1 0-16,2 0 0 0,0-1 0 0,1 3 0 15,1 1 0-15,1-2 0 0,2 2 0 0,-1-1 0 0,-1-3 0 0,1-1 0 16,4 4 0-16,0-1 0 0,0-2 0 16,0 3 0-16,1-3 0 0,-2 1 0 0,2-2 0 15,-1 3 0-15,-1-1 0 0,2 3 0 0,-1 0-688 16,0-1-16-16,-2 5-16 0,-2-1 0 0,0 6-1648 0,-4 0-336 16,-2 1-64-16,-4-1-16 0</inkml:trace>
  <inkml:trace contextRef="#ctx0" brushRef="#br0" timeOffset="117161.88">25428 16191 35935 0,'4'-5'3200'0,"0"1"-2560"0,-2 1-512 0,-2 2-128 0,0 1-368 0,2-2-80 0,1 1-32 0,1-6 0 16,0 1-1168-16,1 0-224 0,-3 3-48 0,1-3-16 0,-2 5 2896 0,-1-1 592 0,-1-2 112 0,-1 4 32 0,1 0-32 0,-1 0-16 0,-2 1 0 0,0 2 0 0,1-1-1024 0,-5 2-208 0,1-1-32 0,-3 0-16 16,-3 1-96-16,-1-2-16 0,-2-1 0 0,-2 2 0 0,-3-1-80 0,-1 2-32 0,-4-4 0 0,-1 3 0 15,0-2-144-15,-4 1 0 0,-4-2 0 0,3 1 0 0,2 2 192 0,-7-3-64 0,-6 0 0 0,-5-3 0 0,-3 2 176 0,-1-1 16 0,-1 1 16 0,0-2 0 16,-2 1-16-16,-2 0-16 0,-3 2 0 0,-5 0 0 0,-1 0-176 0,-4 0-128 0,0 4 144 0,-1-1-144 0,3 0 144 0,-1-2-144 0,-1 2 128 0,-1-1-128 0,6 0 192 0,-2-2-32 16,0 2-16-16,-1-2 0 0,4 3 0 0,0-3 0 0,-2 1 0 0,2-1 0 0,1-1 0 0,1 1 0 0,1-3 0 0,2 1 0 15,2 0-144-15,0 0 0 0,-1-2 0 0,0 2 0 0,6 1 0 0,0-2 0 0,0-1 0 0,3-1 0 16,3 4 0-16,0-1 0 0,0-2-192 0,-1 4 192 15,3-3 0-15,-1 3 208 0,3 0 0 0,0 0 0 16,4 0-208 0,1-2 0-16,3 1 0 0,2 1 0 0,4-3 192 0,1 2-48 0,2 1-16 0,1 0 0 15,2 0 64-15,1 0 0 0,3 0 0 0,-1 0 0 0,3 0 80 16,0 0 32-16,1 0 0 0,1 0 0 0,1 0-176 0,0 0-128 16,1 1 192-16,-2 2-192 0,-2-3 0 0,-1 1 0 0,0 1 0 15,-3 1 0-15,3 1 0 0,-1-2 0 0,1 2 0 0,1-2 0 16,2 2 0-16,2-1 0 0,1 1 0 15,1 1 0-15,1-1 0 0,1 2 0 0,1-3 128 16,0 0-128 0,2 1 240-16,0 0-16 0,1 1 0 0,1-4 0 15,0 4-64-15,0-1-16 0,0-2 0 0,1 2 0 0,-2 0-144 0,-2-1 128 16,-3 2-128-16,-1-1 128 0,-1 0-128 16,-4 1 0-16,-1-2 0 15,-2-1 0-15,0-1 0 0,0 0 0 16,0 2 0-16,2-3 0 0,0 0 192 15,4 0 0-15,2-3 0 0,0 3 0 16,3 0 80-16,-1 0 32 0,2 0 0 0,1 0 0 0,1 3-160 0,1-3-16 0,0 1-128 0,1-1 192 0,2 2-192 0,0-2 0 16,0 0 0-16,2 3 0 0,1-2 0 0,-1 1 0 0,-2-2 0 0,0 0 0 0,0 0 128 0,0 0-128 0,19 9 0 0,-16-9 144 15,1 4-144-15,-1-3 0 0,0 2 0 0,2-1 0 0,0 2 0 0,0-2 0 16,0 2 0-16,3-2 0 0,1 2 0 16,1 0 0-1,3 1 0 1,2-2 0-1,-1 4 0-15,4-4 0 16,1 0 0-16,4 1 0 16,0-2 176-16,3-1 0 0,3 2 0 0,3-6 0 15,5 2-176-15,6-1 192 0,9-1-192 0,5 2 192 16,4 1-32-16,0-3 0 0,1 3 0 0,0-2 0 0,-1-2-160 0,2-2 0 0,2 0 0 0,7-2 0 16,3 2 0-16,2 0 0 0,1 0 0 0,2-4 0 0,4-2 0 0,5 2 0 0,5-3 0 0,-2 3 0 0,-4 2 0 0,2-2 0 0,4-1 0 0,0 3 0 15,0 2 0-15,-3 0 0 0,1 3 0 0,-1 3 0 0,2 3 0 0,-3-1 0 16,-5 0 0-16,-6 3 0 0,-5-2-128 0,-2 0 128 15,-3 2 0-15,-1 0 0 0,-3-4 0 0,-3 1 0 0,-2 1-144 0,-7-2 144 32,-5-1-400-32,-2 3-32 0,-1-3 0 0,-1 0 0 15,-3 0-144-15,-4-4-16 16,-3 4-16 0,-3-6 0-16,-4 1-112 15,-4-3-32-15,-4 2 0 0,-5-4-14048 16,-7 0-2816-16</inkml:trace>
  <inkml:trace contextRef="#ctx0" brushRef="#br0" timeOffset="136403.79">22551 5471 28559 0,'0'-5'2544'0,"0"1"-2032"0,0 4-512 0,1-3 0 0,-1 2 448 0,0-1-16 0,1-2 0 0,-1-5 0 0,0-1 672 15,-1-6 144-15,-1 2 32 0,-1-3 0 0,1 1-576 0,-3-2-128 0,1-1 0 0,-2-1-16 0,0 1-32 0,0-4 0 0,-1 2 0 0,1 2 0 0,0 0-16 0,-1-1 0 0,-1 2 0 0,0-3 0 0,-1 3-240 0,-1 0-48 16,0-1-16-16,-1 3 0 0,1 0 80 0,-2 1 16 0,-1 2 0 0,-1 0 0 0,-3 3-64 0,1 6-16 16,-1 0 0-16,0 4 0 78,-2 2-224-78,-1 2 176 0,-1 2-176 0,0 0 160 15,3 2-160-15,-1 0 0 0,-1 1 0 0,2-1 0 0,1 1 288 0,-1 3-32 16,2 1 0-16,1 0 0 0,2-1-256 0,0 1 0 0,0 6 0 0,2 0 0 0,-2 3 0 16,2 3 0-16,1 1 0 0,0 2 0 0,2 3 0 0,0-3 0 0,2-2 0 15,0 5 0-15,0 3 208 0,1-1-16 0,1-1 0 0,0 3 0 0,1 3 160 0,1 3 32 0,2 0 0 0,2 0 0 0,1-1-240 0,1-4-144 0,2 1 192 0,-1-2-192 16,1-3 336-16,1-1-32 0,-1-1-16 0,0 1 0 0,0 3-96 0,0 1 0 0,-1 1-16 0,-1 1 0 0,0-3-176 0,-3-1 0 0,0-3 0 0,-2-1 0 0,-1-1 0 16,-2-2 0-16,-1-1 0 0,-1-1 0 0,-1 0 0 0,0-3 0 0,0-3 0 0,-1 0 0 0,0 3 128 15,-1-5-128-15,-1-2 128 0,3-2-128 0,-1-2 0 0,1-1 0 0,-1-2 0 0,1-1 0 0,0-1 0 0,-1-1 0 0,1-4 0 0,-1-4 0 0,2-1-944 16,-1-2-64-16,2-5-16 0,-1-1-19520 0</inkml:trace>
  <inkml:trace contextRef="#ctx0" brushRef="#br0" timeOffset="136637.22">21572 5823 40543 0,'-9'-4'1792'0,"4"4"384"16,3 0-1744-16,0 0-432 0,4 0 0 0,0 0 0 0,1 3 448 0,1-2 16 0,4 4 0 0,3-1 0 0,3 2 208 0,4 0 32 15,3-2 16-15,3 2 0 0,3-4-80 0,3 2-32 0,2-1 0 0,0-3 0 0,2 0 32 0,2-3 16 16,1 1 0-16,1-2 0 16,-1 1-240-16,-3 2-48 15,1 1-16-15,-4 0 0 0,-2 0-224 0,-4 1-128 16,0 2 128-16,-4-1-128 0,-1 2 0 78,-3-1 0-78,-1 1 0 0,-4 1 0 0,1 2 0 0,-4-4 0 0,-3 4 0 16,-3-1 0-16,0 0-816 0,-3 0-80 0,-3 4 0 0,-2-3-13568 0,1 4-2720 0</inkml:trace>
  <inkml:trace contextRef="#ctx0" brushRef="#br0" timeOffset="137104.71">22472 6220 24879 0,'-14'17'1088'16,"3"-2"256"-16,1-3-1088 0,4-2-256 0,2-3 0 0,3-4 0 0,-1 6 1408 0,-3 1 208 0,-2 8 48 0,-1 5 16 15,0-1 336-15,2 0 64 0,3-2 16 0,1-5 0 16,2-2-1168-16,2-4-224 0,1 0-64 0,1-6 0 16,2 1-256-16,-1-4-48 15,0 0-16-15,0-2 0 0,0-2 144 0,-1 0 32 0,-1 0 0 0,0-2 0 16,-2 0-96-16,0-4-16 0,-1-1 0 0,-1 1 0 15,0-3 0-15,-2-2 0 0,0-4 0 0,-1-1 0 0,0-1-144 0,-1-2-48 16,2-6 0-16,-1 1 0 16,0-4 0-16,3 2 0 0,0 2 0 0,2 1 0 0,1 2-192 15,1-2 144-15,2-2-144 0,1-1 128 16,1 6 112-16,2-2 16 16,-2 1 0-1,3 3 0 1,0 0-256-16,0-1 144 0,3 5-144 0,-1-2 128 0,1 1-128 15,0-2 0-15,0 4 144 0,0 0-144 16,-1 1 0-16,1 2 0 16,0 4 0-16,-2 1 0 0,2 2 0 0,-1 5 0 15,0 2 0-15,1 2 0 0,-1 5 0 0,2 0 0 16,1 3 0-16,1 2-128 0,-2 0 128 0,1 4 0 0,-1-3 0 16,-2 0 0-16,-1 2-192 0,-2-1 64 15,0-2 0-15,-2 1 0 0,-1-4-720 0,0 3-144 0,1-6-32 0,-2 4 0 0,1-4-224 16,-1 1-48-16,1-1-16 15,-1 1-17376-15</inkml:trace>
  <inkml:trace contextRef="#ctx0" brushRef="#br0" timeOffset="137915.91">23268 5876 24879 0,'-5'0'2208'0,"0"-2"-1760"0,3 2-448 0,1-2 0 0,-1 2 992 15,-1 0 112-15,-4-2 32 0,-2-1 0 0,-5 2 976 0,-3-2 208 0,-1 3 48 0,0 0 0 0,-1 3-1248 0,-2 0-240 0,0 2-48 0,-1 3-16 0,0 1-416 0,-3 2-80 0,0 4 0 0,-1 1-16 0,2 4-144 0,0 1-32 0,2 1 0 0,1 3 0 0,5-3 0 16,2 2 0-16,2 3 0 0,3 1 0 0,3 1 16 0,5-5 0 16,1 4 0-16,2-4 0 0,3 1 176 0,4-3 48 15,2-2 0-15,2-5 0 0,1-1-176 0,3-3-48 0,4 0 0 0,3-3 0 0,2-1-144 16,1-1 128-16,1-4-128 0,2-2 128 0,1 0-128 0,-1 0 0 0,1-2 0 16,-2-4 0-16,-1-1 0 0,-2-1 0 0,-3 0 0 15,-3-2 0-15,-3-2 0 0,-3 2 0 0,-2-2 0 0,-2 0 0 0,-3-3 224 0,-3 1 160 16,-3-1 48-16,-2 2 0 0,-1-3-208 0,-3-1-32 0,-2-1-16 15,0-1 0-15,-2 0-176 0,-2-4 0 0,0-4 144 16,0-1-144-16,-1-1 0 0,-1 1 0 0,2 4 0 0,1 0 128 16,0 5-128-16,2 0 0 0,-1 6 0 0,0 1 0 15,1 3 0-15,-1 3-160 0,2 2 160 0,0 1 0 32,1 3-688-32,3 0-16 15,-1 0-16 1,1 0 0-16,2 2-176 0,1-2-16 0,0 1-16 0,0 1-17888 15</inkml:trace>
  <inkml:trace contextRef="#ctx0" brushRef="#br0" timeOffset="138464.79">23564 5984 18431 0,'6'-8'816'0,"-1"3"160"0,0 4-784 16,-1-1-192-16,-2 2 0 0,-1 0 0 0,0 0 1312 0,2 0 224 0,-1 0 32 0,2 0 16 0,0 2 320 0,-2 2 64 0,0 0 16 0,-2 4 0 0,0 2-704 15,-2 0-128-15,1 2-16 0,0 3-16 0,-2 1 256 0,2 0 48 0,0 0 16 0,1 3 0 0,-1-2-752 0,1 1-160 0,0-2-16 0,0-3-16 16,0 2-96-16,0-5-16 16,0 2 0-16,0-4 0 15,0 0-48-15,0 1-16 0,0-5 0 0,0 2 0 0,0-5 0 16,0 2-16-16,0-1 0 0,0-4 0 15,1-1-176-15,-1 0-128 0,1-4 192 0,0 0-192 0,1-2 0 16,-1-3 0-16,0 0 0 0,0-5 0 16,2 1 128-16,-2-3-128 0,0-4 0 0,2-5 0 0,-1-1 256 0,2-1-48 15,1-1-16-15,1 1 0 16,1 3-64-16,1 3-128 0,1 2 176 0,0 5-176 0,1 3 0 0,0 2 0 0,-1 4 0 0,0 2 0 16,0 4 0-16,-1-2 0 0,0 4 0 0,-1 0 0 15,0 1 0-15,-1 2 0 0,2 0 0 0,-1 1 0 16,-1 1 0-16,2 1 0 0,-2 2 0 15,0 1 0-15,0 0 0 0,0 4 0 0,2 0 0 16,-1 4 0-16,1-1 128 0,-1 4 32 16,2-1 0-16,-1 3 0 15,0-2 208-15,0 2 32 0,2 2 16 0,0-1 0 16,0-2-416-16,1 1 128 0,0 1-128 0,1-5 0 16,0 2 448-16,-1-1 0 0,1-1 0 0,0-1 0 15,-3-1-448 1,0-1 0-16,0 0 0 15,-1-1 0-15,-1-4 0 0,-2 0 0 0,-2-2-144 0,0-2 144 16,-2-2-448-16,-1 0 0 0,-1-2 16 16,-2-2 0-16,1 0-1168 0,-3-3-256 15</inkml:trace>
  <inkml:trace contextRef="#ctx0" brushRef="#br0" timeOffset="138778.14">24342 5354 38703 0,'0'0'1712'0,"-2"0"352"0,2 4-1648 0,0 1-416 0,2 0 0 0,-1 0 0 0,1 2 672 0,-1 4 48 0,3 9 16 0,0 9 0 0,0 5-96 0,1 7-32 0,-1 4 0 0,1-1 0 0,2 3-224 0,-2 0-64 0,0-1 0 0,-1-3 0 0,3-2 224 0,-2-3 32 0,0-6 16 0,-2-1 0 0,3 1-336 0,-1-1-80 15,3 2-16-15,-2-5 0 0,1 0-32 0,0-3 0 0,-1-3 0 0,0 1 0 0,-2-5-128 0,-1 0 0 0,0-1 0 0,-3-1 0 16,-1-4 0-16,-3-1 0 0,-1 1 0 0,0-9 0 0,-2 1-688 0,-2-5-160 16,-1-2-48-1,-1-5-19472-15</inkml:trace>
  <inkml:trace contextRef="#ctx0" brushRef="#br0" timeOffset="138978.6">23988 5738 32255 0,'-3'-8'2864'0,"2"2"-2288"0,1 2-576 0,1 2 0 0,2 2 2336 0,-1 0 352 16,2-3 80-16,3 2 16 0,3-1-1424 0,4-2-272 16,3-2-64-16,3 2-16 0,0-2-240 0,0 3-64 15,-2 0 0-15,-1 0 0 0,0 3-432 0,0-2-80 0,-1 2-32 0,1 0 0 16,1 2-160-16,-1 1 0 0,0 0 0 0,-1 0 0 31,0 1-528-31,0-1-96 0,-1 0-16 0,1 0 0 16,0 0-896-16,3 3-192 0,0-2-48 15,0 2 0-15,2 0-3056 16,0 2-608-16,3 3-128 0,-2-1-3008 0,0 0-576 0</inkml:trace>
  <inkml:trace contextRef="#ctx0" brushRef="#br0" timeOffset="139267.73">24768 5823 24879 0,'3'5'1088'0,"-2"-1"256"0,0 2-1088 0,0-2-256 0,1-1 0 0,-1 2 0 0,0-1 2624 0,0 5 480 16,2 2 96-16,-1 6 0 0,1 3-1152 0,-2 0-256 0,0 1-32 0,-2-3-16 0,0-2-848 0,-2 3-160 15,2-3-32-15,-2-4-16 16,2 2-400-16,1-2-80 15,-1 4-16-15,0-1 0 0,1 2-192 0,1-1 0 0,-1-1 0 16,0 1 0-16,0-1 0 0,-1-1-192 0,1 1 192 16,0-5-208-16,1 2-496 15,0-2-80-15,2-4-32 0,0-2 0 0,2-7-752 0,-1 0-160 0</inkml:trace>
  <inkml:trace contextRef="#ctx0" brushRef="#br0" timeOffset="139441">24768 5541 40543 0,'-6'0'3600'0,"1"0"-2880"0,1 4-576 0,4-2-144 0,2 1 144 0,-1-3 0 0,-1 3 0 0,-1 4 0 16,1-1-144-16,0 1 0 0,2 4 0 0,3-1-8128 31,4 3-1600-31,2-6-304 0</inkml:trace>
  <inkml:trace contextRef="#ctx0" brushRef="#br0" timeOffset="139862.04">25144 5924 40543 0,'-9'5'3600'0,"3"-1"-2880"0,4-2-576 0,3-2-144 0,0 0 144 0,0 2 0 16,-2 0 0-16,-1 2 0 15,-2 1-144-15,0 0 0 0,2 0 0 0,-2-2 0 0,3 0 0 0,-2-2 0 16,3 2 0-16,-1-3 0 0,2 2 0 0,1-2 0 15,0 0 0-15,2 0 0 0,0 0 0 0,2 0 0 16,2 0 0-16,1-2 0 16,1-1 224-16,2-1 16 0,2-2 0 0,-1-1 0 0,4 1-32 15,-3-3 0-15,2-1 0 0,-1-2 0 0,0-1-16 0,0 0-16 16,-1 0 0-16,-3-1 0 0,0 1-176 16,-2-3 0-16,-3 0 0 15,-4 0 128-15,-1 0-128 0,-2 0 0 16,-4 0 0-1,-2-2 0-15,-3 5 0 16,-2 3 0-16,-1 4 0 0,-3 2 0 16,-1 4 0-16,-2 4 0 0,1 2 0 0,-2 0 0 15,0 4 0-15,2 0 0 0,-1 5 0 16,0-2 0-16,3 2 0 0,3 1 0 16,-1 0 0-16,4 3 0 0,2-3 0 0,1 3 128 0,3-3-128 15,0 3 192-15,0 0 144 0,3 3 48 16,1 0 0-16,1 3 0 0,2 1-192 15,0 0-16-15,2 1-16 0,1-2 0 0,4 2 48 0,-1-2 16 16,3 0 0-16,1-3 0 0,0-3-224 16,1-1 0-16,1-2-144 0,0-2 144 0,-2-2 0 0,2-3 0 0,1-3 0 15,0-1 0-15,0-3-192 0,0-3 48 0,2-4 16 16,-4-2-13488-16,0-4-2688 0</inkml:trace>
  <inkml:trace contextRef="#ctx0" brushRef="#br0" timeOffset="140368.34">25542 5819 30399 0,'-1'0'2704'0,"0"3"-2160"0,-1-3-544 0,2 1 0 0,2 1 1040 0,-2 1 112 0,0 1 0 0,0 2 16 0,-2 4-336 0,2 5-80 15,-2 1-16-15,0 3 0 0,-1 2-384 0,-1 2-80 0,1-1-16 0,-1 1 0 0,0 2 80 0,1-4 16 0,-1 1 0 0,1-2 0 0,1-1-32 0,2-3-16 0,0 0 0 0,0-1 0 0,1-4-32 0,0 0 0 0,2-4 0 0,-2-2 0 0,2 0 176 0,-1 0 16 0,-1-1 16 0,0-4 0 0,1 0-96 16,-1 0-32-16,-1 0 0 0,0-2 0 0,-1 0-80 0,-1 0-16 0,0-2 0 0,-2-1 0 0,4 5 32 0,0 0 0 0,-13-23 0 0,8 10 0 0,-1 1-48 0,1-4-16 0,-2 0 0 0,1-5 0 0,1-3 48 0,0-3 16 0,3-1 0 0,-1-2 0 16,2-1-288-16,1-1 0 15,1 1 0-15,2 0 0 16,1 1 256-16,1 2 0 0,1 1 0 15,0 3 0-15,1 6-256 0,0 4 0 16,0-1 0-16,0 5 0 16,2 0 0-16,0 2-144 0,1 4 16 0,1-2 0 15,0 2 128-15,1-1 0 0,3 2 0 0,1-1 0 16,1 1 0-16,1-3 0 0,0 2 0 0,2 2 0 16,1-2 0-16,1 1 0 15,1 0 0-15,-2-1 0 16,0 2 0-1,-2-2 0-15,2 2 0 16,-2-2-128-16,-3 0 128 0,0-2 0 0,-1 0 0 16,-3 0 0-16,-1 0-352 0,-2-3 16 15,-3-1 0-15,-2 0-20944 16</inkml:trace>
  <inkml:trace contextRef="#ctx0" brushRef="#br0" timeOffset="141668.96">21965 6593 26719 0,'-31'-8'2368'0,"9"2"-1888"0,3 2-480 0,7-2 0 0,6 3 1168 0,1 2 144 0,0-3 32 15,-6-2 0-15,-7-3 480 0,-6-4 96 0,-5-2 32 0,1 1 0 0,0 2-1056 0,2 0-192 0,2 3-64 0,1 2 0 0,2 0-160 0,2 4-32 0,1-2-16 0,5 3 0 0,2 2 16 0,1-2 0 0,4 4 0 0,1-2 0 0,3 0 0 0,1 0 16 0,4 2 0 0,0 0 0 16,2 1-32-16,3-3-16 0,0 3 0 0,2-3 0 0,1 4 64 0,2-4 16 0,-1 3 0 0,3 0 0 0,1 1-128 0,3 2-32 0,3 3 0 0,0-2 0 16,3 4-208-16,0-3-128 0,-1 2 160 0,5-2-160 0,2 1 320 0,7 2-16 0,9 0-16 0,7 0 0 0,8 2-112 0,4-3-32 0,3 1 0 0,1-4 0 0,2 2-144 0,4-5 0 15,5-2 0-15,1-1 0 0,1-1 0 0,-4-1 0 16,-7 1 128-16,7-2-128 0,7-1 0 0,3 2 0 16,0 1 0-16,-2-3 0 0,-8 6 0 15,1-3 0-15,6 1 0 0,1 0 0 16,3-1 0-16,-1-1 0 0,-3 2 128 15,3-1-128-15,-1 0 0 0,2-2 0 16,2-1 0-16,-2 0 128 0,-3-1-128 0,-2-1 0 16,4-1 144-16,-1 0-144 0,-2-2 0 0,-2 0 0 0,-1-4 0 15,0 4 128 1,-4-2-128-16,3 4 0 0,-2-3 0 0,1 3 0 16,-2 0 0-16,2 2 0 15,-2 0 0-15,-3 1 0 0,-3 4 0 0,-6-1 0 0,-7 2 0 16,-3-2 0-16,-1 1 0 0,-4 2 0 0,-4 1 0 0,-7 1-128 15,-7-2-112-15,-7 3-16 0,-2 1 0 0,-9 0 0 0,-5 2-1568 0,-7 1-320 0</inkml:trace>
  <inkml:trace contextRef="#ctx0" brushRef="#br0" timeOffset="143220.7">22619 7593 30399 0,'1'-4'2704'0,"0"1"-2160"0,1 0-544 0,-1 3 0 0,0-3 1616 0,0 3 224 0,2-2 32 0,-1-2 16 0,1 0-656 0,-1 1-128 15,0 0-16-15,-2 3-16 0,-3 3-720 0,1 0-144 0,-1 5-16 16,-1 0-16-16,1 5-32 0,-2-1 0 0,1 4 0 0,2 0 0 16,-1 0 48-16,2 3 16 0,1 1 0 0,1 1 0 0,-1 1 176 0,1 0 48 0,1 0 0 15,-2-3 0-15,1 0 32 0,-1-3 16 0,0 1 0 0,-1-2 0 16,-1 1-112 31,0-4-32-32,1 1 0-15,-2-4 0 0,2 1-128 0,0-1-16 0,-1-3-16 0,1-2 0 0,0-2-176 0,1-2 0 0,0 0 144 0,0-2-144 0,2-4 208 0,0-2-16 0,0-3-16 0,2-2 0 0,1-4-32 0,0-1 0 0,1-4 0 0,0-3 0 0,0-1-144 16,0-2 0-16,-1-6 0 0,2 2 128 0,-2 0-128 0,0 0 0 0,-1-3 0 0,1 2 0 0,0 7 0 0,0 3 0 0,1 1 0 16,1 2 0-16,-2 6 0 0,1 0 0 0,-1 3 0 0,1 3 0 0,-1-1 128 0,1 2-128 0,1-1 128 0,1 2-128 0,-1-2 128 15,2 2-128-15,0 1 0 0,1 1 128 0,1 1-128 0,1 0 0 0,2 2 0 0,-1 1 0 0,0 1 0 0,3 3 0 0,1 2 0 0,0 3 0 0,1 3 0 0,-1 2 0 16,0 4 128-16,-2-3-128 0,-5 1 0 0,1 3 0 0,0 7 0 0,0 2 0 0,2 7 0 0,-3 3 0 16,-1-1 0-16,1-1 0 0,-2-1 0 0,0-5 0 15,0 0 0-15,-1-3 0 0,1-1 0 0,-1-1 0 0,-1 1 0 16,0-4 0-16,-1 3 0 0,-1-5 0 0,0 2 0 0,-2-1 0 0,1-5 0 15,-3 0 0-15,-1-1 0 0,-3-1 0 0,0-6 0 0,-2 0 0 0,-1 0 0 0,-3-4 0 32,-1-4-640-32,-2 0-192 15,0-2-64-15,1-2-13424 0,4 0-2688 0</inkml:trace>
  <inkml:trace contextRef="#ctx0" brushRef="#br0" timeOffset="143895.41">23554 7621 21183 0,'5'-9'944'0,"-2"3"192"0,1 1-912 0,0 0-224 15,0 4 0-15,-2-1 0 0,2-1 2112 0,2-1 384 0,3-4 80 16,3-2 16-16,2 0-32 0,-2 0-16 0,0 0 0 0,-3 4 0 0,-3 0-1632 15,-2 3-320-15,-2 1-64 0,-2 1-16 0,-1 2-320 0,-1 1-192 0,-3 1 192 0,-1 0-192 0,-3 4 256 16,-1-4-64-16,-1 4-16 0,-3 1 0 0,1 0-48 0,-2 0 0 0,1-2 0 16,-1 4 0-16,-1-1 64 0,-4 5 16 0,-2 0 0 0,-2 4 0 31,-2 0 0-31,-2 3 0 0,0 2 0 0,1 0 0 0,1 2 176 0,1 0 16 0,3 1 16 0,1-2 0 0,2 1-416 0,4-5 0 0,4 0 0 0,3-2 0 0,1-2 0 0,5 0 0 0,3-1 0 0,2-3 0 0,2 2 0 0,2-2 0 0,4 1 0 0,1-3 0 0,2-2 0 0,2 0 0 0,4 0 0 0,2-1 0 0,0-5 0 0,3 2 208 0,0-3-48 0,5-1-16 0,3-1 96 0,0-2 16 0,-1 0 0 0,-1-4 0 0,-1-1-256 0,-3 0 0 0,-2-4 128 0,-4 2-128 0,-5-2 0 0,-2-1 0 16,-4 0 0-16,-3-2-160 0,-2-1 160 0,-3-3 0 0,-3 3 0 0,-2-4 0 0,-4-2 128 0,-1 1 64 15,-2-5 16-15,-3-1 0 0,1 1 144 0,-3 0 32 16,-1-1 0-16,1 3 0 0,0 2-224 15,2 4-32-15,-1-1-128 0,-1 3 192 0,1 0-192 16,-3 5 0-16,3 3 0 0,-1 2 0 0,1 4 0 16,1 2 0-16,-1 2 0 0,2 4 0 15,2-2-384 1,1 5-128-16,2-2-32 16,2 2 0-16,1 3-800 15,3 0-176-15</inkml:trace>
  <inkml:trace contextRef="#ctx0" brushRef="#br0" timeOffset="144460.16">24553 7643 17503 0,'5'-3'1552'0,"-3"0"-1232"0,1 1-320 0,-3 2 0 16,-1 0 864-16,-1 0 112 0,2-2 32 0,-1 0 0 0,-1-2 1136 0,-5 0 224 0,-4 2 64 0,-2-2 0 15,-5-1-1056-15,-1 4-208 0,-6-4-32 0,-1 1-16 16,-4 1-160-16,1-1-48 0,-2 2 0 0,0-2 0 16,0 1 176-16,1 0 48 15,2-4 0-15,1 4 0 0,-1 3-272 0,4-3-48 0,3 6-16 0,0-2 0 0,-2 5-256 0,1 3-48 16,0 1-16-16,-2 3 0 16,2 5-160-16,0-1-16 15,0 1-16-15,2 4 0 16,1-3-288-1,3 4 0-15,0-1 0 16,2 0 0-16,3 3 0 0,3-3 0 16,0 3 0-16,2-3 0 0,-1 2 0 0,3 0 0 15,3-3 0-15,-1 2 0 0,2-6 0 0,3 0 0 16,2-1 0-16,1 0 0 0,1-3 0 0,3-3 0 0,3-3 0 0,2-1 0 16,1-1 352-16,2-4 16 0,3 2 0 0,1-3 0 0,3-3-96 0,1 2-16 0,-2-4 0 15,2 1 0-15,2 1-256 0,1-3 0 0,0 2 128 16,-9 1-128-16,-5 0 0 0,0 0 0 0,4 0 0 0,4-6 0 0,3-1 256 0,-3-2-48 15,1-1-16-15,-3 0 0 0,-2-3 128 16,-1-2 32-16,-2 1 0 16,-3-4 0-16,0 1-32 0,-3-2-16 0,0 0 0 15,-4-1 0-15,1-5-112 0,-2-3 0 0,-1-1-16 0,-2-5 0 0,1 1-176 0,-3-7 128 0,0-6-128 16,-3-1 128-16,1 0-128 16,-2 3 0-16,-1 3 0 15,-1 5 0 1,-1 4 0-16,0 4-144 15,1 5 144-15,-1 2 0 16,1 4-176-16,-2 2 176 0,2 4-160 0,1-1 160 0,0 5-800 0,1 1-64 16,1-1-16-16,1 1 0 0,1 2-688 0,0 0-144 0,2 5-16 0,2-1-18560 15</inkml:trace>
  <inkml:trace contextRef="#ctx0" brushRef="#br0" timeOffset="145009.22">24900 7678 26719 0,'5'2'1184'0,"-1"2"240"0,0-1-1136 15,-2-2-288-15,1 1 0 0,-1-2 0 0,2 0 1616 0,1 0 272 0,2 0 48 16,4 0 16-16,3-2 80 0,0-2 16 0,-1 0 0 0,1-4 0 0,-2-1-1168 0,1-2-240 0,0-1-32 0,0-1-16 0,0-3-208 0,1 0-64 0,-1-3 0 0,1 1 0 0,0-2-32 0,-1 2-16 0,1-3 0 0,-1 3 0 0,0 0-272 0,-2-1 0 0,-1 3 0 0,-3 0 0 0,-1 4 0 0,-1-1 0 16,-3 1 0-16,-2 4 0 0,-2 2 0 31,-3 0 208-31,-1 2-64 0,-4 3-16 0,-1 1 48 0,-4 1 0 0,-2 4 0 0,-4 2 0 0,1 1-176 0,-5 2 0 0,-2 5 0 0,-4 1 0 0,0 4 0 0,-2 2 0 0,-2 5 0 15,0 2 0-15,0-1 0 0,2 1 0 0,3-1 0 0,3-2 0 0,2-4 0 0,4 3 0 0,2-3 0 0,5 0 0 0,1 3 0 0,2-3 0 0,4-2 0 0,2-1 0 16,1-1 320-16,1-2 16 0,5 1 16 0,-1-5 0 16,4 4 80-16,1-2 16 0,4 3 0 0,1-4 0 15,3 2 0-15,2 1 0 16,4-3 0-16,2 0 0 16,3 0-144-1,3-3-32-15,3-2 0 0,0 2 0 16,0-4-96-16,5 2-32 0,3-2 0 15,4 0 0-15,2 0-144 0,-2 0 0 0,-1 1 0 0,-6-1 0 0,-2 0-160 0,-6-2 160 16,-2-1 0-16,-4 2-144 16,-3-1-176-16,-3-1-16 0,-4 0-16 0,-3 0 0 15,-3-3-1008 1,-5 1-208-16,-2 1-32 16,-4-2-19376-16</inkml:trace>
  <inkml:trace contextRef="#ctx0" brushRef="#br0" timeOffset="147263.93">23058 8693 9215 0,'-1'0'816'0,"-2"-1"-656"0,1 1-160 0,1 0 0 0,1 0 5760 0,1 0 1136 16,-1 0 208-16,0 0 64 0,1 1-4640 0,0-1-928 0,0 3-176 0,-1-3-32 0,0 0-768 0,0 0-160 0,0 0-16 15,0 0-16-15,0 0-64 0,-17 18-16 0,5-14 0 0,-2 2 0 0,-3 0-80 0,-3 4-16 0,-1-1 0 0,-2 1 0 16,0 2 176-16,-1-2 16 0,-2 2 16 0,0 1 0 0,0 0 112 0,2-3 32 0,1 0 0 0,3-1 0 16,3-1-128-16,2-4-32 0,2 2 0 0,1-2 0 0,2 0-192 0,0 1-64 15,2-2 0-15,-1 0 0 0,0 0-192 0,1 1 0 0,-2 0 0 0,0 1 0 0,0-1 0 0,0-1 0 0,0 2 0 0,0 1 0 0,0-1 0 0,1 0 176 0,1 1-176 0,1-2 160 16,2-1-160-16,1 0 0 0,2 1 0 0,0-1 0 0,1 0 0 0,1 0 0 0,1-2 0 0,1 1 0 0,-1 1 0 15,2 1 0-15,1-2 0 0,1 2 0 0,1 2 0 0,2-2 0 16,0 2 0-16,2-2 0 16,3 4 0-16,0-2 0 0,3 2-192 0,0 1 192 15,3-2 0-15,1 2 0 0,2-1 0 16,1 0 0-16,1 0 0 0,2 2 0 0,0-4 0 0,0 3 0 0,0 2 0 0,2 0 0 16,3-1 0-16,-1 3 0 15,1 0 192-15,-4 0-32 0,0 3-16 0,-2-4 0 16,-4 4-144-16,-1-1 0 0,-3 1 0 0,-3 3 0 0,-2-2 0 0,-1 1 0 0,-2-3 0 0,-2 1 0 15,1 2 0-15,-2-1 0 0,0 0 0 16,-1 2 0 0,-1-1 0-16,-1 1 0 15,0-3 0-15,-1 3 0 0,1-2 0 16,-3 0 0-16,0 0 0 0,0-2 0 0,-1 1 0 0,-2-3 0 16,1 0 0-16,-3 0 0 0,-2-3 0 0,0 1 0 0,-3-1 0 0,-1-1 0 0,-3 4 128 0,-2-3-128 0,-3 0 128 0,-5 1-128 15,-1 0 240-15,-2 0-48 0,-1-4 0 0,-3 2 0 16,-3-1-192-16,0-2 128 0,0-1-128 15,2-4 0-15,-1 1 208 16,2 0-48-16,-1-4-16 16,1-1 0-16,1 0-144 0,1-1 128 15,-1-2-128-15,1 1 128 16,3 0-128-16,4 0 0 0,1-1 0 16,4 0 0-16,1 0-352 0,1 1 0 0,4-1 0 0,1 0 0 15,4 1-1152-15,1 1-224 0</inkml:trace>
  <inkml:trace contextRef="#ctx0" brushRef="#br0" timeOffset="147791.76">23393 9325 30399 0,'-4'-2'2704'0,"2"2"-2160"16,1 0-544-16,2 0 0 0,-1 0 1536 0,1 0 192 0,-1 0 32 15,0-2 16-15,0 0-496 0,1-1-80 0,2 2-32 0,-3 1 0 0,0 0-480 0,16-12-112 16,-9 6 0-16,3 2-16 0,1 1 320 0,0 0 64 0,3 3 16 0,0 0 0 0,1 1 16 0,1 1 16 0,1 2 0 0,-1-1 0 16,3 3-288-16,-2-3-48 0,1 2-16 0,1 3 0 0,-1-4-336 0,1 2-80 15,0-1-16-15,-2 0 0 16,1 0-208-16,1 1 0 0,1-5 0 0,0 1 0 0,-1 1 0 0,0-3 0 0,-1 0 0 0,1 0 0 0,0-3 0 0,-2 0 0 0,-1 0 0 0,0 0 0 0,-2-4-768 0,-3 1-32 0,-1 0-16 15,-3 0-14368-15,-1-2-2880 0</inkml:trace>
  <inkml:trace contextRef="#ctx0" brushRef="#br0" timeOffset="148325.81">24533 8765 6447 0,'-1'0'576'0,"0"0"-576"0,-1 0 0 0,2 0 0 16,0 0 5008-16,0 0 896 0,0 0 176 0,2 1 48 0,-2 2-3760 0,0-1-768 0,0 2-128 16,0-4-48-16,0 0 288 0,0 0 48 0,-5 18 16 0,2-12 0 0,2 2-816 15,-3-2-144-15,2 3-48 0,-2-3 0 0,0 4-112 0,-2 0-16 0,-1 2-16 0,-2 2 0 16,-2 3-80-16,0-1-16 0,0 4 0 0,-3 2 0 15,2 3-208-15,-2 3-64 0,-1 11 0 0,-1 1 0 16,1 2 192-16,2 4 16 0,-1 2 16 0,1-1 0 16,0 0-112-1,1-2-32-15,1-1 0 0,0-3 0 16,1-1-144-16,1-1-48 16,0 0 0-1,1-5 0-15,0 1-144 0,1-7 0 16,0 1 144-16,-2-3-144 0,0-1 0 0,-1-3 0 0,-1-6 0 0,-1 0 0 15,0-4-368-15,-2-3-80 0,-1-5-32 0,-1-2 0 0,1 2-1072 16,-1-9-224-16,0 0-32 0,1-6-18464 16</inkml:trace>
  <inkml:trace contextRef="#ctx0" brushRef="#br0" timeOffset="148663.67">24491 8724 39615 0,'-2'-2'3520'0,"-1"2"-2816"0,2 2-560 0,1-2-144 16,0 0 240-16,0 0 16 0,0 1 0 0,-3 4 0 15,1-1 208-15,-2 5 48 0,1 2 16 0,-1 6 0 0,3-1 32 0,-2 6 0 16,3 1 0-16,1-1 0 16,2 6 96-16,-1-2 32 0,3 5 0 0,0 0 0 15,1-2 64-15,2-1 16 0,1 4 0 0,4 3 0 16,-1-3-320-16,2 3-64 0,0-3-16 0,-1 1 0 0,1-1 16 0,-2-2 0 15,2 1 0-15,-3-3 0 0,1 3-384 0,-2-2 0 16,1 0 0-16,-1 2 0 0,0 0 0 0,0-1 0 0,1-2 0 0,-2-1 0 16,1-1 0-16,-3-3 0 15,1-5 0-15,-4-2 0 16,1-2 0-16,-2-3 0 16,-3-1 0-16,-1-6-128 0,-2-2-832 15,-1-2-144-15,-2-2-48 16,-4-2-13616-16,-1-2-2720 0</inkml:trace>
  <inkml:trace contextRef="#ctx0" brushRef="#br0" timeOffset="148895.14">24231 9480 30399 0,'-9'-3'1344'0,"2"2"288"0,2 1-1312 16,3-3-320-16,1 3 0 0,2 0 0 0,0 0 1520 0,2 0 224 0,0-3 48 0,4 0 16 16,2 1-336-16,3 1-64 0,1-2 0 0,5-1-16 0,0 2-496 0,2 1-80 15,2 1-32-15,3 0 0 16,2 1 176-16,-1 1 16 0,1 0 16 0,-1 0 0 15,-1 1 32-15,-2-2 0 0,1 1 0 0,-3 1 0 0,0 0-672 0,-3-3-128 16,-1 0-32-16,-3 3 0 0,-2-3-192 0,-1-3 0 16,-4 3-144-16,-1-3 144 15,-1 3-1264-15,-1-5-144 16,0 4-48-16,-3-4-13200 16,1 1-2624-16</inkml:trace>
  <inkml:trace contextRef="#ctx0" brushRef="#br0" timeOffset="149493.37">25061 9410 42383 0,'-2'-2'3776'0,"0"1"-3024"0,4 1-608 0,0 0-144 0,1 0 128 0,0 0-128 0,4-3 192 0,0 3-64 0,4-4 128 0,4 1 32 0,1 0 0 16,3 0 0-16,-1-4 0 0,1 5 0 0,-1-2 0 0,0-1 0 0,0 4-64 0,-2-4-16 0,0 1 0 0,-2 1 0 0,-2 0-208 15,-1 2 176-15,-1-2-176 0,-1 1 160 0,0 2-160 0,-3-1-272 0,1 1 64 0,-1-3 16 0,2 1-688 0,0 1-128 0,2-3-16 0,1 1-18048 0</inkml:trace>
  <inkml:trace contextRef="#ctx0" brushRef="#br0" timeOffset="149754.01">25712 8809 34095 0,'-2'2'3024'0,"0"0"-2416"0,-1 4-480 0,3-2-128 0,0 1 1792 0,2 1 352 0,0-1 64 0,1 6 16 16,-1 9-1504-16,3 6-288 0,1 7-64 0,2 6-16 0,0 1-48 0,1-1-16 15,1 3 0-15,-2 1 0 0,4-2 128 0,-4 3 32 16,1-2 0-16,-3-2 0 0,0-2 32 0,-2-2 16 15,0-1 0-15,-3-1 0 0,0 1-304 0,-2-3-48 16,0-1-16-16,-2-2 0 16,1-1-128-1,-2-6 0-15,0-1 0 0,-1-1 0 16,-1-8-288-16,-1-4-32 0,-1-2-16 16,0-3-13744-16,-2-6-2752 0</inkml:trace>
  <inkml:trace contextRef="#ctx0" brushRef="#br0" timeOffset="150436.37">25700 8797 44223 0,'8'-4'1968'0,"-6"2"400"0,1-2-1904 0,-1 2-464 0,0 2 0 0,0 0 0 0,2-3 448 0,1 2-16 0,1-3 0 0,4-2 0 0,2 0 544 16,2 0 112-16,1-3 32 0,1 3 0 0,1 2-608 0,0-2-112 0,1 2-16 0,1 2-16 0,1-2-208 0,1 4-32 0,0 0-128 0,0 4 192 0,1 2-192 0,1 0 0 0,-1 3 128 0,-2-2-128 0,0 2 192 0,-1 1-16 15,1-3 0-15,-3 2 0 0,1-3 48 0,-2 0 16 16,0 0 0 15,-1 1 0-31,-2-4-80 0,0 1-16 0,-3 1 0 0,-2-1 0 0,0-2-144 0,-3 2 0 0,-3-1 144 0,-2 0-144 0,-4 3 0 0,-2 0 0 16,-5 4 0-16,-3-2 0 0,-2 3 0 0,-5 0 0 15,-6 4 0-15,-4 1-128 0,-1 2 128 0,-3-2 0 0,1 1 0 16,2-1-128-16,3-2 128 0,3-1 0 0,2 0 0 0,0 0 128 16,4-3-128-16,3-2 0 15,2 2-128 1,4-6 128-16,2 1 0 16,3 0 0-16,0 0 0 15,2-2-128-15,3 0 128 0,2-3 0 0,3 1 0 0,1-1 0 16,4 0 0-16,0 3-128 0,3-3 128 15,1 2 0-15,3-1 0 0,3 4 0 16,3-1 0-16,0 3 0 0,3 2 0 0,1 0 0 0,2 2 0 16,1 1 0-16,-1 3 0 15,1-1 0-15,-2 1 0 0,-2 1 0 16,-3 0 0-16,-3 0 0 16,-3 2 0-16,-3 2 0 0,-2-3 0 0,-3 1 0 15,-2-2 0-15,-1-1 0 0,0 1 0 0,-3-1 0 0,1 1 0 0,-3-4 0 0,-1 2 0 0,-2-2 0 16,1-2 0-16,-3 0 0 0,1-2 0 0,-2 0 0 0,0 0 0 0,-1-1 0 0,0-1 0 0,-2 0 128 15,-2 0-128-15,0 0 0 0,-1 1 0 0,-2-4 0 0,1 3 0 0,-4 1 128 0,0-1-128 0,-1 0 0 0,-2 0 0 16,-1-1 128-16,-1 1 192 0,-2-1 64 0,1 1 0 0,-2-2 0 16,0 0-240-16,3 0-144 15,-2 1 192-15,3-2-192 16,2 0 0-16,1 0 0 16,1 1 0-16,2-1 0 15,3 0-448-15,-1 0-64 0,5-2 0 16,0 1 0-16,3-2-1104 0,2-3-240 15,3 0-32-15,5-3-19936 0</inkml:trace>
  <inkml:trace contextRef="#ctx0" brushRef="#br0" timeOffset="152200.94">28587 5854 26719 0,'7'-3'2368'0,"-1"2"-1888"0,0 1-480 15,-2 0 0-15,0 0 768 0,0 0 48 0,4 0 16 0,6 0 0 0,4 0 976 0,3 0 208 16,0 0 32-16,-1 0 16 0,-1 0-1104 0,-3 0-208 0,0-2-48 0,-1 2-16 0,1-3-160 0,-1 2-16 16,1 1-16-16,1-2 0 0,0 0-32 0,3 0 0 0,1-2 0 0,3 2 0 0,0-2 64 0,4 1 16 0,-1 0 0 0,0-3 0 15,-1 1-16-15,0 0 0 0,1-2 0 63,0-1 0-63,-1-1-208 0,-2-1-64 0,-2 0 0 0,-2 0 0 0,-3-2 0 0,-1 2 0 0,-3-2 0 0,-2-1 0 15,-4 4-112-15,-1-4-16 0,-1 0-128 0,-2 0 192 0,-3-3-192 0,-3 1 176 0,-2-1-176 0,-3 0 160 0,-4-2-160 16,-2-1 0-16,-5-1 0 0,-3 2 0 0,-3-2 0 0,-2 1 0 16,-5 3 0-16,-2-1 0 0,2 6 0 0,-2 2 0 0,0 2 176 0,1 6-176 0,3 3 0 0,-1 4 0 0,2 3 0 0,0 1 0 0,2 6 0 0,1-3 0 0,0 5 0 0,1-1 0 0,4 0 0 0,-1 1 0 0,0 3 0 0,1 1 0 15,0 3 0-15,2-2 0 0,1 4 0 0,1 2 0 0,3-1 0 0,1 1 0 0,1-1 0 0,3 1 0 0,1-3 400 0,1-2-16 0,4 0 0 0,0 1 0 0,2 1-192 0,2 1-64 0,2-1 0 0,2 0 0 0,2 1-128 0,4-2 0 0,2-2 0 0,3 2 0 0,1-7 0 0,4-2 0 0,2 1 0 0,2-5 0 0,2 0 0 16,2-4 0-16,-1-2 0 0,1-1 0 0,-2-1 0 0,1-1 0 0,0 0 0 0,-1-3 0 0,0 0 0 0,-1 0 0 0,1 0 0 0,-2-5 0 0,-2 0 0 0,-3-1-176 0,-1-3 48 0,-4-1 0 0,-3 0-1088 0,-2-2-224 0,-2-1-32 0,0-3-19760 0</inkml:trace>
  <inkml:trace contextRef="#ctx0" brushRef="#br0" timeOffset="152874.63">29863 5440 32255 0,'-2'2'2864'0,"1"-2"-2288"0,1 1-576 0,0-1 0 0,0 0 800 0,0 0 48 0,0 3 16 0,-1-2 0 15,0 2 160-15,-2 3 16 0,1-3 16 0,-3 6 0 0,0-3-528 0,-1 4-96 0,-2 3-32 16,0 0 0-16,-2 4-112 0,-3 1-32 0,0 4 0 0,-3 3 0 15,-3-1 96-15,-2 6 16 0,-2 1 0 0,-5 1 0 0,0 2 0 0,-5 0 0 0,0 2 0 0,0-1 0 0,1-3-192 16,1-1-48 0,3 0 0-16,0-3 0 0,4 1-128 0,3-3 0 0,2-2 0 0,4-1 0 0,4-5 0 0,2-2 0 0,5-5 0 0,2-2 0 15,2-3-192-15,2-6-64 0,0 0 0 0,3-6-12800 0,1 0-2560 0</inkml:trace>
  <inkml:trace contextRef="#ctx0" brushRef="#br0" timeOffset="153073.06">29420 5490 39615 0,'-6'-3'1760'0,"2"3"352"0,0 0-1680 0,3 0-432 0,1 0 0 0,1 1 0 0,1 1 432 0,0 1 0 0,1 1 0 0,2 2 0 0,1 1 480 0,1 4 112 16,2 3 0-16,-1 1 16 0,4 1-272 0,-1 2-64 16,1 2-16-16,2 0 0 0,2 2-256 0,0 2-48 15,4 2-16-15,-1-4 0 16,4 6-80-16,-2-3-16 0,3-1 0 0,-1 0 0 0,-2 1-272 0,1-2 0 16,-1 5 0-16,-1 0 0 0,-3-3 0 15,0 1 0-15,-1-1 0 16,-1-2 0-1,-1 2 0-15,-2-7 0 0,-2-2 0 16,0 0 0-16,1-1-160 0,0 1 16 0,-1 0 0 0,-1-3 0 16,0-3-720-16,-2-3-144 0,-1-2-16 0,-2-4-16 0,2-1-256 0,-2-3-48 0</inkml:trace>
  <inkml:trace contextRef="#ctx0" brushRef="#br0" timeOffset="153774.78">30182 5743 31327 0,'-4'12'1392'0,"2"-1"272"0,-1 1-1328 0,2-2-336 0,0-1 0 0,1-3 0 15,0 0 1312-15,-2 8 192 0,1 8 32 0,-1 9 16 16,-1 6-464-16,-1 5-80 0,0-1-32 0,-3 0 0 15,0-3-608-15,-2 1-128 0,-2 1-32 0,0-3 0 0,-1 2-32 0,-2-1-16 16,3-3 0-16,0-1 0 16,1-3-32-16,0-1 0 15,3 1 0-15,0-1 0 16,2 0 336-16,3-1 64 0,0-4 16 16,0-3 0-16,2-2-192 0,2-2-32 15,0-2-16-15,0-3 0 0,1-3 0 0,1-4 0 0,-1-1 0 0,0-4 0 16,1-4-112-16,-2-1-32 0,-1-5 0 0,0-3 0 15,1-5-160-15,-2-5 0 0,0-4 0 0,-2-2 0 0,2-3 0 0,-1-6 0 0,1-3 0 0,1-7 0 16,1 0 0-16,1-3 208 0,2-7-48 0,0 0-16 0,3-6 80 0,-1 2 16 0,1 2 0 16,-1 2 0-16,2 6-240 15,1 3 128-15,3-2-128 0,3 3 0 0,3 3 0 16,1 2 0-16,-1 5 0 0,1 2 0 0,0 5 0 16,0 6 0-16,1 2 0 0,-1 2 0 0,-2 7 0 0,1 1 0 0,0 2 0 15,0 1 0-15,-2 3 0 0,2 0 0 16,-2 0 0-16,-1 2 0 0,0 4 0 0,-2-2 0 0,1 4 0 0,-2 1 0 15,0 0 0-15,-1 4 0 16,-1 0 0-16,-1 2 0 16,0 3 0-16,-1 4-160 0,-1 6 160 15,-2 1-192-15,1 1 192 0,-4 5 0 0,1 0 0 16,-1 0 0-16,-1 2 0 0,-1 0 0 0,-1-3 0 16,0 1 0-16,-1-1 0 0,0-4 0 0,-2 0 0 0,1-4 0 15,-3-3 0-15,-1 1 0 0,-2-1 0 0,0-1 0 0,-4-4 0 0,1 2 0 0,-1-5 0 0,-2-2 0 0,2-1 0 0,-2-3 144 16,-2 0-144-16,-1-3 0 0,-2 0 128 0,0-2-128 15,-2 1 0-15,0-5 0 0,-2-1 0 0,0-1 0 16,-1-5 0-16,1 0 0 0,1-3 0 16,1-3 0-16,1-1 0 0,0-4-144 15,2-2-544 1,1-5-96 0,3-1-32-16,2 1-12944 15,5-1-2576 1</inkml:trace>
  <inkml:trace contextRef="#ctx0" brushRef="#br0" timeOffset="154104.87">30758 4751 32255 0,'7'-4'1424'0,"0"0"304"0,-1 2-1392 0,-1 2-336 0,0 0 0 0,-3 2 0 0,3-2 704 0,1 4 64 15,4 0 0-15,3 2 16 0,0 3 544 0,-1 1 96 0,-2 2 32 0,-3 2 0 0,-2 2-960 0,-3 2-192 0,-1 3-48 0,-2 1 0 0,-1 4 128 0,-2 3 32 0,-1 2 0 0,-1 3 0 0,-1 5 64 0,-2-1 16 0,-1 4 0 0,-1 1 0 0,-2 4-176 0,1-2-16 0,-1 2-16 0,2-5 0 0,3-1 80 0,0-5 16 0,2 1 0 0,1 0 0 16,1-3-192-16,2 5-48 0,1-5 0 0,1 2 0 0,0-1-144 0,0-1 160 0,0-1-160 15,1-2 160-15,-1-3-160 0,0-2 0 0,1-4 0 0,0-1 0 16,2-5 0-16,-2-3 0 0,2-3 0 0,0-7 0 16,0 0-640-1,2-3-128-15,1-4 0 0,3-5-19648 0</inkml:trace>
  <inkml:trace contextRef="#ctx0" brushRef="#br0" timeOffset="154564.34">31108 5458 22111 0,'4'0'1968'0,"-1"0"-1584"15,0 0-384-15,-1 0 0 0,1 0 768 0,-1-2 64 0,2 2 0 0,2 0 16 0,2 0 1520 16,-2 0 288-16,-1 2 64 0,-5 4 16 0,-4 1-1024 0,-5 0-208 0,-3 5-32 0,-7 1-16 0,-3-1-864 0,-4 4-160 0,-2 3-48 0,-3-3 0 0,-1 2 96 0,0 2 16 0,1 0 0 15,0 1 0-15,2 1-48 0,2 0-16 0,5 3 0 0,1-1 0 16,5 3-288-16,1-1-144 0,5-1 160 16,3-3-160-16,3-2 128 0,4-2-128 15,2 1 0-15,4-3 0 0,4 0 400 0,4-1-16 16,3-2 0-16,3 0 0 0,0-5-256 0,5 0-128 16,4-5 0-16,6 2 128 15,3-5-128 1,3 0 192-16,4-2-192 0,-1-2 192 0,-2 2-192 0,0-4 0 15,-1-2-192-15,-3-1 192 0,-2 0 0 0,-5-1 0 16,-3-3 0-16,-5-2 0 0,-2 2 0 0,-4-3 0 0,-1-2 0 0,-3 1 0 16,-4-4 416-16,-2 1 96 0,-2-4 32 0,-5 1 0 0,-3-3-96 0,-3 4-32 15,-4-3 0-15,-2 3 0 16,-4-3-416-16,-4 3 0 16,-1 2 128-16,-4 2-128 0,0-1 0 0,-3 6 0 0,-2 0 0 15,-2 5 128-15,-3 4-128 0,-2 0 0 0,-2 4 0 0,-1 1 0 0,3 4 0 0,-1-1 0 16,-1 2 0-16,4 2 0 15,1-2-1056 1,4-1-192-16</inkml:trace>
  <inkml:trace contextRef="#ctx0" brushRef="#br0" timeOffset="157365.21">31828 5531 23951 0,'-4'1'2128'0,"0"2"-1696"0,2-3-432 0,2 0 0 16,0 2 512-16,0-2 32 0,-2 4 0 0,0 0 0 0,0 2 352 0,0 0 80 0,4 3 16 0,-1-3 0 0,2 1-480 0,2 0-112 15,0 1-16-15,0-2 0 0,1 1 384 0,-2 0 64 0,1 2 0 0,-1-2 16 0,0 4 304 0,-3 3 64 16,-1-2 16-16,-3 4 0 0,0 3-656 0,-2-1-144 0,0 5-32 0,-4-1 0 15,2 0-256-15,-2 0-144 0,0 1 160 0,3-4-160 0,0-1 224 0,1-2-48 0,3-3-16 0,-1 0 0 0,2-1 32 0,2-4 0 0,0 0 0 16,1-4 0-16,0 1 64 0,0-4 0 0,1 2 16 0,-1-3 0 0,1 0-48 0,-2-4-16 0,2-1 0 0,-3-3 0 0,0 2-208 0,-2-4 144 0,1-2-144 0,0-3 128 0,-2-1-128 16,2-2 160-16,0-2-160 0,1-2 160 0,-1-3 32 0,1-1 0 0,1-5 0 0,1 2 0 15,2-1-192-15,1 1 0 0,1 1 0 16,2 2 0-16,0-3 0 0,2 5 0 0,0 0 0 0,0 2 0 0,1 3 0 16,-1 1 0-1,0 2 0-15,1 3 0 0,-1 0 0 0,0 2 160 16,-1 1-160-16,0 2 160 0,0 2-160 15,-2 0 0-15,1 1 0 16,-1 1-176-16,0 2 176 0,-1 0 0 16,0 2 0-16,0 0 0 0,0 0 0 0,0 2 0 0,1 0 0 0,0 1 0 0,2 0 0 15,-1 4-128-15,2-1 128 0,0 0 0 0,1 1-288 0,2 2 32 0,-1 3 0 0,3-2-19136 0</inkml:trace>
  <inkml:trace contextRef="#ctx0" brushRef="#br0" timeOffset="157927.37">32242 5663 33167 0,'-1'0'2944'0,"1"0"-2352"0,1 0-464 0,0 0-128 0,2 0 464 0,-1 0 80 16,2 0 16-16,2 0 0 15,3 0 704-15,0-2 144 0,5-1 16 0,0 0 16 16,-1-1-880-16,2-2-176 0,-1 0-48 16,1 0 0-16,1-1-192 0,-2-1-144 0,1 3 192 0,0-1-192 0,-2 1 0 0,-1 1 0 15,0 0 0 1,-1-1 0-16,0 4 128 0,1-3-128 0,-1-1 0 0,1 2 0 16,-1-1 0-16,3-1 0 0,-2 1 128 0,1-2-128 0,-1 2 0 15,0-2 0-15,2 0 0 0,-2 0 0 0,-1 0 0 0,-1 2 0 16,-2-2 0-16,-5 2 0 0,-1-1 0 0,-4 1 0 0,-1 1 0 15,-5-1 0-15,-2 2 128 0,-2 2-128 0,-2-4 0 16,-3 4 0-16,-1-3 0 0,-2 1 0 16,0 1 128-16,-1 1-128 31,2 0 0-31,1 0 0 0,-1 3 0 0,2 0 0 0,1 3 128 16,0 4 0-16,1 0 16 0,0 0 0 0,3 4 80 0,1 3 16 0,1 1 0 0,0 2 0 0,1 0-64 0,2 3-16 15,-1 1 0-15,1 0 0 16,1 2-160-16,0 2 0 15,-2-2 0-15,2-4 128 16,1 0-128-16,0-1 0 0,0-1 0 0,1-2 0 16,3-1 0-16,-1-1 0 0,1-2 0 15,1 0 0 1,1 1 0-16,1-5 0 16,1 2 0-16,2-4 0 15,1 0 0-15,1-2-176 16,3 1 176-16,3-4-192 0,-1 0-672 0,2-3-144 15,2 0-16-15,2-3-17472 0</inkml:trace>
  <inkml:trace contextRef="#ctx0" brushRef="#br0" timeOffset="158419.26">33126 5626 32255 0,'-1'-10'2864'0,"1"4"-2288"0,0 3-576 0,1 0 0 0,0 3 1104 0,-1 0 112 0,0-4 32 16,-1-2 0-16,0-2-32 0,-2-2-16 0,-2 1 0 0,0 2 0 0,-1 3-784 0,0-2-160 0,0 3-16 0,-2-1-16 0,0 2-224 0,-1 2 0 0,-1-2 0 0,0 0 0 0,0 2 0 0,1 0 0 15,-1 0 0-15,0 0 0 0,0 2 0 0,-1 2 0 0,0 3 0 0,-2 3 0 0,1 3 0 0,-2 6 0 0,-1 2 0 0,1 5 0 0,-1-2 0 0,0 5 0 0,0-1 0 0,1 1 0 0,3-1 128 0,3-4-128 0,3-2 0 0,2-5 0 0,4-1 192 0,2-3-64 0,2-3-128 0,2-4 192 16,1-2 0-16,2-2 0 0,2-4 0 0,2-1 0 0,0-1-48 0,3-2-16 0,1-3 0 0,2 0 0 0,1-1 48 16,1-6 0-16,2 1 0 0,-2-3 0 0,-2 2 144 0,-1-1 48 0,0-3 0 15,-3-1 0-15,-1 1 112 0,-3-2 32 0,1 0 0 0,-3-3 0 0,-2-1-48 16,1-2 0-16,-3 2 0 0,-1-3 0 0,-1 1-240 0,-1 0-48 16,-1-1-16-16,-2 4 0 0,-2-1-160 0,-1 5 0 0,-1-1 0 0,-1 0 0 0,0 0 0 0,-1 1 0 0,0 3 0 0,0 0 0 15,-2-1 0-15,2 3 0 0,-1 0 0 0,-2 1 0 0,1 2 0 0,0-2 0 0,-2 1 0 0,-2-2-176 0,-2 1-304 0,-1 3-64 0,0 1-16 16,-3 0 0-16,-3 1-832 0,-3 0-160 0</inkml:trace>
  <inkml:trace contextRef="#ctx0" brushRef="#br0" timeOffset="159375.59">28198 6834 28559 0,'-12'-7'2544'0,"2"1"-2032"0,5 2-512 0,4 2 0 0,1-2 704 0,-1 2 32 0,-7-7 16 0,0-2 0 0,-5-4 1120 0,2-1 240 0,1 0 32 0,3 1 16 0,2 1-1120 15,1 2-208-15,2 2-64 0,2 4 0 0,1 0-80 0,1 2-32 0,3-1 0 0,3 4 0 0,2-2-208 0,3 3-64 0,5 3 0 0,3-2 0 0,6 4-192 16,4-1-32-16,3-2-16 0,7 2 0 0,5 0 240 16,9-2 32-16,10 2 16 0,5-2 0 0,0 2 112 0,2-4 32 15,5 2 0-15,5-2 0 0,6 2-288 0,4-4-48 0,5 0-16 0,-5-2 0 16,-2 2-48-16,-4-4-16 0,1 2 0 16,7-5 0-16,9 2-32 0,3-2 0 0,-1-1 0 0,-1 2 0 0,3 0-128 0,-7-4 0 15,-8 3-192-15,1 2 192 0,-1-3 0 16,2 1 0-16,0-1 0 0,-7 0 0 0,-8 4 0 0,1-2 0 15,6-1 0-15,-1 3 0 16,-2 1 0-16,-4 2 0 0,-5-3 0 16,2 2 0-16,3-1 0 0,4 2 0 15,1 0 0-15,-4 3 0 0,-5 2 0 16,6-4 0-16,7 2 0 0,1 0 0 0,-2 3 0 16,-4-1 0-16,-4-1 128 0,-1 2-128 0,0-3 0 0,-2 0 0 0,-3 2 0 15,-4-2 0-15,-4 4 320 16,-8-4 48-16,-6 3 0 0,-8-6 0 15,-2 3-176-15,-4-2-48 16,-2 0 0-16,-6 2 0 0,-1 0-144 16,-6 0 0-16,-4 0 0 15,-3 0 0-15,-4-2-192 0,-2 2 0 0,-3 0-16 0,-2 0 0 16,-2-3-1200-16,0 3-224 0,-1 0-48 16</inkml:trace>
  <inkml:trace contextRef="#ctx0" brushRef="#br0" timeOffset="160792.43">30439 8854 24879 0,'2'-4'2208'0,"1"-1"-1760"16,-2 4-448-16,0 1 0 0,1 0 1600 0,-2 0 224 0,1-3 48 0,1 0 16 0,2-1 448 0,-2 2 96 0,1-2 0 0,-3 4 16 0,0 1-1504 0,-1 4-304 15,-3 2-64-15,0 2-16 0,1 4-80 0,-2 0-16 0,0 2 0 0,-1 7 0 0,1 0 0 0,-2 7 0 0,4 1 0 0,-2 3 0 16,1 3-128-16,2 5-16 0,-1-3-16 0,2 3 0 0,1 0 64 16,0-1 16-16,2-5 0 0,0 0 0 15,-1-3-64-15,1-4-16 0,0-2 0 0,-1-1 0 0,1 0-176 0,-1-6-128 0,1 1 144 0,0-1-144 0,-1-4 0 0,-1-3 0 0,2-2 0 16,-1-3 0-16,-1-2 0 0,0-3 0 0,0-4 0 0,-1-3 0 0,-1-1-1120 15,1-5-112-15,0-4-32 0,-2-7-19472 0</inkml:trace>
  <inkml:trace contextRef="#ctx0" brushRef="#br0" timeOffset="161438.26">30481 8655 24879 0,'0'-3'2208'0,"1"2"-1760"0,0 1-448 0,2 0 0 16,-2 0 2368-16,0 0 384 0,2 0 64 0,2 0 32 0,0 1-800 0,1-1-144 0,1 0-48 0,0 0 0 0,0 3-768 15,0-3-176-15,2 0-16 0,0 0-16 0,2-4-272 0,-1 2-48 0,1-2-16 0,0 0 0 0,1-1-336 0,1 2-64 16,0-1-16-16,1 1 0 0,2 0-128 0,0-4 0 0,3 5 0 0,-1-1 128 0,3 2-128 0,1 1 0 0,1 0 144 0,0 0-144 16,-2 1 320-16,1 1 0 0,0 1 0 0,0 4 0 0,-2-4-128 0,-1 4-48 15,-1 0 0-15,-2 2 0 0,-3-1 64 0,-3 0 16 0,-2 2 0 0,-5-2 0 16,0 5-224-16,-4-4 0 16,-2 1 0-16,-3 3 0 15,0-5 0-15,-4 2 0 0,0 0 0 0,-2-1 0 16,-2 1 0-16,-1 0 0 0,0-2 0 0,-1 0 0 0,0 0 0 0,0-1 0 0,0 0 0 0,1-1 0 15,-1 3 0-15,1-6 0 0,0 4 0 16,1-4 0 0,-1 2 0-16,0 2 0 15,1-4 0-15,2 1 0 0,1 2 0 16,2-3 0-16,2 0 0 0,2 1 0 0,1-2 0 0,3 1 0 16,1 1 0-16,1-4 0 0,3 3 0 0,-1 0-128 15,4-2 128 1,-1 2 0-1,1-1 0-15,2 2 0 0,1-2 0 0,0 2 0 16,1-2 0-16,0 2 0 0,0 2 0 0,1-2 0 0,1-2 0 16,-1 2 0-16,1 0 0 15,-1 0 0-15,0 1 0 0,1-2 0 0,0 0 0 16,2 3 0-16,-1-2 0 0,2 2 0 16,-1 1 0-1,1 2 0-15,0 0 0 16,-1 0 0-16,-1 4 0 15,0-2 144-15,-2 4-144 0,0-3 0 16,-5 4 0-16,0-3 0 0,0 3 0 0,-4-4 0 16,0 4 0-16,-2-4 0 0,-1 5 0 15,-1-5 0-15,0 0 0 16,-2 1 0-16,1-3 0 0,-2-1 0 0,0 1 0 16,0 0 0-16,1 1 0 0,-2-3 0 15,0 0 0-15,0-1 0 0,0 0 128 16,-2 2 0-16,0-3 0 0,-1 0 0 15,-1 0 192-15,0 2 48 0,-1-2 0 0,1 2 0 0,-3-1-224 16,1 0-144-16,-1 2 192 0,-2-3-192 16,2 1 256-16,-2 0-48 0,0 1-16 15,-1 0 0-15,-1 0-64 0,0-2 0 0,-2 1-128 0,1-4 192 16,0 4-64-16,1-1 0 0,-1 0-128 0,0-2 192 16,0 2-192-16,0 0 176 0,-2-4-176 0,2 3 160 15,-1 0-160-15,4-1 0 0,1 0 0 16,1-2 0-16,2 1 0 0,2-3 0 0,1 0 0 15,2-3 0-15,0 0 0 0,3-4-224 0,-1-1 80 0,3-5 16 16,3 0-1200-16,0-6-224 0</inkml:trace>
  <inkml:trace contextRef="#ctx0" brushRef="#br0" timeOffset="170896.5">9619 13821 5519 0,'1'-3'496'0,"-1"1"-496"0,-1 0 0 16,0 2 0-16,2-3 1952 0,-2 3 288 0,0 0 64 0,-2 3 16 0,1-3-736 0,-3 0-160 16,-1 0-16-16,-1 0-16 0,2 0-1072 0,-2-3-192 0,1 2-128 0,0-1 128 15,1-2-128-15,-1 1-160 0,-1 0 160 0,1-3-208 0,0 2 208 0,0 4 0 0,2 0 0 16,0 0 0-16,-1 1 672 0,0 2 80 0,2 0 16 0,-3 1 0 0,-2 1 1040 0,0-1 224 0,-1 2 32 0,-1 0 16 0,-1 0-864 0,0-2-192 0,0-2-16 0,-1 0-16 0,3 0-560 0,-1-2-112 0,-3-2-32 15,0 0 0-15,2 0-160 0,-3-1-128 0,0 2 144 16,0-2-144-16,0 1 0 0,-2 1 128 0,1 1-128 0,-1 0 0 0,2 0 304 0,0 1 16 0,-1-1 0 0,0 0 0 0,1 0 448 0,-1 0 80 0,1-1 32 16,-3 1 0-16,1-2-368 0,0-2-80 0,0 1-16 0,-2 2 0 15,0-1-224-15,1-2-32 0,0 1-16 0,-1 0 0 0,4 3-144 16,0-4 0-16,2 3 0 0,-1 0 128 16,1 1-128-16,1-3 0 15,0 3 0-15,-2-1 0 0,1 1 0 0,-2 0 0 16,2 0 0-16,-2 1 0 0,1 2 0 0,-1-3 0 0,2 1 0 0,-1 0 0 0,1 0 0 15,0 2 0-15,-2-3 0 0,0 1 0 16,2 1 0-16,0-2 0 0,1 3 0 0,-2-3 0 0,1 0 0 16,0 0 0-16,-1 0 0 0,1 0 0 0,1 0 0 0,0-3 192 0,-1 1-192 0,3-2 192 15,-3 3-64-15,1-4-128 0,3 1 192 0,-1-2-64 16,0 3-128 0,2-4 0-1,1 4 0-15,-2-2 0 0,2 3 0 0,0 0 0 16,-2 2 0-16,1 0 0 0,-2 2 0 0,1 0 0 0,-2 0 0 15,0 2 0-15,-1 0 0 0,-2 1 0 16,4-4 0-16,-1 1 0 0,1 1 0 16,-1-3 128-16,1 1-128 0,1-1 0 15,0 0 128-15,0 0-128 0,-1-1 128 0,2 1-128 0,-2-5 144 0,0 4-144 0,1-2 160 16,-2-1-160-16,1 2 0 0,-1-2 0 16,-1 2 0-16,2 0 0 0,1 2 0 15,-1-2 0-15,1 2 0 0,-2 0 0 16,1 0 0-16,0 2 0 0,1 0 0 15,-1 0 0-15,-1 2 128 0,0-2-128 0,0 5 0 0,3-6 0 16,-1 1 160-16,2 1-160 0,0 0 160 0,-1-3-160 0,-1 3 176 0,1-2-176 16,-1 2 192-16,0-3-192 0,-1 0 144 0,0 1-144 0,1-1 0 15,-2 0 144-15,1 0-144 0,-1-1 0 0,2 1 0 16,-1 0 0-16,0-3 0 16,0 3 0-16,0-1 0 0,-1 1 0 0,1 0 0 15,1 1 0-15,-1 2 0 0,0-3 0 16,1 0 0-16,-1 1 0 0,-1 1 0 0,0 1 0 0,0-3 0 0,2 0 0 15,-1 0 0-15,0 0 0 0,2 0 0 16,0-3 0-16,-1 1 0 0,1 1 0 16,-2-3 0-16,0 1 128 0,1 0-128 0,-2 0 0 0,-1 0 0 0,-2 0 0 15,0 1 0-15,-1 0 0 0,1 0 160 0,-1 1-160 0,-2 1 192 0,1 0-192 0,-2 0 176 0,2 0-176 0,0 0 160 16,0 1-160-16,2 3 0 0,-1-2 0 0,0 2 0 16,1 1 0-16,0-2 0 0,0 1 0 15,-1 0 0-15,2 1 0 0,2-2 0 16,-2 0 0-1,-1-3 0-15,1 4 0 0,-2-4 0 16,1 0 0-16,-1 0 128 16,-1 0-128-16,2 0 0 0,0 0 0 0,1-3 0 0,0 2 0 0,-1-2 0 15,0 0 0-15,0-1 0 0,1 2 0 0,-2-1 0 0,1 2 144 16,-2 1-144-16,0 0 128 0,0 0-128 16,-1 1 0-16,0 2 0 15,0 0 0-15,1 1 0 16,0-2 0-16,0 2 0 0,2 1 0 15,2-4 0-15,-2 2 0 0,2-1 0 0,0-2 0 16,1 0 0-16,0 0 0 16,0-2 0-16,0 2 0 15,2-3 0-15,-2 2 0 0,0-1 0 0,-1-2 0 0,0 1 0 16,-2 0 0-16,1-2 0 16,0 1 0-1,1 3 0-15,-2-4 0 0,0 4 160 0,-1-2-160 16,-1 3 0-16,-1-3 0 0,1 3 0 0,-1 0 0 15,1 0 0-15,-2 0 0 0,2 0 0 0,0 3 0 16,2 0 0-16,-1-3 0 0,2 3 0 0,-1-3 0 16,3 3 0-16,-1 1-144 0,0-3 144 0,0 1 0 0,1 1 0 0,-1 0 0 0,1-3 0 15,-1 3 0-15,1-3 0 0,-1 0 0 0,0 0 0 0,-1-3-128 0,0 3 128 16,-1-2 0-16,-1 1 0 0,-1 1 0 16,1 0 0-16,0 0 0 15,0 0 0 1,-2 0 0-16,-1 1 128 0,0-1-128 0,1 2 160 15,1-2-160-15,1 3 0 0,2-2 0 0,1 2 0 16,-1-3 0-16,3 2 0 0,0-2 0 0,0 1 0 0,2-1 0 0,-1 3 0 0,2-3 0 0,-1 0 0 16,-1 0 0-16,2 0 0 0,-1 0 0 0,-1 0 0 0,1 0 0 0,0 0 0 0,-2 0 0 0,0 2 0 0,-1-2 0 0,-1 2 0 0,0 0 0 0,1-2 0 0,-1 1 0 0,1 1 0 0,-1-1 0 0,0-1 0 15,1 0 0-15,0 0-128 0,0-1 128 0,2 1 0 0,-1-2 0 0,2 2 0 0,-2 0 0 0,3 0 0 0,-2 0 0 0,2-1 0 0,0 1 0 0,0-2 0 0,-2 0 0 0,3 2 0 0,-1 0 0 16,0 0 0-16,0 0 0 0,1 2 0 0,-1 0 0 0,-1-2 0 16,0 3 0-16,0 1-128 0,-1 1 128 0,1 2 0 0,-2 2-13056 15,-2 4-2512-15</inkml:trace>
  <inkml:trace contextRef="#ctx0" brushRef="#br0" timeOffset="172006.73">8103 13976 21183 0,'-6'-4'1888'0,"1"2"-1504"0,1 2-384 0,2 0 0 0,1 0 560 0,-3 0 32 0,-2 0 16 0,-4-2 0 0,-3 2-608 0,2-2 0 0,1 2 0 0,4 2-128 16,1-2 128-16,0 2 0 0,3 0-144 0,-1 1 144 0,1-2 256 0,-1 1 112 0,1 1 16 0,-2 0 16 0,2 0 1104 0,-2-2 224 0,0 2 32 0,1 0 16 0,-1 0-192 0,-1 1-48 0,0-1 0 0,0 2 0 0,1-1-832 0,1-2-160 0,-2 2-32 0,1 0-16 0,0 0-368 0,2-2-128 15,1 0 0-15,-1-2 0 0,2 2 0 0,0-2 128 16,2-2-128-16,-1 2 0 0,1-2 528 0,3 0 64 0,1 0 16 15,-6 2 0 1,0 0-240-16,0 0-48 0,0 0-16 0,28-5 0 0,-20 4 16 0,2 1 16 16,-1 0 0-16,0 1 0 0,0 2-160 0,1-3-48 0,0 2 0 0,-1 0 0 15,-1 0-128-15,0 0 192 0,1 0-192 0,0 0 192 16,1-2-192-16,0 0 0 0,0 3 144 0,0-3-144 16,0-3 128-16,1 3-128 0,1 3 128 15,0-3-128-15,1 0 0 0,1 0 128 16,-1 1-128-16,2 1 0 0,1 1 208 15,2-2-16-15,0 3-16 0,1-2 0 16,0 2 16-16,2 1 16 0,2 1 0 0,-2-2 0 0,0 2 48 0,-1 0 0 16,-2 2 0-16,2-3 0 0,0 1-256 0,-1-3 0 0,1 1 128 15,-1-1-128-15,-1-3 0 0,1 0 0 0,-1-3 0 16,1 1-160-16,-2-2 160 0,2 0 0 16,-1 1 128-1,0-4-128-15,-1 2 272 0,0 2-16 0,3-5 0 0,-1 3 0 16,0 2-64-16,0-1-32 15,0 1 0-15,-1 3 0 16,3-2-160-16,0 4 160 0,-1-2-160 0,1 3 160 0,0 1-160 16,1 2 0-16,2-2 0 0,-2 2 0 15,-1-4 0-15,0 2 0 0,-1-2 0 0,0-2 0 16,-1 2 0-16,0-4 0 0,-1 2 0 16,2-2 0-16,1-2 176 0,-2 2-48 0,1-2-128 0,-2 0 192 15,1 2 0-15,-1-1 0 0,2 2 0 0,-1-1 0 0,-1-1-192 0,1 2 176 0,0 1-176 0,1 0 160 0,-1 1-160 16,1 2 192-16,-2-1-192 0,1 2 192 0,-1 0-192 0,1-2 0 0,-1 2-192 15,0-1 192-15,-2 0 0 0,0-1 0 0,0 0 0 16,-3-2 0-16,0 2 0 16,-2-4 0-16,0 0 0 0,-1 2 0 0,2-2 0 15,-2-2 0-15,1 2 0 0,-2-4 0 16,-2 2-160 0,0-5 160-16,-2 2 0 0,-4-3-14800 15,-1-1-2864-15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36:22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2438 3703 23951 0,'2'-6'2128'0,"-1"1"-1696"0,-1 4-432 0,1 1 0 16,2 0 144-16,-2 0-144 0,3-2 160 0,-1-5-160 0,1 1 0 0,-1 0 0 0,-5 2-176 0,-1-2 176 0,-2 2 0 0,-5 1 0 15,-3 0 0-15,-3 0 192 0,-1 0-192 0,-4 3 0 0,-3-2 144 0,-2 2-144 0,-2 0 176 0,-3 2-48 0,-5-2 0 0,-1 3 0 0,-1-3-128 0,-3 3 0 0,4-3 0 0,-1 3-176 0,-1-2 176 0,0 1 0 16,2-2 0-16,-4 0 128 0,-2 0 0 0,-4-3 16 0,0 0 0 0,-4 1 0 16,1 1 816-16,0-2 144 0,-1 1 48 0,2 0 0 15,4 2-176-15,0 2-16 0,-2 0-16 0,1 1 0 0,-1 0-384 16,-2 1-80-16,2 2-16 0,0 0 0 0,0 1-272 0,3-1-64 0,-1 4-128 0,4-4 192 16,6 2-192-16,1-1 0 15,2 0 128-15,1-1-128 16,3 0 0-16,3 1 128 0,4-1-128 15,4-3 0-15,2 4 160 0,4-5-160 0,3 4 160 16,3-2-160-16,3 2 560 0,2 0 16 16,2 2 0-16,2 0 0 0,1 2-208 0,1-1-48 15,2 2 0-15,0-2 0 0,0 1 32 0,-1-2 0 0,2 2 0 0,-1 3 0 16,2-1-352-16,0 0 0 0,0-1 0 16,-1 4 0-16,-2 1 0 0,1-1 0 0,-1 1 0 15,-1 3 128 1,-2 1-128-1,0-1 0-15,-1 9 0 0,0 1 0 16,-2-1 128-16,0 4 0 0,0 8 0 0,1 7 0 16,0 8-128-16,2-2 0 15,1-7 0-15,1-3 0 0,0-5 0 0,3 6 0 0,3 1 0 16,3 5 128-16,1-3 80 0,0-3 32 0,0 3 0 16,-2-2 0-16,-3-1-240 0,-2-2 0 0,-3 3 0 15,-4-2 0-15,-2 2 0 0,-2-2 0 16,-3 2 0-16,-1-3 0 0,0-2 0 15,-2-2 0-15,1-4 0 0,-1-2 0 16,1-3 0-16,-1-6 128 16,1 1-128-16,0-4 0 0,2-4 336 0,-2 0 32 15,4-1 0-15,-1-6 0 0,0 0-224 0,2-1-144 16,1 0 192-16,-2-2-192 0,2-2 0 0,0 2 0 0,1 0 0 0,-2 1 0 0,1-1 0 16,0-2 0-16,1 3 0 0,-2-1 0 0,0 0 0 0,0 0 0 15,-2 3 0-15,-1-1 0 0,-2 3 0 0,-1-1 0 31,0-1 0-31,0 0 0 0,0-1 0 0,1-2 0 16,2-3 0-16,2 0 0 0,2-1 208 16,-1-2-64-16,4 2-16 0,-1-2 0 0,2-2 144 15,2 2 32 1,2 0 0-16,4-2 0 16,1 2-144-1,5 0-32-15,3-3 0 0,4 3 0 16,0 0 144-16,5 0 32 0,2 3 0 0,0 1 0 0,1 1-144 15,0-2-32-15,-1 1 0 0,2 2 0 0,3 0-128 0,2 1 0 0,1 1 0 0,2-3 128 16,-1 1-128-16,4-1 0 0,0-4 0 0,2 2 0 0,1-3 0 16,1 0 0-16,2-4-144 0,-3 2 144 0,0-4-224 15,0-1 16-15,2-2 0 16,1-4-20352-16</inkml:trace>
  <inkml:trace contextRef="#ctx0" brushRef="#br0" timeOffset="13109.91">11866 7735 15663 0,'-5'-6'1392'0,"1"2"-1120"0,4-2-272 0,2 3 0 0,-1 2-768 0,0-2-224 0,1-5-32 0,0-6-16 0</inkml:trace>
  <inkml:trace contextRef="#ctx0" brushRef="#br0" timeOffset="13830.83">12316 7544 3679 0,'27'2'320'0,"-8"0"-320"0,-1-1 0 0,-4 2 0 0,-4-3 0 0,-3 0 0 0,2 0 0 0,8 0 0 0,13 0 0 0,9-3 0 0,6 2 0 0,1-3 0 0,-3-2 944 0,-1 1 224 0,0-1 48 0,-2 0 16 0,-4 2-80 0,-2 0-32 0,-2 1 0 0,-2 0 32 0,-4 3-576 0,-3-2-112 0,-4 0-16 0,-5 2-16 16,-5 0 592-16,-4 0 112 0,-3 0 16 0,-7 0 64 15,-3 0 640-15,-4 2 144 0,-5 0 32 16,-4 1 0-16,-5 0-96 0,-7 1-16 0,-5 2 0 16,-4 0 48-16,0-2-400 0,-5 1-80 0,-6 1-16 15,-1 2 48-15,2-5-592 0,0 4-112 0,-2-2-32 0,3 1 0 16,0-3-512-16,-1 1-96 0,-1-1-32 0,-4-2 48 16,1 1-192-16,-3 1 128 0,-3 1-128 0,-5-2 128 15,-1 2-128-15,0-2 0 16,8-2 0-16,-5 4 0 0,-4-3 0 15,-3 4 0-15,3-1 0 0,-4 0 0 0,-4 0 192 0,2 3-16 16,6-2-16-16,5 0 32 0,7-2-16 16,1 0-16-16,-1 0 0 0,3 0 0 0,1-2-32 15,3-1 0-15,7 0 0 0,3-1 0 0,6-2-128 0,3 1 0 0,2 1 0 16,5 1 0-16,-1-3 0 0,3 3 0 0,-1-2 0 0,3 1 0 16,1-2 0-16,-1 1 0 0,1 2 0 0,1-2 0 15,2 2 0-15,-2 0 0 0,4 2 0 0,-1 0 0 0,2 1 0 0,0-3 0 16,0 3 0-16,2 0 0 15,0 0 0-15,1 0 0 0,2-2 0 16,1 2 0-16,4-1 0 0,-1-2 0 0,3 0 0 16,0 1 0-16,1 2 0 0,0-3 0 0,1 0 0 0,0-3 0 0,1 3 0 0,0-1 0 15,0-1 0-15,-1-2 128 0,-1 4 0 0,0 0 0 16,0 0 0-16,7-25 0 16,-6 17 32-16,-1 0 0 0,1-4 0 15,0-1 0-15,2 0 80 0,-1-2 16 31,2-1 0-31,2-3 0 0,4-1 16 0,1-1 16 0,3-2 0 0,3 2 0 16,2 2-288-16,0 2 0 0,5-1 0 0,2 1 0 0,1 3 0 0,2 1 0 0,-1 3 128 0,0 0-128 16,0 1 0-16,-4 0 0 0,-1 2 0 0,-6 0-144 0,-1 2 144 0,-4 2 0 0,-1-1 0 0,-3-1 0 15,-2 4 0-15,-3-2 0 0,-1 3 0 0,-3 0 0 16,-2 3 0-16,0-2 0 0,-4 4 0 16,-1 1 0-16,-3 4 0 0,-3 2 0 15,-1 1 0-15,-2 3-128 0,0-3 128 0,-3 6 0 16,-2-3 0-1,-2 5 0-15,-3-1 0 0,-2 2 0 0,0 0 0 16,-2-1 0-16,0 3 0 0,-5-2 0 16,-2 3 0-16,-1-3-128 15,2-3 128-15,0-3 0 0,4-4 0 0,1 1 0 0,3-4 0 16,4 4 0-16,3-3 0 0,2-2 0 0,6 0 0 0,1 0 0 16,5 2 0-16,3-1 128 0,3-2-128 0,5 3 0 15,3 0 0-15,4 1 0 0,5 3 0 0,6 1 0 16,5 1 0-16,6-4 0 0,3 2 0 0,5-2 0 15,7-2 0-15,2 1 0 0,1-1 0 0,1 0 128 16,0 2-128-16,-2 1 128 0,2 3-128 0,-4 0 0 16,-3 0-128-16,-4 0 128 0,-4 0-192 0,-5 3 64 0,-4-1 0 0,-2 4-20080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15:20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24008 2278 8287 0,'8'-7'736'0,"1"1"-592"0,-3 4-144 0,-2-2 0 0,-2 4 1136 0,3-5 192 0,6 0 32 0,4-3 16 0,3-5-112 0,0 1-32 15,-2 2 0-15,-2 0 0 0,-3 1 144 0,-4 3 32 16,-2 2 0-16,-1 1 0 0,-2 0-208 0,0 1-48 16,-1 1 0-16,-1 1 0 0,1-3-160 0,-2 3-32 15,0 0-16-15,-2 3 0 0,1-3 16 0,-3 1 16 16,-1 0 0-16,-3 3 0 0,-1-1 128 0,-1 1 32 15,0 1 0-15,-4 1 0 0,-1 0-432 0,-5 4-64 16,-1 0-32-16,-2 3 0 0,-3-1-352 16,-3 4-80-16,-3 3-16 0,-5 0 0 0,-3 6 32 0,-4-1 0 15,1 0 0-15,0 1 0 0,2-3-192 0,-2 3 0 16,-4 4 0-16,2-3 0 0,3-1 0 0,-6 4 0 0,-3 4 0 16,0-1 0-16,2-1 208 0,2 2-32 0,1-5-16 15,3 0 0-15,3-2 32 0,4-1 0 0,4 0 0 0,1-5 0 16,3-1-48-16,1 2 0 0,2-2 0 15,1-2 0-15,2 2 0 0,1-1 0 0,-1-2 0 0,2 3 0 16,1-5-144-16,3 0 0 0,2-1 0 0,2-3 0 16,2-2 0-16,2 0 0 15,1-2 0-15,1-2 0 0,1 1 0 0,-2-2 0 0,2 0 0 0,0-2 0 16,1 2 0-16,-1-2 0 0,1 1 0 0,-1-2 0 16,2-2 0-16,-1 1 0 0,3-2 176 0,-2-1-176 15,0-2 256-15,2 0-32 0,1-4-16 0,-3 0 0 16,4-2-208-16,0-1 0 0,1-3 0 0,2 0 0 0,0-2 0 0,2-3 0 15,0 1 0-15,3-2 0 0,-1-1 0 16,0-1 0-16,1-2 0 0,-2 3 0 0,-1 1 0 16,-1 1 0-16,-1 5 0 0,-1 0 0 0,-1 4 0 0,0 2 0 15,-1 1 0-15,1 3 0 0,-1 2 0 0,2 1 0 16,-2 0 0-16,0 3 0 16,1 0 0-16,-2 3 0 0,2-2 0 0,-1 4 0 0,0 1 0 0,-1 0 0 15,1 4 0-15,-3 2 0 0,1 2 0 0,-3 2 0 16,0 3 0-16,-3-1 0 0,1 4 0 0,-2-3 0 15,2-2 0-15,-3 2 0 0,1-1 0 0,1-2 0 16,-1 3 0-16,0-3 0 0,1 3 0 0,0-1 0 16,2-1 0-16,0 4 0 0,2-2 0 0,3 1 0 15,1-2 0-15,2 1 0 0,3 1 0 0,2-4 0 0,2 5 0 16,3-4 0-16,0 0 0 0,2-1 0 0,3 4 0 0,1-5 0 16,2 2 0-16,0-2 0 0,1-2 0 15,-1-1 0-15,0-2 0 0,-1-4-128 0,2 0 128 0,0-5 0 31,0-1-464-31,2-3-48 0,1-1 0 0,2-6-18736 16</inkml:trace>
  <inkml:trace contextRef="#ctx0" brushRef="#br0" timeOffset="613.35">25112 1573 23951 0,'-8'-13'2128'0,"5"5"-1696"0,0 2-432 0,3 2 0 0,2 0 1168 0,-1 2 160 0,1-1 16 0,2 0 16 0,1-4-1152 0,1-3-208 16,1 1 0-16,0-1-144 0,-2 1 144 0,-2 3 0 15,-3 0 0-15,-2 2 0 0,-3 1 0 0,-3 3 0 16,-4 4 128-16,-4 1-128 0,-1 3 624 0,-6 3 48 0,-5 2 16 0,-4 6 0 16,-2-1 144-16,-4 5 16 15,-4 3 16-15,-1-4 0 0,1 3-160 0,1-3-16 16,1 0-16-16,5 0 0 0,4-3-416 0,5-3-64 0,5 0-32 15,2-1 0-15,6-2-160 16,3 0 0-16,2-1 0 0,3-4 128 0,3 3-128 0,1-4 0 0,2 2 0 0,1-3 0 16,2 0 0-16,1-1 0 0,1 1 0 0,3-1 0 15,2 1 0-15,1-2 0 0,3 0 0 0,2 0 0 16,3 1 480-16,0 1 64 0,1 0 16 0,1 0 0 16,-1 2-560-16,-1 0 0 0,-3 2 0 0,1 0 0 15,-2 2 0-15,-1 1 0 0,-2 0 0 0,0 3 0 0,-2 3 0 16,-1-1 0-16,-1 1 0 0,0 0 0 15,1 0 0-15,-1 0 0 0,1-1 0 0,1 0 0 0,0-1 0 16,0 3 0-16,0-2 128 0,0-2-128 0,-2-2 320 16,-2 1 0-16,-2-3 0 0,-2 1 0 0,-2-2-112 15,-1 0-16-15,-4 3 0 0,-2-5 0 16,-3 3-192-16,-1-1 0 0,-2 0 0 0,-1 0 0 0,-5 0 0 0,0 3 0 16,-3-2 0-16,0 3 0 0,0-4 0 0,1 0 0 15,1-3-192-15,3-2 192 16,4-3-2112-16,2-3-320 0,3-1-64 15,2-5-13248-15</inkml:trace>
  <inkml:trace contextRef="#ctx0" brushRef="#br0" timeOffset="913.53">25558 1426 30399 0,'-1'-14'1344'0,"1"5"288"0,1 6-1312 0,2-1-320 0,-2 1 0 0,0 3 0 16,2 3 0-16,-1-3 144 0,2 4-144 0,0-1 0 16,-1 6 640-16,0 7 0 0,-2 4 16 0,-3 7 0 15,-2 2 224-15,-2 5 32 0,-3 7 16 0,-1 7 0 16,-1 3-272-16,-1 6-48 0,0 0-16 0,1-4 0 15,4-1-336-15,1 1-80 0,1-6-16 0,0 0 0 16,4-5-32-16,-2-1 0 0,2-4 0 0,1-1 0 16,-1-4-128-16,1-1 0 0,1-6 0 0,-2-2 0 15,-1-2 0-15,1-5 0 0,-1-4-176 0,0-2-17296 16</inkml:trace>
  <inkml:trace contextRef="#ctx0" brushRef="#br0" timeOffset="1141.35">25196 1861 36863 0,'-9'-9'1632'0,"4"6"336"0,3 0-1584 0,1 2-384 0,2 1 0 0,1 0 0 0,2 0 448 0,1 0 16 15,4 0 0-15,3 0 0 0,5 0 192 0,3-3 48 0,2 3 0 0,2 0 0 16,3-2-560-16,0 2-144 15,3-1 0-15,0 1 0 0,1-3 0 0,-3 2 0 0,2 0 0 0,-3-1-12192 32,0 2-2400-32</inkml:trace>
  <inkml:trace contextRef="#ctx0" brushRef="#br0" timeOffset="1584.64">26076 1811 35007 0,'-8'-5'1552'0,"2"3"320"0,1 2-1488 0,2 0-384 0,1 0 0 0,0 0 0 16,1 0-320-16,-3 0-128 16,-2 1-16-16,-2 0-16 0,-3 3 1568 0,-2 0 304 0,1 0 64 0,-2 4 16 0,-2 1-1200 0,0 5-272 15,-3 2 0-15,-2 2 0 0,0 2 0 0,-1 2 0 16,0 3 0-16,0 0 0 0,-1-1 0 0,2 2 0 16,5-3 0-16,0-4 0 0,3 2 0 0,3 2 0 15,1-5 0-15,5-2 0 0,3-3 0 0,1-3 0 16,4-3 0-16,1 2 128 15,2-6 256-15,2 0 64 0,1-1 16 0,1-2 0 0,1-2-288 16,2-1-176-16,-1 0 192 0,4-1-192 0,-3-2 0 0,2 0 0 16,-1-1 0-16,0 1 0 0,0-2 0 0,0 0 0 15,0-4 0-15,-1 2 0 0,-1 0 0 0,-1-2 0 16,2-3 0-16,-1-1 0 0,0-3 0 16,-1 2 0-16,-1-2 0 0,-1-2 0 0,0 4 240 0,-1-4-64 0,-1 5-16 15,1 0 0-15,0 0-32 0,-2 5 0 0,1 1 0 16,-1 2 0-16,-1 6-128 0,0-2 0 0,-1 4 0 0,-1 4 0 15,0 0 0-15,-2 2 0 0,-1 4 0 16,-1 2 0-16,0 4 240 0,0 1 16 0,0 1 0 16,0 3 0-16,2-3-256 0,-1 2 128 0,1-1-128 15,2-1 0-15,1 2 0 0,1 2 0 0,0-2 0 0,3 1 0 16,1-1 0-16,0-2 0 0,1 3 0 0,-1-5 0 16,0 2 0-16,1-3 0 0,-1-1 0 0,0 0 0 15,0-5-176-15,-2 1-16 0,1-4-16 0,-2-3-12320 16,-1 0-2448-16</inkml:trace>
  <inkml:trace contextRef="#ctx0" brushRef="#br0" timeOffset="1883.09">26508 1280 35007 0,'-10'0'1552'0,"4"0"320"0,2 3-1488 0,3 2-384 0,1 2 0 0,1-3 0 0,2 5-304 0,-1 4-128 0,2 5-16 16,1 11-16-16,2 5 1744 0,2 11 336 0,1 2 80 0,0 3 16 0,2 5-1152 0,-1 4-240 16,1 3-32-16,2-3-16 0,-4-3-272 0,0-4 0 15,0-3 0-15,-2-4 0 0,0-4 0 0,-1-3 0 16,2-3-128-16,-2-3 128 0,2-4 0 15,-2-6 0-15,1-1 0 0,-2-3 0 16,1-3-592-16,0-3-32 0</inkml:trace>
  <inkml:trace contextRef="#ctx0" brushRef="#br0" timeOffset="2094.54">26250 1619 35935 0,'-3'-4'3200'0,"3"4"-2560"0,3 0-512 0,0 0-128 15,2 0-1296-15,0-3-288 0,3 2-48 0,3-3-16 0,5 2 3136 16,6-4 624-16,5 2 128 0,0-1 32 0,2 4-1280 0,-1-2-256 16,3 3-48-16,1 3-16 0,-2-2-544 0,0 4-128 15,-1-1 0-15,1 2-12032 16,0 1-2384-16</inkml:trace>
  <inkml:trace contextRef="#ctx0" brushRef="#br0" timeOffset="2520.73">27093 1871 18431 0,'-10'2'1632'0,"3"2"-1312"16,4 0-320-16,3-2 0 0,1-2 224 0,-1 3-32 15,-1 0 0-15,-1 1 0 0,-1 0-192 0,3 2 128 16,3-1-128-16,3-1 0 0,2-2 704 0,5-2 64 0,3 0 0 0,1 0 0 16,3-2 1008-16,1-2 208 15,1 1 32-15,3-3 16 0,-2 3-112 0,2-4-32 0,-1-1 0 0,-2 0 0 16,-1 0-960-16,-1-2-192 0,-2-3-32 0,0 1-16 16,-2 0-464-16,-1-2-96 0,-2-2 0 0,-3 1-128 15,-1 2 0-15,-3-2 0 0,-2 1 0 0,-2-1 0 16,-2 3 0-16,-2-2 0 0,-3 2 0 0,-3 0 0 15,0 4 0-15,-4-1 0 0,-2 3 0 16,-5 3 0-16,-1 3 0 0,-2 0 0 0,-3 3 0 0,-1 3 0 16,-3 3 0-16,-1 2 0 0,-1 4 0 0,1 4 0 0,2 3 0 15,3 3 128-15,4 3-128 0,4 4 0 16,2-2 128-16,4 1-128 0,1-3 0 0,1 3 0 16,3 1 384-16,1-1-48 0,3-1 0 0,0-2 0 0,4 3-96 0,1-5-32 15,5-1 0-15,1 0 0 0,2-2 48 16,2-1 0-16,3-1 0 0,2-2 0 0,-1-3-256 0,0 0 0 15,2-3 0-15,-2-4 0 0,0 1 0 0,-1-3 0 16,3-1 0-16,-2-4 0 16,3-2-944-16,-1-2-128 0</inkml:trace>
  <inkml:trace contextRef="#ctx0" brushRef="#br0" timeOffset="10329.4">23843 10884 1839 0,'-1'0'160'0,"0"3"-160"0,-1-3 0 0,1 0 0 16,1 2 1024-16,-1-2 192 0,0 2 16 0,-3 2 16 15,-1 0 816-15,0 2 176 0,1 1 16 0,1-4 16 0,0 3-416 0,1-3-64 16,2-2-32-16,-1 2 0 0,1-3 0 0,1 2 0 15,1-2 0-15,0 0 0 0,1 0-464 0,0-2-80 16,0 2-32-16,-3 0 0 0,0 0 16 0,0 0 0 16,0 0 0-16,19-10 0 0,-15 7-112 0,1 0 0 15,-2-1-16-15,1 1 0 0,0 0-448 16,-2 0-96-16,2-3-16 0,0 2 0 0,-1-2-128 0,0 0-48 16,1-3 0-16,-1 2 0 0,3-2-32 0,-2-1-16 15,0 0 0-15,0 1 0 0,-1-4-32 0,1 1-16 16,0-4 0-16,-1 0 0 0,1 1-240 0,0-5 176 15,0 1-176-15,-1-3 160 0,1-3-160 0,-2 3 0 16,1 2 144-16,-1-7-144 0,1-2 0 0,-2-6 0 16,0 0 0-16,-1 1 128 0,0-1-128 0,-1 3 0 0,0-1 0 15,-2 3 0-15,2 5 0 0,0-1 0 0,0 4 0 0,-2 1 0 16,2 1 0-16,0 2 0 0,1 1 0 0,1-1 0 16,3-2 0-16,-2 3 0 0,2 1 0 15,0 2 0-15,-1-2 0 0,1 4 0 0,0-1 0 0,1 1 0 16,0 0 0-16,-1 2 0 0,1 0 0 0,-1 1 0 15,0 2 0-15,0 1 0 0,-1-1 0 0,2 1 0 16,0 0 0-16,0 2 0 0,0 2 0 0,0-2 0 16,0 5 0-16,-1 2 0 0,-2 1 0 15,2 4 0-15,1 5 0 0,0 5 0 0,0 6 0 0,1 6 0 16,0 5 0-16,1 6 0 0,1 7 0 0,-1 3-128 16,2 4 128-16,0 4 0 0,1 1 0 0,-2-4-128 0,2-5 128 15,1-9 0-15,-1-5 0 0,1-8 0 0,-1-1 0 16,1-4 0-16,-1-1 0 0,0-1 0 0,0 0 0 15,-3-3 0-15,1 0 0 0,-2-6 0 16,0-1 0-16,0-6 0 0,-1-2 0 0,1-1 0 0,2-3 0 16,-2 0 0-16,3-3 0 0,-2-3 128 0,2 2 176 0,-1-4 32 15,2-2 16-15,0 0 0 0,0-5-192 0,0-1-32 16,0-4-128-16,0-1 192 0,-3 1-192 0,1-1 176 16,-1-1-176-16,-1-2 160 0,0 0-160 15,-1-4 0-15,0-1 0 0,-1-3 0 0,1-3 0 0,-3 0 192 16,2 2-192-16,-3 0 192 0,1-2 16 0,-1 0 16 15,-1-3 0-15,0 1 0 0,1-1-224 16,-1 3 144-16,0-2-144 0,-1 5 128 0,2 0-128 0,-1-3-144 16,0 2 144-16,1 3-208 0,1 5 208 0,-1-1 0 0,1 8 0 15,1-2 0-15,0 5-128 0,0-1 128 0,1 4 0 0,1-2-144 32,-2 5-368-32,2-1-64 0,-1 4 0 0,1 3-16 15,-1 3-352-15,1 1-64 0,-1 1-16 0,3 4-18192 0</inkml:trace>
  <inkml:trace contextRef="#ctx0" brushRef="#br0" timeOffset="10958.48">24877 10501 32255 0,'-5'-6'1424'0,"1"2"304"0,1 0-1392 0,0 2-336 0,1 2 0 0,2 0 0 0,0-3 288 0,-3 2-16 16,1 1 0-16,-3-2 0 0,0-2-272 0,0 2 128 16,-1-2-128-16,-2 4 0 0,0-3 0 0,-4 3 0 0,1 3 0 15,-1-3 0-15,0 4 400 0,-2-1-16 0,-1 6-16 16,0-3 0-16,2 4 560 0,-2 2 112 16,-1 4 32-16,0 1 0 0,1 4-544 0,-1-2-96 0,1 6-32 0,1-1 0 15,3-2-176-15,-1 3-32 0,1 2-16 16,0 1 0-16,3-2-176 0,2-4 128 0,2-2-128 15,3-2 128-15,4-5-128 0,0-3 0 16,3 0 0-16,3 1 0 0,2-5 256 0,2 2-16 0,1-2-16 0,2-2 0 16,3 0-224-16,1-2 0 0,2-2 0 0,2-2 0 15,-1 0 0-15,2-4 0 0,-2-2 0 16,0 2 0-16,0-2 0 0,-2-1 0 0,0 1 0 0,-1-1 0 16,-2-3 0-16,0 1 0 0,-2-1 0 0,-1 0 0 15,-2-3 0-15,0 1 128 0,-2-2-128 16,-1 0 0-16,-3-1 0 0,-1-1 0 0,-1 2 0 0,-4-1 0 0,1 1 0 15,-4-1 0-15,0-1 0 0,-3-1 0 16,0-1 288-16,-4 1-32 0,0 1-16 0,-3-1 0 0,-1 3-240 16,-2 2 0-16,0 2 128 0,-2 3-128 0,-1 2 0 15,0 4 0-15,-1 0 0 0,1 3 0 0,-2 1 0 0,2 1 0 16,0-2 0-16,2 3 0 0,0-3-256 16,2 0 64-16,1 4 16 0,2-4 0 15,1 1-624-15,2 1-128 0,2 1-32 0,3 1-16784 0</inkml:trace>
  <inkml:trace contextRef="#ctx0" brushRef="#br0" timeOffset="11552.37">25619 10542 23951 0,'-8'-9'1056'0,"2"2"224"0,1 2-1024 0,2 0-256 0,0 2 0 0,2 1 0 0,-2 1 144 0,-2-4-16 0,-2-1-128 0,-3-2 192 16,-2-2-48-16,-3 4-16 0,-1 1 0 0,-1 4 0 15,1 2 1088-15,-3 2 224 0,0 3 32 0,0 0 16 0,-1 4 384 16,-1 0 80-16,0 2 16 0,-1 3 0 16,-1 2-1104-16,1 4-224 0,-3-1-32 0,1 5-16 0,-1 3-432 0,0-3-160 15,2 3 0-15,0-2 144 0,4-3-144 0,0-2 0 16,4-5 0-16,3 0 0 0,1-4 0 16,3-2 0-16,2 0 0 0,1-1 0 0,3-2 0 15,0 2 0-15,4-2 0 0,-1 2 0 0,3-1 144 0,1-3-144 16,1 0 160-16,4 1-160 0,1-2 320 0,2-1-16 15,3 0-16-15,2-3 0 0,2 3-288 0,-1-3 160 16,5-3-160-16,-1 1 128 0,1 1-128 0,1-6 0 16,0-1 0-16,3-2 128 0,1-2-128 0,1-5 0 15,0 1 0-15,-2-2 0 0,2-2 304 0,-3-1-32 0,-2-1 0 16,-2 0 0-16,1-4-112 0,-3-3-32 16,-1 1 0-16,-2-3 0 0,-1-1 48 0,-3-3 0 0,-2-3 0 15,-4-3 0-15,-2 3 64 0,-4-6 16 0,0 2 0 0,-4-1 0 16,0-5-256-16,-2 2 144 0,-1 0-144 0,-2 2 128 15,0 0-128-15,-2 2 0 0,-1 3 0 16,0 3 0-16,0 7 0 0,0 5 0 0,2 4 0 16,-2 1 0-16,2 5 0 0,0 0 0 0,0 4 0 15,2 0 0-15,0 4-224 0,0 0-128 0,0 3-32 0,1 3-12608 16,0 3-2512-16</inkml:trace>
  <inkml:trace contextRef="#ctx0" brushRef="#br0" timeOffset="12114.97">25943 10510 43311 0,'-8'7'1920'0,"1"-3"384"0,0 1-1840 16,2-4-464-16,2 1 0 0,3 1 0 0,0-2-704 0,0 2-224 15,-1-1-48-15,0 2-16 0,2-4 560 0,1 1 112 16,3-1 32-16,-1-1 0 16,1 1-192-16,1-3-32 0,-1 2-16 0,1-1 0 0,1 2 528 0,0-3 0 0,0 2 0 0,3 1 0 15,0-3 720-15,2 1 112 16,0 1 0-16,0-2 16 0,4 0-496 0,0-1-96 0,-1 1-32 0,4 0 0 15,3-4-80-15,5-1-16 16,1 0 0-16,1-4 0 0,-1 1 128 0,1 0 32 16,-1-4 0-16,-2-1 0 0,0 0-128 0,-1 0-32 0,-2-3 0 0,-2 1 0 15,0 2-128-15,-3-3 0 0,-2 3-160 0,-3 0 160 16,-1 0 0-16,-4-3 0 0,-2 3 0 0,-3-2 0 16,-4 2 0-16,-3-1 256 0,-4 3-48 0,0 1-16 15,-5 3-48-15,-1 3-16 0,-6 4 0 0,-4 1 0 16,-2 4-128-16,-3 7 0 0,-5 2-192 0,-2 8 192 15,-1 2-176-15,0 5 176 0,0 0-128 0,-2 5 128 0,-3 3-160 16,-1 5 160-16,5-2-192 0,1 1 192 0,5 0 0 0,2-3 0 16,4 2 0-16,4-4 0 15,5 1 0-15,3-6 0 0,7 2 0 0,3-5 0 0,5-4 0 16,4-1 192-16,4-2-16 0,3-2-16 0,3-2 80 0,2-3 16 16,6-1 0-16,3-4 0 0,3 0-48 15,5-2 0-15,3-2 0 0,4-2 0 0,5 0-208 0,3-5 0 16,3-1 0-16,3-4 0 0,1 0-416 0,6-4 32 15,3-2 0-15,3-4-19200 16</inkml:trace>
  <inkml:trace contextRef="#ctx0" brushRef="#br0" timeOffset="20570.75">25041 11724 35935 0,'0'-6'3200'0,"0"2"-2560"0,3-1-512 0,-2 4-128 16,0-2-544-16,2 0-128 0,-2-3-32 0,2-4 0 0,0-3 1376 0,2-2 272 15,-4 6 48-15,-1 0 16 0,-1 4-640 0,-1 0-128 16,-4 4-32-16,1 1 0 0,-4 0 176 0,-1 0 48 15,-2 3 0-15,-1 0 0 0,3-2 32 0,-3 3 16 16,-3 1 0-16,-2 1 0 0,-3 1-160 0,-1 2-16 0,0 1-16 0,-2-1 0 16,0 1-32-16,-2 2-16 15,-2 2 0-15,0 0 0 0,-2 2-112 0,1 1 0 0,-1-1-128 0,2-2 192 16,0 0-64-16,2-2-128 16,3 2 176-16,1-2-176 0,2 1 0 0,4-1 0 15,5-3 0-15,1-2 0 0,2 2 0 0,5-2 0 0,0-1 0 0,6-1 0 16,0-1 0-16,5-3 0 0,3 2 0 0,3-3 0 15,4 0 0-15,3 0 0 0,3 0 0 0,3 0 0 16,0 2 128-16,4 0-128 0,1 0 0 0,0 0 0 16,-3-2 0-16,0 2 0 0,2 3 0 0,-1-2 0 15,-2 4 128-15,0 0-128 0,-4 4 192 0,-3 0-192 16,-2 4 128-16,-3 1-128 0,-2 3 0 0,-3 3 0 16,-4 3 0-16,0 3 0 0,-2 2 0 0,-1 2 0 0,-3 3 0 0,1-2 0 15,-4-1 0-15,0-3 0 0,-1-5 0 16,-2 0 0-16,1 1 0 0,-5-4 0 15,-1-2 256-15,-1 4 0 0,-3-4 0 0,-3 2 0 16,-2-1 112-16,-3 2 16 0,-4-1 0 0,-1 2 0 0,-3-5-240 0,-2-2-144 16,-1 0 192-16,-2-3-192 0,2-1 0 0,-2-1 0 15,2 0 0-15,1-1 0 16,3-4-272-16,3 1-112 0,3-4-32 16,5-3 0-16,5 0-576 0,3-3-112 0,5-4-32 15,4 1-17856-15</inkml:trace>
  <inkml:trace contextRef="#ctx0" brushRef="#br0" timeOffset="21257.49">25217 12282 16575 0,'-4'1'1472'0,"1"-1"-1168"0,-1-1-304 0,1 1 0 15,3 0 3568-15,0 0 656 0,0 0 128 0,0-2 16 16,0 2-2864-16,0 0-576 0,2 2-112 0,-2-2-32 0,0 0 464 0,0 0 96 16,0 0 0-16,19 15 16 0,-10-13-576 0,0 2-112 15,2 2-32-15,0-4 0 16,3 2-384-16,-3-3-64 0,0 2-32 0,1-1 0 0,2-2-160 0,-1-2-144 15,2-1 144-15,-2 0-208 16,0-1-848-16,0-2-160 0,0 0-48 0,-3-1-16400 16</inkml:trace>
  <inkml:trace contextRef="#ctx0" brushRef="#br0" timeOffset="21904.47">26271 12199 17503 0,'-2'-4'1552'0,"1"0"-1232"0,1 4-320 0,-1-2 0 16,1 2 1792-16,0 0 288 0,-1-4 64 0,-3-1 16 16,0-2 272-16,-1 1 64 0,-2 0 16 0,-1 2 0 15,0-1-960-15,-2 4-192 0,-1-2-32 0,-2 1-16 0,-3 2-592 0,-1 2-112 16,-2 1-32-16,-3 0 0 0,-3 6-320 0,-2 1-64 15,-2 2 0-15,-1 4-16 0,-2 4-176 0,1 1 0 16,0 3 0-16,0 3 128 0,0 1-128 0,1 2 0 16,2 1 0-1,1-5 0-15,1 1-128 0,2-1 128 0,3-1 0 16,1-3 0-16,3 0 0 0,1-3 0 0,2 3 0 0,5-3 0 16,2-2 0-16,4-1 0 0,3-1 0 0,2-3 0 0,4 1 304 0,3-7-32 15,3 0 0-15,4-2 0 0,5-1-64 0,3-5-16 16,3 1 0-16,3-4 0 0,1 0-64 0,0-1 0 15,2-3-128-15,0-1 192 0,3-5-48 0,0 2-16 16,0-6 0-16,0-1 0 0,-3-2 16 16,-2 0 0-16,-4-2 0 0,-2 1 0 0,-1-6 208 0,-3 1 32 0,-3-3 16 15,-2-1 0-15,-1 0 96 0,-4-3 16 0,-1 0 0 16,-4-2 0-16,-1 1-80 0,-2-3-16 16,-2-1 0-16,-4 1 0 0,0 3-160 0,-2-2-48 15,-3 0 0-15,1 4 0 0,-3-1-208 0,0-1 0 0,2 3 128 0,-1 3-128 16,1-1 0-16,1 0 0 0,1 5 0 0,-2 0 0 15,2 4-352-15,0 0 32 0,0 3 16 16,0 1 0 0,2 2-528-16,0 0-96 0,2 3-32 0,1 1 0 15,-1 2-144-15,2 1-48 0,2 6 0 0,0-1-18048 0</inkml:trace>
  <inkml:trace contextRef="#ctx0" brushRef="#br0" timeOffset="22565.93">26480 12230 20271 0,'-10'0'1792'0,"3"0"-1424"0,2 0-368 0,3-3 0 0,1 3 1792 0,1 0 304 16,1-1 48-16,0 0 16 0,3-3-416 0,1 0-80 15,4 1 0-15,3 0-16 0,3 1-192 0,0 1-48 16,2 1 0-16,0 0 0 0,3 0-720 0,-1 0-160 16,2 0-16-16,0 0-16 0,1-3-192 0,-1 1-48 15,0 0 0-15,-1-4 0 0,1 0-96 0,-2 0-32 0,0-3 0 0,0 2 0 16,-3-3-128-16,0-1 0 16,-1 0-192-16,-1-1-12288 0,1 1-2432 15</inkml:trace>
  <inkml:trace contextRef="#ctx0" brushRef="#br0" timeOffset="23379.71">27451 12173 27647 0,'0'-4'2448'0,"0"-1"-1952"0,2 2-496 0,-1 0 0 0,0 2 512 15,0-2 0-15,2-3 0 0,-1-4 0 0,2-2-512 0,0-2 0 16,-1 2-208-16,-1-3 64 0,-4 3 144 0,1-1-128 15,-1 2 128-15,-3 3-128 0,-1-2 528 0,-1 0 112 16,0 1 32-16,0 3 0 0,-1 0 672 0,0 2 128 16,0 2 16-16,-1 0 16 0,2 2-384 0,-2 0-80 15,2 0-16-15,1 0 0 0,1 0-384 0,2 2-96 16,1 0-16-16,1-2 0 0,1 0-256 0,0 0-144 0,2 0 160 0,1-2-160 16,0 0 192-16,1 0-48 15,0 2-16-15,-4 0 0 0,0 0 48 0,0 0 0 0,15-16 0 0,-13 12 0 16,1 2 144-16,-1-2 16 0,-1 1 16 0,0 0 0 15,1 0-32-15,-2 1 0 16,0 1 0-16,0-2 0 0,0-1-176 0,-2 4-144 0,1-2 192 0,0 1-192 16,-1 1 128-16,0 0-128 0,0-3 0 0,-1 3 0 15,1 0 192-15,-2 0-192 0,0 0 192 0,1 0-192 16,-1 0 192-16,-1 0-64 0,1 0 0 0,-2 3-128 16,0-2 224-16,0 1-64 0,-2 2-16 0,-2-1 0 15,1 0-144-15,-1 0 0 0,-1-2 144 0,-2 1-144 0,0 1 0 16,-2-3 0-16,0 1 0 0,0 2 128 15,0-1-128-15,-1-1 0 0,1 3 0 16,1 1 0-16,0 1 0 0,-1 2 0 0,3 0 0 0,-2 2 0 16,2-1 0-16,-1 4 0 0,2 0 0 0,-1 3 0 0,1-1 0 15,-3 4 0-15,2 0 0 0,-3 1 0 0,1 1 0 0,-1 1 0 16,3-2 144-16,-1 1-144 0,0-1 0 16,1-1 0-16,2-1 0 0,1-2 0 0,1 0 0 0,1 0 0 15,2 3 0-15,2-3 0 0,0-4 128 0,1 0-128 16,1 2 0-16,-1 1 0 0,2-2 256 15,0 2-64-15,2-1-16 0,-1 2 0 0,1-1-176 0,1-3 160 16,0 4-160-16,2-2 160 0,2 1-160 0,-2-2 0 16,2 0 144-16,0-4-144 0,0 1 128 0,0 2-128 15,2-3 160-15,-2 0-160 0,2 1 0 0,-1-3 0 16,1 2 0-16,0-2 0 0,-1 2 0 0,1-3 0 16,0 0 0-16,-1-2 0 15,2-1-320-15,0-6-144 0,0-1-48 0,0 1 0 16,2 0-96-16,1-3-32 0,-1 0 0 0,3-4 0 15,1 1-576-15,0-1-112 16,3 1-16-16,-2-4-16736 0</inkml:trace>
  <inkml:trace contextRef="#ctx0" brushRef="#br0" timeOffset="23818.71">26973 12277 3679 0,'-8'3'320'0,"2"-3"-320"0,0 0 0 0,2 0 0 16,2 0 4096-16,1 0 768 0,-1 2 128 0,-1-2 48 0,-2 1-2848 0,-3 3-560 15,1-3-112-15,-2 4-32 0,2-1 96 0,2-2 16 0,0 2 0 16,1-2 0-16,3-1-448 0,2-1-64 16,2 0-32-16,0-1 0 0,4 1-112 0,1-2-32 0,2-2 0 0,3 2 0 15,0-2-416-15,4-1-96 16,2 1-16-16,2 0 0 0,-1-2-96 0,2 3-32 0,2 0 0 0,0-3 0 15,2 2-80-15,1-2-32 16,1 0 0-16,0-4 0 0,1 1-144 0,-1-1 160 16,0-2-160-16,-2 0 160 0,2 2-160 0,-1-4 0 0,-1 2 0 0,-1 1 0 15,-3 0-176-15,-2-1 48 0,-1 3 0 0,-4-1 0 32,-2 1-608-32,-5 2-112 0,-3 0-32 0,-4 1-17168 0</inkml:trace>
  <inkml:trace contextRef="#ctx0" brushRef="#br0" timeOffset="24613.73">27539 12461 13823 0,'-3'2'1216'0,"0"-2"-960"0,1 2-256 0,0-2 0 0,2 2 4608 0,0-2 896 15,2 0 160-15,-1 0 32 0,3 3-3296 0,2-3-672 0,4 0-128 0,3 0-16 16,2 0-960-16,4-3-192 0,0 3-48 0,4-4 0 16,1 2-144-16,4-2-48 0,-1 2 0 0,1-2 0 15,2 4-192-15,-2-4 176 0,2 2-176 0,-2-2 160 16,2 2-160-16,-3-2 0 0,1 2 0 0,-3-1-18880 15</inkml:trace>
  <inkml:trace contextRef="#ctx0" brushRef="#br0" timeOffset="25248.93">28499 12256 26719 0,'1'2'2368'0,"0"2"-1888"0,1-4-480 0,-1 2 0 16,1-2 0-16,-1 4 0 0,2-1 0 0,-1 4 0 15,2 3 416-15,-1 5 96 0,-1 1 0 0,-1 2 16 16,-1 5 1136-16,-1 1 240 0,-1-1 32 0,-2 3 16 0,-1 2-560 0,0-2-112 16,1 1-32-16,-2-1 0 0,1-1-816 15,0-2-176-15,1-2-16 0,0-1-16 16,1-2-32-16,-1-2 0 0,1-7 0 0,0-1 0 0,1-2 32 0,0-1 0 16,2-5 0-16,-1 0 0 0,1-2 48 0,0-2 16 15,1-5 0-15,-1-1 0 0,2 0 32 0,-2-4 0 16,1 0 0-16,0-5 0 0,0 1-48 0,-1-4 0 15,2-3 0-15,-1-4 0 16,1 0 0-16,0-5 0 0,-1-2 0 0,0-1 0 0,2-1-144 0,0 2-128 16,2-1 192-16,0 5-192 0,0 4 0 0,1 3 0 15,0 6 0-15,2 3 0 0,2 0 0 0,1-2 0 16,1 4 0-16,2-1-192 0,-2 3 192 16,-1 2 0-16,2 0 0 0,0 4 0 0,0-3 0 0,0 3 0 0,1 1-160 15,-1 2 160-15,2 0 0 0,-1 3 0 0,1 0-144 16,1 0 144-16,-1 3-208 0,1-3 16 15,1 3 0-15,-1-2 0 16,0 2-576-16,0-3-96 0,0 1-32 0,0-1-18432 0</inkml:trace>
  <inkml:trace contextRef="#ctx0" brushRef="#br0" timeOffset="26145.22">28984 12451 26719 0,'0'-2'2368'0,"1"0"-1888"0,1 2-480 0,2-2 0 0,0 2-528 0,1-3-208 0,2 2-32 16,5-4-16-16,8 2 1072 0,5-1 224 0,7 4 32 0,5 0 16 15,4 1 1168-15,1 4 256 0,4-1 32 0,-3-2 16 16,-2 2-656-16,-2-2-128 0,-3 2-32 0,-4-3 0 15,-6 2-832-15,-5-3-192 0,-5 0-16 0,-4 0-17056 16</inkml:trace>
  <inkml:trace contextRef="#ctx0" brushRef="#br0" timeOffset="26646.68">30526 11629 30399 0,'3'-13'1344'0,"-2"4"288"0,2 0-1312 0,-1-1-320 15,0 4 0-15,-2 2 0 0,1-2 1280 0,0-6 176 0,0-7 32 16,2-7 16-16,-2-2-64 0,-1-6-16 0,-1 2 0 0,-2 4 0 16,-2-3-1104-16,-1 5-320 0,-2 1 144 0,-4 5-144 15,0 0 0-15,-2 6 0 0,-2 1 0 0,-1 6 128 16,-3 1-128-16,-1 3 0 0,-1 6 0 0,-3 0 0 15,1 6 0-15,-4 5 144 0,2 0-144 0,-1 2 0 16,2 4 128-16,1 1-128 0,0 3 0 16,3 3 0-16,1 5 0 0,2 3 0 0,2 3 0 0,1 5 0 15,4 2 0-15,0 3 0 0,1 3 0 0,0-2 0 16,2 3 0-16,4 1 160 0,1-2-160 16,2 2 128-16,2-4-128 0,3 0 0 0,-1-1 0 0,2-1 0 15,0-5 0-15,0-1 0 0,-1-3 0 0,1-3 0 0,-1-4 0 16,1-3 0-16,-2-2 0 0,1-1 0 0,0-5 0 0,-1-2 0 15,1-2 0-15,-1-1 0 0,-1-5 0 0,-1-4 0 16,-1-3 0-16,-1-2 0 0,0-2-256 0,0-5-48 16,-3-3 0-16,0-1-17904 15</inkml:trace>
  <inkml:trace contextRef="#ctx0" brushRef="#br0" timeOffset="26864.43">29790 12078 42383 0,'-6'0'1872'16,"3"0"400"-16,2-3-1824 0,2 3-448 0,3-2 0 0,1 0 0 0,2 0 288 0,3-2-32 0,6-2-16 15,6-3 0-15,9 2-48 0,5-2-16 0,5-1 0 0,0 1 0 16,1 0-176-16,1 2 160 0,2-2-160 0,-1-1 160 16,2 1-160-16,-3-1 0 0,-2 2-192 0,-3 0 192 15,-4 0-144-15,-3 0 144 16,-3 2 0-16,-3 0 0 0,-4 2-624 15,-3-1-16-15,-3 4 0 0,-1-1-18144 0</inkml:trace>
  <inkml:trace contextRef="#ctx0" brushRef="#br0" timeOffset="28082.52">30883 12089 29487 0,'-8'-1'2624'0,"4"1"-2112"0,2-3-512 0,2 3 0 0,2 0 576 0,-2 0 0 0,-2-1 0 0,0 1 0 16,-2-3 528-16,2 1 112 0,0 1 32 0,1 1 0 15,2 0-192-15,1 0-32 0,-1 0-16 0,3 0 0 16,-1 1-368-16,2 1-64 0,1-2 0 16,3 3-16-16,1-3-256 0,1 1-48 0,3-1-16 0,3-1 0 15,2 1-240-15,2 0 0 0,0-3 0 0,1 3 0 16,3 0 0-16,1-2 0 0,0 2 0 0,1-1 0 16,0 1-480-1,-1-3-32-15,0 1-16 0,0-2-17824 0</inkml:trace>
  <inkml:trace contextRef="#ctx0" brushRef="#br0" timeOffset="28759.93">32166 11458 37775 0,'2'-6'1664'0,"-2"0"368"0,0 0-1632 0,0 2-400 16,2-1 0-16,1 1 0 0,-1-2 0 0,2-1 0 15,2-6 0-15,1-4 0 0,1-3 0 0,-1 0 0 16,-2-1 0-16,-2 5 0 0,-3 0 208 0,-3 4 16 16,-3 4 0-16,-3 2 0 0,-3 4 352 0,-3 2 64 0,-3 2 0 0,-3 4 16 15,-3 4-320-15,-2 4-64 0,-2 1-16 16,-3 3 0-16,1 5-32 0,0 0-16 0,1 5 0 0,0 3 0 15,5 4-208-15,0 0 144 16,2 3-144-16,3 3 128 0,2 0-128 16,1-1 0-16,1 5 0 0,3-3 128 0,1 1-128 0,1-2 0 0,1-1 0 0,2-1 128 15,0 0-128-15,2-1 0 0,2 0 0 0,1-1 128 16,2-1 112-16,2-1 16 0,0-2 0 0,3-1 0 16,1-2-256-16,2-2 0 0,0-3 128 0,2-3-128 15,1 1 0-15,2-2 0 16,2-5 0-16,-2 0 0 0,2-4 0 0,-1 1 0 15,0-4 0-15,3-1 0 0,-3 1 0 0,2-3 0 16,2-3 0-16,0 0 0 0,1-3 160 0,-2-4-160 16,2-1 160-16,-2-2-160 0,2-2 160 0,-2-1-160 0,1-2 160 0,1-4-160 15,-2 0 224-15,2-5-48 0,-2 1-16 0,2-5 0 0,1-1-160 16,-2 0 0-16,1-1 0 0,-2-1 128 0,-1 2-128 16,-1 0 0-16,-2 2 0 0,0 1 0 15,-2 2 0-15,0 1 0 0,-1 1-128 0,-1 3 128 0,-1 1-256 16,0 4 32-16,-2-1 0 0,-2 3 0 0,-2 2 224 0,-1 1 0 15,-1 0-160-15,-1 1 160 0,0 0 0 0,0 2 0 16,-2-1 0-16,1 2 0 0,-2 0 0 0,0 0 0 16,-1 0 0-16,0 2 128 0,-1-4-128 0,0 2 0 15,-1 0 0-15,-1 1 128 0,1 1-128 0,-2 0 0 16,0 0 0-16,-1-1 0 0,3 2 0 0,-2-1 0 16,0 1 0-16,-1 3 0 0,0-4 224 0,-1 4-32 0,-1-2-16 15,0 2 0-15,-1 2 64 0,-1-2 16 16,-1 2 0-16,1 0 0 0,1 0-256 0,-2-2 0 15,1 1 128-15,1-1-128 0,2 0 0 0,0-2 0 16,2-1 0-16,0-2 0 16,3 1-496-16,0-5-144 0,2 0-16 0,3-1-19280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16:24.4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18375 9869 18431 0,'-6'3'1632'16,"1"-1"-1312"-16,1-1-320 0,3 2 0 0,0-3 912 0,0 3 112 0,-3 0 32 0,-2 3 0 15,0 2 32-15,2 0 16 0,1 0 0 16,3 0 0-16,2 2-144 0,1-4-48 0,2 3 0 0,0 1 0 16,0 0 384-16,1 5 80 0,0-2 16 0,-1 6 0 15,0 6-144-15,0-2-32 0,0 8 0 0,-1 1 0 16,0 3-608-16,-2 3-128 0,-1 2-32 0,-1 2 0 15,-1-4-448-15,-1 3 0 0,-2 0 0 0,-1-1 0 16,0 1 0-16,-1-2 0 0,2-5 0 0,-1-2 0 16,2-3 0-16,-1-4 0 0,1-2 0 0,1-6 0 15,1-3-1088-15,-1-5-128 16,4-3 0-16,-2-3-15456 0</inkml:trace>
  <inkml:trace contextRef="#ctx0" brushRef="#br0" timeOffset="275.08">18119 9936 26719 0,'-22'-4'2368'0,"8"-2"-1888"0,3 2-480 0,5 2 0 0,5 1 2000 0,2 1 304 0,0-3 64 0,0-1 16 16,3-1-624-16,4-2-128 15,4-2-32-15,7 2 0 0,5-4-976 0,5 1-208 0,4 0-32 0,4 0-16 16,4-2-112-16,4-1 0 0,3 1-16 0,1-2 0 16,1 2-240-16,2 0 128 0,1-2-128 0,-1-1 0 15,-4 3 0-15,-2 2 0 0,-3 0 0 0,-5 4 0 16,-4 0 0-16,-6 0 0 0,-3 2 0 0,-5 4-12864 16,-6-3-2528-16</inkml:trace>
  <inkml:trace contextRef="#ctx0" brushRef="#br0" timeOffset="508.67">18291 10270 7359 0,'-2'1'320'0,"0"1"80"0,2 1-400 0,2-2 0 0,-1 2 0 0,0-1 0 0,0-2 640 0,2 4 64 15,2 2 0-15,2-2 0 0,4 4 1104 0,0-4 240 16,2 2 32-16,2-3 16 0,1-3 336 0,2-3 64 16,3 1 0-16,4-2 16 0,1-2-752 0,5-2-160 15,2 0-16-15,3-2-16 0,1-2-1216 0,0-1-352 16</inkml:trace>
  <inkml:trace contextRef="#ctx0" brushRef="#br0" timeOffset="861.1">18829 10539 16575 0,'1'7'736'0,"2"-1"160"0,0-3-720 0,1 2-176 0,-1-1 0 0,-1-1 0 15,2-2 704-15,2 4 128 0,3 2 0 0,2 3 16 16,0 2 144-16,-2 1 32 0,-3-1 0 0,-3-2 0 15,0 2 448-15,-3-2 80 0,-1-1 32 0,-2-3 0 16,2 0 464-16,-2-2 112 0,1-4 16 0,0-2 0 16,0-5-848-16,1-3-176 0,0-6-16 0,1-5-16 15,-1 2-736-15,1-7-160 0,-2-8-32 0,2-2 0 16,0-4-192-16,0-5 176 0,0 1-176 0,2-1 160 16,0 0-160-16,2 5 0 0,1-1 0 0,1 3-176 15,1 3 176-15,3 2 0 0,1 3 0 0,0-1 0 0,1 6 0 16,1 5 0-16,0 4 0 0,-2 0-128 0,0 4 128 0,0 3 0 15,1 2 0-15,-1 1 0 0,1 3-144 0,-1-1 144 16,1 4-160-16,0 0 160 16,2 0-1472-16,0 0-192 0,0 0-32 0,0 4-14896 15</inkml:trace>
  <inkml:trace contextRef="#ctx0" brushRef="#br0" timeOffset="1278.94">19332 10144 18431 0,'-8'6'1632'0,"1"-2"-1312"0,4 2-320 0,1-4 0 0,4-1 1936 0,-1 2 320 0,0-1 64 0,0 2 16 16,2 2-1104-16,1 4-208 0,-1-1-64 0,0 1 0 15,-1 2-784-15,-2-2-176 16,1 2 0-16,-3-2 0 0,1 3 0 0,-3 0 0 16,-2 2 0-16,0 1-144 0,-2-1 144 0,1 1 0 0,-2 4 160 0,2-2-160 15,-1 1 1488-15,3-2 208 0,0 1 32 16,3 1 16-16,0-3-896 0,2 0-176 0,1-1-32 0,1-2-16 15,3 0-464-15,1 2-160 0,2-5 0 0,2 2 144 16,2-2-144-16,3-2 0 0,2 0 0 16,0-4 0-16,0 1 0 0,1-4 0 0,4 2 0 0,3-6 0 0,0 2-128 15,-2-4 128-15,0 1 0 0,-1-4 0 0,-1 0 0 16,-4 0 0-16,-1-2 0 0,-2 1 0 16,-3-1 256-16,-2 0 32 0,-3 0 0 0,-4-2 0 0,0 0 112 15,-5-2 32-15,-2-2 0 0,-2-3 0 0,-4 1-80 0,-3-4-16 16,-2-1 0-16,-4-1 0 15,0-2-192-15,-2-3-144 0,1 1 192 0,1 3-192 0,3 0 144 16,-2 2-144-16,2-2 0 0,0 3 144 0,3 3-144 0,1-1 192 16,3 4-192-16,1 4 192 0,3 3-192 15,1-1 0-15,1 7-192 0,3-3 192 0,0 6-256 0,1 0 80 16,2 0 16-16,-1 3 0 16,3 1-976-16,1 1-192 0,0 2-32 0,2 0-16240 15</inkml:trace>
  <inkml:trace contextRef="#ctx0" brushRef="#br0" timeOffset="1756.18">19730 10245 15663 0,'-6'4'1392'0,"3"1"-1120"0,3-4-272 0,1 1 0 16,0-2 240-16,-1 3-16 0,-1 2 0 0,-2 3 0 15,1 5-224-15,-1 3 128 0,2-1-128 0,2 1 0 16,1 4 768-16,0-2 48 0,1 1 16 0,-1 1 0 16,2 1 1056-16,-2-2 224 0,2 0 32 0,-3-1 16 15,2-2 544-15,-1 1 112 0,1-1 32 0,-2-3 0 16,1-2-1376-16,1-1-288 0,-1 0-48 0,3-4-16 16,0-2-672-16,1-1-128 0,0-3-16 0,1-4-16 0,-1 1-160 0,1-3-128 15,-1-1 192-15,1-2-192 0,0-1 224 16,-2-2-64-16,0-4-16 0,1-3 0 0,-1-1-144 0,0-4 0 15,0-4 0-15,-1-1 0 0,-1-6 0 16,1 1 0-16,0-4 128 0,-1 4-128 0,4 2 0 16,-2 6 0-16,5 5 0 0,-1 3 0 0,3 6 0 15,-1 2 0-15,1 4 0 0,2 3 0 0,2 0 0 0,1 6 0 16,0 1 0-16,3 2 0 0,0 4 0 0,0-1 0 16,1 3 0-16,0-2 0 0,1 0 0 0,-3 1 0 15,-1 3 128-15,-2-4-128 0,-2 2 0 16,-2 3 0-16,0-2 0 0,-2 2 128 0,0 1-128 0,-1 2 128 0,1 0-128 15,-3 3 128-15,2 2 0 0,-2-1-128 0,-1 0 192 16,-1 0-64-16,0 1-128 0,0-4 0 0,-1 0-160 16,0-1 160-16,-2-4 0 0,2-2-144 15,-2 0 144-15,1-9 0 16,1 1-656-16,-2-4-48 0,1 0-16 0,0-6-18208 0</inkml:trace>
  <inkml:trace contextRef="#ctx0" brushRef="#br0" timeOffset="2066.58">20565 9707 23951 0,'-12'-4'1056'0,"3"4"224"0,2-2-1024 0,2 2-256 0,2 2 0 0,2 0 0 16,0 1 1856-16,-3 2 320 0,-3 5 64 0,-2 3 16 0,0 3-528 0,1 3-96 16,3 2-32-16,1 3 0 0,3 3-576 0,3 2-128 15,2 5-32-15,3 1 0 0,2-5-176 0,1 4-48 16,1 3 0-16,3 4 0 0,0-3-320 0,0 1-64 16,-2-5 0-16,1 3-16 0,-1-4-240 0,-2-1 0 15,0-1 0-15,0-5 0 16,-4 0 0-16,0-3 0 0,-1-1 0 0,-1-2 0 15,0-1-496-15,-3-6 16 0,-1 0 0 0,-1-5-12256 16,-2-2-2432-16</inkml:trace>
  <inkml:trace contextRef="#ctx0" brushRef="#br0" timeOffset="2260.46">19951 10231 43311 0,'-17'-2'1920'0,"11"-2"384"0,5 2-1840 0,3-2-464 0,5-1 0 0,1 0 0 16,7-1 304-16,10-5-48 0,17-6 0 0,21-11 0 16,15 2 192-16,12-6 16 0,5 4 16 0,6-3 0 15,5 2-352-15,3-1-128 0,-2 0 0 0,-4-1 144 16,-7 2-144-16,-4 1-256 0,-4 2 64 16,-4-7 16-16</inkml:trace>
  <inkml:trace contextRef="#ctx0" brushRef="#br0" timeOffset="4788.88">31250 9583 27647 0,'0'0'2448'0,"1"0"-1952"0,1 0-496 0,-1 0 0 0,-1 0 0 0,1-2-160 16,-1 2 0-16,1 0 0 0,1-2-96 0,-1 0-32 15,0 0 0-15,-1 2 0 16,0 0-128-16,0 0-32 0,0 0 0 0,0 0 0 0,0 0 1360 0,-19-13 272 16,10 16 48-16,-4-3 16 0,-2 4 864 0,-2-2 160 15,-4 2 32-15,-1 0 16 0,-2 2-1232 0,-2-1-256 0,0 2-64 16,-1-3 0-16,1 1-512 0,0-2-96 16,0 0-32-16,-1 1 0 0,0 2-128 15,0-3-144-15,1 4 144 0,0-1-208 0,0 0 208 0,0 0 0 0,2 2 0 16,3 0 0-16,0-2 208 0,1 2 48 15,3 1 0-15,2-3 0 0,2 0-16 0,3-2 0 0,1 4 0 16,3-4 0-16,2-2-240 0,2 2 0 0,2-1 128 0,1 0-128 16,3 1 0-16,-1 2 0 0,2-3 0 15,2 3 0-15,1 0 0 0,1 2 0 0,2 1 0 0,0 3 0 16,0 1 0-16,-1 2 0 0,1 2 0 16,-2 1 0-16,1 1 0 15,-3 0 0-15,-1-1 0 0,-1 2 0 0,0 3 0 0,-2-4 0 0,-1 2 0 16,-2-1 0-16,0 1 0 0,-1-1 0 0,0 1 0 0,-2 1 0 15,0 0 0-15,-1 2 128 0,-1-2-128 0,-1 2 0 16,0 2 0-16,-2-2 0 0,0 0 0 0,-2 1 0 0,0-3 272 16,-1 0 16-16,-2 0 0 0,1 1 0 0,-2-2-16 15,1 1 0-15,-1-2 0 0,0 2 0 0,2-1-272 0,-2 1 0 16,3 1 0-16,1-4 0 0,3 0 0 0,3-6 0 16,2 2 0-16,1-6 0 0,3 1 0 15,3-3 0-15,1-1 0 0,3-1 0 0,3-1 160 0,1-1-160 16,1-2 128-16,4-1-128 0,3-3 288 0,2 2-32 15,3-3 0-15,4-1 0 0,3 2-256 0,2-3 0 16,0-2 0-16,0 2 0 0,3 0 0 0,2 0 0 16,4-1 0-16,-4 1 0 0,-5 3 0 0,2-4 0 15,1 2 0-15,1-1 0 0,-3 3 0 0,-4-1 0 16,-3 0 0-16,-3 2 0 16,-3-2-448-16,-6 1 0 0,-2 1 0 0,-5 1 0 15,-4-2-304-15,-2 0-48 0,-4-1-16 0,-2 1-17744 0</inkml:trace>
  <inkml:trace contextRef="#ctx0" brushRef="#br0" timeOffset="5027.91">30647 10343 31327 0,'19'2'1392'0,"-4"-4"272"0,0 2-1328 0,-2 0-336 0,-2 0 0 0,-1 0 0 15,2 0 896-15,8-3 96 0,11 2 32 0,11-4 0 0,6 1 192 0,3-2 32 16,-2 0 16-16,-4 0 0 0,-5 0-1264 0,-3 2-128 16,-1-5-96-16,-4 4-11360 15,-2-1-2256-15</inkml:trace>
  <inkml:trace contextRef="#ctx0" brushRef="#br0" timeOffset="5323.45">31760 10046 31327 0,'-2'0'2784'0,"0"0"-2224"0,1 0-560 0,1 2 0 16,-2-2 704-16,1 2 48 0,-1 0 0 0,-3 2 0 15,0 1 464-15,-3 1 112 0,0 1 16 0,-2 2 0 16,0 3-544-16,1 0-96 0,1 0-32 0,-1 3 0 16,-1 1-448-16,1 2-96 0,1 0 0 0,-2 0-128 15,-1 3 0-15,0-3 0 0,-2 3 0 0,1-2 0 16,-3 2 0-16,0-2 0 0,-1-2 0 0,0-1 0 15,1-1-544-15,-1-1-112 0,1-3-32 0,-1-1-17104 16</inkml:trace>
  <inkml:trace contextRef="#ctx0" brushRef="#br0" timeOffset="5561.07">31335 10099 25791 0,'4'-4'1152'0,"-1"4"224"0,-1 0-1104 0,1-2-272 0,-1 2 0 0,1 2 0 0,-1-2 1728 16,2 2 304-16,3 0 48 0,1 4 16 0,3 2-16 0,-1 3 0 16,1 0 0-16,0 5 0 0,0 1-1152 0,1 3-224 15,1 1-64-15,0 1 0 0,2 1-224 0,2-1-48 16,1 0-16-16,2 0 0 0,-1-3-352 0,1-2 0 16,0 1 0-16,1-1 0 0,1-2 0 0,0 1 0 15,1-4 0-15,0 1 0 0,-1-1-208 0,1-2-16 16,-2-3 0-16,-3 2-12768 15,-2-3-2544-15</inkml:trace>
  <inkml:trace contextRef="#ctx0" brushRef="#br0" timeOffset="6113.84">32048 10184 20271 0,'3'0'1792'0,"1"0"-1424"0,-1 2-368 0,-1 0 0 16,-1-2 576-16,1 3 32 0,0 0 16 0,3 4 0 16,1 5 1440-16,0 4 304 0,-1 3 48 0,-1 3 16 0,-2 1-752 0,0 4-144 15,-1-2-16-15,-1 1-16 0,-1 3-480 0,-1-3-112 16,0 2-16-16,-2-1 0 0,1 2-704 0,-2 0-192 16,0 2 0-16,0 0 0 0,0 1 0 0,1-3 0 15,-1-5 128-15,0 0-128 0,1-2 0 0,1-1 0 16,-1-1 0-16,0-5 0 0,2-1 0 0,-2-2 0 15,3-3 0-15,-2 0 0 0,2-5 384 0,0 0-16 16,0-2 0-16,-1-2 0 0,1-2-16 0,0-2 0 16,-1-2 0-16,-1-1 0 0,-1-8 48 0,1-1 16 15,-1-5 0-15,0-3 0 0,-1-7-160 0,2-1-16 16,-2-5-16-16,1-5 0 0,0-5 32 0,1-4 0 16,0-3 0-16,2-3 0 0,2 0-256 0,3 0 0 0,2 4 0 0,3 2 0 15,3 4 0-15,3 3 0 16,3 5 0-16,3 2 0 0,2 5 0 0,3 4 0 0,0 5 128 15,2 1-128-15,3 4 144 0,0 2-16 0,1 3 0 0,0 1 0 16,-1 2-128-16,-3 4 0 0,0 0 0 0,-5 2-176 16,-1 4 176-16,-1 4-208 0,-2 2 80 0,-3 2 128 15,-1 2-320-15,-4 3 64 0,0 3 16 16,-2-3 0-16,-2 6 240 0,-1 1 0 0,1 1 0 0,-5 3 0 16,1 0 0-16,-3 3 0 0,-2-1 0 0,-1 0 0 15,-4 1-144-15,-1-1 144 0,-2-1-128 0,-4-3 128 16,-2 3 0-16,-2-3-160 0,-2-2 160 0,0 0 0 15,-1-2 0-15,1-2 0 0,0-1 0 0,1-2 0 16,0-3 0-16,-1-2 0 0,2-3 0 0,-1 0 0 16,3-4-144-16,-1-2-32 0,1-1 0 0,0-2 0 15,2-5-816-15,-1 2-160 16</inkml:trace>
  <inkml:trace contextRef="#ctx0" brushRef="#br0" timeOffset="6768.54">30106 10865 22111 0,'-1'0'1968'0,"1"0"-1584"0,1 0-384 0,1 0 0 0,-1 0 1040 0,0 2 128 16,1-2 32-16,5 0 0 0,0 1 1520 0,7 2 304 16,3-1 64-16,4-2 16 0,6 4-1328 0,4-2-272 15,4-2-48-15,6 2-16 0,3-2-352 0,9 0-64 0,8 0 0 16,7-2-16-16,5 2-352 0,5 0-64 15,6-2-16-15,5-2 0 0,1-1-288 16,12-1-64-16,10 0-16 0,6 1 0 0,-1-1-208 16,2 3 0-16,3 3 0 0,-1 3 0 0,-2 4 0 0,-2 3 0 0,2 5 0 15,-5 1 0 1,-6 0-544-16,-6 5 0 16,-4-1 0-16</inkml:trace>
  <inkml:trace contextRef="#ctx0" brushRef="#br0" timeOffset="7925.23">17895 11077 38703 0,'-14'0'3440'0,"2"0"-2752"0,1 0-560 0,5 0-128 0,4 1 576 0,0-1 96 15,1 0 16-15,-3 2 0 0,-1 0-880 0,-1-1-160 0,3 2-32 0,3-1-16 16,3 0-1008-16,6 0-192 0,5-2-32 0,4 0-16 0,8 0 1408 0,7 0 240 15,6-2 128-15,5 0 0 0,9-3 864 0,7 0 176 16,2 3 48-16,9-4 0 0,10 2-384 0,2-2-80 0,2 0-16 0,11-3 0 16,12 2-384-16,7-2-80 0,1-1-16 15,5 1 0-15,6 2-128 0,0-4-128 0,-1 0 192 16,0 2-192-16,3-1 144 0,-2 0-144 0,-1-2 0 0,3 2 144 16,-1 1-16-16,2 0 0 0,3-4 0 0,0 1 0 15,4 4-128-15,-4-3 0 0,-2 1 144 0,-4 0-144 16,0 1-256-16,-7-4-112 0</inkml:trace>
  <inkml:trace contextRef="#ctx0" brushRef="#br0" timeOffset="18964.43">18913 11547 35935 0,'-1'-4'3200'0,"1"2"-2560"0,1-2-512 0,0 2-128 15,2-1-480-15,-1 2-112 0,2-5-32 0,1-4 0 16,0-1-1472-16,0-3-288 0,-2 2-64 0,-3 0-16 0,-2 4 2336 0,-4 2 448 0,-3 3 112 0,-2 1 16 15,-3 2 1168-15,-2 5 240 0,-2-1 64 0,-3 4 0 16,-1 2-704-16,-2 0-128 16,2 0-16-16,-2 0-16 0,1 1-448 0,-3-1-96 15,2 0 0-15,1-2-16 0,1 0 16 0,2-2 16 0,4 0 0 0,0 0 0 16,2 1-304-16,2-4-64 0,1 4-16 0,-1-1 0 16,1 0-144-16,0 3 0 0,0-2 0 15,0 2 0-15,1 0 0 0,-1 1 0 16,0 3 0-16,1 0 0 0,0 2 0 0,1-2 0 15,2 0 0-15,2 2 0 0,2-3 0 0,3-2 0 0,3 0 0 0,3-1 0 16,3 1 0-16,3 0 0 0,3-2 0 0,2-2 0 16,6 2 192-16,1 1-64 0,5-3 0 0,2 0 0 15,1-1-128-15,-1 1 0 0,-2 3 144 0,2-3-144 16,0 1 0-16,-2 2 0 0,-2 1 0 16,-4 0 0-16,-2 1 0 0,-3 1 0 15,-5 2 0-15,-2 1 0 0,-3 2 0 0,-4 2 0 16,-2-5 0-16,-1 0 0 0,-1 1 0 0,-1-4 0 0,0 1 0 0,1-1 0 0,0-1 0 15,1-2 176-15,2 0-176 0,-1 0 192 0,2 0-192 0,-1 1 0 16,1-3-160-16,1 2 160 0,-1-2 0 16,-2 0 0-16,1 0 0 0,-2 0 0 0,-1 1 0 0,-3-1 0 15,0 0 0-15,-3 0 0 0,-2 2 0 0,-2-2 0 16,-2 0 0-16,-3 0 0 0,-2 0 144 16,-3 1 80-16,0-4 16 0,-1 3 0 0,-2-3-64 0,-1 1-16 15,-1-4 0-15,-2 0 0 0,0 0-160 0,0-3 192 16,-2-1-192-16,2 1 192 0,0-2-192 0,0 1 0 15,1-2 0-15,-1 2 0 16,-2 0-672-16,-1-2-64 0</inkml:trace>
  <inkml:trace contextRef="#ctx0" brushRef="#br0" timeOffset="22840.4">13239 6732 911 0,'0'-3'0'0,"0"0"0"0,0 0 0 0,0 3 0 0,1-4 160 0,0 2-160 16,1-2 192-16,1-2-192 0,1-3 624 0,1 2 16 16,1 1 0-16,-3-3 0 0,2 6 1024 0,-2-4 224 15,1 4 32-15,-2-2 16 0,1 3 304 0,-2-3 64 16,1 4 16-16,0-1 0 0,-1 1-464 0,0-2-80 16,-1 3-32-16,1-2 0 0,-1 2-992 0,0 0-208 0,-1-2-32 0,0 2-16 15,0 0 48-15,-2-2 16 0,-1 2 0 0,4 0 0 16,0 0 224-16,0 0 48 0,0 0 16 0,-19-6 0 15,15 6-48-15,0-3-16 0,2 3 0 0,-1 0 0 16,2 0-416-16,0-1-96 0,-1 1-16 0,1 0 0 16,0 0-256-16,-1-2 0 0,0 2 0 0,0-2 0 15,-2 1 224-15,2 1-64 0,-2-1-16 0,-1 1 0 16,-1 0 448-16,0 0 96 0,-1-3 16 0,0 3 0 16,1-1-320-16,-2 1-48 0,2-2-16 0,0-1 0 15,1 2-128-15,0-2-48 0,1 0 0 0,1-2 0 16,-1 4-16-16,0-3-128 0,1 1 192 0,0 1-64 15,-1 1-128-15,1-2 160 0,-1 3-160 0,0-4 160 0,2 4-160 16,-2 0 0-16,-1-2 0 0,1 0 0 0,-1 0 128 16,-1 0-128-16,0-1 192 0,-1 2-64 0,-2-3 160 15,-1 2 32-15,2 2 0 0,-4-4 0 0,0 2-160 0,0 2-32 16,-1-4 0-16,1 4 0 0,0-2-128 16,-2 2 0-16,0 0 0 0,2 0 0 0,-2 0 0 0,2 0 0 15,2 0 0-15,-1 2 0 0,1-2 0 0,-1 4 0 16,1-2 0-16,0 2-176 0,0-3 176 15,2 2 0-15,-3-1 0 0,-1 2 0 0,0-2 0 0,-2 2 0 16,1-2 0-16,-1 2-128 0,-2 2 128 16,0-2 0-16,0 2 0 0,-1 0 0 0,2-2 0 0,0 1 192 15,0 0-32-15,0 0-16 0,0 1 16 0,3-2 0 16,1-2 0-16,1 2 0 0,0-4-160 0,2 3 0 16,0 0 0-16,2-2 0 0,1 2 0 0,-1 1 0 0,1 1 0 15,-1 1 0-15,1 0 0 0,0 1 0 16,1 2 0-16,-1-2 0 0,0 3 0 0,0 1 0 15,0-1 0-15,0 0 0 0,-1 3 0 0,0-3 0 0,-1 2 128 16,-1-3-128-16,1 0 0 0,-2 1 0 0,0-1 0 16,1-2 0-16,-1 2 0 0,2-2 0 0,-1 0 0 0,2-1 0 15,0 0 208-15,2 0-32 0,0 0-16 16,2 1 0-16,0-1 32 0,0 0 16 0,1 0 0 0,0 2 0 16,0 0-208-16,-1 2 0 0,2 2 0 0,-1-2 0 15,0 0 0-15,-2 3 0 0,2-1 0 0,-1 0 0 16,-2 4 0-16,0-2 0 0,1 3 0 15,-2-1 0-15,1 1 0 0,-1-1 0 0,1-2 0 0,1 0 0 0,0 1 0 16,1-2 0-16,-1 0 0 0,2-3 0 0,0 2 0 16,1-2 0-16,-2 2 0 0,2-2 0 15,0 3 400-15,0-5-16 0,0 2 0 0,0 0 0 0,2 0-256 16,-2-1-128-16,2 0 0 0,-1 0 128 0,2 1-128 0,-1-4 0 16,1 4 0-16,0-4 0 15,2 3 0-15,0 1 0 0,0-4 0 0,2 4 0 0,0-4 0 16,0 2 0-16,2 0 0 0,1 1 0 0,0 1 128 0,1 0-128 15,0 0 128-15,0-1-128 0,2 3 0 0,-2-1 0 16,0 0 0-16,-1 0 0 0,0 1 256 0,-1-1-16 16,3 3-16-16,-2-2 0 0,-1-2-96 0,0-1-128 15,0-2 176-15,1 0-176 0,-2-1 128 0,2 0-128 16,1-4 0-16,-1 2 0 0,1-1 256 0,0-3 0 16,2 1 0-16,2 1 0 0,-1-2-128 0,1 0-128 0,3 3 192 15,-2-3-192-15,2 3 0 0,1-1 0 0,-3 3 0 0,-1-4 0 16,1 4 0-16,-1-1 0 0,-2 2 0 15,0-3 0-15,1 4 160 0,0-1-160 16,-2 0 128-16,0 0-128 0,-1 0 0 0,-1-2 0 0,1-1 0 16,0 0 0-16,1 0 0 0,1-3 0 0,0-3 128 0,1 0-128 15,2-2 368-15,1 0 32 0,4-2 16 16,-1-1 0-16,-3 2-416 0,-1-2 0 0,0 2 128 16,2 0-128-16,-1 0 0 0,0-3 0 0,1 3 0 0,-4 0 0 15,0 2 0-15,-2-2 0 0,-3 2 0 0,0 0 0 16,-2-2 0-16,1 4 0 0,-2-5 0 0,0 1 0 15,0-1 0-15,-1-2 0 0,3 1 0 0,-1-2 0 16,0-3 128-16,2 1-128 0,0-2 0 0,1-1 128 16,-1-2-128-16,4-1 0 0,-1-5 0 0,1 2 0 0,-1-1 0 15,-1 0 0-15,0-2 0 0,-1 2 0 0,-1 1 0 0,-3 1 0 16,0 2 0-16,-2 2 0 0,-2 0 0 0,1 3 0 16,-3 1 0-16,0-1 0 0,-2 0 176 0,0-2-48 15,-2 1-128-15,-2 0 192 0,1 0 64 0,-2-3 16 16,-1 1 0-16,2-2 0 0,0 3-272 0,0-4 0 15,1 0 0-15,0-2 0 0,1-1 0 0,0 0 0 16,1-1 0-16,-1 1 0 0,0 0 0 16,-1 2 0-16,0-1 0 0,-2 2 0 0,1 3 0 15,-3 3 0-15,-1 0 0 0,-1 1 0 0,-1 2 0 0,-3 0 0 16,-1 2 0-16,-1-1 0 0,-1 4 0 0,-2-1 0 16,2 0 0-16,-4 3 0 0,-1-3 0 0,1 2 0 15,1 1 0-15,-1-4 0 0,0 1 0 0,1 0 0 16,-2 0-128-16,4-3 128 0,0 2 0 0,2-3 0 0,1 1 0 15,-2-1 0 1,1-1-464-16,0 4-48 0,-1 1-16 0,0-4 0 16</inkml:trace>
  <inkml:trace contextRef="#ctx0" brushRef="#br0" timeOffset="55322.78">19514 11389 21183 0,'7'6'1888'0,"0"-2"-1504"0,-4-2-384 0,0-4 0 15,-2 2-3392-15,2-3-768 0,3 3-128 0,4-1-48 0,1 1 3600 0,1-2 736 0,-2-2 0 0,-1-2 240 16,-3-3 2880-16,-1 2 576 0,-2-5 112 0,0 3 32 16,-1 1-1312-16,-2 0-256 0,0 4-48 0,-1 0-16 15,0 2-480-15,-3 2-112 0,-2 0-16 0,-1 2 0 16,-3 2-496-16,-3-2-96 0,-1 3-32 0,-4 4 0 15,-3-3-144-15,-2 4-48 0,-1 2 0 0,-5 1 0 16,-6 5-272-16,-3 2-64 0,-3 2-16 16,1-1 0-16,2 3-80 0,-4 4-16 0,-5 6 0 0,-5 2 0 15,-3 4-64-15,0 5-16 0,-2-1 0 0,1 3 0 0,3 0-128 0,2 2-128 16,7-2 144-16,3-7-144 0,4 1 368 0,0 0-32 16,-1-1 0-16,2-1 0 0,1-7 224 0,4-2 32 15,4-7 16-15,2-3 0 0,3-4-416 0,1-3-64 16,5-7-128-16,0-4-14016 15,2-7-2912-15</inkml:trace>
  <inkml:trace contextRef="#ctx0" brushRef="#br0" timeOffset="56741.04">31457 11521 9215 0,'0'-5'816'0,"-2"2"-656"0,1-1-160 0,1 1 0 0,0 1 2768 0,0 1 528 0,1 1 96 0,1-3 32 15,-1 1-2640-15,0-3-528 0,0 2-96 0,1-3-32 16,0 2 1408-16,-1-2 288 0,-1 2 48 0,0 2 16 15,-1 0 256-15,-3 0 48 0,1 2 16 0,-4-2 0 16,0 4-896-16,-3-2-176 0,-1 4-48 0,-1-3 0 16,-2 4-576-16,-1-1-112 0,0 0-16 0,1 1-16 15,-3-2-112-15,0 1 0 0,0 1-16 0,-2 0 0 0,1 1-240 0,-2-1 144 32,-1 1-144-32,-1 0 128 0,-2 2-128 0,-2 0 0 0,0 0 0 0,-2 2 0 15,1-2 0-15,-1 1 0 0,5-1 144 0,1-2-144 0,2 2 0 0,1-1 0 16,3-3 0-16,3 3 0 0,1-2 192 0,3 1-16 15,2 0-16-15,1 1 0 16,4 0-160-16,1 1 0 0,1-2 0 0,2 2 0 16,3-2 0-16,2 0 0 0,3 0 0 0,3-2 0 0,0 2-192 0,5 0 192 15,-1 1-160-15,3-1 160 0,1-2 0 0,-2 4 0 16,2-2 0-16,-1 1 0 0,1 2 0 16,-2-1 0-16,-1 1 0 0,1-1 0 0,-2 2 192 0,-1 2-192 15,0-2 192-15,-1 3-192 0,-1-2 144 0,-1 1-144 0,0 3 0 16,-2-1 144-16,0 0-144 0,-1 3 0 0,-1-3 0 15,0 2 0-15,0 1 0 0,1-4 0 0,0 2 0 16,0 1 0-16,0-2 0 0,-2 0 0 16,2 3 0-16,-1-5 0 0,0 2 0 0,-2 0 0 0,0-1 0 15,0-1 0-15,-2 2 0 0,-2-2 0 0,1 0 0 0,-3 1 0 16,-1-3 144-16,0 2-144 0,-2-2 160 0,-1 2-160 16,-2 1 144-16,-1-1-144 0,-3 4 128 15,0 0-128-15,-4 0 0 0,0 0 0 0,-2 3 0 16,-3-3 0-16,1 0 0 0,-1-1 0 0,0-1 0 0,0-2 0 15,-1-3 0-15,1 0 0 0,-3-1 0 0,-3-2 0 16,-1-1 0-16,-3-1 0 0,-2-3-160 0,-4 1 160 16,-3-4-576-1,-5-2 0-15,-4-3-16 0,-4-6-18544 0</inkml:trace>
  <inkml:trace contextRef="#ctx0" brushRef="#br0" timeOffset="58061.03">13226 6691 7359 0,'4'-12'656'0,"0"3"-528"0,-1 3-128 0,0 2 0 0,0 4 3120 0,0-2 592 0,1 2 112 0,2-2 16 15,5-1-1488-15,1 0-304 0,4 0-64 0,-1 3-16 16,0 0-1024-16,-4 0-208 0,-1 3-32 0,-2-2-16 16,-4 4-240-16,-1 2-64 0,-3-1 0 0,-3 0 0 15,-1-1 560-15,-3 1 96 0,1 3 32 0,-3-6 0 16,2 2 96-16,0-1 32 0,-2 0 0 0,2 0 0 0,0 0-560 0,2-2-128 16,1 3 0-16,0-2-16 0,0 4-112 0,0 0 0 15,1 4-16-15,-1-1 0 16,0 2-48-16,-1 1-16 0,-1 0 0 0,1 2 0 0,-1-4-112 0,0 2-32 15,0-1 0-15,-2 0 0 0,0 1-32 16,-1-1 0-16,0 1 0 0,-2 0 0 16,0-1 80-16,-4 2 16 0,-1 5 0 0,-1-1 0 0,2 1 128 15,-2 1 32-15,-4 5 0 0,-4 4 0 0,-5 2 160 0,-3 1 32 16,-3 1 16-16,-4 0 0 0,0 1-16 0,-4 1-16 16,1-3 0-16,1-1 0 0,0 1-208 15,4-6-32-15,4-1-16 0,2-3 0 0,0 3-176 16,0-1-128-16,2-1 144 0,4-6-144 15,6-2-304-15,5-5-144 0</inkml:trace>
  <inkml:trace contextRef="#ctx0" brushRef="#br0" timeOffset="59738.54">13147 6825 19343 0,'-1'0'1728'16,"1"2"-1392"-16,1-2-336 0,-1 0 0 0,1 0 0 0,0 0 0 0,1 1 0 0,-2-1 0 0,1 3 0 0,0-6-192 15,0 2 64-15,-1 1 0 0,0 0 384 0,0 0 64 16,8-22 32-16,-4 13 0 0,1-1 1648 0,2-2 336 16,2-2 64-16,2 2 16 0,2 0-640 0,2-1-128 15,1 1-32-15,0-4 0 0,0 6-1008 0,0-2-208 16,1 3-32-16,-4 1-16 0,-1 2-352 0,-2 3 0 16,-1 0 0-16,-3 3 0 0,-3 0 0 0,-5 4 0 15,0 2 0-15,-7 3 0 0,-2 3 0 0,-2-2 0 16,-5 3 128-16,-1 2-128 0,-3 1 640 0,0 0 48 15,-1-1 16-15,0 1 0 0,1-2-192 16,0 1-48-16,2-3 0 0,2-2 0 16,2 2-144-16,2-4-48 0,2 1 0 0,0-2 0 0,3 2-32 15,0 0-16-15,3 0 0 0,0 1 0 0,-1 2-80 0,1 1-16 0,0 0 0 0,-3 2 0 16,1 1-128-16,0 0 0 0,0 0 0 0,-4 3 0 16,-1 3 0-16,-2-2 0 0,-1 1 0 15,-1 1 0-15,-1-2 0 0,0 2 0 0,-2 1 0 16,1-2 128-16,0-3-128 0,0 0 0 0,3 0 0 15,1-3 0-15,2-2 0 0,1-4 0 0,4 1 0 0,0-4 128 16,2-2 32-16,1 0 0 0,2 1 0 0,0-2 0 16,1 0-160-16,-3-2 0 0,2 3 0 0,1-2 128 15,-3 4-128-15,0-2 0 0,0 1 0 16,-1 2 0-16,-2 0 0 0,0 1 0 0,-1 0 0 0,0 0 0 16,-1 0 0-16,2-2 0 0,-1 0 0 0,3-1 0 0,1-4 0 15,1 2 0-15,3-3 0 0,2-4 0 16,4-1 0-16,3-2 0 0,3-3 0 0,5-3 0 15,4-1 0-15,4-5 0 0,7-1 0 16,3-2 0-16,-1 1 0 0,3-1 0 16,1 0 128-16,0-1-128 0,1 0 0 0,3-2 0 0,1 0 0 0,0-1 0 0,-5 4 0 15,2-3 0-15,-2 1 0 0,0-2 0 0,-4 3 0 0,-1-3 0 16,-2 2 0-16,-1 1 0 0,-2-1 0 16,-2 1 0-16,-3 1 0 0,-1 1 0 0,-1 1 0 15,-3 2 128-15,-1 2-128 0,-2 0 128 0,-1 3-128 0,-2 3 0 16,-1 4-192-16,-2 0 192 0,-1 2 0 0,-2 2 0 15,0 2 0-15,-1 0 0 0,-2 0 0 0,-1 0 0 16,-1 2 0-16,-1 0 0 0,-1 2 0 0,-3 0 0 16,-3 5 0-16,-2-2 0 0,-3 3 0 0,-2 3 0 0,-4 1 0 15,-3 2 0-15,-1 3 0 0,-5-2 0 0,-2 4 0 0,-4 4 0 16,0-3 0-16,-5 4 0 16,-3 3 0-16,0 2 0 0,-1 1 0 15,1-4 0-15,11-3 0 0,-3 1 0 0,-5 5 0 0,-3 1 0 0,-3 3 0 0,1 1 128 16,-1-2-128-16,3 0 0 0,1-6 0 0,3-2 0 15,2-1 0-15,2-6 0 0,0 0 0 16,3-3 0-16,2-4 0 0,3-2 0 0,1 0 0 16,3-1 0-16,2-3 0 0,4-5 0 0,4-1 0 0,4-7-19376 15</inkml:trace>
  <inkml:trace contextRef="#ctx0" brushRef="#br0" timeOffset="65766.25">18963 12833 41471 0,'1'-2'3680'0,"1"-2"-2944"0,1 4-592 0,-1-2-144 15,1-1-896-15,0 2-224 0,2-2-32 0,4 0-16 16,1-6-304-16,-1 2-48 0,-2 0-16 0,-3 1 0 16,-3 3 16-16,-4 3 0 0,-2 0 0 0,-2-3 0 0,-2 3 1936 0,-3-4 384 15,-2 4 80-15,-2 0 16 0,-2 0 896 0,-1-2 192 0,1 2 48 0,-1-4 0 16,-2 5-832-16,1-2-176 0,1 1-16 0,-1 0-16 16,0 0-592-16,1 4-112 0,-2-2-32 0,2 2 0 15,-2 0-16-15,0 2-16 16,-2 0 0-16,1 3 0 0,0-3-224 0,-3 1 0 0,0 2 0 15,1 1 0-15,1-3 0 0,4 2 0 0,2 0 0 0,4-3-160 16,1 4 160-16,2 0 0 0,3-2 0 0,3 0 0 16,0 0 0-16,1-1 0 0,3-1 0 0,3-1 0 15,-1 0 0-15,3-2 0 0,3 1 0 0,0 1 128 16,3-1-128-16,2-2 144 0,0 2-144 0,2 2 160 16,1 0-32-16,0 0-128 0,0 1 192 0,1 0-64 15,1 2 16-15,2-2 0 0,1 2 0 0,1 1 0 0,0-2-144 16,-1-1-176-16,2 0 48 0,-1 3 0 15,1 0 128-15,1 2 0 0,2 0 0 0,-1 3 0 0,-1-2 0 16,0 3 176-16,-1 0-48 0,-2 2 0 0,-2 0-128 0,-2 3 0 16,1-2 0-16,-4 2 0 0,0-1 0 0,-3-1 0 15,-1-1 0-15,0 0 0 0,0-1 0 0,-2-1 0 16,0 0 0-16,-1 0 0 0,-1-1 0 0,-1-1 0 16,-1-2 0-16,-3-2 0 0,-1 2 0 0,-2 1 128 15,-2-1-128-15,-2 0 128 0,0-2 64 0,-4 3 0 16,-2-2 0-16,-3 0 0 0,-1-1 64 0,-3 2 32 15,-2-2 0-15,-2 2 0 0,-3 1 48 0,-2-3 16 16,1 0 0-16,-2-2 0 0,-1 0-352 0,-1-2 128 16,2 0-128-16,2-4 0 0,3 2 0 0,0-6 0 15,2 0 0-15,2-4-128 16,3 1-384-16,1-2-64 0,2 1 0 0,2-4-16 16,2 1-432-16,2 2-64 0</inkml:trace>
  <inkml:trace contextRef="#ctx0" brushRef="#br0" timeOffset="66124.56">19235 13208 15663 0,'3'-4'688'0,"0"0"144"0,0 1-656 0,0 0-176 0,1 1 0 0,-2 1 0 0,3-2 1088 0,2-1 192 16,6-2 48-16,3-2 0 0,5 0 2064 0,0 2 400 15,0 0 96-15,-1 2 16 0,-2 2-1232 0,1 2-240 16,-1 0-64-16,-2 0 0 0,-1 0-1024 0,-1 2-192 15,0 2-64-15,-1 0 0 0,2-1-768 0,0 2-144 16,2-4-48-16,-1-1 0 0,1 3-128 0,1-6-176 16,-1 2 48-16,0-1 0 15,0-1-976-15,-4 0-192 0,1 3-48 0,-3-4-18176 0</inkml:trace>
  <inkml:trace contextRef="#ctx0" brushRef="#br0" timeOffset="66863.28">20126 13129 11055 0,'8'0'976'0,"-5"-1"-784"0,1 2-192 0,-2-2 0 0,0 1 5248 0,-1 0 992 0,1-3 208 15,2 2 32-15,2 0-4368 0,2-1-864 0,0 0-176 0,2 1-48 16,-2-2-848-16,-1-1-176 0,-1 4 0 0,0-2 0 16,-2 2-128-16,-1 0 128 0,-1 0-128 0,-1 0 128 15,1 2 0-15,-1-2 0 0,0 4 0 0,0 0 128 16,1 1 256-16,-2 2 48 0,0 2 16 0,0 1 0 15,0-3-32-15,0 6 0 0,-2 1 0 0,2 0 0 16,-1 1-112-16,1 3-32 0,-1-2 0 16,0 7 0-16,-1-3-16 0,2 2 0 0,0 3 0 0,-1 0 0 15,1 3-112-15,-1 1-16 0,0 2-128 0,-2 0 192 0,2 1-192 0,0-2 0 16,-2 1 0-16,1 0 0 0,-1-5 176 16,1 2-16-16,-2 3 0 0,0-1 0 0,-1 3 224 15,0-4 32-15,2-3 16 0,-1-2 0 0,-1 0-304 0,1-3-128 16,2-3 0-16,-1-1 128 0,1-5-128 0,1-2 0 15,-1-4 0-15,1 0 0 0,1-2-320 0,0-2 16 16,0-2 0-16,-1-2 0 16,1-4-464-16,-1-7-80 0,-2 0-32 15,1-6-18000-15</inkml:trace>
  <inkml:trace contextRef="#ctx0" brushRef="#br0" timeOffset="67305.05">20205 13064 46079 0,'-6'-8'2048'0,"1"2"400"0,0 2-1952 0,1-2-496 0,2 2 0 0,2 2 0 15,0-2 192-15,0-5-64 0,1-4-128 16,2-6 192 0,3-3-1184-16,3 0-240 0,0 5-48 0,1-1-16 15,0 4 176-15,-1 6 32 0,1-2 16 0,-2 4 0 0,-1 2 896 0,0 1 176 0,-1 3 0 0,2 0 0 16,-1 0 720-16,2 3 64 0,2-2 16 0,0 2 0 0,3 0-544 0,-1 1-96 15,3 1-32-15,-1-1 0 16,1-2-128-16,0 4 128 0,3 2-128 0,-1 2 128 16,1 1-128-16,2 2 0 0,4 6 0 0,3-1-176 15,3 2 176-15,1-1 0 0,2 3 0 0,0-2 0 0,1 1 0 16,-2-3 0-16,-2 0 0 0,-4-3 0 0,-4 1 0 0,-5-4 0 16,-2 2 0-16,-5 0 0 0,-3 0 0 0,-2-2 0 15,-2 3 160-15,-4-5-160 0,-2 2 288 0,0-2-32 16,-4 3-16-16,0-3 0 0,-3-2-48 0,-2 2-16 15,0 0 0-15,-3-4 0 0,0 4-48 16,-3-1 0-16,0 1 0 0,-4 0 0 0,-2-1-128 16,0 3 0-16,-2-1 144 0,1 0-144 0,0-1 0 0,1-3 0 15,-2 2 0-15,1-3 128 0,2 0-128 0,-1-2 0 16,-2 0 0-16,-1-2 0 0,0 1 144 0,-3-3 16 16,2 0 0-16,-2-3 0 0,-1 1 80 0,3-2 16 15,1-2 0-15,1 0 0 0,3-2-256 0,3-1 0 0,2 1 0 16,2-3 0-1,4-2-672-15,2-3-224 0</inkml:trace>
  <inkml:trace contextRef="#ctx0" brushRef="#br0" timeOffset="68983.27">13407 7678 5519 0,'-6'-15'496'0,"1"4"-496"0,1 2 0 0,1 1 0 16,2 4 1184-16,0 0 144 0,1 0 16 0,-1-2 16 16,-2-6-1040-16,1-3-192 0,0-5-128 0,1 2 128 15,2-2-128-15,2 1 0 0,1 3 0 0,1 4 0 16,-2 0-160-16,1 4 160 0,-1 3-128 0,-2 4 128 15,-2 1 1648-15,-4 1 400 0,0 4 96 0,-4 0 48 16,-2 4 1152-16,-2-1 240 0,-1 2 32 0,0-4 32 16,2 1-768-16,-3-1-176 0,-4 1-16 0,1-1 16 15,-3 1-1168-15,1-5-224 0,4-1-48 0,0 2 16 0,2-3-896 16,1 0-160-16,1-3-32 0,1 2 16 16,1 1-208-16,1-2 0 0,0-1 0 15,1 2 0-15,1 1 0 0,1 0 0 0,0 0 0 16,1 4 0-16,1-4 128 0,0 2-128 0,3 2 192 0,0 0-48 0,0-1-144 0,2 0 128 15,0 0-128-15,3 0 160 0,1 1-160 0,1-2 0 16,3 1 0-16,0-2 176 0,3 1 16 16,0 1 0-16,2 0 0 0,-1-1 16 0,1 3-208 0,-1-2 128 15,1 6-128-15,0-5 128 0,-2 2-128 0,2 0 160 16,-3 0-160-16,0 0 192 0,1 1-192 0,1 0 0 16,-1-1 0-16,0 3 0 0,2-2 0 15,-3 2 128-15,1 3-128 16,-1-2 0-16,2 0 464 0,-1 0 48 0,2 2 16 15,1-2 0-15,-1 0-528 0,4 1 0 0,-1-3 0 0,3 0 0 0,1-1 0 0,1 0 0 16,3-2 0-16,1-1 0 0,1-1 368 0,2 1-48 0,0 1 0 16,1 1 0-16,1 2-320 0,-2 0 0 15,0 2 0-15,-2-1 128 0,-1 1-128 0,0 3 0 0,-1 2 0 0,-4 1 128 16,0 3-128-16,-5-1 0 0,0 2 0 0,-4-1 0 16,-1 3 0-16,-2-4 0 0,-3-1 0 0,-2-5 0 15,0-1 0-15,-3 0 0 0,0-1 0 0,0-3 0 16,-1 2 0-16,2-5 0 0,0 1 0 0,1-5 0 15,2 1 0-15,1-1 0 0,1-1 0 0,2-2 0 16,2 0 0-16,0-4-160 0,3 1 16 16,-2 0 0-16,-2 0-896 15,0 2-176-15,1-1-48 0,-5 1-20160 0</inkml:trace>
  <inkml:trace contextRef="#ctx0" brushRef="#br0" timeOffset="70083.67">14496 7621 18431 0,'-5'-6'1632'0,"0"0"-1312"0,0 3-320 0,2 2 0 0,0-2 1360 0,2 2 208 0,-2 1 32 16,0 0 16-16,-4-2-960 0,-2 2-192 0,-1-4-32 0,0 2-16 16,0-1-640-16,0 2-128 0,3-2-32 0,-2 0 0 15,3 0 752-15,0-1 144 0,-1 2 16 0,1 1 16 16,1-2 1584-16,0 0 320 0,2 0 64 0,-2 1 16 0,1 2-1040 0,-1 0-208 16,0 2-32-16,-2 2-16 0,-1 1-848 0,-2 2-160 15,-1 2-32-15,-2 3-16 0,-3 2-176 0,-3 2 0 16,-1 5 0-16,-1-1 0 15,-1 2 0-15,-3 0 0 0,-1 4 144 0,0-2-16 0,3-2-128 16,0-2 192-16,5-5-64 0,1 1 0 0,1-4-128 0,2-2 192 16,3 2-64-16,1-2 0 0,3 2 144 0,2-2 48 15,0 3 0-15,1-1 0 0,0-1-128 0,2 4-32 16,0 1 0-16,1 3 0 0,1-1-160 0,0 2 128 16,0 2-128-16,1 3 128 0,1 0-128 0,-1-2 0 15,0 2 0-15,2-3 0 0,-2 3 0 0,-1-5 0 16,0 1 0-16,0 1 0 0,-1-5 0 0,-2 1 128 15,2-5-128-15,1 0 128 0,-1-1 176 0,1-2 16 16,1 0 16-16,1-2 0 0,2 2 80 0,1-3 16 0,1 1 0 16,2 0 0-16,2 0-240 0,-1-2-64 0,4 1 0 0,-1 0 0 15,-1 2-128-15,2-3 0 0,-1 0 0 16,2 1 0-16,-2 2 0 0,2 1 0 16,-2-4 0-16,0 2 0 0,1 0 0 0,-2-2 0 15,0 2 0-15,-1 1 0 0,0-3 0 0,0 0 0 0,0 0 0 0,1 0 0 16,1 0 288-16,0-2 32 0,3 0 0 0,1 0 0 15,0 1-112-15,4-4-16 0,1 1 0 0,3-2 0 16,0 3 160-16,1-3 32 0,1-3 0 0,1 3 0 16,-2 0-384-16,-1 0 0 0,-1 3 0 0,1-3 0 15,-2 1 0-15,-1 1 0 0,-1 1 0 0,-3-3-128 16,-1 4 128-16,0-4 0 0,-2 2 0 0,-1-2 0 16,1 0 0-16,-2-2 0 0,-1-2 128 0,2-2-128 15,-1 1 0-15,0-1 0 0,1 1 0 0,0-6-128 0,1 1 336 16,1-3 80-16,1 1 16 0,0-2 0 15,1-4-48-15,2 2 0 0,-4 2 0 0,1-1 0 0,0-1-256 0,1-2 0 16,-1 2 0-16,0-3 0 0,-1 3 0 16,-1-3 0-16,-2 3 0 0,-3 3 0 0,-1-5 0 0,-3 1 0 15,0 1 0-15,-2-1 0 0,-1-1 0 0,-2 0 0 16,0 2-160-16,0-5 160 0,-1 2 0 16,0-4 0-16,-2 0 0 0,1-4 0 0,-1 4 0 0,0-2 0 15,-1 0 0-15,2 2 0 0,-3-1 0 0,1 1 0 16,0 0 0-16,0 1 0 0,1 1 0 0,-1 1 0 15,-1 2 0-15,0-2 0 0,0 5 0 16,-2-3 0-16,1 4 0 0,-2-2 0 0,0 4 0 0,-1-1 0 16,-1 1 0-16,-1 0 0 0,0 2 0 0,-3 0 0 15,0 0-128-15,0 1 128 0,-2 1 0 0,-2 0 0 0,0-2 0 16,-2 4 0-16,-4 0-144 0,0 0 144 0,1 0 0 16,-1-1 0-16,-6 4-128 0,-1-4 128 0,-1 4 0 0,1-2 0 15,1 1-384-15,2 0 48 0,1-2 0 16,1 1 0-16,1 0 48 15,3-1 16-15,1 0 0 0,1-3 0 16,1 3-656-16,2 0-128 0,2 0-32 0,0 2-12800 0,-1-5-2560 0</inkml:trace>
  <inkml:trace contextRef="#ctx0" brushRef="#br0" timeOffset="71793.23">13347 7118 20271 0,'-6'-3'1792'0,"2"1"-1424"0,3 2-368 16,1 0 0-16,0 0 0 0,0 0 0 0,-1 0 0 0,-3 0 0 16,2 0 0-16,-1 2-128 0,3 1 128 0,3-2-128 15,-1 1 320-15,6 1 64 0,0 1 0 0,3-1 16 16,1 0 1376-16,-1-2 272 0,1 1 48 0,0 2 16 16,2-1-64-16,1-1 0 0,0 2 0 0,0-2 0 15,-2 2-400-15,0-3-96 0,1 4-16 0,0-4 0 0,0 4-912 0,0-3-192 16,2 0-48-16,2 1 0 0,0-2-256 0,3 1 0 15,2-2 0-15,0 0 0 16,3 3 256-16,0-3-64 0,-2 0-16 0,2 0 0 0,1-3 80 16,1 3 0-16,1 0 16 0,0 0 0 15,1 0-128-15,-2 3-16 0,1-3-128 0,-2 0 192 0,-2 0-64 0,0 1-128 16,-2 1 176-16,-1-2-176 0,1 4 304 0,-1-1-48 16,-1 0-16-16,2 1 0 0,0 1-32 15,1-1 0-15,5 2 0 0,-1-5 0 0,3 4-64 0,0-5-16 16,1 0 0-16,2 0 0 15,-1-2-128-15,-1-2 0 0,0 0 0 0,-2-1 0 0,-2 2 0 16,0-1 0-16,-5 1 0 0,-1 0 0 0,-1 0 0 0,-2 3 0 16,-1-2 0-16,1 2 0 0,0 2 288 0,0-2 32 15,1 3 0-15,2-3 0 0,1 3-320 0,1 0 160 0,5-3-160 16,0 4 128-16,0-4-128 0,-1 2 0 0,4-2 0 0,2 0 0 16,0 0 0-16,0-2 0 0,-1 2 0 15,-1-4 128-15,-1-2-128 0,-1 3 0 0,-4-3 0 16,0 2 0-16,2 1 0 0,1-4 0 15,-2 1 0-15,0 0 0 0,2 2 0 0,-1-2 208 0,2 0-48 16,-1 0-16-16,2 0 160 0,-1-1 16 0,1 1 16 0,-1 2 0 16,1 0-336-16,-2 0 0 0,-2 0 0 0,3 2 128 15,4-2-128-15,-2 1 0 0,-5 0 0 0,3 0 0 16,4 0 0-16,2-1 0 0,-3 0 0 0,1-1 128 16,-2 2-128-16,-2-1 0 0,-2 1 0 15,-2-3 0-15,-2 2 0 0,-1-1 0 16,-2 2 0-16,0-1 0 0,0-2 0 0,1 2 0 0,2-2 0 0,-1 0 0 15,2 0 128-15,2 2 96 0,3-2 32 0,1 0 0 0,-1-1 16 0,0 1 16 16,3 2 0-16,-1-2 0 0,-4 4-288 16,-1-2 0-16,1-1 0 0,-4 1 0 0,-1 3 0 15,-1-4 0-15,-2 2 0 0,-2-1 0 0,1-2 0 16,-2 1 0-16,0 0-128 0,-1-4 128 0,0 3 0 0,2-1 0 16,0-2 0-16,2 0 0 0,0-1 0 0,1 3 0 15,2-2 0-15,2 1 160 0,1 0-160 0,0 2 0 16,1 0 0-16,1 2 0 0,0-2 0 0,-2 2 0 15,-1-1 0-15,-2 4 0 0,1-4 0 0,-2 1 0 16,0 1 0-16,-2-2 0 0,-2 1 0 0,1 0 0 16,-2 1 0-16,18-9 0 0,-19 9 0 0,0-5 0 15,0 2 0-15,2 0 0 0,0 0 0 16,2-3 0-16,1 3 0 0,1-2 0 16,3 2 0-16,0-2 0 0,1 0 0 0,-2 2 0 0,2-3 0 15,-1 6 0-15,-2-3 0 0,0-1 0 0,-3 4 0 16,-3-2-160-16,0 1 160 0,-1 1 0 0,0 2 0 15,-2-2 0-15,0 0 160 0,-1-1-160 0,-1 2 0 0,1-2 0 0,-1 2 0 16,1-4 0-16,-2 2 0 0,0 0 0 0,0-2 0 16,-1 0 0-16,1 0 0 0,1-3 0 0,1 1 0 15,-1 2 0-15,2-5 0 0,-1 4 0 0,1-3 0 16,-1 0 0-16,0 1 0 0,-1-1 0 0,-1 2 0 16,0 0 0-16,-1 0 0 0,-1 1 0 0,-2 0 0 15,1 1 0-15,-1 0 0 0,1 0 0 0,-2-1 0 16,1 4 0-16,1-4 0 0,-1 1-160 0,1 1 160 15,0 2 0-15,0-4 0 0,2 4 0 0,-2-1 0 0,2 2 0 0,0-2 0 16,1 1-128-16,-1 0 128 0,-3 0 0 16,2-1 0-16,-2 1 144 0,1 0-144 15,-2 1 0-15,-2 1 0 0,1 1 0 0,-3 0 0 0,2-3 0 16,-2 3 0-16,1 3-176 0,-1-3 176 16,2 3-944-16,-1 0-64 0,0 0-16 15,0-1 0-15,0 0-768 0,1-2-176 0,0 0-16 0,1-2-16688 16</inkml:trace>
  <inkml:trace contextRef="#ctx0" brushRef="#br0" timeOffset="72693.28">18741 5673 23951 0,'-11'-2'1056'0,"1"2"224"0,0 2-1024 0,3-2-256 0,1 2 0 0,2 0 0 0,-2-2 1280 0,-4 3 192 0,-7 0 32 0,-6 3 16 16,-4 3-304-16,-1 1-48 0,-1-3-16 0,2 3 0 15,2-1-992-15,2 1-160 0,2 1 0 0,0 0-192 16,2 4 192-16,1-3 0 0,2 1 0 0,-2 0 0 16,1 2 256-16,-2-1 32 0,3 1 16 0,0-2 0 0,1 2 816 0,1 1 160 15,0 0 48-15,2 0 0 0,-2 4-544 0,3-1-96 16,-1 2-32-16,2-2 0 0,1-3-368 16,3 3-80-16,0 0-16 0,1-1 0 0,1-1-192 0,0 2 128 15,3-1-128-15,0 1 0 0,1-2 192 0,1 1-64 16,1-2-128-16,0 0 192 0,0 0 48 0,2-1 0 15,-2 1 0-15,1-4 0 0,2 2 32 0,-2-2 16 16,2 0 0-16,0-2 0 0,2 0-32 0,0-4-16 16,2 3 0-16,1-1 0 0,1 1-240 0,1 0 144 15,-1-3-144-15,3 0 128 0,1 1 64 0,2-1 0 16,3 1 0-16,-2 2 0 0,-2-5 48 0,2 2 16 0,0 0 0 16,1 0 0-16,1 2-112 0,-2-2-16 0,1-1 0 15,-2 1 0-15,-1-2 0 0,-1-2 0 0,-2-1 0 16,2 2 0-16,-1-3-128 0,-1 0 0 0,1 0 144 0,1 0-144 15,-1 0 256-15,0-4 0 0,2 4-16 0,1-5 0 16,0 4-96-16,1-2-16 0,3 0 0 16,2-3 0-16,-1 1-128 0,0 0 192 0,2-2-192 0,-1 1 192 15,-1-2-192-15,-1 0 0 0,2 2 0 0,-4-3 0 16,-1 1 0-16,-1-2 0 0,-2 2 0 16,0 0 0-16,-3-2 0 0,-1 0 0 15,0 1 0-15,2-1 0 0,-1 2 208 16,0-2 16-16,2 0 0 0,0 0 0 0,-1 0-80 15,0-1-16-15,0 1 0 0,0 0 0 0,-1 0-128 16,0-2 0-16,-1 2 0 16,-1-1 0-16,2 1 0 0,-4 0 0 15,1-2 0-15,-1-1 0 16,0 0 0-16,-3-2 0 0,0 5 0 0,-1-5 0 0,-2 2 0 0,0-3 0 0,2-3 0 16,-1-1 0-16,-1-4 0 0,1 1 0 0,0-3 0 0,2-1 0 0,-1 5 0 0,0 0 0 0,-1-1 0 0,1 4 128 0,-1 1-128 15,-2 1 0-15,0 1 0 0,-2 1 0 0,-2-1 0 0,0 0 0 16,-2 3 0-16,-2-3 0 0,0 4 0 15,-2 0 0-15,0-2 0 0,-1-1 0 16,-2 2 0-16,1-2 0 0,-1 1-160 0,0-1 160 16,2 2 0-16,0-2 0 0,1 1 0 0,-1 2 0 0,2 0 0 15,-1 3 0-15,-1 1 0 0,-2 2 0 0,-3 4 128 0,-1-2-128 16,0 4 0-16,-3 0 0 0,-3 4 0 0,-4 0-144 16,-4 4 16-16,-4 1 0 0,-5 1 128 0,-1 0 0 0,-4 3 0 15,-2 2 0 1,1-3-448-16,-2 2-48 0,-3 1-16 0,-2-2 0 15,-2 0 80-15,-2 2 16 0,-2-3 0 0,-2-2 0 16,-1 2-448-16,-3 2-96 0</inkml:trace>
  <inkml:trace contextRef="#ctx0" brushRef="#br0" timeOffset="73734.14">19026 14117 35007 0,'-3'-3'3120'0,"2"1"-2496"0,1 1-496 0,1-2-128 0,0 3 1632 0,2-4 304 16,2 1 64-16,0-3 16 0,2-3-1376 0,2 0-256 15,1 2-64-15,-2 1-16 16,-1 2-576-16,-3 1-112 0,-2 1-32 0,-5 4 0 16,-3 1 64-16,-5 1 16 0,-4 2 0 0,-3 1 0 0,-5 4 336 0,-5-1 128 15,-6 3 0-15,-1-1 0 0,-4 4 192 0,2-4 48 0,3 2 0 0,3-2 0 16,2 1-160-16,6-3-16 15,3-2-16-15,6 2 0 0,4-4 112 0,4-2 32 0,4 2 0 16,2-2 0-16,3 2-192 0,2 0-128 16,4 1 192-16,0-1-192 0,4 0 0 0,1 0 0 0,3 0-160 0,2 0 160 15,-2 1-192-15,0-2 192 0,2 3-192 0,-1-2 192 16,1 3 0-16,-2 1 0 0,2 2 0 16,-3-1 0-16,1 2 0 0,1-1 0 0,1 3 0 15,1 1 0-15,2 0 0 0,3 3 0 0,1-3 0 0,3 2 0 16,-2 2 0-16,0-4 0 0,-1 3 0 0,-4-4 0 15,0 2 0-15,-1 1 0 0,1-3 0 0,-6 3 0 16,-2-2 0-16,-4 1 0 0,-2-5 0 0,-6 4 0 16,-1-3 0-16,-2 0 0 0,-3 2 0 0,-2-1 0 15,-2-1 0-15,-3 2 208 0,-1 1-16 0,0-3-16 16,0 0 208-16,-1 0 32 0,3-2 16 0,-2 0 0 0,-3 0-48 0,-1 0 0 16,0 2 0-16,0-5 0 0,1 0-64 15,-2-2-32-15,1 3 0 0,-3-7 0 0,1 4-160 16,-5-5-128-16,2 2 144 0,-5 1-144 0,-3-2 0 0,-5-2 0 15,0 1 0-15,-2-2 0 16,-1-1-560-16,2-2-208 16,3 0-32-16,7-2-16 0,5-3-304 0,3-1-64 15,4-6-16-15,5 0-17984 0</inkml:trace>
  <inkml:trace contextRef="#ctx0" brushRef="#br0" timeOffset="74035.25">19482 14566 43311 0,'-10'0'3840'0,"3"0"-3072"0,2-3-608 16,5 0-160-16,1 0 0 0,0-1 0 0,-1-2 0 0,-1-3-176 15,2-3-400-15,3-1-96 0,3-2-16 0,4 1 0 16,2 2 688-16,0 2 224 0,2 0 0 0,-1 4 0 0,1 0 48 0,-2 3 16 16,2 2 0-16,-1 1 0 0,-1 4-96 0,1-3-32 15,-1 4 0-15,4-2 0 16,1 4-160-16,3-1 0 0,1-2-160 0,4-1 160 0,2 2-416 0,0-4 16 16,2 2 0-16,1-6-18208 15</inkml:trace>
  <inkml:trace contextRef="#ctx0" brushRef="#br0" timeOffset="74458.53">20172 14569 40543 0,'1'3'1792'0,"0"-3"384"0,1 0-1744 0,0 0-432 16,1-3 0-16,0 3 0 0,2 0-240 0,4-2-128 15,3-2-16-15,6-2-16 16,3 0-128-16,0 0-32 0,0-1 0 0,-2 1 0 0,0 3 560 0,-2-5 0 0,2 2 0 0,-1 0 0 16,-3 0 416-16,1-1 144 0,2-2 16 0,-2 0 16 15,0-1-96-15,-4-2-32 0,-1 3 0 0,-2-1 0 16,-1 3-464-16,-1-4 0 0,-4 3 0 0,1 2 0 16,-1-4 192-16,-2-1-48 0,-1 0-16 0,-1 0 0 15,-3 1 224-15,-2 2 32 0,-1 2 16 0,-2 0 0 16,-3 4-128-16,-1 4-16 0,-2-1-16 0,-4 5 0 15,-4 6-240-15,-3 1 0 0,-4 6 0 0,3-1 0 16,1 4 0-16,4 1-160 0,5-1 32 0,3 0 0 16,4 1 128-16,3 1 0 0,2 2 0 0,1-1 0 15,0 1 144-15,2-1-144 0,1 3 192 0,-2-4-192 16,2 0 0-16,1 1 0 0,0-3 0 0,0 1 0 0,0-1 256 16,0-4-64-16,0 1-16 0,1-3 0 0,2 0-48 0,0 0 0 15,2-3 0-15,3-1 0 0,3 0-128 0,4-4 0 16,4 0 0-16,5-1 0 0,4-6 0 0,7 1-320 15,8-2 48-15,4-2 16 16,4-2-688-16,1 0-128 0</inkml:trace>
  <inkml:trace contextRef="#ctx0" brushRef="#br0" timeOffset="75242.62">19038 15489 24879 0,'-5'0'2208'16,"-1"-2"-1760"-16,0 1-448 0,2-4 0 0,1 1 3776 0,2 0 656 0,-1 1 144 0,-2-6 32 0,-2-3-4016 0,-4-2-784 15,1-3-176-15,-1 3-16 16,-1 1-208-16,1 4-48 0,-2 3 0 0,0 2 0 0,-2 4 400 0,-2 1 80 15,-4 8 16-15,-1 0 0 0,-1 2 336 0,0 3 80 16,-2 5 16-16,2-2 0 0,1 1-288 0,2-1 160 0,4 0-160 0,3-1 128 16,3 0 352-16,3-3 64 0,1-1 16 0,3-1 0 15,3 2-352-15,2-1-64 16,2 0-16-16,1-2 0 0,1 3-128 0,2-3 0 16,1 2 0-16,-2-2 0 0,3 2 0 15,-1-3-176-15,1 1 176 16,1 0-192-16,-2-1 192 0,1 3-208 0,0-5 80 0,1 2 128 15,3-2 0-15,1 2 0 0,3-2 0 16,0 2 0-16,4 1 0 0,-1-2 128 0,3 5 32 0,-2-3 0 16,1 2-160-16,-1-1 128 0,2 4-128 15,-3 0 128-15,-2 2-128 16,-3-1-176-16,-2 3 48 0,-3 2 0 16,-3-1 128-16,-2-1 0 0,-3 2 0 0,-3 2 0 0,-1 1 192 0,-2-1 80 15,-4-1 16-15,-2 0 0 0,0-2-48 0,-3-2-16 0,-1-3 0 0,0 1 0 0,-2-3 80 0,0-3 16 0,-2 2 0 16,-1-5 0-16,0 3 0 0,0-1 0 0,1-3 0 0,-4 0 0 0,-1 1-320 0,-1-1 160 15,-1 0-160-15,0 0 128 0,-1-2-128 0,1 0-144 16,1 2 144-16,-1-4-208 16,0 2-208-16,1-4-32 0,1 0-16 0,-2-4 0 15,2 2-240-15,2-4-64 0,1-2 0 0,3-1-17472 16</inkml:trace>
  <inkml:trace contextRef="#ctx0" brushRef="#br0" timeOffset="75532.03">19488 15869 50687 0,'-9'3'2240'0,"3"-3"464"0,1 0-2160 0,4-4-544 0,2 1 0 0,2 3 0 31,2-3-2160-31,1-4-528 0,4-1-128 0,2-2 0 16,4-2-976-16,0 2-192 0,2 1-48 0,-5 3 0 0,0 2 4320 0,-2 2 864 0,-1 2 160 0,-3 0 32 15,0 2 1200-15,1-2 224 0,-2 3 48 0,1-3 16 16,1 0-2064-16,1 0-400 0,2-3-96 0,0 1-16 16,1-2-432-16,2 0-80 0,-1 1-32 0,2-4-18080 15</inkml:trace>
  <inkml:trace contextRef="#ctx0" brushRef="#br0" timeOffset="76068.06">20121 15953 19343 0,'4'0'848'0,"-2"-2"192"0,1-1-832 0,-1 2-208 16,2-1 0-16,-2-1 0 16,2 2-784-16,1-4-208 0,4-1-32 0,2-2-16 0,-1-2 3392 0,-3 2 672 0,-1-1 144 15,-3 4 32-15,-2-1 512 0,-2 0 96 0,-4 0 32 0,-1-1 0 16,-3 4-2256-16,-2 0-448 16,-1 3-96-16,-3 0-16 0,0 3-720 0,-2 0-160 0,-3 4-16 0,1 0-128 31,2 2-240-31,-4 1-144 0,-4 4-48 0,-2 2 0 0,2 3 96 0,-1 1 16 0,0 2 0 15,0 0 0-15,5-1 80 0,2 2 32 16,-2-1 0-16,2 4 0 0,3-1 208 0,4-3 0 0,2 0 0 16,3-3 160-16,4-2-160 0,0 0 0 0,5-1-192 0,1-2 192 15,3-2-208-15,2-2 80 0,3 0 128 0,0-4-208 16,1-1 208-16,1-1-144 0,2-2 144 0,0-2-128 0,1-2 128 16,1-2 0-16,1 2 0 0,3-4 0 0,0-1 128 15,3 0-128-15,2-2 128 0,0-1-128 16,1 0 352-16,-1-2 0 0,0 0 0 0,-2-3 0 0,-1 1 16 0,-2-2 0 15,-1 0 0-15,-3 0 0 0,-1-2 16 16,-1-1 16-16,-3 0 0 0,-2 0 0 16,-2-2 128-16,-3-2 32 0,-2 0 0 0,0-4 0 15,-3-2 0-15,1 0 0 0,0-6 0 0,-1 0 0 16,2 1-48-16,0-5-16 0,1-1 0 16,1-1 0-16,1 4-224 0,0-2-32 0,3 3-16 0,-2-1 0 15,1 3-224-15,0 3 0 0,-1 5 0 16,-4 1-160-16,1 9-64 0,-5 2-16 0,0-2 0 15,-4 4 0-15,-2-4-544 0,-5 1-112 0,-5-1-32 16,-11-9-20704-16</inkml:trace>
  <inkml:trace contextRef="#ctx0" brushRef="#br0" timeOffset="77749.66">15647 6154 4607 0,'0'-3'400'0,"2"0"-400"0,-2 2 0 0,1 0 0 0,-1 1 288 16,0-2-32-16,0 0 0 0,0-2 0 15,0-2 752-15,-3 2 144 0,1-2 16 0,-1 1 16 0,0 2 1312 0,-1-1 256 16,-1 1 48-16,1 2 16 0,1-1-496 0,-1-2-80 16,1 1-32-16,1 0 0 0,-1-1-816 15,2-1-176-15,1 1-16 0,0-2-16 0,1 0-160 0,-1-1-48 16,0-2 0-16,0-1 0 0,0 0-208 0,0 2-64 16,0-5 0-16,0 6 0 0,-1-2-464 0,0 3-112 15,-1 2 0-15,-1-1-128 0,-1 4 0 0,-2-3 0 16,0 4 0-16,-3 0 0 0,-1 0 0 0,-1 0 0 15,0 2 0-15,-1-2 0 0,-1 2 320 0,0-2 0 16,-2 0 0-16,-1 0 0 16,1 0 144-16,-1 0 48 0,1 1 0 0,-1 4 0 0,0-1-256 15,0 2-32-15,2 3-16 0,1 1 0 0,3 0-80 0,-1-2-128 16,0 6 176-16,-2 1-176 0,1-2 256 0,1 2-48 0,-3 1-16 16,1 0 0-16,-1 0-192 0,-1 0 0 0,0-1 0 15,-2-1 0-15,0-2 0 0,-2 1 0 0,3-1 0 16,-1-2 0-16,1 0 144 0,1 0-144 0,-1 1 128 15,2 0-128-15,2 0 352 0,-1 3-16 0,5-2 0 16,-1 0 0-16,4 2-112 0,0-2-32 0,3 3 0 16,2 1 0-16,2 3-48 0,2-3-16 0,1 0 0 15,2 4 0-15,3 1-128 0,0-2 0 0,0 1 0 16,0 1 0-16,-2-2 0 0,1 1 0 0,0 1 0 0,-2-2 0 16,-1 0 0-16,1 0 0 0,0-3 0 0,-1 0 0 15,3 0 0-15,-1-3 0 0,2 2 0 0,0-5 128 0,3 2 256 16,-2-3 32-16,2 1 16 0,0-4 0 15,2 0-240-15,1 1-64 0,0-4 0 0,0 0 0 16,1-3 80-16,2 0 16 0,0 0 0 0,1-5 0 0,1 1-96 16,0-2-128-16,2 0 176 0,-2-2-176 15,1 0 0-15,0-2 0 0,0-3 0 0,1 1 0 0,-2 2 0 0,-2-5 0 16,0 3 0-16,-1 1 0 0,-1-2 0 16,-3 4 0-16,0-3 0 0,-2 3 0 0,-1-1 0 15,1 0 0-15,-3-1 0 0,1-1 0 0,-1 4 128 16,0-6-128-16,1 2 0 0,-1-4 0 0,3-2 384 15,0 1-16-15,0-1-16 0,1-1 0 0,0-1-352 0,1 2 0 16,0-1 0-16,-2-1 0 0,0 4 0 0,-1 1 0 16,-2 2 0-16,-3 0 0 0,-1 1 0 0,-1 2 0 15,-4-1 0-15,-1 1 0 0,-3 3 0 0,-2-2 0 16,0-1 0-16,-3 0 0 0,-1 2 0 0,-2-2 0 16,-4 0 0-16,-1-1 0 0,1 3 0 0,0-2 0 15,-3 2 0-15,-1-5 0 0,-1 1 0 0,0 0 0 0,0 1 0 16,-2-5 0-16,1 1 0 0,0-1 0 0,2 0 0 15,-1 1 0-15,0-1 0 0,-1 2 0 0,1 2 0 16,2 2 0-16,3 1 0 0,0-1 0 0,0 4 0 16,1 0 0-16,0 2-160 0,2-1-96 0,0 1-32 15,2 1 0 1,1 3-704-16,0-3-144 0,3 3-16 0,0-2-19728 0</inkml:trace>
  <inkml:trace contextRef="#ctx0" brushRef="#br0" timeOffset="78393.45">14899 6536 21183 0,'-1'-3'944'0,"-2"0"192"0,1 0-912 0,1 0-224 0,1 1 0 0,0 0 0 0,1 0 592 16,1-2 80-16,1-2 16 0,1-4 0 0,3-2-512 0,2-3-176 0,2 3 0 0,1 0 144 15,1 0 464-15,0 2 96 0,1 2 0 0,-2-2 16 16,2 3-576-16,-3 4-144 0,-2 0 0 0,-2 1 0 16,-2 2 320-16,-3 2 48 0,1-2 0 0,-4 3 0 15,-2 0 992-15,1-1 208 0,-3 3 32 0,1-4 16 16,-1 1-96-16,0-2-32 0,1 3 0 0,-1-3 0 16,2 1-848-16,-1-1-160 0,2 0-32 0,-1 0-16 15,2-1-432-15,-2 1 0 0,2 0 0 0,-1 0 0 16,-1 0 0-16,0 0 0 0,0 0 0 0,-2 0 0 15,-1 0 0-15,-3 1 0 0,2 2 0 0,-3-3 0 16,-1 2 288-16,-3-2-32 0,2 4 0 16,-4-2 0-16,1-1 32 0,-2 2 0 0,-1 1 0 15,0-2 0-15,0 4 48 0,2-2 16 0,0-2 0 0,0 5 0 16,1-4-96-16,-1 4-32 0,1-4 0 0,1 1 0 0,-4 2-224 16,0 3 0-16,-2-3 0 0,-2 1 0 0,-2 2 0 0,0 1 0 15,-4-1 0-15,-4 0 0 0,-7 1 192 0,-3 3-48 16,-2-3-16-16,-1 2 0 0,-2-3 192 15,-3 1 48-15,-2-1 0 0,1 1 0 0,1 0 32 16,-3-1 16-16,-4 0 0 0,-1 0 0 0,-1-1-32 16,4 1 0-16,2-1 0 0,2 2 0 0,6-3-256 0,5 6-128 15,3-3 0-15,2-2 128 0,4 2-128 0,4-1 0 16,3-3 0-16,4 2 0 16,7-2-704-16,3-4-64 0</inkml:trace>
  <inkml:trace contextRef="#ctx0" brushRef="#br0" timeOffset="87748.77">6081 7505 21183 0,'-2'-4'1888'0,"-1"0"-1504"0,1 4-384 0,-1 0 0 0,1 0 512 0,-3-2 48 16,-2 1 0-16,-5-2 0 0,-6-1-400 0,-3 2-160 16,-3-2 128-16,2-1-128 0,0 2 0 0,0-1 0 15,1 1-224-15,-2 0 80 0,2 0-192 0,0 2-48 16,-3 1 0-16,-2-2 0 0,-2 2 224 0,-4 2 160 15,-5 2-208-15,-6-3 80 0,0 0 512 0,-1 0 128 16,-3-1 0-16,2-1 16 0,-1 0 432 0,4 0 64 16,2-3 32-16,1 2 0 15,0-1-208-15,1-1-32 0,0 1-16 0,3 0 0 16,3-1-112-16,3 1-32 0,2 0 0 0,0 3 0 0,0 0 64 0,-2 0 16 0,-2 0 0 16,2 3 0-16,-2 4-480 0,-1-3-112 0,1 5-16 0,0-3 0 15,0 1-128-15,3 2 0 0,2-3 0 0,5 0 0 16,5-3 0-16,2 0-144 0,3 1 144 15,3-4 0-15,5 0 0 0,1 0 0 0,4 0 0 16,1 0 0-16,4-4 0 0,2 4-128 0,6-3 128 0,4 0 0 16,4-1 0-16,3-2-160 0,0 4 160 0,6-2-128 15,9 2 128-15,1 2-208 0,-2 0 80 16,3 2-15184-16</inkml:trace>
  <inkml:trace contextRef="#ctx0" brushRef="#br0" timeOffset="127491.96">18287 16407 13823 0,'-16'2'1216'0,"3"1"-960"0,4-3-256 0,4-3 0 16,0 3-2240-16,-2-2-480 0,-9 1-96 0,-9 1-32 0,-6-3 2384 0,1 1 464 15,4 1 0-15,5-3 208 0,4 1 2272 0,5 1 448 16,2 1 80-16,4 1 32 0,2 0-176 0,3 0-48 16,1 0 0-16,2-3 0 0,4 3-160 0,4-2-32 15,4 0-16-15,4-2 0 0,6 0-1104 0,7-6-224 16,7-2-32-16,9-4-16 0,10-7-688 0,11-5-144 15,10-4-16-15,11-9-16 0,9-6 160 0,5-8 48 16,3 2 0-16,5-6 0 0,5 1-160 0,2-4-32 16,-2 4 0-16,-1-2 0 0,1 0-384 0,1-3-320 0,1 0 48 15,-2 0-18912-15</inkml:trace>
  <inkml:trace contextRef="#ctx0" brushRef="#br0" timeOffset="129269.84">19312 15786 4607 0,'-17'6'400'0,"4"1"-400"16,0-4 0-16,6 0 0 0,2 0 2544 0,2-3 416 15,0 2 96-15,-5 0 16 0,-3 4-2496 0,-3-2-576 0,1 2 0 0,1-1 0 16,3-5 0-16,0 0 0 0,2 0-176 0,2 0 176 15,0-2-176-15,0 2 48 0,2 0 0 0,3 2 128 16,0-2 2416-16,3 1 592 16,-1 3 112-16,5-1 16 0,0 0-80 0,2 0-32 0,2 1 0 15,0-2 48-15,3-2-1760 0,-1 0-352 0,1 0-64 0,1-2 32 16,-1 0-928-16,1 0 0 0,0-2-240 0,0-2 96 16,1 2 144-16,0-4-192 0,1 1 192 15,2-1-144-15,2-2 432 0,4 0 96 16,2-4 0-16,4-1 16 0,3-1 160 0,6-2 16 0,6-2 16 0,4-2 48 0,2 0-448 15,3-1-192-15,2 0 160 0,-2 3-32 16,0 0-128-16,2 2-272 0,-1-3 64 16,0 1 48-16,0 1-64 0,-3 3-16 0,-4 3 0 0,-2-2 48 15,-2 1 192-15,-3-1 0 0,-4 2 0 0,-2 2 0 0,-1-2-160 0,-4 2 160 16,-3-4-160-16,-1 3 160 0,-1 2-320 0,-1-4 0 16,-1 2 0-16,-1-4-17824 15</inkml:trace>
  <inkml:trace contextRef="#ctx0" brushRef="#br0" timeOffset="132848.19">15804 6136 4607 0,'0'-1'400'0,"-1"1"-400"0,1 0 0 0,0 0 0 15,0 0 864-15,1-3 96 0,-1-1 0 0,0 2 16 16,2-2 1072-16,-1-2 192 0,3-3 64 0,0 2 0 16,3-2-192-16,0-1-48 0,2 2 0 0,1-2 0 15,0 0-624-15,1 0-128 0,-3 4-32 0,1-4 0 0,-2 5-672 0,0 1-144 16,-4 1-16-16,0 3-16 15,-3 0 80-15,-1 0 32 0,-3 3 0 0,-2 0 0 0,-3 3-16 0,-2 0 0 16,-2 2 0-16,1-2 0 0,-1 2-384 16,-1 0-144-16,-2 1 0 0,0 0 144 0,0-2 64 15,2-1 16-15,4-3 0 0,2 0 0 0,3-3 416 16,0 0 96-16,2 0 16 0,2 0 0 0,0-3-96 16,1 3-16-16,1-3 0 0,-1 3 0 0,1-3-368 0,-1 3-80 15,-1 0 0-15,1 0-16 0,0 0-48 0,0 0 0 16,0 0 0-16,-15 16 0 0,10-9-128 0,-2 1 0 15,-4 8 0-15,-3 3 0 0,-2 1 0 0,-3 2 0 16,0 3 0-16,-4-1 0 0,1 2 0 0,0-3 0 16,-2-1 0-16,2-4 0 0,-1 1 0 0,2-3 128 0,2-4-128 15,-1 2 128-15,-1 1 256 0,0-3 64 0,1 2 0 16,1 1 0-16,-1-2-256 0,-1 2-64 16,1 1 0-16,-2 1 0 0,-1 2-128 0,1 0 0 0,0-1 0 15,-2 2 0-15,2-2 0 0,0-1 0 0,1 1 0 0,0-4 0 16,1 1-128-16,2-6 128 0,2 0 0 0,-1-2 0 15,5 2 0-15,1-5 0 0,4-2 0 0,2-2 0 16,0-2 0-16,2-1 0 0,3 0 0 16,0-4 0-16,1 1 0 0,3-1 0 0,2-3 0 0,3-1 0 15,3-2 0-15,3 0 0 0,2-3 0 0,4-3 0 16,1 3 0-16,2-4 0 0,6-1 0 0,3-1 0 16,2-4 0-16,0 1 0 0,0-1 0 0,1-1 0 15,0 1 0-15,-1 0 0 0,-1 2 0 0,0-4 0 0,-3 2 0 16,-4 4 0-16,-2-3 0 0,-6 6 0 0,1-2 0 15,-5 3 0-15,-1 3 0 0,-4 2 0 16,-1 2 0-16,-1 0 0 0,-2 4 0 0,-1 1 0 0,-1 0 0 16,-2 2 0-16,2-1 0 0,-2 4 0 0,1-1 0 0,-1-1 0 15,1 3 0-15,-2 0 0 16,0 0 0-16,-1 0 0 0,0 3 0 0,-1-1 0 0,0-1 0 0,1-1 0 16,0 0 0-16,0 0 0 0,-19 19 0 15,11-10 0-15,-5 0 0 0,0 4 0 0,-1-1 0 16,-2 2 0-16,-1 1 0 0,-3-2 0 0,1 2 0 0,-1-1 0 15,2-2 0-15,1 0 0 0,1-2 0 0,2-1 0 16,2 1 0-16,-1-4 0 0,3 0 0 0,2 0 0 16,1-2 0-16,3 0 128 0,1-4-368 0</inkml:trace>
  <inkml:trace contextRef="#ctx0" brushRef="#br0" timeOffset="135449.31">31479 13606 34095 0,'-1'0'3024'0,"1"0"-2416"0,1-1-480 0,0 1-128 0,0 0 128 0,2-3 0 15,-1 1 0-15,2-2 0 0,1 0 192 0,2-2 32 0,0-2 16 16,0 0 0-16,-2 2-368 0,0 0 0 0,0 0 0 0,-3 0 0 15,1-1 160-15,-2 1-32 0,-1 0-128 0,-1 2 192 16,-2-3 688-16,0 1 128 16,-1 1 16-16,-2-1 16 0,1 2-464 0,-1-2-80 0,-2-1-32 0,1 1 0 15,-2 0 32-15,-1-1 0 0,-1 0 0 0,0-2 0 16,1 0-112-16,-1 2 0 0,1 0-16 0,0-1 0 16,0 1-208-16,2 1-32 0,-1 3-128 15,1-1 192-15,0 1-192 0,-1 3 0 16,2 3 0-16,-3-2 0 0,0 4 0 0,-1 2 0 0,-2 2 0 0,0-1 0 15,-2 1 0-15,1 4 0 0,-2-1 0 0,0 3 0 16,-2-1 224-16,-1 2 0 0,-2 2 0 0,1 1 0 16,-1 1 32-16,3 1 0 0,1-4 0 0,0 4 0 15,5-5-128-15,1-1 0 0,2 1-128 0,3-2 192 0,0 0-192 16,2-1 0-16,0 0 0 0,3 2 0 0,0-1 0 0,2-2 0 16,0 1 0-16,1-1 0 15,1-2 0-15,0 2 0 0,1-2 0 0,1 0 0 16,1 0 0-16,0-2 0 0,1 2 160 15,1-3-32-15,-1 1 48 0,2-2 16 16,1 2 0-16,2-2 0 0,2 0-192 0,2 0 0 0,0-2 144 0,1 2-144 0,0-2 192 16,1 1-48-16,2-1 0 0,-3-1 0 0,1 0-144 0,-1-1 0 15,-1 0 0-15,-3 0 0 0,-2-2 144 0,-1 1 0 16,-1-1 0-16,-2 0 0 0,1 0 64 0,-1-1 16 16,-1 1 0-16,0-4 0 0,-1 2 96 0,2-1 32 15,-4 0 0-15,2-1 0 0,0-1-176 0,0-1-48 16,0-2 0-16,0 0 0 0,0 0 0 0,0-4 0 0,1 0 0 15,0-5 0-15,1 1 96 0,-1 0 16 0,0-2 0 16,0-3 0-16,-2 1-112 0,1-2-128 0,1-1 176 16,-2 1-176-16,1-3 256 0,-2 3-64 0,2-4-16 15,-1 1 0-15,-2 1-176 0,2 0 192 0,-1 3-192 16,-1-1 192-16,1 2-32 0,-1 2 0 0,0-1 0 0,0 1 0 16,0 1-160-16,-1-2 160 0,1 0-160 0,-1 1 160 15,-1-2-160-15,0 1 128 0,-1-2-128 0,-1 1 128 16,0 1-128-16,-1-4 0 0,1 2 0 0,-2-1 0 15,-1 0 144-15,0 0-144 0,0-4 160 0,-1 2-160 16,1 1 128-16,0-2-128 0,0 0 0 0,0 2 0 16,1-2 0-16,-1 3 0 0,0 1 0 0,0 3 0 0,1 2 0 15,0 4 0-15,2 0 0 0,-1 3 0 16,1 1 0-16,2 2-160 0,0 0 160 0,0 0-128 0,2 0-208 0,1 0-48 16,-1 2 0-16,2-1 0 15,0 1-128-15,-1 0-16 0,2-2-16 0,-1 0 0 16,-1 0-208-16,-1-1-32 0,0-2-16 15,1-1 0-15,-2-2-464 0,2-1-80 16,-2-3-32-16,3 0-19296 0</inkml:trace>
  <inkml:trace contextRef="#ctx0" brushRef="#br0" timeOffset="145322.69">19236 16865 5519 0,'0'-4'496'0,"0"1"-496"0,-1 0 0 0,1 0 0 16,0 3 1344-16,0-2 160 0,0 0 32 0,0 0 16 15,1-2-672-15,-1 1-144 0,1-2-32 0,-1 1 0 16,1 0-704-16,1 2 0 0,-2-1 0 0,1 2 0 16,-1-3 960-16,1 2 320 0,1-2 48 0,1 2 16 15,-1-2 1024-15,0-1 224 0,-1 4 32 0,0-2 16 16,-1 0-736-16,0-1-160 0,0 1-16 0,-1 0-16 16,-2 0-608-16,1 1-112 0,-2 1-32 0,-2-2 0 15,0 3-400-15,-2-2-96 0,-1 2-16 0,-3 0 0 16,0-4-320-16,-3 1-128 0,-1 3 0 0,-1-1 144 0,-2 1-144 15,-1-2 0-15,-1 4 144 0,-1-2-144 16,-1 4 224-16,-1 0-32 0,-1 4 0 16,0-2 0-16,0 4-32 0,-1-1-16 0,2 3 0 15,1 2 0-15,-1-2-144 0,2 4 128 0,1-1-128 0,0 1 128 0,2-2-128 16,1-2 128-16,3 1-128 0,1-4 128 0,3 0-128 16,1-3 0-16,3 1 0 0,1-4 0 0,2 1 256 0,2-2-48 15,0 0 0-15,2 0 0 0,3 1-208 0,1-3 128 16,3 3-128-16,2 0 0 15,-3-2 0-15,4 1 0 0,3 1 0 0,3 1 0 0,2-3 0 16,0 1 144-16,1 1-144 0,-1 1 128 16,2-2 48-16,-1-1 0 0,1 2 0 0,-1 0 0 0,1 0-176 0,1-1 0 15,1 3 0-15,2-2 0 0,2-1 0 0,0-2 0 0,1 0 0 16,0 0 0-16,2 2 0 0,0-2 0 16,1 2 0-16,0 0 0 0,1 2 0 15,-2 2 0-15,-3 1 0 0,-3 2 0 0,-5 1 0 0,-2 5 0 0,-2-1 0 0,-4 2 0 16,-2-1 0-16,-2 1 0 0,-2 6 0 0,-1-2 0 15,-3 3 0-15,-2 0 0 0,0 0 0 0,-3-2 0 16,-1 1 0-16,-2-2 0 16,0 2 0-16,-2-3 0 0,0 2 0 0,-2-4 0 15,0 2 0-15,-1-1 0 0,-1 2 0 0,-2-1 0 0,3-3 0 0,-6 2 0 16,-1 1 192-16,-2-1-64 0,-2-1 0 0,0-1 0 16,-1 0-128-16,-1 0 0 0,-2 0 0 0,-1-1 0 15,1-3 0-15,1-1 192 0,1-2-32 0,0-1 0 16,2-4-160-16,2-1 0 0,3-3 0 0,1 0 0 15,0-5 0-15,2-1 0 0,3-2-192 0,-1-1-12736 16,4 2-2528-16</inkml:trace>
  <inkml:trace contextRef="#ctx0" brushRef="#br0" timeOffset="146008.15">19568 17269 23039 0,'-2'0'2048'0,"1"0"-1648"16,1 0-400-16,0 0 0 0,0 1 208 0,0 2-32 15,-2-3-16-15,2 2 0 0,0 2 480 0,2-2 112 0,0 0 16 0,-2-2 0 16,0 0 2272-16,0 0 464 0,22 2 80 0,-12-4 32 15,4 0-2272-15,2-3-464 16,4 2-96-16,2-1-16 0,3-2-464 0,1 0-112 0,1-1 0 0,-1 4-16 16,-1-2-176-16,-2 3 0 0,2-1 0 0,-3 0-176 31,-1 6-432-31,-2-3-96 0,-1 3 0 0,-3-1-16 16,0 3-1840-16,-1-2-352 0</inkml:trace>
  <inkml:trace contextRef="#ctx0" brushRef="#br0" timeOffset="147145.41">20848 17283 26719 0,'-3'-2'2368'0,"-1"2"-1888"0,-1-2-480 0,1-1 0 0,2 2 2544 0,0-1 400 0,1-1 96 0,-2-2 16 32,-2-3-3264-32,-3-2-656 0,1-6-128 0,-1 1-32 15,1 1-1264-15,-2-1-256 0,1 3-48 0,-2-2-16 0,-1 2 2992 0,-3 2 576 0,0-2 128 0,0 2 32 16,0 1-368-16,0 0-80 0,2 5-16 0,0-3 0 15,0 2 144-15,0 2 32 0,-2-1 0 0,1 2 0 16,-2 2 144-16,-1 0 48 0,-1 3 0 0,-3 2 0 16,-1 3-576-16,-3 3-96 0,1 2-32 0,-2 0 0 0,0 3-16 15,-1 0-16-15,2 2 0 0,0 1 0 16,1 3-96-16,3 0-32 0,1 3 0 0,5 1 0 0,0-1-160 16,3 3 0-16,2 1 144 0,1-1-144 0,-1 4 0 0,1-2 0 15,3 0 0-15,-1 2 0 0,3-4 0 0,1 1 0 16,1-3 0-16,1-2 0 0,3-1 0 0,-1-1 0 15,4-3 0-15,-1-3 0 0,3-4 128 0,0-2 16 16,5-1 0-16,-1-5 0 0,3 1 48 16,3-5 16-16,5-2 0 0,1-4 0 0,2-2 64 0,4-4 16 15,0-3 0-15,-1 2 0 0,-1-2-48 16,1-1-16-16,6-7 0 0,-2-3 0 0,-2 2-224 0,-1-2 0 16,-2 1 128-16,-3-1-128 0,-3-1 208 0,-2 1 0 15,-3-3 0-15,-3-3 0 0,0 1 240 0,-5-3 32 16,1-3 16-16,-2-3 0 0,-2-1-112 0,-2-6 0 15,-3-1-16-15,-1-3 0 0,-3 2-96 0,-1-2-16 0,-1 0 0 16,-4 1 0-16,0 0-256 0,-1 2 160 0,0 0-160 16,-1 2 128-16,3 4-128 0,-1 1 0 0,2 5 0 0,2 2 0 15,0 5-160-15,1 5 160 0,0 1-208 0,2 5 80 32,1 2-480-32,-1 0-96 0,4 3 0 0,-1 3-16 0,1 4-464 15,1 2-96-15</inkml:trace>
  <inkml:trace contextRef="#ctx0" brushRef="#br0" timeOffset="148135.34">21146 17275 43311 0,'-5'1'3840'0,"2"2"-3072"0,1-1-608 16,4-4-160-16,0 2-256 0,1 0-64 0,0 0-32 0,3 0 0 0,6-4 48 0,6 2 16 15,3-2 0-15,4 0 0 0,1-2 288 0,2 1 128 16,3 1-128-16,1 1 192 0,3 0-192 0,1-1 128 16,1 4-128-16,0-2 0 0,0 4 0 0,-2 0 0 15,-1 3 0-15,-3 1-160 16,-1-2-784-16,-4 2-144 0</inkml:trace>
  <inkml:trace contextRef="#ctx0" brushRef="#br0" timeOffset="153435.44">22186 17213 18431 0,'0'-1'1632'0,"0"-3"-1312"0,0 4-320 0,0-2 0 0,1 2 0 0,-1-3 128 16,2 2-128-16,-1-5 0 0,0 3-256 0,-1-3-112 15,-1 3-16-15,-2 0-16 0,0 3 1376 0,-2 0 288 0,0 4 48 0,-1-2 16 16,1 2 640-16,0-2 128 0,0 1 16 0,2 1 16 16,2-1-656-16,0 0-128 0,0-3-16 0,1 0-16 15,1 0-144-15,0 0-16 0,2 2-16 0,-1-2 0 16,2 0-304-16,-1 0-64 0,2-2-16 0,0 2 0 15,2 0-240-15,-1-3-32 0,1 3-16 0,-1 0 0 16,2 3-144-16,-2-3-48 0,0 4 0 0,2-1 0 16,-2 0-272-16,1 0 160 0,2 2-160 0,-3-1 128 15,1 2 128-15,1-3 0 0,0 0 16 0,1 1 0 16,0 0-16-16,2-2-16 0,0 1 0 0,1-3 0 16,2 0-96-16,1 0-16 0,2-5 0 0,0 1 0 15,2-3-128-15,1 1 128 0,1-1-128 0,-1 1 128 0,-2 0 0 16,2 0 0-16,1-3 0 0,1 2 0 0,0 1-128 0,-2-3 0 15,-1 3 0-15,-2-2 0 0,-1 2 0 0,-1 0 0 16,0 0 128-16,-3 0-128 0,1-3 0 0,-2 2 0 16,-1 0 0-16,-2 1 0 0,1 2 0 0,-3-2 0 15,-1 0 0-15,1 2 0 0,-2-4 0 0,-2 2 0 16,1-2 0-16,-3 2 0 0,0-3 192 0,-1-1-32 16,-3-2-16-16,0 2 0 0,-2 0-144 0,-3-2 0 15,1 2 144-15,-3-2-144 0,-2 0 0 0,1 3 0 16,-2-1 0-16,1 0 0 0,-2 4 0 0,-2-3 0 0,-2 3 0 15,0 0 0-15,-2 2 0 0,0 3 0 0,2 1 0 16,-4 3 128-16,1 1 0 0,-1 2 0 16,-2 3 0-16,0 2 0 0,0 0-128 0,1 2-192 0,-1-2 64 15,0 1 0-15,4 0 128 0,3-2 0 16,2 0 0-16,2 1 0 0,0-1 0 0,4-4 0 0,2 4 0 0,-1-1 0 16,3 1 0-16,-1 0 0 0,2 5 0 15,-2 1-128-15,1 0 128 0,-2 2 0 0,0 2 0 16,0 0 0-16,1 1 0 0,0-1 0 0,2 1 0 0,0-3 0 15,1 2 0-15,2-4 0 0,1 3 0 16,2-1 0-16,1-2 0 0,2 0 0 16,3 0 0-16,2 3 0 0,2-1 0 0,0 0 0 0,2 0 0 0,0 3 0 15,3 2 0-15,3-1 0 0,1-2 0 0,1 1 0 0,2-2 0 16,3-4 0-16,3 1 0 0,2-3 128 0,3-3-128 16,1-4 128-16,2-2-128 0,0-2 128 0,1-2-128 0,1-2-128 15,1-2 128-15,1-2-192 16,3-1-832-16,-2 1-192 15,0 3-16-15,2 0-16 0</inkml:trace>
  <inkml:trace contextRef="#ctx0" brushRef="#br0" timeOffset="157083.15">23310 11074 21183 0,'-1'-4'1888'0,"0"0"-1504"0,0-1-384 0,-1 4 0 0,2-2 2064 0,0 3 352 0,2 0 64 0,-2-2 16 15,1 1-1856-15,0-3-352 0,0 2-80 0,0-2-16 16,-1 1-192-16,0 3 0 0,0-3 0 0,-1 3-160 16,0 0 624-16,-1-3 128 0,-2 3 32 0,-2 3 0 15,1-3 608-15,-3 3 128 0,1 0 32 0,-3 2 0 16,-1 1-624-16,-4 3-112 0,-2-1-16 0,-3 2-16 16,-2 0-352-16,-2 2-64 0,-3 1-16 0,-2-1 0 15,0 4-192-15,-1 0 176 0,3 0-176 16,-2 1 160-16,5-3 0 0,1 0 0 0,2 1 0 15,4-2 0-15,1 0-160 0,2-1 0 0,2 2 0 16,3-3 0-16,2-1 0 0,0 2 0 0,2-2 0 0,1 0 0 0,2-4 0 16,0 1 0-16,2 2 0 0,3-3 0 0,-1 1 0 0,1-1 0 15,2-3 0-15,1 4 0 0,0-4 0 0,3 3 0 16,-1-1 0-16,3 0 0 0,1 2 0 0,0 1 0 16,-1-2 0-16,3 2 0 0,2 3 0 0,-1-1 0 15,-4 0 0-15,1 0 0 0,2 2 0 0,-2 3 0 16,2 1 0-16,-1 2 0 0,-2 2 0 0,0 0 0 15,-2 1 128-15,-1 4-128 0,-2-3 0 0,-1 4 0 16,-3 0 0-16,-1 1 0 0,-1-1 0 0,-1 0 0 16,-3-1 0-16,1-3 0 0,-2-1 160 0,-1-1-160 15,-1-2 192-15,0-1-192 0,1-3 448 0,-3 2-32 16,1-4 0-16,-2 0 0 16,0 0-128-16,-3 1-32 0,0-5 0 0,-1 2 0 15,2-4-256-15,-6 2 0 0,-1 0 0 0,-6-1 0 0,-2 0 0 16,0 2-144-16,-1-3 144 0,-1 0 0 0,0 0-368 0,1 0 16 0,2 1 0 15,1-1 0 1,3-2-480-16,3-1-112 0,3 0-16 0,4-3-17216 0</inkml:trace>
  <inkml:trace contextRef="#ctx0" brushRef="#br0" timeOffset="157412.12">23538 11611 6447 0,'-4'5'576'0,"0"-5"-576"0,1 4 0 0,-1-1 0 0,3-3 8000 0,1 0 1504 15,0 0 288-15,0 0 64 0,0 0-7744 0,1 0-1568 16,3 0-304-16,2 0-64 0,2-3-176 0,4 3 0 15,0-4 0-15,3 2 0 0,0-2 0 0,1 1 0 16,0 0 0-16,2-1 0 0,1-1 0 0,1 2 0 16,-2-1 0-16,2 2 0 0,1-2 0 0,0 0 0 15,-1 4 0-15,1-2 0 0,-1-2 0 0,-1 1 0 16,2 0-192-16,-1-2 192 31,1 1-1072-31,-3-2-80 0,-1 2-32 0,-2 0-16400 0</inkml:trace>
  <inkml:trace contextRef="#ctx0" brushRef="#br0" timeOffset="158253.75">24715 11645 26719 0,'0'-3'2368'0,"0"1"-1888"0,0 1-480 0,0-2 0 0,1 2 1088 0,0-2 112 0,2 0 16 16,-1-6 16-1,2-1-1520-15,-1-2-304 0,-1 0-64 0,-2-1-16 0,0 3 416 0,-2 0 64 0,-3 2 32 0,0 0 0 16,-3 0 1136-16,1 0 240 0,-3 0 32 0,-2 1 16 16,-1 0 208-16,-2 2 64 0,-2 1 0 0,0-2 0 15,-2 4-688-15,1 0-128 0,-3 0-16 0,-2 2-16 16,1 2-416-16,1-2-80 0,-1 4 0 0,2-1-16 15,-1 3-176-15,0 0 160 0,-1 4-160 0,-1 0 160 16,0 2-160-16,-1 2 0 0,1 2 0 16,-2 2 0-16,2 3 0 0,-1 2 0 0,1-1 0 0,2 4 0 0,2-1 0 0,2 3 0 15,2 0 0-15,0-2 0 0,3-1 0 0,1 0 0 16,2-5 0-16,5-2 0 0,2-2 0 16,3-3 0-16,3-1 0 0,1-1 0 0,3 0 0 15,4-3 0-15,1 0 0 0,1-1 0 16,-1-6 0-16,3 1 288 0,4-2-48 0,1-3-16 15,3-2 16-15,0 0 0 0,1-4 0 16,0 0 0-16,0-2-64 0,1-1-16 0,1-4 0 0,0 1 0 16,-1-1-32-16,0-3-128 0,-1 1 192 0,-1 0-64 0,-1-3 48 0,-2 2 0 15,-1-2 0-15,-3 1 0 0,-2 1 80 0,-1-3 32 16,0-3 0-16,-2 2 0 0,-3-2 96 0,-1-1 32 16,-4 1 0-16,-1-2 0 0,-2-1-80 15,-1-1-16-15,-4 0 0 0,0-2 0 16,-3-1-48-16,-1-6-16 0,-1 3 0 0,-1-4 0 0,0 2-64 15,2-1-32-15,-2-3 0 0,0 6 0 0,2 3-160 16,1-1 0-16,0-3 144 0,-2 1-144 0,4 4 0 0,1 5 0 0,1 4 0 16,1 4 0-1,2-1-448-15,2 5-144 0,0 0-48 0,2 3 0 16,-1 2-192-16,4 0-64 0,-1 3 0 0,0 5-12736 0,1 1-2560 16</inkml:trace>
  <inkml:trace contextRef="#ctx0" brushRef="#br0" timeOffset="159178.87">24919 11484 27647 0,'-6'0'2448'0,"1"0"-1952"0,2 0-496 0,3-2 0 15,0 2 512-15,0-2 0 0,-1 2 0 0,-3-2 0 16,2-2-512-16,1-1-240 0,1 4 32 0,2-3 0 16,2 2 624-16,1 2 128 0,1-3 32 0,1 3 0 15,2 0 1312-15,1 3 272 0,2-3 48 0,1 2 16 16,0 0-1136-16,2 0-240 0,1-2-32 0,0 0-16 16,0 0-400-16,2 0-80 0,-1 0 0 0,0-2-16 0,1 0-304 0,-2 0-144 15,-1-1 16-15,-1 2 0 0,1-4-192 16,-1 1-48-16,-2 2 0 0,1 2-18080 15</inkml:trace>
  <inkml:trace contextRef="#ctx0" brushRef="#br0" timeOffset="159588.6">25747 11386 15135 0,'8'-3'320'0,"-4"-3"80"0,-1 2 16 16,0-1 32-16,-1 4-448 0,-1-2 0 0,1-1 0 0,0-2 0 0,2-6 1968 0,0-2 304 15,1-1 64-15,-3-1 16 0,-1 0 320 0,-1 0 64 0,0-1 16 0,-1 3 0 16,-1-1-704-16,-1 2-144 0,-1 1-32 0,1-1 0 16,-2 3-1120-16,0-2-240 0,0 2-32 0,-1 1-16 15,1 2-208-15,-1 1-32 0,-1 0-16 0,1 2 0 16,0 1-208-16,-3 3 128 0,1 3-128 0,-3-2 0 15,-2 5 0-15,-2 3 0 0,-2 3 0 0,-3 2 0 16,-1 2 0-16,-2 5 0 0,0-1 0 0,-1 2 0 16,0 3 0-16,2 1 0 0,-2 1 0 15,2 1 0-15,0 1 128 0,0 0-128 0,-2 6 176 0,3 0-176 16,1-1 256-16,3 3-64 0,2-1-16 0,3-1 0 0,2-4-176 16,5-5 128-16,3-1-128 0,0-3 128 0,4 0-128 15,1-3 0-15,3-3 0 0,3-3 0 0,1 2 0 16,2-5 0-16,3 2 0 0,1-4 0 0,5 0 0 15,0 1-176-15,3-3 176 0,1-2-192 16,-1 2-528-16,1 0-112 0,1 1-32 0,0 0-17648 16</inkml:trace>
  <inkml:trace contextRef="#ctx0" brushRef="#br0" timeOffset="160581.14">23277 12518 33167 0,'1'-4'2944'0,"-1"2"-2352"0,0 2-464 0,1 0-128 15,-1 0 992-15,2-3 176 0,-2 2 48 0,1-3 0 16,0 2-400-16,-1-4-80 0,0 2-16 0,-2 1 0 16,-2 1-400-16,-2 2-96 0,-2 2-16 0,-2 1 0 15,-2 1-16-15,-4-2-16 0,0 6 0 0,-3-2 0 16,-1 2-48-16,-1 2 0 0,-1 0 0 0,-3 0 0 16,-2 2 16-16,-1 1 0 0,-1-3 0 0,0 2 0 15,-1-2 48-15,2 2 16 0,-1 1 0 0,2-1 0 16,0 0 48-16,2 2 0 0,0 1 0 0,2-3 0 15,3 2-256-15,-1 1 128 0,0 2-128 0,4 2 0 0,1-7 0 16,3-2 128-16,5-2-128 0,0 2 0 0,3-1 0 0,1-2 128 16,2 0-128-16,1 1 0 0,1-2 192 0,0 2-48 15,2-2-16-15,1-2 0 0,0 1-128 0,4 1 0 16,0-1 0-16,2 1 0 0,3 3 0 0,2-6 0 16,3 4 144-16,3-1-144 15,0 0 208-15,3-2-16 0,3 1-16 0,1-2 0 0,3 1-176 16,3 2 0-16,4 0 0 0,0 3 0 0,2 1 0 0,-2 3 128 15,-2 4-128-15,-5 1 0 0,0 4 0 0,-4 1 0 0,-4 1 0 16,-4 1-176-16,-5-3 176 0,-2 1 0 16,-1 1 0-16,-4-1 0 0,-1-1 0 0,-1 0 0 0,0 0 0 15,-3 1 0-15,0-4 0 0,-1 2 0 0,-1-2 0 16,0-3 128-16,-2 0-128 0,-2 0 0 16,2-1 0-16,-3 1 0 0,1-3 0 0,-3 0 0 0,-1-1 0 15,-2 1 0-15,-1-3 0 0,-3 2 0 0,-2-2 0 0,-4-1 0 31,0 2-640-31,-3 0-64 0,-2-1 0 0,-2 0 0 16,-2-2-352-16,2 2-80 0,1 3-16 0,2-4-16912 0</inkml:trace>
  <inkml:trace contextRef="#ctx0" brushRef="#br0" timeOffset="160893.23">23485 13166 24879 0,'2'-4'2208'0,"-2"-2"-1760"0,0 1-448 0,0 1 0 0,1 3 3344 0,1-1 592 16,0-1 112-16,0-1 32 0,3-2-2864 0,4-2-560 15,1-2-112-15,1 0-32 0,1 1-96 0,1 2-32 16,2 3 0-16,-2-2 0 0,1 0-256 0,2 1-128 16,0 3 0-16,1-1 128 0,2 3 0 0,-1 0-128 15,1-3 192-15,1 3-64 0,0 0-128 0,-1 0 0 0,1 0 0 0,-1 0 0 32,-1 0-688-32,0 0-16 0,-1-2 0 0,-1 2-17792 0</inkml:trace>
  <inkml:trace contextRef="#ctx0" brushRef="#br0" timeOffset="161451.01">24529 13150 15663 0,'2'-4'1392'0,"-2"-1"-1120"0,0 4-272 0,0 1 0 16,0 0 2816-16,-2 0 496 0,2-3 96 0,-1 0 32 16,0-2-544-16,-1 1-96 0,-2 2-32 0,0 0 0 0,-2 0-1552 0,0 2-304 15,0 2-64-15,-2-2-16 0,-1-2-464 0,-2 1-112 16,0 1 0-16,-2 0-16 0,-2 1-240 0,0-2 0 16,-1 1 128-16,-1 3-128 0,-3 1 176 0,0 5-16 15,0-2 0-15,-1 6 0 0,0-1-160 0,-1 4 192 16,0 2-192-16,-1 2 192 0,1 3-192 0,0 1 0 15,-2 5 0-15,-24 28 0 0,25-31 0 16,-1 1 0-16,4-5 0 0,3-3 0 0,1 0 128 16,2 0 0-16,4-1 0 0,4 0 112 0,3-1 16 15,3-1 0-15,2-2 0 0,2 1-256 0,3-2 0 0,3 0 0 16,1-4 0-16,2 0 0 0,1-1 0 0,5 0 0 16,3-4 0-16,3-2 160 0,1-2-16 0,4-3 0 15,-1-4 0-15,2 1-144 0,0-4 192 0,0-2-192 0,0 0 192 16,0-4 0-16,0-5 16 0,1-3 0 15,-1-3 0-15,0-2-16 0,-2-3 0 0,0 0 0 16,-2-2 0-16,-2 3 160 0,-2-5 32 16,0 1 0-16,-5 0 0 15,-3-2 0-15,-3-1 16 0,-2-3 0 0,-5-1 0 0,-4 1-80 16,-3-3 0-16,-4 1-16 0,-4-2 0 0,-3 1-160 0,-1 3-16 0,-2-3-128 16,-2 5 192-16,1-2-192 0,1 4-240 0,1 2 48 0,3 7 16 15,1 4-320 1,2 1-64-16,1 6-16 0,1-2 0 15,2 3 192-15,1 4 16 0,1-3 16 0,1 5 0 16,4 2-464-16,-1 6-80 0,3-2-32 0,-2 6-18960 0</inkml:trace>
  <inkml:trace contextRef="#ctx0" brushRef="#br0" timeOffset="161871.72">24842 13030 39615 0,'0'-4'1760'0,"0"-1"352"0,0 1-1680 0,2 2-432 0,-1 2 0 0,0-1 0 0,0 1 480 0,2 0 16 0,2-4 0 0,2 2 0 15,2-1 208-15,3 2 32 0,0 1 16 0,3 0 0 16,0 0-384-16,2 1-80 0,0 2-16 0,0-2 0 0,3-1-272 15,-3 0 0-15,2-1 0 0,-3-2 0 0,-2 2 0 0,2-2 0 16,3 0 0-16,1-3 0 0,0 1-368 16,-1 0-16-16,1 2-16 0,-3-3 0 15,1 0-576-15,-2 2-112 0,-1-1-32 0,0 1-17120 16</inkml:trace>
  <inkml:trace contextRef="#ctx0" brushRef="#br0" timeOffset="162946.41">25535 12208 21183 0,'-3'-3'1888'0,"1"-1"-1504"0,-2 1-384 0,3 0 0 0,0 3 2880 0,1-4 512 16,1 2 112-16,0-2 16 0,-1-2-2624 0,1 0-512 15,2 0-96-15,-1 0-32 0,2 2-256 0,0 1 0 0,-1 6 0 0,1 1 0 16,1 2 144-16,0 4 128 0,1 2 32 0,-1 2 0 16,0 4 720-16,0 3 160 0,1 1 32 0,0 4 0 15,1 3-624-15,-2 3-112 0,1 3-32 0,-1 3 0 16,1 5-16-16,-2-1-16 16,-1 4 0-16,1 5 0 0,-2-1-96 0,1 5 0 0,-1 2-16 15,0 0 0-15,-5 2-304 0,-1 2 160 0,0 2-160 16,-4 0 128-16,1-3-128 0,-2-3 0 0,3-9 0 0,0-4 0 15,2-10 0-15,0-2 0 0,1-3 0 0,-1-4 0 16,1-6 464-16,1 0 64 0,-1-4 16 0,1-2 0 16,1-6-128-16,1-4-32 0,-2 0 0 0,2-7 0 0,-1-1 208 15,2-2 48-15,-2-6 0 0,1-2 0 0,-1-2-192 0,1-5-16 16,0-7-16-16,0 1 0 0,1 0-176 0,2-3-48 16,0-2 0-16,2 5 0 0,2 0-192 15,0 5 0-15,3 1 0 0,0 1 0 16,2 5 0-16,0 1 0 0,3 4 0 0,1-1 0 0,2 2 0 0,0-3-128 15,3 4 128-15,2 0 0 0,-2-4-192 0,1 4 192 16,0-1-192-16,-1-3 192 0,-2 3-192 0,-1-1 64 16,1 1 128-16,-3 3-208 0,-3 1 208 0,0 0 0 15,-3 3 0-15,-2 3 160 0,-1 3-160 0,0 0 0 16,-2 4 0-16,1 1 0 0,0 6 0 0,0-1 0 0,2 5 0 16,0-2 0-16,1 2-176 0,0 0-64 15,1 0-16-15,0 1 0 0,-1-3 0 0,3 0 0 0,-1 2 0 16,-1-1 0-16,0-5 64 0,-3 4 16 0,0-4 0 15,-2 4 0-15,-2-3 176 0,-2 3 0 0,-3-4 0 16,-3 2 0-16,-2 1 0 0,-2-3 0 0,-3 2 0 16,0 0 0-16,-4 0 0 0,-3 1 0 0,-2 1 0 0,-2-4 0 15,-1 2 0-15,0-3 0 0,-1-1 0 0,-2 0 0 16,-2-1 0-16,1-2 304 0,-1-1-48 0,0-3-16 16,0 0 16-16,-2-3 16 0,-1-2 0 0,-2 1 0 15,-2-2-272-15,1 1 0 0,-1 0 128 0,-1-3-128 16,3 2-144-16,-1-1-96 0,0-2-16 0,2 0-14688 15,2-7-2944-15</inkml:trace>
  <inkml:trace contextRef="#ctx0" brushRef="#br1" timeOffset="173971.65">23088 17879 17503 0,'12'-3'1552'0,"-6"1"-1232"0,-1 0-320 0,-2 0 0 0,-2 2 4448 0,-1 0 832 16,0 0 160-16,0 0 48 0,1 0-4448 0,-2-3-880 15,0 3-160-15,-4 0 0 16,-3 3-464-16,0-3-32 0,-5 0 0 16,-2 0 0-16,-2 2 496 0,-1-2 288 0,-5 0-32 0,-1-2-16 0,-2 2-48 0,-3 0 0 15,2 0 0-15,-4 0 0 0,0 0-192 0,-4 0-128 16,-2 0 128-16,-2 0-208 0,-2-3 208 0,-5 2 0 16,-2 1 0-16,-3-2 0 0,-2 4 128 0,-1-2 32 15,-4 1 0-15,-3 2 0 0,-3-1 320 0,2-2 64 16,5 0 16-16,4-2 0 0,3-1-32 0,7 2 0 0,5 1 0 0,4 1 0 15,5 2-336-15,3-3-64 0,5 2 0 0,3-2-128 16,6 0 0-16,3 2 0 0,3-2 0 0,4 2 0 16,4 1 0-16,6 0 0 0,4 0 0 0,5 0 0 15,6 4 208-15,6-4 48 0,10 1 0 0,5 2 0 16,7 3-256-16,6 1 128 0,2 0-128 0,3 0 0 16,-3-2 128-16,1 1-128 0,1 1 0 15,0-4 144-15,-3 4-144 0,-1-4 128 0,-3 0-128 0,-3-2 128 16,-3-2-128-16,-6-2 0 0,-3 0-160 0,-6 0 160 0,-6 0 0 15,-3-2 0-15,-7 2 0 16,-5-4 0-16,-3 2 0 0,-5-1 0 0,-3 2 144 0,-3-5-144 16,-3 3 0-16,-4 0 0 0,-3-4 0 0,-4 4 0 0,-4-2 0 15,-5 1 224-15,-5 3-32 0,-4 1-16 0,-5 0-176 16,-4 0 128-16,-4 0-128 0,-1 0 128 0,-2 1 0 0,0 2 0 16,-3-2 0-16,6 1 0 0,7 1 64 0,2-3 0 15,1 0 0-15,3-3 0 0,8 1 16 16,5 1 16-16,6-2 0 0,7 2 0 0,2-2-224 15,4 0 0-15,6 0 128 0,3 0-128 0,7 0 176 0,5-1-16 16,7 2 0-16,4-1 0 0,5 3-160 0,5-1 160 16,5-1-160-16,6 2 160 0,5 0-160 0,1 0 0 15,-3 2 0-15,-2 1 0 0,-1 0 0 0,-6 1 0 16,-4-1 0-16,-5-2 0 0,-6 4 0 0,-4-4 0 0,-3 4 0 0,-5-4 0 16,-4 3 0-16,-1 1 0 15,-2-4 0-15,-4 1 0 0,-1 1 0 0,-3-3 0 0,-2 0 0 16,-3 0 0-16,-3 0 0 0,-5 0 0 0,-3 0 0 0,-4-3 0 15,-5 3 0-15,-7-3-192 0,-6-1 0 16,-9 2-13472-16,-5-2-2704 16</inkml:trace>
  <inkml:trace contextRef="#ctx0" brushRef="#br1" timeOffset="175940.06">20854 15246 27647 0,'-3'-6'2448'0,"0"-1"-1952"0,2 5-496 0,1 1 0 16,0 1-800-16,-1-3-256 16,-2-3-48-16,0-1-16 0,-4-4-160 0,0-1-48 15,0 4 0-15,-3-1 0 0,-1 2 1776 0,-2 3 336 0,0-1 80 0,-3 1 16 0,-1 2 912 0,-1-2 176 16,-3 2 32-16,-3 0 16 0,-2 2-800 0,-2-3-144 16,-4 0-48-16,-3 1 0 0,3 1-288 0,-4-4-64 15,0 1-16-15,-2 0 0 0,0-1-176 0,3 2-32 16,4 0-16-16,1 2 0 0,1 1 16 0,0 0 16 15,2 2 0-15,2 2 0 16,3 0 96-16,-1 2 16 0,0-2 0 0,1 1 0 0,0 1-320 0,-2-1-64 16,3 0-16-16,-1 1 0 0,1-2-48 0,-1-2-128 15,2 2 192-15,1 2-64 0,2-2-128 0,1-2 0 16,4 2 0-16,2-2 128 0,5-1-128 0,4-1 0 16,3 3 0-16,7-3 0 0,6 0 0 0,7 0 0 15,6 0 0-15,8 0 0 0,7-3 0 0,7 2 0 0,8 1 0 16,5 0 128-16,5-2-128 0,0 2 0 15,1 2 0-15,-1-2 128 0,0 1-128 0,-5 2 160 16,-1-1-160-16,-7 0 160 0,-6 0-160 16,-7-1 128-16,-7 2-128 0,-9-3 128 0,-8 2-128 0,-7 0 0 0,-4 0 0 15,-7 0 0-15,-4 2 0 0,-5-4 0 0,-3 3 0 0,-8-3 0 16,-5 1 0-16,-6 1 0 0,-4-2 0 0,-9 0 0 16,-4-2 0-16,-4 1 0 0,-6-2 0 0,-7 1 0 15,-8-2 128-15,-7 0-128 0,-2 2 128 0,-3-2-128 16,3-2 0-16,-2-4-176 0,-2-1 16 0,-9-13-18704 15</inkml:trace>
  <inkml:trace contextRef="#ctx0" brushRef="#br1" timeOffset="183558.45">23109 16162 34095 0,'0'-5'3024'0,"0"1"-2416"0,-2 1-480 0,2-1-128 31,0 4-1024-31,-1-2-208 0,0-5-48 0,0-2-16 16,-2-4-4272-16,1 1-864 0,-1-1-160 0,0 4-48 16,0 2 4496-16,1 1 896 0,-2 2 176 0,1 1 48 0,1 0 3168 0,0 3 640 0,0 0 128 0,2 3 32 15,-1-2 496-15,0 3 96 0,-2 1 32 0,1 2 0 16,-1 2-2304-16,-2 1-464 0,-1-1-96 0,-4 4 0 16,-1 2-64-16,-6-2-16 0,-4 2 0 0,-6 2 0 15,-8 2 448-15,-9 3 80 0,-11 3 32 16,-10 3 0-16,-7 1-800 0,-8-1-176 0,-5-2-16 15,-1 5-16-15,-4 1-176 0,1 2 0 0,-2-2-160 16,4 3 160-16,0-3 0 0,-2 5 0 0,0-1 0 0,-1 4 0 0,-2 1 288 16,-1 0 48-16,-1 1 16 0,0 1 0 0,0 2 128 0,3-4 32 15,4-7 0-15,-3 5 0 0,-4 3-144 0,-2-1-32 16,-1 2 0-16,-2-2 0 16,0 3-336-16,2-2 0 0,0-1 0 0,0 0 0 0,0-3 288 15,1-1-16-15,-1 3 0 0,4-1 0 0,4-3-144 16,5 1-128-16,6-5 144 0,3-1-144 0,2-1 160 0,6-3-160 15,4-3 160-15,5-3-160 0,2 1 272 0,5-3-32 16,4-2-16-16,2-2 0 0,3-3-224 0,4 0 0 16,1 5 128-16,3-5-128 0,3 4 0 0,2-2 0 15,0 4 0-15,2 1 0 0,2-1 0 0,0 2 0 16,3-1 0-16,0-1 0 0,1 2 0 0,1-5 0 16,2 1 0-16,2-4 0 0,1-2-128 0,2 2 128 0,2-2 0 0,1-3 0 31,3 0-512-31,-1-2 16 0,5 1 0 0,-1-5-11424 0,2 2-2288 15</inkml:trace>
  <inkml:trace contextRef="#ctx0" brushRef="#br1" timeOffset="184190.28">18856 16583 26719 0,'-5'-5'2368'15,"0"3"-1888"-15,0 2-480 0,2 2 0 0,0 0 1984 0,1 1 288 0,-5-3 64 16,-2 0 16-16,-4 3-1520 0,2-3-320 0,4 3-48 0,1-3-16 16,4 1 176-16,4-2 16 0,2 1 16 0,4-3 0 15,3 1-256-15,3-2-48 0,2 0-16 16,2 2 0-16,2 2-208 0,4 0-128 0,3 2 160 0,0 2-160 16,0 5 0-16,3 1 128 0,1 2-128 0,0 5 0 15,1 2 0-15,1 3 0 16,2 5 0-16,-1-1 0 0,2-1 0 0,3 1 0 0,1-1 0 0,4 1 0 15,-2-2 400-15,6 2-16 0,8 5 0 0,3 5 0 0,6 4-112 16,3-1-16-16,4 7-16 0,5 0 0 0,7 7 16 16,4 4 0-16,5 8 0 0,-2 0 0 0,-4 0-256 15,-2-2 0-15,1 0 0 0,-3-6 0 0,-2-6 0 0,-2-3 0 16,-3 0 0-16,-1-2 0 0,-5-7 0 0,-1 1 128 16,1 0-128-16,1 1 0 0,6 2 0 0,5-2 0 15,5 0 0-15,4-3 0 0,4-2 0 0,1-2 0 16,1 0 0-16,-1-4 0 0,2-3 0 15,-3-1 128-15,-1 3-128 0,-4 0-19600 0</inkml:trace>
  <inkml:trace contextRef="#ctx0" brushRef="#br1" timeOffset="193722.93">16598 6161 2751 0,'-2'-3'256'0,"1"2"-256"0,1-2 0 0,0 1 0 0,0 1 0 0,0-3 0 16,0 1-144-16,-2-5 144 0,0 0 144 0,-1-3 128 15,1 0 32-15,-1 2 0 0,1 0 1072 0,-1-1 224 16,2 4 32-16,0-4 16 0,0 3 368 0,-1 1 80 16,2 0 16-16,-1 0 0 0,2 2 320 0,-1-2 64 15,3 4 0-15,-1-2 16 0,1 1-1040 0,-1 3-224 16,1-2-32-16,1 2-16 0,-2 0-928 0,2 2-272 15,-1-2 128-15,0 3-128 0,-1-3 0 0,1 4 0 0,-1-1 0 0,1 2 0 16,-1 0 0-16,1 1 0 16,-1 3 0-16,1-3 0 0,-1 4 1136 0,2 2 144 0,0 1 48 0,-1 3 0 15,1-3-368-15,0 5-64 16,1-2 0-16,0 0-16 0,1 2-480 0,-2 0-80 16,0 0-32-16,-1 1 0 0,1-1-288 0,-2-1 160 0,-1 1-160 15,2-4 128-15,-2-2-128 0,0-3 0 0,1 1 0 0,-1-7 0 16,0 3 0-16,0-6 0 0,-1 3 0 0,0-3 0 15,0-3 0-15,0 3 0 0,-1-3 0 0,0 0 0 16,0-3 0-16,-2 0 0 0,-1-2 0 0,1 0 0 16,0-2 0-16,1 0 0 0,-1 0 0 0,2 4 0 15,0 0 0-15,0 0 0 0,1 1 0 0,0 3 0 0,0 2 0 16,1 0 0-16,0 7 0 0,0-1 0 16,2 1 0-16,-1 3 0 0,3 1 0 0,0 3 0 15,2-4 0-15,3 1 0 0,2-4 0 0,1-1 0 0,2-3 272 0,-1 1 32 16,2-4 0-16,-2-3 0 0,4 2-176 0,-1-4-128 15,-1 1 144-15,0-3-144 0,-2 2 128 16,1-1-128-16,-2 0 0 0,1-2 144 16,-1 2-144-16,0-4 0 0,-1 4 0 0,-2-3 0 0,0 3 0 0,0 2 0 15,-3-2 0-15,0 2 0 0,0-1 0 0,-1 4 0 16,2 1 0-16,-1 3 0 16,0 2 0-16,2 0 0 0,0 5 0 0,-1-2 0 0,0 2 224 15,0 0 16-15,2 0 0 0,0-4 0 0,0 0-112 0,1-2-128 0,0-2 176 16,0 1-176-16,-1-3 0 0,0-3 0 0,0 1 0 15,-1-2 0-15,-1-2 128 0,0 0-128 0,-1-2 0 16,1 0 0-16,-1-2 0 0,2 0 0 0,-2-1 0 16,1 1 0-16,-2 3 432 0,0 4-32 0,-1-1 0 15,0 4 0-15,0 4-400 0,0 2 0 0,0 0 0 16,-2 4 0-16,2-1 0 0,0 5 0 16,-1-2 0-16,0-2 0 0,-1-2-128 0,1 2 128 15,0-3-160-15,-2-4 160 0,0 0 0 0,0-3 0 0,-1 0 0 16,1-3 0-16,-2 0 0 0,1-4 0 0,0-1 176 0,-1-2-48 15,1-4-128-15,-1-1 0 0,0 2 0 0,1-6 0 16,-2 3 0-16,-1-2 0 0,-1-3 0 16,0 1 0-16,-1 0 0 0,0 1 0 0,2 5 0 15,-1 1 0-15,3 2 0 0,0 5 0 0,3 1-160 0,-1 4 160 0,1 1 0 16,2 3 0-16,0 0 0 0,1 3 0 0,0-2 0 16,3-2 176-16,0 2 0 0,1-4 0 15,3 0 0-15,-2 0 0 16,-1-4 0-16,0 2 0 0,1-2-176 0,0-1 0 0,-1-1 0 15,0 1 0-15,0-1 0 0,-2-3 0 0,0 3 0 0,0-1 0 0,-2 0 0 0,2 1 0 16,1 1 0-16,0 4 0 0,1-1 0 0,0 4 0 16,0 2 0-16,-1-2 0 0,1 4 0 0,0 1 0 15,1 0 0-15,-1-3 0 0,-2 1 0 0,2-2 0 16,-1-3 0-16,-1 0 0 0,1-2 0 0,-3-2 0 16,2 1 0-16,-2-6 0 0,1 1 0 15,1-4 0-15,-1 0 0 0,2-4 0 0,1-3 0 0,-2 3 0 16,2-6 0-16,0 3 0 0,0-3 0 0,1 3 0 15,0 3 128-15,0 1-128 0,2 6 0 0,-3 1 0 16,-2 6 144-16,1-1-144 0,-2 8 0 0,1 1 0 16,-3 1 0-16,-2 0-192 0,1 2 192 0,0 3 0 0,-2-2 0 15,2 0 0-15,-1 0 0 0,0-2 0 0,1 2 0 16,1-1 0-16,0-2 0 0,-3-1 0 0,1 1 0 16,-2-1 0-16,0-2 0 0,-1 2 0 15,0-3 0-15,-1 2 0 0,0-1 0 0,0-1 0 0,-1-2 0 0,0 1 0 16,1-2 0-16,-2 0 0 0,1 0 0 0,0 3 0 15,1-3 0-15,-1 3 0 0,0 4 0 16,1-1 0-16,1 7 0 0,1 3 0 0,1 7 0 0,0 4 0 16,2 1 272-16,1-2 144 0,2 3 32 0,1-4 0 15,0-3-256-15,1-4-32 0,2-4-16 0,-2-4 0 16,1-1-144-16,-4-7 0 0,-1-2 0 0,-1 0 0 0,-2-5 0 16,-2-1 128-16,-1-2-128 0,-2-4 128 15,-2 2-128-15,-1-6 0 0,-3-2 0 16,-2-3 0-16,0 1-304 0,-2-1-80 0,-3-3-32 0,-2 3 0 15,1 4-224-15,-4-4-64 16,-1 1 0-16,-3 4 0 0,1 4-256 16,1 2-48-16,1 4-16 0,1 6 0 0,0 3-928 0,1 5-192 15</inkml:trace>
  <inkml:trace contextRef="#ctx0" brushRef="#br0" timeOffset="198468.86">15588 6069 20271 0,'-9'-4'1792'0,"4"1"-1424"0,2 0-368 0,1 1 0 0,4 0 1296 0,0 2 192 16,2-2 48-16,-2 2 0 0,4-4-1184 0,2 2-224 15,2-2-128-15,1 2 128 0,-1 2-352 0,-2 0-64 16,-1 0-16-16,-2 0 0 15,-2 2-656-15,-3-1-128 0,-1 2-16 0,-3 0-16 0,1 2 768 0,-4-1 160 16,0 2 16-16,-2-2 16 0,1 2 1808 0,0-3 352 16,0 3 80-16,0-2 16 0,2-2 480 15,0 2 112-15,2-3 0 0,2 1 16 0,0 1-1472 0,4-3-288 16,-1 1-64-16,3 2-16 0,-1-3-608 0,2 2-128 16,0-2-128-16,0 1 176 0,-1 2-176 0,0-3 0 15,-1 0 0-15,0 2 0 0,-1 0 0 0,0 0 0 16,-2-2 0-16,0 1 0 0,0 1 0 0,-2-1 0 15,2 1 0-15,-2-2 0 0,1 0 368 0,-2 1-16 16,2-1 0-16,0 0 0 0,1 0-16 0,0 0 0 16,0 0 0-16,0 0 0 0,0 0-80 0,0 0-32 0,19-7 0 0,-10 3 0 15,1-1-224-15,2 2 128 0,2-4-128 0,0 0 0 16,-3 1 0-16,1 0 128 0,3-3-128 16,0 2 0-16,-3 0 0 0,0-1 0 15,1-2 0-15,0 1 0 0,0 2 0 0,-2 1 0 16,0-1 0-16,-1 1 0 0,1 0 0 0,1 0 0 0,1 0 0 0,2 0 0 15,1-1 464-15,2 1 0 0,2-1 0 0,2-2 0 0,3 2-464 16,0-6 0-16,3 3 0 0,2-2 0 16,1-3 0-16,1 2 0 0,-1-2 0 15,0-1 0-15,-2 2 0 0,-1-1 0 0,0-1 0 16,-2 0 144-16,-1 4 0 0,-1-1 0 0,1 1 0 0,0 2 0 0,1-2 96 0,0-1 16 16,0 1 0-16,2-2 0 0,1 2-256 0,0-4 0 15,0 1 0-15,-2-1 0 0,-1 2 0 16,-1-2 0-16,-3 2-144 0,-1 0 144 0,0-1 0 0,-1 1 0 15,-2 2 0-15,-2 2 0 0,1-2 0 0,0 2 0 16,1-2 0-16,1-1 0 0,0 3 0 0,-1-1 0 16,-1 0 0-16,2 2 0 0,-2 0 0 0,-2 0 0 15,-1 1 128-15,-3 2-128 0,-1 0 0 0,-3 2 0 16,-2 2 0-16,-1-2 0 0,-2 2 0 0,-1 2 0 16,-1 0 0-16,-1 0 0 0,1 0 0 15,0 0 0-15,-1 0 0 0,1-3 0 0,0 6 0 0,0-3 0 0,0 0 0 0,0 0 0 16,0 0 0-16,0 0 0 0,0 0 0 15,0 0 0-15,0 0 0 0,0 0 0 0,20-4 0 0,-17 4 0 16,0 0 0-16,-1 0 0 0,1 1 0 0,-2 2 0 16,2-3 0-16,-2 0 0 0,0 2 0 15,0-2 0-15,1 1 0 0,0-1 0 0,1 3 0 16,-1-3 0-16,0 0 0 0,2-3 0 0,0 3 0 0,0-1 0 16,1-1 0-16,-1-2 0 0,3 2 0 0,-2-2 0 15,1-1 0-15,0 1 0 0,0 0 0 0,0 1 0 16,-1 0 0-16,-1 0 0 0,0 0 0 0,-2 3 0 15,-1-2 0-15,1 2 0 0,-2 2 0 0,0-2 0 16,0 0 0-16,0 0 0 0,0 0 0 0,0 0 0 16,0 0 0-16,2 0 0 0,-2 0 0 0,0 0 0 15,0 0 0-15,0 0 0 0,0 0 0 0,14-16 0 0,-11 10 0 16,0 2 0-16,1-2 0 0,-1 0 0 0,1 0 0 0,0-1 0 16,1 1 0-16,0 0 0 0,-2 0 0 15,1 2 0-15,-1 0 0 16,-1 2 0-16,-1-2 0 0,-1 4 0 0,1-2 0 0,-2 2 0 0,0-3 0 0,0 3 0 15,-2-1 0-15,2 1 0 0,-1 0 0 0,2 0 0 16,0 0 0-16,0 0 0 0,0 0 0 16,0 0 0-16,0 0-128 0,-21-6 128 0,17 6 0 0,-1 0 0 15,0 1 0-15,0-1 0 0,0 0 0 16,0-1 0-16,0 1 0 0,0 0 0 0,2-3 0 0,-1 2 0 16,-1 1 0-16,0 0 0 0,-1 0 0 0,0 0 0 15,-1 0 0-15,-1 1 0 0,0 2 0 16,0 1 0-16,-3-2 128 0,-1 2-128 0,0-1 0 15,-2 2 0-15,0-3 0 0,-1 3 0 0,0-4 0 0,-2 3 0 0,-1-2 0 16,0 1 0-16,-2-2 0 0,-1-1 0 0,1 2 0 16,0-4 0-16,1 1 0 0,-1-4 0 0,2 3 0 15,2-1-144-15,4 3 144 0,0-3 0 0,2 3 0 0,2 3 0 16,1 0 0-16,1 4 0 0,1-1 0 0,2 4 0 16,1-1 0-16,1 4 0 0,2-1 0 15,1-2 0-15,2 0 0 0,1-1 0 0,2-2 0 0,2 2-128 16,2-3 128-16,3-2 0 0,-1-1 0 0,2 0 0 15,0-1 0-15,0-2 0 0,0 0 0 0,0 0 0 16,-1-2 0-16,1-1 0 0,-2 2 0 0,0-3 0 16,1 2 128-16,-2-1-128 0,3 2 128 0,-5-1-128 15,2-1 0-15,-1 2 0 0,1 1 0 0,-1-2 0 16,-1 2 0-16,-1 2 0 0,0-1 0 0,0 2 0 16,-1-1 0-16,1-2 0 0,1 1 0 0,-1 2 0 0,2-3 0 15,0 0 0-15,0 0 0 0,-1 0 0 0,1-3 0 0,-2 3 0 16,-1-1-160-16,0 1 160 0,-1 0 0 15,-1-2 0-15,1 2 0 0,-4 2 0 0,0-2 0 0,-1 4 0 16,-2-3 0-16,-1 4 0 0,0-1 0 0,-2 0 0 16,0 0 0-16,-2 3 0 0,0-2 0 0,-3 0 0 15,1-2 0-15,-1 3 0 0,1-3 0 0,1-2 0 16,0 2 0-16,-1-1 0 0,1 2 0 0,0-4 0 16,1 1 0-16,0 0 0 0,3 1 0 0,-1 0 0 15,2-2 128-15,0 0-128 0,1 0 0 0,1 1 0 16,1 2 0-16,2-3 0 0,0 2 0 0,1-2 0 0,1 4-208 15,0-4 64 1,3 2-832-16,-2 0-176 0,1 0-16 0,-2-2-18720 0</inkml:trace>
  <inkml:trace contextRef="#ctx0" brushRef="#br0" timeOffset="199597.83">17223 5357 11967 0,'-18'0'1072'0,"5"1"-864"0,-1 1-208 0,6-2 0 0,3 2 3552 0,2-1 672 0,1 0 128 0,-5 2 16 0,-2-2-2896 0,-5 4-576 16,0-4-112-16,0 4-16 0,-1-4-768 0,1 2-368 15,3-3 48-15,0 0 0 16,2 0-176-16,0 0-16 0,3-3-16 0,1 0 0 0,2-1 768 0,0-2 144 16,2 1 48-16,0 0 0 0,1 2 1440 0,0-3 304 15,0 0 48-15,0-1 16 0,1 0-912 0,-1 1-176 16,1-3-48-16,0 1 0 0,1 0-768 0,-1 0-144 16,0-2-48-16,-1 0 0 0,1-2-16 0,-1-1 0 15,-1 1 0-15,0-2 0 0,0-1 80 0,-2 2 16 16,2-3 0-16,-2 0 0 0,2-3-224 0,-1 1 0 15,1-5 0-15,-2 1 0 0,2-3 144 16,0 1-16-16,-1 0 0 16,2 2 0-16,2-3 0 0,-1-1 0 0,0 1 0 0,2 3 0 0,0 0 112 0,1 3 16 15,1 0 0-15,0 1 0 0,0 2-128 16,-2 3 0-16,2-2-128 0,-1 1 192 0,1-1-32 0,1 2-16 0,-1 0 0 0,1 1 0 16,2-2-144-16,-1 0 0 0,3 0 0 0,-1-1 0 15,2 1 0-15,0-2 0 0,1 4 0 0,0-3 0 16,0 3 0-16,2-1 0 0,0 2 0 0,0 3 0 15,1-2 0-15,-2 0 0 0,2 4 0 16,0 0 0-16,-1 1 0 0,1 0 0 0,-2 0 0 0,2 1 0 16,0 0 0-16,0-1 0 0,-2 2 0 0,2-1 0 15,-1 0 0-15,1-1 0 0,1 2 0 0,0-1 0 16,1 1 0-16,2 0 0 0,0-2 0 0,1 3 0 16,1-1 0-16,1 0 0 0,1 3 0 0,-1 0 0 15,0 0 0-15,0 4 0 0,-1 0 0 0,0 1 0 0,-2-2 0 16,-2 4 0-16,2-1 0 0,-2 0 0 0,-1 0 0 0,-2-2 0 15,-2 2 0-15,1 0 0 16,-1 0 0-16,2 2 0 0,-3 0 0 0,1-1 0 0,-1 0 0 0,0-1 0 16,0 3 0-16,1-3 0 0,1 1 0 0,3 2 0 15,2 1 0-15,-1 0 0 0,-1-1 240 0,0 0 16 16,3 4 0-16,0-3 0 0,0 2-16 0,-1 0 0 16,0 1 0-16,-2 0 0 0,-3 2-240 0,0-2 0 15,-3 0 0-15,-4 2 0 0,0 2 0 0,-3 1 0 16,-2-1 0-16,-2 0 0 0,-2-1 0 0,-1 2 0 15,-1-1 0-15,0-1 0 0,0-2 0 0,-1 1 0 16,0-2 0-16,0 2 0 0,1-3 0 0,3 4 0 16,-1-2 0-16,2 1 0 0,1-2 0 0,0 2 0 15,1-2 0-15,2 3 0 0,-1 0 0 0,0 0 0 0,0 0 0 16,-1 3 0-16,0-3 0 0,-2 0 0 0,0 0 0 0,-2 0 0 16,0 1 0-16,-4-1 0 0,1 0 0 15,-2 0 0-15,-1-3 0 0,-1-1 0 0,-1 2 0 0,0-2 0 16,-2-3 0-16,1 1 0 0,1-3 0 0,-2 2 0 15,2-3 400-15,0 3-16 0,-1-2 0 0,1 2 0 16,0 0-256-16,1-1-128 0,-1 3 0 0,1 0 128 16,-1 2-128-16,-1-1 160 0,3 0-160 0,-1 1 160 15,0-1-160-15,-1 0 0 0,-2-1-192 0,1 1 192 16,1 0 0-16,0-5 0 0,0 2 0 0,-1-3 0 0,1 0 0 16,1-2 0-16,0-3 0 0,1 2 0 15,-1-1 0-15,-1-2 0 0,-2 0 0 0,0 0 0 0,-1 0 0 0,-1-2 0 16,0-2 0-16,0 0 0 0,2 2 0 15,-2-2 0-15,-1-2 0 0,-1 0 0 16,1 0 0-16,-2 0 0 0,1-1 0 0,0 1 0 0,1 2 0 0,1-2 0 16,0 0 0-16,0 2 0 0,0-2 0 0,2 0 0 15,-1-3 0-15,0 2 0 0,1-2 0 0,-1-1 0 16,1-2 0-16,-2 0 0 0,0-2 0 16,0 2 0-16,3-3 0 0,-2-1 0 0,2 0 0 0,-1 0 0 15,1 0 0-15,-2-1 0 0,2 3 0 0,-2-2 0 16,2 3 0-16,0 0 0 0,-1 0 0 0,2 1 0 15,0 2 0-15,1-1 0 0,0 3-128 0,2-2 128 16,-1 4 0-16,3 1 0 16,1 2-432-16,0-1-16 0,1 4 0 15,2 0-13760-15,-1 2-2752 0</inkml:trace>
  <inkml:trace contextRef="#ctx0" brushRef="#br0" timeOffset="200603.52">15395 6095 14735 0,'-7'2'1312'0,"0"-2"-1056"0,5 0-256 0,1 0 0 15,1 0 1520-15,-1 0 240 0,-2 0 48 16,-2 3 16-16,-2-3-1296 0,-1-3-256 0,1 3-48 0,1 0-16 16,-1 0-208-16,4-2 144 0,-1 1-144 0,0-3 128 15,2 2-128-15,-1-1 0 0,1-1 0 0,1 2 0 16,-1 1 0-16,0-4 0 0,0 4 0 0,-1-2 0 16,-1-1 1184-16,-1 4 256 0,0-2 48 0,0 2 16 0,-1-1 224 0,0 1 32 15,0 0 16-15,0 0 0 16,-2 0-608-16,2-3-112 0,1 3-32 0,-1-4 0 15,1 2-656-15,0-4-144 0,0 0-32 0,1-2 0 0,1 2 176 0,-1-3 16 16,2-1 16-16,-2 1 0 0,-1 0-80 0,0-1-32 16,0 0 0-16,-1-2 0 0,-3 2-96 0,-1-1-32 15,0 1 0-15,-2 2 0 16,0 0 48-16,-3-1 16 0,-1 5 0 0,-2-3 0 0,1 5-16 16,-1-2 0-16,2 1 0 0,-3 0 0 0,2-2-208 0,-2 0 144 15,1 0-144-15,-1 1 128 0,2-2-128 0,-1 0 0 16,0 0 0-16,-2-1 0 0,2 1 0 0,-4 0 0 15,1-1 0-15,0-2 0 0,-1 1 0 0,0-3 0 16,2 0 0-16,0-1 0 0,2-1 256 0,2 1 0 16,1-1 16-16,-1 0 0 0,0-2-96 0,-2 2-32 15,2-2 0-15,0 1 0 0,0-1-144 0,0 3 160 0,1 2-160 16,0-2 160-16,-2 2-160 0,1 0 0 0,1 0 0 16,0 1 128-16,-1 3-128 0,-1-1 0 15,1-2 144-15,-1 3-144 0,-1 0 0 0,2-2 0 0,-1 3 0 16,0 2 0-16,1-3 0 0,-1 2 0 0,3-2 0 0,0 2 0 15,0-2 0-15,2 0 0 0,0-1 0 0,1 1 0 16,-1 0 0 0,1 0 0-16,0 0 0 0,0-2 0 0,0 2 0 15,0 0 0-15,-2 3 0 0,1-3 0 0,0 3 0 0,1-2 0 0,-1 1 0 16,1 0 0-16,3-2 0 0,-1 2 0 0,2-1 0 0,-1 2 0 16,3-1 0-16,0 0 0 0,0 2 0 0,0-2 0 15,2 2 128-15,-1-1-128 0,1 2 128 0,0-2-128 0,0 3 0 16,2-3 0-16,1 3 0 0,-1-3-192 0,2 2 192 0,0 0 0 15,2-1 0-15,-1 2 0 16,3-2 0-16,0 1 0 0,1 1 0 0,0 0-128 16,2-3-304-16,1 3-48 0,-1 0-16 0,2 0-19088 15</inkml:trace>
  <inkml:trace contextRef="#ctx0" brushRef="#br0" timeOffset="200944.1">14021 5453 911 0,'-15'5'0'0,"4"-1"0"0</inkml:trace>
  <inkml:trace contextRef="#ctx0" brushRef="#br0" timeOffset="201672.59">13907 5499 911 0,'-2'0'0'0,"1"0"0"0,-2-2 0 0,3 2 0 0,0-3 1392 0,2 2 192 15,-1 1 32-15,0-3 16 16,1 0 768-16,1-4 160 0,2 2 16 0,0 1 16 0,1-3 128 0,1 1 32 16,0 1 0-16,0 2 0 0,-1-1-1088 0,2 0-192 15,-2 2-64-15,1-2 0 0,1-2-912 16,-1 0-192-16,1 1-48 0,0 0 0 0,0-2-256 0,1-1 0 15,1-2 128-15,0 0-128 0,3-1 144 0,-1 0-16 16,2-4-128-16,0 1 192 0,0-4 704 0,0-1 128 16,0-1 16-16,-1-2 16 0,-1-1-400 0,-2 0-80 0,0 4 0 15,-4-1-16-15,0-1-64 0,-1 1-16 0,-1-5 0 16,-1 1 0-16,-3-2-176 0,0-3-48 0,-2 3 0 16,1-2 0-16,0-3 0 15,-2 2-16-15,1-2 0 0,-2 2 0 0,-1 2-80 0,-1 1-16 16,1 0 0-16,-1 1 0 0,1 3-144 0,-1 1 0 0,0 3 0 0,-2 4 0 15,-1 0 0-15,-2-1 0 0,1 1 0 16,-2 2 0-16,-1 0 0 0,-2 2 0 0,-3 0 0 16,-3 4 0-16,-1 0 0 0,-1-1 0 0,-2 1 0 0,0 3 0 15,-1 0 0-15,-1 3 160 0,0 1-32 0,-2 1-128 16,0 2 0-16,-2 1 0 0,2 2 0 0,1-4 0 16,1 3 0-16,-1-2 0 0,1 0 0 15,-1-2 0-15,-1 1 128 0,0 1-128 0,-2-4 0 0,0 2 0 16,4-1 0-16,-3 2 0 0,-1-1 0 0,0 2 0 15,0 3 0-15,0 2 0 0,0 3 0 0,2 2 0 16,0 2 0-16,2 3 0 0,2 2 0 0,3-2 0 16,1 4 0-16,2 1 0 0,1-1 0 0,4-1 0 0,2-2 0 0,2 1 0 15,3-3 0-15,0 2 0 0,3 1 0 0,-1 1 0 16,2 1 0-16,-1 0 0 0,2 4 0 0,1-1 0 16,-1-1 0-16,1-2 0 0,1 1 0 0,1-2 0 15,3 2 0-15,1-3 0 0,0 1 0 0,2-3 0 16,2 3 0-16,1 0 0 0,0 0 0 0,1 1 0 15,1-1 0-15,1 0 0 0,-1-2 0 0,2 1 0 16,1-3 0-16,1-1 0 0,0-1 0 0,2-6 0 16,3-1 0-16,0-2 0 0,0-2 0 0,4-2 0 15,4-2 0-15,3 1 0 0,1-1 0 0,2 1 128 0,-1-2-128 16,2 2 160-16,3 0-160 0,0 1 192 16,-1 0-192-16,1-3 192 0,-2 3-192 0,-1-3 0 0,-2-3 0 15,-2 1 0-15,-1 1 0 0,-3-4 0 0,-4 3 0 0,0-1 0 16,-2 0 0-16,-1 0 0 0,-4-2 0 15,-1 1 128-15,-1 0-128 0,-1-1 0 0,0 0 0 16,-1-1 0-16,-1 0 0 0,1-3 0 0,-1 1 0 16,1-2 0-16,-1-3 208 0,0 0 64 0,1-3 16 0,-1-3 0 15,0-3-288-15,1-3 0 0,-1-1 0 0,1-2 0 16,-5 3 0-16,1 0 0 0,-2 2 0 16,-2 0 0-16,0 1 0 0,-2 4 0 0,-3 5 0 15,0 0 0-15,-3 4-304 0,-1 3-64 0,-1 3-16 0,-2 2-18960 16</inkml:trace>
  <inkml:trace contextRef="#ctx0" brushRef="#br2" timeOffset="-212947.86">22405 13776 13823 0,'-11'0'1216'0,"4"1"-960"0,2 1-256 0,1-2 0 15,3 3 896-15,-1-3 144 0,1 0 32 0,-1 3 0 16,-2 0-368-16,-2 2-80 0,-3 3-16 0,2-1 0 16,-2 1-608-16,0 2 0 0,1 0 0 0,-1-1 0 15,0-3 0-15,2 1 224 0,1 0-32 0,0-5 0 16,2 2 1584-16,0-2 304 0,3-2 64 0,2 0 16 0,2 0-320 0,2-2-64 15,2-1-16-15,3 0 0 0,4-1-672 0,3-5-144 16,3 2-32-16,3-6 0 0,6 1-112 0,3-3-32 16,5 2 0-16,4-3 0 0,1-1-384 15,6-1-96-15,6 2-16 0,6-5 0 0,-3 2-32 0,8-1-16 16,9-4 0-16,3 0 0 0,-4-1-32 0,9-3-16 16,8-3 0-16,9-5 0 0,5-5 32 15,6-3 16-15,5 3 0 0,2-6 0 0,2-4-96 0,3-3 0 16,7-3-128-16,1 0 192 0,-5 4-192 0,6-1 0 15,5 3 0-15,1 0 0 0,-7 2 128 16,5 1-128-16,2-2 0 0,-2 4 144 0,-7 3-144 0,1 0 0 0,-2 1 0 16,-2 0 0-16,-7 1 0 0,-1 1 0 0,-2 7 128 0,-6-2-128 15,-5 2 256-15,-9 1-48 0,-4 7 0 16,-8 2 0-16,-5-2-208 0,-9 4 0 16,-6 1 0-16,-8 1 0 0,-4 6 0 0,-13-3 0 15,-7 5 0-15,-9 3 0 16,-6 2-480-16,-10 2-32 0,-8 4-16 0,-8 0-19024 0</inkml:trace>
  <inkml:trace contextRef="#ctx0" brushRef="#br2" timeOffset="-211181.45">31391 14566 33167 0,'-6'-3'2944'0,"1"0"-2352"0,2 0-464 0,3 3-128 15,0 0 512-15,-1-2 64 0,-1 0 32 0,-2-1 0 16,-1-2 624-16,0 1 128 0,1-2 32 0,3 0 0 0,2 2-640 0,3-2-128 15,1 2-32-15,3 2 0 0,-1-2 48 0,2 4 0 16,4-3 0-16,5 3 0 0,0 4-240 0,2 2-32 16,0 4-16-16,-2 2 0 0,-2 7-144 0,-2 1-16 15,-3 7-16-15,-5 4 0 0,-2 5-48 0,-7 5 0 16,-3 6 0-16,-2 3 0 0,-6 1-128 16,-1 2 128-16,-3 4-128 0,-1 0 128 15,1 0-128-15,0-2 0 0,2 1 0 0,3-5 0 0,1-9 0 0,5-5 208 16,3-5-16-16,3-5-16 0,1-4 16 0,2-6 16 15,3-2 0-15,0-2 0 0,2-4-80 0,-2 0-128 16,-2-6 176-16,0 1-176 0,0-1 0 0,0-6 0 16,-2 2 0-16,2-2 0 0,-2-3 256 0,0 0-16 15,-1-6 0-15,1-2 0 0,1-3-16 0,0-3 0 16,2-5 0-16,1-1 0 0,2-2-224 0,3-1 0 0,2-2-144 16,2 2 144-16,2 0 0 0,1 2-144 0,2 1 144 15,2 0 0-15,1 4 0 0,2 0-128 0,2 1 128 16,1 5 0-16,-2 1 0 0,-1 5 0 15,0 2 0-15,-4 3 0 16,-2 4 0-16,-1 1 0 0,-2 0 0 0,-2 1-128 0,-2 4 128 0,-1-1 0 16,0 2 0-16,-2 0 0 0,-2 1 0 0,1 3 0 0,-2-1 0 15,-2 6 0-15,1 1 0 0,0 4 0 0,-2 5 0 0,-1 0 0 16,2 3 0-16,-2-2 0 0,3 2 0 0,-2-2-128 16,2-1 128-16,1-4 0 0,0 1 0 0,0-2 0 15,1-4 0-15,-1-1 0 0,1 1 0 0,-2-3 0 0,-2-4 0 16,1 1 0-16,-3 0 0 0,-1 0 0 15,-1-1 176-15,-3-1-48 0,-2 0 0 0,-2 1 0 16,-2-3 224-16,-4 0 32 0,-3 1 16 0,-5 0 0 0,-2-1-176 16,-5-3-32-16,-4 2-16 0,-1-3 0 0,-5 0 16 15,-3-6 0-15,-5-1 0 0,-1-1 0 0,5-1 0 16,-1-3 16-16,3 1 0 0,1-3 0 16,4 0-208-16,3-1 0 0,2 0 0 0,2 3 0 0,4-3-256 0,1 3-64 15,5 2 0-15,4-2 0 16,5 0-1248-16,5-2-256 15</inkml:trace>
  <inkml:trace contextRef="#ctx0" brushRef="#br2" timeOffset="-209360.16">23544 14294 14735 0,'2'-5'1312'0,"0"1"-1056"0,-2 0-256 0,0 4 0 16,1-2 2496-16,0-1 432 0,0 0 80 0,2-5 32 0,1-3-480 0,-1-1-112 16,2 1-16-16,-2-2 0 0,-1 3-1024 0,-1-1-192 15,-1 4-64-15,-2 1 0 16,-2-1-448-16,-2 1-112 0,0 0-16 0,-4 2 0 0,0 1-304 0,-5-2-64 16,-2 1-16-16,-3 1 0 0,-1 2-64 0,-4 1-128 15,-1 0 176-15,-1 4-176 0,0-2 192 0,-1 5-192 16,0 0 192-1,-1 2-192-15,-1 3 160 0,0 2-160 0,1 1 128 16,-1 1-128-16,-1 1 0 0,1 0 0 0,3 1 0 0,1-2 0 0,5-2 0 16,3 0 0-16,2 1 0 0,2-3 0 0,2 1 192 0,2-3-32 15,2-1-16-15,3 0 0 0,3 1-16 0,-1-4 0 16,5 0 0-16,0-2 0 0,2 0-128 0,2-2 0 16,1 2 0-16,2 1 0 0,2-1 0 0,4-3 0 0,1 4 0 15,3-2 0-15,2 4 0 0,2-1 0 0,3 0 0 16,1 4 0-16,3-1 0 0,-2 0 0 15,3 4 0-15,-2-1 0 0,-4 2-128 0,0 1 128 16,1 2 0-16,-1 4 0 0,-3-4 0 0,2 4 0 0,-2 2 0 0,-1-1 0 16,-1 0 0-16,-1 0 0 0,-2 1 0 0,-2 1 128 15,-2-4-128-15,-3-1 0 0,-1-3 0 16,0 5 0-16,-3 1 0 0,0 4 0 0,-1 1 0 0,-3-1 0 16,-3-1 0-16,-1 1 0 0,-3-4 0 0,-4 0 0 15,-2 3 256-15,-5 0 128 0,-3 2 32 16,-4-2 0-16,-2 0-208 0,-3-3-32 0,-3 2-16 15,-1-4 0-15,-1 3-160 0,-3-2 160 0,2-2-160 16,-2-4 160-16,3 1-160 0,-3-3 0 0,0-3 0 0,1-1-176 16,2 0 176-16,0-5 0 0,2-1 0 0,1 0 0 15,3-6-496-15,3 0-16 16,3-1 0-16,6-2 0 0,3-3-320 0,5-1-80 16,3-2-16-16,3 0-17424 0</inkml:trace>
  <inkml:trace contextRef="#ctx0" brushRef="#br2" timeOffset="-208948.83">23785 14705 6447 0,'-2'0'576'0,"-2"-3"-576"16,-1 3 0-16,2-3 0 0,2 3 6048 0,1-2 1104 0,-1 1 208 0,0 1 64 15,1-5-5264-15,-1 1-1056 0,3 0-208 0,0 2-32 16,5 0 384-16,-1 0 80 0,2 2 16 0,2 0 0 16,2 0-432-16,1 2-80 0,4-2 0 0,2 2-16 15,3-2-208-15,3 0-32 0,2-2-16 0,2 2 0 16,-1-2-144-16,-1 2-32 0,-1-4 0 0,-1 2 0 0,-2-1-384 0,-2 2 0 16,-1-3-144-1,-4 2 144-15,-1-2-384 0,-1 2 48 16,-1-2 0-16,0-2 0 0,0 0-864 0,2-1-160 15</inkml:trace>
  <inkml:trace contextRef="#ctx0" brushRef="#br2" timeOffset="-206831.94">25081 14870 27647 0,'-3'2'2448'0,"2"-2"-1952"0,1 2-496 0,0-2 0 0,1 2 176 0,-1-2-176 16,0 0 192-16,0 3-192 0,2-2 0 0,-2 1 0 15,0 1 0-15,0-3 0 0,0 0 496 0,0 0 32 16,0 0 16-16,0 0 0 0,0 0 864 0,0 0 160 16,0 0 32-16,0 0 16 0,12-15-368 0,-9 9-80 15,0 0-16-15,1-2 0 0,-2 2-480 0,1-3-96 16,-1-1-32-16,1 4 0 0,-2-2-48 0,-1 0-16 0,0 2 0 0,0-3 0 16,-1 2-32-16,-2-3-16 0,1 1 0 0,-1-3 0 15,0 0-208-15,-1 2-32 0,-1-4-16 0,-1 2 0 16,0-1-176-16,-2 1 0 0,-2-2 0 15,2 3 0-15,-3 1 0 0,0-2 0 0,-2 5 128 0,0-5-128 16,-4 5 0-16,0 3 0 0,0 2 144 0,-3-1-144 16,-1 6 176-16,-1 1-48 0,0 5 0 0,-3 6 0 15,1-1-128-15,-3 4 0 0,2 5 0 0,-1 1 0 16,2 5 0-16,-1-3 0 0,3 1-160 0,1 1 160 16,1-4 0-16,1 1 0 0,3-1 0 0,3 1 0 0,3-5 0 15,2 2 0-15,2 0 0 0,2 3 0 0,3-3 0 0,2 3 0 16,3-3 0-16,2 1 0 15,2-3 0-15,2-2 0 0,1 1 0 16,2-3 0-16,2-3 0 0,0-2 0 0,2 3 0 16,1-5 0-16,0-3 0 0,1-2 0 0,1-1 0 0,1-3 0 0,-3 0 0 15,1-6 0-15,0 0 208 0,1-2-64 0,0-4 208 0,0-4 32 16,1-2 16-16,-1-2 0 0,-1-4 16 16,-1 2 0-16,-3 0 0 0,-1-7 0 0,0-3 0 0,0-9 0 15,-2 0 0-15,-3-4 0 0,-2-1-32 16,-3-2-16-16,-2 0 0 0,-1-3 0 0,-1 1-32 15,-1-4 0-15,0 1 0 0,-3-2 0 16,1 2-208-16,-2 5-128 0,0 1 128 0,-2 9-128 0,3 3 0 16,-1 4 0-16,0 5 0 0,1 1 0 0,1 3 0 0,1 1-208 0,0 1 48 15,2 4 16 1,-2 1-368-16,4 2-80 0,-2-3-16 16,2 0 0-16,2 5-432 15,-1 1-96-15,4 2-16 0,1 2-13296 0,2 0-2656 16</inkml:trace>
  <inkml:trace contextRef="#ctx0" brushRef="#br2" timeOffset="-206544.7">25346 14702 39615 0,'-5'3'3520'0,"2"0"-2816"16,2-3-560-16,2 0-144 0,2 0 736 0,-1 0 112 0,2 0 32 0,2 0 0 0,3-3-720 0,2 1-160 15,5-2 0-15,1 1 0 0,-1-2 0 0,0 1 224 16,2 3-64-16,-2-2-16 0,2 1 288 0,1 0 48 16,-1 2 16-16,2 0 0 0,0 0-304 0,-2-2-64 15,2 0-128-15,-1 0 192 0,-1 2-192 0,0-2-160 16,-1-1 32-16,-1 2-13264 15,0-1-2656-15</inkml:trace>
  <inkml:trace contextRef="#ctx0" brushRef="#br2" timeOffset="-205816.9">26092 14003 37775 0,'-3'6'3360'0,"-1"0"-2688"0,3-2-544 0,1 0-128 0,0 2 800 0,1 3 128 16,-1 4 32-16,0 8 0 0,3 9-768 0,0 8-192 16,5 7 0-16,-1 2 0 15,0 0 0-15,1 1 0 0,-1 4 0 0,0 2 0 0,-3 3 128 0,0 4-128 16,-1 2 192-16,-1-2-64 0,-1 2 192 0,2-4 16 15,-1-6 16-15,1-2 0 16,0-5-64-16,0-6-16 0,1-1 0 16,-2-6 0-16,1-4 96 0,-2-6 16 0,1-2 0 0,1-9 0 0,1 1-144 15,-3-7-32-15,0-2 0 0,0-7 0 0,-1 0 32 0,0-6 0 0,0-5 0 16,-1-4 0-16,1-5 0 0,-1-5 0 0,1-7 0 16,-1-3 0-16,2-6-64 0,0-3-16 0,3-2 0 15,2 0 0-15,1 1-160 0,4 3 128 0,3 2-128 0,2 7 128 16,0 5-128-16,1 4 0 0,0 7 0 0,-5 4 0 15,0 4-144-15,1 2 144 0,1 4 0 0,3 3 0 16,0 3 0-16,-1 3 0 0,0 3 0 16,0 1 0-16,-2 2 0 0,-1 1 0 0,1 0 0 15,0 1 0-15,-1 0 0 0,-1 0 0 0,1 1 0 0,-1-2 0 16,1 4 0-16,-1 1-160 0,2-2 160 16,-2 3-128-16,0 2 128 0,-1-1 0 0,-1 4 0 0,-2-1 0 15,-2 1 0-15,-2 1-160 0,-3 2 160 0,-1 0 0 16,-4-1-160-16,-1 1 160 0,-1-1-128 0,-1-1 128 15,-2-2 0-15,-1 1 0 0,-2-2 0 0,-2 0 128 0,2-4-128 16,-3 1 0-16,-2-4 0 0,-3 2 0 0,1-4 128 16,-2-2 0-16,0 2 0 0,-1-4 0 0,-3 1 64 0,0-1 32 15,1-2 0-15,-1-1 0 0,0 2 32 0,2-4 16 16,1 2 0-16,0-1 0 0,4-2-272 0,1 0 0 16,2 0 0-16,1-2 0 15,3-1-640-15,1 0-96 0,2-1-16 0,3-2 0 16,2 0-480-16,2-3-112 0,5 2 0 0,3-2-18320 0</inkml:trace>
  <inkml:trace contextRef="#ctx0" brushRef="#br2" timeOffset="-205496.81">26991 14787 46991 0,'-1'4'4176'0,"1"-4"-3344"15,0-3-656-15,1 2-176 0,3 1 128 0,0-2-128 0,2-2 192 0,3 1-64 16,3-3-128-16,2 0-176 0,3 0 48 0,-2 2 0 0,-2 2 128 0,0 0 0 15,-2 0 0-15,0 2 0 0,-1 2-128 0,0-2 0 16,0 4 0-16,0-4 0 16,1 3-560-16,-1-3-96 0,1 1-32 0,-1 1-19024 15</inkml:trace>
  <inkml:trace contextRef="#ctx0" brushRef="#br2" timeOffset="-204841.68">28118 14547 23039 0,'4'-12'1024'0,"-2"3"192"16,1 4-960-16,-2-1-256 0,0 4 0 0,-1-2 0 0,0 1 1664 0,1 0 304 0,-1-4 48 0,2-2 16 15,-2-3 224-15,0 3 48 0,-2 1 16 0,-1 2 0 16,0 0-1168-16,-2 1-256 0,1 1-32 0,-2 0-16 0,0 1-176 0,-3 0-32 15,0 1-16-15,-5 0 0 16,0 0 16-16,-3 4 16 0,-2 2 0 0,0 2 0 0,-1 2-416 0,-1 3-96 16,-1 1-16-16,1 4 0 0,0 4-128 0,0 1 0 15,-2 5 0-15,2 6 0 0,0 3 0 16,1 0 0-16,2-1 0 0,2 1 0 0,2 1 0 16,2-3 0-16,2-1 0 0,1-1 0 0,3-5 0 0,1 0 0 15,4-1 0-15,0-5 0 0,2 1 0 0,1-3 0 16,2-5 0-16,1-2 0 0,1-3 0 15,2-2 0-15,2-4 0 0,0-4 0 16,2-1 0-16,3-6 128 0,2-1-128 0,2-6 128 16,0-2 112-16,2-5 16 0,2-1 0 0,0-5 0 0,1 1-96 0,-1-1-16 15,-1-2 0-15,-1 2 0 0,-1 1-144 0,-3 0 160 16,1 0-160-16,-5-1 160 0,1 3 80 0,-5 1 16 16,1 6 0-16,-4-1 0 0,0 5-16 0,-2 1 0 15,-1 2 0-15,0 6 0 0,-1 0-112 0,1 6 0 0,-2 0-128 0,0 6 192 16,0 0 0-16,2 6-16 0,-1 5 0 0,2 0 0 15,1 6-176-15,1 0 0 0,2 3 0 16,0 2 0-16,2 3 0 0,1 1 0 0,2 3 0 16,0-1 0-16,3 1 0 0,0 1 0 0,2 1 0 0,2-2 0 15,-1-3 0-15,2-1 0 0,3-2 0 16,1-2 0 0,-1-1-384-16,0-6-48 0,1-5-16 0,-3-3 0 15,0-8-480-15,-1-8-96 0</inkml:trace>
  <inkml:trace contextRef="#ctx0" brushRef="#br2" timeOffset="-202794.41">15440 3926 22111 0,'1'-4'1968'0,"-1"1"-1584"0,1-2-384 16,0 3 0-16,-1 0 576 0,2-1 48 0,0-1 0 0,0-5 0 0,3-3-48 0,0-2 0 0,0 3 0 15,-1 1 0-15,-2 4-304 0,0 0-64 0,-1 2-16 0,-1 4 0 16,-1-3-192-16,-2 3 0 0,1 3 0 16,-3-1 0-16,-1 0 0 0,-2 2 176 0,1 3 0 0,-3-4 0 15,-1 4 672-15,1-4 144 0,-1 3 32 16,0-2 0-16,-2 1 256 0,0-1 64 0,-2 0 16 0,-1-2 0 16,-3 2-592-16,-1-4-112 0,-2 0-16 0,-1 0-16 15,-2 0-432-15,-1 0-64 0,0 0-128 0,1 0 176 16,2 2-176-16,2 2 192 0,2 0-192 0,1 1 192 15,0 2 144-15,0 2 48 0,0 0 0 0,2 1 0 16,0 0-144-16,0 1-32 0,-1 3 0 0,0-2 0 16,-2 1-80-16,5-3 0 0,3-2-128 15,-1 2 192-15,-2 3 112 0,-3 0 16 0,0 2 0 0,1 1 0 0,-2-2-160 16,4 1-32-16,-1-3 0 0,1 1 0 0,2-3-128 16,1 2 0-16,1-1 0 0,1 0 0 15,2 2 0-15,2 0 0 0,0 3 0 0,2 0 0 0,2 2 0 16,1 1 0-16,3 0 0 0,0 0 128 0,1-3 144 0,2 3 32 15,3 3 0-15,2-2 0 0,1 1-112 0,2-1 0 16,2 1-16-16,0-1 0 0,0-4 64 16,1 2 16-16,2 1 0 0,1-1 0 0,-3 2-256 0,0-1 0 15,-2-3 0-15,1 2-160 0,-1 5 160 0,0-5 0 16,-1 2 0-16,-2-2 0 0,2 1 0 0,0-3 0 16,1 1 0-16,1-2 0 0,3-2 128 0,-2-1 48 15,3 0 16-15,-2-2 0 0,3 0 64 0,2-4 32 16,-1 0 0-16,0 1 0 0,2-6 16 0,0-1 0 15,2 0 0-15,0-1 0 0,0 1-176 0,0-5-128 0,-1 3 192 0,0-1-192 16,1-3 176-16,-1-1-176 0,0 1 160 16,0-2-160-16,-1 0 0 0,-2-1 0 0,-2-4 0 15,-2 0-160-15,-2-1 160 0,-3 0 0 16,-2-2 0-16,-1-3 0 0,-3 1 0 0,1-2 0 0,-1-3 0 16,-2-1 0-16,-1 3 0 0,-1-2 0 0,0-5 0 15,-1-1 0-15,1 0 0 0,-2-2 0 0,-1 3 0 0,1-1 0 16,-1 1 0-16,-1 0 0 0,0-3 0 0,-3 2 0 15,2 3 0-15,-3 0 0 0,1 4 0 0,-2 0 0 16,0 0 0-16,-2 0 0 0,-2 0 0 16,-1 0 0-16,-1-4 0 0,-3-1 0 0,0 3 0 0,-2-3 0 15,-3-3 0-15,-1 2 0 0,-1-3 0 0,-2 0 0 0,1 1 0 16,-2 3 0-16,3 4 0 0,0-1 0 0,3 4 0 0,2 1 0 16,-2 4 0-16,2 1 0 0,1 2 0 0,2 3 0 15,5 2 0-15,0 2 128 0,-3 1-128 16,-1 0 0-16,-4 1 0 0,-4 4 128 15,-5 3-624-15,-4 2-112 0,-2 5-32 0,-4 0-20608 16</inkml:trace>
  <inkml:trace contextRef="#ctx0" brushRef="#br2" timeOffset="-201673.54">13997 4792 21183 0,'-3'0'1888'0,"1"0"-1504"0,0 0-384 0,2 0 0 0,-1 0-528 0,0 0-176 0,-2 0-48 0,0 0 0 16,-2 0 1664-16,-1-3 336 0,2 2 64 0,0-2 16 0,3 3-256 0,0-3-48 16,1 0-16-16,1 0 0 0,1-1 64 0,3 1 16 15,2 0 0-15,0-2 0 0,2 1 336 0,-1 0 80 16,3 2 16-16,-1-2 0 0,3 0-320 0,-1-1-64 16,0 2-16-16,1-3 0 0,-1 2-544 0,-1-2-96 15,0-1-32-15,-1-1 0 0,0 2 0 0,0-2-16 16,1 0 0-16,-1 0 0 0,1 0 16 0,2 0 0 15,1-4 0-15,2-1 0 0,3 1-256 16,2-3-64-16,-2 2 0 0,2-4 0 0,5 1-128 0,1-2 0 16,2-3 0-16,0 4 128 0,-1-2-128 0,2 3 0 0,0 0 0 0,-2 0 0 15,-2 1 0-15,-2 3 0 0,-5 2 0 16,-3 3 0-16,-3 1 0 0,-3 3 0 0,-3-4 0 16,-3 7 0-16,-2 0 0 0,0 0 0 0,-2 0 0 15,-2 3 0-15,1-3 0 0,0 0 0 0,1 0 0 0,-1 0 0 16,1 0 0-16,-2 0 0 0,4-3 0 0,-2 3 0 15,0 0 0-15,0 0 0 0,0 0 0 0,6-21 0 16,-3 16 0-16,1 0 0 0,0 2 0 0,1-3 0 16,-1 2 320-16,-1-1-32 0,1 4 0 0,-2-3 0 15,1 1-288-15,-2 3 0 0,-1 0 0 0,0 0 0 16,-1 3 0-16,-2-2 0 0,1 2 0 0,-1-3 0 16,0 3 0-16,-2-3 0 0,1 3 0 0,-2-3 0 15,1 0 0-15,-1 0 0 0,0 0 0 16,-1 0 0-16,3 0 0 0,0-3 0 0,-1 1 0 0,-1 1 0 15,-1-2 0-15,0-1 0 0,0 2 160 0,-3-2-160 0,0 1 0 0,-3-2 0 16,0 1 0-16,-2 0 0 0,-1 1 0 16,-1-4 0-16,-1 5 0 0,-1-2 0 0,-2 2 0 15,-2-2 0-15,0 4 0 0,1-4 0 0,1 3 0 0,-1 1 0 16,3-1 0-16,0 1 0 0,2 0 0 0,2 0 0 16,3 0 0-16,2 0 0 0,1 0 0 15,3 1 0-15,1 0 0 0,0 3 0 0,1-4 0 0,1 0 0 16,0 1 0-16,2-1 0 0,0 0 0 0,1-1 0 15,0 1 0-15,1 0 0 0,3 0-128 0,1-4 128 16,2 3 0-16,2 1 0 0,4 0 0 16,2 1 0-16,2 3 0 0,1 0 0 0,3-1 0 15,1 2 0-15,1 2 0 0,1 0 0 0,-2-1 0 0,2 0 0 0,0 0 0 0,-1 1 0 16,-1-1 0-16,-1 0 128 0,-2 0-128 0,-3-2 0 16,-2 2 0-16,0-2 0 0,-3 2-192 0,-1 0 192 15,-4 0 0-15,0 1 0 0,-2 0 0 0,0-1 0 16,-3 3 0-16,2-3 0 0,-2 1 160 0,-1 2-160 15,1 1 0-15,0 0 0 0,1 1 0 0,-1-1-144 16,0 2 144-16,0-1 0 0,-1 2 0 16,0-2 0-16,0 2 0 0,-1 0 0 0,0-1 0 0,0 2 0 15,-2 1 0-15,-1 1 0 0,1 2 0 0,-4 1 0 16,1-2 0-16,0 2 0 0,-3-1 160 0,1 1-160 16,-1-2 0-16,0 0 0 0,1-3 0 0,0-2 0 15,2-2 0-15,-1-1 0 0,2-3-176 0,0-2 176 0,1 0-128 16,-1-1 128-16,0 0 0 0,0-1 0 15,0-1-880-15,-2 2-96 16,-2-3-32-16,-4 0-18640 0</inkml:trace>
  <inkml:trace contextRef="#ctx0" brushRef="#br2" timeOffset="-201240.57">14011 4743 35935 0,'3'-14'1600'0,"-2"4"320"0,-1 0-1536 0,1 5-384 0,1 4 0 0,-1-2 0 0,0-1-240 16,1-1-112-16,2-2-32 0,2-3 0 0,1-2 384 0,-2 2 0 0,1-1-144 0,-1 3 144 0,-2 2 0 0,0 2 0 0,-2 0 0 0,-1 2 0 15,0 0 0-15,-2 2 0 0,-1 0 0 0,-1 2 0 16,-1 4 560-16,-1 1 160 0,-1 0 48 0,-2 5 0 16,-1 1 160-16,-1 0 32 0,0 6 16 0,-3 2 0 15,2 2-320-15,-3 0-64 0,-1 1-16 0,0 1 0 0,-2-3 48 0,-3 1 0 16,0 1 0-16,-8 2 0 0,-6 5-80 15,-4 1-16-15,3-2 0 0,-7 5 0 16,-7 6-144-16,-12 6-16 16,-9 3-16-16,-8 3 0 0,-6 2 0 0,3-2 0 15,1 0 0-15,3-1 0 0,7-2-48 0,4 0-16 0,5 2 0 0,9 0-15120 16,10-4-3024-16</inkml:trace>
  <inkml:trace contextRef="#ctx0" brushRef="#br1" timeOffset="-143141.18">5449 11797 20271 0,'-3'-16'1792'0,"-1"4"-1424"16,0 2-368-16,2 3 0 0,1 1 2752 0,1 3 496 15,-2 0 80-15,1-3 32 0,-1-6-2640 0,0-2-528 0,0 2-192 0,1 2 144 16,1 1-144-16,0 3 0 0,0 0 0 0,1 4 0 16,0 0 0-16,0 4 128 0,1 0-128 0,-2 4 0 15,0 2 624-15,-2 5 32 0,1 3 16 0,-4 7 0 16,3 8 400-16,-6 4 80 16,2-4 0-16,-1 2 16 0,-2 7-384 0,-2 4-80 0,-1 5 0 0,-2 4-16 15,0-3-144-15,0 1-32 0,0-4 0 0,0-6 0 16,3-6-208-16,1-7-48 0,3-4-16 15,1-6 0-15,2-3-96 0,2-5-16 0,0-4 0 16,2-5 0-16,2-2 16 0,0-5 0 0,3-3 0 0,-1-3 0 0,2-4-16 16,0-3 0-16,1-1 0 0,1-4 0 15,1 0-128-15,-1-1 0 0,3 1 0 0,0 4 0 0,-1 1 0 16,2 3 0-16,-4 4 0 0,1 3 0 0,-2 4 0 16,1 5 0-16,0 2 0 0,2 1 0 0,1 6 0 0,2 0 0 15,2 0 0-15,1 1 0 0,1-1-128 16,1 1 128-16,1-3 0 0,0 2 0 15,-2-3 0-15,-2-2 0 0,-2 2 0 0,-2-2 0 0,-2 1 0 0,0-2 0 16,-3 0 0-16,0-2 0 0,-2 2 0 0,-2-1 0 16,0 2 0-16,-2-4 0 0,0 0 0 0,0 0 0 15,-2 0 0-15,1 1 0 0,0 1 0 0,0 1 0 16,1-3 0-16,0 0 0 0,0 0 0 0,0 0 0 0,0 0 0 16,21 0 0-16,-10-3 0 0,4 0 0 0,3-3 0 15,2-4 0-15,1 1 0 0,2-1 0 16,2-2 0-16,1 2 0 0,-1 0 0 0,0-2 0 0,-2-1 0 0,-2 3 0 15,-4 2 0-15,-2 0 0 0,-2 3 0 0,-3 2 0 16,-3 0 0-16,-2 2 0 16,-1 1 0-16,-3 4 0 0,-1 2 0 0,-3 1 192 0,0 4-192 15,-2 2 192-15,0 0 192 0,-3 3 64 0,1 0 0 16,1 1 0-16,0-3-320 0,1 0-128 0,2-3 0 0,2-5 128 16,2-1 112-16,2-5 16 0,0-1 0 0,2-3 0 15,3-2-128-15,-2-3-128 0,0 0 176 0,0-1-176 16,0-1 176-16,-1-1-176 0,0 1 160 15,-1 0-160-15,-2 0 0 0,0 1 0 0,-1 0 0 0,0 0 0 16,-1 2 0-16,0-2 0 0,0-3 0 0,3 1 0 0,-1 2 0 16,2-6 0-16,2 0 0 0,4-3 0 15,2 3 0-15,3 0 0 0,1 4 0 0,2 3 0 0,-1 6 0 0,-1 5 0 16,0 2 0-16,-1 2 0 0,-3 4 0 0,1 2 0 16,-1 4 0-16,-2 0 0 0,0-1 0 15,-3 1 0-15,1 0 0 16,-2-3 0-16,-3-1 0 0,1-2 0 0,-3-4 0 15,-2 2 0-15,-1-3 0 0,-2-2 0 0,0-3 0 0,-2 0 0 0,1 0 0 16,-1-2 0-16,1-2 0 0,0-2 0 0,1-3 448 0,2-1 0 16,2 0 0-16,1 1 0 0,3-4-192 0,0 3-64 15,0 0 0-15,4 4 0 0,-1-2-192 0,2 4 0 16,0-1 0-16,-2 4 0 0,0 1 0 0,2 1 0 0,0 1-176 16,-1 2 176-1,0 1-448-15,-1-1 16 0,2 2 16 0,0-4 0 16,-2 2-384-16,2 0-80 0,-1-4-16 0,1 0 0 15,2 0 288-15,1-4 48 0,0 0 16 0,0-2 0 0,3 0 288 0,1-3 48 0,0-1 16 0,1-2 0 16,-2 0-128-16,0 2 0 0,-4-2-16 0,-2-1-12560 16,-1 3-2512-1</inkml:trace>
  <inkml:trace contextRef="#ctx0" brushRef="#br1" timeOffset="-141081.62">4866 11984 34095 0,'-6'-6'3024'0,"1"-1"-2416"0,3 4-480 0,2 3-128 16,2 0-400-16,-1 0-112 15,-1-4 0-15,1 1-16 0,2-3 288 0,2 3 64 0,2-2 16 0,3 3 0 16,1-1 160-16,3 0 0 0,0-1 0 0,1 2 0 0,0 0 0 0,-1 2-128 15,-3-2 0-15,-1 2 0 0,-4 2 128 0,-1-2 0 16,-1 2 160-16,-3-2-160 0,0 0 1200 0,-1-4 144 16,1 2 16-16,-1-2 16 0,0-2-144 0,2 0-16 15,-1-4-16-15,0 1 0 0,0-1-720 0,3 2-144 16,0 0-16-16,1 2-16 0,1 4-304 0,-1 2 160 16,2 6-160-16,1 4 128 0,0 4-128 0,2 9 0 15,0 3 0-15,1 5 0 0,2 1 0 0,-2 2 0 16,0 3 0-16,-1-2 0 0,0-5 0 0,1 1 0 15,0-3 0-15,0 1 0 0,-2-5 0 0,-1-4 0 16,0-4 0-16,-2-3 0 0,-1-5 0 0,-3-4 0 0,0-4 0 0,-1 0 0 16,-2-4 0-16,1-4 0 0,0-7 160 15,0-3-160-15,0-3 400 0,0-1-16 0,2-3-16 0,-1-2 0 16,3-1-240-16,1-3-128 0,2 0 160 0,3 5-160 16,0 4 0-16,2 1 0 15,2 7 0-15,-2 2 0 0,2 6-192 0,-3 2 32 0,2 4 0 16,-1 1 0-16,2 4 160 0,0 2 0 0,2 2 0 0,0 1 0 15,-2 0 0-15,0 1 0 0,1-1 0 0,-1-4 0 16,1 0 224-16,1 0 80 0,-1-4 16 0,1-2 0 16,0 0-64-16,0-2-16 0,0 0 0 0,3-2 0 15,1-1-48-15,2 2 0 0,3-4 0 0,4 1 0 0,2 0-192 16,6 2 0-16,5-2 0 0,7 4 0 16,4 0-480-16,4 6-144 15,3 2-16-15,5 7-19136 0</inkml:trace>
  <inkml:trace contextRef="#ctx0" brushRef="#br0" timeOffset="-137256.08">10978 10560 6447 0,'4'-5'576'0,"-2"2"-576"0,0-1 0 0,-1 4 0 15,-1-2 736-15,0-1 32 16,2-2 16-16,2-1 0 15,1-3-1168-15,0-3-224 0,0 0-48 0,0 2-16 0,-3 0 384 0,-1 4 80 0,1-1 16 0,-2 0 0 16,-2 4 384-16,0 0 64 0,-1 3 32 0,0-3 0 16,-1 3 80-16,-2-2 16 0,1 2 0 0,-2-1 0 15,0 1-384-15,-1 0 0 0,-1 0 0 0,-1 0 128 16,-1 0 32-16,-3 0 16 0,0 0 0 0,-3 0 0 16,1-3 288-16,0 6 64 0,-1-3 16 0,-3 1 0 15,0 1 160-15,-2 1 16 0,-1 0 16 16,-3 0 0-16,-1 1-304 0,-3 2-64 0,-1-2-16 0,-2-2 0 15,-2 2-352-15,-2-1 0 0,-3 2 0 0,3-1 0 16,3 0 0-16,-4 0-192 0,-2 2 192 0,-7 0-192 0,-9 0 192 16,-3 0 0-16,-3 3 0 0,1-3-128 0,4-1-176 0,-1 0-16 15,-1-1-16-15,0 2 0 0,-1-2 336 0,-2 1 0 16,-1-1 0-16,-2 1 0 0,4 2 160 16,-2-4 0-16,-4 6 0 0,-4-2 0 0,-4 3 32 0,-4 1 16 15,0 3 0-15,-4-2 0 0,-2 4-208 16,-4 3 0-16,0 0 0 0,-1-2 0 0,1 4-240 15,2-1-80-15,2-2-32 0,2 2 0 16,1 1-80-16,1-2-16 0,0-3 0 0,6 0 0 0,4-4 448 16,-2 4 0-16,2 0 0 0,-2 0 0 0,0 3 160 15,0-6 16-15,-1 2 0 0,6-5 0 0,5 3-48 0,-7-1-128 16,-1 0 192-16,-5 1-64 0,2-2-128 0,0 0 0 16,1 1 0-16,-1-2 128 0,1 3-128 0,-3-4 0 0,2 4-192 15,-1-1 192-15,2 2 0 0,1-2 0 0,0 4 0 16,2-6 0-16,2 3-128 0,2-1 128 15,2-2 0-15,3 0 0 0,6-2 224 0,1 1 112 16,7-4 32-16,2 0 0 0,1-1 1168 0,4-2 224 0,-1 2 48 16,1-2 16-16,2-1-848 0,1-1-160 0,0 0-48 0,0 0 0 15,2 0-624-15,2 3-144 0,3-3 0 0,-2 0 0 16,1 0 0-16,0-3 0 0,1 2 0 0,1-1 0 16,0-1 0-16,-1 2 0 0,2-4-192 0,-2 4 192 15,2-2 0-15,-1 0 0 0,5-1 0 0,-1 1 0 16,2 3 0-16,0-3 0 0,2 3 0 0,3 0 0 15,-1-3 128-15,2 6-128 0,2-3 0 16,-1 0 144-16,4 1-144 0,-3 1 0 0,1 1-160 0,1 1 160 16,0-1-448-1,1 4 0-15,1-4 0 0,1 2 0 0</inkml:trace>
  <inkml:trace contextRef="#ctx0" brushRef="#br0" timeOffset="-135994.21">11087 10538 15663 0,'-1'-2'1392'16,"-1"-1"-1120"-16,1 2-272 0,0 1 0 0,1-3 1632 0,-2 3 272 15,-1-2 48-15,-2-2 16 0,-2-2-1440 0,-2-1-272 0,-1 0-64 0,0 1-16 16,2 1-176-16,0 0 0 0,1 3 0 0,1-1-176 15,-1 2 176-15,2 1 0 0,2-2 0 0,-2 2 0 16,2 0 0-16,1 0 0 0,1 0 0 0,-1 0 128 16,4-3 400-16,-1 2 96 0,1-1 16 0,2-1 0 15,-2 2 512-15,2-2 128 0,-4 3 0 0,0 0 16 16,0 0-176-16,0 0-32 0,21-10-16 0,-17 10 0 16,1 0-80-16,0 0-16 0,1 0 0 0,-1 0 0 15,1 3-432-15,0 1-96 0,0-1 0 0,1 0-16 16,1 3-304-16,2 0-128 0,3 0 0 15,-2-1 128-15,1 0-128 0,0-1 0 0,1 0 0 16,0-2 0-16,2 1 208 0,0 0 16 0,2 0 0 0,-1-3 0 16,-1 0 0-16,4 4 0 0,2-4 0 0,0 3 0 0,2 1 0 15,0 1 0-15,1 2 0 0,0 2 0 0,1 1 32 16,-2-1 16-16,1 0 0 0,2 4 0 0,1 0-272 16,2 2 0-16,1-2 0 0,1 0 0 0,-1 0 0 15,1-1 0-15,1-2 0 0,0-3 0 0,3 2 0 0,0-5 0 16,3 1 0-16,2-4 0 0,2 1 192 15,2-4 64-15,1 1 32 0,1 1 0 0,-1 0-288 16,-3 0 128-16,1 1-128 0,-1 1 0 0,-1 2 128 0,-3 1-128 16,0 2 0-16,-2 0 0 0,-1 1 0 0,-5 2 0 15,-4 0 0-15,-7 4 0 16,-3 3-496-16,-8-1-144 0</inkml:trace>
  <inkml:trace contextRef="#ctx0" brushRef="#br0" timeOffset="-135052.25">11312 10393 4607 0,'5'-3'400'0,"-3"0"-400"0,1 0 0 0,-2 3 0 0,0 0 5328 0,2-3 992 16,-1 3 192-16,4-2 32 0,4 0-4592 0,6-1-928 0,7-4-176 0,3 1-32 16,3 0-816-16,5 0-400 0,0 2 32 0,3-2 16 31,3 1-288-31,0 4-48 0,-1-2-16 0,-2 1 0 0,0 1 320 0,-2-2 48 0,-2 2 16 16,1 1 0-16,0-1 320 0,0 2 160 0,0 3-16 0,0-1 0 15,0 0 32-15,1 1 0 16,1-1 0-16,1 2 0 0,0-5 768 0,1 1 144 15,-2 2 48-15,4-6 0 0,1 2-272 0,4-4-48 16,2 2-16-16,4-1 0 0,3 1-256 0,1-3-48 0,3 2-16 0,0-2 0 16,1 0-176-16,-3 2-48 0,-1-2 0 0,-1 4 0 15,2 0-256-15,-2 4 0 0,-1 1 0 16,-1 2 0-16,-1 2 0 0,-3-1 0 0,-2-1 0 0,1 1 0 16,-1 3 0-16,1-3 0 0,-1 1 0 0,3 2 0 0,3-1 0 15,1-1 0-15,2-2 0 0,4-3 0 0,-1-2 0 16,-6 0 0-16,-4-4 0 0,8 2 0 15,12 1 688-15,3-2 16 0,2 1 16 0,-2 0 0 0,-2 2-400 0,-4 0-96 16,0 0-16-16,-2 2 0 0,-1 3-32 0,-1 2-16 16,0-1 0-16,-2-2 0 0,1-2-160 15,-3 1 0-15,-3 1 0 0,2-2 128 0,1 2 0 16,1 0-128-16,2-1 192 0,1 0-64 0,-2-3-128 0,-2 0-144 16,4 0 144-16,-2 0-208 0,0 2 208 0,3-1 0 15,3 4 0-15,-4 2 0 0,0-6 128 0,-3 1 80 16,-1-1 16-16,4 2 0 0,0-3-224 0,2 4 0 15,3 1 0-15,-3-2 0 0,-2 0 0 0,-1 0 0 16,1 0 0-16,-4 1 0 0,-9 2 0 0,0 0 0 0,2 4 0 16,-3 2 0-16,-5 1 0 0,0 0 0 0,-3 0 0 15,-2 0 0-15,0 2 0 0,-1-3 0 0,0 5 0 16,-1-5 0-16,-1 0 0 0,2-2 0 16,1 0 0-16,-1-1 0 0,-1-2 0 0,0 2 0 0,-2-3 0 15,0 0 0-15,-3 2 0 0,-2-2 0 0,0 0 0 0,-5 0 0 16,-1 0 0-16,-2-2 0 0,-3 0 0 0,-2-2 0 15,-2 1-208-15,-3-3-96 16</inkml:trace>
  <inkml:trace contextRef="#ctx0" brushRef="#br0" timeOffset="-133906">10983 10481 3679 0,'-19'1'320'0,"3"-1"-320"0,7 3 0 0,2-3 0 0,4 0-144 0,-7 2-112 16,-11-2 0-16,-11 4-16 0,-9 0 512 15,-1 0 96-15,2-2 32 0,6 0 0 0,4 2 1216 0,0-4 240 16,3 0 48-16,0-4 16 0,2 4-32 0,0-2 0 16,-1-2 0-16,-3 2 0 0,0-2-128 0,-2 4-48 15,-1-2 0-15,-1 4 0 0,-3-2-512 16,-1 4-96-16,3-2-32 0,-3 2 0 15,-2 2-784-15,-2-2-256 0,1 1 160 0,0-4-160 0,0 2 0 0,-1 0 0 16,2-3 0-16,-1 3 0 0,2-2 0 0,-4 1 192 0,0-2-192 0,-2 3 192 16,1-3 256-16,0 0 48 15,0 0 16-15,-1 0 0 0,3 0-112 0,-1 1-16 16,-1 2 0-16,1-1 0 0,4-1 128 0,-6 3 0 0,-1 2 16 16,-4 0 0-16,1 1-368 0,-2 1-160 0,-1 0 128 0,-2 0-128 15,1 5 0-15,-1-6 0 0,-2 4 0 0,0-1 0 16,-1-4 0-16,0 2 0 0,3-2 0 15,1 0 0-15,0 3 0 0,2-6 0 16,-1 4 0-16,0-1 0 0,2 0 544 0,-1-2 80 0,2 2 16 0,0-2 0 16,-2 4-304-16,2 0-48 0,1 0-16 0,-2 5 0 15,-1-1-272-15,-2-2 0 0,1 4 0 0,0 0 0 16,0-1 0-16,-1-1 0 0,1 2 0 0,2-2 0 16,2-2 0-16,0 0 0 0,1 1 0 0,2-4 0 0,1 3 0 15,0 1 0-15,0-1 0 0,2 3 0 16,2-3 0-16,-1-2 0 0,2 0 0 0,-1-2 0 15,3-4 320-15,2 0 0 0,-3 0 0 0,1-2 0 0,1 0 80 0,-1 3 32 16,3-3 0-16,-4 3 0 0,-1 0-432 0,-3 0 0 16,2 4 0-16,0-4 0 0,1 1 0 0,-2 1 0 15,0-1 0-15,2 2 0 0,7-2 0 0,-3 2 0 16,-5 2 0-16,1 2 0 0,3 0 352 0,-1-1 32 16,1-2 16-16,-1 2 0 0,2-2-400 0,1 2 0 15,-2-3 0-15,2 0 0 0,-1 1 0 16,1-1 0-16,-2-3 0 0,3 4 0 0,1-4 0 0,-2 0 0 15,1-2 0-15,-2 2 0 0,5-3 0 0,-2 0 0 16,1 0 0-16,-1 0 0 0,4-3 256 0,0 2-48 16,0 1 0-16,-1-3 0 0,1 3-208 0,1-2 0 15,-1 1 0-15,1 1 0 0,1-4 0 0,-1 3 0 16,0-3 0-16,-1 3 0 0,0-4 0 0,1 4 0 0,0-2 0 16,1-1 0-16,3 2 0 0,0-2 0 0,-3 0 0 0,2 2 0 15,0 2 0-15,1 0 0 0,1 0 0 16,1 1 0-16,1 0 0 0,-1 1 0 0,1 0 0 0,2 2 0 15,2-2 0-15,1 0 0 0,1 0 0 0,0 2 0 16,2 1 0-16,1-4 0 0,3 4 0 0,1 2-18320 16</inkml:trace>
  <inkml:trace contextRef="#ctx0" brushRef="#br0" timeOffset="-131950.65">12196 11129 16575 0,'0'-2'1472'0,"0"-1"-1168"0,0 2-304 15,0-1 0-15,0 2 1408 0,0-3 208 0,0 2 48 0,0-2 16 16,0-3-1680 0,-1-1-432-16,1-2-32 0,-3-1-16 0,1-2-784 0,-2-1-144 0,-1 1-48 0,-1 2 0 15,-1 0 704 1,-2 0 144-16,-1 2 32 0,-3 2 0 0,-1 2 1728 0,-2 0 336 0,-1 4 80 0,-1 1 16 15,2 2 64-15,-4 1 16 0,-1 2 0 0,-2 0 0 16,1 0-960-16,-3 4-192 0,0-1-48 0,-1 1 0 16,-4 2-464-16,1-2 0 0,-2 3 0 15,0 2 0-15,0-2 0 0,0 0 0 0,1 2 0 0,2 1-160 0,1-2 160 16,1 3 0-16,1-1 0 0,3 4 0 0,0 1 0 0,2 1-128 16,3-2 128-16,0 2 0 0,4-1 0 0,0-1 0 15,4 2 0-15,-1 3 0 0,2-3 0 16,2 3-128-16,1 1 128 0,1 0 0 0,3-1 0 15,1-1-160-15,3 0 160 0,3 1 0 0,4-3-192 0,3-4 64 16,7 5 128-16,5-5-208 0,7 1 368 0,8-3 80 16,7-2 16-16,3 0 0 0,3 2 768 0,1-3 176 15,-1-2 16-15,6 0 16 0,4 1-688 0,3-2-144 16,-2 0-16-16,-2-1-16 0,-3-5-368 16,-3-3-128-16,-3-2 0 0,-4-2 0 0,1 2-192 0,-6-5-48 15,0 3 0-15,-3-3 0 0,-3 0 688 0,-3-4 144 0,-3 0 32 0,-3-2 0 16,-3-3 976-16,-1-1 208 0,-3-3 48 15,-2-1 0-15,-3-2-896 0,-1-4-160 0,-1-1-32 16,-2-5-16-16,-2-5-432 0,-4-3-192 0,-2 3 160 16,-4-6-160-16,-2 3 128 0,-5-1-128 0,-4 3 0 0,-5 1 144 15,-5-1-144-15,-3 3-272 0,-3 3 64 0,-4 1 16 16,-3 3 0-16,0-1 16 0,-3 4 0 16,-3 2 0-16,-1 4 176 0,-5-2 0 0,-1 4-144 15,-4 0 144-15,-4 6 0 0,1 4 0 16,7 2 0-16,-5 4-11872 0,-4 2-2336 0</inkml:trace>
  <inkml:trace contextRef="#ctx0" brushRef="#br0" timeOffset="-111232.45">1506 7849 15663 0,'-7'-4'1392'0,"2"-1"-1120"0,4 4-272 16,2-2 0-16,0 1 400 0,-1 0 32 0,1-4 0 0,-2-4 0 16,0 2-432-16,1-6 0 0,2 5 0 0,2 0 0 15,0 2-128-15,2 4 128 0,1-2 0 16,1 3 0-16,-3 0 0 0,0 0 0 0,-2 0-144 0,-1 4 144 15,-1 0 0-15,-1-2 0 16,-3 0-128-16,1 0 128 0,-2 0 464 0,0-4 160 0,-1 2 16 16,-1-6 16-16,0 2 1456 0,-1 0 272 0,-2-3 64 0,-2-1 16 15,0 4-672-15,-2 0-128 0,-3 0-16 0,-1 2-16 16,-4 1-1072-16,-3 3-224 0,-2 0-32 0,-2 1-16 16,-3 2-288-16,-1 2 0 0,-1-1-128 0,-2 2 128 15,2 0-144-15,-3 1 144 0,0-1-128 16,0 0 128-16,1 1 0 0,1 0-160 0,0-1 160 0,1 0 0 0,1 0 0 0,1 0 0 15,1-3 0-15,-1 4 0 0,0-1 0 16,3-2 0-16,2 1 0 0,3-1 0 0,0 0 160 16,5-2-160-16,0-1 160 0,4 2-160 15,4-1 272-15,2 2-32 0,2-2-16 0,2 2 0 0,3-1 352 0,1 3 64 16,3 1 0-16,0-1 16 0,2 1-656 0,1 1 0 16,1 2 0-16,-1 0 0 0,1 2 0 0,1-2 0 15,0 3 0-15,1-1 0 0,-2 0 0 0,1 4 0 16,-1 0 0-16,-2-3 0 15,0-1 0-15,-1 2 0 0,2 4 0 0,0 5 0 16,0 1 0-16,1 2 0 0,0 5 0 0,2 4 0 0,1 4 224 0,-1 5-32 0,1 0-16 16,0 1 0-16,-1-2 320 0,-2-1 64 0,-1-4 16 15,-2 7 0-15,0 6-448 0,-3 2-128 0,-1 0 0 16,0-5 0-16,1-5 0 0,1-7 0 0,-1-5 0 16,-1-6 0-16,0-5 0 0,-1 1 0 0,-2-1 0 0,-1-1 0 15,-2 4 0-15,1-6 0 16,0-1 0-16,0 0 0 0,-1 9 128 0,-2 3-128 0,0 4 144 0,-2 9-144 15,-1 4 384-15,-3 8-32 0,1 7 0 0,-2 1 0 16,-1 0-48-16,1 1-16 16,0-4 0-16,7-9 0 0,6-11-80 0,5-9-16 0,6-11 0 15,5-5 0-15,6-7 96 0,4-2 16 0,3-7 0 0,10-4 0 16,11-6-160-16,9-8-16 0,9-5-128 0</inkml:trace>
  <inkml:trace contextRef="#ctx0" brushRef="#br1" timeOffset="-153681.69">22348 15536 29487 0,'-13'-5'2624'0,"3"4"-2112"0,7-1-512 0,4 1 0 0,2-2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23:00.2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9587 14108 2751 0,'1'-13'256'0,"-2"-2"-256"0,-1 1 0 0,-2 5 0 0,0 6 3584 0,2 0 656 0,-2-3 144 0,-5-1 32 16,-3-4-3456-16,-5-3-704 0,-3 4-128 0,-1 1-128 0,-1 3 0 0,-2 5-192 15,-3 1 0-15,-5 4-8064 16</inkml:trace>
  <inkml:trace contextRef="#ctx0" brushRef="#br0" timeOffset="354.3">9003 14057 4607 0,'-108'29'192'0,"79"-23"64"0,20-3-256 0,7-2 0 0,-2 1 0 0,-19 4 0 0,-27 11 720 0,-26 7 112 16,-25 11 0-16,1 3 16 0,11 1 448 0,20-2 96 15,18 1 16-15,15-3 0 16,12 0-176-16,10 3-16 0,7-4-16 0,7 5 0 0,10 9-512 0,9 11-112 15,7 7 0-15,6 0-16 0,3 1-560 0,1-6-256 0,0-6 32 16,7 4 0 0,13 1-432-16,4 2-96 15,6-4-16 1,2-5 0-16,1-9-176 0,-1-9-32 16,-1-4-16-16,1-8 0 0,4-5 592 0,-1-8 112 0,2-6 32 0,0-4 0 15,0-6 976-15,-1-2 208 0,-4-3 32 16,2-3 16-16,3-5 624 0,-2-5 128 15,-1-2 32-15,-5-5 0 0,-6-1-96 0,-1-4-32 0,-1-5 0 16,-5 1 0-16,-3 1-512 0,-2-4-96 0,-1-4-32 0,-6-1 0 0,-6-3-160 0,-8-2-48 16,-5 2 0-16,-7-1 0 0,-7 0 48 0,-5-2 0 0,-6 0 0 0,-7-3 0 0,-7 0-288 0,-5 0-48 0,-5 1-16 0,-8-1 0 15,-5-1-352-15,-2 1-128 0,-1 8 0 0,0 3 0 16,-1 3 0-16,-4 1 0 0,-2 1 0 0,-2 4 0 0,-3 5-224 16,-3 1 64-16,-4 7 16 0,-8 6 0 15,-4 5-816-15,-3 5-144 16,3 7-48-16,-12 7-14224 0</inkml:trace>
  <inkml:trace contextRef="#ctx0" brushRef="#br0" timeOffset="2101.79">6646 5696 9215 0,'-18'-13'816'0,"2"3"-656"0,6 4-160 0,5 2 0 0,1 2 640 0,-2-2 80 16,-6-4 32-16,-11-6 0 0,-4-1-512 0,-1-3-112 0,2 2 0 0,4 2-128 15,6 5-208-15,2 2-160 0,3 1-16 0,2 1-16 16,3 3 400-16,0-2 0 0,2 2 0 0,0 0 0 0,3-2 0 0,1 0 0 16,3-1-160-16,2-1 160 15,2 0 0-15,4 0-144 0,3-1 144 0,2-2 0 16,2 1-128-16,2 0 128 0,-1 0 0 0,-1 2-144 0,1-2 144 16,-4 0-160-16,-2 2 160 0,-2-3-128 0,-2 3 592 0,-3-1 128 15,-2 2 32-15,-3-1 0 0,-1 2-160 0,-4-4-16 16,-2 2-16-16,-4 0 32 0,-3 0-464 0,-7-3 0 15,-2 2 0-15,-7-6 0 16,0 4-544-16,-7-6-32 16,-4 1-16-16,-4-1 32 15,0 2 256-15,-8-5 48 0,-4 2 16 16,-5 0 48-16,-1 3 320 0,-2-2 64 0,-2 2 0 0,-3 1 16 0,-1 1 176 0,-8-2 48 0,-9 1 0 0,-4 0 32 16,4 2-320-16,-2 0-144 0,-3-1 128 0,-6 3 0 0,-6 0-128 0,0 2 0 0,15 2-176 15,-5 1 176-15,-10 3-128 0,-4 5 128 0,0 2-192 0,-1 2 192 16,-1 8-160-16,-2 5 160 0,2 6-208 15,4 9 80-15,5 5 128 0,4 7-192 0,3 3 192 0,5-1-144 16,6 3 144-16,7-1 0 16,6 5 0-16,4 1 0 0,3 4 0 0,6-2-192 0,8 4 192 0,12-6-192 15,11-6-64-15,9-5-16 0,10-2 0 0,5-4 0 16,7-4 16-16,4-1 0 0,3 2 0 0,3-2 0 16,2 5 256-16,3-1 144 15,0-1-16-15,0-1 0 16,0-2 320-16,2-1 64 0,3 2 16 0,2-1 0 0,0-5-144 0,6 3-16 15,9 3-16-15,10-1 0 0,8 2 464 0,11-2 80 0,15-3 32 16,8 0 0-16,3-6 336 0,11-1 64 0,10 2 16 16,6-7 0-16,4 0-560 15,10-2-96-15,7 2-32 0,2-3 0 16,-3-4-400-16,3-5-96 0,5 2-16 16,-8-11 0-16,-11-4-144 0,3-7 0 0,6-3 0 0,-5-7 128 15,-4-2-352-15,-1-6-80 0,-1-3-16 0,-5-4 0 0,-7-3 64 0,-2-5 16 0,-1-3 0 16,-13 0 0-16,-9 4 240 0,3-9 0 0,4-2 0 0,-1-5 0 0,-3-1 0 0,-5-2 0 15,-5-1 128-15,-2-2-128 0,-3 1 0 0,-6 0 160 16,-4 2-160-16,-8-1 128 0,-7 4-128 0,-8-1 128 16,-9 2-128-16,-6-2 128 0,-9 4 464 0,-8 5 96 15,-7 1 16-15,-8-1 0 0,-9-3 208 0,-11-1 48 16,-6 2 16-16,-12 3 0 0,-6 1-400 0,-11 3-64 16,-9 2-32-16,-10 2 0 15,-7 9-288-15,-8 0-48 0,-7 7-16 0,-11 4 0 0,-15 7-400 16,-17 2-96-16,-15 8-16 0,-17 7-13328 0</inkml:trace>
  <inkml:trace contextRef="#ctx0" brushRef="#br0" timeOffset="10044.56">14523 15321 16575 0,'6'0'1472'0,"-1"0"-1168"0,-1 0-304 0,-1 0 0 16,-1 0 0-16,2 0 0 0,3-2-128 0,4 2 128 15,3-3-1664-15,-3 2-224 0,-5-1-48 0,-6-2-16 0,-6 0 1680 0,-5-2 272 16,-4 0 176-16,-6 0-32 0,-2-1-144 16,-16-1-3520-16,-11 0 3520 0,1 0 0 15,4 0 0-15,-1 2 0 0,-1 0 192 16,-4 0 176-16,-2-4 16 0,-1 4 16 0,0 1 1136 15,1 1 208-15,0-2 48 0,-1 0 16 0,-3 2-1200 16,-3-5-240-16,-5 2-48 0,-2-2-16 0,0 6-304 0,-4-4 0 16,-5 1-208-16,-5-3 80 0,-4 2-16 0,-1-3 0 15,-2 4 0-15,3 1 0 0,6 0-96 16,-3-1-16-16,-2 0 0 0,-4 0 0 0,7-1 256 16,-4 4 0-16,4 0 0 0,-1 1 0 0,1 0 0 0,-2 0 0 15,0 2 0-15,1 0 0 0,8 2 0 0,-6-2 0 0,-3 2 192 0,-1 0-192 16,0 1 128-16,1-2-128 15,2 3 0-15,2-3 0 0,-2 3 0 0,-2-1 0 0,-2 0 0 16,2 3 0-16,2 1-160 0,-1 0 160 0,-3-4-160 16,1 2 160-1,0 1-704-15,3 1-64 0,3 2 0 0,4-5 0 16,4 2 0-16,2-2-16 0,0 1 0 0,3 5 0 0,4-4 784 0,4 1 0 0,3 3 0 0,2 1 0 16,1 2 480-16,2 0 48 0,1 4 16 15,-1 4 0-15,2-2-48 0,3 6-16 0,1-3 0 0,2 3 0 16,1-3-672-16,2 4-128 0,2 3-16 0,-2 2-16 15,1 3-336 1,1 2-64-16,2-1-16 0,2-1 0 0,4 2 256 16,3 1 32-16,3 2 16 0,6-6 0 0,6-3 720 0,4-3 160 15,9-1 32-15,6-6 0 0,2-2 976 0,9 1 208 16,8 1 32-16,4-2 16 0,-1-3-464 0,6 1-112 0,9 1-16 0,4 4 0 0,4-1-768 0,3 1-176 16,4-2-16-16,4 4-128 15,6 2-320-15,-3 3-160 0,-2 1-32 0,0-1-16 16,-1 3-256-16,2 1-48 0,1-1-16 0,1-2 0 0,-1-3 400 0,-2-7 64 15,-2 0 32-15,7-3 0 16,2-1 352-16,5 1 0 0,6-4 160 0,2-2-160 0,0-2 1040 16,3 0 112-16,3 1 0 0,6 1 16 0,7-3-592 0,-1 4-128 15,1-1-32-15,1-2 0 0,5 0-416 0,-1-1 0 16,2 0 0-16,-3-2-176 16,-3-1-704-16,-1-4-144 0,-1-3-16 0,-1-1-16 15,2-2 336-15,1 0 64 0,6 0 16 0,-4 2 0 16,-1 1 640-16,-2-2 320 0,1 0-16 0,-3 0-16 0,-9 1 928 0,-4 0 176 15,-3 2 32-15,7-4 16 0,6-1-752 0,-1 1-160 0,-3-1-16 0,-3 1-16 16,-3-4-496-16,-2 1 0 0,-3-3-128 16,-6-2 128-16,-4-1-144 0,-4-1 144 0,2 1 0 15,0-2-144-15,3-1 144 0,-3-4 0 0,1-1 128 16,-4-2-128-16,0 3 560 0,-4-4 32 0,2-1 16 0,-2 1 0 16,-2 4 144-16,-3-1 16 0,-4 1 16 0,-3-3 0 15,-3 3-656-15,-3 0-128 0,-2 0 0 16,-3-1 0-1,-2 5-768-15,-3-2-96 0,-2 1-32 0,-5 1 0 0,-3-2 32 16,-4 2 0-16,-4-1 0 0,-4 0 0 0,-3 3 864 0,-3 0 0 16,-1 1 128-16,-4-1 0 0,-1-1 416 0,-4-4 80 0,-2 1 16 0,-3-4 0 0,-1 1-16 15,-2 1 0-15,-4-3 0 0,-1-1 0 16,-2 2-368-16,0-2-80 0,-1 3-16 0,0-4 0 0,-4 1-160 16,-3 0 0-16,-3-1-192 0,-3 1 192 15,-4 0-720-15,-3-1-32 16,-1 1 0-16,-4 1 0 0,-3-1-64 0,-6 1-16 0,-4 1 0 0,-7 0 0 15,-6 2 448-15,-7 3 64 0,-5 5 32 0,-5 0 0 16,0 2 288-16,-11-1 0 0,-8 3-128 0,-5 0 128 0,3 4 0 16,-11 0 0-16,-5 0 176 0,-4 0-176 0,5 0 0 0,-6 2 0 15,-4-2 0-15,-2-1-4848 16,2 5-1040-16</inkml:trace>
  <inkml:trace contextRef="#ctx0" brushRef="#br0" timeOffset="-36467">4610 10513 12895 0,'2'-12'1152'0,"1"2"-928"0,-1 1-224 0,1 6 0 0,0 0 1008 0,2-3 144 16,3-5 48-16,3-6 0 0,4-6-992 0,0 1-208 0,-2 2 0 0,0 4 0 31,-5 4-400-31,0 2-48 0,-5 1-16 0,-1 3 0 16,-2 2-304-16,-3-2-64 0,-2 4-16 0,-2 1 0 0,-1 1 2128 0,-3 0 448 16,-1 0 64-16,-3 1 32 0,0 1 96 0,-2-2 0 0,0 3 16 0,-1-3 0 15,0 0-1264-15,-1 0-256 0,1 0-48 0,-2 0-16 16,-1 0-352-16,-1 0 0 0,1-3 0 15,0 6 0-15,1-3 0 0,-4 3-128 0,-2 1 128 0,-6 2 0 16,-1 1 336-16,-4 1 160 0,-5 2 16 0,0 0 16 16,-3 0 240-16,1 0 64 0,-3-2 0 0,-2 1 0 0,5-4-224 15,-3 0-32-15,-1 1-16 0,-2 0 0 0,1 1-304 0,-1-3-48 16,1 3-16-16,-1-2 0 16,2-4-192-16,1 1 0 0,0-2 128 0,-1 3-128 0,0-2 0 15,-2 4 0-15,-2 0 0 0,-1 4 0 0,-1-1 480 0,0 0 48 16,9 0 16-16,0-2 0 0,-3 1-224 0,-4-1-64 15,-6 4 0-15,-1 0 0 16,-2-2-256-16,3 2 160 0,7 0-160 0,0-4 128 0,3 2-128 0,1-2 0 16,4 3 0-16,2-3 0 0,2 0 304 0,0-2 16 15,2 2 16-15,-1 0 0 0,-1 0-16 0,2-3-16 16,-1 0 0-16,1 1 0 0,1-4-304 0,1 3 0 16,2-3 0-16,0 0 0 0,2 0 0 0,0 0 0 15,0-3 0-15,-1 3 0 0,0 0 0 0,-3 0 0 0,-2 0 0 16,0 3 0-16,1-2 0 0,1 1 0 0,2 2 0 15,1-2 0-15,1 2 0 0,1 0 0 0,5 1 0 0,2-4 0 16,2 1 0-16,0-2 208 0,4 0-32 16,2 0-16-16,1 0 48 15,2-2 16-15,-1-2 0 0,1 1 0 0,1-1-80 16,0 1-16-16,1-3 0 0,0 3 0 0,3-4-128 0,-2 1 128 16,2 2-128-16,-2-2 128 0,-1 1-128 0,0 2 0 0,3 0 0 0,-3 2 0 15,0-3 0-15,0 3 0 0,0 0 0 16,1 1 0-16,1 0 0 0,0-3 0 0,3 3 0 15,1-1 0-15,1-1 176 0,1 2 0 0,0-4 0 0,2 1 0 16,0 0-48-16,2 0-128 0,-1-1 192 0,0 1-64 16,0 0-128-16,2 0 0 0,-2 0 0 0,1 1 128 15,0-2-128-15,-1 1 0 0,0 2 0 0,-1-1 0 16,0 2 0-16,0-3 0 0,-1 2 0 0,0-1 128 0,-1 2-128 16,1-2 0-16,-1 1 0 0,-1 1 0 0,2 0 0 15,1 0 0-15,0 0 0 0,0 0 0 0,0 0 0 0,0 0 0 16,0 0 0-16,0 0 0 0,0 0 0 0,0 0 0 15,0 0 0-15,0 0 0 0,20 0 0 0,-16 0 0 16,-2 0 0-16,2-1 0 0,-1 2 0 16,1-1 0-16,-3 0 0 0,2 0 0 0,-2 3 0 15,0-1 0-15,1-2 0 0,-2 4 128 0,0-2 112 0,0 2 16 16,0 0 0-16,0 4 0 0,0-2-256 0,0 4 0 16,1 3 0-16,1 0 0 0,2 5 0 0,1 1 0 15,2 4 0-15,1-1 0 0,0 6 0 16,1-2 0-16,0 2 0 0,-2 0 0 0,-1-5 0 0,2 8 0 15,-1 4 0-15,1 6 0 0,-2 3 0 0,1 3 0 0,-2 4 0 16,1 0 0-16,-1 3 0 0,-1-1 0 0,-2-4 0 16,0 0 0-16,0-4 0 0,-1 2 0 0,1 3 0 0,-2 2 0 15,1 4 0-15,-1-3 0 0,1-2 0 0,-1-6 0 16,1 1 0-16,1 0 144 0,0 1-16 0,-1 0 0 16,3 0-128-16,-2 5-144 0,2 5 144 0,0 2-208 15,1 0 208-15,-1-4 0 0,0-2 0 0,-1-1 0 16,1 1 0-16,-3 0 0 0,1-1 0 15,0 4 0-15,-2 1 0 0,0-3 0 0,0-1 0 16,-2-6 0-16,2-2 0 0,-1-1 128 0,2-3 0 16,-1 4-128-16,0 2 0 0,2-3 0 0,-1 1-160 0,1-4 160 15,0 3 0-15,-1-3 0 0,0 0 144 0,-1-5-16 0,1-2-128 0,-1 1 0 16,2-1 0-16,-2 1 0 16,-2 1 0-16,2 1-128 0,2-2 128 0,-1-1-192 0,0 1 192 15,0-3 128-15,3-1-128 0,0-1 176 0,1-2-176 0,0-3 0 16,-1 0 0-16,3-6-176 0,-2 2 400 15,0-5 80-15,0 0 16 0,-2 3 0 16,2-3-160-16,-1 0-32 0,0 0 0 0,-2 0 0 16,2-1-768-16,-3 1-176 0,1-2-16 0,0 1-16 0,-1 1 848 0,0 2 160 15,0 5 32-15,2-1 16 0,-2 0-208 0,2 3 0 16,-2-2 0-16,1 5 0 0,3-3 0 16,-2 1 0-16,0 2 0 0,0-4 0 15,1 2 0-15,-2-6 0 0,1 1 0 0,-1-1 0 0,1-5 0 16,-1 1 0-16,0-4 0 0,1-1 0 15,-1 0 0-15,0-1 0 0,-1-2 0 0,0 0 0 0,0-1 0 16,-1-1 0-16,2 0 0 0,-2 0 0 0,0 0 0 0,1 1 0 16,-1 0 0-16,1 2 0 0,0-2 0 0,1 2 0 15,0 1 0-15,0-4 0 0,1 2 0 0,1 0 0 16,-1 2 0-16,2 1 0 0,0-1 0 0,0 0 0 0,1 2 0 16,-1-2 0-16,2 2 0 0,-3 1 0 0,1-1 0 0,0-2 0 15,-1 0 0-15,0-2 0 0,-2-1 0 16,-1-2 0-16,2 0 0 0,-2-2 0 0,2 0 0 15,-2 0 0-15,1-3 0 0,0 3 0 0,0-3 0 0,-1-3 0 16,2 3 0-16,-1-3 0 0,1 3 0 0,-1-3 0 16,1 3 0-16,-2-3 0 0,0-1 0 0,-2 1 0 15,0 3 0-15</inkml:trace>
  <inkml:trace contextRef="#ctx0" brushRef="#br0" timeOffset="-34892.47">1711 14645 40543 0,'-10'-19'3600'0,"1"7"-2880"0,-3 5-576 0,5 4-144 0,2 3 256 0,1 0 32 16,-1 0 0-16,-3 0 0 16,-5-2-2528-16,-1 0-512 0,1-3-112 0,6-2-16 15,2 1-1824-15,5-4-368 0,1-1-80 0,3 0-16 0,1-2 4320 0,2 2 848 0,1 0 192 0,0 2 16 16,1-1 3232-16,-2 4 640 0,1 3 128 0,-3 0 16 16,0 1-1856-16,0 0-384 0,-2 2-80 0,0 4-16 15,-1-1-912-15,1 0-176 0,-3 5-32 0,-3 3-16 16,0-1-96-16,-4 2-16 0,1 0 0 0,-2 2 0 15,-1-2-272-15,0 1-64 0,1-1-16 16,-1-2 0-16,3 0-96 0,0-1-32 0,2-2 0 0,3 2 0 16,-1-3-160-16,2-2 128 0,2 2-128 0,0 0 128 15,2 0-128-15,-1 2 0 0,2 0 0 16,0 2 0-16,0 2 256 0,0 1-48 0,1-1 0 0,-1 5 0 16,0 2-80-16,0 2 0 0,-1 1-128 0,0-2 192 15,-2 5 48-15,-1 0 0 0,-1 1 0 0,2 2 0 16,-2-6-64-16,0 3-16 0,0 1 0 0,0 2 0 0,-2-2-160 15,1 3 0-15,0-1 0 0,-2 1 128 16,1 4-128-16,-2-5 0 0,1 2 0 0,-2-1 0 0,0-5 0 16,-2 1 0-16,1-3 0 0,0 1 0 0,1-7 0 15,0 0 0-15,2-1 0 0,-1-3 0 0,0-2 0 0,3 0 0 16,0-3 0 0,-1-2 0-16,2 1 0 0,0-2 0 0,2-2 0 15,-1-2 0-15,0 4 0 0,3-4 0 0,-2 3 128 0,1-3-128 0,-1 0 224 0,2 0 16 16,0 0 0-16,1-3 0 0,0-1-240 0,1 2 176 15,0-4-176-15,1 0 160 0,3-1-160 0,0 1 0 16,1-1 0-16,0 1 0 0,0 1 0 16,1 0 0-16,1 2 128 0,0 0-128 15,0 0 0-15,2 1 0 0,1 0 0 0,0 2 128 0,3-2-128 0,-1 2 192 16,3-3-192-16,2 2 192 0,1-1-192 0,3-1 0 0,7 2 0 0,1 1 0 16,2 0 240-16,0-4 16 0,4 2 0 0,3-2 0 15,4 2-112 1,2-1-16-16,-2 2 0 0,1 1 0 0,2 1-128 15,1 2 0-15,2 0 0 0,0 0 0 0,-4-3 0 0,-1-3 0 0,-2 2 0 0,-3-1 0 16,2-2 0-16,-2 1 0 0,2 3 0 0,-1 0 0 16,-5 0 128-16,1-2 0 0,1 1 0 0,3-3 0 15,0-2 0-15,7-3-128 0,4-1 192 0,6 0-64 16,3-1-128-16,5 0 0 0,6 0 0 0,0-3 0 16,-4-2 0-16,-3 2 0 15,0 0 0-15,-3-1 0 0,-3 3 0 0,-5-1 0 0,-4 3 0 0,-4 3 0 16,-5 2-528-16,-1 1-144 0,-2 2-32 15,-6 7-20448-15</inkml:trace>
  <inkml:trace contextRef="#ctx0" brushRef="#br1" timeOffset="29197.28">12039 17645 8287 0,'7'-6'736'0,"-2"1"-592"0,-2 3-144 0,-2 0 0 15,2 1 1072-15,-1-2 176 0,4-3 32 0,2-3 16 16,0-4-912-16,-3-2-192 0,-6 1-48 0,-5-2 0 0</inkml:trace>
  <inkml:trace contextRef="#ctx0" brushRef="#br1" timeOffset="30511.88">11969 17487 8287 0,'0'0'736'0,"-2"0"-592"0,1-3-144 0,-1 3 0 15,-5-4 2448-15,-5-2 464 0,-9 0 96 0,-9-4 0 0,-5 1-1072 16,-4 3-208-16,0 3-64 0,2-2 0 0,3 3-1408 16,2 0-256-16,-1 2 0 0,0-1-176 0,5 1 176 0,3-3 176 15,3 1-48-15,5 0 0 0,1 2 912 0,3 0 176 16,5-2 48-16,1 2 0 0,2 0-256 0,2-2-48 16,0 0-16-16,2 2 0 0,1 0-352 0,0 2-64 15,0-2-16-15,1 0 0 0,2 2-80 0,-1 0-32 16,-2-2 0-16,0 0 0 0,21 7 16 0,-11-4 0 15,4 0 0-15,1 1 0 0,3-1-32 16,1 1 0-16,3-2 0 0,1 1 0 0,5 1-96 0,0-4-32 16,3 0 0-16,1 0 0 0,3 0-256 0,1 0 0 0,1-3 128 15,0 2-128-15,-1 2 128 0,3-1-128 16,3 3 144-16,2-3-144 0,0 2 128 0,1-2-128 0,0 1 0 16,0-1 144-16,1-1-144 0,-1 1 0 0,1-2 144 0,0-2-144 15,2 4 160-15,-1 0-32 0,1 0-128 16,1-3 192-16,-2 3-192 0,-2 0 144 15,0 0-144-15,2-2 128 0,4 1-128 0,2 1 0 0,0 0 0 0,1 1 128 16,-1 1-128-16,-1 1 0 0,-1 1 0 0,-3-2 0 16,-1-2 0-16,-1 0 0 0,-3-2 0 15,1 2 0-15,-1 0 0 0,1 0 0 0,0 2 128 0,-1-2-128 16,0 4 176-16,-1-4 0 0,-5 1 0 0,2 0 0 16,0 3-176-16,5-4 0 0,-1 4 0 0,-4-2 0 15,-5-2 128-15,3 4-128 0,7-2 0 0,3 2 128 16,-3-1-128-16,-5 0 0 0,1-2 0 0,-3 2 0 15,-2-1 0-15,-2-2 0 0,2 0 128 0,-2 0-128 0,-3 0 256 0,1-2-48 16,3 1 0-16,2-2 0 0,1 1-16 0,0 1 0 16,-1-2 0-16,0-1 0 0,1 2-192 15,0-1 0-15,-2 2 0 0,-1-1 0 0,0-2 0 16,-2 2 0-16,-4-1 0 0,2 2 0 0,0-2 0 0,1 2 0 16,-2-1 144-16,1-1-144 0,-2 2 0 0,1-2 0 15,1 3 0-15,-1-3 0 0,0 3 0 0,0-3 192 16,2 1 0-16,1-2 0 0,1 0 32 0,0 1 16 15,2-2 0-15,-1 1 0 0,1 0-64 0,-1 2-16 16,0-1 0-16,-1 2 0 0,-1 1-160 0,-1 0 0 16,0 0 0-16,-2 0 0 0,-1 0 0 0,0-2 0 15,1 2 0-15,-1-2 0 0,3 1 0 0,-1 0 0 0,2 1 0 16,-1-3 0-16,0 3 0 0,1 0 0 0,3 0 0 0,-1 3 0 16,2-3 0-16,0 2 0 0,-1 2 0 15,1 0 0-15,-2-2 0 0,1-2 0 0,1 4 0 0,-2-4 0 16,0 0 0-16,-1 0 0 0,0 0 0 0,0 0 0 15,0 2 0-15,2-2 0 0,0 2 0 0,1 0 0 16,0 1 0-16,-1-3 0 0,-2 1 0 0,1-1 0 16,0 0 224-16,0-1-32 0,-1 1-16 15,0-3 0-15,2 3-176 0,1-2 128 0,1 2-128 0,2 0 128 16,0 2-128-16,2 1 160 0,-1 0-160 0,0 1 160 16,2 2-160-16,0-3 0 0,0 0 0 0,1 0 0 15,2-3 0-15,1 4 0 0,1-2 0 0,0 2 0 16,-2-3 0-16,-1 2 0 0,-4-1 128 0,-1 2-128 15,0-2 0-15,0-2 0 0,0 1 0 0,1-1 0 16,-3 3 0-16,0-3 0 0,-1 2 0 0,0-2 128 0,1 0 96 0,0 2 16 16,-5 0 0-16,3 1 0 0,1 0-240 0,-1-2 0 15,1 2 0 1,0-1-160-16,-1 2 160 0,1-1 0 0,1 0 0 16,0 0 0-16,-3 1 0 0,5-2 0 0,2 2 0 0,2 2 0 15,-2-2 0-15,-2 2 0 0,1 0 0 0,-2-2 0 16,-1 1 0-16,-2 0 0 0,0 0 0 0,-3-2 0 0,1 3 0 0,-2-3 0 15,-1-2 0-15,-1 2 0 0,2-3 0 0,0 2 0 16,1-1 0-16,0 2 176 0,1-3-176 0,-2 0 0 0,1 0 0 0,-1-3 0 16,-2 2 0-16,1 1 0 0,-2-1 0 15,-2 1 0-15,-2 0 0 0,2-1 0 0,1 1 0 16,0 0 0-16,-1 0 192 0,1 0 64 0,1-3 16 16,-1 3 0-16,0-1-272 0,0 1 0 15,-1 0 0-15,0 0 0 0,0 0 0 16,-1 0 0-16,-2 0 0 0,1 0 0 15,-1 0 0-15,0 1 0 0,0 2 0 0,-2-3 0 0,-1 1 0 0,0 0 0 0,-1 0 0 16,0 2 0-16,0-3 160 0,-3 0-32 0,1 1 0 0,-3 1 0 16,-2-2-128-16,-1 0 0 0,0 0 0 0,-1 0 0 15,0 0 0-15,0 0 0 0,0 0 0 0,1 0 0 16,0-2 0-16,1 1 0 0,2 1 0 0,0-4-176 16,-1 2 176-16,1-1 0 0,-3 2 0 0,2-2 0 15,0 3 0-15,2-2 0 0,-3 1 0 16,-1 1 0-16,0-3 128 0,-1 3-128 15,-1 0 128-15,0 0-128 0,-2 0 128 0,-1 0-128 0,0 0 128 16,-2-2-128-16,0 2 0 0,-2 0 128 0,-1-1-128 0,2 1 0 0,-1 0 0 0,0 0 128 16,0-3-128-16,1 3 0 0,-2 0 0 0,0 0 0 15,0 0 0-15,-1-2 0 0,2 2 0 16,-2-2 0-16,1 2 0 0,0 0 0 0,-1 0 0 0,0 0 0 16,0 0 0-16,0 0 0 0,0 0 0 0,0 0 0 15,0 0 0-15,0 0 0 0,0 0 0 0,0 0 0 16,0 0 0-16,0 0 0 0,0 0 0 0,0 0 0 15,0 0 0-15,0 0 0 16,0 0-528-16,-1-22-32 0,-5 16 0 0,-8-6-21360 16</inkml:trace>
  <inkml:trace contextRef="#ctx0" brushRef="#br1" timeOffset="36576.03">22416 17529 11055 0,'-20'-13'976'0,"7"3"-784"15,0 2-192-15,7 0 0 0,4 5 3168 0,2-2 592 0,1 1 112 0,-1-6 32 16,1-2-5808-16,3-4-1152 0,3-3-224 0,3 0-48 16,3 3 1840-16,-1 3 368 0,-1 2 80 0,-2 1 16 0,-4 2 1728 0,-3 3 368 15,-3 2 64-15,-4 0 16 0,-4 3 1072 0,-4 0 208 16,-5 3 64-16,-4-3 0 0,-1 3-864 0,-2 0-160 15,-1-1-48-15,0-2 0 0,4 0-1056 0,1 0-224 16,5-2-144-16,2 2 192 0,3-3 832 0,4 2 192 16,2 1 16-16,0 0 16 0,1 0 160 0,-1 1 48 15,0 2 0-15,-1-1 0 0,0-2-928 0,-2 4-176 16,0-1-32-16,-4-2-16 0,0 2 64 0,-3 2 16 0,-2-1 0 16,-2 2 0-16,0 0-144 0,-1 1-32 0,-2-1 0 15,-2 1 0-15,-2 2-208 0,0 1 0 0,0-2 0 16,1-1 0-16,3 0 0 0,1-1-128 0,3 0 128 0,0 1-208 15,2-4 208-15,1 1 0 0,3 1 0 16,1-1 0-16,2-2 0 0,-1 2 0 0,0 2 0 16,2-3 0-16,2 0 0 0,-2 1 0 15,2 2 0-15,0 0 0 0,1 1 256 0,1-1-48 0,4-3-16 16,1 4 0-16,3-4 144 0,2 2 32 0,4-1 0 0,1 0 0 0,5-1-48 16,3 2-16-16,2-1 0 0,4 2 0 15,3-3-176-15,6 3-128 0,4-2 192 0,4-2-192 0,4 3 272 16,4-3-48-16,2-2-16 0,4-2 0 15,1 1 48-15,2-4 16 0,4 1 0 0,4 3 0 0,2-4-272 16,5 1 0-16,3 1 128 0,1-4-128 0,0 5 0 0,1 1 0 16,3 1 0-16,5-2 0 0,7 2 0 0,0 2 0 15,0 1-176 1,0 1 176-16,2-1 0 0,-2 0 0 0,1-3 128 16,-1 3-128-16,-4 0 192 0,5 0-48 0,5 1-16 0,2-3 0 15,-2-1 0-15,1 1 0 0,1-1 0 16,0 0 0-16,5-1-128 0,0 0 0 0,0 1 0 0,-3-3 0 0,1 2 0 15,-3-2 0-15,-2 1 0 0,-2 1 0 0,0 2 0 0,-7 1 0 16,-8-2 0-16,-4 0 0 0,-4 0 0 0,-5 3 0 16,-1 2 0-16,-6 0 0 0,-3-2 0 0,-6 1 0 15,-1 1 0-15,-5-1 0 0,-2 0 0 0,-7 2 0 16,-6-4 0-16,-3 2 0 0,-7-2-128 0,-3 2 128 0,-3-1 0 16,-4-2 0-16,-4 1 0 0,-1 1 0 0,-3 0 0 15,-4 1 128-15,-1-1-128 0,-2-2-176 0,-3 4 48 0,-5-4 0 16,-3 2-16-16,-4-3 0 0,-5 0 0 0,-5 0 0 15,-6-4 144-15,-4 1 0 0,-3 1-144 0,-10-2 144 16,-4 0 0-16,-8 1 0 0,-6 0 0 16,-9 0 0-16,-7-4 0 0,-5 5 0 15,-1-2 0-15,-2-1 0 0,-2 0 0 0,-6 3 0 0,-1-4 0 16,1-1 0-16,2 5 0 0,3-3 0 0,-1 0 0 0,5 1 0 16,2 1 0-16,1-2 0 0,0 4 0 0,-6-4 0 15,-3 3 0-15,0-1 0 0,13 1 0 0,-7 1 0 16,-10 1 0-16,-2-4 0 0,-4 2 0 0,0-1 0 15,2 3 0-15,-3 0 0 0,0 0 128 0,2 3-128 0,3-1 0 16,0 2 160-16,0-1-160 0,3 0 160 16,6 1-160-16,5-1 0 0,6 0 0 0,8 0-176 15,5 0 176-15,7 0 0 0,5 1 160 0,7-4-160 0,4 1 0 0,5 0 0 16,6 0-128-16,3-1 128 0,5 0-192 0,4-2 192 16,4 1-192-16,8-3-20176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29:07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4642 14756 43311 0,'-7'-4'3840'0,"2"-2"-3072"0,5 3-608 0,2 0-160 16,3 3-928-16,1-4-224 0,3-4-32 0,5-5-16 0,8 0-1424 0,5-3-272 0,8-2-64 0,0 7-16 0,3 3 2816 0,-1 1 560 15,-1 4 112-15,-1 3 32 0,1 3 1744 0,1 0 336 0,-1 3 80 0,1 0 16 0,2 0-1760 16,-1 2-336-16,2 0-80 0,-5-1-16 0,-4-4-336 16,4 4-192-16,4-4 192 0,1 3-192 0,-3 1 144 0,-2-4-144 0,-2 2 0 0,-4-1 144 0,-2 2-144 0,-4-2 0 0,-2-2 0 15,-3 2 0-15,-4 0 0 0,-2 1 0 16,-3 2 0-16,-2 2 0 0,-5 1 128 0,-2 2-128 0,-2 0 192 0,-5 2-64 15,1-2 256-15,-6 4 32 0,-3 3 16 16,-3 1 0-16,-5 2-256 0,1 0-48 0,0-1-128 16,0 2 192-16,-2 1-192 0,1 2 0 0,-1 3 0 15,1-1 0-15,0 4 0 0,1 2 0 0,2 4 0 0,-2-2 0 16,1 5 0-16,-1 0 0 0,2-4 0 0,-1 1 0 16,-1 3 0-16,-2-2 0 0,1 2 0 0,-1-1 0 15,2-1 0-15,1-2 0 0,0-4 0 0,1-3 0 0,0 0 176 16,1-5-16-16,0-3 0 0,2-3 0 0,2-4-160 0,2-6 0 15,4-2 0-15,0-4 0 16,3 0-480-16,2-3-80 16,2-3-16-16,3-3-18992 0</inkml:trace>
  <inkml:trace contextRef="#ctx0" brushRef="#br0" timeOffset="588.99">6342 14709 50687 0,'-3'-1'4496'0,"-4"-2"-3600"0,1 1-704 0,1 2-192 16,2 2-512-16,-2-2-128 0,-4 3-16 0,-5-3-16 16,-2 6-224-16,-2-2-64 0,2 3 0 0,0 4 0 0,-1-1-272 15,1 3-64-15,0-3-16 0,-1 2 0 16,1-2-64-16,1 0-16 0,3-2 0 0,-1 2 0 0,2-1 1392 0,1-2 0 0,2 2 192 0,3 1 0 15,1-3 576-15,2 2 112 0,3-3 16 0,1 0 16 0,3 2-464 0,3-2-80 16,4 3-32-16,-1-3 0 16,-1 0-336-16,1 0 0 0,5 4 0 0,3 0 0 0,2 5 0 15,4 1 0-15,2 0-128 0,1 4 128 0,1 4 0 16,-2-1 0-16,0 3 0 0,-2 1 0 0,-3 1 0 0,-2 1-128 16,-3-5 128-16,-5 2-128 0,0-3 128 0,-5-4 0 15,-2 2 0-15,-1-2 0 0,-4-3 256 16,-2 0 48-16,0-2 0 0,-2-2 0 0,-2 0-16 15,-4 1 0-15,-2-1 0 0,-3 1 0 0,1-2-48 16,-7 1-16-16,-6 3 0 0,-5 1 0 0,-3-1 32 0,-3 1 0 16,-3 1 0-16,-5 2 0 0,-3-1-256 0,-3 1 0 15,-1-1 0-15,-3 2 0 0,2-4 0 0,-3 0 128 16,-4 0-128-16,5-1 0 0,4-2 128 0,2-6-128 0,6-1 0 16,5-3 0-16,7-3 0 0,5-4-192 0,6-2 16 15,4-7 0 1,3-1-576-16,3-4-112 0,3-6-32 0,5-5-17472 0</inkml:trace>
  <inkml:trace contextRef="#ctx0" brushRef="#br0" timeOffset="1543.63">6086 14781 51599 0,'-8'-6'2288'0,"0"0"464"0,1-1-2192 0,3 5-560 0,3 1 0 0,2 1 0 15,2 0-336-15,2 0-176 0,6-3-48 0,7-1 0 0,9-1-944 0,6 1-192 0,2 1-32 0,1-1-16 16,0 2 1008-16,-1-1 208 16,-2 2 32-16,-1 1 16 0,-2 0 480 0,-2 1 128 0,1 4 16 0,-2-3 0 0,-1 3 240 0,0-4 32 15,1 1 16-15,2-2 0 16,0 3-288-16,0-6-144 0,-2 1 160 0,1-2-160 15,5-2 0-15,-3 0 0 0,1-2 0 0,0 0 0 0,-2-1 0 16,-3-1 0-16,1 3 0 0,-4-4 0 0,1 3 0 0,-4-2 0 16,-2 2 0-16,-4 1 0 0,-2 0 0 0,-3 2-128 15,-3 1 128-15,-1 1 0 0,0 0 0 0,-3-1 0 16,0 2 0-16,-1-1 0 0,-1 2 176 0,0-2-16 16,-1 0 0-16,-1 1 0 0,1 0-160 0,-3-3 192 15,2 4-192-15,-2-1 192 0,1-1-192 16,-4 2 0-16,1-2 0 0,-2 3 0 0,-1 0 0 0,-1-2 0 15,-2 4 0-15,-3-2 0 0,-3 3 0 0,-4 1 0 16,-4 2 0-16,-1 0 0 0,0 0 0 0,-2 2 0 0,-3 0 0 0,-1 0 0 16,3 0 0-16,3 2 0 0,3-1 0 0,6-3 0 15,6 4 0-15,4-4 0 0,4 0 0 16,3 2 0-16,1 0 0 0,3-1 0 0,-1 1 0 0,2 2 0 16,0 3 0-16,1 0 0 0,-2-3 0 15,1 2 0-15,1 1 0 0,0-5 0 16,1 2 0-16,0 0 0 0,3-1 0 0,-2-2 0 0,3 2 0 0,0-3 0 15,1-2 0-15,0-2 0 0,4 2 160 0,4-4-160 16,-1 1 224-16,3-2-64 0,0-5-16 0,0 0 0 0,0-1-16 16,-1-1-128-16,0 0 192 0,-3-2-64 0,1-1-128 15,-4 0 0-15,0-1 0 0,-3-3 0 0,-2 3 0 16,-4-2 0-16,-2 2 0 0,-1 2 0 0,-4 0 0 0,0-2 0 16,-3 3 0-16,-2-1 0 0,-2 1 208 0,-2 3-32 15,-2 1-16-15,0 3 0 16,0-2-160-16,-1 2 0 0,-1 2 0 0,0 0 0 0,3-3 0 15,2 2 0-15,1 1 0 0,2 0 0 0,2 0 0 0,2-3 0 16,2 1 0-16,1 1 0 0,2-3 0 0,5 1 0 16,0 3 0-16,4-3 0 0,4 0 0 0,2 3 0 15,3-2 0-15,4 2 0 0,4 0 0 0,2 2 0 16,2-2 0-16,0 3 0 0,4 0 0 0,-3 1 0 16,2 2 0-16,-2-2 0 0,1 2 0 0,-2-1 0 15,0 0 0-15,-1 0 0 0,0-1 0 16,0-2 0-16,1 2 0 0,-2-2 0 0,-2 0 0 0,-3 0 0 15,-3 1 0-15,-2 0 0 0,-3 1 0 0,-2 2 0 0,-3 0 0 16,-2 1 0-16,-2 3-128 0,-4 2 128 0,-1 0 0 16,-3 1 0-16,-5 6 0 0,-4 0 0 15,1-1 0-15,-6 2 0 0,-1-1 0 0,-7 3 0 16,-9 4 0-16,-8 5 0 0,-4 0 0 0,-3 2 0 0,0 2 0 0,-5 2 0 16,-2 0 0-16,0 5 0 0,2-1 0 0,0 3 0 15,4 0 0-15,2-2 128 0,0 1-128 0,2-3 128 16,-1 3 192-16,1 1 16 0,2-2 16 15,4-2 0-15,4-2-224 0,6-3-128 0,3-3 128 0,6-3-128 0,2-1 0 16,4-3 0-16,4 0 0 0,3-6 0 0,4 0-256 16,3-3-80-16,3 0-16 0,6-2 0 15,5-6-656 1,7 1-128-16,6-3-16 0,8-2-18480 16</inkml:trace>
  <inkml:trace contextRef="#ctx0" brushRef="#br0" timeOffset="1842.18">7581 15593 46991 0,'-2'0'2080'16,"-4"0"432"-16,-2-2-2000 0,0 2-512 0,0-3 0 0,2 2 0 0,-3 1 512 0,-7-4 16 0,-10 2 0 0,-8-2 0 16,-2 4-1568-16,-3 1-320 0,-1 8-64 0,-1 3-16 15,-1 8 384-15,0 5 80 0,0 7 16 0,2 5 0 0,3 2 784 0,6-5 176 16,6 2 0-16,6-5 0 0,5-5 464 0,3 2 48 0,3 6 16 0,6-8 0 15,2-2-320-15,4-1-64 0,2-7-16 0,4 0 0 16,3-4 16-16,3-6 0 0,4 1 0 16,4-7 0-16,2-3-144 0,2-4 0 0,4-2 0 15,2-7 128-15,-1 0-128 16,-2-3 128-16,-3 1-128 0,0-4 128 0,-5 2 32 16,4-5 0-16,1-7 0 0,-3-1 0 0,-2 3 80 0,-6 1 16 0,-2 2 0 15,-5 5 0-15,-4 2-112 0,-4 2-16 16,0 2 0-16,-6-1 0 15,-2-1-320-15</inkml:trace>
  <inkml:trace contextRef="#ctx0" brushRef="#br0" timeOffset="68108.85">10681 6476 40191 0,'0'0'3584'0,"2"-5"-2880"0,0 4-560 0,-1-2-144 0,2 3 0 0,-2 0 0 0,0 0 0 0,0 3 0 0,1 0-128 0,-1 4 128 16,-1 5 0-16,-5 8 0 0,-4 7 0 0,-4 11 0 15,-6 7 0-15,-7 8 0 0,-2 11 0 0,-7-1 0 16,-1 4 0-16,-2 2 0 0,0 1 208 0,-4 5 64 16,-2 8 16-16,2 0 0 0,4-4-160 0,3-4-128 0,7-2 192 0,3 0-192 15,4 3 0-15,4 3 0 16,3 5 0-16,2-7 0 15,2-8 0-15,1-10 0 0,3-8 0 16,0-3 0-16,1-3 0 0,-2-1 0 0,-1 3 0 0,-2-2 0 0,-2 2 0 0,-2 0 0 0,-2-7 0 16,-2 2 0-16,-3-1 0 0,-4 4 0 0,-2-1 0 0,-1 3 0 15,3-5 0-15,-1-1 208 0,2-4-64 16,3-6-16-16,2-2 160 0,5-6 32 0,3-2 0 16,1-5 0-16,3-3-192 0,2-4-128 0,2-1 192 0,3-3-192 15,1-5 0-15,4 0 0 0,1-5 0 0,2-3 0 16,3-4 0-16,-1-1 0 0,1-5 0 0,-3 1 0 0,2-4 208 15,-2-1-64-15,-5 2-16 0,0-1 0 0,-2 2-128 0,-2-3 0 16,-3-4 0-16,-2 0 0 16,-3 1 0-16,1 3 0 0,-3-3 0 0,-3 6 0 15,0-4 128-15,1 5-128 0,-2-2 192 16,1 5-64-16,1-1 192 0,-1 1 48 0,2 4 0 16,-1-1 0-16,2-1-112 0,-1 3 0 0,2-1-16 0,1 1 0 0,2 3-112 0,1-2-128 15,1 3 176-15,4-1-176 0,1 4 0 0,1 0 0 16,1 3 0-16,2 0 0 0,1 3 0 0,0 3 0 15,-1 4 0-15,-1 3 0 0,1 9 0 16,-2 4 0-16,0 7 0 0,-4 3 0 16,1 5 0-16,-3 0 0 0,1 0-128 0,-1-1 128 0,3 0 0 0,0-5 0 0,1-4 0 15,3-7 0-15,3-10 0 0,2-2 0 16,3-3 0-16,0-3 0 0,3-2 176 0,-1-4-32 16,3-4 0-16,3-1 0 0,0-1 128 0,2 0 32 15,2 2 0-15,3-2 0 0,1 5-96 0,0-2-16 0,2 3 0 0,-1 0 0 16,3 0-192-16,1 0 0 0,4-2-144 15,1-6 144-15,2-7-128 0,3-11 128 16,6-8 0-16,6-17-21616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30:31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6368 7826 28559 0,'0'0'2544'0,"-1"0"-2032"0,0-2-512 0,1 2 0 0,0 0 2016 0,0-1 304 16,0 1 64-16,0 0 16 0,1-3-2016 0,0 1-384 15,-1 0-128-15,0 2 0 16,0 0-832-16,0 0-144 0,0 0-48 0,0 0 0 0,0 0 800 0,0 0 160 15,-21-6 16-15,14 4 16 0,-2-2 160 0,-2 2 0 16,1-2 0-16,-2 0 0 0,-1 2 160 0,0-1-32 16,-1 3-128-16,-1 0 192 0,-1 3 768 0,1-1 160 15,1 2 32-15,-1-3 0 0,2 4-176 0,3-4-16 0,1 2-16 0,1-3 0 16,2 0-560-16,1-3-128 16,4 0 0-16,1-1-16 0,2 0-240 0,3-5 0 15,3 3 128-15,2-4-128 0,3 2 0 0,3-2 176 16,3-4-176-16,1 3 160 0,-1 1-160 0,2 0 0 0,3 0 0 15,-1-2 0-15,1 3 0 0,-1 2 0 0,-2-2 0 0,-3 6 0 16,-3-1 0-16,-4-1 0 0,-3 4 0 0,-3 1 0 16,-1 3 0-16,-4 1 0 0,-3 1 0 0,-3 2 0 15,-2 3 0-15,-5 2 240 0,-3 4-64 0,-4 0-16 16,-2 2 96-16,-4 2 32 0,-3 2 0 0,0 1 0 16,2-2-96-16,3-2-32 0,3 0 0 0,3-6 0 15,2 2-160-15,2-2 0 0,4-2 0 0,0-3 0 0,4 1 0 0,0-3 0 16,0-1 0-16,2 0 0 0,0-4 0 15,2 2 0-15,-1-1 0 0,1 2 0 0,2-4 0 16,-1 3 0-16,1-3 0 0,1 0 0 0,0 3 0 0,2-3 0 16,-1 0 0-16,-2 0 0 15,0 0 0-15,0 0 0 0,25 3 0 0,-15-6 0 0,1 1 0 0,2-2 0 16,5 0 0-16,0-4 0 0,3-2 0 0,2-3 0 16,3 1 0-16,2-2 0 0,2 2 0 15,-2-3 0-15,2 3 0 0,-3 1 0 0,-2 2 0 16,-4 0 128-16,-3 5-128 0,-3-3 128 0,-2 7-128 0,-7 0 0 15,-3 0-192-15,-3 7 192 0,-2-3-128 0,-5 3 128 16,-5 4 0-16,-1-4 0 0,-4 6 0 0,-3-4 0 16,-4 4 0-16,1-1 0 0,-3 1 0 0,1-4 240 0,2 1-64 0,3-1-16 15,2-3 64-15,5-2 16 0,3-2 0 16,5-2 0-16,3 0-240 0,3-2 144 0,4-2-144 16,2-2 128-16,3 0-128 0,5 0 0 15,5-4 0-15,2 1 0 0,4 2 0 0,0-2 0 16,0 0 0-16,0 4 0 0,-3 0 0 0,-3 4 0 0,-4-1-160 15,-4 4 160-15,-4-1-128 0,-4 4 128 0,-4 0 0 0,-4 2-144 16,-5 1 144-16,-2 1 0 0,-2-2 0 0,-6 3 0 16,-2 1 0-16,-4-1 0 0,-2 0 0 15,0 2 0-15,-2-2 128 0,2-1 0 0,1-2 0 0,3 0 0 16,3-1-128-16,6-6 176 0,6 2-176 0,1-4 192 16,4-1-192-16,3 0 0 0,2-1 0 0,3-2 0 15,4 0 0-15,2-3-144 0,3 1 144 0,-1 0-160 0,3 0 160 16,-1 0 0-16,1 0 0 0,0 0-128 15,-1 1 128-15,-1 1-192 0,-2 3 192 0,-3-1-192 0,-2 1 192 0,-2 3 0 16,-2 0 0-16,-2 0 0 0,-1 0 0 0,-3 0 0 16,1 3 0-16,-2-2 0 0,0 2 0 0,-1-3 0 15,-1 0 0-15,-1 1 0 0,-2 1 0 16,1-2 0-16,-1 3 0 0,-1-3 0 0,1 3 0 16,-1-3 176-16,3 3-48 0,-2-2 0 0,3 2-128 15,1-1 192-15,3-2-192 0,-1 0 192 0,3 0-192 0,2 1 0 16,0-2 0-16,0 1 0 0,2 1 0 0,0-1 0 15,-2 0 0-15,-2 0 0 0,0 0 0 0,0 0 0 16,0 0 0-16,0 0 128 0,0 0-128 0,0 0 0 0,-6 23 0 16,0-17 0-16,-1-1 0 0,0 0 0 15,2 0 0-15,3-8-20240 0</inkml:trace>
  <inkml:trace contextRef="#ctx0" brushRef="#br0" timeOffset="39197.48">12919 7915 27647 0,'-1'-2'2448'0,"1"1"-1952"0,1 1-496 0,1 0 0 0,-1 0 1216 0,1 0 128 0,1 0 48 0,2-4 0 16,1 4-1088-16,0-3-304 0,0 1 0 0,-2 1 128 15,-1 1-128-15,-2-3 0 0,-4 3-160 0,0 0 160 0,-4 0-208 0,-1-2 48 16,-3 2 16-16,-2 0 0 0,0-2 144 0,-2 2 224 16,0-2-48-16,0 2-16 0,2-4 416 0,0 1 96 15,2 0 16-15,1-3 0 0,3 0 176 0,-1 2 32 16,2-1 16-16,1 0 0 0,0 3-320 0,2-2-64 16,-2 2-16-16,-2 2 0 0,1 2-320 0,0-1-192 15,0 4 192-15,-3 0-192 0,2 1 0 0,-3 3 0 16,1-2 0-16,-2 2 0 0,1-3 0 0,2 3 0 15,-1-4-144-15,3 0 144 0,2-2 0 0,0 0-128 16,4-3 128-16,2 0 0 0,3 0 0 0,1-3 128 16,2 0 0-16,3 0 0 0,6 0 32 0,-3-1 16 0,5 1 0 0,-2 0 0 15,2 0-176-15,-1 3 128 16,3-2-128-16,-1 2 128 0,0 2-128 16,-2-2 0-16,0 3 0 0,-3 0 0 0,-2 0 0 15,-3-2 0-15,-2 2 0 0,-3-2 0 0,-3 1 0 16,-2 1 0-16,-2-3 0 0,-5 1 0 0,0-1 0 0,-4 2 0 0,-2-2 0 0,-1-2 0 15,-3 1 0-15,0-2 0 0,0 0 0 16,-2-1 0-16,2-1 352 0,0 1 32 16,1-2 16-16,2 0 0 0,0 2-112 0,3 0-32 0,0 4 0 0,0 2 0 15,-1 1-256-15,1 4 0 0,-2 1 0 0,2-2 0 16,1 4 0-16,0-1 0 0,2-2 0 0,-1 3 0 16,2-1 0-16,-1 0 0 0,1-2 0 0,1 2 0 15,-1-3 0-15,1 0 0 0,0 0 0 0,1-2 0 0,3 0 0 16,0-2 0-16,2-1 0 0,3-1 0 15,2-1 0-15,1-1 0 0,4-6 0 0,1 2 0 16,3-3 0-16,0-1 0 0,2-2 0 0,3-3 0 0,0 2 0 0,-1 0 0 16,-2 0 0-16,-1 0 0 0,-4 3 0 0,-2 2 0 15,-2 4 0-15,-4-1 0 16,-2 4 128-16,-4 1-128 0,-1 1 0 0,-5 4 0 0,-1 1 0 0,-2 0 0 16,-2 1 0-16,-3 0 0 0,-1 2 0 0,0-2 0 15,0 2 0-15,2-3 0 0,2 0 0 16,0-2 0-16,2 0 0 0,2-2 0 15,2 2 0-15,3-4 0 0,2 0 0 0,1 0 0 0,4 0 0 16,0-3 0-16,3 2 0 0,0 1 0 0,1 0 0 0,0 0 0 16,-1 4 0-16,2-2 0 0,-3 2 0 0,0 2 0 15,0 0 0-15,-3 2 0 0,0 3 0 0,-1-1 0 0,-1 0 0 16,-1 2 0-16,-2-2 0 0,-1 5 0 0,-1-2 0 0,-2 2 0 16,2-2 0-16,-1 0 0 0,-1-1 0 15,2-4 0-15,2 1 0 0,3-3 0 0,1-4 0 16,4-2 0-16,5-5-320 0,5-2 0 0,7-3-16 0,8-7-18768 15</inkml:trace>
  <inkml:trace contextRef="#ctx0" brushRef="#br0" timeOffset="40030.68">12855 7457 9327 0,'1'-7'400'0,"-1"1"112"0,2 0-512 0,-2 2 0 0,0 1 0 0,1 0 0 0,0-1 3712 16,0-1 656-16,3-2 128 0,1-8 32 0,1 2-2080 0,2-2-400 15,0 1-96-15,1 2-16 0,1-1-1456 0,0 3-288 16,-2 4-64-16,0 0-128 0,-2 2 0 0,-4 2 0 16,1 2 0-16,-4 0 0 0,-1 0 0 0,0 0 0 15,-3 2 0-15,-2 2 0 0,0-1 496 0,-1 0 144 16,-2 0 16-16,0-2 16 0,-1 1 288 0,1 1 48 0,1-2 16 0,1-1 0 16,0 0-384-16,3-1-64 0,2 0 0 0,-1-1-16 15,3 0-384-15,-1 1-176 0,2 1 160 0,-1 0-160 16,1 0 0-16,0 1 0 0,0 3 0 0,-1 1 0 15,1-5 0-15,0 0 0 0,0 28 0 0,0-14 0 16,1 2 0-16,0 1 128 0,2-1-128 0,-1 1 144 16,2 1-144-16,0-2 0 0,-1-4-192 15,2-2 192-15,0 0 0 0,2-4 0 0,0 0 0 16,0-3 192-16,1-3-192 0,-1 0 0 0,1-3-160 16,-1 0 160-16,0-4 0 0,1-1 256 0,-1 0-16 0,1 0-16 15,-1-2-96-15,1-2-128 0,0-3 176 0,1 1-176 0,0-2 128 16,0-3-128-16,1 3 0 0,-1-2 0 15,0 2 0-15,-2 1 0 0,-2 4 0 0,0-2 0 0,-1 4 0 0,-2 2 0 16,-1 1 0-16,-1 4 0 0,-2-1 0 16,-1 3 0-16,1 0 0 0,-1 3 0 0,1-3 0 15,0 2 0-15,-1 2 0 0,1-2 0 16,2-2 0-16,0 0 0 0,0 0 0 0,0 0 0 0,0 0 0 0,0 0 0 16,0 0 0-16,0 0 0 0,-3 20 0 0,4-17 0 15,-1-3 0-15,2 1 0 0,-2 1 0 16,0 1 0-16,-2-2 0 0,0 1 0 0,-1 5 0 0,0-4 0 15,-1 0 0-15,0 3 0 0,-1 0 0 0,-1-1 0 16,1 0 0-16,0 1 0 0,2-2 0 0,0 0 0 16,3-2 0-16,0 1 0 0,4-2 0 0,1-2 0 15,1 1 0-15,3-3 0 0,0 1 0 0,3-2 0 16,-1 0 0-16,0-2 0 0,-1 0 0 0,0 0 0 0,-3-3 0 16,-2 2 0-16,-1 0 0 0,-3-1 0 0,-1 0 0 15,-3 2 0-15,-1-2 0 0,-3 0 0 0,1 2 0 16,-4 0 0-16,0 0 0 0,-1 2 0 0,-1 1 0 15,-2 1 0-15,1 4 0 0,-1 1 0 0,2-2 0 16,-1 4 0-16,2-1 0 0,0-1 0 0,1 4 0 0,3-5 0 16,-1 4 0-16,3 1 0 0,3-4 0 0,1 3 0 15,1 1 0-15,2-4 0 0,2 3 0 0,0 1-144 16,2-1-448 0,0 4-96-16,0-4-16 0,2 4-17296 0</inkml:trace>
  <inkml:trace contextRef="#ctx0" brushRef="#br0" timeOffset="41056.75">14448 8311 21183 0,'2'-7'1888'0,"0"-2"-1504"0,-1 3-384 0,0 2 0 0,-1 0 704 0,1 2 80 0,1-1 16 16,-1-2 0-16,1-3 352 0,3-6 64 0,-1 2 0 0,1-1 16 0,0 1-544 0,-2 0-112 0,-1 2-32 0,-2 0 0 0,0-1 352 15,-3 1 64-15,0 0 0 0,-1-2 16 16,-2 2-160-16,-2 0-48 0,0 0 0 0,-1 1 0 0,-1-1-224 0,0 4-48 16,0 0-16-16,0 2 0 0,-2 2-272 0,0-1-48 15,-1 6-16-15,-2 1 0 0,-2 1 112 0,0 2 0 16,-1 2 16-16,1 0 0 0,-1 5-272 0,-1 1 0 16,3 1 0-16,1-2 0 0,4 0 0 0,0 3 0 15,3-1-128-15,1-2 128 0,2 3 0 0,1-1 0 16,2-2 0-16,2 3 0 0,-1-5 0 0,2-1 0 15,-1 0 0-15,1-1 0 0,2 0 0 0,-2-4 0 16,0 0 0-16,2-2 0 0,-1 2 0 16,1-3 0-16,-1 0 0 0,0-3 0 0,2 0 0 0,-1 0 0 15,0 0 0-15,0 0 0 0,1 0 0 0,-2 0 0 16,1-2 0-16,-1 2 160 0,0 2-32 0,1-2-128 16,1 0 192-16,-1 3-64 0,1-3-128 0,1-3 0 0,1 3 144 0,0-3-144 15,3 0 160-15,0-3-32 0,2-1-128 16,1-2 192-16,2 0-64 0,-2-2 0 15,3-1-128-15,-3-1 192 0,1 4-48 0,-2-4-16 0,-3 1 0 16,1-1 0-16,-1 1-128 0,-3 2 128 0,-2 0-128 16,0 4 128-16,-2 0 0 0,-1 2 0 0,-1 4 0 0,-2 0 0 15,-2 4-128-15,-2-2 0 0,-2 8 144 0,-2-2-144 16,-1 4 0-16,-2 3 144 0,-1-2-144 16,0 2 0-16,2-2 0 0,-2-2 0 0,3 0 0 0,-1-4 0 15,2 2 0-15,0-3 0 0,4-2 0 0,-1 0 0 16,4-2 0-16,2 1 0 0,2-3 0 0,1 0 0 0,4 0 0 15,0 0 0-15,4 0 0 0,-2 0 0 16,-1 0 0-16,3 0 0 0,0 1 0 0,1 1 0 0,-1 1 0 0,1-2 0 16,-1 1 0-16,1-2 0 0,-1 2 0 15,-1 0 0-15,1-2 0 0,-2 0 0 16,-1 0 0-16,-1-2 0 0,-1 0 0 0,1 0 0 0,-2 1 0 16,0-5 0-16,-2-1 0 0,1 1 0 0,-2-2 0 0,-2-2 0 15,1 0 0-15,-4 0 0 0,2-2 144 0,-4-3-144 16,1 1 0-16,-1-2 144 0,-1 1 16 15,1-1 0-15,0 4 0 0,-1-1 0 0,3 6-160 0,0 1 0 16,0 6 0-16,0 0 0 0,2 1 0 0,-1 5 0 16,-1 4 0-16,1 5 0 0,1 0 0 0,-1 5 0 15,1-2 0-15,2 4 0 0,1-3 0 0,-1-3 0 16,1 0 0-16,0-4 0 0,-1 1 0 0,-1-3 0 0,2 0 0 16,-2-1 0-16,-1 0 0 0,1-1 0 15,1-4 0-15,-3 3 0 0,2-2 0 0,-2 0 0 16,0-4 0-16,2 1-12992 0,-2-2-2464 0</inkml:trace>
  <inkml:trace contextRef="#ctx0" brushRef="#br0" timeOffset="41890.67">13067 9016 17503 0,'-11'-8'1552'0,"2"3"-1232"0,1 1-320 0,2 1 0 0,3 1 512 0,0 0 32 15,1 0 16-15,-5-4 0 16,-1 0-2480-16,-3-4-480 0,-1 0-96 0,0-3-32 0,2 1 2208 0,0-2 320 16,0 2 288-16,2 0-48 0,-1-1 2032 0,0 1 416 0,1 2 64 0,-2 1 32 15,1 2-224-15,1 1-64 16,0 2 0-16,1 2 0 0,1-1-960 0,-2 2-208 15,1 2-48-15,1 2 0 0,-1-1-768 0,1 2-176 0,0 2-16 0,-1 0-16 16,-1 4-304-16,0 0 0 16,-2 2 0-16,-1 2 0 0,-1 3 0 0,-1 1 0 15,-1 3-144-15,1-3 144 0,-1-2 0 0,3-2 0 0,0-2 0 0,3-3-128 16,1-3 128-16,2 0 0 0,0-1 128 16,1 0-128-16,2-1 704 0,1-2 80 0,2-2 16 0,1 4 0 15,2-4-416-15,2 2-64 0,3 0-32 16,1 0 0-16,2-2-288 0,-1 3 0 0,2-2 128 0,-1 1-128 15,0-2 0-15,2 0 0 0,0-2 0 0,-2 1 0 16,-1-1 0-16,-1 1 0 0,-1-3 0 0,-2 2 0 16,-1-2 0-16,-2-2 0 0,-2 0 0 0,-2 0 0 15,0-4 0-15,-2 1 0 0,-3-1 0 0,-1 0 0 16,0 2 368-16,-3-2 16 0,0 0 0 0,1 1 0 0,0 2-64 16,0 1-16-16,1 1 0 0,1 1 0 0,1 4-160 0,0 0-16 15,0 2-128-15,0 2 192 0,2 2-192 16,-1 1 0-16,1 2 0 0,0 1 0 15,-1 3 0-15,0-1 0 0,1-2 0 0,0 0 0 0,-1-1-192 16,2-3 192-16,-3 0-192 0,0 0 192 0,-1-2 0 16,0-2-128-16,1 2 128 0,0-4 0 0,1 0 0 0,0 0 0 15,2-4 0-15,1-1 144 0,2-1 48 0,1-1 0 16,3-3 0-16,3 1 0 0,3-1-64 0,1 0-128 16,3-1 192-16,0 4-64 0,1-2-128 0,1 3 0 15,-1 2 0-15,0 2 0 0,1 2 0 0,-3 2-192 16,1 2 64-16,-4 1 128 0,0 1-304 0,-3-1 64 0,-1 1 16 15,0 0 0-15,-4 3 224 0,0-5-192 0,-3 2 192 16,-2-2-192-16,0 1 192 0,-2-2 0 16,-1 1 0-16,-1-1 0 0,0-3 128 0,-1 0 32 0,0-7 0 0,4-3 0 15,-1-2-160-15,5-9 0 0,4-6 0 16,6-16 0-16</inkml:trace>
  <inkml:trace contextRef="#ctx0" brushRef="#br0" timeOffset="44520">19345 7532 21183 0,'-9'-9'1888'0,"3"2"-1504"0,2-2-384 0,3 3 0 0,1 0 1072 0,1 2 144 16,0 0 16-16,1-4 16 0,0-5-704 0,0-3-144 15,0-2-16-15,0 2-16 0,-1 2-368 0,1 5-128 16,-2 0 0-16,0 2 0 0,0 1 128 0,-2 2 0 15,4 2 0-15,-1-2 0 0,0 4 480 0,2-2 32 16,0 2 0-16,2 2 0 0,3-2 752 0,-1 4 144 0,1-4 48 0,0 2 0 16,1 2-880-16,2-1-160 0,-1 0-32 0,0 0-16 15,-2 1-368-15,0-3 0 0,-1 1 0 0,-1-2 0 16,-1 3 0-16,-1-6 0 0,-1 3 0 0,-2-3-128 16,0 3 128-16,-2-4 0 0,-2 1 0 0,-2 0 128 15,0 0 192-15,0-1 32 0,-1 0 16 0,-1 0 0 16,1-2 160-16,-2 2 48 0,3 1 0 0,0 2 0 15,0 2-304-15,-1 4-48 0,1 3-16 0,0 0 0 16,2 2-80-16,-2 4 0 0,0 2-128 0,1 3 192 16,0-1-192-16,1-2 0 0,0 3 0 0,2-6 0 15,1 2 0-15,0-5 0 0,1 0 0 0,2-1 0 16,-1-3 160-16,2-4-16 0,1 0 0 0,0-4 0 0,2 0-16 16,1-4 0-16,0-4 0 0,1 0 0 15,2-5-128-15,-1-1 0 0,1-3 0 0,-1 1 0 0,0 1 0 16,0-6 0-16,1 2 0 0,1-3 0 0,2 1 0 15,-1 3 0-15,1 2 0 0,-3 2 0 16,0 3 0-16,-1 4 0 0,-4 2 0 0,-1 5 0 0,-1 2 0 16,-3 2 0-16,-1 5 0 0,-1-1 0 0,-2 1 0 0,0 2 0 15,-1 1 0-15,0-2 0 0,1 2 0 0,-2-4 0 16,0 2 0-16,0-2 0 0,1-1 0 0,0-1 0 16,1-1 0-16,-1 0 0 0,0-2 0 0,1-1 0 15,0 0 0-15,1-1 0 0,-2 1 0 0,0-4 128 16,0 2-128-16,2-4 128 0,-2 2 64 0,1-1 16 15,0 0 0-15,-1-1 0 0,1 3-208 0,-1 0 0 16,0 0 128-16,-1 3-128 0,0 0 0 0,-2 3 0 16,0 3 0-16,-2-3 0 0,-1 4-144 0,-1-1-32 15,1 0 0-15,0 0 0 16,1 0-976-16,3 2-208 0,1-4-48 0,2 2-15376 16</inkml:trace>
  <inkml:trace contextRef="#ctx0" brushRef="#br0" timeOffset="45222.62">19343 7851 21183 0,'-11'1'1888'0,"3"2"-1504"0,3-1-384 0,2 2 0 15,1 0 416-15,-6-1 16 0,-4 6 0 0,-10 1 0 16,-8 5-944-16,-3-2-192 0,-1 2-48 0,5-4 0 16,0 0 272-16,7-4 48 0,2-1 16 15,4-3 0-15,4 1 1104 0,2-4 208 0,2 3 64 0,3-3 0 0,2 0 848 0,1 0 176 16,2-3 48-16,2 3 0 0,1 0-832 0,2-2-176 15,1 4-16-15,2-2-16 0,1 4-672 0,0 1-128 16,1-1-16-16,3-2-16 0,-1-1-160 0,2 2 0 16,-1-1-160-16,1-2 160 0,-2 0 0 0,2-2-144 15,-2-2 144-15,1 2 0 0,-1-2 0 0,-2-2-160 16,-2 1 160-16,1 0 0 0,0-4 0 0,-3-1 0 16,0 0 0-16,-1-2 144 0,-1 0 64 0,-2-3 16 15,0 1 0-15,-1-2 0 0,0 0 352 0,0 1 80 0,-1 3 16 0,-2 2 0 16,-1 4-272-16,0 2-48 0,-2 4-16 15,-2 0 0-15,0 4-336 0,0-2 128 0,0 2-128 16,1 0 0-16,1-2 0 0,0 2 0 0,0-1 0 0,0 0 0 16,1 1 528-16,-1 1 48 0,-2-4 0 0,1 4 0 15,-1-1-416-15,-1-2-160 0,0-1 128 16,-1 2-128-16,0-2 272 0,2-1-16 0,0 0-16 0,-1-1 0 16,1 1-240-16,1 0 128 0,1 0-128 0,-2 0 0 15,2 0 176-15,2 0-176 0,-1 0 192 0,0 1-192 16,3 1 0-16,0 1 0 0,1 1 0 0,1-1 0 15,3 2 0-15,0-1 0 0,3 0 0 0,0-1 0 16,3 2 0-16,3-5 0 0,-1 4 0 0,3-4 0 0,1-2 0 0,0 0 0 16,0-3 0-16,0 2 0 0,-1-1 0 0,-1-2 0 15,-1 0 0-15,-3-3 0 0,-3 2 0 16,-2 0 0-16,-2 1 0 0,-4 0 0 0,-2 0 0 0,-3 2 0 16,-1 0 0-16,-3-1 0 0,-1 5 0 0,-3 3 0 15,-1 1 0-15,-2 2 0 0,-2 2 0 0,1 2 0 16,-1-1 0-16,1 2 0 0,-1 0 0 0,2 0 0 15,2 0 0-15,1 2 0 16,2 0-704-16,2 2-32 0,1-1-16 16,3 4-16800-16</inkml:trace>
  <inkml:trace contextRef="#ctx0" brushRef="#br0" timeOffset="45860.78">19305 9047 11967 0,'-6'-10'1072'0,"2"4"-864"0,0-3-208 0,3 3 0 0,1 2 1152 0,0 0 176 0,1-2 32 0,1-4 16 0,1-6 624 0,2-7 128 15,3-7 32-15,2 2 0 0,1-1-688 0,1 2-128 16,0 5-16-16,1 4-16 0,-2 4-816 0,-2 4-176 16,-1 1-16-16,0 5-16 0,-5 4-288 0,1 0 0 15,0 3 0-15,-3 1 0 0,0 2 0 0,1-3 0 16,-2 4 0-16,-2-1 0 0,1 0 672 0,-3 3 80 15,1 1 16-15,-4-1 0 0,1 1-496 0,-2 3-80 16,-2-1-32-16,-1 0 0 0,-3 1 224 0,-1-2 64 16,0 1 0-16,2-1 0 0,-2-1-240 0,0-2-32 15,0 0-16-15,2 2 0 0,-1-1 256 0,3 1 48 16,0-3 16-16,0 2 0 0,2 0-272 0,0-2-48 0,4 2-16 16,3-3 0-16,1-2-144 0,2-4 0 0,1 0 0 15,5-3 0-15,0-1 0 0,3 1 0 0,0-4 0 16,1-1 0-16,0 0 0 0,0 0 0 0,-1-2 0 15,-1 0 0-15,-2 1-128 0,-2-1 128 0,-1-2 0 0,-2 0 0 16,-1-1 0-16,-1 1 0 0,-2 1 0 0,-2-2 0 16,1 1 0-16,-2 2 0 15,0 4 0-15,-3 3 0 0,1 3 0 0,-3 3 0 0,-1 1 0 0,-3 4 0 16,1 0 0-16,-2 2 0 0,1 1 0 0,1-1 0 16,3 2 0-16,0-2 0 0,4-3 0 0,-1 4 0 15,4-3 0-15,0-2 0 0,2 0 0 0,1 0 0 16,1-3 0-16,1 1 0 0,1-2 0 0,2-2 0 15,1 0 0-15,2 0 0 0,-1 0 0 0,3-2 0 16,2-1 0-16,3 2 0 0,1-2 0 0,0 3 128 0,2-2-128 16,-1 1 0-16,2-2-160 0,0 1-11136 15,0 1-2224-15</inkml:trace>
  <inkml:trace contextRef="#ctx0" brushRef="#br0" timeOffset="46730.46">20299 9357 15663 0,'-7'-4'1392'0,"1"1"-1120"16,2 0-272-16,3 0 0 0,-1 3 752 0,0-4 80 0,-4-1 32 0,-3-3 0 0,-1 0-64 0,-1 0-16 16,1 2 0-16,2 4 0 0,3 2-240 0,0 2-48 15,1 4-16-15,1-1 0 0,1 4 160 0,1 0 16 16,0 1 16-16,-1-1 0 0,1 1-480 0,-1-1-192 15,0 1 176-15,1 0-176 0,-1 2 576 0,0-3 0 16,0 3 16-16,1-2 0 0,-1-4-592 0,2 0 0 16,0-2 0-16,0-1 0 0,0-3 0 0,2-2 0 15,0 2-176-15,1-1 176 0,0-5 0 0,2-3 0 16,0 2 0-16,1-3 0 0,1 1 0 0,-1 3 0 16,0 2 176-16,-1 1-48 0,0 1 128 0,-1 2 48 0,-2 0 0 0,1 2 0 15,-1 1-304-15,-1 1 0 0,0-1 128 0,-1 0-128 16,2 0 0-16,-2 1 0 0,0-4 0 0,0 0 0 15,-2 2 0-15,1-4 0 0,0 2 128 0,0-3-128 16,1 3 0-16,0 0 128 0,0 0-128 0,-10-20 0 16,6 12 736-16,-1-2 32 0,0 4 16 0,-1-1 0 15,0 4-464-15,0-1-112 0,-2 4-16 0,1-3 0 16,-2 6 176-16,1-3 16 0,-2 4 16 0,0-2 0 16,0 4-400-16,1 2 0 0,1 0 0 0,-1-1 0 15,2 0 0-15,-1 2 0 0,2-2 0 0,0 2 0 16,2-3 0-16,-1 0 0 0,3 0 0 0,-2-2 0 15,3 0 0-15,-2-2 0 0,2-2 0 0,-2 0 0 0,2 0 0 0,0 0 128 16,0-4-128-16,0-1 0 16,-1 2 0-16,1-3 0 0,0 2 128 0,1-2-128 15,0 2 0-15,0-1 0 0,0 1 0 0,0 2 0 0,-1 1 0 16,1 1 0-16,-2 0 0 0,2 0 0 0,-1 0 0 16,0 1 0-16,0 1 0 0,-1 1 0 0,1-2 0 0,0 2 0 15,1-3 0-15,0 0 0 0,0 0 0 0,0 0 0 16,0 0 0-16,0 0 0 0,0 0 0 0,0 0-144 15,0 0 144-15,0 0-160 32,0 0-1344-32,0 0-272 0</inkml:trace>
  <inkml:trace contextRef="#ctx0" brushRef="#br0" timeOffset="47321.93">20853 8265 18431 0,'-13'-6'1632'0,"3"1"-1312"0,2 1-320 0,3 2 0 0,3 2 240 0,1-1-32 0,-1-3 0 0,-1 2 0 0,-2-5 720 15,-1-3 144-15,-1 1 16 0,1 0 16 0,1 3 0 16,2 2 0-16,-2 0 0 0,1 4 0 0,1 0-16 0,0 2 0 16,-1 0 0-16,0 2 0 0,2 2-512 0,-1 3-128 15,1-2 0-15,-1 5-16 0,1 1-432 0,-3 3 0 16,-1-1 0-16,0 4 0 0,-3 0 0 0,0-3 0 15,1 0-176-15,-1-4 176 0,-1 1 0 0,0-3 0 16,2-4 0-16,-1 0 0 0,0 0 0 16,4-4 0-16,0 0 0 0,3-2 128 15,-1 0 32-15,3-2 16 0,0 0 0 0,3 0 0 0,2-2 288 0,0 2 64 16,3-2 16-16,2 0 0 0,1-1-544 0,2 2 0 16,-1 0 0-16,3 2 0 0,-1 1 0 0,-1 0 0 15,0 0-192-15,-4 0 192 16,3 1-624-16,-5 2-16 0,0-1-16 0,-2-2 0 15,-2 0 16-15,-2 1 16 0,-1-1 0 16,-2-1 0-16,-2 1 624 0,-2-2 0 0,-2-2 144 16,-2-1-16-16,2-1 608 0,-5 1 128 0,0-4 32 0,-1 0 0 0,1 0 48 0,-2 1 16 15,1-1 0-15,2 1 0 0,-1 3-448 0,1 0-96 0,0 4-16 0,1 1 0 16,-1 1-240-16,0 4-160 0,2 0 192 0,-1 3-192 16,2 1 0-16,1 1 0 0,0 2 0 0,2 1 0 15,1 0-784-15,3 0-64 16,0-1-16-16,2 0 0 0,4-2-1120 0,4 0-208 15</inkml:trace>
  <inkml:trace contextRef="#ctx0" brushRef="#br0" timeOffset="48411.74">22091 8442 8287 0,'-9'0'736'0,"2"-2"-592"16,2-1-144-16,2 2 0 0,2 1 608 0,-2-3 96 0,-5-3 0 0,-3 0 16 0,-4-1 1152 0,-1-4 240 15,1 1 32-15,3 0 16 0,0 1-176 0,0 2-16 16,2 2-16-16,1 1 0 0,1 0-96 0,0 4 0 16,1-2-16-16,0 2 0 0,1 2-928 0,1 1-176 15,-1 0-32-15,1 4-16 0,0-1-160 0,0 0-16 16,1 0-16-16,0-1 0 0,4 4-176 0,-1-3-16 16,0 0-16-16,2-2 0 0,2 2 96 0,0-2 0 15,2 1 16-15,1-4 0 0,1 1-144 0,1-4-48 16,2 2 0-16,1-1 0 0,2-2-16 0,0 0 0 15,0 0 0-15,-1-1 0 0,0 1-192 0,1 0 0 16,-1-1 0-16,-1 4 0 0,-2-2-128 0,-2 2 128 0,-1 0 0 16,-1-4 0-16,-1 2 0 0,0-1-128 15,-2 2 128-15,0-1 0 0,-1-1 0 0,-1 2 0 0,0-2 0 16,0 2 0-16,-1-1 0 0,-1 2 0 0,1-3 0 0,-3 3 0 16,1 3 0-16,-1-1 128 0,0-1-128 0,1 3 0 15,-2 1 0-15,0-1 0 16,0 0 0-16,1 0 0 0,0-2 0 15,1 0 0-15,-1 1 0 0,0 0 0 0,2 1 192 0,-1-1 0 0,1 0 0 16,-2 1 0-16,2 1-192 0,-1 1 176 0,2-1-176 0,0 1 160 16,1 3-160-16,1-3 0 0,0 0 0 0,4-2 0 15,0 0 0-15,2-2 0 0,1 1 0 0,2-3 0 0,0-3 0 16,-1 1 0-16,3 0 0 0,-1-3 0 0,-1 2 0 0,-2-1 0 16,0 0 0-16,-3-1 0 0,1 2 0 15,-2-1 0-15,-1-2 0 16,0 2 0-16,-2-1 0 0,0 1 0 0,-1 1 0 0,0 0 0 0,-1 1 0 0,0 1 0 15,-2 1 0-15,1-3 128 0,1 3 64 0,-2 0 16 16,1 0 0-16,-1 0 0 0,2 0-80 0,-2 0 0 16,1 0-128-16,-1-2 192 0,2 0-48 15,-1 2-16-15,-1-3 0 0,2 3 0 0,-1-3 16 0,-2 3 0 16,1-2 0-16,0 2 0 0,-2 0-144 0,1 2 0 16,-1 1 0-16,-1 0 0 0,1 1 0 15,-1 2 0-15,0 0 0 0,-1 3 0 16,2-2 0-16,1 0 0 0,1 1 0 0,-1-1 0 0,3 0 0 0,0-1 0 15,2 3 0-15,-1-6 0 0,3 4 0 0,-1-1 0 16,1-2 0-16,0 2 0 0,1-4 0 0,-2 2 0 16,2-2 0-16,-1 2 128 0,2-4-128 0,-2 4-176 0,1-4 48 15,0 2 0 1,-1 0-320-16,0 0-64 0,-1-2-16 0,0 0 0 16,-1 2-384-16,-1-2-80 0,0 0-16 0,-1 0 0 15,-1-2-272-15,1 2-64 0,1 0-16 0,0 0-14064 0</inkml:trace>
  <inkml:trace contextRef="#ctx0" brushRef="#br0" timeOffset="49263.92">21097 8905 11631 0,'-6'-9'256'0,"1"4"48"0,1-1 16 0,1 0 0 16,3 3-320-16,-1 1 0 0,1 0 0 0,-2-3 0 0,-1-2 1680 0,1-2 272 0,-2 2 48 0,-1-3 16 0,1 4 32 0,1 0 16 15,-1 3 0-15,0 0 0 0,2 0-80 0,-1 3-32 0,1-2 0 0,-1 2 0 16,2 2-816-16,0 1-176 16,1 0-16-16,0 3-16 0,0 1-560 15,1-1-112-15,0 1-32 0,1 2 0 0,1 0-224 0,0-2 0 0,1 2 0 0,-2 0 0 16,2 1 0-16,-2 0-128 0,2 1 128 0,-2-1 0 16,2-2-128-16,0-2 128 0,0 0 0 15,-1 0 0-15,1-3 0 0,0-3 0 0,-1 0 0 16,2-3 0-16,0 0 0 0,-1-1 0 0,1-1 0 0,-1 1 0 15,-1-2-128-15,-1 0 128 0,0 0 0 16,-2-2 0-16,1 0 0 0,-1-1 0 0,0 1 0 0,0-1 0 16,-1-3 0-16,1 1 0 0,0 3 0 0,0-5 144 15,-1 6-144-15,0-4 0 16,-2 3 144-16,1 2-144 0,-2 0 0 0,-1 0 0 0,-1 2 0 0,0 4 0 16,-1 0 0-16,0 4 0 0,1-2 0 0,-2 4 0 15,2 2 0-15,0 1 0 0,0-2 0 0,1 4 0 0,0-1 0 16,2 0 0-16,1 0 0 0,1 2 0 0,0-2 0 0,1 2 0 15,1-2 0-15,1 1 0 0,1-3 0 0,-1 0 0 16,1-1 0-16,0-2 128 0,1 1-128 0,0-1 0 16,0-2 0-16,-1 0 0 15,1 1 0-15,0-2 0 0,-1-1 0 0,0 2 0 0,1-2 0 16,-2 0 0-16,0-1 0 0,0-1 0 0,-1 0 0 0,0-2 0 16,0 2 0-16,-1-1 0 0,0-2 0 0,0 1 0 15,2 0 0-15,-2 0 0 0,0 1 368 0,-2 2 0 16,1 0 0-16,-1 2 0 0,0 1-208 0,1 3-32 15,0-2-128-15,-1 2 192 0,-1 0-32 0,3 0-16 16,-1 0 0-16,1-2 0 0,1-1 16 0,0-2 0 0,1 1 0 16,-1-2 0-16,1 0 48 0,1-2 16 15,-2-2 0-15,0 2 0 0,0-2-32 0,1 0 0 16,-2 2 0-16,0-2 0 0,0-2-192 0,-2 2 176 0,2-1-176 0,-1 1 160 16,1 1-160-16,-1-2 0 0,1 4 0 0,-1-3 0 15,1 4 0-15,-2-1 0 0,2 2 0 0,-1 3 0 16,1-1 0-16,0 1 0 0,0 5 0 0,0-1 0 15,0 3 0-15,1 1 0 0,-1-1 0 0,0 0 0 16,0-1 0-16,2-3 0 0,-2 2 0 0,0-1 0 16,1-3 0-16,0 0 0 0,-1-1 0 0,1-4 0 15,-1-2 0-15,0 0 0 0,2-4 0 0,-2-4 0 16,0-1 0-16,-2-2 0 0,0-2-144 0,-2-3-18544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45:27.0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14055 1337 28559 0,'-11'-4'2544'0,"4"0"-2032"0,2 4-512 0,3-1 0 16,2 0-432-16,0 1-176 0,1-3-32 0,0 2-16 0,1-1 512 0,0-5 144 0,1 1 0 15,0-4 0-15,2 2 0 0,0 0 0 0,0 2 0 0,0 0 0 16,0 3 736-16,0 2 112 0,0 2 32 0,0 3 0 15,-1 5-208-15,-1 1-32 0,1 2-16 0,-2 4 0 16,-2 3-400-16,0-1-80 0,0 2-16 0,-2 1 0 16,-2 1-128-16,-2 0-144 0,-1 8 144 0,-6-1-208 15,1 2 64-15,-7 3 16 0,-4 7 0 16,-7 3 0-16,-4 7 128 0,-5 0 0 0,-3 4 0 0,-2 4 0 16,-1-6 0-16,2-3 0 0,2-3 0 0,5-6 0 15,5-5 0-15,0-1 0 0,2-3 128 0,2 1-128 16,2-1 880-16,1-1 96 0,3-1 32 0,0-1 0 15,1-1-592-15,2-3-112 0,1 1-32 16,-1 1 0-16,0-1-272 0,-3 3 0 0,0 5 0 16,-2 1-144-16,1-1 144 0,1 2 0 0,1 1 0 0,1-1 0 0,3-1 0 0,1-2 0 15,5-5 0-15,2-2 0 16,3-7 0-16,4-5 0 0,0-2 0 16,1-3 0-16,1-3 0 0,2-1 0 0,0-3 0 0,1 1 0 15,0-3 0-15,1 0 0 0,1 0 0 0,1-3 128 0,2 3 0 16,2-4 0-16,1 1 0 0,5 0 0 0,1 0 240 0,6 0 48 15,2-3 16-15,4 2 0 0,3-2-432 0,4 2 128 16,1 2-128-16,4-2 0 0,3 4 0 0,0-2 0 16,4 2 0-16,-1 2 0 0,1-2 0 0,1 1 0 15,-2 2 0-15,1-1 0 0,5-2 0 16,0 2 0-16,2-2 0 0,2 0 0 0,1-2 0 0,-1 0 0 16,0-4 0-16,3-1 0 0,2 1 0 0,-1-4 0 15,1 4 0-15,-1 0 0 0,1 2 0 0,-1-2 0 16,-2 4 0-16,-5 0 0 0,-5 4 0 0,4 0 0 15,-3 4 0-15,-1 2 0 0,-2 3 0 0,-3-1 0 0,-2 6 0 0,-3-4 0 16,-1 1 288-16,-2-4-32 0,0-1 0 16,-1 1 0-16,-4-1 0 0,0 0 0 15,-2-2 0-15,-1-3 0 0,-5 2-96 0,2-3-32 0,-1 0 0 16,-2-2 0-16,2 0-128 0,0-4 0 0,1-1 0 0,0-1 0 16,1-1 0-16,0-3 0 0,2 1 0 0,-2-3 0 15,0 0 0-15,-2 2 0 0,-2-3 0 16,-4 3 0-16,-2 1 0 0,-4-1 0 15,-4 3 0-15,-2-1 128 0,-4 2 80 0,-4-1 16 0,-3 1 0 0,-3 3 0 0,-4-4-48 16,-4 0-16-16,-1-2 0 0,-4-1 0 0,-1-2-160 16,-2 0 0-16,-5-2 0 0,-1-3 128 0,-1 1-128 15,-2-3 0-15,-1-3 0 0,0-2 0 0,2 2 0 0,1-3 0 16,-3-6 0-16,3-1 0 0,2 0 0 16,1-1 0-16,4-1 0 0,-1-3 0 0,2-1 384 0,0 0 64 15,1 1 0-15,-2-1 0 0,1 4-320 0,-3 0-128 16,-1 0 128-16,-2 3-128 0,-2 0 176 0,-2 3-48 15,-4 2-128-15,-1-3 192 0,3 7-192 0,-6-4 176 16,-2 4-176-16,-3-3 160 0,-2 3-160 0,0-3 0 16,-1 0 0-16,0 2 0 0,0-2 0 0,3 0-144 15,7 5 144-15,1-2-160 0,0 0 160 0,2-3 0 16,3 0 0-16,2-1 0 0,1 1 0 0,1-4 0 16,4 4 0-16,0-3 0 0,4 2 0 0,2 1 0 15,3 3 144-15,1 1-144 0,3 2 0 0,0 6 0 16,2-2-160-16,1 5 160 0,2 3-208 0,-2 0 80 0,2 4 128 15,0 1-208 1,0 2-752-16,1 3-160 0</inkml:trace>
  <inkml:trace contextRef="#ctx0" brushRef="#br0" timeOffset="1302.38">19836 1260 35935 0,'-7'-9'3200'0,"1"6"-2560"0,1 0-512 0,1 2-128 16,3 1-384-16,0 0-80 0,0 0-32 16,-2 1 0-16,-2 2 192 0,-2 0 48 0,-2 1 0 0,-3 2 0 0,-3 4 64 0,-2 1 0 15,-1 3 16-15,-1 1 0 0,-2 2 176 0,1 4 0 16,-1-2 0-16,0 3 0 0,0 0 0 0,1 3 0 16,-1 1 128-16,-1 5-128 0,-1 5 128 0,-2 4-128 15,-1 2 128-15,-3 8-128 0,-2 3 0 0,0 4 0 16,-1-3 0-16,0 3 128 0,-1-4-128 0,-1 2 0 15,1-1 0-15,-2 2 0 0,1-2 0 0,-2-1 0 0,0 4 0 16,2-6 0-16,2-7 0 16,1-3 0-16,3-6 128 0,-2-3-128 0,2-1 0 0,1-3 0 0,1-2 0 0,1-1 128 15,0-5-128-15,3-2 176 0,1-1-176 0,1-5 192 16,4-2-192-16,0-4 160 0,1 0-160 16,3-3 160-16,1 0 48 0,1-3 16 0,1 2 0 15,3 0 0-15,1-2 368 0,3 0 80 0,0 0 16 0,2 3 0 16,3-2-240-16,0 1-32 0,4 2-16 0,0 1 0 15,3 1-112-15,1 2-32 0,3-2 0 0,1 2 0 16,2 0-256-16,1 0 0 0,2 0 0 0,1-2 0 16,4 0 0-16,0-2 0 0,3-2 0 0,2 1-144 15,2-3 144-15,5 1 0 0,4-1 0 0,6 0 0 16,5-1 176-16,3-2 16 0,6 0 0 0,1 3 0 0,-3-3-32 16,4 2 0-16,6-2 0 0,2 0 0 0,3 0-160 15,2 0 0-15,-1-2 0 0,-2 1 128 16,-5 1-128-16,4 2 0 0,1-2 0 0,0 0 0 15,-3 1 0-15,-3 0 0 0,-3 4 0 0,-3 0 0 0,-4 1 0 0,0-3 0 16,-2 1 0-16,1 1 0 0,-1-2 0 0,1 0 0 16,-1 4 0-16,-1 0 0 0,-3 1 0 0,-1-2 0 15,2 0 0-15,-1-2 0 0,-2 4 0 16,-2-4 0-16,-3 3 0 0,-4-2 0 0,-2 1 0 16,-8-3 0-16,-1 1 0 0,-6-1 0 0,-3 3 0 0,-4-3 0 15,-3 0 0-15,-5-3 0 0,0 2 0 0,-3-2 0 16,-2 0 0-16,-1-4 0 0,-1 1 224 0,-1-2-32 15,-1 0-16-15,-1-2 0 0,0-2 64 0,-1 0 16 16,0-3 0-16,-3-3 0 0,-1 1-256 0,-3 0 128 0,2-2-128 16,-6-3 0-16,-2 0 128 0,-4-5-128 0,-2 1 0 0,-6-3 144 15,-2 1-144-15,-5-4 0 0,-5-1 0 0,-2-1 128 16,-4-1-128-16,0 1 0 0,1 0 0 0,1 1 0 16,-2-2 0-16,-1 1-144 0,1-1 144 0,1-2 0 15,-1 1 0-15,1-1 0 0,1-2 0 0,1 1 0 16,-1 4 0-16,2-5 0 0,0 5 0 0,-2-4 0 15,1 6 0-15,0-2 0 0,4 5 0 0,-1 3 0 16,0 3 0-16,-1 3 0 0,-1 1 0 0,-2 3 0 16,-3 0 0-16,0 4 0 0,0 0 0 0,0 2 0 0,3 1 0 15,2-1 0-15,4 0 0 0,2 0 0 16,4-2-256-16,4-4 48 0,5 0 16 0,2 0-18560 16</inkml:trace>
  <inkml:trace contextRef="#ctx0" brushRef="#br1" timeOffset="57554.8">14806 1891 8287 0,'-2'-4'736'0,"1"0"-592"0,1 4-144 0,0-2 0 16,1 2 656-16,-1-2 112 0,0 0 0 0,0-2 16 15,0-2 432-15,1-3 96 0,0 2 16 0,1 1 0 16,0 0-176-16,1-1-48 0,-1 5 0 0,1-2 0 16,-1 2-672-16,-1 1-144 0,1-2-32 0,-2 3 0 15,0 0 176-15,-2 3 16 0,-1-3 16 0,-2 3 0 16,-2 3 112-16,-1 1 32 0,-2-1 0 0,-1 4 0 15,-3-3-448-15,1 2-160 0,0-1 0 0,1 0 144 16,2 1 464-16,-1-2 96 0,1 2 0 0,1-2 16 16,3 2-32-16,2-1-16 0,3 0 0 0,0 0 0 15,3-1-160-15,2-1-48 0,1 0 0 0,2-1 0 0,3 0-224 0,0 1-48 16,1-2-16-16,2-2 0 0,2 2-176 16,1-4 0-16,0 2 0 0,-1-2 0 0,1 0 0 15,0 0 0-15,0-2 0 0,-1-1-176 16,-1 2 176-16,1-1 0 0,-2-2 0 0,-1 2 0 0,-1-2 0 0,2-1 0 15,-4 1 0-15,3-2 0 0,-3 0 0 0,1 0 0 16,0-2 0-16,0-2 0 0,-1-1 0 16,-1 0 144-16,2 0-144 0,-2 1 0 0,-2-2 144 15,-1 2-144-15,-1-4 0 0,-3 2 144 0,-1-1-144 0,-1-1 0 16,-2 2 144-16,-2 4-144 0,0-1 544 0,-2 5 32 16,-2 4 16-16,-1 0 0 0,-1 4-464 0,-2 5-128 15,-2 1 0-15,0 2 0 0,0 2 0 16,-2 3 0-16,-2-1 0 0,1 3-128 0,0-2 128 15,0 4-192-15,0-2 192 0,1 0-192 0,4-3 192 0,-1-1 0 0,4-1 0 0,1-2 0 16,3-2 0-16,1-1 0 16,4-2 0-16,1-1 0 0,1-1 0 15,3-1 144-15,1 0-144 0,1-4 0 0,1 2 0 0,1-2 0 16,2 0 0-16,0 0 0 0,2-2 0 0,2-4 0 0,-1 2 0 0,0-2 0 16,-1-1-144-16,-2 1 144 0,1-1-128 0,-2 1 128 15,-2-1-192-15,1 1 64 0,-2-2 0 16,-3 1 0-16,2 0 128 0,-3 1 0 0,0 0 0 0,-1-1 0 15,-1 4 0-15,0-3 128 0,0-1-128 0,-1 1 176 16,1-2 304-16,-1 0 64 0,0 0 16 16,-1-2 0-16,0 1-48 0,-1 2 0 0,2 0 0 15,-1 1 0-15,0 0-304 0,0 2-64 0,1 4-16 0,-2-2 0 16,2 4-128-16,-1 2 0 0,-2 0 0 0,0 1 0 0,0 2 0 0,-1-1-176 16,-1 0 176-16,0 1-128 15,0-1 128-15,0-2 0 0,1-1 0 16,-1 2-128-16,1-1 128 0,0-2 0 0,0 0 0 0,1 0 0 0,0-2 0 0,2 0 0 15,1-2 0-15,1 0 0 0,1-3 0 16,3 2 0-16,1-3 128 0,1-1-128 0,2 1 0 0,2-1 0 16,1 1 0-16,1-4 0 0,-1 1 0 15,1 3 0-15,-2-3 0 0,0 4 0 0,-4 3 0 0,-1-2 0 16,-3 2 0-16,0 2 0 0,-4 0 0 0,-1 2 0 16,-2-1 0-16,-4 4 0 0,-1-1 0 0,-2 2 0 15,-3 0 0-15,0 0 0 0,0 1 0 16,-2 0 0-16,0-1 0 0,1 0 0 0,0 1 384 0,1-1 0 15,2 0 0-15,2-2 0 0,1 2-64 0,2-4-16 0,2 2 0 16,-1 0 0-16,2-1-304 0,2 2 0 16,-1-1 0-16,1 0 0 0,2 2 0 0,0 0 0 0,1 0 0 15,0 1 0-15,1-1 0 0,2 0 0 0,3 1 0 0,3-2-12000 16,0-1-2336 0</inkml:trace>
  <inkml:trace contextRef="#ctx0" brushRef="#br1" timeOffset="59352.37">13927 2736 13823 0,'-5'-2'1216'0,"2"2"-960"0,0 0-256 0,2 0 0 0,1 0 704 0,-3 0 80 0,0 0 32 0,-3 0 0 0,-3 0-816 0,-1 0 0 16,-1 2-144-16,1 2 16 0,1-1 128 0,1 0 0 16,0 1-144-16,1 1 144 0,2-1 0 0,0 2 0 15,0 0 0-15,0 0 0 0,0 2 0 0,0 2 0 16,-2 1 0-16,-1 2 0 0,1 2 928 0,-2 2 96 16,-1 1 32-16,0-1 0 0,2 4-224 0,-1-2-64 15,2-3 0-15,-1 0 0 0,2 0-480 16,1-3-96-16,1 2-32 0,2-2 0 0,2-3-160 15,1-1 0-15,0 0 0 0,2-3 0 0,2-2 0 0,1-2 0 16,0-2 0-16,3-2 0 0,0-2 0 0,0-2 0 0,3 0 0 0,-1-6 0 16,1 2 640-16,2-5 128 0,-2 1 48 0,0-2 0 15,1-2 64-15,0-3 16 0,0 1 0 0,-1 0 0 16,-1 1-256-16,-1-2-64 0,-1 2 0 16,-1 0 0-16,0 3-368 0,-1-3-80 0,-2 6 0 0,0 0-128 15,-1 1 0-15,-2 3 0 0,1 5 0 0,-2-3 0 16,0 5 0-16,-1-1 0 0,0 6 0 0,0-3 0 15,-1 4 448-15,-1 1-32 0,-1-2 0 0,1 3 0 16,-1-2-112-16,3-4-32 0,0 0 0 0,0 0 0 16,-10 25-272-16,8-21 0 0,1 2 0 0,-1 0 0 15,1-2 0-15,0 2 0 0,1-4 0 16,0 2 0-16,1 0 0 0,-1 1-144 0,3-4 144 0,-2 1 0 16,1 1 0-16,0 1 0 0,0-1 0 0,-1-3 0 15,2 3 0-15,-3-2-160 0,1 1 160 0,-1-2 0 16,0 3 0-16,0-2 0 0,-1 2 0 15,-1-1 0-15,0-2 0 0,0 0 0 0,-1 0 0 0,-1 0 0 16,4 0 128-16,0 0-128 0,0 0 0 0,0 0 144 0,-7-18-144 0,7 9 128 16,1-1-128-16,0 0 128 0,2-2 448 0,-1-1 96 15,1 0 16-15,-1-2 0 0,2 1-496 16,-2 2-192-16,1 0 128 0,-1-1-128 0,0 3 0 0,-1 2 0 16,-1 2 0-16,0 2 0 0,1 0 0 0,-2 4 0 15,-2 4-144-15,1 2 144 0,-3 0 0 0,-1 4-192 16,0 0 192-16,-3 5-160 0,-1-2 160 0,0 2 0 15,-1 4 0-15,1-2 0 0,0 0 0 0,0 1 0 16,2-3 0-16,0-2 0 0,2 0 0 0,0-4 0 16,2 0 128-16,1-5-128 0,1 1 128 0,1-4-128 0,0 1 128 0,2-2-128 15,-1-2 0-15,1 1 0 0,1 1 0 16,0-3-128-16,0 0 128 0,1-2 0 0,1 1 0 16,-2-2 0-16,2 0 0 0,0 2 0 0,0-2 0 15,0 3 0-15,1 2 0 0,-1 2 0 0,1 2 0 0,-1 0 0 16,-1 4 0-16,1 1-160 0,-2-2 160 0,1 4 0 15,-2-2 0-15,0 0-128 0,-1 1 128 0,0-3 0 16,0 2 0-16,-1-5 0 0,0 0 0 0,-2-1 0 16,1-2 0-16,-2 0 0 0,1 0 144 0,0-2-144 15,-1-2 128-15,1-1-128 0,-1 0 128 0,0 0-128 16,0 2 192-16,1-4-64 0,0 1 0 0,0 0 0 16,1 2 208-16,1-2 48 0,0 2 0 0,1-2 0 15,0 4-384-15,0-2 0 0,0 0 0 0,0 4 0 0,1-2 0 16,-1-1 0-16,0 2 0 0,0-1 0 0,-1-1 0 15,1 2 0-15,-1-4 0 0,-1 1 0 0,1 1 0 0,-1-1 0 16,0-1 0-16,0 1 0 0,0 0 0 16,-1-2 0-16,2 0 0 0,0 0 0 0,-1-3 0 15,2 2 0-15,-1 1 0 0,1-1 0 0,0 1 0 0,-1 3 0 16,1 3 0-16,-1-3 0 0,-1 6 0 0,0-2 0 16,-2 4 0-16,-1 1 0 0,0 1 0 0,-2 3 0 15,-1 3 0-15,-1-1 0 0,-1 3 0 16,-1 1 0-16,-1 0 0 0,1 3 0 15,0-3 0-15,-1 2 0 0,1 2 0 0,0-1 0 0,2-2 0 0,0 0 0 16,3-1 0-16,2 0 0 0,2-3 0 0,1-1 0 16,3-2 0-16,1-4 0 0,-1 0 0 0,3-2 0 15,2-2 0-15,1 0 0 0,2 0 0 0,-2-2 0 16,2 0 0-16,0-4 0 0,1 2 0 0,0 0 0 16,-1-2 0-16,-1 0 0 0,0-2 0 0,-1 0 0 0,1 0 0 15,-2-3 0-15,2 1 0 0,-2-1 128 16,3-3-128-16,-2 3 0 0,0-1 0 0,1-4 0 15,-2 3 0-15,0 1 128 0,-1-2 256 0,-2 2 64 0,-1 0 16 16,0 0 0-16,-1 1-464 0,-1-1 0 0,2 4 0 0,-3-2 0 16,1 1 0-16,-2 1 0 0,1 1 0 0,0 0 0 15,-1 2 0-15,-2-4 0 0,2 1 0 16,-1 0 0-16,-1 2 0 0,1-2 0 0,-2 2 0 0,0 2 0 16,2-2 0-16,-3 2 0 0,1 2 0 0,-2 2 0 15,1 0 144-15,-3 2-144 0,1 3 128 0,0 0-128 16,-2 3 0-16,0 1 0 0,1 0 128 0,-1 0-128 15,-1 2 0-15,3-3 0 0,-1 0 0 0,1-3 0 16,1 2 0-16,1-3 0 0,0-3 0 0,0 2 0 0,2-1 0 16,2-3 0-16,0-1 0 0,1 0 0 0,1-1 0 0,2-3 0 15,0-2 0-15,2 0 0 16,1 0 0-16,1-4 0 0,1 1 0 0,1-3 0 0,1 2 0 0,-2 0 0 16,4-2 0-16,-3 2 0 0,1 1 0 0,0-1 0 15,0 4 0-15,0 0 0 0,-1 0 0 0,-1 0 0 16,0 2 0-16,-1 0 0 0,-1-1-176 0,1 2-16 15</inkml:trace>
  <inkml:trace contextRef="#ctx0" brushRef="#br2" timeOffset="71096.25">25776 4902 23951 0,'-27'3'2128'0,"6"0"-1696"0,1-3-432 0,6 4 0 15,7-2 1360-15,3 2 192 0,-2 2 48 0,-5 0 0 16,-6 4-1216-16,-6 6-256 0,0 0-128 0,2 3 160 0,3-1 352 0,4-2 64 15,2 3 0-15,5-3 16 16,1 3-144-16,2 0-16 0,3 0-16 0,1 3 0 0,1 0-288 0,0 3-128 16,-1 4 0-16,-1 5 128 0,-1 5-128 0,-3 1 0 15,-3 6 0-15,-2 5 0 0,-4 6-192 16,-7 14 192-16,-5 15-160 0,-9 11 160 16,-6 11-448-16,-8 9 16 0,-7 6 0 15,-7 10 0-15,-6 10-320 0,-8 8-64 0,-5 7-16 0,-8 6 0 16,-6 1 528-16,-8-1 112 0,-2 2 0 0,-8 3 16 0,-4 8 432 0,-2-6 96 15,8-9 16-15,-14 15 0 0,-8 13 944 0,-2 8 192 16,1-1 32-16,1 2 16 0,0 6-848 0,2 0-160 16,6-11-32-16,-3 10-16 0,-2 5-496 0,0 3 0 15,0-3 0-15,0 6 0 0,2 3 0 0,1-2 0 16,-2 0 0-16,0 3 0 0,2 3 0 0,-1-7 0 0,1-1 0 16,2-5 0-16,2-4 0 0,2-6 0 0,6-6 0 0,-7 6 0 15,1 0 0-15,1-8 0 0,1-11 0 0,6-12 0 16,4-8 0-16,5-11 0 0,6-6 0 15,3-5 0-15,2-4 320 0,5-8 80 0,7-9 16 0,3-7 0 16,3-12 208-16,3 0 32 0,3-3 16 0,3-6 0 16,5-4-464-16,8-13-80 0,6-10-128 15,-4 3 176-15,-3 5-176 0,1-4 0 0,3-2 0 0,2-8 0 16,1-1 0-16,2-6 0 0,4-2 0 0,1-2 0 16,4-4 0-16,0-6 0 0,2 0 0 15,3-4 0-15,5-7-752 16,5-7-128-16,4-4-16 0,5-4-10688 0,4-5-2144 0</inkml:trace>
  <inkml:trace contextRef="#ctx0" brushRef="#br2" timeOffset="74630.38">17821 16779 40543 0,'-7'0'3600'16,"3"0"-2880"-16,3 3-576 0,2-2-144 0,0 1-576 0,-1 1-128 0,0 2-48 0,-2 3 0 15,1 1-1296 1,-3 2-272-16,1 2-48 0,0-2-16 0,-1-4 2000 0,0 2 384 0,-1-5 0 0,-1-1 192 0,-1 0 1616 0,-1-7 336 16,-2-1 64-16,1-5 16 0,-1-3-832 0,1-6-176 15,2-6-16-15,3-7-16 0,4-9-528 0,2-7-96 16,7-9-32-16,5-8 0 0,3-8-144 0,6-9-16 16,3-7-16-16,3-6 0 0,2-5-352 0,1 1 0 15,0-3-192-15,1 5 64 16,1-1-528-16,-1 10-112 0,-2 12 0 0,-4 12-16 15,-4 16 0-15,-9 5 0 0,-3 7 0 0,-4 5 0 0,-4 5 784 0,-3 3 352 16,-1 5-32-16,-1 2 0 0,-2 10 16 0,-3 1 0 0,-1 8 0 0,-3 0 0 16,-3 7-208-16,0 8-128 15,-3 1 160-15,0 10-160 0,2 2 0 0,-2 13 128 0,0 11-128 16,-2 16 0-16,1 10 0 0,0 9 0 0,6 3 0 16,5 7 0-16,3 1 0 0,4 1 0 0,1-1 0 15,-3-1 0-15,-2-5 0 0,-2 7 0 16,-3 5 0-16,-3-5 0 0,-1-8 0 0,-2-9 0 0,-1-6 0 0,-2-4 0 15,-1-4 192-15,2-10 0 0,1-8 0 0,2-8 0 16,3-8 272-16,0-5 48 0,1-3 16 0,4-5 0 16,2-4-16-16,5-8-16 0,3-6 0 0,5-4 0 15,4-6-368-15,7-6-128 0,6-6 0 0,8-9 0 16,6-6 208-16,7-7-48 0,7-4-16 0,5-5 0 0,2-6-144 16,2 4 128-16,1 0-128 0,6 3 128 0,6 0-128 15,-1 7 160-15,-2 6-160 0,-4 3 160 16,-4 1-352-16,-7 5-64 0,-4 1 0 0,-7 1-16 15,-2 4-416-15,-7-1-80 0,-2 5 0 0,-5-2-12480 16,-3-2-2496-16</inkml:trace>
  <inkml:trace contextRef="#ctx0" brushRef="#br2" timeOffset="76264.31">25489 4715 34095 0,'-19'1'3024'0,"6"2"-2416"15,5 0-480-15,6 0-128 0,1 3 0 0,-3 0 192 0,-5 4-64 0,-3 4 0 16,1 10-128-16,5 2-128 0,9 8 128 0,13-2-192 0,9 3 192 0,10 3 0 15,9 3 0-15,11 3-128 0,10 9 128 0,7 6 0 16,5 9-144-16,1 2 144 0,-2 3-128 0,2 9 128 16,3 9-160-16,0 8 160 15,1 11-1248-15,-2 6-160 16,-2 6-16-16,-4 6-16 0,-1 8-464 0,0 6-80 0,-1 4-32 16,-4 6 0-16,-4 3 864 0,0 6 160 0,3 4 32 15,-1 2 16-15,1-3 944 0,7 4 0 16,6 6 128-16,7-1 0 0,3-2 752 0,10-3 144 0,8 3 48 0,-1-9 0 0,2-8 496 15,16 16 96-15,15 12 32 0,4-2 0 0,-3-4-640 0,3 0-128 16,5 7-32-16,-4 4 0 0,-4-3-720 0,-6 7-176 16,-2 8 0-16,-8 5 0 0,-10-7 0 0,-3 10 0 0,-4 6 0 15,-10-4 0-15,-11-10 0 0,-6-3 0 0,-3-4 0 16,-2-2 0-16,-2-6 0 0,-4-7 0 0,-4-10 0 0,-2-5 144 16,0-2 736-16,-1-10 144 0,-1-5 16 0,-1-7 16 15,2-2-352-15,-1-10-64 0,-2-4 0 0,-2-6-16 16,1-2-624-16,-4-7 0 0,0-2 0 0,-2-1 0 15,-2-2 0-15,-3-5 0 0,-4-4 0 0,-2 1 128 16,-3-5-128-16,-5 1 0 0,2-3 0 0,-4-4 0 16,3-3 0-16,-2-7 0 0,-1-4 0 0,2-7 0 15,-2-3 0-15,3-2 0 0,-1-2 0 0,2-5 0 16,1 0 0-16,-1-6 0 0,-1-3 0 16,-2-2 0-16,-1-2 0 0,-2-3 0 0,1 0 0 0,-4-5 0 0,-1 0 144 15,-4-3-144-15,0 0 192 0,0-1-192 0,-3-1 304 16,-1 2-48-16,-1-1-16 0,0 1 0 15,-1 0-240-15,0 1 0 0,0-1 0 0,1-1 0 0,-1 0 0 16,1-2 0-16,0-2 0 0,1-1 0 0,0-2 0 0,-1-2 0 16,1-2 0-16,-1-3 0 0,-1 2 0 15,0-4 0-15,1 1 0 0,-2-1 0 0,0-2 0 16,-1 2 128-16,-2-3-128 0,-1 0 144 0,-1-1 16 0,-1 0 0 16,-3 2 0-16,0-1 0 0,-1-3-160 0,-1 4 160 15,0-1-160-15,-2 0 160 0,0 0 0 0,0 0 0 16,0-2 0-16,1 2 0 0,-1-2-160 0,1-2 0 15,-1 2 0-15,2-4 0 0,1 0 0 0,0 0 0 16,1-4 0-16,1 2 0 0,1-4 0 0,0-4 0 16,2 1 0-16,-1-1 0 0,1-3 0 0,0-6 160 0,0-3-160 15,-2-3 160-15,1-3-160 0,-3-4 0 0,-1-7 0 0,-1-2 0 16,-2-6 0-16,-3-3 0 0,-3-1 0 16,-1-2 0-16,0 2 0 0,0-6 0 0,2 0-192 0,-1-3 192 15,3-1 0-15,0-1 0 0,2-2 144 16,0-1-16-16,3-2-128 0,3-5 0 0,3 2 0 0,1 3 128 31,4 6-512-31,1 12-80 0,-1 7-32 0,-3 11 0 16,-2 8-768-16,-1 9-144 0,-3 10-48 0,-5 8 0 0,0 7 1280 0,-4 6 176 0,-3 10 192 15,-6 5-32-15,-2 10-528 16,-7 10-96-16,-4 5-32 0,-4 8 0 0,-1 1 352 0,-1 1 144 16,1-1-128-16,1-1 128 0,5 3-256 0,4 0 48 0,5-7 0 0,5-2 0 0,7-8-32 15,1-3 0-15,4-3 0 0,2-5 0 16,4-1 240-16,1 2 0 0,3-3 192 0,2 2-192 0,-1-1 0 15,-1-2 0-15,2 0 0 0,-2-3 0 0,1-1 192 16,-2-4 16-16,0-1 16 0,-1-2 0 0,-1 2-80 0,-2-2-16 16,-1 2 0-16,-1-3 0 0,-2 1-128 0,-5-1 0 15,-3 1 0-15,-2-2 0 0,-3-1 0 16,-3-2 0-16,-4-4 0 0,0-2 0 0,-1-1 832 0,-2-3 96 16,0 1 16-16,0-4 0 0,-1 1 400 0,1-2 96 15,2 2 16-15,-1-2 0 0,2 2-784 16,1-3-160-16,1 0-16 0,0 0-16 0,2 0 48 15,0-2 16-15,0-1 0 0,-1 0 0 0,1-3-352 0,-4 0-64 16,0-2 0-16,-4-2-128 16,-4-2-336-16,-6-6-176 0</inkml:trace>
  <inkml:trace contextRef="#ctx0" brushRef="#br0" timeOffset="88000.17">19760 17608 11055 0,'115'-13'976'0,"-32"3"-784"0,-6 2-192 15,-21 3 0-15,-17 5 2192 0,-7-3 400 0,19 0 80 0,38-3 16 16,41-3-2160-16,18-1-528 0,-6 4 0 0,-24 0 0 15,-19 2-1648-15,-19-1-432 0,-10 1-96 0,-11 3 0 16</inkml:trace>
  <inkml:trace contextRef="#ctx0" brushRef="#br2" timeOffset="88489.35">19037 17785 39615 0,'-77'3'1760'0,"19"0"352"0,5-3-1680 0,16 0-432 16,14-3 0-16,9 3 0 16,-7-1-528-16,-19-1-192 0,-16-1-48 0,-4-1 0 15,10 1-2976-15,14-4-608 0,17 4-112 0,10-2-16 16,11 1 2288-16,8-2 464 0,9 2 80 0,6 1 32 0,7-2 1776 0,5 1 352 16,7 1 80-16,6 2 16 0,3-1 1440 0,5-2 304 15,5 1 48-15,6 3 16 0,3 0-816 0,11-2-144 16,10 2-48-16,6-1 0 0,5-2-704 0,6 2-160 15,6-1-32-15,6-1 0 0,6 2 0 0,5-4 0 16,4 1 0-16,4-2 0 0,-2 2-240 0,6 1-48 0,5-2-16 0,1 1 0 16,0 2 0-16,7 0 0 0,3 0 0 0,5-4 0 15,2-1-208-15,-1 4 0 0,-5-1 0 0,10-5 0 16,11 1 0-16,6-3 0 0,8-2 0 0,3-2 0 16,6 2 176-16,6-2-16 0,4 5 0 0,3-2 0 15,3 4 496-15,8-3 112 0,3 4 0 0,6-3 16 16,2 1-448-16,-4 2-80 0,-8 4-32 0,-3 0 0 15,4-2-224-15,2 3 0 0,-2 2 0 0,-24 2 0 0,-19 0 0 16,22 4 0-16,23 2 0 0,7 3 0 0,-2 0 0 16,-3 4 0-16,-1-3 0 0,-2 2 0 0,1 1 0 15,-2 1 144-15,-2 0-144 0,-4 0 192 0,-5-1-192 16,-6-2 0-16,-2 0-192 0,-7-5 192 0,-6 0 0 16,-4-2 0-16,-4 0 0 0,-7 0 0 0,-7-2-128 15,-7 1 128-15,-1 1 0 0,-7 1 0 16,-4 0-416-16,-7 1-16 0,-7-1 0 0,-7 2 0 15,-3 1-1584-15,-14-1-320 0,-10 1-64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4T19:03:23.38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3002 7403 21183 0,'2'-3'1888'0,"-1"-1"-1504"0,0 1-384 0,0 0 0 15,2 3-1040-15,-2-3-288 0,1-3-48 0,2-1-16 0,2-4 1088 0,-1-2 304 0,-1 2 0 0,-2 0-128 16,1 3 128-16,-3 0 0 0,-1 2 0 0,-2 2 0 16,1 1 0-16,-3 3 0 0,0 0 0 0,0 0 0 15,-1 3 896-15,0-1 128 0,-1-2 0 0,0 4 16 16,1-4-448-16,0-2-80 0,-1 2-32 0,0-2 0 15,1 2 32-15,0 0 0 0,-2 0 0 0,1 0 0 16,-2 4 304-16,-1-1 64 0,0 0 16 0,0 3 0 16,2 1-144-16,-3 3-32 0,-2-1 0 0,-3 6 0 15,1-1-352-15,-3 4-80 0,-3 5-16 0,-4 1 0 16,0 5-272-16,-2 1 0 0,1 7 0 0,0-3 0 0,4-2 0 0,3 1 0 16,3 0 0-16,4-1 0 0,1-1 0 0,2 1 0 15,3-1 0-15,0 1-144 16,2-3 144-16,0-3 0 0,2 1 0 0,2-1 0 0,1 2 0 0,2-5-128 15,-1-5 128-15,3 4 0 0,4 1 0 0,3 1 0 16,4 0 0-16,1-2 0 0,2-3 0 0,1-1 0 16,2-2 0-16,2-1 0 0,-1-5 256 0,1 0 48 15,3-4 0-15,2-2 0 0,4-2 96 0,-4-2 32 16,-3-2 0-16,4-2 0 0,3-6-80 0,4-2-16 16,-2-4 0-16,0-3 0 0,-3-1-192 0,-3-1-144 15,-5 3 192-15,-2-2-192 0,2-2 416 0,-3-5-32 16,-1 1 0-16,-4-3 0 0,-3 3-32 0,-2-2-16 15,-3-1 0-15,-5-3 0 0,-1 1-48 0,-4-1-16 16,-2-5 0-16,-4-1 0 0,-1-1 64 0,-3-1 16 0,0 1 0 16,-3-2 0-16,-1 4-96 0,-3-1-32 0,1 1 0 0,-2 5 0 15,0 0 32-15,0 3 0 0,-1 4 0 0,0 3 0 16,0 0-256-16,-2 0 176 0,2 3-176 0,-1 3 160 16,2 4-160-16,0 4 0 0,1 2 0 0,1 1 0 31,-1 4-720-31,2 5-128 0,0-2-32 0,2 5-16464 0</inkml:trace>
  <inkml:trace contextRef="#ctx0" brushRef="#br0" timeOffset="878.88">3459 7884 13823 0,'0'5'1216'0,"-2"-3"-960"0,1 2-256 0,1 0 0 0,0-1 2560 0,1 0 480 0,1 1 96 0,-1 6 0 15,0 7-2064-15,2 3-432 0,0 6-64 0,0 5-32 0,-1 0-544 16,-1-1 0-16,-1 0 0 0,-1 1 0 16,-1 2-128-16,-1-1 128 0,-2-4 0 0,0 3-144 0,0-2 144 15,1-1 0-15,-3-2 0 0,2-1 0 16,0-3 0-16,-1-2 0 0,0 4 0 0,-1 1 128 15,-1-3 400-15,2-3 96 0,0-3 16 0,0 0 0 0,2-6 192 0,0-1 32 16,1-3 16-16,0-2 0 0,2-3-144 0,-2-2-32 16,2 1 0-16,1-7 0 0,-1 1-384 0,1-6-96 15,0-1-16-15,1 0 0 0,0-3 96 0,1-5 16 16,-1-2 0-16,3-5 0 0,-2 0-160 0,2-3-32 16,-1-3 0-16,1 0 0 0,-1-1-128 0,-1-5 0 15,2 2 144-15,-2 2-144 0,2 2 0 0,1-3 0 16,0-4 0-16,0 1 128 0,0 3-128 0,2 2 0 15,2 3 0-15,2-1 0 0,1 3 0 0,3 2 0 0,2-1 0 16,2 7 0-16,0 4 0 0,0 1 0 0,1 8 0 16,2 0 0-16,1 5 0 0,-1 1 0 0,0 0 0 0,2 6-128 15,-1 1-128-15,-2 5 0 0,-1 0-16 0,-3 1 0 32,-3 6-112-32,-2 0-32 0,-2 2 0 0,-1 1 0 0,-3-2 416 15,0 2 0-15,-1-1 0 0,-1 2-128 0,0 1 128 0,-3 1 0 0,0-2 0 0,0 2 0 16,-1 1 0-16,-1 0 0 0,1-1 0 0,-2-2 0 15,0 0 0-15,-1-1 0 0,-2-3 0 0,-2-2 0 16,0-1 304-16,-2-1 32 0,-2-2 16 0,-2-4 0 16,-2 0 224-16,-5 1 64 0,-1-4 0 0,-1-3 0 15,-3 0-336-15,-1-3-64 0,0-4-16 0,-1 1 0 16,1-4-224-16,-1 2 0 0,1-5 0 0,0-3 0 16,2 4-1008-1,1-2-144-15,1-1-16 0,-1 2-16 0,3 1-1824 0,2 2-352 0,3 3-80 0,3 1-4816 16,1 4-960-16</inkml:trace>
  <inkml:trace contextRef="#ctx0" brushRef="#br0" timeOffset="1295.72">4013 7431 35007 0,'3'-7'1552'0,"1"1"320"0,0 4-1488 0,-1-1-384 0,0 3 0 0,-1 3 0 0,1-3 192 0,2 2-16 0,3 2-16 0,2 2 0 16,1 6-160-16,-1 5 0 0,-2 2 0 0,-2 6 0 15,-2 1-176-15,-2 5 176 0,-1 4-128 0,-1 3 128 16,-1 5 0-16,0 2 0 0,1 2 0 0,-3-5 0 16,2-1 0-16,0-3 192 0,-1-1 0 0,-1-5-16 15,2-1 272-15,0-3 64 0,1-2 16 0,0-1 0 16,0-3-528-16,0-2 0 0,1 1 0 0,-1-3 0 15,1 0 0-15,2-6 0 0,-2-2-144 0,0-1 144 16,-1-3-1824-16,0-5-288 16</inkml:trace>
  <inkml:trace contextRef="#ctx0" brushRef="#br0" timeOffset="1496.68">3931 7755 43311 0,'-2'-8'3840'0,"-1"4"-3072"0,1 2-608 0,2-1-160 0,1 2 0 0,1 1 0 15,2 0 0-15,2 0 0 0,3 0 0 0,4 0 0 0,6 0 0 0,3 0 0 16,3 1-224-16,0 2-32 0,2-3 0 0,-1 1 0 31,0 2-304-31,-1-1-64 0,-1 2-16 0,-3-2-11520 16,-1 2-2304-16</inkml:trace>
  <inkml:trace contextRef="#ctx0" brushRef="#br0" timeOffset="1728.14">4500 7849 40543 0,'2'6'1792'0,"0"-4"384"0,-2 2-1744 0,1 0-432 0,0-1 0 0,1 2 0 0,1 1 192 0,1 4-32 16,-1 4-16-16,4 7 0 0,-3 2-288 0,1 5-64 15,-1-5-16-15,-3 1 0 16,1-1-976-16,-4-1-192 0,1-1-32 0,-1-2-16 16,-2-2-2384-16,-2 2-464 0,-2-1-112 0,1-2-6768 15</inkml:trace>
  <inkml:trace contextRef="#ctx0" brushRef="#br0" timeOffset="1945.5">4667 7503 34095 0,'-1'4'1504'0,"-1"0"320"0,1 1-1456 0,1 0-368 0,1 0 0 0,1-2 0 16,-1 1-1440 0,0 5-352-16,1 1-80 0,3 8-16 0,0 1 1472 0,2-3 416 0,1 0-160 0,1-2 160 15</inkml:trace>
  <inkml:trace contextRef="#ctx0" brushRef="#br0" timeOffset="2512.14">4811 7988 20271 0,'2'9'1792'0,"-2"-3"-1424"0,0 0-368 0,0-4 0 0,0 0 3696 0,0 0 656 15,1 0 144-15,0 3 32 0,-1-2-3328 0,0 4-672 16,1-1-128-16,-1 0-16 0,2-2-32 0,-2-2 0 16,0-2 0-16,1 0 0 0,0-5-352 0,0-2 0 15,2-2 0-15,-1-5 0 0,3 2 0 0,-1-4 0 16,2-1 0-16,-1-1 0 0,1-3 0 0,0 2 192 15,1 0-64-15,0-1 0 0,-1 2-128 0,0-1 0 16,2 3 0-16,-1 1 0 0,1 4 128 0,-1 0 0 16,0 4 0-16,1 0 0 0,-1 4-128 0,-1 0 0 15,2 6 128-15,-1-2-128 0,1 3 0 0,-2 2 128 0,1 2-128 16,1 1 0-16,-2 1 0 0,0 4 0 0,-1 0 0 16,1 0 0-16,-1 1 0 0,-1 3 0 0,1 0 0 0,0 3 0 15,-1-1 0-15,-1-2 0 0,1 1 0 0,-2-3 0 16,2 0 256-16,0-1-32 0,-2-4 0 0,1 0 0 15,0-4-224-15,0-1 176 0,-1-2-176 0,2-1 160 16,0-3-160-16,0-4 0 0,2-2 0 0,0 0 0 16,3-7 0-16,-1 1 0 0,1-2 0 0,1-4 0 15,1-1 0-15,0-1 0 0,-2-1 0 0,1 2 0 16,-3-2-192-16,2 1-32 0,-2 0 0 0,1 1 0 16,-1 3 224-16,2 2 0 0,0 4 0 0,0 1 0 15,1 5 0-15,0 2 0 0,-1 2 0 0,0 2 0 16,0 1 0-16,0 0 0 0,1 0 0 0,0 1 0 15,1 2 0-15,0-2 0 0,-1 4 0 0,0-2 0 0,0 1 0 16,-1 0 0-16,0 3 0 0,0-1 0 0,-2 0 0 0,1 4 0 16,0-1 0-16,0 0 0 0,-1 1 0 0,0 3 0 15,2-2 0-15,-1 4 0 0,0-2 0 0,1 3 0 16,-2-3 0-16,-1-1 0 0,2 1 0 0,-1 0 0 16,2 0 0-16,0 0 0 0,-1-1 0 15,0-4 0-15,-2-2 0 0,0-7 0 0,-2-1-256 0,-1-2-48 16,1-1-16-16,-1-5-17376 0</inkml:trace>
  <inkml:trace contextRef="#ctx0" brushRef="#br0" timeOffset="3028.6">5952 7855 11967 0,'1'-6'1072'0,"-1"2"-864"0,-1-1-208 0,1 1 0 0,0 2 5408 0,0 0 1040 0,0 0 208 0,-3-2 32 15,1-2-4864-15,-3-3-976 0,-2 0-192 0,-4 1-32 32,0-1-1520-32,-2 6-320 0,-2-2-48 0,-1 5-16 15,0 2-1664-15,0 4-320 0,1 3-80 0,-1 1-16 16,0 2 1760-16,1 2 336 0,0 1 80 0,2 2 16 0,1 0 2560 0,1-1 512 0,1 4 96 0,1-1 32 15,2-1 32-15,1 2 16 0,3-1 0 0,1-3 0 16,3 2-1184-16,0-4-224 0,3 1-48 0,0-2-16 16,1-1-480-16,2-3-128 0,-1 1 0 0,3-6 0 15,1 1-944-15,1-5-208 0,0 0-32 16,0-3-16-16,2 0-80 0,-2-3-32 0,1-1 0 0,1-2 0 0,0 0 928 16,-2-1 192-16,-1 0 48 0,0-1 0 0,0-1 560 0,-1-2 112 15,-1-1 32-15,-2 2 0 0,-1-2 64 0,-1 1 16 16,0-2 0-16,-2 1 0 0,1-1-304 0,-1 2-48 15,-1 2-16-15,2 0 0 0,-1 2-272 16,1 4 0-16,-2 2 0 0,2 2 0 0,-2 2 0 0,0 2 0 16,0 2 0-16,0-1 0 0,-1 6 176 0,-1-2 80 15,1 3 0-15,0 1 16 0,0 2 512 0,0 0 112 16,1 0 0-16,2 0 16 0,-1 2-192 0,2 1-32 0,2-1-16 16,2-1 0-16,0 1-160 0,1-4-48 15,-2 0 0-15,2 0 0 0,5 4-336 0,2 1-128 16,0-1 0-16,-1-2 144 0,2 2-144 0,-2-5 0 15,0 0 0-15,-2-4 0 16,1-2-1328-16,-3-2-192 0</inkml:trace>
  <inkml:trace contextRef="#ctx0" brushRef="#br0" timeOffset="3470.58">6455 7194 28559 0,'-1'-3'2544'0,"-2"-4"-2032"0,2 4-512 0,0 0 0 0,1 3 2304 0,0 0 384 16,0 0 64-16,0 0 0 0,-2 3-1920 0,2-2-384 0,-1 8-64 0,1-9-32 15,-4 26-352-15,2-5 0 0,-1 5 0 0,0 5 0 16,-1 4 0-16,-1 2 0 0,1 4 0 0,1 4-128 15,-1 3 128-15,2 5 0 0,-1 8 0 16,-1-1 0-16,3 2 0 0,1-7 192 0,0-5-64 0,3-6 0 16,0 0-128-16,2-4 128 0,3-3-128 15,-1 1 128-15,2 3-128 0,-1-6 0 0,-1-7 0 0,-1-2 0 32,0 1-752-32,0-3-160 0,-1-1-48 0,-1-1-15968 0</inkml:trace>
  <inkml:trace contextRef="#ctx0" brushRef="#br0" timeOffset="4989.54">8736 7861 11055 0,'1'-5'976'0,"-1"0"-784"0,0 0-192 0,-1 1 0 0,1 2 1792 0,0 1 320 0,0-2 64 0,-1-4 16 0,0-2-976 0,-2-3-208 15,0-2-48-15,-2 2 0 0,0-3 16 0,-1 5 0 16,1 0 0-16,-2-2 0 0,1 2-304 0,0 0-64 16,1 4-16-16,-2-3 0 0,-1 0-224 0,-2 2-48 15,-1 1-16-15,-1 2 0 0,-4 2-64 0,-3-1-16 0,1 3 0 0,-1 5 0 16,1-1-224-16,-2 5-128 15,0 0 128-15,0 5-208 0,-1 1 208 0,3 1-144 16,2 0 144-16,-1 0-128 0,4 0 128 0,2-1 0 0,0 1 0 0,2 0 0 16,3-1 0-16,1 1 0 0,0 1 0 15,2 1 0-15,3-1 0 0,3 2 0 0,3-1 0 16,2 2-128-16,3 1 128 0,1-3 0 0,2-1 160 0,2 1-160 16,1-2 176-16,0 0-176 0,3-3 192 0,-1-4-192 15,0 1 208-15,2-3-64 0,0-1-16 0,0-4 0 16,2-1 48-16,-2-2 0 0,2-1 0 0,0-4 0 15,-1-1 208-15,-5-3 32 0,-3 4 16 0,-1 0 0 16,0-4 144-16,-2 0 16 0,0-2 16 0,0-4 0 16,-1-1-128-16,0-1-32 0,-2 0 0 0,0-3 0 0,-1 1-128 15,-2 0-48-15,-1 2 0 0,-3-3 0 0,0 3-272 0,-2 1 160 16,0 3-160-16,0 4 128 16,-3 2-128-16,2 2-176 0,-2 2 48 0,-1 0 0 15,1 5 128-15,-1 2 0 0,2-1 0 0,-1 2 0 0,1 0 0 16,0 2 176-16,0 3-48 0,-1 1 0 0,1-1-128 15,-1 6 0-15,-1-1 0 0,1 2 0 0,1 2 0 0,1-1 0 16,1 1 0-16,1 1 0 0,0 3 0 0,1-4 0 16,2 0 0-16,-1 0 0 0,3 5 0 0,0 1 0 15,0 1 0-15,1 1 0 0,1 0 0 0,-1 5 0 16,0 0 0-16,-1 1 0 0,0-1 0 0,-1 1 0 16,-2-4 0-16,-1 1-176 0,-1 3 176 0,0 3 0 15,0-4 0-15,-1 3 0 0,1 2 0 0,-1-1 0 16,-2-7 0-16,1 1-128 0,-3-3 128 0,-1 1 144 0,-4-1-16 15,-1-2-128-15,-3 1 592 0,0-5 16 0,-2-4 0 16,-1 0 0-16,-1-1-320 0,-2-3-64 0,0-2-16 16,-4 0 0-16,-4-6-208 0,-2-2 176 0,-2-2-176 15,0 0 160-15,-3-2-160 0,1-2 0 0,-1-2 0 0,-3-4 128 16,-3-2-288-16,-3-4-64 0,-2-3-16 0,1-3 0 31,3-4-2048-31,4-3-400 0</inkml:trace>
  <inkml:trace contextRef="#ctx0" brushRef="#br0" timeOffset="5544.48">9405 7741 20271 0,'-6'-4'896'0,"1"2"192"0,0-2-880 0,3 4-208 16,0-2 0-16,2 2 0 0,-1 0-256 0,-1-3-80 0,-3 2-32 0,-1 1 0 15,-2-3-432-15,0 3-96 0,-2 0 0 0,-2 0-16 0,0 3 1168 0,-1 3 224 0,-4 0 48 0,-1 0 16 16,-2 8 1168-16,-2-2 224 0,-2 2 48 16,-2 3 16-16,2 3-1104 0,-1-1-208 0,1-2-48 0,2 1-16 15,4 1-496-15,2-4-128 0,3 2 0 0,3 2 0 16,5-4 272-16,3 1-16 0,1 0 0 0,2 2 0 16,3 2 128-16,-1-1 0 0,2-3 16 0,1 2 0 15,1-2-240-15,1 0-160 0,1-1 192 0,1-1-192 16,2-2 0-16,1-2-320 0,1-1 32 0,1-2 16 31,1-2-224-31,3-1-32 0,-2-4-16 0,0-4 0 0,1-2 736 0,-1 0 128 0,0 0 48 0,1-4 0 16,0-3 464-16,0-3 80 0,-1 1 32 0,-1-1 0 15,-2 0-48-15,-2 0 0 0,2-5 0 0,-5 1 0 16,1-1-432-16,-1 2-80 0,-3-4-32 0,-1-1 0 16,0 1-352-16,-2-3 0 0,-2 2 0 0,-1-5 0 15,-1 4 0-15,-1 2 0 0,-1 1-192 0,-2 3 64 0,-2 4-208 0,0 3-48 16,-2 1 0-16,-1 2 0 0,-2 5 112 0,0-2 16 15,-1 6 0-15,1-2 0 16,1 2-864-16,1 2-160 0,1-2-48 0,3 4-7760 16,2-2-1568-16</inkml:trace>
  <inkml:trace contextRef="#ctx0" brushRef="#br0" timeOffset="6167.17">9906 7842 21183 0,'-7'-2'1888'16,"0"1"-1504"-16,4-2-384 0,1 3 0 0,1 0 1616 0,-2-2 256 0,-4 0 48 0,-4-1 16 16,-4 0-1648-16,-2 1-288 0,0 1-144 0,-1-2 16 31,2 3-576-31,0 0-128 0,0 0 0 0,0 3-16 0,0 0-224 16,-1 3-32-16,-2 1-16 0,1 3 0 0,-1-2 816 0,-1 3 176 0,2 4 128 0,0-1-192 0,5 1 800 0,0-3 160 15,2 5 16-15,1 1 16 0,2 1 160 0,2 0 16 16,-1-3 16-16,5 3 0 0,1-3-784 15,1 0-208-15,2 0 0 0,1-1 0 0,2-2 0 0,1 0-272 16,2-4 32-16,1 0 16 16,2-3-672-1,0-2-128-15,3-2-16 0,0-2-16 0,2-2 864 0,-2-4 192 16,0 0 0-16,1-2 0 0,1 0 576 0,0-5 128 0,-4 6 32 0,1-4 0 0,-1 1 640 0,-1-3 128 16,0 0 32-16,-1-2 0 0,-1-1-128 0,0 0 0 15,-2 0-16-15,0 0 0 0,0-3-928 0,-4 3-176 16,2 1-32-16,-2 2-16 15,-1 0-544-15,1 0-96 0,-1 1-32 0,2 3 0 16,0 1-128-16,-1 2-16 0,1 0-16 0,1 0 0 0,1 3 592 16,0-1 0-16,1 4 0 0,-1 0 0 0,1 0 0 0,-1 4 192 0,2 2-32 0,-1 1 0 15,1 2 208-15,-1 6 32 0,0 1 16 16,1 3 0-16,-2 3 256 0,0 0 48 0,-1 4 16 0,-1-3 0 16,-2-1-336-16,1 0-64 0,-1 3-16 0,0-3 0 15,0-2-144-15,-1-3-48 0,3 3 0 0,0-6 0 16,1 0-128-16,0-1 0 0,2-6 0 0,0-2 0 31,2-1-432-31,-2-4-16 0,2-4 0 0,-1-1-10800 16,0-2-2160-16</inkml:trace>
  <inkml:trace contextRef="#ctx0" brushRef="#br0" timeOffset="6461.55">10265 6945 40543 0,'-4'6'1792'0,"0"-4"384"0,0 3-1744 0,2 0-432 0,1 1 0 0,1 2 0 0,0 4 416 0,0 7 0 16,0 12 0-16,0 13 0 0,0 19-416 0,2 4 0 15,2 2 0-15,0-6 0 0,1 0 0 0,1-2 0 16,0-1-160-16,3 0 160 0,-1-3-368 0,1-5 32 16,0-2 0-16,-2-4 0 15,0-6-144-15,-2-6-32 0,-1-3 0 0,1-2 0 16,-2-5 512-16,0-1 0 0,0-4-128 0,0-2 128 16,0-3-656-16,1-4-96 0</inkml:trace>
  <inkml:trace contextRef="#ctx0" brushRef="#br0" timeOffset="7900.99">11724 7691 31327 0,'0'9'2784'0,"0"0"-2224"0,1-3-560 0,-1-1 0 0,1 0 1088 0,0 1 128 0,2 10 0 0,1 6 16 0,1 8-608 0,1 3-128 16,0 2-32-16,-1-3 0 0,0-1-464 0,0-5 0 15,-2-4 0-15,0-3 0 16,-1-5-352-16,0-2-64 0,-1 3-16 0,0-3 0 15,0-1-1312-15,-1-2-272 0,-1 0-48 16,0-6-11760-16</inkml:trace>
  <inkml:trace contextRef="#ctx0" brushRef="#br0" timeOffset="8113.1">11672 7239 40543 0,'-5'0'1792'0,"0"0"384"0,0 0-1744 0,1 0-432 0,2 2 0 0,2-2 0 0,-1 0 256 0,-1 2-16 0,1 3-16 0,1-2 0 32,3 3-1392-32,3 1-288 0,2-1-48 0,4 4-16 0,1-2-2384 15,4 2-496-15,3 3-80 0,2-4-32 0</inkml:trace>
  <inkml:trace contextRef="#ctx0" brushRef="#br0" timeOffset="8618.49">12482 7513 13823 0,'-11'4'1216'0,"1"-1"-960"15,0 0-256-15,2-3 0 0,2 3 4544 0,1-2 848 16,-1 1 176-16,-3 1 48 0,-5 1-3536 0,-9 2-704 16,-4 4-144-16,-1-2-16 15,1 2-1728-15,2 0-320 0,3 0-80 0,2-1-16 16,4 1-240-16,3-4-48 0,3 0-16 0,3 0 0 15,2 0 592-15,1 1 112 0,3-4 16 0,1 1 16 0,3 1 144 0,0 1 32 0,3-2 0 0,2 2 0 16,2-2 32-16,2-2 16 0,2-1 0 0,1 2 0 16,2-1 400-16,0-2 96 0,3 4 16 0,1-4 0 15,0 3-240-15,0-3 128 0,3 1-128 0,-3 1 0 16,1-2 0-16,1 4 0 0,2-4 0 0,0 2 0 16,-2 2 0-16,-2 0 0 0,-2 1 0 0,-2 1 0 15,-1 4 0-15,-2 0 0 0,-1 3 0 0,-3 2 0 16,0 1 0-16,-2-1 0 0,-2 2 0 0,-1-1 0 15,-3 2 0-15,-2-2-128 0,0 0 128 0,-2 0 0 16,-2-4 512-16,-1 2 224 0,0 1 32 0,-2-2 16 0,-2 2 496 16,-1-2 80-16,0-1 32 0,-1-1 0 0,1 0-560 15,2-3-96-15,1-3-32 0,0-2 0 0,-3 4-384 0,-2-4-96 16,-2-3-16-16,-3 0 0 0,1-2-208 0,-2-2-128 16,1-3 128-16,0-2-11440 15,0-3-2160-15</inkml:trace>
  <inkml:trace contextRef="#ctx0" brushRef="#br0" timeOffset="9510">14529 7523 19343 0,'2'-3'1728'0,"-2"-1"-1392"0,0 4-336 0,0 0 0 0,0 0 2128 0,0-3 368 0,0 3 64 0,0-3 0 15,0-2-1664-15,0 1-352 0,0 0-64 0,0-1-16 32,0 4-1440-32,-3-3-304 0,1 4-48 0,-2 0-16 15,-1 0-576-15,-1 0-112 0,-3 4-16 0,-1-3-16 0,-2 4 1408 0,-3 1 272 0,-1 2 64 0,-4 2 16 16,-4 2 1056-16,-4 3 208 0,-1 4 32 0,-2-2 16 15,0 1 16-15,0 1 0 0,3-3 0 0,-1 0 0 16,4 0 128-16,3-3 16 0,5-1 16 0,2-6 0 0,4 0-672 16,2-2-144-16,4-2-32 0,0 1 0 0,4 1-336 0,0-4 0 15,2 1 0-15,2 1 0 16,1 1-320-16,3-3-64 16,0 0-32-16,4 0 0 0,4 4 80 0,2-2 16 15,3 2 0-15,2 2 0 0,3 0 176 0,2 4 144 0,1-1-192 0,-1 4 192 16,1 0-448-16,-2 3 32 0,-2-1 0 0,-3 1 0 15,-4-3-256-15,-1 3-48 0,-2-1-16 0,-3-1 0 16,-3 1 736-16,-1-3 208 0,-2 4 16 0,-2-2 0 0,-2 0 736 0,-2 0 128 16,0 1 48-16,-3-3 0 0,-1 4-96 0,-2 0-16 15,-2 3 0-15,-1-5 0 0,-1 0-32 0,0-1-16 16,1-3 0-16,-3 2 0 0,-3 4-544 0,-3 0-112 16,-2 0-32-16,0-3 0 0,1-1-288 0,-2 0 0 15,0-4 0-15,-1 0 0 0,0-4 0 0,-1-1-272 0,0 0 48 16,-1-5-10208-1,-1 1-2048-15</inkml:trace>
  <inkml:trace contextRef="#ctx0" brushRef="#br0" timeOffset="10077.86">14606 7204 22111 0,'3'0'1968'16,"-2"0"-1584"-16,0 0-384 0,0 3 0 0,1-1 2560 0,0-2 416 0,1 4 96 0,0 0 0 0,3 4-2128 16,4 5-432-16,1 3-96 0,2 3-16 0,0 0-400 0,-1 1-272 15,0 1 32-15,-2-1 16 0,0 4 224 16,-3 1 0-16,1 4 0 0,-2-1 0 0,-3 4 208 0,1 3 144 15,-3 3 32-15,1 3 0 0,-4 1 640 0,0 1 128 16,-2 2 16-16,0-7 16 0,1-1-608 0,-1-5-128 16,3-1-32-16,0-5 0 0,-1-1-224 0,4-2-32 15,-1 0-16-15,0-2 0 0,0-5-144 0,1 0 0 16,0-4 0-16,0-2 0 0,0-1 0 0,-2-6 0 16,0 1 0-16,0-1 0 0,0-3 0 0,0 0 0 0,0 0 0 15,-2-4 0-15,0-2 128 0,0 0-128 0,0-7 128 16,-1 0-128-16,0-5 256 0,2 1-48 0,1 0 0 15,1-3 0-15,2-5-208 0,0 2 128 16,3-6-128-16,2 2 0 0,2 5 0 0,0 0 0 0,2 3 0 0,0 5 0 16,1 2 0-16,0 2-128 0,2 1 128 0,-1 3-160 15,-1 3 160-15,2 0 0 0,0 3 0 0,1 3 0 16,-1 3 0-16,0-3 0 0,0 6 0 0,-2-1 0 16,1 3 0-16,-2-1 0 0,-1-1 0 0,0 4 0 15,2 0 0-15,-2 2 0 0,0-2 0 0,3 5 0 16,-1 2 0-16,1 0 0 0,0 2 0 0,-1-1 128 15,1 1 32-15,-2-2 16 0,0-1 0 0,-2-1 0 16,0-2-176-16,-1 0 0 0,-2-1 0 0,0-2 0 16,-1-4 0-16,-3-1-256 0,1-2 64 0,-1-1 16 15,-1-4-656 1,1 2-128-16,-2-2-16 0,0-2-11008 0,0 1-2208 0</inkml:trace>
  <inkml:trace contextRef="#ctx0" brushRef="#br0" timeOffset="10631.06">15729 7703 12895 0,'2'-7'1152'0,"0"2"-928"0,-2 2-224 0,0 2 0 0,0 1 2224 0,0 0 400 0,0-5 64 0,-2-2 32 16,0 1-1568-16,-3 0-304 0,-1 2-64 0,-5 4-16 15,-4 3-768-15,-4-2 0 16,-2 5 0-16,-2 3-192 0,-4 0 192 0,-2 0 0 0,-1 4 0 0,1 0 0 16,0 2 416-16,1 1 128 15,1 0 32-15,1 3 0 0,3-3 320 0,4 3 80 0,1-3 16 0,4 0 0 16,0 2-608-16,3-2-112 0,2 0-16 0,3-2-16 16,2 1-240-16,2 1 0 0,2-4 0 15,0 2 0-15,1-2 432 0,1 1-16 0,2-3 0 0,0 1 0 16,1-4 0-16,1-1 0 0,3 0 0 0,-1-3 0 15,5-2 240-15,-2-1 48 0,2-1 16 0,1-2 0 16,1-3-384-16,1 0-80 0,3-4 0 0,-1-5-16 16,1 4-240-16,-5-1 0 0,0 1 0 0,-2 0 0 0,2-2 0 15,-2 1 0-15,0 2 0 0,-3-2-160 0,-1-1 160 0,-1 1-160 16,-2 2 160-16,0 0-160 0,1 1 160 0,-2 3 0 16,1 3 0-16,-1 0 0 0,-2 2 320 15,1 1 0-15,-1 1 0 0,1 2 0 16,-1-1 144-16,1 2 32 0,-1-1 0 0,0 4 0 0,0-4-224 0,0 2-32 15,-1 3-16-15,1 0 0 0,0 2-224 0,1 0 176 16,-1 2-176-16,2 1 160 0,1-1-160 0,0 4 128 16,0 0-128-16,1-1 128 0,-1-1-128 0,2 1 0 15,2 4 0-15,1 4 0 0,1-1 0 0,1 3 0 16,1-3 0-16,-1-4 0 0,-1 2 0 0,0-7 0 16,0-1 0-16,0-2 0 15,-1-4-640 1,-1-6 0-16,0 0 0 0,-2-4 0 0,-1-2-1104 0,0-4-240 0,-1-2-32 0,-1-5-13488 15</inkml:trace>
  <inkml:trace contextRef="#ctx0" brushRef="#br0" timeOffset="10947.89">15986 7004 25791 0,'4'4'2304'0,"-2"-1"-1856"0,0 1-448 0,0 1 0 0,-1 1 2768 0,2 0 464 0,-1 2 96 0,2 4 0 0,1 9-2368 0,4 13-496 0,0 11-80 0,1 10-32 0,0-1-352 0,-2-1 0 16,-3-2 0-16,-2 2 0 0,0 5 0 0,-3 4 0 15,-1-1 0-15,-2 2 0 16,-1 0 0-16,2-5 0 0,1-5 128 0,1-6-128 0,0-2 304 0,2-8-16 15,1-4 0-15,-1-2 0 0,1-6-288 0,-1 0 0 16,0-6 128-16,0 0-128 0,-1-6 0 0,-1-4 0 16,0-3 0-16,0-2 0 15,1-6-960-15,-1-2-240 0,0-4-48 0,1-3-15440 0</inkml:trace>
  <inkml:trace contextRef="#ctx0" brushRef="#br0" timeOffset="11251.43">16342 6859 36863 0,'0'4'1632'0,"-1"-2"336"0,-1 5-1584 0,0-4-384 0,1 3 0 0,1 1 0 16,0 1 560-16,0 6 16 0,0 7 16 0,1 11 0 15,1 10-592-15,1 8 0 0,1 6 0 0,1 5-128 16,1 0 128-16,-1-2 0 0,1-2 128 0,0-4-128 16,1 2 320-16,0 1-16 0,-1 1 0 15,0-4 0-15,2 2 160 0,-2-2 48 0,1-5 0 0,-2-4 0 0,0-2-320 0,-1-5-48 16,-2-3-16-16,3 2 0 0,0-4-128 16,0-1 0-16,1-6-160 0,1-6 160 15,-1-3-544 1,1-4-16-16,1-2 0 0,0-6-17568 0</inkml:trace>
  <inkml:trace contextRef="#ctx0" brushRef="#br0" timeOffset="11723.89">16917 7573 22111 0,'-6'1'1968'0,"-1"-1"-1584"15,2 0-384-15,2 2 0 0,1-2 2240 0,-3 2 384 0,-4 0 64 0,-6 2 0 16,-1 2-1984-16,-2 3-384 0,-3 1-96 0,0 2-16 16,1 0-400-16,1 4-64 0,3 0-32 0,3 3 0 15,0 1 288-15,2 5 0 0,1-1 0 0,2 2 0 16,0 5 336-16,2-5 80 0,1 0 16 0,1 1 0 15,2-1 736-15,1 3 160 0,3-5 16 0,2 1 16 16,2-5-720-16,1 0-128 0,3-2-48 0,0-2 0 16,0-1-320-16,2-5-144 0,2 0 128 0,2-1-128 15,0-3 0-15,0-5 0 0,-1-1 0 0,-1-1 0 16,1-2-320 0,1-4-80-16,2-4-32 0,2-5 0 0,1-4-272 0,-1-1-64 0,-2-1-16 0,-3-1 0 15,0 1 784-15,-1 0 0 0,-3-4 224 0,-3 1-48 0,1-1 112 0,-4-1 32 16,-1-1 0-16,-2-1 0 0,-1 1-320 15,-2-1 160-15,-3 1-160 0,1 2 128 0,-2 1-128 0,-1 3 0 16,-3 0-192-16,-1 3 192 0,-1 2-192 0,-1 2 192 16,-1 3-192-16,-3 2 192 0,0 0 0 0,-2 4 0 15,0 2 0-15,0 4 0 0,-3 0-448 0,1 4 48 16,3 2 0-16,0 0 0 16,3 1-1584-16,0 2-304 0</inkml:trace>
  <inkml:trace contextRef="#ctx0" brushRef="#br0" timeOffset="15828.77">17400 7567 13823 0,'0'-3'1216'0,"0"3"-960"0,1 0-256 15,-1 0 0-15,1 0 1664 0,-1-2 304 0,1 2 48 0,2-2 16 0,0 2-1200 0,1-2-256 0,0-1-32 0,1 2-16 16,-2-1 176-16,1-1 16 15,-1 2 16-15,-1 1 0 0,-1 0-112 0,1 0-32 16,-1 0 0-16,-1 0 0 0,1 0 176 0,-1 0 48 16,1 4 0-16,-1-2 0 0,0-2 208 0,0 4 64 0,2-2 0 0,-2 0 0 15,0-2-512-15,0 0-112 0,0 0-16 0,0 0 0 16,0 0 16-16,0 0 0 0,18 8 0 0,-14-8 0 16,0 3-80-16,0-3 0 0,1 1-16 0,-1 1 0 15,0 0-240-15,0 0-128 0,-1 4 160 0,0 1-160 16,-1 1 0-16,1 2 0 0,-1 2 0 0,-1 5 0 15,2 1 0-15,-1 4 0 0,2 1 0 0,0 3 0 16,1 0 0-16,0 4 0 0,1 1 0 0,0-2 0 16,1-3 192-16,1-2-48 0,-2 2-16 0,1-1 0 0,0-5 64 15,-1-1 16-15,0-1 0 0,-1-4 0 0,0-2-208 0,1-3 0 16,-1-2 0-16,-1-2 0 16,-1-1 224-16,1-4-48 0,0 0-16 0,0-4 0 0,-1 2-32 0,0-5 0 15,0-2 0-15,1-4 0 16,0-2-128-16,0-2 0 0,-2-2 0 0,1-2 0 0,-1-1 0 0,-1-1 0 15,0-2 0-15,-1 0 0 0,0 3 0 0,2 2 0 16,0 2 0-16,2 5 0 0,1 1-144 0,1 4 144 16,0 4 0-16,2 2 0 0,-1 4 0 0,2 4-128 15,-1 2 128-15,1 2 0 0,0 3 0 0,1-1 0 16,-2 0 0-16,1-2 0 0,1 3 0 0,0-3 0 16,1-1 0-16,-3 1 0 0,2-1 0 0,-1-3 0 15,1 0 0-15,-1-2 0 0,-1 2 0 0,1-2 0 16,0 1 0-16,-2 0 0 0,0 0 0 0,1 1 128 15,-1-2-128-15,1-2 144 0,-1 2-144 0,0 0 0 0,3 2 0 0,-1-4 0 16,1 4 0-16,0-2 0 0,0-1 0 0,0 0 0 16,1 3 0-16,-1-2 0 0,-3-1 0 0,0 0 0 15,0 0 0-15,-2-3 0 0,-1 1 0 0,0 2 0 16,0-3 128-16,-2 0 32 0,1-3 16 0,-2-1 0 16,2 1 32-16,-2-2 16 0,0 0 0 0,2-6 0 15,-2 1 128-15,1-6 32 0,1 0 0 0,-1-5 0 16,2-2-208-16,-2-3-48 0,1-6 0 0,-1 1 0 15,1-5-128-15,-1 3 0 0,-1-3 144 0,1 2-144 16,-1-1 0-16,-1 0 0 0,1 1 0 0,-1 5 0 16,0 4-288-16,0 6 32 0,0 3 0 0,0 0 0 15,-1 7-272 1,0 0-48-16,1 4-16 0,0 0 0 0,0 4-304 0,2-1-64 0</inkml:trace>
  <inkml:trace contextRef="#ctx0" brushRef="#br1" timeOffset="83019.67">3260 12695 22111 0,'-2'-4'1968'0,"1"2"-1584"0,1-1-384 0,0 2 0 15,1-2 896-15,1 1 80 0,0-2 32 0,0-3 0 16,2-2-1792-16,0-1-368 0,1 0-64 0,0 2 0 16,-1 1 64-16,-2-1 0 0,0 3 16 0,1-1 0 0,-2 1 1136 15,-1 4 256-15,-1-2 48 0,0 1 0 0,-1 2 1296 16,-1-2 272-16,0 2 48 0,1 2 16 0,-2 0-624 0,0-2-128 15,2 3-32-15,-2-2 0 0,0 1-176 0,2 1-32 16,-2-3-16-16,1 3 0 0,-2 0-112 0,1 1-32 16,-2-2 0-16,0 3 0 0,-2 0-80 0,0 1 0 15,-2 4-16-15,-2-3 0 0,1 5-64 0,0-3-16 16,-2 5 0-16,-1 1 0 0,-1 3-336 0,-2 2-64 16,-2 3-16-16,0 1 0 0,-2 1-192 0,-2 3 0 0,1 1 0 15,0 3 0-15,3 3 0 0,-1 3 0 16,2 3 0-16,2 3 0 0,1 7 0 0,1-4 0 0,6 1 0 15,2-1 0-15,3-2 0 0,4-2 0 0,3-1 0 16,1 1 0-16,2-3 0 0,2-1 0 0,1 0 0 16,2-7 0-16,-1-7 0 0,3-7-160 0,0-4 160 15,2-6-192-15,0-1 192 0,2-4-160 0,2-6 160 0,1-4-160 16,4-1 160-16,2-5 0 0,3-3 160 0,-1-6-160 16,-1 2 128-16,1-2-128 0,3-6 0 0,-1-6 144 15,1 2-144-15,-2 0 160 0,-1 1-160 0,-2-4 160 16,0 3-160-16,-3-2 0 0,-2-1 144 0,-5-2-144 15,-1 1 0-15,-5 5 0 0,-3 5 0 0,-3-2 0 16,-3-4 0-16,-4-3 0 0,-5 2 0 0,-2 3 0 16,-4 3 192-16,-3 1 0 0,-1 3 16 0,-4 1 0 0,0 0-48 15,-1 1-16-15,-2 1 0 0,-2 0 0 0,1 2 32 16,-2-1 0-16,1 3 0 0,-1-2 0 0,0 4-48 0,0-1 0 16,-1 5 0-16,4 0 0 0,1 5-128 0,2 2 0 15,3 0 0-15,2 5 0 16,1-1-496-16,1 2-16 15,3 2-16-15,0 2 0 0,0 0-1296 0,1 5-256 16</inkml:trace>
  <inkml:trace contextRef="#ctx0" brushRef="#br1" timeOffset="83721.97">3763 13194 35935 0,'-1'3'3200'16,"-2"-3"-2560"-16,2 3-512 0,0 0-128 0,1 1 1152 0,-2-1 192 0,1 6 64 0,-1 3 0 16,-2 6-1408-16,0 3-384 0,1 2-32 0,0 2 0 15,-1 0-560 1,2-1-112-16,-1 2-32 0,1 0 0 0,-1 5 608 0,1 0 128 0,1 3 32 0,0 0 0 0,-1 3 528 0,1 0 96 16,0-1 32-16,1 1 0 0,-1-2 272 0,-1-3 48 15,1-2 16-15,0-3 0 0,1-2-192 0,0-5-48 16,1-2 0-16,0-6 0 15,2-4 80-15,-1-3 16 0,2-1 0 0,-2-3 0 0,2-2-160 0,-1-3-16 16,-1-2-16-16,2-3 0 0,-2-1-48 0,2-6-16 16,-1-1 0-16,-1-3 0 0,2-5 16 0,-2-1 0 15,2-5 0-15,0-1 0 0,1 0-256 0,-2-3 0 16,2-5 0-16,-1-5 0 0,1 1 0 0,-3-3 0 16,2 3 0-16,0 0 0 0,-2 4 0 0,2 1 0 15,-2 3 0-15,1-1 0 0,-1 4 0 0,1 1 0 16,1 1 0-16,0 1 0 0,1 0 0 0,0 3 0 15,2 3 0-15,-1 2 0 0,1 7 0 0,1 1 0 16,1 6 0-16,1-1 0 0,3 5 0 0,2 3 0 0,2 2 0 0,3 2-160 16,2 4-32-16,1 2 0 0,-2 1 0 0,2 2 0 15,-2 4-32-15,-2 3-16 0,-1-1 0 0,-2 5 0 16,-4-1 16-16,-1 3 0 0,-3 3 0 0,-3 2 0 16,-2 1 224-16,-3-3-144 0,-2 4 144 0,-2-1-128 15,-1-7 128-15,-2-1 0 0,1-3 0 0,-2 0 0 16,0 1 0-16,-1-3 0 0,-1 2 0 0,-2-4 0 15,1-1 128-15,-3-4-128 0,0 0 128 0,1-5-128 16,-3 1 208-16,-4-4-16 0,-1-3-16 0,-3 0 0 16,5-2-48-16,-4-2 0 0,-4-2 0 0,-3-4 0 0,1-2-128 15,-3 2 0-15,1-3 0 0,-1 1 0 16,-1 0-416 0,1 2-64-16,3 0-16 0,-1-1 0 0,2 3-1840 0,3 0-368 15</inkml:trace>
  <inkml:trace contextRef="#ctx0" brushRef="#br1" timeOffset="84087.93">4244 12701 35007 0,'1'0'1552'0,"-1"-3"320"0,0 6-1488 0,1-3-384 0,1 2 0 0,0 2 0 16,-1 0-480-16,3 4-160 0,2 4-48 0,2 2 0 0,1 5 496 0,3 1 192 0,-1 1-176 0,1 1 176 15,2 2 1472-15,-1 3 384 16,1 1 64-16,1 4 32 0,0 5-1104 0,-2 2-208 0,1-1-64 0,-2 3 0 15,1 0-432-15,-2-3-144 0,0 0 0 0,-3-7 0 16,1-1 0-16,-3-3 0 0,2 2 0 0,-2-3 0 16,0-4 0-16,-2 0 0 0,1-1 0 0,-3-5 0 15,2-3 0-15,-3-4 0 0,2 1-128 0,-3-3 128 16,1-4-1184 0,-2-3-144-16</inkml:trace>
  <inkml:trace contextRef="#ctx0" brushRef="#br1" timeOffset="84291.55">4078 12948 45151 0,'1'-1'2000'0,"-1"-1"416"0,-1-2-1936 0,2 4-480 0,1 0 0 0,0-3 0 0,3 3 384 0,5 0 0 15,5-2-16-15,7 1 0 0,6-4-512 0,6 0-112 16,0 0 0-16,2-1-16 15,0 2-512-15,0-2-112 0,0 2 0 0,-4 2-16 16,-3 4-768-16,-5-1-160 0,-3 4-16 0,-3 1-15040 0</inkml:trace>
  <inkml:trace contextRef="#ctx0" brushRef="#br1" timeOffset="84497.84">4829 13178 43311 0,'3'6'1920'0,"-1"-2"384"16,-1 2-1840-16,0 0-464 0,0-2 0 0,1 2 0 0,0 1-528 0,2 1-208 0,1 8-32 0,1 4-16 15,1 5-3280-15,-2 0-656 0,1-3-128 0,-2 0-16 0,0-3 3808 0,-3-2 768 16,0-2 160-16,1-3 128 31,-4-2-4064-31,1-3-736 0,0 0-160 0,0-5-32 0,-2 1 6432 0,2-3 1280 0,0-3 256 0,-1-3-8096 16</inkml:trace>
  <inkml:trace contextRef="#ctx0" brushRef="#br1" timeOffset="84689.9">4768 12742 47919 0,'4'-3'2112'0,"-3"3"448"0,-1-2-2048 0,0 2-512 15,0 2 0-15,1-2 0 0,2 3 0 0,-1-2 0 0,1 5 0 16,2-1 0 0,1 0-1584-16,0 1-368 0,0-1-80 0,0 1-16 0,-2 1 1552 15,1-3 304-15,-1 3 192 0,-1 1-17984 0</inkml:trace>
  <inkml:trace contextRef="#ctx0" brushRef="#br1" timeOffset="85230.06">5327 13125 43311 0,'3'4'1920'0,"-3"-2"384"0,0 1-1840 16,0-2-464-16,0 1 0 0,0-2 0 0,0 3-384 0,0-3-192 0,1 4-16 0,0-2-16 0,0-1 416 0,2 2 192 15,-1-3-160-15,2-3 160 0,0 2-272 0,2-5 32 16,0 0 16-16,1 0 0 0,1-3 224 0,-1-1 208 15,1-2-32-15,-1-1-16 16,0 1 144-16,0-2 16 0,-2 2 16 0,-2-2 0 0,1-1-160 0,0-1-48 16,1 4 0-16,-2 2 0 0,4 0-128 0,-2 2 192 15,1 0-192-15,1 2 192 0,1 0-48 0,0 0 0 16,2-1 0-16,0 4 0 0,2-2-144 0,-1 1 0 16,2 4 0-16,0-4 0 0,1 4 0 0,0 0 0 15,1 0 0-15,-1 4 0 0,1-1-160 0,-1 0 160 16,1 3 0-16,-3 2-144 0,0 3 144 0,-1-1 0 15,1 6 0-15,-4-4 0 0,1 4 0 0,-2 0 0 16,0 3 0-16,-1 0 0 0,-1-3 0 0,-2-4 0 16,1-1 0-16,0 0 0 0,1 2 144 0,1-7-144 0,0-1 192 0,3-3-192 15,-1-2 208-15,1-3-64 0,1-2-16 0,0 0 0 16,0-4 0-16,0-1 0 0,1 0 0 0,0-2 0 16,-2 1-128-16,0-3 0 0,0 1 0 0,1-2 0 15,-1-1 0-15,-1 0 0 0,1-1 0 0,-2 3 0 16,1 4 0-16,-1 0 0 0,2 1 0 0,0 3 0 15,2 5 0-15,0-2 192 0,0 3-64 0,-1 3 0 16,1-3-128-16,0 3 0 0,0 1 0 0,-1-1 0 16,0 3-128-16,0-2 128 0,-1-1 0 0,-1 3 0 15,3 1 0-15,-1-1 0 0,0 0-144 0,0 0 144 16,1 2-240-16,0 0 16 0,0 1 0 0,-1 1 0 16,0 0-448-1,-1 3-96-15,-1 2 0 0,0 1-11632 0,-1 3-2320 0</inkml:trace>
  <inkml:trace contextRef="#ctx0" brushRef="#br1" timeOffset="85746.04">6696 13026 35935 0,'-3'0'3200'0,"1"0"-2560"0,1 0-512 0,0-2-128 0,1 2 1152 0,-2 0 192 0,0 0 64 15,-3 0 0-15,-1 0-1136 0,-3 2-272 0,-2-1 0 0,0 4 0 32,-3 3-896-32,-1 2-256 0,-3 2-32 0,-3 3-16 0,-2 1 768 0,-2 2 160 0,-3 2 16 0,1 3 16 15,2-2 240-15,3-2 0 0,5 4 0 0,2-5 0 16,4 1 0-16,5-2 128 0,2-2-128 15,3-5 160-15,2-4 240 0,3-2 48 0,3 1 16 0,3-5 0 16,1 0-96-16,1-3-32 0,2-1 0 0,1-2 0 31,1 0-656-31,0-3-144 0,0-1-32 0,-1 1 0 0,0-1 128 0,-3-1 32 0,-1-1 0 16,-1 0 0-16,-1 0 336 0,-2 2 0 0,1-3 0 0,-2 4 0 16,-1-4 288-16,0 5 32 0,0-5 0 0,-2 6 0 0,2 4 80 15,0 0 32-15,0 0 0 0,0 3 0 0,0 3-240 16,-1 3-64-16,0 1 0 0,-1 3 0 0,0-1 16 15,0 3 0-15,0-2 0 0,-1 2 0 0,2 2-144 0,-1 1 0 16,0 1 144-16,1-1-144 0,0 1 336 16,1-3 0-16,1 2 0 0,0 1 0 0,3 0-48 0,-1-3-16 15,3-1 0-15,3 0 0 0,0 0-272 16,1-1 128-16,2 0-128 0,0 0 0 0,0-4 0 0,2 2 0 16,0-3-240-16,-3-2 80 15,-2-2-352-15,-1-2-64 16,-1 0 0-16,-2-2-17456 0</inkml:trace>
  <inkml:trace contextRef="#ctx0" brushRef="#br1" timeOffset="86089.27">6797 12325 43311 0,'5'0'1920'0,"-2"0"384"0,-2 0-1840 0,-1 0-464 0,0 2 0 0,1-2 0 0,0 0-320 0,2 4-176 0,1 2-16 0,2 1-16 16,4 5 528-16,1 2 0 0,2 0 0 0,5 9 0 15,0 0 0-15,2 4 0 0,2 5 192 0,1 3-48 16,1 2 224-16,1 5 32 0,0 5 16 0,-3 1 0 0,0 2-112 0,-3 1-32 15,-3-3 0-15,-4 5 0 16,-1 1-272-16,-3 6 0 0,-3-6 128 0,-3-1-128 0,-2-2 0 16,0-3 0-16,-2 2 0 0,1-6 0 0,-1-5-128 15,1-2 128-15,1-1-208 0,0-8 80 16,0-6-384-16,1-1-64 16,1-5 0-16,0-6-12096 0,1 0-2400 0</inkml:trace>
  <inkml:trace contextRef="#ctx0" brushRef="#br1" timeOffset="86984.83">8903 12983 11967 0,'8'-6'1072'0,"-5"2"-864"0,1 0-208 0,-2-1 0 0,1 5 1872 0,-2 0 336 0,0-1 64 0,1 1 16 0,0-2-1232 0,2-2-240 16,0 0-48-16,-2-1-16 0,-1 4-752 0,-1-1 0 16,-1 2 0-16,-1-4 0 0,-2 4 1360 0,-1-3 288 15,-3 3 48-15,-1-2 16 0,-3 4 400 0,-2 1 96 16,-1 1 16-16,-4 2 0 0,-2 0-1232 0,-2 6-240 15,-3-1-48-15,-3 7-16 0,1-2-560 0,1 4-128 16,7-4 0-16,1 5 0 0,2 1 0 0,3 0 0 16,5-3 0-16,2-6 0 0,4 3 0 0,0-1 0 15,2-2 0-15,1-4 0 0,0 4 0 0,1-6 0 16,2 2 0-16,2-3 0 0,0-2 0 0,2-2 0 0,2 0 0 16,0-4 0-16,3-3 0 0,2 0 0 0,1 0 0 15,1-1 0-15,3-1 0 0,1 1 0 0,2-3 0 0,-1 2 0 16,2-5 0-16,1 1 288 0,-1-1-32 15,-2 0 0-15,-2-4-64 0,-3-1-32 0,-2 3 0 0,-2-2 0 16,-1-1-160-16,-2-1 0 0,-4-2 0 0,-1 2 0 16,-3-1-128-16,-1 3 128 0,-1-3 0 0,-1 3 0 15,2 0 0-15,-1 0 128 0,0-2 0 0,0 3 0 16,-1 5 0-16,1 2-128 0,0 0 192 16,0 0-64-16,-2 3-128 0,2 8 128 0,-2 3-128 0,1 2 128 15,-2 0-128-15,1 5 0 0,-1-1 0 0,-1 4 0 16,-1 0 0-16,0 4 0 0,-2 1 0 0,2 1 0 0,-1 0 0 15,0 1 0-15,0-1 0 0,1 3 0 16,0 3 0-16,2 1 0 0,1 3 0 0,6-1 0 16,2 1 0-16,2-1 0 0,3-3 0 0,2-2 0 0,5 5 0 0,0-1 0 15,3 3 192-15,-2-1-64 0,-1-2-128 16,2 3 0-16,1 2-160 0,-3 0 160 0,-2-3-128 0,-1-3 128 16,-3 2 0-16,-4 0-144 0,-1-2 144 0,-3-1 0 15,-3 1 0-15,-1-1 0 0,-3-2 0 0,-1 0 0 16,-3 2 0-16,0 1 0 0,-2-2 0 0,-1-4 0 15,-3 1 0-15,-2-1 0 0,-1 2 0 0,-2-5 0 16,2-1 192-16,-4-3-64 0,-4 0 64 0,-3-4 32 16,1-3 0-16,-2-2 0 0,1-4-224 0,2-3 0 15,5 0 128-15,-3-4-128 0,-3-6 0 0,-3-5 0 16,-1-3 0-16,-1-2 0 0,0-2-192 0,2-1-48 0,2 1 0 16,-4-6 0-1,-3-3-864-15,2-1-176 0,1-2-48 0,3 2 0 0</inkml:trace>
  <inkml:trace contextRef="#ctx0" brushRef="#br1" timeOffset="87562.35">9761 12839 30399 0,'-8'5'1344'0,"0"2"288"0,1 1-1312 0,-1-4-320 0,3-2 0 16,-1 2 0-16,-1 2 1472 0,-7 3 240 0,-8 7 32 0,-8 3 16 0,-2 0-1264 0,3 1-256 16,3-3-48-16,2 0-16 15,5-5-624-15,3 1-128 0,3 4-32 0,0-1 0 16,4 0-288-16,1 1-64 0,3-1-16 0,0-2 0 0,3 4 752 0,-1-2 224 16,1-1 0-16,1 1 0 0,-2 0 0 0,3 0 0 15,-1 0 0-15,2-3 0 0,3-1 144 0,1-6-144 0,1 1 160 0,1-1-160 16,1-5 0-16,3 1 128 0,3-2-128 0,2-3 0 15,2 0-176-15,2-4-80 0,3-2 0 0,0-1-16 16,1-2 80-16,0 2 32 0,-1-2 0 16,-2 2 0-16,-1-3 336 0,-2 1 64 0,-2 0 16 0,-3-2 0 15,-2 2 720-15,-1-1 160 0,-1 1 16 0,-2 0 16 16,-1-2-304-16,-1 2-64 0,-1-4-16 0,0 1 0 16,-2 1-224-16,1-1-48 0,-3 2-16 0,-1 0 0 15,-1 1-288-15,1 2-48 0,-1 0-16 0,-1 2 0 16,1 1-144-16,-1 1 0 0,-2 2 0 0,-1 1 0 15,1-2 0-15,-5 4 0 0,-1-2 0 0,-4 3 0 16,-1-2 0-16,-4 2 0 0,-3 0-192 0,-1 2 192 16,0-2-1264-16,0 3-128 15,3-2-16-15,4 1-9728 0,2 1-1952 0</inkml:trace>
  <inkml:trace contextRef="#ctx0" brushRef="#br1" timeOffset="88123.72">10276 12967 22111 0,'-6'0'976'0,"1"-4"208"0,0 2-944 0,0-2-240 0,1 4 0 0,2-3 0 0,-3 2 0 0,-3-1 144 0,-4-4-144 0,-4 2 128 32,-3-1-1792-32,1 1-384 0,-1 2-64 0,1 2 0 15,1 2 864-15,0 4 176 0,1-2 48 0,1 5 0 0,0 1 1584 0,2 2 320 0,0 0 64 0,0 2 16 16,-2 4 2112-16,1 1 448 0,2-3 64 0,1-2 32 16,1 1-1712-16,0-2-352 0,-1 4-64 0,2-3-16 15,3 1-1088-15,4-4-208 0,3 0-48 0,4-3-128 16,1-2-160-16,3-3-144 0,4 2-16 0,5-5-16 31,1 2-848-31,4-2-160 0,0-2-48 0,-1-3 0 0,1 2 800 0,-1-1 144 0,-1 0 48 0,0-2 0 16,-1 1 1232-16,-2-1 256 0,0 1 64 0,-2-1 0 0,-3-5 144 0,0 1 48 15,-3 2 0-15,-2 2 0 0,0-2-720 0,-2 0-144 16,0 0-32-16,0-1 0 0,-1 1-320 0,0 2-128 16,0 3 0-16,-1-4 144 0,-1 5 48 15,1-1 16-15,0 2 0 0,-2 1 0 0,1 0 112 0,-1 1 0 16,-1 4 16-16,1-1 0 0,-2 0-112 0,1 2-32 15,-1 3 0-15,1 3 0 0,0-2 0 0,2 4-16 16,-2 0 0-16,2 0 0 0,0 5 192 0,0-1 32 16,1 2 16-16,-1-2 0 0,2 1-240 0,0-3-48 15,3-1-128-15,0-2 192 0,3-4-64 0,2-3 0 16,3 2-128-16,0-5 192 0,2 0-192 0,2-3-160 16,0 0 32-16,1-4 0 15,-1-2-880-15,0 0-160 16,-1-3-48-16,0 2-10320 0,-1-2-2080 0</inkml:trace>
  <inkml:trace contextRef="#ctx0" brushRef="#br1" timeOffset="88484.95">10709 12413 35007 0,'3'-3'3120'0,"0"1"-2496"0,-2 1-496 0,-1 1-128 15,0-3 1504-15,1 3 288 0,2-4 48 0,0-1 16 0,2 1-1616 0,-1-3-240 16,1 2-208-16,-3 2 32 16,1 0-1488-16,-1 3-288 0,2 3-64 0,0 3-16 15,1 0 832-15,1 6 176 16,1 1 16-16,2 3 16 0,2 4 2240 0,3 7 448 0,3 9 96 0,0 2 0 0,1 3-432 0,-1 6-80 15,0 4-32-15,-1-1 0 0,-3 1-832 0,-3-4-160 16,-2 0-48-16,-3-1 0 0,-2 3-208 0,-3-2 144 16,-3-2-144-16,1-1 128 0,-2-2-128 0,0-2 0 15,2-6 0-15,-2-1-176 0,3-5-80 0,1-2 0 16,-1-4-16-16,1-1 0 16,1-5-176-16,0-6-48 0,2-1 0 0,-1-5 0 15,1-4-928-15,-1-3-192 0,1-3-48 0,-1-4-14096 0</inkml:trace>
  <inkml:trace contextRef="#ctx0" brushRef="#br1" timeOffset="89693.59">11761 12575 17503 0,'0'0'1552'0,"-1"0"-1232"0,1 0-320 0,-2 0 0 0,2 0 2320 0,0 0 416 0,-1 0 80 0,0 0 0 0,-2-3-928 0,1 3-192 15,-2 0-32-15,4 0-16 0,0 0-1040 0,0 0-208 16,0 0-32-16,-21 13-16 0,18-7-96 0,-4 3 0 16,2 0-16-16,-2 4 0 0,0 3-48 0,-3 0 0 15,0 5 0-15,-1 2 0 0,-2 5-192 0,0 0 176 16,0 4-176-16,-2-3 160 0,1 0-160 0,-2 2 0 16,1 0 0-16,1-2 0 0,0-3 0 15,1 5 0-15,-2-2 0 0,-1 8 0 0,1 4 0 0,3 0 0 16,3-5 0-16,5-2 0 0,3-5 0 0,4-1 0 15,2-3 0-15,2-3 0 0,4 1-224 0,3-5 80 0,4 1 16 16,3-2 0-16,3 1-144 0,2-3-32 0,0-1 0 0,2-5 0 31,1 0-704-31,0-2-144 0,1-4-16 0,0 0-13216 0</inkml:trace>
  <inkml:trace contextRef="#ctx0" brushRef="#br1" timeOffset="90277.89">12195 12963 8287 0,'9'-2'736'0,"-5"-2"-592"0,1 1-144 0,-1 2 0 0,-3 1 3520 0,1-2 656 16,-1-1 144-16,1 2 32 16,3-1-4224-16,-1 2-832 0,0-3-160 0,-2 6-32 15,-1-3-976-15,-2 3-192 0,-1 2-48 16,-5 3 0-16,1-2 2752 0,-1 0 528 0,-2 3 112 0,1-2 32 0,-2-1 1856 0,0-2 368 16,2 1 80-16,-2 0 16 0,2 1-1648 0,-2-1-336 15,1 1-64-15,1 0-16 0,0-2-1120 0,2-1-208 16,0 0-48-16,1 1-16 0,1-2-176 0,3 0 0 15,0 0 0-15,-1-2 0 0,4 0-384 0,-2 3-16 16,1-3 0-16,1 1 0 16,2-1-16-16,0 0 0 0,2 0 0 0,1 0 0 0,2-1 240 0,1 1 176 0,0 1-208 0,0-1 80 15,1 0 128-15,-1 2-208 16,1 1 80-16,0 0 128 16,0 4-640-16,0-4 0 0,2 4 0 0,-1-1 0 15,2 0-208-15,-1 0-48 0,0-2-16 0,-1 2 0 16,0 0 288-16,-3 0 64 0,0-2 16 0,-3 2 0 15,-4 0-96-15,0 1 0 0,-2-1-16 0,-3 0 0 16,-2 4 176-16,-2-1 32 0,-1-2 16 0,1-1 0 0,-2 0 432 0,2 0 0 0,-1 1 0 0,2-1 128 16,2 1 160-16,1 2 32 0,0 1 16 0,3-2 0 15,0-1 368-15,2-1 64 0,0 1 0 0,0-1 16 16,1 3 112-16,-2-3 0 0,2 2 16 0,-2-2 0 16,-1-2-400-16,-3 1-96 0,1 1-16 0,-5-1 0 15,-2 1-400-15,-5 0 0 0,-2 0-192 0,-4-1 192 16,1-1-1328-16,-4 0-144 0,1-4-16 15,1 0-16-15,1 2-368 0,2-2-80 0,0-2-16 0,2-2-7184 16</inkml:trace>
  <inkml:trace contextRef="#ctx0" brushRef="#br1" timeOffset="90827.49">12225 12565 35935 0,'4'-3'1600'0,"-1"1"320"0,-2 2-1536 0,0-1-384 0,1 1 0 0,-2 0 0 0,1 1 448 0,0-2 32 0,2 2 0 0,0 0 0 15,4 3-1712-15,-1 0-352 0,2-2-64 0,2-1-16 16,1 2 288-16,2 0 48 15,2 2 16-15,-1-1 0 0,2 0 2112 0,2 5 416 0,2-2 96 0,-1 2 16 0,-1 0 448 0,-1 4 80 16,2 0 32-16,0 5 0 0,2 2-1024 0,2 2-208 16,-2 3-32-16,0 3-16 0,1 0-480 0,-1 1-128 15,-1 1 0-15,-2 0 0 0,2 5 0 16,-1-3 0-16,-5 0-160 0,1 2 160 16,-2 4-512-16,-1 3 0 15,-2 3 0-15,-1 1 0 0,-3 2 512 0,-3-6-128 0,0 1 128 0,-3-9 0 0,0-4 480 0,-3-1 160 16,0 4 16-16,-1-6 16 0,-1-1-512 0,0-5-160 15,-2 1 0-15,-1-5 0 0,0 0 0 0,-2-4 0 16,0-4 0-16,-1-3 0 0,0-2 0 0,-3-3-256 16,-1 0 80-16,-2-2 16 15,0-2-672-15,-3 0-128 0,1-5-16 16,-2-4-16-16,-1-2-1216 0,-4-4-240 0,0-4-48 0,-1-4-16 0</inkml:trace>
  <inkml:trace contextRef="#ctx0" brushRef="#br1" timeOffset="91644.57">14030 12995 9215 0,'0'3'816'0,"0"-6"-656"0,0 3-160 0,1 0 0 0,0-2 3392 0,-1 1 656 0,3 1 128 0,-1-5 32 0,2 1-1744 0,2-2-352 0,2-1-64 0,-1 0 0 32,2 1-2448-32,-2 2-496 0,-1-1-80 0,-1 4-32 15,-1-1-16-15,-3-1 0 0,-1 6 0 0,-2-1 0 0,-4 4 1344 0,-3 2 272 0,-2 0 48 0,-2 2 16 16,-1 0 448-16,-4 5 96 0,0 5 16 0,-3-2 0 16,0 6-192-16,0-1-48 0,2-1 0 0,3 1 0 15,4-3-656-15,2-4-128 0,5-2-16 0,4 0-16 16,2 1-160-16,4-3-176 0,1-1 48 0,4 0 0 15,1-1-400 1,-1-2-80-16,1 0-16 0,-2-4 0 0,-1 1 368 0,0-1 80 0,-2 0 16 0,-1-2 0 16,-1-1 160-16,-2-1 0 0,2 0-144 0,-2-1 144 0,2-3 128 0,0-2 80 15,-1 0 32-15,2-3 0 0,0-1 160 0,0 0 48 16,1-2 0-16,1 0 0 0,0-1-272 0,-1-3-48 16,2 1-128-16,0 2 192 0,0-3-192 0,-2 1 0 15,0-1 128-15,-2 0-128 0,-1 0 224 0,1 1 0 16,-1 1 0-16,-1 2 0 0,-1 2-224 0,2 6 176 15,-2 2-176-15,0 2 160 0,-1 2 128 0,2 3 32 16,0 1 0-16,-1 3 0 0,2 1 352 0,-1 2 80 16,1 1 16-16,2-1 0 0,0 4-288 0,2-2-48 15,2 1-16-15,0 1 0 0,3-4-288 0,0 2-128 16,2 0 128-16,0 0-128 0,0 1 0 0,1 1 0 0,-2-4 0 16,0 2 0-16,-1-2 0 0,-1 1-192 0,0-3 32 0,-2 1 16 31,-1-4-496-31,-1 2-112 0,-1-3-16 0,-1 0 0 15,0-1-272-15,-1 0-64 0,-2-4-16 0,1-2 0 16,-1-1-544-16,-2-2-96 0</inkml:trace>
  <inkml:trace contextRef="#ctx0" brushRef="#br1" timeOffset="92028.58">14398 13172 43311 0,'4'10'1920'0,"-3"-6"384"0,2 1-1840 0,-1-2-464 0,1 0 0 0,-1-3 0 15,2 1-1888-15,2 1-480 0,4 1-80 0,4 1-32 16,2-1-3056-16,0 0-608 0,-1-2-128 0,-2 2-32 16,0-3 3200-16,-5 2 640 0,0-2 128 0,-3 4 32 0,-3-4 6592 0,-1 2 1344 15,-1-1 256-15,-1-1 48 0,-1 0-1392 0,-1 0-288 16,-1-1-48-16,-1-4-16 0,1 2-2880 0,-4-6-576 15,2 1-112-15,-1-4-32 0,0-1-592 0,1-5 0 16,1 1 0-16,0-4 0 0,4-1-192 0,0-1-16 16,1-3 0-16,0 2 0 0,1-2 208 0,0 1 0 15,0 3 144-15,1 1-144 0,-1 5 0 0,0 2 0 0,-1 2 0 16,0 2 0-16,1 0 0 0,2 1 0 0,-1 3 0 16,3-3 0-16,2 4 160 0,1-1-160 0,2 1 160 0,-1 2-160 15,2-1 0-15,-1 1 0 0,0 1 0 0,1 2-160 31,2 2-384-31,1 1-80 0,2 1-16 0,1 2 0 16,3 2-1408-16,0 2-304 0</inkml:trace>
  <inkml:trace contextRef="#ctx0" brushRef="#br1" timeOffset="92406.59">15219 12989 11055 0,'2'3'976'0,"-1"-3"-784"15,-1 0-192-15,0 0 0 0,0-3 4000 0,0 3 752 16,1 0 160-16,0-4 16 0,1 1-2304 0,-1-4-480 16,1 1-96-16,-2-2 0 15,0 0-2208-15,-1 0-432 0,-3 4-96 0,-2-1-16 16,-1 4-768-16,-3 1-176 0,-4 1-16 0,-1 4-16 0,-2 1 1232 0,-1 1 256 15,-2 2 64-15,-1-2 0 0,-1 3 496 0,4-1 96 16,3 0 32-16,1 1 0 0,0-1 352 0,2 6 80 16,3-4 16-16,4 2 0 0,3 2 80 0,2-2 0 15,3 3 16-15,3 2 0 0,3-2-768 0,2 0-144 16,4 2-128-16,0-2 144 0,2 0-416 0,1 1-96 16,0-1-16-16,2 0 0 0,-2-1 384 0,1 1 288 0,1-4-48 15,-2-2-16-15,1 0 32 0,-3-2 0 16,0-1 0-16,-1-4 0 0,-2 0-256 0,1-3-256 0,0 0 48 0,0-3 16 31,3 0-1424-31,-1-4-288 0,0 1-48 0,2-4-12080 0</inkml:trace>
  <inkml:trace contextRef="#ctx0" brushRef="#br1" timeOffset="93069.83">16744 12992 5519 0,'-9'-5'240'0,"2"0"64"0,0 2-304 0,0-1 0 0,4 2 0 0,-1 2 0 0,0-4 128 0,-4 2-128 15,-6-4 144-15,-6-2-144 0,-1 0 1824 0,-2-2 272 16,1 3 48-16,0 1 16 0,3 0 304 0,0 0 64 0,1 2 16 16,-1 2 0-16,2 2-816 0,-1 0-144 15,1 2-48-15,0-1 0 0,0 2-144 0,0 1-48 16,1 2 0-16,-1 0 0 0,2 3-784 0,0 3-176 0,2 2-16 0,-2 2-16 15,1 5 288-15,1-2 48 0,-1 6 16 16,3-3 0-16,1 1-256 0,3-1-32 0,2 0-16 16,2 1 0-16,3-2-144 0,1-2-16 0,2-3-16 0,3 0 0 15,3-1-80-15,1-2-16 0,2-3 0 0,3-3 0 16,3-1-128-16,1-3 128 0,2-1-128 0,-2-4 128 16,-1 2-128-16,-1-4 0 0,0 1 0 0,-1-3 0 15,0 3 0-15,-2-4 128 0,0 1-128 0,-3-2 0 16,0 0 0-16,-3-2 0 0,-1-2 0 0,1-1 0 15,-3 1 144-15,1-4 0 0,0 0 0 0,-1-5 0 0,1-3 16 16,-1 2 0-16,0-1 0 0,0-1 0 0,0-1-160 16,0 6 192-16,1 1-192 0,-2 7 192 0,-1 5-192 15,0 4 0-15,-1 2 0 0,0 2 0 0,-2 5 160 16,0 2 96-16,1-1 32 0,-1 3 0 0,1 1-288 0,2 2 0 16,-1 4 0-16,0-4 0 0,1 1 0 0,1-3 0 15,1 0 0-15,1 4 0 0,1-2 0 0,1 1 0 16,2-1 0-16,-1-2 0 0,4 0 160 15,-1 1-160-15,2 0 128 0,-1 2-128 0,1-3 128 0,0 2-128 16,-3-2 128-16,1 1-128 0,-1-1-160 0,-2-2-112 16,1 0-32-16,-3-4 0 15,2 3-736-15,-2-6-160 0,2 1-16 0,0-4-10432 16,0-2-2064-16</inkml:trace>
  <inkml:trace contextRef="#ctx0" brushRef="#br1" timeOffset="93423.9">17233 12416 38703 0,'9'8'1712'0,"-4"-3"352"0,-1 1-1648 0,0-2-416 0,-3 2 0 0,2-2 0 0,-1 2 592 0,2 6 48 0,3 7 0 0,3 7 0 0,1 8-512 0,3 7-128 16,-1 4 0-16,1 2 0 0,1 1 0 0,0 1 0 16,-1-3 0-16,1 4 0 0,-1-2 0 0,-3 2 0 15,0 1 0-15,-2-4 0 16,-2 0 256-16,-3-6 0 0,-2-6-16 0,-2-3 0 0,-1-4-240 0,-2-3 176 15,-2-5-176-15,0-2 160 0,-3-5-416 0,2-3-64 16,-1-2-32-16,-1-7-11936 16,1-1-2400-16</inkml:trace>
  <inkml:trace contextRef="#ctx0" brushRef="#br1" timeOffset="93628.51">16994 12851 27647 0,'11'2'2448'0,"-2"-2"-1952"16,-2 0-496-16,-2-2 0 0,0 2 3200 0,5-2 560 0,10 2 96 0,13-2 32 16,13-1-2640-16,11 2-528 0,6-3-96 0,1-1-32 15,2 2-592-15,-2-1 0 0,1 2 0 0,-4 2 0 16,-3 0-224-16,-3-3-112 0,-5-1-32 0,-4 1 0 31,-6 0-144-31,-8 2-16 0,-6 1-16 0,-9-3 0 0,-6 1-1536 16,-7 1-304-16,-5 1-64 0,-8 0-13056 0</inkml:trace>
  <inkml:trace contextRef="#ctx0" brushRef="#br1" timeOffset="94448.7">15091 13146 20271 0,'-4'4'1792'0,"0"-3"-1424"0,1 2-368 0,0-6 0 0,1 2 1280 0,-2 1 176 16,-2 0 32-16,-5 0 16 16,-3 0-2768-16,2 0-544 0,-1 0-112 0,5-3-32 15,2 2-864-15,1-1-160 0,2-1-32 0,2 2-16 16,1-4 2384-16,1 4 496 0,2-2 144 0,-1 1 0 0,1 1 2112 0,-1-2 512 16,1 2 112-16,-1 1 16 0,0 0-592 0,2 0-112 15,-1 0-32-15,-1 1 0 0,2 2-608 0,0-3-112 0,-1 0-16 0,1 1-16 16,0 1-384-16,-1-2-80 0,2 0-16 0,2 3 0 15,0-3-784-15,2 0-272 16,1 1 0-16,1 1 0 0,2-2 112 0,2 3 32 0,1-2 0 16,1 2 0-16,1 0 448 0,0 0 112 0,0-3 16 15,-2 0 0-15,0 0 48 0,-3-4 16 0,1 4 0 0,-3-5 0 16,-1 4-352-16,-1-4-160 0,-3 1 160 0,-1 1-160 16,0-1 0-16,-2-1-208 0,0 1 16 0,-2-2 0 15,0-3-144-15,-2 3-32 0,1 1 0 0,0-3 0 16,-1-1 368-16,1 1 192 0,0 0-32 0,-1-2 0 15,2 1-32-15,-1-1-128 0,0 0 192 0,0 1-64 16,0 0-272-16,-3 3-64 0,1 2-16 0,-2-2 0 31,-1 2-320-31,0 0-64 0,-1 2-16 0,0-1-8672 0,-1 2-1744 16</inkml:trace>
  <inkml:trace contextRef="#ctx0" brushRef="#br1" timeOffset="96429.54">3152 14876 32255 0,'0'-4'2864'0,"1"-2"-2288"0,0 1-576 0,-1 4 0 0,0-1 0 0,0-2 0 0,2 0 0 0,-1-7 0 16,0 0-320-16,0-4 48 0,1 1 0 0,-2 2 0 15,1 3 272-15,-1 2 0 0,0 2 0 0,0 4 144 16,1 2 208-16,-1 2 32 0,1 3 16 0,2 1 0 15,-1 4 288-15,2 0 48 0,0 4 16 0,-1 4 0 16,2 3 16-16,-1 3 0 0,1 3 0 0,-1 1 0 16,-1 3-528-16,0 0-112 0,-1-4 0 0,1 1-128 15,-1-1 240-15,1 1-64 0,1-5-16 16,-1-1 0-16,1-4 176 0,-2-4 48 0,0-1 0 0,-1-4 0 0,0-2 0 16,-1-4 16-16,1-1 0 0,-1-1 0 0,2-4-256 0,-2-2-144 15,1-2 160-15,0 0-160 16,-1-4 0-16,1-3 0 0,1-2 0 0,-1-4 0 15,1 0 0-15,-1-6 0 0,2 2 0 0,-2-2-160 0,0-1-32 0,1 5 0 16,-1 3 0-16,0-2 0 0,0-5 192 0,2 2-192 16,2-6 192-16,0 1-192 0,2 3-48 0,1 6-16 15,0 6 0-15,1 0 0 16,1 5 256-16,0 0 160 0,0 0-32 0,2 2 0 0,3-1-128 16,0 0 0-16,-2 1 0 0,3 0 0 0,4-3 0 0,2 2 0 15,-1-2 0-15,0 0 0 0,0 2 0 0,-1 3 0 16,-3 2 0-16,0 2 0 0,-1 2-272 0,-4 2 64 15,0 6 16-15,-2-2 0 0,-1 5 192 0,-3 3-192 16,-2 0 192-16,-3 0-192 0,0-2 192 0,-2 0 0 0,0-1-160 16,-2-1 160-16,1-1 0 0,-2 0 192 0,2-4-32 15,0-1 0-15,0-3 304 0,1 4 64 0,1-6 16 16,0 1 0-16,0-2-224 0,1-2-32 0,0-2-16 0,2 0 0 16,0-2-272-16,1-2 160 0,0 0-160 15,0 0 128-15,-1 0-128 0,0-3 0 0,0 0 0 16,1-4 0-16,1 1 0 0,0 2 0 0,0 0 0 15,0-1 0-15,1 1 0 0,0 2 0 0,2 0 0 16,0 2 0-16,0 4 0 0,0-2 0 0,0 3 128 0,0 2-128 16,1-2 0-16,1 3 0 0,0-2 0 0,1 2 0 15,0 2 0-15,2 1 0 0,-1-2 0 0,2 4 0 16,-1 1 0-16,2 2 0 0,-1 0 0 0,-2 3 0 16,2 2 0-16,-1 2 0 0,0 3 0 0,-2 0 0 0,0 3 0 15,0 3 0-15,-1 2 0 0,-2 3 0 0,1 3 0 0,0-1 0 16,-1 1 0-16,0-4 0 0,-1 1 0 0,2-3 0 15,1 1 192-15,0-5-64 0,0-6-128 0,-1 3-176 16,3-7 48-16,-1-1 0 16,-1-2-512-1,0-3-112-15</inkml:trace>
  <inkml:trace contextRef="#ctx0" brushRef="#br1" timeOffset="97244.18">4662 14702 36863 0,'-5'-3'3264'0,"0"3"-2608"0,0-2-528 0,0 2-128 0,3 0 928 0,0 0 160 0,0 2 16 0,-3-2 16 31,-4 3-1536-31,-2-2-304 0,0 1-64 0,-1 2-16 0,-1 1 416 0,1 0 96 0,-3 4 16 0,-1-1 0 15,-1 2-672-15,-1 4-128 16,1 1-16-16,1-2-16 0,2 2 544 0,4-3 112 0,3 5 32 16,2-5 0-16,1 4 992 0,2 0 192 0,1 3 32 0,1-3 16 0,1 0-256 0,3 2-48 15,-1 1-16-15,4 1 0 0,0-4 16 16,3 0 16-16,0 0 0 0,2-1 0 0,3-3-720 0,0-2-160 16,2-1-32-16,-1-4 0 15,1 0-160-15,0-5-32 16,0 0-16-16,-2-3 0 0,1-1 400 0,-1 1 192 0,-1-4-160 0,0-1 160 0,1 0 240 0,-2 0 144 15,2-2 16-15,-1-3 16 0,0 1-96 0,0-3 0 16,0 2-16-16,0-3 0 0,-2 0-304 0,-1-1 0 16,-2 0 0-16,-2 0-144 0,-1 1 144 0,-2-3 0 0,-2 3 0 15,0-2 0-15,-2-3 224 0,-2 3 32 0,0 0 0 16,0-1 0-16,-2 3 400 0,-1 0 96 0,-1 0 16 0,0 5 0 16,-1 1-512-16,0 2-112 0,1 2-16 0,-3 0 0 15,2 2-128-15,-2 3 0 0,2 1 0 16,0 1 0-16,2 3 0 0,-1 0 0 0,3 2 0 15,-2-2 0-15,2 2 0 0,1 0 0 0,2 0 0 0,0 0 0 16,2 1 0-16,-1-1 0 0,2 0 0 0,-1-2 0 16,3-1 0-16,-1 2 160 0,0-1-32 0,-1-1-128 15,2 0 256-15,-1-2-48 0,1 2-16 0,0-1 0 16,1 0 0-16,-1 0-16 0,1 1 0 0,0-2 0 16,2 4 48-16,-2-1 16 0,3-1 0 0,-2 3 0 15,2 1-48-15,-2-1 0 0,3 2 0 0,0 0 0 16,0 2-64-16,-1 1 0 0,-1-4-128 0,2 6 192 15,1 3-192-15,2 0 0 0,-1 5 0 0,2 1 0 0,-2 2 0 16,0 3 0-16,-1-1 0 0,1 2 0 0,-3 1 0 0,1-2 0 16,-2 0 0-16,0-3 0 0,0-2 0 0,-1-2 0 15,2-6 0-15,-2 0 0 0,2-4 0 0,-2-4 0 16,0-2 0-16,0-2 0 0,0-4 0 0,0-2-192 16,0-2 192-16,0-2-160 15,1 0-576-15,-1-6-112 16,1 2-32-16,-2-4-17872 0</inkml:trace>
  <inkml:trace contextRef="#ctx0" brushRef="#br1" timeOffset="97754.96">5908 14639 35007 0,'-2'3'3120'0,"1"0"-2496"0,-1-3-496 0,1 1-128 0,1 2 320 0,-1 0 32 15,-3 3 16-15,-2 4 0 16,-3 8-848-16,-3-2-160 0,-2 6-48 0,-2 0 0 0,-2 3 560 0,-1 3 128 16,-2 1 0-16,-4 3 0 0,-2 6 560 0,-1-1 144 0,-1 2 16 0,0 2 16 15,-1-2 192-15,3 1 32 16,0-6 16-16,3-1 0 0,3-5-576 0,4-10-112 0,3-4-32 0,5-5 0 16,3-6-256-16,3-3 0 0,-1-6 0 0,3-4 0 31,-1-6-1280-31,2-5-304 0</inkml:trace>
  <inkml:trace contextRef="#ctx0" brushRef="#br1" timeOffset="97965.67">5646 14630 22111 0,'10'15'1968'0,"-4"-5"-1584"0,-1-2-384 0,0 0 0 15,-2 0 4672-15,0-4 864 0,2 4 160 0,5 6 48 0,5 6-4352 0,6 7-880 16,1-1-160-16,3 3-32 15,-2-4 0-15,1-1 0 0,-1-1 0 0,0-1 0 0,-4-2-64 0,-1-2-16 16,-2 4 0-16,0-2 0 16,0 1-240-16,-2-1 0 0,-1 1 0 0,-2-1 0 15,-1 0-512-15,-1 1-112 16,0-2-16-16,-3 2 0 0,1 2-592 0,-1-1-128 16,0 0-32-16,-1 0-16576 0</inkml:trace>
  <inkml:trace contextRef="#ctx0" brushRef="#br1" timeOffset="100137.26">7544 14825 36863 0,'-1'3'3264'15,"0"-3"-2608"-15,1 0-528 0,0 0-128 0,0 0 384 0,0 0 32 0,0-3 16 0,-2 1 0 16,2 1-432-16,-1-6-256 0,1 1 48 0,-1-6 0 16,-1 2-256-1,-1-5-48-15,-2 2-16 0,-1-6 0 0,1 4 224 0,-4-1 48 0,-2 3 16 0,-2-4 0 16,-5 1 640-16,-3 2 128 0,0-1 32 0,-1 1 0 0,0 2 16 0,-3 2 16 16,-1 4 0-16,0 2 0 0,3 4-592 0,-1 4 0 15,2 6 0-15,0 2 0 0,1 0 0 0,1 7 0 16,1 1 0-16,3 4 128 0,1 5 128 0,4-1 16 15,5 4 16-15,2-1 0 0,3 1-288 0,2-1 128 16,3 4-128-16,1-5 0 0,0-2 0 0,2 3 0 16,4 0 0-16,3 1 0 0,1 0 0 0,1-1-144 15,2-2-16-15,1-3 0 0,2-7 160 0,1-1 0 16,2-5 128-16,-1-4-128 0,2-3 192 0,1-2-16 16,1-4-16-16,0-4 0 0,-2-1-160 0,1-2 0 15,-2-3 0-15,-2-5 0 0,-1-1 128 0,-4-6 0 16,1 1 0-16,-4-3 0 0,1-1-128 0,-1-3 192 15,-3-4-192-15,-1-2 192 0,0 2-64 0,-3-2 0 16,-1-2 0-16,0-5 0 0,1 0 0 0,-4-3 0 0,1-1 0 0,-4-2 0 16,0 0 64-16,-4 3 16 0,-1-3 0 0,-2 2 0 15,-2-2-208-15,-2 3 176 0,-2 2-176 0,-5 1 160 16,-1 0-160-16,-1 3 0 0,-1-1 0 0,0 8 128 16,-2 0-128-16,1 6 0 0,1 2 0 0,0 5 0 15,3 2 0-15,0 1-224 0,2 4 48 0,1 2 16 31,3 3-384-31,1 0-80 0,1 6-16 0,3 3-17728 0</inkml:trace>
  <inkml:trace contextRef="#ctx0" brushRef="#br1" timeOffset="100695.01">7929 14839 35935 0,'-3'5'1600'0,"1"-1"320"0,-2-2-1536 0,2-2-384 0,0 0 0 16,2 0 0-16,0 0 768 0,-1 0 96 0,0 0 16 0,0-2 0 16,1 2-1072-16,0 0-192 0,0 0-64 0,0 0 0 15,18-15-960-15,-9 11-192 0,1 0-32 0,1 1-16 16,1 0 816-16,1 1 176 0,-1 0 16 0,2 0 16 0,-2-2 1584 0,2 2 320 0,-2-2 64 0,2-2 16 16,-2 2-224-16,2-4-48 0,0-2-16 0,0 0 0 15,1-3-656-15,-2-3-128 0,0 2-32 0,-1 0 0 16,-1-2-64-16,-1 1-32 0,0-4 0 15,-1 3 0-15,-3 0 96 0,-1-2 32 0,-1 2 0 0,-4-3 0 16,-2 3-96-16,-1 2-32 0,-4 0 0 0,1 4 0 16,0 4-160-16,-3 2 0 0,-3 1 0 0,-4 6 0 15,-1 3-128-15,-2 4 128 0,-2 3 0 0,-1 6 0 16,0 1 0-16,-1 3 0 0,2 6 0 0,3-3 0 0,2 0 0 16,2 1 0-16,7 1 0 0,2-2 0 0,3-1 0 15,2-3 0-15,2-2 224 0,-1 1-64 0,3 3 80 0,-1 0 16 16,2-1 0-16,0 1 0 15,1 2-256-15,3 2 0 0,2-1 0 0,0 0 0 0,4 1 0 0,2-5 0 16,3 1 0-16,3-4 0 0,1-5 0 0,2 1-192 16,3-4 192-16,0-4-160 0,2-2-112 0,1-4-32 15,2-4 0-15,0-2-18032 16</inkml:trace>
  <inkml:trace contextRef="#ctx0" brushRef="#br1" timeOffset="101634.48">8678 14640 2751 0,'0'2'256'0,"-1"-2"-256"0,-2 0 0 0,2 3 0 0,0-3 3376 0,1 0 624 0,0 1 128 0,-1 2 32 15,-1-1-2800-15,2 4-544 0,0 0-112 0,0 2-32 16,2 0 288-16,-1 4 48 0,0 2 16 0,-1 5 0 16,1 3 544-16,-2 3 112 0,0 3 32 0,0 5 0 15,-1 2-160-15,1 9-16 0,0-2-16 0,1 5 0 16,0 2-256-16,1 2-48 0,2 0-16 0,-2 3 0 15,0-1-816-15,0-2-176 0,2-9-16 0,-2-1-16 16,2-3-176-16,-2-3 0 0,1-2 0 0,1-3 0 16,-1-2 0-16,-1-3 160 0,2-7-32 0,-3-1-128 15,1-5 304-15,-1-5-48 0,1-2-16 0,-1-5 0 16,0 0-112-16,0-6 0 0,2-3-128 0,-2-4 192 16,0-6-192-16,0-3 176 0,-2-6-176 0,0-6 160 0,-2 5-160 0,-1-12 0 15,-2-4 0-15,-3-2 0 0,0-3-256 0,0-4 64 16,0 0 0-16,3 3 16 0,2 4-16 0,0-3 0 15,1-4 0-15,2 2 0 0,1 3 192 0,1 4 0 16,2 1 0-16,1 3 0 0,1 0 160 16,1 9-32-16,2 4-128 0,0 2 192 0,3 2-192 0,2 7 0 15,2-2-144-15,2 7 144 0,3-2-368 0,2 6 32 16,2 4 0-16,1 2 0 16,-1 2-128-16,2 0-32 0,1 3 0 15,1 3 0-15,1 3 496 0,0-1-144 0,1 3 144 0,0-1 0 16,-3 2 0-16,-2 0 0 0,-1 4 0 0,-4 0 128 0,-4 4-128 0,-2 1 192 15,-3 5-64-15,-4 3 0 0,-4 2 64 0,-3-3 32 16,-3 0 0-16,-2 1 0 0,-1-6-16 0,-2 0 0 16,2-2 0-16,-1-5 0 0,3-1-32 0,-1-4-16 0,0 1 0 15,-2-2 0-15,2 1-160 0,-2-5 160 16,-1-2-160-16,-2-1 160 0,-2 0-160 0,-1-3 0 0,-3-2 0 0,-1-1 0 16,1 2-336-16,-4-5 0 0,-4 2 0 0,-2-5 0 31,-2 2-640-31,-2-2-128 0,0 0-32 0,-1-1 0 15,3 1-880-15,-2-1-176 0</inkml:trace>
  <inkml:trace contextRef="#ctx0" brushRef="#br1" timeOffset="102027.83">9181 14210 30399 0,'3'2'2704'0,"-2"-2"-2160"0,0 0-544 0,1 0 0 0,-2 0 2352 0,2 1 352 0,4 2 80 0,2 0 16 0,4 4-2112 0,2 4-432 0,2 2-64 0,-1 2-32 16,1 3-160-16,-2 3 160 16,0 5-160-16,-2 4 160 0,1 5 192 0,-2 3 32 15,-1 9 16-15,-3-1 0 0,-1 4-112 0,-2-3-32 16,0 1 0-16,0-1 0 0,-2-3-64 0,-1 1-32 0,2-2 0 0,-1-5 0 16,2-3-160-16,-2-5 192 0,2-3-192 15,0 1 192-15,1-2-368 0,-2-5-64 0,0-1-16 0,-2-4 0 31,0-3-352-31,-2-6-80 0,-1-2-16 0,-2-4 0 16,-2-2-880-16,-3-5-176 0</inkml:trace>
  <inkml:trace contextRef="#ctx0" brushRef="#br1" timeOffset="102244.7">9085 14538 39615 0,'2'5'3520'0,"1"-1"-2816"0,-1-4-560 0,1 0-144 0,-1 0 1216 16,3 0 224-16,5 3 32 0,6-3 16 0,9 3-912 0,6-3-176 16,5-3-32-16,2 0-16 0,0-3-352 0,1 0-240 15,-1-4 48-15,-2 0 0 0,-1 1-160 16,-6 1-32-16,0 0 0 0,-5 2 0 16,-4 0-304-16,-4 2-64 0,-3 2-16 0,-2-2 0 15,-3 2-1232-15,0 0-256 0</inkml:trace>
  <inkml:trace contextRef="#ctx0" brushRef="#br1" timeOffset="102726.68">9829 13873 43311 0,'-1'10'1920'0,"0"-2"384"0,0 0-1840 0,1-2-464 0,0 1 0 0,1-1 0 16,0 1 0-16,2 9-128 0,0 11-16 0,3 8 0 16,3 10-192-16,0 5-48 0,1 1 0 0,0 2 0 15,-2-2 160-15,0 0 32 0,-2 3 0 0,0-1 0 16,0 2 448-16,-1 0 112 0,0 1 16 0,0-3 0 16,0-4 48-16,0-4 16 0,0-3 0 0,-1-5 0 15,1-2-256-15,-2-7-64 0,0-4 0 0,0-1 0 0,0-3 96 0,-1-4 16 16,1-4 0-16,-2-5 0 15,0-1-240-15,-1-6 0 0,2 0 0 0,-2-4 0 0,0 2 192 16,0-7-48-16,0 2-16 0,0-6 0 0,0 1 0 16,0-4 0-16,0-3 0 0,0-1 0 0,0-2 112 0,1-3 16 15,1-1 0-15,2-2 0 0,0 1-256 16,-1 1 0-16,4 4 0 0,-1 5 0 0,1 5 0 0,-1 3-160 16,2 6 32-16,0 0 0 0,1 3-96 0,2 3-16 15,3-1 0-15,1 4 0 0,2 4 240 0,2 0 0 16,2 3 0-16,0 0 0 0,1 2 0 0,0-1 128 15,0 0 0-15,2 3-128 0,1-4 416 0,-1 4-32 16,1-1 0-16,-1 4 0 0,-5-1-192 0,4 1-64 16,1 7 0-16,0 1 0 0,-4 1-128 0,-3-1 128 15,0 1-128-15,-4-1 128 0,-2-2-128 0,-4-1 0 16,-2-3-160-16,-1-3 160 16,-3-3-496-16,-2-4 0 0,0-1 0 0,-3-5-13376 15,0-1-2672-15</inkml:trace>
  <inkml:trace contextRef="#ctx0" brushRef="#br1" timeOffset="107278.47">20074 17019 20271 0,'-6'4'1792'15,"-1"-2"-1424"-15,2 0-368 0,1 0 0 0,1-2 1664 0,-3 2 272 0,-4 2 48 0,-6 4 16 16,-3 3-1312-16,-3 2-272 0,1 2-48 0,4 1-16 16,4 3-352-16,0-3 0 0,3 4 0 0,3-2-128 15,2 1 128-15,2 1 0 0,1 1 0 0,3-2 0 16,2 4 0-16,0-2 0 0,4 1 0 0,0 1 0 15,4 5-272-15,0-5-32 0,3 4 0 0,1-1 0 16,1-3-64-16,1 1-16 0,2 2 0 0,-1-4 0 16,2 0 240-16,0-6 144 0,2 0-192 0,0-8 192 15,2 2-208-15,-1-6 64 0,3-2 16 0,1-2 0 16,2-5 128-16,2 2 144 0,-3-5-16 0,2-4-128 16,0 0 0-16,-1-3 0 0,0-1-240 0,-3-3 80 0,-2 2 160 15,1-5 256-15,-1-2-64 0,-5 1-16 0,-3-2 336 16,-1-4 80-16,-4-3 16 0,-1 4 0 0,-3-4 160 0,-4 1 48 15,-2-4 0-15,-3 0 0 0,-2 1-304 0,-2-1-48 16,-3 3-16-16,0 0 0 0,-3 1-448 0,-1 5 0 16,0 4 0-16,-3 1 0 0,0 5 0 0,-1 2 144 15,-2 3-144-15,0 7 192 0,-1 1 160 0,-4 3 32 16,0 3 16-16,-4 3 0 0,1 3-400 0,-1 2 0 16,-2 4 0-16,-1-3 0 0,0 1-128 0,3-2-16 15,3 0 0-15,3 0 0 0,2 0-112 0,2-1-32 16,1-1 0-16,4 1 0 15,2-3-976-15,2 2-192 0,2-3-32 0,2 0-11440 0</inkml:trace>
  <inkml:trace contextRef="#ctx0" brushRef="#br1" timeOffset="108348.93">21810 16950 2751 0,'0'-6'256'0,"-1"2"-256"16,-1-2 0-16,-1 2 0 0,1 2 1920 0,-1 2 320 15,-1-4 80-15,-2 1 16 0,-5-3-1536 0,-5 0-304 16,-2-1-64-16,-5 4-16 0,2 3-416 0,-2 3 0 16,-1 2 0-16,0 3 0 0,-2 1 0 0,-2 2 0 0,0 4 0 0,1 3 0 15,1 1 320-15,-1 1-32 0,4-2 0 16,2 5 0-16,4 0 544 0,1 1 128 0,3 4 0 0,2-2 16 16,3-1 80-16,0 3 16 0,3 2 0 0,0 3 0 15,3-1-192-15,-1 0-48 0,5 1 0 0,-1 0 0 16,3-1-320-16,3-3-80 0,2-1-16 0,3-3 0 15,4-3-256-15,3-6-160 0,3-2 192 0,3-3-192 16,1-4 336-16,3-4-32 0,3-3-16 0,4-4 0 16,3-2-160-16,0-5-128 0,2-2 192 0,0 0-192 15,0-6 0-15,-2 1 0 0,3-2 0 0,-5 0 0 16,0-5 384-16,-2 1 112 0,-3-2 16 0,-1 1 16 16,-2-4 64-16,-3 1 16 0,0 0 0 0,-5-1 0 15,-2-3-384-15,-3-3-80 0,-1 1-16 0,-4-1 0 0,-2-2 0 16,-5 4-128-16,-3 2 192 0,-5 2-64 0,-2 3-272 15,-4 4-64-15,-2 4-16 0,-4 1 0 0,-2 5-144 16,-1 0-16-16,-5 6-16 0,-1-1 0 0,1 4 272 0,-5 0 128 16,2 3-128-16,-3 3 128 0,-2 0 0 0,-1 4 0 15,-2-1 0-15,1 0 0 0,-1 1 0 0,2 2 0 16,-1 0-144-16,3 1 144 16,3-1-704-16,3 0-80 0,3 2-16 0,3 2-11504 15</inkml:trace>
  <inkml:trace contextRef="#ctx0" brushRef="#br1" timeOffset="108979.89">22983 16893 35935 0,'-2'2'3200'0,"0"-2"-2560"0,-1-2-512 0,1 2-128 0,-1 0 384 16,0-2 48-16,-3 2 16 0,-7 0 0 16,-4 0-4336-16,-5 2-848 0,-4 4-192 0,-4 2-16 15,0 3 192-15,-1 1 32 16,0 5 16-16,3 2 0 0,1 2 6640 0,2 1 1328 0,4 4 272 0,1 3 48 0,5-1-320 0,2 1-64 16,7 1 0-16,2-1-16 0,5-1-2192 0,4 1-432 15,5-1-96-15,2-2-16 0,3-1-448 0,4-3 0 16,3 0 0-16,1-3 0 15,3-2-480-15,3-1-192 0,3-3-32 0,0-3-16 16,2-2 368-16,0-2 80 0,2-3 16 0,1-3 0 0,-1 0 704 0,1-6 128 16,-2 0 48-16,1-4 0 0,-2 1-304 0,1-6-64 15,-1 2-16-15,2-4 0 0,-1-1 48 0,-2-2 16 0,1-2 0 16,-3 0 0-16,-3-2 320 0,-3-2 64 16,-3-2 16-16,-5-1 0 0,-2 0-16 0,-5-2 0 0,-4-1 0 15,-4 1 0-15,-4 5-496 0,-4-2-192 0,-5 2 128 0,-3 4-128 16,-3 0 0-16,-4 6 0 0,-2 4 0 0,-3 2 0 15,-4 3 288-15,-1 5-32 0,-4 0 0 0,0 2 0 16,0 2-64-16,0-2 0 0,1 2-16 0,-1-2 0 16,2 2 96-16,-1 0 32 0,2 2 0 0,2 0 0 15,3 1-304-15,1-2 0 0,2 3 0 0,3 1 0 16,4-4-400-16,4 1 16 0,2 1 0 0,2 1 0 16,4 0-1424-1,1 1-288-15,2 0-48 0,1-1-11616 0</inkml:trace>
  <inkml:trace contextRef="#ctx0" brushRef="#br1" timeOffset="109564.13">24285 16845 7359 0,'1'-6'656'0,"-1"3"-528"0,0 1-128 15,-1 2 0-15,-1 2 2048 0,-1-2 368 0,-1 0 80 0,-3-2 0 16,-3 2 256-16,-6 2 64 0,-3 2 0 0,-3 2 0 15,-3 3-800-15,-3-3-160 0,-5 4-16 0,-2-3-16 16,-4 4-992-16,0 2-192 0,-1 0-32 0,1 2-16 16,3 1-592-16,5 0 0 0,5-3 0 0,1 3 0 15,5 2 0-15,5 2 0 0,6 0 0 0,1 1 128 16,2 1-128-16,3 3 0 0,2 1 0 0,1 2 128 16,3 1 128-16,-1-1 48 0,3-2 0 0,3 1 0 15,1-4-304-15,4-4 0 0,2 0 128 0,1-3-128 16,2-1 256-16,2-5-16 0,4 0 0 0,2-7 0 0,3 2-240 0,1-5 128 15,3 0-128-15,1-2 0 0,-2-2 128 0,1-5-128 16,4 2 0-16,3-5 0 0,-2-3 0 0,2-1 0 16,1-3 0-16,-4-1 0 0,0-2 128 0,-3-3 0 15,1 1-128-15,-4-2 192 0,-4 0-192 0,-2-3 0 16,-2 1 0-16,-3-3 0 0,-4 2 0 0,-2 3 0 16,-4-2 176-16,-3 1-176 0,-4 3 224 0,-5 0-64 15,-1 1-16-15,-5 5 0 0,0 2-144 0,-5 3 0 16,0 5-160-16,-6 3 160 15,-2-1-432-15,-2 3 16 0,-3 3 0 0,-3 0 0 16,2 0-352-16,-4 3-64 0,0-3 0 0,-2 3-16 0,-1 0 480 0,2-2 112 16,0 1 0-16,2 0 16 15,3 0-208-15,1-2-64 0,1 0 0 0,1 0-13696 0</inkml:trace>
  <inkml:trace contextRef="#ctx0" brushRef="#br1" timeOffset="110144.93">25238 16799 23039 0,'-21'15'2048'0,"4"-8"-1648"0,1 2-400 0,1-3 0 0,5-6 4016 0,1 0 720 16,-2 3 128-16,-11-2 48 15,-14 7-4784-15,-10 0-960 0,-2 4-192 0,3 3-48 0,10 4 752 0,9 3 160 16,10 1 32-16,6 5 128 15,7 1-5760-15,6 2-1024 0,2 1-224 0,2 0-16 0,2-1 8368 0,1 0 1664 16,2-2 320-16,0-6 80 0,1 1-1888 0,3-4-384 16,1-2-80-16,5-4-16 15,4 1-1904-15,4-3-384 0,2-1-80 0,2-2-16 16,1-1-880-16,4-1-176 0,4-6-32 0,0-1-16 0,1-4 2096 0,-2-2 352 0,1-3 208 0,-1-2-16 16,-3-1 512-16,-3-4 96 0,0 1 32 15,-2-1 0 1,-3-5-1008-16,-4 1-192 0,-1 0-32 0,-3-1-16 0,-2-1 1056 0,-3 0 224 0,-2-4 32 0,-3 1 16 15,-2-1 1488-15,-5-3 288 0,-1 1 64 0,-3-3 16 16,-2-1-832-16,-5 1-160 0,-1 0-48 0,-2 3 0 16,-2 4-1136-16,-1 2-224 0,-2 3-48 0,-2 3-16 15,-1 4-304-15,-4 3 0 0,-1 3-128 0,-4 2 128 16,2 3-176-16,-7 2 176 0,-5 3-192 0,-2 1 192 16,-2 2 0-16,-2 3 0 0,-4 3 0 0,3 2 0 15,3-2 0-15,3 0 0 0,6-1 0 0,4 0 144 16,6-2-144-16,6-1 0 0,1 1 0 0,5 0-10560 15,0-4-2176-15</inkml:trace>
  <inkml:trace contextRef="#ctx0" brushRef="#br0" timeOffset="114661.3">26937 10862 10127 0,'-1'0'896'0,"1"0"-704"16,0 0-192-16,0 0 0 15,1 0-1072-15,-1-1-240 0,1 1-48 0,1-3-16 0,0 1 1088 0,0-2 288 0,1 0 0 0,1 1 0 16,-2-2 0-16,-1 1 0 0,1 0-144 0,-2-1 144 16,1 4 1312-16,-1-2 320 0,1 0 64 0,-1-1 48 15,-1 2 768-15,1-1 160 0,0 2 16 0,-1-1 64 16,-1-2-608-16,0 2-112 0,-1-2-32 0,0 1 48 16,-2 0-1008-16,-3-1-192 0,1 1-32 0,-3 0 16 15,-1 3 0-15,-4-3 0 0,-1 3 0 0,-3 3 48 16,-2 3 64-16,-2 1 16 0,-2 6 0 0,-1-3 0 15,1 4-400-15,1-1-80 0,0 3-16 0,2 0 48 0,2 0-288 0,0 3-48 16,3 0-16-16,2 4 32 0,0 1-192 0,3 5 0 16,1-1-192-16,1 1 192 0,0 3-128 15,1 2 128-15,2 5-160 0,1 0 160 0,5 3 0 0,1-3-192 16,2 0 192-16,4-3 0 0,4-1-176 0,5-1 176 16,4-3-128-16,4-5 128 0,4-1 0 15,3-8-144-15,5 1 144 0,3-8 0 0,3-4 0 0,1-5 208 16,-1-2 0-16,2-2 0 0,0-5 48 0,7-4 0 15,5-6 0-15,2-3 0 0,0-3-80 0,-1 0-16 16,-4-5 0-16,-4-2 0 0,-4 2-16 0,-5-2 0 16,-3-1 0-16,-7-3 0 0,-3-2-144 0,-5-1 128 15,-5-1-128-15,-7-2 128 0,-3 5-128 0,-6-1 192 16,-6-1-192-16,-5-2 192 0,-7 7-192 0,-5 2 0 16,-4 5 0-16,-5 4 0 0,-4 3 0 0,-6 5 0 0,-3 4 0 0,-1 1 0 15,1 8-128-15,-2 1 128 0,0 4 0 16,-1 2 0-16,2 2-192 0,0-1 48 0,3 2 0 0,2-1 0 31,1-2-816-31,2 0-176 0,2-2-16 0,3-2-16096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47:38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 4726 26719 0,'-1'-1'2368'0,"1"-2"-1888"0,1 3-480 0,1 0 0 16,3 3 592-16,0-3 32 0,5-3 0 15,5 3 0-15,5-3-416 0,6 3-80 0,2-4 0 0,2 4-128 16,0-3 160-16,-1 3-160 0,2 0 128 0,1-3-128 16,4 3 192-16,1-3-32 0,3 0-16 0,3 0 0 15,3 1 560-15,2 0 96 16,-1 0 32-16,1-2 0 15,3 4 16-15,5 0 16 0,3 0 0 0,4 0 0 0,5 0-208 0,1 0-32 0,3 6-16 0,1-2 0 0,2-1-224 16,2 0-64-16,2 0 0 0,2-2 0 0,1 4-48 0,1-1-16 16,-1-1 0-16,0 1 0 0,-1 1-256 15,1 1 0-15,-1 0 0 0,0 2 0 0,-2-2 256 16,1 3 0-16,4-3 0 0,0-2 0 0,-1-1-256 0,0 0 0 16,-4-3 0-16,-1-3 0 0,1 0 0 0,-2-1 0 15,-3-2 0-15,-5-1 0 0,-6-1 0 0,-2 0 0 16,-5 0 0-16,-6-2 0 0,-4 1 0 0,-4-1 0 15,-1 0 0-15,-6 1 0 0,-3 0 0 0,-5-1 0 16,-5 4 0-16,-6 0-144 16,-5 2-272-16,-4-1-48 0,-7 4-16 0,-7 4-17344 15</inkml:trace>
  <inkml:trace contextRef="#ctx0" brushRef="#br0" timeOffset="524.53">4053 6012 11055 0,'16'-7'480'0,"-3"1"112"15,-2 1-464-15,-2 3-128 0,-3 0 0 0,-2 2 0 0,0-3-176 0,6 2-48 0,5-4-16 0,4 0 0 0,-1 3 240 0,-3-2 240 16,-4 2-48-16,-3-1-16 0,-5 3 1424 0,-1-1 304 16,-4 2 48-16,-1 2 16 0,-3-3 480 0,-4 2 112 0,-3-2 0 15,-3 1 16-15,-4 2-592 0,-4-3-128 16,-5 2-32-16,-3-2 0 0,-1-2-1056 0,-7-1-192 0,-7 0-64 16,-7-1 0-16,-4 1 128 0,-13 0 0 0,-13 3 16 15,-9-5 0-15,-3 0-288 0,-8-1-64 16,-7-1-16-16,-9 5 0 15,3-2 64-15,-11-1 16 0,-8 4 0 0,-5 1 0 0,-3 0-112 0,-1 1-32 16,-1 4 0-16,5-3 0 0,8-2-224 0,0 2 0 0,2 7 0 0,6-3 0 16,12-2 0-16,2 2 0 0,2 6 0 0</inkml:trace>
  <inkml:trace contextRef="#ctx0" brushRef="#br0" timeOffset="47190.9">2210 6234 4607 0,'2'-10'400'0,"-2"0"-400"0,0 4 0 0,0 1 0 0,0 3 1808 16,-1 2 288-16,0-2 48 0,-1 1 16 0,-1-6-1312 0,-3 1-256 15,-1 0-48-15,-2 0-16 0,0 2-160 0,-2 2-48 16,-3-1 0-16,-2 3 0 0,-1 3 192 0,-2-3 48 15,-2 2 0-15,-1 2 0 0,0-2-160 0,-3 2-16 16,-2 2-16-16,-2-2 0 0,-2 2-64 0,-1-2-16 16,-4 1 0-16,-1-1 0 0,-4-1 368 0,-2 1 80 15,-5-2 16-15,-4 1 0 0,-2-2-96 0,-3 2-16 16,-1 0 0-16,-3 1 0 0,0 2-96 0,-2 3-32 0,2 3 0 16,-4 2 0-16,0 4 16 0,0 3 0 0,7-3 0 15,1 3 0-15,3 2 288 0,0 4 48 16,-1-1 16-16,2 2 0 0,0 0-624 0,5-4-128 15,7-3-128-15,2-5 176 0,1 2-176 0,5-4 0 16,3 1 0-16,2-5 0 0,-1-1 0 0,6-2 0 0,4-1 0 0,2-4 0 16,3-2-128-16,3-1 128 0,2 0 0 15,6-5 0-15,1 2 224 0,4-2 112 0,1 1 32 0,4-1 0 16,3-2 80-16,2 0 32 0,3 0 0 0,2-1 0 16,2 2-480-16,-1 1 128 0,1-3-128 0,-1 2 0 15,6 1 0-15,-2 1 0 0,-1-2 0 0,1 4 0 16,-2 0 0-16,1 0 0 0,-1 1 0 0,1 0 0 15,2 2 0-15,-2 0 0 0,-1 2 0 0,-4 0 0 16,0 1 0-16,-2 3 0 0,0 1 0 0,-1 5 0 16,2 7 0-16,2 5 0 0,2 11 0 0,-1 9 0 0,1 17 0 15,-5 2 0-15,-5 3 0 0,-4 0 0 0,-1 4-144 0,-5 16 144 16,-5 24 0 0,-8 10-144-16,-3 0 144 0,-4-6 0 0,0-3-144 0,0-7 144 15,1-5 0-15,0-14-176 0,4-13 176 0,0-5-128 0,1-4 128 0,-2 4 0 16,-1 4 160-16,0-4-160 0,1-6 144 15,-2-4-144-15,2-4 128 0,-2 1-128 16,-1 3 512-16,1 3 32 0,3 6 0 0,1-6 0 0,4-8-128 0,-1 1-32 16,4-3 0-16,3 4 0 0,2 0 0 0,3 3 0 15,2-3 0-15,0 2 0 0,3-2-256 0,6-7-128 16,8-8 128-16,5-11-128 0,6-8 0 0,8-9 0 16,12-7 0-16,4-8 0 0,7-8 0 0,7-4 0 0,10-5 0 15,6 1 0 1,7-2-464-16,7-3-176 0</inkml:trace>
  <inkml:trace contextRef="#ctx0" brushRef="#br0" timeOffset="74396.06">4103 11602 25791 0,'-3'2'2304'0,"2"1"-1856"0,1 0-448 0,1-3 0 0,-1 1 0 0,2 2 0 0,-1 1 0 0,0 2-160 0,0 2-48 0,2 2-16 16,-1-1 0-16,1-2 0 0,0 0 224 0,0-4 0 15,-1 2 0-15,2-3 0 0,1 0 160 0,1-2-32 16,2 0 0-16,2 0 0 0,1-2 928 0,1 0 176 15,3 0 48-15,3-1 0 0,2 2-64 0,4-3 0 16,-1 2 0-16,3-2 0 0,-1 2-608 0,1-2-128 16,4-1-32-16,-3 1 0 0,-1 1-144 15,3-1-48-15,4 1 0 0,-1 1 0 16,-1 2-64-16,-3-1-32 0,2 2 0 0,-1 1 0 0,1 1 160 16,1-3 48-16,1 4 0 0,0-3 0 0,4 4 96 0,-1-4 32 0,-2 2 0 15,1-1 0-15,3-1-192 0,2-1-48 0,3-1 0 0,3 1 0 16,-1-2-64-16,3-2-32 0,2 1 0 15,-1 0 0-15,1-1-160 0,4-1 0 0,6-1 0 16,-1 0 128-16,-1-1-128 0,-3 3 0 0,-1-3 0 16,0 5 0-16,0-2 176 15,2 2 0-15,-2 4 0 0,1-2 0 0,3 4-32 0,-1-2 0 16,-4 5 0-16,-3-3 0 0,2 5-144 0,-1-3 0 0,-1 3 0 16,3-2-176-16,0 2 176 0,1-3 0 0,1-2 0 0,-2-2 0 15,-1 2 0-15,-1 0 0 0,0-4 0 0,-2 2 0 16,-2 2 224-16,2-2 80 0,2-2 16 0,-1 2 0 15,0 0-192-15,-2-2-128 0,-2 0 192 0,0 0-192 0,-1 3 144 0,2-3-144 16,4 0 0-16,-2 1 144 0,1 1-144 0,2 1 0 16,0-3 0-16,-1 1 0 15,1 2 0-15,-2 0 0 0,2 0 0 0,-1 0 0 0,-1 0 0 16,3 1 0-16,1-2 0 0,0-2 0 0,1 1 0 16,-4-1 0-16,1 0 0 0,-3-1 0 0,0 1 0 0,-1-2 0 15,3 2 0-15,-1-4 0 0,1 4 432 0,-1-3 0 16,-2 0 0-16,-1 0 0 0,-1-3-176 15,-5 2-48-15,-1-2 0 0,-5 2 0 0,-3-2-80 0,1 1-128 16,4 0 176-16,-1-1-176 0,-3 0 0 0,-2 0 0 16,-3 0 0-16,-4 2 0 0,-2-1 0 0,-1 1 0 15,0 1-192-15,-4 0 48 16,-1 1-240-16,-3 2-32 0,-1 2-16 0,-3 2-20000 0</inkml:trace>
  <inkml:trace contextRef="#ctx0" brushRef="#br0" timeOffset="76988.17">13891 7494 14735 0,'-3'-13'1312'0,"-1"2"-1056"0,2 4-256 0,-1 1 0 16,2 3 0-16,-2-1 0 0,-2-8-176 0,-3-7 176 15,-5 0-208-15,-1-4 64 0,-1 7 16 0,0 4 0 16,2 6 1072-16,2 2 208 0,3 4 64 0,0 4 0 15,3-2-64-15,3 4 0 0,2 2 0 0,1-2 0 16,2 4-416-16,0 2-96 0,2 3 0 0,1 2-16 16,-1 2-624-16,0 3 0 0,0 9 0 0,0 1-192 0,0 5 64 0,-1 4 0 15,0 7 0-15,-2 12 0 16,-1 7-16-16,-1 8 0 0,-1 4 0 0,-1 6 0 0,-1 8 512 16,-2 5 96-16,1 0 32 0,-1 3 0 0,2 0 160 0,-1 3 48 15,3 10 0-15,-2 0 0 0,2-7-464 0,0 7-96 16,1 4-16-16,0-1 0 0,2-4-128 0,1 7 0 15,1 3 0-15,0 5 0 0,0-2 0 16,1 4 0-16,0 2 176 0,0 1-176 0,0-4 416 0,0 13-16 16,0 4 0-16,0 3 0 0,0-1-80 0,2-2-32 15,3-1 0-15,0-3 0 0,1-2-288 0,0-11 0 16,2-3 0-16,-4-6 0 0,0-2 0 0,0 1 0 16,-2-1 0-16,-2-1 0 0,0-7 0 0,-2 1 0 15,-1 3 0-15,-3-3 0 0,-2-1 0 0,0-5 0 16,-4 4 0-16,3-10 0 0,-1-4 656 15,0-6 32-15,1-1 0 0,0-9 0 0,3-1-128 0,0-8-32 16,-1-6 0-16,2-4 0 0,0 2-288 0,-1-8-64 0,0-3-16 16,1-6 0-16,-2-7 48 0,-2-3 16 0,-1-5 0 0,-1-5 0 15,-2-3-224-15,1-2 0 0,-2-4 0 16,1 3 0-16,-2-6-224 0,-1 2 16 0,-2-1 0 0,1 1 0 16,-1 1-48-16,-1-1 0 0,-1 2 0 0,0 0 0 15,3-3 128-15,-2 1 128 0,3-2-208 0,0 0 80 16,2-1 128-16,2-2 144 0,2 0-16 15,0-1-128-15,2-3 240 0,1 1-64 0,1-1-16 0,-1 0 0 16,1 1 32-16,0-5 16 0,0 2 0 0,-1 2 0 16,2-5 48-16,0 4 16 0,0-1 0 0,0 0 0 15,2 1-112-15,0 1-32 0,2-1 0 0,-1 0 0 16,2 1-128-16,0 0 192 0,3-2-192 0,-1 2 192 16,2-2-192-16,-2-2 0 0,2 2 0 0,0-2 0 0,-1 2 0 15,2-4 128-15,0 2-128 0,-1-2 0 0,-2 0 192 0,1-2-64 16,-1 2 0-16,-1-4 0 0,-1 4-128 0,1-2 0 15,-2-2 0-15,1-1 0 0,-1 4 208 0,-1-3-32 16,0 2-16-16,-1-2 0 0,1 2 160 0,-3-2 16 16,0 1 16-16,-1 0 0 0,-1-1-176 0,-1 1-48 15,-1 0 0-15,-5-2 0 0,-1 1 16 0,-3-2 0 16,-3-1 0-16,-5-2 0 0,-4 0-144 0,-5-1 128 16,3 3-128-16,-6-4 128 15,-6 0 0-15,1 2-128 0,8 0 192 0,-4 2-64 0,-3 1 64 16,-1 0 0-16,8 2 0 0,-1 1 0 0,-3 0-16 0,2-2 0 0,0 3 0 15,2-1 0-15,3 3-176 0,2 0 0 0,3 0 0 16,1 1 0-16,1 1 0 0,4 2 0 0,3 2 0 0,1 1 0 16,5-1-160-16,1 4-16 0,2-2 0 0,3 0 0 15,3 2-80-15,6-2 0 0,0-2-16 0,9 2 0 16,4-3 128-16,3 1 144 0,1-5-208 16,6 2 80-16,6 0 128 0,4 0 0 15,3-1 0-15,3-2 0 0,4 0 0 0,6-2 0 16,4 2 0-16,2-3 0 0,-3 2 0 0,0-1 0 0,-2-1 0 0,-4-1 0 15,-1 1 0-15,-6-2 0 0,-2 0 0 0,0-1 0 16,1-3 0-16,-4 2 0 0,-5 0 0 0,-3-1 0 16,-5 2 0-16,-3-1 0 0,-2 1 0 15,-6 0 0-15,-1 0 0 0,-5 2 0 0,-2-2 0 16,-4 2 0-16,-4 1 0 0,-4 0 144 0,-2-1-144 0,-7 2 160 0,-6 2-160 16,-5 0 0-16,-6 0 0 0,-3 4 0 0,-6 1 0 0,-7 1 0 15,-7 4 0-15,-5 0 0 0,6-2 0 16,-10 6 0-16,-8 1 192 0,-1-2-64 0,4 0 0 0,-3 0-128 15,-4 3 192-15,0-1-64 0,4-1-128 0,4-3 0 16,5-5 0-16,7-2-12528 16,8-8-2576-16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49:34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18919 10265 16575 0,'-3'0'1472'0,"0"0"-1168"15,2 0-304-15,2 0 0 0,-1 1 0 0,1-1 0 0,-1 1-176 0,0 2 176 32,3-2-608-32,0 1-16 0,2 1 0 0,-5-3 0 15,0 0-672-15,25 4-144 0,-14-2-32 0,0-2 0 0,2 4 992 0,0-4 192 0,2 2 32 0,3 0 16 16,0 0 240-16,2 0 0 0,2 2 192 0,2 0-192 16,3-2 320-16,1 2-32 0,2-1-16 0,2-2 0 15,1-1-16-15,3 0 0 0,1-1 0 0,1-2 0 16,-1 1 208-16,1-2 48 0,3 1 0 0,0 2 0 15,-3 1-32-15,6-2 0 0,3 0 0 0,3 1 0 16,-2 0-160-16,-1-3-16 0,1 2-16 0,-2-2 0 0,1 2-144 16,-1-1-16-16,2 2-128 0,1-2 192 0,3 0 608 15,0-2 112-15,3 0 32 0,-2 0 0 0,1 1-320 0,2-2-64 16,0 0-16-16,1-2 0 0,1 2-304 0,2-2-64 16,3 0-16-16,0 2 0 0,-2 1-160 0,-2 1 0 15,1 1 0-15,-1 3 0 0,0 0 0 16,-1 0 0-16,4 3 0 0,-1 1 0 0,-3 1 0 0,0 0 0 15,-2 1 0-15,1-1 0 0,-2-1 0 0,2-2 0 16,3 4 0-16,-4-4 128 0,-1 0-128 0,0-1 0 16,2 1-192-16,-1-1 192 0,-2-1 0 0,2 0 0 15,-2 0 0-15,2 0 192 0,0-1-192 0,-2 1 0 16,2 0 0-16,-1 0 0 0,0 0 0 0,-2-2-272 16,0 2 64-16,0-1 16 0,2-1 544 0,-1 0 112 0,2 2 32 15,-1 0 0-15,0 0-112 0,-1 0-32 16,2 2 0-16,-2 0 0 0,0-2-352 0,1 0 144 0,5-2-144 15,-1 0 0-15,-1 2 128 0,1 0-128 0,3-2 0 16,-1-1 0-16,-1 2 192 0,2-1 0 0,1-2-16 0,0 2 0 16,-1-2 416-16,0 0 96 0,0 2 16 0,-2-1 0 15,0 2-512-15,-1-1-192 0,2-2 128 0,-3 1-128 16,-1 3 0-16,-3-2 0 0,1 2 0 0,-1 2 0 16,-1-2 0-16,0 3 0 0,-1-3 0 0,-1 4 0 15,0-2 0-15,-3 2 0 0,0-2 0 0,0 2 0 16,-1-3 0-16,1 2 0 0,2-1 0 0,-3-2 128 15,1 4-128-15,-1-4 0 0,-1 2 0 0,-2-2 0 16,0 0 128-16,-1 0-128 0,1 0 0 0,1 0 128 16,-3 1-128-16,-1-1 0 0,-2 0 0 0,0 0 0 0,-2 3 0 15,1-3 0-15,-1 2 0 0,2-2 0 0,-1 0 0 16,-1 2 0-16,0-2 0 0,0 0 0 0,0-2 128 0,-1 2-128 16,-1-2 0-16,1-2 128 0,-3 2 16 0,0-1 0 15,2 0 0-15,-2-1 0 0,1-1 560 0,-1 4 96 16,-2-3 32-16,1 2 0 0,-2 2-336 0,-2-3-64 15,0 6-16-15,-4-3 0 0,1 2-416 0,-1-2 0 16,-2 4 0-16,-4-2-9664 16,0 2-1920-16</inkml:trace>
  <inkml:trace contextRef="#ctx0" brushRef="#br0" timeOffset="-207626.93">4340 10605 22111 0,'-5'-9'1968'0,"2"2"-1584"0,0 2-384 0,3 4 0 0,1-2 784 0,-1 1 80 16,0-5 16-16,0-2 0 0,-1-1-880 0,2-4 0 0,1-1-128 15,0 5 0-15,-1 2-32 0,1 4 0 0,-2 4 0 0,-2 0 0 16,-1 0 160-16,-2 4-192 0,-1 1 192 0,-3-2-192 16,-2 4 192-16,-4-1-160 0,-5 0 160 0,-5 4-160 15,-3-4 1184-15,-4 1 256 0,-4 2 32 0,4-5 16 16,10-2 448-16,-6 2 80 0,-9-2 32 0,-10-2 0 16,-6 0-832-16,-3-2-160 0,-2-1-48 15,3 2 0-15,4-1-384 0,-1 1-80 16,-4 1 0-16,-1 3-16 0,7-2-192 0,-6 6-48 0,-3 1 0 15,-4 1 0-15,0 1-128 0,0-4 0 0,1 0 0 0,2 0 0 0,1 1 0 16,0 0 0-16,2-4 0 0,-3 0 0 0,2 0 0 16,-1-6 0-16,0 0 0 0,2-2 0 15,5-2 0-15,2 0 0 0,3-3 0 16,7 0 0-16,4 2 128 0,1-5 0 0,-1 1 0 0,0-2 0 16,4 2 32-16,3-1 0 0,1 5 0 0,5 0 0 0,2 5-160 15,0-2 160-15,1 3-160 0,0 2 160 0,2 0-160 0,-1 0 0 16,2 4 0-16,0-4 128 0,-1 3-128 15,1 0 0-15,3 0 0 0,1-3 0 16,-1 1 0-16,2-1 0 0,2 0 0 0,1 0 0 16,1-1 0-16,0-2 0 0,1 3 0 0,2-3 0 0,1 3 0 0,0 0 192 15,2 0-64-15,-1 0 0 0,1 0-128 0,1 3 128 16,-1 4-128-16,1-1 128 0,-1 1-128 0,-1 4 0 16,0 5 0-16,-2 0 0 0,-2 7 0 0,0-1 0 15,0 0 0-15,-2 0 0 0,0-1 0 16,2 2 0-16,-1-1 0 0,2-2 0 0,3-2 0 0,0 1 0 0,2 1 0 15,1-4 0-15,0 2 0 0,1 1 0 0,0 1 0 0,2 1 0 16,-1 2 0-16,1 6 0 0,2 4 0 16,0 5 0-16,0 4 0 0,-1 3 0 0,3 2 0 15,-4-3 0-15,2 0 0 0,-2-10 0 16,0-5 0-16,-1-6 0 0,-1-2 0 0,-1-2 0 0,-1-2 128 16,-3 0-128-16,0 0 0 0,-2-4 0 0,0 2 0 0,1-5-176 15,-1 2 320-15,2-2 64 0,0-4 16 0,1 2 0 16,0 0-32-16,2-4 0 0,-1 2 0 0,2-1 0 15,0-1 0-15,0-2 0 0,0 2 0 0,1-3 0 16,1 2-192-16,-1-3 0 0,3 2 0 0,-1 0 0 16,0 0 0-16,2 0 0 0,1 2 0 0,1 2-160 0,0 1 160 15,2 0 0-15,1 4 0 0,-2 0 0 0,2 2 0 0,0-1 0 16,0-3 0-16,0 3 0 0,0-2 0 16,0-4 0-16,-3 0 128 0,3-2-128 0,0-2 0 15,2-2 0-15,1 0 0 0,0 0 0 0,1 0 0 16,2 0 0-16,1 0 0 0,0 0-192 0,2 0 192 15,2-2 0-15,4 2 0 0,4 2 128 0,4 0 16 0,1 1 16 16,3 2 0-16,3-1 0 0,3 2-160 0,3 0 0 16,1 1 0-16,1-4 0 0,0 0 0 15,1-3 0-15,-2 1 0 0,1-2 0 0,-2-2 0 16,3-3 0-16,2 2 0 0,-1 1 0 0,1-4 0 0,-1 1 0 0,0 1 0 0,0 2 0 16,-1 1 0-16,2 2 0 0,0 2 0 15,1 0 0-15,1-1 0 0,5 2 0 16,5-3 0-16,4 0 0 0,1 0 0 0,2 0 0 15,2 0 0-15,-2-3 0 0,-3 2 0 16,1-3 0-16,4-2 0 0,-4 1 0 0,-6 2 0 0,-2-1 0 0,5 4 0 16,-1-3 0-16,0 3 0 0,2 0 0 0,0 3 0 0,0-3 0 15,-4-3 0-15,-2 3 0 0,0 0 0 16,-1-3 0-16,2 0 0 0,2 2 0 16,0-4 0-16,-1 1 0 0,-4 2 0 0,1 2 0 0,1 0 0 0,0 2 0 15,3 2 0-15,1-2 0 0,2 2 0 0,0-1 0 16,-2-2 0-16,0 1 0 0,0 1 0 15,4-3 0-15,3 0 0 0,1-3 0 16,-2 0 0-16,-4-4 0 0,-3 4 0 0,-1 0 0 0,-1 1 0 0,0 2 0 16,1-1 0-16,-3 1 0 0,-2 0 0 0,-4 1 0 15,-1 4 0-15,-2-2 0 0,0 4 0 0,0 0 0 0,-3 2 0 16,3-3 0-16,4 4 0 0,0-2 0 0,-1 5 0 16,-2-6 0-16,-4 3 0 0,0-1 0 0,-1-3 0 0,-2-2 0 15,2-2 0-15,1-2 0 16,0 0 0-16,0-2 0 0,2-2 0 15,0-2 0-15,-1 2 0 0,0-2 0 0,0 0 0 0,0 1 0 16,3 4 0-16,-1 1 0 0,0 0 0 0,-1-3 0 0,-1 3 400 0,-2 3 48 16,-4 0 16-16,-4 3 0 0,0 1-464 0,1 1 0 15,0 2 0-15,3 0 0 0,3-1 0 0,-3 1 128 16,0 0-128-16,-1-3 144 0,2 2-144 0,-2-7 0 16,-2 2 0-16,0-2 0 0,-4-2-176 0,0-2 176 0,-2-1-128 0,1 0 128 15,-3-1 0-15,0-2 0 16,-3 0 0-16,-2-1 0 0,0 4 0 15,-1 0 128-15,0-1-128 0,-3-1 176 0,0 4-176 0,-1-1 0 0,0 1 0 16,0 1 0-16,0 0 192 0,1 0 0 16,1-3 0-16,-1 3 0 0,1-2-192 0,1-2 0 0,2 1 0 0,-1 0 0 15,-1-1 0-15,0 0 0 0,-1-1 0 0,-2 2 0 16,0-1 0-16,-1-2 0 0,-1 0 0 0,-3-1 0 16,0 1 0-16,-3 0 0 0,1-3 0 0,-2-1 0 15,0 1 0-15,-1-1 0 16,-1-3 0-16,-1 1 0 0,1-2 0 0,0-3 0 0,0 3 0 0,-1 0 0 15,1 0 144-15,0-1 0 0,1-2 0 0,1-2 0 16,0-1-16-16,0 2 0 0,-1-1 0 0,-1 3 0 16,-2 1-128-16,1-2 0 0,1 0 0 0,-2 0 0 0,2-2 0 15,-1-2 0-15,-2-1 0 0,2-4 0 16,2-3 0 0,-3 1 0-16,0 2 0 0,0-3 0 0,-1 1 0 15,-1 0 0-15,0-1 0 0,1-2 0 0,0-1 0 0,0 1 0 16,0 3 0-16,0 2 0 0,-1 3 0 15,0 1 0-15,1 4 0 0,-2-1 0 0,1 3 0 0,-1 1 0 16,0 2 0-16,1-3 0 0,-1 1 0 0,0-1 0 0,0 2 0 16,-2-1 0-16,1 2-128 0,0 0 128 0,0-2 0 0,-3 3 0 0,0 2 0 0,0 3 0 15,-2-2 0-15,0 0 0 0,0 4 0 0,-3-1 0 16,-1 4 0-16,-1-4 0 0,-2 2 0 0,-2 0 0 16,-1 2-144-16,-1 2 144 0,0-3 0 0,-2 3 0 15,2 0 0-15,-3 3 0 0,0 0 0 0,-2 1 0 16,-2 1 0-16,-2-1-160 0,1 2 160 0,-2 0 0 0,-2-2 0 15,-2 2 0-15,2-3 0 0,-3 0 0 0,-3 1 0 16,-2-2 0-16,-2 1 0 0,-2-3 0 16,-1 0 0-16,-5 0 128 0,-3 0-128 15,-4 0 0-15,-1 0-128 0,-5 0 128 0,-2 4 0 16,-4-4 0-16,-3 0 0 0,-5 1-128 0,-4-1 128 0,-1 1 0 16,0 3 160-16,1-3-160 0,0 4 0 0,-2-4 0 0,2 4 0 0,0-5-160 15,1 1 160-15,1 2 0 0,2-3-144 0,-1 2 144 16,8 0 0-16,-7 0 0 0,-6 0 0 0,-2 0 0 15,-1 0 0-15,-4 2 0 0,-3 2 0 0,-4-3 0 16,0 0 0-16,0 0 0 0,2 0 0 0,-2 0 0 16,0 1-384-16,-3-7 0 0,3 1 0 0,4 0 0 15,5-1 384-15,-1-2 0 0,1 1-144 0,0-2 144 0,2 0 0 0,4 0 0 16,4-2 0-16,3 2 0 0,3 1 0 16,-1 0 0-16,0 3 0 0,1-5 0 0,1 1 0 15,0 3 0-15,1-4 0 0,0 5 0 0,3 1 0 16,-3 1 0-16,-1 1 0 0,-1-1 0 0,-1 2 0 15,2-2 0-15,3 0 0 0,0 0 0 0,2 4 0 0,4-4 0 16,1 3 0-16,-2-3 0 0,3 0 0 0,2-3 0 16,1-1 0-16,2-1 0 0,4 2 0 15,1 1 0-15,0-3 0 0,-1 2 0 0,-5-1 0 0,-2-1 0 16,2-1 0-16,-2-1 0 0,-1 0 0 0,-1-3 0 16,1 1 0-16,1 0 0 0,5-3-192 15,3 2 192-15,2 0-192 0,-2-3 192 16,-1 1-560-16,-1 0 0 0,1 4 0 0,-1 0 0 15,-1 5-96-15,-3 6-32 0,-4 0 0 16,-7 8-17952-16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03:19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14719 10127 0,'-9'3'896'0,"1"-1"-704"0,2-2-192 0,3 0 0 15,1 1 1904-15,2-1 336 0,0 0 80 0,0-1 16 0,-1 1-784 0,2 0-144 16,3-4-48-16,3 2 0 0,3-2-576 0,3 2-112 16,3-5-32-16,1 4 0 0,3-2-208 0,0 0-48 15,1 2-16-15,-1 0 0 0,-1 0-160 0,1 3-16 16,2 0-16-16,-2 0 0 0,0 0 192 0,-2 3 32 15,1-2 16-15,0 1 0 0,-1 0 288 16,2-1 64-16,1-1 16 0,2-1 0 0,1-1 48 0,-1 0 16 16,0 1 0-16,4-2 0 0,7-3-496 0,6-3-96 15,3 2-32-15,3-3 0 0,4 1 96 0,-1 2 0 16,2 1 16-16,-1 0 0 0,-1 3 112 16,0-1 0-16,2 4 16 0,-1 0 0 0,1 0-208 0,-1 0-32 0,-3 4-16 15,-2-1 0-15,2 0-208 0,0 0 0 0,-2 0 128 16,-2 0-128-16,3 1 0 0,0-4 0 15,2 0 0-15,1-3 0 0,3 1 0 16,1-3 0-16,1 0 0 0,0 1 0 0,-1 0 0 0,-1-2 128 0,1 0-128 16,2 2 0-16,-2-2 352 0,3 0 32 0,0 0 0 0,0 0 0 15,-5 2-192-15,-2 1-48 0,1 3 0 0,-2 0 0 16,-1 0-144-16,-3 3 0 16,2 1 0-16,1-3 0 0,1 4 0 0,1-4 0 0,1 4 128 15,1-1-128-15,1-1 0 0,1 0 0 0,2-1 0 0,-2 0 0 16,0 0 0-16,4-4 0 0,3 2 0 0,1 0 0 15,-5-2 0-15,-3 2 0 0,-3 0 0 0,2 0 0 16,0 0 0-16,-1 0 0 0,1 2 0 0,-3 1 0 16,0 2 128-16,-4 1 0 0,1 1 0 0,-3 2 0 0,1-1 32 0,-2 1 0 15,0-1 0-15,2 2 0 16,6-4-160-16,0 0 0 0,4 1 0 16,-1-4 0-16,4-1 0 0,1 0 0 0,0 1 0 15,1-3 0-15,2 1 0 0,-3-2 0 0,1 1 0 0,-1-3 0 0,1 3 0 16,0 0 0-16,-1 0 0 0,0 3 0 0,-1-2 0 0,0 1 0 15,-1 1 0-15,0-3 0 0,3 1 0 16,-3 1 0-16,-1-2 0 0,1 3 0 0,0-2 0 0,0 2 0 16,2-1 0-16,-1 2 0 0,0-2 0 0,1 2 0 15,0-3 0-15,2 2 0 0,-1-3 0 0,1 0 0 16,4 0 0-16,0 0 0 0,3 0 0 0,-1 0 0 16,1-3 0-16,0 2 0 0,0-1 0 0,-1 0 0 0,0 2 0 15,0 0 0-15,-1 0 0 0,-2 0 0 16,1 0 0-16,1 2 0 0,-2-2 0 0,1 2 0 0,2-2 0 15,-2 0 0-15,3 1 0 0,-2-1 0 0,2 3 0 16,-4-3 0-16,-1 0 0 0,2 0 0 0,3 0 0 16,1 2 0-16,2-2 0 0,2 0 0 0,2-2 0 0,2 2 0 15,3 0 0-15,1 0 0 0,3 0 0 16,0 0 0-16,-1 0 0 0,-2 0 0 16,3 0 0-16,-4 2 0 0,0 4 0 0,-3-2 0 0,-1 2 0 15,-3 0 0-15,-3 1 0 0,1-1 0 0,2 1 0 0,-1 2 0 16,-2-3 0-16,-2 0 0 0,-2-2 0 0,0-2 0 15,-2 0 0-15,3 0 0 0,5-2 0 16,1 0 0-16,-7 1 0 0,4-2 0 0,4-1 0 0,3 0 0 16,2 0 0-16,-2-2 0 0,2 5 0 0,-4-2 0 0,1 1 0 15,-4 0 0-15,0 0 0 0,-6 1 0 0,-2 4 128 16,-2-1 0-16,-2 0 0 0,-4 0 0 0,-5 0-128 16,-1-2 128-16,-4 0-128 0,-1-2 128 0,-3 3-128 15,-2-3 0-15,-2 0 0 0,0 0 0 0,0 1 0 0,0-2 0 16,-1 1 0-16,-1-5 0 0,-2 1 0 15,-3 0 0-15,-4 2 0 0,4-4 0 0,-1 2 0 16,-1 0 0-16,-2 2 0 0,-3-4 128 0,-2 3-128 0,-1-1 192 16,-3 2-192-16,-1 1 192 0,-2-2-192 0,-3 2 0 15,0-1 0-15,-2 2 0 0,-1-4 128 0,-1 4-128 16,0-3 128-16,-2 1-128 0,1 1 0 0,-2 1 0 16,2-3 128-16,-1 3-128 0,0 0 0 0,-1-2 0 0,1 0 0 15,-3 2 0-15,2-2 0 0,-2 1 0 16,1-1 0-16,-2 1 0 0,0 1 0 0,-1 0 0 0,1-2 0 15,1 1 0-15,-1-2 128 0,1 1-128 0,1 0 0 0,2 0 128 16,-2-1-128-16,4 2 0 16,-2-1 0-16,1-1 0 0,0 2 0 0,0-1 0 0,2-1 0 0,-1-1 0 15,2 3 0-15,-2-1 0 0,0-1 0 16,1-1 0-16,1 2 0 0,-1 1 0 0,1-2 0 16,0 0 0-16,-1-1 0 0,2 1 0 0,1 0 0 0,-2 0 0 15,0-1 0-15,-2-2 0 0,-1 4 0 0,-2-6-19760 16</inkml:trace>
  <inkml:trace contextRef="#ctx0" brushRef="#br0" timeOffset="12507.05">23978 8623 6447 0,'-110'10'576'0,"26"-2"-576"0,3 2 0 0,20-4 0 15,20-2 0-15,2 2-224 0,-20 0 16 0,-46 10 0 0,-47 7 208 0,-32 1 192 16,-9-1-48-16,23-10 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37:44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15116 5025 22111 0,'-4'-2'1968'0,"0"1"-1584"0,2 1-384 0,-1 1 0 15,1 1 1024-15,-2-2 112 0,-2 0 16 0,-5 0 16 0,-4 0-800 0,-4 2-176 0,-2-1-16 0,-2 0-16 16,-2 2 448-16,-1-3 96 0,-2 0 0 0,-1 0 16 0,-2 0-336 0,-1 0-64 0,0 1 0 0,-4-1-16 0,0 0 0 0,-2 0 0 15,-2-1 0-15,1 1 0 0,-1-3 320 0,-1 1 64 0,2 0 16 0,-3 2 0 0,-1 0-144 0,-3 0-32 0,-1 2 0 0,-1-1 0 16,-1 3-400-16,-1-4-128 0,1-3 0 0,1 2 0 0,1 0 128 0,-3-1-128 0,-6 0 0 0,-2 1 0 0,0 1 160 0,-2 0-160 0,2 0 128 0,0 0-128 0,4-5 480 0,-4 3 16 0,-2 0 0 16,-2 2 0-16,-1 2-240 0,1-2-64 0,-1 4 0 0,4-4 0 0,3 3-64 0,3-6 0 0,1 3-128 15,2 0 192-15,-1-2-192 0,3 2 0 0,2 2 0 0,0-2 0 16,-1 3 0 0,4-3 0-1,2 0 0-15,0 0 0 16,2 0 0-1,0 1 192 1,2-1 0-16,0 2 0 0,1-2-32 0,2 2-16 16,-2 0 0-16,0 2 0 0,3 1-144 15,-2-4 0-15,0 4-160 0,1-4 160 0,3 2 0 16,-3-1 0-16,0-2 0 16,0 1 0-16,7 2 0 0,0-3 0 0,-1 0 0 15,2-3 160-15,2 3-160 0,4-1 0 0,4-1 0 0,1-1 0 0,4 2 0 0,3-5 0 0,-1 1 0 0,4 0-176 0,3 2 176 16,0-3 0-16,2 2 128 0,0 0-128 0,3 0 256 0,-1-4-32 0,3 2 0 0,1 0 0 0,1-3-48 0,-1 3-16 0,0-1 0 0,3-2 0 0,-1 3-160 15,2-4 128-15,0 1-128 0,1 2 128 0,2-3-128 0,0 1 0 16,1 0 0-16,2-1 0 0,1 1 0 16,2-1 0-16,0 1 0 0,1 0 0 0,0 0 0 15,1-1 0-15,0 3 0 0,-1-5 0 0,0 3 0 16,-1 1 0 0,1-1 0-16,0 1 0 15,-1 0 0-15,-1 0 0 16,-1 2 0-16,-1-1 0 0,1 2 0 0,-4 3 0 0,1-2 176 15,-6 4-176-15,0 0 0 0,-4 0 0 0,-2 4-128 0,-3-2 128 0,-3 3 0 16,-3 0-128-16,0 1 128 0,-2 1 0 0,-3-1 0 0,-2 1 128 0,-1-1-128 0,0 1 192 0,-1-1-192 0,1 0-160 0,-1 1 32 0,1 0 0 0,0 1 128 16,0-2 0-16,1 1 0 0,-4 0 0 0,2 2 0 0,-2 1 0 0,-1-1 0 0,-1 3 0 15,2 1 0-15,-1 0 0 0,1 3 0 16,2-3 0-16,2 2 0 0,2 0 0 16,1 1 0-16,1 1 0 0,2 1 0 0,2-2 0 15,2 0 0 1,3-3 0-16,1 2 0 0,3-2 0 0,1 0 0 15,5 2 0-15,1-3 176 0,4 2 64 16,3 1 16-16,3-4 0 0,2 0 0 0,3 3 0 16,3-2 0-16,2 0 0 0,2 1-256 0,0 0 0 15,4 2 0-15,-1 1 0 16,-1-2 0-16,0 1-160 16,-2 1 32-16,-1 0-19184 0</inkml:trace>
  <inkml:trace contextRef="#ctx0" brushRef="#br0" timeOffset="3740.3">23984 6110 16575 0,'4'-10'1472'0,"-2"1"-1168"0,1 6-304 16,-1 3 0-16,0-3 480 0,0 2 32 0,2-5 16 15,2-3 0-15,1-1 320 0,-1-2 64 0,1-1 16 0,-2 6 0 0,-2-2 560 0,-1 3 112 0,0 2 32 0,-2 1 0 16,-1-2-672-16,-2 4-128 0,1-2-16 0,-3 3-16 0,0 0-256 0,-1 0-48 0,-3 3-16 0,-2-2 0 0,0 1 32 0,-3 2 0 0,1 2 0 0,-3 0 0 16,-3 1-208-16,2 1-48 0,2-3 0 0,-1 0 0 0,-4 1-256 0,0 0 128 15,-1 1-128-15,-1-2 0 0,-2 0 448 0,1-2-32 0,-3 0 0 0,0 0 0 0,5 0 192 0,-5-2 32 16,-6 4 16-16,-4-4 0 0,-1 3-176 0,-1 1-32 0,-2-1-16 0,-2-1 0 0,0 2-144 0,-3-1-32 0,1 0 0 0,1-1 0 0,1 2-112 0,0-3-16 0,1 3-128 0,-3-2 192 0,0 0-192 0,-2 2 0 0,0 0 128 0,1-2-128 0,0 1 0 0,1 1 0 0,-1 1 0 0,2-1 0 0,1 1 0 0,-1 1 0 0,-1 1 0 15,0-4 0-15,-1 2 192 0,3-2 0 16,1-2 0-16,-2 1 0 0,-3 0-48 0,1 1-16 0,0 1 0 16,1-4 0-16,2 2-128 0,-2-1 0 15,3 2 0-15,-3 0 128 16,-2-2-128 0,-1 2 192-16,0 0-192 15,0 1 192-15,0-2-64 0,0 1 0 16,1 0 0-16,1 1 0 0,0-4-128 15,-1 1 0-15,1 1-192 16,-1-2 192-16,3 2 0 16,1-3 0-16,1 0 0 0,1-3 192 0,4 6-192 15,2-3 0-15,2 0 0 16,-2-3 0-16,2 2 0 0,-1-2-144 0,1 1 144 0,-1 1-208 0,2-2 208 0,-1 3 0 16,1-2 0-16,2 0 0 0,-1 2 0 0,3 0 0 15,2 0 0-15,-1 0 0 0,-2 0 0 0,-2 0 0 0,2 0 0 16,-2 4 0-16,3-4 0 0,-2 3 0 15,3-3 0 1,0 1 0-16,2 1 0 0,-1-2 160 16,1 0-160-16,1 3 192 15,1-3-48-15,1 1 0 0,-2-1 0 0,1 3 0 16,0-3-144-16,0 2 0 0,-1-2 0 0,2 0 0 0,0 0 0 16,1-2 0-16,3 2 0 0,0-3 0 0,1-1 0 0,-2 1 0 0,2 0 128 0,2-1-128 0,-3 2 0 15,3-1 160-15,-2 0-160 0,0 2 160 0,-2-2-160 16,1 1 192-16,-2 0-192 0,-2 0 192 15,0 2-192-15,0-3 0 16,0 3 0-16,-1-1-176 0,-2 1 176 0,0 0 0 16,-1 0 0-16,0 0 0 15,1 0 0-15,0 0 0 0,2 0 0 0,2 0 128 0,0-2-128 16,3 2 0-16,1-3 0 0,1 2 0 0,3-1 0 16,1-1 0-16,1-1-128 0,1 3 128 0,2-1 0 0,2-2 0 0,-2 1 0 15,4 0 0-15,-1-3 0 0,0 1 0 0,1 0 0 0,0 0 0 0,1 1 0 0,-1 0 0 16,2-1 160-16,1 2-160 0,0 0 0 0,1-1 0 0,0 1 0 0,2 0 0 15,-1 0 0-15,2 0 0 0,2 2 0 0,0-2 0 16,3 0 0-16,0-1 0 0,2-1 0 0,1 1 0 16,2-2 0-16,-1 0 0 0,1-4 0 0,0 4 0 15,-1-4 0-15,1 0 0 0,1 1 0 16,-2-3 0-16,2 2 0 0,0-2 0 0,0-4 0 0,0 3 0 16,-1 0 0-16,-1 0 0 0,-3 1 0 15,-2 2 0-15,0 1 0 0,-3 0 0 16,-2 2 0-16,0 4 0 0,-1 0 0 15,-2-1 0-15,2 2 0 16,-4 0 0 0,2 0 0-16,-1 2 0 0,1 0 0 15,-1 0 0-15,-2 2 0 0,1 0 0 0,0 0 0 0,2-2 0 0,0 0 0 0,-17 10 0 16,10-3 0-16,-2-1 0 0,-2 0 0 16,-1 0 0-16,-2 0 0 15,-1 2 0-15,-1-2 0 0,2 0 0 0,-1 0 0 16,0 2 0-16,-1-2 0 0,-2 0 0 0,4 0 0 0,-1 3 144 0,0-3-144 15,0 4 0-15,0-1 0 16,0 2-176-16,2 0 176 16,-2 2 0-16,0 2 0 0,2 1 0 0,-2 0 0 0,0 3 0 15,1 1 0-15,2-2 0 0,0 2 0 0,2 1 0 0,1-4 0 16,3 1 0-16,1-2 0 16,2-3 0-16,5 2 0 0,0-2 0 15,2 0 0-15,2-3 0 0,0 3 0 0,3-1 0 0,-1-2 368 0,2 0 48 16,2 1 16-16,0-1 0 0,1 0-432 0,1-1 0 0,0 0 0 15,1 1 0-15,-2-4 0 0,1 3 0 16,-1-3 0-16,0 1 0 16,0 0 0-16,1-1 0 0,1 0 0 15,2 0 0-15,0 0-352 0,2 1-160 0,2-1-16 0,6-1-16 16</inkml:trace>
  <inkml:trace contextRef="#ctx0" brushRef="#br0" timeOffset="50567.43">15714 7737 37775 0,'-2'-2'3360'0,"0"-2"-2688"0,2 4-544 0,0 0-128 16,0-2 352-16,0 2 32 0,0-4 16 0,-1-2 0 0,0-4-1104 0,-2 1-208 0,1-3-48 0,-2 2-16 16,-1 1-240-16,-1 3-32 0,-4 1-16 0,-1 3 0 0,-4-2 752 0,-1 4 128 0,-4 4 48 0,-2-2 0 0,2 3 976 0,-6 1 192 0,-1 3 32 15,-2-5 16-15,-1 1 496 0,0-2 96 0,0 1 32 0,1-4 0 0,-1 0-640 0,-1 0-128 0,0-4-32 0,0 2 0 0,0-2-352 16,-2-2-80-16,-2 0-16 0,-2-3 0 0,3 4-48 0,-5-1-16 0,-3 0 0 0,-3 3 0 0,-2 0-192 0,-2 0 0 0,2-1 128 16,2 1-128-16,0 0 0 0,3-3 0 0,3 2 0 0,1 2 0 0,1-4 0 0,0 2 0 0,-1 0 0 0,-2-2 0 0,1 4 0 0,-1-2 0 15,1-1 0-15,0 1 0 0,1 0 0 0,2 1 0 0,3-3 0 0,2-1 0 0,4 1 288 0,-2-4 16 16,1-1 0-16,-1 1 0 0,2-2-64 0,-1 0-16 15,0 0 0-15,-1 1 0 0,0 0-224 0,-2 5 0 16,-1 0 0-16,0 1 0 0,1 4 0 16,-1 1 0-16,4 3 0 0,-3 0 0 0,0 1 0 15,-1 2 0 1,-1-3 0-16,-1 6 0 16,-1-3 0-16,3 2 0 15,1-2 0-15,0 0 0 16,0 0 0-16,2-2 0 0,4-2 0 0,3-2 0 15,1-2 0-15,2-2 0 0,3 0 0 0,0-4 0 16,1 0 0-16,1 2 0 0,-2-2 0 0,3-2 0 0,0 1 0 16,0 3 0-16,-1-2 128 0,1 2-128 15,-1 0 0-15,-1 2 176 0,4-1-176 0,-1 4 160 16,-1-1-160-16,1 2 0 16,1 2 0-16,-2-2 0 0,4 1 0 15,-3 2 0-15,3-1 0 0,0 2 0 16,1-1 0-16,4-3 0 0,0 1 0 0,3-1 0 15,1 0 0-15,1 0 0 0,3-1 0 0,-1-2 0 0,2-1 128 0,3 2-128 16,-2-4 0-16,2 2 128 16,1-1 64-16,1 0 0 15,0 0 0-15,1 1 0 0,-1 1-192 0,0-2 0 0,0 1-160 0,0 0 160 16,2 1 0-16,-1 0 0 16,0 1 0-16,4 0 0 0,1 0 0 0,4-2 0 0,1 2-128 15,4-2 128-15,2-1 0 0,1 0 0 0,0 3 0 16,0-2 0-16,3-2 0 0,0 3 0 0,-2 0 0 15,-1-1 0-15,-1 1 144 16,-4 0-144-16,0-3 0 0,-2 3 144 16,-4-3-144-16,-1 2-144 0,-2-2 144 0,-3 0-208 0,-1 2 208 0,-3-2 0 15,1-3 0-15,-2 2 0 0,0 1 0 0,-2-3 0 0,-1 2 0 0,0 0 0 16,-3 1 0-16,0 1 0 16,-3 2 0-16,0 0 0 0,-2 2 0 0,-2 1 0 0,0 4 0 15,-4-2 0-15,0 6 0 0,-4 3 0 0,-4 0 0 0,-4 4 0 0,-3 1 0 0,-3-1 0 16,-1 1-128-16,-4 3 128 0,0 0 0 0,-1-1 0 15,-1 2 0-15,-5 0 0 16,-1 4 0 0,0-2 0-16,4 0 0 0,3-6 0 15,4-2 0-15,7-3 0 0,3-4 0 0,3 2 0 0,2-3 0 16,1 0 0-16,2-2 0 16,3 2 0-16,1 0 0 0,3 2 0 0,2 0 0 15,2 5 0-15,2-1 0 0,2 6 0 0,3 3 0 16,3 2 0-16,0 2 0 0,5 2 0 0,-1 5 0 0,3-2 0 15,0 1 0-15,0 0 0 0,1 1 0 0,0 2 0 16,-3 1 0-16,1 0 0 0,-2-3 0 0,-1 5-13568 0,1 1-2608 0</inkml:trace>
  <inkml:trace contextRef="#ctx0" brushRef="#br0" timeOffset="63319.06">15734 8728 25791 0,'-1'-4'2304'0,"1"0"-1856"0,0 2-448 0,-2-1 0 0,2 2 848 16,-2-1 80-16,-1-2 16 0,-3-2 0 0,-4-4-400 0,-3 1-80 0,-2-1-16 0,-4 4 0 0,0 2-448 0,-2 2 128 0,-3-1-128 16,-2 6 0-16,-1-1 0 0,-2 2 0 0,2 0-144 0,-1 2 144 0,1 0 0 15,-2 0 0-15,-3 1 0 0,0-1 0 0,0 0 0 0,-2-2 0 0,2-2 0 16,-1-2 0-16,-2 1 496 0,-2 2 32 47,-2-3 16-47,-4 0 0 0,-1-3 656 0,-4 6 128 0,-3-1 16 0,-6 2 16 0,-2 0-752 0,-3 2-160 0,-1-2-16 0,1 2-16 0,1 0-416 0,1 0 0 0,3 0 128 0,-1-3-128 0,1 1 0 0,1 2 160 0,0 0-160 0,0-2 160 0,1 2-160 0,2 0 0 0,0-2-192 0,1 1 192 0,1-2 0 0,1 1 0 0,-1 0 0 0,2-2 0 0,0 1 0 0,4-3 0 0,0-3 0 0,6-3 0 0,3-4 0 0,1 0 208 0,4 2-16 0,0-6-16 0,2 2 160 0,0-1 48 0,3 1 0 0,1 2 0 0,2-2-256 15,1 2-128-15,1 4 128 0,1-3-128 0,3 5 0 0,0-2 0 0,3 2 0 0,1-1 128 0,3 2-128 0,0-1 0 0,3-2 0 0,1 2 0 0,0-2 0 0,1 1 0 0,1 1 0 0,2 1 0 0,-1-1 0 0,2 1 0 0,1 0 0 0,2-2 0 16,1 1 0-16,2 0 0 0,1-2 0 0,1 0 128 16,3 0 80-16,3 0 32 0,-1-1 0 0,2 1 0 15,0 0-240-15,0-1 128 0,1 0-128 16,-2 1 0-16,0 0 0 0,-2 0 128 16,1-2-128-16,2 2 0 15,1 0 0-15,0-5 0 0,-1 3 0 0,1-1 0 16,3-3 0-16,0 1 0 0,3-4 0 15,0 2 0-15,1-2 0 0,2 1 0 16,-1 2 0-16,1 0 144 16,1-1-144-16,-2 5 0 0,-2 0 0 0,0 2-176 15,1 2 176-15,-3 2 0 0,-3-1 0 0,-1 2 0 16,-4 1 0-16,-1 0 0 0,-1 0 0 16,-3 1 0-16,-1 2 0 15,-2-1 0-15,-1 2 0 0,-2-1 0 0,0 0 0 16,-3 1 0-16,-2 2 0 0,0 0 176 0,-1-2-176 15,-1 2 0-15,-2 0 0 0,-1 1 0 16,0-5 0-16,-1 2 0 16,0-2 0-16,0 0 0 15,0 0 0-15,-2 0 0 0,-1 0 0 0,-5 0 0 0,-1-2 0 16,-3 0 0-16,-2 0 0 0,-3-2 0 0,-1 4 0 16,-3-2 0-16,-3 3 0 0,-1-3 0 0,-1 1 0 0,0 1 0 0,-1 2-160 0,2-1 160 15,4 0 0-15,0 0 0 0,0 3 0 0,2 0 0 0,3 1 0 0,1 2 0 0,1 1 0 16,3 0 0-16,3 0 0 0,4 1 0 0,4-4 0 15,3 3 160-15,1-4-160 0,2 1 0 0,2-1 0 0,2-4 0 0,-1 0 0 16,2 0 0-16,0-2 0 0,-1 2 0 0,1-2 0 0,-1 0 0 0,0 0 0 0,1 0-176 16,-2 0 176-16,1 0 0 0,1 2 128 0,-1 0-128 0,1-2 0 15,0 0 0-15,0 0 0 0,0 0 0 0,6 22 0 0,-2-13 0 16,1-1 0-16,0 0 0 16,1 2 0-16,-1-1 0 15,1 1 0-15,0 0 0 16,0-1 0-16,1 4 0 0,-1-1 0 0,0-2 0 15,1 2 0-15,-1 1 0 0,1-1 0 0,-1 4 0 0,-2-2 0 0,-1 1 0 16,0 1 0-16,-1-3-128 0,1 2 128 0,-1-1 0 0,2 1 0 0,-2 1 0 0,2-1 0 0,0-2 0 0,-1-1 0 0,1 1 0 0,1 3 0 16,0-4 0-16,1 2 0 0,0-2 0 0,1 1 208 0,0-1-16 0,2 0-16 0,1-2 0 0,-1 3-176 15,1-3 192-15,-1-3-192 0,1 2 192 0,0 3-192 16,0-2 0-16,3 5 0 0,0 1 0 0,-1 0 0 16,0 2 0-16,0 2 0 0,-3 2 0 15,0 1 0-15,-1 1 0 0,-4 2 0 16,-1 3 0-16,-3-2-320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56:24.0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13895 10282 19343 0,'-11'0'1728'0,"0"0"-1392"0,2 0-336 0,2 0 0 15,-1 0 1488-15,-5 1 240 0,-12 2 32 0,-15-1 16 16,-11 0-1056-16,-9 0-208 0,1-2-32 0,1 0-16 15,2-4-464-15,3 2 0 0,2-4-128 0,-2 2 128 16,-1-2-144-16,-3 0 144 0,-1-1 0 0,-2 4-144 16,-2-3 448-16,-2 3 80 0,-4-1 32 0,-6 1 0 15,-5 3 288-15,-3 3 64 0,2 4 16 0,1-1 0 0,6-3-480 16,2 4-112-16,4 0 0 0,7-1-16 0,5 3-176 0,8-3 0 16,9 0 0-16,8-2 0 0,9-2 0 0,10 2 0 15,6-4 0-15,8 3 0 0,8-3 0 0,9 0 0 16,9 0 0-16,10 0 0 0,7 0-384 0,9-3 32 15,9 3 16-15,8-2 0 0,7 4 176 0,4-2 160 16,2 0-208-16,5 0 80 0,-3-6 128 0,4 2-128 16,3-1 128-16,0 4-128 0,2-3 416 15,0-1 96-15,-3 2 0 0,0-1 16 0,-2 1 848 0,-3 3 160 16,-2 0 48-16,-7-2 0 0,-3 2-688 0,-6 0-128 16,-6 0-16-16,-7 2-16 0,-9 1-480 0,-10-2-128 15,-8 2 0-15,-10-1 0 0,-7-1 0 0,-10 2 0 16,-7 1-128-16,-11-1 128 0,-11 2-224 0,-13-1 32 0,-16-2 16 15,-16-2 0-15,-13 0 304 0,-26 0 48 0,-20 2 16 16,-22-4 0-16,-14 0-32 0,-20-4 0 0,-15 0 0 16,-16 2-17440-16</inkml:trace>
  <inkml:trace contextRef="#ctx0" brushRef="#br1" timeOffset="18933.22">24222 6812 11055 0,'-9'-3'976'0,"1"-1"-784"0,4 1-192 0,1 1 0 0,1 2 624 0,-3-1 80 0,-6-2 0 0,-7-4 16 16,-5 1-368-16,-4-3-80 0,-1 0-16 0,0 4 0 16,-1 0 960-16,0 2 176 0,2-1 32 0,-1 1 16 15,5 1 560-15,1 1 112 0,2-2 32 0,4 1 0 16,2 2-672-16,2 0-144 0,2-1-32 0,2 1 0 16,2 0-720-16,1 0-160 0,3-3-32 0,-1 2 0 0,3 1-48 0,2 0-16 15,1-3 0-15,4 3 0 16,1 0 128-16,5 0 0 0,0-2 16 0,4 1 0 15,3 1-208-15,1 1-64 0,5 1 0 0,1 1 0 16,2-2-192-16,2 3 0 0,5-2 128 0,2 1-128 0,5-2 0 0,4-2 0 16,5-2 0-16,3-3 0 0,0 0 0 15,0-2 0-15,2 0 0 0,1-5 0 0,1 4 0 0,-1-4 0 16,-1 3 0-16,-4-2 0 0,-6 5 0 16,-5 0 0-16,-3 1 0 0,-5 4 0 0,-3-1 0 15,-5 2 0-15,-1 1 0 0,-4 0 0 0,-4 1 0 0,-3 2 0 16,-4 0 0-16,-4 2 0 0,-4 2 0 0,-3-3 0 15,-4 3 0-15,-2 1 0 0,-4-1 320 0,-2-1 64 16,-2 0 0-16,-2-2 16 0,-2-1 16 0,-2 2 0 16,2-4 0-16,-4 2 0 0,1-3-416 0,-4 0 0 0,0 0 0 15,-2-3 0-15,-2 2 0 0,-1-1 0 0,1-1 0 0,0 2 0 16,0-1 0-16,-1-2 0 16,-2 1 0-16,-1 2 0 0,1 1 144 0,-4-1 0 0,1 1 0 0,-1-1 0 15,2 1-16-15,3 0 0 0,2 0 0 0,2 0 0 16,2 1-128-16,2-1 0 0,2 1 0 15,2 0 0-15,2 2 0 0,1-3 0 0,2 1 0 16,2 2 0-16,1-3 0 0,1 0 0 0,1 0 0 0,0 0 0 16,1 0 0-16,3 0 0 0,0 0 0 0,1-3 0 15,1 3 0-15,2 0 0 0,2 0 0 0,1 0 0 0,2-1 0 0,2 1 0 16,2 0 0-16,4-4 0 16,3 3-224-16,4 0-32 0,4-2 0 0,4 0-17664 15</inkml:trace>
  <inkml:trace contextRef="#ctx0" brushRef="#br1" timeOffset="27677.1">24060 6520 8287 0,'2'-6'736'0,"-1"0"-592"0,2 2-144 0,-2 2 0 0,0-1 1456 16,0 2 256-16,2 1 48 0,-1-2 16 0,2-2-1328 0,1-2-256 15,1 2-48-15,0-2-16 0,-2 0-128 0,0 3-176 16,-2 0 48-16,0 0 0 0,-2 3 128 0,-2 0 192 0,1 3-32 16,-1 0-16-16,-2 3 816 0,-1 1 176 15,0-1 16-15,-2 4 16 0,-2 2 272 0,-5 2 48 0,-2 7 16 0,-5 1 0 16,-3 3-208-16,-4 1-32 0,-1 2-16 15,-4-2 0-15,0 5-352 0,-4-3-80 0,0 3-16 16,-3-5 0-16,1-1 288 16,0-3 64-16,0-2 16 0,2-5 0 0,0 1-720 0,2-2-160 0,0 0-32 15,3-1 0-15,3 0-256 0,-1 0 0 0,0-1-176 0,2-2 176 32,2 2-1216-32,1-4-144 0,3 0-32 15,2 1-13648-15</inkml:trace>
  <inkml:trace contextRef="#ctx0" brushRef="#br1" timeOffset="27983.09">23503 6581 21183 0,'0'-15'1888'0,"-1"5"-1504"0,0 3-384 0,1 2 0 0,1 4 512 0,0-2 16 15,0 2 16-15,1-2 0 0,0 0-160 0,1-2-48 16,0 1 0-16,1 0 0 0,0 2 352 0,1 2 64 16,0 2 16-16,1 0 0 0,1 3 736 0,1 1 160 15,0 0 16-15,0 4 16 0,2 0-416 0,1 2-96 16,-1 2-16-16,-1 2 0 0,3 1-464 0,-3-1-80 16,3 0-32-16,0 0 0 0,0 3-400 0,3-3-192 15,3 2 160-15,0-1-160 0,3-1 0 0,1 0 0 16,-1-1 0-16,2-2 0 0,-1 2 0 0,-2-1 0 15,-1-2 0-15,0-2 0 0,0 2 0 0,-2 3 0 0,0-1-160 16,-3 1-11600-16,-1-2-2320 0</inkml:trace>
  <inkml:trace contextRef="#ctx0" brushRef="#br1" timeOffset="29318.92">23783 6818 9215 0,'-4'0'816'0,"1"0"-656"0,2 0-160 0,0 0 0 0,1 3 1296 0,-1-3 240 0,-3 0 32 0,-1 1 16 15,0 2 416-15,-2 0 96 0,0 2 16 0,3-1 0 16,-1 2-464-16,1-2-96 0,0 2-16 0,2 0 0 16,2 0-704-16,0 1-160 0,2 0-32 0,2-2 0 15,2 1-640-15,3-2 0 0,2-2 0 0,1 2 0 16,3-1 0-16,1-3 0 0,1 1-176 0,1 1 176 0,0-2-192 16,1 1 64-16,-1 2 0 0,2-1 0 31,-2 5-1072-31,0-1-208 0,1 4-32 0,-1 0-10208 0</inkml:trace>
  <inkml:trace contextRef="#ctx0" brushRef="#br1" timeOffset="30935.1">23600 7048 4607 0,'1'-2'400'0,"0"1"-400"0,0-1 0 0,1 1 0 0,-1 1 720 0,0 0 64 15,1-2 16-15,3 1 0 0,0-2-256 0,2-1-48 16,-1 2-16-16,-1-1 0 0,-2 2-256 0,2 1-48 16,-2 1-16-16,-1-1 16 0,1 3-176 0,-2-1 0 0,-2-2 0 0,0 4 0 15,-1-1 0-15,0-2 0 0,1 1 0 0,-1-2 0 16,2 0-128-16,0 0 128 0,0 0 0 0,0 0 0 16,0 0 0-16,0 0-160 0,0 0 160 0,0 0 0 15,0 0 1056-15,0 0 320 0,0 0 64 0,0 0 32 16,0 0-368-16,0 0-80 0,0 0 0 0,0 0 0 15,0 0-672-15,0 0-144 0,0 0-16 0,0 0 0 16,0 0-192-16,0 0-128 0,-18-8 128 0,15 10-192 16,2-2 64-16,-3 3 0 0,2-3 0 0,-1 1 128 15,2 1 160-15,-1-1 144 0,-1 2 16 0,1-1 48 16,-1 0-80-16,1 0-16 0,-1 1 0 0,1-2 16 16,1 1-288-16,-2 1 0 0,2-3 0 0,0 0 128 0,-1 1 528 0,1-1 112 15,0 3 0-15,1-3 48 16,-1 0-208-16,0 0-32 0,1 0-16 0,-2 0 16 0,1 2-368 15,1-2-80-15,0 0 0 0,0 0 0 0,0 0-128 0,-11 26-176 16,7-17 48-16,-2 4 128 0,1 1-128 0,-2 3 128 16,-2 5 0-16,-1 1 0 0,0 3 0 15,-3 2 0-15,-2 3 208 0,-3 1-64 0,1-3 192 16,-1 1 48-16,-2 5 0 0,-1 0 0 16,0 1-384-16,0-2 0 0,2 1 0 0,3-1-8064 15,0-1-1536-15</inkml:trace>
  <inkml:trace contextRef="#ctx0" brushRef="#br1" timeOffset="32833.37">23229 7674 11055 0,'-4'-2'976'0,"0"2"-784"0,2 0-192 0,2 0 0 16,0 0 576-16,-2 0 64 0,0 0 0 0,-2-4 16 16,-1 4-384-16,2-5-80 0,-2 4 0 0,1-3-16 15,0 2-176-15,2-2 0 0,-1-1 0 0,1 1 0 16,-1 1 704-16,2 0 144 0,0-1 48 0,0 1 0 0,-2 0 592 0,2 1 128 15,-2 0 32-15,1 0 0 16,1 2-176-16,-3-2-16 0,2 0-16 0,-2 2 0 0,0-2-224 0,-1 2-32 16,0 0-16-16,-1 0 0 0,0 0-96 0,-1 2-32 15,-1-2 0-15,1 0 0 0,-2 2-272 0,-1 0-64 16,0 0-16-16,-1 2 0 0,1-1-368 0,-2 2-80 16,1 1-16-16,-3 2 0 0,1 2-80 15,-1 3-16-15,0-1 0 0,1 0 0 16,-1 4-128-16,0 1 0 0,3-1 0 0,0 2 0 0,0 1 128 0,0-2 0 15,1 4 0-15,3-5 0 0,-1 3 0 0,3-6 0 16,4 0 0-16,1-1 0 0,1-3-128 0,3 1 0 16,3-4 0-16,1 0 0 0,3 0 0 15,0-5 0-15,1 2 0 0,2-3 0 0,1 0 0 16,0 0 0-16,1-4 0 0,0 2 0 0,0-2 176 0,0-1-48 16,-1 1-128-16,0-3 192 0,0 1-192 0,-2-3 0 0,0-1 0 15,-2 0-160-15,1 2 160 0,-3-5 176 16,1 1-48-16,-3-1 0 0,0 2-128 0,0-5 160 0,-2 1-160 0,-1 1 160 15,-1 0 0-15,-1-2 0 0,0 0 0 0,-1 0 0 16,-1-2-160-16,1 2 0 0,-1 3 0 16,1-2 128-16,-1 1-128 0,-1 2 0 0,1 0 0 0,0 2 0 15,0 0 0-15,0 4 0 0,0-3 0 0,0 3 0 16,-1 2 0-16,-2 0 0 0,2 4 0 0,-1-2 0 16,0 4 0-16,0-2 0 0,0 4 0 0,-1-1 0 15,-1 0 0-15,-1 3 0 0,0 1 0 0,-1-1 0 16,0 0 0-16,0 4 0 0,-1-3 0 15,-1 4 0-15,1-1 0 0,-1 3 0 0,1-3 0 0,1 2 0 0,-1 0 0 16,1-1 0-16,1 2 128 0,0-1-128 0,0 3 0 0,2 1 0 16,-1 0 0-16,0 3 0 0,1 1 0 15,-2 1 0-15,1-2 0 0,1 1 0 0,1-1 0 0,2-1 0 16,-1 1 0-16,2-3 0 0,3 0 0 16,1-4 0-16,1-2 0 0,1-4 0 0,2-2 0 0,2-1 0 15,0-3 0-15,0-4 0 0,2-1 0 0,-1-1 0 16,0-4 0-16,0 0-176 0,0-2 176 0,-2-2 0 15,-2 2 0-15,1-5 0 0,-3 1 0 0,0-1 0 16,-1 1 0-16,-1-1 0 0,-1-1 0 0,-1 1 0 16,-1-1 0-16,-1-1 0 0,2-1 0 15,-1 2 0-15,-1-1 0 0,-1 3 128 0,-2-3-128 0,1 3 0 0,-2 4 0 16,-1 2 0-16,0 2 0 0,-1 1 0 16,0 6 0-16,-3-1 0 0,2-1 0 15,-3 3 0-15,-1 5 0 0,-2 1 0 0,2 0 0 0,-3 2 0 16,0 4 0-16,-2 1 0 0,1 0 0 0,-1 2 0 0,2 4 0 15,0-3 128-15,2 0-128 0,0 0 0 0,2 0 0 0,1 0 0 16,2-1 0-16,2-3 0 0,1 2-128 0,3-2 128 16,1-3 0-16,2 1 0 0,2-3 0 0,1-1 0 15,0 0 0-15,2-1 0 0,2-1 0 0,0 0 0 16,2-2 0-16,0-4 0 0,1 1 0 0,1-2 128 16,0-1-128-16,1-2 0 0,1 0 0 0,-3-3 0 15,2 2 0-15,-3-2 0 0,0 1-176 0,-2 0 176 16,-2-2 0-16,-1-1 0 0,-1 0 0 0,-2-1 0 15,0-1 0-15,-2 1 0 0,2-4 0 0,-3 0 0 16,1 1 0-16,-1 1 0 0,-1-4 0 0,0 3 0 0,-1 1 0 16,0-2 0-16,0 4-128 0,-2 2 128 0,0 0 0 0,2-1 0 15,-2 4 0-15,1-2 0 0,0 2 0 0,-1 2 0 16,0 1 0-16,1 0 0 16,-1 4 0-16,0 0 0 0,1 0 0 0,-4 4 0 0,2 2 0 15,-1 3 0-15,-1 4 0 0,-2 0 0 0,2 3 0 0,-2 2 128 16,2-2-128-16,0 3 160 0,1-3-160 0,1 3 0 15,3-3 0-15,1 2 0 0,1-2 0 16,1-2 0-16,1-2 0 0,2 1 0 0,2-3 0 0,0-2 0 16,3 0-192-16,-2-2 192 0,3-1 0 0,0-2 0 15,3-1 0-15,-2-2 0 0,1 0-128 16,-1-2 128-16,0 0 0 0,-1-1 0 0,-1 0 0 0,-2-1 0 0,0 0 0 16,-1-2 0-16,-1 1 0 0,-2-1 0 0,0-1 0 15,-1 0 0-15,1-1 0 0,-2 0 0 16,-1-2 0-16,-1 2 0 0,0-2 0 0,-1 1 0 0,0 2 0 15,-1-3 0-15,1 1 0 0,-2-1 0 0,0 1 0 16,1 0 0-16,-1-1 0 0,-1 0 0 0,1 1 0 0,-2 0 0 16,1 0 0-16,-1 1 0 0,1 2 0 15,-1 4 0-15,2-2 0 0,-2 4 0 0,1 0 0 16,-1 0 0-16,1 4 0 0,0 0 0 0,-1 0 0 0,1 4 0 16,0 1 0-16,1 0 0 0,-1 1 0 0,3 3 0 15,-2-3 0-15,3-1 0 0,0 3 0 0,-1-3 0 16,2 1 0-16,0-1 0 0,0 1 0 0,0-3 0 0,0 2 0 15,0 0 0-15,0 1 0 0,0-1 0 16,0 0 0-16,0 1 0 0,0 0 0 0,2-1 0 16,-1-3 0-16,0 1 0 0,2-1 0 0,-1 1 0 15,1-1 0-15,-1-4 0 0,0 2 0 0,1 0 0 0,-1-2 0 16,1-2 0-16,-2 0 0 0,0 0 0 0,1 0 0 0,-1-2 0 16,0-2 0-16,0-2 0 0,-1 0-320 0,0-1 0 15,2-3 0-15,-2 1-18208 16</inkml:trace>
  <inkml:trace contextRef="#ctx0" brushRef="#br1" timeOffset="34833.14">23081 7832 4607 0,'-1'-2'400'15,"0"-1"-400"-15,1 2 0 0,-1 1 0 0,1 0 1872 0,-1 0 304 0,1 0 48 0,-3-3 16 16,2 3 1056-16,0-3 224 0,1-1 32 0,0 4 16 16,0 0-1008-16,0 0-192 0,0 0-32 0,22-2-16 15,-14 2-1024-15,2 0-208 0,0 2-32 0,1-2-16 16,1 4-400-16,-1-1-64 0,0 0-32 0,0 0 0 15,1 0-208-15,-1 1-32 0,3-1-16 0,-2-2 0 16,1 1-80-16,-1-2-16 0,2 0 0 0,-2-2 0 16,-1 1 16-16,2-2 0 0,0 1 0 0,1 0 0 15,1-1-48-15,1 0-16 0,1 0 0 16,0 0 0-16,3 1-16 0,0 2-128 0,1 0 192 0,-1 0-64 16,-2 2-128-16,1 1 160 0,-1 0-160 0,1 0 160 0,-2 0-160 15,1 1 0-15,-2-1 0 0,1 0 0 0,-1 0 0 0,-1 1 0 16,1-2 0-16,-1 2 0 0,0-4 0 0,-1 1 0 15,0 0 0-15,-2 0 0 0,2 2 0 0,-3-3 0 16,1 0 0-16,0 0 0 0,-1 0 0 0,0 0 0 16,1-3 0-16,1 1 0 0,-2 1 0 0,0-2 0 15,-1 2 0-15,1-1 0 0,0-1 0 0,-1-1 0 16,-1 2 0-16,-2 1 0 0,0-2 0 0,0-1 0 16,-1 4 0-16,0-2 0 0,-1 1 0 0,-3-1 0 15,2 1 0-15,-1 1 0 0,0 0 0 0,1 0 0 16,-2 0 0-16,1 0 0 0,-2 0 0 0,2 0 0 15,-2 3 0-15,0-3-176 0,0 0 176 0,1 0 0 16,-1 0 0-16,-1 0 0 0,0 0 0 0,0 0 0 0,0 0 0 0,0 0 0 16,0 0 0-16,0 0 0 0,0 0 128 0,0 0-128 15,0 0 0-15,0 0 0 0,0 0 0 16,0 0 0-16,0 0 0 0,0 0 0 0,0 0 0 0,0 0 0 16,13-15 0-16,-9 12 0 0,0 3 0 15,1-1 0-15,0 1 0 0,0 0 0 0,0 0 0 0,0-2 0 16,-2 2 0-16,0 0 0 0,0 0 0 0,0 0 0 15,-2-3 0-15,0 3 0 0,1-1 0 0,-2 1 0 16,0 0 0-16,0 0 0 0,0 1 0 0,-2-1 0 16,2 3 0-16,0-3 0 0,0 0 0 0,0 0 0 0,0 0 0 15,0 0 0-15,0 0 0 0,0 0 0 0,0 0 0 16,0 0 0-16,0 0 0 0,0 0 0 0,0 0 0 0,0 0 0 16,0 0 0-16,0 0 0 0,0 0 0 15,0 0 0-15,0 0 0 0,0 0 0 0,0 0 0 16,0 0 0-16,-19-6 0 0,14 4 0 15,0 1-128-15,-1 0-112 0,1 1-16 0,0-3 0 16,-2 2-352-16,4 1-80 0,-1-2-16 0,0-1 0 16,3 2 64-16,-1-4 0 0,0 4 0 15,1-4 0-15,1 1 448 0,-1 0 192 0,1 1-128 0,0 0 128 0,0-1 0 16,0-2 0-16,1 0 0 0,0 0 128 0,1 0 192 0,-1 0 64 16,1-1 0-16,0 4 0 0,-1-4-160 0,-1 4-32 15,1 0 0-15,-1 0 0 0,-1 3-192 0,-2-3 0 16,1 6 0-16,-2-3 0 0,-1 3 0 0,-1 3 0 0,0 1 0 15,-2 0 0-15,2 4 0 0,-2 3 0 16,-1 1 0-16,1 1 0 0,0 0 0 0,0-3 0 0,1 3 0 16,0-1 0-16,2 0 0 0,0 1 0 0,1 0 0 0,1-3 0 15,1 0 0-15,2 0 0 0,1-1 0 0,2-5 0 16,-1 2 0-16,3 0 0 0,0-2 0 0,0-1 0 16,2 1 0-16,0-1 0 0,-1-4 128 0,0 2-128 15,0-4 0-15,0 0 0 0,1-3 128 0,-1 2-128 16,0-4 320-16,1 2 32 0,0-4 0 0,0 1 0 15,0-1-352-15,1-2 0 0,-1-1 0 0,1 0 128 16,-1-2-128-16,2-3 144 0,-1 1-144 0,0 0 160 16,-2 0-160-16,1-2 0 0,0 1 0 15,-2-1 0-15,2 1 0 0,-3 2 0 0,-1-2-160 16,0 1 160-16,-1 2 0 0,-2 2 0 0,0 0 0 0,-1 1 160 0,0 2 80 16,0 2 16-16,-2 1 0 0,2 1 0 0,-2 0-112 0,2 3-16 15,-1 0 0-15,-2 0 0 0,2 0-128 16,-2 3 0-16,0 0 0 0,-1 1 0 0,0 1 0 0,0 2 0 15,-1 2 0-15,0-2 0 0,-2 6 0 16,1-1 0-16,0 1 0 0,-2-1 0 0,2 0 0 0,-1 4 0 16,2-2 0-16,0 1-176 0,1-4 176 15,0 4 0-15,4-3 0 0,-1 2 0 0,4 1 0 16,-1-3 0-16,4 0 0 0,0-2 0 0,1 3 0 0,1-4 0 16,2-1 0-16,0 1 0 0,1-3 0 0,1 0 0 15,0-2 0-15,1-1 176 0,1 0-176 0,0-3 0 16,0-3 0-16,0 0 0 0,1-1 0 15,-3-2 0-15,0 0-160 0,0-4 160 0,-1 0 0 0,-1-1 0 0,-2 1 0 16,1-4 0-16,-4 2 0 0,0-3 0 0,-1 1 0 16,-2-1 0-16,-1 2 0 0,-1-3 0 15,-3 0 0-15,0 1 0 0,-1-1 0 0,-1-3 0 0,0 6 0 0,-2-2 0 16,1 5 0-16,0 0 0 0,-2 1 0 0,0 2 0 16,1 2 176-16,-1 1-32 0,2 4 0 15,-2-2 0-15,3 2-144 0,-3 2 0 0,2 1 0 0,-2 3 0 16,2 1 0-16,-1 2 0 0,0 2 0 0,0 4 0 15,2-3 0-15,0 4 0 0,0-2 0 0,2 3 0 16,0-1 0-16,0 1 0 0,2-1 0 16,-1-2 0-16,2 2 0 0,-1-3 0 0,1 0 0 0,1 0 0 15,0-3 0-15,1-2 0 0,0 0 0 0,3-3 0 0,-1-2 0 0,2 1 0 16,0-4 0-16,0 0 0 0,1-4 0 16,2 1 0-16,-1 0 0 0,-1-3 0 0,2-3 0 15,-2 2 0-15,0-2 0 0,-2-1 0 0,1 1 0 16,-3-1 0-16,2-1 0 0,-3-1 0 0,2 0 0 15,-3 1 0-15,0 1 0 0,-1 0 0 0,-2-2 0 0,1 2 0 16,-1 4 0-16,-1-3 0 0,1 4 0 0,-2 3 0 16,0 2 0-16,0 0 0 0,-3 2 0 15,2 2 0-15,-1 2 0 0,-1-2 0 0,2 2 0 0,1 3 0 16,2-3 0-16,0 1 0 0,1-1 0 0,2-2 0 16,0 1 0-16,1-1 0 0,0-2-304 0,2-1 64 15,-1-1 16-15,2-1 0 16,0 0-720-16,-2 0-144 0,2-3-16 0,-1-2-16544 0</inkml:trace>
  <inkml:trace contextRef="#ctx0" brushRef="#br1" timeOffset="35282.74">23853 7008 24879 0,'-9'-7'1088'0,"3"4"256"0,3 0-1088 15,0 0-256-15,3 3 0 0,1 0 0 0,1 0 1408 0,-1 0 240 0,1-3 32 0,2 2 16 16,0 1-576-16,1 1-112 0,-2 2-32 0,0 0 0 0,-1 1-688 0,-1 2-144 15,1 3-16-15,-2-3-128 0,0 0 816 0,0 0 48 16,-2 1 16-16,2-4 0 0,0 7-160 0,-1-1-16 16,1 1-16-16,0 2 0 0,0 0-384 0,0 2-80 15,3 1-16-15,-1 1 0 0,3 0-208 0,0 3 144 16,3-2-144-16,-1 4 128 0,0 1-128 0,2 0 0 16,1 3 144-16,-1-3-144 0,0 1 256 0,0-1 0 15,1 0-16-15,-1 4 0 0,2 5-240 0,-1 0 144 16,0-5-144-16,-2 2 128 0,1 8 0 0,0 4 0 15,-1-2 0-15,0 0 0 0,-2-3-128 0,-1-3-176 16,0-3 48-16,-2-5 0 0,1-4 128 16,-1-2 0-16,-1-2 0 0,-2-4 0 0,0-2 0 15,0-3 0-15,-1 2 0 0,0-7 0 16,-1 2-448-16,1-3-48 0,1-2-16 0,0 1 0 0</inkml:trace>
  <inkml:trace contextRef="#ctx0" brushRef="#br1" timeOffset="36628.11">23477 7698 21183 0,'-4'-8'1888'0,"1"5"-1504"0,-1-2-384 0,2 3 0 15,0 2 1792-15,1 2 304 0,0 0 48 0,-2 1 16 16,-2 0-1120-16,-2 3-208 0,0 2-64 0,-1 3 0 16,2-1-768-16,1 2 0 0,0-2 0 0,1 2-144 15,2-2 144-15,-1 0 0 0,2 3 0 0,0-1 0 16,0 0 0-16,-1-1 0 0,1 2 0 0,0-1-128 0,1 3 128 0,0-3 0 15,0 2 0-15,0 1 0 16,1-2 0-16,-1 2-128 0,1-1 128 0,-1-2-9296 16,2-2-1776-16</inkml:trace>
  <inkml:trace contextRef="#ctx0" brushRef="#br1" timeOffset="36935.08">23586 7729 13823 0,'2'-7'1216'0,"0"4"-960"0,-1 0-256 0,0 2 0 0,0 1 1696 0,1 1 288 0,-1 2 64 0,0-3 16 16,3 3-1008-16,-2 4-208 0,2-1-32 0,-3 4-16 16,0 4-336-16,-2-1-64 0,0 3-16 0,-3 0 0 15,1 0 576-15,-1 3 96 0,-1-2 32 0,0 1 0 16,-1 3-688-16,1-3-128 0,0-1-16 0,1 0-16 16,0 1-240-16,1-5-208 0,0 0 32 0,2-1-13136 15</inkml:trace>
  <inkml:trace contextRef="#ctx0" brushRef="#br1" timeOffset="37201.68">23689 7824 31327 0,'-10'2'1392'0,"2"1"272"0,1 0-1328 0,2 1-336 16,2 0 0-16,2 1 0 0,0-1 416 0,-1 4 16 16,-2 6 0-16,-1 2 0 0,1 2-432 0,2 5-144 0,2-5 0 0,0 1 0 31,1-2-2368-31,0 2-480 0,3-3-80 0,0 0-32 0</inkml:trace>
  <inkml:trace contextRef="#ctx0" brushRef="#br1" timeOffset="38883.92">23789 7071 6447 0,'1'-4'576'0,"0"2"-576"0,0-1 0 0,1 2 0 0,-1 1-816 0,0-3-272 0,2 1-48 0,0-2-16 0,2-3 912 0,0 1 240 15,0-1 0-15,0 1 0 0,0 0 1040 0,-1 1 304 16,-2 0 48-16,0 3 16 0,-1-2 432 0,0 1 80 16,-1 3 32-16,0-2 0 0,0 1-816 0,-2 1-176 0,0 0-16 0,1 0-16 15,-1 0-400-15,2 0-80 0,0 0 0 0,0 0-16 16,0 0-256-16,0 0-48 0,-21 12-128 0,17-8 192 15,-1 0 128-15,0-1 32 0,0 2 0 0,-1-1 0 16,1 2 0-16,-1 0 0 16,-2 0 0-16,1 1 0 0,-1-1-176 0,1 1-48 0,-3 2 0 0,0 3 0 15,-2-1-128-15,-2 4 0 0,1-2 0 0,-2 3 0 16,0 2-176-16,-1 2 176 0,1 1-128 0,-1 1 128 16,2 2 0-16,-2 3 0 0,0-1 0 0,0-1 0 15,1-2 0-15,-1 2 0 0,0 2 0 0,-2 2-128 16,-1-1 128-16,-1 0 0 0,2 1 0 0,-2-1 0 15,3-2 0-15,-1 0 0 0,4-1 0 0,1 0-128 16,3-2 128-16,2-1 0 0,3-1 0 0,2 2 128 16,2-3-128-16,1-2-128 0,1 1 128 0,2-3-9872 15</inkml:trace>
  <inkml:trace contextRef="#ctx0" brushRef="#br1" timeOffset="39300.11">23668 7089 19343 0,'-4'-2'1728'0,"1"2"-1392"0,2 2-336 0,2-2 0 0,-1 1 224 0,0 2-32 0,0-1 0 0,-1 2 0 16,0 2-192-16,-3 4-192 0,1 4 48 0,-2 1 0 15,0 3-16-15,-2 1 0 0,1 3 0 0,-1 2 0 16,2 0 160-16,-3 2 144 0,4 1-16 0,-3-1-128 16,2 3 208-16,0-1-64 0,2 3-16 0,-1 1 0 15,3-1-128-15,0 1 160 0,1-1-160 0,0 1 160 0,2 1-160 0,1-2-144 16,1 1 144-16,1 0-208 0,2 1 32 16,-1-1 16-16,2 3 0 0,0 0-8432 15</inkml:trace>
  <inkml:trace contextRef="#ctx0" brushRef="#br1" timeOffset="39705.71">23768 7061 21183 0,'-11'-5'1888'0,"2"4"-1504"0,4 1-384 0,3 0 0 15,0 3 464-15,-1-3 32 0,-4 3 0 0,-4-3 0 16,-4 4 80-16,1-1 32 0,-1 3 0 0,4 3 0 15,2-3-416-15,3 2-64 0,2 2-128 0,2 1 176 16,2 0 16-16,1 4 16 0,3 1 0 0,2 2 0 16,1 5 352-16,2 3 64 0,3 4 16 0,-1 1 0 15,2 5-272-15,-2-1-48 0,0-4-16 0,-1 1 0 0,1 3-176 0,-1 0-128 16,0 5 144-16,-3-2-144 16,-1 7 0-16,-1 2 0 0,-1 3 0 0,-2 1 0 15,0 2-256-15,-1-4 64 0,-2-2 16 0,1-3 0 16,0-7-2128-16,0-1-416 0</inkml:trace>
  <inkml:trace contextRef="#ctx0" brushRef="#br1" timeOffset="40038.37">23776 7144 19343 0,'-5'0'848'0,"2"2"192"0,0 2-832 0,3 2-208 0,0-2 0 0,2-1 0 0,-1 2 464 16,0 8 48-16,1 4 16 0,1 10 0 0,1 5-48 0,-2 3-16 0,1 0 0 0,-2-1 0 16,0 1 64-16,-2 0 16 0,0-1 0 0,-3 4 0 15,1-2-112-15,0 1-32 0,-1 4 0 0,-1-2 0 16,1 3-400-16,1-2 0 0,-1 1 0 0,1-6-11712 16</inkml:trace>
  <inkml:trace contextRef="#ctx0" brushRef="#br1" timeOffset="40927.94">24450 7507 18431 0,'-1'-4'1632'0,"0"2"-1312"0,0-2-320 0,1 4 0 0,0 0 1152 0,0 0 144 0,0 0 48 0,-2-2 0 0,2 4-464 0,-1-2-96 15,0 4-16-15,1-4 0 0,0 0-496 0,-9 25-96 16,6-13-32-16,-1 2 0 0,0 2-144 0,0 5 0 16,4-1 0-16,-1 4 128 0,0 1 496 0,1 1 80 15,0 2 32-15,1-2 0 0,0 3 208 0,1-4 32 16,-1-1 16-16,0-4 0 0,2-1-608 0,-2-1-128 16,0-2-32-16,2 0 0 0,-2-3-224 0,0-1 176 15,0-1-176-15,0 0 160 0,-1-4 32 0,2-1 0 16,-2-1 0-16,0 0 0 0,0-4 384 0,0 1 96 15,0-2 16-15,-2 3 0 0,2-3-240 0,-1 0-32 16,1-3-16-16,0 0 0 0,-1-2-400 0,1-3 128 16,0-2-128-16,0-2 0 0,1 0 384 15,0-4-16-15,2-1 0 0,-1-1 0 0,3-1-192 0,2 3-48 0,0 0 0 16,0 4 0-16,2 0-128 0,0 2 0 0,-1 3 0 0,2 1 0 16,0 3 0-16,0-2 0 15,2 3 0-15,0 2 0 0,1-2 0 16,1 2 0-16,-1 2 0 0,1 0 0 0,0-1 0 0,-2 0 0 0,-1 3 0 15,-1 1 0-15,-1-2 0 0,-1 4 0 0,0-1 0 16,-1 1 0-16,-1 2-128 0,0 1 128 0,1 2 0 0,-1-3 0 16,-1 1 0-16,-2 0 0 0,2 2 0 0,-1 0 0 15,1 1 0-15,0-2 0 0,-1 0 0 0,-2 1 0 0,1-2-128 16,-2 0 128-16,0 0 0 0,-1 0 0 0,0-1 0 16,-2-1 0-16,-1-3 0 0,-1 0 0 15,0 1 0-15,-3-2 0 0,1-2 0 0,0 2 0 16,-1 0 0-16,-2-2 0 0,0 2 0 0,-1 0 128 0,0 1-128 15,-1-2 0-15,-1 4 0 0,0-1 0 0,0 0 0 0,0 0 0 16,3 0 128-16,0-2-128 0,0 0 0 0,0-2 0 16,2-1 0-16,-1-2 0 0,1-2 0 0,0-4 0 15,0 1 0-15,0-5 0 0,-2-3 0 0,1-8 0 16,-1 0 0-16,-1-3 0 16,1-1-800-16,1-2-192 15</inkml:trace>
  <inkml:trace contextRef="#ctx0" brushRef="#br1" timeOffset="43941.67">23491 7542 5519 0,'5'-4'496'0,"-3"2"-496"0,1 2 0 0,-2-3 0 0,0 3 688 0,-1 3 32 0,0-3 16 0,-1 0 0 16,-2 2 688-16,-2-1 144 0,-1 4 32 0,6-5 0 15,-23 10-800-15,7-4-160 0,0 2-16 0,-4 0-16 16,0-1 288-16,-1 3 48 0,0-2 16 0,0 0 0 15,0 2 944-15,-1 1 192 0,-3-1 32 0,0 2 16 0,1 1-288 0,-2 2-64 16,-2 3-16-16,-3 3 0 16,1-3-688-16,-4 4-144 0,-2 1-32 0,-2 0 0 0,-2 1-608 15,-4 2-128-15,-2 2-32 0,-3 1 0 0,-3 0 208 16,2-2 32-16,1-2 16 0,7-5 0 0,6-1-192 16,1-3-32-16,4 0-16 0,3-6 0 0,3 2-160 0,4-8 0 15,5-2-160-15,5-6-17344 16</inkml:trace>
  <inkml:trace contextRef="#ctx0" brushRef="#br1" timeOffset="44241.78">22761 7596 14735 0,'-4'-3'1312'0,"3"-1"-1056"0,0 4-256 0,2 1 0 16,0 2 2000-16,1-3 352 0,-1 2 64 0,3 2 16 15,-1-2-128-15,5 6 0 0,0 0-16 0,4 2 0 16,1 3-432-16,0-1-64 0,1 4-32 0,1 0 0 16,0 3-832-16,1-2-160 0,0 4-48 0,0-3 0 15,2 5-400-15,-1-5-64 0,1 5-32 0,2-4 0 16,0 6-96-16,1-3 0 0,1 1-128 0,1 1 192 0,0 2-192 15,1-1-160-15,2 1 32 0,-2-1 0 16,2 1-208-16,-2-4-48 0,-2 3 0 0,-2-2-17632 16</inkml:trace>
  <inkml:trace contextRef="#ctx0" brushRef="#br1" timeOffset="45857.18">23041 8127 14735 0,'1'-3'1312'0,"0"2"-1056"15,0-1-256-15,1 2 0 0,-1 0 384 0,0-3 32 0,2 2 0 0,0-4 0 0,2 0-416 0,0-1 0 16,1 0 128-16,-1-3-128 0,0 3 704 0,-1 0 96 16,0 2 32-16,-2-2 0 0,1-3 640 0,-1 4 144 15,1-1 32-15,-1 1 0 0,0 1-352 0,0 1-64 16,0-2-16-16,1 3 0 0,-2-1-176 0,0 3-32 15,2-3-16-15,-2 3 0 0,0 0-320 0,0 0-64 0,1 3-16 0,-1-3 0 16,0 1-288-16,0 1-64 0,2 0-16 0,-2 0 0 16,1 1 96-16,1 0 32 0,-1 0 0 0,0 0 0 15,-1 0 128-15,0 1 32 0,-1-2 0 0,0-1 0 16,0 2-96-16,0-2-16 0,-1 1 0 0,-2 2 0 16,0 1-128-16,-1 1-16 0,-1-2-16 0,-1 2 0 15,0 2-240-15,-2-2 128 0,2-1-128 0,-1 2 0 16,-2 2 160-16,-2 1-160 0,0 2 160 0,0 0-160 15,-1 2 192-15,0 1-48 0,2 2-16 16,-2 2 0-16,-1 2-128 0,2-1 192 0,-1 2-192 16,-2-1 192-16,2 1 0 0,0 0 0 0,-2 4 0 15,-1-3 0-15,2 1-192 0,-3 1 0 0,-2 1 0 0,2-4 0 0,0 3 0 16,-1-3 0-16,-2 1 0 0,1-1 0 0,-2 0 0 16,0-3 0-16,3-3 0 0,-1 0 0 0,5-6 0 15,-2 2 0-15,0-2 0 0,2-1 0 0,0-2 0 0,5-2 0 16,-1-1-144-16,4-2 144 0,1 2-320 0,3-4-16 15,2 2 0-15,3-2-12272 16,2 2-2464-16</inkml:trace>
  <inkml:trace contextRef="#ctx0" brushRef="#br1" timeOffset="47229.74">22681 8750 24879 0,'-9'-6'2208'0,"3"2"-1760"0,1 4-448 0,1-2 0 0,3 2 592 0,0 0 48 15,0 0 0-15,-2-2 0 0,-1 2-640 0,-1 0 0 16,-1-2 0-16,0 2 0 0,0-3 0 0,1 2 0 16,0 1 0-16,1-2 0 0,2-1 480 0,1 2 128 15,-2-3 32-15,3 2 0 0,0-2 720 0,-1 2 160 16,1-1 16-16,0 2 16 0,-1-2-288 0,-1 3-64 15,1 0-16-15,-2 0 0 0,-1 0-480 0,-1 0-112 16,-1 0-16-16,-4 0 0 0,-1 3-144 0,-3 1-48 16,-2-2 0-16,-1 4 0 0,-1-2-112 0,-1 2-16 0,-1 0-16 15,-1 1 0-15,2-1-96 0,2 1-16 16,1 2 0-16,1 1 0 0,3 0-128 0,-1 0 0 0,2 2 0 16,1 3 0-16,0 1 0 0,0 0 0 0,1 2 0 0,0 1 0 15,0 1 0-15,1 2 0 0,0 0 0 0,2-1 0 16,1-1 0-16,3-1 0 0,0-1 0 0,2 2 0 15,3-1 0-15,1-7 0 0,0 1 0 0,3-3 0 16,0 0 0-16,0-1 0 0,3 0 0 0,0-3 0 16,0 1 0-16,1-1 0 0,0-3 0 0,2 1 0 15,0-2 0-15,2-1 0 0,0 2 0 0,1-1 0 16,-1-2 0-16,1 1 0 0,1 2 0 0,-1-3 0 16,-1 1 0-16,0 2 0 0,2-3 0 0,-1 0 0 0,2 0 0 0,-2-4 0 15,0 1 0-15,-1 0 0 0,0 0 0 16,-3 0 0-16,0-4 0 0,-1 1 0 0,-1 0 0 15,0-1 0-15,0-2 0 0,0 0 0 0,0 2 0 16,0-3 0-16,0-2 0 0,0-1 0 0,-2 3 0 16,1 0 0-16,0-2 0 0,-2-3 0 0,2 3 0 0,-3-2 0 15,0 2 0-15,-1-3 0 0,-1 1 0 0,-1 0 0 16,0 0 0-16,-1-2 0 0,0 0 0 16,-2 0 0-16,0-2 0 0,-2 1 0 0,0 1 0 0,-1-2 160 15,0-1-160-15,-1 0 160 0,2 3 80 16,-2 0 16-16,-1 0 0 0,1 4 0 0,2-1-256 15,-1 4 0-15,1 0 0 0,-1 2 0 0,1 0 0 0,-1 2 0 16,0 2 0-16,-1 1 0 0,0 0 0 0,-1 2 0 16,0 0 0-16,-1 0 0 0,0 0 0 15,-2 0 0-15,1 2 0 0,-2-2 0 0,0 0 0 16,-3 2 0-16,1 0 0 0,-1-1 0 0,0 1 0 0,-1 1 0 16,-2-1 0-16,2 0 0 0,-2 2 0 0,1-2 0 0,2 2 0 0,0-2 0 15,2 2 0-15,-1 0 0 0,1 1-128 0,1-2 128 31,0 4-640-31,3-1-80 0,0 0-16 0,2 4-12128 0,2-1-2432 16</inkml:trace>
  <inkml:trace contextRef="#ctx0" brushRef="#br1" timeOffset="48196.62">23090 8164 5519 0,'-5'-1'496'0,"1"-1"-496"16,2 2 0-16,1-2 0 0,0 1 2208 0,1 1 352 0,0 0 64 15,0-3 0-15,-2-1-1520 0,1-2-304 0,1 0-64 0,0 0-16 16,-1 0 176-16,1 0 16 0,0 2 16 0,0-1 0 16,1 4 576-16,-1-2 112 0,0 2 32 0,0 2 0 15,0 2 192-15,0-2 32 0,0 4 16 0,-1 1 0 16,1-6-704-16,0 0-144 0,-1 22-16 0,-1-12-16 16,2-1-368-16,2 1-64 0,-2 0 0 0,0-2-16 15,1 6-336-15,0-2-64 0,0 4-16 0,1 3 0 16,-1-1 112-16,1 2 0 0,-1 2 16 0,1 1 0 15,0 3-144-15,-1 2-128 0,1 3 192 0,0 0-192 16,-1 1 192-16,2 3-192 0,-2 1 192 0,0 1-192 0,-1 0 0 16,2-3 0-16,-1 0 0 0,1-3 0 0,1-5 0 0,0-2 0 15,1-1 0-15,0-2 0 0,1-5 0 0,0-4 0 16,1 1 0-16,0-6 0 0,2 2 0 0,-2-6 0 16,1 0 0-16,-1-2 0 0,2-2 0 15,-1-2 0-15,-1 0-128 0,1-4-12128 16,-3-2-2416-16</inkml:trace>
  <inkml:trace contextRef="#ctx0" brushRef="#br1" timeOffset="48666.63">23166 8143 17503 0,'-7'0'1552'0,"2"-3"-1232"0,3 3-320 0,2 0 0 16,0-1 576-16,0 1 64 0,-1 0 16 0,-3-5 0 15,0 1 176-15,1 1 16 0,0-3 16 0,2-1 0 16,1 4-272-16,0-1-48 0,1 1-16 0,0 0 0 0,2 0 528 0,-1 3 96 15,2 0 32-15,0 0 0 0,-1 3 96 16,0 0 0-16,1 1 16 0,-1 2 0 16,1 3-160-16,-2-2-48 0,2 3 0 0,-1 3 0 0,0 2-336 0,2 1-80 15,0 2-16-15,1 2 0 0,2 2-384 16,-1 3-80-16,2-3 0 0,0 3-16 0,1-5-176 16,-2 2 0-16,2 3 144 0,1-3-144 0,-2-2 0 15,1 2 0-15,0 2 0 0,0-2 0 0,-1-2 0 0,0-2 0 16,1 2 0-16,-1 1 0 0,1 1 0 0,-2 0 0 15,1-2 0-15,-3 5 0 0,-1-3 0 0,0 0 0 16,-3 3 0-16,1-3 0 0,-1-3 0 0,0 1 0 16,-1-2 0-16,0-4 0 0,0 1 0 0,-1-3 0 15,0 1 0-15,1-6 128 16,2 2-768-16,1-3-160 0,-2-5-32 0,3-1 0 16,0-1-1456-16,1-2-288 0</inkml:trace>
  <inkml:trace contextRef="#ctx0" brushRef="#br1" timeOffset="49071.95">23236 8111 23039 0,'-5'0'1024'0,"1"0"192"0,2 1-960 0,1 1-256 0,1 1 0 0,0-3 0 0,1 4 832 0,-1-2 112 0,1 4 16 0,0 2 16 0,2 4 496 0,-1 0 80 15,2 1 32-15,0 0 0 0,1 6-448 0,-2-4-96 16,2 5-16-16,0-2 0 0,1 1-256 0,-1 0-48 16,2 0-16-16,-1 1 0 0,0-4-128 0,0 2-16 15,2-2-16-15,-1 3 0 0,0-3-288 0,2 0-64 16,0 5-16-16,1-1 0 0,0-2-48 0,1 1-128 15,1 3 192-15,2 1-64 0,-1-1-128 16,1 3 0-16,-1-3 0 0,2 0 0 0,-1-2 0 0,-2 1 0 16,2-1 0-16,-3-2 0 0,1 2 160 0,-2 1-160 15,1-4 192-15,-1 2-192 0,-1-3 0 0,-2 0 0 16,1-1-160-16,-1-2 160 0,-1 2-336 0,2-2 48 16,-2-3 16-16,-1-2 0 15,1 2-960-15,-1-4-192 0,0 0-48 0,-1-2-9632 16,-2-1-1936-16</inkml:trace>
  <inkml:trace contextRef="#ctx0" brushRef="#br1" timeOffset="50219.36">23655 8556 9215 0,'1'1'816'0,"1"-1"-656"0,-1 3-160 0,0-3 0 0,0 0 704 0,1 0 128 0,-1 1 0 0,3 1 16 15,-1 2 512-15,2 1 112 0,1-1 0 0,-1-1 16 16,-1 1 672-16,0 1 128 0,-2-1 16 0,1-1 16 16,0 2-208-16,0 2-64 0,-1 0 0 0,0 2 0 15,0 3-672-15,-1-2-144 0,1 6-16 0,-1 0-16 16,0 4-656-16,0 1-128 0,-1 4-32 0,2 1 0 15,-1-2-384-15,0 0 128 0,-1 0-128 0,0 1 0 16,0-3 256-16,0-2-16 0,-1 1-16 0,0-1 0 0,-1 1-32 16,0-1 0-16,-2-2 0 0,2 1 0 15,-2-5-48-15,0 2-16 0,2-1 0 0,-2-2 0 16,2-3 0-16,-2 1-128 0,1-3 192 0,0 0-64 0,1 0 0 16,-1-3-128-16,-1 1 192 0,0-6-64 0,2 1-128 0,-1-1 0 15,0-1 144-15,0 1-144 0,-1-5 192 16,1-1-48-16,-1-1 0 0,2 0 0 0,-1-2-144 15,2-1 0-15,0 1 0 0,1-1 0 0,1 4 0 0,1-6 0 16,2 5 0-16,1-3 0 0,2-1 0 0,1 4 0 16,2-3 0-16,2 0 0 0,0 1 0 0,2-1 0 15,1 4 0-15,0-4 0 0,1 1 0 0,-1 1 0 16,1-2 0-16,-1 2 0 0,-1 0 0 0,-1 0 0 16,-1 2 0-16,-1 0 0 0,0 1 0 0,-2 1 0 0,0 1 0 15,-2 0 0-15,-1 2 0 0,0-2 0 16,-1 6 0-16,0-3 0 0,2 4 0 0,-2-3 0 0,-1 1 0 15,1 2 0-15,0 2 0 0,0-1 0 0,0 1 0 0,-1-1 0 16,1 2 0-16,1 1 0 0,-1-2 0 0,-1 1 128 16,-1 2-128-16,2-2 0 0,-1 0 0 0,0 2 0 15,0-3 0-15,-2 3 0 0,0-3 0 0,0 1 0 16,-1-1 0-16,-2 1 0 0,1 0 0 16,-3 2 0-16,1-3 0 0,-1 0 0 0,-2 0 0 0,2 0 0 15,-2 1 0-15,0-1 0 0,-1-3-144 0,-1 4 144 16,0-5 0-16,1 2 0 0,-2-1 128 0,2 0-128 15,1-2 0-15,-1 2 0 0,1-3 0 0,0 2 0 16,0-2 0-16,1 0-128 0,1 0 128 0,-1 0 0 16,2 0 0-16,-2 1 0 0,0-1 0 0,2 3 0 15,-2-1 0-15,2 0 0 0,-1 0 0 0,-1-2 0 16,2 0 0-16,-2 0 0 0,0 0 0 0,1 0 0 0,-2 0 0 0,0 0 0 16,0 1 0-16,-1-1 0 0,0 0 0 0,-1 0 0 15,1 0 0-15,-1 0 0 0,1 3 0 0,1-3 0 16,0 2 0-16,0-2 0 15,1 4 0-15,0-2 0 0,1 0 0 16,0 0 0-16,2-2 0 0,-2 0 0 0,2 0 0 0,0 0 0 0,0 0 0 0,1 0 0 16,0 0 0-16,-2-2 0 0,1 0 0 0,0 0 0 15,-1-1 0-15,-1 2 0 0,1-1 0 0,-2-2 0 16,-1 0 0-16,0 2 0 0,0-2 0 0,0 2 0 0,-1-2 0 0,0 1 0 16,0 0 0-16,-2-1 0 15,2 3 0-15,1 0 0 0,-1-2 0 16,1 2 0-16,1 1 0 0,0 0 0 0,3 0-320 0,-1 0 0 15,2 0 0-15,1 0 0 16,0 0-1648-16,2 0-336 0</inkml:trace>
  <inkml:trace contextRef="#ctx0" brushRef="#br1" timeOffset="50949.95">23537 8901 27647 0,'-3'-5'2448'0,"2"1"-1952"0,0 3-496 0,1 1 0 0,0 0 496 0,0 0 0 16,0-3 0-16,-2 0 0 0,0-3-176 0,-2 3-16 15,2-1-16-15,-2 2 0 0,1-1 288 0,1 3 64 16,1 0 16-16,0 0 0 0,-1 3 256 0,1-3 48 0,0 2 16 16,1 2 0-16,-1-1-160 0,-1-2-48 0,1 4 0 0,-1-4 0 15,0 4-304-15,-1 0-64 0,0 4-16 16,-2-3 0-16,0 2-192 0,-1 2-64 0,-2 0 0 0,-1 4 0 15,-1 1-128-15,0 3 128 0,0-1-128 16,0 1 128-16,2-1-128 0,-2 2 0 0,0-1 0 16,1 1 0-16,2-1 0 0,1-4 0 15,1 1 144-15,0 1-144 0,2-3 0 0,2 0 0 0,1-1 0 0,0-2-128 16,1 0 128-16,0-1 0 0,3-3 0 0,1 0 0 16,1 0 0-16,0-2 0 0,2 0 0 0,1 1 0 15,-1-2 128-15,1-2 16 0,2 2 0 0,0-1 0 16,1-4-144-16,1-2 0 0,0 1 0 15,1 0 0-15,-2-3 176 0,1 0-48 0,-1-1-128 0,-1 1 192 16,0 0-192-16,-2 0 0 0,0 0 0 0,-1 0 0 16,0-2 0-16,-1 2 0 0,-1 2 0 0,1-2 0 15,-1 0 0-15,-1 0 0 0,-2 0 0 0,1-1 0 0,-1 4 0 0,-1-4 0 16,1 1 0-16,-2 0 0 0,0 0 0 16,-1 0 0-16,0-4 0 0,0 1 0 0,0-1 192 0,-1 0-48 15,-2-2-16-15,1 2 0 0,-1-2-128 16,-2-3 128-16,0-1-128 0,-1-1 128 0,0-2 0 0,-1 0-128 15,-1 0 192-15,1 0-64 16,-1 1-128-16,1 1 0 0,1 3 0 0,0 0 0 0,-1 4 0 0,3 1 0 16,-1 2 0-16,-2 1 0 0,2 1 0 0,0 1 0 15,1 4 0-15,0-2 0 0,0 2 0 0,0 0 0 16,1 2 0-16,-1-2 0 0,2 3 0 16,-1-3-224-16,1 1 80 0,0 1 16 15,1 1-416-15,0-3-80 0,1 1-16 0,-1 2 0 16,1-1-1264-16,-2-2-256 0</inkml:trace>
  <inkml:trace contextRef="#ctx0" brushRef="#br1" timeOffset="51606.24">23185 8964 30399 0,'-3'-5'2704'0,"-1"1"-2160"0,3 2-544 0,1 1 0 0,0 1 256 0,0-3-64 0,-2-1-16 0,0-2 0 0,-2 0 304 0,2-3 64 16,-1 4 16-16,2-1 0 0,0 4-560 0,2-2 0 16,-1 4 0-16,1-2 0 0,1 2 0 0,0 0 0 15,-1 0 0-15,2 0 0 0,-2 2 0 0,0 2 0 16,-1-2 0-16,0 2 0 0,-1 2 416 0,-2-2-32 16,0 2 0-16,-2 0 0 0,0 2 448 0,-3 0 96 15,2-2 16-15,-2 3 0 0,-2-1-224 0,0 0-32 16,0 2-16-16,0-1 0 0,3 1-352 0,-2 0-64 15,0-1 0-15,3 4-16 0,0-1-240 0,1-2 0 16,1 2 128-16,3 1-128 0,1-1 0 16,1-2 0-16,1 2 0 0,1-2 0 0,1 3 0 0,2-3 0 0,2-1 0 15,0 0 0-15,2 1 0 0,0-4 0 0,2 0 128 0,2-2-128 16,0-1 128-16,-1-2-128 0,1-1 176 0,1 0-176 16,-3 0 128-16,2-1-128 0,-3-6 0 15,0 1 0-15,0 0 128 16,-2-3-128-16,-2-1 192 0,0 3-192 0,0-2 176 0,-2-1-176 15,0 2 160-15,-2-2-160 0,0 0 192 0,-1 0-64 16,-1-1-128-16,1 0 192 0,-1 0-64 0,0-3-128 0,-1-1 176 0,1-1-176 16,1 0 128-16,-2-2-128 0,0 2 0 0,0-1 0 15,0 3 0-15,-2 2 0 0,1 0 0 0,-1 0 0 16,-1 3 0-16,1 2 0 0,-1-2 0 0,1 2 0 0,1 0 0 0,-2 2 0 16,2 2 0-16,-2-1 0 0,1 2 0 0,-1 0 0 15,1 0 0-15,-2-2 0 0,2 4-256 0,-1-2 0 16,0 2 0-16,-1 0 0 15,0-3-128-15,-1 3-48 16,0 3 0-16,-1-3-11792 0,1 0-2368 0</inkml:trace>
  <inkml:trace contextRef="#ctx0" brushRef="#br1" timeOffset="52137.3">23054 8870 29487 0,'-2'0'1296'0,"-1"0"288"0,1 0-1264 0,1 0-320 0,1 0 0 0,0 2 0 0,-2-2 736 0,1 0 96 0,0 2 0 15,-3 0 16-15,0-2 592 0,-2 3 112 0,-1 0 32 0,-2 0 0 16,-1-2-1136-16,-1 4-240 0,-2-1-32 0,-2 2-16 16,0-2-160-16,-1 2 0 0,0 2 0 0,0 0 0 15,0 0 400-15,0 2 48 0,2 3 16 0,0-3 0 0,3 0-304 16,1 2-160-16,2 0 160 0,1-2-160 0,3 3 0 0,1-1 0 16,2-2 0-16,2 2 0 0,2-2 0 0,0 0 0 15,2-1 0-15,1-2 0 0,3 2 0 16,0-3 0-16,2 1 0 0,0 2 0 15,3-3 0-15,-1 0 0 0,3 0 0 0,0 2 0 0,-1-3 128 16,1 1-128-16,0-2 0 0,0-2 144 0,-1 2-144 16,0-3 0-16,-1-1 0 0,-1-1 0 0,-2-2 128 0,0-3-128 15,1 0 0-15,-2-1 128 0,-2-3 32 0,0 1 0 16,-1-6 0-16,-2 4 0 0,0-4-160 0,-3 2 0 16,0-2 144-16,-1-1-144 15,0 0 0-15,-3-3 0 0,-1 3 0 0,-1-5 128 0,1 4-128 16,-2 1 0-16,-1-3 0 0,-2 3 0 0,0 4 0 0,-2-3 0 0,0 1 0 15,-3 4 0-15,2-1 0 0,-2 4 0 0,0-2 0 16,0 5 0-16,-1 1 0 0,2 3 0 0,-1 0 0 16,3 1 0-16,1 1-144 15,1 5 0-15,2-5 0 0,1 3-18352 0</inkml:trace>
  <inkml:trace contextRef="#ctx0" brushRef="#br1" timeOffset="52889.94">23554 7766 10127 0,'-1'-3'896'0,"1"3"-704"0,0-2-192 0,0 2 0 0,1 0-144 0,-1-2-64 0,0 2-16 0,0-4 0 16,0 0-672-16,-1-2-144 0,-2 2-32 0,1-2 0 0,-1 2 1072 0,1-2 0 0,-1 3 0 0,1 0 192 16,-1-1 1088-16,2 1 192 15,-1 1 64-15,0 1 0 0,0-2 576 0,1 3 112 0,-2-2 16 0,-1 2 16 16,2-1-528-16,-1 1-128 0,0 0 0 0,-1 0-16 15,0 1-416-15,-1 1-80 0,2-2 0 0,-2 3-16 16,-1 0-528-16,-2 4-96 0,0-1-32 0,-2 4 0 16,-2 0-416-16,-1 2 128 0,-2 3-128 0,-1 1 0 15,-1 0 0-15,-1 0 0 0,2 3 0 0,0-6 0 16,1 2 0-16,3-3 0 0,2 2 0 16,1-2 0-16,3-2 0 0,3 3 0 0,1-3 0 0,2 2 0 0,3 0 224 15,0-2 16-15,2 3 0 0,2-1 0 0,1-2-240 0,1 0 0 16,1 0 128-16,1-2-128 0,3 1 0 15,-2-3 0-15,-1-1-144 0,3 0 144 16,-1-1 0-16,3-4 0 0,-1 0-128 0,0-4 128 0,0-2 0 16,-2 0 0-16,-1-1 0 0,-3-2 0 0,1-1 384 0,-2-5 80 15,-1 1 16-15,-2-4 0 0,-1 2 160 0,-3-3 16 16,-1 3 16-16,-1 0 0 0,-2-1-480 0,0 0-192 16,-2 0 128-16,-1 2-128 15,-2-1 0-15,1 0 128 0,-2 0-128 0,0 4 0 16,2-1 0-16,-2 3 0 0,2 2 0 0,-2 0 0 15,2 3 0-15,-1 4 0 0,2 1 0 0,1 0 0 0,-1 0 0 0,1 4-272 16,0 0 32-16,1 2 16 16,1-2-928-16,-1 0-192 0,3 3-48 0,0-2 0 15,1 0-1088-15,1 1-208 0,0-3-64 0,3 0-7856 16</inkml:trace>
  <inkml:trace contextRef="#ctx0" brushRef="#br1" timeOffset="53310.36">23812 7823 22111 0,'-6'-5'1968'0,"1"1"-1584"0,1 0-384 0,2 2 0 0,1-1 336 0,-3 2-16 0,-2-5 0 0,-5 0 0 15,-4-4 192-15,-1 4 48 0,0 1 0 0,2 5 0 0,1 5-560 16,1 2 0-16,1 4-160 0,3 3 160 0,0 1-368 0,1 1 48 16,3 2 16-16,2-1 0 15,2 2-448-15,1-4-80 0,4 1-32 0,1-4 0 16,3-1 240-16,2-2 48 0,1 0 16 0,3-2 0 16,1-4-80-16,0 0 0 0,1-3-16 0,-1 0 0 15,1-3-288-15,-1-2-48 0,1-3-16 0,-1 2 0 0,0-4 560 0,-1 0 128 16,-1-2 0-16,-2 0 16 0,-1-1 528 0,-2-2 96 15,-2 2 32-15,-2-1 0 0,-1 2 624 16,-3-1 128-16,-1 1 32 0,-2 0 0 16,-2 2 176-16,-2 0 32 0,-2 1 16 0,-2 2 0 0,0 1-528 0,-2 3-128 0,-2 3 0 0,1 0-16 15,-1 6-240-15,-2-2-32 0,0 5-16 16,0 1 0-16,0 2-400 0,1-2 0 16,0 0 128-16,3-2-7744 0,1 2-1552 15</inkml:trace>
  <inkml:trace contextRef="#ctx0" brushRef="#br1" timeOffset="66143.67">22107 10020 19343 0,'0'-5'1728'0,"0"4"-1392"0,-1 1-336 0,1 0 0 15,0-3 0-15,0 3-128 0,0-1 0 0,-1-1 0 16,-1-2-624-16,-1-2-112 0,0 3-32 15,1 0 0-15,-2 0 896 0,2-1 256 0,-1 2 16 0,-1-2 0 0,2 2 1024 0,-2-2 208 16,0 0 32-16,-1-1 16 0,-1 2-480 0,0-4-112 16,-1 4 0-16,-1-3-16 0,0 3-16 0,-2 2 0 15,-3 1 0-15,0 4 0 0,-2-1-416 0,-2 6-96 16,-3 1-16-16,0 2 0 0,-1 1-400 0,1 3 0 16,3 2 0-16,1-2 0 0,2 3 0 0,3 1 0 15,1-2 0-15,4 1 0 16,1-6 512-16,4 2 112 0,1 1 16 0,2-3 16 15,5-2-528-15,0-3-128 0,3 1 0 0,1-4 0 16,1 0 0-16,2-5 0 0,1 0 0 0,0-3 0 16,1 1 0-16,-1 1 0 0,1-5 0 0,0-1 0 0,0 1 336 0,-1-1 48 0,1 1 0 0,-1-3 0 15,-2 0-384-15,-1-1 0 0,2 0 0 0,-2 1 0 16,0-1 0-16,-3-3 0 0,0 3 0 0,-3-1 128 16,-1 1-128-16,-4-2 0 0,-2 2 0 0,-2-2 128 15,-2-1 0-15,-5 1 16 0,-1 1 0 0,-4-4 0 16,1 3 688-16,-1-1 144 0,-1 2 32 0,0 3 0 15,-2-2-336-15,0 0-64 0,3 4-16 0,3-1 0 16,1 5-368-16,0-2-80 0,2 4-16 0,3 0 0 16,1 0-128-16,4 1 0 0,0 2 0 15,3-3 0-15,2 2-544 0,2 0-144 0,4 0-16 16,1 2-16784-16</inkml:trace>
  <inkml:trace contextRef="#ctx0" brushRef="#br1" timeOffset="66614.67">22393 10004 2751 0,'1'-3'256'0,"-1"3"-256"0,-1-2 0 15,1 2 0-15,0 0 1344 0,-2 0 240 0,2 0 32 0,-1-1 16 0,-1 1-96 0,-2 0 0 16,-1 0-16-16,0-3 0 0,0 1 304 0,-1-2 64 0,1 0 16 0,0 1 0 15,0-2 528-15,0 3 96 0,-1 0 32 0,0 0 0 16,-2 2-1232-16,0 2-240 0,-2 0-64 0,-2 5 0 16,-1 0-784-16,-2 2-240 0,1 1 0 0,-3 2 128 15,1 2-128-15,0 2 0 0,-1 2 0 0,2 1 0 16,3-1 464-16,1 1 128 16,2-3 32-16,2 0 0 0,3-2 32 0,1-2 16 0,5 0 0 15,0-3 0-15,4 1-432 0,2-4-96 16,3 0-16-16,1-2 0 15,4 2-128-15,3-6 0 0,2 0 0 0,0 0 0 0,0 0-496 0,1-2 32 16,0 0 0-16,-1 0 0 0,-1-1-144 0,-1 2-32 0,-2-1 0 16,-1-1 0-16,-2 2 400 0,-3-1 80 0,-1-2 16 0,-2 0 0 0,0 2 144 15,-2-2 0-15,-2-1 0 0,-2-2 0 0,1-2 0 16,-3-1 0-16,-2 0 128 0,0-1-128 0,-2 0 160 0,-1-4-32 16,-2 1-128-16,-1-2 192 0,0 2-192 0,-1-5 0 15,0 3 128-15,1 2-128 0,-1-1 0 0,1 2 0 16,1 2 0-16,1 3 0 15,1 2-448-15,0 2 0 0,3 4 16 0,-1-2 0 16,2 4-656-16,1 0-128 0,1 3-16 0,2-2-12368 16</inkml:trace>
  <inkml:trace contextRef="#ctx0" brushRef="#br1" timeOffset="67079.36">22907 10067 28559 0,'-1'-3'2544'0,"-2"0"-2032"0,2 3-512 0,-1 0 0 0,0 0 512 0,-1 0 16 0,-2-3 0 0,-5 0 0 32,-5 0-2768-32,-6-3-544 0,-4 2-112 0,-2 4-32 15,-1 0 1408-15,-3 0 288 0,-1 4 48 0,2 0 16 0,1 4 2048 0,2-2 400 0,1 2 96 0,2 3 16 16,3 1-320-16,0-2-64 0,2 4-16 0,3-2 0 15,4 1-496-15,0-3-112 0,4 2 0 0,0-2-16 16,6 0-112-16,1-2 0 0,3 1-16 0,3-4 0 16,2 1 1040-16,5 0 224 0,0-1 32 0,4-1 16 0,3-2-752 0,0 2-160 15,6-4-16-15,1 3-16 16,1-2-448-16,2-1-160 0,2 0 0 0,1 0 144 16,-1 0-416-16,-2 0-96 0,-4 2-16 0,0 0 0 15,-2 0 384-15,-2 1-144 0,0-3 144 16,-2 0 0-16,-4 0 0 0,-2 0 0 0,0 0 0 15,-3-3 0-15,-2-1 0 0,0-1 0 0,-3 0 0 0,-2-1 0 16,0-2 0-16,-2-1 176 0,-2 2-176 0,-2-3 160 16,1-3-160-16,-3 3 0 0,0-2 144 0,-2 0-144 0,-1-3 0 0,-2 1 0 15,2 4 0-15,-4-2 0 0,1 0 0 0,-2-1 0 16,-2 3 0-16,1 0 0 0,1 2 208 0,-1 2-16 16,-2-1-16-16,0 4 0 0,1-1-320 0,0 1-64 15,0 3-16-15,1 3 0 16,0 1-416-16,4-2-96 0,3 2-16 0,-1 0-13328 0</inkml:trace>
  <inkml:trace contextRef="#ctx0" brushRef="#br1" timeOffset="67516.31">23234 10061 23039 0,'-4'-3'2048'0,"0"0"-1648"0,2 3-400 0,0 0 0 0,1 1 1632 0,-1-1 240 15,-2 0 48-15,-3-1 16 0,-5 2-928 0,-1-1-192 16,-2 2-48-16,-1 2 0 0,1 1 144 0,-1 2 32 15,0 2 0-15,0 1 0 0,0 4-432 0,0 0-96 16,2 0-16-16,1 1 0 0,0-2-272 0,3 2-128 16,3-2 0-16,2-1 128 0,1-2-128 0,2 2 0 15,2 1 0-15,1-2 0 16,1 0-176-16,2-1 176 0,2 0-128 0,1-2 128 0,1 2-320 0,3-4 0 16,2 2 16-16,1 0 0 0,3-1-32 0,0-1-16 15,3-2 0 1,-1-4 0-16,0 2 160 0,1-4 48 0,-2-2 0 0,0-1 0 15,-1-3 144-15,-2-1 192 0,-3-3-32 0,-1 1-16 0,-2-4 192 0,-2-1 48 0,-2 0 0 16,-2 0 0-16,-2-2 64 0,-2-1 0 0,-3 3 16 16,-2-4 0-16,-3 5-272 0,-1-4-48 0,-3 1-16 15,-2 2-11472-15,0 3-2304 0</inkml:trace>
  <inkml:trace contextRef="#ctx0" brushRef="#br1" timeOffset="68474.55">21219 11200 21183 0,'-3'-3'1888'0,"1"2"-1504"0,2-1-384 0,0 2 0 0,0-3 864 0,2-1 96 16,0 1 32-16,0-6 0 0,3-1-144 0,3-4-16 15,0 2-16-15,2 0 0 0,3 2-240 0,-1-3-64 16,2 4 0-16,1 0 0 0,-2-1 128 0,2 1 32 15,-1 2 0-15,-2 1 0 0,0 0-224 0,-2-1-64 16,0 4 0-16,-2 0 0 0,-2 0-384 0,-3 0 0 16,1 3 0-16,-1-2 0 0,-2 2-160 0,-1 0 160 15,-1 0 0-15,-1 0-144 0,0 0 144 0,-1 2 0 16,1-2 0-16,-2 0 0 0,4 0 0 0,0 0 304 16,-17 12-48-16,9-8-16 0,1 2 416 0,-2 3 96 15,0-2 16-15,-1 2 0 0,1 3-144 0,-1-2-32 16,3 3 0-16,-2-3 0 0,4 2-336 0,-1-2-64 15,3 2 0-15,0-2-16 0,1-1-176 0,2 1 0 16,3-3 144-16,-1 2-144 0,2 1 0 0,1-1 0 16,0 3 0-16,2 0 0 0,0-2 0 15,1 2-128-15,1-1 128 0,1 0-128 0,1-1-208 0,1-3-48 16,1-1 0-16,0-3 0 0,2 0 112 0,0-3 16 0,1-3 0 16,0 0 0-16,-1-3 256 0,1-1 0 0,0-3 0 0,-2-4 0 15,-1 1 208-15,-2 0 112 0,1-6 0 0,-4 1 16 16,-2 2-336-16,-1-4 0 0,-2-3 0 0,-2 2 128 15,-2 2-128-15,-2-2 0 0,0 1 0 16,-2 0 128-16,0 5 304 0,-1-5 64 0,-4 2 16 0,-1-4 0 16,-2 3-176-16,1 1-16 0,-2 1-16 15,1 4 0-15,-2 2 16 0,1 3 0 0,-1 2 0 0,0 4 0 0,2 2-320 16,-2 3 0-16,3 2 0 0,-2 3 0 0,0 3 0 16,3 2 0-16,0 2 0 0,1-1 0 0,3 1 0 15,2-2 0-15,1-3 0 0,3 3 0 16,1-1 0-16,4-3-256 0,2 1 80 15,3-1 16-15,2-2-560 0,4-1-112 0,2-3-32 0,1 0-16784 16</inkml:trace>
  <inkml:trace contextRef="#ctx0" brushRef="#br1" timeOffset="68970.89">22113 10978 19343 0,'-7'-10'848'0,"-1"4"192"0,2 3-832 0,1-2-208 0,2 3 0 0,-1 0 0 16,-1 2-1216-16,-3-4-304 0,-4 2-48 0,-6-1-16 15,-3 3-256-15,-3 3-48 0,-1-1-16 0,3 2 0 0,1 2 2928 0,0 1 576 0,2 2 112 0,2 0 16 16,1 1 1200-16,2 0 224 0,2 2 48 0,0-2 16 15,2 5-1344-15,0-3-272 0,1 2-48 16,1 0-16-16,1 3-896 0,3-1-192 16,0 0-48-16,1 0 0 0,1 2-400 0,2-5 0 0,1 0-192 0,3 0 192 31,2-5-512-31,1-1 32 0,3-4 0 0,1-2 0 16,1-1-112-16,1-1-32 0,2-1 0 0,1-2 0 15,-1 0 304-15,0-1 48 0,0-1 16 0,-1 0 0 0,1-1 128 0,-1-3 128 0,-1 1-192 16,0-1 192-16,-1 0 0 0,1 2 0 0,-4-2 0 0,3 0 144 0,-2 0 256 0,-2 1 48 15,0-1 16-15,-2 2 0 0,-3 0-240 0,0 2-48 16,-1-3-16-16,-3 3 0 0,0-1 176 0,-3 1 48 16,-2 0 0-16,0-1 0 0,-2 1 880 0,-1 2 176 15,-3-2 32-15,-1 4 16 0,-2-4-448 0,-1 2-80 16,-1-1-32-16,-1 1 0 0,3 3-320 16,1-4-64-16,-4 4-16 0,2-2 0 0,1 3-304 15,2-2-64-15,0 4-16 0,4-2 0 0,0 3-144 16,4-2 0-16,1 2 0 0,4-1 0 15,3 2-1168-15,3-1-224 0</inkml:trace>
  <inkml:trace contextRef="#ctx0" brushRef="#br1" timeOffset="69391.06">22389 11057 22111 0,'-4'-3'976'0,"1"0"208"0,-2 2-944 0,0 0-240 0,2 0 0 0,1 1 0 16,-2-3 176-16,-3 2-16 0,-5-2 0 0,-4 0 0 16,-2-2 240-16,-4 1 48 0,-1 2 16 0,1 0 0 15,0 2 752-15,0 0 128 0,2 2 48 0,1 3 0 16,2-2 80-16,0 6 32 0,3-2 0 0,2 2 0 0,3 3-928 0,2-2-176 16,3 0-32-16,3 2-16 0,2-2-352 0,3 0 0 15,3 3 0-15,2-5 0 16,2-2-304-16,2 1 32 0,5-4 0 0,-1 1 0 15,5 2-224-15,1-6-32 16,1 3-16-16,0-3 0 0,0 0-368 16,0-3-80-16,-1 3-16 0,0-3 0 0,-2 0-48 15,0-1-16-15,-4 1 0 0,-1 0 0 0,-3-1-96 16,-1-2-32-16,-2 1 0 0,-2-1 0 0,0 1 1200 0,-3-1 176 0,-3-3 64 0,-2 1 16 0,0 0 1072 0,-2-2 208 16,-3-1 64-16,-3 1 0 0,0 0 144 0,-3 1 48 15,0-4 0-15,-2 5 0 0,0 0-704 0,-2 2-144 16,0 2-32-16,0 2 0 0,0 2-592 0,2 0-128 15,-1 2-32-15,2 2 0 0,-1 0-400 0,2-1-80 16,0 4 0-16,1-1-16 16,0 2-752-16,2 0-128 0,0 0-48 15,2 2-8912-15,3-1-1792 0</inkml:trace>
  <inkml:trace contextRef="#ctx0" brushRef="#br1" timeOffset="69791.81">22696 11104 16575 0,'-10'-6'736'15,"1"0"160"-15,-1 2-720 0,4 2-176 0,1-1 0 0,1 3 0 0,-1 0-1920 16,-4 0-400-16,-8 0-96 0,-5 3-16 0,-5-1 1632 0,-1 5 320 0,0 0 64 0,0 2 16 15,3 3 2208-15,0 2 448 0,3-2 96 0,2 2 16 16,3-2 704-16,2 3 160 0,4-3 32 0,4 2 0 16,2-2-1344-16,2 0-272 0,5 1-48 0,1-3-16 0,2-2-1216 0,4 0-240 15,3-2-128-15,3 0 128 16,1-3-576-16,4 0-128 0,2-3 0 0,2-3-16 16,2 0-512-16,1-3-112 0,1 0 0 15,1-2-16-15,-1 0 816 0,1-1 160 0,-2-1 48 0,-1 3 0 16,-2-4 208-16,-4 1 0 0,-2 2 0 0,-4 0 160 0,-4 2-160 0,-2-2 192 15,-3 2-192-15,-4-3 192 0,-1 3 688 0,-3 0 144 0,0-2 16 16,-2 2 16-16,-1-2 272 0,-4 0 48 16,-1 2 16-16,-3-3 0 0,0 2-496 0,-2-2-112 15,1 3-16-15,-1-4 0 0,-1 4-480 0,-1-3-96 0,0 3-32 16,1 0 0 0,-3 5-1504-16,0-3-320 0</inkml:trace>
  <inkml:trace contextRef="#ctx0" brushRef="#br1" timeOffset="70624.03">20873 11811 34095 0,'0'-2'3024'0,"0"2"-2416"0,1-2-480 0,0 2-128 0,-1-1 576 0,2 1 80 0,-1-2 32 0,0 1 0 16,0 1-352-16,1-2-64 0,-4 4-16 0,2-2 0 15,0 0-256-15,0 0 0 0,-18 25 0 0,9-15 0 0,1 6 0 0,-1-3-144 16,-1 5 144-16,1-2-128 0,-1 2 128 0,2 2 0 15,-2 2 0-15,2-3 0 0,1 0 256 0,1-2 16 16,2 4 16-16,0-3 0 0,4-2-160 0,2 1-128 16,0-5 144-16,3-2-144 0,0-4 0 0,2 0 0 15,2-5 0-15,2-1 0 0,0-1 0 0,3-4 0 16,0 0 0-16,2-3 0 0,-1-1 0 0,1-2 0 16,0-2 0-16,1-3 0 0,-1 2 160 15,0-3-160-15,0-1 160 16,-2-2-160-16,-2 4 192 0,-2-1-48 0,-3-1-16 0,-2 1 0 15,-2 4-128-15,-2-4 0 0,-3 5 0 0,-2 2 0 0,-1 0 128 16,-1 2 0-16,0 1 0 0,-3 0 0 0,2 1 176 0,-2 1 16 0,-1 1 16 16,0 2 0-16,0 1-64 0,-1-2-16 15,1 1 0-15,-1 0 0 0,0 2-256 0,1 0 0 16,0 0 0-16,0-2-144 0,3 4 144 16,-2-4 0-16,3 2 0 0,-1-1 0 0,2-1 0 0,0 1 0 15,1-3 0-15,0 2 0 0,1 2 0 0,0 0 0 0,2-3 0 0,0 2 0 16,-1 1 0-16,2 0 0 0,0 1 0 0,0 2 0 15,2-1-224-15,-2 2 32 0,0-4 16 0,0 0 0 32,8 19-1456-32,-3-8-288 0</inkml:trace>
  <inkml:trace contextRef="#ctx0" brushRef="#br1" timeOffset="71117.25">21489 11931 6447 0,'-3'-4'272'0,"0"0"80"0,-1 2-352 0,1 0 0 0,2 1 0 0,-1 0 0 0,-1 1 384 0,-2-3 0 0,-1 2 0 0,-5-4 0 16,-1 2 1984-16,-2-1 384 0,0-1 96 0,0 0 16 0,0 2 336 0,0 1 80 15,0 1 16-15,0 1 0 0,0 0-848 0,1 1-160 16,0 1-48-16,0 1 0 0,2 1-1392 0,-1 2-272 16,1 0-64-16,1 0-16 0,1 0-496 0,0 2 0 15,3 2 0-15,0-2 0 0,2 2 0 0,3 0 0 16,1 0 0-16,2-1 0 0,-1-1-176 0,6-1 176 0,0 0-160 0,3 2 160 16,1-3-288-16,3 0 32 0,-1-2 16 15,3 2 0 1,2-2-160-16,-1-1-48 0,-1 0 0 0,1-1 0 0,1-2 224 0,-1-2 32 0,0-2 16 0,-1-1 0 15,0 1 176-15,-1-3 0 0,-2-2 0 0,-1-1 0 16,-2 2 208-16,-2-2-16 0,0-2-16 0,-4-1 0 16,-1 1 16-16,-3 1 0 0,-1-2 0 0,-3 1 0 15,-1 2 128-15,-2-2 16 0,-2 2 16 0,1 1 0 16,-2 0 64-16,-1 3 16 0,0 1 0 0,-1 0 0 16,1 4-144-16,0 1-32 0,0 0 0 0,0 0 0 15,1 4-256-15,1 2 0 0,1-2 0 0,0 2 0 16,1 0 0-16,2 0 0 0,0 0 0 15,1 1-144-15,1 0-176 0,-1 2-16 0,1-3-16 0,1 0 0 16,1-2-736-16,1-2-160 0,0 0-32 16,2 0-9776-16,1-2-1952 0</inkml:trace>
  <inkml:trace contextRef="#ctx0" brushRef="#br1" timeOffset="71594.39">21815 11943 33167 0,'-2'-8'1472'0,"1"4"304"0,-1 0-1424 0,1 0-352 0,0 0 0 16,1 3 0-16,-1 0-464 0,-1-3-176 0,-1-1-16 0,-2 2-16 15,-4-4 32-15,-1 4 16 0,-2-1 0 0,-2 4 0 0,1 1 1216 0,-2 2 240 0,0 0 64 0,0 4 0 16,1-1-64-16,0 0-16 0,0 4 0 0,2-2 0 15,1 2-304-15,-1 3-64 16,2-1-16-16,3-2 0 0,1 2-272 0,1-2-160 0,1 3 192 0,3-1-192 16,1-1 0-16,0 0 0 0,2-1 0 0,1 0 0 15,2-1-256-15,1-3 32 0,3 1 16 16,2-1 0-16,1 1-912 0,2-4-176 16,3 0-48-16,3-1 0 15,2-2 336-15,-1 0 64 0,1-2 16 16,1-2 0-16,-1-2 336 0,-1 0 64 15,-1-4 16-15,-2 1 0 0,0 1 320 0,-4-2 192 16,3 0-192-16,-5 1 192 0,-1-1 512 0,-2 0 192 0,-1 0 64 0,0 1 0 0,-2-4 464 16,-4 1 112-16,0 2 0 0,-2-2 16 0,-4 2-192 0,-1-1-32 0,-2 1-16 0,-2 0 0 0,-1 0-224 15,-2 1-32-15,-2 2-16 0,-1 2 0 0,-1 1-416 0,0 4-96 16,-1 0-16-16,1 0 0 16,-2 3-160-16,1 0-32 0,2 3-128 15,-1 1 192-15,3 3-192 0,-1-4 0 16,0 4 0-16,3-2-160 0,1 2-608 15,2 0-128-15,2 0-32 0,2 1 0 0,3 0-1712 0,2-2-352 0,3 0-64 0,2-2-10736 16</inkml:trace>
  <inkml:trace contextRef="#ctx0" brushRef="#br1" timeOffset="72050">22247 11958 38703 0,'-8'-6'1712'0,"2"1"352"0,0 1-1648 0,2 3-416 0,2-2 0 0,1 3 0 0,-2-4-160 0,-1 2-112 0,-3-2-32 16,-3-2 0-16,-1 4-224 0,-3-2-48 0,0 4-16 0,-4 1 0 16,0 4-336-16,-2 1-64 0,-1 4-16 0,1 0 0 15,0 5 688-15,3-1 144 0,1 2 32 0,0 2 0 16,3 1 144-16,2-1 0 0,3-2 0 0,3 0 0 15,1 0 0-15,4-3 0 0,2-1 0 0,3-2 0 0,4 0 0 0,1-1 0 16,4-3 0-16,3-2 0 0,4-2 368 0,2-2 0 16,5 1 0-16,0-2 0 0,2-1-368 15,1-2 0-15,0-1 0 0,-3 1-128 16,-1-3 128-16,-1 1-160 0,-1-3 160 0,-4 0-160 0,-1 2 160 16,-2-2 0-16,-2 2 128 0,-2-2-128 0,-3 2 128 0,-1-2-128 15,-1 0 160-15,-3 2-160 0,-1-3 704 0,-3 1 64 16,1-3 0-16,-5 2 0 0,2-2-160 15,-3 2-32-15,-3-2 0 0,-3-1 0 0,-1 3-48 0,-2-2-16 16,-1 2 0-16,-2 0 0 0,-1 0-64 0,-1 2-32 16,0-1 0-16,-2 1 0 0,2 5-256 15,-2-3-160-15,0 3 192 0,0 1-192 0,0 0 128 0,2 0-128 16,1 2 0-16,2 2 0 16,1 2-560-16,1-1-160 0,2 0-48 0,0 1-16832 0</inkml:trace>
  <inkml:trace contextRef="#ctx0" brushRef="#br1" timeOffset="73424.89">20548 12628 13823 0,'1'-3'1216'0,"-1"0"-960"0,1 3-256 0,-1-3 0 0,0 3 0 15,0 0 144-15,0-1-144 0,0-1 128 0,0-2-128 0,-1-2 0 16,0 3 0-16,-2-3 0 0,2 2 1184 0,-1 1 160 16,-1 0 16-16,1-3 16 0,-1 2 448 0,-1-2 96 15,3 1 0-15,0 0 16 16,0 3-384-16,1-2-80 0,0 2 0 0,0-2-16 0,0 1-432 0,0 0-64 15,0-2-32-15,-3 1 0 0,2 3-608 0,-3-2-128 16,1 1-32-16,-4 1 0 0,2 1 16 0,-2-3 0 16,0 1 0-16,-3 0 0 0,0 0 432 0,1-1 96 15,-2 2 0-15,1-1 16 0,2-2-208 0,-1 4-64 16,1 0 0-16,1 0 0 0,0 4-256 0,-1-1-48 16,2 4-16-16,0 1 0 0,1 5-128 0,0 0 0 15,1 3 0-15,1 3 0 0,0 2 0 0,-1 1 0 16,1 2 0-16,-1 3 0 0,1 1-144 0,0-2 144 0,0 0-192 0,2-1 192 15,0-7 0-15,2 1-128 16,2-3 128-16,0-4 0 0,2 1 0 16,3-3 0-16,-1 0 0 0,3-7 0 0,0 2 0 0,2-5-192 15,1-2 192-15,0-4-160 16,2-3-208-16,0-1-32 0,0 0-16 0,-1-5 0 0,1 2 416 0,0-6 0 16,0 3 0-16,-1-2 0 0,0-1 0 0,-1-1 128 0,-2 0-128 15,-1-2 176-15,-2 4-176 0,0-3 0 0,-3 3 0 16,-3 0 128-16,0-3 64 0,-2 3 16 0,-4 4 0 15,-1 0 0-15,-1-1 176 0,-2-1 48 0,-2 4 0 0,-1-2 0 16,0 2-96-16,-2-1-16 0,-1 1 0 0,2 2 0 0,-1 1 0 16,0 2-16-16,-1-2 0 0,0 3 0 0,3 2-304 15,1 2 160-15,2 1-160 0,0 2 128 16,3 1-512-16,3 1-96 0,1 1-32 0,2-1 0 16,3 4-1120-16,1-1-224 0,3 0-64 0,1 1-14656 15</inkml:trace>
  <inkml:trace contextRef="#ctx0" brushRef="#br1" timeOffset="73985.89">20846 12640 14735 0,'-5'-5'1312'0,"0"2"-1056"0,0-1-256 0,1 1 0 16,2 3 3264-16,2-2 608 0,-1 1 112 0,-3-5 32 16,0-1-2352-16,-2 1-480 0,0-4-96 0,0 4 0 15,-1-3-400-15,1 6-80 0,0-1-16 0,0 2 0 16,-2 2-272-16,1 0-48 0,0 2-16 0,-2-1 0 15,0 4 336-15,-1 1 64 0,0-1 16 0,2 2 0 16,-1 1-224-16,1-2-64 0,0 1 0 0,1 2 0 16,2 4-192-16,0 0-64 0,0-1 0 0,1 0 0 15,2-1-128-15,0 1 0 0,4 3 0 0,-1 1 0 16,3 0 0-16,2-2 0 0,1 3 0 0,3-3 0 16,1-2 0-16,2-3 0 0,3-2 0 0,1 0 0 15,0-1-368-15,2-6 0 0,1-3 0 0,1 2 0 16,-2-1-352-16,1-2-80 0,-1-2-16 15,-2-1 0-15,2-1 496 0,-5 0 80 0,1-1 32 0,-4-3 0 16,1 3 208-16,-3-5 160 16,0-3-32-16,-1-1 0 0,-2 2 640 0,-1-2 112 15,0-3 16-15,-2 1 16 0,0-2-400 0,-3-1-64 0,0 5-32 0,-1-4 0 0,-2 2-416 0,-1 1 0 16,2 3 128-16,-4 1-128 0,0 2 0 0,-4-2 160 16,0 2-160-16,-3 4 160 0,1 2 0 0,-4 4 0 15,0-1 0-15,0 4 0 0,-3 1-32 0,1 5 0 0,-1 1 0 16,2 1 0-16,1 2-128 0,0 0-144 15,1 0 144-15,1 0-208 0,3 1-112 0,0-1 0 16,4 2-16-16,0-2-11760 0,5 2-2336 16</inkml:trace>
  <inkml:trace contextRef="#ctx0" brushRef="#br1" timeOffset="74458.83">21259 12613 32255 0,'-10'-1'1424'0,"1"-4"304"0,2 1-1392 0,3 2-336 0,2 1 0 0,0 1 0 0,1-3-640 0,-1-3-192 16,-4 0-32-16,-2-2-16 0,1 0 576 0,-2 1 112 0,0 4 32 0,2-1 0 0,1 4 1056 0,-3 4 192 15,3-1 64-15,1 6 0 0,-1-3 16 0,0 4 16 16,1 3 0-16,-2-1 0 0,3 1-736 0,-3 0-160 15,1 0-32-15,0 2 0 0,1-1 336 0,0-2 64 16,0 1 16-16,3-1 0 0,-1 0-416 0,2-2-64 16,1 3-32-16,1-3 0 0,0-2-160 0,2 2 0 15,1-3 0-15,1 2 0 0,1-3-192 16,1-3 16-16,2 0 16 0,2-3 0 16,3 0-592-16,0 0-112 0,4 0-32 0,-2 0 0 15,2-2 320-15,1 4 64 16,-1-2 16-16,1 0 0 0,0 0-240 0,-2-2-48 0,0 2-16 15,-2-1 0-15,1-2 160 0,-2 0 48 0,-3-2 0 0,0-2 0 0,-2 3 592 16,-3-3 0-16,0 1 224 0,-4-2-64 0,1-2 800 0,-4 0 144 16,-1-1 48-16,0-1 0 0,-2-2 240 0,-3-2 48 15,-1 1 16-15,0-1 0 0,-3 2-816 0,-1-2-144 0,0 4-48 16,0-3 0-16,-2 4-304 0,1-1-144 0,0 5 128 0,1 1-128 16,-1 0 0-16,2 2-192 0,0 4 0 0,1 0 16 31,2 0-400-31,-1 4-64 0,3 2-32 0,1-2 0 15,1 2-1184-15,2-3-224 0,0 2-48 0,4 0-12976 0</inkml:trace>
  <inkml:trace contextRef="#ctx0" brushRef="#br1" timeOffset="74893.89">21588 12588 31791 0,'-3'12'704'0,"-3"-6"128"0,-1 0 48 0,0-2 16 16,4-1-720-16,0 0-176 0,-2-2 0 0,-2 4 0 0,-7 1-288 0,-4 0-96 0,-3 1 0 0,0 0-16 0,0-5 592 15,1 2 128-15,0-1 32 0,2 0 0 0,0-3 1056 0,1 4 224 16,2 2 32-16,0 3 16 0,4-3-784 0,1 4-144 16,2 2-48-16,1 1 0 0,4-3-576 0,0 2-128 15,6-1 0-15,-1 4 0 0,4-3-208 0,2 2-48 16,2 1 0-16,2-3 0 15,3-2-576-15,1 0-128 0,1-2-32 0,4-1 0 16,0-4 16-16,0 0 0 0,0 1 0 0,2-4 0 0,0-3 496 16,-1-1 96-16,1 1 32 0,-1-4 0 0,-1-1 352 15,0-2 208-15,-1 0-16 0,-3 1-16 0,-1-1 96 0,-2-2 32 0,-3-1 0 16,-1-5 0-16,-4 5-48 0,-2-6 0 0,-2 3 0 0,-3 0 0 16,-2 1 320-16,-3 3 64 0,-1 1 16 0,-3-2 0 15,0 3 336-15,-4 2 64 0,1 1 16 16,-2 4 0-16,-2-1-512 0,-1 3-112 15,0 3 0-15,-2 2-16 0,1 1-224 0,2 1-32 0,-1 0-16 0,3-1 0 16,1 1-160-16,1 3-144 0,1-3 144 0,1 2-208 31,3 0-560-31,3-1-128 0,1-1 0 0,4 0-10848 0,4-2-2160 16</inkml:trace>
  <inkml:trace contextRef="#ctx0" brushRef="#br1" timeOffset="75346.86">21941 12679 30399 0,'-6'-5'1344'0,"2"1"288"0,1 0-1312 0,2 1-320 15,1 0 0-15,0 3 0 16,0-4-608-16,0 2-192 0,-2-5-32 0,0 0-16 15,-1 1 1648-15,-2 1 336 0,-2 1 64 0,-3 2 16 0,-2 2 544 0,-3 2 112 16,0 5 32-16,-4 1 0 0,1 2-1040 0,-3 3-208 16,1 0-32-16,-2 2-16 0,1 5-288 0,1-2-48 0,2 2-16 15,1 1 0-15,3-1-256 0,1-2 0 0,3-1 128 0,2-1-128 16,2 0 0-16,1 0 0 0,2 2 0 16,2-2 0-16,3 2 0 0,2-2 0 0,3 0 0 15,3-4-144-15,3 2-112 0,3-2 0 0,0-3-16 16,2-4 0-1,6 1-336-15,3-1-64 0,4-1-16 0,1-4 0 16,3 0-400-16,1-4-96 0,-3-5-16 0,2-3 0 0,-1 0 976 16,-2-5 224-16,-3 0 0 0,-4-1 0 0,-4 2 224 15,-5-3 48-15,-4 3 16 0,-3-3 0 0,-6 1 512 0,-1 2 96 0,-5-3 32 0,-4 3 0 16,-3-2-96-16,-4-1 0 0,-2 2-16 0,-5 1 0 0,-2-3-304 16,-3 3-48-16,-1-1-16 0,-3 1 0 15,-1 0-144-15,-1-1-48 0,0 4 0 0,-1 1 0 16,4 0-256-16,0 2-192 0,1 3 16 0,2 1 16 15,0 0-256-15,4 0-48 0,2-1-16 16,1 1-18208-16</inkml:trace>
  <inkml:trace contextRef="#ctx0" brushRef="#br1" timeOffset="78577.09">11776 11234 38703 0,'5'-3'3440'0,"-3"-2"-2752"0,-3 5-560 0,-2 2-128 0,1 1 688 0,-2-2 96 0,-1 4 32 0,-3-2 0 0,-6 7-2160 0,-3 3-448 0,-4 3-64 16,0-4-32-16,-2-3 1456 0,2-4 304 0,2-3 128 0,1-2-128 0,3-2-64 0,6-3-16 16,2 0 0-16,4-3 32 0,1 2-48 0,2 0-16 15,2-3 0-15,-1 3 16 0,0 3 2784 0,0-1 544 16,-1 1 112-16,-1 3 32 0,0 3-1456 0,-3 1-272 15,-1-2-64-15,-2 4-16 0,-3 2-1440 0,-1 0-272 16,-3 5-64-16,-3-2-16 16,0 4-96-16,0-2 0 0,4 2-16 0,-1-3 32 15,1 5 64-15,2-1 16 0,2-4 0 0,3 0 0 0,0-2 48 16,3-4 16-16,3-2 0 0,3-5 0 0,1-2 288 0,4-3 0 16,2-4 176-16,1-6-176 0,5-6 384 0,0-6-16 15,4-10-16-15,-2-4 0 0,2-1-512 0,-1-5-96 16,-2-3-32-16,2-2 32 15,-1-3-128-15,-1 2-16 0,3 0-16 0,0 0 0 0,0 1 32 16,0 1 16-16,1 2 0 0,-4 4 0 0,0 7 16 0,1 1 0 0,0 0 0 16,1 1 0-16,0 1 208 0,1 2 144 0,-1 9-192 15,-1 0 192-15,0 7 0 0,-2 1 0 0,-3 4 0 0,-2 3 0 16,-1-3 0-16,-3 3 176 0,-1 2-16 16,-3 0 0-16,0 0-160 0,-2-2 0 15,0 1 144-15,-2-1-144 0,-1-3 0 0,-2 0 0 16,0-2 0-16,-2-1 0 0,0 1 0 0,0-1 0 0,-1 3 0 0,3-2 0 15,0 5 0-15,1 3 0 0,2 0 0 0,1 5 128 16,0 2 0-16,0 2 0 0,0 6 0 0,3 2 0 16,-2 5-128-16,0 3 0 0,2 6 0 15,-1 3 128-15,2 5-128 0,-2-1 0 16,1 1 0-16,-2-3 0 0,-1-5 0 0,0 0-128 0,-1-7 128 0,-1-3 0 0,2-6 0 16,-1-6 0-16,0 0 0 0,1-6 0 0,1-1 0 0,2-2 0 15,-1-3 0-15,2-2 0 0,0-9 0 0,2 1 0 16,-1-2 0-16,2-1 0 0,1-1 0 0,-1-1 0 15,2 1 0-15,0 1 128 0,1 3-128 0,0 4 0 16,0 1 0-16,-2 4 0 0,0 2 0 0,-2 3 0 16,-1 3 0-16,-2 0-128 0,-2 3 128 0,-1 3 0 15,0-2 0-15,-2 1 0 0,-1 2 0 0,-2 1 0 16,-2-4 0-16,-2 2 0 0,0-3 0 0,0 0 0 16,-1 2 0-16,-1-2 0 0,1 0 0 0,0 0 0 15,1 0 0-15,2 0 0 0,-2 0 0 0,-1 1 0 16,-1 2 0-16,-5-2 0 0,-4 2-224 0</inkml:trace>
  <inkml:trace contextRef="#ctx0" brushRef="#br0" timeOffset="100450.68">20428 12544 28559 0,'-1'-4'2544'0,"1"0"-2032"0,0 2-512 0,1 1 0 0,1-2 1008 0,2 0 96 0,1-4 32 0,5-4 0 16,3-2-816-16,6-6-176 0,2 3-16 0,1-4-128 0,-1 3 224 0,0 1-64 15,-2 2-16-15,-3 2 0 0,-2 0-144 0,-6 2 0 16,-3 1 0-16,-2 2 0 0,-5-2 560 0,-1 5 80 16,-6-2 0-16,-3 2 16 0,-4 2 144 0,-5-1 32 15,-4 3 0-15,-4 3 0 0,-3 1-544 0,-1 4-96 16,-2 5-32-16,1 3 0 0,3 0-160 15,-1 3 0-15,3 6-160 0,4 2 160 0,7-1 0 16,4 3 0-16,6 2 0 0,4-3 0 0,5 2 0 0,3-3 0 16,4 0 0-16,4 0 0 0,0 2 0 0,2-3-144 15,0 1 144-15,1-5 0 0,0 2 0 0,1-3 0 16,-1-3 0-16,-1-2-128 0,-1-3 128 0,1-3 0 0,-1-3 0 16,0-2 0-16,-1-1 0 0,-1-4 0 0,0-4 0 15,1 2 0-15,-1-5 0 0,1-2 128 0,0-4-128 16,1-3 176-16,-2 0-176 0,0-3 0 0,1-3 0 15,-2-2-176-15,-1-2 176 0,-3-3 0 0,0-3 0 0,0 2 0 16,-1 1 0-16,0-4 0 0,2 3 0 0,-3-3 0 16,1 5 192-16,0-1-48 0,-1 2 0 0,0 4 0 15,-2 1 96-15,1 3 16 0,-1 4 0 0,-1 2 0 16,-1 4-64-16,-1 1-16 0,-1 4 0 16,-3 0 0-16,1 1-32 0,-3 3 0 0,-1 3 0 15,-2-1 0-15,-1 4-144 0,-1 2 0 0,-2 2 0 16,-1 5 0-16,-1-3 0 0,0 2 0 0,-2 2 0 0,-1 1 0 15,2 0 0-15,-2 2 0 0,3 2 0 0,0-1 0 16,3-1 0-16,1 2 0 0,4 2 0 0,2-5 0 16,2 2 0-16,3-5 0 0,2-2 0 0,3 2 0 15,3 1 0-15,2-2 0 0,1-2 0 0,1-3 0 0,1-3-192 16,0 0 16-16,1-2 16 0,-1 0 0 16,-1-2-224-16,0-2-64 15,-1 0 0-15,0-2 0 0,-1-1 448 0,-1 2-160 16,0-4 160-16,-2 0 0 0,-1 3 0 0,-1-4 0 0,-1-1 0 15,1 1 0-15,-1-1 384 0,-1-2-32 0,1-1 0 0,-2 0 0 0,-1-2-144 0,-1 0-16 16,-2-3-16-16,-1 1 0 0,-2-2-176 0,-1 1 128 16,-2 3-128-16,-2 1 128 0,-4-2-128 0,-1 5 160 15,-1 0-160-15,-1 3 160 0,0 2-160 0,-3 0 128 16,-3 3-128-16,-2 0 128 0,2 3-128 0,-2-1 160 0,0 2-160 16,1 2 160-16,0-2-160 0,1 2 0 15,0 0 0 1,1 3 0-16,0 1-160 0,4 2-16 0,-1-1 0 0,0 4-18544 0</inkml:trace>
  <inkml:trace contextRef="#ctx0" brushRef="#br0" timeOffset="110308.55">28583 12553 20271 0,'4'-7'1792'0,"-1"4"-1424"0,1 0-368 0,0 1 0 0,-1 0 256 0,2 2-32 0,4-3 0 0,2-3 0 0,4-3 192 0,1 3 32 15,-1-2 16-15,-5 6 0 16,-3-2 1216-16,-6 4 240 0,-1 0 64 0,-4 0 0 0,-4 4 256 0,-3-2 64 16,-1 3 16-16,-4 1 0 15,-1 1-1184-15,-1 1-240 0,-4 5-64 0,-2-1 0 0,-3 4-320 0,-3 0-64 16,2 4 0-16,-4 2-16 0,-3 5-432 0,-1-1 128 16,-1 5-128-16,-1-2 0 0,2-3 0 0,3-2 0 15,3 2 0-15,4-5 0 0,4-1 0 16,4-1 0-16,3-1 0 0,4-2 0 0,4 0 0 0,2 1 0 15,4-4 0-15,1-1 0 0,5 0-256 0,2-2-16 16,2-4-16-16,3 0 0 16,5-2-224-16,3-4-64 0,5 0 0 0,2-7 0 0,5 4 176 15,2-6 16-15,0-1 16 0,2-6 0 16,3-2 368-16,0-2 0 0,1-1 0 0,-2-4 0 0,-5 5 0 0,1-2 128 0,-1-3 32 16,-3 3 0-16,-3-4 352 0,-2 1 64 0,-3 1 0 15,-5 0 16-15,-1 5-144 0,-4-2-48 0,-5 4 0 16,-2-1 0-16,-3 2-112 0,-3 1-32 0,-3 2 0 15,-2 2 0-15,-1 5-64 0,-3 0-32 0,-2 3 0 0,-6 3 0 16,-3 4-160-16,-2 5 160 0,-4 1-160 0,-4-1 160 16,-3 6-160-16,1-1 0 0,-3 2-160 0,1 1 160 15,2-1 0-15,-2 2-144 0,3 0 144 0,1 1 0 16,4-1 0-16,4-2 0 0,5 1 0 0,5-8-128 16,5 3-16-16,5-5 0 0,4-1 0 0,4 0 0 15,5-2-208-15,2-2-32 0,5-2-16 0,3-3 0 16,0 3 176-16,3-3 32 0,5 0 16 0,-1-2 0 15,2-2 176-15,1 3 0 0,0-3 0 0,-3 1 0 0,-2 0 0 16,-4 0 0-16,-3 2 128 0,-4-2-128 0,-2 1 224 16,-3 1-32-16,-4-2 0 0,-1-1 0 15,-3 0 0-15,-1 1 0 0,-3 1 0 0,0-1 0 0,-2 1-64 0,-3 0-128 16,0 2 176-16,-4-1-176 0,1 1 240 0,0 3-64 16,-2 3-16-16,-2 3 0 0,-3 4-160 0,0 4 0 15,-2 3 0-15,-1 3-176 0,1 4 176 16,-2-1 0-16,0 5 0 0,1-2 0 0,1 2 0 15,3-3-128-15,4-3 128 0,3-3 0 0,5-3 0 0,4-6-128 16,4 0 128-16,0-1 0 0,4-6 0 0,3 0 0 16,2-3 0-16,3-3 0 0,1 0 0 15,4-9 0-15,1 1 0 0,2-7 0 0,2-1 0 16,1-3 0-16,-1-3 128 0,-1 3-128 0,0-2 0 0,0 0 0 0,1-1 0 16,0-1 0-16,-2-2 0 0,0 0 0 0,-2 5 0 0,-1-2 128 15,-1 3-128-15,-5 6 0 0,-3 3 0 0,-5 4 0 16,-5 6 0-16,-6 1 0 0,-2 4 0 0,-7 2 0 15,-2 2 0-15,-2 3 0 0,-3 0 160 16,-5 4-160-16,-1 3 240 0,-3-4-48 0,0 4-16 16,-1-1 0-16,0 3 0 0,3-2 0 0,2-2 0 0,3 3 0 15,0-5-176-15,2 1 0 0,4 2 144 0,2-2-144 16,2-1 0-16,3 2 0 0,1 2 0 0,3 0 0 16,1 1 0-16,4 0 0 0,2 1 0 0,4-2-128 15,1-4 128-15,4-1-208 0,2 0 80 0,2-1 128 16,1-3-256-16,1-1 64 0,1 0 0 0,-1-5 16 0,1 2 176 15,-2-6 0-15,-1 2 0 0,0-5 0 16,-2 0 0-16,-2-1 0 0,-2-3 128 16,-1-2-128-16,-1 0 176 0,-4-4-48 0,1 1 0 0,-3-1 0 15,-3 0 112-15,1 0 16 0,-3-3 0 0,0 3 0 0,-1 1-32 16,-2 1 0-16,0 5 0 0,-1-3 0 0,0 5-224 0,1-3 0 16,0 5 0-16,1-2 0 15,1-3-448-15,1-2-144 0</inkml:trace>
  <inkml:trace contextRef="#ctx0" brushRef="#br0" timeOffset="126017.64">28660 12356 5519 0,'-3'-3'496'0,"-1"0"-496"0,1-3 0 0,-1 3 0 16,1 3 2256-16,2 0 368 0,-1-2 64 0,-3 0 0 15,-1-1-2176-15,-4-4-512 0,1 1 0 0,0 0 0 32,3 0-2368-32,3 0-544 0,1 0-96 0,2-1-16 0,4 4 4384 0,0-2 880 0,1 1 192 0,1 3 48 15,0-2 336-15,-1 3 80 0,1 0 16 0,0 0 32 16,-1 3-1712-16,0 0-336 0,-2-1-64 0,-1 0 16 15,-1 2-704-15,-1-2-144 0,-1 5 0 0,-3-5 0 16,-2 4 0-16,-1-2 0 0,-4-2 0 0,-2 2 0 16,-3 0 784-16,-2-2 160 0,-3-2 16 0,-3 2 48 15,3 0-160-15,-4 0-16 0,0-2-16 16,-3 0 16-16,1 0-240 0,-1-2-48 0,-1 0-16 0,0 0 32 0,-2 0-176 16,-2-2-16-16,1 0-16 0,-2-1 32 0,-1 2-208 0,-4-3-48 15,-4 2 0-15,-1-1 32 16,-2 4-160-16,-4-3 0 0,-7 4 144 15,-4-3-144-15,-1 1 0 0,-5-2 128 0,-3 1-128 0,-5-2 0 0,-1 1 0 0,-4-2 0 16,-2 0 0-16,-1-2 0 0,2-1 0 0,-1 1 0 16,0-2 0-16,0 0 128 0,-1 0 256 0,0 1 64 15,0 2 0-15,1 1 0 0,3 1-448 16,-4 1 128-16,-2 1-128 0,-3 0 0 0,3 3 0 0,-3 0 0 16,-2 3 0-16,-4-3 0 0,-1 3 0 0,-2 0 0 15,3 3 0-15,-5-2 0 0,-3-2 0 0,-1-1 0 16,4 2-144-16,1-3 144 0,1 0 0 0,-1 0-160 15,0-3 160-15,1 3-128 0,0-1 128 0,0 1 0 0,0 0 0 0,1-2 0 16,0 2 0-16,3-4 0 0,1 4 0 0,3-4 128 16,2 2-128-16,1-2 0 0,1 4 0 0,0 0 0 15,5 1 0-15,-3 2 0 0,-2-2 0 0,1 1 0 16,2 1 0-16,-1 1 0 0,1-2 0 0,0 2 0 16,5-4 0-16,3 0 0 0,0 2 0 15,2-1-128-15,3 2 128 0,2-3 0 0,2 2 0 0,-1-2 0 16,0 0 0-16,2 0 0 0,1 2 0 0,3-4 0 15,-1 2 0-15,2 0 0 0,3 0 0 0,0 0 0 16,2 0 0-16,-3 0 0 0,0 0 0 0,0 0 0 16,4 4 0-16,-1-1 0 0,-3 0 0 0,0 1 0 15,0 2 0-15,-1 0 0 0,1-2 0 0,0 2 0 16,3 0 0-16,1-3 0 0,2 3 0 0,3-5 0 16,3 2 0-16,1-3 0 0,0 0 0 0,4 0 0 0,-1 0 0 15,0-4 0-15,1 2 0 0,1-2 0 0,0 1 0 16,2 0 0-16,-1-2 0 0,0 0 128 0,1-1-128 0,-1 0 0 15,0-1 0-15,1 1 0 0,0 0 0 0,0-3 0 16,0 6 0-16,1-5 0 0,0 6 0 0,0-2 0 16,3 2 0-16,-2 2 0 0,1-3 0 0,1 3 0 15,2 0 0-15,-1 0 0 0,0-1 0 0,-1 1 0 16,2 1 0-16,0 2 0 0,3-3 0 0,0 2 0 16,2-1 0-16,3 3 0 0,3 1 0 0,2 1 0 15,0 0 0-15,3 0 0 0,2 2 0 0,0 1 0 16,4 0 0-16,1 1 0 0,1 3 0 0,2-3 0 0,3 2 0 15,1 0 128-15,1 1-128 0,1-1 0 0,2 4 0 16,-1 0 128-16,1 4-128 0,1-1 0 0,-2 2 0 16,2 4 0-16,-2 4 0 0,0 2 0 15,-2 7 0-15,-2-2 0 0,1 1 0 0,-3 1 0 0,1 1 0 0,-4-1 0 16,2 2 0-16,-1-4 0 0,0-3 0 0,-1-1 0 16,-1 0 0-16,0-1 0 0,-1 1 0 15,0-3 128-15,1-1 64 0,-2 1 0 0,-1 3 16 16,0-1 0-16,-1-7-80 0,4-1 0 0,-1-3-128 15,2-4 192-15,0 0-192 0,3-4 0 0,-1 0 0 0,1-3 0 16,1-3 352-16,2-2 32 0,1-2 0 0,0-2 0 16,0 0-208-16,1 0-48 0,1-2 0 0,0-1 0 15,1 3-128-15,0-1 0 0,2-1 0 0,0-2 0 16,0 2 128-16,1-2-128 0,1-1 0 0,-1 1 128 16,1 3-128-16,1-2 0 0,0 3 0 0,2 3 0 0,1-3 0 15,2 1 0-15,1 2 0 0,2-2 0 0,5 1 0 16,3-2 0-16,4 0 0 0,3 3 0 0,4-3 192 15,2-3-32-15,4 3-16 0,1-3 0 0,2-1-144 16,6-2 160-16,4 1-160 0,3-1 160 0,0-2 32 16,2 2 16-16,1 0 0 0,-1 2 0 0,-2 2-208 0,4-2 0 15,3 2 0-15,3-2 0 0,1 1 144 0,2 2-16 16,1 1 0-16,2 0 0 0,1 4-128 0,7-4-144 16,10 0 144-16,3 0-208 0,3-3 208 0,7 2 256 15,6 1-48-15,7-2-16 0,4-2-48 16,2 1-16-16,3 1 0 0,4-2 0 0,3 1-128 15,0-2 160-15,-1 3-160 0,1-4 160 0,0 0-160 0,2 0 0 16,0 0 0-16,0-1 0 0,-3 1 0 0,2 3 0 0,-1-1 0 16,-2-2 0-16,-2 2 0 0,1 1 0 0,1 1 0 15,-1 1 0-15,-7-2 0 0,3 3 0 0,4 0 0 16,-1 3 128-16,-3-3-128 0,5 1 0 0,4 1 0 0,-2 0 0 16,-4-1 0-16,4 0 0 0,5 2 0 15,-4 3 0-15,-1-2 0 0,-2 2 0 0,0-3 0 0,-4 2 0 16,-8 3 0-16,2-2 0 0,2 0 0 0,-7 0 0 15,-9 1 0-15,0-1 0 0,-1 0 0 16,-3-2 0-16,-6-2 0 0,-3 2 0 0,0 0 0 16,-2-2 0-16,-4 2 0 0,-3-4 0 0,-2 3 0 0,-3 0 0 15,-2-1 0-15,1 2 0 0,4-1 128 0,-3-2-128 16,0 1 0-16,-4 2 0 0,-3-2 0 0,0 2 0 16,0 2 0-16,-2-3 0 0,-1 3 0 0,-4-2 0 15,-6 2 0-15,-3-2 0 0,-4 2 0 0,-2-4 0 0,-4 2 0 16,-6-2 0-16,-5 2 0 0,-5-3 0 0,-4 2 0 15,-5-1 0-15,-3-2 0 0,-6 2 0 0,-3-2 0 0,-4-2 192 16,-2 0 0-16,-2-2 0 0,-2 0-192 0,2-2 160 16,-2 0-160-16,0-3 160 0,1 2-32 0,0-2-128 15,0-1 192-15,2 2-64 0,-2-2-128 0,2 0 0 16,-2 0 144-16,0-1-144 0,0 1 0 0,-1 0 0 16,-1 0 0-16,-1-1 128 0,-1 4-128 0,-1-3 0 15,-2-1 0-15,-1 0 0 0,1-2 0 0,-3 1 192 16,-1-1-64-16,-1 0 0 0,0-2-128 0,-2-1 128 15,0 0-128-15,-1-3 128 0,1 3-128 0,-1-2 0 0,0-2 0 16,2-2 128-16,2 3-128 0,0-6 0 16,0 1 0-16,2-5 128 0,-1 0 128 0,3-2 16 15,0 0 16-15,1 1 0 0,1 2-128 0,0-1-32 16,1 1 0-16,-1 2 0 0,1-1-128 0,0 4 0 0,-1-1 0 0,-1 4 0 16,-1 0 0-16,1 1 0 0,0 3 0 0,0 2 0 15,1 0 0-15,-1-1 0 0,0 3 0 16,2-2 0-16,-1 2 0 0,2-1 0 0,-1 1 0 15,1 0 0-15,2-1 0 0,-2 0 0 0,4 0 0 0,-2 3 0 16,1-2 0-16,0 2 0 0,0 0 0 0,-1 4 0 16,0 0 0-16,2 1 0 0,-2 0 0 0,-2 3 0 15,2-2-128-15,-1 1 128 0,-1 3 0 0,-2-2 0 16,0 2 0-16,-2 0 0 0,0 2 0 0,-2-2 128 16,0 3-128-16,-1-2-144 0,-2 2 144 0,0-3-208 0,-3 2 208 15,-1 2 0-15,-1-4 0 16,-1 1 0-16,-3 0 0 0,0-1 0 0,-2 0 0 0,0 0 0 0,0 0 0 15,-3-1 0-15,0 1 0 0,-3-1 0 0,-1 1 0 0,0 0 0 16,-3 0 0-16,-1 0 0 0,1 0 0 16,-1 0 0-16,-3 0 0 0,-4 0-14528 15,-2-3-2848-15</inkml:trace>
  <inkml:trace contextRef="#ctx0" brushRef="#br0" timeOffset="130191.11">28878 12315 23951 0,'-1'-9'2128'0,"0"2"-1696"0,1 2-432 0,0 4 0 15,0-2-400-15,0 0-176 0,-1-4-16 0,-3-5-16 16,0-4-1872-16,-2 0-368 0,0 0-80 0,0-1-16 16,1 5 800-16,0 1 160 0,1 4 16 0,2 1 16 0,0 2 2608 0,1-1 528 0,2 4 96 0,1 1 32 15,1 0 48-15,0 0 16 0,2 4 0 0,0-2 0 16,0-1-1024-16,1 2-208 0,-1-1-144 0,0-1 192 16,-2 2 384-16,0 1 96 0,-2-2 16 0,0-1 0 15,-2 2 1280-15,0-1 256 0,-2-1 48 0,1 2 16 16,-2-1-176-16,1-2-48 0,-1 0 0 0,1 0 0 15,1 0-928-15,-2-2-192 0,2-1-48 0,-1 2 0 16,1-4-560-16,-2 4-112 0,-1-1-32 0,-1-1 0 16,0 2-192-16,-4 1 0 0,0 0 0 0,-2 0 0 0,-1 4-144 0,-2-1 144 15,-1 2 0-15,-1 3-144 16,0 0 144-16,-3 2 0 0,-2 0 0 0,-3 2 0 16,0 1 0-16,-3 0 176 0,-2 2-48 0,-1-2 0 15,0-3-128-15,2 2 0 0,4-2 0 0,1-2-176 16,2-1-160-16</inkml:trace>
  <inkml:trace contextRef="#ctx0" brushRef="#br0" timeOffset="159134.91">10312 6439 20271 0,'-2'-6'1792'0,"1"-2"-1424"0,0 6-368 0,1-2 0 0,0 4 2048 0,0-2 352 15,-1-5 64-15,-2-3 16 0,-1-4-1648 0,-3 0-320 16,-2-2-64-16,0 4 0 0,-3-1-448 0,-1 1 0 16,-3 2 0-16,-3 4 0 0,-3-3-224 0,-5 3 80 15,-4 1 16-15,-5-1 0 0,-2 0 128 0,-4-1 0 0,-2 4 0 16,-1 0 0-16,-4 0 0 0,-4 0 0 0,-5-1 0 0,-3 4 176 15,1-2 640-15,0 2 128 16,2 2 16-16,0 0 16 0,1 3 240 0,0-1 64 0,3 5 0 16,-2 0 0-16,1 1-688 0,-1 0-128 0,2 2-16 15,-1 0-16-15,2 1-432 0,1 0 0 0,1 2 128 0,-3 1-128 16,-2 4 0-16,0 2 0 0,-1 0 0 0,0 1 0 16,4-2 0-16,1-1 0 0,-1 2 0 15,-2 3 0-15,1-1 0 0,-2 2 0 16,0 0 0-16,4 1 0 0,8-2 0 0,7 1 0 15,8 3 0-15,8-5 0 0,7 2 0 0,2 0 0 0,6 1 0 16,4-3 0-16,4 3 0 0,4-1 0 0,6 5 0 0,1-5 0 16,4 2 0-16,7 3 0 0,6 4 0 0,6-2 0 15,7 7 0-15,4-2 0 0,5 1 0 16,2-5 0-16,3 1 0 0,1-7 0 0,4-3 0 0,0-1 0 16,0-3 0-16,-4-5 0 0,-1-4 0 0,2-2 0 15,8-4 0-15,6 0 160 0,10 0 16 16,3-4 0-16,2-4 16 0,0-4 0 15,4-2 0 1,9-2 0-16,5-3 0 0,-1-3 16 0,-4-6 0 16,-2 0 0-16,-1-1-80 0,-2-2 0 0,-2-6-128 15,-4 0 192-15,-10 2-192 0,-3-3 0 16,-3 0 0-16,-14 1 0 16,-10 5 0-16,-3-2 0 0,-1-7 0 0,-7-3 0 0,-6-2 0 0,-9 2 0 15,-9-1 0-15,-10 2 0 0,-9-1 0 0,-7 0 0 0,-6-1 128 0,-9-1-128 0,-5 1 128 0,-4 2 0 0,2 5-128 16,-8-5 192-16,-5 1-192 0,-1-5 0 0,1 4 128 0,-1 1-128 0,-1 5 0 0,1-1 176 15,1 4-176-15,1 0 160 0,3 3-160 0,-2 0 0 0,1 1 0 0,0 3-176 16,2 4 176-16,0 5 0 0,2-1 0 16,-2 3 0-16,1 4 0 0,-1 0-160 0,2 3 160 0,-2 6-19120 15</inkml:trace>
  <inkml:trace contextRef="#ctx0" brushRef="#br0" timeOffset="160177.47">10441 5326 10127 0,'-17'-13'896'0,"2"5"-704"0,0 3-192 0,4-1 0 0,4 3 3296 0,2 0 624 0,-4 0 128 0,-7-1 32 16,-10-2-2800-16,-10-3-576 0,-4 2-96 0,-5 2-32 0,2 1-576 0,0 3 0 15,0 1 0-15,0 1 0 0,0 3 0 0,-3 1-128 0,-1 1 128 0,-4 0 0 16,-2-2 0-16,-2 2-128 16,-3 1 128-16,-3-4 0 0,2 0 192 0,0 0 112 0,0 0 16 15,0-2 16-15,-1 2 1040 0,-1-3 208 16,-1 1 32-16,-1-1 16 0,0-1-432 0,1-2-96 0,0-1-16 0,0 2 0 16,-2 1-416-16,0-2-96 0,-1 3 0 0,3 0-16 15,2 0-400-15,0 0-160 0,4 3 128 0,0-2-128 16,-2 4 0-16,-2 0 0 0,-1 3 0 15,-4 1 0-15,0 1 0 0,-1 0 0 0,6-4 0 0,-1 3 0 16,2 1 0-16,1 0 0 0,1-1 0 0,2 4 0 16,3-3 0-16,4-2 0 0,0 0 0 0,2-2 0 15,4 3 0-15,0-3 192 0,4 1-64 0,-2 2 0 16,2 1-128-16,2 0 192 0,1 1-192 0,2 0 192 16,2 1-32-16,3 1 0 0,2-1 0 0,0 0 0 0,-1 2-160 0,-2 3 0 15,2-1 0-15,1 4 0 0,1 1 0 16,3 1 0-16,1 2 0 0,1 1 0 15,2 1 0-15,0 1 0 0,3-1 0 16,2-1 0-16,0-2 0 0,2 2 0 0,-1 2 0 0,-2-5 0 0,3 0 0 0,-1 1 0 16,1-1 0-16,2-3 0 0,2-3 0 15,0 0 0-15,3-4 0 0,1 4 0 16,3-6 0-16,1 2 0 0,4 1 0 0,3-1 128 0,3 1 48 16,2 0 0-16,3-1 0 0,4 5 0 0,2-4-176 0,3 2 0 15,2 1 0-15,3-1 0 0,2 2 0 0,2 1 0 16,0-2 0-16,2 1 0 0,0 1 0 15,0-1 0 1,1-3 0-16,0-1 0 0,-1-3 0 0,1-2 0 16,3 0 0-16,3-5 0 0,3 2 0 15,4-3 0-15,3 0 144 0,4-4-144 0,4-2 0 0,2 0 128 0,4-6-128 16,2 2 0-16,3-5 160 0,2 3-32 0,4 0-128 0,2 2 192 0,2-2-192 16,-2-2 0-16,2 3 0 0,-2 2 0 0,3 0 0 0,-1 1 0 0,-1-3 0 15,0 5 0-15,-7-1 0 0,1-2 0 0,2 1 0 16,2-1 0-16,3-2 0 0,-1 2 0 0,-4-4 0 15,0 1 0-15,1-3 0 0,2 0 0 16,4-3 0-16,-1 0 0 0,-3-3 0 0,-2 0 0 0,-1 1 0 16,-3 1 0-16,-2-1 0 0,2-1 128 0,3-1-128 0,-4-5 0 15,-5 4 256-15,-3-1 16 0,-1 2 0 0,-3-2 0 16,-5 1-144-16,-7 1-128 0,-3-2 192 16,-9-4-192-16,-4 2 0 0,-6 1 0 15,-2-2 0-15,-4-1 0 0,-3 4 0 0,-5-6 128 0,0 3-128 16,-4-1 0-16,-4 1 160 0,-2-1-160 15,-3-1 128-15,-4 1-128 0,-3 3 0 0,-3 1 0 0,-4 4 0 0,-1 2 0 16,-3 3 0-16,-4 1 0 0,-4 4 0 0,-3 0-176 16,-3 2 176-16,-5 2 0 15,-3-2 0-15,-4-1 0 0,-4 4 0 0,-4-3 0 0,-4 1 0 0,-8 3 0 16,-7 0 0-16,-5 2 0 0,-5-3 0 0,-4 2 0 16,0-2 0-16,-4 0-128 0,-4-1 128 15,-4 2-19504-15</inkml:trace>
  <inkml:trace contextRef="#ctx0" brushRef="#br0" timeOffset="207845.56">24550 9370 24879 0,'-6'-3'2208'0,"0"3"-1760"0,0 3-448 0,1-1 0 15,1 2 896-15,-3-1 80 0,-3 6 32 0,-9 0 0 16,-5 7-752-16,-5 0-256 0,1 4 144 0,-1 1-144 16,3 1-896-16,2 0-272 0,0-2-48 0,2 1-16 31,-2 1-432-31,1-2-64 0,3-1-32 0,2-1 0 0,2-1 1056 15,3 1 192-15,2-2 64 0,4 0 0 0,3 0 448 0,1-1 0 0,5-2 0 0,0-3 0 0,4-1 0 0,4-3 0 16,3-2 0-16,3-4 160 16,3-3 144-16,5-4 16 0,2-3 16 0,0-1 0 0,1-3 816 15,3 2 176-15,1-7 16 0,1 3 16 16,0-2-416-16,0 1-96 0,0-2-16 0,-1-2 0 0,-2 4-400 16,-2-4-96-16,-4 2-16 0,-2 2 0 0,-3-2 448 0,-4 3 64 15,-1-1 32-15,-3 1 0 0,-3 2-208 0,-2-1-32 16,-2 3-16-16,-5 1 0 0,-1 2-304 0,-5-1-64 15,0 2-16-15,-2 0 0 0,-4 2-64 0,-1-3-16 16,-1 6 0-16,-1-4 0 0,-2 4-144 0,2 0 0 16,2 3 144-16,-1-2-144 0,0 4 0 0,0-2 0 15,-1 4 0-15,1 1 0 0,-2-1 0 0,1 2-128 16,1 0 128-16,1 1 0 0,-1 5 0 0,0-3-160 16,1 4 160-16,3 0 0 0,1 6 0 0,1 0 0 15,3 3 0-15,5 0 0 0,2 3 0 16,4 1-160-16,3-4 160 15,4-2-128-15,3-2-256 0,3 1-64 0,5-1 0 0,4-4 0 16,4-2-368-16,1 1-80 0,0-7 0 0,1 0-16 0,0-2 544 0,-2-2 112 0,0-2 32 0,-5-2 0 16,-2-1 224-16,-3-2 0 0,-4-1 0 0,-4-5 0 15,-3 1 160-15,-3 0-160 0,-2-2 128 0,-3-2-128 16,-4-4 144-16,-2-1-144 0,-3-3 160 0,-2 0-160 16,-1-4 128-16,-3 1-128 0,-1-2 0 0,-1 3 144 15,1 2-144-15,0 4 192 0,2 3-192 0,0 7 192 16,1 2 48-16,-1 6 16 0,-1 0 0 0,0 6 0 15,-1 2 768-15,1 3 176 0,0 5 16 0,2 2 16 16,1 2-928-16,1 0-304 0,1 3 160 0,2 0-160 16,3 0 0-16,3-2 0 0,1-5 0 0,3 3 0 0,4-6-176 15,1 2 176-15,2-4-128 0,2 1 128 0,1-6 0 16,-1 0 0-16,2-5 0 0,1-2 0 16,-1-4 0-16,1-2 0 0,1-2 0 0,-1-3-128 15,1-2 128-15,-1-2 0 0,0-3 128 0,-3 1-128 0,-1-1 0 0,-1-1 128 16,0-2-128-16,-2 1 0 0,-1 4 0 15,-2 5 0-15,-1 2 0 0,-3 5 0 0,-2 3 0 16,-4 0 0-16,-3 6 0 0,-2 2 0 0,-1 3 0 0,0 0 0 16,-2 1 0-16,1 0 128 0,4-1-128 15,-5 3 0-15,-1 4 0 0,-6 0 128 0,-1 4-128 16,-1-1 144-16,1 2-144 0,0-5 160 0,0-3 144 0,-1 0 16 16,1-1 16-16,0-2 0 0,2-1 368 0,-1-3 80 15,1 1 16-15,0-1 0 0,1 3-240 0,1-3-48 16,0 0-16-16,3 1 0 0,3-4-496 0,2-3 0 15,4-2 0-15,5-2-17856 16</inkml:trace>
  <inkml:trace contextRef="#ctx0" brushRef="#br0" timeOffset="208849.07">24565 5278 10127 0,'-3'3'896'0,"-1"1"-704"0,0 0-192 15,3 1 0-15,1-4 320 0,-1 4 48 0,-3 1 0 0,0 5 0 16,-2 5-368-16,1 2 0 0,-1-2 0 0,2 0 0 16,1 0 0-16,1-1 0 0,1-4 0 0,-1 0 128 15,0-4 256-15,1 0 48 0,0-4 16 0,-2 0 0 16,1-3 816-16,0 0 160 0,-1-4 48 0,1-1 0 16,-1 0-368-16,1-1-64 0,-1-3-16 0,1 1 0 0,0 0-640 15,1-4-144-15,1 2-32 0,1 0 0 0,1 1-208 0,-2 2 0 16,1 1-144-16,-1 1-6592 15,1 1-1328-15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04:26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26807 5484 11967 0,'1'-6'1072'0,"-1"2"-864"0,0 2-208 0,-1 2 0 0,1 0 496 0,0-1 48 16,-1-2 16-16,0-1 0 0,-2-2 992 0,0 4 208 0,-1-2 32 0,-2 4 16 16,1 0-592-16,-1 4-128 0,-2-2-32 0,1 4 0 15,0 1 96-15,1-1 32 0,0 1 0 0,1-1 0 16,1 1 160-16,1-1 16 0,2 1 16 0,1-1 0 15,1 0-592-15,1 1-112 16,2-1-32-16,1-2 0 0,-1 0-208 0,2 3-48 0,-1-1-16 0,1-1 0 16,0 1-192-16,-1 3-48 0,1 1 0 0,-2-1 0 15,2 3-128-15,-2-1 0 0,0 4 0 0,-1-2 0 16,1 4 240 0,-2 3-48-16,1-1 0 0,-1 3 0 0,0 0 112 0,0 1 16 0,-1 1 0 0,1-1 0 15,-1-1-16-15,0 0 0 0,0 0 0 0,-1-2 0 16,2 1-112-16,-2-2-32 0,1 0 0 0,0-2 0 0,0 1-160 0,0 1 0 15,1-1 144-15,-1-1-144 0,0 5 0 16,0-3 0-16,1 6 0 0,-1 0 0 16,1 1 0-16,-2-2 0 0,2 2 0 0,-1 0 0 0,-1 2 0 0,0 0 0 15,0 0 0-15,1 1 0 0,-2-1 0 0,-2 1 0 16,2-3 0-16,1-1 0 0,0 0 0 0,0 0 0 16,3 1 0-16,-1 0 0 0,3 1 256 15,0-2 0-15,2 1-16 0,1 3 0 0,-1-4-240 0,2 4 0 16,0-2 0-16,-2 2 0 0,0-3 0 0,0-1 0 15,-1 3 0-15,-3 0 0 0,0-2 0 0,-2 5 0 16,0-1 0-16,-2 3 0 0,0-1 0 0,-2 3 0 16,0-1 0-16,-2 1 0 0,1 1 0 0,-1-1 0 15,1-1 0-15,-1-3 0 0,3-2 0 16,-2-1 128-16,4-2-128 0,-2-1 0 0,2-3 304 0,0 1-48 0,1 2 0 16,0 0 0-16,2 0-64 0,-1 1 0 0,2 2-16 0,0 1 0 15,1-1-176-15,-2 3 128 0,1 1-128 16,-2 3 128-16,0-3-128 0,-2 5 0 15,0-1 0-15,-3 1 0 0,0 1 0 0,-1-1 0 16,-2-1 0-16,1-1 0 0,-1-1 0 0,1 1 0 0,0-3 0 16,0 3 0-16,1-4 0 0,1-2 0 0,0 2 0 0,2-2 0 15,-1 2 0-15,1-3 0 0,1 1 0 0,3-3 0 16,-3 2 0-16,1-2 0 0,0 1 0 16,0 2 0-16,2-1 0 0,-1 0 0 0,2 5 0 15,0-2 0-15,-1 1 0 0,1 2 0 0,-1-2 0 0,-1-1 0 16,0 4 0-16,1 0 0 0,-2-2 0 0,-1 0 0 15,0-4 0-15,-1-1 0 0,1-2 0 16,0-3 0-16,0-5 0 0,0 2 0 0,1 2 0 16,2 2 0-16,-1 2 0 0,1-2 0 0,0 2 0 0,0-1 0 0,-1 3 0 0,1-2 0 15,-1 0 0-15,2 2 0 0,-2-5 0 0,1 2 0 16,1 0 0-16,-2-3 0 0,1 0 0 16,-1 0 0-16,3 1 0 0,-4-1 0 0,2 3 0 0,-2-1 0 15,0-1 0-15,-1-1 0 0,1-2 0 0,1-2 0 16,-1-2 0-16,0-1 0 0,-1-1 0 15,1-2 0-15,-1-2 0 0,0-1 0 0,-1 0 0 0,0-1 0 16,0 1 0-16,-1-3 0 0,0 0 0 16,1-4 0-16,1 3 0 0,-2 0 0 0,1-3 0 0,0 2 0 15,0 0 0-15,-2-1 0 0,2 0 0 0,0 1 0 16,0 2 0-16,-1-2 0 0,0 1 0 0,1-1 0 16,-1-2 0-16,1 2 0 0,1 0 0 0,-1-2 0 15,0 2 0-15,1-4 0 0,0 2 0 0,0-1 0 0,0 2 0 0,0-3 0 16,0 0 0-16,0-3 0 0,1 2 0 15,-1 1 128-15,0 0 0 0,0 0 0 0,0 0 0 16,0 0 0-16,0 0-128 0,0 0 0 0,0 0 144 16,0 0-144-16,0 0 0 0,0 0 144 0,0 0-144 0,0 0 0 15,0 0 208-15,0 0-64 0,0 0-16 0,0 0 0 16,0 0-128-16,0 0 192 0,0 0-192 0,0 0 192 16,0 0-192-16,-14-16 0 0,11 14 0 15,-2-1 128-15,1-1-128 0,-2 1 160 0,-2-2-160 0,1 0 160 16,-4-1-160-16,0-1 0 0,-4 1 0 0,0-2 0 15,0 0 128-15,-2 0-128 0,-1 1 0 0,0 0 128 0,-1 1 16 16,1 1 0-16,-1 1 0 0,1-2 0 0,-2 2-16 16,-1 1 0-16,-1-2 0 0,-2 1 0 15,2 1-128-15,-2 2 0 0,0-1 0 0,-2-2 0 16,-1 4 144-16,-1-3-144 0,1 1 160 0,1 1-160 0,0-3 0 0,1-1 0 16,2 1 0-16,1 1-160 0,2-2 160 0,1-1 0 15,2 1 0-15,2-2 0 0,0-1 0 16,3 2 0-16,2-1 0 0,0 4 0 0,4-1 0 0,0 2 0 15,0 2 0-15,2 0 0 0,-1 0 0 0,1 2 0 16,2 2 0-16,-1-2 0 0,2 2 0 0,0 2 0 16,1-2 0-16,0-2-128 0,0 2 128 0,1-2 0 15,0 0 0-15,2 0 0 0,1-2 0 0,-1 0 0 16,2 0 0-16,0-4 0 0,0 2 0 0,1-2 0 16,0-1 0-16,2-1 0 0,-2-1 0 0,1-2 0 0,1 2 0 15,-1-3 0-15,2 4 0 0,0-6 0 16,-2 5 0-16,0-3 0 0,1 1 0 0,-1 2 0 15,-1 1 0-15,1 0 0 0,-1 0 0 0,0-1 0 0,0 1 0 0,2 0 0 16,0 0 0-16,1 0 0 0,0-2 0 0,-1 2 0 16,2-3 0-16,0 3 0 0,1 0 0 15,0 0 0-15,2 2 0 0,-2-2 0 0,1 0 0 0,-1 0 0 16,2 2 0-16,-2 0 0 0,0-1 0 16,-2 1 0-16,0 1 0 0,-2-2 0 15,0 4 0-15,-2-3 0 0,0 1 0 0,-3 3 0 0,0 0 0 0,-1 0 0 16,-1 0 0-16,-1 0 0 0,-2 2 0 0,-1 3 0 15,1-4 0-15,-3 4 0 0,6-5 0 0,0 0 0 16,-21 13 0-16,12-6 0 0,0-1 0 0,-1 0-128 16,-1 0 128-16,0 1 0 0,-1 0 0 0,-2 1 0 0,1-1 0 15,-2 0-128-15,0 2 128 0,0-3 0 0,-1 0-192 0,1 1 64 16,0 2 0-16,-1-3 0 0,1 3 128 16,2-2 0-16,-1 2 0 0,2-3 0 15,1 4 0-15,1-4 0 0,0 2 0 0,1 0 0 0,1 2 0 0,0-1 0 16,1 1 0-16,1 2 0 0,1-2 0 0,0 0-128 15,1 2 128-15,0-3 0 0,1 2-240 0,1-2 48 16,1-1 0-16,1 0 0 0,0 0 192 16,1-1 0-16,-1-4 0 0,3 3 0 0,-2 1 0 0,1-4 0 15,1 1 0-15,-1 1 0 0,2 1 0 0,0-2 0 16,1 2 0-16,1 0 0 0,0 0 0 0,2 4 0 16,0 0 0-16,2-1 0 0,2 2 0 0,2 1 0 15,1 1-192-15,1-3 192 16,4-2-496-16,1 1 0 0,1-5 0 0,3-4 0 15,3 0-224-15,3 0-48 0,3-4-16 0,1-5-17920 16</inkml:trace>
  <inkml:trace contextRef="#ctx0" brushRef="#br0" timeOffset="1204.92">27733 7119 20271 0,'0'-1'1792'0,"2"1"-1424"16,-2 0-368-16,1 0 0 16,0 0-256-16,-1 0-128 0,0 0-32 0,1 0 0 0,-1-3 128 0,0 3 32 15,-1-2 0-15,1 2 0 0,0 0 560 0,0 0 112 0,0 0 32 0,-21-2 0 16,14 2 1152-16,-2 2 256 0,-1 0 32 0,-2 1 16 15,-2 0-1008-15,-2 0-192 16,-1 1-32-16,-3-1-16 0,1 1-336 0,-3 1-64 0,0-1 0 0,-3-1-16 16,0 2-16-16,-1 0 0 15,-1 0 0-15,1 1 0 0,-1 2 48 0,1 0 16 16,1 0 0-16,2 1 0 0,-1 3 400 0,3-2 80 0,3 2 0 0,2-2 16 16,3-1-352-16,3 1-80 0,3-4-16 0,2 0 0 15,3 0 64-15,0 0 16 0,4-2 0 0,0 2 0 16,2 0-416-16,2-2 128 0,0 0-128 0,2 1 0 15,0-2 0-15,2 1 0 0,1 0 0 0,0 1 0 16,1-4 416-16,0 2 0 0,2-3 0 0,-2 2 0 16,1-1-416-16,0 2 0 0,-1-1 0 0,1 2 0 15,-2-3 0-15,-1 4 0 0,0-4 0 0,-1 4 0 0,0-1 0 0,0 0 0 16,-2 1 0-16,2 0 0 0,-2 0 0 0,2 1 0 16,0-3 0-16,-1 1 0 0,-2 1 240 15,3-4-48-15,0 3 0 0,-1-1 0 0,1 0 128 16,0 0 32-16,-2 0 0 0,2 0 0 15,-1 1-176-15,0 1-48 0,-1-2 0 0,1 3 0 16,-1-2-128-16,0 2 0 0,1 1-160 0,-1-1 160 0,1 1 0 0,-1-1 0 16,-1 3 0-16,2-3 0 0,-2 0 0 0,0 2 0 15,0-2 0-15,-1 3 0 0,0-3 0 0,-1 0 0 16,1 1 0-16,-1 2 0 16,-1-3 0-16,2 4 0 0,-2-4 0 0,-1 4 0 0,1-1 0 0,-1-2 0 15,1 3 0-15,-2 1 0 0,1-1 0 0,0 0 208 16,-1 0-32-16,-1 1-16 0,0 0-160 0,-1 0 0 15,-2 0 0-15,1 1 128 0,-1-5 0 16,-1 2-128-16,1 1 192 0,-4 2-64 0,3-5-128 0,-4 2 192 16,-1-3-192-16,-2 2 192 0,-2 0-192 0,-2-2 192 0,-4 1-192 0,-2-4 192 15,-3 1-192-15,-2-1 160 0,-4-1-160 0,-3-4 160 16,-3 0-384-16,-4-3-80 16,1-2-16-16,-5-2-12160 0,0-4-2448 15</inkml:trace>
  <inkml:trace contextRef="#ctx0" brushRef="#br0" timeOffset="2201.83">26598 5468 19343 0,'-5'-4'1728'0,"0"2"-1392"0,2 2-336 16,0 0 0-16,2-3 672 0,0 3 64 0,-3-1 16 0,-2-1 0 16,-3-2-432-16,2-1-64 0,-1 1-32 0,3 3 0 15,2-1-224-15,0-2-160 0,2 1 32 0,2 3 0 16,2 0 128-16,0-2-128 0,5 2 128 0,2 0-128 0,2 2 128 16,3-2 0-16,3 3 0 0,5 1 0 0,3-2 0 0,3-1 0 15,5 2 0-15,0-3 0 0,3-3 192 0,1 0-48 16,-4-1 0-16,2-2 0 0,0 0 240 0,0-1 32 15,1-3 16-15,-3 2 0 0,-3 2-432 16,-2 2 0-16,-3-2 0 0,-3 3 0 0,0 2 160 0,-6-4-160 16,-1 4 192-16,-5-2-192 0,-2 3 0 15,-4 0 0-15,-2 0 0 0,-3 0 0 0,-1 0 0 0,-4 0 0 16,-1 0 0-16,-5 3-144 16,-3-3-480-16,-3 1-80 0,-3 2-32 0,-5-1 0 15,-1-1-1200-15,-2 2-240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05:45.2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26973 5923 18431 0,'-15'1'1632'0,"3"2"-1312"0,3-1-320 0,4-2 0 15,3 0 0-15,-3 0-256 0,-5 0 32 0,-9 0 16 0,-3 0 848 0,-2 0 160 16,3 4 32-16,3-2 16 15,2 2 336-15,2 2 64 0,2 2 16 0,-1 0 0 0,2 5-256 0,0-1-48 16,1 4-16-16,-1 0 0 0,4-1 176 0,-4 5 32 16,-2 5 16-16,1-2 0 0,0 4-384 0,-1 3-80 15,1 3 0-15,-1 2-16 0,2 1-432 0,1 2-96 16,-1 3-16-16,0 2 0 0,0 2-144 0,0 2 0 16,-1 4 0-16,-5 5 0 15,-1 12 0-15,-4 10 0 0,-2 2 0 0,-1 1 0 0,2-4 0 0,-2 4 0 16,-1 5 0-16,2-1 0 0,-2 0 0 0,1-5 0 15,1-7 0-15,1-3 0 0,1-4 0 0,-1 0 0 16,-1 4 0-16,-4-5 0 0,1-4 128 16,-2 2-128-16,-1-3 0 0,-1-3 128 0,2-4-128 0,0-6 128 15,-1 2-128-15,-1-5 128 0,3-1 368 0,-1-8 64 0,3-3 16 16,-1-3 0-16,1-3-144 0,1-5-32 16,1-2 0-16,3-3 0 0,1-3-256 0,1-3-144 15,2 2 160-15,2-3-160 0,3 1 0 0,0 0 128 0,2-2-128 0,0 0 0 16,2 0 208-16,0-2 0 0,1 1 0 0,0-2 0 15,1 0 32-15,1 1 0 16,1-5 0-16,-1 1 0 0,3-2 16 0,-1 0 16 0,2 0 0 0,-1 0 0 16,0 0-112-16,0-2-32 0,-1 2 0 0,1 0 0 15,-2 0 0-15,-1 2 0 0,-1-2 0 16,0 3 0-16,0 1-128 0,0-2 0 0,-2 2 0 0,2-2 0 16,0 2 0-16,0-3 0 0,-1 2 0 15,2-1 0-15,1-2 0 0,0 1 0 0,0 2 0 0,0-3-176 16,2 2 176-16,1-2 0 0,-2 2 0 0,1 0 0 15,0 1 0-15,0-3 0 0,1 3 0 0,0-3-128 16,-1 3 128-16,1-2 0 0,0 1 0 0,1 0 0 16,-1 0 0-16,1 1 0 0,0-2 160 15,0 1-160-15,0 1 224 0,1-3-48 0,0 1-16 0,0 2 0 0,3-1-160 16,2-1 0-16,3 2 0 0,3-1 128 0,2 2 64 0,7-3 16 16,7 4 0-16,11-4 0 0,8 2-208 15,8-1 0-15,10 2 0 0,6-4 0 16,3 0 128-16,6-3 0 0,2 2-128 0,4-5 192 0,0 0-192 15,-2 0 0-15,-2 2 0 0,-4-2-160 0,0 0 160 0,0-3 0 16,1 2 0-16,-4 0 0 0,-7 1 0 0,2-2 224 16,1 1-48-16,0 4-16 0,-4-4 16 0,-1 1 0 15,4-1 0-15,-5 1 0 0,-2-3-176 0,-1 0 0 16,-1 2 0-16,-2-3 0 0,-2 4 0 0,-3-4 0 0,1 4 0 16,-5-3 0-16,-5 3 0 0,-2-1 0 0,-1 0-160 15,-2 1 160-15,-2 0 0 16,-2 3 0-16,-3 3 0 0,-4 0 160 0,-5 3-160 0,-2 1 0 15,-5-1 0-15,-5 2 0 0,-2-1 0 0,-1 2 0 0,-4-2 0 16,-2 2-176-16,0 0 176 0,-2-2 0 0,-1 2 0 0,-1 0 0 16,-2-2 0-16,1 1 0 0,-1-1 128 15,1-2-128-15,1 2 0 0,-2-4 0 0,3 1 0 0,-1-1-128 16,1 0 128-16,1-1 0 0,2 1 0 0,0-4 0 16,2 2 0-16,3-1 0 0,-1 2 0 0,2-1 0 15,1 2 0-15,-2 0 0 0,4 2 0 0,-3-1-128 16,1 2 128-16,1-1 0 0,1 2 0 0,-1-2 0 15,-1 2 0-15,1 0 0 0,-1-2 0 0,0 2 0 16,-1-2 0-16,3-2 0 0,-1 0 0 0,1 2 0 0,0-2 0 16,2-2 0-16,2 0 128 15,1-2-128-15,-1-1 0 0,3 0 0 0,2-1 0 0,-1-2 0 0,0 1 0 0,-2 0 0 16,1 1 0-16,-3 0 0 0,1-1 0 0,-1 1 0 16,-1 0-160-16,-1 2 160 15,0-2 0-15,0 1 0 0,-2 1 0 0,0 1 0 0,-3 0 0 16,1 2 0-16,0-1 0 0,-1 2 0 0,0-3 0 0,-2 3 0 15,-1 0 0-15,0 0 144 0,1 3-144 16,-3-1 0-16,3-1 0 0,-1 2-176 0,0-3 176 0,1 0 0 16,1 0 0-16,-2 0 0 0,1 0 0 0,1 0 0 15,-1-3 0-15,-1 2 0 0,1-1 0 0,-2-1 0 16,1 2 0-16,-1-2 0 0,-2 1 0 0,1-2 0 16,1 1 0-16,-2 0 0 0,0-1 0 0,-1 1 0 15,-1-4 0-15,0 5 0 0,0-2 0 0,-1-2 176 0,1 4-176 16,-1-2 192-16,0 0-192 0,-1 2 0 0,1-2-192 15,-1-1 192-15,-1 4-128 0,0-4 128 0,0 4 0 16,1-6 0-16,-2 4 0 0,-1-2 0 0,2 1 0 16,-1-2 0-16,0 2 0 0,-1-2 0 0,0 0 0 0,-1 0 0 15,-1-1 0-15,-1 0 0 0,-1-2 0 0,-2 0 0 16,-1-4 0-16,-1-2 0 0,-2-1 0 16,0 0 0-16,-3-4 0 0,0-2 0 15,0-3 0-15,-3-1 0 0,0-2 0 0,-1-5 0 0,-3-3 0 0,-1-5 0 16,0 0 128-16,0 0-128 0,-1 3 128 0,2-3-128 0,-1 3 0 15,0-1 0-15,-1 0 0 16,-2 1 0-16,1-1 0 0,-2 1 0 16,1 3 0-16,-3-3-176 0,0 0 176 0,-3-2 0 0,1 2 0 0,-3-1 0 15,0 1 0-15,0 1 0 0,1-5 160 0,-1 1-160 0,4 3 0 16,1-3 0-16,0 1 0 0,1-2 0 0,0-1 0 0,3-1 0 16,1 1-160-16,2-1 160 0,0 3 0 15,2 0 0-15,-2 1 0 0,2 1 0 16,2 5 0-16,-2 3 0 0,-2 1 144 0,0 2-144 0,-2 3 0 15,-1-1 0-15,-3 1 0 0,1 3 0 0,1 0 0 0,0-1 0 16,0 1 0-16,4 0 0 0,0 0 0 0,1 1-144 16,2-2 144-16,2 1-128 0,2-4 128 15,1 1 0-15,3-1 0 0,2 2 0 0,3-2 0 0,0 2 0 16,2 1 0-16,0 0 0 0,2 2 0 0,-1 2 0 0,1 0 0 16,1 0 0-16,-2 0 0 0,0 0 0 0,0 3 0 15,-3 1 0-15,2 2 0 0,-2 0 0 16,-1 3 0-16,-1-2 0 0,-1 3 0 0,1 2 0 0,-1 1 0 15,1-3 0-15,1 5 0 0,1-3 0 0,2 2 160 0,-2 1-160 16,3 1 0-16,1 0 0 0,2 1-128 16,1 0 128-16,2 0 0 0,1 1 0 0,3 1 0 15,4-3-20560-15</inkml:trace>
  <inkml:trace contextRef="#ctx0" brushRef="#br1" timeOffset="21275.92">26942 5797 9215 0,'-2'-2'816'0,"0"2"-656"0,1 0-160 0,1 0 0 16,0 2 1024-16,0-2 192 0,-1 0 16 0,0 0 16 0,1 0-272 0,-2 0-48 0,4 2-16 0,-2-2 0 0,0 0-400 15,0 0-96-15,0 0-16 0,24 0 0 16,-16 0-16-16,0 0-16 0,1 0 0 0,0-2 0 0,-3 2 256 0,-1 0 48 16,0 0 16-16,-3 0 0 0,-1 2 432 0,-1-2 96 15,0 0 0-15,-2 4 16 0,-2-4 16 0,1 3 0 16,-2 0 0-16,0 1 0 0,0-1-416 0,0 0-64 16,0 1-32-16,1 1 0 0,0-1-160 0,-1-2-16 15,3 2-16-15,0 0 0 0,-1 2-352 0,2-4-64 16,0 4 0-16,-1-2-128 0,1-1 192 0,0 1-64 15,1 1 0-15,-1-1-128 0,1 0 640 0,0 1 0 16,0-4 16-16,0 2 0 0,1 0-512 0,0 1-144 16,-1-2 0-16,1 2 0 0,-1 1 0 0,0-1 0 15,0 2 0-15,0-2 128 0,-1 2 0 0,-1 0 0 0,0-2 0 16,-1 2 0-16,0 0 208 0,0 0 48 0,0 0 16 0,-1-2 0 16,2 1-400-16,-1 1 0 15,1-2 0-15,-1 2 0 0,1 0 176 0,-1 1 96 0,2-1 32 16,-1 1 0-16,-1 2-304 0,1-3 0 0,-1 4 0 0,1-4 0 15,1 0 0-15,-3 2 0 0,1 0 128 0,0 2-128 16,-2-1 256-16,1-2-48 0,-1 3-16 0,0-1 0 16,0 0-192-16,-1 0 0 0,1-1 0 0,0 0 0 15,1-1 128-15,1-1-128 0,0 0 0 0,1 0 0 16,-1-1 288-16,2 0-32 0,1 1-16 16,-1 0 0-16,1-2-240 0,-1 2 0 0,1 2 0 0,-2-2 0 0,1 0 0 15,-1 0 0-15,-1 1 0 0,1 1 0 0,-2-2 0 0,-1 4 0 16,0-2 0-16,-1 0 0 0,0 1 0 15,-3 1 0-15,2 2 0 0,-2-2 0 16,0 0 192-16,1 0 0 0,-1-1 0 0,-1 0 0 0,2 0 16 16,0-3 0-16,1 2 0 0,1-2 0 15,1 0-208-15,0-2 0 0,1 1 0 0,1-2 0 0,1 1 0 0,1 0 0 16,-1-2 0-16,1 1 0 0,0 1 0 16,-1-2 0-16,0 2 0 0,0-2 0 0,-2 3 0 0,0 0 0 15,-1 1 0-15,-1-2 0 0,1 2 0 16,-1 0 0-16,-1 1 0 0,-1-1 0 0,1 1 0 0,-1 2 0 15,2-3 0-15,-1 4 0 0,1-1 0 0,0 0 0 16,-1 1 0-16,2 0 0 0,-1 3 0 0,2-5 0 16,1 2 0-16,-1-2 0 0,-1 3 0 0,0-1 0 15,1-1 0-15,-2 4 0 0,1-3 0 0,-1-2 0 16,1 2 0-16,-1 3 0 0,1-3 0 0,-1-2 0 16,-2 3 0-16,1 2 0 0,0-1 144 0,-1-2-144 15,1 2 128-15,-2 1-128 0,2-1 0 0,-1 0 0 16,1 2 0-16,-1-2 0 0,0 1 0 15,0 0 0-15,1 0 0 0,-2 2 0 0,1-3 0 0,0-1 0 16,0 1 0-16,0 0 0 0,2-1 0 0,-1 0 0 0,0 0 0 16,1 1 0-16,0-1 0 0,0 1 0 0,1-1 0 15,0 0 0-15,1 1 0 0,-1 1 0 0,2-1 0 0,-1-2 0 16,1 2 0-16,0-2 0 0,0 2 0 0,1 1 0 16,-2-1-128-16,2 0 128 0,-2-2 0 0,0 3 0 15,0-1 0-15,1-2 0 0,-1 0 0 16,0 0 0-16,1 0 0 0,-1-2 0 0,0 1 0 0,2-2 0 0,0 2 0 15,0-1 0-15,1 0 0 0,0 0 0 0,-1 0 0 16,1 1 0-16,0-2 0 0,0 2 0 0,-2-2 0 0,1 2 0 16,-1-2 0-16,-1 2 0 0,1-3 0 15,-1 2 0-15,0 0 0 0,1-1 0 0,-2-1 0 0,1 0 0 16,0 1 0-16,1-2 0 0,-1 1 0 16,0 1 0-16,0-2 0 0,1 0 0 15,-1 1 0-15,0 0 0 0,1 0 0 0,-2 2 0 16,1-2 0-16,-1 2 0 0,-1-1 0 0,1 0 0 15,-1 2 0-15,-1-3 0 0,1 1 0 0,0 2 0 0,-1-2 0 16,-1 2 0-16,1-3 0 0,-1 2 0 0,0 0 0 0,-1 1 0 16,2-2 0-16,-2 2 0 0,3-2 224 0,-2 2 16 15,2-3 0-15,-1 4 0 0,2-1 0 16,-1-2 0-16,0 2 0 0,1-2 0 0,0 2-240 16,0-2 0-16,0 2 0 0,-1 0 0 0,2-2 0 0,-1 3 0 15,0-1 0-15,-1 0 0 0,1 0 0 0,-1 1 176 0,1-4-48 16,-1 4-128-16,-1-4 0 0,0 3 0 0,-1-2 0 15,1 0 0 1,0 1 0-16,-1 0 0 0,1 0 0 0,-2-2 0 0,3 2 0 16,-1 1 0-16,2-2-144 0,-2 2 144 0,2-3 0 0,1 1 0 0,-1 4 0 15,1-3 0-15,-1 0 0 0,0 2 0 0,0-1 0 0,0 1-128 16,0 0 128-16,0 0 0 0,0 2 0 0,0-2 0 16,0 2 0-16,0 1 0 0,0-3 0 0,-1 2 0 15,1 0 0-15,-1 1 0 0,0-3 0 0,-1 2 0 0,0-2 0 16,0 2 0-16,1-4 0 0,0 3 0 0,-3-1 0 15,2-1 0-15,-2 0 0 0,0 1 0 16,2 0 0-16,-2-1 0 0,2 0 0 0,-2 1 0 16,-1 0 0-16,-1 1 0 0,1 3 0 0,-1-4 0 0,1 2 0 15,-1 1 0-15,0-1 0 0,0 0 0 0,0-1 0 0,-1 2 0 16,3-1 0-16,-1 3 0 0,1-3 0 16,0 2 0-16,1 1 0 0,-2-2 0 0,1 0 0 0,-1 3 0 15,-2-1 0-15,1 1 0 0,1 0 0 0,1-2 0 16,-1 0 0-16,0-1 0 0,1-1 0 0,0 2 0 15,0-4 160-15,-1 2-160 0,2-2 0 0,0 1 0 16,0-1 0-16,0 0 0 0,0 0 0 0,0 0 0 16,1 1 0-16,-1-4 0 0,1 5 0 0,-2 1 0 15,2-3 0-15,-1 2 0 0,1 0 0 0,0 1 0 0,0-1 0 16,1 2-160-16,0-2 160 0,0 1 0 16,0-1 0-16,-1-2 0 0,2 2 0 0,1-2 0 15,-1 0 0-15,1 0 0 0,1 0 0 0,1-2 0 0,-1 1 0 0,1-2 0 16,1 2 0-16,-2-3 0 0,2 0 0 0,-1 1 0 15,-1 0 0-15,1-1 0 16,-2 0 0-16,0 1 0 0,-1-1 0 0,0 0 0 0,0 1 0 0,-2 2 0 16,1-3 0-16,0 2 0 0,-2 0 0 0,1-2 0 15,1 1 0-15,-2 0 0 0,-1 2 0 0,2-3 0 16,0 1 0-16,-1 2 0 0,1 0 0 0,-1-3 0 16,0 1 0-16,2-1 0 0,-1 1 0 15,1-1 0-15,2 0 0 0,1-2 0 0,-1 2 0 16,0-2 0-16,2 1 0 0,-1-1 0 0,1 1 0 0,-1-1 0 15,2-1 0-15,-1 0 0 0,1 0 0 0,-2 1 0 16,2-1 0-16,0 1 0 0,-2-2 0 0,2 2 0 16,-2-1 0-16,2 0 0 0,0 0 0 0,0-1 0 15,1-1-384-15,0 2 16 0,1-1 0 0,0-2 0 16,2 0-848-16,0 2-192 0,2-2-16 0,3 0-17408 16</inkml:trace>
  <inkml:trace contextRef="#ctx0" brushRef="#br1" timeOffset="22837.35">25033 9079 27647 0,'-8'-4'1216'0,"3"1"256"0,2 0-1168 15,0 3-304-15,3 0 0 0,0-2 0 0,0 2 0 0,1-2 160 0,-1 0-160 0,2-2 128 0,0 0 128 0,1-1 0 16,0 2 16-16,1-1 0 0,0 2 176 0,1-2 16 16,0 0 16-16,0 2 0 0,0-2 544 0,1 2 96 15,0-2 32-15,1 1 0 0,2 0-304 0,0 0-48 16,1 1-16-16,1-2 0 0,0 1-208 0,1 0-32 15,1 2-16-15,0-2 0 0,2 1-128 0,0 0-16 16,1 0-16-16,0-1 0 0,0 2-176 16,1-1-16-16,-1-1-16 0,0 2 0 0,1-1 0 15,0 0 0-15,0 0 0 0,2-1 0 0,1 2-16 0,1-1 0 16,1-1 0-16,0 2 0 0,0-2-144 0,2 0 192 0,1 3-192 16,-2-3 192-16,-1 1-192 0,1 1 0 15,1-3 144-15,0 1-144 16,-1 0 144-16,1-2-144 0,-2 1 192 0,2 0-192 15,-3-2 304-15,-2 0-48 0,1 2-16 0,-3 2 0 16,1-4-16-16,-2 2 0 0,0-2 0 0,-1 2 0 0,1-1-32 0,-1 1 0 0,-1-2 0 16,3 2 0-16,-3-2 0 0,2 0-16 0,2 2 0 0,-2-2 0 15,1 1-176-15,-1 1 0 0,2 1 144 16,-2-1-144-16,1 2 0 0,1-2 0 0,1 4 0 0,1 0 128 16,0 0-128-16,-1 4 0 0,1-2 0 0,1 2 0 15,-2-1 0-15,1 1 0 0,-2 1 0 0,-1-1 0 16,-1 0 0-16,1-2 0 0,-1 2 0 0,0-2 0 15,-1-1 0-15,-1-1 0 0,2 0 160 0,0 0-160 0,2-1 256 16,-2-1-32-16,1 1-16 0,1-4 0 0,-2 3-80 16,0-3 0-16,1 2-128 0,2-1 192 0,2-2-192 0,0 0 0 15,2 2 0-15,-1-1 0 0,2 1 0 16,-1 1 128-16,0 0-128 0,-1 1 0 0,0 4 0 16,0-2 0-16,-2 3 0 0,0 0 0 0,1 0 0 0,-3 0 0 15,2 0 0-15,-1 1 0 0,1-1 0 0,-1 0 0 16,2 0 0-16,0-3 0 0,-2 0 0 0,2 0 0 15,0 0 0-15,3-2 0 0,-2 1 320 16,1-3-16-16,1 2-16 0,-1-2 0 0,1-1-144 0,-1 1-16 16,1 1-128-16,-2-2 192 0,0 3-192 0,-2-1 0 15,0 0 0-15,-2-1 0 0,2 4 0 0,1 0 0 16,1 0 0-16,-1 0 0 0,2 2 0 0,-2 0 0 0,1 2 0 16,-1 0 0-16,-1-2 128 0,-2 2-128 0,2 1 0 15,0-4 0-15,2 1 0 0,2 1 0 0,0-2 0 16,1-1 0-16,0 0 304 0,0 0 16 0,1 0 0 15,-2-1 0-15,0-2-192 0,-1 0-128 0,2-2 192 16,-3 1-192-16,2 0 0 0,0 1 0 16,0 0 0-16,1-1 0 0,-1 2 192 0,0 0-192 0,-3 0 192 0,0 2-192 15,0 0 0-15,-1 0 0 0,1 4 0 0,-1-4-192 16,-1 4 192-16,1-2 0 0,0 2 0 0,21 2 0 16,-21-3 0-16,1-3 0 0,0 1 0 15,-2-1 0-15,2-1 0 0,2 1 0 16,0-3 0-16,2-1 0 0,0 2 0 15,2-2 0-15,-2 2 0 0,-1-2 0 0,0 0 0 0,-3 2 0 0,0-2 0 16,0 2 0-16,-1-2 0 0,-2 0 0 0,1 2 0 16,-2-1 0-16,-2 2 0 0,0-1 0 0,0-1 0 15,-2 2 0-15,0 1 0 0,-1-3 0 16,-2 1 0-16,1 1 0 0,-2 1 0 0,0-3 0 0,0 1 0 0,0 0 0 16,-2 0 0-16,1 1 0 0,-1-2 0 0,-1 3 0 15,0-3 0-15,1 3 0 0,-2-3 0 0,-1 3 0 0,1-2 0 16,0 0 0-16,-2 2 0 0,1 0 0 0,-1 0 0 15,0 0 0-15,-2 0 0 0,1 0 0 0,0 2 0 16,-1 0 0-16,0-2 160 0,-1 3-160 0,1 0 0 16,2 0 0-16,-2-3 0 0,0 3 0 0,1-3 0 15,0 2 0-15,0-2-176 0,2 2 176 0,-1-2 0 16,2 0 0-16,-2 0 0 0,2 0 0 0,0 0 0 16,0 0 0-16,0 3 0 0,0-3 0 0,0 3 0 15,0-3 0-15,0 3 0 0,1 1 0 0,0-2 0 0,0 2 0 0,1-2 0 16,-1-1 0-16,0 3 0 0,0-1 0 15,0 0-128-15,1 0 128 0,-3-1 0 0,0 2 0 16,0-4 0-16,-2 2 0 0,0-2 0 0,-1 4 0 0,-1-4 0 16,1 0 0-16,0 0 0 0,1-2 0 0,-1 0 0 15,0 2 0-15,0-2 192 0,1 0-64 0,-1-2 0 16,0 1-128-16,-1 0 0 0,1 0 0 16,-1 2 0-16,0-2 0 0,-1 2 0 0,1-1 0 0,-2 2 0 15,0-3 0-15,0 2 0 0,1 1 0 0,-2 0 0 16,1-2 0-16,0-1 0 0,0 2 0 0,1-2 0 15,-2 1 0-15,2 1 0 0,0-4 0 0,-1 1 0 16,1 0 0-16,1-2 0 0,-1 0 0 0,1 0 0 16,-1-2 0-16,0 2 0 0,-1-5 0 0,0 4 0 15,-1-6 0-15,0 3 0 0,-1-2 0 0,-1 2 0 0,0-2 0 0,0-1 0 16,-2 0 0-16,-1 0 0 0,1-3 0 16,-2 4 0-16,-1-4 0 0,-1 3 0 0,1-1 0 15,-3 0 0-15,2-1 0 0,-2 2 0 0,2-3 0 0,-1 1-192 16,1-1 192-16,1-7-15280 15,2-1-2944-15</inkml:trace>
  <inkml:trace contextRef="#ctx0" brushRef="#br2" timeOffset="28621.35">27029 5787 27647 0,'-3'0'2448'0,"1"0"-1952"0,0 0-496 0,1 0 0 0,0 1 0 0,0 2-256 16,-3-1 16-16,-1-2 16 0,-2 4 224 0,-2 0 0 15,0 1-160-15,1 1 160 0,0-1 0 0,2 1 0 16,0 0 0-16,1-1 128 0,1 1 528 0,2 2 112 0,-1 0 0 0,1-1 16 16,-1 2 176-16,1 1 48 15,-1 3 0-15,1-1 0 0,-1 0-112 0,0 2 0 0,-1 2-16 0,-2 3 0 16,1-1-432-16,-3 4-64 15,0 3-32-15,-1-3 0 0,-2 4-224 0,-1-1-128 16,-1-1 128-16,-3 3-128 0,0-1 0 0,-2 2 0 0,-2 3 0 0,-3 1 0 16,1-3 0-16,0-1 0 15,2 1 0-15,-1-5-128 0,1 0 128 16,2 1 0-16,-2-3 0 0,3 3 0 0,1-1 128 0,0-1 16 0,2 3 0 0,0-2 0 16,2-1 176-16,1 0 48 0,0 4 0 0,0-2 0 15,0 1-368-15,-1 2 0 0,1-2 0 0,1-1 128 16,-1 1-128-16,3-1 192 0,-2 0-64 15,-1 0 0-15,1 0 64 0,0-1 32 0,1 0 0 0,-1 1 0 16,0 0-224-16,0-2 0 0,-1 5 0 0,-1-5-160 16,1 4 160-16,-4 2 128 0,0-3-128 0,-1 0 176 0,0 1-176 15,-3-1 0-15,2 1 0 0,0-1 0 16,2-4 0-16,-1 1 128 0,1-4-128 0,0 2 128 0,2-1-128 16,-1 1 0-16,2 1 0 0,-2 1 0 0,0-1 0 15,2 3 0-15,1-3 192 0,-3 4-64 0,2-1-128 0,-2 3 0 16,1-2 0-16,-3 0 0 0,0 1 0 0,-3-1 0 15,-1 0 0-15,2-1 0 0,-5 0 0 0,1-1 0 16,-1 2 0-16,-1-3 0 0,1-1 0 0,-1 0 0 16,2 0 0-16,1-1 0 0,2-1 0 0,3-4 0 15,4 0 0-15,0 2 0 0,-1 1 0 0,2 1 0 16,4 1 0-16,1 1 0 0,2-2 0 16,0 1 0-16,3 2 0 0,0-4 0 0,-1 2 0 15,1 2 0-15,-1 0 0 0,-2-1 0 0,-1 2 0 0,-1-2 0 16,-3 0 0-16,-2 1 0 0,0 0 0 0,-1 1 0 0,-2-2 0 0,-1 0 0 15,0-2 0-15,0-2 0 0,3 1 0 16,0 1 0-16,1-2 0 0,1-2 0 0,1 3 0 16,2 0 0-16,0-2 0 0,2 1 0 0,2 1 0 0,-2-3 0 15,1 3 0-15,0-3 0 0,-1 2 0 0,-2 1 0 16,1-3 0-16,-2 1 0 0,1 0 0 0,-2 0 0 16,-1 1 0-16,2-2 0 0,-2 1 0 15,-1 1 0-15,0-2 0 0,0 0 0 16,-1 0 0-16,0-4 0 0,2 2 0 0,0-2 0 0,3 1 128 0,-1-3-128 15,2-1 128-15,3 0-128 0,0 0 192 0,2 1-64 16,1-3-128-16,0 2 160 0,1-1-160 0,0 2 160 16,1 0-160-16,-1-1 0 15,-2 1 0-15,1 0 0 0,-3 2 0 0,-1 0 0 0,-1 1 0 0,-1 0 0 0,-1 0 0 16,-2 3 0-16,-1-1 0 0,-2 1 0 0,0 0 0 0,-2-3 0 16,0 3 0-16,1-1 0 0,0-2 0 0,0-3 0 15,0-2 0-15,2 2 0 0,1-2 0 16,2-2 0-16,0-1 0 0,1 0 0 0,1 0 0 0,0 1 0 15,1-5 0-15,1 1 0 0,0-2 0 0,2 3 0 16,-1-3 0-16,2 0 0 0,1 0 0 0,0-3-144 16,1 0 0-16,-1-2-12352 15,1 1-2480-15</inkml:trace>
  <inkml:trace contextRef="#ctx0" brushRef="#br2" timeOffset="30934.41">25033 9258 25791 0,'-8'0'2304'0,"2"0"-1856"0,2 1-448 0,3-1 0 16,1 0 288-16,-1 0-32 0,-3 0-16 0,-2 0 0 0,0 3-240 0,0-6 0 15,2 3 0-15,3-1 0 0,1 1 0 0,0 0-128 16,0 0 128-16,1 0 0 0,0 0 0 0,0 0 256 16,1 1-32-16,-1 2 0 0,-1-1 1168 0,0-2 224 15,0 0 48-15,0 0 16 0,0 0-480 0,0 0-112 16,0 20 0-16,0-17-16 0,1 0-304 0,0 0-64 16,1 1-16-16,0-2 0 0,3-2-352 0,-1 4-64 15,2-4-16-15,1 2 0 0,2-1-48 0,0 2-16 16,2-3 0-16,2 2 0 0,1-2-64 0,2 0 0 15,4 0-128-15,0 0 192 0,3 0-192 0,2-2 128 16,2 2-128-16,0-3 0 0,2 3 208 0,-1-1-48 16,-1-1-16-16,2-2 0 0,1-1-16 0,2 4 0 15,0-2 0-15,0 1 0 0,0 2 16 0,0-1 0 0,3-2 0 0,1 3 0 16,2-1-16-16,0 1-128 0,1 0 192 0,-1 0-64 16,-1 0-128-16,0-3 0 0,2 0 0 0,-1-2 0 15,2 1 0-15,-2-5 0 0,-2 2 0 0,1 1 0 16,2-3 0-16,0 2 0 0,0 1 128 15,1-1-128-15,-2-2 160 0,-1-1 0 0,-1 3 0 0,-1 1 0 16,-2 4-160-16,2-2 160 0,-2 4-160 0,-1-2 160 16,-1 2-160-16,0 0 0 0,3 0 0 15,-2-3 0-15,1 2 0 0,-1-2 0 0,0 2 0 0,-1 1 0 16,-1-2 0-16,-3 2 0 0,2 0 0 0,-2 2 0 16,1-4 0-16,1 2 0 0,0 0 0 0,0-3 0 0,0 2 0 15,0-1 0-15,-1-2 0 0,1-1 0 0,0 1 192 16,-1 0 16-16,0-2 0 0,-2 3 0 0,1-4-80 15,-2 2 0-15,0 2-128 0,-2-1 192 0,-1 0-192 16,1 4 0-16,-1-2 0 0,0 2 0 0,-1 2 0 0,0 0 0 16,0 0 0-16,0 2 0 0,0 2 0 0,-1-2 0 15,0 1 0-15,0 1 0 0,1-1 0 0,-1 0 0 16,2-4 0-16,0 1 0 0,2 1 0 0,-1-3 0 16,1 0 0-16,0-3 0 0,2 1 0 15,-2 1 128-15,-1-4-128 0,1 1 0 0,0 3 224 0,1-4 0 16,2 1 0-16,2 2 0 0,-2-2-64 0,1 4-16 15,1-4 0-15,-1 4 0 0,0-2-144 0,-1 2 0 16,0-3 0-16,0 2-176 0,-1 1 176 0,0 0 0 0,1-2 0 16,-3 2 0-16,-1 0 0 0,0 0 0 0,-1 0 0 0,0 0 0 15,2 0 0-15,-1 2 0 16,1-2 0-16,-1 4 0 0,-1-2 0 0,1 2 0 0,-1-2 0 0,-1 2 0 16,0-1 0-16,-4 0 0 0,-1 0 0 15,-1-2 0-15,2 1 0 0,-1 2 0 0,-1-1 0 0,0-3 0 16,-1 1 0-16,-2 1 0 0,0-2 0 0,1 0 0 15,-2 0 0-15,0-3 0 0,0 3 0 0,-1-3 0 16,0 1 0-16,0 0 0 0,0 0 0 0,-2 1 0 16,1-2 0-16,-1 3 0 0,-1-3 0 0,0 3 0 15,2-3 128-15,-2 3-128 0,1 0 160 0,-2 0-160 16,1 0 256-16,1 0-32 0,1 0-16 0,-2 0 0 16,2 0-208-16,-2 0 0 0,2 0 128 0,-1 3-128 0,1-6 0 15,0 3 0-15,-2-2 0 0,1 2 0 16,0-2 0-16,-2 2 0 0,2-2 0 0,-1 2 0 0,1-3 0 15,1 2 0-15,0-1 0 0,1 2 0 0,-1-3 0 0,1 2 0 16,-1-1 0-16,0 2 0 0,0-2 128 16,1 2 16-16,-2 0 16 0,1-2 0 0,0 2-32 0,-1 0 0 15,2 0 0-15,-2-3 0 0,0 3-128 0,1-1 0 16,-2 1 0-16,2 0 0 0,-3 0 0 16,0 0 0-16,1-2 0 0,-2 2 0 0,1 0 0 15,-1-3 0-15,1 2 0 0,-1 1 0 0,-2 0 0 0,2 0 0 16,-1-3 0-16,-1 3 0 0,0 0 0 0,0 0 0 0,-1 0 0 15,1 0 0-15,-1 0 0 0,-1 0 0 16,-1 0 0-16,0 0 0 0,0-2 0 0,0 2 0 16,0-1 0-16,-1 1 0 0,1-3 0 0,0 2 0 0,-1 0 0 15,1 0 0-15,0 1 0 0,0 0 0 0,0 0 0 0,0 0 0 16,0 0 0-16,0 0 0 0,0 0 0 0,0 0 0 16,0 0 0-16,0 0 0 0,0 0 0 0,0 0 0 15,0 0 0-15,0 0 0 16,0 0 0-16,-7-19 0 0,7 17 0 0,1 0 0 0,0-3 0 0,0 4 0 15,0-3 0-15,1 2 0 0,-2-2 0 0,0-1 0 16,0 2 0-16,-2-1 0 0,1 4 0 0,0-4 0 16,0 2 0-16,-2-1 0 0,0 0 0 0,-1 0 0 15,1 2 0-15,0-4 0 0,0 4 0 16,0-4 0-16,-2 1 0 0,1 0 0 0,-1-2 0 0,1 0 0 16,-1 0 0-16,0-3 0 0,2 2 0 0,-2-3 0 15,-2 0 0-15,1 1 0 0,0-3 0 0,-1-1 0 0,-1 1 0 16,1-2 0-16,-3 0 0 0,0 0 0 15,-1-2 0-15,0-3 0 0,0 0 0 0,-3-2 0 0,0 1 0 16,1-5-176-16,-3 3 48 0,1-3 0 0,-1 0-112 0,0 2-16 16,-1-4 0-16,-1 1 0 0,1 3 64 0,0-5 0 15,-2 3 0-15,0-1 0 0,1 0-16 0,-1-2 0 16,1-1 0-16,-1 1 0 0,-1-3 208 0,3 0 0 16,0-1-160-16,0 0 160 0,2-2 0 0,0 5-176 15,0-3 176-15,1 3-128 0,2 1 128 0,-3-1 0 16,2-2 0-16,-2-3 0 0,1 3 0 0,1 1 0 15,-1-1 0-15,2 2 0 0,-1 0 0 0,0 1 128 0,0-3-128 16,-2 0 176-16,2 1-176 0,-2-3 0 0,1 3 0 16,0-1 0-16,-4-1 0 0,0-1-192 15,-3 1 32-15,0 2 16 0,-2-1-48 16,0 0-16-16,-1 1 0 0,0-1 0 0,-1 3 80 0,0-3 128 0,2 1-208 16,0 2 80-16,2 0 128 0,-1-3 0 0,1 2 0 0,4 1 0 15,2 3 0-15,0-1 0 0,-1-6 0 16,0 0 0-16,0-2 0 0,0 2 0 0,1 0 0 15,0 1 0-15,0 3 0 0,2 2 0 0,-1-2 0 0,-1 3 0 16,0 0 0-16,-1 1 0 0,0 0 0 0,-2 1 128 16,-2 1-128-16,0 1 0 0,-1 1 128 0,-1-2-128 15,0 3 0-15,-1 0 0 0,2-2 0 0,0 1 0 16,-1-2 0-16,0-3 0 0,0 0 0 0,-1 2 0 0,4-2 0 16,-1 0 0-16,-1 3 0 0,1-3 128 15,0 2-128-15,0-2 0 0,1 0 0 0,-1-1 0 16,0 0 0-16,-1 2 0 0,0-4 0 0,-2 2 0 0,-2 0 0 15,-1 2 0-15,1-2 0 0,-2 1-128 0,-2 3 128 0,0-4 0 16,-1 1 0-16,0 0 0 0,1 1 0 0,0 1 0 16,2 1 0-16,1 0 0 0,1 2 0 15,3-2 0-15,0 1 0 0,2 1 128 0,3-1-128 0,1 1 0 16,2 2-176-16,4-1 176 16,3 5-464-16,2-2 0 0,2 0 0 15,5 0-18992-15</inkml:trace>
  <inkml:trace contextRef="#ctx0" brushRef="#br2" timeOffset="84559.43">2714 10617 26719 0,'-1'-12'2368'0,"1"0"-1888"0,1 8-480 0,-1 1 0 0,1 1 736 0,-1-2 48 0,0-5 16 0,0-4 0 15,-2-9-672-15,-3-1-128 0,-5-1 0 0,-3 4 0 16,-5 4 0-16,-6 1 0 0,-5 5-160 0,-6 0 160 15,-3 2 0-15,-6-2-176 0,-7 0 176 0,-5 4-128 16,-1-3 128-16,-4 5 0 0,-6 4 128 0,-5-4-128 0,-7 6 352 16,-3-4 0-16,7-2 0 0,-7 2 0 15,-1 0 672-15,-1-1 144 0,4 2 32 0,2-1 0 16,5-2-144-16,4 0-32 0,3 4 0 0,2 4 0 0,2 0-512 16,2 4-96-16,3 2-32 0,2-2 0 0,6 0-384 0,2 1 0 15,2 1 128-15,2 2-128 16,5 4 0-16,1-2 0 0,3 4 0 0,6-3 0 0,3-1 0 0,0-2 0 15,2 4 0-15,1-1 0 0,2-1 0 0,4-2 0 16,1 2 0-16,3 1 0 0,2-3 0 0,1 0 0 16,4 2 0-16,1 4 0 0,3 1 0 0,2 3 0 15,4 2 0-15,4 4 0 0,3 3 240 0,3 1 16 16,2 2 0-16,3-5 0 0,1 2-256 0,0 0 0 16,-2-2 128-16,2 6-128 0,1 9 0 0,0 10 0 15,-1 7 0-15,-3 5 0 0,-5 4 0 16,-2-4 0-16,-1 0 0 0,-4 12 0 0,1 15 0 15,-5 8 0-15,-1 3 0 0,-1 1 0 0,0 5 128 0,-1 6-128 0,0 8 176 0,0 0-176 16,1-11 0-16,0 1 0 0,0 4 0 0,1-17-192 16,3-13 192-16,-1-9 0 0,5-2 0 15,-1-6 0-15,2-1 0 0,-1-7 0 0,1-5 0 0,0 1 0 16,2 2 272-16,0 6 48 0,-1 7 16 0,0-4 0 16,0 0-160-16,-3-6-48 0,-1-12 0 0,-1 5 0 15,1 7-128-15,-1 3 0 0,-2 6 0 0,-1-5 0 16,-2-5 0-16,-1-9 0 0,-1-9 0 0,-1-7 0 0,1-5 0 15,-1-7 0-15,1-3 0 0,-1-7 0 16,1-1 0-16,2-6 0 0,0-1 0 0,0-3 128 16,2-1 384-16,1-2 80 0,3-2 16 0,0 4 0 15,3-2-128-15,2 2-32 0,4 2 0 0,3 1 0 0,3 5-96 16,5 1-32-16,5 2 0 0,5 5 0 0,9 2-320 0,6 3 0 16,9 3 0-16,4 1-192 0,5-1 192 15,1 1 0-15,-4-1 160 0,-3 7-14288 16,-3-1-2848-16</inkml:trace>
  <inkml:trace contextRef="#ctx0" brushRef="#br1" timeOffset="122363.98">25393 8872 7359 0,'-13'4'656'0,"5"-1"-528"0,0 0-128 0,3-3 0 15,3 3 1376-15,2-3 240 0,-2 0 48 0,-1 1 16 0,0 1 800 0,1 1 144 16,1 1 48-16,3-4 0 0,4-3-912 0,4 2-176 16,5-5-48-16,2 0 0 0,7-1-1040 0,2-5-224 15,1 2-32-15,1-6-16 16,2 1-768-16,2-5-160 0,2 3-16 0,-1-3-16 0,3-2 352 0,1 2 80 16,-1-1 16-16,-3 5 0 0,-3 0 288 0,-7 6 0 15,-2 2 0-15,-5 1 0 0,-3 5 0 0,-6 3 144 16,-3 3-144-16,-5 2 128 0,-5 6-128 15,-4 2 0-15,-6 6 0 0,-5 3 0 0,-5 3 128 0,-4 3-128 16,-3-1 0-16,-2 1 128 0,2-7-128 0,0 0 0 0,2 0 0 16,1-3 0-16,0 1 0 0,1-2 0 0,2 1 0 15,2-3 0-15,3-4 224 0,5-2-32 0,3-1-16 0,3-5 0 16,3-2 128-16,4-2 16 0,4-5 16 16,4-1 0-16,4-2-208 0,5-4-128 0,1-3 128 0,6-1-128 15,6-2 0-15,3-2 128 0,-1 4-128 16,3-3 0-16,2 3 256 0,6-4-32 0,4 2 0 15,3-1 0-15,-2-1 496 0,-1 3 112 0,-2 4 0 0,-5 3 16 16,-4 0-224-16,-3 5-48 0,-3 4-16 0,-7 2 0 16,-4 4-336-16,-5-2-64 0,-1 4-16 15,-5 0 0-15,-3 2-144 0,-1 1 0 0,-4 0 0 0,-2 1 0 16,-1 2 0-16,-3 0 0 0,-4 0 0 0,-1 2 128 16,-1-1 304-16,-2 0 48 0,0-1 16 0,0-3 0 15,0 2-304-15,2-4-48 0,1 0-16 0,6-5 0 16,1-2-128-16,6-2 128 0,3-2-128 0,5-3 128 15,4-4-128-15,6-2 128 0,4-3-128 0,6-1 128 0,5-1-128 16,2-1-176-16,1 5 48 0,1-3 0 0,6-1 128 16,4-1-160-16,4-1 160 0,-1 1-160 0,1 4 160 0,-6 2 0 15,-4 2 0-15,-5 4 0 0,-7 3 0 16,-5 2 0-16,-4 1 0 0,-6 1 0 0,-5 3 0 0,-5 1 0 16,-2 1 0-16,-7 0 0 0,0 4 128 0,-4-2 0 15,-1 3 0-15,-3-1 0 0,0 0 368 16,-2 2 80-16,-1 0 0 0,0 1 16 15,0-3-416-15,2 2-176 0,3-5 128 0,0-1-128 0,3 1 0 0,3-5 0 16,3-1 0-16,2-1 0 0,3-1 0 0,2 1 0 0,3-2 0 16,2-1 0-16,2 2 0 0,4 1 0 15,1 0 0-15,1 0 0 0,1 4 0 0,0 2 0 16,2 0 0-16,-2 0 0 0,-1 0 0 0,0 1 0 0,-1-1 0 16,-1 0 0-16,-3 1-128 0,0-3 128 15,-2 2 0-15,1-1 0 0,-2-1 0 0,2-2 0 0,-1 2 0 0,0-4 0 16,-1 0 0-16,2-4 0 0,2-1 0 15,2-1 0-15,2-1 0 0,0-3 0 16,3-2 0-16,1-1 0 0,3-2 0 0,2 2 0 0,2-3 0 0,0 0 0 16,0 1 0-16,3-4 0 0,3 3 0 0,0 3 0 15,0 0 0-15,-3 3 0 0,-2 2 0 0,-3 1 0 16,-2 4 0-16,-4 3 0 0,-4 0 0 0,-4 0 0 16,-3 0 0-16,-3 3 0 0,-3 0 0 0,-4 3 0 15,-3 0 0-15,-2 2 0 0,-2-2 0 0,1 3 0 0,-3-2 256 16,0 2-16-16,-1-3-16 0,0 0 0 0,2 0-48 15,-1-2-16-15,2-4 0 0,2 1 0 0,1-1-160 0,2-1 0 16,3-3 0-16,2 2 0 0,4-2 0 0,1 2 0 16,3-2 0-16,3 1 0 0,2 0 0 15,2 0 0-15,4 1 0 0,1 0 0 0,2-1 0 16,3 0 0-16,0 3 0 0,1-2 0 0,-1 4 0 0,-1-2 0 16,-4 0 0-16,-4 3 0 0,-2 0 0 0,-5 1 0 15,-4-1 0-15,-3 0 0 0,-5 1 0 0,-1 1 0 16,-3-1 0-16,-3 2 0 0,-2-2 0 15,-3-1 0-15,-1 0 0 0,-1 1 0 0,0-2 0 16,0-2 0-16,1 2 0 0,3-2 0 0,1 0 0 0,3-2 0 16,5 2 0-16,1-4 0 0,4 4 0 0,1 0 0 0,6-2 0 15,2 2 0-15,3 0 0 0,2-3 0 16,6 2 0-16,3-1 0 0,2-2 0 16,1 0 0-16,5-2 0 0,1-3 0 0,2 1 0 0,-1-2 0 0,-3 2 0 15,-1 0 0-15,-3 0 0 0,-2 0 0 0,-4-1 0 16,-2 2 0-16,-2 0 0 0,-6-1 0 15,-1 2 0-15,-4-1 0 0,0 2 0 0,-5-1 0 0,-1 1 0 0,-2 2 0 16,-1-1 0-16,-3 0 0 0,-3 3 0 0,0 0 0 16,-1 1 0-16,-1-4 0 0,0 2 0 0,-1-1 0 15,2 2 0-15,1-2 128 0,2 0-128 0,-1-2 0 16,4 1 320-16,0 0-32 0,2 2 0 0,3-2 0 16,1 2-128-16,1 0-32 0,2 0 0 0,-1 4 0 15,1 2-128-15,-4 0-144 0,1 4 144 0,-4 0-208 0,-3 4 208 16,-5 3 0-16,-2 1 0 0,-4 0-144 0,-2 0 144 15,-5 3 0-15,-4-3 0 0,-1-1 0 16,-2 1 0-16,1-3 0 0,-1 0 0 0,2-1 0 16,1 1 0-16,4-6 0 0,2 2 0 0,5-6 0 0,5 1 0 0,4-4 0 15,5 0 0-15,3-1 0 0,5-2 0 0,2 2 0 16,5-4 0-16,2 1 0 0,3 1 0 0,5-3 0 16,5-3 0-16,4 1 0 0,4 0 0 0,4-2 0 15,1-2 0-15,1-1-128 0,-1 0 128 0,3-2 0 16,1 1 0-16,0-3 0 0,-4 1 0 0,-4 2 0 15,-3 2 0-15,-5-1 0 0,-1 4 0 0,-4-1 0 16,-2 1 0-16,-3 2 0 0,-5 0 0 0,-2 1 0 16,0 0 0-16,-3 2 128 0,-3 2-128 0,-3 2 0 15,-3 0 0-15,-1 1 0 0,-3 4 0 0,-3 1 0 16,-1 0 0-16,-3 4 0 0,0-2 0 0,0 3 0 16,-1-1 0-16,1 0 0 0,1-2 0 0,3 0 0 0,3-2 0 0,1 0 0 15,4-2 0-15,1-2 0 16,6 1 0-16,3-3 0 0,3 0 0 0,2-3 0 0,3 0 0 15,4-2 0-15,4-3 0 0,3-2 0 0,4 2 0 0,2-6 0 16,4 2 0-16,-2-3 0 0,1 1 0 0,-3-1 0 16,2 2 0-16,-1 0 0 0,-4-1 0 0,3 1 0 15,-1 2 0-15,1 0 0 0,-1 1 0 0,-1 3 0 16,-3 0 0-16,-1 5 0 0,-4-1 0 16,-2 3 0-16,-6 3 0 0,-4 1 0 0,-4 2 0 0,-7 2 0 15,-4 2 0-15,-6 5 0 0,-6 1 0 0,-6 0 0 0,-4 3 0 16,-4-3 0-16,-4 4 0 0,-2-2 0 0,-2 2 0 15,-3 1 224-15,-3-1-48 0,-1 1-16 0,4-1 160 16,2-5 48-16,6 1 0 0,3-6 0 0,6-2-368 16,5 0 0-16,5-5 0 0,4 0 128 0,5-3-128 15,3-3 0-15,6 2 0 0,2-5 0 0,2 0 0 16,4 0 0-16,3-4 0 0,2 0 0 16,3 1-224-16,1-3 32 0,-1 2 16 0,-1 1 0 0,-1 2 176 15,2-3-128-15,-2 1 128 0,-1 1-128 0,-1 1 128 0,-4 6 0 16,-4-1 0-16,-3 4 0 0,-3-1 0 0,-2 4 0 15,-3-1 0-15,-2 2 0 0,-2 0 0 0,0-2 0 16,-2 1 0-16,-1 0 0 0,-1 0 160 0,1-1-32 16,-1 2-128-16,1-4 192 0,-2 2 0 0,3-3-16 15,0 4 0-15,3-5 0 0,-1 4-176 0,3-4 0 16,0 0 0-16,3 2 0 0,-1-2 0 0,2 2 0 0,1 0 0 16,1-2 0-16,0 0 0 0,2 0 0 15,0-2 0-15,1 0 128 0,1 2-128 0,0-2 0 16,2-1 0-16,1 0-176 0,-1-1 176 0,2 0 0 0,0-4 0 15,2 1 0-15,1-2 0 0,-1-4 0 0,2-2 0 0,-1-2-13184 16,1-1-2560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09:43.0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2231 8436 11967 0,'1'-3'1072'0,"0"3"-864"0,-1 0-208 0,0 0 0 15,1 0 560-15,1 0 64 0,-1 0 16 0,1 0 0 0,1 0-640 0,2-3 0 16,-1 3-144-16,2-5 144 0,0 4 0 0,0-6 0 0,1 1 0 0,1 0 0 15,-1-3 0-15,1 2 0 0,-1-3 0 0,1 1 0 16,-2-1 496-16,-1 4 160 0,0-2 48 0,-2 1 0 16,1 4 64-16,-1-3 0 0,-2 2 16 0,-1 0 0 15,-1 4 192-15,-1-2 48 0,0-2 0 0,-2 4 0 16,0-3-112-16,-2 3-16 0,0-3 0 0,0-1 0 16,-2 2-112-16,1-2-16 0,-2-2-16 0,1 0 0 15,-1-1 96-15,0 1 32 0,2-4 0 0,0 2 0 16,0-1-368-16,0 2-80 0,0-2-16 0,-2 1 0 15,0 3-144-15,-1 4-16 0,-1-2-16 16,0 3 0-16,-3 3-240 0,0 0 128 0,-2 4-128 16,-3-1 0-16,-2 4 0 0,-1 3 0 0,-1-1 0 0,0-2 0 15,0 2 0-15,0-3 0 0,3 1 0 0,1-4 0 0,3 0 0 16,1 0 128-16,2 2-128 0,1-2 0 16,1 0 416-16,1 0 32 0,-1 2 16 0,1 3 0 15,1-1-32-15,1 0-16 0,1 2 0 0,1 0 0 0,0 1-240 16,0 0-48-16,1 3-128 0,0 0 192 0,3-1-192 15,-2 1 0-15,1 0 0 0,1 1 0 0,1-1 0 0,1-2 0 16,1 1 0-16,1-1 0 0,2-2 0 16,1-2 0-16,0 0 0 0,2-1 0 0,3-3 0 0,0 0 0 15,3 0 0-15,-1-5 0 0,3 2 576 0,1-3 32 16,0-3 0-16,2 2 0 0,1-1-608 0,-2-1 0 16,-1 2 0-16,0-1-128 0,1-1 128 0,-3 2 0 15,2-2 0-15,-1 1 0 0,0 1 0 16,-2-3 0-16,-1 4 0 0,-2-5 0 0,2 4 0 0,-1-5 0 0,2 3 0 15,-2-4 0-15,0 2 0 0,-1-3 0 0,2 0 0 16,-2-2 0-16,-3 1 0 0,1 2 0 0,-3-4 0 0,-1 1 128 16,-2 0-128-16,-2 0 0 15,-1 0 0-15,-2-1 0 0,0 0 0 0,-1 2 0 16,-1-3 0-16,1 2 0 0,-2 0 0 0,2-2 0 0,-1-1 0 16,2 3 0-16,1-2 0 0,1 2 0 0,0 1 0 0,0 2 0 15,-1 1 0-15,1 1 0 0,0 1 0 16,1 2 128-16,0 2-128 0,0 0 0 0,0 2 0 0,0-2 0 15,0 3 0-15,-1 0 0 0,1 0 0 0,0 1-128 16,0-4 128-16,0 0 0 0,0 0 0 0,0 0 0 16,0 0 0-16,0 0 0 0,0 22 0 0,1-18 0 0,1 0 0 15,2 0 0-15,1 2 0 0,-1 2 0 0,1-2 192 16,-1 3-16-16,0 0-16 0,0 0 0 0,1 4 16 0,0-4 0 16,-1 4 0-16,1-2 0 0,-2 0-176 0,1 3 0 15,0 0 0-15,0 3 0 16,-1 1 0-16,1-2 0 0,0 1 0 0,-1 1 0 0,1-1 0 0,0 0 0 15,1 3 0-15,0-1 0 0,2-1 0 0,1 2 0 16,1-1 0-16,1-1 0 0,3 4 0 16,-1-2 0-16,0-1 0 0,1 1 0 0,-2-2 128 0,1 4-128 15,1-1 0-15,-1 2 128 0,-2-4-128 0,0 6 0 16,0 1 0-16,-2 0 0 0,1 1 0 0,-2-3 160 16,0 3-16-16,0-2 0 0,-1 3 48 0,-2-2 16 15,0-1 0-15,-3-3 0 0,-1 2-208 0,-1-3 0 16,-2-3 0-16,1 2 0 0,-2-4 144 0,0 0-16 15,-1 3 0-15,0-4 0 0,2-2 16 0,-2 0 0 0,-1 3 0 16,-3-2 0-16,-1 3-144 0,-2-1 0 16,0 0 144-16,-2-3-144 0,-2 5 0 0,-3-2 0 0,-1 2 0 0,-3-4 0 15,-4 4 192-15,-3-4-16 0,-4 1-16 16,-3-2 0-16,0 0-160 16,-2-1 0-16,-2-3 0 0,0 1 0 0,2-4 0 15,-1-2 0-15,0-1 0 0,2 0 0 0,1-1 0 0,2-4 0 0,3-2 0 0,1-2 0 16,3-3-704-1,2 2-32-15,1-6 0 0,4 4-18336 0</inkml:trace>
  <inkml:trace contextRef="#ctx0" brushRef="#br0" timeOffset="743.52">3211 7747 2751 0,'5'-10'256'0,"-2"5"-256"0,-1 2 0 16,-1-1 0-16,1 4 1312 0,-2-3 224 0,0 3 32 0,0 0 16 0,1-2-752 0,-1 1-128 16,0-3-48-16,-1 4 0 0,-2-3-208 0,1 3-32 15,2 0-16-15,0 0 0 0,0 0 368 0,0 0 64 16,-20 3 0-16,13-3 16 0,-2 0 608 0,-1 1 112 16,-1 3 32-16,0 2 0 0,-2 0-240 0,0 3-32 15,-3 3-16-15,-2 1 0 0,1 0-672 0,-3 6-128 16,0-1-16-16,-2 0-16 0,1 0 352 0,0 3 64 15,-1 5 0-15,0-1 16 16,1 5-576-16,1 1-112 0,3 3-32 0,-1 4 0 0,1 6-192 16,1 2 0-16,1 3 0 0,4-1 0 0,1-1 560 0,4-2 16 0,3 2 0 0,5-3 0 15,0 0 16-15,4-2 16 0,3 0 0 16,3 1 0-16,4 0-480 0,3 2-128 0,2-1 0 0,0-3 0 16,1-3 0-16,0-3 0 0,3-3 0 0,0-1 0 15,2-3 0-15,0-5 0 0,-1-6 0 16,1-2 0-16,6-5-160 0,2-5 160 0</inkml:trace>
  <inkml:trace contextRef="#ctx0" brushRef="#br0" timeOffset="2187.33">3549 8289 18431 0,'-6'0'1632'0,"1"2"-1312"0,1 2-320 0,2 1 0 0,2-1 976 0,0-2 128 16,0 3 32-16,0 4 0 0,0 7-800 0,0 2-144 16,1 5-48-16,3 1 0 0,-2-4-144 0,3-1 0 0,1-1 0 0,0-4 0 15,-1 1-176-15,1-6 176 0,-1 1-128 0,-1-1 128 16,0-3 0-16,0 0 0 0,-2-2 0 0,-1 0 0 15,2-4 384-15,-2 0 128 0,0 0 0 0,-1-4 16 16,0 0 816-16,0 2 144 0,-1-4 48 0,0 0 0 16,-2-3-768-16,1 1-160 0,-1 2-32 0,2 0 0 15,-1-3-80-15,2 2-32 0,-2-3 0 0,2-2 0 16,2-1-288-16,-1 1-176 0,1-2 192 16,1 0-192-16,0-2 144 0,0-1-144 15,1 1 0-15,1 0 144 0,1-2 144 16,1-1 32-16,2-1 0 0,0-1 0 0,0 5 128 0,3-3 48 0,0 0 0 0,2 0 0 15,-1 3-288-15,-1 2-48 0,3 0-16 0,-1 2 0 0,1-2-144 16,0 5 0-16,-1-1 0 0,0 4 0 0,-2 3 0 16,2 3 0-16,0 0 0 0,-1 4 0 15,0 3 0-15,-1 4 0 0,0-1 0 0,2 6 0 0,-2-3-144 16,-1 5 144-16,3 4 0 0,-2 0 0 0,-1 4 0 0,1-1-128 16,-2 1 128-16,-1 0 0 0,0-1 0 0,1-1 0 15,-1 1 0-15,-1-5 0 0,0 0 0 0,-1-3 0 16,2-4 0-16,-2 2 0 0,1-4 0 0,-1 2 0 15,0-1 0-15,-2 1 0 0,0-5 0 0,-1 2 0 16,-1 0 0-16,0 2 0 0,0-2 0 16,-2-1 0-16,0-2-160 0,0 0 160 15,1-1-960-15,1-3-128 0,0 0 0 16,1-3-14400-16</inkml:trace>
  <inkml:trace contextRef="#ctx0" brushRef="#br0" timeOffset="3031.2">4501 8196 16575 0,'-4'-2'1472'0,"1"0"-1168"0,1 1-304 0,2 1 0 15,0 0 640-15,-1 0 64 0,0-1 0 0,-3-2 16 16,0 0-576-16,-2-1-144 0,0 1 0 0,0 0 0 15,-1 0 0-15,0 0 0 0,0 3 0 0,1-3-176 16,-2 3 176-16,1 3 0 0,-2 0 0 0,-1 1-128 0,0 2 128 0,-1 4 0 16,0 1 0-16,-2 5 0 0,-2 3 0 0,-3 3 0 15,1 2 0-15,0 3 128 0,-2 1-128 16,2-2 0-16,5-1 0 0,0 1 0 0,5 1 0 16,2-1 0-16,4-4-144 0,5-3 144 0,2-3 0 0,4-4 0 15,1 2 0-15,2-2 0 0,1-3 384 0,1-2 112 16,1 2 16-16,1-3 0 0,1 0-320 0,-1-2-48 15,4-4-16-15,-1 0 0 0,-1 0 64 16,2-4 16-16,0 2 0 0,0-4 0 0,1 2-208 0,-1-5 176 16,0 2-176-16,-2 1 160 0,1-4-160 0,-1 1 0 15,-4 3 0-15,-2-4 0 0,2 0 0 0,-4-2-144 16,-1-1 144-16,-3 1 0 0,-2 0 0 0,-2-2 0 16,-1 2 0-16,-3-3 0 0,0 1 0 0,-2-2 0 15,-2-2 0-15,0 2 0 0,-1 0 0 0,-1-3 144 16,-2 3-144-16,1-5 128 0,-4 1 176 0,1-1 16 0,1 1 16 15,-1 4 0-15,0 0 112 0,0 4 32 0,1 2 0 16,-1 1 0-16,0 3-480 0,1 2 0 16,0 4 0-16,1 0-11200 0</inkml:trace>
  <inkml:trace contextRef="#ctx0" brushRef="#br0" timeOffset="3661.09">5258 8283 16575 0,'-6'-8'1472'0,"-1"2"-1168"0,4 2-304 0,0 2 0 0,1 2 848 0,-2-4 112 16,-3-2 32-16,-6-4 0 0,-3-2-672 0,-2-1-144 16,0 3-32-16,1 4 0 0,1 1-144 0,0 4 0 0,0 5 0 0,-1-2 0 15,-1 2 0-15,0 2-272 16,0 1 64-16,-1 2 16 0,-1 4 192 0,-1-1 0 0,-2 0 0 0,1 2 0 15,0 2 1184-15,0 0 176 0,1 1 48 0,1-1 0 16,3 0-384-16,2 1-80 0,2-1-16 16,2 0 0-16,3 0-752 0,1-1-176 15,4-2 0-15,-1 5 0 0,3-5 0 0,0 3 0 16,-1 3 0-16,4-3 0 0,-1 2 0 0,0 1 0 16,3-2 0-16,-1 1 0 0,4 1 0 0,-1-5 192 0,2 1-16 0,2-5-16 15,1 0 0-15,2-2 0 0,0-2 0 0,4-3 0 16,0-3 32-16,0 0 16 0,0 0 0 0,1-5 0 0,2-2 128 15,1-2 32-15,0-1 0 0,0-2 0 0,0-1-160 16,0 0-16-16,-2 0-16 0,-1-3 0 16,-1 1 160-16,0-1 48 0,1-4 0 0,-2 2 0 0,1-4-128 15,-1-3-32-15,-1-1 0 0,-1 1 0 16,-3 3-224-16,0-4 176 0,-1-7-176 16,-2-2 160-16,0-1 224 0,-3 2 32 0,-2-1 16 0,-1 3 0 15,-2 1-240-15,-3 2-32 0,0 7-16 0,-1 0 0 0,-1 3 0 0,-3 1 0 16,0-2 0-16,-2-2 0 0,0 1 176 0,0 1 16 15,0 1 16-15,2 6 0 0,0-2-352 16,1 3 144-16,1 0-144 0,-2 1 0 0,2 1-176 16,0 3-144-16,1 2-16 0,1 1-10928 15,2-2-2192-15</inkml:trace>
  <inkml:trace contextRef="#ctx0" brushRef="#br0" timeOffset="4166.53">5463 8541 911 0,'-2'-2'0'0,"-1"0"0"0,1 0 0 0,2-1 0 0,1 2 7136 0,1 1 1344 0,2 0 272 0,2-4 48 16,3 2-6592-16,2-4-1312 0,5 0-272 0,3-4-48 16,2 1-1584-16,1-1-304 0,1-2-64 0,1-1-16 15,-1 0-560-15,0-3-112 0,0 0-32 0,-1-3 0 16,1 1 832-16,-5-1 176 0,1 3 16 0,-3-3 16 16,-3 2 1056-16,0 2 0 0,-3-1 256 0,-2-2-64 0,-1 2 1024 0,-4-1 192 15,0 3 32-15,-4 0 16 0,-2 4-704 0,-3-1-144 16,-3 1-32-16,-1 3 0 0,0 0-128 0,-4 1-16 15,-4 4-16-15,-2-2 0 0,2 4-416 16,-2 1 0-16,-1 4 0 0,-1 3 0 0,1 2-128 0,-1 4 128 16,-1 5 0-16,2 0 0 0,0 7 0 0,3-2 0 15,0 2 0-15,4-1 0 0,1-3 0 0,5-2 0 16,0-1 0-16,2-1 0 0,2 4 192 0,1-2-32 16,0 2-16-16,1 3 0 0,0 0-144 0,2-3 192 15,0 4-192-15,2 3 192 0,0 1-192 0,3-1 0 0,2 1 0 16,3-3 0-16,3-1 0 0,4-5 0 0,3-5 0 15,3-3 0-15,3 0 0 0,3-7 0 16,2-2 0-16,0-6-176 16,-1-2-560-16,1-4-112 0,0-1-32 0,4-4 0 0</inkml:trace>
  <inkml:trace contextRef="#ctx0" brushRef="#br0" timeOffset="4798.18">5656 7580 14735 0,'-12'-4'1312'0,"2"2"-1056"0,4 1-256 0,3 1 0 0,3-3 544 0,-2 3 48 0,-5-3 16 0,-1-2 0 15,-3-2 224-15,0 0 32 0,1 1 16 0,2 0 0 16,4-1-560-16,2 1-96 0,1 4-32 0,3 1 0 15,2-2-32-15,1 3-16 0,0 3 0 0,2-3 0 16,3 6 624-16,4 0 128 0,3 0 32 0,4 4 0 16,5 4 16-16,6 0 0 0,7 3 0 0,5 2 0 15,8 6-496-15,2 0-80 0,5 4-32 0,0 5 0 16,-2 2-336-16,-3 2 0 0,-4 2 0 0,-6-2 0 16,-3-2 0-16,-6 1 0 0,-5-2 0 0,1 5 0 0,-1 5 0 15,1 2 0-15,-3 1 0 0,-2 2 0 0,-2 0 0 0,-6 1 0 16,-3-5 160-16,-4-1-160 0,-3 0 560 0,-3-7 16 15,-2-1 0-15,-1-4 0 0,-1-5-16 16,-2 2 0-16,-1 3 0 0,-1-1 0 16,-2-1-384-16,-3-2-176 0,1-1 160 0,-2-6-160 0,-6 1 0 15,-3-10 0-15,-3-1-176 0,-8-3-14752 0</inkml:trace>
  <inkml:trace contextRef="#ctx0" brushRef="#br0" timeOffset="30809.72">6663 6903 1839 0,'29'-25'160'0,"-9"9"-160"15,-1 1 0-15,-7 5 0 0,-5 4 704 0,-2 0 96 0,3 2 32 0,4-6 0 0,7-5 160 16,3-1 32-16,0 1 16 0,-6 8 0 0,-6 3-496 0,-6 4-96 16,-5 6-32-16,-6 4 0 0,-3 4-288 0,-4 2-128 15,-5 2 0-15,-3 3 128 0,-4-3 448 0,-3-1 64 16,0-3 32-16,-1-2 0 0,-1 0 112 0,-1-4 32 15,-3-2 0-15,0-4 0 0,-4-2 432 0,2-3 96 16,1-2 0-16,-2 1 16 0,-5-2-576 16,-4-1-112-16,-3 0-32 0,-4 1 0 15,-6 1-448-15,-3 1-192 0,-3-3 128 0,-4 2-128 0,2 1 0 0,0 4-144 16,2 3 0-16,-4 1 0 0,2-2 144 0,0 2-192 16,6-1 192-16,2 0-192 0,2 1 192 0,3-2 0 0,5 2 0 15,4-2 0-15,3 0 0 0,4-2 144 0,5 0-144 16,3-2 0-16,4 0 208 0,4-2-64 0,3 2-16 0,4-2 0 15,3 1-128-15,3 1 0 0,4 1 0 0,2 1 0 16,3 0 0-16,3 1 0 0,6 1 0 16,3 1 0-1,5 1-512-15,6-2 32 0,7 2 0 0,4-4 0 16,7 0-1872-16,5 0-368 0,5-4-80 16,0-2-16-16,1 0 1168 0,4 0 240 0,4-3 32 0,3 2 16 15,1 0 1488-15,-1-3 288 0,-2 2 64 0,-2-1 16 0,-1 2 1440 0,-4-3 304 0,-1 4 48 16,-2-1 16-16,-3 1-1088 0,-3 0-192 0,-2 0-64 0,-3-4 0 15,-5 0-752-15,-7 1-208 0,-3 0 0 0,-7-1 0 16,-7 1 0-16,-6 0 0 0,-7-1-192 16,-6 1 192-16,-3 0-1008 0,-6 2-80 0,-8-3 0 15,-11 1-16-15,-8 2-80 0,-7 2-16 16,-6 1 0-16,-13 4-4368 0</inkml:trace>
  <inkml:trace contextRef="#ctx0" brushRef="#br0" timeOffset="49858.95">25564 12912 16575 0,'-8'-16'1472'0,"-1"5"-1168"15,0 4-304-15,1 1 0 0,0 2 0 0,2 4 128 0,-2-3-128 0,-7 0 0 16,-10-4-1296-16,-11-1-368 0,-8-2-80 0,-6 0-16 16,2-2 160-16,0 2 16 0,1-1 16 0,1 3 0 0,-2 0 1568 0,-2 4 224 0,1 0 96 15,-2 2 0-15,0 2 1344 16,-1 0 272-16,1 0 48 0,-3 0 16 0,-1 6 48 0,-1 3 0 15,0-2 0-15,2 2 0 0,3-2-800 0,3 2-160 0,4 1-16 16,4-4-16-16,5 2-816 0,8 0-240 0,6-2 0 16,11-4 128-16,7 2-128 0,8-4 0 15,7 0 0-15,9 0 0 0,7-4 1152 0,13 0 144 16,11 0 48-16,12-6 0 0,13 0-560 0,11-5-96 16,11 2-32-16,6-3 0 0,6-3-416 0,3-2-96 0,2 1-16 15,-1 0-9600-15,0 2-1936 0</inkml:trace>
  <inkml:trace contextRef="#ctx0" brushRef="#br0" timeOffset="58666.4">21042 11506 9215 0,'7'-6'816'0,"-2"2"-656"0,-3 1-160 0,-1 0 0 0,-1 1 896 0,0 1 128 15,4-6 48-15,-3 1 0 0,-1-6-176 0,-4 2-48 16,-5-2 0-16,-6 2 0 0,-5 1 720 0,-6 2 144 0,-5 2 16 0,-8 1 16 16,-10 4-208-16,-8 0-64 0,-9 2 0 0,-10 0 0 15,0 0-16-15,-14 2-16 0,-7 5 0 0,-8 0 0 16,-4 1-688-16,-4 0-144 0,-2 1-32 15,3-1 0-15,2 3-576 0,10-4 0 0,9-1 0 0,10 1 0 16,5-3 0-16,8 1 0 0,8-1 0 0,5 3-15536 16</inkml:trace>
  <inkml:trace contextRef="#ctx0" brushRef="#br0" timeOffset="59349.78">15196 12998 23039 0,'15'-13'2048'0,"-7"3"-1648"0,0 2-400 0,-3 2 0 0,-3 2 1936 0,0 1 304 0,0 2 64 0,0-5 16 0,2 0-1392 0,0-5-288 16,-2 0-48-16,-2 2-16 15,-3-1-1152-15,-4 4-224 0,-1-3-48 0,-2 3-16 16,-1 2-16-16,-3-2 0 0,-3 2 0 0,-2 1 0 0,-2 0 1456 0,-5 3 304 16,-2-2 48-16,-5 4 16 0,-1 1-64 0,-8 0-16 15,-6 4 0-15,-8-1 0 0,-6 1-656 0,-4 2-208 16,-2-3 128-16,-4-2-128 0,-5-1 0 0,-3 2 0 16,-4 2 0-16,-2-1-144 0,1 4-48 0,2-3 0 15,7-2 0-15,4-1 0 16,5-1-448-16,5 1-112 0</inkml:trace>
  <inkml:trace contextRef="#ctx0" brushRef="#br0" timeOffset="60054.93">12630 13390 11967 0,'5'-6'1072'0,"-4"-1"-864"0,1 1-208 0,-2 2 0 15,0 4 1728-15,-2-2 320 0,2 2 48 0,-1-4 16 0,0-2-1680 0,0-4-432 16,-1 2 0-16,1-1 128 0,0 3-128 0,-2-2-128 16,1 2 128-16,-1 0-192 0,0 2 1392 0,-3 2 272 15,-1-2 48-15,-1 2 16 0,-3 0 512 0,-4 2 128 16,-3 0 0-16,-4 0 16 0,-4 2-448 0,-5 0-80 15,-3 2-32-15,-5-2 0 0,-3 4-784 0,-5-2-144 16,-3 2-48-16,-4 0 0 0,0 1-336 0,-3-4-80 16,-2 0-16-16,-2 1 0 0,2-1-224 15,1 2 176-15,0-1-176 0,4 2-12352 16,5 0-2560-16</inkml:trace>
  <inkml:trace contextRef="#ctx0" brushRef="#br0" timeOffset="70682.81">9159 14813 30399 0,'-16'-6'2704'0,"4"2"-2160"0,4 0-544 0,6 2 0 0,1 2 528 0,-3-4 0 0,-5-4 0 0,-6-5 0 16,1 0 16-16,1-3 0 0,7 3 0 0,5 2 0 15,3 4-208-15,2-2-32 0,3 5-16 0,2 2 0 16,1 4-288-16,0 1 0 0,-2 3 0 16,1 1 0-16,-1 3 192 0,-2 1 96 0,2 2 16 0,1-2 0 15,2 0 336-15,5-4 64 0,4 0 0 0,7-5 16 16,7-4 80-16,13-2 16 0,12-2 0 0,13-4 0 15,10-3 176-15,8-3 32 0,0-2 16 16,6-1 0-16,6-1-208 0,3-4-64 0,4-2 0 0,-8 2 0 0,-13 4-640 16,11-4-128-16,11 0 0 0,-3 0 0 15,-11 4-768-15,-1 1-128 16,0 7 0-16,-4 2-19632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12:38.2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10282 3882 24879 0,'-30'2'2208'0,"6"-2"-1760"0,9 1-448 0,7-1 0 0,2 0 336 0,-9-1-16 0,-13 1 0 0,-18 0 0 0,-11 0-320 0,-2 0 144 0,3-2-144 0,8-2 0 15,7 1 0-15,9 2 0 0,8-1 0 0,6-2 0 16,6 4 0-16,2-3 0 0,3 3-240 0,1 0 80 15,4-2 160-15,-1 1 0 0,3 1-144 0,3 0 144 16,2 0 0-16,2 0 192 0,6-3-32 0,1 3 0 16,6-3 1248-16,7 0 256 0,8 1 64 0,8-2 0 15,7 0-80-15,8-2-16 0,6 2 0 16,5-6 0-16,-2 2-800 0,7-2-176 0,7-1-16 0,7 0-16 16,4-2-416-16,2 1-80 0,0-1 0 15,-2 4-128-15,1-4 0 0,4 1 0 0,3 2 0 16,2 1 0-16,-2 3 0 0,1 1 0 0,4-1 0 0,-1 4 0 0,-4 2 0 15,3 0 0-15,1 3 0 0,-1 2 0 0,-3-1 128 0,-1 0-128 16,2 2 0-16,0-4 0 0,2 2 240 0,-3-2-64 16,-5-2-16-16,-2-2 0 0,1-2-160 15,0-2 0-15,1-3 0 0,-2 2 0 0,-5-2 0 0,0-1 0 16,2-2 0-16,-1 2 0 0,-5-2 0 16,-6 2 0-16,-6-1 0 0,2 0 0 0,1-2 192 15,-3 3-32-15,-4 2-16 0,-4-5 0 0,-3 3-144 16,-4-2 128-16,0 2-128 0,-5 0 128 0,-3 2-128 0,-1 2 0 15,2 2 0-15,-3 0 0 0,-1 2 0 0,-4 2 0 16,-2 0 0-16,-2 0 0 0,-4 2 0 0,-2-2 0 16,-2 4 0-16,-3 0 0 15,-1 2 0-15,-2 0 0 0,-2 0 0 0,-2 0 0 16,-3 4 0-16,-3-4 0 0,-3 0 0 0,-3 2 0 0,-1 1 0 16,-5-3 0-16,-1 0 0 0,-4 0 0 0,-2 0 0 15,-8 0 0-15,-4 1-144 0,-7-4 144 0,-4 4-320 0,-9-4 0 16</inkml:trace>
  <inkml:trace contextRef="#ctx0" brushRef="#br0" timeOffset="2849.52">22374 2471 6447 0,'-2'-7'576'0,"-1"5"-576"0,1-2 0 0,1 4 0 0,-1 0 1504 0,1 0 192 15,-1 0 32-15,-2 0 16 0,-4 0-1424 0,-1 1-320 16,-6-1 0-16,-3-1 0 0,-3 1 192 0,-2-2 64 0,-1-2 0 0,0 0 0 16,-4-2 560-16,0 0 112 0,-2 0 32 0,1-4 0 15,-2 4 48-15,0-3 16 0,0 0 0 0,-1 2 0 16,0 1-320-16,-3-3-48 0,-1 5-16 0,-5-3 0 15,-1 1-192-15,-3 0-64 16,-5-1 0-16,-2-2 0 0,0 0 432 0,-1 3 80 0,-1 0 0 16,-3-1 16-16,-1 4-144 0,-2 3-16 0,-2 0-16 15,3 0 0-15,1 0 176 0,2 0 48 0,3 2 0 0,0-1 0 16,5 2-448-16,-3-3-64 0,0 4-32 0,-1-2 0 16,-1-1-416-16,0 2 0 0,4-1 0 15,-3-1 0-15,-3 2 0 0,1-1 0 0,1 0 0 16,-3 3 0-16,0-4 0 0,0 1 0 0,-3-2 0 15,4 4 0-15,-1-4 0 0,3 2 0 0,3 0 0 0,2 3 0 16,1 1 128-16,1-3 80 0,3 5 32 0,2-2 0 0,2 3 400 16,1-3 96-16,0 1 16 0,3 2 0 0,0 0-624 15,2 1-128-15,-2-1 0 0,-1 4 0 0,-2-1 0 16,-1 4 0-16,-3 0 0 0,0-2 0 0,4 1 0 16,2-5 0-16,1 2 0 0,0-3 0 0,-1 1 0 0,0-1 0 15,0-2 0-15,3 3 0 0,2-2 0 0,4-2 0 16,1 1 0-16,3-1 0 0,6 0 0 15,1-1 0-15,1 0 0 0,3 1 0 16,2 0 512-16,0-2 0 0,3 2 0 0,0 0 0 0,2-2-352 0,0 2-160 16,3-2 160-16,1 0-160 0,1 1 192 0,0-4-48 0,0 4-16 15,1-2 0-15,1 0-128 0,1 1 0 16,-1-2 0-16,1 2 0 0,-1 0 208 0,2-2-32 16,-1 2-16-16,0 2 0 0,1-2-160 0,0 1 0 15,2 2 0-15,-1-1 0 0,2 3 0 0,-1 1 0 16,2 0 0-16,0 2 0 0,0 0 0 0,1 4 0 0,-2-2 128 15,0 1-128-15,0 1 192 0,-1-1 16 0,1 5 0 0,1-2 0 16,0 4-208-16,1 1 0 16,1 1 0-16,-2 0 0 0,0 1 0 15,1 1 0-15,-1 4 0 0,0 5 0 0,-2 0 0 0,-3 5 0 0,0 3 0 0,-2 0 0 16,-1-4 0-16,0 1 0 0,0-2 0 0,1-3 0 16,2 0 0-16,-1-1 0 0,3-4 0 0,0-2 0 15,1 3 0-15,2-5 0 0,-1 1 0 0,-1-1 0 16,1-3 0-16,-1-2 0 0,0-2 0 0,0 0 0 15,3-3 192-15,-2-2 0 0,1 0 0 0,-1-1 0 16,2-3-192-16,-1-2 176 0,0 2-176 0,-1-4 160 0,2 2-32 0,-2-2-128 16,1 0 192-16,-2-2-64 0,0 1 0 0,-1-1-128 15,0-1 192-15,-1 1-64 0,1 1-128 16,-2-1 0-16,0-1 0 0,1 2 0 16,-2-1 0-16,2-1 0 0,-1 0 0 0,2-3 0 15,2 1 0-15,1 2 0 0,3-3 0 0,4 0 0 16,0 0 208-16,6-4-32 0,8 4-16 15,4-3 0-15,8 0-16 0,3-1 0 0,7 2 0 0,3-2 0 16,8 4-144-16,0-2 0 0,2-1 0 0,-2 2 0 0,-3-4 0 0,-3 4 0 16,-1-3 0-16,-5 4 0 0,-2 0 0 0,-1 4 0 15,-1-3 144-15,-1 4-144 0,0-1 0 0,1-2 0 16,1 2 0-16,3-2-128 0,3 5 128 0,5-3 0 0,4 5 128 16,5-3-128-16,-1 0 0 15,2 1 0-15,0-7 0 0,-2 0-128 16,-1 1 128-16,0-1 0 0,-1 2 128 0,-3-2-128 0,-1 3 0 0,-4-3 0 0,-3-3 0 0,-6 1-192 15,-6 1 192-15,-3 1 0 16,-1 0 160-16,-2 0-160 0,-4 3 0 0,-2 0 0 0,1 1 0 16,-1-2 0-16,-1-1 0 0,-1 2 0 15,0-1 0-15,-1-2-160 0,-1-2 160 0,1-1 0 0,0 2 0 0,2-5 0 16,1 3 0-16,-1-3 0 0,2 0 128 16,0 2-128-16,2-2 0 0,0 0 0 0,1 2 0 0,0-2 0 15,-4 2 0-15,1-1 0 0,-4-1 0 0,-1 0 128 16,-4 1-128-16,-2 0 0 0,-2 1-128 0,-3-2 128 15,0 3 0-15,-4-4 0 0,0 1 0 0,-2-2 0 0,0 1 0 16,-2 1 0-16,1-1 0 0,0-3 0 0,0 4 0 16,0-3 0-16,2 2 0 0,0-5 0 15,2 5 0-15,-1-3 0 16,1 1 0-16,0 0 0 0,0-1 0 0,2-1 0 16,0 1 0-16,-1 2 0 0,1 0 0 0,-1-2 0 0,2 0 0 15,-2-1 0-15,-1 1 0 0,2 0 0 0,-2 0 0 0,-3 0 0 16,0 1 0-16,-2 0 0 0,-1-1 0 0,0 1 0 0,-1-1 0 15,-2-2 0-15,1-1 0 0,-1 0 0 0,1-2 0 0,-2 1 128 16,0 0-128-16,2 0 128 0,-1-1-128 0,0 1 0 16,1-2 0-16,1 2 0 0,-2-1 0 15,1-1 0-15,-1 0 0 0,1-3 0 0,-1 2 0 0,-1-6 0 16,0 1 0-16,1-3 0 0,-1 1 0 0,-1-2 0 16,0 1 0-16,-1-1-128 0,-2-2 128 0,0-6 0 15,-2-2 0-15,-3-2 0 0,-2 1 208 16,-2-1 32-16,-2-3 0 0,-1 2 0 0,-2 1-80 0,0-1-16 15,0 3 0-15,-1-3 0 0,2 5-144 0,-1-1 0 0,0 0 0 16,0-2 0-16,4 5 0 0,-2 1 0 0,3 2 0 16,-2 1 128-16,3 2-128 0,-1 0 0 0,0 5 0 15,1-1 0-15,1 2 0 0,2-1 0 16,-1 2 0-16,3-4 0 0,1 2 0 0,1 2-176 0,2 2 48 16,-1 1 0-16,1 2 128 0,1 1 0 0,-1 2 0 0,1 2 0 15,0 0 0-15,1 2 0 0,-1 2 0 0,-1 4 0 16,1-1 0-16,-1 2 0 0,-1 2 0 0,-2 2 0 15,0 5 0-15,-1-2-128 0,-3 4 128 16,0 0 0-16,-3 4 0 0,0-1 0 0,-2 0 0 16,0 3-128-16,-1 1 128 0,0-4 0 0,1 1 0 15,0-3 0-15,0-2 0 0,-2 0 0 0,0-2 0 0,-4 2 0 16,-2 0-816-16,-5 2-176 16</inkml:trace>
  <inkml:trace contextRef="#ctx0" brushRef="#br0" timeOffset="12878.76">14946 5048 3679 0</inkml:trace>
  <inkml:trace contextRef="#ctx0" brushRef="#br0" timeOffset="13312.15">15337 5007 9215 0,'-19'-3'816'0,"6"2"-656"0,0 1-160 16,4-2 0-16,4 0 1744 0,1 2 320 0,-1 0 64 0,-4-1 16 15,-4 0-1280-15,-7 1-256 0,-4-4-48 16,0 2-16-1,0 2-1312-15,2-3-256 0,1 2-48 0,0 1-16 16,1-2-208-16,0-2-48 0,2 1-16 0,0 0 0 0,4 0 1056 0,0-1 304 0,3 2 0 0,3 1-128 16,4-2 784-16,1 1 176 0,3 1 16 15,3 1 16-15,4-3 608 0,4 3 128 0,6-4 32 0,7 2 0 16,7 2-1072-16,7-4-224 0,9 2-32 0,6-2-16 16,4 0-288-16,6-1 0 0,5 2 0 0,3-1 0 15,4 4 128-15,6 0-128 0,5 0 0 16,2-3 0-16,-8 1 128 0,7 1-128 0,7 1 192 0,5 0-192 15,3-4 0-15,2 2 0 0,3-2 0 0,6 1 0 16,8 0 416-16,2 0-32 0,-6-3 0 0,10 2 0 0,7-2-128 16,2 4-48-16,-3-2 0 0,0 4 0 0,2-3 176 15,0 3 16-15,-4 0 16 0,2 0 0 16,6 0-80-16,-7 3-16 0,-6-1 0 16,0 0 0-16,3 0-320 0,-8-2 0 0,-7 3 0 0,-5 0 128 0,0-1-128 15,-10-2 0-15,-7-2 0 0,-5 0 0 0,-4 4 0 0,-4-4 0 16,-5 1 0-16,-5-4 0 0,-6 1 0 0,-5-2 0 15,-2 2 0-15,-4-1 0 0,-1 4 0 0,-4-3 0 16,-3 2 0-16,-5-2 0 0,-5 2 0 0,-7-1 0 16,-6 2 0-16,-9-2-11216 0</inkml:trace>
  <inkml:trace contextRef="#ctx0" brushRef="#br0" timeOffset="19967.47">26897 16469 23951 0,'-16'-9'2128'0,"3"3"-1696"16,5 2-432-16,5 2 0 0,1 1 480 0,-3-6 16 0,-6-1 0 15,-6-5 0 1,-3 0-1776-16,0-3-368 0,4 1-64 0,4 5-16 16,3 0-128-16,2 4-16 0,2 0-16 0,-1 0 0 0,1 2 2944 0,0-2 592 0,1 3 112 0,1-1 32 15,-1 1 736-15,1 0 160 0,2 1 16 0,1 1 16 16,0 1-672-16,3 1-128 0,2-1-16 0,2 2-16 16,3 1-768-16,2 0-160 0,4-1-16 0,3 0-16 15,-1 1-352-15,5-3-64 16,6 0 0-16,6 1-16 0,6-1-224 0,4 0-32 15,6 2-16-15,5-2 0 0,3 3 64 16,5-3 16-16,4 0 0 0,2-3 0 0,1-3 0 0,5-1 0 0,7 1 0 16,2-1 0-16,3 1-32 0,-2-4 0 0,0-1 0 0,-1 4 0 0,-3-3-80 15,1 1-32-15,-1 3 0 0,-5 0 0 0,-5 0-160 16,-4-1 0-16,-1 4 0 0,-6-3 0 16,1 2 0-16,-6-1 0 0,-4 4 0 15,-6-3 0-15,-6 1 0 0,-4 3 0 0,-1 0 128 0,-3-2-128 0,-5 2 256 0,-1 0-48 16,-2-1 0-16,-2 1 0 0,-2 0-208 15,-3-3 0-15,-1 1 0 0,-1 1 0 0,-2-2 176 0,0 3-16 16,-3-2 0-16,-2 0 0 0,0 2-160 16,-2 2 160-16,-1-2-160 0,-3 2 160 0,2 1-160 15,-3 0 128-15,-1 0-128 0,0 3 128 0,-1 1 0 0,-1 0-128 16,-2 1 192-16,-1 2-64 0,-1 0 0 0,-2 0-128 16,1 2 192-16,-2-2-64 0,2 0-128 0,-2 2 128 0,1 3-128 15,0 1 128-15,2 3-128 0,0 1 160 0,1 2-160 0,1 6 160 16,2 7-160-16,0 8 0 0,2 3 0 15,0 7 0-15,0 4 0 0,2 6 0 16,-2 3 0-16,0-3 0 0,1-3 0 0,0 7 0 0,2 0 0 0,-1 2 0 16,1-3 0-16,-2-2 0 0,1-3 0 0,0 0-176 15,-1 2 176-15,0 1 0 0,-1-1 0 0,0 3 0 16,0 1 0-16,-1-3 0 0,1 2 0 16,0 0 0-16,1-2 0 0,0 3 0 0,0-4 0 0,1-1 0 15,0-8 144-15,-1-7-144 0,2-3 192 0,-1-5-192 16,0-5 448-16,-1-5-32 0,0-3 0 0,-1-4 0 15,1-1-208-15,-1-7-32 0,2 1-16 0,-2-3 0 16,0-2-160-16,1 2 0 0,-1-4 0 0,0 0-176 16,0 0 176-16,0-2 0 0,0-1 0 0,0 1 0 15,0-2 224-15,1-3 80 0,-1 1 16 0,0-2 0 0,1 3 16 0,-1-3 16 16,1 0 0-16,-1 0 0 0,2 0-64 0,-2 0-16 16,1 0 0-16,-1-3 0 0,-1 3-144 0,1 0-128 15,0-2 144-15,-2 1-144 0,2 1 144 0,0 0-144 16,0 0 128-16,0 0-128 0,0 0 256 15,-11-16-48-15,9 13 0 0,-2-1 0 0,0 2-208 16,1-2 128-16,-2 4-128 0,1-2 0 0,0 1 0 0,1 1 0 16,-1 0 0-16,0 0 0 0,1 0 0 0,-1 0 0 15,0 0 0-15,-1 0 0 0,1 0 0 16,1 0 0-16,-2 0 0 0,-1 0 0 0,1 0 0 0,-1 0 0 16,-3 0 0-16,-1 1 0 0,0 1 128 15,-1 2-128-15,-3-2 0 0,0 2 0 0,-1 0 0 0,-3 1 128 16,1-2-128-16,-4 4 0 0,0-4 144 0,-4 4-16 15,-3-1 0-15,-3 0 0 0,-4 1 64 0,-1 0 16 0,1-3 0 0,-9 3 0 16,-10-4 256-16,-9 1 48 0,-4-1 16 16,-3-3 0-16,0-3-528 0,-3 1 0 0,-5 0 0 15,-3-4 0-15,-6-2 0 0,-2-2 0 16,0-3 0-16,-4-4 144 0,1-2-144 0,-7-8 0 16,-6-9 0-16,-12-11-26240 0</inkml:trace>
  <inkml:trace contextRef="#ctx0" brushRef="#br0" timeOffset="73332.23">29392 2395 14735 0,'-3'-6'1312'0,"1"0"-1056"15,-1 2-256-15,-1 4 0 0,2-2 1616 0,-3-1 272 16,-4-1 48-16,-5 1 16 0,-6-6 592 0,-6 2 112 16,-4 2 32-16,0 1 0 0,2 1-1408 0,1 3-256 0,1 3-64 0,1-1-16 15,2 5-560-15,2-4-128 0,2 6 0 0,-1-2-16 16,0 6-240-16,2-1 0 15,-3 4 0-15,1 0 0 0,0 5 224 0,-2 2-48 0,0 3-16 16,0 2 0-16,1 0 128 0,0-2 32 0,3 2 0 16,5-2 0-16,0 0-320 0,6-2 160 0,1-1-160 15,3-1 128-15,3-1-128 0,4-1 0 0,2-1 0 0,5-1 0 16,2-7 0-16,5 0 0 0,4-1 0 0,2-6 192 16,2-1 128-16,6 0 16 0,4-7 16 0,2 0 0 15,0-4-352-15,0-1 0 0,-3-2 0 0,0-2 0 16,-2-1 0-16,-2-2 0 0,-2-1 0 0,-2-1 0 15,-3-2 128-15,-2 4-128 0,-2-2 128 0,-2-3-128 0,-1 3 288 16,-1-3-16-16,-1 1 0 0,-1-2 0 0,-2 0-144 0,-3-2-128 16,-2 5 192-16,-2-1-192 0,-2 1 0 0,-4 3 0 15,-2 0 0-15,-1 4 0 16,-2 2 144-16,0 4-144 0,-1 3 0 0,-1 1 144 16,1 2-144-16,-1 5 0 0,2-2 0 0,-1 4 0 0,1-1 0 15,-1 4 0-15,1 2-192 0,0 0 192 0,1 2 0 0,0 5 0 16,1-1 0-16,2 2 0 0,1 1 0 0,1-1 0 15,2 2 0-15,1 4 0 0,-1-1 0 0,2 3 0 16,1 1 0-16,-2-1 0 0,1 4 0 0,0 1 0 0,0 2 0 16,-2 0 0-16,1-2 0 0,-2 2 0 0,-1 2 0 15,-3 1 0-15,0 1 0 0,-2 1 0 0,-2 4 0 16,-1 0 0-16,-2 1 0 0,-1-5 0 0,0 2 0 16,-2-2 0-16,1-4 0 0,-2-4 0 15,2-1 0-15,-2-3 0 0,1-3 352 0,-2-1 32 0,1-3 16 0,1-3 0 16,-2 0-16-16,0-4 0 0,-2 2 0 0,-2-1 0 15,-2-1-160-15,-2-2-32 0,-1-2-16 16,-2-1 0-16,-1-3-176 0,0-2 0 0,-2-4 0 16,1-4 0-16,-2-1-400 15,-2 1-112-15,-4 2-32 0,0-2-18544 16</inkml:trace>
  <inkml:trace contextRef="#ctx0" brushRef="#br0" timeOffset="73794.45">30513 1408 4607 0,'-11'-2'400'0,"2"-1"-400"0,1 6 0 0,2-1 0 0,1 0 6192 0,1 1 1152 0,0 2 224 0,-2 1 48 0,-5 7-5456 0,-5 3-1104 0,-2 6-224 16,-3 4-32-16,0 5-256 0,0 1-48 0,0 3-16 0,-2 3 0 15,-1 3-352-15,1 0-128 16,-1 3 0-16,1 3 0 0,-1 0 576 0,1 1 32 0,1 1 0 0,-1 0 0 16,2 2 32-16,-1 2 16 0,0 4 0 0,-2 3 0 15,5-3-416-15,1 0-96 0,5-6-16 0,2-4 0 16,3-1-128-16,4-1 0 0,3 0 0 0,4-3 128 16,2-1-128-16,2-4 0 0,2-2 0 15,3-3 128-15,4 0-128 0,0-7 0 0,1 1 0 0,3-5 0 0,0-2 0 16,1-4 0-16,1-1 0 0,1-2 0 15,-2-2-544-15,-2-4-32 0,2 0-16 16,-2-2 0-16,0 0-2032 0,-3-4-384 16</inkml:trace>
  <inkml:trace contextRef="#ctx0" brushRef="#br0" timeOffset="74285">30687 2121 23951 0,'-1'6'2128'0,"1"0"-1696"15,0 0-432-15,0 0 0 0,3 1 0 0,-3 0 0 16,1 9 0-16,-1 7 0 0,-1 13 576 0,-1 5 256 0,0 6 32 0,-3-2 16 16,-1-1 64-16,0-3 16 0,-2-3 0 0,1-1 0 15,-1-4 528-15,1-5 112 0,0 0 32 0,0-3 0 16,1-5-464-16,1-1-80 0,2-6-32 0,-1 0 0 15,1-4-608-15,2-2-112 0,0-5-16 0,1 1-16 16,1-6-144-16,-1-3-32 0,3 0 0 0,-1-4 0 16,2-3-128-16,0-3 0 0,0-5 144 0,1-1-144 15,0-1 0-15,0-6 0 16,3-2 0-16,-1-6 0 0,1 1 0 0,0-2 0 16,1 1 0-16,1 1 0 0,0 5 0 0,0 3 0 0,-1 3 0 15,1 5 0-15,1 4 0 0,-1 4 128 0,-1 3-128 0,1 3 0 16,0 2 192-16,0 0-48 0,0 2 0 0,-1-1 0 0,1 3-144 15,2 3 0-15,-1-1 144 0,0 5-144 0,0-1 0 16,3 1 0-16,-1 3 0 0,1 1 0 0,2 3 0 16,-1-2 0-16,1 2 0 0,0 1 0 0,0 1 0 15,0-1 0-15,-1 1 0 0,-2-3 0 0,1 2 0 16,-3 1 0-16,0-2 0 0,-1 1 0 16,0 3 0-16,-3-2 0 0,1 0 0 0,-2-2 0 0,0 1 128 0,-1-2-128 15,-1 2 128-15,0-2-128 0,-2 0 0 0,-1-1-128 16,2-2 0-16,-2-1 0 15,0-2-640-15,-1-2-112 0,1-1-16 0,1-4-17024 16</inkml:trace>
  <inkml:trace contextRef="#ctx0" brushRef="#br0" timeOffset="74667.63">31217 1380 27647 0,'-15'0'1216'15,"5"0"256"-15,3 1-1168 0,2 3-304 0,2 1 0 0,3-2 0 0,0 1 1072 0,-1 5 144 0,1 4 48 0,-1 8 0 0,2 2 464 0,4 5 112 16,5 3 16-16,0 1 0 16,5 0-1280-16,1 5-256 0,5-2-64 0,1 1 0 15,3 1 80-15,1 1 16 0,2-1 0 0,0-1 0 16,2 1-144-16,0-2-16 0,-1 1-16 0,-3-1 0 0,-3-5 16 0,-1 3 16 16,1 2 0-16,0 3 0 0,-1 0 16 0,-2 0 0 15,0 2 0-15,-3-2 0 0,-2-3-224 16,0-1 0-16,-4 1 0 0,-1 0 0 0,-4-1 0 0,-3 0 0 15,-3 3 0-15,-3-3 0 0,-5-1 0 0,-5 1 0 16,-6 1 0-16,-4 2-19216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7:01:08.0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19259 8461 8287 0,'2'-3'736'0,"-2"0"-592"0,1 3-144 0,0-3 0 0,-1 3 192 15,1-2 16-15,0-1 0 0,1-1 0 0,1-2-208 0,-1-3 176 16,1 3-176-16,-2 0 160 0,0 3 112 0,-1 0 32 15,0-1 0-15,-1 4 0 0,1 0 512 0,-2 0 96 16,0 1 32-16,1 2 0 0,0-3 192 0,0 3 32 16,1-3 16-16,0 0 0 0,0 0-80 0,0 0-16 15,-4 18 0-15,3-8 0 0,0-2-576 0,-1 5-112 16,1 5-16-16,-3 1-16 0,0 8 384 0,-1 0 80 16,0 6 0-16,-1 8 16 0,-1 0 48 0,-1 3 0 15,0-4 0-15,-1 2 0 0,-1-2-96 0,0 0-16 0,0-1 0 16,-3-5 0-16,3-1-528 0,-1-2-128 15,-1 3 0-15,2-6-128 0,0 4 0 0,1-2 0 0,0-2 0 16,2-2 0-16,1-3 0 0,0-2 0 0,3-2-208 0,-1-5 80 31,3-3-1152-31,1-3-208 0,-1-2-48 0,2 0-7120 0,0-5-1424 0</inkml:trace>
  <inkml:trace contextRef="#ctx0" brushRef="#br0" timeOffset="813.95">19234 8413 911 0,'-2'0'0'0,"1"0"0"0,1 0 0 0,0-2 0 0,0 2 720 0,-1 0 64 16,1-1 16-16,-1 1 0 0,-1-3 464 0,1 2 80 15,0-2 32-15,1 3 0 0,0 0 144 0,0 0 16 0,0 0 16 0,0 0 0 16,0 0-144-16,21-15-48 0,-12 13 0 0,1-4 0 15,4 2 224-15,-1-2 32 0,7-2 16 0,3 1 0 16,0-3-144-16,4 0-16 0,1 0-16 0,3 0 0 16,3 1-544-16,1-3-96 0,4 3-32 15,-1 0 0-15,0 2-560 0,-1-2-224 0,-3 4 176 16,-2-1-176-16,-3 0 0 0,-4 2 0 0,0 0 0 0,-4 4 0 16,-6 0-128-16,-2 4 128 0,-6 0-192 0,-1 2 192 31,-3 2-1920-31,-3-2-256 0,-4 3-64 0,-1 1-16 0</inkml:trace>
  <inkml:trace contextRef="#ctx0" brushRef="#br0" timeOffset="1119.18">19075 8773 13823 0,'-6'1'1216'0,"1"0"-960"16,4 2-256-16,1-2 0 0,1 1 1264 0,0-2 208 16,0 4 32-16,1 2 16 0,0-2-688 0,5 2-128 15,6-2-16-15,4-3-16 0,4 2 32 0,2-7 16 0,6-1 0 0,2-4 0 16,7-3-208-16,0 1-64 0,2 0 0 0,1-1 0 15,-1 0-320-15,-1 2-128 0,-3 2 0 16,-3 2 0-16,-2-1-224 0,-4 0-144 0,-2 4-16 0,-2 1-10800 16</inkml:trace>
  <inkml:trace contextRef="#ctx0" brushRef="#br0" timeOffset="1617.24">19562 9053 2751 0,'-4'7'256'0,"3"-1"-256"0,-1-2 0 0,2-1 0 0,0-1 512 16,0 3 48-16,-2 5 16 0,-1 5 0 0,0 7-384 0,-1-1-64 16,2-2 0-16,-2 1-128 0,2-4 240 0,0-2-64 15,-1-1-16-15,2-4 0 0,0 4 928 0,1-5 176 16,-1-2 32-16,1-2 16 0,0 1 496 0,0-3 112 16,0 0 0-16,0-2 16 0,0 0 80 0,1-2 16 15,1-2 0-15,1 0 0 0,-1-2-512 0,1-3-112 16,1-1 0-16,1-1-16 0,0-1-432 0,0-4-64 0,1-2-32 0,-2 0 0 15,2 0-480-15,-1-6-80 0,0-4-32 16,-1 1 0-16,0 1-112 0,0 2-32 0,1-1 0 0,2 3 0 16,-1-1 352-16,1 0 64 0,5-1 16 0,0 3 0 15,2 1-16-15,0 2 0 0,3 2 0 16,-1 1 0-16,4 1-208 0,-1 2-32 0,0 1-16 16,-2 1 0-16,2 2-288 0,-4 2 0 0,1 2 0 0,-5 2 0 15,2 0 0-15,-5 1 0 0,2 4-160 0,-2-1 160 31,-1 2-688-31,-2 2-64 0,0 2-16 0,-1-1 0 0,0 3-1536 0,-2 0-320 16,1 0-64-16,-1 4-16 0,2-3 448 16,-3 2 80-16,3-1 32 0,-1-1-7536 0</inkml:trace>
  <inkml:trace contextRef="#ctx0" brushRef="#br0" timeOffset="2496.27">20003 8965 4607 0,'3'-5'192'16,"-2"1"64"-16,0 0-256 0,1 2 0 0,-1-1 0 0,-1 2 0 0,1-3 1216 0,0 2 192 15,2-1 32-15,0-5 16 0,0-2 592 0,0 2 128 16,0 1 32-16,-1 2 0 0,-1 1-912 0,-1 1-176 16,-1 2-32-16,-1 2-16 0,0 2-544 0,-1 1-96 15,-2 4-32-15,-3 0 0 0,-1 2 144 0,0 5 32 16,-3 1 0-16,0 2 0 0,-1 3-128 0,-1 1-32 16,-1-1 0-16,1 1 0 0,-2 1 448 0,2-1 96 15,2 0 0-15,2-3 16 0,1-3-48 0,0 0-16 16,5-1 0-16,0 1 0 0,2-3-432 0,1 1-96 15,2-1 0-15,1 1-16 0,3-2-368 0,-2-4 0 16,1 0 0-16,1-2 0 0,3-3 0 0,2 4 0 0,1-1 0 16,0-6 0-16,4 0 0 0,-1-4 0 0,1 2 0 0,0-5 0 15,1 1 464-15,-1 0 32 0,1-3 0 0,-1-1 0 16,-1-1-368-16,-1-3-128 0,0 3 0 0,-1-5 0 16,1 2 0-16,-4-6 128 0,1 0-128 0,-2-1 0 15,-3 0 0-15,0-3 0 0,-1 0 128 0,-1 1-128 16,-2 1 352-16,-1 5 32 0,0 3 0 0,-1 3 0 15,-2 0-208-15,1 1-48 0,-3 1 0 16,1-1 0-16,0 4-128 0,0 1 0 0,-2-1 0 0,1-1 128 16,-1 1-128-16,2 3 0 0,-2 0 0 0,2 3 0 15,2-3 0-15,-1 3 0 0,0-3-128 0,0 3 128 16,1 0-800-16,2 0-96 16,0-3 0-16,2 3-16 0,2 0-1904 0,2 0-384 15,0 0-80-15,2-2-16 0,2 2-288 0,0 0-48 16,1-2-16-16,1 2 0 0,0 0 1392 0,1-2 272 15,-1 2 48-15,0 0 16 0,0 0 1296 0,-2 0 272 0,0 0 48 0,-1 0 16 0,-1 2 288 0,0-2 0 16,2 4-128-16,-3-1 128 0,-1 0 0 16,0 0 0-16,0 0 0 0,-2-1 144 0,1 2-144 0,-1-2 0 15,1 6 0-15,-2 0 0 16,2 2 368-16,-1 2-16 0,-2 3 0 0,0 1 0 0,1-1 1264 0,-1 2 256 16,-1 3 48-16,2 0 16 0,-2 1 112 0,0-2 32 15,-1 3 0-15,0 0 0 0,-1 1-416 0,0-3-96 0,-2-6-16 16,1 1 0-16,-2 0-352 0,1-6-80 15,-2 1-16-15,2 0 0 0,-1-2 0 0,2 1 0 16,-2 0 0-16,0-6 0 0,2 3 48 0,0-6 16 0,1 0 0 16,1 0 0-16,0-3-400 0,0 0-64 15,1-5-32-15,1 0 0 0,0-4-224 0,1-2-64 16,-1 1 0-16,2-6 0 0,-2 1-144 0,1-5-48 0,2-7 0 16,-2-4 0-16,1-1-192 0,2 4 0 0,-1 7 0 0,3 3-160 15,-2 3 160-15,3 0 0 0,2 2 0 0,-2 4 0 16,-2 1 0-16,3 1 0 0,0 1 128 15,5 1-128-15,-1 0 0 0,3 2 0 0,-2 1 0 0,2 1-128 16,0 2 128-16,1-2 0 0,-1 4 0 0,-2 0 0 16,1 1 0-16,0 2 0 0,-3 0 0 0,2 4 0 0,-1-2 0 15,-1 5 0-15,1 4 0 0,1 2-128 16,-1 1 128-16,-2 2 0 0,0 3 0 0,-1 2 0 16,0 0 0-16,-4 1 0 0,3 5 0 0,-3-3 0 0,-3-5 0 15,-1 5 0-15,1 0 0 0,-2 2 0 0,1-2 0 0,-3-4 0 16,-1-4 0-16,-1-3 0 0,0-5 0 0,1 1 0 15,-2-4 0-15,1-1 128 0,1-4-256 0,-1-2-64 16,0-1 0-16,-1-1 0 16,2-3-1920-16,0 0-384 0</inkml:trace>
  <inkml:trace contextRef="#ctx0" brushRef="#br0" timeOffset="2801.81">20979 8535 26719 0,'0'-9'1184'0,"0"4"240"0,1 3-1136 0,0 0-288 0,2 4 0 0,-2-2 0 0,2 4 320 0,-1-1 0 0,2 3 0 15,2 5 0-15,-2 4-320 0,1 5 0 0,0 4 128 0,-4-2-128 16,0 8 0-16,-2-2 0 0,1 2 0 0,0-3 0 15,0 0 608-15,0 5 16 0,2-3 0 0,1 0 0 16,-1 0 384-16,1 1 80 0,1 1 0 0,-2 3 16 16,2-3-544-16,0 3-112 0,-1-4-32 0,1 2 0 15,0 0-256-15,0-2-160 0,-2-2 192 0,2-1-192 16,-2-2 0-16,0-2 0 0,0-2 0 0,-2-1 0 16,1-3 0-16,-1-3 0 0,0 0 0 0,-1-4-10704 15,-1-3-2096-15</inkml:trace>
  <inkml:trace contextRef="#ctx0" brushRef="#br0" timeOffset="3036.15">20742 8880 35935 0,'-5'-4'3200'0,"2"2"-2560"15,3 2-512-15,3 0-128 0,1 2 0 0,1-2 192 16,1 0-64-16,1 0 0 0,8 0 512 0,5-2 96 15,5 2 32-15,1 0 0 0,1 0-496 0,0 0-80 16,4 0-32-16,3-3 0 0,-1 2-160 0,0-1 0 0,-1-1 0 0,1 2 0 16,-6-3 0-16,-1 2 0 0,-1 0 0 0,-3 1 0 31,-1-2-944-31,-5 0-112 0,0 3-32 0,0-3 0 16,-1 0-3168-16,-1-1-640 0,-3 1-128 0,2 1-5760 0</inkml:trace>
  <inkml:trace contextRef="#ctx0" brushRef="#br0" timeOffset="3219.07">21412 8838 4607 0,'-1'2'400'0,"-1"1"-400"0,2-3 0 0,0 1 0 16,-1 1 2944-16,0 1 496 0,-3 3 96 0,0 3 32 15,-2 4 160-15,2 5 48 0,-1 3 0 0,3 28 2336 16,2-22-4064-16,1 0-48 0,3 0-16 16,1 0-1376-16,1 1-288 0,1-2-48 0,0-1-16 0,-1-4-256 15,1 0 0-15,1 1 0 0,-3-2 0 0,1-4-256 0,-1-2-48 16,0-1-16-16,-1-4 0 15,-1-3-1232-15,-1-1-256 0</inkml:trace>
  <inkml:trace contextRef="#ctx0" brushRef="#br0" timeOffset="3421.44">21370 8511 43311 0,'-9'-9'1920'16,"4"3"384"-16,3 2-1840 0,1 4-464 0,2 0 0 0,1 0 0 0,1 0-176 0,1 1-128 0,3 2-16 15,2-1-16-15,-1 2 64 0,2-2 16 16,1 1 0-16,-2 3 0 16,-1 0-3008-16,0 2-576 0,-2 3-128 0,2 4-32 0</inkml:trace>
  <inkml:trace contextRef="#ctx0" brushRef="#br0" timeOffset="3851.96">21703 8990 17503 0,'-17'2'1552'0,"7"3"-1232"15,1-1-320-15,3 0 0 0,5-2 1280 0,1-2 208 0,-1 4 48 0,-1 0 0 16,0 0-624-16,-1 2-112 0,1 1-32 0,2-1 0 15,1 1-272-15,1-5-64 0,2 1-16 0,3-1 0 0,1-2 400 16,1 0 80-16,1 0 0 0,4-2 16 0,0-3-144 0,2-2-16 16,-3-1-16-16,3 0 0 0,3-1-224 0,0-3-32 15,-5 3-16-15,3-2 0 0,0-3-288 0,0 1-176 16,-2-3 192-16,1-1-192 0,-1 0 560 0,-2-2 0 16,0-1 0-16,-3 4 0 0,-2-4-384 0,-3 2-176 15,-3-2 160-15,-3 4-160 0,-3 1 0 16,-2 3 0-16,-2 3 0 0,-1 4 0 0,-1 4 0 15,-3 2 0-15,-3 4 0 0,-4 2 0 0,0 7 176 0,-1 1-16 16,-1 4 0-16,-1 0 0 0,-1 4-32 16,1 1 0-16,1 1 0 0,3 3 0 0,2-3 336 0,2 2 64 0,3 3 16 15,3-5 0-15,0 1-336 0,3-2-64 0,2 2-16 16,3 1 0-16,2 6-128 0,2-7 0 0,3-7 0 16,1-4 0-16,2-1 0 0,4-2 0 0,-1 0 0 15,4 0 0-15,3-5 0 0,1 2 0 0,1-3 0 16,2-3 0-16,-1 0-320 0,2 0-64 0,1-3 0 15,-1-3 0 1,-2 2-1216-16,0-4-256 0,3-1-64 0,0-1-13712 0</inkml:trace>
  <inkml:trace contextRef="#ctx0" brushRef="#br0" timeOffset="4286.68">22340 8815 27647 0,'-6'0'2448'0,"2"0"-1952"0,2 0-496 15,2 4 0-15,0-2 1040 0,-1 4 112 0,-3 0 32 0,0 7 0 0,-3 5-704 0,0 3-144 0,2 7-16 0,-1 3-16 0,1 1-304 0,-2 3 0 16,2-1 0-16,-1 1 0 0,1-1 0 0,0-2 0 16,3 0 0-16,-1-5 0 0,3 2 0 0,0-3 0 15,3-4 0-15,-1-1 0 0,2-2 128 0,1-1-128 16,-1 0 144-16,-1-3-144 0,0-3 528 0,1-2 16 15,-1-5 0-15,2 3 0 0,-1-6 160 0,0 1 16 16,-1-6 16-16,0-1 0 0,0 1-112 0,-1-2-32 16,1-8 0-16,-3-2 0 0,0-6-320 0,-2 0-64 15,-1-4-16-15,-1-8 0 0,-1-1-192 0,-3-8 144 16,0-1-144-16,0-7 128 0,-1 2-128 0,1 6 0 0,0 1 0 0,4 3-176 16,1 7 176-16,-1 6 0 0,4 4 0 0,-1 2-128 15,2 4 128-15,1-1 176 0,2 0-48 0,3 2 0 16,1 3 48-16,3-1 0 0,2 3 0 15,5-1 0-15,4 4-176 0,1 0 0 0,6 3 0 0,1 0 128 16,4 3-128-16,1 3 0 0,3 2 0 0,2-1 0 16,0 3 0-16,-2 2 0 0,-2-4 0 15,-1 4 0-15,0-2-128 0,-3 2 128 0,-2-1 0 16,-1 2 0-16,1 2 0 0,-3-4 0 0,-1 2 128 0,-3-1-128 16,-1 4 0-16,-1-4-256 0,-2-3 48 0,-1 0-18208 15</inkml:trace>
  <inkml:trace contextRef="#ctx0" brushRef="#br0" timeOffset="6257.99">18602 9715 5519 0,'3'0'496'15,"-2"-3"-496"-15,2 3 0 0,-1-2 0 0,0 2 1152 0,-1 0 128 16,1 0 16-16,3-2 16 0,1 2-1040 0,4-2-272 15,-1 1 0-15,2-1 0 0,-1 1 240 0,2 1-48 16,-1 0-16-16,-1-2 0 0,1 2 336 0,-1 0 80 16,1 0 16-16,2-2 0 0,-1 2 224 0,2 0 32 15,1 0 16-15,2-1 0 0,1 1 32 0,-1 0 16 16,3-4 0-16,1 4 0 0,1-2-464 0,1-2-80 16,1 4-32-16,1-2 0 0,-1 2-352 15,2-3 0-15,3 3 0 0,3 0 0 0,0 0 0 0,2-1 0 16,2 1 0-16,0-3 0 0,2 2 208 0,-2-1 128 0,3-2 32 0,-1 3 0 15,1-2 512-15,2 2 96 16,2-2 32-16,-1 3 0 0,5 0-336 0,-2-2-64 16,2 2-16-16,0-1 0 0,0 1-304 0,-5 1-64 15,-4-1-16-15,6 0 0 0,5 2-80 0,4 1 0 16,1 1-128-16,0-3 192 0,2 4-192 0,-3 0-128 16,1-1 128-16,-3-2-208 0,0-1 208 15,-5 4 0-15,-3-1 0 0,6-3 0 0,4 3 0 0,2-1 0 16,0-2 0-16,-2 1 0 0,-5-2 0 15,2-2 0-15,1 2 0 0,0-1 0 0,0-1 0 0,1 2 0 16,1 0 0-16,-2 0 0 0,1 0 0 0,1-1 0 0,-2 2 0 0,0-1 0 16,0 3 0-16,-1-1 0 0,1 2 0 0,3-4 0 15,-2 3 0-15,-2-3 0 0,-2-3 0 0,-2 1 0 0,1-2 0 0,-2 0 0 16,0 0 0-16,1 0 0 0,0 1 0 0,0-1 0 16,1 2 0-16,0-5 0 0,-3 4 240 0,1-5-16 15,3 2 0-15,0 0 0 0,-2 1 592 0,0-1 112 16,2 4 32-16,1-4 0 0,2 2-576 0,-2 2-96 15,-1-4-32-15,-1 2 0 0,1 0-256 0,1 3 0 16,0-3 0-16,-2 4 0 0,1-3 0 0,-3 3 0 16,2 3 0-16,0-3 0 0,-1 0 0 0,-1 0 128 15,0 0-128-15,-2 0 0 0,-2 0 608 0,0 0 16 16,1 0 0-16,0 0 0 0,0-3-448 0,3 3-176 0,0 0 128 16,0 0-128-16,-2 0 288 0,1 0-32 0,1 0 0 0,-3 0 0 15,1 3-256-15,-3-3 0 0,-1 1 128 16,0 2-128-16,2-3 0 15,-2 1 0-15,2 3 0 0,-3-4 0 0,0 2 0 0,0 2 0 0,-3-4 0 0,2 1 0 16,-1-1 0-16,1-1 0 0,-1 1 0 16,0-2 0-16,-1 0 0 0,2 0 0 0,1 2 160 15,-1-4-160-15,0 4 0 0,-3-1 0 0,1 1 0 0,-1 0 0 16,-2 0 160-16,2 1-160 0,-2-1 192 0,1 1-192 16,-1 2 128-16,-1 1-128 0,2 2 0 15,-3-4 0-15,3 4 0 0,0-2 0 0,2 1 0 16,-2-2 0-16,-1 0 0 0,3 1 0 0,1 0 0 0,0-2 0 0,-1 1 416 15,1-3-32-15,-1 1 0 0,-1 2 0 16,2-3-384-16,-1 1 0 0,1-1 128 0,0 0-128 16,1 0 0-16,-2 0 0 0,2 0 0 0,-1-1 0 0,0 1 0 15,1 0 0-15,-1 0 0 0,1 1 0 16,0 3 0-16,2-2 0 0,1 3 0 0,0 0 128 0,1-1-128 0,1-2 0 16,-1-2 0-16,0 1 0 0,-1 2 0 15,0-3 0-15,0 1 0 0,1 3 0 0,-2-1 0 16,2 0 0-16,0 1 0 0,0-1 0 0,1 0 0 0,-1 1 0 15,0-2 0-15,-2 0 0 0,-3-2 0 0,4 0 0 16,-1 1 0-16,2 2 0 0,0-3 192 0,2 0 16 16,0 0 0-16,0 1 0 0,2-1-208 0,0-1 0 15,3-2 0-15,-5 0 0 0,-3 1 0 0,4 1 0 16,-1-2 0-16,0 3 0 0,-4 0 0 0,2 3 0 16,-4-3 0-16,3 1 0 0,-3 1 0 0,0-2 0 15,-2 0 0-15,0 0 0 0,-2 0 0 0,5 0 0 0,-1 2 0 16,1-2 0-16,-1 0 0 0,1 0 0 0,-1 1 0 15,0-1 0-15,-2 3 0 0,3-3 0 0,-3-3 0 0,-2 2 0 16,-3-1 0-16,-1-1 0 0,0 0 0 16,-3 0 0-16,-1 0 0 0,-3 1 0 0,-4 0 0 0,-1-3 0 15,3 2 0-15,-2 1 0 0,-1-2 0 0,-1 3 0 16,-1-1 0-16,-1-1 0 0,-2 2 0 0,2-1 0 16,-3 2 0-16,2-3-128 0,-2 2 128 0,3 1 0 15,-2-3-352-15,1 3 32 0,1-1 16 0,0 0 0 16,0 1-16-16,2 0 0 0,-2 1 0 0,2-1 0 15,-2 0 320-15,0 0 0 0,0-1 0 0,-2 1 0 16,-1 0 0-16,2-1 0 0,-3 1 0 0,-2-4 0 0,2 3-384 0,-3-3 16 16,-1 1 16-16,0-3-16144 15</inkml:trace>
  <inkml:trace contextRef="#ctx0" brushRef="#br0" timeOffset="7978.77">31555 8547 11967 0,'3'-2'1072'15,"-1"0"-864"-15,-1 0-208 0,-1 2 0 0,2 0 896 0,-2-2 128 0,2 0 16 0,0 0 16 0,1-4 752 0,-1-1 160 16,0 4 16-16,-1-3 16 0,-2-1-736 0,-1 1-160 15,1 2-16-15,-3 1-16 0,1 0-240 0,-2 0-32 16,0-4-16-16,-1 5 0 0,0-1-224 0,-2 2-48 16,1-1-16-16,-3 1 0 0,0 1-352 0,-2 0-144 15,-2 0 128-15,-1 0-128 0,-1 0 192 0,0 0-64 16,-3 1 0-16,0 1 0 0,-4 2 0 0,1-2 0 16,0 5 0-16,-2-4 0 0,2 3 320 0,0-2 64 15,0 2 16-15,1 1 0 0,0-1-128 0,2 0-16 16,0 0-16-16,2 0 0 15,2 0-368-15,3 1 0 0,0-2 0 0,2 0 0 16,2 1 0-16,2-3 176 0,2 4-176 0,1-1 192 0,1 0 176 0,2 0 32 0,0 0 16 0,3 1 0 16,-1 2-416-16,2-1 0 0,0 1 0 0,1 0 0 15,0 4 0-15,0-1 0 0,1 1 0 16,0 3 0-16,-1 0 0 0,-1 0 0 0,-1 6 0 16,1 0 0-16,-2 3 0 0,0-3 0 0,-2 3 0 15,0 1 0-15,-2-1 0 0,1-1 0 0,-1 2 0 0,-2-1 0 16,0 1-128-16,-1-1 128 0,2-3 0 15,-1 0 0-15,0 1 0 0,2-4 0 0,1 2 0 16,-2-1 0-16,-1-1 0 0,2-3 0 16,-2 2 0-16,-1-2 0 0,-1 3 0 15,0 0 0-15,0-2 0 0,0 1 0 0,-2-2 0 16,1 1 0-16,-1 0 0 0,1-1 0 16,1 0 0-16,0-4 0 0,1 2 0 0,2-2 0 0,1 1 0 15,0-3 0-15,2-1 0 0,2 0 0 0,-1-3 0 0,3 1 0 16,1-1 0-16,1-3 0 0,2 0 656 0,3-2 112 0,2 2 0 0,3-3 16 15,1-3-384-15,4 2-80 0,0-2 0 0,0 0-16 16,3-2-176-16,2-1-128 16,2 1 144-16,1-2-144 0,-2 1 0 0,0 1 0 0,1 2 0 0,-2-4 0 0,0 4 144 0,-1-1-144 15,1 2 128-15,-1-2-128 0,0 1 0 16,-1 0-144-16,1 0 0 0,0-1 0 16,-2 1-320-1,0 0-64-15,-2-3-16 0,-4 2 0 16,-1 4-1344-16,-4-2-272 15,-1-1-48-15,-4 3-13088 0</inkml:trace>
  <inkml:trace contextRef="#ctx0" brushRef="#br0" timeOffset="8268.59">31015 9059 28559 0,'3'-4'2544'0,"1"-1"-2032"0,0 4-512 0,1 1 0 16,0 0 1136-16,0-2 128 0,6-2 16 0,5-1 16 15,7-1-224-15,6 1-48 0,3-1-16 0,0 0 0 0,3 1-688 0,-1 1-144 16,2 3-32-16,-1-2 0 0,-1 3-144 0,1 0 0 16,0 0 0-16,-4 0-176 15,-2 0-896-15,-3 0-176 16</inkml:trace>
  <inkml:trace contextRef="#ctx0" brushRef="#br0" timeOffset="11812.27">32129 9043 4607 0,'0'-2'400'0,"0"2"-400"0,0-3 0 0,1 3 0 16,0 0 256-16,1 0-16 0,-1-1-16 0,1-2 0 15,2 0-224-15,0-1 0 0,1-1 0 0,0-1 0 16,1 0 512-16,-3 1 48 0,1 0 16 0,0 1 0 0,-2 0 384 0,1-1 96 16,-2 2 16-16,2-1 0 0,-2-1 32 0,0 1 16 15,0 1 0-15,1 0 0 0,-2 2 144 0,1-2 16 16,0 3 16-16,0-2 0 0,0 1-96 0,-1 1-32 15,2 0 0-15,-2 0 0 0,0 0-112 0,0 0-32 16,0 0 0-16,0 0 0 0,-8 18 192 0,3-8 16 16,-2 4 16-16,-2 2 0 0,-2 5-384 0,-1 1-80 15,-3 4-16-15,-2 1 0 0,-2 5-528 16,-1 1-112-16,-1-2-128 0,0 1 176 0,0-4-176 16,0 1 0-16,-1-1 0 0,1-3 0 15,2 1-960-15,3-7-128 0,1-1-32 0,2-5-8704 16,3 0-1744-16</inkml:trace>
  <inkml:trace contextRef="#ctx0" brushRef="#br0" timeOffset="12052.45">31878 9027 34095 0,'-8'-6'1504'0,"5"3"320"0,0 3-1456 16,3 3-368-16,1-2 0 0,2 2 0 0,-1-3-816 0,2 3-224 0,2 3-48 0,3 4-16 16,2 5 1360-16,4 1 256 0,2 4 64 0,2 1 16 0,1-2 48 0,1 3 16 15,1-2 0-15,0 4 0 16,0-1-288-16,1-1-64 0,-2-2-16 0,-2-2 0 0,0 1-288 0,-3-7 0 16,-1 0 0-16,-3 0-10608 15,-3-1-2016-15</inkml:trace>
  <inkml:trace contextRef="#ctx0" brushRef="#br0" timeOffset="12747.72">32552 9031 22111 0,'-3'-3'976'0,"2"2"208"0,1 1-944 0,0 0-240 0,1 0 0 15,-1 1 0-15,2 2 768 0,-1-1 96 0,0 3 32 0,1 4 0 16,0 3 544-16,0 4 112 0,-2 9 32 0,0 1 0 15,-1 5-560-15,0 1-96 0,-3 3-32 0,-1-1 0 16,0 1-352-16,0-1-80 0,-2 1-16 0,-1-2 0 16,1 2-320-16,1-1-128 0,0 0 0 0,-2-2 0 15,2-1 128-15,1-2-128 0,0-1 0 0,0-2 0 16,3-1 0-16,-1-5 0 0,1-2 0 0,-1-4 0 16,2 1 128-16,0-6-128 0,1-2 0 0,-1-4 0 0,2 1 208 15,-1-4-48-15,0-1-16 0,0-3 0 0,0-5 176 0,0 0 16 16,0-4 16-16,0-5 0 0,-1-1-352 15,-1-3 128-15,1-4-128 0,-1-3 0 0,-1-3 144 0,2-7-144 16,-2-3 192-16,2-7-192 0,1 2 448 16,1 0 0-16,1 5-16 0,0-5 0 0,2 3-256 0,1 1-48 15,-2 1-128-15,2 1 192 0,2 4-192 0,-1 1 0 16,1 2 128-16,2 6-128 0,1 4 0 0,1 0 0 16,4 4 0-16,1 1 0 0,4 3 0 0,-1 1 0 15,2 3 0-15,-1 2 0 16,1 4 0-16,-2-1 0 0,1 0 0 0,-2 3 0 0,1 0 0 15,-3 1 0-15,0 2 0 0,-3 2 0 0,0 4 0 0,-2 1 0 0,-1 2 0 16,-2 2 0-16,0 1 0 0,-2 2 0 0,0 2 0 0,-1 1 0 16,-1 0 0-16,1 1 0 0,-2 1 0 0,0-2 0 15,-1 3 0-15,0-2 0 0,-1 0 0 0,-1 3 0 16,-1-1 0-16,-2 0 0 0,1 3 0 0,-3-4 0 16,0 2 0-16,-3-2 0 0,2 0 0 0,-2-1 0 15,-2-1 0-15,-1-2 0 0,-2 1 0 0,0-3 0 16,-2 4 192-16,-3 0-16 0,0-2 0 0,-3 0 0 15,-4 0-176-15,-2 1 0 0,-2-3 0 0,0-2 0 16,0-1 0-16,1-2-192 0,-1 2 32 0,1-2 16 16,1 2-1328-16,1-3-272 15,1 0-48-15,0 2-14480 0</inkml:trace>
  <inkml:trace contextRef="#ctx0" brushRef="#br0" timeOffset="13196.32">30800 9789 21183 0,'-10'-6'944'0,"4"-1"192"15,2 5-912-15,1-1-224 0,3 2 0 0,0 1 0 0,0 0 640 0,2-2 64 0,-1 2 32 0,0-4 0 0,2 4 80 0,-1-4 16 0,3 4 0 0,0 0 0 16,2 0-96-16,1 2-16 0,0 0 0 0,3-1 0 15,2 2 304-15,2 0 48 0,2 0 16 0,5 1 0 16,4-2 96-16,6 1 32 0,8 0 0 0,7-3 0 16,6-2-368-16,10-2-64 0,11-2-16 15,13 0 0-15,11-4-336 0,7-3-80 0,2 4-16 0,10-4 0 16,7 3-336-16,3 0 144 0,-4 2-144 0,2 2 0 0,2-1 0 16,0 7 0-16,-3 0 0 0,-2 0 0 15,-4 3 0-15,-1 1 0 0,-2 2 0 0,-14 0 0 0,-12 6-288 0,19-2-16 16,20 3 0-16,26 0 304 15</inkml:trace>
  <inkml:trace contextRef="#ctx0" brushRef="#br0" timeOffset="13958.37">33087 8104 10127 0,'3'-6'896'0,"0"3"-704"0,1 0-192 16,-3 1 0-16,1 0 768 0,0 0 112 0,3-2 16 0,1-2 16 0,3-4 560 0,-1 1 128 0,1 0 0 0,-1 0 16 15,-2 3-160-15,-3 2-48 0,2 0 0 0,-2 2 0 16,-3 1-16-16,0 1-16 0,1 1 0 0,-2 5 0 15,2 0-624-15,-1 7-128 0,0 0-32 0,1 8 0 16,1 1 208-16,-1 8 32 0,0 7 16 0,0 7 0 16,3 6-272-16,-2 1-48 0,3 0-16 0,-1-1 0 15,0 4-352-15,0 0-160 16,-1 0 128-16,0 6-128 0,-3-2 0 0,-3 1 0 16,-2 1 0-16,-3-9 0 0,-1-1 0 0,-1-6 0 0,0 0 128 0,-1-5-128 0,1-2 0 15,2-1 0-15,1-1 0 0,5-4 0 0,-1-3 0 0,3-3 0 16,0-2 0-16,2-2 0 15,0-2-1904-15,2-3-256 16</inkml:trace>
  <inkml:trace contextRef="#ctx0" brushRef="#br0" timeOffset="14353.17">33367 9400 39615 0,'-7'-6'1760'0,"4"3"352"0,-1 0-1680 0,3 3-432 15,1-2 0-15,1 0 0 0,0 2 0 0,1-2 0 0,-1 2 0 0,0 0 0 0,0 0 0 0,0 0 0 16,1-3 0-16,-2 2 0 0,1 1 0 0,-1 0-256 15,0 0 64-15</inkml:trace>
  <inkml:trace contextRef="#ctx0" brushRef="#br0" timeOffset="25848.91">19694 10004 6447 0,'2'0'576'0,"1"0"-576"0,-3 0 0 15,1 0 0-15,1 0 1072 0,-1 0 96 0,1 0 32 0,1 0 0 16,0 0-832-16,1 1-176 0,-1 2-16 0,-1-3-16 16,-1 0-160-16,-2 0 0 0,0 2 0 0,-2-2 0 15,0 0 560-15,-1 1 176 0,-1-1 32 0,1 3 16 0,-1-3 144 0,0 0 32 16,-1 0 0-16,-1 0 0 0,0 0 224 0,-2 2 48 15,1-2 16-15,-1 0 0 0,-1 0 64 0,-1 0 16 16,1 0 0-16,-3 0 0 0,1 4-224 0,-1-4-32 16,1 3-16-16,-2-1 0 0,1 1-480 0,-1 0-80 15,0 4-32-15,0-1 0 0,1-2-464 0,1 1 0 16,0 2 0-16,1 2 0 0,-2-1 0 0,3-1 0 16,-2 3 0-16,0-2 0 0,1 0 0 0,1 2 0 15,4-3 0-15,-1 2 0 0,2 0 0 0,1-3 0 16,3 2 0-16,-1-2 0 0,4 1 0 0,-2 0 0 15,2-1 0-15,1-1 0 0,0 1 0 0,2-2 0 16,0 4 0-16,2-2 144 0,0-1 432 0,3 0 96 0,-1 1 16 0,3-5 0 16,0 4-304-16,2-1-64 0,-1-2-16 15,2 2 0-15,-1 1-16 0,1 1 0 0,-2-2 0 16,1 2 0-16,0-1-288 0,-1 1 0 0,-1 1 0 0,0 0 0 16,0 1 0-16,0 2 0 0,-1-2 0 0,-1-1 0 15,-1 1 0-15,1 0 0 0,-1-1 0 16,0 3 0-16,0-1 0 0,-1-2 0 15,3 1 128-15,-2-1-128 0,-2 2 256 0,4-3 0 0,-1 3 0 0,-1 0 0 16,2-2 64-16,-2 1 0 0,2 2 0 0,-1-2 0 16,-1 1-320-16,0 1 0 0,-2 0 0 0,0 1 0 15,-2-1 0-15,-1 0 0 0,0 0 0 0,-1 3 0 16,-1-4 0-16,1 3 0 0,-2-3 0 0,-1 3 0 16,1-2 0-16,-1-1 0 0,0 0 0 0,0 1 0 15,0-1 128-15,0 0-128 0,0 2 0 0,0-4 0 0,-1 3 144 16,0 0-144-16,-1 0 0 0,1 0 144 15,1 1-144-15,-1-1 0 0,1 0 0 0,-1-1 0 0,1 2 0 16,-3-1 0-16,1 1 128 0,-1-1-128 0,0-2 0 16,-1 3 0-16,-1 0 0 0,-2-1 0 0,1 1 256 15,-2-2-48-15,-1 1 0 0,-1-1 0 0,0 0-208 0,1-3 0 16,0 1 0-16,1-2 0 0,0 1 0 0,-1-4 0 16,1 0 0-16,0 1 0 0,-2-1 0 0,-1-1 128 15,3 2-128-15,-1-6 0 0,-1 3 0 0,1-1 0 16,-1-1 128-16,0-1-128 0,1 2 144 0,-2-4-16 15,1 1 0-15,-1-1 0 0,0 1-128 0,0 1 0 16,-1-3 0-16,1 0 0 0,-3 3 0 0,3-2 0 16,0 1 0-16,-1 0 0 0,1-2 0 0,0 3 0 15,1-2 0-15,-2-2 0 0,2 1 0 0,-1 0 0 0,3 1 0 16,-2-4 0-16,4 1 0 0,-2 1 128 0,2-1-128 0,1 0 0 16,1-1 192-16,2-1-32 0,-1-2-16 0,3 0 0 15,0 2-144-15,0-1 0 0,1-1 0 0,1 2 0 16,-1 1 0-16,0-4 0 0,-1 5 0 0,1 1 0 15,1-1 0-15,-1-1 0 0,0 3 0 0,2-1 0 16,-2 1 0-16,1 0 0 0,1-1 0 0,1 3 0 16,-1 0 0-16,1 0 0 0,-1-2 0 0,0 1 0 15,1 1 0-15,0 4 0 0,-2-2 0 0,2-2 0 0,0 4 0 16,-2-2 0-16,1 2 0 0,-2 0 0 0,0 2 0 0,1-2 0 16,-1 1 0-16,-1 2 128 0,1-1-400 15,-1 1-96-15,0-3-16 0,0 1 0 16,0 2-512-1,0-3-96-15,0 0-32 0,0 0 0 0,0 0-960 0,0 0-192 16,0 0-32-16,0 0-16 0,0 0-96 0,0 0-32 16,0 0 0-16,12-15-8096 0</inkml:trace>
  <inkml:trace contextRef="#ctx0" brushRef="#br0" timeOffset="27936.64">21724 6890 2751 0,'-6'-2'256'0,"1"2"-256"0,0-3 0 0,2 2 0 15,3 1 2768-15,0 0 512 0,0 0 112 0,0 0 0 16,0 0-2560-16,1-3-512 0,1 1-96 0,0 1-32 16,1 1-640-16,-1-4-144 0,2 2-32 0,-3-1 0 15,1 2-464-15,0 1-80 0,-2-3-32 0,-2 3 0 0,0 0 896 0,-2 0 304 16,-1 3-192-16,-1 1 192 0,0-2 448 0,-1 2 192 15,0-3 48-15,0 1 0 0,0 1 400 0,-1 1 96 16,1-4 16-16,-2 2 0 0,3-2-64 0,0 0-16 16,0 0 0-16,-1 0 0 0,1-2-224 0,0 2-32 0,0-3-16 15,-2 2 0-15,2 1-432 0,-1-3-96 0,-1 3 0 0,1 0-16 16,0-2 48-16,-1 2 16 16,-1 0 0-16,2 0 0 0,0 2-80 0,-2-2-16 0,0 0 0 15,-1 3 0-15,2-2 112 0,-1 2 0 16,-1-1 16-16,0 2 0 0,0-2-144 0,1 2-16 0,0 2-16 0,-1-2 0 15,3 2 416-15,-1-2 96 0,1 2 16 0,-1 0 0 16,2 0-400-16,0 1-80 0,0 1-16 0,-2-2 0 16,2 2-256-16,-1 0 0 0,-2 0 128 0,2 1-128 15,-2 0 0-15,0 4 160 0,1-6-160 0,-1 4 128 16,0-3 480-16,-1 2 96 0,-1 1 0 0,0-1 16 16,0 2-400-16,-1-2-96 0,-1 2-16 0,0 1 0 0,0-3-208 15,0 2 0-15,-1 0 0 0,-3 2 0 16,3-2 0-16,1 1 0 0,0 0 0 0,1 2 0 0,-2 1 128 15,2-2-128-15,0 1 0 0,0-3 144 0,3 2 544 16,0-2 96-16,1 0 32 0,2-2 0 0,1 0-608 16,2 1-208-16,-1-1 144 0,1 0-144 0,2 0 0 15,0 0 0-15,-1-2 0 0,0 2 0 16,1 3 0-16,0-5 0 0,1 2 0 0,-1 0-176 0,-1-1 176 0,2 1 0 16,-1 2 0-16,1-2 0 0,-1 2 0 0,1 1 0 15,0-3 0-15,0-1 0 0,0-2 384 0,0 3 48 16,0 2 16-16,1 3 0 0,2 1-288 0,-1 0-160 15,2 0 192-15,1 0-192 0,1-1 128 0,0-2-128 16,3 2 0-16,-2-1 0 0,2 1 0 0,-1 1 0 16,1-3 0-16,0 2 0 0,1-2 0 0,-3 0 0 0,2 0 0 15,-1-1 0-15,1 0 160 0,-3-1-160 16,2 1 128-16,-2-2-128 0,0-1 256 0,0 1-48 0,0 1 0 16,1 1 0-16,1-1-208 0,0-1 0 0,-1-1 0 0,0 1 0 15,1 3 0-15,-1-5 0 0,1 2 0 0,-2 0 0 16,1 0 0-16,1-1 0 0,-1 1 0 15,1-2 0-15,-3 0 0 0,1 0 0 0,0-1 0 0,1 0 0 16,1-1 0-16,-2 0 0 0,1 0 0 0,1-2 0 16,0 1 240-16,0-4 0 0,1 2 0 15,-2-1 0-15,2-2-112 0,-1 2-128 0,2 0 176 0,0-2-176 16,0 0 0-16,0 0 0 0,0 0 0 0,0 0 0 16,2 0 128-16,0 0-128 0,2 0 0 0,-2-2 0 15,2 2 0-15,-2 0 0 0,2 0 0 0,-1 0 0 16,1 0 0-16,0 0 0 0,1 0 0 0,-3 0 0 15,1 0 0-15,-1 2 0 0,0-2 0 0,0-2 0 0,-1 2 416 16,1-2-32-16,-1 2 0 0,-1-2 0 0,1 2-384 0,0-4 0 16,0 2 0-16,0-1 0 15,-1 2 0-15,0-4 0 0,2 1 0 0,1 1 0 16,-2-4 0-16,1 4 0 0,-1-3 0 0,2-1 0 0,0-1 0 16,0 0 0-16,0 2 0 0,0-3 0 0,-1 2 0 0,-1 1 0 15,1 0 0-15,0-1 0 0,-3 4 0 0,3-3 0 16,-3 1 0-16,0 1 0 0,1 0 0 0,-1-2 0 15,1 2 0-15,-1-2 0 0,0 1 0 0,0-1 0 16,-1 2 0-16,1-3 0 0,-1 1 0 0,-1-1 0 16,0-2 0-16,1 0 0 0,-2-1 0 0,0 1 0 15,0 2 0-15,-1-5 0 0,0 0 0 0,1 1 0 16,-1-5 0-16,-1 1 0 0,1 1 0 0,-1-4 0 0,1 0 0 16,0-2 0-16,-2 1 0 0,1 1 0 0,1-2 0 0,-1 2 0 15,-2-1 208-15,1 3 16 0,-1-3 0 16,1 3 0-16,-2-2-224 0,1-2 176 0,0 1-176 0,-1 1 160 15,-1-1-160-15,0 2 128 16,-1 0-128-16,-1-1 128 0,1 1-128 0,0 0 0 0,0 1 0 0,1-2 0 16,-2 2 0-16,2-1 0 0,-1 0 0 0,0-1 0 15,0 0 0-15,-1-1 0 0,0 1 0 0,-1 2-176 16,3 0 176-16,-2 1 0 0,1 1 0 0,-2 2 0 16,2-1 0-16,-1 3 0 0,-2 1 0 0,1 0 0 15,1 1 0-15,-2 2 0 16,-1-2 0-16,-1 0 128 0,1 3-128 15,-1-1 0-15,-2 0-176 0,-1-1 176 0,-1 0 0 16,-1 1 0-16,-2-3 0 0,0 2 0 0,0 1 0 0,0 0 0 16,0-2 0-16,2 3 0 0,1 2 0 0,0-1 0 0,3-1-128 0,-2 1 128 15,2 1 0-15,-1-1 0 0,1 1 0 0,0 0 0 16,-1-2 0-16,0 3 0 0,-1 0 0 0,-1-2 0 0,1 4 0 0,-1-2 0 16,1-1 0-16,-3 2 0 0,3 1 0 0,-3-2 0 15,1 0 0-15,1 1 0 0,-1 0 0 0,0 1 0 16,-1 0 0-16,1 0 0 0,-2-3 0 0,1 2 0 15,0 1 0-15,-2 0 0 0,3 0 0 0,0-2 0 16,1 2 0-16,1 0 0 0,0 0 0 0,2 0 0 16,0 0 0-16,-1 0 0 0,2 0 0 0,0 0 0 15,2 2-128-15,0-2 128 0,2 1 0 0,1 2 0 16,-1-3 0-16,1 0-144 0,1 0-96 0,0 1-16 16,0-1 0-16,-1 1 0 15,1-1-400-15,-1 0-96 0,-2 0-16 0,1 2 0 16,-2 0-336-16,-1-2-80 0,-1 4-16 0,0-2-16080 0</inkml:trace>
  <inkml:trace contextRef="#ctx0" brushRef="#br0" timeOffset="28719.28">22038 7036 4607 0,'-4'-4'400'0,"2"2"-400"0,-1-2 0 0,2 4 0 0,0 0 1248 0,1 0 160 0,-2 0 48 0,0 0 0 16,0 1-1296-16,-2-1-160 0,-1 3-224 0,0-3 48 15,0 2 176-15,0-2-160 0,0 2 160 0,0 0-160 0,0-2 160 0,0 3-208 16,0-2 80-16,0-1 128 16,0 2 0-16,2-2 0 0,-1 0 0 0,-1 1 0 15,1-1 640-15,1 2 192 0,0-2 32 0,-1 0 16 16,3 0 928-16,-1 0 192 0,0 1 48 0,1-1 0 0,0 2-736 16,0 0-144-16,0 0-16 0,-1 1-16 0,2 0-688 0,-2 0-144 15,1 1-32-15,-2 2 0 0,-1 0-272 0,1 0 0 16,-2 1 128-16,0 2-128 0,0 1 0 0,0 0 0 15,0-1 0-15,-1 0 0 0,-4 6 0 0,-2 5 0 16,-3 2 0-16,-3 3 0 0,1 1 816 0,-4 2 208 16,-2 3 32-16,-2 2 16 0,-1-1-512 0,-1 1-112 15,3-3 0-15,1-2-16 0,-1 1-288 0,1-1-144 16,-1 3 160-16,1-3-160 0,0 1 128 0,1-4-128 16,1 1 0-16,0-2 0 0,-1-1 0 0,1-1 128 0,-1-4-128 15,-1 2 0-15,1 0 0 0,-1 1 0 16,-2-2 0-16,0-3-160 0,2 0 160 0,0 0-192 15,2-4 192-15,5-2-192 16,3-1-544-16,4-3-112 0</inkml:trace>
  <inkml:trace contextRef="#ctx0" brushRef="#br0" timeOffset="39734.39">20237 10240 5519 0,'-3'-4'496'0,"2"1"-496"0,0 1 0 0,-1 1 0 0,1 1 2752 16,1 0 464-16,0 0 96 0,0 0 16 0,0 0-2112 0,-1 0-400 16,1-3-96-16,0 3-16 0,0 0 128 0,0 0 0 15,0 0 16-15,0 0 0 0,0 0-592 0,0 0-128 0,0 0-128 0,0 0 176 16,0 0-176-16,0 0 0 0,0 0 144 0,0 0-144 15,0 0 624-15,0 0 48 0,0 0 16 0,0 0 0 16,0 0 32-16,0 0 16 0,0 0 0 0,0 0 0 16,0 0-208-16,0 0-32 0,0 0-16 0,0 0 0 15,0 0-96-15,0 0 0 0,0 0-16 0,0 0 0 16,-4 19 528-16,4-19 128 0,1 0 0 0,2 0 16 16,-1 0-256-16,1 0-48 0,1 0-16 0,-1-1 0 15,1 1-544-15,1 0-176 0,0 0 0 0,-1 0 0 16,-1 0 128-16,0 4-128 0,-2-2 0 0,0-1 0 15,-1 4 0-15,-2-1 0 0,-1-2 0 0,0 2 0 16,-1 1 0-16,-1-1 0 0,-1 2 0 0,1-2 0 16,-3 1 0-16,1-2 160 0,-1 3-32 0,3-5 0 15,0 1 336-15,2 1 64 0,0-3 16 0,1-3 0 0,0 3-272 0,2-3-48 16,2 0-16-16,0 0 0 0,2 0-208 0,0-3 0 16,-1 1 128-16,1 1-128 0,0-2 0 0,0 3 0 15,1-1 0-15,-3 2 0 0,1-2 0 0,-2 4-192 16,-1-2 192-16,-1 4-208 15,-1-1-432-15,0 2-64 0,-2 1-32 0,-1 0-10976 16,0 3-2176-16</inkml:trace>
  <inkml:trace contextRef="#ctx0" brushRef="#br0" timeOffset="40221.11">20218 10619 15663 0,'-4'-1'1392'0,"2"1"-1120"0,-1 0-272 0,2-3 0 0,1 3 2032 0,0 0 336 0,0 0 80 0,-1 0 16 16,1-1-1872-16,-2 1-368 0,1-3-80 0,0 0-16 0,1 0 192 15,-1 1 16-15,1-2 16 0,-2 0 0 0,1 2 272 0,0-1 48 16,-3 1 16-16,1 2 0 0,-1 0-448 0,0 2-96 15,-2 1-16-15,0 1 0 0,-1 1 368 0,3-2 64 16,1 3 16-16,0-3 0 0,2 2 128 0,0-1 16 16,2 0 16-16,0-1 0 0,2 2-368 0,-1-1-80 15,0-2-16-15,1 2 0 0,1 1-32 0,-1-1-16 16,-1-2 0-16,0 2 0 0,1 0-80 0,-1-2-16 16,1 1 0-16,-1 0 0 0,0-1-128 0,-2-1 0 15,1 2 0-15,-1-3 0 0,-1 3 0 0,1 0-144 0,-3-2 144 0,-1 2-160 31,2-1-800-31,-3-1-144 0,0 2-48 0,1-3-8768 16,1 0-1744-16</inkml:trace>
  <inkml:trace contextRef="#ctx0" brushRef="#br0" timeOffset="40868.25">20703 10147 10127 0,'0'-5'896'16,"0"2"-704"-16,0 1-192 0,-1 2 0 0,0 0 1152 0,-1 0 208 0,1 0 48 0,-3-1 0 0,-1 0-784 0,0 1-160 0,-1 1-16 0,1 0-16 0,0 3 720 0,0 2 160 16,0 1 32-16,0-2 0 0,1 2 576 0,-1 2 128 15,-1 1 32-15,1 1 0 0,-1 1-800 0,1-1-144 0,1 3-48 0,-1-2 0 16,2 4-752-16,-1 1-144 0,1 1-48 15,0-1 0-15,1 1 176 0,0 2 48 0,0 3 0 0,0 1 0 16,1 1 16-16,0 1 16 16,-1 3 0-16,2 1 0 0,0 0 112 0,0-3 32 0,3 3 0 15,0-2 0-15,1-4-416 0,4-2-128 16,2-3 0-16,-1-6 0 0,-1 1 0 0,2-4 0 0,0-2 0 0,3-1 0 16,-1-2 0-16,1-1 0 0,-1-4 0 0,-1 0 0 15,1-4 0-15,-1 1 0 16,1-3 0-16,1-1 0 0,0-1 192 15,1-2-64-15,1-1 0 0,0-1-128 0,3-2 384 0,-2-2-48 0,1-1 0 0,1 0 0 16,-4 2-336-16,0-4 0 0,1-3 0 0,1-4-192 16,-3 1 192-16,-1 0 0 0,-1 1 128 0,-3-1-128 15,-2 4 0-15,-2 0 0 0,-3-2 0 16,-2 1-128-16,-1 3 256 0,-5-2 48 0,0 2 16 16,-2 2 0-16,2 0 0 0,-3 5 0 0,0-2 0 15,-1 1 0-15,-1 1-192 0,1 2 192 0,-2-1-192 0,0 2 192 0,1 2-64 0,-1-2-128 16,2 2 192-16,0-1-64 0,2-1-128 0,0 0-144 15,0 0 144-15,2-1-208 0,-1 0 208 0,1 2 0 16,0-2 0-16,0 1 0 16,0 1-448-16,1-2 0 0,-1 4 0 0,3 3-17488 15</inkml:trace>
  <inkml:trace contextRef="#ctx0" brushRef="#br0" timeOffset="42918.91">19009 10953 14735 0,'5'-3'1312'0,"0"-1"-1056"0,-1 2-256 0,0 1 0 15,-1 1 1376-15,4-2 224 0,4-4 32 0,9-4 16 0,7-2-1264 0,6-4-240 16,4 2-144-16,-1 1 160 0,-1-1 16 0,-2 0 0 15,0 3 0-15,2-5 0 0,-1 1 576 0,0 0 112 16,2 2 32-16,2-3 0 0,2 2 336 0,4-1 80 16,1-3 16-16,2 0 0 0,3 1-112 15,1-3 0-15,-3 1-16 0,4 2 0 0,4-6-576 16,2 0-112-16,3-1-32 0,0 1 0 0,1 0-304 16,-2 1-176-16,-4 1 192 0,4-1-192 15,4-2 0-15,1 0 0 0,-2-1 0 0,0 2 0 0,-6 1 0 0,-3 0 0 16,-2 1 0-16,-2 0 0 0,-1-1 0 0,-3 3 0 15,-1 1 0-15,-3 3 0 0,2 0 0 0,-3 3 0 16,1-5 0-16,-3 4 0 0,0-3 0 0,-4 2 0 16,1 0 0-16,-4 3 0 0,-1-3 0 0,-2 3 0 0,-2 0 0 15,-2 1 0-15,-1 1 0 0,-4 3 0 16,0-2 0-16,-1 3 0 0,-3 0-160 0,0 1 160 0,-2 1-160 0,-3 0 160 31,-2 3-1024-31,-2 0-128 0,0 0 0 0,-2 0-13456 0</inkml:trace>
  <inkml:trace contextRef="#ctx0" brushRef="#br0" timeOffset="55350.68">19871 11391 8287 0,'-5'0'736'16,"1"0"-592"-16,2 0-144 0,-1 0 0 0,2 0 2784 0,0-2 528 15,0 2 96-15,-2 0 32 0,-1 0-2784 0,-1-4-656 16,-2 2 0-16,2-2 0 15,-3 1-528-15,2 1-176 0,0-5-16 0,0 4-16 0,-1-2 480 0,0 1 80 0,1-1 32 0,-1 1 0 16,-1-2 1184-16,-1 2 240 0,-1 2 64 0,-1-1 0 16,-1 2 496-16,-2 1 96 0,0 1 32 0,0 2 0 15,1-1-720-15,-2 2-144 0,-2 2-16 0,1 1-16 16,2-1-752-16,-1 0-160 0,3 3-32 0,-2-4 0 16,4 5-128-16,0-2 0 0,2 1 0 0,1 1 0 15,2-1 0-15,-1 0 0 0,1 1 0 0,-1-2 0 0,3 1 0 16,-2 1 0-16,-1 0 0 0,1-1 0 0,0 2 0 0,0-4 0 15,3 2 0-15,-5 2 0 0,2-1 0 16,0-3 0-16,-1 1 0 0,1 1 0 0,0-3 0 16,0 1 0-16,3-1 0 0,-1 0 0 0,1 0 560 15,2-3 16-15,1 3 16 0,2-3 0 0,0 0-96 0,2 3-32 16,1-2 0-16,1 1 0 0,1-1-320 0,2 1-144 16,-1 1 128-16,1 0-128 0,0 1 0 0,0 1 0 15,1-1 0-15,1 2 0 0,-3 0 0 0,3 0 0 16,-1 1 0-16,0 1 0 0,-1-1 0 15,1-1 0-15,1 1 0 0,-4 1 0 0,4-2 0 0,-4 1 0 16,2 0 0-16,-1-1 0 0,0 2 0 0,-2-1 0 16,2 2 0-16,-2 3 0 0,1-4 0 0,-1 5 0 0,1-3 128 15,-2 2-128-15,0 3 0 0,2-2 0 16,1 1 0-16,-2-2 0 0,3 0 0 0,1 4 0 0,-1-7 0 16,1 3 0-16,-1 0 0 0,-1-2 0 0,1-3 0 0,-2 2 0 15,-1-1 0-15,1 0 0 0,-3 1 0 0,0-1 0 16,-2 2 0-16,-3-4 128 0,0 5-128 15,0-3 0-15,-1 0 0 0,-3 1 0 0,1-3 0 0,-2 1 0 16,-2 0 0-16,-1-3 0 16,-1 3 0-16,-3-1 0 0,0-3 0 0,-1 3 0 0,0-3 0 0,-1-2 0 15,-1 2 0-15,-1-3 0 0,1-1 0 0,-1-1 0 16,1 2 0-16,1-3 0 0,-2 0 0 0,1 0 128 16,-1-3-128-16,0 2 0 0,-2-1 0 15,0-1 0-15,2-1 0 0,-2-2 0 0,-2 0 0 0,-1 0 0 16,1 1 0-16,-1-4 0 0,2 1 0 0,-1 2 0 15,2 1-576 1,0-4 0-16,3 6 0 0,1-3-10304 16,4 3-2048-16</inkml:trace>
  <inkml:trace contextRef="#ctx0" brushRef="#br0" timeOffset="56212.36">20049 11812 28559 0,'-1'0'2544'15,"0"0"-2032"-15,1 0-512 0,1 0 0 0,0 1 256 0,1-1-64 0,-1 2 0 0,0-2 0 16,3 0 32-16,1 3 0 0,1-3 0 0,2 0 0 15,-2 1 592-15,3-1 112 0,-1 3 32 0,0-3 0 16,2 0-64-16,0 2 0 0,-1-2 0 0,3 0 0 0,0 4-464 16,-1-4-112-16,0 2 0 0,-1-2-16 0,2 1-96 15,-2 2-16-15,3-3 0 0,-2 2 0 16,-2 0-192-16,2 0 0 0,-1-2 0 0,-1 0 0 0,0 0-160 0,0 3 32 16,-1-3 0-16,2 0 0 15,-2 0-1280-15,0-3-256 0,1 3-64 0,-1 0 0 16,0 0-432-16,-1-2-80 15,1 0-32-15,-1 0 0 0,-2 2 16 0,2 0 0 16</inkml:trace>
  <inkml:trace contextRef="#ctx0" brushRef="#br0" timeOffset="56714.4">20757 11495 34095 0,'-4'-3'1504'16,"0"3"320"-16,1-2-1456 0,0 2-368 0,3 0 0 0,-1 2 0 0,1-2 0 0,-3 3 0 0,0 3 0 0,-1-2 0 0,0 4 0 0,-1-1-128 16,1-1 128-16,1 3 0 0,-1-1 0 0,1 2-128 15,0 0 128-15,-1 2 0 0,0 2 0 0,-2-1 192 16,-2 2 0-16,0 0-16 0,0 4 608 0,-3 2 128 15,1 4 32-15,-1-4 0 0,0 3-144 0,-1 1-32 16,-1 5 0-16,-1 1 0 0,-1 2-416 0,1-1-96 16,2 0 0-16,0-2-16 0,3 1-240 0,0-3 0 15,2-3 128-15,1-2-128 0,3-2 0 0,-1-2 0 16,1-1 0-16,1-2 0 0,-1-4 0 0,2 3 0 16,0-3 0-16,-3 0 0 0,2 1 0 0,-3-4 0 0,1 3 0 15,-2 0 0 1,1 1-512-16,-3-5-64 0,2 2 0 0,0-1 0 15,0 0-1008-15,0-3-208 0,3 0-32 0,-1 0-13792 0</inkml:trace>
  <inkml:trace contextRef="#ctx0" brushRef="#br0" timeOffset="57218.13">20744 11440 12895 0,'-5'-3'576'0,"2"3"112"0,0 0-560 0,2-2-128 16,1 2 0-16,0 0 0 0,0 0 528 0,1 0 80 0,0 2 16 0,2-2 0 0,1 0 64 0,-4 0 16 0,0 0 0 15,0 0 0-15,0 0 400 0,16 15 96 0,-12-7 16 0,-3-1 0 0,1 3 240 0,0 2 48 16,-2 0 16-16,0 3 0 0,-2 1 416 0,2-1 96 0,-1 4 16 0,0-2 0 15,2 2-656-15,0 0-128 0,3-2-32 16,0 2 0-16,1 1-672 0,1 0-144 16,-1-3-32-16,1 5 0 0,3 0-240 0,0 3-144 15,1 1 160-15,0-1-160 0,0 2 0 16,1-3 128-16,0 1-128 0,-1 0 0 0,0-1 208 16,-1-3 0-16,0 1 0 0,-2-2 0 0,0-1-208 0,-3-1 0 15,1-2 128-15,-2-1-128 0,0 0 0 0,-1-5 0 0,-2 2 0 16,0-3 0-16,-2 0 0 0,0-3 0 0,-1-2-128 15,1 1 128-15,-2-4-688 16,2 1-80-16,-1-2 0 0,-1 0-16992 0</inkml:trace>
  <inkml:trace contextRef="#ctx0" brushRef="#br0" timeOffset="57543.44">20481 12010 13823 0,'0'-3'1216'0,"0"0"-960"16,0 0-256-16,0 1 0 0,2 2 3712 0,1-3 688 0,0 2 144 0,3-2 16 0,4 0-3088 16,2-3-640-16,8-3-112 0,1 2-16 0,3 1-432 0,1 0-80 0,1 0 0 0,0 1-16 0,-1 1-176 0,-1 2 0 15,-1-2 0-15,-2-1 0 0,-3 4 0 16,0 1 0-16,-2-3 0 0,-1 3 0 0,-2-2 0 0,-2 2 0 16,-1-2-128-16,0 1-9744 15,-1 0-1952-15</inkml:trace>
  <inkml:trace contextRef="#ctx0" brushRef="#br0" timeOffset="57929.34">21217 11608 32255 0,'-3'0'2864'0,"1"0"-2288"15,2 0-576-15,0 0 0 0,1 0 928 0,-1 3 80 16,0-3 16-16,0 1 0 0,0 1-864 0,3-2-160 0,-1 3 0 16,-2-3 0-16,0 0 0 0,0 0 0 0,0 0 0 0,19 0 0 15,-15 0 0-15,-2 0 0 0,-1 0 0 0,-1 0 0 16,0-3 0-16,-2 3 0 0,-1 0-144 0,1 3 144 31,0-3-512-31,-2 0-16 0,1 0-16 0,3 0-14752 0</inkml:trace>
  <inkml:trace contextRef="#ctx0" brushRef="#br0" timeOffset="58251.12">21200 11931 2751 0,'-4'-6'256'0,"0"2"-256"0,3-1 0 0,1 2 0 0,1 0 7328 0,-1 3 1424 16,1-2 272-16,3-2 64 0,0-2-7008 0,2-1-1408 15,1-1-288-15,0-2-48 16,2 4-336-16,-3 0-288 0,0 3 48 0,-2 0 16 0,1 3-32 0,-1 0-16 15,-2 0 0-15,-2 3 0 16,1-2-416-16,-2 1-80 0,0 2 0 0,-2-1-16 16,0 2-1776-16,-1-2-368 0</inkml:trace>
  <inkml:trace contextRef="#ctx0" brushRef="#br0" timeOffset="58937.27">21681 11336 18431 0,'0'-2'1632'0,"0"-1"-1312"15,0 2-320-15,0 1 0 0,0 0 464 0,0 0 32 0,0 0 0 0,0 0 0 0,0 0-304 0,0-2-64 0,0 0-128 0,0 2 192 0,0 0 640 16,0 0 112-16,0 0 16 0,0 0 16 16,0 0 304-16,-7 20 48 0,5-13 16 0,2 1 0 15,2-2-48-15,-2 3 0 0,1 0 0 0,0 3 0 0,0 1-80 0,2 2 0 16,-2 0-16-16,2 3 0 15,0 1-464-15,0 5-96 0,1 1 0 0,-1 2-16 16,1 3-272-16,0 1-48 0,0 4-16 0,-1-3 0 16,1-1-96-16,0 2 0 0,1 5-16 15,0 1 0-15,-2 0-176 0,0-2 192 0,0-1-192 0,0-1 192 0,0-3-192 0,0-4 192 16,0-2-192-16,1-4 192 0,-1-5-192 0,0 0 0 16,0-1 0-16,0-2 0 0,0-4 0 0,-2-1 0 15,1-3 0-15,-2 0 0 0,2-3-320 0,-2-2-32 16,0 1-16-16,1-2-18160 0</inkml:trace>
  <inkml:trace contextRef="#ctx0" brushRef="#br0" timeOffset="60518.1">19845 12746 22111 0,'-4'2'1968'0,"1"-2"-1584"16,1 3-384-16,1-3 0 0,1 0 1152 0,0 0 160 0,-1 0 32 0,-2 0 0 0,1-3-768 0,-1 1-128 15,3-2-48-15,0 1 0 0,1-3-48 0,1 0-16 16,-1 0 0-16,0-3 0 0,0 4-336 0,-1 0 0 16,0-1 0-16,-3 0 0 0,-2 3 0 0,-3 0 0 15,0 3 0-15,-4 0 128 0,-1 0 160 0,-2 3 32 16,-2 4 16-16,-3-1 0 0,0 0-64 0,-2 0-16 16,-1 5 0-16,1-3 0 0,3 0 192 0,1-1 16 0,0 2 16 0,-2-2 0 15,4 1-224-15,1 0-32 0,3-1-16 0,0-1 0 16,4 0 304-16,-1 0 64 15,3-2 16-15,-1 2 0 0,4 2-448 0,0-2-144 0,-1 1 0 0,2 2 0 16,1 0 0-16,1 0 0 0,0 0 0 0,0-2 0 16,2 4 0-16,1-3 0 0,2 0 0 0,0 1 0 15,3 1 0-15,2-1 0 0,0 2 0 0,5-2 0 16,0 1 448-16,4-2 0 0,1 1-16 0,1 4 0 16,2-3-432-16,-1-2 0 0,2 2 0 15,-2 0 0-15,1 0 0 0,-5 0 0 0,1 0 0 0,0-1 0 16,-3 2 0-16,0 2 0 0,-3-1 0 15,-3 3 0-15,-3-2 0 0,-1 2 0 0,-2 0 0 0,0 0 0 16,-2 1 0-16,0-5 0 0,0 1 0 0,-1 1 0 0,1 2 0 0,-2 1 0 16,1 2 0-16,-1-3 128 0,0 0-128 15,-1 1 0-15,-2-1 0 0,1-2 0 0,-1 1 0 0,-1 0 0 16,-1 0 0-16,1-2 0 0,0-1 0 16,-3-1 0-16,1 2 0 0,-1-5 0 15,-1 4 0-15,-2-2 0 0,2-3 128 0,-1 2-128 16,-2 0 0-16,-1-2 0 0,2 0 0 0,-2 0 128 15,1-2 64-15,-4 2 16 16,1-3 0-16,-2 0 0 0,-1 2-16 0,0-4 0 0,0 2 0 16,0-1 0-16,-1 0-192 0,1 0 0 0,1-2 0 0,0-2 0 15,1 0 0-15,3 0-192 0,2-1 192 0,-2 0-208 16,1-1-1440-16,2-1-272 0,1-1-64 0,0 2-13504 0</inkml:trace>
  <inkml:trace contextRef="#ctx0" brushRef="#br0" timeOffset="60898.52">20016 13194 33167 0,'0'-3'2944'0,"1"2"-2352"0,0 0-464 16,0 1-128-16,1 0 1216 0,0-2 208 0,2 0 48 0,2 1 16 0,4-4-1056 0,0 1-224 0,3 0-32 0,1 0-16 0,0 1-160 0,1-1 0 15,4 2 0-15,-1-2 0 0,0 4-144 0,1-4 144 16,0 4 0-16,-3-2 0 0,1-1-128 0,-2 2 128 16,0 1 0-16,-3 0 0 15,-1 0-528-15,-2 0 0 0,-1 1 0 0,-3 2-16160 0</inkml:trace>
  <inkml:trace contextRef="#ctx0" brushRef="#br0" timeOffset="61897.18">20581 12770 22111 0,'0'-3'1968'0,"1"3"-1584"0,0 0-384 0,1 0 0 0,-1 0 320 0,0 0-32 16,0 3 0-16,3-1 0 0,1 2 544 0,1 2 96 0,2 3 32 0,-1 6 0 16,-2 4 288-16,2 2 64 0,-2 6 16 0,-2 1 0 15,1 2-96-15,-3 3-16 0,2 5 0 0,-3-2 0 16,-2 0-528-16,1 1-112 0,0-3-32 0,-2 2 0 15,1 0-256-15,-2-3-48 0,2-2-16 0,-2-3 0 16,0-3 96-16,3-1 0 0,-2-1 16 0,1-1 0 16,1-3-336-16,1-1 128 0,1-2-128 0,0-4 0 15,2-1 0-15,-2-1 0 0,0-6 0 0,2-2 0 16,-1 1-384-16,1-6-80 16</inkml:trace>
  <inkml:trace contextRef="#ctx0" brushRef="#br0" timeOffset="62576.34">20623 12718 41471 0,'-6'-7'1840'0,"0"2"368"0,0-1-1760 0,2 2-448 16,3 4 0-16,2 0 0 0,-1 0 0 0,0-2-272 15,1-2 32-15,0 1 16 16,2 0-416-16,2-1-96 0,1 2-16 0,-1-1 0 16,4 3 272-16,-1-3 48 0,1 3 16 0,0 0 0 0,2 0 416 0,-1 0 0 0,1 0 0 0,1 3-128 15,-2 0 608-15,2-1 128 0,-1 2 32 0,3-1 0 16,-1 4-128-16,0 1 0 0,0-1-16 0,-1 1 0 16,1 3-336-16,-2 0-160 0,-1-2 160 0,0 4-160 15,2-1 0-15,-1 3 0 0,-2 0 0 0,1-2 0 16,-1-2 0-16,0 1 0 0,-3 1 0 15,-1-4 0-15,-3-2 0 0,-3 1 0 0,-1 2 0 16,-3 0 0-16,-3-8 0 0,-2 4 0 0,-2 3 0 16,-1-3 0-16,-2 1 0 0,-2-2 0 15,-2-4 0-15,-1 1 0 0,0 2 0 0,3-2 128 16,1 1-128-16,2 1 0 0,3-1 0 0,2-1 0 0,4-2 0 16,0 0 0-16,2 4 0 0,3-4 0 0,0 2 0 0,4-2 0 0,0 4 0 0,0-2 0 15,2 2 0-15,1-2 0 0,1 3 0 0,-1 1 0 16,3 0 0-16,0 2 0 0,-1-1 0 0,1-1 0 15,1 3 0-15,-2-1 0 0,1-3 0 16,-1 3 0-16,-1-2 0 0,0 3 144 0,-1 0-144 0,-2-3 0 16,4 1 0-16,-1-1 0 0,-2 0 0 0,1 0 0 15,2 0 0-15,0 0 0 0,1 0 0 0,1 0 0 16,0 0 0-16,-2 0 0 0,0 0 0 0,1 0 0 16,1 3 0-16,1 1 0 0,0 1 0 0,-3-1 0 15,1 3-192-15,-3-4 192 0,-1 3 0 0,-2-1 0 0,-1 2 0 0,-1-2 0 16,-4 3 0-16,0-2 0 0,-1 1 0 0,-3-1 0 15,0 2 0-15,-2 2 0 0,-1-5 0 16,-1 3 0-16,-2-3 0 0,0 2 0 0,1-2 0 0,-4-1 0 16,1 0 0-16,-2 1 0 0,-1-1 0 0,2-2 0 15,-1 2 0-15,1-2 0 0,-2 0 0 0,1-1 0 16,-1-1 0-16,0 4 0 0,1-4 0 0,-3 3 0 16,3-1 0-16,0 0 0 0,-4 0 0 15,5-2 0-15,2-2 0 0,2-3 0 0,-3 1 0 16,3-1 0-16,1-2-624 15,1-2-144-15,4-3-48 0,2-3-16496 0</inkml:trace>
  <inkml:trace contextRef="#ctx0" brushRef="#br0" timeOffset="62884.4">21246 12852 41471 0,'0'-4'1840'0,"0"2"368"0,0-1-1760 15,0 3-448-15,0 0 0 0,0 0 0 0,0 0 0 0,0 0 0 0,1 0 0 0,-1 0 0 0,1-2 0 0,-1 2 0 0,0 0 0 0,0 0 0 16,0 0 0-16,0 0 0 0,0 0 0 0,0 0 0 31,0 0-496-31,0 0 32 0,0 0 0 0,0 0-17408 0</inkml:trace>
  <inkml:trace contextRef="#ctx0" brushRef="#br0" timeOffset="63103.08">21192 13303 41471 0,'-6'3'1840'0,"1"0"368"0,1-3-1760 0,3 1-448 15,2-1 0-15,-1 0 0 0,1 0 0 0,1 0 0 0,0 2-224 0,1-4 80 16,0 1-2688-16,-3 1-544 0</inkml:trace>
  <inkml:trace contextRef="#ctx0" brushRef="#br0" timeOffset="63594.2">21518 12788 33167 0,'1'-2'1472'0,"-1"1"304"0,0-1-1424 0,1 2-352 0,1 2 0 16,-2-1 0-16,0 1 128 0,0-1-128 0,1 3 128 0,-2 3-128 15,1 0 0-15,-2 2 0 0,0 2 0 0,0 0 0 0,-1 3 0 16,-2-2 0-16,0 3 0 0,0 3 0 0,-1-2 0 0,-1 3 0 16,-1 5 0-16,0-5 176 0,0 1 320 0,0-2 64 15,-1 2 16-15,1-5 0 0,1 0-304 0,1 0-48 16,1-4-16-16,1-1 0 0,1 2 192 0,1-3 48 15,1 0 0-15,0-4 0 0,1 1 96 0,0-2 32 16,0 2 0-16,1-2 0 0,0-2-576 16,2 2 0-16,0-4 0 0,4 0 0 0,0 0 0 15,2 0 0-15,2-4 0 0,1 4 0 0,4-2 0 16,-1-2 0-16,3 2 0 0,0-2 0 16,2 1-128-16,1 1 128 0,0-4 0 0,-1 2-144 15,-1 1 144-15,-1 0 0 0,-1-2 0 0,0 4-128 16,-4-3-512-16,1 0-112 0,1 0-16 15,1-2 0-15,-2 0-832 0,-1 0-192 16,1 3-16-16,-5-3-12704 0</inkml:trace>
  <inkml:trace contextRef="#ctx0" brushRef="#br0" timeOffset="63936.07">21848 12624 28559 0,'0'-4'2544'0,"0"4"-2032"0,2 0-512 0,-2 0 0 0,1 1 0 0,0 2 0 0,0-2 0 0,2 3 0 0,-1 2 0 0,2 4-192 16,-2 5 192-16,0 3-208 0,-2 0 208 0,-3 1 0 15,-1 5 0-15,0 3 0 0,-4 2 864 16,0 3 112-16,-3 2 32 0,-1 2 0 0,1 1 816 0,-3 3 160 16,3 0 48-16,-2 4 0 0,2-3-1136 0,0-1-240 15,3-8-32-15,1 6-16 0,-1 3-288 0,3 3-48 16,0 2-16-16,1-1 0 0,2-2-256 0,-1-4 160 16,2 2-160-16,0-5 128 0,-1-5-128 0,0-4 0 15,1-2 0-15,1-8 0 0,0-2 0 0,0-2-224 0</inkml:trace>
  <inkml:trace contextRef="#ctx0" brushRef="#br0" timeOffset="69217.95">22196 7419 1839 0,'1'-1'160'0,"1"1"-160"16,-2 0 0-16,0 0 0 0,1 0 1024 0,0 0 160 0,0 0 32 0,2 0 16 0,2 0 656 0,-2 0 128 15,4 0 32-15,-1 0 0 0,1 1-704 0,1-1-128 0,-1 0-16 0,2 3-16 16,1-3-512-16,-1 0-96 0,3-3-32 0,1 2 0 16,1 1 80-16,-1-2 16 15,2 2 0-15,-1-4 0 0,2 4 128 0,-1 0 16 0,0-2 16 0,1 2 0 16,0 2-128-16,0-2-32 0,1 0 0 0,2 0 0 16,-2 1-176-16,-1-1-32 0,0 3-16 0,1-3 0 15,2 2-144-15,-2-1-16 0,2 2-16 0,-2-1 0 16,-1 2 256-16,0-1 48 0,2 0 16 0,-2-3 0 15,0 4-144-15,0-2-32 0,0 0 0 0,0 0 0 16,1 1-32-16,-1-3-16 0,2 3 0 0,-1-3 0 16,0 0-16-16,1 0 0 0,-1 0 0 0,0 0 0 0,1 3 256 15,-2-3 32-15,-2 0 16 0,4 0 0 16,0 0-480-16,2 0-144 0,0 1 0 0,-2-1 0 0,1 3 128 0,0-3-128 16,-1 2 0-16,-1-2 0 15,1 0 0-15,-2 1 0 0,0 2 0 0,0-3 0 0,0 1 0 0,0 0 0 16,0 3 0-16,2-4 0 0,-5 4 368 0,3-4-48 15,0 2 0-15,3-2 0 0,-2 0 0 0,0 0-16 16,3 0 0-16,-1 0 0 0,1 0-304 0,-2 0 0 16,-1 0 0-16,-1-2 0 0,2 2 160 0,0 2-160 15,1-2 128-15,-1 0-128 0,1 0 0 0,-3 0 0 16,0 0 0-16,0 0 0 0,2 0 0 0,0 0 0 16,1 0 0-16,-1 1-176 0,2-1 176 0,-3 0 0 15,-1 3 0-15,0-3 0 0,0 0 0 0,2 0 128 16,-2 2-128-16,1-2 176 0,-1 0 80 0,-1 0 0 0,-1 0 16 0,-1 0 0 15,5 0-272-15,0 1 0 16,2-1 0-16,0 0 0 0,-4 0 0 0,0 3 0 16,2-3 0-16,2 0 0 0,0 0 0 0,1 2 0 0,0-2 0 0,-1 0 0 15,0 0 0-15,-2 0 0 0,2 0 0 0,0 0 0 16,0 0 0-16,-1 0 0 0,0 0 0 0,-2-2 0 16,0 2 0-16,0-3 0 0,1 3 160 0,-1-1-160 15,1 1 0-15,-1-2 0 0,-3 2 0 0,3 0 0 16,0 0 0-16,3-3 0 15,1 3 0-15,0-1 0 0,1 1 0 0,1 0 0 0,0-2 0 0,-2 2 0 16,-4 0 0-16,2 0 0 0,3 0 0 0,3-3 0 0,1 3 0 16,0 0 0-16,-1-1 0 0,-1 1 0 15,-1-3 0-15,-1 2 0 0,0-1 0 0,-2-1 0 16,-3 2 0-16,2-1 0 0,2 2 0 0,0-4 0 16,1 4 0-16,-1 0 0 0,0-3 0 0,-1 3 0 0,0 0 0 15,-1 0 0-15,1 0 0 0,0 0 0 0,0 0 0 16,0 0 0-16,1 0 0 0,0 0 0 0,0-2 0 15,-2 2 0-15,2-1 0 0,-2 1 0 0,0 0 0 16,-1-3 0-16,1 3 0 0,-4-2 0 0,-4 0 0 16,2 2 0-16,2 0 0 0,2-2 0 0,1 1 0 0,-2-1 0 15,1 1 0-15,0 1 0 0,-1-2 0 0,1 1 0 16,-1-2 0-16,-2 1 0 0,1 0 0 0,0 0 0 16,1 2 0-16,0-4 0 0,-1 4 0 0,0-2 0 15,0 2 0-15,0-3 0 0,-2 2 0 0,1 1 0 0,1 0 0 16,0 0 0-16,-2-2 0 0,2 2 0 15,-3 0 0-15,2-2 0 0,1 2 0 16,-3 0 0-16,1 0 0 0,-1 0 0 0,-1 0 0 0,0 0 0 16,0 2 0-16,-1-2 0 0,-1 2 0 0,1-2 0 0,-2 1 0 0,2 2 0 15,-1-3 0-15,0 2 0 0,-1-1 0 0,1 2 0 16,0-3 0-16,-2 2 0 0,0-2 0 0,0 2 0 16,-1-2 0-16,1 0 0 0,1 0 0 0,-2 0 0 15,0 0 0-15,0 0 0 0,2-2 0 0,-3 2 0 16,1 0 0-16,-1-2 0 0,0 2 0 0,-2 0 0 15,0-3 0-15,0 3 0 0,-1-1 0 0,0 1 0 16,-2 0 0-16,0 0 0 0,0 0 0 0,-1 0 0 16,0 0 0-16,-2-2 0 0,1 2 0 0,-2 0 0 15,0 0 0-15,4 0 0 0,0 0 0 0,0 0 0 0,0 0 0 16,0 0 0-16,0 0 0 0,0 0 0 0,0 0 0 0,0 0 0 16,0 0 0-16,0 0 0 0,0 0-128 0,0 0 128 15,0 0 0-15,0 0 0 0,0 0 0 0,0 0 0 16,0 0 0-16,0 0 0 0,0 0 0 0,0 0 0 15,0 0 0-15,0 0 0 0,0 0-272 16,0 0 16-16</inkml:trace>
  <inkml:trace contextRef="#ctx0" brushRef="#br0" timeOffset="71114.25">27064 6907 4415 0,'3'-4'0'15,"-2"-1"0"1,0 3 0-16,-1 2 0 0,0 0 0 0,0 0 0 0,2-2 0 0,-2-2 0 16,0 2-128-16,0-2 128 0,-2 1 848 0,-1 1 224 15,-1 1 32-15,0 1 32 0,-2 0 128 0,0 0 16 16,0 0 16-16,-1 1 0 0,3-1-592 0,-3 2-112 15,2-2-16-15,0-2 0 0,1 2 16 0,0-1 16 0,-1 1 0 0,0 0 16 16,1-3-400-16,0 2-80 0,0 1-16 0,0-2 16 16,-1 2 368-16,0-3 80 0,-1 3 16 0,0 0 16 15,-2 0-48-15,0 3 0 0,-1-1 0 0,-1-2 0 16,0 4 160-16,-1-1 32 0,-1 0 0 0,-1 1 0 16,2-1-192-16,-1 2-32 0,1 2-16 0,-2-4 16 15,2-2 48-15,0 2 16 0,-1-1 0 16,0 2 16-16,3-4-64 0,-3 3-16 0,3-2 0 0,-1-1 16 15,0 2-128-15,0-2-32 0,0 3 0 0,0-3 0 16,0 0 176-16,0 1 16 0,0-1 16 0,1 2 32 16,-1-2-80-16,0 3-16 0,0 1 0 0,0-1 0 15,-1 0-400-15,0 1-144 0,0 2 0 0,-1 0 144 16,1-2-144-16,-1 2 0 0,1 0 0 0,-2 0 0 16,2 0 0-16,0-2 0 0,-1 2 0 0,-1 0 0 15,1 1 0-15,1-1 0 0,0 0 0 0,1 0 128 0,3-2 272 16,-2 0 48-16,0-2 16 0,-1 2 0 15,3-1-80-15,-2 0 0 0,3 1-16 0,0-2 0 16,0 2-368-16,1-2 128 0,1 2-128 0,-1-1 0 0,-1 3 0 16,1-3 128-16,-2 4-128 0,0-1 0 0,0 0 0 0,1 0 0 15,-2 0 0-15,1 0 0 0,1 4 0 0,0-2 0 16,-2 0 0-16,1 1 128 0,1 2-128 0,-2 0 0 16,1-1 0-16,-1 3 0 0,2-1 0 15,0 2 0-15,1-2 0 0,0 0 0 0,-1 1 0 0,1-1 0 16,0 2 0-16,0-2 0 0,0 0 0 0,0-2 0 15,0 0 0-15,-1 3 0 0,1-5 0 0,-1 3 0 16,1 0 0-16,-3-1 128 0,4 0-128 0,-3-1 0 0,2 1 0 0,0 0 0 16,2-2 432-16,-1 0 16 0,0 0 0 15,2 2 0-15,1-1-448 0,-2 1 0 0,3 0 0 16,-1-2 0-16,0 4 0 0,-1-1 0 0,2-1 128 16,0 2-128-16,0-2 0 0,0 2 0 0,0 1 0 0,2-2 0 15,-1 4 0-15,1-6 0 0,1 4 0 16,-1-3 0-16,2 0 0 15,-1 1 0-15,0-1 0 0,1-1 0 0,0 0 0 0,-1 1 0 0,1-3 0 16,1 2 0-16,1 0 336 0,0-3-16 0,1 1 0 0,-1 0 0 16,2-1-320-16,0 0 0 0,0 0 0 0,1 0 128 15,0 0-128-15,1 1 0 0,0-1 0 16,-1 1 0-16,1-1 0 0,-1 3 0 0,1-3 0 0,-1 2 0 0,-1-2 0 0,1 3 0 16,-2-5 0-16,2 3 0 15,-2-2 0-15,1 1 0 0,0 0 0 0,1-2 0 16,-1-1 0-16,0 1 0 0,2 1 0 0,0-1 0 0,0-2 384 15,0 2 16-15,1 0 0 0,-1-1 0 0,-2 2-400 16,2-1 0-16,0 0 0 0,-1 1 0 0,1-2 0 0,-2 1 0 16,2 0 0-16,-1 1 0 0,0-4 0 0,-1 1 0 15,0 1 0-15,0 1 0 0,0-4 0 0,0 2 0 16,1-1 0-16,0 2 0 0,-2-3 0 0,2 2 0 16,-1-2 0-16,2 0 0 0,0 0 0 0,1 0 0 15,0 2 0-15,2-2 0 0,-1 0 0 0,-1 2 0 16,3-2 0-16,-2 0 0 0,1 0 0 15,-2 1 0-15,0 2 0 0,0-1 0 0,-1-2 0 16,0 1 0-16,1 2 0 0,-1-3 0 0,0 2 0 0,-2-2 0 0,1 0 0 16,-1 0 0-16,0 0 0 0,0-2 0 0,0-2 0 15,1 2 0-15,0-2 0 0,0 0 0 16,1-1 0-16,1 2 0 0,2-4 0 0,-1 4 0 0,2-3 160 0,-2-1-160 16,2 1 352-16,-2-2-32 0,2 1-16 0,-2 2 0 15,-1-1-304-15,0 1 0 0,-1 2 0 0,0-4 0 16,0 4 0-16,-3-1 0 0,2 2 0 0,-3-2 0 15,2-1 0-15,-3 1 0 0,1 0 0 0,-1-1 0 16,0 2 0-16,-2-1 0 0,1-2 0 0,1 0 0 16,-1-3 0-16,0 2 0 0,2-2 0 0,-1-1 0 15,0 0 0-15,1-2 0 0,0 2 0 16,0-2 0-16,0-2 0 0,2 2 0 0,-2-3 0 0,1 1 0 0,0 2 0 16,-1-3 0-16,0 1 0 0,0 0 0 0,-1 0 0 15,1 2 0-15,2-3 0 0,-2 4 0 0,-1-2 0 16,1 3 0-16,-1 2 0 0,1-2 0 15,0 0 0-15,0-3 0 0,-1 5 0 0,0 0 0 0,0 0 0 16,-1 2 0-16,0-2 0 0,-2 2 0 0,1 0 0 16,0-3 0-16,-3 2 0 0,2 1 0 0,-2-3 0 15,0 0 0-15,0-1 0 0,-2 0 0 0,2 1 0 0,-1-4 0 16,0 1 0-16,0-1 0 0,-1 4 0 0,-1-5 0 16,0 2 0-16,1-4 0 0,-2 1 0 15,2 1 0-15,-1-3 0 0,1 3 0 0,0-1 0 16,1 4 0-16,1-4 0 0,-1 2 0 0,1-2 0 15,0 1 0-15,0 2 0 0,1 1 0 0,-1 3 0 0,-1 0 0 16,1 4 0-16,-1-3 0 0,-1 2 0 0,1-2 0 16,-1 4 0-16,-1-3 0 0,1 2 0 0,-2-1 0 0,2 0 0 15,-2 0 0-15,-1 1 0 0,-1-2 0 16,0-1 0-16,-1 1 0 0,4 3 0 0,-4-3 0 16,1 2 0-16,-2-2 0 0,0 1 0 0,-2 0 0 0,2-1 0 0,-1 0 0 15,0 1 0-15,1-1 0 0,-1 1 0 0,0-2 0 16,0 5 0-16,1-4 0 0,-2 2 0 15,2 2 0-15,-2-1 0 0,0 2 0 0,-1-2 0 16,0 2 0-16,-2 1 0 0,1 0 0 0,1-2 0 16,-3 2 0-16,2 2 0 0,-1-2 0 0,0 0-128 0,-1 0 128 15,2 1 0-15,-2-1 0 0,2-1 0 0,-1 1 0 16,1 0 0-16,0 0 0 0,-1-2 0 0,2 2 0 16,0 0 0-16,1-4 0 0,2 4 0 0,-1-5 0 15,1 4 0-15,2-4 0 0,3 1 0 0,-1 0 0 16,0 1 0-16,3-3 0 0,1 1 0 15,1-2 0 1,3 3-640-16,1-3-48 16</inkml:trace>
  <inkml:trace contextRef="#ctx0" brushRef="#br0" timeOffset="74101.12">22023 7024 1839 0,'-4'0'160'0,"1"2"-160"0,1-2 0 16,1 0 0-16,1 0 720 0,-1 0 112 0,-3 1 32 0,-1 2 0 0,-1-1 480 16,-1 2 80-16,0-1 32 0,2 0 0 0,2 0-176 0,0-2-16 15,3 1-16-15,-1 0 0 0,2 0-704 0,1-2-144 16,0 0-16-16,-1 0-16 0,3 0 464 0,0 0 80 15,-4 0 32-15,0 0 0 0,0 0 224 0,0 0 48 16,21-12 16-16,-16 8 0 0,1 0 80 0,0-2 16 16,0 0 0-16,-1 0 0 0,1 0 32 0,-1-1 16 15,0 1 0-15,0 0 0 0,-1 2-320 0,0 1-64 16,-2-4-16-16,2 5 0 0,-1-2-336 0,0-2-80 16,1 1-16-16,-2 0 0 0,2-1-144 0,0 0-16 15,0 0-16-15,1-1 0 0,2 1-160 0,-1-2-16 16,1 0-16-16,1-4 0 0,0 2-32 15,2 0 0-15,0-2 0 0,0-1 0 0,1 1-16 0,1-3 0 0,1 2 0 0,-1-2 0 16,2 4-128-16,-2-4 160 0,3 1-160 0,-1 2 160 16,-2-1-160-16,2 1 0 0,0 2 0 0,-1-5 128 15,0 4-128-15,1 0 0 0,-2 1 0 16,1-2 0-16,-2 4 0 0,-3-3 0 0,1 1 0 0,-1 3 128 16,-1-4 80-16,-2 1 16 0,0 0 0 15,0 1 0-15,-1-1-96 0,-2 1 0 0,2-4-128 0,-1 0 192 16,0-3-192-16,-1 1 176 0,2-4-176 0,0 3 160 0,-1-3-160 15,2 3 0-15,0 0 0 0,2 0 0 16,0 0 0-16,0 0 0 0,1 4 0 0,-1-1 0 16,2 3 0-16,-2-1 0 0,2 1 0 0,-2 1 0 15,2 0 0-15,0 2 0 0,-1-3 0 0,0 1 0 0,0 2 0 16,0 0 0-16,-1-1 0 0,1 0 0 16,0 2 0-16,0-3 0 0,-1 3 0 0,1-1 0 15,0-4 0-15,1 1 128 0,1-4-128 0,1 3 0 0,0 0 0 16,0 0 0-16,2-3 0 0,-2 4 0 0,-1-2 0 0,-1 2 128 15,3 1-128-15,-3 0 0 0,1 0 320 0,-2 1 0 16,-2 3-16-16,-1 2 0 0,1-1-304 16,2-2 0-16,-2 0 0 0,-1 2 0 15,0-2 0-15,-3 1 0 0,2 1 0 0,-3 0 0 0,0 1 0 0,-1-2 0 16,2 1 0-16,-2-2 0 0,0 0 0 0,-2 0 0 16,2-1 0-16,-1 1 0 0,1 0 0 0,-1-1 128 15,1 0-128-15,-1 1 0 0,-1 0 0 0,1 0 0 16,0-2 0-16,1 2 0 0,0 0 0 0,0-3 0 0,0 2 0 15,1 1 0-15,0 0 0 0,2-3 0 0,-1 3 0 16,0 2 0-16,0-2 0 0,0 2 0 0,0-2 0 16,-1 2 0-16,0 2 0 0,-1 2 0 0,-1-3 0 15,1 2 0-15,-1 1 0 0,-1 0 0 0,0 0 0 0,0 1 0 16,-1 2 0-16,-1-2 0 0,4-1 0 0,0 0 0 16,0 0 0-16,0 0 0 0,-18 9 0 0,13-7-144 15,0-2 144-15,-1 4 0 0,1-4 0 0,-1 0 0 16,1 2 0-16,0-2 0 15,0 0 0-15,0 0 0 0,0 0 0 0,-1 0 0 0,1-2 0 0,-1 2 0 16,-1 0 0-16,0 0 0 0,-2 0 0 0,1 0 0 16,-2 0 0-16,-1 0 0 0,-1 0 0 0,0 0 0 0,-2 2 0 0,2-2 0 15,0 0 0 1,-1 0 0-16,-1 0 0 0,0 2 128 0,0 0-128 16,2-2 0-16,1 0 0 0,2 0 0 0,3 0 0 0,1 0 0 0,3 0 0 15,0-2 0-15,2 0 0 0,2 0 0 0,1-2 0 0,1 2 0 16,2-2 0-16,2-1 0 0,0 1 0 0,1 1 0 15,3-4 0-15,-1 1 0 0,3 0 0 0,0 0 0 16,0 0 0-16,1 0 0 0,0-1 0 0,0 1 0 16,0 1 0-16,0 3 0 0,-2-2 0 0,1 2 0 15,-2-1 0-15,1 2 0 0,-4 1 0 0,0 0 0 16,1 0 0-16,-3 4-128 0,0-2 128 0,-2 2 0 16,0 2 128-16,-3 0-128 0,0 0 0 0,1 4 0 15,-3-2 0-15,-1 3-128 0,1-1 128 0,-2 0 0 16,0-1 0-16,1 3 0 0,0-5 0 0,-1 3 0 15,2-1 0-15,-1 0 0 0,1-2 0 0,1 1 0 0,1 2 0 0,-1-2 0 16,1 0 0-16,1 1 0 0,0 1 0 0,1 0 0 16,1-2 0-16,0 3 0 15,0 4 0-15,-1-5 0 0,1 0 0 0,-2 1 0 16,2 0 0-16,1 2 0 0,1 3 0 0,-1 1 0 16,1 0 0-16,-1 2 0 0,1-1 0 0,-1 1 128 0,0-3-128 0,-2 0 128 15,-1 0-128-15,0-3 0 0,-1-1 0 0,0 0 0 16,-1-2 0-16,-1 0 0 0,0-1-176 15,-1-3 176-15,-1 0-448 16,0 2 16-16,-2-2 0 0,0 0-12720 0,0-2-2544 0</inkml:trace>
  <inkml:trace contextRef="#ctx0" brushRef="#br0" timeOffset="75936.02">23283 4820 11967 0,'-2'-4'1072'0,"-1"4"-864"0,2 0-208 16,1 0 0-16,-1 0 400 0,-1 0 48 0,-1 0 0 0,-4 0 0 0,-1 0 512 0,-3 0 96 15,1 0 32-15,-3 2 0 0,1 0-64 0,1 1 0 16,-1 0 0-16,0-3 0 0,0 4 384 0,1-2 80 15,-1 0 16-15,0 0 0 0,3-2-16 0,-3 3 0 0,1-3 0 0,1 0 0 16,-1 1-352-16,1-2-80 0,-1 4-16 0,1-3 0 16,0 3-352-16,2 1-80 0,-2-1-16 0,0 2 0 15,3-1-336-15,-3 2-80 0,0 0-16 16,0 0 0-16,1 2-16 0,-1 1 0 0,2 0 0 0,-2 0 0 16,1 1 112-16,1 0 32 0,-1 0 0 15,-1 0 0-15,1 1-288 0,-1 0 0 16,1 0 0-16,-1 0 0 0,1 0 208 0,-1-1-16 15,0 3 0-15,0-4 0 0,0 4-48 0,2-3-16 0,0-2 0 0,0 2 0 16,-1 0 0-16,0 0 0 0,2 2 0 0,-2-2 0 16,3 1-128-16,1 1 192 0,-1-1-192 0,1-1 192 15,1 2-192-15,1-2 128 0,0 2-128 0,1-2 128 16,-2 2-128-16,0-2 0 0,1 5 0 0,-1-1 0 0,1-2 0 0,0 1 0 16,-1-1 128-16,0-1-128 0,1 1 192 0,0 0 0 15,-1 1 0-15,1-4 0 0,0 4-192 16,-1-3 0-16,3 3 0 0,-1-1 0 0,1-2 0 15,1 2 0-15,0 1 128 0,0-1-128 0,0 0 192 0,1 1 16 16,0 0 0-16,1-3 0 0,1 3-208 0,-1-4 0 16,2 4 128-16,1-5-128 0,-1 2 0 0,1 0 0 15,1 3 0-15,0-5 0 0,0 3 0 0,-1 1 0 16,1 1 0-16,1-3 0 0,-2 1 240 0,-1 0-48 16,1 0-16-16,0 1 0 0,0-1-48 0,-1 1 0 15,0-2 0-15,-1 0 0 0,1 0-128 0,0-2 0 16,-2 2 0-16,1-1 0 0,-1 1 0 0,1 0 0 0,0-2 0 15,0 2 0-15,1-2 0 0,-1 0 192 0,1 0-192 16,0 0 192-16,1-1 64 0,0-1 0 0,0 0 16 16,1-2 0-16,0 2-272 0,1 0 0 0,0 0 0 0,-1 0 0 15,1 1 0-15,-1-4 0 0,1 4 0 16,0-4 0-16,-1 3 0 0,0-3 0 0,1 1 0 0,-1-2 0 16,0 2 0-16,0-2 0 0,1 2 0 15,0-2 0-15,0 2 0 0,-1-4 0 0,3 4 0 0,-2-4 0 16,1 2 0-16,-1 0 0 0,4 0 0 0,0-2 0 15,1 2 208-15,-1-2-16 0,1 0 0 0,2 0 0 16,-1 0 16-16,1 0 0 0,-1 0 0 16,1 0 0-16,1 0-208 0,-3 0 0 0,1 0 0 15,-1-2 0-15,-1 2 0 0,0-2 0 0,0 0 0 0,1 2 0 0,-1-2 0 0,1 2 0 16,-2 0 0-16,1 0 0 16,-1 0 0-16,0 0 0 0,0 0 0 0,0-3 0 15,-1 3 0-15,0 0 0 0,1 0 0 0,0 0 0 0,0-1 0 0,0 1 0 16,0-2 0-16,0 0 0 0,1 0 0 0,-1-2 0 15,2-1 0-15,0 2 0 0,-1-1 0 16,2-2 0-16,-1 0 0 0,2-1 0 0,1 4 0 0,-1-4 0 16,0 1 0-16,1 0 0 0,-3 0 0 0,1 2 0 15,-1-2 0-15,0 1 0 0,1 1 0 0,-2 1 0 16,0 0 0-16,0-1 0 0,0 1 0 0,-2-2 0 16,-1 4 0-16,1-4 0 0,-1 3 0 0,-1-1 0 15,0 0 0-15,0-1 0 0,-2 0 0 0,1 0 0 16,-1 0 0-16,1-2 0 0,-1 2 0 0,0-4 0 0,1-1 0 15,-1 1 0-15,1-1 0 0,0 0 0 16,0-1 0-16,-1-2 0 0,2 2 0 0,-3-5 0 0,3 1 0 16,-2-1 0-16,0 3 0 0,0-1 0 0,-1-4 0 15,1 1 0-15,-1 2 0 0,-1 0 0 0,0 2 0 16,0-1 0-16,-1 1 0 0,1 2 0 0,-1 0 0 0,1-2 0 16,-2 2 0-16,1-1 0 0,0 1 0 0,-1 2 0 15,0-3 0-15,0 4 0 0,-1-3 0 16,0-1 0-16,0 1 0 0,-1 0 0 0,1 0 0 0,-2 0 0 15,0-2 0-15,0-1 0 0,1 1 0 0,-2-3 0 16,1 2 0-16,-1-3 0 0,1-3 0 0,-1 3 0 16,1 0 0-16,1-3 0 0,-1 3 0 0,1 0 0 15,1 1 0-15,0 2 0 0,-1-2 0 0,1 5 0 16,0-2 0-16,-1 2 0 0,-1 0 0 0,1 1 0 0,-3 2 0 16,2 1 0-16,0 1 0 0,-2 0 0 0,0 0 0 15,-1-1 0-15,0-1 0 0,-2 1 0 0,-1 0 0 16,1 1 0-16,0-1 0 0,-2 0 0 0,1 0 0 0,1-1 0 15,-2 1 0-15,1-2 0 0,-1 0 0 16,2-2 0-16,-2 2 0 0,0 1 0 0,1-1 0 0,-1 0 0 16,-1 0 0-16,1 0 0 0,0 2 0 0,0 0 0 15,0 0 0-15,-2 2 0 0,1-2 0 16,-1 1 0-16,0 0 0 0,0 0 0 0,0-1 0 16,0 2 0-16,-1 0 0 0,0 1 0 15,0-4 0-15,-1 2 0 0,1 2 0 0,0-1 0 0,-1-2 0 16,2 2 0-16,-2-1 0 0,0 2 0 0,0 0 0 0,-2-1 0 15,1 2 0-15,-1 1 0 0,2-2 0 0,-2 3 0 16,0 0 0-16,0 3 0 0,0-2 0 0,1 1 0 16,-1 1 0-16,1-2 0 0,0 2 0 0,1-1 0 15,0-1 0-15,1 2 0 0,2-1 0 0,-1-2 0 0,2 0 0 16,0 0 0-16,0 1 0 0,0 2 0 0,2-3 0 16,-1 0 0-16,2 1 0 0,-1-2-128 0,1 1 128 0,1-3 0 15,-2 2-320-15,4-5-16 0,0 0 0 0,3-3-13584 16,2-1-2720-16</inkml:trace>
  <inkml:trace contextRef="#ctx0" brushRef="#br0" timeOffset="77625.9">22014 11193 911 0,'3'0'0'0,"-3"0"0"0,0-3 0 0,-2 3 0 15,1 3 3712-15,1-3 640 0,-1 0 144 0,-1 1 32 0,-2 2-3328 0,0 0-672 0,-4 2-128 16,0 1-16-16,-1 1-384 0,-3 2 0 0,-2 0 0 0,-2 0 0 0,-2 1-256 0,-2 1-32 0,1-2 0 0,2 1 0 16,-6 2 96-16,-4 0 32 0,-4 3 0 0,-11 1 0 15,-10 3 560-15,-9 5 112 0,-4-1 32 0,-3 2 0 16,-1 0 96-16,-2 2 0 0,-3-2 16 16,0 2 0-16,-1 0-64 0,-4-5-16 0,3 0 0 15,-4 1 0-15,3 2 112 0,-5 2 16 0,-3 1 0 0,-1 2 0 16,6-6-576-16,-9 5-128 0,-5 3 0 0,-1 2 0 15,0-1 464-15,2-1 64 0,2 0 16 0,2-1 0 16,4-1 48-16,4-5 16 0,3-1 0 0,6-2 0 0,11-3-320 16,0 1-64-16,6-4-16 0,1 2-9184 15,9-3-1840-15</inkml:trace>
  <inkml:trace contextRef="#ctx0" brushRef="#br0" timeOffset="79884.89">23690 5035 6447 0,'-3'-2'576'0,"1"2"-576"0,2 0 0 0,0 0 0 0,0 0 160 16,0-1-160-16,-1 1 128 0,1-4-128 0,-2 1 608 0,2 0 32 15,0-4 16-15,2 3 0 0,0-3-176 0,2 1-32 16,1 1-16-16,1-1 0 0,0 0-256 0,2 0-48 15,-1-1-128-15,-1 1 192 0,2 3 352 0,-3 0 64 0,1-1 16 0,-3 2 0 16,0 2 464-16,-2 2 112 0,0 0 16 0,-2 0 0 16,0 4 0-16,-3-3 16 0,0 3 0 0,0 1 0 15,-4 2 48-15,-1 1 0 0,-2 0 0 0,0 2 0 16,1-2 0-16,-2 2 16 0,-3 2 0 0,-1 3 0 16,-1-1-208-16,-2 1-64 0,1 1 0 15,-2-1 0-15,-2 4-128 0,-2 2-48 0,-1-1 0 16,-2 3 0-16,-3 1-96 0,1 2-32 15,-2-2 0-15,-2 2 0 0,0 1-352 0,-1 2-80 16,-3 0-16-16,0 1 0 0,-1-4-112 0,5 1-32 0,1-1 0 0,2-3 0 16,3-2-128-16,4-2 0 0,6-2 0 0,5-8 0 15,6-2 0-15,6-6-176 0</inkml:trace>
  <inkml:trace contextRef="#ctx0" brushRef="#br0" timeOffset="90619.67">23244 10071 3679 0,'5'-6'320'0,"-2"1"-320"0,-2 4 0 0,0-3 0 0,0 3 1920 15,-1 1 320-15,0 0 64 0,0-1 16 0,3-2-1312 0,-2 3-272 0,0-2-48 0,-1-2-16 16,0 1 192-16,-1 3 32 0,0-2 16 0,-2 1 0 16,3 1 176-16,0 0 16 15,0 0 16-15,0 0 0 0,0 0 304 0,-18-5 64 0,13 3 16 0,0 0 0 16,-2 1 0-16,0-2 0 0,-2 1 0 0,0 2 0 16,0-3-448-16,-3-1-96 0,0 4 0 0,-3-2-16 15,0 2-496-15,-1 0-80 0,-2 0-32 0,1 0 0 16,-2 2-176-16,-1 0-32 0,1 3-128 0,2-3 192 15,-1 1-192-15,2 0 144 0,1 4-144 0,-1-4 128 16,4 1-128-16,2 1 128 0,0 0-128 0,2 0 128 16,2 0-128-16,0 1 0 0,2 0 0 0,0-3 0 0,3 3 0 0,0 1 0 15,-1-1 0-15,4-3 0 0,-1 0 0 0,1 2 0 16,2-1 0-16,1-1 0 0,1 1 0 16,-1 1 0-16,3-4 0 0,1 3 0 0,-1-2 0 0,1 1 0 15,1 0 0-15,0-1 0 0,0 2 0 16,0-2 0-16,1 2 0 0,0-1 0 0,2 0 0 15,-1 2 0-15,2-1 0 0,0 2 0 0,-1 3 0 0,0-4 0 16,1 3 0-16,-4-2 0 0,2 2 0 16,-3 1 0-16,1 1 0 0,0 3 0 0,-3-2 0 0,2 1 0 15,0 1 0-15,-2-1 0 0,0 1 0 0,0 2 0 16,0-3 0-16,0 3 0 0,0 0 0 0,-1 1 0 16,2 2 0-16,-3-4 0 0,1 2 0 0,-1-1 0 15,0 1 0-15,-1-3 0 0,0 4 0 0,-2-2 0 16,-1-2 0-16,1 1 0 0,-1 1 0 0,-1-2 0 15,0-1 0-15,-1 1 0 0,-1-1 0 0,0-3 0 0,-1 1 0 0,-2-1 128 16,2-4-128-16,-2 1 0 0,0 1 0 0,-2-2 0 16,-1 1 128-16,-2-3-128 0,1 3 0 15,-2-2 128-15,0-1-128 0,-2 0 0 0,-2 0 0 0,-2 0 0 16,-1-3 0-16,-2 0 0 0,-1 0 0 0,-1 0 0 16,-1-3 320-16,1 0 16 0,-1 0 16 0,1-2 0 15,-1 1-160-15,3-2-48 0,0 3 0 0,2-1 0 16,3-2-144-16,0 1 160 0,2 2-160 0,0-4 160 0,1 5-160 15,0-5-176-15,2 4 48 0,1 0 0 16,3 0-160-16,1 0-32 0,2-1 0 0,2 2 0 16,1 1-1264-1,0 1-256-15,1 0-48 0,2 0-13488 0</inkml:trace>
  <inkml:trace contextRef="#ctx0" brushRef="#br0" timeOffset="91343.83">23440 10341 23039 0,'-1'0'2048'0,"-1"0"-1648"0,2 0-400 0,0 0 0 0,0 0 1328 0,2 0 176 16,-2 0 32-16,0 0 16 0,1-2 64 0,1 2 16 0,1-2 0 0,-3 2 0 15,0 0-784-15,0 0-144 16,22-10-48-16,-14 6 0 0,2 2-528 0,-1-1-128 0,-1 1 0 0,4 2 0 16,-1-4 0-16,0 4 0 0,0-2 0 0,-1 2 0 15,0-3-160-15,1 2 160 0,1-2 0 0,0 3-144 16,-1-2-112-16,2 1-32 0,-1-2 0 15,1 2 0-15,-1-1-1920 0,1 0-384 16</inkml:trace>
  <inkml:trace contextRef="#ctx0" brushRef="#br0" timeOffset="91832.23">24020 10038 1839 0,'-1'0'160'16,"0"-3"-160"-16,-1 3 0 0,1 0 0 0,1 0 2848 0,0 0 544 0,0 0 96 0,0 0 32 0,1 0-2080 0,-2 0-416 0,1 0-64 0,0 0-32 15,0 0 592-15,0 0 112 0,0 0 32 0,-15 19 0 16,10-8-336-16,-2-1-64 0,0 5-16 0,-3-1 0 15,1 6-672-15,-2 1-144 0,-1 0-32 0,-1 3 0 16,-1 3 336-16,-2 1 64 0,0 3 16 0,-1 0 0 16,1 3-176-16,-3 2-16 0,-1 3-16 0,1-2 0 15,2-7-416-15,2 0-192 0,0-1 160 16,1-3-160-16,3-2 0 0,3-5 128 0,2-3-128 0,1-4 0 0,2-3 0 0,0-1 0 16,1-4 0-16,1-1 0 31,1-2-560-31,0-2-96 0,0 1-32 0,0-3-14272 15</inkml:trace>
  <inkml:trace contextRef="#ctx0" brushRef="#br0" timeOffset="92135.28">24059 9904 24879 0,'-3'0'2208'0,"2"0"-1760"0,0 0-448 0,1 3 0 0,1-3 1024 0,-1 1 112 15,1 1 16-15,-1 3 16 0,0 2-976 0,1 3-192 16,1 1 0-16,-1 3 0 0,0 2 0 0,2 0 0 0,2 3 0 0,-3 1 0 16,2 5 320-16,0-1 192 0,1 1 48 0,0 3 0 15,1-3 336-15,-1 1 64 0,0 1 0 0,0-2 16 16,-1 0-272-16,-1 3-64 0,1 2-16 0,-2 0 0 15,0-3-464-15,-1 3-160 0,2-2 0 16,-2-1 144-16,0-2-144 0,0 0 0 0,2-4 0 16,-1 0 0-16,2-2 0 0,0 0 0 0,-2-4 0 15,2 0 0-15,-1-4-160 0,0-5-16 0,0 0 0 0,-1-2-10608 16,-1-2-2128-16</inkml:trace>
  <inkml:trace contextRef="#ctx0" brushRef="#br0" timeOffset="92380.62">23824 10431 43311 0,'2'0'1920'0,"0"-2"384"0,0 1-1840 0,2 1-464 0,0-2 0 0,0 2 0 16,1 0-1088-16,2-4-320 0,6 1-64 15,4-3-16-15,6 0 1136 0,3 1 352 0,-3-1-176 0,1 2 176 0,0 0-384 0,-4-1 16 16,0 4 0-16,-2 1 0 16,-3 0-384-16,-1 0-80 0,-3 1 0 0,-1 2-9456 15,-1-1-1872-15</inkml:trace>
  <inkml:trace contextRef="#ctx0" brushRef="#br0" timeOffset="92703.3">24347 10348 43311 0,'-3'-1'1920'0,"2"0"384"0,1 1-1840 0,0-3-464 0,1 3 0 0,1 0 0 15,-1 0-640-15,0-2-208 0,3 0-48 16,0 0-16-16,1-2 624 0,2-1 128 0,-1 2 32 0,2-1 0 0,0 1 128 0,0 1 0 16,2-2 0-16,1-1 0 15,0 4-512-15,2-4-80 0,-2 4-16 0,2-3 0 16,-2 4-1056-16,1-2-224 0,-1 2-32 0,-2 0-12768 0</inkml:trace>
  <inkml:trace contextRef="#ctx0" brushRef="#br0" timeOffset="93235.27">24908 10105 24879 0,'4'-6'1088'0,"-1"-3"256"0,-1 3-1088 0,-1 2-256 0,2 1 0 0,-2 3 0 16,1-2 224-16,2-4-16 0,1-3 0 0,0-1 0 0,1-1 576 0,1-2 112 15,-2 3 32-15,-1-1 0 0,0 1-80 0,-2 4-16 16,1-5 0-16,-1 3 0 0,0-1 96 0,-1 3 16 16,-1-2 0-16,0 1 0 0,0-1-176 15,-2 1-48-15,-1 1 0 0,1 2 0 0,-1 2-176 16,-2-3-32-16,-1 4-16 0,0-2 0 0,0 3-256 0,-1-2-48 16,-3 4-16-16,-1 1 0 0,0 0-176 0,-4 0 0 15,1 3 0-15,-2 3 0 0,-1 1 0 0,-1 1 0 16,0 5 128-16,0-1-128 0,0 0 0 15,0 4 0-15,2 2 0 0,0-2 0 0,3 4 0 16,0-1 0-16,2-1 0 0,2 0 0 0,3 0 0 16,-1 2 0-16,2-4 0 0,0 1 0 0,2 1 0 0,2 3 0 0,2-2 0 15,1 0 0-15,2 2 0 0,1-3 0 0,2 1 128 16,0 0-128-16,3-2 192 0,1-1 16 0,1-2 0 16,1-1 0-16,2-1-208 0,1 0 144 0,2-5-144 0,-1 3 128 15,3-2-128-15,-1-6 0 0,0 2 0 0,1 0 0 16,2-1 0-16,1-4 0 15,-2 5 0-15,1-7 0 0,0 2 0 0,0-2 0 0,0 0-192 0,0-2 192 32,-4-2-1152-32,1 1-128 0,-1-3 0 0,-5 1-15760 0</inkml:trace>
  <inkml:trace contextRef="#ctx0" brushRef="#br0" timeOffset="94001.24">25257 10038 2751 0,'-6'-3'256'0,"1"-1"-256"0,0 2 0 0,3 1 0 0,1-1 5136 0,0 1 992 16,1 1 192-16,-1 0 32 0,-1-2-3616 0,-2-1-736 16,1-1-144-16,1-1-16 0,0 4-224 0,0-4-32 0,1 4-16 0,1-3 0 15,0 3-880-15,0 0-176 0,1-2-48 0,-1 3 0 16,0 0-160-16,2 0-48 0,-2 0 0 0,0 0 0 15,0 0-256-15,0 0-144 0,0 0 16 0,0 0 0 16,0 0 128-16,0 0-128 0,0 0 128 0,-8 19-128 31,7-13-1472-31,0 0-272 0</inkml:trace>
  <inkml:trace contextRef="#ctx0" brushRef="#br0" timeOffset="94255.87">25299 10249 28559 0,'-7'0'1264'0,"4"0"272"0,-2 0-1232 0,1 0-304 16,1 2 0-16,2-2 0 0,1 1 256 15,-2 2 0-15,-3-1 0 0,0-1 0 0,-3 4-256 16,2-3 0-16,0 0 0 0,2 0 0 16,2-2-512-16,1 0 0 0,0 0 0 0,0 0 0 15,1 1-480-15,1-1-96 0,0 0-32 0,1 0-9968 16</inkml:trace>
  <inkml:trace contextRef="#ctx0" brushRef="#br0" timeOffset="95151.35">25627 9970 3679 0,'1'-2'320'0,"-1"-1"-320"0,0 1 0 0,0 0 0 0,1 2 2400 15,-1-2 416-15,1 2 64 0,1 0 32 0,-1-4-928 16,3 2-176-16,1-2-32 0,-1 0-16 0,3 0 784 0,0 1 144 16,2-1 48-16,1-1 0 0,1 1-560 0,1-2-96 15,0 2-32-15,1-1 0 0,1 2-1024 0,2-4-192 16,1 5-64-16,-2-2 0 0,2 2-608 0,0 1-160 16,1 1 0-16,1 0 0 0,0 0 0 0,-1 1 128 0,1 1-128 0,-1-1 128 15,0 4-128-15,0-1 160 0,-5 0-160 16,1 2 160-16,-1 2-160 0,-2-2 0 15,-1 4 144-15,-3-3-144 0,1 1 0 0,-3 0 0 16,-4-1 0-16,2 2 0 0,-3-2 144 0,0 2-144 0,-3-4 192 16,0 2-192-16,-1-1 192 0,-4 3-64 0,1-4 0 0,-2 1-128 15,-2 1 128-15,-2-1-128 0,-1 0 0 16,1 0 0-16,-2 1 0 0,1-1 0 0,0 0 0 0,1-4 0 16,-2 2 0-16,2 1 0 0,-2-1 0 0,4-1 0 15,-2-2 0-15,1 1 0 0,2 1 0 16,0 0 0-16,2-3 0 0,2 2 0 0,1-2 0 0,2 1 0 15,1 2 0-15,1-3 128 0,2 1-128 0,1 0 0 0,0 3 0 16,3-4 0-16,0 3 0 0,-1-3 0 16,2 3 0-16,2 1 0 0,-1-2 0 0,1 2 0 15,1-3 0-15,0 1 0 0,-1 1-128 0,0 0 128 16,1 0 0-16,-1 2 0 0,-2-1 0 0,1 0 0 16,0 0 0-16,-1 2 0 0,-2 1 0 0,-1-3 0 0,1 5 0 15,-1-4 0-15,0 2 0 0,0 2 0 0,-1-1 0 0,2 2 0 16,-1 2 0-16,0-3 0 0,1 1 0 0,0 0 0 15,1 1 0-15,-3 1 0 0,2-3 0 0,0 4 0 16,-3-2 0-16,3-1 0 0,-2 2 0 0,1-3 0 16,-1 3 0-16,1-2 0 0,-1 2 0 0,-1 0 0 15,1-3 0-15,-2 3 0 0,0 0 0 0,-2 0 0 16,1 0 0-16,-1 1 0 0,0-1 0 0,-1 1 0 16,-1-1 0-16,0 0 0 0,0 0 0 0,1-1 0 15,-2-1 0-15,-1 0 0 0,1-2 0 0,-1 2 0 0,-1-2 0 0,1-2 0 16,-2-3 0-16,2 4 0 0,-1-6 0 15,-1 1 0-15,-1 1 0 0,2-3 0 0,-3 1 0 16,0-1 0-16,0 0 128 0,-4 0-128 0,3-1 0 0,-4 1 0 16,1-3 0-16,-2 3 0 0,1-3 0 0,-2 0 0 15,-1 1-144-15,1-2-48 0,-2 1 0 0,-1 1 0 32,0-2-1168-32,0 0-240 0</inkml:trace>
  <inkml:trace contextRef="#ctx0" brushRef="#br0" timeOffset="98936.7">22502 10855 5519 0,'-1'0'496'0,"1"0"-496"0,0 0 0 0,0 0 0 0,1 0 576 0,-1 0 0 15,1 0 16-15,2-3 0 0,-1 3-144 0,3-2-16 16,1 1-16-16,1-2 0 0,1-1 560 0,2-1 112 15,0 3 32-15,3-2 0 0,1-2 432 0,2-3 96 16,-1 2 16-16,2 2 0 0,-1-2-384 0,1 1-80 0,1-3-16 0,-1 6 0 16,-1-4-160-16,2-1-48 0,-1 4 0 0,0-1 0 15,-2-1-176-15,3 2-32 16,3-2-16-16,-1 0 0 0,-2 0-144 0,4 0-32 16,1 0 0-16,3 0 0 0,1-2-128 0,0 3-48 15,0-1 0-15,2 0 0 0,0-3 240 0,0 3 32 16,2 0 16-16,1-3 0 0,3 2-48 0,-1-1 0 0,5-1 0 0,-2 2 0 15,-2 2-288-15,4-2-64 0,2 1-16 0,1 0 0 16,1-1-272-16,-1 1 0 0,-2-2 0 16,2-2 0-16,0 1 128 0,2-2-128 0,0 1 0 15,0 1 0-15,-1-3 176 0,2 3-32 0,0-4 0 0,4 4 0 16,-3-3 64-16,0 2 16 0,1 1 0 0,0 1 0 16,-2-2-48-16,2-1-16 0,4 1 0 0,-2-2 0 0,-2 2-160 15,1-1 0-15,-1 2 0 0,-8-1 128 0,-6 4-128 16,4-4 0-16,6-1 0 0,5-3 128 15,-1 3 32-15,0-1 0 0,-2 4 0 0,-2-2 0 16,2 1-160-16,-4 3 0 0,0-4 0 0,-2 2 0 0,-1-1 240 0,0-1-48 16,-1 1 0-16,-3 2 0 0,-1 1-192 15,0 0 0-15,4 1 0 0,1 2 0 0,-2 3 144 16,0-4-144-16,1 1 128 0,-1 1-128 0,-2-2 0 16,0-1 0-16,0-1-144 0,1-2 144 0,0 1 0 0,2-1 0 15,1-2 0-15,0 3 0 0,-1-3 0 0,2 0 0 16,1 2 128-16,0-4-128 0,0 0 0 0,-1 0 0 15,-1 0 0-15,0 2-160 0,-2 1 160 0,1-1 0 16,0 3 0-16,-3-1 0 0,-1 0 0 0,-3 1 0 16,1 1 160-16,-2 0-160 0,-2 0 0 0,-1-1 0 15,2 2-128-15,-2-1 128 0,-1 0 0 0,-1 0-128 0,-1 0 128 16,-4 3 0-16,-2-1 0 0,0 2 0 0,3-2 0 0,2-1 0 16,1 1-352-16,-3 0 32 0,0 2 16 0,-2-3 0 31,-2 1-1280-31,-3 0-256 0</inkml:trace>
  <inkml:trace contextRef="#ctx0" brushRef="#br0" timeOffset="100482.49">23822 5322 11967 0,'-8'-2'1072'0,"3"-1"-864"0,1 2-208 0,1 1 0 0,2-3 752 15,1 3 96-15,1-2 32 0,1-2 0 0,-1 1-320 0,1-4-64 16,2 1-16-16,2-2 0 0,0 3-160 0,1-2-48 15,0 1 0-15,0 4 0 0,1-4-272 0,0 2 0 16,1 0 0-16,-1 2 0 0,0-2 192 0,1 2 64 16,-2-1 32-16,2 2 0 0,-2-2 1200 0,2 0 240 15,0 0 64-15,1 3 0 0,1-4 16 0,1 2 16 16,0-2 0-16,2 1 0 0,-2 0-736 0,3-1-128 0,0 2-48 0,2-2 0 16,2-2-432-16,2 0-96 15,1 0 0-15,0-3-16 0,2 2 80 16,-1 0 0-16,1-1 16 0,1 0 0 0,1 0-112 0,0 0-32 0,1 0 0 0,1-1 0 15,1 2-96-15,-2-3-32 0,-1 0 0 16,1 1 0-16,2-1-16 0,-1-2-16 0,3-1 0 0,-1 1 0 16,0 0-160-16,1-1 0 0,0 2 144 0,-2-1-144 15,-2-1 192-15,0 1-48 0,-2 2 0 0,0-5 0 16,-2 5-144-16,1-3 0 0,-1 1 144 0,1-1-144 16,-2 3 0-16,0-1 144 0,0 1-144 0,-1 0 0 15,0 2 256-15,0 0-64 0,-1 0-16 0,0 0 0 16,1 3-176-16,0 0 0 0,0-1 0 0,0-3 0 15,0 6 0-15,0-6 0 0,0 2 0 0,-1 0 0 16,-2-1 0-16,0 0 0 0,-2 2 0 0,-1 0 0 16,-3 1 0-16,-1 1 0 0,-2 1 0 0,0-1 0 0,-3 1 0 15,0 0 0-15,-1 0 0 0,-1 0 0 16,-2 0 0-16,0 1 0 0,0 0 0 0,0-3 0 0,-1 2 0 0,1-1 0 16,0 0 144-16,1-1-144 0,-1 2 256 0,1-1-32 15,-1-1 0-15,1 1 0 0,0 1-224 0,0-1 0 16,0 1 0-16,1 0 0 0,-1 0 0 15,0 0 0-15,2 0 0 0,-1 1 144 0,0 0-144 0,-1-1 0 16,2 0 0-16,0 1-176 0,1-2 176 0,1 0 0 16,-1 2 0-16,1-2 0 0,2-1 0 0,0 1 0 15,-1 1 0-15,1-1 0 0,0 2 0 0,-2-2 0 16,2 1 128-16,-2 0-128 0,2-1 0 0,-2 1 0 16,-1 0 0-16,2 0 0 0,-2 3 0 0,-1-2 0 0,1 1 0 15,-2 1 0-15,1 0 0 0,-3 0 0 0,1 0 0 0,-1 0 0 16,-1 1 0-16,-1-1 0 0,-1 2 0 15,0-2 0-15,0 3 0 0,-3-3-128 0,0 1 0 0,0 1 0 32,4-2-512-32,0 0-112 0,0 0-16 0,0 0-17472 0</inkml:trace>
  <inkml:trace contextRef="#ctx0" brushRef="#br0" timeOffset="101952.42">25616 4426 3679 0,'-6'-2'320'0,"1"2"-320"0,2 0 0 0,3 0 0 0,0 0 368 0,-2 0 0 0,0-2 0 0,-4-1 0 16,-1 2 1024-16,0-1 208 0,0-2 32 0,-1 2 16 0,3 0-624 0,0 2-112 16,2 0-16-16,-1 0-16 0,1 0-320 0,0 2-64 15,0 0-16-15,1 2 0 0,1-2 464 0,-2 2 80 16,3-2 32-16,-1 5 0 0,1-4 800 0,0 1 176 16,1 0 16-16,0 1 16 0,1 1-400 0,0-2-96 0,0 4-16 0,0 0 0 15,0-2-624-15,-1 2-128 0,2 2-32 0,-1 0 0 16,0 3-176-16,-2 0-32 0,0 2-16 0,0-3 0 15,0 1 48-15,-2-2 16 16,2 4 0-16,-2-2 0 0,1 5-240 0,-2-2-48 0,1 0-16 16,-2 0 0-16,2 0-176 0,-1-1-128 0,1 1 144 0,-1-3-144 15,2 2 0-15,0-2 128 0,1-2-128 0,1 0 0 16,1-4 128-16,1 2 0 0,1-2-128 0,-1 2 192 16,1-3 64-16,0 0 0 0,2 1 0 0,-1-4 0 15,1 4 0-15,0-1 0 0,2 0 0 0,-1 0 0 16,2 0-256-16,-1-2 176 0,1 2-176 0,0 0 160 15,1 1 32-15,-1 0 0 0,1-1 0 0,-1 0 0 16,0 3-192-16,-2-3 0 0,2 2 0 0,-3 0 0 0,0-2 0 16,0 2 0-16,-1 0 0 0,0-1 0 0,-1 0 0 15,1 2 0-15,1-3 0 0,-1 0 0 0,1-2 0 0,2 2 0 16,-1-4 0-16,2 5 0 0,0-4 0 0,1-1 0 16,2 3 0-16,-3-4 0 0,1 1 352 0,0 1-16 15,1 0 0-15,2 0 0 0,-1-2-176 0,2 2-32 16,-2 0-128-16,0 0 192 0,1 1-192 0,-2-1 0 15,0 2 0-15,0-1 0 0,3 2 0 0,-2 0 0 16,0-2 0-16,2 2 0 0,-3 0 0 0,2-3 0 16,-2 1 0-16,0-2 0 0,0-2 0 0,3 0 0 15,-1 0 0-15,2 0 0 0,1-2 0 0,-1 2 0 16,1-4 0-16,0 1 0 0,-1 1 384 0,0 1-32 16,-3 1 0-16,2-3 0 0,-1 1-176 0,1 0-48 0,1 0 0 15,-2 1 0-15,-2-2-128 0,2 3 0 0,-2-3 0 16,1 0 0-16,2 1 0 0,0-2 0 0,-1 0 0 15,1-1 128-15,-2 2-128 0,-2-1 0 0,-1 1 0 16,2 0 0-16,1-4 0 0,3-1 0 0,2 0 0 16,-1-2 0-16,2-2 0 0,-2 2 0 0,-1-2 0 0,-1 2 0 15,0-1 0-15,-2 1 0 0,1 0 0 16,-1 0 0-16,-2 1 496 0,1 0 16 0,-1-1 0 0,0 1 0 16,0-1-512-16,0 0 0 0,-2 2-128 15,2-2 128-15,0 1 0 0,-1 2 0 0,1-2 0 0,-2 2 0 16,2-2 0-16,-1-1-128 0,0 0 128 0,0 1 0 15,0 0 0-15,-1-1 0 0,0-3 0 0,-2 3 0 16,2-1 0-16,-3 1 0 0,1-3 0 0,-1 0 0 0,1-1 0 16,-2 0 0-16,1-2 0 0,-2-3 0 15,1 3 0-15,-1-2 0 0,0-5 0 0,1 1 0 16,0-3 0-16,-1 0 0 0,2 0 0 0,-1 0 0 0,1 2 0 16,-1 0 0-16,1 5 0 0,-2-1 0 0,1 3 0 0,-1 0 0 15,0 1 0-15,1 2 0 0,-2 0 0 0,0 1 0 16,0-2 0-16,-1 2 0 0,1 1 0 0,-2 0 0 15,0 2 0-15,0-3 0 0,0 2 0 16,-2 0 0-16,0 0 0 0,-1-1 0 0,1 1 0 0,-2 0 0 16,1-2 0-16,-2-1 0 0,-2 1 0 15,3 2 0-15,-3-4 0 0,1 2 0 0,-1-3 0 0,-1 2 0 16,0-3 0-16,-1 1 0 0,-1 1 0 0,0 2 0 16,0-1 0-16,0 3 0 0,1-2 0 0,-1 2 0 0,0 2 0 15,0-2 0-15,1 1 0 0,-1 2-128 16,-1 0 128-16,1 1 0 0,-1-2 0 0,0 1 0 0,0 1 0 0,-1 0 0 15,0 2 0-15,-1 1 0 0,-1-1 0 0,-1-1 0 16,1 1 0-16,-3 2-128 0,0 1 128 16,0-3 0-16,1 1 0 0,-2 1 0 0,1-2 0 0,0 4 0 15,0-2 0-15,-1 2 0 0,1 0 0 0,-2-2 0 16,3 4 0-16,-1-2-128 0,0 2 128 0,-1-2 0 16,1 3 0-16,1-2 0 0,-1 1 0 0,2 0 0 15,0 0 0-15,1 1 0 0,0 0 0 0,-1 1 0 16,0 1 0-16,0-1 0 0,-2-1 0 15,-1 4 0-15,0 1 0 0,-1-2 0 0,2 2 0 16,-2 0 0-16,1 2 0 0,1-1-128 0,-2 1 128 0,0 0 0 16,2 0 0-16,1 0 0 0,0 2 0 0,0 0 0 15,-1 3 0-15,2-4 0 0,1 2 0 0,1-2 0 0,3-1 0 0,-1 0 0 16,-1-1 0-16,1 4 0 0,1-1 0 16,1-2 0-16,1 2 0 0,-1-2 0 0,3 3 0 0,0-1 0 15,0 0 0-15,1 1 0 0,-1 0 0 0,0 2 0 16,1-1 0-16,-2 1 0 0,3 2 0 0,-3 0 0 15,1 1 0-15,0-2 0 0,0 1 0 0,-2-1 0 16,2 0 0-16,-1 0 0 0,2-3 0 0,0 0 0 16,-1 2 0-16,1-3 0 0,0 4 0 0,-1-3-128 15,2-1 128-15,-1 2 0 0,0-4 0 0,-1 2 0 16,1-2 0-16,-1 0 0 0,2-2 0 0,-2-1 0 16,1 1 0-16,0-1 0 0,0-3-256 0,0 1 16 0,1 2 0 15,2-4 0 1,1-3-624-16,-1 0-128 0,2 0-32 0,2-2 0 15,1-2-304-15,2 0-64 0</inkml:trace>
  <inkml:trace contextRef="#ctx0" brushRef="#br0" timeOffset="102526.8">26624 4065 6447 0,'1'-13'272'0,"-1"3"80"0,0 4-352 0,2 0 0 0,-2 3 0 16,0 2 0-16,1-1 320 0,0-2 0 0,0-2 0 0,1-4 0 0,0 1 1632 0,1-1 320 0,0 4 64 0,1 0 16 0,0 2-944 0,1-1-176 15,0 4-32-15,-2-1-16 0,2 2 96 0,-1 2 0 16,1-2 16-16,0 1 0 0,0 2-880 0,0-1-176 16,0-2-48-16,0 2 0 0,0-2-192 0,0 0 0 15,-1 0 0-15,0 0 0 0,0 2 144 0,0-2 96 16,-1 0 16-16,0 0 0 0,-1 2 672 0,1-2 144 0,-1 0 16 0,-1 0 16 15,1 2-16-15,-1 0 0 16,0 1 0-16,0-2 0 0,-1 1-640 0,0 1-128 0,-1 1-16 0,0-1-16 16,-2 1 96-16,-2 2 0 15,1 3 16-15,-3-3 0 0,2 0 80 0,-2 2 16 16,-4 3 0-16,-3 2 0 0,-1 0 16 0,-3 3 0 0,-3 2 0 16,-6 1 0-16,-1 3-112 0,-1 0-16 0,-3 2 0 15,-2 1 0-15,-2 2-144 0,-1 1-48 0,0 2 0 0,-1 1 0 16,1 1 64-16,0 3 0 0,0-1 0 15,2-2 0-15,2 1-32 0,-5 4 0 0,-2 5 0 0,-4 3 0 16,0 4 0-16,1-6 0 0,3-1 0 0,5-5 0 0,4 1-224 16,4-5 128-16,6-2-128 0,3-3 0 15,2-2 0-15,4-4 0 0,3-1 0 0,4-5 0 16,5-3-384 0,6-3-128-16</inkml:trace>
  <inkml:trace contextRef="#ctx0" brushRef="#br0" timeOffset="105504.2">23309 11367 6447 0,'0'0'576'0,"0"0"-576"0,0 0 0 0,0 0 0 0,1 0 464 0,-1 0-16 16,2 0 0-16,-2-2 0 15,1 2-1040-15,0-1-224 0,0 1-32 0,-1 0-16 0,0 0 672 0,0 0 192 0,0 0 0 0,0 0 0 16,0 0-240-16,0 0 48 0,0 0 0 0,0 0 0 15,0 0 2080-15,0 0 416 0,0 0 64 0,0 0 48 16,0 0 0-16,0 0 0 0,0 0 0 0,0 0 16 16,0 0-640-16,0 0-112 0,0 0-16 0,0 0 0 15,0 0-320-15,0 0-64 0,0 0 0 0,0 0 0 16,-25 0-384-16,15 0-80 0,-1 3-16 0,-1 0 16 16,-1-2-64-16,-2 2-16 0,3-1 0 0,-3-1 16 15,2 1-112-15,0-1 0 0,1 4-16 0,-1-1 16 0,3-1-336 16,-4 4-64-16,3 0-16 0,-3-1 32 15,3 4-256-15,-2-1 0 0,2-3 0 16,2-2 0-16,2 1 0 0,-2 1 0 0,3-2-160 0,0-2 160 0,2 1 0 0,1-2 0 16,2-1-128-16,0 0 128 0,2 0 0 15,2 3 0-15,0-3 0 0,1 0 0 0,2 2 0 16,2-2 0-16,2 0 0 0,0 2 0 0,0 0 0 16,2 0 0-16,2 5 0 0,2-4 0 0,0 3 0 0,1 1 0 15,1 2 0-15,0-1 0 0,2 1 0 0,0 4 0 16,-2-5 0-16,0 2 0 0,1 3 0 0,-1-2 0 15,-1 1 0-15,-1-3 0 0,0 4 0 0,-1-3 0 16,0-2 0-16,-1 2 0 0,1 0 0 0,-3 0 0 16,0 3 0-16,-2-4 0 0,-1 4 0 0,-1 1 0 15,-2 0 0-15,-2 1 0 0,0 2 0 0,-2-2 0 16,-1 1 0-16,0 2 0 0,-2-3 0 0,-1 3 0 16,-1-3 0-16,-3 2 0 0,-3 1 0 0,-2 0-128 15,0-1 128-15,-3 0 0 0,0-5 0 0,-1 3 0 0,-1-5 0 0,0-1 0 16,-2 2 0-16,2-5 0 0,-1 0 0 0,-2 1 144 15,0-4-144-15,2 0 0 0,-1-1 0 0,1-4 0 16,0-1-160-16,2 0 160 0,1-4-208 0,-1 0 80 31,5-3-1632-31,-1 0-320 0,2-3-64 0,1-1-13472 0</inkml:trace>
  <inkml:trace contextRef="#ctx0" brushRef="#br0" timeOffset="105834.85">23635 11708 30399 0,'2'-4'1344'0,"-1"3"288"0,2-2-1312 0,-2 2-320 0,2 1 0 0,-1-2 0 0,1 2 400 0,1-3 16 0,4 0 0 0,1-1 0 0,3-1-416 0,2 0 0 15,1 3 0-15,-3-1 0 0,5-2 0 0,-5 1 128 0,2 4-128 0,-2-4 0 16,2 4 0-16,0-2 0 0,1-1 128 0,-2 2-128 16,4-2 0-16,-2 1-176 0,0 0 48 15,2 0 0 1,-1-3-304-16,0 4-48 0,1-4-16 0,-2 4-8576 15,1-2-1712-15</inkml:trace>
  <inkml:trace contextRef="#ctx0" brushRef="#br0" timeOffset="106401.16">24362 11303 19343 0,'-3'-3'1728'15,"1"3"-1392"-15,2 0-336 0,0 0 0 0,0 3 0 0,-1-3 0 0,1 0 0 0,-3 0 0 0,1 0 880 0,-1 1 96 0,2 1 32 0,1-2 0 16,0 0-400-16,0 0-80 0,0 0-16 0,-6 18 0 16,5-12 304-16,-1 4 48 0,0 1 16 0,-2 5 0 15,0 0 96-15,-2 5 32 0,0-3 0 0,-1 4 0 16,-3 3 16-16,-2 4 0 0,-1 5 0 0,-2 0 0 15,1 0-512-15,-3 2-80 0,0-3-32 0,-2 4 0 16,-1 2-400-16,-1 1 0 0,1 0 0 0,1-1 0 16,3-3 0-16,-1-2 0 0,4-1 0 0,2-1 0 15,2-2 0-15,4-6 0 0,4-6 0 0,1-6 0 16,4-3-1584-16,1-7-192 16</inkml:trace>
  <inkml:trace contextRef="#ctx0" brushRef="#br0" timeOffset="106748.58">24377 11233 14735 0,'-3'-11'640'0,"2"4"160"0,1 3-640 0,0 2-160 0,1-1 0 0,-1 2 0 0,2 1-240 0,0-2-80 16,1-2 0-16,0 2-16 0,1-2 1136 0,0 1 224 0,0 2 64 16,-1 1 0-16,2 4 416 0,-1 2 96 0,0 4 0 0,-1 1 16 15,0 2 688-15,-1 2 128 0,1 3 16 0,-3 1 16 16,3 5-848-16,-1 1-160 0,0 2-48 0,1 3 0 16,-1 1-656-16,2 0-144 0,0 3-32 0,-2 1 0 15,2 0-224-15,-1 1-48 0,0-2-16 0,0-2 0 16,1 2-288-16,-2-5 128 0,2 1-128 15,-2-3 0-15,0-6 0 0,0 3 0 0,0-3 0 0,-1-1 0 16,0 0 0-16,0-5 0 0,0-2 0 16,-1-5 0-16,0 0-448 15,-1-3-80-15,0-5-32 0,-1-3-16832 0</inkml:trace>
  <inkml:trace contextRef="#ctx0" brushRef="#br0" timeOffset="106980.92">24276 11653 42383 0,'2'-4'1872'0,"2"3"400"0,0-1-1824 0,0 2-448 0,-1 0 0 0,0 0 0 15,2 0-1024-15,1 0-288 0,4-2-64 0,5 2-16 0,1 0 1072 0,0 0 320 16,-1 2-176-16,0 0 176 0,-4 0-192 0,1-1 32 0,-2 1 16 0,-2 2 0 31,2-2-1072-31,-2-2-192 0,-1 2-64 0,2-2-13328 0</inkml:trace>
  <inkml:trace contextRef="#ctx0" brushRef="#br0" timeOffset="107318.99">24722 11608 14735 0,'-1'0'1312'0,"1"-2"-1056"0,0 2-256 0,0-1 0 16,1 1 2704-16,1 0 496 0,0 0 80 0,2-3 32 16,1 1-1872-16,3 0-368 0,1-2-80 0,2 3-16 0,2-1-128 0,1 0-16 15,-1 2-16-15,1 0 0 0,0 0 112 0,2 2 32 16,-1 0 0-16,1-1 0 0,-1 1-576 0,1 0-96 16,-1-2-32-16,-1 2 0 0,0 0-256 0,-1-2 0 0,-2 0 0 0,0 0-144 31,-2 0-960-31,0-2-192 0,-1 0-48 0,-2 2-13872 0</inkml:trace>
  <inkml:trace contextRef="#ctx0" brushRef="#br0" timeOffset="108092.31">25427 11361 10127 0,'1'-3'896'0,"1"0"-704"0,-1 3-192 0,0-4 0 0,0 4 2048 0,1-1 384 16,-1 0 80-16,0-2 16 0,2-1-1392 0,0-2-288 0,1-4-48 0,0 3-16 15,-1-3 368-15,0 0 64 0,-2 2 0 0,1 2 16 16,-1-4 80-16,-2 3 16 0,-1-1 0 0,1-1 0 0,-1 1-208 16,0 1-32-16,0-1-16 0,-2 0 0 15,-1 3-352-15,0-4-64 0,-1 3-16 0,-2 3 0 16,2-1-208-16,-4 4-48 0,1 0-16 0,-2 4 0 0,-1 2-224 0,-1 0-144 16,0 5 192-16,-2 3-192 0,-1 3 0 15,0 2 0-15,0 2 0 0,0-2 0 16,3 1 0-16,-1 1 0 0,1 4 0 15,-1 3 0-15,4-4 0 0,0 4 0 16,3-1 0-16,-1 1 0 0,2-1 432 0,1 1 16 0,1-1 16 16,3-3 0-16,1-2-224 0,3 2-48 15,2-3-16-15,2 3 0 0,2-2 16 16,2 0 0-16,-1-5 0 0,4-1 0 0,0 3-192 0,2-1 0 0,0-4 0 0,0-1 128 0,0 2-128 16,1-3 0-16,-1 1 0 0,-1-2 0 0,1-1 0 0,0-1 0 15,0-5 0-15,1 2 0 0,-1-1-160 0,1-1-16 16,0-4 0-16,-1 0 0 15,0 0-336-15,-2-4-80 0,-1 1-16 0,-1-3-11312 16,0 2-2272-16</inkml:trace>
  <inkml:trace contextRef="#ctx0" brushRef="#br0" timeOffset="110422.75">25678 11584 3679 0,'-4'3'320'0,"2"-3"-320"0,0 0 0 0,1-3 0 0,1 3 1696 0,0 0 272 16,1 0 48-16,-1-1 16 0,2-1-144 0,0-1-32 0,4 2 0 0,-6 1 0 0,0 0 464 0,28-10 96 15,-13 5 16-15,0 3 0 0,2-2-448 0,2-1-64 16,1 1-32-16,1 0 0 0,2 0-656 0,0 1-128 16,0-1-16-16,-2 0-16 0,0 2-432 0,0-1-64 0,-1 2-32 15,-2-1 0-15,-1-1-352 0,-1 2-192 16,-2 1 192-16,0-2-192 0,-3 1-128 0,0 1-144 0,-1-2-32 16,-2 2 0-1,-1-4-1632-15,-1 4-336 0,-1-2-64 0,-1-1-12336 0</inkml:trace>
  <inkml:trace contextRef="#ctx0" brushRef="#br0" timeOffset="111352.18">26413 11189 2751 0,'0'-1'256'0,"-2"1"-256"0,1 0 0 0,0 0 0 0,1 0 1248 0,0 0 208 16,0 0 32-16,-1 0 16 0,-1 1-1216 0,1-1-288 16,0-1 0-16,1 1 0 0,0 0 816 0,0 0 144 0,0 0 16 15,0 0 16-15,0 0 1184 0,-8-19 256 0,7 19 32 0,0-2 16 16,1 2-176-16,-1 2-48 0,-1 1 0 0,0 0 0 15,1 4-528-15,-1 0-96 0,1 7-32 0,0-1 0 16,0 5-880-16,1 2-176 0,-2 1-32 0,2 3-16 16,2 3-496-16,-1 2 0 0,0 1 0 15,0-1 0-15,2 1 0 0,-1-1 192 16,1 5-48-16,-2-3-16 0,2-1 496 0,-2-2 80 0,0-2 32 0,-1-2 0 16,1-1-416-16,-2-1-64 0,0-4-32 0,1 1 0 15,-1-4-224-15,-1 0 0 0,2-4 0 0,0-1 0 16,-1-4 0-16,1 3 0 0,0-6 0 0,0 0 0 31,0-3-1024-31,0 0-80 0,-1-3-32 0,1 0-10000 0,1-1-2016 16</inkml:trace>
  <inkml:trace contextRef="#ctx0" brushRef="#br0" timeOffset="112011.49">26294 11105 28559 0,'-3'-2'1264'16,"1"1"272"-16,0-2-1232 0,0 3-304 0,1 0 0 0,1 0 0 0,0 3-320 0,-1-3-128 0,-2 1-32 0,1 1 0 0,-1 0 352 0,0 2 128 0,1-3 0 0,1 1-144 16,1 1 528-16,0-3 128 0,0 0 0 0,3 0 16 15,0 0 944-15,1 0 192 0,1 0 48 0,0 0 0 16,2 0-624-16,-1 0-112 0,2 0-16 0,1 0-16 15,0 0-368-15,1 0-64 0,1 3 0 0,-1 0-16 16,2-2-160-16,1 2-16 0,1 0-16 0,1 0 0 0,-1 0-128 0,3-1-32 16,-1-1 0-16,1 2 0 15,1-3 0-15,-1 2 0 0,2 2 0 0,-3-2 0 0,2 2-144 16,-2-1 192-16,3 2-192 0,1 2 192 0,-3 2-192 0,2 1 0 16,-1 1 0-16,0 1 0 0,-3 1 0 0,0 2 0 15,-1 0 0-15,-1 2 0 0,0 6 0 16,-2-4 0-16,-1 2 0 0,-4 0 0 15,1 1 0-15,-3-2 0 0,0 2 0 0,-1-4 0 0,-2 3 0 0,-2 1 0 16,-1-4 0-16,0 4 0 0,-1-4 0 0,0 0 0 16,-1 1 0-16,-1-3 0 0,0 1 0 0,-1-3 0 15,0 2 0-15,-2-3 0 0,2 2 0 0,-4-3 0 16,0 1 0-16,1-1 0 0,-2-1 0 0,-1-1 0 16,0-3 0-16,0 1 0 0,-1 1 0 0,0-3 0 15,-2 1 0-15,-2-1 0 0,1-3 0 0,0 2 0 0,-4-1 0 0,1 0 0 16,2-2 0-16,-3 1 0 0,1-1 0 0,0-2 0 15,2 0 0-15,0 0 0 0,0 0 0 0,0 0 0 16,2-2-192-16,0 2-80 16,0 0-16-16,1 0 0 15,0 0-880-15,2 0-176 0,2 2-48 0,0 2-15600 16</inkml:trace>
  <inkml:trace contextRef="#ctx0" brushRef="#br0" timeOffset="114151.9">26978 11310 23039 0,'0'-4'2048'0,"1"1"-1648"0,0-1-400 16,0 3 0 0,2 0-304-16,-2-1-144 0,3-2-16 0,0-2-16 0,1 0 128 0,-1-3 32 0,-1 5 0 0,1-1 0 0,-2 2 320 15,0 0-144-15,-1 3 144 0,0-1 0 0,0 1 464 0,1 0 208 16,-1 0 32-16,-1 1 16 16,1-1 944-16,0 0 192 0,-1 3 48 0,0-3 0 15,0 0-688-15,0 0-144 0,0 0-32 0,0 0 0 0,0 0-432 0,0 0-96 16,-17 21 0-16,12-15-16 0,-1 0-336 0,-1 1-160 15,1 1 160-15,1-1-160 0,0-1 0 0,0-3 0 16,0 0 0-16,1 2 0 0,2-1 0 0,0-2 128 16,0 0-128-16,1-2 0 0,0 2 0 0,0-2 0 15,0-2 0-15,0 0 0 0,0 2 0 0,0-2-192 16,-1-2 192-16,1 0-10464 16,1 4-2000-16</inkml:trace>
  <inkml:trace contextRef="#ctx0" brushRef="#br0" timeOffset="114567.7">26973 11636 5519 0,'2'-3'496'0,"1"2"-496"0,-1-2 0 0,-1 3 0 0,2 0 3792 0,-2 0 672 0,0-2 128 16,2 4 16-16,1-2-3408 0,-1 0-688 0,2 0-144 0,-3 3-32 0,1-2 432 0,-1 2 96 0,-1-1 16 0,-1 2 0 0,0-2 272 0,0 2 48 15,0-3 16-15,-1 3 0 0,1-3 80 0,-2 4 32 16,2-3 0-16,-1 0 0 0,2 1-752 0,-1-2-128 16,0 1-48-16,0-2 0 0,2 0-400 0,-1 0 0 15,0 0-192-15,2-2-10752 16,-2 1-2176-16</inkml:trace>
  <inkml:trace contextRef="#ctx0" brushRef="#br0" timeOffset="115267.26">27367 10977 7359 0,'-1'-2'320'0,"-1"0"80"0,1 2-400 0,0-1 0 0,1 0 0 0,0 1 0 0,-1 0 784 16,1 0 80-16,-2-3 16 0,1 1 0 0,0 0 832 0,1 2 160 0,0 0 48 0,0 0 0 0,0 0 64 0,0 0 32 15,0 0 0-15,0 0 0 0,0 0 288 0,0 0 48 16,0 0 16-16,0 0 0 0,0 0-736 0,0 0-144 15,0 0-16-15,0 0-16 0,0 0-624 0,0 0-128 16,0 0-32-16,19 13 0 0,-13-10-416 0,0-3-96 0,4 3-16 0,1-3 0 16,1 3-16-16,1-3-128 0,1 0 192 0,1 0-64 15,1 0 0 1,0 0-128-16,4 0 192 0,-1 1-64 0,2 1-128 16,0-2 0-16,2 3 0 0,-1-2 0 0,1 2 0 0,-2-1 0 15,1-1 0-15,0 1 0 0,-1-2 0 0,-4 1 0 0,0 2 0 0,-3-1 0 16,-1-1 0-16,-2 2 0 0,0-1 0 0,-3 2 0 15,1-2 0-15,-3 2 0 0,-1-1 0 0,-3-1 0 16,1 2 0-16,-2 2 0 0,0 0 0 0,-2 0 0 16,0 0 0-16,-2 1 0 0,0 4 0 0,-2-2 0 15,-2 3 0-15,0 0 0 0,-2 1 0 0,0 1 0 16,-2 2 0-16,1-1 0 0,-1 2 0 0,0 4 0 16,-2 0 0-16,1-1 0 0,3 2 0 0,-5 1 0 15,1 7 0-15,-3 6 0 0,-2 1 0 0,2 2 0 0,0-3 0 16,1 2 0-16,-2-5 0 0,5 0 0 0,-1-4 0 15,3 0 0-15,-1-1 0 0,1-3 0 0,0 1 0 16,0-1 0-16,1 0 0 0,1-1 0 0,-1-6 0 16,0 1 0-16,3-2 0 0,0-4 0 15,-2 2-496-15,2-5 32 16,2 1 0-16,-2-3-17776 0</inkml:trace>
  <inkml:trace contextRef="#ctx0" brushRef="#br0" timeOffset="121567.36">26592 4950 4671 0,'4'-4'0'0,"-2"4"0"16,-1 0 0 0,-1 0 0-16,0 0 0 0,2 0 0 0,-1 0 0 0,1 0 0 0,2 0 0 0,0 0 0 15,-2 1 368-15,1 2 176 0,-3-3 32 0,1 2 16 16,-1-2 16-16,-1 2 0 0,0 0 0 0,-1-2 32 15,1 3-496-15,-1-3-144 0,0 1 0 0,2-1 0 32,0 0-640-32,0 0-256 0,0 0-32 0,0 0 32 0,0 0 656 0,0 0 240 0,0 0-144 0,0 0 144 15,0 0 0-15,0 0 0 0,23-1-160 0,-21 1 160 16,2 3 1264-16,-2 0 288 0,-1-2 64 0,2 1 48 0,-3 1 64 0,0 1 16 16,0-1 0-16,0 0 32 0,-1 1-912 0,1-2-176 15,-2 2-48-15,2-2 48 0,-1-2-464 0,1 4-96 16,0-4 0-16,1 1 0 0,1-1 544 0,0 0 96 15,1 0 32-15,-1-1 32 0,2 1 368 0,1 0 64 16,0 0 16-16,0 0 16 0,2-3-160 0,-1 3-48 16,0-1 0-16,2 1 32 0,-1 0-208 0,0 0-32 15,0 0-16-15,-1 0 32 0,-1 1-240 0,1 2-48 16,-1-2-16-16,0 2 32 0,-1-1-160 0,0 2-16 16,-2 2-16-16,0-4 32 0,1 5-304 0,-2-2-160 15,0 0 160-15,-1-2-32 0,2 1 0 0,-1 1 16 16,1 1 0-16,0-2 48 0,1 2 144 0,2-2 48 15,3-1 0-15,-1 2 0 0,2-1-112 0,-1 0-16 0,2 1 0 16,1 0 0-16,1 1-256 0,0 0 0 0,0 3 128 16,1-3-128-16,0 4 128 0,0-2-128 0,0 2 144 15,0 0-144-15,-1 0 0 0,-1 2 128 0,1-2-128 16,2 3 0-16,-2-1 0 0,2 0 0 0,0 1 0 0,-1-1 0 16,0 2 0-16,-1-2 0 0,-1 1 0 0,0-1 0 15,0 1 0-15,0 0 144 0,2-1-144 0,-1 1 128 16,1 0-128-16,-2 2 0 0,1 1 0 0,0 0-176 15,2 0 176-15,-2-1 0 0,2 1 0 0,0-2 0 16,-1 2 0-16,1 0 0 0,-1-1 0 0,1-2 0 16,0 2 0-16,0 1 0 0,1 0 160 0,0-1-160 15,-1 1 352-15,-1 0-32 0,2 0 0 0,0 3 0 16,1 0-320-16,-1-1 0 0,0-2 0 0,0 1 0 16,1 1 144-16,0-2-144 0,1-3 192 0,-1 2-192 0,0-2 0 15,0 0 0-15,-1-3 0 0,0 1 0 0,1 0 0 16,0 1 0-16,0-1 0 0,-1 0 0 0,0 0 304 15,0 0-48-15,0 1-16 0,-2 0 0 0,2 0-240 0,-1 0 0 16,0 3 128-16,0-4-128 0,-2 2 0 0,1-1 0 16,-1 0 0-16,1 1 0 0,-4-3 0 15,3-2 0-15,0 5 0 0,2-3 0 0,0-1 0 0,2 1 0 16,0 3 0-16,1-5 0 0,-3 2 0 0,1-2 0 16,3 0 0-16,0 1 0 0,-1 1 0 0,1-4 0 15,0 4 0-15,-2-4 0 0,-1 2 0 0,-1 0 0 16,-2 0 0-16,1 0 0 0,-1 1 0 0,-1 1 0 15,-1 2 0-15,0-2 0 0,0 0 0 0,-2 2 0 16,1-2 0-16,0 3 0 0,-1-4 0 0,0 1 0 16,0 1 0-16,1-1 0 0,0-2 0 0,-1 0 0 0,1 1 0 15,0-3 0-15,1 4 0 0,-2-4 128 16,2 1-128-16,-1-1 0 0,-1 1 0 0,2-1 0 0,-1 1 0 0,0-4 0 16,1 3 448-16,-2 1 0 0,2-1 0 0,0-3 0 15,1 4-320-15,-1-1-128 0,-1 0 0 0,1 0 0 16,-1 3 144-16,1-3-144 0,-1 1 128 0,1 0-128 15,0 1 0-15,0 2 0 0,0-2 0 0,-1 0 0 16,0 1 0-16,1-2 0 0,0 2 0 0,-1-2 0 16,2 2 0-16,0 1 128 0,0-1-128 0,0-2 0 15,0 2 0-15,0-2 0 0,0 2 0 0,2-3 0 16,-2 0 0-16,3-2 0 0,-1 5 0 0,-1-6 0 16,0 3 192-16,0-2-64 0,-1 0 0 0,0 1 0 15,0-1 96-15,1 2 16 0,-3-3 0 0,0 4 0 0,1-4-240 16,-1 3 0-16,-1 3 0 0,0-3 0 0,-1 0 0 0,2 2 0 15,-3 1 0-15,1-3 0 0,0 0 0 0,-1 1 0 16,1 0 0-16,-1 1 0 0,2-4 0 0,-1 2 0 16,1-2 0-16,0 1 0 0,1-2 0 0,1-1 0 15,2 0 0-15,-1 1 0 0,2-2 0 0,-1 1 0 16,0 2 0-16,1-1 0 0,-1 0 0 0,0 2 0 16,0-1 0-16,-1 0 0 0,0 4 0 0,-1-2 0 15,-2 1 0-15,0 0 0 0,-1-1 0 0,-1 0 0 16,-1 1 0-16,-1 0 0 0,0-1 0 0,-2-1 0 15,1 1 0-15,-2-2 0 0,1 0 0 0,0-1 0 16,-1 2 0-16,-1-3 0 0,1 0 0 0,-1 1 0 16,0-2 0-16,0-1 0 0,1 2 0 0,-1-2 0 15,0 0 0-15,0-2 0 0,0 2 0 0,0-1 0 0,0 1 0 0,0 0 0 32,0 0-544-32,0 0-96 0,0 0-32 0,0 0 0 15,0 0-512-15,0 0-96 0,0 0-32 0,0 0 0 16,0 0-1616-16,0 0-320 0,0 0-64 0,0 0-11600 0</inkml:trace>
  <inkml:trace contextRef="#ctx0" brushRef="#br0" timeOffset="123370.01">29591 6945 13823 0,'0'-4'1216'0,"0"1"-960"0,1 3-256 0,-1 0 0 16,0 0-688-16,0 0-176 0,1-2-32 0,0 1-16 0,1-4 1712 16,-2 0 352-16,2 2 64 0,-2 0 0 0,0-2-256 0,0 3-64 0,0 0-16 0,-1 2 0 15,0-3 16-15,-1 2 0 0,0 1 0 0,-2 0 0 16,2-2 144-16,-2 2 48 0,0 0 0 0,-1 0 0 16,0 0 64-16,-1 2 32 0,1-2 0 0,-2 1 0 15,-1 2 112-15,1-1 32 0,-2 2 0 0,-1-1 0 16,1 3-256-16,-1-3-48 0,-1 4-16 0,-2-1 0 15,3 0-368-15,-2 1-80 0,1 2-16 0,0-1 0 16,0 0-240-16,1-2-48 0,-1 2-16 0,-1 0 0 16,3-1-240-16,-1-1 176 0,0 1-176 15,-1-1 160-15,2-1-160 0,0 2 192 0,1-4-192 0,0 3 192 0,2-2-48 16,-1-1 0-16,-1 0 0 0,-2 6 0 0,0-5-144 0,1 2 0 16,0 0 144-16,1 0-144 0,0 2 256 0,-1 0-32 15,2 0 0-15,-2 0 0 0,0 2-224 0,2 0 0 16,-2 1 128-16,2-1-128 0,-2 3 0 15,1-2 144-15,-1 1-144 0,0 3 128 0,1-3-128 0,0 1 0 16,0 0 0-16,0 0 0 0,2-1 240 0,0-2 16 16,0-1 0-16,2-2 0 0,-1 2-256 0,0-2 0 15,0 2 0-15,1-2 0 0,1 2 208 0,-1-2 0 16,0 2 0-16,0-3 0 0,1 3-16 0,-1-2-16 16,0 3 0-16,2-1 0 0,-2 1-176 0,2-1 0 15,-1 3 0-15,0-3 0 0,0 4 240 16,1-2 16-16,-1 4 0 0,1-3 0 0,-1 0-256 0,1-2 0 0,0 4 0 0,0 1 0 15,1-3 0-15,-1 2 0 0,1 1 0 0,0-3 0 16,1 2 0-16,1-2 0 16,2-2 0-16,-1 0 0 0,2 1 352 0,0-1 32 0,2 0 0 15,0-2 0-15,-1-1-240 0,1 0-144 0,2 2 192 16,0-2-192-16,2 2 240 0,-1 1-64 0,-1-1-16 0,0 1 0 16,-1 1-32-16,1-1 0 0,-2 0 0 0,0-1 0 15,-1 1-128-15,0 0 0 0,0-4-192 0,0 3 192 0,0-3 0 16,0 1 0-16,0-1 0 0,0 1 0 15,1-1 0-15,0 0 0 0,0-2 0 0,2-1 0 16,-1 2 304-16,0-1 128 0,0 0 16 0,0-2 16 16,2 2-464-16,-2 0 0 0,2 0 0 0,-2 0 0 0,1-1 0 15,-1 3 0-15,2-5 0 0,-2 5 0 0,0-3 0 16,2 3 0-16,-1-2 0 0,-1-1 0 0,2 2 256 16,-1-1-64-16,1 0 0 0,1-1 0 0,-2 2-16 0,2-1-16 15,0-1 0-15,0 0 0 0,1 0-160 0,0 0 0 16,2 1 0-16,-1-1 0 0,-2 0 0 0,1 0 0 15,0-3 0-15,-1 1 0 0,0 2 0 0,1-3 0 16,-1 2 0-16,1-2 0 0,-2 0 0 0,1 1 0 16,-2 2 0-16,2-3 0 0,0 0 0 0,0 0 0 15,0 2 0-15,0-2 0 0,0 0 0 0,1 0 0 16,-1 0 0-16,2 0 0 0,-1 0 0 0,0 0 0 16,1 0 128-16,-3 1-128 0,3-1 0 0,-1 0 192 15,0 0-192-15,-1 0 192 0,0 0 48 0,0 0 16 0,-2-1 0 16,1-1 0-16,1 2-256 0,-3-3 0 0,1 2 0 0,-1-1 0 15,2-1 0-15,-2 2 0 0,0-2 0 0,1 0 0 16,-1 0 0-16,1-1 0 0,-1 1 0 0,1-3 0 16,0 3 0-16,0-3 0 0,0 2 0 0,1-2 0 15,0 2 0-15,-1-2 0 0,2 0 0 16,-1 0 0-16,-1 1 0 0,1 0 0 0,0 0 0 16,-1 1 0-16,1-2 0 0,-1 2 0 0,-1-2 0 0,0 2 0 15,1 2 0-15,-1-4 0 0,2 0 0 16,0 2 0-16,-2-2 0 0,2 0 0 0,-1-1 0 0,0-3 0 0,0 4 0 15,0-2 128-15,0-2-128 0,0 0 0 0,-1 1 0 16,1-1 0-16,-1 0 0 0,2-2 0 0,-1 0 0 0,1-1 0 16,1 0 0-16,0 0 0 0,1-2 0 15,-1 2 0-15,1-3 0 0,0 1 0 0,0-1 0 0,0 2 0 16,0-2 0-16,1 1 0 0,-2 2 0 0,-2-2 0 16,2 1 0-16,-3 2 0 0,1 0 0 0,-1-1 0 15,0 3 0-15,-3-2 0 0,0 2 0 0,0-2 0 16,-2 2 0-16,0 1 0 15,-2-3 0-15,0 2 0 0,0 0 0 0,-2-2 0 0,0 2 0 0,-1-1 0 16,2-1 0-16,-1 0 0 0,0 0 0 0,0-1 0 16,1 1 0-16,-2-2 0 0,2 2 0 0,0 0 0 15,0-2 0-15,-1 2 0 0,0-1 0 0,1 3 0 16,-1-1 0-16,1 1 0 0,-1 3 0 0,-1-2 0 16,-1 3 0-16,2-1 0 0,-2 1 0 0,1-3 0 15,-2 3 0-15,1 0 0 0,-2-1 0 0,0 1 0 0,-2-1 0 16,-1 1 0-16,1-1 0 0,-2-1 0 15,0 0 0-15,0 2 0 0,0-3 0 0,0 2 0 0,-1 1 0 0,-1 0 0 16,1 0 0-16,0-1 0 0,-1 1 0 16,6 2 0-16,1 1 0 0,0 0 0 0,-1 0 0 0,-2-2 0 15,-1 1 0-15,0-2 0 0,-1-2 0 0,2 2 0 16,0 0 0-16,1 0 0 0,-1 0 0 0,2-1 0 16,0 1 0-16,0 0 0 0,0 0 0 0,-2 0 0 15,1 2 0-15,-1-2 0 0,0 2 0 0,-1-2 0 16,1 3 0-16,-2 0 0 0,-2-2 0 15,3 1 0-15,-3 3 0 0,3-2 0 0,-1 0 0 0,-1 3 0 16,2-3 0-16,-1 3 0 0,1 0 0 0,1 0 0 0,-1 0 0 0,2 0 0 16,-1 0 0-16,1 0 0 0,-1 3 0 15,1-3 0-15,0 0 0 0,-1 0 0 16,1 0 0-16,-1 0 0 0,1 0 0 0,-1-3 0 0,2 3 0 0,-1-2 0 16,-1 0 0-16,1 2 0 15,0-2 0-15,-1-1 0 0,-1 2 0 16,2 1 0-16,-2 0 0 0,1-2-128 0,-1 2 128 0,-1 0 0 0,0 2 0 0,0-2 0 15,-1 1-128-15,1 2 128 0,2-3-128 0,-1 2 128 16,3-2-192-16,0 0 192 16,3 2-1488-16,2 0-192 0,3-2-48 0,5 0-19968 15</inkml:trace>
  <inkml:trace contextRef="#ctx0" brushRef="#br0" timeOffset="129019.07">22319 12553 12895 0,'1'-3'1152'0,"0"3"-928"0,-1 0-224 16,0-2 0-16,1 0 448 0,-1 1 32 0,3-2 16 0,-1 0 0 0,1-1-368 0,-1 0-128 0,3 2 0 0,-1-2 144 16,0 4 32-16,-2 0 0 0,1 0 0 0,-2 1 0 0,0 2-176 15,0-3 0-15,-1 2 0 0,0 0 0 0,0 3 0 0,0-2 0 16,-1-2 192-16,0 3-64 0,-2-2 784 0,1 3 160 16,-2-2 16-16,1 1 16 0,-2 1 448 0,1-4 96 15,-3 3 16-15,0 0 0 0,-2 0-384 0,2-1-64 16,-2 3 0-16,-1-1-16 0,1 0-416 0,-3-1-80 15,1 4 0-15,-3 0-16 0,0 1-336 16,-1 0-64-16,1 1-16 0,-3-3 0 16,1 3-272-16,-2 0 0 0,-1-1 0 0,-2 4 0 15,1-5 0-15,-1 1 0 0,-2 3 128 0,0-2-128 0,2-1 0 0,-3 4 0 16,-1-5 0-16,-3 5 0 0,-4 0 704 0,-2 1 16 16,-3-1 16-16,-3 2 0 0,-1 0-320 0,-2 1-64 0,-2-1-16 15,-3 1 0-15,1 2-336 0,-2-1 128 16,-1 5-128-16,-2-2 0 0,0 2 0 0,0-1 128 0,4-1-128 15,-6 0 0-15,-2 2 448 0,-3-1 0 16,1 1 16-16,0 0 0 0,7-2-336 0,-6 1-128 0,-4 3 0 16,-1 1 0-16,3-1 0 0,-2 1 0 0,1-1 0 0,1-2 0 15,8-1 192-15,-6 0-48 0,-3 3-16 0,-4 1 0 16,3-1-128-16,0 2-144 0,3-3 144 16,1 0-208-16,1-3 208 0,1 1 0 0,0 1 0 0,3 0 0 15,0 1 224-15,3-4 32 0,3 1 16 0,2-3 0 16,0 1-272-16,3-2 160 0,0 0-160 0,3-1 128 15,2-1-128-15,0 0 0 0,0-2 0 0,2 1 0 16,2-3 0-16,2 2 0 0,3-3 0 16,0 2 0-16,2-3 0 0,2-1 0 0,1-1 0 0,3 2 0 15,2 1 0-15,2-7 0 0,3 4 0 0,1-6 0 0,3 3-224 16,3-3 32-16,1 0 0 0,4 0-17744 16</inkml:trace>
  <inkml:trace contextRef="#ctx0" brushRef="#br0" timeOffset="136802.47">27174 7176 8287 0,'-7'2'736'0,"2"-2"-592"0,0 3-144 0,1-3 0 0,3 0 400 0,1 0 48 0,0-3 16 0,-1 3 0 0,-2 0 560 0,1-2 128 15,-2 1 0-15,2-4 16 0,-2 3 112 0,2-3 0 0,0 2 16 0,1-1 0 16,0-2-80-16,1 2 0 15,0-2-16-15,1-3 0 0,3 2 336 0,1-2 80 16,2-1 16-16,1 2 0 0,-2 0-288 0,4 0-48 0,2-2-16 0,2 1 0 16,3-1-384-16,0 1-96 15,3 2-16-15,-1-3 0 0,-1 4-192 0,-2 1-32 16,-1 0-16-16,-3 3 0 0,0-1-320 0,-4 2-64 16,1 1-16-16,-3 0 0 0,-1-3-144 0,-2 6 0 0,-1-2 0 0,-3 4 128 15,0-1 64-15,-1-2 16 0,0 2 0 0,-2 2 0 16,-1-2 32-16,-1 2 0 0,-1 0 0 15,-1 0 0-15,2 1-48 0,0-1-16 0,0-2 0 16,1-1 0-16,-2 2 48 0,1-1 16 0,0 2 0 0,1-2 0 16,1-1-112-16,-2 2 0 0,0 3-128 0,-3 0 192 15,0 2 0-15,-3 3 0 0,-1-1 0 0,-2 2 0 16,-2 2 0-16,-3 2 0 0,-4 5 0 0,-3-2 0 16,-5 5 32-16,-5-2 0 0,-1 2 0 0,-2 0 0 15,0-1-96-15,0 0-128 0,-2 1 176 0,2-4-176 0,2-1 320 0,3-1-64 16,5-4 0-16,2-1 0 0,1-2-128 15,2 2-128-15,0-4 144 0,2 4-144 16,1-3 0-16,-2 1 128 0,2 0-128 0,-2 2 0 16,1-2 0-16,-1 0 0 0,1 0 0 0,-1-1 0 0,2 0 0 0,1-2 0 15,0 0 0-15,2 2 0 0,2 1 0 0,1-3 0 16,1 3 0-16,2 0 0 0,2-2 0 0,1 2 0 16,2-3 0-16,3 3-160 15,3-3-800-15,3 1-176 0</inkml:trace>
  <inkml:trace contextRef="#ctx0" brushRef="#br1" timeOffset="149643.97">23599 12474 4607 0,'1'0'400'0,"-1"-2"-400"0,0 2 0 0,0 0 0 0,0 0 816 0,0 0 80 15,0 2 0-15,-1-2 16 0,0 0 48 0,1 0 0 16,-3 0 0-16,3 0 0 0,0 0-288 0,0 0-48 15,0 0-16-15,0 0 0 0,0 0 1072 0,0 0 224 16,16-10 32-16,-11 6 16 0,0-1 224 0,0 2 32 16,1-2 16-16,-2 1 0 0,0-1-416 0,0 2-80 0,-2-1 0 15,-1 1-16-15,-1 1-608 0,-2 2-112 16,-2 0-32-16,-1-3 0 0,-1 3-592 0,-2 3-128 0,-2-3-32 0,1 0 0 16,-2 2-16-16,0 0-16 0,-2 0 0 0,1-2 0 15,-1 3 64-15,2-2 16 0,0 1 0 16,0-1 0-16,0-1 0 0,1 4 16 0,0-3 0 15,1 1 0-15,0 0-272 0,-1 2 128 0,0-1-128 0,-2-2 0 16,0 3 128-16,0-1-128 0,0 1 0 16,-1 1 0-16,1 0 0 0,-3 2 0 0,2 0 0 0,-2 1 0 15,2 0 0-15,0 0 0 0,0 0 0 0,1 1 0 16,1-1 0-16,2 1 0 0,0-1 0 0,2 2 0 0,0-3 0 16,4 1 0-16,-1-1 0 0,2-2 0 0,1 2 0 0,0 1 0 15,2-1 0-15,-1-2 0 16,2 0 0-16,0 2 0 0,1-2 0 0,1-2 0 15,2 1 0-15,0 1 0 0,1 0 0 0,1-2 0 0,0 0 192 16,1 2-32-16,3-2 0 0,0 1 0 16,1 2-16-16,-1 0 0 0,2-1 0 0,-1 2 0 15,2 1-144-15,-2 0-144 0,0 0 144 0,0 0-208 0,-1-1 208 0,0 1 0 16,-1 2 0-16,1-4 0 0,-2 2 0 16,0 0 0-16,-1 2 0 0,-1-1 0 0,0 0 0 0,-1 0 0 15,-2 1 0-15,1 1 0 0,-1-4 0 0,0 5 0 16,0-1 0-16,1-2 0 0,-1-1 0 0,0 2 0 15,2-3 0-15,-2 1 0 0,1 0 0 0,0 0 0 16,1 2 0-16,-2-2 0 0,0-2 0 0,-1 2 0 16,2-1 0-16,-2 1 0 0,-2-1 0 0,1 0 0 15,-1 1 0-15,-2-1 0 0,-1-2 0 0,-1 1 0 16,-1 0 0-16,-2-2 0 0,1 3 0 0,-3-3 0 0,0 3 0 16,-2-2 0-16,0 0 0 0,-2 1 0 15,1-2 0-15,-2 3 0 0,-1-2 0 0,0 0 0 0,0 0 0 16,-1 2 0-16,-1-2 0 0,0-2 0 0,-1 1 0 15,2 0 0-15,-1 0 0 0,0-2 0 0,1 1 0 0,0-3 0 16,1 0 0-16,3-3 0 0,-1 3 0 0,3-4 0 31,-1 2-448-31,2-5 0 0,3 1 0 0,-1-2 0 16,2 1-1344-16,2-5-256 0,1 3-48 0,1-2-13888 0</inkml:trace>
  <inkml:trace contextRef="#ctx0" brushRef="#br1" timeOffset="150151.91">23727 12776 12895 0,'-3'0'1152'0,"0"-2"-928"0,2 2-224 0,1 0 0 0,0-2 1264 0,0 2 208 0,-1 0 32 0,-1-1 16 0,0 0 592 16,1-3 128-16,1 3 32 0,2-2 0 0,2 1-464 0,1 0-80 16,2-1-32-16,0 3 0 0,2-1-288 0,0 1-48 15,3-2-16-15,-1 2 0 16,2 2-704-16,-2-2-160 0,2 1-32 0,-2 0 0 0,0 3-192 0,-1-2-32 15,-1 1-16-15,-1-2 0 0,-1 1-208 0,0-2 0 16,0 2 0-16,-2-1 0 0,0-1 0 0,1 0 0 16,-2-1-144-16,3 1 144 0,-2-2-416 0,0 0 16 15,2 1 0-15,-2-1 0 16,2-1-656-16,1-1-128 0,0 2-32 0,1-1-14512 16</inkml:trace>
  <inkml:trace contextRef="#ctx0" brushRef="#br1" timeOffset="157434.65">24248 12509 8287 0,'-1'-2'736'0,"1"-1"-592"15,-1 0-144-15,-1 3 0 0,2-2 1264 0,0 2 208 0,-1 0 64 0,-1 0 0 16,-1 0-1120-16,-1-3-224 0,0 3-32 0,1 0-16 15,-1 0 496-15,0 0 80 0,2 0 32 0,0 0 0 16,1 0 1232-16,1 0 240 0,1 0 48 0,0 0 16 16,2 0-304-16,-1 1-64 0,0 1-16 0,2 0 0 15,-4-2-496-15,0 0-80 0,0 0-32 0,19 8 0 16,-14-2-272-16,-2 0-64 0,1 1-16 0,-2 1 0 16,0-1-480-16,0 2-80 0,-2 6-32 0,2 2 0 15,-1 1-64-15,0 4-16 0,-1-2 0 0,2 3 0 16,-1 0-48-16,0 3-16 0,2-1 0 0,0-1 0 15,-1 1-80-15,2-3-128 0,-1 2 176 0,1-1-176 0,-1 1 0 16,-1-2 0-16,1-4 0 0,-2 0 0 0,1 2 0 16,0-3 0-16,-2 1 0 0,0-3 0 15,-1 0 0-15,-2-3 0 0,0 1 0 0,-2-2 0 16,0-2 0-16,-2 1-224 0,-1 0 64 0,0-3 16 16,-1 1-544-16,1-2-96 0,-2 0-32 0,3-4 0 15,0 0-1744-15,1-2-368 0,3-3-64 0,2-2-11760 16</inkml:trace>
  <inkml:trace contextRef="#ctx0" brushRef="#br1" timeOffset="158229.16">24218 12480 35935 0,'-6'-8'1600'0,"2"3"320"0,2-2-1536 0,1 3-384 0,1 1 0 0,0 2 0 0,1-1-1072 0,-1-1-272 0,0-5-64 0,2 1-16 16,0 1 1216-16,2-2 208 0,0 1 0 0,0 4 192 0,1-2 656 0,2 2 144 0,1 1 32 0,1 0 0 16,0 1 80-16,2 1 32 0,0 0 0 0,2 0 0 0,0 0-560 15,0 1-96-15,2 1-32 0,-1 0 0 0,0-2-192 0,2 0-32 16,0 0-16-16,1 0 0 0,-1 4-48 0,1 1-16 16,-1-2 0-16,-1 3 0 0,1-2-16 0,-1 2 0 15,-1 1 0-15,-1-2 0 0,0 3-128 16,-2 0 0-16,-2 0 0 0,0 2 0 0,-2 0 0 0,-1 2 0 15,-2-1 0-15,-1 0 0 0,-1 2 0 0,-3-1 0 16,-2 1 0-16,-2 1 0 0,-1-2 0 0,-2 3 0 16,-2-1 0-16,-2 0 0 0,0-1 0 0,-3-1 0 15,-1 0 0-15,0-1 0 0,2-2 0 0,-2-1 0 16,0-1 0-16,0-1 0 0,2 1 0 0,0-3 0 16,0-1 0-16,0 1 0 0,2-1 0 0,1-1 0 15,1 1 0-15,2-2 0 0,1 0 0 0,2-1 0 0,2-1 0 16,1 0 0-16,2-1 0 0,2-1 0 0,0 0 0 0,2-1 0 15,2 1-128-15,0-1 128 0,2-3-160 16,0 3 160-16,1-1-192 0,2 1 192 0,2 1-208 0,-1 1 80 16,1 0 128-16,0 1 0 0,0 2 0 0,1 1 0 15,-1 0 0-15,0 1 0 0,0 1 0 0,0 1 0 16,-1-2 0-16,0 2 0 0,-2 1 0 0,1 0 0 16,0-1 0-16,-2 1 0 0,-1 2 0 0,0-2 0 15,-2 4 0-15,0-4 0 0,0 4 0 0,-2-2-128 16,2 1-16-16,-1 0 0 0,1 2 0 0,-3 0 0 15,1 0 144-15,-2-1-128 0,-1 2 128 0,-2 1-128 16,-1-2 128-16,-2 2 0 0,-1-1 0 0,-1 1 0 16,0-1 0-16,-1 0 0 0,2 1 0 0,-3-2 0 15,1-1-384-15,-1 0 0 0,-1-3 0 0,1 1 0 16,-2-1 384-16,2 0 176 0,-1-2-16 0,-1 1 0 16,-1 0-160-16,1 0 160 0,0-2-160 0,0 1 160 0,-2-2-160 15,0-1 0-15,1 1 0 0,1 0 0 0,-1-2 0 0,1 2 0 16,1-3 0-16,0 0-176 0,0 0 176 0,-1 0 0 15,1-3 0-15,0 2-128 16,2-2-512-16,-1-2-112 0,0 0-16 0,2 0-10528 16,0 0-2112-16</inkml:trace>
  <inkml:trace contextRef="#ctx0" brushRef="#br1" timeOffset="159578.81">24879 12719 32255 0,'0'2'2864'0,"0"-2"-2288"0,0 0-576 0,0 0 0 0,3 1 1168 0,-2-1 128 15,3 2 32-15,1-2 0 0,2 0-304 0,4 0-48 16,2-2-16-16,2 1 0 0,1-3-592 0,1 1-128 0,0-1-32 0,0-3 0 16,1 3 0-16,-1 0 0 0,2 2 0 0,-3-1 0 15,-1 0-208-15,0 1 0 0,-2 2 128 0,-1 0-128 16,0 0 0-16,-1 0 0 0,-2 0 0 0,0 0 0 16,1 1-240-16,-2 0-32 0,1-1-16 0,-1 0 0 31,0 0-1040-31,0 0-208 0,2 0-32 0,1-2-16 15,0 0-960-15,2-2-192 0,0 2-32 0,2-2-10144 0</inkml:trace>
  <inkml:trace contextRef="#ctx0" brushRef="#br1" timeOffset="161935.94">25553 12494 17503 0,'1'-3'1552'0,"0"1"-1232"16,-1 1-320-16,0 2 0 0,2-1 1056 0,-2 0 160 15,1-1 16-15,-1 1 16 0,2-1 704 0,0 1 144 0,-2 0 16 0,0 0 16 16,0 0-400-16,0 0-96 0,0 0-16 0,-4 14 0 16,3-10-272-16,-1 2-64 0,2 1-16 0,-1 0 0 15,1 3-720-15,0 0-144 0,0 1-16 0,1 3-16 16,-1 0-208-16,2 3-32 0,-1 0-128 0,3 3 192 15,-1 3-192-15,1 1 144 0,2 2-144 16,-2 1 128-16,1-2 32 0,-1 2 0 0,0 1 0 0,0-2 0 16,-1 3-160-16,-2 0 0 0,1 1 0 0,-2-1 128 15,1 1-128-15,-1-3 0 0,0-3 0 0,0-1 0 16,0-2 0-16,0-5 0 0,3-6 0 0,-1 0 0 16,1-4-256-16,2-4-64 0,-1-2-32 0,2-2 0 15,-2 0-800-15,1-6-144 16,2-4-48-16,-1-3 0 0</inkml:trace>
  <inkml:trace contextRef="#ctx0" brushRef="#br1" timeOffset="162574">25438 12448 24879 0,'-2'-1'1088'0,"1"0"256"0,1-1-1088 15,0 2-256-15,1-1 0 0,1 1 0 0,1 0 224 0,1-4-16 0,1 1 0 0,3-1 0 16,3 0 1104-16,-2-2 224 0,1 4 32 0,-1 0 16 16,0-1-256-16,-1 0-48 0,-1 2-16 0,-1-1 0 15,2 1-240-15,-1 1-32 0,2 0-16 0,-2-2 0 16,3 2-464-16,-1 0-80 0,0 2-32 0,0-1 0 16,-1 2-160-16,2 0-48 0,0 1 0 0,-1 0 0 15,3 1 32-15,-1 2 0 0,2 1 0 0,-1-1 0 16,3 3-80-16,-1 2-16 0,3 0 0 0,1 1 0 15,-1 3 0-15,0-1 0 0,-1 0 0 0,0 0 0 16,1 1-128-16,-1 0 0 0,-1 0 0 0,0 2 128 0,-1-1-128 16,-1 0 0-16,1 0 0 0,-4 2 0 0,1-2 0 15,-2 2 0-15,0-1 0 0,-2-1 0 0,0 0 0 16,-2 4 0-16,-2-2 0 0,-2-1 128 16,-1 0-128-16,-1 2 0 0,-1-1 0 0,-1 0 0 0,-1-1 0 0,-2 0 0 15,0-1 0-15,-1 0 0 0,-1 0 0 16,-1-1 0-16,-1-2 0 0,1-2 0 0,-2-3 0 0,1-1 0 15,-1 0 144-15,-1-2-16 0,0 2-128 16,-1-1 192-16,-2-3-64 0,1 3 0 0,1-3-128 16,-2 1 0-16,-2-1 0 0,0 0 0 0,1 0 0 0,-2-1 0 15,1-1 0-15,0 0 0 0,2 0 0 0,-1 1 0 16,1-2 0-16,0 1 0 0,-1-1 0 0,4 3-160 16,0-4 160-16,2 0-208 15,0-3-288-15,3 2-48 0,1-2-16 0,1-1 0 16,2 0-304-16,1-4-64 0,4 0-16 0,-1-1-16656 15</inkml:trace>
  <inkml:trace contextRef="#ctx0" brushRef="#br1" timeOffset="163351.1">26217 12584 26719 0,'-3'0'2368'0,"0"0"-1888"0,1 1-480 0,2 1 0 16,0-2 640-16,0 2 48 0,-2-1 0 0,0 1 0 0,-1 3 624 0,2-2 128 15,1-1 32-15,3 2 0 0,0-3-272 0,3 1-48 16,-1-2-16-16,2-2 0 0,-1 1-416 0,1 1-80 16,0-2 0-16,-1-1-16 0,-1 3-368 0,-1 0-80 15,-1-1-16-15,-2 1 0 0,0 1-160 0,-1-1 0 16,-1 1 0-16,-1 1 0 0,-1 0 0 0,-2 1-272 0,1-1 64 0,4-2 16 31,0 0-1600-31,-17 10-320 0,11-6-64 0,0-3-13744 0</inkml:trace>
  <inkml:trace contextRef="#ctx0" brushRef="#br1" timeOffset="163784.38">26197 12900 11055 0,'-2'3'976'0,"0"-1"-784"0,0 1-192 0,1-3 0 0,1 1 5968 0,0 1 1152 16,0 0 240-16,0-1 32 0,0 1-5536 0,-1 2-1088 15,1-1-240-15,0 2-32 0,0-1-368 0,1-2-128 16,-1 1 0-16,1 1 0 0,1-1 0 0,-2 0 128 16,0 0-128-16,1 1 0 0,0-1 0 0,-1-2 0 15,2 2 0-15,-2-3 0 0,0 3-176 0,-2-3-16 0,2 0-16 0,0 0 0 32,0 0-1840-32,0 0-352 0</inkml:trace>
  <inkml:trace contextRef="#ctx0" brushRef="#br1" timeOffset="166985.31">26638 12394 10127 0,'2'-3'896'0,"-2"1"-704"0,2 2-192 0,-2 0 0 16,1 0 496-16,-1-2 64 0,0 2 16 0,3-1 0 15,-2-3 1088-15,1 1 208 0,0 0 48 0,0 1 16 0,-1-1-240 16,0 2-48-16,0 0-16 0,0-1 0 0,0 4-64 0,-1-2-16 16,0 0 0-16,0 1 0 0,0 0-672 0,0-1-144 15,0 0-32-15,0 0 0 0,-2 20-448 0,0-16-80 16,0 4-32-16,-1-2 0 0,0 0 176 0,-1 1 16 16,-2 1 16-16,0-2 0 0,-2 1 160 0,1 0 16 15,-2-1 16-15,1 1 0 0,0-1-160 0,-1-3-48 16,2 2 0-16,2-2 0 0,-1 1-336 0,2-1 0 15,2-2 0-15,0-1 128 0,1 1-128 16,1 1 0-16,3-2 0 0,-2 0 0 0,2 1 256 16,1 1 16-16,0 0 16 0,1-1 0 0,-1 1-288 0,2 0 0 15,1 1 0-15,-2 0 0 0,2-1-256 0,0 2-16 16,1-1 0-16,-2 2 0 0,2-2 128 0,0 1 144 16,-1 0-208-16,-1 0 80 0,0 0 128 0,-1 1 0 15,3-1 0-15,-1 3 0 0,2 0 0 0,0 0 0 0,-1-1 0 0,2 0 0 16,0 1 0-16,0 1 0 0,-1-1 0 0,1 1 0 15,0 0 0-15,-1 0 0 0,0 2 0 0,0 1 0 16,0-2 0-16,-3 0 0 0,0 3 0 16,-1-1 0-16,-1 1 0 0,-1-1 0 0,-2 3 0 0,0-2-128 15,-1 1-80-15,0-2-16 0,-1 4 0 0,-3-3 0 32,0 1-336-32,-1-3-64 0,0 1-16 0,0-1 0 0,-1 0 400 0,-1-1 80 0,0-1 16 0,-1 2 0 15,0-3 144-15,-1 0 224 0,0 0-48 0,-1-2-16 16,0 0-160-16,-3 1 0 0,-1-1 0 0,1-1 0 15,-2 1-512-15,-1 0 32 16,-2-2 0-16,-3 1 0 0,1-1-656 0,-3 1-128 16,2-1-16-16,-3-1-16 0,0 1-1008 0,0 0-192 15</inkml:trace>
  <inkml:trace contextRef="#ctx0" brushRef="#br1" timeOffset="167506.5">26616 12333 9215 0,'0'2'816'0,"0"0"-656"0,0-2-160 0,0 0 0 0,0 0 2928 0,0 1 544 16,0 1 112-16,-1-2 32 16,1 0-1424-16,1 2-272 0,-1-1-64 0,0-1-16 0,0 0 208 0,0 0 64 15,16 8 0-15,-8-8 0 0,2 2-928 0,3-1-176 16,2-1-48-16,2 0 0 0,4 0-384 0,3-1-64 15,4 1-32-15,1-2 0 0,3 2-128 0,1-1-32 16,2-2 0-16,-1 3 0 0,3-4-320 0,-3 3 0 16,-3-3 0-16,-3 1 0 0,-1 1-384 0,-3-4 0 15,-2 2 0-15,-3-1-12032 16,-4 2-2384-16</inkml:trace>
  <inkml:trace contextRef="#ctx0" brushRef="#br1" timeOffset="168968.89">25972 13366 15663 0,'-2'-3'1392'0,"-1"2"-1120"0,0 1-272 15,2 0 0-15,0 0-224 0,-1 0-96 0,-3 0-32 0,-2 0 0 16,-2 0-192-16,-4 0-32 0,1 0-16 0,-2 4 0 0,1-4 992 0,0 1 208 16,-1 2 32-16,-1 0 16 0,-1-1 1008 0,1 0 208 15,-2 1 48-15,-2 2 0 0,-2-3-320 0,1 1-64 16,-2 0-16-16,-1-2 0 0,2 0 16 0,-2 1 0 16,3-4 0-16,0 1 0 0,2 0-640 0,1-2-112 15,1 0-16-15,1 1-16 0,2-2-368 0,1 1-80 16,1 0-16-16,2 1 0 0,1-2-288 0,0 1 0 15,2-1 0-15,0 4 0 0,3-1 0 0,1 1 0 16,0 0 0-16,2 0-144 0,0 1 144 0,3 0 0 16,0 2 0-16,2-2 0 0,0 1-288 0,3-1 32 0,0 2 0 15,4-1 0 1,3-2-224-16,2 2-32 0,3-2-16 0,4 0 0 16,1 0-32-16,2 0 0 0,1-2 0 0,-1 0 0 0,4 2 0 15,-2-4 0-15,3 2 0 0,-1-2 0 0,-1 3-240 16,-1 0-48-16,-2-2-16 0,-3 1 0 0,0 1 496 0,-3-1 112 0,-4 2 0 0,0 0 16 15,-3 0 240-15,-4-2 0 0,-2 4 0 0,-2-2 0 16,-4 2 160-16,-1-1-32 0,-4 1 0 0,-1 1 0 0,-2-2 0 16,-3 3-128-16,-2-3 192 0,-1-1-64 0,-1 3 304 15,-3-3 48-15,-2 3 16 0,-2-3 0 0,-2 0 272 16,-2 2 64-16,-2 0 16 0,-1-1 0 0,1 1-80 16,-1-2-32-16,-1 1 0 0,0 1 0 0,2-2-224 0,-2 0-32 15,3 0-16-15,0-2 0 0,2 1-192 0,2-1-32 16,2 1-16-16,2-1 0 0,4 0-224 0,2-2 0 15,2 1-192-15,2-2 192 16,2 2-944-16,3-2-80 0</inkml:trace>
  <inkml:trace contextRef="#ctx0" brushRef="#br1" timeOffset="170263.07">26717 12057 14735 0,'-3'2'1312'0,"2"-2"-1056"0,0 0-256 0,1 0 0 0,0 0 256 16,0 0-16-16,-1 0 0 0,0 0 0 0,-2 0 528 0,2 0 96 0,-2 0 32 16,3 0 0-16,0 0 0 0,0 0 0 0,0 0 0 0,0 0 0 15,0 0 144-15,0 0 48 0,-20 3 0 0,15 0 0 16,0 1-256-16,-1-2-64 0,-3 2 0 0,1-2 0 15,0 2-192-15,-4-3-32 0,0 3-16 0,-3 0 0 16,2-2-160-16,-5 2-48 0,0-2 0 0,-1 2 0 16,-3-1 608-16,0 0 112 0,-2-1 32 0,1-1 0 15,2 2-288-15,-4-2-48 0,0 1-16 16,-2-2 0-16,2 3-320 0,-2-2-64 16,0 1-16-16,0 1 0 0,1-2-320 0,3 2 128 15,3-1-128-15,1-2 0 0,4 1 0 0,2 2 0 0,3-3 0 16,3 0 0-16,3 0 0 0,2 0 0 0,0 0 0 0,4 0 0 0,1 0 0 0,3-3 0 15,3 0 0-15,4 0 0 0,2-1 0 0,4 2 0 16,3-2 0-16,4 1-128 0,2 0-224 16,3 2-32-16,4-1-16 0,1 2 0 15,-1 0-384-15,4 0-80 0,-1 0-16 16,-3 0 0-16,-1 0 112 0,-2-2 32 0,1 1 0 0,-3 1 0 16,-1-3 416-16,-2 1 96 0,-2 0 16 0,-2 2 0 0,-3-2 208 0,-3 2 0 15,-2 0 0-15,-7 0-144 0,-3 0 144 0,-3 0 176 16,-2 0-48-16,-5 0 0 0,-2 2-128 0,-5-2 0 0,-3 2 0 15,-5 0 0-15,-2 1 384 0,-5-2 80 16,-1 3 32-16,-4 0 0 0,-1 2-240 0,-6-3-64 0,0 4 0 16,-2-4 0-16,2 0-192 0,0 0 0 0,-1-1 128 15,1-2-10224-15,3 1-2032 16</inkml:trace>
  <inkml:trace contextRef="#ctx0" brushRef="#br1" timeOffset="175571.65">22416 11587 2751 0,'-1'-3'256'0,"1"2"-256"0,0 1 0 0,0 0 0 0,1 0 192 0,-1 0-16 0,1 0 0 0,-1-2 0 15,3 2-176-15,-1 0 0 0,2-3 0 0,-4 3 0 16,0 0 0-16,0 0 0 0,0 0 0 0,21-1-176 15,-16 1 176-15,0 1 192 0,0-1-32 0,-1 0-16 16,0 0 736-16,1 0 144 0,-1 0 16 0,1 0 16 16,2 0-176-16,-3 0-48 0,3-1 0 0,-1 1 0 0,2 0-368 0,-2 1-80 15,3-1 0-15,-1 0-16 0,1 3-368 0,-1-3 0 16,1 2 0-16,0-2-128 16,0 0 128-16,1 0 0 0,-1 1 0 0,-2-1 0 15,1 0 0-15,0 0 0 0,1 0 0 0,0 0-128 16,0-1 128-16,-1 1 0 0,1 0 0 0,2-2 128 0,-2 2 32 0,2-3 16 15,0 2 0-15,-1-1 0 16,2 2 288-16,-2-4 64 0,1 4 16 0,-1-3 0 16,0 3-544-16,0 0 0 0,0 0 0 0,-3 0 0 0,3 3 0 0,-1-3 0 15,-1 1 0-15,0 2 0 0,2-1 0 0,-1-1 0 16,1 2 0-16,0-1 0 0,1-1 0 0,0 2 0 16,1-3 0-16,0 2 0 0,-1-2 0 15,3 0 0-15,-1 2 0 0,-1-2 0 0,1 0 0 0,0 0 0 0,1 0 0 16,-2-2 0-16,2 2 0 0,-1-2 0 15,0 2 0-15,0-4 0 0,0 2 0 0,0-1 0 0,-1 2 0 0,0 1 0 16,3-2 400-16,0-2 32 0,1 4 0 0,0-3 0 16,0 2-32-16,0 0 0 15,1-2 0-15,0 3 0 0,-1 0-400 0,1-1 0 16,0 1 0-16,-1 0 0 0,2 0 0 0,-2 0 0 0,-1 0 0 0,1 0 0 16,-2 0 0-16,2 0-176 0,-1-2 176 0,0 2-128 15,0 0 128-15,0 0 0 0,0 0 0 0,-1 0 0 16,2 0 0-16,-2 0 0 0,0-3 0 15,1 3 0-15,2 0 0 0,-2 3 0 0,0-3 0 0,0 0 0 16,1 0 0-16,1 0 0 0,1 0-144 16,-2 0 144-16,0 2-128 0,-1-2 128 0,1 0-160 0,-2 4 160 15,2-4-128-15,-2 0 128 0,1 1 0 0,0-1-144 0,0 0 144 16,1 0 0-16,-1 1 0 0,0-1 0 0,-1 0 0 0,2 0 0 16,-1 0 0-16,0 0 0 0,2-1 0 0,1 0 128 15,0 1-128-15,0-3 0 0,1 2 0 0,-1-1 0 16,1-1 0-16,-1 2 0 0,-1-2 0 15,1 1-160-15,0 1 160 0,1-2 0 0,1 1-176 16,-1 0 176-16,-1 2-160 0,2-2 160 16,-1 0-768-16,0 1-64 15,1 1-16-15,0-2 0 0,-3 1 528 0,2 1 128 0,1-3 0 0,-1 3 16 0,1 0 176 0,-1 0-128 16,3 0 128-16,-1 0-128 16,1-2-480-16,1 0-96 0,1 2 0 0,2-2-16 15,-3 2 336-15,1 0 80 0,0 0 16 0,-2-3 0 0,2 3 288 0,0 0 0 16,1-1 0-16,0 1 144 0,1-2-144 0,-1 2 0 15,-2 0 0-15,2 0 0 0,-2 0 0 0,0-3 0 0,2 2 0 16,-1 1 0-16,1-3 0 0,0 1 0 16,0 2 0-16,-1-4 0 0,-2 2 0 0,1-2 0 15,-3 1-176-15,1 3 176 0,-1-2 0 16,1 1 176-16,0 1-16 0,0-3 0 0,0 3-160 0,1-3 0 0,-1 3 0 0,0-2 0 16,1 1 0-16,-2-2 0 0,1 1 0 0,0 1-176 15,2-2 176-15,1-1 0 0,-2 2-144 0,1-2 144 16,-1 2 0-16,0 2 0 0,-1-4 0 0,0 3 0 15,-2-1 0-15,0 2 0 0,2 0 0 0,-3-2 0 16,1 2 0-16,-1 0 0 0,0 0 144 0,0 0-144 16,2-3 0-16,0 3 0 0,0 0 0 0,-2 0 0 15,2 0 0-15,-2-1 0 0,-1 1 0 0,2 0 0 16,0 0 0-16,-1-2 0 0,2 2 0 0,0 0 0 0,0-3 0 16,0 2 0-16,2-1 0 0,0-1 176 0,-3 2 720 15,-1-2 128-15,3 1 48 0,1 1 0 0,-4-2-176 16,1 0-48-16,2 3 0 0,-1-3 0 0,0 0-272 0,-1 3-48 15,2-2-16-15,-1 1 0 0,-1 1-512 0,0-3 0 16,0 1 0-16,0 0 0 0,1 2 0 0,1-2 0 16,1-1 0-16,0 2 0 0,-1 0 0 0,2 0 0 15,-1-2-160-15,-2 3 160 0,-5-2 0 0,4 0 0 16,2 2 0-16,1 0 0 0,2-2 0 0,-1 2 0 16,-1 0 0-16,2 0 0 0,-2-3 192 0,-1 2-32 15,2 1-16-15,-3-2 0 0,2 2 256 0,-1 0 48 16,1-4 16-16,-1 4 0 0,1-2-288 0,1-1-176 15,-2 2 192-15,0 1-192 0,2-2 0 0,-6 1 0 0,-1 1 0 16,1-2 0-16,4 2 0 0,1-3 128 0,1 2-128 0,-1-2 0 16,-1 3 0-16,-2-2 0 0,-5 1 0 15,1 1 0-15,5-3 0 0,0 3 0 16,1 0 0-16,0-2 0 0,0 1 0 0,-1 1 0 0,-1 0 0 0,2 0 0 16,-2-3 0-16,0 3 0 0,-2 0 0 0,2 0 0 15,-2-2 0-15,0 2 0 0,0-2 0 0,-1 2-144 16,0 0 144-16,-1 0 0 0,1-1 0 15,0 1 0-15,-1 0 0 0,-1 0 0 0,-1 0 0 0,2-1 0 16,-3 1 192-16,2 0-16 0,-1 0-16 0,0 0 0 16,0 1 480-16,0-1 80 0,1 0 32 0,1 1 0 15,-1-1-608-15,0 0-144 0,-2 0 0 0,2 2 0 16,-2-2 0-16,-2 2 0 0,3-2 0 0,-4 0 0 16,0 0-128-16,1 0 128 0,-1 0 0 0,0 0 0 15,0-2 0-15,-2 2 0 0,1-2 0 0,-1 2 0 0,-1-1 0 0,-1 1 0 16,3-1 0-16,-2-2 0 0,-1 3 0 15,1-4 0-15,-2 4 176 0,1-2-176 0,1 2 0 16,-1 0 0-16,-1-2 0 0,-1 2 0 0,0-2 0 16,2 2 0-16,0 0 0 0,-1 0 0 0,1-2 0 15,-1 2 0-15,-2 0-160 0,3 0 160 0,-1 0 0 0,-2 0-128 16,1 0 128-16,-1 0 0 0,2 0 0 0,0 0 0 16,0-3 0-16,1 3 0 0,1-1 0 0,-1 1 0 15,1 0 0-15,-2 0 128 0,2-2-128 0,-1 2 0 0,-1 0 0 16,-1-2 0-16,1 2 0 0,0-1-160 15</inkml:trace>
  <inkml:trace contextRef="#ctx0" brushRef="#br1" timeOffset="181377.53">26658 12126 7359 0,'-1'0'656'0,"0"0"-528"0,0 0-128 16,1 0 0-16,0 0 256 0,-2 0 32 0,1 0 0 0,-1 0 0 15,-1 1 32-15,-3-1 0 16,0-1 0-16,-1 1 0 0,1-3-320 0,0 0 0 0,-2 0 0 0,0 0 0 16,0 0 512-16,-1 0 0 0,-2 0 0 0,1-2 0 15,-1 1 256-15,-2 0 64 0,-1 4 0 0,-1-2 0 16,-3 2-96-16,1 0-16 0,-1 0 0 0,0 0 0 0,0 0-336 0,-1 0-64 16,-3 0 0-16,1 2-16 0,1-2 16 15,-2 0 0-15,0 4 0 0,-2-2 0 16,2 2-160-16,-1-1-32 0,0 0 0 0,0 0 0 15,2 1 304-15,0 1 48 0,3-2 16 16,3 0 0-16,1 1-176 0,0-2-48 0,3-1 0 0,1 2 0 0,3-2 96 0,1 1 16 16,1-2 0-16,3 0 0 0,2 0 0 0,2-2 0 15,2 1 0-15,1 1 0 0,2-3 48 0,6 2 16 16,0-1 0-16,5-2 0 0,1 1-256 0,2 0-32 16,3-2-16-16,3 1 0 0,3 1-144 0,0 1 0 15,1 1 0-15,0-2 0 0,2 3-144 0,0-4 144 16,-1 2 0-16,1-2 0 0,-2-1-192 0,-1 1 192 15,-2 2-192-15,-4-2 192 0,-1-1 0 0,-1 4 0 0,-1-4 0 16,-5 1 0-16,-2 2 0 16,-2 1 0-16,-2-1 0 0,-4 2 0 0,1 0 0 0,-5 0 0 15,-1 0 0-15,-2 2 0 0,-3-1 0 0,-1 1 0 16,-2 1 0-16,-3 1 0 0,-3-1 0 0,0 0 0 0,-2 0 0 0,-4 2 0 16,1-2 0-16,-2 3 0 0,-2-2 0 0,1-2 0 15,0-2 0-15,-2 2 0 0,1 0 0 16,-1-2 0-16,0 3 0 0,1-3 176 0,1 0-176 15,0 0 160-15,0 1 32 0,2-1 0 0,0 2 0 0,3-2 0 16,0 0 320-16,3 0 64 0,2 0 0 0,3 0 16 16,1-2-448-16,3 2-144 0,2-1 0 0,3 1 0 15,2-3 128-15,1 1-128 0,3 0 0 0,4 0 0 16,2 2 496-16,3-4-16 0,0 4 0 0,3-2 0 16,4 2-480-16,2-3 0 0,3 2 0 0,2 1 0 0,-1 0 0 15,2-2 0-15,1 1 0 0,-3 1 0 16,-2-1-128-16,1 0 128 0,-1-3 0 0,-1 2 0 0,-2-1 0 0,-3 0 0 15,-1 3 0-15,-4-4 0 0,-1 1 0 0,-3 1 0 16,-4 1 0-16,-1-2 0 0,-6 0 0 0,-1 3 0 16,-1-3 0-16,-6 3 0 0,-1-3 0 15,-3 1 0-15,-3 2 0 0,-3 0 0 0,-4 0 128 0,0 0-128 16,-1 2 0-16,-5 1 0 0,0 0 128 0,-3 0-128 16,0 0 0-16,-2 0 0 0,2 0 384 0,0 1 0 15,0-4-16-15,2 2 0 0,1-1 80 0,3 2 32 16,1-3 0-16,4 0 0 0,3 2-96 0,1-2 0 15,5 0-16-15,1 0 0 0,3 0-368 0,3 0 0 16,3-2 0-16,3 2 128 0,3-4-256 0,4 4-64 0,1-2 0 16,5-1-15872-16</inkml:trace>
  <inkml:trace contextRef="#ctx0" brushRef="#br1" timeOffset="183402.28">25888 13355 16575 0,'1'-2'1472'0,"0"2"-1168"0,0 0-304 0,-1 0 0 16,0 0 256-16,0-2 0 0,2 1 0 0,0 0 0 0,1-3-256 0,1 0 160 0,2 0-160 0,-1-2 128 15,1 1-560-15,-2 0-112 0,0 1-32 0,-1 1 0 16,1-2-176-16,0 0-32 0,0 1-16 0,0 1 0 0,-2-1 640 0,0 1 160 16,0 2 0-16,-2 1 0 0,1 0 784 0,-1 0 192 15,-1 0 48-15,-1 1 0 0,0 1 64 0,0 0 0 16,-1-2 16-16,-1 3 0 0,1-3-272 0,-1 3-64 16,0-3-16-16,-2 0 0 0,-1 1-80 0,0-1-16 15,-1 1 0-15,-1-1 0 0,-1 2-144 0,0-2-16 16,-1 0-16-16,-2 0 0 0,0 0 128 0,1 0 32 15,0-2 0-15,1 1 0 0,0 1-144 0,-2-1-32 16,-1 1 0-16,-1-3 0 0,2 3 48 0,0 0 0 16,-4 0 0-16,-1 0 0 0,2 3-176 0,-1-2-16 0,2 0-16 15,0 1 0-15,0 0-304 0,2 1 0 16,2-1 0-16,1-1 0 0,0 1 0 0,2-2 0 0,3 3 0 0,0-3 0 16,1 0 0-16,2-3 0 0,1 3 0 0,0-2 0 15,1 1 0-15,1-1 0 0,-1-1 128 0,3-1-128 16,0 2 0-16,1-4 0 0,1 4 0 0,0-1 0 15,2-2 240-15,2 3-16 0,0-3 0 0,2 4 0 16,1-1-96-16,1 1-128 0,2 1 176 0,-1-3-176 16,-3 3 0-16,2 0 0 0,7-2 0 0,1 2 0 15,3-1 0-15,-1 1 0 0,-1 0 0 0,1 0 0 16,-2 0-128-16,0 0 128 0,-3-2 0 0,-1 2-144 16,-1-2 144-16,-2 1-192 0,0 1 192 0,-2-2-192 15,-2 2 48-15,0 0 0 0,-2-2 0 0,-3 2 0 16,1 0 144-16,-2 0 0 0,-2 0 0 0,-1 2 0 0,-1-2 0 15,-1 2 0-15,-2-1 0 0,-2 3 0 0,-2-1 0 16,-1 0 0-16,-2 1 0 0,-1-1 0 0,-2 2 0 16,-2 0 0-16,-1-1 0 0,-1-1 0 0,0 0 0 15,0-2 0-15,-1 2 0 0,2-3 0 0,-1 0 0 0,2 0 0 16,1 0 128-16,-2 2-128 0,0-2 128 0,-3 0-128 16,2 0 160-16,1 0-160 0,1 0 144 0,1 0-144 15,4 0 128-15,0-2-128 0,3 0 0 0,2 1 128 16,1 1-128-16,3-1 0 0,0-2 0 0,3 3 0 15,1 0 0-15,-1-3 0 0,2 3 0 16,0 0 0-16,5 0 0 0,3-1 0 0,3 1 0 0,2 0 0 16,1 0-144-16,2 0 144 0,-1 1 0 0,-1-1 0 0,-5 3-128 15,3-3 128-15,4 0-304 0,0 0 0 16,-3 0 0-16,1 0 0 16,0 0-160-16,-2 0-48 0,-2-3 0 0,-2 3 0 15,-2 0 512-15,-2-1 0 0,-2 1 0 0,-3 1 0 0,-2-1 0 0,-2 0 0 0,-2 3 0 0,-2-3 0 16,-3 3 0-16,-4-2 0 0,-1 2 128 15,1-1-128-15,2-1 256 0,-3 1 0 0,-4 0 0 16,-6 1 0-16,-2 0 128 0,0 1 0 0,-1 0 16 16,0-1 0-16,0 2-176 0,1-2-32 15,1 2-16-15,3-3 0 0,2 0-176 0,3 2 0 0,4-3 0 0,2 0-10320 16,2 1-2096-16</inkml:trace>
  <inkml:trace contextRef="#ctx0" brushRef="#br0" timeOffset="202192.62">33320 10099 15663 0,'2'-4'1392'16,"1"2"-1120"-16,-2 2-272 0,-1 0 0 0,1 0 896 0,-1-3 128 0,0 2 32 0,1-1 0 0,1-1 32 0,-1 0 16 0,-1-1 0 0,-1 1 0 16,-1 0 288-16,-1-1 48 0,-2 1 16 0,-2 1 0 15,0 1-224-15,-3-2-32 0,0 3-16 0,-3-2 0 16,-1 2-96-16,-1 0-32 0,-2 2 0 0,-2 1 0 16,0 0-624-16,-5 1-128 0,1 2-32 0,-3 1 0 15,2-1-272-15,1 2 0 0,-1 2 0 0,3-2 0 16,1 0 0-16,2 2 0 0,2 0 128 0,0 0-128 15,3 1 0-15,3-1 160 0,2-1-160 0,0 2 128 16,0 0-128-16,0-1 192 0,1 0-192 0,-1-2 192 16,2 2-192-16,-1-2 0 0,1 0 0 0,-1 0 0 0,2 0 208 15,2-1-32-15,-1-4-16 0,3 2 0 16,1-1 256-16,1-3 48 0,3 2 16 0,-1-3 0 0,4 2-480 0,0-2 0 16,2 0 0-16,2 0 0 0,1 1 0 0,1 2 0 15,1-3 0-15,1 2 0 0,0 2 0 16,0 2 0-16,1-2 0 0,0 2 0 0,0 0 0 0,1 3 0 15,2-2 0-15,0 3 0 0,0-1 0 0,-1 1 0 16,-1-1 0-16,0 0 0 0,-2 0 0 0,1 2 0 16,-1 0 0-16,-1 0 0 0,-1 1 0 0,-2 1 0 15,2 2 0-15,-5-1 0 0,0 0 0 0,-3 0 0 16,-3 1 0-16,-2 1 0 0,-2 0 0 0,-2-2 0 16,-2 1 0-16,0-3 0 0,1 1 0 0,-1-1 0 15,-1 1 0-15,1 0 0 0,0-1 0 0,0 0 0 0,0 2 0 0,-2 1 0 16,2-2 0-16,-1 2 0 0,-1 1 0 0,1-2 0 15,-2-2 0-15,-1 1 0 0,-1-1 0 0,-1-5 0 16,-1 2 0-16,-1-2 0 0,-1 0 0 16,-1-1 0-16,0-1 0 0,-3-2 0 15,-1 1 0-15,-1 0 0 0,0-2 0 0,0 1 128 0,0-2-128 0,-2-1 0 16,-1 0 0-16,-1 0 0 0,2-1 128 0,-1-2-128 16,3 3 0-16,2-3 0 0,1-1 0 0,1 1 0 15,2-3 0-15,2 3 0 0,1-4 0 0,3 1 0 16,1 0-1568-16,3 2-256 15</inkml:trace>
  <inkml:trace contextRef="#ctx0" brushRef="#br0" timeOffset="208685.47">32920 11281 11967 0,'2'-2'1072'0,"0"-2"-864"0,-1 4-208 0,0-2 0 0,1 2 320 0,-1-2 32 16,1 2 0-16,1-5 0 0,1 4 608 15,-1-4 112-15,1 2 16 0,-3 0 16 0,0 2 560 0,-1 1 128 16,-1-3 0-16,0 3 16 0,-1 3 304 0,-1-3 48 16,1 0 16-16,-2 1 0 0,4-1-640 0,0 0-112 15,0 0-16-15,0 0-16 0,-21 12-448 0,17-9-96 16,0 1-16-16,1-1 0 0,-1 2-400 0,-1-1-96 16,0 0-16-16,-1 2 0 0,0 3 0 0,-3-2 0 15,0 4 0-15,0-1 0 0,-3 0-320 0,0 2 0 16,-3 1 0-16,-1 3 0 0,1 0 320 0,-1-1-16 15,-1 4 0-15,1-3 0 0,1 3-176 0,-1 0-128 16,1 0 144-16,0 1-144 0,0 1 304 16,2-2-48-16,-2 3 0 0,1 0 0 0,0-3-256 0,0 3 0 0,2-2 0 0,-1 1 0 15,2-4 0-15,0 2 0 0,1-1 0 0,0-2 0 16,1 0 0-16,0-1 0 0,1-2 0 0,1-2 0 16,-1 0-144-16,2-5 16 0,0 1 0 0,1 0 0 31,0-1-720-31,3-4-144 0,-1 0-32 0</inkml:trace>
  <inkml:trace contextRef="#ctx0" brushRef="#br0" timeOffset="209148.75">32925 11163 3679 0,'0'-4'320'0,"1"0"-320"0,2 4 0 0,-2-2 0 16,2 2 368-16,-2-2 0 0,1 2 0 0,2-2 0 0,1-2 496 0,0-1 96 15,-1 4 32-15,-2-1 0 0,-1 2 1488 0,-1 0 288 0,-2 2 64 0,-1 2 16 16,1 2 544-16,-2 3 128 16,2-2 0-16,-1 3 16 0,0 5-1152 0,0-2-224 0,1 3-48 0,-1 2-16 15,2-2-1248-15,-2 2-240 0,2 0-48 0,0 3-16 16,1-1-48-16,0 4-16 0,0-1 0 0,0 1 0 16,0 2-480-16,-1 0 0 0,2 1 0 15,-1 3 0-15,0 1 304 0,1 0-48 16,0-3 0-16,1 2 0 0,-2-2-256 0,0 0 0 0,0-6 0 0,-2 1 0 15,2 0 160-15,-1-2-32 0,0-3 0 0,0-2 0 16,0 0-128-16,1 0-176 0,0-3 48 0,0-1 0 16,0 1 128-16,1-6 0 0,0 2 0 0,0-3 0 0,2 0 0 15,-1-2 0-15,-1-1 0 0,2 0 0 16,-1-3-736-16,1 0-112 16,1-3-32-16</inkml:trace>
  <inkml:trace contextRef="#ctx0" brushRef="#br0" timeOffset="209467.47">32662 11632 25791 0,'-6'-3'2304'0,"2"0"-1856"0,3 3-448 0,1 0 0 0,1 0 608 0,-1 0 32 0,0-3 0 0,-1 0 0 0,-1-1 1456 15,2 2 288-15,0-2 64 0,3 1 16 0,1 3-1120 0,-1-3-208 0,4 3-48 0,-1 0-16 16,1 0-560-16,2 3-128 0,1-3 0 0,1 1-16 16,1 1-48-16,1-1-16 0,0 4 0 0,1-1 0 15,2-1-144-15,1 3-32 0,2-3 0 0,0 1 0 16,-1 2-128-16,-1-3 0 0,0 1 0 0,-1-2 0 15,-1-1 0-15,-1 2 0 0,0-3 0 0</inkml:trace>
  <inkml:trace contextRef="#ctx0" brushRef="#br0" timeOffset="210700.28">32870 12527 32255 0,'-4'-3'2864'0,"4"-1"-2288"0,2 4-576 0,1-2 0 15,-1-1-592-15,1 2-240 0,-1-1-32 16,2-2-16-16,1-2 688 0,0-4 192 0,1 1 0 0,-2-3 0 0,1 2 560 16,-3 1 224-16,-1-1 48 0,-1 3 16 0,0-2 624 0,-1 2 112 15,-1 1 16-15,-1 0 16 0,-1-1-688 0,1 1-144 16,-2 3-16-16,-1-4-16 0,-2 2-208 0,1 2-32 15,-2-1-16-15,-1 2 0 0,0-2-96 0,0 4-16 16,-1-3 0-16,1 2 0 0,-1 1-112 0,0 0-16 16,1 0-16-16,0 0 0 0,-1 4-112 0,0-4-128 15,-1 4 176-15,-2-4-176 0,2 2 224 0,-2 2-64 0,-1-2-16 16,1 2 0-16,-1 2 48 0,0 0 16 16,0 0 0-16,0 2 0 0,0 0-80 0,2 2-128 15,-1 0 176-15,-1 1-176 0,2 3 0 0,-1-2 0 0,0 4 0 0,0 1 0 16,0 1 0-16,-1 1 0 0,0 0 0 0,1 4 0 15,0-1 0-15,2 3 0 16,0-3 0-16,3-1 0 0,1 1 0 0,2-2 0 0,3 2 0 0,1-6 0 16,3 3 256-16,3-3 0 0,1-1 0 0,1 1 0 15,3-4-96-15,1 2-32 0,2-4 0 0,2 1 0 16,0-1-128-16,4 0 0 0,0 0 0 0,5 2-176 16,0-3 176-16,2 2 0 0,2 0 0 15,0-1-128-15,0 0 128 0,1-4 0 0,-2 2 0 16,0-3-128-16,-2 0-320 0,2-1-48 15,0 0-16-15</inkml:trace>
  <inkml:trace contextRef="#ctx0" brushRef="#br0" timeOffset="212298.22">32527 13447 5519 0,'-6'-7'496'0,"2"2"-496"0,0 4 0 0,3-2 0 0,2 3 6256 0,2 0 1152 0,-1-2 224 0,0 2 48 16,1-1-5744-16,1 1-1152 0,1-2-224 0,-1 2-48 16,-2 2 304-16,1 1 64 0,-3 1 16 0,-2 5 0 15,2 0-112-15,-1 1-16 0,0 6 0 0,1-3 0 16,0 5-320-16,1 1-80 0,-1 1-16 0,1 5 0 15,-1 0-96-15,0 3 0 0,2 1-16 0,-4-1 0 16,1 4-112-16,-1-3 0 0,-2-3-128 0,2 1 192 16,-2-2-192-16,-1-3 0 0,1 0 0 0,-1-5 0 15,1 1 0-15,1-2 0 0,-2-4 0 0,1 2 0 0,-1-4-256 0,1-1-32 16,1 0-16-16,-2 0 0 16,1-3-1456-1,0-5-288-15</inkml:trace>
  <inkml:trace contextRef="#ctx0" brushRef="#br0" timeOffset="213074.34">32607 13320 15663 0,'-17'-6'1392'0,"5"4"-1120"0,-1 2-272 0,6 0 0 16,3 0 2544-16,3 0 448 0,0 2 80 0,-3-2 32 15,-1 3-2224-15,-2 0-448 0,-1-1-96 0,2 3-16 16,1-4 944-16,0 1 176 0,3 2 32 0,0-1 16 15,1-1-32-15,0-1-16 0,2 2 0 0,-1-3 0 16,3 2-512-16,0-2-96 0,1 1-32 0,2-1 0 0,2 3-288 0,2-3-48 16,2 0-16-16,2 0 0 15,5 0-192-15,0-3-64 0,2 2 0 0,1-1 0 16,2-2-192-16,0 2 0 0,1-2 128 0,1 1-128 16,1 1 0-16,-1 1 144 0,0 1-144 15,-2 0 128-15,-3 0-128 0,-4 3 0 0,-2 0 0 0,-3 3 128 16,-3 0-128-16,-3 2 0 15,-2-2 0-15,-3 2 0 0,-2 2 0 0,-2 0-176 0,-2 3 48 16,-1-1 0-16,-1-2 128 0,-2 2 176 0,-1 1-48 16,-2-2 0-16,0 0-128 0,-2 1 0 0,0 2 0 15,-2-4 0-15,3 0 0 0,-2 1 0 0,-1-1 0 16,1 0-176-16,0-2 176 0,0 0 0 0,0 0 0 0,3-2-128 0,0 1 128 16,2-1 0-16,2-3 0 0,3 1 0 0,0-1 0 0,2-2-128 15,0 1 128-15,2-2 0 0,1 0 0 0,0 3 0 16,1-3 0-16,2 0-128 0,0 0 128 0,2 1 0 15,0-1 0-15,2 3 0 0,1-3 0 0,1 0 0 0,1 0 0 0,2 0 0 16,0 0 0-16,2 2 0 0,0-1 0 0,-1 2 0 16,3-1 0-16,-2 2 0 0,1 0 0 0,-2 2-128 15,0 0 128-15,-3 0 0 0,0 0 128 0,-2 4-128 16,1-1 0-16,-3 1 0 0,-1 0 0 0,-1 2 0 16,-1-2 0-16,-1 2 0 0,-1 3 0 0,-1-4 0 15,0 4 0-15,-3-2 0 0,2-4 0 0,-1 4 0 16,0-1 0-16,0-1 0 0,0 0 0 0,-1-3 0 15,1 2 0-15,-2 1 0 0,0-4 0 0,2-1 0 16,-1 1 128-16,0-1-128 0,-4 2 128 0,1 2-128 0,-3 0 240 16,1-1-32-16,-1 1 0 0,-2-3 0 0,1 2 80 0,-2 0 16 15,1-2 0-15,0-1 0 0,-2-2-112 16,1 1 0-16,-3 1-16 0,-1 1 0 0,-1-3-176 16,-1 1 192-16,1-1-192 0,0-2 192 15,1-1-192-15,-2-1 0 0,3 0 0 0,-1-1 0 0,3-1 0 0,-1-2-144 16,2 2 0-16,-1-5 0 15,2 4-864-15,0-4-160 0</inkml:trace>
  <inkml:trace contextRef="#ctx0" brushRef="#br0" timeOffset="-202615.89">32491 14521 8287 0,'0'-5'736'15,"0"4"-592"-15,1-1-144 0,1 2 0 0,-1 0 320 0,-1-3 16 16,2 2 16-16,0-4 0 0,1 1-96 0,0-3 0 16,0 1-16-16,0-1 0 0,-1 1 1296 0,0 1 256 0,-1 0 48 15,0 3 16-15,0-2 64 0,1 2 0 16,-1 2 16-16,0-3 0 0,0 2-320 0,1 1-64 0,-1 0-16 0,-1 0 0 15,1 0-192-15,-1 0-64 0,0 4 0 0,0-4 0 16,0 0-256-16,0 0-48 0,0 0-16 0,-1 22 0 16,0-13-256-16,-2 4-48 0,2 2-16 0,-2 2 0 15,1 4-384-15,-1-1-64 0,1 1-32 0,-1 3 0 16,1 0-160-16,0 1 192 0,-1 4-192 0,1-1 192 16,-1 0-192-16,-2 1 192 0,0 3-192 0,0-1 192 15,-1 1-192-15,0-1 0 0,0 1 0 0,0-1 0 16,-2-1 208-16,2-3-32 0,0-1-16 0,0 0 0 0,-1-1-160 15,1-3 0-15,4 0 0 0,-3-2 0 0,1-2 0 16,2-3 0-16,-1-1 0 0,1-2 0 16,0-2 0-16,2-1 0 0,-1-3 0 0,1 0 0 15,0-2-432-15,0-2-64 16</inkml:trace>
  <inkml:trace contextRef="#ctx0" brushRef="#br0" timeOffset="-201928.49">32454 14456 15663 0,'0'0'1392'0,"0"-3"-1120"0,3 3-272 0,-2 0 0 0,0 3 0 0,0-3-272 0,1 0 48 0,0 0 16 15,2 0 336-15,-2 0 64 0,1 0 0 0,-1 0 16 16,-1 0 2032-16,1 0 384 0,-1 0 96 0,0 0 16 0,0 0-752 0,1 0-160 15,-1 0-32-15,-1 0 0 0,1 0-416 0,0 0-96 16,-1 0 0-16,0 0-16 0,0 0-240 0,0 0-32 16,0 0-16-16,0 0 0 0,0 0-576 0,0 0-112 15,0 0-32-15,0 0 0 0,20 8-128 0,-14-4-128 16,2-3 192-16,0 2-192 0,3 0 208 0,2 0-64 16,0-1-16-16,2 2 0 15,1 0 0-15,0-2-128 0,-1 2 192 0,0-2-64 0,0 5-128 16,-2-4 0-16,1 1 0 0,0 1 0 0,-1 1 0 15,0 2 0-15,-2-2 0 0,-3 2 0 0,1 0 0 0,-1 2 0 0,-2 1 0 16,-1 0 0-16,0 1 192 0,-3 3-32 0,1 1-16 0,-1 0 0 16,0 3 48-16,1-1 16 15,1 5 0-15,-1-5 0 0,1 2-208 0,1 0 0 16,-1 1 0-16,1-3 0 0,-2 5 0 0,1-6 0 16,-1 4 0-16,-1-2 0 0,-1-2 0 15,-1 1 0-15,-1 3 0 0,0-1 0 0,-2-1 0 0,0-1 0 0,-2 2 0 0,-2-1 0 16,0-1 0-16,0 0 144 0,-1-2-144 0,0-2 128 15,-1 1 112-15,0-1 16 0,1-1 0 0,-2 0 0 16,0-2-256-16,-1 3 128 0,0-2-128 0,-3-2 0 16,2 2 240-16,-1-3-48 0,0 1-16 0,-1-4 0 15,-1 0-176-15,0-2 0 0,2-2 0 0,0-2 128 16,2 0 112-16,-1 0 16 0,1-2 0 0,0-2 0 16,0 2-256-16,-1-5 0 0,0 4 0 0,-3-3 0 15,2-1 0-15,-2 1 0 0,-3 0 0 0,1 0 0 16,0-2-384-16,-3 0-32 0,1 2 0 0,-2 2-19776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7:06:23.1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23821 13542 13823 0,'-3'2'1216'16,"2"-2"-960"-16,1 0-256 0,-1 0 0 15,2 0-1136-15,-2 0-272 0,-1 0-48 0,0 0-16 0,-2-2 1152 0,2 1 320 0,-1-2 0 0,-1-1-128 16,1 2 1344-16,-1-4 256 0,0 0 64 0,0 0 16 15,0-1 224-15,0-2 32 0,-1 2 16 0,-2-1 0 16,0-2-240-16,2 3-48 0,-3-1-16 0,0 0 0 16,0-2-448-16,2 4-96 0,-1 0-16 0,-1 3 0 15,1-2 0-15,-1 1 0 0,-1 4 0 0,1-3 0 16,0 3-256-16,-1 0-48 0,0 0-16 0,0 0 0 0,-2 0-368 16,-1 0-80-16,3 3 0 0,-2-1-16 15,2 0 80-15,-3 0 0 0,1 1 16 0,-2 0 0 16,2 3-272-16,-1-2 160 15,-1 1-160-15,1 2 128 0,-3 1-128 0,1 1 0 0,-1 1 0 16,1-1 0-16,1 0 0 0,-1-2 128 0,2 2-128 16,-1 0 0-16,2-1 368 0,-1 0-16 0,0 1 0 15,1 2 0-15,1-2-352 0,-1 1 0 0,3-1 0 16,-2 2 0-16,1-2 0 0,2 1 0 16,3-1 0-16,0 0-128 0,2-2 128 0,1 2 0 0,1-3 0 0,1-3 0 15,1 3 0-15,5-2 0 0,-3 1 0 0,2-4 0 0,1 1 0 0,4 2 0 16,-1-2 0-16,3 1 0 0,-6 0 0 0,3-3 0 15,4 3 0-15,3 0 0 0,0-2 0 16,1 1 0-16,-1 1 0 0,-1-3 0 16,1 0 224-16,1 0 32 0,-2 1 0 0,1-1 0 15,1 0-112-15,-2 3-16 0,-5-3 0 0,2 1 0 16,-2 4-128-16,1-2 0 0,0 3 0 0,-1 2 0 16,-1 0 0-16,-2 1 0 0,0 3 0 0,-2 2 0 0,2 2 0 15,-3-1 0-15,0 1 0 0,0-2 0 0,1 0 0 0,-1-3 0 0,0 1 0 0,0 0 0 16,1-1 0-16,-2 0 0 0,1-2 0 0,-3 1 0 15,0-1 0-15,-2-1 0 0,1 0 0 16,-1 0 0-16,-1-2 0 0,-1 2 0 0,0-3 0 0,-1 1 0 16,0 2 0-16,-2-4 0 0,0 1 0 15,-1 1 0-15,1 1 0 0,-3-2 0 0,-1 2 0 0,2-1 0 16,-2-4 0-16,-2 2 0 0,1 1 0 0,-1-1 0 0,0-2-128 0,0 2 128 16,-1-1 0-16,1-2 0 15,-3-1 0-15,2 2 0 0,-5-2 0 0,2-2 0 16,-2 4-608-16,0-4 0 0,-1 1 0 0,-2 1 0 15,1 0-992-15,1 1-192 0,0 1-32 16,-2 2-16-16,3 0-240 0,-1 0-48 0,1 2-16 0,1 0-9328 16</inkml:trace>
  <inkml:trace contextRef="#ctx0" brushRef="#br0" timeOffset="557.62">23916 13751 28559 0,'1'0'2544'0,"0"0"-2032"15,1 0-512-15,1 0 0 0,-1 0 736 0,1 0 48 0,2 0 16 0,1 0 0 0,3 3 160 0,2-3 16 16,-1 0 16-16,1 0 0 0,2 0-640 0,-2 0-128 16,1 0-32-16,0 0 0 0,-1 0-192 0,0 0 0 0,-2 0 0 0,0 0 0 15,-3 0 0-15,-1 0 0 16,2 0-160-16,2 0-10384 16,0 0-2064-16</inkml:trace>
  <inkml:trace contextRef="#ctx0" brushRef="#br0" timeOffset="1666.87">24483 13523 25791 0,'0'-1'2304'0,"0"-1"-1856"0,1 0-448 0,-1 1 0 0,0 1 144 0,0 0-144 0,-1-4 128 0,0 2-128 0,-2-5 848 0,-1 4 96 0,0 0 16 16,-1 3 0-16,-2 3-16 0,3-2 0 0,-2 4 0 0,0 0 0 0,1 1 96 0,0 2 32 16,1 0 0-16,-1 2 0 0,2-1-32 0,-1 3 0 15,3 1 0-15,-1 2 0 0,1-4-624 0,1 2-128 16,1 0-32-16,1 1 0 0,0 1-112 0,1 7-16 15,0 0-128-15,1 5 192 0,-1 1-192 0,-1 0 144 16,1 2-144-16,-1 1 128 0,-1 2-128 0,-1 3 0 16,2-2 0-16,-4-3 0 0,1-6 0 15,-1-3-192-15,0 0 64 0,1-7 128 16,1 1-1184-16,0-5-112 0,0-1-32 0,0-3-15824 0</inkml:trace>
  <inkml:trace contextRef="#ctx0" brushRef="#br0" timeOffset="2385.75">24376 13493 6447 0,'-5'2'576'0,"0"-4"-576"0,0 2 0 0,1 0 0 16,3 0 3632-16,0 0 608 0,1 0 128 0,-3 0 32 0,1 0-2944 0,0 0-592 15,0 0-112-15,0-2-32 0,4 0 1248 0,0-1 240 16,5-4 48-16,1 1 16 0,2 0-864 0,3-2-160 16,2 1-32-16,1-4-16 0,4 1-608 0,0 1-112 15,2 0-32-15,-2-1 0 0,1 4-64 0,1-3 0 16,0 6-16-16,-1-2 0 0,0 1-128 0,2-2-32 15,1 3 0-15,-2-1 0 0,0 2-208 16,-2 2 128-16,0 0-128 0,-2 2 0 0,-6 2 0 0,1 2 0 16,-4 1 0-16,-1-2 0 0,-3 5 0 0,-1-4 0 15,-3 4 0-15,-1-3 0 0,-1 3 0 0,-1 0 0 16,-3-1-128-16,-2 2 128 0,0-2-160 0,-2 1 32 16,-1-1 0-16,-1-2 0 0,-2 2 128 15,-1 0 0-15,0 0 0 0,-1-1 0 0,-1 2 0 0,2-3 0 16,-1 1 0-16,2 1 0 0,0 1-336 0,3-4-48 15,-2 3 0-15,4-2 0 16,0 1-176-16,2-2-32 0,1 3-16 0,1-3 0 16,2 1-224-16,2 1-64 0,0-2 0 0,1 2 0 15,0-3 320-15,3-2 48 0,1 2 16 0,2 2 0 16,-1-4-64-16,2 1 0 0,1-2 0 0,0 1 0 0,2 0 288 0,0-2 48 0,0 1 16 0,2 1 0 16,-2 0 224-16,-1 0 192 0,0 1-48 0,0-1 0 15,1 1-144-15,-2 1 0 0,1 1 0 0,-1 3 0 16,-2-1 0-16,1-1-192 0,-2 2 32 0,-1 1 16 0,0-1-112 15,-3-1-32-15,1 2 0 0,1-1 0 0,-2 3 288 0,1-3 0 16,-1 1 0-16,-1 0 0 0,1 1 0 16,-2 1 0-16,1-2 176 0,-4-2-176 0,1 5 384 15,-2-7-16-15,0 5-16 0,-2-3 0 0,-1 0 224 16,-3 1 32-16,0-1 16 0,-2 0 0 0,-1 1-304 0,-1 1-64 16,-1 0-16-16,-1 0 0 0,0 0 0 0,-2-1 0 15,2 3 0-15,-2 1 0 0,0-4 64 0,0 0 16 16,2 2 0-16,-3-4 0 0,2 2-64 0,-1-2-16 15,0 1 0-15,1 0 0 0,0-3-416 0,2 0-80 16,0-1 0-16,0-3-16 16,3 1-1648-16,-1 0-320 0</inkml:trace>
  <inkml:trace contextRef="#ctx0" brushRef="#br0" timeOffset="4340.13">25008 13773 23039 0,'-1'2'2048'0,"0"-2"-1648"0,1 1-400 0,0-1 0 16,0 3 1056-16,0-3 128 0,1 2 32 0,-1 2 0 15,2-3-224-15,1 4-32 0,2-5-16 0,1 1 0 0,0-1 416 0,2 0 96 16,1 0 16-16,1-1 0 0,1 1-320 15,0 0-64-15,2 1-16 0,0 1 0 0,1 2-528 0,2-2-96 16,-2 4-32-16,2-2 0 0,0 2-176 0,1-1-48 16,-1-1 0-16,0 1 0 0,0 1-192 0,2-5 0 15,-2 2 0-15,1-2 0 0,0-1 0 0,-2-1 0 16,2 1 0-16,-2-4 0 0,2-1 0 0,0 2 0 16,-1-4 0-16,0 2 0 0,-2 1-224 0,1-2-32 15,-1 0-16-15,2 0 0 16,-3 1-1456-16,0-3-304 0</inkml:trace>
  <inkml:trace contextRef="#ctx0" brushRef="#br0" timeOffset="10050.74">25835 13620 8287 0,'-4'-2'736'0,"2"1"-592"0,1 1-144 0,-1 0 0 0,2 0 0 0,-1 0 0 16,1 0-160-16,-3-3 160 0,-2 1-240 0,1-2 48 0,1 2 16 0,-1-2 0 16,3 2 368-16,0 1 64 0,2-4 0 0,-1 4 16 15,1-2 1312-15,-1 3 256 0,2 0 48 0,-2 0 16 16,2 0-48-16,-1 3 0 0,0-3 0 0,0 2 0 15,0-2-48-15,-1 0-16 0,0 0 0 0,0 0 0 16,0 0-80-16,0 0-32 0,0 0 0 0,16 13 0 16,-12-11-192-16,0-2-32 0,-2 2-16 0,2 0 0 0,1 1-864 0,-1-3-160 15,-1 1-32-15,2 1-16 0,-1 2-224 0,-2 0-144 16,1 1 192-16,1 4-192 0,-2 1 0 0,1 3 0 16,-2 3 0-16,0 2 0 0,-1 1 224 0,0 4-64 15,-1 2-16-15,0 5 0 0,-2-1-144 16,1 3 0-16,-1-3 144 0,1-1-144 15,0 1 0-15,0-5 0 0,0 1 0 0,-1-4 128 16,2-1-128-16,-2-2 0 0,2-3 0 0,-1 0 0 0,0-5 0 0,2 1 0 16,-1-4 0-16,1 0 0 0,0-4 0 0,-1 1 0 15,1-4 0-15,-1-2 0 16,-1 0-496-16,1 1-16 0,-1-3 0 0,-2 2-17584 0</inkml:trace>
  <inkml:trace contextRef="#ctx0" brushRef="#br0" timeOffset="10724.46">25787 13600 35007 0,'-6'-1'1552'0,"2"1"320"0,0-2-1488 0,3 0-384 0,1 1 0 0,0 0 0 0,0 1-1120 15,0-3-288-15,0 2-64 0,1-5-16 0,0 4 1488 0,2-4 240 0,-1-1 80 0,2 1 0 0,-2 1 400 16,2 1 80-16,1 0 16 0,0-1 0 0,0 3 80 0,0-2 32 15,-1 2 0-15,2 0 0 0,-1 2-304 0,0-2-64 16,1 2-16-16,-2 0 0 0,2 0-272 0,2 0-48 16,-1 0-16-16,0 0 0 0,1-4-16 0,1 4 0 15,0-2 0-15,1-2 0 0,1 2-192 0,-2 0 176 16,2 1-176-16,1 1 160 0,-2 0-160 0,3 0 0 16,-3 3 0-16,2-1 128 0,-1-1-128 0,1 2 0 15,0 0 0-15,-2 2 0 0,2-1 0 16,0 2 0-16,-2 1 0 0,1 1 0 0,-2 0 0 0,-1 2 0 0,2 0 0 15,-1 0 0-15,0 1 0 0,-1 1 0 0,-1 0 0 0,0 1 0 16,1 1 0-16,-3 0 0 0,-1 0 0 0,1 2 0 16,-2-1 0-16,2 3 0 0,-2 0 0 15,0-3 0-15,1 5 0 0,-2-5 0 0,0 2 0 16,-1 2 0-16,2-4 0 0,-4 1 0 0,-1-1 0 0,0 0 0 16,0 1 0-16,-1-2 0 0,-1 1 0 0,-1 0 0 15,1-4 0-15,-2-1 0 0,1 3 0 0,-2-3 0 16,-1-2 0-16,1 1 0 0,-1-1 0 0,-2-1 0 15,0 1 0-15,-1 0 0 0,-4 2 128 0,0-2-128 16,-2-1 128-16,-2 2-128 0,0-3 0 0,-1 3 128 16,-1-2-128-16,1 0 0 0,1-4-160 0,0 4 160 15,1-4-208-15,0 4 48 0,1-1 16 0,1-1 0 16,1 1-112-16,0 0-32 0,3 2 0 0,0-1 0 16,1 0-512-1,2-4-96-15,3 0-32 0,0-2 0 0,3 1-1248 16,1-4-256-16</inkml:trace>
  <inkml:trace contextRef="#ctx0" brushRef="#br0" timeOffset="11084.14">26323 13876 19343 0,'-1'0'848'16,"-1"0"192"-16,1 0-832 0,1 0-208 0,1 0 0 0,1 0 0 0,-1 0 144 0,1-2-16 0,1 2 0 15,3-3 0-15,2-3 800 0,2 2 160 0,0 0 16 0,2-2 16 16,-1 4 176-16,3-3 48 0,-1 2 0 0,0-1 0 16,-1 3 64-16,0 1 32 0,-1 0 0 0,-1-2 0 15,0 4-416-15,-2-2-96 0,-1 1-16 0,1 2 0 0,-3 1-528 0,-1-2-96 16,-1 1-32-16,1 0 0 0,-2 2-512 0,0-1-96 16,0-1-32-16,1 0-10656 15,-1 4-2144-15</inkml:trace>
  <inkml:trace contextRef="#ctx0" brushRef="#br0" timeOffset="12179.42">27171 13523 12895 0,'3'-3'1152'0,"-2"0"-928"16,1 0-224-16,0 2 0 0,-1 0 128 0,0 0-128 0,2-3 176 0,2-1-176 15,-1-2 736-15,1 1 32 0,-1 0 16 0,0 2 0 16,-1 2 944-16,-2-2 192 0,0 2 48 0,-1 2 0 0,0-3 416 15,-1 2 96-15,0 1 16 0,-1 0 0 0,0 0-768 0,-2 0-128 16,-1 0-48-16,0-1 0 0,1 1-784 0,-2-3-176 16,-1 2-16-16,-2-2-16 0,0 2-288 0,-1-1-48 15,0 2-16-15,-2-4 0 0,-1 4-208 0,1 1 0 16,-2 2 0-16,2-1 0 0,-2 2 0 16,1 0 0-16,1 1 0 0,-1 1 0 0,0 3 240 0,0 0-48 15,0 0-16-15,1-1 0 0,2 2 0 0,-1 0 0 16,4 0 0-16,-1-1 0 0,1-1-48 15,1 5-128-15,0-1 192 0,0 4-64 0,1 1-128 0,0 1 0 16,2 1 0-16,0-1 0 0,-1 0 0 16,2 4 0-16,-1 2 0 0,0-1 0 0,-2 1 0 0,0 2 0 0,1-4 0 0,1 2 0 15,0-3 0-15,-1 1 0 16,1-1 0-16,1-3 0 0,-1 0 224 0,2-1 64 0,1-1 16 0,-1-3 0 16,2-1-144-16,-1 1-32 0,3-3 0 15,-1-3 0-15,1 1-128 0,0 0 0 0,1 1 0 16,0-2 0-16,1 2 0 0,0-2 0 0,1 0 0 15,0 3 0-15,1-2 0 0,1 2 0 0,1-3 0 16,-2 2 0-16,-1-4 0 0,1 1 0 0,3 4 0 16,-2-4 0-16,1-1 0 0,0 2 0 0,-2-1 0 0,1-3-176 15,1 4 176-15,0-5 0 0,1 2 0 0,-1-1 0 16,0-3 0-16,0 0 0 0,-2 0 0 0,2 0 0 16,1-4 0-16,1 0 0 0,1-2 0 0,0 1 0 15,1-4 192-15,-1 3-16 0,1-3-16 0,-1 0 0 16,2 2-160-16,-3-1 0 0,1 1 0 0,-1 1 0 0,1-2 0 15,-2 2 0-15,1-2 0 0,-1 2 0 0,0-1 0 0,-1 0-176 16,-1 1 48-16,-1 3 0 0,0-4 128 0,1 2 0 16,-2-1 0-16,0 0 0 0,1 0 0 0,-1-2 0 15,0 1 0-15,0-1 0 0,-2 2 0 0,1 0 0 16,1-2 0-16,-1 2 0 0,0 0 0 0,-1-2 0 16,1 3 0-16,0-5 0 0,0 4 0 15,0-2 0-15,0-2 0 0,-1 2 0 0,-1 1 0 16,1-2-160-16,0 2 160 0,-2 1 0 0,1 1-208 0,-1-1 64 15,-1 0 16-15,-1 2 0 0,2-2 128 0,-2 3 0 16,0 1 0-16,-2-3 0 0,2 1 0 0,-1 3 0 16,0-2 0-16,-2 3 0 0,1-2 0 0,-2 2 0 0,1-2 0 15,0 2 0-15,-1 0 0 0,2 0 0 16,-2-2 0-16,-1 2 0 0,1-3 0 0,1 2 0 0,-2 1 0 16,0 0 0-16,1-2-192 0,-1 2 64 0,-1 0 0 0,-2 0 0 15,2 0 128-15,-3 0 0 0,1 0 0 16,-1 2 0-16,0-1 0 0,0 2 0 15,1 1 144-15,0 1-144 0,-1-2 0 0,2 1 0 0,0-1 0 0,0 2 0 16,0-4 0-16,0 1 0 0,1 1 0 0,1-2 0 16,0 2 0-16,0-3 0 0,2 0 0 0,-1 0 0 15,1 0-208-15,1 0 48 0,-1-3 16 0,1 2 0 16,-1-2-368 0,1 3-64-16,0-3 0 0,2 0-11520 0,0 1-2304 0</inkml:trace>
  <inkml:trace contextRef="#ctx0" brushRef="#br0" timeOffset="12667.53">27785 13563 23951 0,'2'-6'1056'15,"-2"2"224"-15,1-1-1024 0,0 2-256 0,-1 2 0 0,0-1 0 0,1 2 768 0,0-3 112 0,1 2 16 16,-1-3 0-16,1 2 1088 0,-1-2 208 0,1 2 48 0,-1 2 16 16,-1-3-784-16,0 3-176 0,0 3-16 0,-1-1-16 15,-2 2-624-15,1-2-112 0,-2 3-16 0,0 1-16 0,-1 2-288 0,-1-2-48 16,1 0-16-16,-1 2 0 0,1 0-144 0,-2 0 0 15,1 2 0-15,-1-1 0 0,1 0 0 0,1-2 0 16,0-1 144-16,-2 2-144 0,2-2 0 0,0-2 0 16,0 0 0-16,0-1 0 15,2-1-688-15,0 0-208 0,1-2-32 0,-1 0-16944 16</inkml:trace>
  <inkml:trace contextRef="#ctx0" brushRef="#br0" timeOffset="13006.15">27726 13981 35935 0,'-2'0'3200'0,"-1"0"-2560"0,2 0-512 16,1 1-128-16,0-1 0 0,0 0 176 0,-1 4-176 0,0-4 192 15,-1 2 368-15,1-2 80 0,1 4 0 0,0-4 16 16,0 0-48-16,0 0-16 0,0 0 0 0,0 0 0 0,0 0-448 0,-1 21-144 15,1-18 0-15,0 1 0 16,-1-2 0-16,1-1 0 0,0 2-160 0,1-3-17920 16</inkml:trace>
  <inkml:trace contextRef="#ctx0" brushRef="#br0" timeOffset="17462.8">28588 13376 9215 0,'-1'0'816'16,"1"-3"-656"-16,1 3-160 0,1-2 0 0,-1 1-448 15,0 1-112-15,2-3-16 0,0-1-16 0,1-1 592 0,2-1 0 0,1 0 0 0,-3 0 0 0,1 2 0 0,-2 2 0 16,1-1 0-16,0 0 0 0,-2 0 0 0,-1 0 0 16,0 2 0-16,1 1 0 0,-2-3 1344 0,1 3 320 15,-1-2 80-15,0 1 16 0,0 1 32 0,-1 0 16 16,1-3 0-16,0 3 0 0,0 0-896 0,0 0-176 16,0 0-32-16,0 0-16 0,0 0 160 0,-22-3 48 15,18 3 0-15,-1-3 0 0,0 3 128 0,-1-2 16 16,3 1 16-16,-2-4 0 0,0 4-144 0,0-1-16 15,0 1-16-15,1-2 0 0,-1-1-352 0,0 4-64 16,-1 0-16-16,0 0 0 0,1 2-96 0,-3 0-32 0,1 1 0 16,-2 0 0-16,1 3-320 0,-1-3 128 0,-1 3-128 15,1 0 0-15,-2-2 0 0,1 2 0 16,0-3 0-16,-2 0 0 0,2 0 128 0,0 2 0 0,-1-1 0 0,2-2 0 16,0 2 480-16,-1 0 96 0,1 1 32 0,-1-1 0 15,2 1-272-15,-2 1-48 0,-1-2-16 0,2 1 0 16,-1 1-160-16,0 0-48 0,0 0 0 15,-1 2 0-15,1-1-192 0,0 0 128 0,2 4-128 16,-2-4 0-16,2 2 0 0,-1-2 0 0,3 1 0 0,1-1 0 16,-1 2 208-16,0-3-48 0,2 1-16 0,-1-1 0 15,2-1-16-15,1 1 0 0,1-1 0 0,-1 0 0 16,2 0-128-16,0-1 0 0,0 2 0 0,2-2 0 16,-2-1 0-16,1 1 0 0,-1 3 0 0,0-1 0 0,1-3 0 15,-1 4 0-15,1-4 0 0,1 3 0 0,-1-4 128 0,0 4 0 16,0-2 0-16,1 0 0 0,0 1-128 15,1-3 0-15,-1 2 0 0,1-2 0 0,0 2 128 16,1-1 0-16,0-2 0 0,0 1 0 16,1 0-128-16,1-1 0 0,-1 0 0 0,-1 2 0 0,2-2 0 0,1 1 128 15,-1 0-128-15,2-1 192 0,-3 1-192 0,2 1 0 16,2 1 0-16,-2-2 0 0,1 2 0 0,1 0 0 16,0-1 0-16,-2 1 0 0,3 0 0 0,-1 0 0 15,-3 1 0-15,2-2 0 0,0 1 0 0,0 1 0 16,-3-2 0-16,2 0 0 0,1 3 0 0,-2 1 0 0,3-1 0 15,-2-1 0-15,1 1 0 0,-2 0 0 0,1-1 0 16,0 0 0-16,0 0 0 0,-1-1 0 16,2 0 0-16,1 1 0 0,-2 2 320 0,-1-3 0 0,3 4-16 0,-2-2 0 15,0 4-304-15,-1-3 0 16,-1 3 0-16,0 3 0 0,-1-2 0 0,-1 3 0 0,-1 1 0 0,-2 0 0 16,1 1 0-16,-1 0 0 0,-1 4 128 15,1-3-128-15,-2-1 0 0,0 2 0 0,-1-3 0 0,1-1 0 16,-1 0 0-16,1-2 0 0,-1-1 0 15,2-1 0-15,0 0 0 0,0-2 0 0,-2-1 128 0,1 2-128 16,0 0 0-16,-1-1 0 0,-2 2 0 0,0-1 0 16,0-3 0-16,-1 4 0 0,-1-2 0 0,0-1 0 15,-2 2 0-15,0 0 0 0,-1 0 0 0,0-2 0 16,2 2 0-16,-5-3 128 0,1 5 16 0,-6-1 0 16,3 1-144-16,-2 3 128 0,1-3-128 0,1 2 128 0,-3-2-128 15,4 0 0-15,0 0 0 0,2-4 0 0,2-1 0 16,0-2 0-16,3 1 0 0,-2-5 0 15,2 0 0-15,0-3 0 0,2-1 0 0,0-2 0 0,0 0 0 16,2-2 0-16,-1-3 0 0,1 3 0 0,1 0 0 16,2-2 0-16,-1-2 0 0,1-3 0 0,1 0 224 0,-1-1-32 15,2 2-16-15,1-2 0 0,3-1 0 0,0 0 0 16,3-2 0-16,0 0 0 0,2-1-176 0,-1 1 0 16,4-1 0-16,-3-2 128 0,4 1-128 0,-2-3 0 15,3 1 0-15,-3-4 0 0,2 0 0 0,-1 0 0 16,1-1 0-16,-2-2 0 0,1 0 0 0,-2 2 0 15,1 0 128-15,-2 2-128 0,1 1 0 0,0 1 0 0,-2-1 0 16,2-1 0-16,-2 3 208 0,1-2-32 0,0 3-16 0,-2 0 0 16,2 1-160-16,-2 1 160 0,2 1-160 0,-2 3 160 15,-2 2-160-15,2 0 0 0,-2 1 0 0,2-2 0 16,-3 0 0-16,2 2 0 0,-1-2 0 0,1 3 0 16,-2-1 0-16,0-2 0 0,0 0-144 0,-1-1 144 31,-1 1-688-31,-1-4-80 0,1 2 0 0,-1-7-19472 0</inkml:trace>
  <inkml:trace contextRef="#ctx0" brushRef="#br0" timeOffset="25922.26">30072 7201 8287 0,'1'-4'736'0,"0"1"-592"16,0 0-144-16,1 0 0 0,-1 3 464 0,0 0 64 0,-1 0 16 0,1-4 0 15,1 2-208-15,0-2-32 0,1 1-16 0,-2-4 0 0,1 1 432 0,-1 1 96 16,1 0 16-16,-2 3 0 0,-2-2 416 0,2 2 96 16,0-1 0-16,-1-1 16 0,1 2-144 0,0 1-48 15,1-2 0-15,-1 0 0 0,3-1-480 16,-1-1-112-16,2 1 0 0,0 0-16 0,0 0-560 0,0-1 0 16,0 2 0-16,0-1 0 0,0 2 576 0,-1-1 16 15,0 2 0-15,1-1 0 0,-2-1 240 0,0 2 64 16,1-1 0-16,-1 2 0 0,1-3-240 0,-1 2-32 15,1-2-16-15,-2 1 0 0,0 1-368 0,1 1-80 16,-1-3-16-16,-1 3 0 0,1-1-144 0,-2 2 0 16,0 2 0-16,-1-2 0 0,1 1 0 0,1-2 192 15,0 0-192-15,0 0 192 0,-17 19 512 0,11-12 96 16,-2 2 32-16,-1 1 0 0,2 0-208 0,-3 1-48 16,0 1 0-16,-2 2 0 0,0 1-128 0,-5 1-16 15,-1 1-16-15,-2 4 0 0,-5 1-176 0,-2 1-48 0,-2 3 0 16,-5 2 0-16,-2 3-64 0,-3 0 0 15,-3 1-128-15,2-3 192 0,4-5-64 16,-5 6-128-16,-6 3 176 0,-1 3-176 16,0 1 192-16,1-2-192 0,4 0 192 0,2-3-192 0,5-3 0 15,5 2 0-15,4-6 0 0,3-2 0 0,6-4 0 0,3 0 0 0,5-7 0 16,3 0 0-16,2-2-576 16,4-1-192-16</inkml:trace>
  <inkml:trace contextRef="#ctx0" brushRef="#br0" timeOffset="28550.1">30085 7109 4607 0,'-2'2'400'0,"-1"0"-400"0,1 0 0 0,1-2 0 0,-1 3 208 15,1-3-32-15,-1 3-16 0,-3 1 0 0,-3 2 416 0,0 3 96 0,-1-3 16 0,0 2 0 16,2-2-352-16,0 0-64 0,2-4-16 0,0 2 0 0,2-1-256 16,-1-3 0-16,3 0-208 0,0 0 80 0,0 0 928 15,1-3 192-15,0 1 32 0,1 0 16 16,0-3 816-16,0 4 144 0,-1 1 48 0,0 0 0 0,0 0-240 0,0 0-32 15,0 0-16-15,17-12 0 0,-15 12-400 0,0-3-80 16,1 3 0-16,-1-1-16 0,0 2-624 0,-1-1-112 16,-1 3-16-16,0-3-16 0,0 2-288 0,-1-2-48 15,-1 4-16-15,2-4 0 0,0 0 336 0,0 0 64 16,0 0 16-16,0 0 0 0,0 0-48 0,0 0 0 16,0 0 0-16,0 0 0 0,0 0 0 0,0 0 0 15,0 0 0-15,0 0 0 0,0 0-96 0,0 0-32 16,0 0 0-16,0 0 0 0,0 0-112 0,0 0-16 15,0 0-16-15,0 0 0 0,0 0 16 0,0 0 0 0,0 0 0 0,9-22 0 16,-6 16-64-16,0 2 0 0,1-2 0 0,1-1 0 16,-1 1-192-16,1 0 0 0,0 0 0 15,-1 0 0-15,1 0 0 0,0-3 128 0,2 2-128 16,0-2 0-16,0 1 128 0,1 0-128 0,-1 0 176 0,2-3-176 16,1 1 288-16,0 0-48 0,0 1-16 15,1 0 0-15,-1-1-32 0,1 0 0 0,-1 1 0 16,1 0 0-16,-1 0-48 15,-2 1-16-15,2-1 0 0,0 2 0 0,0-2-128 0,-1 0 0 0,0 3 0 0,1-4 128 16,2 1-128-16,-1 2 0 0,0-2 0 0,-1-1 0 16,1 1 160-16,0 0-160 0,0-1 192 0,0 0-192 15,0-1 144-15,2 0-144 0,-1-2 0 0,-1 3 144 16,2-2-144-16,-2 1 0 0,1 1 0 0,0 0 0 16,2-4 224-16,-2 2 16 0,2 1 0 0,0 0 0 15,0-2-240-15,1 1 144 0,1-3-144 0,0 2 128 0,2-2-128 16,-2 1 0-16,2-2 0 0,1-2 0 0,-1 3 0 15,1-3 0-15,-2 4 0 0,1-3 0 0,-2 1 0 0,0 2 0 16,0-3 0-16,-3 1 0 0,2 3 0 0,-2-3 0 16,-2 1 0-16,0 3 0 0,-1-1 0 0,-2 0 0 15,2 0 0-15,-1 3 0 0,0-2 0 0,-1 2 0 16,2-2 128-16,1 2-128 0,0-3 0 0,1 1 0 16,0 2 0-16,2-2 0 0,-1-1 0 0,1 1 0 15,1-2 128-15,-1 2-128 0,-1 2 0 0,0-2 0 16,1-1 0-16,-2 1 0 0,1-1 0 0,0 0 0 0,2 1-160 15,0-3 160-15,0 1 0 0,0 2 0 16,-2 0-128-16,1-1 128 0,-1 3 0 0,0 0 0 0,-2 1 0 0,0 0 0 16,-1 0 0-16,0 2 0 0,-1 1 192 15,-1-3-192-15,1 2 0 0,-2-2 0 16,2 1 0-16,0 0-192 0,-1 0 192 0,1 0 0 0,1-2 0 0,0 0 0 16,0 4 0-16,1-3 0 0,0-1 0 0,0 2 0 15,0 0 0-15,0 0 0 0,0 0 0 0,0 2 0 16,-1 0 0-16,0 0 0 0,-1-1 192 0,-2 4-192 15,1-2 0-15,-2 1 0 0,-1 0 0 0,1 2 0 16,-1-4 0-16,0 2 0 0,1-2 0 0,-1 2 0 16,0-2 0-16,1 0 0 0,0-1 0 0,1 1 0 0,-4 0 0 15,2 0 0-15,1 0 0 0,-1 0 0 16,0 2 0-16,-1-2 0 0,1-1 0 0,-1 0 0 16,1 2 0-16,-2 1 0 0,2-2 0 0,-1 3 0 15,1-4 0-15,-1 4 0 0,1-4 0 0,0 2-192 0,-2 2 192 0,1-3 0 16,1 2 0-16,-1-2 0 0,1 2 0 0,0-2 0 15,-2 3 0-15,2-3 0 0,0 2 0 0,0 1 0 16,1 0 0-16,-1-3 0 0,1 2 0 16,2 2 0-16,-2-2 0 0,0-2 0 0,0 2 0 0,2-2 0 15,-2 1-128-15,0 1 128 0,2-2 0 0,-2 0 0 16,0 0 0-16,-1 0 0 0,-1 2 0 0,-1-2 0 16,1 2 0-16,-2 0 0 0,1 2 0 0,-2 2 0 15,-1-3 0-15,1 2 0 0,-1 1 0 0,0 1 0 16,-1-1 0-16,0 0 0 0,1 3 272 0,0-3 0 15,0 0 0-15,0 0 0 0,0 0-144 0,0 0-128 16,0 0 144-16,0 0-144 0,0 0 0 0,0 0 0 16,0 0 0-16,0 0 0 0,0 0 0 0,0 0 0 15,0 0-160-15,0 0 160 16,0 0-832-16,0 0-96 0,0 0-16 0,15-15-12432 0,-9 11-2480 16</inkml:trace>
  <inkml:trace contextRef="#ctx0" brushRef="#br0" timeOffset="30527.93">31736 5543 911 0,'-1'-2'0'0,"1"-2"0"0,0 4 0 0,-1-2 0 0,1 2 304 0,0 0-32 16,-2-4 0-16,2 0 0 0,-1-2 432 0,1 0 96 15,-1-3 16-15,1 3 0 0,0 0 192 0,0 2 32 16,2-2 16-16,0 2 0 0,0 1-240 0,1 0-48 15,-2 1-16-15,0 1 0 0,0 1 528 0,1 0 96 16,-1 0 32-16,0 0 0 0,-1 1 48 0,-1 1 16 16,1-2 0-16,0 0 0 0,0 0-128 0,0 0-32 15,0 0 0-15,0 0 0 0,-20 16-32 0,16-13 0 16,-1 1 0-16,0-2 0 0,2-1-48 0,-1 2-16 0,1 0 0 16,1 1 0-16,0 1-256 0,-1-1-48 0,2-2-16 0,0 2 0 15,1 0-480-15,0-1-96 0,0 2-32 0,1-1 0 16,-1 0-96-16,1 1-32 0,2-2 0 0,-2 1 0 15,2 2-32-15,0-3-128 0,1 3 192 0,-1-2-64 16,2 2 32-16,0 0 0 0,0 1 0 0,1 2 0 16,2-3-32-16,-1 0 0 0,2 2 0 0,0-2 0 15,0 0 0-15,3 0-128 0,-1 1 192 0,-1-4-64 16,1 2-128-16,-1-1 0 0,1-2 0 0,0 2 128 0,-1 0-128 16,0-2 0-16,1 5 0 0,0-4 0 0,-1 0 192 15,1 0-64-15,0 4 0 0,-1-4 0 0,1 1-128 0,0 1 160 16,0 1-160-16,2-2 160 15,-1 2-32-15,2-2 0 0,-1 2 0 0,0-2 0 0,-1 1-128 16,0-2 128-16,1 1-128 0,-1 1 128 0,2-1-128 16,-1-1 0-16,2 0 0 0,0-2 0 0,1 2 0 0,0-3 0 15,1 0 128-15,3 0-128 0,0 0 0 16,1 0 0-16,1-4 0 0,-1 1 0 16,-1 1 160-16,-3-2 0 0,2 0 0 0,-3 1 0 15,-1 0-32-15,1 0 0 0,-1-2 0 0,-2 1 0 0,2 1-128 16,-2 2 0-16,0-4 0 0,1 0 128 0,-1 3 96 15,0-4 16-15,0 2 0 0,1-1 0 16,-3 1-240-16,1 1 0 0,2-4 128 0,-2 1-128 16,2 0 0-16,-2 0 0 0,1 0 0 0,0-1 0 0,0 1 0 15,-1 0 0-15,0-1 0 0,0 1 0 0,0-1 0 0,-1-1 0 0,-1 0 0 0,0 2 0 16,1-3 0-16,-2 2 0 0,1-2 0 16,-2-1 0-16,2 2 0 0,-1 0 0 0,1-2 0 15,0 2 0-15,-2-2 0 0,1 1 128 16,-1 2-128-16,1-3 0 0,0 1 0 0,-3 3 176 15,1-4-176-15,0 2 160 0,-2 0 96 0,-1 0 0 0,1 0 16 16,0-1 0-16,-1 0-272 0,0-1 0 0,-2-1 0 0,1-1 0 16,-1 4 0-16,-1-5 0 0,2 1 0 0,-2-2 0 15,0 2 0-15,2-4 0 0,-2 0 0 0,0-1 0 16,1 0 0-16,-2 1 0 0,1 0 0 0,-1 0 0 0,0 1 0 16,-1 2 0-16,1-3 0 0,-3 1 0 0,2 1 0 15,-2 2 0-15,0 0 0 0,-1-1 0 16,0 1 0-16,-1-2 0 0,0 2 0 0,-1 0 0 15,1-1 0-15,-1 1 0 0,-1 1 0 0,-1-2 0 0,1 3 0 0,-2-1 0 16,0 1 0-16,1-3 0 0,-2 2 0 0,1-2 0 16,-1 3 0-16,0-2 0 0,1 1 0 15,-1 0 0-15,2 1 0 0,0 0 0 16,-1 0 0-16,2 0 0 0,-1-2 0 0,1 3 0 0,2-1 0 0,-1-2 0 16,1 2 0-16,1-2 0 0,0-1 0 0,1 3 0 15,-1-2 0-15,1 2 0 0,0 0 0 0,0 2 0 16,-1-1 0-16,0 4 0 0,-1-1 0 15,0 0 0-15,0 3 0 0,-2-1 0 0,0-1 0 0,0 4 0 16,-2-2 0-16,0 0 0 0,-1 3 0 0,1-2 0 16,-3 0 0-16,1 0 0 0,1 2 0 0,-1-3 0 15,1 2 0-15,-1 1 0 0,1-2 0 0,0-2 0 16,1 2 0-16,0-2 0 0,0 0 0 0,1 2 0 0,-1-5 0 16,0 4 0-16,1-3 0 0,0-1 0 0,0 4 0 15,0-4 0-15,1 1 0 0,-1 0 0 0,1 1 0 16,-2 0 0-16,2 0 0 0,-2 2 0 0,2-1 0 15,-1 4 0-15,0-3 0 0,-2 3 0 0,1 0-128 0,-1 0 128 16,0 3 0-16,0 1 0 0,-1-2 0 0,0 2 0 16,1-2 0-16,-2 2 0 0,0-2 0 0,-2 2 0 15,2 0 0-15,-3-2 0 0,-1 2 0 0,0 0 0 16,-2-2 0-16,1 1 0 0,0 0 144 0,-2-1-144 16,3-1 0-16,-1 0 0 0,1-1 0 15,0 3 0-15,2-3 0 0,0 0 0 0,4 1 0 0,1 1 0 0,0-2 0 0,0 4 0 16,2 1 0-16,-1 1 0 15,1-1 0-15,0 4 0 0,-2 3 0 0,0 0-160 16,1 1 160-16,-1 0 0 0,0 2 0 0,1 1 0 0,-1 0 0 0,0 0 0 16,-1 1 0-16,2-1 128 0,-2 0-128 15,1-1 0-15,-1-2-128 0,2 2 128 0,-2-3 0 16,1 1 0-16,-1-1 0 0,3-1 0 0,-1 0 0 16,1-1 0-16,1 3 0 0,0-4 0 0,1 4 0 0,0-1 0 15,1-1 0-15,2 2 0 0,-1 2 0 0,1-2 0 16,0 3 0-16,1 2 0 0,1-1 0 0,0 1 0 15,0 1 0-15,0 3 0 0,0-3 0 0,0 3 0 16,-1 0 0-16,0 1 0 0,-1-1 0 0,0 0 0 16,-1-2 0-16,1 1 0 0,-2-3 0 0,1 1 0 15,-2-2 0-15,1 2 0 0,-1-4 0 0,1 1 0 16,-1-3 0-16,0 2 0 0,2-1 0 0,-1-2 0 16,1 1 0-16,1-1 0 0,0-2 192 0,0-2 80 0,2 2 16 15,0-4 0-15,0 2 0 0,2 1 0 0,-1-3 0 0,1 4 0 16,-1-4-288-16,2 1 0 15,1 2 0-15,-1 0 0 0,2 0 0 0,0-2 0 0,3 3 0 16,0-2 0-16,1 0 0 0,2 0-144 0,2 2 144 0,-1-2-128 31,3 3-864-31,1-1-160 0,0 2-48 0,1 0-19312 0</inkml:trace>
  <inkml:trace contextRef="#ctx0" brushRef="#br1" timeOffset="42184.35">26984 5244 911 0,'5'-6'0'15,"-1"2"0"-15,-2 1 0 0,-1 0 0 0,-1-1 0 0,2 1-144 0,1-3 0 0,2-6 0 0,1-1 496 0,1-2 96 16,0-1 32-16,-1 2 0 0,-1 2-480 0,-1 2 0 16,0 1 0-16,-2 0 0 0,-1 2 0 0,2 1 0 0,-3-1 0 0,1 4 0 15,0-3 208-15,-1 0-48 0,2 2-16 0,-2-1 0 16,1 0 720-16,0 0 144 0,0 2 16 16,0-1 16-16,1 1-720 0,-2 0-160 0,1 3-32 0,-1 0 0 15,0 0-128-15,0 0 0 0,0 0 0 0,0 0 0 16,0 1 0-16,0-1 0 0,0 0 0 0,0 0 0 15,0 0 192-15,0 0 96 0,0 0 32 0,0 0 0 16,20-1 272-16,-19 2 64 0,0-1 16 0,0 2 0 16,-2 2-288-16,0 1-48 0,-2-1-16 0,0 2 0 15,-3 4-320-15,-3 0 144 0,-2 5-144 0,0-3 0 16,-2 4 176-16,0 0-176 0,-2 0 160 0,0 0-160 16,-1 3 560-16,-1-1 16 0,-2 5 0 0,-1-1 0 15,-1 3-128-15,-1-2 0 0,-1 4-16 16,-2-1 0-16,1-1-432 0,1-1 128 0,-1 0-128 15,2-1 0-15,2-2 128 0,2-2-128 0,-1 1 128 0,3-1-128 0,2-1 0 16,1 1 128-16,1-1-128 0,2 0 0 0,2-2 0 0,5-4 128 16,0-1-128-16,3-1 0 0,3-4 224 0,0 0-32 15,5-4-16-15,2-2 0 16,1-2 720-16,2 0 160 0,3-2 32 0,3-2 0 0,2 0-640 0,1-4-128 16,2 4-32-16,2-5 0 0,0 3-112 15,3-2-32-15,5-1 0 0,-2 1 0 0,1 0-144 16,-2 1 0-16,0 0 0 0,-3 1 0 0,2 2 0 0,-4 0 0 15,0 2 0-15,-1 2 0 0,-3 2-128 0,-1 0 128 16,-2 0 0-16,-3 2 0 0,-3 0 0 0,1 0-144 16,1 2 144-16,-2-2 0 0,1 0-208 0,0 0 64 15,-2-2 16-15,2 0 0 16,0 0-448-16,1 2-96 0,0-2-16 0,0 0 0 0,0 0 688 16,-3 0 0-16,0 2 0 0,0-2 0 0,-1 2 0 0,-1-2 0 0,-2 0 0 0,1 0 128 15,1 3 0-15,-2-3 0 0,2 0 0 0,0 0 0 16,-1 1 16-16,0 1 16 0,-2 1 0 15,-1 1 0-15,0-1 80 0,-1 3 16 0,0 3 0 0,-2 5 0 16,-2 2-256-16,-4 5 0 0,0 2 0 0,-3 5 0 16,-4 4 0-16,-3 2 0 0,-2 1 0 0,-3 0 0 15,-2-1 0-15,-1-2 144 0,-1 0-144 0,1-1 128 16,-1-6 128-16,1-1 0 0,3-6 16 0,3-3 0 16,4-4 752-16,3-2 128 0,1-3 48 0,4 0 0 15,0-3-448-15,3 0-96 0,3-3-16 0,3 0 0 0,1 0-512 16,2 0-128-16,2 0 0 0,0-3 0 15,3 3 0-15,-1-3-144 0,1 1 144 0,2-2-160 16,1 0 160-16,4 2 0 0,2-4-144 0,1-2 144 16,2 2-288-16,0-3 16 0,2 1 0 0,1-2 0 0,5 2 80 15,0-4 32-15,1 2 0 0,1-1 0 16,1 0 160-16,-1-2-128 0,1 5 128 0,-4-5-128 0,1 6 128 16,-3-2 0-16,-3 3 0 0,-3 3 0 0,-2-1 0 0,-2 4 0 15,-2 0 0-15,-3 1 128 0,-3 4-128 0,0 0 0 16,-3 1 0-16,-2 3 0 0,1-1 0 0,-4 2 0 15,0 4 0-15,-3 2 0 0,0 3 0 0,-5 2 0 16,1 2 0-16,-5 2 0 0,-1 3 0 0,-1-2 0 16,-1 1 0-16,-1-1 128 0,0-1-128 0,0-3 0 15,0 1 0-15,-2-5 128 0,3-1-128 16,-1 1 0-16,1-8 0 0,1 2 0 16,0-2 0-16,0 0 0 0,3-4 128 0,-1 3-128 0,0-3 0 15,1 1 0-15,0-1 0 0,0 1 0 0,1 1 0 0,0 0 0 16,1 0 0-16,2-1 0 0,1-1 0 0,1-3 0 0,2 1 0 15,3-1 128-15,1-3-128 0,3 0 144 16,1-3-144-16,1-1 160 0,4 1-160 0,0-3 0 16,2-1 0-16,1-1 0 0,1-2 0 0,3 0 0 0,3-2 0 0,2-5 0 15,2 1 0-15,2-2 0 0,2-4 0 0,3-3 0 16,1-1-144-16,-1 4 144 0,1-2 0 0,1 2 0 16,2 0-208-16,-2 2 64 0,-3 4 16 0,-2 3 0 15,-1 1-352 1,-3 5-64-16,-5 2-16 0,-4 3 0 0,-4 6 368 0,-3 0 64 15,-5 5 128-15,-2 0-208 0,-3 5 208 0,-3 3 0 0,-4 3 0 16,-2 2 0-16,-4 3 128 0,-2 1-128 0,-3 5 0 0,-2-1 0 0,-1-2 160 0,1 1-32 16,-2-5 0-16,2 1 0 0,0-3 256 0,1-3 32 15,0 1 16-15,1-4 0 16,1 0 160-16,4-1 48 0,3-3 0 0,1-5 0 0,2 2-640 0,2-3 0 16,2-2 0-16,2-4-12784 15</inkml:trace>
  <inkml:trace contextRef="#ctx0" brushRef="#br1" timeOffset="44331.95">27414 7440 7359 0,'-5'-2'656'0,"2"2"-528"0,-1 0-128 0,3 0 0 0,0 2 1072 0,-2-2 176 16,-1 0 32-16,-3 0 16 0,-3 2 0 0,-2-2 0 15,1 2 0-15,1-2 0 0,1 3-240 0,3-3-48 16,0 0-16-16,1 0 0 0,1 0 432 0,0 1 96 0,1-1 16 0,-1 2 0 15,1-2-208-15,0 3-48 0,0-3 0 0,1 1 0 16,-1 2-128-16,0-1-16 0,-1 2-16 0,0-3 0 16,2 1-432-16,-2 1-96 0,0 1-16 0,0-1 0 15,2 0-112-15,0-1-16 0,0-2-16 0,1 0 0 16,1 1 16-16,-1 2 0 0,0-3 0 0,1-3 0 16,-2 2-112-16,2 1-16 0,0 0 0 0,0 0 0 15,0 0-64-15,0 0 0 0,0 0-16 0,0 0 0 16,23-2 16-16,-17 2 16 0,4 0 0 15,0 0 0-15,1 0 0 0,1 0 0 0,2 0 0 0,1 0 0 16,1 0-112-16,0 0-32 0,1 0 0 0,2 0 0 16,2 0-128-16,-2-3 128 0,2 3-128 0,0-1 128 15,0 1 0-15,-1 0-128 0,2-2 192 0,-1 2-64 16,0 0 80-16,2 2 16 0,-1-2 0 0,1 4 0 0,1-2 32 0,-1-1 0 16,2 2 0-16,0-1 0 0,-2 2-256 0,1-4 128 15,1 0-128-15,1 0 0 0,0 0 176 0,0 0-176 16,1 0 192-16,-1-2-192 0,1 0 176 0,-2 0-176 15,-2 2 160-15,3-4-160 0,3 4 128 0,0-2-128 16,1-1 0-16,-2 3 0 0,1 0 0 16,-2 0 128-16,-1 3-128 0,-1-3 0 0,-4 0 160 15,1 2-16-15,1-2 0 0,0 0 0 0,1 0-144 0,0 0 0 16,-1-2 0-16,1-1 0 0,-1 2 0 0,0-1 0 0,1-2 0 16,0 0 0-16,1 2 0 0,-2-1 0 15,-1 2 128-15,1-1-128 0,-4 2 0 0,2 0 0 0,-2 0 0 16,-2 0 0-16,-1 2 0 0,0-1 0 0,-1 3 128 15,-1-2-128-15,-2 5 0 0,-1-5 0 16,1 2 0-16,0-2 0 0,-1-1 0 0,0 2 0 16,-1-3 0-16,0 2 0 0,1-2 0 0,0-2 0 0,0 2 0 15,0-4 0-15,-3 4 0 0,1-2 0 0,0-2 0 0,4 2 0 16,-1-2 0-16,1 0 0 0,-2 2 0 0,0-2 0 16,0 2 0-16,-1-1 0 0,0 2 0 0,-3-2 0 15,1 3 0-15,-1 0 0 0,-1 0 0 0,-2 0 0 16,1 0 0-16,-3 3 0 0,1-3 0 0,-2 1 0 15,0 2 0-15,0-1 0 0,1 2 0 0,-2-3 0 16,0 1 0-16,0 1 0 0,-2-3 0 0,1 1 0 16,0 2 0-16,1-3 0 0,0 0 0 0,0 0 0 15,0 0 0-15,0 0 0 0,0 0 0 0,-25-4 0 16,18 1 0-16,-1 1 0 0,0 1 0 0,-1-3 0 0,0 4 0 0,2-2 0 16,-2-2 0-16,1-1 0 0,-1 4 0 0,0-2 0 15,1 1 0-15,0 0 0 0,1 0 0 16,-2-1 0-16,2 2 0 0,-2 1 0 0,1-2 0 0,-2 1 0 15,0 1 0-15,-1 0 0 0,-2 0 0 0,1 0 0 16,-3 0 0-16,0 1 0 0,2-1 0 0,-2 0-144 16,1 0 144-16,-1-1 0 0,2 1 0 0,0-3-128 15,1 3 128-15,0-4 0 0,2 2 0 0,0-2 0 16,0 2 0-16,0-4 0 0,1 2 0 0,1 0 0 16,-2-1 0-16,0 1 0 0,0 1 0 0,-1-2 0 15,0 1 0-15,-2 0 0 0,1 2 0 0,-2-2 0 16,0 4 0-16,-1-4 0 0,0 4 0 0,-1-2 0 0,0 2 0 15,1 0 0-15,-1 0 0 0,1 0 0 0,-1 2 0 16,0-2 0-16,0 2 0 0,0 0 0 0,-2 1 0 0,2-3 0 16,0 1 0-16,0 1 0 0,0-2 0 0,0 0 0 15,0 0 0-15,0 0 0 0,0 0 0 16,0-2 0-16,0 2 0 0,-2-1 0 0,2 1 0 0,-1 0 0 16,-2 0 0-16,1 0 0 0,-2 0 0 0,0 0 0 15,3 1 0-15,0 1 0 0,-2 0 0 0,-1 0 0 16,2 2 0-16,1-2 0 0,0 1 0 0,1 0 0 15,-1-3 0-15,0 3 0 0,1 1 0 0,-2-4 0 16,4 2 0-16,-3-1 0 0,3-1 0 0,-1 0 0 16,0 0 0-16,0 0 0 0,1 0 0 0,1-1 0 15,-1 1 0-15,2-2 0 0,1 2 0 0,0-4 0 16,0 1 0-16,-1 1 0 0,4 1 0 0,-1-2 0 0,-1 1 0 16,-11-4 0-16,11 4 0 0,0-1 0 0,-1 3 0 15,0-3 0-15,-1 1 0 0,1 2 0 0,-2 0 0 16,1 2 0-16,0-2 0 0,-1 3 0 0,0 0 0 15,0 0 0-15,0 1 0 0,1-1 0 0,1 0 0 16,1 0 0-16,3-3 0 0,1 3 0 0,0-3 0 16,1 0 0-16,1 0 0 0,0 0 0 0,1 0 0 15,0-3 0-15,1 3 0 0,-2 0 0 0,0-2 0 16,1 2 0-16,-1-1 0 0,0 1 0 0,0-3 0 16,1 3 0-16,-1-2 0 0,0 2-128 15,1-1 128-15,-2 2 0 0,0-1 0 0,0 2 0 16,0 1-128-16,-1 0 128 0,-1 0 0 0,2-2 0 15,-1 2 0-15,0 0 0 0,0 0 0 0,1-1 0 16,-1 0 0-16,2 0 0 0,-1-2 0 0,1 0 0 0,1 0 0 16,-1 0 0-16,2 0 0 0,-1 0 0 0,1 0 0 0,0 0 0 15,1 0 0-15,1 0 0 0,-1 0 0 16,2 0 0-16,0 0 0 0,1 1 0 0,1-1-128 0,1 3 128 0,0-3 0 31,-4 0-560-31,0 0 0 0,22 6 0 0,-12-4 0 16,0 2-752-16,3 2-160 0</inkml:trace>
  <inkml:trace contextRef="#ctx0" brushRef="#br1" timeOffset="46499.83">29117 7327 5519 0,'-1'0'240'0,"0"0"64"0,-1 0-304 0,1 0 0 0,0-3 0 0,0 3 0 15,1 0 1984-15,-3 3 320 0,1-3 80 0,-1 0 16 0,-2 0-624 0,2 0-128 16,-1 0-32-16,0 0 0 0,2 0-112 0,0 0-32 16,0-3 0-16,1 3 0 0,0 0-144 0,-2 0-48 0,2 3 0 0,0-3 0 15,-1 0-848-15,1 0-176 0,0 1-48 0,-2 1 0 16,1-2-208-16,-1 0 0 0,0 3 0 0,-1-3 0 16,-1 1 800-16,0 2 64 0,0-3 16 0,0 2 0 15,-1 2-592-15,-1-4-112 0,-1 2-32 0,1-1 0 16,-1 2-144-16,1-1 0 0,0 2-160 0,0-3 160 15,2 2-160-15,0-3 160 0,1 2-160 0,0-2 160 16,1 0 0-16,0 2 0 0,0-2 0 0,-1 2 0 16,1-2 0-16,-1 0 0 0,-1 2 0 0,0 2 0 15,-1-1 0-15,1-2 0 0,-1 1 0 0,1 1 0 16,1 1-128-16,-1-3 128 0,1 1 0 16,1 1-144-16,-1-2 144 0,0 1 0 0,2-2 0 0,1 3 0 0,-2-3 0 15,3 0 128-15,0-3-128 0,0 3 0 0,1-3 160 16,1 0-32-16,0 1-128 0,2-2 192 0,-4 4 752 15,0 0 144-15,0 0 16 0,0 0 16 0,13-14-432 16,-11 12-96-16,-1-2-16 0,0 2 0 0,-1-1-192 0,1 2-64 16,-2 1 0-16,0-4 0 0,0 2-160 0,-1 2-32 15,0-4-128-15,-2 2 192 0,1-1-192 0,-2 2 128 16,-2-1-128-16,1 2 0 0,-1-3 224 0,-2 3-48 16,1-1-16-16,-1 1 0 0,-1-3-32 0,0 1-128 15,0 1 192-15,0-4-64 0,0 1 160 0,-1 0 32 16,0-2 0-16,-1 0 0 0,1 0-64 0,-2 0 0 15,1-2 0-15,0 2 0 0,-1 0-128 0,0-3-128 0,-1 2 192 16,0 1-192-16,1-1 128 0,-1 1-128 0,2-2 0 0,-1 1 0 16,1 4 128-16,1-1-128 0,0 0 0 0,0 2 0 15,1-1 128-15,0 3-128 0,-1 0 0 0,0 3 0 16,0-3 0-16,2 2 0 0,1 2 0 0,3-3 0 16,1 2 0-16,2-1 0 0,2-1 0 0,2 2 0 15,2-1 0-15,3 2 0 0,1 0 0 0,3 1 0 16,2 2 0-16,2-1 0 15,1 3 0-15,0-3 0 0,1 1 0 0,2 2 0 0,0 1 0 16,1-4 0-16,0 4 0 0,-1-4 0 0,-2 2-128 16,-1-2 128-16,-1 0 0 0,0 0 0 0,-2 0 0 0,0-2 0 15,0 1 0-15,0-4 0 0,0 2 0 0,0-1 0 0,-1-2 0 0,2 2 0 16,-2 0 0-16,0-2 0 16,1 0 0-16,-2 2 0 0,-1 0 0 0,1 0 0 15,-1 1 0-15,-2 0 0 0,1-1 0 0,-3 3 0 16,2-4 0-16,-3 4 0 0,-2-2 0 0,1 0 0 15,-2 1 0-15,0-2 0 0,0 2 0 0,-2-3 0 16,0 2 0-16,-1-1 0 0,0 2 0 0,-2-1 0 0,2 0 0 0,-3-1 0 16,2 2 0-16,-1-1 0 0,1-2 0 0,-1 1 0 15,1-2 0-15,-1 0 0 0,1 1 0 0,-1 1 0 16,2-1 0-16,-3 1 0 0,2-2 0 0,-2 4 0 16,1-1 0-16,-2 0 0 0,0 1 0 0,0 1 0 15,-1 1 144-15,-2-1-144 0,1 1 0 0,-2 3 128 16,0-3-128-16,-2 2 0 0,1 0 0 0,1-2 0 0,-1 1 0 15,0-1-160-15,-3 4 160 0,0-2 0 0,0 0 0 16,1 0 0-16,-2 2 0 0,2 0 0 0,-2-1 0 0,0 1 0 16,0 0 0-16,0-2 0 0,0 2 0 0,0-4 0 15,2 1 0-15,-2 0 128 0,2-1-128 0,-1 0 128 16,2 0-128-16,0-2 0 0,2 1-128 0,1-4 128 16,0 4 0-16,2-1 0 0,1-4 0 0,1 3 128 15,1-3-128-15,0 0 0 0,2 0-128 0,1 0 128 16,0-3 0-16,0 3 0 0,1-4 0 0,2 2 0 15,2-2 0-15,-5 4 192 0,0 0 0 0,19-16-16 16,-9 10 80-16,1-3 32 0,2 1 0 0,0-2 0 16,4 0-288-16,0-3 0 0,1 1 0 0,1 2 0 15,-1-3 0-15,0 0 0 0,-1 3 0 0,-1-2 0 16,0 0 0-16,-1 2 0 0,0-1 0 0,-3 1 0 16,2 0 0-16,-3 1 0 0,0 3 0 0,-2 1 0 0,-1-1 0 15,1 3 0-15,-1 0 0 0,-1-2 0 0,0 3 0 0,1-1 0 16,0 0-128-16,0 0 128 0,1-2 0 0,-1 1 0 15,1 0 0-15,0-1 0 0,-2 0 0 0,-1 3 0 16,-1-1 0-16,-1 2 160 0,-2 1-160 0,1-2 0 16,-2 2 0-16,-1 2 0 0,0-2 0 0,-1 4 0 15,-2-3 0-15,0 4 0 0,-2 1 0 0,-2 0 0 16,0 2 0-16,0 0 0 0,-2-1 0 0,0-1 0 16,-1 1 0-16,-1-1 0 0,3 1 0 0,-2-4 0 15,1 2-160-15,-1-1 160 0,1-2 0 0,2 0 0 16,1 0 0-16,-2-2 0 0,1 3 0 0,-2-2 0 15,2 1 0-15,-2 0 0 0,1 2 0 0,0-2 0 16,0 3 0-16,-2-2 0 0,1 4 0 0,-1-4 0 16,-1 6 0-16,-1-2 0 0,1 2 0 0,-2-3 0 0,3 0 0 15,-1 4 0-15,1-4 0 0,2 4 0 0,0-3 0 16,2-1 160-16,1-3-160 0,3 1 0 0,0-1 0 16,1-1 0-16,2-1 0 0,2-1 0 0,0-1 0 0,2 1 0 15,0-2 0-15,0-1 0 0,0 2 0 0,1-3 0 16,1 2 0-16,-1-2 0 0,0 2 0 0,1-2 0 15,0-1 0-15,-1 1 0 0,1 0 0 0,1-2 0 16,-1 3 0-16,0-2 0 0,2 1 0 0,-1-2 0 16,-2 0 0-16,0 2 0 0,1-2 0 0,0-3 0 15,-1 2 0-15,1 0-144 0,-1-1 144 0,0 0-208 0,1-2 208 16,-2-1 0-16,0 4 0 0,-2-3 0 0,1 1 0 16,0 1 0-16,-2 0 0 0,-1 2 0 0,1 0 0 0,-2 0 0 15,0 0 0-15,0-1 0 0,-2 4 0 0,2-1 0 16,-2 1 0-16,1 0 0 0,-1 3 0 0,0-3 0 15,-2 3 0-15,2 0 0 0,-2 3 0 0,0-3 0 16,-1 1 0-16,-1 1 0 0,1 1 0 0,-1 1 0 16,-1-2 0-16,1-1 0 0,-2 2 0 0,1-2 0 15,-2 2 0-15,0-1 0 0,-1-2 0 0,1 1 0 16,0-1 0-16,-1 0 0 0,0 0 0 0,0-1 0 16,-2 1 0-16,0 0 0 0,-2-4 0 0,0 3 0 15,-1 0 0-15,1 1 0 0,-1-3 0 0,-1 3 0 16,1 0 0-16,-1 0 0 0,0 3 0 0,-2-3-144 15,1 2 144-15,-1 2 0 0,-1 0 0 0,2-1 0 16,1 2 0-16,-2-1 0 0,1 2 0 0,0-2 0 16,-1 0 0-16,1 1 0 0,2-4 0 0,0 1 0 15,3-2 0-15,-2 0 0 0,3 0 0 0,-1-2 0 0,1 1 0 16,-2-4 0-16,1 1 128 0,0 0 0 0,-1 1 0 0,1-4 0 16,0 1-128-16,-1 1 0 0,0-1 0 0,-1 1 0 15,2 3 0-15,-3-2 0 0,0-1 0 0,-1 4 0 16,0-2 0-16,-1 1-192 0,-1 2 64 0,1 2 0 15,-2-2 128-15,1 3 0 0,-2 3 0 0,0-2 0 16,0-2 0-16,-1 3 0 0,0 0 0 0,2 1 0 16,-1-2 0-16,3 0 0 0,3-2 0 0,-1 1 0 15,0-2 0-15,2 1 0 0,0-2 0 0,2 1 0 16,1-1 0-16,0-1 0 0,2 1 0 0,-1 0 0 16,3-3 0-16,0 3 0 0,0-3 0 0,-2 1 0 15,2 0 0-15,0 0 0 0,0-1 0 0,-2 2 0 16,1-1 0-16,-1-2 0 0,1 2 0 15,-2-1 0-15,-1 2 0 0,0-2 0 0,1 2 0 16,-1 1 0-16,-1-2 0 0,-1 2 0 0,1 0 0 0,0 2-128 0,0-2 128 0,0 1 0 16,-3 3 0-16,1-1 0 0,-1 0 0 0,-1 2 0 15,2-1 0-15,-1 2 0 16,2 0 0-16,-1-2-128 16,2 2 0-16,0-3 0 0,2 3-112 0,2-2-16 0,1-2 0 0,1-2 0 0,1 4 256 15,2-4 0-15,-1 0 0 0,3 0 0 0,-1 1 0 0,1-1 0 16,1 0 0-16,-1-1 0 0,1 1-384 0,2-3 0 15,-3 3 16-15,0 0 0 16,0 0-336-16,0 0-64 0,18-10 0 0,-11 7-11856 16,-1 0-2368-16</inkml:trace>
  <inkml:trace contextRef="#ctx0" brushRef="#br0" timeOffset="73449.89">22900 13144 5519 0,'-14'0'496'0,"3"0"-496"16,1 0 0-16,4 0 0 0,3 0 1136 0,2 0 128 0,1 0 16 0,-2 0 16 0,-3 0-848 0,0-3-192 0,2 2-16 0,2-3-16 16,3 1 192-16,3-1 32 0,3-1 16 0,-1 1 0 15,5-2-176-15,-1 3-32 0,1-3-16 0,2 2 0 16,0-1 528-16,-1 2 128 0,1 0 0 0,1 2 16 15,0-1 112-15,1-1 32 0,4 3 0 0,0-4 0 16,3 2-400-16,0-2-80 0,4-1 0 0,0-1-16 16,0 3 96-16,5-4 32 0,1 1 0 0,3-3 0 15,-2 4-80-15,4-3-16 0,0 0 0 0,6-1 0 16,1 3 16-16,2-4 0 0,4 1 0 0,0 0 0 16,3-1-416-16,2 2-64 0,1-4-128 0,1 2 176 15,-1-1 192-15,5-1 32 0,2 2 16 0,0 1 0 0,0-1-240 0,0 1-48 16,0 0-128-16,1-1 192 15,0-1-48-15,0 1-16 0,1-2 0 0,2 3 0 0,1 0 320 0,1-1 48 16,2 0 16-16,1-1 0 0,1 1-320 16,0-1-64-16,-1-1-128 0,1 0 192 0,0-3 0 0,0 3-16 15,0 2 0-15,4-2 0 0,-5 0-176 0,2-2 192 16,-1-2-192-16,0 5 192 0,-2 0-192 0,1 0 0 16,5 2 0-16,-1-4 0 0,-1 4 0 0,-2-1 0 15,-2 1 0-15,2 2 0 0,2 2 0 0,-4-5 0 16,-3 4 0-16,-2-1 0 0,2-1 0 0,-3-1 0 15,1 3 0-15,-1-1 0 0,-2-1 0 0,0 2 0 16,-1-4 0-16,-3 1 0 0,-5 3 0 0,1-3 0 0,3 0 0 16,-3 1 0-16,-1 0 0 0,-3 0 0 0,-2 1 0 0,-3 1 0 15,0 0 0-15,-4 0 0 0,-2 1 0 0,-1-2 0 16,-3 1 0-16,-1-2 0 0,0 2-160 0,-4 1 160 16,-2-1-320-16,-2 4 48 0,-2-2 0 0,-1 2-15056 15</inkml:trace>
  <inkml:trace contextRef="#ctx0" brushRef="#br0" timeOffset="83654.09">28126 13139 6447 0,'7'-10'576'0,"-2"4"-576"15,-2 1 0-15,-1 1 0 0,1 3 1760 0,-2-1 240 0,0 0 48 0,0-1 16 0,3-2-1360 16,0-1-288-16,1 4-48 0,-3-4-16 0,1 3-352 0,-2-1-288 16,2 2 48-16,-1-1 16 0,0 2-32 0,3-4-16 0,2 1 0 0,-1 1 0 15,1 1 272-15,0-4 0 16,0 2 0-16,-1 1 0 0,-3 0 752 0,-1 3 208 15,1 0 32-15,-3 0 16 0,-1 0 112 0,-2 0 32 0,1 0 0 0,-2 0 0 16,-1 3-512-16,-3-3-112 0,0 0-16 0,-1 0 0 16,-2 1-304-16,-1 1-64 0,0 1-16 0,0 0 0 15,-1 1-128-15,-1 1 0 0,1-1 0 16,-1 1 0-16,0 1 0 0,1-2 160 16,0 1-32-16,-1-1-128 0,0-2 224 0,0 2-64 15,-1-2-16-15,-2-2 0 0,-1 2-144 0,-1-2 0 0,0 2 0 16,-2-2 0-16,1-2 160 0,0 0 48 0,0 0 16 0,-2-2 0 15,1 2 704-15,-1 2 144 0,2-4 16 0,0 2 16 16,0 2-448-16,0 0-80 0,2 0-32 0,-1 0 0 0,2 0-416 16,-1 2-128-16,1-2 0 0,0 1 0 0,1 2 0 15,-1-1 0-15,-1-1 0 0,0 2 0 16,-1-1 0-16,-2 0 0 0,-2 0 0 0,1 1 0 0,-1 0 0 0,-2-1-144 16,0-1 144-16,0 2 0 0,1-3 0 0,-4 0 0 15,-1 0 0-15,1 1 128 16,0 1-128-16,0-2 0 0,-1 0 128 0,0 3-128 0,0-3 0 0,-2 1 0 15,0 1 0-15,-3-2 0 0,1 3 0 0,0-3 0 16,2 0 0-16,-1-3-128 0,0 3 128 16,-1 0 0-16,0 0 0 0,0 0 0 15,-1 3 0-15,0-2 0 0,0 3 0 16,-2-2 128-16,0 2-128 0,0-3 0 0,2-1 0 16,-2 0 0-16,4-1 0 0,-2 0 0 0,2-3 0 0,-1 2 0 0,2-2 0 0,0-1 0 15,1 4 0-15,1-2 0 0,-1 0 0 0,2 0 0 0,-1 6 0 16,-1-3 0-16,0 0 0 0,-2 0 0 15,0 0 0-15,1-3 0 0,0 3 0 0,1-1 0 0,-1-1 0 0,-2 2 128 16,2 0-128-16,-1 0 0 0,1 0-176 0,1 0 176 16,1 0 0-16,0 0 0 0,1 0 0 0,0 0 0 15,2-3 0-15,0 0 0 0,0-3 0 0,-1 0 0 16,3 2 0-16,-3-1 0 0,1 1 0 0,-2-2 0 16,0 0 0-16,0 1 0 0,-2 2 0 0,-1-1 0 15,3 2 0-15,-3 1 0 0,1-2 0 16,-4 3 0-16,2 0 128 0,-2 0-128 0,-1 3 0 15,0-2 0-15,0 1 0 0,-1 0 0 0,-2-4 0 0,5 2 0 16,-1 2 0-16,-1 0 0 0,-1 0 0 0,2 1 0 16,-2 0 0-16,0 3 0 0,0-2 0 0,-2-1 0 15,1 1 0-15,-2-2 0 0,1 0-144 0,0-1 144 16,1 2 0-16,-1-3 0 0,3 2 0 0,0-2 0 16,3 1 0-16,0 2 0 0,-1 1 0 0,-2 1 128 15,0 0-128-15,0-1 0 0,-2 2 0 0,-2 0 0 0,2-1 0 0,-4 1 0 16,1 2-176-16,-4 2 176 0,2-1 0 0,-5 3-144 15,-2 3 144-15,-1 0 0 0,-4 0-128 0,0 0 128 16,1-3-128-16,2 1 128 0,2 2 0 0,1 0 0 16,3-3 0-16,1 3 0 0,4-5 0 15,1 1 0-15,2 3 0 0,2-5 0 0,1 2 0 16,0-2 0-16,3 3 0 0,1 2 0 0,2-3 0 16,0 1 0-16,5 1 0 0,1 2 0 0,5-4 0 0,1 5 0 15,3-3 0-15,1 2 0 0,2 2 0 0,-2 2 0 16,3 1 0-16,1 1 0 0,-2 2 0 0,1 2 0 15,2-2 0-15,-2 2-128 0,0-1 128 0,2 1 0 16,-1 1 0-16,1-2-128 0,2-1 128 0,0 1 0 0,2-1 0 0,2-2 128 16,1 0-128-16,3-3 128 0,-1 0-128 0,6-2 128 15,0-2 96-15,4-3 32 0,4-1 0 0,3 0 0 16,3-2 368-16,3-1 80 0,6 2 0 0,2-1 16 16,0-1-400-16,1 3-96 0,6 2-16 0,1 0 0 15,-1 1-208-15,1-1 0 0,-2 4 0 0,-1-2 0 16,-4-1 0-16,6 5 0 0,0-1 0 0,4 1 0 15,-3-4 0-15,6 2-128 0,3-5 128 16,1-1 0-16,-11-1 0 0,7-3 0 0,10 3 0 16,5-6 0-16,4 3 528 0,2-3 112 0,4 0 32 0,0-1 0 15,1-2-368-15,3 4-80 0,-2-2-16 0,3 3 0 0,0 0-208 0,-1 1 0 16,-1 0 128-16,1 3-128 16,-4 1 0-16,1 2 0 0,-1 0 0 0,0 1 0 15,2 5 0-15,1-4 0 0,0 2 0 0,1 2 0 0,0-3 0 0,0 2 0 16,-5-3 0-16,4-2 0 0,5 0 304 0,2-2-48 15,2-3 0-15,-1 1 0 0,2 0 64 0,0 0 16 16,-3-6 0-16,6-1 0 0,0-1-176 16,2 3-32-16,0-2-128 0,-2-1 192 0,-4-4-192 15,1 1 144-15,-2 3-144 0,0 0 128 16,-1 2-128-16,-2-2 192 0,-4 0-192 0,0 0 192 0,1 1-192 0,1 3 0 16,0 4 0-16,1-3 0 0,-6-2 0 0,2-1 0 15,1 3 128-15,0-2-128 0,-9-1 0 0,1-2 0 16,6-2 0-16,-1-4 0 0,2 2 0 15,0-2 0-15,-1-2 0 0,-1 1 0 0,0-3 176 0,-1-2 0 0,-1-3 0 0,-2 1 0 16,-4 0-176-16,-2-2 0 16,-2 0 144-16,-2 0-144 0,-3-2 0 0,-1 0 144 0,-1-1-144 0,-3-1 0 15,-1 0 304-15,-5-1-48 0,-4 0-16 0,-4 0 0 16,-1-2-240-16,-3-1 0 0,-5 1 0 0,-1-5 0 16,-1 1 0-16,-1-3 224 0,0 0-64 0,0-4-16 15,-4-1-144-15,0-1 0 0,-2 0 0 0,-2-2 0 16,-3 0 0-16,-2 4 0 0,0 0 0 0,-1-6 0 15,0 0 0-15,-2-3 0 0,0-1 0 0,-2 5 0 16,-1 4 0-16,-4 2 0 0,-1-1 0 0,-2 3 0 16,-2 4 0-16,-4 0 0 0,-5 0 0 0,1 4 0 15,-7 2 0-15,-4 1 0 0,-4 1 0 0,-5-2 0 0,-4 5 0 16,-6-1 0-16,-7-2 0 0,-5 0 0 16,-3 3 0-16,-8 0 0 0,-7 0-192 0,-5 1 192 0,-2 3 0 15,-3 2 0-15,4-2 0 0,0-1 192 0,-1 1-192 16,-2 1 0-16,4 1 0 0,-5 2 0 0,-2-2 0 0,-6 2 0 15,-3-1-192-15,-4 1 192 0,1 6 0 16,5-2 0-16,10 2 0 0,-3 4 0 16,-5 2 0-16,0 2 0 0,-4-1 0 0,-2 5 192 0,2-4-192 0,-4 6-176 15,-2 1 48-15,-7 2-19184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9:11:28.277"/>
    </inkml:context>
    <inkml:brush xml:id="br0">
      <inkml:brushProperty name="width" value="0.10583" units="cm"/>
      <inkml:brushProperty name="height" value="0.10583" units="cm"/>
      <inkml:brushProperty name="color" value="#7030A0"/>
    </inkml:brush>
  </inkml:definitions>
  <inkml:trace contextRef="#ctx0" brushRef="#br0">23896 4469 5519 0,'-1'0'496'0,"0"0"-496"0,1 0 0 0,0 1 0 0,0-1 608 0,-1 0 32 0,-1 3 0 0,0-3 0 16,-1 2 256-16,1 2 64 0,0-2 16 0,-1-1 0 15,1 2 208-15,0-3 32 0,1 0 16 0,0 2 0 16,1-4-368-16,0 2-80 0,1-3-16 0,0 2 0 16,1-1-128-16,0-2-48 0,-2 4 0 0,0 0 0 15,0 0-32-15,11-22-16 0,-7 16 0 0,-2-1 0 0,2 1-160 0,0-2-16 16,1 1-16-16,-2 0 0 0,4 1 128 0,-1-4 32 15,1 4 0-15,1-4 0 0,2 1-160 0,-2-1-32 16,3 0 0-16,0 2 0 0,2-5 0 0,0 1 0 16,1-2 0-16,2 0 0 0,0-2-32 15,1-1-16-15,2 3 0 0,1-4 0 0,1 2 192 16,0 1 48-16,1-1 0 16,2 0 0-16,-2 1-112 0,0 2-16 15,0 0 0-15,-1-1 0 0,0 2-208 0,0 0-48 0,2-3-128 0,-1 2 192 16,1-2-192-16,1 1 0 0,-1-1 0 0,0 3 0 0,-1 1 0 0,-2 2 0 15,-4 1 0-15,1 1 0 0,0 4 0 0,1 1 0 0,-1 0 0 16,0 4 0-16,-2 2 0 0,-1 0 0 0,-1-2 0 16,0 4 0-16,0-2 0 0,0 2-128 0,-1-2 128 0,-1 2 0 15,0 0 0-15,-1 1 0 0,0-1 0 16,-2 0 0-16,0 4 0 0,0-4 0 0,-3 3 0 16,0-2 0-16,-2 2 0 0,1 1 176 0,1 0-48 0,-1 2-128 15,-1 0 528-15,1 1 0 0,0-1 0 0,-2 2 0 16,1-1-528-16,-1 2 0 0,1-1 0 0,-1 1 0 15,1 1 240-15,-1-2-16 0,1 3 0 0,-1-1 0 16,0 0 96-16,1-1 0 0,-1 1 16 0,1 0 0 16,-2-4-48-16,0 2-16 0,1 0 0 0,-2-1 0 15,0 0-272-15,0 4 0 0,-3-1 0 0,1 2 0 16,-2-2 0-16,0 3 0 0,2-1 0 0,-2-2 0 16,0 3 0-16,3-2 0 0,-1 2 0 0,-1-1 0 15,1 1 0-15,0-1 0 0,1-1 0 0,0 1 0 0,0-1 128 16,0 2-128-16,-1-3 0 0,0 3 0 0,1-3 0 15,-1 2 0-15,0-2 0 16,-1 3 0-16,2-3 0 0,-1 0 0 0,-1 3 0 0,1-6 0 0,0 2 304 0,1-1 0 16,0 0 0-16,0-1 0 0,1-1-32 0,0 2 0 15,0 1 0-15,0-3 0 0,0 2-272 0,1-2 0 16,0 4 0-16,0-2 0 0,1 0 0 16,-1-1 0-16,0 0 0 0,0 2 0 0,2-2 0 15,-1-1 0-15,1 2 0 0,1-2 0 0,-1 2 0 0,1-2 0 16,1 0 0-16,0 1 0 0,1-5 0 0,0 2 0 15,0-2 0-15,1 0 0 0,-1-4 0 0,1 2 0 16,1-3 0-16,-1 0 0 0,0 0 288 0,2-3 0 16,0 1 0-16,-1-1 0 0,2 0-288 0,-1-1 0 0,2 1 0 15,-1-3 0-15,2 3 0 0,1-3 0 0,-2 0 0 0,1-1 0 16,2 1 0-16,-2-2 0 0,2-1 0 16,-1 2 0-16,1 0 0 0,0-2 0 0,0 2 0 0,0-2 0 15,1 1 0-15,0-1 0 0,0-1 0 0,-1 0 0 16,1-1 0-16,0-2 0 0,0 2 0 15,-1 0 0-15,0-5 0 0,2 4 0 0,-1-1 0 0,-1-2 0 16,-1 3 0-16,4-1 0 0,0-4 0 0,3-1 0 16,-2 2 0-16,2-2 0 0,2 1 0 0,-1-1 0 15,0 2 0-15,2 0 0 0,-2 1 0 0,0 2 0 0,-2 1 0 16,1 1 0-16,0 0 0 0,-2 2 0 0,2 0 0 16,-1 0 0-16,-1 0 0 0,0 4 0 0,-2 0 0 0,-1 2 0 15,-1-3 0-15,1 2 0 0,-1 2 0 16,-2-1 0-16,2 3 0 0,-3-3 0 0,0 2 0 0,-1 0 0 15,1 0 0-15,-1 1 0 16,0 0 0-16,0 1 0 0,-2 0 0 0,1 1 0 0,0 1 0 0,-2 1 0 16,2 2 0-16,-3-3 0 0,1 4 0 0,0-3 0 15,-2 2 0-15,1 1 0 0,-3 2 0 0,1-2 0 16,0 3 0-16,-2 1 0 0,2-4 0 16,-1 4 0-16,-2 1 0 0,0-2 0 0,-1 3 0 0,1 2 0 15,0-2 0-15,-1 0 0 0,-1 0 0 0,0-1 0 16,0 1 0-16,0-2 0 0,-2 0 0 0,-1 2 0 15,1 1 0-15,-1-1 0 0,-1-2 0 0,-1 3 0 16,1-1 0-16,-1 0 0 0,1-3 0 0,-1 2 0 16,-1 0 0-16,2-1 0 0,-1-1 0 0,0 2 0 0,0-1 0 15,-2 0 0-15,1 3 0 16,0-1 0-16,0-2 0 0,1 3 0 0,0-4 0 0,1 2 0 0,1-3 0 16,1 1 0-16,-1 3 0 0,0-4 0 0,2 2 0 0,1-2 0 15,-2 0 0-15,2-2 0 0,1 3 0 0,-1-3 0 16,2-2 0-16,-1 2 0 0,1-2 0 0,2 3 0 15,-1-4 0-15,-1 2 0 16,2 1 0-16,-1-2 0 0,2 2 0 16,-2-2 0-16,2 3 0 0,0-4 0 15,0 3 0-15,-1 1 0 0,2-1 0 0,0 0 0 0,0 2 0 0,0-2 0 0,0 3 0 16,0-5 0-16,0 2 0 0,0 0 0 16,0 0 0-16,-2 0 0 0,2-1 0 0,0 0 0 0,0-2 0 0,0 1 0 0,1-2 0 15,1 2 0-15,-1-2 0 0,0 0 0 16,0 3 0-16,0-4 0 0,1 1 0 0,-1 0 0 15,0 0 0-15,0 1 0 0,2-1 0 16,-1 0 0-16,0 0 0 0,2 0 0 0,0-2 0 0,-2 2 0 0,0-2 0 0,1 1 0 16,-1-1 0-16,1 2 0 0,-1-4 0 0,1 2 0 15,-2-3 0-15,1 2 0 0,2-1 0 16,3-2 0-16,2 0 0 0,1 0 0 0,-1 0 192 16,1-2 0-16,1-1-16 0,-1 2 0 0,1-3-176 0,0-2 128 15,2 1-128-15,-1-1 128 0,0 0-128 0,1 1 0 16,0-4 0-16,-2 3 0 0,2-3 0 0,-1 2 0 15,0-2 0-15,-1 2 0 0,0 1 0 0,0-3 0 16,2 1 0-16,-1 2 0 0,0 0 0 16,-1 0 0-16,1 0 0 0,-1 0 0 0,-3-1 0 0,1 4 0 15,-1-1 0-15,0 2 0 0,-1-1 0 16,0 2 0-16,0-2 0 0,-1 0 0 0,0 3 0 0,-1-3 0 0,1 3 0 0,-2-2 0 16,-1 0 0-16,1 2 0 0,-2-2 0 15,-1 1 0 1,1-2-432-16,-2 1-16 0,-2-2 0 0,0 0-17632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16:40.7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22288 11449 11055 0,'0'-2'976'0,"-2"1"-784"0,1 1-192 0,0-3 0 0,1 3 1152 0,0 3 176 15,0-3 32-15,-1 0 16 0,1 3-928 0,0 0-192 16,1-2-48-16,-1-1 0 0,0 0-208 0,0 0-128 0,16 13 128 0,-10-11-208 16,-1 2 208-16,-1-2 0 0,-2 2 0 0,1-2 0 15,-2 2 0-15,-1 0 128 16,-1 1-128-16,-2-2 160 0,0 1 208 0,-1 0 32 15,-4 1 16-15,1-1 0 0,0-2 288 0,-5 2 64 0,1-2 16 0,-3-1 0 16,-5 3 208-16,-1-1 32 0,0-1 16 0,-1-2 0 16,-2 1-288-16,-3-1-64 15,-3 3-16-15,-3-3 0 0,-4 0-96 0,-1 0 0 0,-1 0-16 16,-2 2 0-16,1-2-304 0,-1 2-64 0,0 0-16 16,-3 0 0-16,1 0-176 0,-3 0 0 0,-5 1 0 0,0-2 128 0,-1 1-128 15,-6 2 0-15,-5-1 0 0,-2 0 0 16,1 0-144-16,1 0 144 0,1 0 0 0,7-3 0 0,6 4 0 15,-2-2 0-15,2-1 0 0,2 3 0 0,2-1 0 16,2 0 0-16,5 2 0 0,1-1 0 0,2 0 0 0,6 1 0 16,2-2 0-16,6-3 0 15,5 4 0-15,5-4 0 0,5 2 0 0,4-2 0 16,4 0 0-16,3 0 0 0,4 0 0 0,5 0 0 0,3 0 448 0,6 0 80 16,4 0 32-16,5 0 0 0,3 2-304 0,5 0-48 15,4 1-16-15,3 0 0 16,5 0-192-16,3-2 0 0,2 1 0 0,2-2 0 0,3 3 144 15,-1-3-144-15,1 1 128 0,-1-1-128 0,1 0 0 0,2-1 128 16,-1 1-128-16,1-3 0 0,-2 1 128 0,-1 1-128 16,0-2 0-16,-4 0 128 0,-1 3 144 0,1-3 32 15,0-1 0-15,-2-1 0 0,-4 2-176 0,-3-1-128 16,-2 0 192-16,-2 2-192 0,-4-2 0 0,-4 2 0 16,-4-2 0-16,-3 2 0 0,-5-2 0 0,-6 1 0 15,-3 2 0-15,-4-1 0 0,-5-1 0 0,-5 2 0 0,-3-2 0 16,-2 1 0-16,-2 1 0 0,-4-2 0 0,-5 1 0 15,-4 1 0-15,-4-2 0 0,-6-1 288 0,-4 2-32 16,-2 1-16-16,4-2-80 0,-6 3-16 0,-8-2 0 0,-7 0 0 16,-4 0 80-16,2-2 16 0,6 4 0 0,-10-2 0 15,-11 2-32-15,-12-3 0 0,-5 3 0 0,-3 0 0 16,7 3-208-16,-9-1 0 0,-12 4 128 16,-12 2-16704-16</inkml:trace>
  <inkml:trace contextRef="#ctx0" brushRef="#br0" timeOffset="32887.25">13321 6372 5519 0,'-2'1'496'0,"-1"2"-496"0,2-3 0 0,0 2 0 0,1-2 896 0,1 0 96 0,0-2 16 0,1 2 0 15,0 0 144-15,1 0 48 0,-1-3 0 0,-2 3 0 16,0 0 16-16,0 0 0 0,0 0 0 0,14-17 0 16,-12 14-592-16,-1 0-112 0,1 0-32 0,-4 0 0 15,2-1-352-15,-2 4-128 0,-2-3 0 0,-3 6 0 16,-2 1 0-16,-3-1 0 0,-4 1 0 0,-4 1 0 16,-2 2 208-16,-4 0-48 0,-4-1-16 0,-2 0 0 15,-3 0 944-15,2-3 176 0,-1-3 32 16,1 0 16-16,-3 0-96 0,0-3 0 0,-1-1-16 0,-1 2 0 15,-3-2-176-15,-3-1-48 0,-3 4 0 0,-7-5 0 0,2 2-528 0,1-5-128 16,-4 3 0-16,1-1-16 0,-1 1-304 0,-3 3 0 16,-2-1 0-16,-1 2 0 0,0-2 0 0,2 2 0 15,1-2 0-15,4 2 0 0,7 0 0 0,0 0 0 16,0 2-128-16,1 0 128 0,0 2 0 0,2 0 0 16,0 0 0-16,-1-1 0 0,1 2 0 0,2-1 0 15,3 0 0-15,-1 0 0 0,4-2 0 0,0 2 0 16,2 2-128-16,2-1 128 0,3 0 0 15,3 0 0-15,3 1 0 0,3-1 0 0,1 0 0 0,5-2 0 16,0 4 0-16,4-4 0 0,3 4 656 0,2-4 32 16,2 4 0-16,3-1 0 0,0 0-368 0,4-2-80 15,1 4-16-15,1 1 0 0,1 2-224 0,2-2 0 16,1 3 0-16,1-2 0 0,-1 2 0 0,0-3 0 16,0 5 0-16,0-2 0 0,-3 2 0 0,1 1 0 0,-2 2 0 15,-3 1 0-15,0 0 0 0,-2 1 0 0,-1 2 0 0,-1 6 0 16,-2 2 0-16,1 3 0 0,1 1 0 0,-3 1 0 15,3-1 0-15,-2-1 0 0,2 1 0 16,1-7 0-16,0 0 144 0,1-2-144 0,1-1 128 0,-1 1-128 16,1 1 0-16,-1-1 0 0,2 4 0 0,-3-3 0 15,0 0 0-15,0 0 0 0,-1 4 0 0,-1-1 0 16,1 0 0-16,-1 1 0 0,1-1 0 0,-2-1 0 16,2-3 448-16,0 1 16 0,-1-4 0 0,1 0 0 0,0-1-128 15,0-1-16-15,1-3-16 0,0-2 0 16,2-1-304-16,1-1 0 0,2-1 0 0,2-2 0 0,3-4 0 0,0 1 0 15,2 1 0-15,2-4 0 0,1 2 0 16,-1 0 0-16,-2 0 0 16,1 1 0-16,2 1 0 0,0-1 0 0,1 3 0 15,0 1 0-15,0 1 0 0,0-3 0 0,1 4 0 0,1-4 0 0,1 0 0 0,3-2 160 16,0 0-160-16,3-2 192 0,2 2 32 0,4-4 16 16,2 0 0-16,2-2 0 0,-4 0-240 15,2-1 0-15,5 0 128 0,3-1-128 0,4 2 0 16,0-1 0-16,6 2 128 0,0-1-128 0,2-1 0 0,1 0 0 15,2-1 128-15,0-2-128 0,-4 2 0 0,1 2 0 16,0-2 0-16,0 4 0 0,1 0 0 0,1 0 128 16,-6 0-128-16,5-3 0 0,2 0 0 0,3-2 0 15,0 1 0-15,0 0 0 0,4 1 0 0,0 0 0 16,0-1 0-16,-2-1 0 0,0-1 0 0,-5 0 0 0,1-1 0 16,-2 0 0-16,-5 4 0 0,1-3 128 0,-1 1-128 15,-5 0 144-15,0 2-144 0,-6-1 0 0,-3 0 0 16,-6 0-176-16,-3 0 176 0,-2-1 0 0,-4 4 0 15,-4-3 0-15,-1 2 0 0,-2-1 0 0,-3 2 0 0,-2-1 0 16,-2-2 0-16,1 1 0 0,-2 0 0 16,0-4 0-16,0 1 0 0,0 0 0 15,0-4 0-15,-1 0 0 0,2-2 0 0,-4 0 192 0,2-1-32 0,-2-3-16 16,-1 0 32-16,-1-2 0 0,-1-2 0 0,-1 1 0 0,0-3-176 16,-1 1 0-16,-2 1 0 0,-1-6 0 15,0 1 0-15,-1-5 0 0,0 0 0 0,-1-1 0 16,1-1 0-16,0-3 0 0,0 1 0 0,0-5 0 0,1 2 0 15,-2-1 0-15,1 1 0 0,0 2 0 0,0 5 0 16,0-1 0-16,0 3 0 0,-2-4 0 0,1-3 0 16,-1 3 0-16,2 1 0 0,1 3 0 15,0 2 0-15,0 1 0 0,2 3 0 0,-1 3 0 16,1 3 0-16,2 4 0 0,0-1 0 0,0 6 0 0,-2-2 0 0,3 3 0 16,-1-1 0-16,1 1 0 0,0-1 0 0,0 2 0 15,0 2 0-15,0-1 0 0,0-1 0 0,-1 4 0 16,1-2 0-16,-3 6 0 0,0-3 0 0,-4 4 0 15,1 2 0-15,-2 2 0 0,-4-1 0 0,0 2 0 16,-2-1 0-16,-3 1 0 0,-1-1 0 0,-3 2 0 0,-4 2 0 16,-4-2 0-16,0-2 0 0,-7 0 0 15,-4 2 0-15,-2-4 0 0,1 3 0 0,-8-1 0 16,-8 4 0-16,-6 0 0 0,-6 1 0 0,-8-1 0 0,-1-2-144 16,-10 0-18816-16</inkml:trace>
  <inkml:trace contextRef="#ctx0" brushRef="#br0" timeOffset="46716.41">8354 8066 11967 0,'-1'-5'1072'0,"0"1"-864"15,1 1-208-15,1 3 0 0,0-3 224 0,-1 2 0 16,1-1 0-16,-1-5 0 0,2-2-224 0,-4 0 0 16,2 3 0-16,-2 2-160 0,-2 0 160 0,-1 2 0 15,-2 4 0-15,-1-2-128 0,1 4 384 0,-2-2 64 0,-3 2 32 0,-4 2 0 16,-4 1 880-16,-2-1 176 0,0-3 48 0,-1 1 0 15,2 1 400-15,-1-4 96 0,1-1 16 0,1 0 0 16,2 0-464-16,-5-3-96 16,0-1 0-16,-3-1-16 0,-1-1-352 0,0 0-64 0,-1 1-16 0,1 2 0 15,-1 1-608-15,-1 2-128 0,-2 2-32 16,-1 2 0-16,5 2-192 0,-5-2 0 0,-5 4 0 0,1 1-160 16,6-2 160-16,-1 0 0 0,0-1-144 15,-1 3 144-15,4-5 0 0,1 1 0 0,2 2 0 0,-1-4 0 16,1 1 0-16,0 1 0 0,2-4 0 0,2 2 0 15,4-3 0-15,1 0 0 0,2 0 0 0,4-3 0 16,3 2 640-16,0-2 64 0,4 0 0 0,2 0 0 16,2 3-464-16,1-2-96 0,1 2-16 0,0 2 0 15,2-2-128-15,2 3 0 0,1-2 0 0,1 4-176 0,3-1 176 16,2-1-192-16,1 1 192 0,2 1-192 0,3-4 192 0,3 2-192 16,6-3 192-16,3 0-192 0,2-3-16 15,2 2-16-15,4-1 0 0,2-1 0 0,2-1 224 16,2 1 0-16,0-4 0 0,-2 1 0 0,-2 3 0 0,3-6 0 15,1 3 0-15,-3-2 0 0,-1 0 0 16,-6 1 0-16,-8 0 0 0,1 1 0 0,1 0 0 16,-3-3 0-16,-1 2 0 0,-4 0 0 0,-5 1 0 0,-4 1 0 15,-5 2 0-15,-2-1 0 0,-2 1-128 0,-3 2 128 16,-1-1 0-16,-3 2-144 0,0 0 144 0,-3-3 0 16,-3 3 0-16,-1 0 0 0,-2 3 0 0,-3-3 0 15,-3 0 0-15,-3 2-128 0,-2-2 128 0,-3 1 0 16,-3 2 0-16,-6-3 0 0,-1 0 0 0,-4 1 0 15,-3 4 0-15,1-1 0 0,2 0 0 0,-7 2 0 0,-7 2 0 16,-6 5 0-16,-6-3-272 0,-2 3 16 0,-3 2 16 16,-1-1-15440-16</inkml:trace>
  <inkml:trace contextRef="#ctx0" brushRef="#br1" timeOffset="57105.64">26169 12821 5311 0,'8'-3'0'16,"-3"3"0"-16,-2 0 0 0,0 0 0 0,-2 0 192 16,1 0 64-16,3 0 0 0,4-2 48 15,1 2-832-15,1 0-176 0,-4 0-16 16,0 2 16-16,-4-2 704 0,-3 3 0 0,-2-2 0 0,-4 2 0 0,-1-1 0 0,0-1 0 16,-2 2 0-16,2-1 0 0,-2 2 0 0,3-4 0 15,0 2 0-15,1 0 0 0,0 0 688 0,1-1 208 16,2 2 64-16,1-1 0 0,-1 0 176 15,2 0 16-15,2-2 16 0,-1-2 32 0,1 2-288 0,1 0-48 16,-1-2-16-16,0 2 16 0,-2 0-416 0,0 0-64 16,0 0-32-16,0 0 32 0,0 0-384 0,0 0-192 15,0 0 32-15,-24-2 16 0,18 4-96 0,0 0-16 16,1 0 0-16,-1-2 32 0,2 2 224 0,1-2 0 16,2 0 0-16,2 0 0 0,2 0 736 0,2 0 128 0,2 0 32 0,3-2 0 15,2 2 784-15,3-4 160 16,3 2 16-16,1-2 48 0,5 0-752 0,2 2-160 0,4-2-32 15,-1-2 16-15,3 0-592 0,3 0-112 0,6-1-16 16,2 1 0-16,0 0-256 0,6 2 0 0,4-2 0 16,2 3 0-16,6-4 0 0,0 5 0 0,-1-2 0 0,1 2 0 15,2-1 256-15,1 2 0 0,2 1-16 0,0 1 0 16,5 2 16-16,-2-1 16 16,0 2 0-16,-1-2 0 0,3 2-64 0,1 0-16 0,1 2 0 15,2-4 0-15,0 2 256 0,6-4 64 0,2 0 0 16,2 0 0-16,2 0-96 0,-1 3-16 15,2-2 0-15,2 1 0 0,2-2-400 0,2 3 0 16,2 0 0-16,-1 1 0 0,-3 2 0 0,-1-2 0 0,-2 5 0 0,-1-1 0 16,0 2 0-16,-6 0 0 0,-7-4 0 0,-1 4-176 15,-1 3 176-15,-1-1 0 0,-2 0-144 0,-3 1 144 0,-3-3 0 16,-3-3 0-16,0-1 0 0,-2 0 0 0,-1 1 0 16,-2-1 0-16,-2 0 128 0,-3 0-128 0,1 0 304 0,-4-2-32 15,-2-1 0-15,-2 0 0 0,1-3-80 0,-1 3-32 16,3-3 0-16,-2 1 0 0,1 1-160 0,-1-2 0 15,-1 3 0-15,-2-3 0 0,-3 4 0 0,-4-4 0 16,-3 0 0-16,-4 1 0 0,-2 1 0 0,-5 1-144 16,-1 0 144-16,-5 0 0 0,-4-2-320 0,-2 2 64 15,-4-1 0-15,-2-1 0 16,-3 2-48-16,-1-3 0 0,-1 0 0 0,-1 0 0 0,0-3 304 0,-2 3 0 16,0-1 176-16,-1 1-176 0,6 0 352 0,0 0-32 15,0 0-16-15,-23-9 0 0,18 6-304 0,0 0 0 0,0 1 0 16,2-2 0-16,-2 0 0 15,1 1 0-15,0 0 0 0,1 1 0 0,-1-2 0 0,0 2-272 0,0 0 16 0,1 0 16 32,-1-1-1232-32,0 3-240 0,1-1-48 0,0 1-11488 15</inkml:trace>
  <inkml:trace contextRef="#ctx0" brushRef="#br1" timeOffset="58663.95">31854 12648 22111 0,'5'-4'1968'0,"-1"0"-1584"0,1-1-384 0,-1 4 0 16,-1 1 272-16,0-2-16 0,5-2-16 0,2-5 0 16,3 2 448-16,0-5 80 0,-1 0 32 0,-5 2 0 15,-3 3-176-15,-3-2-48 0,-2 3 0 0,-3 0 0 16,-2 2 688-16,1 4 128 0,-2-2 16 0,-1 1 16 15,0 1-80-15,-1 3 0 0,-1 0-16 0,-1 1 0 16,0-2-768-16,0 4-160 0,-3 2-16 0,1-2-16 16,-2 2-176-16,-1 2-48 0,-2 0 0 0,0 0 0 0,-1 2-144 15,-2 1 0-15,-2-1 0 0,-1 2 0 0,1-2 0 16,-1 1 0-16,3-4 0 0,3 4 0 16,2-5 0-16,3 2 0 0,6-3 0 0,2-1 128 15,5 0-128-15,1-2 128 0,4-1-128 0,2 1 128 0,2 1-128 0,1-1-192 16,1 2 32-16,2-4 16 0,-1 5 144 0,2 0 0 15,-1 2 0-15,1 0 0 0,1 1 0 16,-2 3 0-16,1-7 0 0,-1 1 0 0,1 2 0 0,-2 0 0 16,-1-2 0-16,1 2 0 0,-3-2 272 0,1 2-16 15,-1 1 0-15,-2-4 0 0,1 3-256 16,-3 0 128-16,0-1-128 0,-2 1 0 0,1-1 128 0,-1 0-128 16,-1 0 0-16,1 2 0 0,-2 0 0 0,0-1 0 15,0 2 0-15,1 0 0 0,-2-1 0 0,0 2 0 16,0 2 0-16,0 1 0 0,-2 1 0 0,2 0 0 0,-1 0 0 15,1 0 0-15,0 0 272 0,1 1-48 0,-1-3-16 16,3 1 0-16,-2 1-208 0,1-4 128 0,1 2-128 16,1-2 0-16,-2 1 256 0,-1-4-32 15,1 4-16-15,-2-3 0 0,-2-2-64 0,-1 0-16 0,-4 0 0 0,-2-1 0 16,-4-1 80-16,-4 0 16 0,-2-2 0 0,-3-2 0 16,-5-2-224-16,-5 0 0 0,-8-5 0 15,-4-2 0-15,-2 1-176 0,-1-7-80 0,-1 1 0 0,-3-8-18944 16</inkml:trace>
  <inkml:trace contextRef="#ctx0" brushRef="#br1" timeOffset="60549.96">26909 3148 11967 0,'8'-4'1072'0,"-2"4"-864"15,-2 0-208-15,-3 0 0 0,1 3 3008 0,-1-3 544 16,4 1 112-16,3 2 32 0,4 3-624 0,0 0-128 16,0 4-32-16,-1 0 0 0,2 5-1488 0,-3-2-288 0,0 6-64 0,-1 3-16 15,1 3-848-15,-1 1-208 0,0 6 0 0,-1 3 0 16,0 2 0-16,-2 7 0 0,0 7 0 0,0 8 0 16,-2 12 0-16,-2 4 0 15,0 7 0-15,-2 1 0 16,0-4 0-16,0 0 0 0,-2-4 0 0,1 1 0 0,0-6 128 0,-1-4-128 15,0-9 176-15,1-3-176 0,0-6 400 0,1-4-16 0,0-4-16 16,0-5 0-16,0-3-160 0,-1-3-16 0,1-5-16 0,0-4 0 16,-2-4-176-16,2-1 160 0,-1-8-160 0,0 0 160 15,1-5-160-15,-3-6 0 0,2-2 0 16,0-5 0-16,0-3 0 0,-2-8 0 16,2-6 0-16,-1-7 0 0,2-6 128 0,1-7-128 0,2-5 128 0,2-4-128 0,5-4 192 15,4-2-64-15,4 2 0 0,5 2 0 0,4 9-128 0,3 3 0 16,1 2 0-16,1 8 0 0,-1 7 0 15,-3 3 0-15,2 7 0 0,-3 4 0 0,0 7 0 0,-1 2 0 16,-1 7 0-16,-3 0 0 0,-2 0 0 16,0 4 0-16,-2 0 0 0,-1 2 0 0,0 3 0 15,-1 0 0-15,-2 4 0 0,1-1 0 16,-1 4 0-16,-2 0-144 0,1 3 144 0,-2 1 0 0,-3 2 0 16,0 3 0-16,-3 3 0 0,-1 2 0 0,-2 3 0 0,-1-1-128 15,-2 5 128-15,-1-2 0 0,-2 1 0 0,-1-4 0 16,0-1 0-16,-1-3 0 0,0 1 0 0,-1-7 0 15,-1 0 0-15,-1-1 0 0,-1-1 0 0,-3-1 0 16,-2-1 0-16,-3 0 0 0,-1-2 144 0,-4-1-16 16,-3-2 0-16,-1-2 0 0,-4-1 32 0,-1-2 0 15,-2-3 0-15,-2-2 0 0,0 0-160 0,0-3 0 16,0-3 0-16,1-4 128 0,2-2-128 0,2-1 0 16,3-6 0-16,3-1 128 0,3-3-128 0,2-6 0 0,3-5-192 15,3-1 192 1,3-5-912-16,2-1-64 15,4-3-16-15,5-4 0 0</inkml:trace>
  <inkml:trace contextRef="#ctx0" brushRef="#br1" timeOffset="61207.57">28422 2354 25791 0,'4'-10'1152'0,"-3"2"224"0,-1 2-1104 0,1 2-272 0,-1 1 0 0,0 2 0 0,2-4 480 0,-2 2 32 15,1-7 16-15,0 0 0 0,1-6 560 0,2 1 96 16,0 1 32-16,0-1 0 0,1 3-960 0,-3 2-256 0,2 0 0 0,-2 4 128 16,1 0-128-16,-3 2 0 15,-2 2 0-15,-1 2 0 0,-5 2 0 0,-4 2 208 0,-5 2-16 0,-6 1-16 16,-6 5 704-16,-7 1 144 0,-6 2 16 0,-4 2 16 15,-3 1-544-15,-3 1-128 0,0-2 0 16,0 1-16-16,2-2 48 16,5-1 16-16,4-1 0 0,5-2 0 0,6 0-432 0,7-2 0 0,5-1 0 15,7-2 0-15,5 2 0 0,5-3 0 0,5-2 0 16,2 2 0-16,4-2-160 0,3-1 160 0,3 2 0 0,2-1-144 16,0-4 144-16,3 3 0 0,3-2 0 0,2 1 0 15,2-1 0-15,2 2 0 0,-2 3 0 16,2-2 0-16,0 2 0 0,1 3 0 15,1 1 0-15,-1-2 0 0,1 2 0 0,-4 0 0 0,-3 0 0 16,-2 0 0-16,0 1 0 0,-1 1 0 0,0-1 0 0,-3 4 0 0,-1 1 0 0,-3 3-128 16,-1-3 128-16,-4 3 0 0,-3-1 0 15,-3-1 0-15,-3 4 0 0,-2-2 0 16,-2 1 0-16,-3-2 0 0,-3 1 0 0,0-3 0 16,-3 0 0-16,-2 0 0 15,-4 0 128-15,0-1-128 16,-3 1 0-16,-2-2 0 0,-1 1 0 15,-2-3 0-15,1-1 0 0,-1 0 0 16,-2 0 0-16,0 0 128 0,1-1-128 0,1-1-240 16,0 1 64-16,4 0-17072 0</inkml:trace>
  <inkml:trace contextRef="#ctx0" brushRef="#br1" timeOffset="62449.47">26902 5708 6447 0,'-11'-5'576'15,"4"0"-576"-15,1 0 0 0,2 4 0 0,1-2 4864 0,3 3 880 16,0 0 160-16,0-3 48 0,2 3-4480 0,0-3-896 15,2 1-192-15,5 4-16 0,2 4 0 16,2 3 0-16,3 5 0 0,2 4 0 0,1 7-368 0,2 3 0 16,-1 5 0-16,-1 2 128 0,-3 3 432 0,0 2 80 15,-1 1 32-15,-3 4 0 0,-1 2-32 0,-1-2 0 16,0 5 0-16,-4 1 0 0,0-1-128 0,-2 1-16 16,0 2-16-16,-2-2 0 0,2 1-288 15,0 1-48-15,-2-2-16 0,-1-1 0 0,2 4 368 0,-3-1 64 16,1-5 16-16,-2-1 0 0,0-3-64 0,-1-3-16 15,1-2 0-15,-1-1 0 0,1-1-352 0,-1-2-144 0,0-3 128 0,1-4-128 16,-2-3 0-16,1-3 0 0,-1-2 0 0,2-4 0 16,-2-1 176-16,1-5-48 15,0-2-128-15,0-4 192 0,2-1-48 0,-1-6-16 16,1-1 0-16,-1-7 0 0,0-2 48 0,-1-6 0 0,1-6 0 0,1-7 0 16,0-4-176-16,1-7 192 0,3-8-192 0,2-3 192 15,2-2-192-15,3-2 0 0,4-1 0 0,2 4 0 16,4 2 0-16,1 10 0 0,0 10 0 0,1 4 0 15,-3 7 0-15,-1 3 0 0,1 1 0 0,0-1 0 0,-2 3 0 16,3-2 0-16,0 2 0 0,2 0 0 0,-1 3 0 16,1 3 0-16,1 0 0 0,-1 5 0 0,0 5-320 15,0 3 64-15,-1 1 16 0,1 2 0 0,0 4-128 0,1 1-16 16,-1 5-16-16,1 0 0 0,-2 0 128 16,-2 3 16-16,0-1 16 0,-6-2 0 0,1 3 240 15,-5 1-192-15,-1-2 192 0,-2 4-192 0,-1 1 192 0,-1-1 0 16,0 4 0-16,-1 1 0 0,-3 1 0 0,-1-2 0 15,0 3 0-15,-2-3 0 0,-1-1 0 16,0-1 0-16,-1 1 0 0,-2-3 0 0,-1 1 0 0,-1-1 0 16,-1-2 0-16,-2 1 0 0,0-5 192 0,-1 0-64 15,-1-4 0-15,-2 1-128 0,0-2 416 0,-1-3-32 16,-1 1 0-16,-3-4 0 0,-3 1-32 0,-3-1-16 16,-4-4 0-16,-1 2 0 0,-2-6-128 0,-2 2-16 15,2-1-16-15,-2-2 0 0,2-1-176 0,3 1 0 0,2 1 0 16,2-1 128-16,2 1-128 0,3 0 0 15,4-4 0-15,2 2 0 16,0-2-400-16,4-3-16 0,1 2 0 0,3-5-18496 0</inkml:trace>
  <inkml:trace contextRef="#ctx0" brushRef="#br1" timeOffset="63791.37">29032 4962 21183 0,'0'-3'1888'0,"-1"0"-1504"0,1 3-384 0,0-2 0 0,1 2 576 0,-1-2 64 16,0 0 0-16,-1-4 0 0,1-2 960 0,0 0 192 15,1-5 32-15,0 1 16 0,1 0-1200 0,1 0-224 16,-1-2-48-16,2 0-16 0,0-1-352 0,-2 2 0 16,1-2 0-16,-2 1 0 0,-1 2 0 0,-1 2 0 15,-2 1 0-15,-3 1 0 0,-1 4 0 0,-4 4 176 0,-3 0-48 0,-3 4 0 16,-1 0 368-16,-3 3 64 0,-1 3 16 0,-1-1 0 15,-1 1-416-15,1 3-160 16,-1-1 128-16,1 4-128 0,3-3 224 0,0 3-32 16,1-2-16-16,3 3 0 0,2 0-176 0,1 0 192 0,3 3-192 15,0 1 192-15,2 1-192 0,0 0 160 0,0 4-160 0,0 3 160 16,0 2 288-16,0 1 64 0,0 0 16 0,-1 5 0 16,0 4-272-16,2-3-48 0,2-2-16 15,1-1 0-15,3-4-192 0,3-7 0 0,3 2 0 16,2-3 0-16,0-1 0 0,2 0 0 0,-1-1 0 0,1-1 0 15,1-1 128-15,0-1-128 0,1-2 0 0,-1 0 144 16,1 0-144-16,0-1 0 0,0 1 0 0,0-2 0 16,2 1 0-16,-1 1 0 0,0-3 0 0,1 2 0 15,-1-1 0-15,0-2 0 0,0 1 0 0,0-4 0 0,0 1 0 16,2-1 0-16,-2-3 0 0,2-3 0 16,1 0-208-16,1-1 16 0,1-2 16 0,2-2 0 15,-1-1-864-15,1 0-176 0,-1-1-48 0,1 2-14096 16</inkml:trace>
  <inkml:trace contextRef="#ctx0" brushRef="#br1" timeOffset="65654.73">29445 4536 10127 0,'1'-4'896'0,"1"1"-704"0,0 3-192 0,-1-2 0 0,0 2 448 15,0-1 64-15,3-2 16 0,0 0 0 0,2-4 1280 0,-1 4 256 0,1-3 48 0,-1 3 16 16,-1-1 144-16,-2 2 32 0,-2 2 0 0,0 0 0 15,-1 2-512-15,0 2-80 0,0-1-32 0,-2 3 0 16,3 0-768-16,-2 1-144 0,0 3-48 0,1 1 0 16,1 0-512-16,0 4-208 0,1 1 176 0,1 0-176 15,0 5 0-15,1-1 0 0,-1 1 0 0,-1 2 0 16,2 0 0-16,-3 2 0 0,1 1 0 16,-1-4 0-16,-1 0-144 0,-2-1 144 0,2-2 0 15,0-3-144-15,0 0-496 0,-1-4-80 0,1 1-32 0,1-3-14736 16</inkml:trace>
  <inkml:trace contextRef="#ctx0" brushRef="#br1" timeOffset="65959.97">29811 4479 25791 0,'-13'0'1152'0,"4"2"224"0,0-1-1104 0,3 2-272 15,3-1 0-15,0 0 0 0,-1 1 304 0,-4 2 0 16,-4 5 0-16,-7 5 0 0,-2 5 256 0,-5 5 48 0,-1 1 16 16,-2 0 0-16,-1 4-496 0,-1-1-128 0,-1-1 0 0,-2 1 0 15,2-3 0-15,0 1 0 0,-1-1 0 0,-1-4 0 16,0 0 0-16,0-1 0 0,1-1 0 0,2-4-128 15,3-1 128-15,0-4-128 0,5-2 128 0,2-3-128 16,2 0 128-16,5-6-192 16,2-2 192-16,5-2-12768 0</inkml:trace>
  <inkml:trace contextRef="#ctx0" brushRef="#br1" timeOffset="66186.07">29138 4596 22111 0,'3'3'976'0,"-1"-1"208"0,2-1-944 0,-1 2-240 0,2-1 0 0,-1 0 0 16,1 1 816-16,4 2 112 0,6 1 32 0,6 6 0 0,5 0 448 0,3 4 112 15,3 1 16-15,1-1 0 0,-1 0-928 0,2 3-176 16,1-2-48-16,1 2 0 0,-2-1-384 0,0 2 0 16,-3-2 128-16,-3-2-128 0,-2 2 0 0,-2-4 0 15,-3 1-160-15,-7 1 160 16,-1-3-704-16,-3 2-32 0</inkml:trace>
  <inkml:trace contextRef="#ctx0" brushRef="#br1" timeOffset="66742.81">30391 4356 21183 0,'-4'5'1888'0,"-1"-1"-1504"0,1 2-384 0,2 0 0 0,1-2 704 0,-3 5 80 16,-2 3 16-16,-4 10 0 0,-5 11 1056 0,-5 7 224 0,-3 11 32 16,-2 2 16-16,2 4-992 0,-3 0-208 0,-2 0-32 0,1 0-16 15,0-3-160-15,0 3-16 0,0-4-16 16,-2 2 0-16,1 2-512 0,-2-1-176 15,2 1 0-15,-1-4 144 0,3-2-144 0,-1 0 0 0,0 1 0 0,1-5 0 16,2-3 0-16,0 0 0 0,0-6 0 0,2 0 0 16,2-1 0-16,1-2-176 0,3-3 176 0,3-6-192 15,3-1-1696-15,1-7-352 16</inkml:trace>
  <inkml:trace contextRef="#ctx0" brushRef="#br1" timeOffset="67748.4">30820 5035 9215 0,'4'-3'816'0,"-2"0"-656"15,-1 2-160-15,0 0 0 0,1-1 784 0,-2 2 128 0,2-3 32 0,2-2 0 16,1-1 432-16,1-2 96 0,-1-1 0 0,-1 2 16 15,-2 1 176-15,1 0 48 0,-3-1 0 0,0 1 0 0,-2 3-160 0,0-4-16 16,-1 5-16-16,0-2 0 0,-2-1-752 0,0 4-128 16,-3-1-48-16,1 0 0 15,-2 2-288-15,-1 0-64 0,-1 0-16 0,-1 0 0 16,-3 2 384-16,0 0 80 0,0 2 16 0,-2-1 0 0,0 2 0 0,-4 3 16 16,-1 0 0-16,-1 2 0 0,2-1-224 0,-1 2-48 15,-2 4-16-15,2-3 0 0,1 4-272 16,1 1-160-16,2-1 192 0,1-2-192 0,3 3 144 0,0-4-144 15,3 2 0-15,1 1 144 0,2-4-144 0,-1 4 0 16,3-1 0-16,1-4 0 0,2 4 0 0,1-2 0 16,1-1 0-16,1-2 0 0,0 2 0 0,2-4 0 0,3 0 0 15,0-1 0-15,3-1 0 0,0-3 0 16,2 0 0-16,2-2 0 0,2 2 0 0,2-3 0 0,0-4 128 16,1 1-128-16,1 0 208 0,0-2-32 0,1 1-16 15,-1-3 0-15,1 0-160 0,0-1-144 0,-2-1 144 16,-1 2-208-16,-1 1 208 0,-3-3 0 0,0 3 0 15,0 1 0-15,-2 0 0 0,-3 1 0 0,0 2 0 0,0 0 0 16,-1 2 0-16,-1-2 0 0,0 2 0 0,0 0 0 16,0 0 0-16,-2 0 0 0,2 0 0 15,0 0 0-15,-1 0 0 0,-2 0 0 0,1 0 0 0,-2-3 0 16,0 3 0-16,-1 3 0 0,-1-3 0 0,0 0 0 16,-2 0 0-16,0 2 0 0,-2 0 0 0,5-2 0 15,0 0 0-15,-19 8 0 0,9-5 0 0,-1 2 0 16,0 0 0-16,-3 1 0 0,1-2-128 0,-2 4 128 0,0-3 0 15,-1 4 0-15,0-1 0 0,-1 2 0 16,2 0 0-16,-1-1 0 0,1 1 0 16,-1 0 0-16,1 0 0 0,-1-1 0 0,1 4 0 0,-1-2 0 15,1 0 0-15,1 0 0 0,1 0 0 0,1 0 0 16,0 1 0-16,1-1 0 0,1 1-128 0,0-1 128 0,2 2 0 0,0-2 0 16,2 2 0-16,0-4 0 0,2 5 0 15,2-6 0-15,-1 3 0 0,3 0 0 0,2-1 0 16,0-2 0-16,2 3 0 0,1-4 0 0,2 2 0 0,1 1 0 15,1-1 0-15,4-2 0 0,0 2 0 0,4-3 0 16,2 0 0-16,2 0 0 0,4-2 0 0,0 0 0 16,0 2 0-16,2-6 0 0,2 2 0 0,2-1 0 15,3-1 0-15,0 3 0 16,2-3-320-16,0 2-112 0,0-4-16 0,-1-1-16864 16</inkml:trace>
  <inkml:trace contextRef="#ctx0" brushRef="#br1" timeOffset="88739.01">17813 14458 5519 0,'-34'-6'496'0,"7"0"-496"0,1 1 0 0,6 1 0 16,7 3 1024-16,1-2 96 0,-4 0 32 16,-12-4 0-16,-15-4-1152 0,-9 0-208 0,0-1-48 0,5 0-16 31,6 2-192-31,8-2-48 0,5 5 0 0,7-3 0 0,4 2 288 0,5 0 48 0,1 3 16 0,2 1 0 15,4-2 1328-15,0 3 272 0,0 3 48 0,0-3 16 16,0 3 0-16,-1 3 0 0,-1-2 0 0,-1 1 0 16,0-2-704-16,-1 3-144 0,-1-3-16 0,-1-3-16 15,1 3 336-15,-1-2 80 0,0 1 16 0,1 1 0 16,1-4 112-16,0 1 32 0,3 1 0 0,0 1 0 16,4-2 32-16,0-1 16 0,2 2 0 0,3 0 0 15,-1 0-16-15,3 0 0 0,1-1 0 16,4 2 0-16,4-1-544 0,3 2-112 0,3 0-32 0,6 2 0 15,2-1-288-15,6-1-48 0,4 3-16 0,2-3 0 16,3 2-32-16,0 2-16 16,1-2 0-16,8 2 0 15,6 2-144 1,5-2 128 0,1 2-128-1,0-3 128-15,3-3-128 0,1 0 192 16,-1 0-192-16,3 0 192 0,6 0-64 15,3-3 0-15,1 1 0 0,1-2 0 0,2 0-128 0,1 2 192 0,2 2-192 16,2 0 192-16,-6-1-192 0,5 1 0 0,5 0 144 0,-1 0-144 0,-9 1 128 0,10 1-128 0,5-4 160 0,6 4-160 0,-1 2 0 0,1 2 0 0,-2-3 0 0,-2 0 0 0,0 0 0 0,-2 3 0 16,0 0 0-16,-1-2 0 0,-6-4 0 0,-1 0 0 0,1 0 0 0,-2 0 0 0,0 0 0 0,-5-2 0 0,-9-2 0 15,0-2 0-15,-1 2 0 0,-2-1 0 0,-5 4 0 0,0-2 0 16,-3 0 0-16,-4-2 0 0,-2 0 0 16,-4-2 0-16,-1 5 0 0,-5 0 0 0,-1 0 0 0,-4 0 0 15,-4-1 0-15,-3 2 0 0,-2-3 0 16,-3 2 0-16,-4-2 0 0,-4 2 0 0,1-2 0 0,-6-2 0 15,-2 0 0-15,-2-1 0 0,-3 1 0 0,-2 0 0 16,-2 0 0-16,-3 0 0 0,-1 0 0 16,-2 2 0-16,-2-2 0 0,1 2 128 0,-2-1-128 0,-2 1 0 15,1 2 0-15,-1 1 0 0,-1 1 128 0,0-3-128 16,-1 6 0-16,-1-3 144 0,-1 1-144 0,-1 1 128 16,0 1-128-16,-2 3 0 0,-2 0 0 15,-2 0 0-15,-2 1 0 0,-3 0 0 0,-2-1 0 0,0 0 0 16,-2 0 0-16,-3 1 0 0,-3-4 0 15,-3 1 0-15,0 1 0 0,-2-5 0 0,-1 0 0 0,0 0 0 16,1 0 0-16,-1-2 0 0,0 2 0 0,2-4 0 0,4 1 0 16,3 1 0-16,3 1 0 0,3-3 0 0,2 3-192 15,3 1 192-15,-1 0-192 0,0 2-18240 16</inkml:trace>
  <inkml:trace contextRef="#ctx0" brushRef="#br1" timeOffset="92882.34">7165 15272 38703 0,'-5'-1'3440'0,"0"-2"-2752"16,1 6-560-16,3-3-128 15,0 0-2688-15,-2-3-560 0,-2 3-112 0,-4-4-32 16,1-4 464-16,0 0 96 0,3-3 16 0,3 1 0 16,1-3 1904-16,1 2 384 0,2 3 80 0,1-2 0 0,-1 4 2624 0,1-3 528 15,-1 3 112-15,2 3 0 0,-2-1 496 0,-1 4 80 0,1-3 32 0,-1 3 0 16,-2 3-2208-16,-1 1-448 0,0 2-96 0,-2 0-16 16,2 0-656-16,2-6 0 0,0 0-208 0,-10 20 48 31,6-16-336-31,2 0-64 0,-1 3-16 0,1-4 0 0,-1 0 576 0,0 1 0 0,0-1 0 0,-1 3 0 15,2-3 512-15,1 3 96 0,-1-2 32 0,1 2 0 16,2 0-144-16,1-2-32 0,0 2 0 0,-1 0 0 16,2-3-112-16,-2 2-32 0,-1 0 0 0,0-2 0 15,-1 0 0-15,-2 1-16 0,1-2 0 0,-4-1 0 16,0 2 16-16,-4-1 16 0,-1-2 0 0,-2 0 0 0,-2 0-48 0,-1 0-16 16,-2-2 0-16,-2-1 0 15,-2 2 48-15,-3-1 16 0,-2-2 0 0,-3 1 0 16,-1 1 64-16,-2 1 16 0,-3-2 0 0,-4 3 0 0,-2-2-256 0,-2 0-160 15,-2-1 192-15,-3 0-192 0,-5 0 128 0,-6-2-128 16,-6 1 0-16,-5 1 0 0,-4 3 0 16,-1-1 0-16,3-1 0 0,-4-2 0 0,-2 2 0 0,-1-2 0 15,-3 1 0-15,2 2 0 0,3 1 0 0,1-2 0 16,0-2 0-16,-3 1 0 0,-3 0 0 0,0 3 0 16,4-3 0-16,0 0 0 0,2-1 0 0,-2-1 0 15,-4 1 0-15,4-2 0 0,2 2 0 0,5-1 0 16,8 2 0-16,0-1 0 0,1 0 0 0,-3-2 0 15,-1 4 0-15,2-1 0 0,4 3 192 0,-2 0 48 16,0 3 0-16,-4-3 0 0,-1 3 48 0,-1 0 16 0,0-1 0 0,1-1 0 16,5 2-304-16,1-1 0 15,4 2-128-15,-3-4 128 0,-1 4 0 0,-2-4 0 0,-1 2 0 16,0 0 160-16,3 0-160 0,-2 2 0 0,0-2-160 0,-3 1 160 16,-2 0 0-16,0-3 0 0,2 3 0 0,4-3 160 15,5 1-160-15,1 2 0 0,0-3-160 0,0 1 160 16,1 1 0-16,1 1 0 0,-1 3 0 15,2-2 160-15,0 4-160 0,3-3 0 0,1 4 0 0,-1-3 0 16,1 0 0-16,-1-3 0 0,1 4 0 0,0-1 0 16,0 7 0-16,2-3 0 0,1 2 0 0,0 0 0 15,3 2-496 1,-5 1-16-16,0 1-16 0,-1 4-21408 16</inkml:trace>
  <inkml:trace contextRef="#ctx0" brushRef="#br1" timeOffset="104538.27">15694 15625 31327 0,'3'-8'2784'0,"-2"3"-2224"0,-1 2-560 0,0 1 0 0,0 1 1664 0,0 1 208 0,0-3 48 16,1-1 16-16,2 0-2208 16,0-3-448-16,1 0-96 0,0 1-16 0,0 0-1168 15,-3 3-240-15,-2 3-64 0,-3 3 0 0,-4 0 2016 0,-1 6 288 0,-5 1 272 0,-2 2-48 16,-3 4 1120-16,1-3 240 0,2 0 32 0,-3 2 16 16,2 1-288-16,-4-1-64 0,0 2-16 0,-3 1 0 15,0-1-608-15,-7 1-112 0,-5 7-32 16,-6 1 0-16,-2 3-304 0,-7 5-64 0,-8 3-16 15,-5 2 0-15,0-3-128 0,1 1 0 0,3-3 0 0,-1 2 0 16,-1 1 0-16,1 2 0 0,2-2 0 0,2 1 0 0,0 0 0 0,3-1 0 16,0-2 0-16,4-3 0 0,-1 3 0 0,4-1 0 15,4-4 0-15,1 1 0 0,0 0 128 0,2-1 0 16,1 1 0-16,0-3 0 0,2 0-128 0,-1 1 0 16,1-1 0-16,0 1 0 0,1-4 0 0,0-2 0 15,0 4 0-15,-1-1 0 0,0-1 0 0,-1 3 0 16,-1-2 0-16,3-3 0 0,7-5 0 15,-5 4 0-15,-4-1 0 0,0 3 0 0,-1-2 0 0,2-1 0 16,4-1 0-16,2-1 0 0,2-7 144 0,6 0 0 16,2-4 0-16,2-3 0 0,3-2 48 0,4-1 0 15,2-2 0-15,3-2 0 0,-1-1-16 0,2 0 0 0,2-1 0 0,-1-1 0 16,2-1-176-16,-1 0 128 0,1-1-128 16,2-2 128-16,0 2-128 15,0 0 128-15,1 1-128 0,1-2 128 0,1-2-128 0,1 0 0 16,1 0 0-16,-1 1 0 0,0 2 0 0,2-2 0 0,1-6 0 15,4-4 0-15,3-6 0 0,2-1 0 0,1-3 128 0,0 1-128 16,-1 2 0-16,0-1 192 0,0 1-192 0,0 0 192 16,-2 2-192-16,-1 1-176 0,-1 1 48 0,-1-3 0 15,-2 5 128-15,0 2 0 0,-1-1 0 0,-1 3 0 0,-1 1 0 16,1 5 0-16,-1 3 0 0,-1 1 0 0,-2 3 0 16,1 3 0-16,-1 3 0 0,-2 0-128 15,2 5 128-15,-4 3-192 0,1 2 192 0,-1 6-192 0,-1 1 0 16,-3 5 0-16,0 0 0 0,-3 3 0 0,-1-4 192 0,-1 2 0 15,-1 0 0-15,-1-1 0 0,2 0 0 0,0-2 0 16,3-2 0-16,1-2 176 0,4-3-176 16,3 0 0-16,2 0 0 15,4 3 0-15,3-3 0 0,2 2 0 0,0 2 0 16,3 1 0-16,1 1 0 0,-1 2 0 0,4 3 0 0,0 3 0 0,2 7 0 0,-1-5 0 16,-1-1 0-16,0-3 0 0,-1-5 0 0,-1-1 0 15,2-6 0-15,5 2-18816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40:09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3401 8237 20271 0,'-8'-13'1792'0,"3"5"-1424"15,1 0-368-15,2 3 0 0,3 2 1184 0,0-1 160 16,2 0 48-16,-1-2 0 0,1-6-992 0,1-4-192 0,-1-3-32 0,0 3-16 0,-1 1-160 0,-2 3-144 0,-2 2 144 16,-2 3-208-16,-2 2 208 0,-2 1 0 0,-1 1 0 0,-3 3 160 0,0 3 704 0,-3-1 144 0,-2 5 16 0,-2-3 16 0,0 5-528 0,-2-3-128 15,0 3 0-15,-2-4-16 0,1 1-368 0,0-1 0 0,2 1 0 0,0-5 128 63,-1 2-128-63,5-3 0 0,2 0 0 0,1-3 0 0,-7 2 448 0,-3-5 0 15,-5 0 16-15,-3 0 0 0,-1-3 480 0,0 2 80 0,-1 0 32 0,-2-1 0 16,-2 4-304-16,-1-2-64 0,-3 3-16 0,-1 0 0 0,-3 0-368 16,-2-1-80-16,2 2-16 0,-1 1 0 0,1-2-48 0,-2 3-16 0,-2-1 0 15,-3 1 0-15,3 1-144 0,-3 2 128 0,-2 0-128 0,2 0 128 0,5-3-128 0,4 1 0 0,5-2 0 0,4 1 0 0,4-3 0 0,-1 1 0 0,1 1 0 16,-1-3 0-16,-1 2 0 0,-1-1 128 0,-1 2-128 0,1-4 128 0,-2 4 112 0,1-4 16 0,-2 4 0 0,2-2 0 0,6 3-64 0,-2 0 0 0,-3 3 0 0,-1-3 0 0,0 3-192 0,0 1 144 0,1 2-144 0,2 0 128 0,3 3-128 0,3-3 0 0,3 2 0 0,2-2 0 0,0 2 0 0,5-1 0 0,4-4 0 0,4 3 0 0,2-3 0 16,1 2 0-16,3 0 0 0,1 1 0 0,1 0 0 0,1-1 0 0,2 1 0 0,1 3 0 0,0 1 0 0,0 2 0 0,2 1 0 0,1 3 0 0,-2 2 0 0,1 5 0 0,0 1 0 0,-2 5 0 15,-2 0 0-15,1 2 0 0,-1 4 0 0,-2 0 0 16,-1 5 0-16,-1 2 0 0,1 5 0 15,0 0 0-15,1 2 0 0,0-2 0 16,0-3 0-16,0-3 0 16,1-3 0-16,-2-6 192 0,0 2-64 15,-3-5 0-15,1 9 64 0,-4 0 16 16,-1 4 0-16,-1 4 0 0,-1-1-208 0,-2 11 0 0,0 5 128 16,-2 4-128-16,1-3 0 0,1-4 0 0,1-6 0 15,1-1 0-15,3-4 0 0,1-6 0 0,4-3 0 16,1-7 0-16,1-5 0 0,2 0 0 0,-2-3 0 15,-1 0 0-15,0-4 0 16,-1 1 0 0,-2-1 0-16,0-1 0 15,-1 4 240-15,-1-2-48 16,1-1-16-16,2-1 0 0,-1-3 16 16,2 1 0-16,0-2 0 0,1 1 0 15,0 1-32-15,0 0 0 0,0 2 0 16,0 1 0-16,-1-2-160 0,-1 2 0 15,0 2 0-15,-1-1 0 0,0 2 0 0,-1-2 0 0,-1 2 0 0,-1-1 0 16,1 1 0-16,-3-2 0 0,2-1 0 0,0-5 0 16,2-1 0-16,2-7 0 0,-1-1 0 15,3 0 0-15,0-4 0 0,2 2 0 16,0-3 0-16,2 2 0 0,-2-2 0 16,1 1 0-16,-1 2 0 0,1-3 0 0,0 2 256 0,1 2-48 15,1 0 0-15,0-2 0 0,2 2-208 0,2 2 176 0,0 0-176 0,2 0 160 16,0-2-160-16,0 2 0 0,3-3 0 0,1 0 0 15,3 0 0-15,2 1 0 0,1-2 128 0,2 2-128 16,3-3 0-16,5 2 128 0,4 0-128 0,5 0 0 16,3 3 288-16,1-2-32 15,3 1 0-15,0-2 0 16,2 1-256-16,-4-4 0 16,1-3 0-16,-3 2 0 15,-1-1 0-15,-1 2 0 0,2 0 0 0,1 2 0 16,-1-2 0-16,-2 6 0 0,0-2 0 15,-2 2 0-15,-2 3 0 0,-1-4 0 0,-2 4 0 16,-5-1-144-16,-2 2-48 0,-4 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40:59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 7529 15663 0,'-16'-13'1392'0,"5"7"-1120"0,1-1-272 0,4 3 0 0,4 2 1824 0,0 2 304 15,0 0 64-15,-2-3 16 0,-3 0-1712 0,-2-1-352 0,-1-1-144 0,-1 2 128 0,1-1-128 0,0-1-272 0,2 4 64 0,-2-2 16 0,1 3-64 0,-2 3 0 16,0-2 0-16,-2 2 0 0,0-1 448 0,-1 2 64 0,1-1 32 16,-3 2 0-16,-1-1 1136 0,1 0 240 0,4 0 32 0,-2 0 16 0,2 0-368 15,-2-1-80-15,2 0-16 0,-3 0 0 0,2 1-736 0,-1-4-128 0,0 1-48 0,0-2 0 16,-2 1-336-16,-3-4 0 0,2 4 0 0,-3-3 0 0,-1 0 0 0,-1-2 0 0,-1 3 0 0,1 0 0 0,2-2 0 15,1 2 0-15,0-2 0 0,-2 0-128 0,0-2 128 0,-1 0 0 0,-2 0 0 0,1 0 0 0,0 0 224 0,-1-1 32 0,-2 4 0 0,-1 0 0 0,-2-1 384 0,1 4 96 0,-1-3 16 0,2 0 0 0,0 0-560 0,0 0-192 0,3-3 0 0,-1 2 144 0,2-2-144 0,-1 0 0 0,2 0 0 0,2 2 0 0,3 1 0 0,1 0 0 0,2 3 0 0,3-3 0 0,3 6 0 16,-1-3 0-16,1 3 0 0,1 0 0 0,1 1 0 0,0-2 0 0,2 2 0 0,-1 2 0 0,0-2 0 0,0 2 0 16,0 0 0-16,0 0 0 0,2 0 0 0,-1 2 0 15,1 1 0-15,0-3 0 0,1 1 0 16,1-2 0-16,1 1 0 0,-1-2 0 0,1-2 0 0,0 0 0 16,0 0 0-16,1-2 0 0,-1 1 0 0,1 1 0 0,1-1 0 15,0 1 0-15,1 2 0 0,-1 0 0 0,1 1 0 16,-1-2 0-16,-1 1 0 0,2 0 0 0,-2 2 0 15,1 3 0-15,1-1 0 0,1 6 0 0,-2 1 0 0,2 1 0 16,-2 4 0 0,2-2 0-16,2 2 0 15,-1 2 0 1,1 3 0-16,0 0 0 16,1-1 0-16,-1 4 0 0,1 0 0 15,-1-1 0-15,-1 2 0 0,-1-1 0 0,1 1 0 0,-2-5 0 16,-2-4 0-16,0 2 0 0,-1 7 0 0,-4 5 0 0,-1 5 0 15,-1-1 0-15,-2-1 0 0,0-5 0 16,-1 0 0-16,1-2 0 16,2-1 144-16,-1-3-144 15,4 0 160 1,-1-2-160-16,3 1 0 0,0-3 0 0,2 7 0 16,0-7 0-16,0-6 0 15,2 3-128-15,0-2 128 0,2 0 0 0,2-1 0 16,-1-2 0-16,1-2 128 0,1-3-128 0,-1 1 400 0,-1-4-16 0,2 1 0 15,-2 2 0-15,-1 0-208 0,0 1-48 0,-2 3-128 0,1 2 192 0,-3 1-192 0,-1 3 0 16,-2 3 0-16,-1 4 0 0,-2-1 0 0,-1 3 0 0,-1-2 0 16,1-4 0-16,1-1 0 0,0-3 0 15,2-1 0-15,2-6 0 0,1 1 0 0,1-2 0 0,3-1 0 16,0-5 0-16,2 1 192 0,1-2 32 0,2 1 16 0,1-1 0 16,1-2-112-16,1 1 0 0,3-2-128 0,1 3 192 0,2-2-192 0,0 1 128 0,3-2-128 15,0 3 0-15,1 1 0 0,2-2 128 0,1-1-128 0,1 3 0 0,2 2 0 0,-2-1 0 0,0 1 0 16,-1 1 0-16,-1 2-176 0,5 4-16 0,7 3-16 0,2 6-18384 15</inkml:trace>
  <inkml:trace contextRef="#ctx0" brushRef="#br0" timeOffset="1223.79">1704 10236 35935 0,'-4'-5'3200'0,"2"-1"-2560"0,2 4-512 0,1-2-128 16,0 2 464-16,0-2 80 0,1-2 16 0,-1-7 0 0,0-3-1008 0,-1 0-208 0,0-2-48 0,0 5 0 0,-2 1-1808 0,-4 4-368 0,-2 2-80 0,-3 4-16 0,-1-2 256 0,-4 2 48 0,-2 2 16 0,-3 2 0 0,-1-1 2000 0,-3 2 400 0,-2-1 64 0,-4-2 32 0,1 2 1440 0,-3-2 304 0,-2 2 48 0,-2 0 16 0,4-2 624 0,-2-2 128 16,-2-2 32-16,-2-4 0 15,-3 0 80-15,1-3 32 0,2 4 0 0,2-2 0 0,4 2-1440 16,3 2-272-16,3 1-64 16,1 0-16-16,1 2-592 0,4 2-160 15,5 2 0-15,0 2 0 0,0 2 0 0,1 4 128 16,0 2-128-16,1 1 0 0,-1 0 0 0,-1 5 0 0,-2-2 0 15,1 2-192-15,0 5 192 0,-1-1 0 0,4 0 0 16,1-2 0 0,3 1 0-1,3-1 0-15,0-7 0 16,2 0 0-16,0-2 0 16,2 2 0-16,1 0 0 15,0 0 0-15,2 2 0 0,0 1 0 16,3 0 0-16,1 3 176 15,1 3-176-15,2 3 0 0,2 1 0 0,-1 2-176 0,2-2 176 16,0 5 0-16,2 4 0 0,0 2 0 16,-1 7 0-16,-3 1 0 15,1 2 0-15,-3-1 0 0,-2-6 0 16,-2 1 0-16,-2 0 0 0,-1-6 0 16,0-7 0-16,-2-2 0 0,0-1 0 0,-1-5 0 15,-1 1 0-15,1-5 0 0,-1-3 0 16,2 2 0-16,-1-2 0 0,0-1 0 15,1-1 0-15,-1 0 0 0,0 2 0 0,-2 0 0 0,1-1 0 16,-2 1 0-16,-1 3 0 0,0-2 0 0,-1-2 0 16,-1 0 0-16,-1 1 0 0,-1-3 0 15,-2 2 0-15,2-2 0 0,-1 2 0 16,2-2 0-16,1 0 0 0,2-1 0 16,-1-3 0-16,0 0 0 0,2 0 0 15,-1-2 0-15,2 2 144 0,1-3 16 16,0 0 0-16,0 0 0 0,3-3 32 0,-1 1 16 0,2-1 0 15,1 0 0-15,-1-1-64 0,1 1-16 0,0-3 0 0,1 1 0 0,2 1 0 0,-3 1 0 16,0 0 0-16,0 0 0 0,21 0-128 0,-11 0 0 0,2 3 0 0,5 0 128 0,3 0-128 0,2 1 0 0,3 0 0 16,3 1 0-16,5-2 0 0,4 0 0 0,6 1 0 0,3-2 0 15,2 2 0-15,0 0 0 0,4 0 0 0,-1 1 0 0,-2 0 0 0,-3-1 0 16,-3-1 0-16,-4 0 0 0,-5-3 0 0,0 0 0 0,-1 0 0 0,-5 0 0 0,0-3 0 0,-2-4 0 0,3-1 0 16,0-2 0-16,-1 0 0 0,-2-1 0 0,-1 0 0 0,-2-2 0 0,1 1 0 0,-2 0 0 0,-1-2 0 0,1 2-19328 15</inkml:trace>
  <inkml:trace contextRef="#ctx0" brushRef="#br0" timeOffset="3230.43">1967 12800 29487 0,'-10'-17'2624'0,"2"4"-2112"16,0 1-512-16,3 3 0 0,3 5 160 0,1 4-160 0,-2-3 128 0,0-3-128 15,-4-7-624-15,0-3-208 0,-2 0-32 0,2-1-16 0,-1 3-48 0,1 2-16 0,0 4 0 0,-1 2 0 16,0 4 656-16,-1-1 128 0,0 2 32 0,-1 1 0 0,-1 0 128 0,0 0 0 0,1 6 128 0,0 0-128 16,2-2 256-16,-3 2-32 0,1-2 0 0,-2 0 0 0,1 1 736 0,0-2 160 0,-2 0 32 0,-1-2 0 0,2 1-224 0,-2-2-32 15,0-2-16-15,0 1 0 16,1-2 80-16,1 0 0 0,-2-2 16 0,2 1 0 0,-2 0-192 0,2-2-32 0,-2 0-16 0,1-3 0 0,-2 3-480 0,0 2-80 0,0 1-32 0,0 0 0 0,2 2-144 0,-2-2 0 0,-1 0 0 0,-1 0 0 0,-1 3 0 0,-2 0 0 0,1 0 0 0,-4 3 0 0,0-2 0 0,-3 1 0 0,-1 1 0 0,-3-2 0 16,2 2 0-16,-3-1 0 0,0 2 0 0,-1-1 0 15,-2 4 0-15,3-5 0 0,2 2 0 0,0-2 0 16,5 2 0-16,0-4 128 0,2 4-128 0,1-1 192 15,2 2 256-15,2-1 48 0,2 2 16 16,0-3 0-16,2 0-384 0,0 0-128 0,2 1 0 16,-2-4 144-16,-1 0-144 0,0 1 0 15,4 1 0-15,1 1 0 0,1-3 0 0,1 0 0 16,2 0 0-16,-1 1 0 0,2 2 0 16,-1 0 0-16,1 2 0 0,-1-1 0 15,3 2 0-15,1-2 0 0,-1 4 0 0,2-1 0 16,0-2 0-16,2 1 0 15,1 2 0-15,1-4 0 0,1 1 0 0,0 0 0 0,0 6 0 16,0 2 0-16,1-6-128 0,-1 2 128 16,0-3 0-16,0 0 0 0,0-2 0 0,1 2 0 15,0-2 0-15,0 2 0 0,3 0 0 0,0 0 0 0,-1 2 0 16,0 3 128-16,-2-1-128 0,0 2 0 16,-1 5 0-16,-1 4 0 0,-2 4 0 15,1 7 0-15,-2 6 0 0,-1 6 0 16,-1 2 0-16,-3 4 0 15,0 3 0-15,-2 1 0 16,1-7 0-16,-2-3 0 16,-3 1 0-16,0-7 0 0,1-3 0 0,-2-1 0 0,-1 1 0 15,1-1 0-15,-1-4 0 0,1 1 0 0,0-3 0 16,0 3 0-16,-1 4 128 0,-3-5 32 0,0 1 16 16,-1-7 0-16,-3 2-16 15,3-6 0-15,0-3 0 0,1-3 0 0,3-2-160 0,0 1 0 0,1-3 0 0,1 0 0 16,1 2 0-16,3 0 0 0,1-2 0 0,1 2 0 0,2-2 0 0,0 0 0 15,2 3 0-15,0 1 0 0,2 3 0 0,0-1 0 0,3 2 0 0,0-2 0 0,2-2 0 0,1 1 0 16,2-3 0-16,0-5 0 0,3-2 0 0,2-1 0 16,2-4 0-16,2 0 0 0,4-6 192 0,3 0 0 0,5 0 0 15,4-7 0-15,6 0 96 0,6-3 32 16,6-5 0-16,0 1 0 0,-1-1-192 16,2 1-128-16,3-1 192 0,0 4-192 0,-1-2 0 0,-2 4 0 15,1 4 0-15,-5 2 0 0,-5 3 0 0,-2 6 0 0,2 3 0 0,0 4-19232 16</inkml:trace>
  <inkml:trace contextRef="#ctx0" brushRef="#br0" timeOffset="9784.35">5853 11526 25791 0,'-3'9'2304'0,"-1"-5"-1856"0,2 0-448 0,1-4 0 0,1 0 800 15,-2 2 64-15,1 0 16 0,-2 2 0 0,0 2-1424 0,-1-2-288 0,3-2-48 0,0-2-16 0,2-2 1232 0,3-2 240 0,1-3 64 0,1 0 0 0,1-1 992 0,1-2 208 0,0 0 32 0,1-1 16 0,-1 3-480 0,-2-1-80 0,0-3-32 0,-2 3 0 0,-1-1-368 0,-1 1-80 0,-2-1-16 0,-2 3 0 16,0-4 224-16,-2-1 32 16,0 0 16-16,1 0 0 0,-2-4-320 0,-1-3-64 0,1-1-16 15,0-1 0 1,-2-5-304-16,3-2-64 0,0-1-16 0,0-1 0 16,3-9-144-16,0-2-48 0,1 3 0 15,0-3 0-15,1-2-128 0,0 3 0 0,3 6 0 0,0 3 0 0,-1 5 0 0,-2 4-192 16,2 3 32-16,-3 1 16 0,0 4 144 0,-3 2 0 0,1-1 0 0,-3 3 0 0,0-2 0 0,0 0 0 15,0 2 0-15,-1 0 0 0,1-1 0 0,-1 1 0 16,1 0 0-16,0 0 0 0,1 4 0 16,1 0 0-16,0-1 0 0,2 4 0 0,0 0 0 0,1 1 0 15,0 1 0-15,0 2 0 0,2 1 0 0,-1 2 0 16,2 5 0-16,1-2-128 16,-1 5 128-16,1 3 0 0,1 4 0 0,-1 3 0 15,1 4 0-15,1 2 0 0,0 3 0 0,-1 1 0 0,1 1 0 16,1 1 0-16,1 3 0 15,1 4-128-15,0 4 128 0,1-5 0 0,3 0 128 16,-2-3-128-16,2-2 0 0,1-3 0 0,0-1-160 16,-1-3 160-16,1-2 0 0,-2-1 0 0,-1-6 0 15,0 0 0-15,2 4 0 0,-2-5 0 0,0 1 0 0,-2-3 0 16,-2-4 0-16,1-1 0 0,-1 0 0 0,-1-1 0 0,-1-2 0 16,0-3 0-16,-1 1 0 0,-2-2 0 0,0-2 176 0,-1-2-16 15,0 0 0-15,0-5 0 0,0 1 352 16,2-6 80-1,-1-2 16-15,0-3 0 0,1-5-144 16,0-2-16-16,-1-4-16 16,0-2 0-16,-1-7-208 0,0-2-32 0,-1-4-16 0,0 0 0 15,0 3-176-15,0 0 0 0,-1-4 0 0,-2-2 0 0,2 2 0 0,-3-1 0 0,2 2 0 16,-1 7 0-16,1 2 0 0,-2 1 0 0,2-1 0 0,-2-1 0 0,-1 2 0 0,1 2 0 0,-1 0-144 0,0 5 144 0,-1 1 0 0,0-1-192 16,1 1 192-16,0 5-160 15,0 2-544-15,0 0-128 0,2 3 0 16,0 1-16-16,1 0-336 0,-1 2-64 15,1 0-16-15,2 4 0 0,-2-1-32 0,2 4-16 0,2-1 0 0,-2 4-11760 16,0-3-2352-16</inkml:trace>
  <inkml:trace contextRef="#ctx0" brushRef="#br0" timeOffset="11524.37">7048 10578 20271 0,'2'-2'1792'0,"-2"-1"-1424"0,0 1-368 0,-2 1 0 0,2 1 1856 0,0-2 320 0,0-2 48 0,0 0 16 0,2-4-1504 0,-2-2-288 0,1 0-64 0,-2-2-16 15,-1 2-368-15,-1 1 0 0,-2 0 0 0,-4 2 0 0,-1 3 560 0,-3-2 32 0,-4 1 16 0,-4 4 0 0,-2-2-96 0,-3 3 0 0,-2 3-16 0,-3 1 0 0,-2 4-80 0,0-2-16 0,1 4 0 0,7-6 0 16,4 2 464-16,-2 0 96 0,-5 1 0 0,-4-1 16 0,1 0-192 0,2 0-32 0,3-2-16 0,2-2 0 0,4 2-416 0,2-4-64 16,3 1-32-16,2-1 0 0,3 3-224 0,0-3 144 0,1 0-144 0,3 2 128 0,0 2-128 0,2 0 0 0,0 1 0 0,2 1 0 0,2 1 0 0,1 2 0 0,3 2 0 0,1 0 0 0,1 5 0 15,3-2 0-15,2 2 0 0,0 2 0 16,4 1 0-16,1-1 128 0,2 2-128 16,2 1 128-16,1-1-128 0,0 1 192 0,0-1-192 0,0-2 192 15,0 1-192-15,0-3 0 0,1 4 144 0,-1-4-144 0,0 5 0 0,0-1 0 0,-1 1 0 16,0 2 0-16,0 2 0 0,-3 0 0 0,0 3 0 0,0-2 0 15,-4 0 0-15,-2 1 0 0,0-1 0 16,-3-3 0-16,-2 1 176 0,-2-2-48 16,-2 1 0-16,-2-1 0 15,-1-3 0-15,-2-1 0 0,1-2 0 16,-3 0 0-16,1-3-128 0,-2 0 0 16,0 0 144-16,-1-4-144 15,-1 3 272-15,-2-2-16 0,2-4 0 0,-5 0 0 0,0 0-80 16,-3-1-32-16,-2 1 0 0,-3-1 0 0,-1-1 96 15,-3-2 16-15,-2 2 0 0,-3-6 0 0,-1 0-256 0,-1 0 176 16,1-4-176 0,-2-1 160-16,0 0-32 0,-3-2-128 15,0 1 192-15,2 0-64 0,4 2-128 0,-1-3 128 0,1 3-128 0,2 0 128 16,2 1-128-16,1 0 0 16,1 2-192-16,3-1 192 15,3 1-624-15,2-3 0 16,2 2 0-16,2-2 0 15,3-2-336-15,3 1-80 0</inkml:trace>
  <inkml:trace contextRef="#ctx0" brushRef="#br0" timeOffset="12324.93">8103 10466 38703 0,'-2'-6'1712'0,"-2"2"352"0,0 1-1648 0,1 0-416 0,0 3 0 0,-1-2 0 16,1 1 0-16,-4 1-256 0,-4-3 48 0,-5-1 0 0,-2-1-304 0,-6 4-48 15,-1-1-16-15,-2 2 0 0,-1 0 448 0,-1 2 128 0,1-1 0 0,1 2 0 16,0-1 0-16,1 2 0 0,-2-1 0 0,2 0 0 0,0 1 912 0,0 1 96 0,-1-4 16 0,1 2 0 16,0-3-336-16,-1 1-64 0,1-1-16 0,1 0 0 0,-1 0-176 62,2 2-48-62,-1 1 0 0,3 1 0 0,1 2-192 0,3 0-64 0,4 1 0 0,0 2 0 16,0 0-128-16,3 1 0 0,1-3 0 0,2 4 0 0,1-3 0 0,1 0 0 0,3 2 0 0,0-4 0 0,2 0 0 0,0 2 0 0,1 1 0 0,1 0 0 0,0 4 0 0,2-5 128 0,-2 6-128 0,1-2 128 15,0 2-128-15,-1 3 160 0,-1-1-160 0,-1 3 160 0,-2 1-160 0,1 2 0 0,-1 3 0 0,-2 1 0 0,1-4 0 0,0 6 0 0,0-2 0 0,0 2 0 0,0 1 0 0,1 5 128 0,-2-2-128 0,-1 5 0 16,-1 1 304-16,0 1-32 0,-2 1 0 0,-1-1 0 0,2-1-272 0,-2-5 0 0,1-3 128 0,1-3-128 0,0-3 0 16,-1-2 0-16,2 0 0 0,-2-1 0 0,2-1 288 15,0-4-48-15,-1 0-16 16,2-3 0-16,1-2-224 0,1-1 0 0,2 0 128 15,-1-4-128-15,3 0 192 0,2-2-16 16,-1-1 0-16,3 2 0 0,-2-1 64 0,3-2 16 0,2 2 0 0,1 2 0 16,2 1-64-1,0-4-16-15,2 1 0 0,4 1 0 16,3 1 144-16,3-2 16 16,-1 0 16-16,7-2 0 15,6-1-32 1,3 2 0-1,-5-3 0-15,0 0 0 16,3 0-48 0,-2 0-16-1,-1-4 0-15,-1 2 0 16,-2-1-256-16,-2-1 0 16,-1 1 0-16,-2-1 0 0,2-2 0 15,3 0 0-15,2-1 0 16,1-3 0-16,-2 4 0 15,1-4 0-15,1 2 0 0,-1-2 0 0,0-3-192 16,-4 4-32-16,-1-4-16 0,-3 1 0 16,-3 2-720-16,-4-2-160 0,-4 2-32 0,-2-3 0 0,-1 3-384 15,-4-2-64-15</inkml:trace>
  <inkml:trace contextRef="#ctx0" brushRef="#br0" timeOffset="12887.74">7341 11096 43311 0,'-1'0'3840'0,"0"0"-3072"0,0 0-608 15,1-1-160-15,0 1 0 0,1 0 0 0,-1-3 0 0,0 3 0 0,1-4 0 16,0 2 192-16,1-2-64 0,-2 4 0 0,0 0 304 0,0 0 48 0,18-10 16 0,-10 10 0 0,3-2 16 0,1-2 16 16,2 2 0-16,1-2 0 0,3 1-320 0,2 0-64 0,1 0-16 0,1 1 0 0,0 1-128 0,1-2 0 0,-1 2 0 0,0 1 0 0,-1-3-256 15,0 3-48-15,0 0 0 0,0-2 0 32,2 1-416-32,-2-2-96 0,0 1-16 0,-3 1 0 0,1-4-16 0,-2 1-16 0,-1 0 0 0,1 0-17696 15</inkml:trace>
  <inkml:trace contextRef="#ctx0" brushRef="#br0" timeOffset="13284.71">8388 10584 43311 0,'0'2'1920'0,"-2"-2"384"0,1 3-1840 0,0-2-464 0,1 2 0 0,1-1 0 0,2 2 192 0,-1-2-64 0,3 6-128 0,1 0 192 0,2 5-192 0,0 3 0 0,1-3 0 0,-2 6 0 0,1-3 0 0,-3 2 0 0,0 5 0 0,0 1 0 0,-2-1 128 0,0 3 0 0,2 2-128 0,-4 3 192 0,0 1 256 0,-1 3 32 0,0-1 16 0,0 1 0 0,-2 6 32 0,2-3 16 0,-3-6 0 0,3-1 0 0,3-2-224 16,-1-3-32-16,2-2-16 0,1-1 0 0,0-5-96 0,1 0-32 0,0-1 0 0,0-4 0 0,0 0-144 0,2-3 0 0,-1-2 0 0,-1-1 0 0,1-4 0 0,-2-3 0 0,2 1 0 0,-2-2 0 0,0 1 0 0,0-6 0 0,-1 2 0 0,-1-4 0 0,0-2 0 0,0-3 0 0,0 4 0 0,1-8 0 0,-2 5 0 0,1-3 0 0,-1 5 0 0,1-3 0 15,0 2 0-15,0 3 0 0,0 2 0 16,0 0 0-16,1 3 0 0,1 3 0 0,1 5 0 0,0 2 0 0,1 2 0 0,1 4 0 0,0 3 0 16,2 0 0-16,0 2 0 0,0-1 0 0,0-1 0 15,1 0 0-15,0-4 0 0,-1 2 0 0,0-3 0 16,0 0 0-16,0 0 0 0,0-4 0 15,0 2 0-15,1 1 0 0,-1-4 0 0,0 0 0 16,-1 1 0-16,1-1 0 0,1-3 0 16,-1 4 192-16,0-5-192 0,0 2 192 0,1-2-64 15,-1-2-128-15,0 2 192 16,0-2-64-16,0 0 160 16,-2 0 32-16,0 2 0 0,-1-2 0 15,1 0-80-15,-1-4-16 0,-1 4 0 0,1-2 0 16,0-1 144-16,0 0 16 15,1-1 16-15,0-2 0 16,1-3 0-16,1-1 0 16,1 0 0-1,1-5 0 1,1 2-64-16,0-6-16 16,1 0 0-16,2-4 0 0,0-4 0 0,2-3-16 15,-1-4 0-15,1-7 0 0,-2 6 144 0,-2-3 16 16,1-2 16-16,0-5 0 0,0-2-480 0,-2-4 128 0,1 0-128 15,-3 4 64-15,0 0-64 0,-1 5 0 0,-1 1 0 0,-2 1 0 0,2 1 0 0,-3 5 0 0,0 5 0 0,1-2 0 0,2-1 0 0,1-2 0 0,0 3 0 0,0 2 0 16,-2 6 0-16,2 0 0 0,-2 5 0 0,-1 2 0 0,-2 3-832 0,-1 1-144 0,-3 2-48 0,-5-2-15824 16,-2 2-3184-16</inkml:trace>
  <inkml:trace contextRef="#ctx0" brushRef="#br0" timeOffset="37678.35">20539 12857 21183 0,'11'-10'1888'0,"-2"2"-1504"0,-2 2-384 0,1 0 0 16,-3 4 1872-16,0-1 304 0,2-1 64 0,4-2 16 0,6-4-1040 0,7-5-224 0,-1 2-32 0,-1 1-16 0,-6 2 464 0,-5 3 80 0,-3 4 32 0,-4 3 0 0,-1-3-560 0,-2 3-128 0,-2 3 0 0,-1-2-16 0,1 1-336 0,-1 2-64 0,-1 5-16 0,2-5 0 0,0 2-144 0,-1-4-48 0,2 2 0 0,2-4 0 0,0 2-208 0,1-2 0 16,-1 0 0-16,2-5 0 0,-1 2 0 0,1-3 0 15,0-2 128-15,-2 2-128 0,0-3 288 0,-2 3 16 16,-3 2 0-16,-1-2 0 0,-1 2 16 0,-3 4 16 16,-1-2 0-16,-1 2 0 0,-1-2-48 0,-1 0-16 15,-1 4 0-15,0 0 0 16,-1 2-80-16,3-2-32 0,0 2 0 0,1-2 0 0,1 2 144 0,1-1 16 15,0 0 16-15,2-3 0 0,2 3-48 0,1-3-16 16,2 1 0-16,-1-2 0 0,4 1-64 0,-2-3-16 0,2 0 0 16,0 0 0-16,1-1-192 0,-1 2 0 0,-2 2 0 0,0 0 0 15,0 0 0-15,0 0 0 0,0 0 0 16,0 0 0-16,0 0 0 0,0 0 0 16,0 0 0-16,0 0 0 0,0 0 0 0,0 0 0 15,0 0 0-15,0 0 0 0,0 0 0 0,0 0 128 0,0 0-128 0,0 0 0 16,0 0 0-16,0 0 144 0,0 0-144 0,0 0 128 15,0 0-128-15,0 0 0 0,0 0 0 0,0 0 0 16,0 0 0-16,0 0 0 0,0 0 0 16,0 0 128-16,0 0-128 0,0 0 0 0,0 0 0 0,-13-16 0 15,5 16 240-15,1-4 16 0,-2 2 0 0,-2-1 0 0,1 2-64 16,-2-3 0-16,-3-2 0 0,-3 4 0 16,-1-2 32-16,-2 1 0 15,-3 1 0-15,-2 1 0 16,-3-2-224-16,-2 3 144 0,-1 3-144 15,-3 0 128-15,-1 0-128 16,0 1 0-16,2-1 144 0,-6 2-144 0,-3 0 0 0,-4 0 0 16,-1-1 0-16,-3-2 128 0,2 2-128 0,2-2 0 0,2-2 0 0,3 2 0 15,2-2 0-15,3-2 0 0,1 0 0 0,2 2 0 0,0-2 224 0,1 0-32 0,1 2 0 0,1 0 0 0,1 0-192 0,3 0 144 16,1 0-144-16,1 0 128 0,2 4-128 16,2-4 0-16,1 0 0 0,2-2 0 0,0 2 0 0,1 0 0 15,1 2 0-15,0 0 0 0,1 2 0 0,1-1 0 16,2-3 0-16,3 1 0 0,2 1 0 15,1-2 0-15,2 0 0 16,2 0 0-16,0 0 0 0,2 0 0 16,2-2 0-16,-2 2 0 0,1 2 0 15,-1-2 0-15,1 0 0 0,0-2 0 0,2 1 0 0,-3 1 0 16,0 0 0-16,0 0 0 0,0 0 0 0,0 0 0 16,0 0 0-16,0 0 0 0,0 0 0 0,20-9 0 15,-19 7 0-15,0 2 0 0,0-2 0 0,-1 0 0 0,0-2 0 0,0 0 0 16,1 2 128-16,-1-2 0 0,0 2 0 0,2-2 0 15,-2 2 0-15,1-1-128 0,-1 2 192 0,0-2-64 16,1 0-128-16,2-1 0 0,-1 1 0 16,2 0 0-16,1-2 0 0,0 1 0 15,1-2 0-15,1 0 0 16,1 0 0-16,0-1 0 16,2 1 0-16,0 0 0 15,0 0 0-15,1-2 0 0,2 2 0 16,-2 0 0-16,2 2 0 15,0-2 0-15,2 0 0 0,1-4 0 0,2 1 0 16,1 0 0-16,-2 0 0 16,3-1 0-16,3-2 0 15,2-1 0-15,1 0 0 0,1 0 0 16,-1 1 0-16,-1 2 0 16,0 0 0-16,-2 4 0 0,-1 0 0 0,-2 2 0 15,-3-1 0-15,-2 1 0 0,-1 4 0 0,-4-2 0 0,-2 2 0 16,-3 0 0-16,-1 2 0 0,-3-2 0 15,-2 3 0-15,-3 1 0 0,-1-2 0 0,-3 2 0 0,-3 2 0 16,-5 1 0-16,-2 2 0 0,-4 0 0 16,-1 4 0-16,-5 2 0 0,-1-1 0 0,-3 4 0 0,-2 1 0 15,1 1 0-15,2-2 0 0,-4 4 0 0,-1 1 0 0,-1-1 0 16,1 0 0-16,3 3 0 0,1-3 0 0,2 0 0 0,4 3 0 0,5-9 0 16,4-3 0-16,6-4 0 0,3-1 0 0,6-2 0 0,3 0 0 15,4 0 0-15,2 3 0 0,6 1 0 0,0 2 0 0,5 2 0 0,2-2 0 0,1 1 0 0,1-5-144 16,1 2 144-16,1 0 0 15,2-4 0-15,1 1 0 0,-1-1 0 16,0 0-448-16,-1-2 0 16,-1-1 16-16,-3 0-15632 0,0-6-3120 0</inkml:trace>
  <inkml:trace contextRef="#ctx0" brushRef="#br0" timeOffset="97077.65">3394 6327 4671 0,'-17'4'0'0,"6"-4"0"16,6-2 0-16,4 0 0 0,1 2 0 0,-4-2 0 16,-5-2 0-16,-7-2 0 0</inkml:trace>
  <inkml:trace contextRef="#ctx0" brushRef="#br0" timeOffset="105390.23">23967 15669 35007 0,'-5'-3'3120'16,"1"3"-2496"-16,3 0-496 0,1 0-128 0,0 0 0 0,-1 0 0 15,-1-2 128-15,-1 1-128 0,-1-2 0 0,-1 3 0 0,0 0 0 0,0 0-192 0,2 3 192 16,-1-3 0-16,1 3 160 0,1 1-160 0,-1 0 704 0,3 1 64 0,0-2 0 0,0 1 0 0,3 1-80 0,-1 1-16 0,1-1 0 0,1 1 0 0,-2-1-288 16,2 1-64-16,-2 1-16 0,1-4 0 0,0 4-48 0,1-4-16 0,-1 0 0 0,0 3 0 0,0-2 112 0,-2-2 32 0,0 3 0 15,0 0 0-15,1-1-48 0,-2-1 0 0,0 4 0 0,0-1 0 0,-2 2-48 0,2 0-16 16,2 0 0-16,-2 5 0 0,1-1-112 141,-1-2-32-126,2 4 0-15,1 1 0 0,2 1 0 0,-2 0 0 0,1 2 0 0,0 1 0 0,0 3-128 0,-2 2 0 0,1 3 0 0,-2-1 128 16,-1 2-128-16,0 1 0 0,0-1 0 0,-1 3 0 0,-2-1 336 0,1-2 48 0,0 3 0 0,1-3 0 0,0-3-384 0,2-1 0 0,0 3 0 15,1 1 0-15,0 2 144 0,1 1-144 0,0-3 192 0,1 3-192 0,0 1 0 0,-1-1 0 0,0-1 0 0,-2 2-144 0,2 2 144 0,-3-2 0 0,0 5 0 0,-3-3 0 0,1 0 0 0,-1-1 0 16,-2 2 0-16,2-3 0 0,-2-4 0 0,0 3 0 0,-2-1 0 0,1-2 0 0,1 0 0 0,-1-2 0 0,2-2 0 0,1-1 0 0,0 0 0 0,2-1 0 0,0-3 0 0,1-1 0 0,2-3 0 0,-1-1 0 16,3-2 128-16,0-2-128 0,0-4 240 0,-1 3-32 0,2-3 0 0,-2 2 0 0,0-5-208 0,0 4 128 15,-1-1-128 1,0 0 0-16,-1 0 0 0,-2 0 0 0,-1 0 0 0,-1-2 0 16,0 1 0-16,-2-1 128 0,0-1-128 0,-1 0 0 15,1-2 192-15,-1-1-16 0,1 0 0 0,-1-1 0 0,0-5 144 16,-2 0 48-16,2-1 0 0,-1-2 0 0,-1-1-96 15,1-3-16-15,-1-2 0 0,0 2 0 16,0-3-256-16,1 1 0 0,-1-4 128 0,1 6-128 0,0-3 0 0,-1 0 0 16,1 1 0-16,-2 0 0 0,1 1 0 15,-1 1 0 1,-1 0 0-16,0 1 0 16,0 0 0-1,-1-1 0-15,0 0 0 0,-1 0 0 0,0 1 0 16,1-3 0-16,1 4 0 0,-1-1 0 15,1-3 0-15,0 1 0 0,1 2 0 0,1 2 0 0,2-1 0 16,1 1 0-16,1 2 0 0,1 2 0 0,0 0 0 16,1 4 0-16,-1-2-128 0,1 0 128 0,0 4 0 0,1 0 0 0,0 0 0 0,-1 0 0 0,-1 1 0 0,1 2 0 15,-1 1 0-15,-1-1 0 16,1 4 0-16,-1-1 0 0,2 2 0 0,-1 0 0 16,2 3 0-16,0-1 0 15,2 2 0-15,1 1 0 0,2 0 0 16,2 2 0-16,2-1 0 15,3 0 0-15,0 2 0 0,4-2 0 16,1 2 0-16,1 0 0 16,2 2 0-16,0-2 0 0,0-4 0 15,-2 4 0-15,-1-2 0 0,-1-2 0 0,-1 0 0 0,-3 1 0 16,-1-1 0 0,-2-2 0-16,0 2 0 15,-3 1 0 1,1-3 0-16,-2 2 0 15,-1 2 0-15,1-2 0 0,0 2 0 0,1 0 0 16,0 0 0-16,0 1 0 0,0-3 0 0,0 1 0 16,1-1 0-16,0-2 0 0,1 0 176 15,1-2 16-15,-1 2 16 0,1-4 0 16,-1 1-80-16,0-1-128 0,0 1 176 0,-1-3-176 16,-1 1 144-16,-2-1-144 0,0-1 0 15,-1 1 144-15,0-1-16 0,-1-1-128 0,-1 2 192 16,1-4-64-16,-1 2 64 0,0-2 0 0,0 0 0 0,1 0 0 0,1 0-192 0,-1 0 128 0,1 0-128 0,-2 0 128 0,0 0-128 0,0 0 128 0,0 0-128 0,24-10 128 0,-17 8 0 15,2-2 0-15,1-2 0 0,1-3 0 0,-1 2-128 0,2-2 0 0,1-1 0 16,-1-2 0-16,3 0 0 0,-3-2 128 0,0 2-128 0,1-4 0 0,-3-2 160 0,1 1-160 16,-2-2 192-16,-1 1-192 0,0-4 176 0,-1-1-176 0,-1-3 160 0,0 2-160 15,1-5 0-15,-2 1 0 16,-1-1 0-16,1 1 0 16,0-1 0-16,0 3 0 0,1 2 0 0,1-1 0 15,0-1-448-15,3 1-64 0,0-1-32 16,2 2 0-1,2 1-880-15,3 1-176 0,2 0-48 0,2 0 0 16,1-1-80-16,-1 2-32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45:46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1457 5161 23039 0,'-26'3'2048'0,"5"-3"-1648"0,7 4-400 0,7-4 0 0,2 0 688 0,-6 0 48 15,-13 3 16-15,-15 0 0 0,-12 0-624 0,-1 4-128 0,0-5 0 0,4 2 0 16,7 0-160-16,6-2 32 0,4-1 0 0,4 2 0 0,5-1 128 0,1-1 0 0,2 2 0 16,2-3 0-16,1 4 0 0,1 1 144 0,3-4-144 0,1 4 160 15,-2 0 736 688,3 0 128-703,3 1 48 0,2 0 0 0,1 1-256 0,6 0-48 0,2-1-16 16,6-3 0-16,3 2-288 0,4-3-48 0,4 0-16 0,4-4 0 0,4 0 160 0,4-3 16 0,2 2 16 0,1-1 0 0,1-2 80 0,-2 2 16 0,1-1 0 0,0 2 0 0,1-1-112 0,0-2 0 0,1 3-16 0,3-3 0 0,1 2-336 0,4-2-64 0,2 0-16 0,3 2 0 0,1-1 32 0,-3 4 0 0,-2 1 0 0,5 0 0 0,5 1-176 16,2 2 160-16,3 0-160 0,4 2 160 0,1-1-160 0,-1 0 0 0,4-4 144 0,-5-4-144 0,-7 0 0 0,7-4 128 0,7-2-128 0,4-5 0 0,-4 1 0 0,-4 2 0 0,-8 2 0 0,1 0 128 0,1 2 240 0,2-1 48 15,0 2 16-15,-1 0 0 0,-3 4-128 0,-2 3-32 0,1-3 0 0,2 3 0 0,2 3-144 0,-1-3-128 0,1 3 144 0,-3 0-144 0,-2 1 0 0,-1 2 0 0,-2-3 0 0,-5 4 0 0,-3-5 0 0,2 2 0 0,0-1 0 0,-1 2 0 0,0-1 0 0,-1 0 0 0,-1 0 0 0,-2 0 0 0,-1-2 0 0,-4 0 0 0,3 1 0 0,0-2 0 16,-2 1 0-16,3-2 0 0,4 0 0 0,2-2 0 0,-1 2 0 0,0 2 128 0,0 1-128 0,-2-2 0 0,-2 5 320 0,-2 0 32 0,-2 1 0 0,0 3 0 0,0 4-224 0,-1 2-128 0,-1 1 160 0,-2 1-160 0,-3 1 0 0,1-3 0 0,-2-3-128 0,0 0 128 0,1-5 0 0,1 0 0 0,2-2 0 0,1-2 0 0,1-2 0 0,5-2 0 0,4 0 128 0,3 0-128 0,2 0 128 0,2-4-128 0,3 2 0 0,0-2 0 0,0-1 0 0,0 0 0 0,0 3 0 0,-1-1-160 0,0 2 160 0,0 2 0 0,-1 4 160 0,0-1-160 0,-3-1 384 0,-2 0 0 0,-1 1-16 0,-4 0 0 0,2 1-368 0,-2-4 0 0,-3 4 0 0,2-2 0 0,3 4 0 0,-1-4 0 0,1 0 0 0,0-6 0 0,1 3 0 16,2-7 0-16,3 1 0 0,0-3 0 0,4-1 0 0,1 0 0 0,2-1 0 0,0-1 128 0,-2 1-128 0,0-4 0 0,-2 5 0 0,-2-2 0 0,-2 2 0 0,0 0 0 0,-3 1 0 0,-2-1 0 0,-2 4 0 0,-1 0 0 0,-4 2 0 0,-3 2 0 0,1 4 0 0,-4-2 0 0,1 4 0 15,-1-2 0-15,4 2 0 0,0-1 0 0,3 0 0 0,1-3 0 0,3-2 0 0,2-2 0 0,2 0 0 0,-1-2 0 0,1 1 0 0,-2-2 0 16,0 1 0-16,0-1 0 0,2-1 0 0,-1 0 0 0,3 0 0 0,-3 0 0 0,0 2 0 0,-1 0 0 0,-1 0 0 15,-2 2 0-15,1 4 0 0,-2-2 0 0,-1 2 0 0,1 0 0 0,2 2 0 0,-3-2 0 0,1 4 0 0,-1-4 0 0,-1 2 0 0,-1-4 0 16,-1 2 0-16,2-4 0 0,1-1 0 0,-1 1 0 0,1-2 0 0,-1 0 0 0,-2-1 0 0,2 0 0 0,0-2 0 0,-2 0 0 0,0 0 0 0,-5 2 0 16,-1 1 0-16,-3-1 0 0,-1 1 0 0,-1 0 0 0,-3 2 0 0,-1 1 0 0,0 0 0 0,-3 1 0 0,-1 0 0 0,0 2 0 0,0 2 0 0,-1 0 0 0,-2 1 0 0,-3 0 0 0,-1-1 0 0,-2 0 0 0,0 1 0 0,-2-2 0 0,-1-1 0 0,1 0 0 0,0-1 0 0,-3 1 0 0,1-3 0 0,-2 1 0 0,1 0 0 15,-2-1 0-15,0 0 0 0,-2-3 0 0,1 2 0 0,-2-4 0 0,-1 0-304 0,-3-3-16 0,0-3-16 0,-2-2-20592 0</inkml:trace>
  <inkml:trace contextRef="#ctx0" brushRef="#br0" timeOffset="2642.83">11539 3835 1839 0,'2'-2'160'0,"-1"-3"-160"0,0 2 0 0,0 0 0 0,2 2 3248 0,-1-3 608 0,2 2 128 0,1-2 32 0,2-2-2384 0,3-5-480 0,3 1-80 0,-1 0-32 16,-2 0-16-16,0 4-16 0,-4 0 0 0,-1 3 0 0,-3 2-528 0,0 1-96 0,-2 1-32 0,-3 2 0 0,1 0 112 0,-1 2 32 0,-2 2 0 0,2 0 0 0,-1 3 528 0,-1-2 96 0,3 2 32 0,-1-1 0 0,2 1-384 0,1 0-80 16,1-2-16-16,0 2 0 0,1 0 256 0,-1-1 48 15,-1 1 16-15,1 2 0 0,-1 1-176 0,-1-4-48 16,-2 4 0-16,0 3 0 0,-2 0-288 0,-4 2-64 15,2-1-16-15,-2 1 0 16,-1 2-160-16,-1 2-48 0,-4 3 0 16,-1 3 0-16,-3 7-64 0,0 0 0 15,-1-1-128-15,0 1 192 0,1 1-32 0,1-5-16 0,3-3 0 16,-1-2 0-16,2-1-144 0,0-3 0 0,-2 3 0 0,1-2 0 16,-1-1 192-16,1 0 0 0,0 0 0 0,1-4 0 0,1 2-48 0,-1-1 0 0,3-3 0 0,-1 0 0 15,2 0 0-15,0-1 0 16,1-2 0-16,1 0 0 0,0-3-144 0,1-1 128 0,1 3-128 0,1-5 128 15,0-1-128-15,2 0 0 0,1 1 0 0,0-5 0 16,1 2 0-16,1-2 0 0,0-2 0 16,0 0 0-16,1 0 0 0,2-2 0 0,-1-2 0 15,2-2 0-15,0 1-256 0,2-3 0 0,0 0 16 0,0-2 0 16,3 0-672-16,0-2-144 16</inkml:trace>
  <inkml:trace contextRef="#ctx0" brushRef="#br0" timeOffset="3601.59">11586 3720 19343 0,'-3'0'1728'0,"0"0"-1392"0,2 1-336 0,1 1 0 0,1-2 976 0,1 0 128 0,-1 0 32 0,-1 0 0 0,1 3-512 0,0-3-112 0,3 1 0 0,-4-1-16 15,0 0 704-15,0 0 144 0,0 0 16 0,20 2 16 0,-14 1-464 0,-1-2-80 0,0 3-32 0,0 2 0 0,0 0 128 0,-2 3 32 0,1-2 0 0,-1 4 0 0,0-1-256 0,0-1-32 0,0 2-16 0,1 0 0 0,0-1-224 0,1 0-48 0,0 2-16 0,0-2 0 0,1 3-48 0,-1-1-16 0,0 0 0 0,0 4 0 235,0 0-48-235,0 1-16 0,-2-1 0 15,0 2 0-15,-1 1-48 0,-2-1 0 0,0 5 0 0,-1-1 0 0,-1 4-64 0,-2-1 0 16,0 3-128-16,0-2 192 0,0-4-192 0,0 3 128 0,-1 1-128 0,0 1 0 0,1-1 224 0,2 0-48 0,1-1-16 0,1-1 0 0,1-1 16 16,1-3 0-16,1 1 0 0,0-2 0 0,2 4 80 0,0-4 0 0,1 2 16 0,-2 2 0 0,0-4-272 15,0 2 0-15,-1-2 128 0,0 3-128 0,-2-2 128 0,0 2-128 0,1 1 144 0,-2-1-144 0,0 0 0 0,1 0 0 0,-2 2 0 0,-1-4 0 16,1-2 0-16,-1 1 0 0,-1-2 0 0,1-2 0 0,-1-3 0 0,1-2 0 0,0 0-192 0,0-4 192 0,-1-3-256 0,1 0 64 0,0-3 16 0,-2 0 0 0,0-3-784 0,-1-2-176 0</inkml:trace>
  <inkml:trace contextRef="#ctx0" brushRef="#br0" timeOffset="3803.6">11201 4593 34095 0,'-4'-4'1504'15,"1"-2"320"-15,2 2-1456 0,1 1-368 0,1 3 0 0,2-2 0 0,1 2 896 0,2-1 96 0,4-2 32 0,5 0 0 0,4-2-64 0,5 1-16 0,3 0 0 0,2-1 0 0,0 4-400 0,0-3-80 0,2-1-16 0,-2 2 0 0,2-1-448 0,-2-1 0 0,0 1 0 0,0 1 0 0,-3-1 0 0,-2-1 0 0,0-1 0 0,-1 0 0 0,0-2 0 0,-1-2 0 0,0 2 0 0,-3-2 0 0,-2 1-160 0,0 2 160 16,-1-2-128-16,-2 2 128 0,-2 0-384 0,0 1 0 0,-3 1 0 0,0 2 0 16,0-1-1280-16,-3 0-240 15</inkml:trace>
  <inkml:trace contextRef="#ctx0" brushRef="#br0" timeOffset="5498.21">12204 3628 27647 0,'1'-2'2448'0,"-1"2"-1952"0,0 0-496 0,0 2 0 0,0-2 496 0,0 1 0 0,1 2 0 0,-2 3 0 0,1 0 256 16,-3 4 48-16,1 2 16 0,-2 3 0 0,0 2-144 0,-1 2-32 0,2 3 0 0,-2 3 0 0,2 1-192 0,0 1-64 0,1-3 0 0,1 3 0 0,0-1 416 0,0-1 80 0,-1 3 16 0,1 0 0 0,-1 7-416 0,-1 0-80 0,0 1-16 0,-1 1 0 15,-1-1-64-15,-3 2-32 16,2 5 0-16,-4-2 0 0,-1 0 96 0,1-5 0 0,2 1 16 0,-1-5 0 0,3-4-16 16,0 3-16-16,1-2 0 0,1 0 0 0,0 2-48 15,2-2 0-15,1-5 0 16,-1 0 0-16,2-3-160 0,2-1-32 15,0 1-128-15,1-4 192 0,-1 0-192 16,1-3 0-16,-2 1 128 0,1-2-128 0,-1-3 0 0,1 0 0 0,-1 1 0 0,-1-4 0 16,1-1 0-16,-1-3 0 0,0 1 0 0,1-1 0 0,-1-3 0 0,2-3 0 0,0 1 0 0,-1-2 0 0,2 0-464 0,-1-4-48 0,2 0 0 0,-2-4-12800 15,1-1-2576-15</inkml:trace>
  <inkml:trace contextRef="#ctx0" brushRef="#br0" timeOffset="5814.14">12503 4397 43311 0,'-6'9'1920'0,"1"-5"384"0,1 2-1840 0,3 0-464 0,1-4 0 0,0 2 0 0,1 0 0 0,-1 2-336 0,1 6 48 0,-1 7 16 16,-1-1 272-16,1 6-160 0,-3 1 160 0,1-1-128 0,-2 2 256 0,1 0 48 16,0 2 16-16,-1-2 0 15,1 2-192-15,-1-3 0 16,0-1 0-16,2-1 0 0,1-4 0 0,-1 0 0 16,2-3 0-16,2 0 0 0,0-6-592 15,0-1-160-15,2-2-16 0,0-2-16 0,1-4-2032 0,0-2-384 16</inkml:trace>
  <inkml:trace contextRef="#ctx0" brushRef="#br0" timeOffset="6032.51">12586 4152 39615 0,'-2'2'3520'0,"2"-2"-2816"0,0 0-560 0,3 0-144 0,-1 2 576 0,2-2 96 15,2 1 16-15,4-1 0 0,4 2-688 0,4-1 0 0,2-2 0 0,7-1-12448 31,-1-3-2464-15</inkml:trace>
  <inkml:trace contextRef="#ctx0" brushRef="#br0" timeOffset="6638.95">13294 4400 38703 0,'4'2'1712'0,"-3"-2"352"0,-1 0-1648 0,1 0-416 0,-1-2 0 0,0 2 0 0,0 0 640 0,-1-4 32 0,1 1 16 15,-2 0 0-15,-1-3-512 0,-2-3-176 0,-1 1 0 0,-1-3 144 0,-3 1-144 0,0 1 0 0,-1-1 0 0,-3 1 0 0,-1 2 0 0,0 0-224 16,-2 2 80-16,-1 4 16 16,-2 5-64-16,-2 5-16 0,-3 0 0 0,0 8 0 0,2-3 208 0,-1 4 0 15,1 3 0-15,-2 2 0 0,1 4 0 0,0 3 128 16,0 4 0-16,2 1-128 0,2 5 336 15,2-2-32-15,3 1-16 0,2-7 0 16,6-1-48-16,2-7-16 16,2-1 0-16,2-4 0 0,2-2-64 15,3-3-16-15,1-4 0 0,1-4 0 16,2 1-16-16,2-7-128 0,2 0 192 0,2-3-64 16,4-1-128-16,-1-2-176 15,3-2 48-15,1-5 0 0,2 0 128 0,1-3 0 0,2-3 0 0,3-3 0 0,-1-1-224 16,2-2-16-16,-2-4 0 0,-1 2 0 0,-3 1 240 0,-3 0 0 0,0 1 0 0,-4 3 0 0,-1 3 0 15,-2 3 0-15,-4 4 0 0,-3 0 0 0,-3 4 304 0,-2 2 0 16,-2 4 0-16,-2-1 0 0,0 2 160 0,-2 2 48 16,-1 4 0-16,0-1 0 0,0-2-512 0,1 2 0 0,1 0 0 0,-1 2 0 15,1-3 128-15,1 4-128 16,1-1 0-16,1 0 0 0,0 4 0 0,1 1 0 16,0 3 0-16,2-2 0 0,-1 2 0 0,1 3 0 15,0 5 0-15,1 7 0 0,0 3 0 0,1 2 0 16,-2 5 0-16,1-2 0 15,0-1 0-15,-2-5 0 0,-1 1 0 16,-1-1 0-16,0 3 0 0,-2 0 0 0,0 3 0 16,-3 0 0-16,1-5 128 15,-2-1 0-15,-1 1-128 0,-1-3 192 16,-3-1-48-16,-2-2-16 0,1-1 0 0,-3-3 0 16,-3 0 80-16,-1-3 16 0,-2 3 0 0,-1-3 0 15,-2-2-224-15,-2-2 176 0,-2 1-176 16,-4-1 160-1,-3 1-32-15,0-4-128 0,0 2 192 16,-4-2-64 0,2-5-128-16,1 0-176 0,4-5 48 15,4-2 0-15,4-6-448 0,4-6-96 0,7-2-16 16,3-7-19488-16</inkml:trace>
  <inkml:trace contextRef="#ctx0" brushRef="#br0" timeOffset="7114.46">13538 4334 41471 0,'-6'5'3680'0,"1"-1"-2944"0,2-1-592 0,4 0-144 16,1-1 464-16,-2 2 64 0,0 4 16 0,-3 4 0 0,-2 6-544 0,0 1 0 0,-1 3 0 15,-1 3 0-15,-1 1 0 0,0 0 0 0,1-4 0 0,0 0 0 0,1-1 128 0,0-2-128 0,-2 1 192 16,2-5-192-16,0 1 0 0,1-4 0 0,1-2-192 0,2-4 48 0,-1 0 144 0,2-2 0 15,2-1 0-15,0-3 0 0,1-3 0 0,1-1 0 0,2-2 0 0,2-6 0 16,1-1 0-16,1-5 176 0,2-2-48 0,1-2 0 0,2-7-128 16,1 1 0-16,3-5 0 0,1-3 0 0,1-1 0 0,1-2 0 0,1 1-160 0,-1 3 160 0,-1 4 0 0,-3 8 0 0,-2 4-128 0,-1 7 128 0,-3 6 0 0,-1 2 0 0,-1 4 0 0,0 6 0 15,1 2 160-15,1 7 80 0,1 3 16 0,0 2 0 0,0 5-112 0,-1-2-16 0,-1-2 0 0,0 1 0 0,0 3 16 0,0-1 0 0,1 3 0 0,-1-1 0 0,1 5 176 0,0-3 48 0,0 1 0 0,0-3 0 16,0-2-112-16,0-1-32 0,1-1 0 0,-3 0 0 0,0-3-80 16,0-3-16-1,-3 0 0-15,0-4 0 16,-1-2-128-1,-2-4 0-15,-1 0 0 0,-1-3 0 16,1-3-176-16,-2 0-64 16,0-5-16-16,0-1 0 0,-2-2-960 0,2-4-192 15</inkml:trace>
  <inkml:trace contextRef="#ctx0" brushRef="#br0" timeOffset="8395.12">14282 4328 25791 0,'-4'-1'2304'0,"3"1"-1856"0,1 0-448 0,1 0 0 0,-1 0 2016 0,3 0 304 0,-1 0 64 0,3 0 16 0,2 0-1456 0,1 1-304 0,2 4-48 16,0 1-16-16,-1 4-192 0,-1 0-64 0,0 2 0 0,-2 4 0 0,-1 3-128 0,-3 1-16 0,0 1-16 0,-2 1 0 0,-4 0 352 0,-1 3 64 0,-3 1 0 0,0-4 16 0,-2 3-208 0,-2-3-32 0,-2-3-16 0,0 0 0 15,2-2 128-15,0-3 32 0,0-3 0 0,3 1 0 16,0-6-160-16,3-3-16 0,2 0-16 0,2-3 0 16,3-3-80-16,1 0-16 0,3-6 0 0,1-1 0 15,4-6-208-15,1-2 0 0,2-5 0 0,0-4 0 16,2-3 0-16,0 0 0 0,0-3 0 0,0-1 0 15,2-5 128-15,0 2-128 16,-1 5 0-16,1 6 0 0,-5 5 0 16,-2 8 0-16,-3 6-128 0,-2 2 128 15,-1 5 0-15,-2 5 0 0,2 2 0 0,-1 0 0 16,0 2 0-16,0 3 0 0,2 0 0 16,0 6 0-16,2 0 128 0,0 1-128 15,3-3 176-15,0 2-176 0,1-4 0 16,0 1 0-16,1-3 0 0,-1-1 0 0,-1-2 0 15,-2 0 0-15,0-3 0 0,-2-5-144 0,0 2 144 0,0-3 0 16,-1-4 0-16,0-1 0 0,0-1 0 0,0-2 0 0,1-2 0 16,2-2 0-16,2-4 0 15,-1-3 0 1,1-2 0-16,1-2 128 16,3-2 80-16,0-3 32 15,0-4 0-15,3 3 0 0,-3 2-240 16,1 7 0-16,-2 2 0 0,0 4 0 15,1 5 0-15,-2 3 0 0,-2 4 144 0,0 4-144 16,0 7 0-16,0 1 0 0,0 6 0 16,-2-1 0-16,3 2 0 0,1-1 0 0,0 1 0 15,-1-1 0-15,1-2 0 16,1-2 0-16,-2 1 0 0,0-1 0 16,0-2 0-16,0 2 240 0,-1 1-64 0,0-1-16 0,-3 2 112 15,0 1 32-15,-1 1 0 16,-2 3 0-16,-2 2-176 0,-1-1-128 15,-3 5 144-15,-1 1-144 0,0 0 160 16,-4-1-160-16,1-1 160 0,0-1-160 16,-1-4 272-16,2 0-32 0,0-4-16 0,2-5 0 15,1-3-224-15,2-2 0 0,0-4 0 0,2-2-160 0,3-4-976 16,1-2-192-16,2-3-32 16,2-5-19120-16</inkml:trace>
  <inkml:trace contextRef="#ctx0" brushRef="#br0" timeOffset="8928.34">15294 4459 32255 0,'0'0'2864'0,"1"1"-2288"0,0-1-576 0,0 3 0 0,2-3 1936 0,-2 0 288 0,3 2 48 0,0-2 16 0,3 1-1376 0,0 2-272 0,2-3-48 0,1 0-16 0,-1-3-192 0,0 2-64 0,1-5 0 0,1 1 0 0,1-1-320 0,-1 0 0 0,1-2 0 0,-1 0 0 16,0 0 0-16,0-2-128 0,1 4 0 0,-4-3 0 0,1 0 128 0,-2 2 0 0,-2-1 0 0,-1 0 0 0,-2 2 0 0,-2 0 0 15,-1-3 0-15,-1 3 0 0,-3-1 0 0,-3 3 176 0,0-2-48 0,-3 3 0 0,-1 1-128 0,-4 1 0 0,-1 1 0 0,-3 0 0 0,-1 3 0 0,-1 0 0 16,-1 0 0-16,-1 1 0 0,1 2 0 0,3 3-176 0,2-2 176 0,4 2-192 0,1 1 192 0,1 2 0 0,2 1 0 0,1 0 0 0,3 3 0 0,2 3 0 0,2 2 0 0,1-1 0 0,2 2 208 0,0 3-16 0,3 1-16 0,0-2 0 0,2 1 192 0,0-1 32 0,1-3 16 0,2-1 0 0,0-2-176 0,1-2-48 0,2-1 0 0,-1-1 0 0,3-5-192 0,-1 0 0 0,2-3 128 0,-1 0-128 0,1-2 0 16,-2-1 0-16,3-3 128 0,2-3-128 0,-1-1-256 0,1-4-80 0,2-2-32 0,2-2-13184 0,1-2-2640 0</inkml:trace>
  <inkml:trace contextRef="#ctx0" brushRef="#br0" timeOffset="9528.94">15679 4359 40543 0,'-1'0'3600'0,"0"2"-2880"0,2-2-576 0,-1 2-144 0,1-2 208 16,-1 2 16-16,0 0 0 0,-1 2 0 0,0 2-224 0,-1 2 0 0,-2 3 128 0,-1-1-128 0,0 0 0 0,-1-2 0 0,0 2 0 0,-1 0 0 0,0 0 0 15,0 1 0-15,-1-3 0 0,1 0 0 0,-1 2 0 0,2-2 128 0,1-2-128 0,3-1 0 16,2 1 496-16,2-5 0 0,3 2 0 0,1-3 0 16,3-4-80-16,1 1-16 0,2-3 0 15,2-2 0-15,-1 0-208 0,1-2-32 0,0-2-16 0,-1-3 0 16,0 1-144 78,-1 0 0-79,0-2 0-15,1-1 0 0,-1-2 0 0,0 0 0 0,2 3 0 0,-2 0 0 0,2 1 0 0,0 5 0 0,0 0 0 0,1 4 0 0,0 4 0 0,0-2 0 0,2 4 128 0,1-2-128 0,-1 2 224 0,0 0 16 0,0 0 0 16,1 0 0-16,-2-2-80 0,0 2-16 0,0 0 0 0,0 0 0 0,-1 0-144 0,0 2 0 0,0 0 0 0,-3 2 0 0,2 2 0 0,-3 4 256 0,1 2 0 0,-2 4-16 0,0 3-48 0,-1 3-16 16,-2-2 0-16,2 3 0 0,-2 3 160 0,0 0 48 0,0-1 0 0,-1 0 0 0,1 1-128 15,2 0-32-15,-2 1 0 16,2-5 0-16,1 0-16 0,-2 3 0 0,2 1 0 0,0-4 0 15,0 1-208-15,-1-9 0 0,-2 0 0 0,1-5 0 16,-2-3 0-16,-1-2 0 0,0-1 0 0,-3-3 0 0,2-2 0 0,-2-2-208 16,1-2 64-16,-1-2 16 0,0-3-1296 15,0-2-256-15</inkml:trace>
  <inkml:trace contextRef="#ctx0" brushRef="#br0" timeOffset="9994.52">16849 3681 43311 0,'-5'5'1920'0,"2"0"384"15,0 1-1840-15,1 0-464 0,2-2 0 0,0-1 0 0,0 4-576 0,-2 2-224 0,0 8-32 0,-1 8-16 0,-1 6 848 0,0 3 288 0,0 1 0 0,0 3 0 0,1 3-144 16,0 0-16-16,1 1-128 0,-1-1 192 0,2 3 96 0,0-2 16 0,1-2 0 0,0-2 0 0,1-2-144 0,-1-3-32 0,1 0 0 0,-1-5 0 0,1-2 48 0,-1 1 0 0,0-3 0 0,-1-1 0 0,1-1 96 0,-2 1 32 0,-2-1 0 0,0-3 0 0,2-2-144 0,-2-2-32 0,0-3 0 0,2-2 0 16,-2-3-128-16,2 0 0 0,-1-3 0 0,0-2 0 0,0-2-672 0,1-4-112 0,0 0-32 0,0-4-18544 0</inkml:trace>
  <inkml:trace contextRef="#ctx0" brushRef="#br0" timeOffset="10329.65">16191 4129 21183 0,'2'5'1888'0,"-2"-5"-1504"0,1-3-384 0,1 2 0 0,2 0 4704 0,0 1 864 0,2-1 192 0,3-2 16 0,4-1-3984 0,8 1-784 0,5-3-176 0,5-3-16 0,0 1-208 0,2 2-32 15,3-2-16-15,3 0 0 0,4 0-192 0,4-1-48 0,5 1 0 0,3-1 0 16,1 0 16-16,1-1 0 0,2 0 0 15,-3 1 0-15,-4 1-80 0,2 3 0 16,2-1-16 0,-3 1 0-1,-5 1-48-15,-3 0 0 16,-3-2 0-16,-1 0 0 16,-4 2-192-16,-1-2 0 15,0 4 0-15,-3-2 0 0,-1-1 128 16,-5 1-128-16,-3 0 0 0,-4 1-15024 15,-7-2-3104-15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4T18:43:33.3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18312 6828 18431 0,'-4'0'1632'16,"1"3"-1312"-16,0-3-320 0,3 0 0 0,1 0 464 0,-1 2 32 0,-1-2 0 0,-3 1 0 0,1 2-320 0,-1 1-176 15,0 1 192-15,2 2-192 0,-1-1 0 0,0 3 0 16,-1 1 0-16,-1 2 0 0,0 4 0 0,-1 3 0 16,-3 4 0-16,1 2 0 15,0-5 1120-15,-2 5 224 0,-3 5 32 0,-2 5 16 0,-1 3-160 0,-2 4-16 16,2 2-16-16,-1-2 0 0,2-1-384 15,0-4-80-15,2-5-16 0,2-1 0 0,0-3-528 0,-1 2-192 16,1-2 0-16,3-5 144 0,1-6-144 0,0 3 0 16,-3 4 0-16,-2 5 0 0,-1 1-384 15,-1 3 32-15,-3-3 16 0,4-3 0 16,1-1-1968-16,0-8-384 0,1-2-64 16,3-3-8320-16</inkml:trace>
  <inkml:trace contextRef="#ctx0" brushRef="#br0" timeOffset="384.2">18153 6910 13823 0,'2'-7'608'0,"-1"0"128"0,1 5-592 16,0-2-144-16,0 4 0 0,1-2 0 0,1 2 928 0,1 0 160 0,4-4 16 0,5-1 16 0,3 0 336 0,2 0 64 15,1-1 16-15,1 0 0 0,0-2-384 0,2 2-64 16,2-4 0-16,3-2-16 0,3 0-320 0,4-1-64 15,5-3-16-15,4-2 0 0,4-1 256 0,1 2 48 16,0-1 16-16,-5 2 0 0,0 3-448 0,-3 0-96 16,-3 3 0-16,-1-2-16 15,-2 0-432-15,-1-1 0 0,0 1 0 0,-3 0 0 16,-2 0-496-16,1 0-80 0,-3 2 0 0,-2 2-16 16,-3 1-1616-16,-3 1-320 0,-3 2-64 15,-5 4-9264-15</inkml:trace>
  <inkml:trace contextRef="#ctx0" brushRef="#br0" timeOffset="775.95">17930 7410 26719 0,'-4'2'1184'0,"2"-1"240"0,1 2-1136 0,1-3-288 0,1 0 0 0,1 0 0 0,3-3 0 0,3 2 0 15,2-1 0-15,6-2 0 0,5 0 0 0,5-5 128 16,2 1-128-16,3 0 160 0,1 0 96 0,1 0 32 16,0 0 0-16,-2 0 0 0,-3 0-288 0,0 1 0 15,1-1 0-15,-2 0-144 0,-2 0 144 0,-2 0 0 16,-2 2 0-16,-1 0 0 0,0 2 0 0,-2-2 0 16,1 3 0-16,-2 0 0 15,-2 3-1024-15,-1-3-160 0,-2 3-32 0,-1 3-9904 0</inkml:trace>
  <inkml:trace contextRef="#ctx0" brushRef="#br0" timeOffset="1439.47">18826 7434 21183 0,'-6'-2'1888'0,"1"1"-1504"0,2 1-384 0,0 0 0 0,2 0 1440 0,0 0 224 15,1 1 32-15,-2-1 16 0,-1 2-1168 0,-1 1-224 16,0 0-64-16,1 1 0 0,-2 2-256 0,1 1 0 16,-1-1 0-16,0 4-144 0,-1-1 144 0,0 4-160 15,1-1 160-15,-1 4-160 0,-2 3 160 0,2-1 0 16,1 2 0-16,0-1 0 0,1-1 0 0,2 2 0 16,2-1 0-16,2-3 128 0,2-1-128 0,1-2 0 15,2-1 0-15,0-2 128 0,3-1-128 0,-2-3 0 16,3 2 0-16,2-2 0 0,-1 0 0 15,0-2 0-15,2 1 0 0,0-2 128 0,0-1-128 0,3-2 0 16,-1-2-128-16,-2-1 128 0,3-2 0 0,-1-1 0 0,0-2 0 0,-1-2 0 16,-2-1 0-16,1 0 0 0,-1-4 0 0,-2-1 0 15,1 0 0-15,-4 0-128 16,1 1 128-16,-3-1-192 0,0-3 192 0,-1 3 0 0,-1 3 160 0,0-5-160 16,-1 5 128-16,0-3-128 0,1 3 0 0,-2 1 144 15,2 2 48-15,-1 0 16 0,1 2 0 16,0 1 0-16,1 1 368 0,-2 3 80 0,2 3 16 0,-1 0 0 15,0 0-544-15,-2 3-128 0,1 3 0 0,-2 3 0 16,0-2 0-16,-2 5 0 0,0 1-176 0,-2 3 176 16,1 0 0-16,-1 0 0 0,0 5 0 0,-1-2 0 15,0 1 240-15,-1 0 80 0,3 1 0 0,-2 3 16 16,0-4 64-16,2 2 16 0,1-1 0 0,-2 2 0 16,2-1-416-16,-1 0 0 0,0-2 0 0,1 1 0 15,1-1 0-15,-1-4 0 0,1 2 0 0,1-2 0 0,0-1 0 16,2-1 0-16,0-4 0 0,1-2-176 31,1-4-512-31,0-1-96 0,0-3-32 0,1-3-13264 0</inkml:trace>
  <inkml:trace contextRef="#ctx0" brushRef="#br0" timeOffset="1829.51">19717 6723 27647 0,'-3'-2'2448'0,"1"2"-1952"0,1 2-496 0,-1 1 0 0,2 0 1088 0,0 0 128 0,-1 1 32 0,-1 5 0 0,-2 4-976 0,-1 3-272 0,3 6 0 0,-2-1 128 16,0 3-128-16,0 3 0 0,-1 5 0 0,1 0 0 15,-3 5-160-15,1-2 160 0,1-7 0 0,-2 11-144 16,-4 15 512-16,-3 15 96 0,-1 4 32 0,0-1 0 16,2-1 32-16,-1-5 16 0,2-3 0 0,-1-3 0 15,4-10-544-15,-1-3 0 0,1-2 0 0,3-9 0 16,0-3 0-16,2-4 0 0,0-3 0 0,1-7 0 0,1-1 0 15,1-5 0-15,0 0-160 0,1-7 160 16,1-4-1360-16,2-2-208 16</inkml:trace>
  <inkml:trace contextRef="#ctx0" brushRef="#br0" timeOffset="2182.55">20163 6606 23951 0,'-4'10'1056'0,"1"-3"224"0,0 4-1024 0,2-1-256 0,1-3 0 15,0 2 0-15,0 4 352 0,-1 5 16 0,0 17 0 0,-2 9 0 16,1 11-368-16,-2-1 0 0,0 2 0 0,1-3-128 16,-2 5 128-16,0 1-160 0,0 2 160 0,0-4-160 15,-1-4 160-15,-1-2 0 0,0-4-144 16,0-3 144-16,-2 1 0 0,-1 2 0 0,-1-3 128 0,-2 3-128 16,1-5 1120-16,-1 3 144 0,1 2 16 0,3-6 16 0,0-1-928 15,0-1-192-15,2-3-48 0,-2-3 0 16,3-5-128-16,0-2 0 0,1-1-192 0,0-5 192 15,2-4-1088 1,1-5-112-16</inkml:trace>
  <inkml:trace contextRef="#ctx0" brushRef="#br0" timeOffset="2656.05">20526 7444 35935 0,'-3'0'3200'0,"2"3"-2560"0,2 0-512 0,2 0-128 16,-1-2-128-16,0 2-64 0,1 3 0 0,2 4 0 0,4 4 192 0,0 2-160 16,8 7 160-16,-1-1-160 0,2 3 160 0,3-3-128 15,1 4 128-15,2-4-128 0,2 0 128 0,-3 1 0 16,0 1 0-16,-4-5 0 16,1 3-480-16,-2-6-64 0,-1 0-16 0,1-2 0 15,0-2-912-15,-3 0-176 0,1-6-32 16,-2-1-11168-16</inkml:trace>
  <inkml:trace contextRef="#ctx0" brushRef="#br0" timeOffset="2918.75">21344 7277 32255 0,'-12'9'2864'0,"1"1"-2288"0,3-2-576 16,4 2 0-16,2-2 784 0,-4 3 48 0,-7 11 16 0,-10 16 0 15,-5 13-848-15,-7 10 0 0,-5 10 0 0,3 5 0 16,0-2 0-16,0 4 0 0,1-1 0 0,-1 4 0 16,-1 7 0-16,-2 1 256 0,2 3-48 0,-2-3 0 15,2 0 176-15,1-4 48 0,1-1 0 0,1-7 0 16,4-4-432-16,4-10 0 0,5-6 0 0,3-9-16544 15</inkml:trace>
  <inkml:trace contextRef="#ctx0" brushRef="#br0" timeOffset="5357.33">25964 6884 1839 0,'0'-3'160'16,"1"3"-160"-16,-1 0 0 0,1 0 0 0,-1 0 944 0,0 0 144 0,3-2 48 0,-2 1 0 0,2 1 704 0,-1 0 144 16,2 0 16-16,-4 0 16 15,0 0 96-15,0 0 32 0,0 0 0 0,16 22 0 16,-14-12-176-16,2 2-48 0,0 4 0 0,-1 5 0 16,2 5-800-16,-1-6-160 0,-1-1-48 0,0 5 0 0,1 11-656 0,1 7-256 15,0 9 176-15,-1 2-176 0,-2 0 0 16,-1-2 0-16,0 0 0 0,-3-3 0 0,0-1 0 0,-2 0 0 15,-1-3 0-15,0-3-160 0,-1-3 160 0,0-3 0 16,1-7-144-16,-2-3 144 0,2-5 0 0,1-5-144 16,0-5 144-16,0-4 0 0,0-2-192 0,1-4 192 15,0 0-192-15,-2-7-13392 16</inkml:trace>
  <inkml:trace contextRef="#ctx0" brushRef="#br0" timeOffset="5804.52">25646 6774 11967 0,'-15'-22'528'0,"5"7"112"0,3 4-512 16,3 2-128-16,3 7 0 0,1 0 0 0,0 0 464 0,0-6 64 0,1-3 16 0,0-1 0 15,2-2 336-15,2-2 64 0,1 0 16 0,1 0 0 16,3 1 64-16,0 2 32 0,3-2 0 0,1 1 0 15,5-3 544-15,2 3 128 0,1-2 0 0,3 0 16 16,2 4-352-16,0-3-80 0,4 1-16 0,0-2 0 16,3 4-400-16,0-4-64 0,3 3-32 0,2-1 0 15,-2 1-464-15,1 3-80 0,2 3-32 0,-1-2 0 0,3 6-224 16,-1-1 0-16,2 4 0 0,-3 0 0 0,-3 1 0 0,-4 5-160 16,1 3 160-16,-6-2-128 15,-3 6 128-15,-3-1 0 0,-1 4-144 0,-2 3 144 0,-2 0 0 0,-2 3 0 16,-1 1 0-16,-5 2 0 0,0 6-128 0,-3 1 128 15,-3 5 0-15,-3 1 0 0,-4 1 0 0,-5 4 0 16,-2-1 0-16,-4 1 0 0,-1-4 0 0,-2-1 0 16,-1-2 0-16,-1-3 0 0,1-4-144 0,-5-1 144 15,-1-5 0-15,-2 1 0 0,1-4 0 0,0-2-128 16,2-5 128-16,-2-2 0 0,-4 0 0 0,-1-1 0 16,1-3 0-16,1-1 0 0,0 1 0 0,2-2 0 15,-1-2 0-15,0 1 0 16,5-2-416-16,1 0-32 0,1 0 0 15,1-2 0-15,3 3-1632 0,2 0-336 0,1 4-64 0,4-1-9840 0</inkml:trace>
  <inkml:trace contextRef="#ctx0" brushRef="#br0" timeOffset="6366.3">26674 7408 8287 0,'5'-15'368'16,"-3"6"80"-16,1-1-448 0,-1 3 0 0,-1 3 0 0,0 2 0 0,1-3 736 0,-1-1 64 0,0-4 16 0,2-2 0 0,-3 1 768 0,-2 0 144 15,0 3 48-15,-4 2 0 0,0 4-432 0,-3 0-96 16,-2 4-16-16,0 0 0 0,0 2-32 0,-2-1-16 15,1 2 0-15,-1 3 0 0,0 0 96 0,0 2 0 16,0 3 16-16,1-1 0 0,0 4-720 0,2-2-128 16,3 1-48-16,-2 1 0 0,1 8-240 0,-2 2-160 15,5-7 192-15,-2 6-192 0,0 4 672 0,0 6 32 16,2 0 0-16,1-1 0 0,3-3-448 0,2-2-64 16,2-6-32-16,0-2 0 0,4-7-160 0,0-4 0 15,0-5 0-15,1-2 0 0,2 0 0 0,1-6 128 16,1-4-128-16,2-4 128 0,-1-3 352 0,1-4 64 15,1-2 16-15,1-2 0 0,0-2-560 0,0-2 0 0,0-2 0 0,-1 2 0 16,0 1 0-16,-3-4 0 16,2 3 0-16,-2-2 0 0,1 0 0 0,-4 0 0 0,1 5 0 15,-1 4 0-15,0 3 0 0,-1 4 0 0,1 6 0 0,-2 2 0 16,0 4 0-16,-1 0 0 0,-1 4 0 0,0 2 0 16,1 1 0-16,-1 2 0 0,-1 3 0 15,-1 1 0-15,2 0 0 0,0 2 0 0,0-1 0 0,0-2 0 16,2 3 0-16,1 1 0 0,-1 0 128 0,1-4-128 15,-1 2 0-15,1 1 0 0,0 1 0 0,1 3 0 16,1 0 0-16,-3 0 0 0,1 1 0 0,-2-2 0 16,0-3 0-16,-2 1 0 0,1-2 0 0,-3 1 0 15,2-3-992 1,-3 2-160-16,1-2-16 0,0-2-14576 0</inkml:trace>
  <inkml:trace contextRef="#ctx0" brushRef="#br0" timeOffset="6803.53">27095 7741 11967 0,'3'-4'528'0,"-2"2"112"0,1 2-512 0,0 0-128 0,0 0 0 0,-1 0 0 0,2 2 1664 0,-1-2 320 16,3 4 48-16,2-2 16 0,1 3 384 0,0 0 96 0,0-3 16 0,-2 0 0 16,1 0-704-16,-2-2-144 0,0 0-32 0,-2 0 0 15,1-4-480-15,0 0-96 0,-1-2-32 0,1-2 0 16,1 0-496-16,-3-2-112 0,2-5 0 0,0-1-16 16,-2 0-208-16,1 0-32 0,1-3-16 0,-3 1 0 15,1-2-48-15,-1-3 0 0,1 1 0 16,-2-6 0-16,0 1-128 0,-3-3 128 0,0-2-128 0,-1 1 128 15,0-1-128-15,0-2 0 0,1 5 0 0,-1 0 128 16,0 1-128-16,2 3 0 0,1 5 0 0,-1 2 0 16,2 2 0-16,0 4 0 0,3 5 0 0,-1 1 0 15,2 0 0-15,2 2 0 0,0 1 0 0,4 0 0 16,1-2 0-16,2 1 0 0,-1 3 0 0,4 1 0 16,3 0-128-16,-1 0 128 0,1 4 0 0,2 2 0 15,4 0-128-15,1 6 128 0,1 2-160 0,-1 1 160 16,-2 2-1136-1,-1 4-128-15,-2 1-16 0,-4 1-15552 0</inkml:trace>
  <inkml:trace contextRef="#ctx0" brushRef="#br0" timeOffset="7132.87">27872 6843 10127 0,'2'-6'896'0,"0"2"-704"0,-1 4-192 0,0 0 0 0,0 0 0 0,2 0 0 0,0 0-192 0,1 0 192 16,4 0 1152-16,-1 4 336 0,2 2 80 0,-2 4 16 16,1 2 496-16,0 4 96 0,1 6 32 0,-1 1 0 15,1 8 208-15,-1-1 32 0,-2-1 16 0,1 5 0 16,-1 5-1072-16,-2 6-224 0,0-1-32 0,-4 3-16 15,-1-2-688-15,-2-1-144 0,-2-2-32 0,0 2 0 16,-1-4-256-16,-1 1 160 0,0 1-160 0,-1 2 128 16,0-2-128-16,0-5 0 0,0-3 0 0,0-2-176 15,0-3 32-15,-1-3 0 0,3-1 0 0,-1-6 0 16,1-4-992 0,1-2-192-16,0-7-32 0,0-5-13600 0</inkml:trace>
  <inkml:trace contextRef="#ctx0" brushRef="#br0" timeOffset="7334.4">27608 7371 6447 0,'-8'-4'576'0,"3"-2"-576"0,2 4 0 0,2-2 0 0,2 4 2096 0,2-2 304 16,1 0 64-16,1 0 16 0,3-2-752 0,5-1-160 16,4-1-32-16,5 0 0 0,5 1 592 0,3 2 112 15,3 1 32-15,3 1 0 0,3 1-544 0,-1-3-128 16,4 1 0-16,-2 1-16 0,-2-2-928 0,-4-1-176 15,-3 4-32-15,-2-2-16 0,-1-1-432 0,-4 2 0 16,-2-2 0-16,-2 0 0 16,-4 3-736-16,-3-4-224 0,0 4-64 0,-2 0-14096 0</inkml:trace>
  <inkml:trace contextRef="#ctx0" brushRef="#br0" timeOffset="7716.44">28348 7146 29487 0,'-4'-22'1296'0,"2"7"288"0,1 1-1264 0,-1 6-320 0,2 4 0 0,0 4 0 0,2-2 576 0,-2-5 64 15,1 0 16-15,0 1 0 0,0-3-512 0,2 2-144 16,0 2 0-16,0 4 0 16,1-2-1936-16,-1 6-464 0,1-3-96 0,1 1 0 0</inkml:trace>
  <inkml:trace contextRef="#ctx0" brushRef="#br0" timeOffset="16374.19">28392 7424 4607 0,'0'-6'400'0,"2"1"-400"0,-1 0 0 0,1 3 0 0,2-2 1808 0,-1 2 288 0,0-2 48 0,3-2 16 15,4-4-1280-15,4-3-256 0,2 1-48 0,-1-3-16 16,0 5-336-16,-4 0-64 0,-4 4-16 0,-2 3 0 16,-2 0 448-16,-5 3 96 15,1 0 16-15,-4 3 0 0,0 3 864 0,-1-3 176 16,-3 5 48-16,1 1 0 0,0-1-320 0,-1 0-64 0,0 2-16 0,1-2 0 16,0 2-272-16,-1 0-48 0,2 1-16 0,-1-1 0 15,2 2-384-15,1-2-80 0,0 4-16 0,-1 2 0 16,1 1-16-16,0 3-16 0,0 0 0 0,0 1 0 15,0 1-96-15,3 0 0 0,-1 3-16 0,1-3 0 16,1 3-304-16,2-5-128 0,-1 2 128 0,0 0-128 0,2-3 0 16,1-1 0-16,2-1 0 0,0-5 0 0,2-5-224 15,2 0 80-15,-1-1 16 0,2-4-11152 16,1-4-2224-16</inkml:trace>
  <inkml:trace contextRef="#ctx0" brushRef="#br0" timeOffset="17576.99">28929 7379 8287 0,'0'-2'736'0,"0"-1"-592"0,0 3-144 0,0 0 0 0,1-3 1184 16,-1 3 208-16,0-4 32 0,2 2 16 0,-2-4-16 0,0 0 0 15,2 2 0-15,-3-2 0 0,1 2-464 0,-3-2-112 16,2 1-16-16,-3 4 0 0,1-3-464 0,-1 1-112 16,-2 3 0-16,0 2-16 0,-3 0-240 0,-1 2 0 15,-2 2 0-15,-1 3-160 0,-1-2 160 0,-4 4 0 16,0 2 0-16,-1 3 0 0,-1 0 0 0,2 2 144 16,-2 2-144-16,0 1 0 0,2 1 752 0,0 2 32 15,2 1 16-15,1-3 0 0,4 0-432 0,1-3-96 16,3-1-16-16,2 0 0 0,3-1 160 0,0-4 32 15,5 0 0-15,-1-1 0 0,2-4 64 0,1 0 32 0,2-2 0 16,2-2 0-16,1-1-544 0,1-3 0 16,1-3 0-16,1-1 0 0,0 1 0 0,1-3 0 0,0-3 0 15,-1 2 0-15,2-5 0 0,-3 2 0 0,1 1 0 0,-2-1 0 16,-2-1 0-16,-1-1 0 0,1 1 0 0,-2 0 0 16,-1 0 448-16,2-1 96 0,-2 1 16 15,-1-4 0-15,0 5-272 0,-1-3-48 0,1 0-16 0,-2 2 0 16,0 0-224-16,0-1 128 0,0 5-128 15,-1-3 0-15,1 4 0 0,-2 1 0 0,-1 4 0 0,0-2 0 16,-1 3 0-16,0 0 0 0,-1 3-128 0,1 1 128 16,0-2 0-16,0 4 0 0,-1 2 0 0,1-2 0 15,0 2 0-15,0 2 0 0,0 0 160 0,-1 3-32 16,2 3-128-16,-1 0 0 0,2-1 0 0,-1 1 128 16,3 0-128-16,-2-4 0 0,3 0 128 0,-2 0-128 0,2-4 144 15,0 2-144-15,-1-1 192 0,2-3-192 0,0 0 0 16,0 0 0-16,1 1 0 0,-1-4 0 0,3 1 0 0,-2-2 0 15,0 0-160-15,0 0 160 16,2 1-912-16,-2-3-64 0,0 0-16 16,1-3-12704-16</inkml:trace>
  <inkml:trace contextRef="#ctx0" brushRef="#br0" timeOffset="17956.59">29619 6489 30399 0,'-1'-3'1344'0,"0"0"288"0,-1 3-1312 0,2 3-320 0,2-2 0 0,-2 4 0 0,0 1 0 0,-2 0-320 0,1 8 64 0,-1 7 16 0,-3 9 240 0,-4 7 0 0,-1 7 0 0,-2 3 0 16,-2 1 256-16,-2 3 0 0,-1 0 0 0,-2-2 0 15,0 2 624-15,-1-3 112 0,1 2 32 0,-1-2 0 16,-1 3-624-16,2-3-112 0,-1 1-32 0,-1 2 0 0,1 0-256 16,1-3 0-16,2 1 0 0,1-8 0 0,2-2 0 0,5-5 0 15,0-2 0-15,4-1 0 16,0 1 0-16,4-3 0 0,0-4 0 0,1-6 0 0,0-3-384 0,1-3 32 15,0-5 0-15,0-1 0 16,3-7-1360 0,0-5-272-16,1-3-48 0,2-4-10912 0</inkml:trace>
  <inkml:trace contextRef="#ctx0" brushRef="#br0" timeOffset="18288.57">29953 6465 21823 0,'-1'-4'480'15,"0"2"96"-15,-1 0 32 0,1 2 0 0,1 2-480 0,-1 0-128 0,1 1 0 0,-1 3 0 0,-2 4 1088 0,-2 2 208 0,-1 8 48 0,-1 6 0 16,-2 7-208-16,-2 2-48 0,0 6 0 0,-3 3 0 15,-1 7-576-15,-1 1-112 0,0 0-16 0,-3 0-16 16,2-2 608-16,-1 0 128 0,0 0 32 0,1-5 0 16,1-3-256-16,0 1-48 0,1 2-16 0,0-4 0 15,2-1-576-15,-1-1-112 0,3-5-128 0,-2-1 176 16,4-3-176-16,0-1 0 0,2-4 0 0,-1 1 0 16,1-2 0-16,0-1 0 0,1-4-176 0,1-4 176 15,2-1-832 1,0-6-64-16,3-1-32 0,1-7-10080 0,2-3-2000 15</inkml:trace>
  <inkml:trace contextRef="#ctx0" brushRef="#br0" timeOffset="18582.64">29938 7261 30399 0,'-1'3'1344'0,"1"-1"288"16,1 3-1312-16,-1 0-320 0,1-1 0 0,-1-2 0 0,2 2 512 0,-1 2 16 0,0 4 16 15,0 5 0-15,1 1 672 0,-2 6 144 0,-2-3 32 0,1 3 0 16,0 0-752-16,-3-2-128 16,2 1-48-16,-2 1 0 0,0 0-160 0,1 1-48 0,0-1 0 0,2-2 0 15,0 1-256-15,1-5 0 0,1 0 0 0,0-2 0 16,2-3 0-16,0-4 0 0,2-1 0 0,1-3 0 15,3-3 0-15,-2-3-192 0,3 2 16 0,1-5 16 32,2-3-1568-32,0-3-320 0</inkml:trace>
  <inkml:trace contextRef="#ctx0" brushRef="#br0" timeOffset="18832.66">30575 6992 22111 0,'-1'0'976'0,"-1"-3"208"0,2 6-944 0,-1-2-240 0,0 4 0 0,-1-2 0 0,0 4 192 0,-4 5-16 16,-5 8 0-16,-5 11 0 0,-8 9 1040 0,-5 11 224 16,-5 1 32-16,-3 5 16 0,-5 2 368 0,-4 4 64 15,-2 1 0-15,-4 5 16 0,-5 4-784 0,-2 6-144 16,-2 2-48-16,1-1 0 0,1-4-640 0,-1-3-144 15,5-1-32-15,4-3 0 0,3-6-144 0,6-5 0 16,3-4 0-16,7-7 0 0,5-9 0 0,5-6 0 16,4-1-128-16,6-9-17184 0</inkml:trace>
  <inkml:trace contextRef="#ctx0" brushRef="#br0" timeOffset="23031.99">18009 9879 18431 0,'-2'2'1632'0,"-1"1"-1312"0,3-3-320 0,0 0 0 15,1 0 1184-15,1 0 160 0,-1 0 48 0,0-3 0 16,2 3-688-16,2-3-128 0,1-3-16 0,1-3-16 16,3 2-320-16,0-6-64 0,1 1-16 0,1-3 0 15,1-2-144-15,-1-2 0 0,2-3 0 0,-3 0 0 16,1-1 0-16,-1 1 0 0,-1-3 0 0,-1 3 0 16,1-4 384-16,-3-2 112 0,2-1 16 0,-2-2 0 0,2-7 320 0,-2 0 80 15,1-3 16-15,-2 0 0 0,0-4-304 16,-1 1-64-16,1-3-16 0,-1 2 0 0,1 5-32 0,1 1 0 15,3 0 0-15,1 3 0 0,2-1-144 0,3 2-48 16,2 5 0-16,-1 0 0 0,-1 5-320 0,0 3 144 16,0 3-144-16,-1 3 0 0,-1 6 128 0,-3 0-128 15,-1 6 0-15,-3 4 0 0,-1 2 0 0,0 4 0 16,1 6-176-16,-2 3 176 0,-1 5 0 0,0 6-128 16,1 5 128-16,0 3 0 0,-1 2 128 0,0 4 96 15,0 4 16-15,0 7 0 0,0 6 240 0,-2-3 48 16,2 2 16-16,-3-5 0 0,2-7-544 0,-2-2 0 0,0 2 0 15,-1-10 0-15,-1 1 0 0,-1-3 0 0,-2 0 0 0,0-4 0 16,-1-2 128-16,0-2-128 0,2-4 0 16,-1-7 0-16,1-2 0 0,0-1 0 0,0-3 128 15,1-7-128-15,0 0 0 0,0-4 0 0,1-2 128 16,-1-3-128-16,2-1 0 0,-1-5 0 0,1-2 0 0,0-2 0 16,0-5 0-16,0-2 0 0,1-1 0 0,2-6 0 15,-1-1 0-15,2-5 0 0,0 1 0 0,2-3 0 16,0 3 0-16,2 3 0 0,0 2 0 0,0 1 0 15,0 2 0-15,-1 5 0 0,-1 3-128 0,0-3 128 16,3-1 0-16,2-2 0 0,1 1 0 0,2-3 0 16,2 3 0-16,0 1 0 0,1 4 0 0,0-1 0 0,1 1 0 15,-2 0 0-15,1 1 0 0,0 1-144 16,-2 1 144-16,0 1 0 0,-1 2-144 0,-2 2 144 16,-1 6 0-16,-1 0 0 0,-2 6 0 0,-2 4 0 15,-3 3 0-15,0 6 0 0,-2 2 0 0,-1 3 0 0,0 6 0 0,-1 0 0 16,0 0-144-16,-2 4 144 0,1 5 0 0,0 2 0 15,1-3 176-15,1 5-176 0,0 0 0 0,0 3 0 16,1 3 0-16,1 0 0 0,-1 1 0 0,1-2 0 16,0-4 0-16,0-1 0 0,1-4 0 15,0-3 0-15,0 3 0 0,-1-2 0 0,0 0 0 0,-1 0 0 16,-1-2 0-16,-1-1 0 0,-1-1 0 0,0 1 0 16,1-2 0-16,-1-1 0 15,2-1-448-15,0-4 0 0,2 2 0 0,-1-5-10672 16,1-1-2128-16</inkml:trace>
  <inkml:trace contextRef="#ctx0" brushRef="#br0" timeOffset="23725.48">19148 9414 35935 0,'-4'-1'1600'0,"1"-2"320"0,-1 3-1536 16,1 0-384-16,2 3 0 0,0-2 0 0,1 2-256 0,-3 3-112 0,1 1-16 0,0 4-16 0,-1 2 160 0,-1 3 48 16,3 0 0-16,0-3 0 0,0 2 192 0,1 1 0 15,-2 0-160-15,1-1 160 0,0 1 0 0,1 4-144 16,0-4 144-16,1 3 0 0,0-7 0 0,1 4 0 15,1-1 0-15,1-1 0 0,1 0 0 0,-1 0 0 0,2 0 0 0,-1-3 0 16,0 1 0-16,0-4 0 0,1-2 0 0,-1-4 0 16,1-2 0-16,1 0 0 0,1-6 0 0,1 0 0 15,-1-3 0-15,1-1 128 0,2-3-128 0,-1-2 0 16,-1 1 0-16,0-1 0 0,1 2 0 16,-2-2 0-16,-1 1 0 0,1-1 0 0,-1-1 0 0,-1-3 0 15,0 0 0-15,1 3-128 0,-3-1 128 0,1 3 0 16,0-1 0-16,0 4-128 0,0 0 128 0,-1 4 0 15,1 0 0-15,-1 4 0 0,-1-2 0 0,2 4 0 16,1-2 0-16,-1-1 0 0,0 4 0 0,2 0 0 16,1 0 0-16,0 0 128 0,1 0-128 0,0 2 0 15,-1 3 0-15,-1-2 0 0,-1 6 0 0,-2-2 0 16,0 8 192-16,-2-3 64 0,-1 5 0 0,-1-4 0 0,0 6 256 16,-1 3 48-16,-1 0 16 0,-1 3 0 15,-1 1-192-15,2-1-16 0,1-3-16 0,1-2 0 0,1-2-352 16,1 1 0-16,2-3 0 0,1-4 0 0,-1 1 0 0,1-3 0 15,0 2 0-15,0-6 0 16,0 1 0-16,-2-2 0 0,1-1 0 0,0-3 0 16,-1 1-640-16,0-2-112 15,-1 0-16-15,1-2-9936 0,-1 1-2000 0</inkml:trace>
  <inkml:trace contextRef="#ctx0" brushRef="#br0" timeOffset="24117.75">19760 8696 37775 0,'-5'-4'1664'0,"1"1"368"0,1 3-1632 0,1 0-400 0,2 0 0 0,2 3 0 0,0 1 0 0,1 2 0 0,0 4 0 0,2 2 0 16,2 7 0-16,0 3 0 0,-1 4-192 0,2 5 192 15,-2 3-160-15,-3 5 160 0,0 1 0 0,-4 5-144 0,-1 2 144 16,-3 4 0-16,2 3 0 0,-3 1 0 0,1 6 0 15,-3-6 0-15,1-5 0 0,-3 1 128 0,1-1-128 16,1-5 0-16,1-4 0 0,1-2 128 0,1 0-128 16,0-1 176-16,3-5-176 0,1-1 192 0,1-1 256 0,1-7 48 15,1-1 16-15,1-7 0 0,1-4-512 0,0-2 0 16,1-4 0-16,3-3-17600 16</inkml:trace>
  <inkml:trace contextRef="#ctx0" brushRef="#br0" timeOffset="24444.56">20190 9018 24879 0,'2'7'2208'0,"-1"-1"-1760"0,-1 0-448 0,0-2 0 15,1 4 1104-15,0-2 144 0,1 8 32 0,-1 7 0 16,-1 11-960-16,1 7-192 0,-1-1-128 0,-1 3 144 16,0-1-144-16,1-1 0 0,0-5 0 0,0-3 0 15,0-1 736-15,0-2 112 0,0 3 32 0,0 0 0 16,-2-2-240-16,1-3-32 0,-1 2-16 0,0-6 0 0,0 3-592 15,-2-5 0-15,2 2 0 0,-2-3-10320 16,0-3-2112-16</inkml:trace>
  <inkml:trace contextRef="#ctx0" brushRef="#br0" timeOffset="24648.76">20114 9413 46991 0,'-3'-13'2080'0,"1"5"432"0,-1 4-2000 0,3 0-512 0,2 4 0 0,1-2 0 0,2-1 208 0,3 2-48 0,4-4-16 0,8-1 0 32,5-1-800-32,4 0-176 0,1 1-16 0,0 3-16 15,-1 3-416-15,-2 0-64 0,-2 0-32 0,-3 0-16992 0</inkml:trace>
  <inkml:trace contextRef="#ctx0" brushRef="#br0" timeOffset="24861.24">20753 9590 46991 0,'-9'7'2080'0,"1"-1"432"0,0 4-2000 0,5-4-512 0,1 0 0 0,2-3 0 0,2 1-448 0,-4 2-176 16,1 4-32-16,1 2-16 16,1-2-80-16,3-1-16 0,2-8 0 0,-1-1 0 15,3-1 528-15,-1-3 112 0,2-2 128 0,-2 0-176 0</inkml:trace>
  <inkml:trace contextRef="#ctx0" brushRef="#br0" timeOffset="25038.58">20783 9185 35935 0,'-5'-2'3200'0,"1"-1"-2560"16,2 6-512-16,2-3-128 0,0 2 800 0,0 0 144 0,0 0 16 0,-2 0 16 31,1 2-3360-31,2-1-688 0,2 0-128 0,3 1-16 0</inkml:trace>
  <inkml:trace contextRef="#ctx0" brushRef="#br0" timeOffset="27057.41">26028 9881 21183 0,'0'-3'1888'0,"0"3"-1504"0,0-3-384 0,1 2 0 15,1 0-1072-15,-1 0-272 0,3-3-64 0,-1-1-16 0,2-2 1424 0,1-3 128 0,2 1 96 0,-1-3 32 16,1 2 880-16,-1-3 176 0,2 0 32 0,1 0 16 15,1-3 816-15,-1-1 176 0,0 0 16 0,1-6 16 16,0 0-832-16,0-3-160 0,1-5-48 0,1-2 0 16,-1-2-944-16,2-5-192 0,0-2-32 0,1-2-16 15,0-1-160-15,-1-4 0 16,-2 4 0-16,0-3 0 0,1 4-288 0,-3 7 64 0,1 4 16 0,-2 9 0 16,0 1-48-16,-1 7 0 0,-3 8 0 0,0 0 0 15,-3 6 256-15,1-2 0 0,-1 4 0 0,-1 0 0 16,2 0 0-16,-1 4 0 0,1-2 0 0,1 4 0 15,-2 1 0-15,2 3 0 0,1 2-160 0,-2 1 160 16,2 4 0-16,-1 1 0 0,-2 4 0 0,2 3 0 16,-1 1 0-16,-3 2 0 0,1 3 0 0,-2-2 0 0,-2 3 336 15,1-1 192-15,-2 1 48 0,0-3 0 0,-1-1-384 16,2-3-192-16,0-6 192 0,1 2-192 0,-1 2 0 16,2-3 0-16,1-4 0 0,1-2 0 0,0-4 0 15,2-3 0-15,2-4 0 0,0-5 0 0,1-2 0 0,1-6 128 16,2 0-128-16,0-2 0 0,-1-4 0 0,4-3 0 15,0-5 0-15,2-6 0 0,-1 1 0 0,-1-5-304 16,1 0 48-16,-2 0 0 16,-1-2-288-16,0-5-48 15,-3-3-16-15,2 0 0 0,-2 5 240 0,1-8 48 0,0 0 16 0,2-1 0 16,0 7 304-16,0 6-160 0,0 4 160 0,0 6-128 0,0 6 128 0,0 3 0 0,-1 1 0 16,-1 5 0-16,1 2 0 0,-2 2 0 15,0 4 0-15,0 2 0 0,-1 0 0 0,0 2 0 16,0 4 0-16,-1 1 0 0,0 4 0 0,0 4 0 0,0-3 0 15,0 7-192-15,-1 3 192 0,-1 4 0 0,1 2 0 0,-2 3 128 16,0 4 272-16,-1 3 64 0,0 0 16 0,-1 4 0 16,0 2 176-16,1 0 48 0,1 1 0 15,-1-2 0-15,-1-3-560 0,1-3-144 0,0 0 0 16,-1-5 0-16,2-7 0 0,-2 3 0 0,0 4 0 0,-2-3 0 16,1 2 0-16,-1-3 0 0,-1 1 0 0,1-7 0 15,-1 0-128-15,2-5 128 0,0 1-128 0,-1-2 128 31,2-4-1888-31,0-1-288 0</inkml:trace>
  <inkml:trace contextRef="#ctx0" brushRef="#br0" timeOffset="27599.71">26944 9489 35007 0,'-4'7'1552'0,"0"-1"320"0,0 0-1488 0,3 0-384 0,1 0 0 0,1 1 0 0,0-4 0 0,1 5 0 16,-1 7-192-16,1 4 64 0,3 6 128 0,-2 1-128 0,0-1 128 0,0-3-128 16,-1 3 128-16,1-7-128 0,-1-2 128 0,0 0-128 15,0-3 128-15,0-1 0 0,2-2 0 0,-1-4 0 16,0 0 0-16,1-2 0 0,1-4 0 0,1-2 0 16,0-2 0-16,3-3 0 0,-2 0 0 0,3-5 0 15,3-3-128-15,-1-2-112 0,2-2-16 0,-2-3 0 16,2 0-368-1,-2-3-80-15,-1 3 0 0,0-3-16 0,0-1 384 0,-1 1 80 0,-1 3 0 0,0 2 16 16,-3 2 240-16,0 5 0 0,-1 4 0 0,-3-1 0 16,1 7 528-16,-2 1 48 0,-1 0 16 0,1 4 0 0,-1 0-16 0,0 1 0 15,2 0 0-15,-1 1 0 16,0 2-400-16,2 0-176 0,0 1 128 0,2 2-128 0,0 0 0 16,0 2 0-16,1 0 0 0,0 3 0 0,1 5 0 15,-1-1 0-15,0 4 0 0,-1 3 0 0,2 1 512 0,-2-1 80 16,0 3 16-16,0 2 0 0,0-2-464 0,0 1-144 15,0-2 0-15,-1 1 0 0,-1-2 0 0,0-6 0 16,1 1 0-16,-2-5 0 0,-1-3-352 0,2-1-32 16,-1-2 0-16,2-3 0 15,0-2-976-15,-1-1-208 0,2-6-32 0,0-2-12416 0</inkml:trace>
  <inkml:trace contextRef="#ctx0" brushRef="#br0" timeOffset="28123.65">27668 8781 35007 0,'-3'1'3120'0,"2"2"-2496"0,1 0-496 0,0 2-128 0,0-1 400 0,0-2 64 0,0 6 16 0,0 4 0 0,1 7-240 0,-1 3-48 16,3 6-16-16,-2 5 0 0,2 1-176 0,-2 3 0 15,0 3 0-15,0 1-176 0,0 2 176 0,-1 4 0 16,0-2 0-16,-1 2 0 0,0-3 0 0,-3-2 0 15,2 1 0-15,-2 2-128 0,0-3 128 0,-2 1 0 16,1-1-144-16,-1-1 144 0,0 0 0 0,0-4 0 0,1-1 0 16,0-5 0-16,2-2-320 0,2-1 64 0,2-5 16 0,-1-2 0 31,3-2-1200-31,-2-3-240 0,3-3-48 16,0-3-12512-16</inkml:trace>
  <inkml:trace contextRef="#ctx0" brushRef="#br0" timeOffset="28465.46">28167 9091 25791 0,'2'9'2304'0,"-4"-5"-1856"0,0 2-448 0,1 0 0 0,1 0 3152 0,0 0 544 16,1 1 96-16,-1 2 32 0,1 8-2960 0,0 7-592 16,2 6-112-16,-1 3-32 0,2 3-128 0,-1 1 0 15,-1-1-192-15,-1 1 192 0,-1 2-128 0,-1-5 128 16,0 3 0-16,-3-1 0 0,-1-1 0 0,0-4 0 15,0 1-144-15,0-6 144 16,-1 1-512-16,-1 1-64 0,-1-5 0 0,1-1 0 16,-1-3-1008-16,2-6-208 0,0 0-32 0,1-5-8160 15,0 0-1648-15</inkml:trace>
  <inkml:trace contextRef="#ctx0" brushRef="#br0" timeOffset="28698.95">27874 9408 28559 0,'-3'-4'2544'0,"0"0"-2032"0,2 4-512 16,1 0 0-16,1 0 2048 0,2 0 304 0,-1-2 64 0,3 2 16 15,4 2-1472-15,3-2-304 0,4 0-48 0,4 4-16 16,3 0-240-16,2 1-48 0,1 1-16 0,1-2 0 16,1 3-128-16,0 2-32 0,3-1 0 0,-3 0 0 0,1 1-128 0,-2-3 0 15,0 0 0-15,-2-1 0 0,-2 0 0 0,-2-4 0 16,0 1 0-16,-2 1 0 15,0-2-800 1,-5 2-144-16,2-3-16 0,-2 2-16256 0</inkml:trace>
  <inkml:trace contextRef="#ctx0" brushRef="#br0" timeOffset="28883.11">28650 9628 28559 0,'3'10'2544'0,"-1"-1"-2032"15,-2 0-512-15,0-2 0 0,1-1 2928 0,0-3 480 0,0 1 112 0,-1 5 0 16,2 4-2752-16,-1 6-576 0,1 0-192 0,-2 0 144 16,0 2-144-16,-1-5-272 0,0-3 64 0,-2-1 16 31,0-1-848-31,-1 0-176 0,-2-3-16 0,0-2-16 16,-1-2-736-16,0 1-128 0,-2-4-48 0,1-1-11840 0</inkml:trace>
  <inkml:trace contextRef="#ctx0" brushRef="#br0" timeOffset="29083.21">28782 9089 45151 0,'0'-1'2000'0,"-3"-2"416"0,1 3-1936 0,1 0-480 16,1 3 0-16,0-3 0 0,0 0 208 0,0 1-48 0,0 0-16 0,-1 0 0 15,1 2-880-15,0-3-176 0,0 0-48 0,0 0 0 16,0 0-3168-16,0 0-640 0,-17-13-128 0,8 7-32 0</inkml:trace>
  <inkml:trace contextRef="#ctx0" brushRef="#br0" timeOffset="32026.53">18057 10897 23951 0,'2'-4'2128'0,"-1"2"-1696"0,0 0-432 16,0 2 0-16,1 0 384 0,0-2-16 0,0-1 0 0,3-2 0 16,2-1-368-16,-1 0-208 0,-1 0 16 0,-2 1 16 15,1 1 176-15,-4 3 0 0,0-4 0 0,-2 5-128 16,-2 2 128-16,-3 1 0 0,-2 2 0 0,-2 1 0 15,-3 3 320-15,-1-1-16 0,-3 6 0 0,-1-2 0 16,3 1 48-16,-2 0 16 0,-2 3 0 0,-4 0 0 16,1 6 64-16,-2-6 16 0,3 2 0 0,1-2 0 15,2-3 64-15,2-1 0 0,1 0 16 0,1-1 0 0,3 1-32 16,1-1-16-16,2 0 0 0,3-4 0 0,1 2-352 16,2-3-128-16,3 2 0 0,3-2 144 0,3 0-144 0,1 0 0 15,2-2 0-15,2 1-176 0,3-4 176 0,1 4 0 16,2-4 0-16,1 4 0 0,1-1 0 0,1 0 0 15,0 2 0-15,1 0-128 0,2 3 128 0,2 0 0 16,0 4 0-16,-2 0 0 0,-1 0 0 0,1-1 0 16,-1 4 0-16,-4-2 0 0,1 1 0 0,-4-2 0 15,-2 2 0-15,-2-3 0 0,-1 5 0 0,-1-1 0 16,-3 0 0-16,-1-1 0 0,-1 1 0 0,-3-3 0 16,-1 3 0-16,-1 2 128 0,-2-5-128 0,-2 2 0 0,1 1 128 15,-4 0-128-15,1-3 0 0,-2 0 128 16,-2 2-128-16,-1 1 0 0,-1-4 416 0,0 1 16 0,-1 0 0 0,-1 0 0 15,-2 3 64-15,-2-4 16 0,-1 4 0 0,-1-1 0 16,-1 1-368-16,-1-3-144 0,-1-2 128 16,1 0-128-16,-1-5 256 0,1-2-48 0,-1 2 0 0,0-2 0 15,-1-2-208-15,1-2 0 0,1 0 128 16,-1-5-128-16,1 0 0 0,2-1 0 0,1-3-192 0,4-1 192 31,1 1-2208-31,5-3-336 0</inkml:trace>
  <inkml:trace contextRef="#ctx0" brushRef="#br0" timeOffset="32374.39">18405 11158 35935 0,'-1'-7'3200'0,"-2"5"-2560"0,2 2-512 0,1 0-128 15,0 2 752-15,0-2 128 0,0 4 16 0,-1-4 16 0,1 4-912 0,1 2-192 16,0 3-48-16,2 3 0 16,2 4-640-16,-1 1-128 0,3 4-16 0,0 2-16 0,3-1 656 0,0 3 128 15,-1 1 16-15,0-2 16 0,1 5 224 0,-2-1 160 16,-1 1-32-16,-2-5 0 0,-1 0 448 0,0 3 64 0,-2-1 32 0,-1 5 0 15,-1-2-96-15,-1-1-32 16,-1 2 0-16,-1-3 0 0,1-1-352 0,-3-4-64 0,1-3 0 0,0-3-128 16,-1 0 0-16,2-8 0 0,-1 2 0 0,1-6 0 31,1 0-400-31,1-5-144 0,-1-2-32 0,0-1-16176 16</inkml:trace>
  <inkml:trace contextRef="#ctx0" brushRef="#br0" timeOffset="32605.57">18218 11417 38703 0,'-1'-5'1712'0,"0"2"352"0,-2 1-1648 0,2 0-416 0,1 2 0 0,1 0 0 0,0 0 704 16,1 0 64-16,3 0 16 0,2-3 0 0,5 2-608 0,6-1-176 15,4-2 0-15,3-2 0 0,4 0 0 0,3 0 0 16,2-1 0-16,2 1 128 0,1-1-128 0,0 1 0 15,-1-1-128-15,-3 1 128 16,-3 4-1040-16,-3-2-128 0,-5 0-32 0,-2 2 0 16,-1-2-1568-16,-5 2-320 0,1-2-64 0,-2-2-16 15,-2 3 368-15,-1-3 80 0,0 0 16 0,-3 2-6016 0</inkml:trace>
  <inkml:trace contextRef="#ctx0" brushRef="#br0" timeOffset="33210.07">19115 11317 35935 0,'-3'-4'1600'0,"1"1"320"0,-1 0-1536 0,1 1-384 0,0 2 0 0,1 0 0 16,0 0-1296-16,-1-1-336 0,-5 1-64 0,0 0-16 16,-4 1 480-16,-3 1 80 0,-1 4 32 0,-2 1 0 15,-3 1 272-15,0 0 48 0,-1 4 16 0,0 4 0 0,0 0 1120 16,0 3 240-16,2 1 32 0,0 2 16 0,2 1 864 0,1 0 176 16,3-1 48-16,2 1 0 0,3 2-480 0,3-3-80 15,3 3-32-15,5-3 0 0,3 1-688 0,1-1-144 16,5-1-32-16,1-1 0 0,2-2-256 0,2-2 128 0,2-3-128 15,-1-1 0-15,2-5 0 0,-1 0 0 0,-1-1 0 0,1-4 0 16,1-1 128-16,-1-2-128 0,1-4 0 0,0-2 0 16,-1-3 128-16,-1-5-128 0,1 2 144 0,-3-6-144 15,-1 0 416-15,-4 0-16 0,0-2 0 0,-3 1 0 16,1-1-208-16,-3 1-64 0,0-1 0 0,1-1 0 16,-1-2-128-16,-2 0 0 0,-1-7 0 0,0 1 128 15,-2-1-128-15,0-1 0 0,-2-2 0 0,-3 2 0 16,1 4 0-16,-2 2 0 0,-3 4 0 0,2 3 0 15,-1 6-384-15,-1 4 64 0,-1 3 0 0,1 3 0 32,0 6-960-32,1 0-192 0</inkml:trace>
  <inkml:trace contextRef="#ctx0" brushRef="#br0" timeOffset="33600.25">19708 11362 21183 0,'-4'-11'944'0,"1"4"192"0,-1-1-912 0,0 4-224 0,3 0 0 0,-1 4 0 0,0-2 240 0,-3-2 0 15,-1-2 0-15,-4-3 0 0,-1-1-240 0,-1 4 0 0,-1 4 0 0,1 2 0 16,0 5 0-16,-3 1 0 0,1 1 0 0,-1 6 0 16,2 3 0-16,-2-1 0 0,1 2 0 0,-2 4 0 15,2 2 944-15,-3 2 144 16,1 2 16-16,2-3 16 0,1-2 416 0,2 3 96 0,-1 1 16 0,1 1 0 16,-1 1-656-16,3 1-128 0,1-3-32 0,2-1 0 15,1-1-544-15,2-1-112 0,2-4-32 0,1 0 0 16,4-6 240-16,1 0 32 0,2-3 16 0,2-2 0 15,2-1-96-15,3-4-16 0,2 0 0 0,1-2 0 16,2-1-320-16,2-1 0 0,2-2 0 0,4-3-192 16,4 0-400-1,0-1-96-15,4-5-16 0,-1 1-10112 0,4-1-2048 16</inkml:trace>
  <inkml:trace contextRef="#ctx0" brushRef="#br0" timeOffset="34175.44">19959 10643 31327 0,'0'-3'1392'0,"-1"3"272"0,0 0-1328 0,1 0-336 15,0 3 0-15,0 0 0 0,1 3 560 0,0 4 32 0,0 6 16 0,2 9 0 16,-1 4-608-16,1 8 0 0,1 5-144 0,-1 5 144 16,1 7-192-16,-3-1 192 0,0 5-192 0,1 1 192 15,-2-2-128-15,-2 0 128 0,0-3 0 16,-2-3 0-16,-1-4 0 0,-2-2 0 0,-1-2 128 0,-1-1-128 16,-1-1 192-16,-3-5-32 0,1-3-16 0,1-5 0 15,1-2 496-15,0-5 80 0,1-1 32 0,1-7 0 16,2-1 96-16,1-2 32 0,1-4 0 0,3-2 0 15,2-4-496-15,-1-3-112 0,2 0-16 0,1-4 0 16,-1 0-256-16,1-5 0 0,0-3 0 0,2-3 0 16,-1 4 0-16,1-6 0 0,1-5 0 0,0-1 0 15,1 1 0-15,0-3 0 0,2-7 0 0,1 1 0 0,1 2 128 16,0 1-128-16,1 6 0 0,2 5 0 16,-1 2 0-16,2 5 0 0,0 6 0 0,1 1 0 0,1 3 320 15,2 6-32-15,1-2-16 0,2 4 0 0,0 1-272 16,2 0 0-16,-1 4 0 0,0-3 0 0,-2 2 0 0,0 3 0 15,-2-2 0-15,0 4 0 0,-2 3 0 16,-2-1 0-16,-3 3 0 0,0-2 0 0,-4 2 0 0,2 3 0 16,-1 5 0-16,-1 2 0 0,0 0 0 0,-1 6 0 15,-1-4 0-15,-1-1 0 0,2 0 0 0,-2-1 0 16,2-1 0-16,-1-5 0 0,2-2 0 0,-2-4 0 16,0-1 0-16,-1-4 0 0,0-2 0 0,-1-4 0 15,-1-1 0-15,0-5 0 16,-2-2-912-16,0-1-192 0,-1 0-48 15,0-1-16096-15</inkml:trace>
  <inkml:trace contextRef="#ctx0" brushRef="#br0" timeOffset="34370.11">20710 11809 43311 0,'1'0'3840'0,"-1"4"-3072"0,0-1-608 0,2 0-160 0,1 0 224 0,1-2 16 0,-1 1 0 0,5 5-13232 32,3-1-2624-32</inkml:trace>
  <inkml:trace contextRef="#ctx0" brushRef="#br0" timeOffset="35826.05">26607 10848 3679 0,'2'-3'320'0,"-2"0"-320"15,2 0 0-15,-2 0 0 0,0 3 1376 0,0-2 208 0,1 2 32 0,-1-2 16 16,2 0 1136-16,-2-2 240 0,0 1 32 0,2-2 16 16,-2 1-240-16,1 4-32 0,-2-3-16 0,1 2 0 15,-2 1-928-15,-1 1-192 0,-1 2-48 0,-1 1 0 16,-1 1-832-16,-4 2-192 0,0 2-16 0,-2 0-16 16,-2 1-368-16,-3 5-176 0,-4 1 160 0,-4 4-160 15,-1 1 0-15,-2 3 0 0,-2 0 0 0,1 1 0 16,6-6 0-16,-3 0 0 0,0 4 0 0,1-4 0 0,5 0 0 0,4-4 0 15,5-2 0-15,6-3 0 0,2-1 0 0,4 0 0 16,1-2 0-16,4-4 0 0,3 3 0 0,1-5 0 16,2 1 0-16,2 1 0 0,1-3 0 0,1 4 0 15,1-4 0-15,2 0 0 0,1 2 0 0,2 2 0 16,3-3 0-16,1 4 0 0,1 1-128 0,-1 0 128 16,-2 4 0-16,0 0 0 0,-3 2-128 0,-4 5 128 15,-1-1 0-15,-3 2 0 0,-1 1 0 0,-3-1 0 16,-1 2 0-16,-1-1 0 0,-1-1 0 0,-1-1 0 15,-2 2 0-15,0 0 0 0,-2-3 0 0,0 0 0 16,-2 2 0-16,-1 1 0 0,-2-2 0 0,-1 0 0 16,0 1 0-16,-1-1 0 0,-4 5 0 0,0 1 128 0,-2 0-128 0,-2 2 0 15,-2-4 368-15,-1-1 16 16,-1-2 16-16,-1 2 0 0,-4 1-64 0,-3 1-16 16,-1 1 0-16,-1-1 0 0,-2 0-320 0,-1 3 0 0,-1-2 0 0,0-2 0 15,2-1 0-15,2-8 0 0,1-2 0 0,3-3 0 16,2-5 0-16,2-4 0 0,3-2 0 0,2-5 0 31,1-1-1024-31,3-3-160 0,2-2-32 0,3-4-15712 16</inkml:trace>
  <inkml:trace contextRef="#ctx0" brushRef="#br0" timeOffset="36134.98">27121 11044 20271 0,'4'-6'1792'0,"-2"0"-1424"0,0 6-368 0,-2 0 0 0,0 1 1552 0,1 1 240 0,1-2 64 0,2 3 0 0,0 0-1136 0,1 1-208 16,0 5-64-16,-3 3 0 0,1 5 256 0,-3 1 32 15,0 4 16-15,-2 0 0 0,0 4-96 0,-1 3-16 16,0-1 0-16,-2 3 0 0,1 1 192 0,-1-1 48 15,0-1 0-15,2 1 0 0,-2 1-336 0,1 0-64 16,-1 1-16-16,0 0 0 0,-1 1-304 0,-2-3-160 16,1 2 160-16,-3 1-160 0,-1 0 0 0,-1-1 0 15,-2-1 0-15,0-4 0 0,0-3 0 0,-1 0 0 0,0 1 0 16,1-4-160 0,1-6-1488-16,-2-1-288 0</inkml:trace>
  <inkml:trace contextRef="#ctx0" brushRef="#br0" timeOffset="36352.62">26949 11313 37775 0,'7'-9'1664'15,"-4"2"368"-15,3 4-1632 0,-2-2-400 0,0 5 0 0,0 0 0 0,2 0 288 0,2-2-32 0,6 0 0 0,5-2 0 16,5 2-256-16,4-2 0 0,-3 2 0 0,1-2 0 0,-1 4-208 0,-1-4 48 15,-2 4 16-15,-2 1 0 16,-2-1-736-16,-2 3-144 0,-1-1-16 0,-2 2-16 16,-4 2-576-16,1-2-112 0,-2 2-32 0,-1 0-7296 15,-1 2-1456-15</inkml:trace>
  <inkml:trace contextRef="#ctx0" brushRef="#br0" timeOffset="36736.31">27487 11393 11679 0,'9'0'256'0,"-4"0"48"0,0 0 16 0,-3 0 16 0,0 0-336 0,-2 0 0 0,0 0 0 0,0 0 0 0,0 0 3392 0,0 0 624 16,0 2 112-16,-3-2 32 0,1 4-2304 0,-2-2-464 16,0-1-96-16,-2 4-16 0,0 2-752 0,-2 0-144 15,1 2-48-15,-3 3 0 0,-1 4 304 0,0 0 64 16,-3 4 16-16,1 1 0 0,-2 3 144 0,0-2 32 16,1 3 0-16,1-4 0 0,0 1-144 0,1 1-32 0,0 2 0 15,1 0 0-15,2-2-416 0,1 1-96 0,2-2-16 16,3-2 0-16,0-5-192 0,4 1 0 0,2-5 128 0,1 0-128 15,2-4 0-15,2 0 0 0,2-4 0 0,4 0 0 16,2-4 0-16,4-2 0 0,3-1 0 0,1-2 0 16,2-3 0-16,0 1 128 0,3 0-128 15,1-1 0-15,-2-1 0 0,1 3 0 0,-1-1 0 0,0-2 0 16,-3 0 0-16,-1-2 0 0,-2 0 0 0,-3 1 0 16,-2-1 0-16,-3 0 0 0,-2 2 0 0,-2-3 0 15,-3 1 0-15,-2 0 0 0,-1-2 176 0,-3 2-176 16,-1-1 320-16,-2-3-64 0,-2 0 0 0,-2 4 0 15,2 2-64-15,-4-2 0 0,-4-5-16 0,-5-1 0 0,-3-1-176 16,-2 0 128-16,0 1-128 0,-2 5 128 0,1-1-128 16,-1 5 0-16,2 1 0 0,0 4 0 15,2 4-688 1,1 0-64-16,1 4-16 0,2 1-17888 0</inkml:trace>
  <inkml:trace contextRef="#ctx0" brushRef="#br0" timeOffset="37172.57">28240 11440 4607 0,'0'-7'192'0,"-1"4"64"0,1 0-256 0,0 0 0 0,1 0 0 0,1 1 0 0,-1 0 1168 0,0-1 192 0,2-4 48 0,-1 1 0 15,3-5 1904-15,-3 1 384 0,2 3 80 0,-1-2 0 16,0 2-832-16,-1 1-160 0,-1-1-32 0,-1 5-16 16,0-2-944-16,-1-1-192 0,-1 4-48 0,-1-1 0 15,-1 0-1040-15,-1 4-192 0,-2 0-64 0,-2 2 0 16,-1 2-256-16,-2 3 0 0,-2 0 0 0,0 4 0 15,-2 0 0-15,0 3 0 0,-1 6 0 0,0 0 0 16,-1 4 0-16,2-2 0 0,3 1 0 0,0 1 0 0,0 0 336 16,2 1 16-16,2 2 0 0,1-3 0 0,5 0-176 0,0-2-48 15,2 1 0-15,1-1 0 0,3-2 0 0,-1-1-128 16,3-2 192-16,1-3-64 0,3 0-128 0,-1-3 0 16,2 2 0-16,0-6 0 0,3 1 0 0,-2-4 0 15,1 0 0-15,0-2 0 0,2-2 0 0,-2-2-320 16,2 0 48-16,0-2-11984 15,-2-2-2400-15</inkml:trace>
  <inkml:trace contextRef="#ctx0" brushRef="#br0" timeOffset="37774.41">28750 10716 32255 0,'-6'-6'1424'0,"1"5"304"0,1-2-1392 0,3 3-336 0,1 3 0 0,1-2 0 0,-1 3 176 0,1 2-48 0,0 5 0 0,1 5 0 15,0 6-128-15,-1 7 0 0,1 5 0 0,-2 1 0 16,0 3-192-16,-3 3 192 0,2 1-160 15,-4 2 160-15,-1 0 0 0,-4 3 0 0,0-1 0 0,-4 0 0 16,0-1 1056-16,-3-1 96 0,-1-2 32 0,-1 1 0 16,0-2-416-16,-1-3-96 0,3-3-16 0,-2-1 0 0,2 2-416 15,-1-2-96-15,2-6-16 0,3-2 0 0,0-1 208 16,3-6 48-16,2 0 0 0,-1-3 0 0,4-2-144 0,1-3-32 16,3-1 0-16,0-4 0 0,1 0-208 0,2-2 0 15,1-4 128-15,1 0-128 0,1-4 0 0,-2-1 0 16,3-2 0-16,1-6 0 0,0 0 0 0,2-5 0 15,2-1 0-15,-1-6 0 0,-2 1 144 0,4-3-144 16,0-7 128-16,1-2-128 0,1-1 0 0,1 1 0 16,0 2 0-16,2 6 0 0,0 4 0 0,1 6 0 15,0 2 0-15,0 3 0 0,0 4 0 0,1 2 0 16,0 2 0-16,1 8 0 0,1-1 0 0,-1 5 0 0,-1 2 0 16,-2 1 0-16,1 3 0 0,-1-1 0 15,-3 2 0-15,0 1 0 0,-2 1 0 0,-1 0 0 16,-1-2 0-16,0 4 0 0,-1 0 0 0,0 1 0 0,-2 1 128 0,-1 1-128 15,0 1 416-15,-1 0 0 0,-1 3 0 0,0-3 0 16,-1-2-240-16,2 2-48 0,0-1-128 0,0-1 192 16,-1-1-192-16,1-2 0 0,1 0 0 15,0-1 0-15,-1-3 0 0,1-3 0 0,-1-1 0 0,-1 0 0 16,1-3 0-16,-3 1 0 0,2-3 0 0,-1 1 0 16,-2-5 0-16,0-2-320 0,0-2 64 0,-1-1-12688 15,2 0-2544-15</inkml:trace>
  <inkml:trace contextRef="#ctx0" brushRef="#br0" timeOffset="38055.44">29336 11683 39615 0,'0'3'1760'0,"0"-3"352"0,1 3-1680 0,-1 0-432 0,1 1 0 0,-1-1 0 0,2 0 208 0,-1 0-32 16,0 6-16-16,2 2 0 0,-2 4-160 0,1-3 0 16,0 1 0-16,-1-3 0 0,0 0 0 0,0-2 0 15,-1 2 0-15,-1-4 0 0,0 1 0 0,0-4 0 16,-1 1 0-16,1-2 0 0,0 1-192 0,-2-3-32 0,2 0 0 0,-1-5-17392 15</inkml:trace>
  <inkml:trace contextRef="#ctx0" brushRef="#br0" timeOffset="54789.52">15086 13036 18431 0,'0'-4'1632'16,"0"-1"-1312"-16,0 4-320 0,0-1 0 0,1 2 896 0,-1-4 96 0,0 1 32 0,0-4 0 16,0 1-800-16,0-3-224 0,0 1 0 0,-2 0 128 15,-1 2 32-15,1 2 16 0,-2 2 0 0,-1-1 0 16,0 3 1008-16,-2 3 208 0,-3 3 32 0,-1 0 16 16,-3 7 576-16,-2-1 112 0,1 1 32 0,-1 0 0 15,3 3-896-15,-7 2-176 0,-4 8-48 0,-3 7 0 16,-3 4-768-16,1 1-144 0,-1 3-128 0,3-4 144 15,1 1-144-15,5-3 0 0,2 1 0 0,6-2 0 16,2 1 0-16,1-2 0 0,3 0 0 0,1-1 0 0,1 5 0 0,0 1 0 16,2 3 128-16,0-3-128 0,4 1 0 0,3-2 0 15,4-5 0-15,1-1 0 0,4-5 0 16,3 0 0-16,2-2 0 0,1-1 0 0,-2-5 0 16,6 2 160-16,4-1-16 0,4-1 0 15,5-2-528-15,-1 0-96 16,2-6-32-16,2-1-16912 0</inkml:trace>
  <inkml:trace contextRef="#ctx0" brushRef="#br0" timeOffset="55448.93">15258 13548 40543 0,'-4'0'3600'0,"-1"0"-2880"15,1 0-576-15,3 1-144 0,1 2 832 0,-1-1 128 0,-2 2 16 0,0 2 16 32,-2 4-1168-32,1 0-224 0,2 6-48 0,-1 1-16 15,3 1-992-15,-1 3-192 0,2-3-32 0,0 4-16 16,2 4 16-16,-1-3 0 0,2 1 0 0,-1-1 0 0,-1-4 1392 0,0 2 288 0,1-5 0 0,-1 1 0 15,1-5 192-15,-2 0-48 0,2-2-16 0,-2-2-9248 16,0-2-1856-16</inkml:trace>
  <inkml:trace contextRef="#ctx0" brushRef="#br0" timeOffset="55634.75">15278 13270 47919 0,'-15'-15'2112'0,"2"5"448"0,1 4-2048 0,5 3-512 0,4 3 0 0,3 0 0 0,-1 0 0 0,-3 0 0 16,0 0 0-16,1 0 0 16,3 3-1424-16,3-1-304 0,6 0-48 0,3 0-16 0,6-4 1296 0</inkml:trace>
  <inkml:trace contextRef="#ctx0" brushRef="#br0" timeOffset="56132.11">15579 13649 38703 0,'2'4'1712'0,"-1"-1"352"0,0 0-1648 0,0 1-416 0,2-2 0 0,-1 1 0 16,1 1 160-16,0 2-160 0,5 1 192 0,2 8-192 15,1 1-864 1,0-1-288-16,-1 5-48 0,-1-8-16 0,-2 1-64 0,-3-4-32 0,-2 1 0 16,-1-1 0-16,-1 1 912 0,-1-3 176 0,-4 2 32 0,1 0 16 0,0-2 1680 0,-1-1 336 15,1-2 64-15,1-2 16 0,2-2-544 0,0-2-96 16,2 1-32-16,-1-6 0 0,3-1-784 0,-2-2-144 15,1-2-48-15,1-2 0 0,-2-2-272 0,0-1 128 16,2-6-128-16,-3 0 0 16,0-6 0-16,0 5 0 0,1-2 0 0,-1 1 0 0,0 6 0 0,0 3-224 15,1 4 64-15,-1 2 16 0,0 1 144 0,1 6 0 16,2-1-144-16,-1 0 144 0,2 3 0 0,0 1 0 16,3 3 0-16,1-1 0 0,2 4 0 0,-1-2 0 15,1 0 0-15,0 1 0 0,1-2 0 0,3 3 0 16,2 1 0-16,1-1 0 0,1 0 0 0,-2 1 0 0,-1 3 0 15,-3 1 0-15,-1 3 0 0,-1-2 0 0,-1 4 0 16,-3 1 0-16,-1 4 0 0,-3 1 0 0,1-2 0 16,-3 1 0-16,0 2 0 0,-2-2 0 0,1-1 160 15,0-2-160-15,0-1 0 0,1-3 0 0,0 0-192 0,1-4 48 32,0-1-1120-32,2-3-208 0,-1-3-64 0,1 1-9664 0,-1-1-1952 0</inkml:trace>
  <inkml:trace contextRef="#ctx0" brushRef="#br0" timeOffset="56965.37">16466 13283 43311 0,'-1'-1'3840'15,"1"-1"-3072"-15,0-1-608 0,1 2-160 16,0 1-592-16,0-5-160 0,1-1-16 0,1-4-16 0,2-2 624 0,1-5 160 0,2 1 0 0,-2-2 0 15,3 1 0-15,-2 2 0 0,1-1 0 0,0 3 0 16,0 1 0-16,-2 2 0 0,1 1 0 0,1 2 0 16,0-2 128-16,1 3 48 0,1 2 16 0,0 1 0 15,2 0-64-15,-1 2-128 0,0 0 192 0,1 1-64 16,1 5-128-16,-2-2 0 0,0 6 0 0,0 1 0 0,2 2 0 16,-3 6 0-16,0 5 0 0,0 3 0 0,-3 5 0 15,0 1 0-15,-2 0 0 0,-1-1 0 16,-1-1 0-16,-2 3 0 0,-2 2 0 0,-2-2 0 0,-1 1 0 0,-1-2 0 15,-1-1 0-15,-2 1 0 0,-1 0 0 0,-1-1 0 16,0 0 0-16,-2-3 0 0,1 1 0 0,-3-6 0 16,0 2 0-16,-2-6 0 0,1-2 208 0,-2 0-32 15,0-6-16-15,-2 0 0 0,1-4-160 0,-1-1 0 16,2-5 0-16,2 1 0 0,3-2 0 0,-2-2 0 16,-1-2 0-16,0 1 0 0,1-4 0 0,-1-1 0 15,0-2 0-15,1 0 128 0,2-2-272 0,2-3-64 16,1 1-16-16,2-2 0 0,2 1 224 0,1 2-192 15,4 0 192-15,2 5-192 0,1 1 192 0,3 4-176 0,1-1 176 16,1 2-160-16,1 0 160 0,5 0 176 16,2 2-48-16,2 0 0 0,3 0-128 0,-1 0 0 0,1 2 0 0,1-2 128 15,1 4-128-15,-4 0 0 0,2-1 0 16,-2 4 0-16,-1 1 0 0,-2 2 0 0,-2-1 128 0,-2 1-128 16,1 0 176-16,-2 2 0 0,-1 2 0 0,-3-3 0 15,-1 0 64-15,1 0 16 0,-2-1 0 0,0 2 0 16,-2-4-128-16,1 3-128 0,0-4 176 0,1 2-176 15,0 1 0-15,-2-4 0 0,1-2 0 0,1-1 0 16,-3 2 0-16,2-1-256 0,-1-2 64 0,0-2 0 16,1 0-592-1,0 0-112-15,1-2-32 0,0-2-17136 0</inkml:trace>
  <inkml:trace contextRef="#ctx0" brushRef="#br0" timeOffset="57723.7">17370 13236 18431 0,'2'-7'816'0,"0"-2"160"0,0 2-784 0,0 1-192 0,1 3 0 0,-1 2 0 0,2-5 0 0,1 0 0 16,1-7 0-16,3-3 0 0,0 1-128 0,-2 2-32 15,-2 2 0-15,-3 3 0 0,-3 2-160 0,-3 0-16 16,-2 2-16-16,-1 0 0 0,-3 2 752 0,0-1 160 16,0 0 16-16,-1 0 48 0,0 2 3280 0,0-1 640 0,0-1 144 0,0 2 48 15,-2 1-2896-15,0-3-592 16,-1 1-112-16,-2 1-32 0,0 1-912 0,-3 3-192 0,1 0 0 16,-3 3 0-16,0 4 0 0,-3 0 0 0,2 2-144 15,0 4 144-15,1 3 0 0,-3-3 0 0,2 2 0 0,1 1 0 16,2 1 0-16,3 0 0 0,1 1 0 0,2-3 0 15,2 2 0-15,3-2 0 0,1 1 0 0,3-3 0 16,3 0 0-16,2-2 0 0,3 1 0 0,1-3 0 16,0 0 288-16,1-4-32 0,3 0 0 0,-1-1 0 15,3-4-256-15,1 0 128 0,0-2-128 0,1-1 0 16,1 0 176-16,0-1-176 0,3-2 160 0,-1 1-160 16,0 1 128-16,0 1-128 0,0-3 0 0,3 3 144 0,-1 0-144 15,2 3 0-15,0-2 0 0,1 1 0 0,-1 2 0 16,1 1 0-16,0 0 0 0,-1 4 0 0,-2-3 0 15,-1 1-224-15,2 2 48 0,-3 3 16 0,0 1-160 0,-1 0-16 16,-3 3-16-16,-2 2 0 0,0 1 352 16,-4 4 0-16,-1 1 128 0,-1 0-128 0,-2 1 0 15,0-1 0-15,-2-4 0 0,-2 5 0 0,0 1 144 0,-2 2 0 16,-1 3 0-16,-1-2 0 0,0-3-16 0,-1-4 0 16,2-4 0-16,-2-3 0 0,1 1-128 0,-1 0 0 15,-2 0 0-15,-3 3 0 0,-1-5 144 0,0 0 0 16,-2-4 0-16,-1-4 0 0,0 1-16 0,-1-7-128 15,-1-3 192-15,1-1-64 0,2-2-128 0,0 0 0 16,-1-4 0-16,-1-6 0 0,-2 0 0 0,1-6 0 16,0-3 0-16,1-1 0 0,2-1 0 0,3-2 0 0,1 0 0 15,2-2 0-15,3 0-240 0,1 5 80 0,4 1 16 16,0 2 0-16,3-6 144 0,3 1-128 0,1-1 128 0,2 5-128 16,0-1 128-16,1 3 0 0,2-1 0 15,0 1 128-15,1 1-128 0,2-1 0 0,2 2 128 0,0 0-128 16,2-1 128-16,-4 2-128 0,1 2 128 0,-1 0-128 15,-1 0 128-15,0-2-128 0,-3 3 128 0,0-2-128 16,-2 2 0-16,-2-1 0 0,1 1 0 0,-5 2 0 16,1 0-192-16,-3 3-64 0,0 1-16 0,-2 0-17792 15</inkml:trace>
  <inkml:trace contextRef="#ctx0" brushRef="#br0" timeOffset="58209.69">17690 13093 29487 0,'-2'-3'2624'0,"0"2"-2112"0,1 2-512 0,1 2 0 0,1 3 1392 0,1-2 160 0,-1-2 48 0,1 8 0 0,3 6-1760 0,1 7-352 0,4 5-64 0,0 3 0 16,0 1 256-16,1 0 48 0,0 3 16 0,-2-2 0 16,1 1 544-16,-3-1 112 0,0 5 32 0,-2-1 0 15,-1 2 640-15,-2-1 128 0,0-2 16 0,-2 1 16 16,-1-6-544-16,-2 1-112 0,1-1-32 0,0-3 0 15,-2 1-368-15,0-3-176 0,2-4 160 0,-1-6-160 0,1-1 0 16,-1-5 0-16,1 0 0 0,-1-2-11984 16,2-4-2352-16</inkml:trace>
  <inkml:trace contextRef="#ctx0" brushRef="#br0" timeOffset="58777.55">17590 12764 39615 0,'2'6'3520'16,"2"-2"-2816"-16,0-2-560 0,0 0-144 0,0 0 128 0,3 2-128 0,5 4 192 0,7 2-64 0,8 6-128 0,5-1 0 16,4 1-160-16,1-2 160 0,2 1 0 0,1-3-144 15,1 4 144-15,0 0 0 0,2 4 0 0,0 2 0 16,0 6 0-16,-3-3-128 0,-5 1 128 0,-2 5 0 16,0 4 0-16,-3 3 0 0,-1 9 0 0,-6-2 0 15,-2 2 0-15,-5-3 0 0,-3 1 0 0,-4-1 0 16,-4 1 0-16,-1-2 0 0,-3 4 0 0,-3-1 0 15,-1 3 0-15,-2-2 0 0,2 2 0 0,-3-6 192 16,1-5-32-16,-3 1-16 0,-3 1-144 0,-3 5 0 16,0-3 0-16,-1-1 0 0,0-2-256 0,-2 0-64 15,-2-1-32-15,-1-1 0 0,0 1 224 0,1-5 128 16,0-5-160-16,-1-6 160 0,4-3 0 0,-3-3 0 16,-4-4 0-16,1-2 0 15,2-4-800-15,-1-6-112 16,1-3-32-16,1-9-15264 0</inkml:trace>
  <inkml:trace contextRef="#ctx0" brushRef="#br0" timeOffset="60499.34">19081 13090 24879 0,'0'0'2208'0,"1"0"-1760"0,1 0-448 0,-1 0 0 16,0 0-960-16,0 0-256 0,1 0-64 0,0 0-16 16,2-1-1200-16,-2 1-256 0,1 0-32 0,-3 0-16 15,0 0 1808-15,0 0 352 0,0 0 80 16,-19 10 16-16,7-6 3104 0,-2 0 640 0,-2 0 112 0,-2 3 16 0,0 0-160 0,0 2-32 15,-2 1-16-15,0-4 0 0,3 4-1456 0,0-2-304 16,-3 0-48-16,0 0-16 0,1 5-1008 0,0-3-288 16,1 2 0-16,1 0 128 0,1 0-128 0,4-1 0 15,2 2 0-15,2-4-176 0,5 1 176 0,-1-3 0 16,4-1 0-16,0-1 0 0,2 2 0 0,3-6 0 16,0 1 0-16,3-2 0 0,2 0-144 0,2 0 0 15,2 0 0-15,2 0 0 0,2 0 144 0,1 0 256 0,2 0-64 16,0 3-16-16,-1-2 64 0,1 5 16 0,0-2 0 15,1 5 0-15,0-1-256 0,-1 2 0 0,1 0 0 16,2 2-160-16,-1 1 160 0,0 3 0 0,-2 0 0 0,-2 0 0 16,-3-1 0-16,-2 2 0 0,-2 4 0 0,-3-1 0 15,-3-2 0-15,-2 2 0 0,-3 7 0 0,-1-1 0 16,-2 3 0-16,-3-1 128 0,0-2 0 0,-1 1 0 16,-3-1 128-16,0-1 48 0,-1-3 0 0,1-2 0 15,-4-4 0-15,0-1 0 0,-2-1 0 0,0-3 0 16,-1-1-32-16,0-3 0 0,0 2 0 0,0-5 0 15,0 0 16-15,1 3 0 0,0-4 0 0,-1 0 0 16,-3 1-288-16,-2-3 0 0,-1 1 0 0,1 2 0 16,1-2 0-16,2 1 0 0,3-2 0 0,-3 2 0 0,-1-3 0 0,-1 0 0 15,1 0 0-15,2-3 0 16,5 2-736-16,1-2-160 16,1 0-16-16,2 0-16544 0</inkml:trace>
  <inkml:trace contextRef="#ctx0" brushRef="#br0" timeOffset="61057.27">19545 13109 24879 0,'7'-12'2208'0,"-3"2"-1760"0,0 1-448 0,-2 3 0 0,-1 5 3536 0,1-2 624 16,-1 2 128-16,3-2 32 0,-1 0-3392 0,4 0-672 15,1 1-256-15,0 7 176 16,2 2-1328-16,-3 8-272 0,2 2-48 0,-2 6-16 16,0 5 912-16,0 7 176 0,-2 4 32 0,-3 3 16 0,1-1 1024 0,-3 4 208 15,-2-5 32-15,0 5 16 0,-2-8 32 0,-1 1 16 16,-1 3 0-16,-1 0 0 0,-1 1-672 0,-1-1-144 16,0 1-32-16,-1-1 0 0,0-4-128 0,1-8 0 15,0 0 0-15,2-7 0 0,2-5 0 0,1 1 0 16,1-3 0-16,-1-3 0 15,2-2-1392-15,-1-4-144 0</inkml:trace>
  <inkml:trace contextRef="#ctx0" brushRef="#br0" timeOffset="61265.24">19384 13409 35935 0,'-1'0'3200'0,"0"0"-2560"16,-1 0-512-16,2 0-128 0,2 0 2160 0,0 0 400 0,3 0 96 0,3 0 16 0,4 0-2160 0,8 3-512 16,4-3 0-16,6 1 0 15,3 2-464 1,0-3-112-16,-2 0-32 0,-2 0 0 0,0 0-160 0,-5-3-16 0,-3 2-16 0,-2 1 0 16,-4-3-144-16,-3 3-16 15,-2-2-16-15,-1 1-10416 0,-1-2-2064 0</inkml:trace>
  <inkml:trace contextRef="#ctx0" brushRef="#br0" timeOffset="61806.09">20176 13485 43311 0,'-2'-4'3840'0,"0"2"-3072"16,-1-1-608-16,2 2-160 0,0 1 224 0,1-2 16 0,0 2 0 0,-3 0 0 31,1-3-1552-31,-3 2-304 0,-1-2-64 0,-2 3-16 16,0 0-3744-16,-3 4-768 0,-2 1-128 0,0 2-48 15,-3 6 2160-15,-3-1 448 0,2 1 64 0,-2 3 32 0,-3 8 6816 0,-2 0 1376 16,2 3 272-16,1-1 48 0,3-4-32 0,-1 1 0 0,3-2 0 0,0 1 0 16,0-5-2960-16,3 2-608 0,2 2-112 0,3-8-32 15,1 3-864-15,1-3-224 0,5-1 0 0,0-3 0 16,3-2 0-16,2-1 0 0,2-2-144 0,3-1 144 31,1-1-448-31,0-2 16 0,1-2 0 0,1-2 0 0,1 1 432 16,0-4-128-16,1 1 128 0,-2 0 0 0,-2-1 144 0,1 1 112 0,1-4 32 0,3 2 0 15,0-5-48-15,0 3-16 0,0-2 0 0,-2 0 0 0,0-1-224 16,-3 2 0-16,0-1 0 0,-2-1 0 0,0 1 0 16,0-4 0-16,1 1 0 0,0-1 0 0,-1 2 0 15,1 0 0-15,-2 1 0 0,2 3 0 0,0 3 144 0,-3 1-16 16,1 1 0-16,-2 4 0 0,1 1 160 15,-1 1 32-15,0 4 0 0,0 1 0 0,0-1-320 0,0 4 160 16,0 0-160-16,0 4 128 0,-3-1-128 0,1 1 0 16,-1 0 0-16,1 6 0 0,-2-1 0 0,0 1 160 15,1 3-160-15,-2-3 160 0,1-3 96 0,-1 1 0 16,2 2 16-16,0-3 0 0,0-2-112 0,1-1-32 16,1-3 0-16,1-2 0 0,-1 0-128 0,1-2 0 15,2-4 0-15,0 0-176 16,-1-2-272-16,0-2-48 0,0-2-16 0,-1 0 0 15,0 0-880-15,-1-2-176 0</inkml:trace>
  <inkml:trace contextRef="#ctx0" brushRef="#br0" timeOffset="62116.3">20526 12967 37775 0,'0'-4'3360'0,"0"2"-2688"0,0-1-544 0,0 6-128 0,1-1 1088 0,0 4 192 0,0 0 48 0,2 4 0 16,0 9-1520-16,2 9-320 0,0 8-48 0,0 7-16 16,0 3-64-16,0 0-32 0,-1 0 0 15,0 1 0-15,-2 0 672 0,-2 1 256 0,1 1-16 0,-2 0 0 0,-1 4 480 0,0-3 112 16,0 1 0-16,-1-4 16 0,2 0-288 15,1-8-64-15,1-1-16 0,1-4 0 0,0-5-320 0,2-4-160 16,1-2 160-16,-2-4-160 0,1-3-160 0,0-4-128 16,1-2-32-16,-1-1 0 15,0-6-1344-15,-1 0-256 16,1-6-64-16,-3 0-15072 0</inkml:trace>
  <inkml:trace contextRef="#ctx0" brushRef="#br0" timeOffset="62366.15">20263 13466 47919 0,'-5'0'2112'0,"3"-2"448"0,1 1-2048 0,2 1-512 0,1 0 0 16,3 0 0-16,2 0 0 0,4 0 0 0,6-3 0 0,9 2 0 15,6-2-240-15,8 0 48 0,2 0 16 0,1-3 0 31,2 0-304-31,-3-3-64 0,-2 2-16 0,-3 1 0 16,-3-1-80-16,-3 0-32 0,-5 1 0 0,-2 0 0 16,-3 0 96-16,-2-3 0 0,-3 5 16 0,-4-2 0 0,1 2 208 0,-3 2 32 0,0-2 16 0,-2 2 0 15,1 2-1888 1,-2-3-384-16,1 3-80 0,-2 3-12240 0</inkml:trace>
  <inkml:trace contextRef="#ctx0" brushRef="#br0" timeOffset="62566.14">21103 13675 41471 0,'2'19'3680'0,"-2"-9"-2944"0,-1 0-592 0,1-2-144 0,1-1 2048 0,1-5 384 16,0 2 80-16,-1 6 16 0,2 2-2272 0,-1 4-464 15,1-1-96-15,1 1-16 16,-2-4-1104-16,0-2-240 0,0-4-32 0,-1 1-16 15,0-4-576-15,-1 0-112 0,0-3-32 0,-1 0 0 16,0 0-656-16,-2-3-144 0</inkml:trace>
  <inkml:trace contextRef="#ctx0" brushRef="#br0" timeOffset="62732.48">21155 13140 48831 0,'4'-3'2176'0,"-3"1"432"0,-1 1-2096 0,0-2-512 0,0 3 0 0,2 0 0 16,1 0 0-16,2-3-144 0,0 0-16 0,1 1-14224 15,1 0-2832-15</inkml:trace>
  <inkml:trace contextRef="#ctx0" brushRef="#br0" timeOffset="63107.44">21629 13459 28559 0,'2'-6'1264'0,"-1"0"272"0,2 1-1232 0,-2 1-304 0,1 1 0 0,0 2 0 0,0-4 256 0,1-2-16 16,-1-3 0-16,2-6 0 0,-1-3-240 0,-1 3 0 0,-2 0 0 0,-4 4 0 16,0-1 448-16,-2 4 32 15,-3 0 16-15,-2 5 0 0,0 2 560 0,-1 2 112 0,-3 2 32 0,-1 6 0 16,1 3-96-16,-1 2-16 0,-1 6 0 16,1-1 0-16,2 5-528 0,0 0-112 0,5 4-32 0,-1 6 0 15,2 1-32-15,3 2-16 0,2-1 0 0,1 2 0 16,2 1 16-16,4-1 16 0,3 2 0 0,1-7 0 15,2-1-80-15,2-3 0 0,2 0-16 0,1-5 0 16,2-1-176-16,3-2-128 0,4 1 144 0,4-3-144 16,3-2 192-16,-1-3-48 0,3-3-16 0,5-4 0 15,8 0-400-15,8-8-96 0,12-5-16 0,5-3-19472 16</inkml:trace>
  <inkml:trace contextRef="#ctx0" brushRef="#br0" timeOffset="69051.98">18976 14367 6447 0,'-6'-3'576'0,"1"3"-576"0,1-2 0 0,1 0 0 0,1 2 1536 0,1 0 192 16,0 0 32-16,-2-2 16 0,0 2-1296 0,-4-3-256 15,0 2-48-15,0 1 16 0,0-2-192 0,1 1 0 16,1-2 0-16,-2 1 0 0,-2 2 0 0,1-2-160 0,0 2 160 16,1 2 0-16,-1 0 0 0,1 1-144 0,2 0 144 15,0 1 0-15,3 0 2128 0,2 1 512 0,0 1 112 0,2-2 16 16,2-1-928-16,1 0-192 0,1 0-48 0,0-3 32 16,-1 3-224-16,2-2-32 0,3 2-16 0,1-3 16 15,2-4-496-15,-1 4-112 0,-2 0 0 0,2-3 0 16,1 0-448-16,2 0-80 0,-1 2-32 15,0-4 16-15,-2 4-48 0,1-2-16 0,2 1 0 0,-1 1 32 16,3 1-192-16,-3 0 0 0,1 0 0 0,0 1 0 16,0 1 0-16,-1 1 0 0,0-2 0 0,2 2-144 15,1-3 144-15,0 0-128 0,1 0 128 0,1-3 0 16,-1 2-160-16,2-2 160 0,1 1-128 0,0-2 128 16,2 2 0-16,-2 0-144 0,0 0 144 0,-2-2 0 15,2 1 0-15,-1 0 0 0,-1 1 0 0,-2 2 128 0,-1-2 0 16,-1 2-128-16,-1 2 192 0,-2 0-48 0,-1-2-144 15,0 3 0-15,-1-3 0 0,-1 3 0 0,-1-3 0 0,-1 1 0 16,-1 2 0-16,-1-1 0 0,0 0 0 0,0 0 0 16,-2 1 0-16,2-3 0 0,0 0 512 15,0 0 32-15,0 0 0 0,1 0 0 0,0-3-256 0,1 1-48 16,-1 2-16-16,-1-2 0 0,1-3-224 0,-1 2 0 16,0-1 0-16,-3 0 0 0,1-1 0 0,-2 2 0 15,-1-1 0-15,-1-1 0 0,-2 0 0 0,0-1 0 16,-1 0 0-16,-1 0 0 0,-2 2 0 0,-1 1 0 15,1-3 0-15,-1 2 0 0,1 0 0 0,-2 0 0 0,2 0 0 0,-3 2 0 16,1-1 0-16,1 2 0 0,-2 1 0 16,1-4 0-16,0 2 0 0,2-1 144 0,0 2-144 15,0-1 128-15,1-2-128 0,1-1 0 16,0 0 0-16,0 2-176 0,0 0 176 0,-1 0 0 0,1 0 0 0,-1 0 0 16,1 1 0-16,-1 0 0 15,1 2 0-15,0 0 0 0,1 0 0 0,2 0 176 0,1 0-176 0,1-2 192 16,1 2-192-16,1-3 0 0,2 3-192 0,0-1 192 15,2 1 0-15,0-2 0 0,-6 2 0 0,0 0 0 16,24 0-128-16,-14 2 128 0,1-2 0 0,0 1 0 16,1 2 0-16,0-3 0 0,2 2 0 0,0-2 0 15,-1 0 0-15,0 2 0 0,0 0 0 0,-2 1 0 16,2-2 0-16,-3 4 0 0,0-2 0 0,-3 4 0 16,0-1 0-16,-2 0 0 0,-1 0 0 0,0 0 0 15,-1 2-128-15,0-2 128 0,-1-2 0 0,1 1 0 0,-2-2 0 16,0 1 0-16,1 0 0 0,-1 1 0 0,-1 1 0 0,1-2 0 15,0-1 0-15,1 2 0 0,-1 3 0 0,0 0 0 16,-1-1 0-16,0 2 0 0,-1 1 0 16,0-1 0-16,-1 2 0 0,0 0 0 0,-2-1 0 0,-1 2 0 15,0 1 0-15,-1 0 0 0,0 0 0 16,-2-1 0-16,0 1 0 0,-2 0 0 0,0 3 0 0,-1-1 0 16,1 1 0-16,1-3 0 0,1-1 0 0,0 1 0 15,3-4 0-15,-1-1 0 0,2-2 0 0,2-3 0 16,2 0 0-16,-1-3 0 0,2-3-320 0,1 2-64 15,2-5 0-15,0 0-17216 0</inkml:trace>
  <inkml:trace contextRef="#ctx0" brushRef="#br0" timeOffset="69778.94">20303 14117 13823 0,'0'0'1216'0,"-1"-3"-960"0,1 3-256 0,0 0 0 0,0 0 3472 0,1 0 656 0,-1-2 128 0,1 1 32 16,2 1-1984-16,0-3-384 0,1-1-64 0,0 1-32 15,-1 3-1424-15,1-3-272 0,0 1-128 0,-2 1 0 16,0 1 0-16,-2 0 0 0,0 0-128 0,-3 3 128 16,1 0 0-16,-2 0 0 0,0 4 0 0,4-7 0 15,0 0 0-15,-16 22 320 0,12-15-32 0,1 4-16 16,2-1 416-16,-2 3 80 0,3 0 0 0,-1 2 16 0,2 1-416 0,-1 3-96 15,0 3-16-15,-1-2 0 0,1 2-256 16,-1 0 0-16,-2 3 0 0,2 0 0 0,-2-2 0 16,2 4 0-16,-1-3 0 0,-1 1 0 0,2-1 0 0,0-4 0 15,-1 1 0-15,2-3 0 0,0-1 0 0,0-1 0 16,2-4 0-16,-2-2 0 0,0-2 0 0,0 0-224 16,0-2 64-16,0-3 16 15,0 1-1312-15,1-4-256 0,-1 0-48 16,0-3-14160-16</inkml:trace>
  <inkml:trace contextRef="#ctx0" brushRef="#br0" timeOffset="70066.58">20069 14344 36863 0,'1'-6'1632'0,"-1"0"336"0,0 2-1584 0,2 2-384 0,-1-1 0 16,1 2 0-16,3-1 544 0,3-5 32 0,4-1 0 0,7-3 0 31,4-4-944-31,4-1-176 0,2 1-32 0,-2 1-16 16,0 2-16-16,-2 2 0 0,0 0 0 0,-3 4 0 0,-2 0 608 0,-2 1 0 0,0 4 0 0,-4 1 0 16,0 0 0-16,-3 2 128 0,-1 2-128 0,-3-1 192 15,1 0-192-15,-1 1 0 0,2-2 0 0,0-1 0 16,-1 2 0-16,1-3 0 0,1 2-192 0,-2-2 192 15,1 4-1744-15,-3-4-240 0,1 4-32 16,-1-1-11392-16</inkml:trace>
  <inkml:trace contextRef="#ctx0" brushRef="#br0" timeOffset="70552.47">20615 14320 39615 0,'-7'6'1760'0,"2"-4"352"0,0 2-1680 16,2 0-432-16,2-2 0 0,-1 2 0 0,1-2 160 0,0 5-160 16,-3 0 192-16,0 5-192 15,-1 4-656-15,1-1-240 0,0 3-64 0,1-1 0 16,1-1-368-16,1 0-80 0,-1-2 0 0,1 0-16 0,1 3 1232 16,0-5 192-16,1 1 128 0,1 2 0 0,0-2 1024 0,2-2 224 0,0 0 32 15,0-1 16-15,3-1-384 0,0-2-80 0,2-1 0 0,1-2-16 16,2-2-656-16,-1-2-128 0,3-2-32 0,1-2 0 15,-1 0-128-15,2-1 128 0,-1-1-128 16,0-1 128-16,0 1-128 0,-1-4 0 0,-1 1 0 0,-2-1 0 16,0 0 0-16,-1-2 0 0,0-4 0 0,1 1 0 15,-2-1 0-15,0 0 0 0,-2-3 0 0,-1 1 0 16,0 0 0-16,1-3 0 0,-4 3 0 0,1 1 0 16,-1-2 0-16,-2 4 0 0,0 2 0 0,-1 0 0 15,0 1 0-15,0 2 0 0,0 0 0 0,-1 1 0 16,2 2 0-16,-1 2 0 0,0 1 0 0,0 4 0 0,0 0 0 15,0 3 0-15,0 3 0 0,1 0 0 0,-1 4 0 0,1 2 0 16,2 0 0-16,-1 0 0 0,2 3 208 0,1 1-32 16,1 2-16-16,-1 1 0 15,1 1 16-15,1 4 0 0,-1 2 0 0,-1 0 0 0,1 2-176 0,0-2 0 16,-1-2 0-16,1 0 0 0,-1-1-128 0,-1-3 128 16,0 0 0-16,-1-3 0 0,0-1 0 0,-1-3 0 15,-1 0-144-15,1-4 144 16,-1 1-480-16,0-6-32 0,0-1-16 15,1 0-17584-15</inkml:trace>
  <inkml:trace contextRef="#ctx0" brushRef="#br0" timeOffset="70971.33">21073 14573 25791 0,'0'12'1152'0,"0"-3"224"0,0-3-1104 0,0-1-272 0,2-2 0 0,0-1 0 16,0 2-976-16,2-2-256 0,2 6-48 0,2 0-16 15,0 0-944-15,1-2-176 0,0-3-32 0,-2-1-16 0,2-2 3840 0,-2-2 768 0,1-2 160 0,-2-1 16 16,1 0 1712-16,-3-1 320 0,1-3 80 0,-3 0 16 15,2 2-2432-15,0-3-480 0,-2-2-112 0,1-1-16 16,0-3-896-16,-1 0-176 0,0 0-32 0,-1-2-16 16,-1-1-128-16,0-1-32 0,-1-1 0 0,0 1 0 15,-2-1-128-15,1 2-176 0,1 0 48 0,0 3 0 0,1 0 128 0,0 4 0 16,0 2 0-16,2 0 0 0,-1 1 0 0,2-1 176 16,2 2-48-16,-2 0 0 0,4 0-128 0,-2 1 0 15,2 0 0-15,-1 1 0 0,0 3 0 0,-1 0-176 16,1 0 48-16,1-1 0 0,-1 4 128 0,-3 0 0 15,2 2 0-15,0 0-128 0,-1 2 128 16,0 1 0-16,0-2 0 0,-3 4-128 0,1-1-176 0,-1 0-16 16,2 1-16-16,-3 2-12080 15,1 1-2400-15</inkml:trace>
  <inkml:trace contextRef="#ctx0" brushRef="#br0" timeOffset="71542.02">21624 14342 21183 0,'3'-3'944'0,"-1"2"192"0,-2 1-912 0,1 0-224 0,0 0 0 0,-1 0 0 0,1 1-128 0,0 2-80 0,-1-1-16 0,2 2 0 15,-2 2-48-15,0 0-16 0,0 4 0 0,0-1 0 0,-2 1 1008 0,2 2 208 16,-1-2 32-16,0 2 16 16,0 1 1344-16,-2-3 272 0,1 2 48 0,-1-1 16 0,2-2-1056 15,0 0-224-15,0 0-32 0,-1-2-16 16,2 0-944-16,0-1-192 0,2-1-48 0,-1 0 0 0,1 0-144 16,1-1 0-16,1-2 0 0,-1-1 0 0,1 2 240 0,0-3 16 15,1 0 0-15,-2-4 0 0,0 4-64 0,-1-6 0 16,-1 1 0-16,1-2 0 0,-2 1-192 0,-2-4 0 15,1 1 0-15,0-1 0 0,-1 0 0 0,-1-2 0 16,-1-4 0-16,1 1 0 0,0-1 0 0,1 0 0 16,0-3 0-16,2 1 0 0,0-2 0 15,2 1 0-15,1 1 128 0,1 0-128 0,2 4 0 0,3 1 0 16,0 3 0-16,1 0 0 0,-1 4 320 0,3 0-16 16,-1 2-16-16,0-1 0 0,1 4-96 0,-2-1-32 0,1 2 0 15,-1 0 0-15,0 3-160 0,-1 2 0 16,-1 2 0-16,1 2 0 0,-3 1 0 0,2 3 0 0,-1 3 0 0,0-1 0 15,1 1 0-15,-2 0 0 0,1 2 0 0,2 0 0 16,-3 3 0-16,2-3 0 0,-1 4 176 0,-2-4-176 16,0 0 224-16,0 3-48 0,0-1-16 15,-1 1 0-15,-1-1-160 0,1-4 0 0,0-1 0 0,-1 1 0 16,1-6 0-16,0 0 0 0,0-2 0 0,-2-1 0 16,-1-1 0-16,2-3 0 0,-2-3-160 0,0 0 160 31,2 0-1664-31,-2-3-224 0</inkml:trace>
  <inkml:trace contextRef="#ctx0" brushRef="#br0" timeOffset="71884.09">22128 14383 22111 0,'0'0'1968'0,"-1"0"-1584"0,-2 0-384 0,2 0 0 0,1 0 4160 0,0 0 736 0,0 0 160 0,0 0 16 0,0 0-3792 0,0 1-768 0,3-1-160 0,-3 0-32 31,0 0-1248-31,0 0-256 0,29-5-48 0,-14 3-16 16,2-5-1600-16,3 1-320 0,1-3-64 0,0 2-16 16,0 1 1360-16,-1-4 272 0,-3 4 48 0,1 0 16 15,-1-1-240-15,-2 1-32 0</inkml:trace>
  <inkml:trace contextRef="#ctx0" brushRef="#br0" timeOffset="72329.22">22625 14001 35007 0,'-1'-4'3120'0,"0"1"-2496"15,1 1-496-15,0 1-128 0,1 1 1280 0,0 0 224 0,2-3 48 0,0 2 16 16,4-5-1312-16,0 3-256 0,0 0 0 0,1 0 0 31,-1-1-672-31,-1 4-32 0,1 0-16 0,-4 4 0 0,0-1 272 0,-2 3 64 0,-2 4 16 0,-2 0 0 16,2-2 496-16,-1 3 80 0,-3 10 32 0,0 8 0 16,-1-1 448-16,-1 7 80 0,1 0 32 0,0-1 0 15,0 1-432-15,0-3-96 0,-1 3-16 0,4-3 0 16,-1-4-256-16,3-3 0 0,0 1 0 0,1-4 0 15,2 3 0-15,0-5 0 0,1-2 0 0,1 1 0 16,1-6 0-16,-2 2-192 0,3-2 0 0,-1-6-17952 16</inkml:trace>
  <inkml:trace contextRef="#ctx0" brushRef="#br0" timeOffset="72571.57">22547 14151 43311 0,'-11'-6'1920'0,"4"4"384"0,1-2-1840 0,3 2-464 0,4-1 0 0,2 2 0 0,0-2 0 0,2 0-240 16,4-3 32-16,5-4 0 15,4 0-496-15,6-3-112 0,2 2-16 0,2 0 0 16,1 2 208-16,-2 3 48 0,-2 0 0 0,-3 5 0 0,-1-2 432 0,-4 3 144 0,-1 0 0 15,-3 3 0 1,-2 1-464-16,-1-3 16 0,-3 4 0 0,-1-2-15728 0</inkml:trace>
  <inkml:trace contextRef="#ctx0" brushRef="#br0" timeOffset="73095.07">23168 14190 29087 0,'-1'0'640'0,"-2"0"128"0,0-3 16 0,0 2 48 15,2 1-672-15,1-1-160 0,-1 0 0 0,-2-2 0 0,1 2 0 0,-4-4 0 0,-1 1 0 0,1 1 0 16,-1 3-2144-16,1 0-416 0,-2 1-64 0,-2 4-32 16,0 1 1744-16,-2 1 336 0,-2 6 80 15,-2-1 16-15,-1 7 2368 0,-2-2 480 0,0 4 80 0,-2-1 32 0,0 1 384 0,0 1 80 16,2 0 0-16,1-3 16 0,1 1-1616 0,5-2-336 15,1-2-64-15,2 0-16 0,3 0-688 16,4-1-240-16,0-5 144 0,5 2-144 0,1-2 0 0,2-1 0 16,2-3 0-16,4 2 0 0,0-5 0 0,0 0 0 15,2-1 0-15,-1-2 128 0,4-2-128 0,-1-2 0 16,0-1 0-16,1-2 0 0,0-2 0 0,1-1 0 16,-2 0 0-16,-1-2 0 0,-2 2 0 0,-3 1 0 15,-3 2-160-15,3-2 160 0,0-1 0 0,3-4 0 16,-1 0 0-16,0-2 0 0,1 1 0 0,-2 1 0 15,-1 2 0-15,-2 0 0 0,0 2 0 0,-2 0 0 16,-1 4 0-16,-3 0 0 0,1 1 0 0,-3 3 0 0,0 0 0 16,-3 1 0-16,0 2 240 0,-2 1-64 0,-1-2-16 0,-2 4 0 15,2 0 16-15,0 1 0 16,0 1 0-16,-2 0 0 0,3 4-32 0,0 0 0 0,3 2 0 0,-1 1 0 16,2 3 96-16,2-6 16 0,1 2 0 0,1 0 0 15,5 2-256-15,2 4 0 0,1-3 128 0,2 1-128 16,1 0 0-16,0-3 0 0,-1 0 128 0,0 0-128 15,-1-5 0-15,-2 0 144 0,0-2-144 0,-3 0 128 16,-2-2-128-16,0 1 0 0,0-5-192 0,-4 0 192 31,2 1-768-31,-3-2-16 0,-2 1-16 0,1-5-17808 0</inkml:trace>
  <inkml:trace contextRef="#ctx0" brushRef="#br0" timeOffset="73424.53">23440 13513 41471 0,'0'0'3680'0,"1"4"-2944"0,1 2-592 0,0 0-144 0,0 1 304 0,2-1 16 16,4 10 16-16,0 4 0 15,3 11-672-15,3 7-144 0,1 5-32 0,-2-1 0 16,1 2-320-16,-3-4-80 0,2 0-16 0,-2 3 0 0,0 2 688 0,-1-1 240 16,0 6-144-16,-3-2 144 0,0-1 528 0,0 0 192 0,-4-3 48 0,1-3 0 15,-2-2 80-15,1-4 32 0,-1-1 0 0,1-6 0 16,-1-2-560-16,1-4-128 0,1 1 0 0,-2-2-16 16,1-1-176-16,-1-2 0 0,-1-2 0 0,-1-2 0 15,0-3-208-15,-1-5-32 0,0-2 0 0,-2-1-12576 16,2-3-2528-1</inkml:trace>
  <inkml:trace contextRef="#ctx0" brushRef="#br0" timeOffset="73858.55">23872 14001 26719 0,'1'-3'2368'0,"-1"2"-1888"0,1 1-480 0,-1 0 0 0,1 0 816 0,-1 0 64 15,0 0 16-15,0 1 0 16,0 2-2880-16,-3-1-576 0,-2 4-128 0,-4 0 0 16,-1 4 1760-16,-2 0 352 0,-2 0 80 15,-1 2 16-15,2 1 2672 0,-3-1 544 0,5-2 96 0,-3 2 32 0,-1 1-48 0,-1-1 0 16,0 2 0-16,0 1 0 0,1-2-1952 0,0 0-400 15,2 0-80-15,-1 2 0 0,3-1-384 0,1 0 0 16,1-1 0-16,2-1 128 0,1-1-128 0,1 0 0 0,2-1 0 16,1-3 0-16,2 0 0 0,2-2 0 15,2-1 0-15,1-2 0 0,1 2 0 0,2-3 0 0,1 0 0 0,1 3 128 16,-1-3-128-16,1 2 0 0,5 0 0 16,2 4 128-16,0 1-128 0,2 2 0 0,1 3 128 0,-1-4-128 15,2 6 0-15,0-4 0 0,1 4 0 0,-3-1 128 16,1 3 0-16,-3-1 16 0,-1 0 0 0,1 3 0 15,-4-2-144-15,-2 0 0 0,-1 1 0 0,-4-3 128 16,1 1-128-16,-3-4 0 0,0-2 0 0,-1-1 0 16,-2-3 0-16,-1-1 0 0,-1 0 0 0,-1-4 0 15,0 1 0-15,-1-2-224 0,1-2 80 0,-2-2-18112 16</inkml:trace>
  <inkml:trace contextRef="#ctx0" brushRef="#br0" timeOffset="74089.85">24042 14332 46991 0,'0'1'2080'0,"0"2"432"0,0-3-2000 0,3 2-512 0,0-2 0 0,1 1 0 0,1 2-224 0,3-1-144 15,3 2-16-15,5 2-16 16,2 4-608-16,1 0-112 0,-3 2-32 0,-2 3 0 15,-3-1-64-15,-5 1-32 0,-5 1 0 0,-3 0 0 0,-5 0 720 0,-4-1 144 16,0 1 16-16,-2 0 16 16,-1-4-560-16,0 1-112 0,1-3-32 0,2-7-13728 0</inkml:trace>
  <inkml:trace contextRef="#ctx0" brushRef="#br0" timeOffset="74282.78">24114 14029 46991 0,'-6'0'4176'0,"1"-2"-3344"0,1 2-656 0,4 0-176 16,1-2 1088-16,2 2 176 0,-2-2 32 0,2-2 16 16,0-2-2400-1,5-3-464-15,2 2-112 0,1-2 0 0,1 3-3504 0,2 2-688 16,-1 4-144-16,-2 0-16 0</inkml:trace>
  <inkml:trace contextRef="#ctx0" brushRef="#br0" timeOffset="74687.37">24437 14351 36863 0,'0'9'1632'0,"-2"-5"336"0,0 2-1584 0,1-3-384 0,1-2 0 0,0 2 0 0,0-3 896 0,-1 0 80 16,1 2 32-16,-2-1 0 0,1 2-560 0,1-6-128 0,1 2 0 0,2-5-16 15,-3 6-128-15,0 0-32 16,13-25 0-16,-8 13 0 0,3-2 64 0,-2-1 16 0,1-1 0 0,0-4 0 16,0 2-48-16,-3-1-16 0,1 3 0 0,-2 0 0 15,0 1-32-15,1 5 0 0,-2 2 0 16,0 4 0-16,2 0-128 0,-1 2 192 0,-1 1-192 0,2 4 192 15,-2 1-64-15,2 2-128 0,1 3 192 0,0 1-64 16,1 0-128-16,1 2 0 0,1 0 0 0,1 1 0 16,0 0 0-16,1 2 0 0,3 1 0 0,-1 0 0 15,-1 3 0-15,-1-3 0 0,0 4 0 0,-3-2 0 16,1 2 0-16,-2 1 0 0,-1 4 0 0,0-3 0 16,-1 0 0-16,1-2 0 0,-2-1 0 0,2-3 0 15,1 4 0-15,2-3 0 0,0-1 0 0,2-6 0 0,0-1 0 16,-1-5-176-16,0-1 176 0,-2-3-192 31,2 0-720-31,-1-4-160 0,0-2-16 0,0 0-17504 0</inkml:trace>
  <inkml:trace contextRef="#ctx0" brushRef="#br0" timeOffset="75289.5">25138 14210 16575 0,'1'-7'1472'0,"-1"4"-1168"15,-1-1-304-15,-2 1 0 0,2 3 2400 0,-1 0 416 16,-2-3 96-16,-2-6 16 0,-4 2-816 0,-4-2-176 0,1 2-16 16,-2 0-16-16,-1 5-896 0,1 2-176 15,0 0-48-15,0 2 0 0,3 2-144 0,0 0-16 0,0 2-16 0,0 3 0 16,2-2-160-16,0 2-48 16,0 3 0-16,0-1 0 0,1 4-272 0,-1-3-128 0,-1 5 128 0,2-3-128 15,1 2 144-15,2-3-144 0,3 3 160 0,0-5-160 16,2 0 0-16,2-1 0 0,4 0 0 0,1-1 0 15,3-3 128-15,1 0-128 0,0-2 0 0,5-1 0 16,4 0 176-16,4-2-176 0,0-2 192 0,2 1-192 16,-2-3 0-16,0-3 0 0,-4 3-192 0,0-4 48 15,-2 1-176-15,-2 0-48 0,0 2 0 0,-3-2 0 16,-1-3 176-16,-3 3 48 0,-1-1 0 0,-3 1 0 16,0-1 144-16,-4-2 0 0,-2 0 0 0,0 1 0 15,-2-3 304-15,-2 4-16 0,1-3 0 0,-1 4 0 16,1 0-32-16,1 1-16 0,1 1 0 0,0 0 0 0,1 1-240 15,0-4 144-15,2 5-144 0,-1-2 128 0,1 1-128 0,0 0 0 16,0 3 0-16,-1 3 0 0,1 1-192 0,0 5 16 16,0 1 16-16,0 5 0 0,0-2 160 0,0 6 0 15,1 0 0-15,2 3 0 0,0 0 0 0,1 0 192 16,0 3 0-16,1-3-16 0,-2 4 16 0,2-1 16 16,-1 0 0-16,-2 1 0 0,2-2-208 0,-3 5 0 15,2-1 0-15,-2 4 0 0,0-2 0 0,2 4 128 16,1 0-128-16,-1 1 0 0,1-3 144 0,1 3-16 15,1-1 0-15,0 1 0 0,2 3 48 0,0-3 0 16,1 3 0-16,0 0 0 0,-1 0-176 0,0 0 0 16,-1 0 0-16,-2 1 0 0,1-2 0 0,-3-3 0 15,-2 1 0-15,-2-3 0 0,-2 3 256 0,0-7-16 0,-5 3-16 0,1-3 0 16,-3-4 32-16,-1-3 16 0,-5 1 0 16,-3-6 0-16,-1-1-272 0,-6-1 160 0,-3-6-160 15,-6-3 128-15,-5-5-128 0,-5-3-272 0,-5-7 64 0,-4-10-13104 16,-7-5-2608-16</inkml:trace>
  <inkml:trace contextRef="#ctx0" brushRef="#br0" timeOffset="76403.46">26975 13137 24879 0,'0'-3'2208'0,"2"3"-1760"0,-2 3-448 0,1 0 0 0,1 1 1264 0,0 2 160 15,0 1 48-15,2 8 0 0,3 7-752 0,3 3-144 16,1 7-16-16,-1-1-16 0,1 4 64 0,-2-2 16 15,0 4 0-15,-3 0 0 0,-1 5 256 0,-2 5 48 16,0 0 16-16,-2-1 0 0,0 0-416 0,-1 0-80 16,0 1 0-16,-1-4-16 0,0-1-240 15,0-4-64-15,-2 1 0 0,1-2 0 0,0-3-128 0,2-2 0 16,0-1 0-16,0-5 0 0,3-1 0 0,1-6 0 16,1-3 0-16,1-6 0 15,0-2-400-15,0-4-16 0,0-4 0 0,0-3-16800 16</inkml:trace>
  <inkml:trace contextRef="#ctx0" brushRef="#br0" timeOffset="76922.69">26855 12900 6447 0,'-22'4'576'0,"6"-4"-576"0,2 0 0 0,5 0 0 16,4 0 1664-16,2 0 208 0,1 0 48 0,-3 0 16 0,-3 0-464 0,1 2-80 16,-1-1-32-16,5 4 0 0,3 2-272 0,1-1-48 15,3 1-16-15,-1 2 0 0,4 3 1552 0,-2-1 304 16,0 0 64-16,-1-1 16 0,3 3-752 0,0 3-160 16,0-4-16-16,2 1-16 0,0-2-1216 0,1 0-240 15,2-1-48-15,0 0-16 0,1-2-176 0,2 2-16 16,2 0-16-16,1-1 0 0,2 1-144 0,3-1-16 15,0 4-128-15,3-3 192 0,0 5-192 16,2-4 0-16,2 3 0 0,1 3 0 0,0-1 0 0,1 2 0 16,0-2 0-16,-2 3 0 0,-2-1 0 0,-2 0 0 15,-1-1 0-15,-1-1 0 0,-3 0 0 0,-2 0 0 16,0 3 0-16,-3 1 0 0,-2 1 0 0,-2 1 0 16,-1 1 0-16,-2 1 0 0,-1-1 0 0,-1 0 0 15,1 1 128-15,-2-1-128 0,-2-5 0 0,1 1 0 0,1 3 0 16,-1-2 0-16,0 2 0 0,-1 3 0 0,0-3 0 0,-2 3 0 15,-1-3 0-15,-2 1 0 0,-1 2 0 16,-5 0 0-16,0 3 0 0,-4-3 0 0,0 4 0 0,-2-4 0 16,1-2 0-16,0-1 0 0,-2 0 0 0,-1-3 0 15,0-1 0-15,0 0 0 0,1-1 0 0,-1-3 0 16,0 0 0-16,-1-2 0 0,-1 2 0 0,-1-4 0 16,-2 3 0-16,1-5 0 0,-4 0 0 0,2-2 0 15,2-4 0-15,0-2-160 0,1-2 160 0,0-2-128 31,3-6-336-31,3-2-64 0,1 0-16 0,1-4-17984 0</inkml:trace>
  <inkml:trace contextRef="#ctx0" brushRef="#br0" timeOffset="77231.66">27777 13883 14735 0,'-5'6'1312'0,"0"-6"-1056"0,0 4-256 0,1-2 0 0,3-2 3136 0,1 2 560 16,0 0 112-16,-1 1 32 0,-1 0-1520 0,0 1-288 0,2 2-64 0,1 0-16 15,2 1-544-15,0-1-96 16,4 0-32-16,0 1 0 0,3 2-832 0,0 1-160 0,1-1-32 0,1 3-16 15,1-1-240-15,0 4 128 16,1-1-128-16,-1 3 0 0,1-1 0 0,-2 0 0 0,-1 3 0 0,1-2 0 31,-2 1-1520-31,-3 1-192 0,0-5-32 0,-2 0-14720 0</inkml:trace>
  <inkml:trace contextRef="#ctx0" brushRef="#br0" timeOffset="77498.24">28244 13560 20735 0,'-5'4'448'0,"0"0"112"0,-1-1 16 15,1 4 0-15,1 1-576 0,1 1 0 0,-1 1 0 0,-4 6 0 0,-1 10 544 0,-6 11 0 0,-3 8 0 0,0 3 0 0,-2 2 1056 0,2 0 192 16,-1 1 64-16,0-1 0 0,2 1 256 0,-1 0 48 15,0-1 16-15,1 1 0 0,1-1-1024 0,-1 0-192 16,1 1-32-16,-1 0-16 0,0-3-624 0,0 8-128 16,-2 7-32-16,1-2 0 0,-1 5-128 0,1-3 0 15,2 0-192-15,1-8 192 16,1-2-1168-16,2-6-112 16,2-5-32-16,1-8-15424 0</inkml:trace>
  <inkml:trace contextRef="#ctx0" brushRef="#br0" timeOffset="78049.08">28369 13871 34095 0,'-3'13'1504'0,"0"-2"320"0,-1-1-1456 0,2-2-368 0,0-2 0 0,2-1 0 0,0 1 352 16,-1 4 0-16,1 6 0 0,0 3 0 0,0 3-352 0,0 0-160 15,1-3 16-15,-1-3 0 0,2 0 144 0,-2 0-208 16,0-4 80-16,0 1 128 0,-2-1 0 0,2-2 0 15,0-4 0-15,-1 0 0 0,1-2 336 0,0-2 144 16,0-4 32-16,1-2 0 0,1-1 272 0,-1-2 64 16,1-5 16-16,0-3 0 0,0-1-496 0,0 2-112 15,0 2 0-15,-1-4-16 0,3-7-240 0,-1-1 144 16,1-5-144-16,1 1 128 0,1-9 0 0,2-3-128 16,0-1 192-16,2 0-64 0,0 1-128 0,0 7 0 15,0 6 0-15,-1 7 0 0,0 4 0 0,0 6 0 0,0 4 0 0,-1 4 0 16,1 4 0-16,1 0 0 0,0 2 0 15,1 3 0-15,1 3 128 0,2-1-128 0,0 4 128 16,0-1-128-16,1 4 320 0,1 3-32 16,-1 1 0-16,0 1 0 0,-1 2-112 0,-2 2-32 0,-1 0 0 0,-2 1 0 15,-2-2 32-15,-2 5 0 0,-2-3 0 0,-2 0 0 16,-1 1-176-16,-1 1 0 0,-2-2 0 0,-2-1 128 16,0 0-128-16,-1-3 0 0,0-2 0 0,0-2 0 15,-1-4 0-15,0-2 0 0,2 1-128 0,-1-5 128 31,0-3-960-31,1 0-128 0</inkml:trace>
  <inkml:trace contextRef="#ctx0" brushRef="#br0" timeOffset="78583.14">29002 13804 25791 0,'5'-9'1152'0,"-4"3"224"0,0 0-1104 0,-1 2-272 16,2 4 0-16,-1-2 0 0,0 1 160 0,-1-2-32 0,1-1 0 0,1 1 0 0,-2-4-128 0,0 2 0 16,-2 4 0-16,0-1 0 0,-2 4 1136 0,1-2 192 15,-4 4 32-15,2 2 16 0,-1-2 448 0,-1 5 96 16,1-2 0-16,-1 3 16 0,1 1-1056 0,0 1-224 16,1 2-32-16,1-2-16 0,1-2-256 0,1 3-48 15,1 0-16-15,0 2 0 0,1-1-288 0,0 0 0 16,0 1 0-16,0-1 0 0,0-2 0 0,0 2 0 15,1 2-176-15,-1 2 176 0,1 1 0 0,-1 0-128 0,0-1 128 0,2-4 0 16,-2-2 0-16,1-3 0 0,0 1 0 16,0-7 0-16,1 4 0 0,-1-5 0 0,0-2 0 0,-1-2 0 15,1-1-128-15,2-1 128 0,-1-4 0 0,1 0 0 16,-1-2-192-16,1-4 192 16,2 0-192-16,-2-2 192 0,2-3 0 0,2 1 0 0,-1-5 0 0,0 1 0 15,1 4 0-15,1-2 0 0,-2 3 192 0,1 3-48 16,0 0-144-16,-1 2 0 0,0 1 0 0,-1 3 0 15,0 0 0-15,0 4 0 0,0-2 0 0,-2 2 0 16,1 2 0-16,0-1 0 0,1 2 0 0,-2-3 0 16,1 4 0-16,0 0 192 0,0 2-64 0,-2 1 0 0,2 2-128 15,-2 1 128-15,2 4-128 0,-2 0 128 0,2 3 112 0,0 0 16 16,1 2 0-16,0 1 0 16,2 3-256-16,1-3 176 0,-1 2-176 0,0-2 160 0,1-2-160 0,0 3 0 15,1-1 0-15,1 0 0 0,-1-2 0 16,-2 1 0-16,1-3 0 0,-4-2 0 0,0 2 0 0,-1-4-144 15,-2 1 144-15,-1-3-160 16,0 0-224-16,0-2-32 16,-1-2-16-16,-1-2 0 0,1-2-1296 0,-1-2-272 0</inkml:trace>
  <inkml:trace contextRef="#ctx0" brushRef="#br0" timeOffset="79243.14">29330 13751 22111 0,'-3'12'976'0,"1"-2"208"0,1-1-944 0,-1 1-240 0,2-4 0 0,0-3 0 0,0 6 192 0,-1 2-16 0,0 8 0 0,-2 8 0 16,1 1 1008-16,-3 1 208 0,1-3 32 0,1-1 16 15,0-6 464-15,-1 0 80 0,2-3 32 0,1-4 0 16,-1-2-496-16,2-1-112 0,0-3 0 0,0-2-16 15,3 0-880-15,-1-4-192 0,2-2-16 0,0 0-16 16,1-2-144-16,0-5-16 0,1 3-128 0,0-6 192 16,0 0-192-16,0 0 128 0,2-2-128 0,-2-3 0 15,1 1 0-15,0-2 128 0,0-4-128 0,0 1 0 16,2-3 0-16,0 2 144 0,1 1-144 0,0 1 128 0,-1 1-128 16,1 6 0-16,-1 1 144 0,1 2-144 0,-1 3 0 0,-2 5 0 15,0-1 0-15,1 6 0 16,-1-1 0-16,1 2 0 0,-1 2 0 0,0 2 0 0,0-2 0 0,-1 0 0 15,0 3 0-15,1-3 0 0,0 1 0 0,-2 2 0 16,1-3 0-16,-1 2 0 0,0-2 0 0,0 0 0 16,0 0 0-16,-2-2 0 0,2 1 224 0,0-4 32 15,-1 2 0-15,1-3 0 0,-1 0-80 0,-1 0-16 16,1 0 0-16,-2-3 0 0,2 2-32 0,0-4 0 16,0 0 0-16,0-1 0 0,3 0-128 0,-2-3 0 15,0-1 0-15,1-2 0 0,0 2 0 0,0-3 0 16,0-1 0-16,2 2 0 0,-1 0 0 0,2 0 0 15,-2 2 0-15,-1 4 0 0,1-1 0 0,0 1 0 16,-1 4 0-16,0 1 0 0,2 1 0 0,-3 0 0 0,0 0 0 16,1 1 0-16,-1 1 0 0,1 1 0 0,1-2 0 15,1 1 0-15,-2-2 0 0,1 2 0 0,1 0 0 0,-1 2 0 16,1 1 0-16,-1 1 0 16,1 1 0-16,0 6 0 0,-2-1 0 0,2 4 0 0,-1 3 0 0,-1-1 0 15,2 6 0-15,-2 1 0 0,-2-1 0 0,1 2 0 16,-2-1 192-16,0 1 16 0,1-1 0 0,-2-1 0 15,-1-1-208-15,0-1 0 0,-1 1 0 0,0-2 0 16,-1-2 0-16,0-5 0 0,0 0 0 0,0-2 0 16,-2-4 0-16,2-2 0 0,0-2 0 0,-1-4 0 31,1 0-640-31,1-1-128 0,0-4-32 0,-1 1-18336 16</inkml:trace>
  <inkml:trace contextRef="#ctx0" brushRef="#br0" timeOffset="79503.5">30078 13891 34095 0,'-1'0'3024'0,"-1"2"-2416"0,2-2-480 0,0 0-128 0,2 2 1152 0,-1-2 224 15,0 4 32-15,0-1 16 0,2 2-848 0,-1 3-192 0,2 5-16 0,-2-1-16 16,1 2-144-16,-2 2-16 0,2 2-16 16,-2 1 0-16,0-1 64 0,-1-2 16 15,1 0 0-15,1-1 0 0,-1-1-256 0,0-2 0 16,0-6 0-16,2 1 0 16,-1-4-256-16,1-3-160 0</inkml:trace>
  <inkml:trace contextRef="#ctx0" brushRef="#br0" timeOffset="79682.05">30215 13447 43311 0,'-7'-7'1920'0,"2"5"384"0,1-2-1840 0,3 4-464 0,1 0 0 0,1 0 0 16,0 0 128-16,1 0-128 0,0-2 0 0,0 2 0 0,3-1 0 0,2 1 0 15,-1 0 0-15,1 1 0 16,1 2-512-1,0 2 16-15,2 3 0 0,0 0-18208 0</inkml:trace>
  <inkml:trace contextRef="#ctx0" brushRef="#br0" timeOffset="80035.98">30684 13839 25791 0,'-3'-3'2304'0,"2"-1"-1856"15,1 4-448-15,1-2 0 0,1 2 576 0,-1-4 0 16,1-1 16-16,-1-2 0 16,2-3-1536-16,1-5-304 0,-2-1-64 0,1 0-16 0,-1 0 896 0,1 0 176 15,-2 0 48-15,0 1 0 0,-1 1 2512 0,0 2 512 16,-1 3 112-16,-2-1 16 0,1 2-848 0,-2 4-176 0,-1 0-16 0,-1 4-16 16,-3 4-1104-16,-1 2-208 0,-2 0-64 0,-1 7 0 15,-5 3-288-15,-3 6-64 0,-1 3-16 0,-3 3 0 16,-1 2-144-16,-1 5 0 0,-1 5 144 15,2 1-144-15,2-2 0 0,3 1 0 0,4 1 0 0,3-3-192 16,4 0 192-16,3-9 0 0,3 2 0 0,3-6 0 16,3-2 0-16,2-2 0 0,2-2 0 0,4-3 0 15,3-4 256-15,3-2-32 0,2-2 0 0,4-3 0 16,6 1-64-16,3-2-16 0,3-3 0 0,4 1 0 0,3-4-144 16,4 1 0-16,2-6-160 0,0 1 160 15,1 0-576 1,1-4-32-16,2-2 0 0,2-3 0 0</inkml:trace>
  <inkml:trace contextRef="#ctx0" brushRef="#br0" timeOffset="81904.06">17842 15242 20271 0,'-2'-5'1792'0,"-2"1"-1424"0,0 1-368 0,2 0 0 0,1 3 3328 0,1-2 576 16,0 1 128-16,-2-3 32 0,1 1-2752 0,-1-3-544 0,2 2-128 16,0 4 0-16,1 0-832 0,0 7-176 15,2-1-16-15,-1 7-16 0,1 2 80 0,0 3 32 16,1 3 0-16,0 5 0 0,-1 2 288 0,0 4 0 0,-1 5 0 0,0 4 144 15,-1 4 688-15,0 2 128 0,0 1 16 0,-1 1 16 16,2 2-288-16,-1-3-64 0,1 0-16 16,-1-4 0-16,1 0-352 0,-1-3-64 0,1-4-16 0,0 1 0 15,0-2-192-15,1 1 0 0,-1-4 0 0,1-2 0 16,-1-6 0-16,-1-3-128 0,0-6 128 0,1-4-160 16,-1-2 0-16,-1-4 0 0,0-2 0 0,-1-2-11920 15,1-4-2384 1</inkml:trace>
  <inkml:trace contextRef="#ctx0" brushRef="#br0" timeOffset="82465.37">17668 15183 13823 0,'-10'-16'608'0,"1"3"128"0,2 3-592 0,2 2-144 15,4 4 0-15,-1 0 0 0,1-1 256 0,-1-2 0 16,-3-3 16-16,0-5 0 0,0 2 1552 0,2 0 304 16,1 3 64-16,1 4 16 0,1 1 736 0,0 2 128 15,1 3 48-15,1 0 0 0,2 0-1024 0,0 0-208 0,0 2-32 0,2-2-16 16,4 4-1264-16,4-2-256 0,5 2-64 0,3 2 0 15,1 0-256-15,1 0 0 0,3 1 128 0,1 0-128 16,1 2 0-16,1-2 0 0,1 3 0 16,1-1 0-16,0-1 144 0,2 3-144 0,-1 1 0 15,0 0 144-15,3 4-144 0,-5-2 0 0,1 4 0 0,-2 2 0 16,-3 5 0-16,0-1 0 0,-2 1 0 16,0 4 0-16,0-1 0 0,-3 2 0 0,0-2 0 0,3 4 0 15,1 5 0-15,0 1 0 0,0 0 0 0,-3-4 0 16,-2-1 0-16,-2-1 0 0,-2-1 0 0,-3-3 0 15,-3 1 0-15,-4-1 0 0,-1-3 0 0,-4-2 0 16,-2 2 0-16,-3-3 0 0,-3-2 0 0,-4 1 0 0,0-1 0 16,-5-2 0-16,-1 3 0 0,-3-3 0 0,-1 0 0 0,-5 1 0 15,-3 1 0-15,-6 1 0 0,0-2 128 0,-3 2 0 16,-2-1 0-16,0-1 0 0,-1-1 0 0,0 0 0 16,3-2 0-16,2-1 0 0,0-3-128 0,4-2 0 15,3-2 0-15,2-4 0 0,2 2 0 0,3-3 0 16,2-2 0-16,3-2 0 0,3-2 0 0,2 0-192 15,2 0 64-15,0-3 128 0,4 2-416 0,0-1 32 16,2 2 16-16,0-4 0 16,2 4-1120-16,1-3-240 0,3-1-32 0,1 1-14688 0</inkml:trace>
  <inkml:trace contextRef="#ctx0" brushRef="#br0" timeOffset="82781.77">18797 15796 23039 0,'0'0'2048'0,"-1"0"-1648"0,1 0-400 0,0 0 0 0,0 0 384 0,0 0-16 0,1 3 0 0,-1-2 0 15,1 4-3840-15,0 0-768 0,-1 6-160 0,2 1-16 0,-2 4 5184 0,0 0 1056 16,-2 0 208-16,2 1 32 0,-1 1 2416 0,1 2 464 16,0 2 112-16,0-1 0 0,0 1-2656 0,1 1-544 15,-1-4-96-15,3 2-32 0,-2 2-1216 0,0-5-240 16,0-2-48-16,2-2-16 0,-1 1-208 0,1-5 0 16,-2-2 0-16,2-1 0 15,-1-3-512-15,-1-1-112 0,1-3-16 0,-2 0-11136 16,1-3-2240-16</inkml:trace>
  <inkml:trace contextRef="#ctx0" brushRef="#br0" timeOffset="82967.42">18807 15461 37775 0,'-2'-6'3360'0,"0"2"-2688"0,-2 0-544 0,2 3-128 16,1 0 1520-16,1 1 272 0,0 0 48 0,-2 0 16 15,2-3-1728-15,0 2-320 0,3-4-80 0,1 4-16 32,4-4-2864-32,3 4-576 0,5-2-112 0,2 0-32 0</inkml:trace>
  <inkml:trace contextRef="#ctx0" brushRef="#br0" timeOffset="83448.6">19450 15587 16575 0,'-3'1'736'0,"0"2"160"0,0-3-720 0,1 0-176 16,0 2 0-16,0-2 0 0,-1 2 320 0,-2 0 48 16,-2 2 0-16,-7 1 0 0,-2 1 1488 0,-2 1 320 15,-1-1 48-15,-1 3 16 0,2 1 384 0,-1-3 96 16,3 2 16-16,0 1 0 0,1 0-992 0,1-1-192 15,1-1-32-15,2 0-16 0,1-2-928 0,0 0-192 16,3 0-48-16,1 0 0 0,-1 1-336 0,3-4 0 16,0 1 0-16,1 1 0 0,2 1 0 0,1-1-208 15,1 1 48-15,2 0 16 0,2 1-48 0,-2 1 0 16,4-2 0-16,-1 2 0 0,1-2 192 0,1 3 0 16,-1-6 0-16,2 4 0 0,-1-1 0 0,4-3 0 0,-3 6 0 15,3-3-128-15,0 2 128 0,0 0-128 0,1-1 128 0,0 0-128 16,1 2 128-16,-1-2 0 0,2 4 0 0,-1-3 0 15,-3 0 0-15,1 2 0 0,2 3 0 0,-3 0 0 16,0 2-128-16,-2-1-112 0,-2 3-16 0,0-1 0 16,-3 0 256-16,0 3-144 0,-1 0 144 0,-2 0-128 15,-2-1 128-15,-2 2 0 0,-1-1 128 0,-3-3-128 16,0 0 0-16,-2-1 0 0,-1 1 0 0,-1-4 0 16,0 2 208-16,0-4-16 0,-2 0-16 0,0-2 0 15,-1 1-176-15,1-2 160 0,-2 0-160 0,0-1 160 16,0 0-160-16,0-4 0 0,0 2 0 0,-1-1 0 0,-1-3 0 15,0 0-272-15,1-5 64 0,-2-2 16 16,2 0-768-16,-1-5-160 0,1-4-32 0,0-3-15584 16</inkml:trace>
  <inkml:trace contextRef="#ctx0" brushRef="#br0" timeOffset="87095.7">20019 15701 35007 0,'0'-3'3120'0,"-2"2"-2496"0,0-1-496 0,1-1-128 0,-1 2 1440 0,1 1 272 0,0-5 48 0,-3 1 16 31,0-6-2064-31,-2-2-416 0,1 0-64 0,-1-4-32 16,0 3-1696-16,1 0-320 0,0 0-80 0,0 1-16 15,0 2 800-15,-1-1 144 0,1 4 48 0,-2-2 0 0,0 1 2144 0,0 2 432 0,1 3 96 0,-2 0 16 16,2 1 976-16,-2 2 208 0,-1 2 32 0,-2-2 16 16,0 6-1056-16,0-3-224 0,-2 4-32 0,2 2-16 15,-1 1-320-15,1 0-64 0,-2 2-16 0,2 4 0 16,0-1 48-16,-1 5 0 0,0 2 0 0,0 3 0 15,0 3-112-15,2 2-16 0,0-2 0 0,1 3 0 0,1 0 160 0,-1-1 32 16,3 3 0-16,1-3 0 0,1 3 48 0,2-1 16 16,0 3 0-16,2-3 0 0,0 5 16 0,2-3 16 15,0 0 0-15,3 0 0 0,1 1-192 16,2-4-32-16,0-2-16 0,3-4 0 0,1-6-240 16,0 0 144-16,3-3-144 0,2-2 128 0,2 0-128 0,0-6 0 15,4-2 0-15,-1-1 128 0,1-5 64 0,3 0 0 16,2 0 0-16,1-3 0 0,1 0-192 0,0-2 160 15,-1 0-160-15,0-4 160 0,-3 1-400 0,2 0-80 16,2-4 0-16,1-1-16 16,0 0-688-16,-3-3-144 0,-2 1-32 15,-1-1-16288-15</inkml:trace>
  <inkml:trace contextRef="#ctx0" brushRef="#br0" timeOffset="87614.15">20347 15799 36863 0,'-2'7'1632'0,"0"2"336"0,-1-2-1584 0,2 2-384 0,0-3 0 0,1 0 0 0,1 2 384 0,-1 6-16 15,1 9 0-15,2 9 0 0,0 5-368 0,3 4 0 16,3-7 0-16,0 0-128 0,1-3 128 0,-1-3 0 16,1-2 0-16,-2-2 0 0,-1-2 0 0,-1-2 0 15,-1-4 0-15,-2-2 0 0,1 0 128 0,-3-2 16 16,-1-3 0-16,0-1 0 0,-1 0 432 0,-2-4 64 15,2-2 32-15,-3 0 0 0,3-2-400 0,-2-2-80 16,1-3 0-16,-1-1-16 0,1 0 80 0,-2-1 0 16,1-6 16-16,-1 1 0 0,0-2 32 0,-1-2 0 15,1-2 0-15,1-5 0 0,-1-1 0 0,2-2 0 16,0-2 0-16,1-1 0 0,1-6-112 0,-1-2 0 16,2 5-16-16,-1-5 0 0,1 1 0 0,-1-2 0 0,2 3 0 15,-1 0 0-15,1 4-176 0,1 3 0 0,2 2 0 0,1 4 0 16,0 3 0-16,3 4 128 0,2 2 0 15,0 3 0-15,0 1-128 0,0 2 0 0,0 1 0 0,2 1 128 16,-2 1-128-16,0 0 0 0,0 2 0 0,-1-1 0 16,0 2-160-16,-1-3 160 0,-1 2-208 0,0-2 80 31,-3 4-640-31,0-2-112 0,-2 2-16 0,0 0-18624 0</inkml:trace>
  <inkml:trace contextRef="#ctx0" brushRef="#br0" timeOffset="88079">20730 16105 28559 0,'-7'8'2544'0,"2"-3"-2032"0,2-2-512 0,1-3 0 16,4 2 2528-16,0-2 416 0,1 0 64 0,3-2 32 15,2 0-4480-15,6-2-896 0,3 0-176 0,2-4-48 16,2 2 256-16,-1-2 32 0,0 2 16 0,-2-3 0 0,-1 3 3536 0,-2-1 720 15,-1 1 144-15,-2-1 32 0,-2 2 592 0,1-1 128 16,0-1 32-16,-1 1 0 0,1-3-1952 0,-2 2-384 16,0-3-80-16,-1 1 0 0,1-1-208 0,-2-2-48 15,0-1 0-15,-4 1 0 0,2-2-256 0,-2-2 160 16,-1 0-160-16,-1 1 128 0,-1-4-128 0,-1 0 0 16,0 1 0-16,-3-1 0 0,-2 0-176 0,-1 0-64 15,-2-1-16-15,-2 1 0 0,-1 3-64 0,-2 0 0 0,-2 8-16 0,0 5 0 16,0 6 176-16,-2 3 160 15,0 6-208-15,-1 2 80 0,2 4 128 0,-2 7 0 0,1 1 0 0,2 2 0 16,1 1 0-16,0 2 224 0,3 1-48 0,1-1-16 16,2 3 96-16,3-1 32 15,0 1 0-15,2 1 0 0,3-1-80 0,1-1-16 0,2 1 0 0,2 2 0 16,1-3 16-16,1-3 0 0,1-1 0 0,2-2 0 16,1-5 160-16,2 0 16 0,3-2 16 0,2-4 0 15,2-1-224-15,2-3-48 0,5-4-128 0,0-3 192 16,1-4-192-16,3-2 128 0,2-4-128 0,3-3 0 15,-1 0-208-15,2-5-144 0,0-3-32 0,2 0 0 16,-2-2-512 0,-1-2-96-16,-2-2-32 0,-3-1-17792 0</inkml:trace>
  <inkml:trace contextRef="#ctx0" brushRef="#br0" timeOffset="88368.08">21491 15321 37775 0,'-3'-2'3360'0,"-1"-2"-2688"0,0 4-544 0,2 0-128 0,2 1 1472 0,1 2 256 16,1 0 48-16,1 4 16 0,1 3-1376 0,2 4-272 16,2 6-144-16,2 5 160 15,3 6-512-15,-2 1-96 0,1 9-32 0,-3 0 0 0,-1 4 480 0,-4 2 0 16,-1 3 0-16,-3-2 0 0,-2 2 0 0,-1-2 0 0,0 2 0 0,0-3 0 15,-1 2 160-15,1-5 128 0,1-1 32 16,1-2 0-16,1-2-96 0,1-7-16 0,1 0 0 0,2-5 0 16,2-1-208-16,0-5 128 0,2-1-128 0,-2-7 0 31,1 2-240-31,0-6-144 0,-2 1-16 0,-1-6-16 16,0 2-1248-16,-3-4-256 0</inkml:trace>
  <inkml:trace contextRef="#ctx0" brushRef="#br0" timeOffset="88607.35">21303 15761 41471 0,'-6'-6'3680'0,"1"3"-2944"0,0 0-592 0,2 2-144 0,1 1 1440 0,4 0 256 15,-2 0 48-15,0 0 16 0,1 1-1280 0,2 2-256 16,4-3-48-16,4 2-16 0,5 2-368 0,5-1-80 15,6 4-16-15,5-5 0 16,5 4-192-16,3-4-32 0,1 0-16 0,1-2 0 16,0 0-112-16,-1-4-32 0,-3 4 0 0,-5-5 0 15,-2 4-720-15,-5-4-160 0,-4 4-32 0,-4-2-15840 0</inkml:trace>
  <inkml:trace contextRef="#ctx0" brushRef="#br0" timeOffset="88966.06">21938 15969 29487 0,'6'4'2624'16,"-2"-2"-2112"-16,-2 2-512 0,2-4 0 0,-2 0 3120 0,1 0 512 0,2 0 96 0,1 0 32 15,4 0-2864-15,3-4-560 0,6-2-112 0,2-5-32 16,4 0-192-16,2-4 0 0,4-3 0 0,0-1 0 16,1 2-288-16,0-6 0 0,3 1 0 0,-1-3 0 15,0 0-16-15,-5 1 0 0,-2 1 0 0,-2 0 0 16,-4 2 304-16,-3 1-128 0,-4-1 128 0,-4 4 0 15,-2 2 0-15,-5 2 0 0,-4 4 0 0,-5 0 0 16,-4 4-208-16,-4 5-48 0,-4 0 0 0,-6 8 0 16,-4 0 96-16,-5 5 16 0,-3 0 0 0,-3 2 0 15,0 3 144-15,-2 6 224 0,3 1-48 0,2 4-16 0,2-1 96 16,7-2 0-16,4-1 16 0,3 1 0 0,6 1 64 0,3 0 16 16,5 6 0-16,2 0 0 0,2 1-80 0,2 5-16 15,0-2 0-15,1 1 0 0,3 3 0 0,1-3 0 16,2-1 0-16,3-1 0 0,4 1 208 15,2-5 48-15,4-1 0 0,4 1 0 0,7-1-256 0,6-5-64 16,4-1 0-16,6-5 0 0,5-5-352 0,9-8-80 16,8-1-16-16,6-3-20448 0</inkml:trace>
  <inkml:trace contextRef="#ctx0" brushRef="#br0" timeOffset="90208.16">26833 15353 11967 0,'3'-3'1072'0,"-3"-2"-864"16,0 4-208-16,2-2 0 0,-2 3 880 0,0-4 128 0,1 1 16 0,2-4 16 15,-3-5 1264-15,1 0 256 0,0-4 64 0,1 0 0 16,-1-3-496-16,2 3-80 0,0-3-32 0,-1-2 0 15,2 2-544-15,-1-4-128 0,2 1 0 0,-2-3-16 16,3 2-672-16,-1-2-128 0,2 0-16 0,-2 3-16 16,-1 0-368-16,3-3-128 0,-2 2 0 0,-3 2 144 15,-1 2-144-15,-1 3 0 0,-3 4 0 0,-2 2 0 16,-3 2 0-16,-2 6 0 0,-2-1 0 0,-3 6 0 16,-2 3 0-16,-3 1 0 0,-1 5 0 0,-1 1 128 0,1 2-128 15,-2 5 0-15,4 2 0 0,-2 3 128 0,2 1-128 16,2 5 0-16,-2 3 0 0,2 1 0 0,1 3 0 0,1 7 0 15,1 2 0-15,1 0 0 0,0 1 0 0,2 5 0 16,-1 4 0-16,0 6 0 0,0 5 0 0,1 1 0 16,0 4 0-16,0-1 0 0,2-9 0 0,1 0 0 15,0-2 0-15,3-2 0 0,3-7 384 0,3-2 0 16,4-6 0-16,1-6 0 0,4-1-128 0,3-7-48 16,3-3 0-16,2-4 0 0,-1-6-208 0,5-5 176 15,0-1-176-15,1-6 160 0,1 0-160 0,2-3 0 16,1-2-160-16,3-2 160 0,-1-4-336 0,0 0 16 15,-2-3 16-15,-1 2 0 16,-1-3-752-16,-2-1-160 16,1 0-16-16,-3-2-16 0,1 1-864 0,-1-4-160 0,-1-3-32 0,-2-3-11392 0</inkml:trace>
  <inkml:trace contextRef="#ctx0" brushRef="#br0" timeOffset="90652.06">27191 15742 26719 0,'0'-5'2368'0,"0"4"-1888"0,0-2-480 0,0 3 0 15,0 0 1152-15,0-2 144 0,0 0 32 0,1-1 0 16,-1-2-1904 0,-1 3-368-16,1 0-80 0,-4 4 0 0,0 5 832 0,-1 0 192 0,-1 3 0 0,-3 5 0 0,-1 3 1024 0,1 2 224 15,-3 0 32-15,-1 5 16 0,-1 6-272 0,-2 1-64 16,1 2-16-16,2 1 0 0,3 0-256 0,1-3-48 15,3-1-16-15,2-2 0 0,2-1-416 0,2-3-80 16,2-2 0-16,2-2-128 16,2 1 0-16,3-5 0 0,-2 1 0 0,2-7 0 0,1 1 0 0,1-1 0 15,2-1 0-15,2-4 0 0,1-2 0 0,2-1 0 16,0-3 0-16,1-3 0 0,1-1 0 0,-1-4 0 16,1-2-128-16,0-3 128 0,-3-1-144 0,1-4 144 15,-2 0-128-15,-3-1 128 16,-2 1-480-16,-1-2-16 15,-1 0 0-15,-2-1 0 0,-2 1 240 0,-1-4 32 0,-3 1 16 0,-1 1 0 0,0 0 208 0,-1 1 0 0,0 5 0 16,-3-4 160-16,0-2 272 0,-2-3 48 16,0-1 16-16,0 4 0 0,0-2-16 0,-2 4 0 0,2 1 0 15,-1 3 0-15,0 1-304 0,1 1-176 0,0 2 192 0,-1-1-192 16,0 7-128-16,1 0-144 0,0 0-32 0,0 3 0 31,0 6-1392-31,0-3-288 0,-2 2-48 0,1 2-12992 16</inkml:trace>
  <inkml:trace contextRef="#ctx0" brushRef="#br0" timeOffset="91092.33">27472 15945 25791 0,'7'18'1152'0,"-5"-4"224"0,1-2-1104 16,-2-2-272-16,0-1 0 0,-1-6 0 0,1 3 320 0,1 7 0 0,0 5 0 0,0 5 0 0,1 5-320 0,-2 1 0 15,0-4 0-15,-1-3 0 0,-2 0 0 0,1-6 0 16,-1-3-144-16,1 0 144 0,0-5 640 0,0-1 192 16,0-4 64-16,1-3 0 0,-2 0 1200 0,2-2 240 15,0-4 48-15,0-2 16 0,0-3-1440 0,0-2-304 16,2-2-48-16,-1-3-16 0,1-3-592 0,1-1 0 16,-1-4 0-16,2-2 0 0,0-3 0 15,-1 1 0-15,2-3 0 0,0-2 0 0,1-1 0 0,2-2 0 16,0 7 0-16,2 3 0 0,0 5-176 0,1 5 0 15,2 5 0-15,-2 3 0 0,1 3 176 0,2-2 0 16,-1 6 0-16,4-3 128 0,-1 3 64 0,0 1 0 16,2 2 16-16,1 2 0 0,1 1-80 0,1 3-128 15,-2 4 176-15,0 2-176 0,-2 4 192 0,-1 0-192 0,-2 3 192 16,-2-1-192-16,1 4 304 0,-3 1-48 0,-2-1-16 16,2 3 0-16,-3 2-64 0,2 1-16 0,-1 3 0 0,-1 4 0 15,-1-4-160-15,-1 3 128 0,1-1-128 0,-2-2 128 16,0 1-128-16,-2-4 0 0,1-2 0 0,-1-1 0 15,1-5-192-15,-2-4 48 0,3-4 0 0,-1-2 0 16,1-1-64-16,0-7-16 0,-1-2 0 0,1-2 0 31,1-6-704-31,-2 0-144 0</inkml:trace>
  <inkml:trace contextRef="#ctx0" brushRef="#br0" timeOffset="91349.39">28224 15215 41471 0,'11'15'1840'0,"-6"-9"368"0,-2 1-1760 0,-2 2-448 0,0-3 0 0,1 2 0 0,0 0 224 0,2 8-32 16,2 9-16-16,3 11 0 0,0 8-176 0,1 6 0 15,0-2 0-15,-2 3-176 0,-1 2 176 0,-2 0-128 16,-1 4 128-16,-3-6-128 0,-1-3 128 0,-1-3 0 15,-1-5 0-15,0-3 0 0,0-2 0 16,-2 0 0-16,-1-1 0 0,0-2 0 0,-1-3 0 0,0-3 0 16,1-1 0-16,0-7 0 15,1-5-368-15,2-2-32 0,-1-5-16 0,2-4-11680 16,0-2-2320-16</inkml:trace>
  <inkml:trace contextRef="#ctx0" brushRef="#br0" timeOffset="91589.09">27998 15711 40543 0,'4'-3'3600'0,"-2"2"-2880"0,-1-1-576 0,2-2-144 16,2 4 832-16,1-3 144 0,5 0 32 0,6-3 0 16,8-4-816-16,7-3-192 0,7 1 0 0,0-4 0 15,2 3 0-15,-1 0 0 0,-2 0 0 0,-2 1-160 16,1 2 160-16,0-2 0 0,-1 2 0 0,-2 1 0 0,0 1 0 0,-6 0-288 15,-2 2 48-15,-3 0 16 16,-5 2-560 0,-2 2-112-16</inkml:trace>
  <inkml:trace contextRef="#ctx0" brushRef="#br0" timeOffset="92691.05">28864 16314 44223 0,'-3'-6'3936'0,"2"2"-3152"0,1 4-624 0,0 0-160 16,0 0 256-16,-1 0 32 0,-1 0 0 0,0-2 0 15,-3-1-80-15,-1 2-16 0,0 1 0 0,-3 1 0 16,-1 2-192-16,0 3 0 0,0-2 0 0,0 1 0 15,-1 2-336 1,0-1-176-16,1-2-16 0,-1 5-19376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50:46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12196 6903 16575 0,'10'-5'1472'0,"-1"1"-1168"0,-3 1-304 0,-1 2 0 16,-2 1 1536-16,2-2 256 0,7-2 64 0,4-5 0 0,3 2-848 0,1-2-176 15,-4-1-16-15,-6 4-16 0,-4 0-416 0,-3 0-64 0,-4 2-32 0,-3-1 0 0,-2 4-288 0,-4-3 0 16,-3 4 0-16,-1-2 0 0,-2 4 208 0,-2-1 48 0,0 2 0 0,-2-2 0 0,0 2 864 0,-2-1 176 0,0 2 48 0,-1-2 0 0,1-1-416 0,-1 2-80 0,0-3-16 0,0 0 0 15,1 2-512-15,-1-4-128 0,-3 2 0 0,-1 0-16 0,-1 0 80 0,-3 0 0 0,-1 0 16 0,-3 0 0 0,-1 2 240 0,-3-2 32 0,-2 4 16 0,-3-4 0 16,1 3-160-16,-1-2-16 0,-2 1-16 0,3-2 0 0,1 0-176 0,-4 0-16 0,-1 0-16 0,-4 0 0 0,0 0-160 0,0 0 0 0,0 0 0 0,0 0 0 16,2 0 0-16,0-2 0 0,0 1 0 0,-2 1 0 0,-1 0 128 0,0 1 80 0,3 1 32 0,-2-2 0 0,-2 2-112 15,1-2-128-15,0-2 176 0,2-1-176 0,-1 0 128 0,-1 1-128 16,0 0 0-16,-4 2 0 0,-1 4 0 0,-3-4 0 0,-1 0 0 16,-1 3 0-16,3-3 0 0,0 0 128 15,1 3-128-15,-3-1 0 0,-1 3 208 16,-1-2-64-1,3 0-16 1,-1 0 0-16,4 0-128 0,-2-3 0 0,-1 4 144 0,0-2-144 16,-2 5 0-16,3-3 0 15,0 1 0-15,5-1 0 0,2-2 0 16,3 0 0-16,0 0 0 16,2 1 0-16,2-3 0 0,-1 1 0 0,1 1 0 0,0 2 0 0,0-4 0 0,2 0 0 0,1-3 0 15,0 0 0-15,1-1 0 0,-1 0 0 0,2-1 0 0,0 4 0 0,-2-1 0 0,-2-1 128 0,0 6-128 0,-1-3 0 0,1 2 0 0,-1-2 0 16,2 0 0-16,0 0 0 0,4 1 0 0,0 2 0 15,-2-1 0-15,-1 2 0 0,-1 2 0 16,-2 0 0-16,3 1 0 16,0-1 0-16,4-1 0 15,1 0 0-15,2-4 0 0,3 1 0 16,2-2 0-16,0 0 0 0,3 0 0 16,1 0 0-16,-1 0 0 0,1-2 0 15,-1 1 0-15,0-2 0 0,-2 1 0 0,1 0 0 0,-1 0 0 0,1-2 0 16,1 4 0-16,0-3 0 0,1 0 0 0,0-1 128 0,2 2 32 15,-1 2 16-15,2 0 0 0,-2 0 0 16,2 0-48-16,-2 2 0 0,0 2 0 0,2 0 0 16,-1 1-128-1,1-2 0-15,-2 4 0 0,1-1 0 0,2-2 0 16,0 2 0-16,0 0 0 0,-2 0 0 0,2-2 0 0,0 0 0 16,-1 0 0-16,1-2 0 0,-1 0 0 15,0-2 0-15,1 0 0 0,0 0 0 0,0 0 0 16,-2-4 0-16,1 4 0 0,0 0 0 15,4-2 0-15,-1 2 0 0,4 2 0 16,0-2 0-16,1 2 0 16,0 0 0-16,4 1 0 15,0-3 0-15,1 3 0 16,1-3 0-16,-1 2 0 0,3 0 0 16,-2 1 0-16,1-3 0 15,0 1 0-15,-2 1 0 0,2-2 0 0,-2 0 0 16,0 3 0-16,0-3 0 0,0 0 0 0,0 0 0 15,1 0 0-15,2 0 0 0,2 0 0 0,-1 0 0 0,0-3 0 0,0 3 0 16,1 0 0-16,0 3 0 0,0-3 0 0,1 0 0 0,0 3 0 0,1 0 0 16,0 1 0-16,-1-1 0 0,1 2 0 0,-1 3 0 15,2 0 0-15,-2 2 0 0,0 3 0 0,0 0 0 0,-1 3 0 0,-1 2 0 16,0 1 0-16,-1 6 0 0,0-1 0 0,1 4 0 0,1 3 0 0,0 0 0 16,2 4 0-16,0-3 0 0,2-3 0 0,0 2 0 15,1-2 0-15,1-1 0 0,0 3 0 0,0-1 0 16,2 1 0-1,-1 0 0-15,2 1 0 0,-1 2 0 16,-1 1 0-16,-1 1 0 0,1 2 0 16,-2-1 0-16,1-5 0 0,-1 2 0 0,0-6 0 15,-1-2 0-15,2 0 0 0,-1-1 0 16,1 0 0-16,-1-6 0 0,1 0 0 0,0 0 0 16,1-6 0-16,-2-1 0 0,2-2 128 15,-1-1-128-15,2 1 336 0,1-1 48 0,-1-3 0 0,2-3 0 16,0 0-80-16,0 1-16 15,1-4 0-15,1 0 0 0,-1 0 0 16,-1 0 0-16,1-4 0 16,0 4 0-16,0-3-96 0,0 0 0 15,1 0-16-15,-1 1 0 16,1 1-176-16,1-2 128 0,-1 1-128 16,2 2 128-16,-1-2-128 0,3 2 0 15,2 2 144-15,2 0-144 16,-1-2 128-16,5 3-128 0,3-3 128 15,4-3-128-15,0 3 128 0,4-4-128 16,6 2 128-16,1-4-128 16,-6 2 176-16,1-2-48 0,4 2 0 0,1-2 0 15,2 0-128-15,1-3 0 16,0 3 0-16,0-1 0 0,1 0 0 16,1 1 0-16,2 0 0 15,0 2 0-15,1-1 0 16,-1 4 0-16,1-1 0 15,0-2 0-15,1 1 0 0,1 2 0 16,0-1 0-16,0-1 0 0,3 2 176 0,3 1-48 16,4 0-128-16,1 1 192 0,0 2-192 0,1-3-128 15,-2 0 128-15,0 0-208 0,1 0 208 0,1 0 0 0,0 2 144 0,-1 2-144 0,0 0 0 0,-1 2 0 0,-3 0 0 0,-6-4 0 0,-6 2 0 16,2-1 0-16,4 0 0 0,3 1 0 0,4 0 0 0,2-2 0 16,-3 2 0-16,-4-2 0 0,-8-2 0 0,6 3 0 0,8-3 0 0,4-3-160 15,3 3 160-15,2 0 144 0,2 0-16 0,-4 0-128 16,-3 0 0-16,0 0 0 0,-4 3-160 0,-10-3 160 0,-6 0 0 0,4 0 0 0,9 1 0 0,8 2 192 15,0-1-192-15,-3 2 0 16,-3-3-192-16,-3 4 192 0,-1-1 0 0,-6-1 0 16,-7 2 0-16,6-1 0 0,8-1 0 15,5 0 0-15,3 1 0 0,-4-2 0 0,1 2 0 16,-5-4 0-16,-5 0 0 0,5 0 0 16,6 0 0-16,3-2 0 0,-4 0 0 0,-5 0 128 15,-4 2-128-15,-1-3 0 0,-3 3-160 0,1 0 160 16,1 3 0-16,-2-1 0 0,0 0 176 0,-1 0-48 15,0 4-128-15,-2-3-160 0,0 0 160 0,-3 0-208 16,-2 1 208-16,-2-3 0 0,0 1 0 0,-1-2 0 0,2 3 0 16,0-2 0-1,0 2 0-15,2-3 0 0,1 0 0 16,-1 0 0-16,-1 0 192 0,1-4-192 0,0 4 0 0,-3-3 0 0,-3 0 0 16,-1-1 0-16,-3 4 0 0,0-3 0 0,-1 3-144 0,-1-2 144 15,-1 1 0-15,-2 1 0 0,-1 0 0 0,-1 0 0 0,-1 0 0 0,2 0 0 16,3 1 0-16,-2 1-128 0,-1-2 128 15,0 3 0-15,-1-2 0 0,-3 2 0 0,2-2 0 0,-1 1 0 0,1 1 0 16,-1-2 0-16,1 2 0 0,0-1 0 0,-2-1 0 0,0 2 0 16,1-3 0-16,-2 0 0 0,0 0 0 0,-3 0 0 0,1 0 0 15,-3-3 0-15,-1 3 0 0,-3-1 0 16,2 1 0-16,-3-2 0 0,-1 2 0 0,0-3 0 16,-2 2 0-16,-1 1 0 0,0 0 0 15,1-3 0-15,-2 1 0 0,0 1 0 0,-1-3 0 0,0 1 0 0,2 0 0 0,-1 0 0 0,0-3 0 0,2 0 0 0,-2-1 144 16,1-2-144-16,1 0 192 15,-1-2-192 1,1 0 208-16,-1-3-64 16,-1 2-16-16,2-4 0 0,-2 0 192 15,0-5 48-15,1 1 0 0,-1-2 0 0,-1-1-192 0,0-4-48 0,0 1 0 16,0 0 0-16,-1-2 0 0,-2-1 0 0,1 1 0 0,-2 0 0 0,0 5-128 0,-1-1 128 0,0-1-128 0,0 3 128 16,-1-3-128-16,0 1 0 0,-1 0 0 0,3-1 0 0,-2 1 0 0,2 2 0 0,0 1 0 0,2-1 0 0,-1 0 0 15,0-1 0-15,-1 1 0 16,-1-3 0-16,1-1 0 0,-1-2 0 0,2 0 0 15,-2-3 0-15,2 5 0 0,-2-3 0 0,0-4 0 0,0 6 0 0,2 6 0 0,-1-2 0 0,-2-3 0 0,-2-2 0 0,0-1 0 16,-2 5 0 0,0-2 0-16,1 1 0 0,2 6 0 0,2 1 0 15,0 2 0-15,1 2 0 0,1-1 0 0,1 2 0 0,2 0 0 16,0 1 0-16,2 0 0 0,-2 2 0 0,0 0 0 0,0 1 0 16,-2 2 0-16,0 1 0 0,1 1-144 15,-4 1 144-15,-3 2 0 0,-3 0-128 16,-4 2 128-16,-7 0 0 0,-8 4-576 0,-10-2-16 0,-15 5 0 15,-18-4-22448-15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52:11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27361 4520 13647 0,'-27'-10'288'0,"-1"1"64"0,-3-3 16 0,3 2 32 0,10 1-400 0,8 4 0 0,5 3 0 16,-2-2 0-16,-6-2 1472 0,-5-3 192 0,-5-4 64 0,-1 0 0 0,3 1 304 0,5 2 64 0,3 4 16 0,5 0 0 15,4-1-560-15,3 5-96 0,4 1-32 0,4 1 0 0,4 1-512 0,3 1-96 0,9 2-32 0,8 2 0 0,6-3-400 0,7 3-64 0,9-5-32 16,8 2 0-16,8-3 32 16,5-4 0-16,4 4 0 0,5-3 0 0,5-3-160 0,7-1-32 0,9-4 0 0,4-2 0 15,3 2 128-15,0-1 32 0,-1-1 0 0,-5-1 0 0,1 3-128 0,-3-1-32 0,3 1 0 0,-4 3 0 0,1 1 0 16,-3-1-128-16,-1 0 192 0,-5 2-64 0,-9 2-128 0,-3 2 0 0,-4 0 0 0,-7 0-176 0,-1 0 304 0,-9 2 64 16,-4 2 16-16,-6 0 0 0,-4 2-48 0,-4 0-16 0,-3 0 0 0,-4 2 0 0,-4 0-144 0,-4 0 0 0,-3 1 0 0,-3 0 0 0,-1 2 0 0,-5-1 0 0,-1 0 0 0,-2 0 0 0,-3 2 0 0,-2 0 0 0,-2 3 0 0,-1-4 0 15,-1 6 0-15,-2-2 0 0,-2 4 0 0,0 2 0 0,-1 2 0 0,0 2 0 0,-1 4 0 0,-2 3 128 0,-1 5 0 0,1 3-128 0,0 8 192 0,1 4-64 16,2 5-128-16,-1 4 0 0,2 4 0 0,2 4 0 0,0 3 0 15,0 8 0-15,0 5 0 0,0 3 0 0,2 3 0 0,-2 1 0 0,2 3 0 0,-3 4 0 16,-1 5 0-16,2-1 0 0,-2 3 0 0,1 0 0 0,-1-3 0 0,1 3 0 0,1-1 0 16,1 1 0-16,2-4 128 0,1 7-128 0,3 2 128 0,1 5-128 0,1 6 400 0,2 6 0 15,3 3 0-15,1-8 0 0,0-17-208 0,0-7-64 16,3-5 0-16,1-9 0 0,1-8-128 0,0-8 0 16,2-8 0-16,-1-2 0 0,0-2 0 15,-2 1 0-15,0-1 0 0,-1-2 0 16,-2 0 128-16,1-1 0 0,-2 1 0 15,0 1 0-15,1 2-128 0,-1 5 0 0,-1 5 144 0,1 2-144 0,-1 3 192 0,0 2-16 16,1-1-16-16,-3-5 0 0,1 0-160 0,-1-4 0 0,-1-7 0 16,1 1 0-16,0-3 0 0,-2-9 0 0,2 0 0 15,-3-4 0-15,1-7 144 16,-1 1-144-16,2-7 160 0,-2-3-160 16,0-3 256-16,-1-3-32 15,0-7-16-15,-2-2 0 0,0-6 144 16,-1 2 32-16,-1-6 0 0,0 0 0 15,-1-2-128-15,-1 0 0 0,1 0-16 0,-2-2 0 0,-1 4 16 0,0-2 16 0,0-1 0 0,-1 2 0 0,0 1-16 0,-1-3 0 0,0 3 0 0,-2 0 0 16,0 0-256-16,-1-1 0 0,3 1 0 0,0 0 0 16,0 0 0-16,-24-2 0 0,16 2 0 0,-4 0 0 15,-1-3 128-15,-2 2-128 16,-1 1 0-16,-1 0 0 0,-3 0 0 16,-2 0 0-16,-3 4 0 0,0-2 0 0,-2 3 0 0,-5 0 0 0,-4 3 0 0,-5 0 0 15,-7 2 0-15,-3 0 0 0,-2 1 0 0,-4-4 0 16,-3 2 0-16,-1-3 0 0,0 1 0 15,-2-4 0-15,-1-3 0 0,0 0 0 0,1-2-160 0,-4-2 160 16,-4 0 0-16,-2-2 0 0,2 1 0 0,-6-1 0 16,-6-1 0-16,-1-3 0 0,0-3 0 15,0 3 0-15,-1-1 0 16,-4 0 0-16,-5 5 0 16,-5-3 0-16,-1 3 0 0,-1 2 0 0,2 4 0 0,1 0 0 15,-1 4 0-15,3-1 0 16,5 0 0-16,2 1 0 0,1 1 0 15,1-1 0-15,6-2 0 0,5-2-14864 16,8-2-2928-16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000625" y="401638"/>
            <a:ext cx="3570288" cy="2008187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Infinitely many solutions! Some better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3500" cy="2894012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finite graph explicitly defined (theoretical 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exponential (or infinite) graph implicitly defined (AI)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customXml" Target="../ink/ink10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62.png"/><Relationship Id="rId4" Type="http://schemas.openxmlformats.org/officeDocument/2006/relationships/customXml" Target="../ink/ink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pseudo code for breadth first search and depth first search</a:t>
            </a:r>
          </a:p>
          <a:p>
            <a:pPr lvl="1"/>
            <a:r>
              <a:rPr lang="en-US" sz="2800" dirty="0"/>
              <a:t>Iterative version, not recursive</a:t>
            </a:r>
          </a:p>
          <a:p>
            <a:pPr marL="0" lvl="1" indent="0">
              <a:buNone/>
            </a:pPr>
            <a:endParaRPr lang="en-US" sz="2800" dirty="0"/>
          </a:p>
          <a:p>
            <a:r>
              <a:rPr lang="en-US" dirty="0">
                <a:latin typeface="Courier New"/>
                <a:cs typeface="Courier New"/>
              </a:rPr>
              <a:t>	class 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[] children()</a:t>
            </a: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boolean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isGoal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BFS(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r>
              <a:rPr lang="en-US" dirty="0">
                <a:latin typeface="Courier New"/>
                <a:cs typeface="Courier New"/>
              </a:rPr>
              <a:t>	DFS(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Reflex Agent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D17656C-F794-473A-86FC-26068266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C34014-745C-413C-BAD1-335798DF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  <p:extLst>
      <p:ext uri="{BB962C8B-B14F-4D97-AF65-F5344CB8AC3E}">
        <p14:creationId xmlns:p14="http://schemas.microsoft.com/office/powerpoint/2010/main" val="113338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Agents that Plan Ahead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93033" y="1636296"/>
            <a:ext cx="72063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Decisions based on </a:t>
            </a:r>
            <a:r>
              <a:rPr lang="en-US" b="1" i="1" dirty="0">
                <a:solidFill>
                  <a:srgbClr val="0000FF"/>
                </a:solidFill>
              </a:rPr>
              <a:t>predicted consequences </a:t>
            </a:r>
            <a:r>
              <a:rPr lang="en-US" dirty="0"/>
              <a:t>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have 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transition model</a:t>
            </a:r>
            <a:r>
              <a:rPr lang="en-US" dirty="0"/>
              <a:t>: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formulate a goal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Spectrum of deliberativeness: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complete, optimal plan offline, then execute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a simple, greedy plan, start executing, </a:t>
            </a:r>
            <a:r>
              <a:rPr lang="en-US" dirty="0" err="1"/>
              <a:t>replan</a:t>
            </a:r>
            <a:r>
              <a:rPr lang="en-US" dirty="0"/>
              <a:t> when something goes wrong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4" y="265894"/>
            <a:ext cx="4167309" cy="3318648"/>
          </a:xfrm>
          <a:prstGeom prst="rect">
            <a:avLst/>
          </a:prstGeom>
          <a:noFill/>
          <a:ln w="3810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3E5C26-8ECA-D46C-0392-D8D72A852363}"/>
                  </a:ext>
                </a:extLst>
              </p14:cNvPr>
              <p14:cNvContentPartPr/>
              <p14:nvPr/>
            </p14:nvContentPartPr>
            <p14:xfrm>
              <a:off x="2176920" y="2416680"/>
              <a:ext cx="2264400" cy="509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3E5C26-8ECA-D46C-0392-D8D72A852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7560" y="2407320"/>
                <a:ext cx="2283120" cy="52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13"/>
            <a:ext cx="8524096" cy="522640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70A7C2-C3F6-B5FA-FB6E-6A05D1534440}"/>
                  </a:ext>
                </a:extLst>
              </p14:cNvPr>
              <p14:cNvContentPartPr/>
              <p14:nvPr/>
            </p14:nvContentPartPr>
            <p14:xfrm>
              <a:off x="9743760" y="1520280"/>
              <a:ext cx="1422000" cy="195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70A7C2-C3F6-B5FA-FB6E-6A05D15344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4400" y="1510920"/>
                <a:ext cx="1440720" cy="19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each state, a set </a:t>
            </a:r>
          </a:p>
          <a:p>
            <a:pPr marL="457093" lvl="1" indent="0">
              <a:lnSpc>
                <a:spcPct val="80000"/>
              </a:lnSpc>
              <a:buNone/>
            </a:pPr>
            <a:r>
              <a:rPr lang="en-US" sz="2400" dirty="0"/>
              <a:t>    Actions(s) of allowable actions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transition model Result(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step cost function c(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1" y="1828801"/>
            <a:ext cx="4659313" cy="568327"/>
            <a:chOff x="5181609" y="2174875"/>
            <a:chExt cx="4659313" cy="5683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7086601" y="3173415"/>
            <a:ext cx="2152649" cy="1322387"/>
            <a:chOff x="6457951" y="3325813"/>
            <a:chExt cx="2152649" cy="1322387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2743200"/>
            <a:ext cx="1752600" cy="568325"/>
            <a:chOff x="6781800" y="3124200"/>
            <a:chExt cx="1752600" cy="568325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{N, E}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53392" y="3048001"/>
            <a:ext cx="313044" cy="1431668"/>
            <a:chOff x="8153400" y="3048000"/>
            <a:chExt cx="313044" cy="1431667"/>
          </a:xfrm>
        </p:grpSpPr>
        <p:sp>
          <p:nvSpPr>
            <p:cNvPr id="5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186058-9C9C-D591-2820-0FA27711F39B}"/>
                  </a:ext>
                </a:extLst>
              </p14:cNvPr>
              <p14:cNvContentPartPr/>
              <p14:nvPr/>
            </p14:nvContentPartPr>
            <p14:xfrm>
              <a:off x="206640" y="209160"/>
              <a:ext cx="11521080" cy="622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186058-9C9C-D591-2820-0FA27711F3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280" y="199800"/>
                <a:ext cx="11539800" cy="624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1" y="1372102"/>
            <a:ext cx="8302483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53400" y="1219200"/>
            <a:ext cx="37338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Actions:</a:t>
            </a:r>
          </a:p>
          <a:p>
            <a:pPr lvl="1" eaLnBrk="1" hangingPunct="1"/>
            <a:r>
              <a:rPr lang="en-US" sz="2000" dirty="0"/>
              <a:t>Go to adjacent city</a:t>
            </a:r>
          </a:p>
          <a:p>
            <a:r>
              <a:rPr lang="en-US" sz="2400" dirty="0"/>
              <a:t>Transition model</a:t>
            </a:r>
          </a:p>
          <a:p>
            <a:pPr lvl="1"/>
            <a:r>
              <a:rPr lang="en-US" sz="2000" dirty="0"/>
              <a:t>Result(A, Go(B)) = B</a:t>
            </a:r>
          </a:p>
          <a:p>
            <a:r>
              <a:rPr lang="en-US" sz="2400" dirty="0"/>
              <a:t>Step cost</a:t>
            </a:r>
          </a:p>
          <a:p>
            <a:pPr lvl="1"/>
            <a:r>
              <a:rPr lang="en-US" sz="2000" dirty="0"/>
              <a:t>Distance along road link 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1" y="1447800"/>
            <a:ext cx="7834132" cy="4724400"/>
            <a:chOff x="152400" y="1447800"/>
            <a:chExt cx="7834132" cy="4724400"/>
          </a:xfrm>
        </p:grpSpPr>
        <p:pic>
          <p:nvPicPr>
            <p:cNvPr id="2" name="Picture 1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C4AA6D-37C9-C641-5D84-E0E54B931515}"/>
                  </a:ext>
                </a:extLst>
              </p14:cNvPr>
              <p14:cNvContentPartPr/>
              <p14:nvPr/>
            </p14:nvContentPartPr>
            <p14:xfrm>
              <a:off x="131040" y="380160"/>
              <a:ext cx="11691720" cy="557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EC4AA6D-37C9-C641-5D84-E0E54B9315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680" y="370800"/>
                <a:ext cx="11710440" cy="559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3505200"/>
            <a:ext cx="106680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8" y="1273184"/>
            <a:ext cx="106680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4086225"/>
            <a:ext cx="46482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 representation: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4094173"/>
            <a:ext cx="52578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 representation: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real 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abstracts away details not needed to solve the problem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5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8D99B4-ACE5-A061-6B20-2A50ECEB87DE}"/>
                  </a:ext>
                </a:extLst>
              </p14:cNvPr>
              <p14:cNvContentPartPr/>
              <p14:nvPr/>
            </p14:nvContentPartPr>
            <p14:xfrm>
              <a:off x="137520" y="2049120"/>
              <a:ext cx="12014640" cy="350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8D99B4-ACE5-A061-6B20-2A50ECEB87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160" y="2039760"/>
                <a:ext cx="12033360" cy="352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uiExpand="1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3" y="1270167"/>
            <a:ext cx="6761744" cy="4525963"/>
          </a:xfrm>
        </p:spPr>
        <p:txBody>
          <a:bodyPr/>
          <a:lstStyle/>
          <a:p>
            <a:r>
              <a:rPr lang="en-US" dirty="0"/>
              <a:t>World state:</a:t>
            </a:r>
          </a:p>
          <a:p>
            <a:pPr lvl="1"/>
            <a:r>
              <a:rPr lang="en-US" dirty="0"/>
              <a:t>Agent positions: 120</a:t>
            </a:r>
          </a:p>
          <a:p>
            <a:pPr lvl="1"/>
            <a:r>
              <a:rPr lang="en-US" dirty="0"/>
              <a:t>Food count: 30</a:t>
            </a:r>
          </a:p>
          <a:p>
            <a:pPr lvl="1"/>
            <a:r>
              <a:rPr lang="en-US" dirty="0"/>
              <a:t>Ghost positions: 12</a:t>
            </a:r>
          </a:p>
          <a:p>
            <a:pPr lvl="1"/>
            <a:r>
              <a:rPr lang="en-US" dirty="0"/>
              <a:t>Agent facing: NSEW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</a:t>
            </a:r>
          </a:p>
          <a:p>
            <a:pPr lvl="1"/>
            <a:r>
              <a:rPr lang="en-US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)x(12</a:t>
            </a:r>
            <a:r>
              <a:rPr lang="en-US" baseline="30000" dirty="0"/>
              <a:t>2</a:t>
            </a:r>
            <a:r>
              <a:rPr lang="en-US" dirty="0"/>
              <a:t>)x4</a:t>
            </a:r>
          </a:p>
          <a:p>
            <a:pPr lvl="1"/>
            <a:r>
              <a:rPr lang="en-US" dirty="0"/>
              <a:t>States for </a:t>
            </a:r>
            <a:r>
              <a:rPr lang="en-US" dirty="0" err="1"/>
              <a:t>pathing</a:t>
            </a:r>
            <a:r>
              <a:rPr lang="en-US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</a:t>
            </a:r>
          </a:p>
          <a:p>
            <a:pPr lvl="1"/>
            <a:r>
              <a:rPr lang="en-US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9F1934-E93F-2C1D-38FB-C29C9C6C2C01}"/>
                  </a:ext>
                </a:extLst>
              </p14:cNvPr>
              <p14:cNvContentPartPr/>
              <p14:nvPr/>
            </p14:nvContentPartPr>
            <p14:xfrm>
              <a:off x="180000" y="77040"/>
              <a:ext cx="9736200" cy="334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9F1934-E93F-2C1D-38FB-C29C9C6C2C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40" y="67680"/>
                <a:ext cx="9754920" cy="336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/>
              <a:t>What does the state representation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6"/>
            <a:ext cx="4017747" cy="426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270C47-9196-4F74-A1F1-344816DE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10" y="533406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Agents and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985A97-AED9-D2AC-F941-E8516F94380F}"/>
                  </a:ext>
                </a:extLst>
              </p14:cNvPr>
              <p14:cNvContentPartPr/>
              <p14:nvPr/>
            </p14:nvContentPartPr>
            <p14:xfrm>
              <a:off x="6539760" y="1298160"/>
              <a:ext cx="4736160" cy="100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985A97-AED9-D2AC-F941-E8516F9438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0400" y="1288800"/>
                <a:ext cx="4754880" cy="10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transitions resulting from actions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0BA480-DA5C-4C25-F240-5FBD6DB8D041}"/>
                  </a:ext>
                </a:extLst>
              </p14:cNvPr>
              <p14:cNvContentPartPr/>
              <p14:nvPr/>
            </p14:nvContentPartPr>
            <p14:xfrm>
              <a:off x="9583200" y="5564520"/>
              <a:ext cx="540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0BA480-DA5C-4C25-F240-5FBD6DB8D0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3840" y="5555160"/>
                <a:ext cx="24120" cy="2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447802"/>
            <a:ext cx="8077200" cy="4870983"/>
            <a:chOff x="152400" y="1447800"/>
            <a:chExt cx="7834132" cy="4724400"/>
          </a:xfrm>
        </p:grpSpPr>
        <p:pic>
          <p:nvPicPr>
            <p:cNvPr id="5" name="Picture 4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94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1" y="1219201"/>
            <a:ext cx="10628348" cy="5234235"/>
            <a:chOff x="5401733" y="1143000"/>
            <a:chExt cx="6369615" cy="3136900"/>
          </a:xfrm>
        </p:grpSpPr>
        <p:pic>
          <p:nvPicPr>
            <p:cNvPr id="8" name="Picture 7" descr="vacuum2-state-spa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733" y="1168400"/>
              <a:ext cx="6369615" cy="31115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239000" y="1143000"/>
              <a:ext cx="1325580" cy="693935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3200400"/>
              <a:ext cx="3078180" cy="85833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4029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8760" y="2152076"/>
            <a:ext cx="3886200" cy="52321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State space graph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204799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23267" y="2146863"/>
            <a:ext cx="4866950" cy="52321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Resulting search tree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C73ACCC-FBBF-BD8C-3B4D-1DC49AF5A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942339" cy="574473"/>
          </a:xfrm>
        </p:spPr>
        <p:txBody>
          <a:bodyPr/>
          <a:lstStyle/>
          <a:p>
            <a:r>
              <a:rPr lang="en-US" dirty="0"/>
              <a:t>We build a </a:t>
            </a:r>
            <a:r>
              <a:rPr lang="en-US" dirty="0">
                <a:solidFill>
                  <a:srgbClr val="7030A0"/>
                </a:solidFill>
              </a:rPr>
              <a:t>search tree</a:t>
            </a:r>
            <a:r>
              <a:rPr lang="en-US" dirty="0"/>
              <a:t> by traversing various paths in a </a:t>
            </a:r>
            <a:r>
              <a:rPr lang="en-US" dirty="0">
                <a:solidFill>
                  <a:srgbClr val="7030A0"/>
                </a:solidFill>
              </a:rPr>
              <a:t>state space graph</a:t>
            </a:r>
            <a:r>
              <a:rPr lang="en-US" dirty="0"/>
              <a:t>, beginning from a specific start state. 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E32DB74-482D-BB51-2734-EDA6FA9E812F}"/>
              </a:ext>
            </a:extLst>
          </p:cNvPr>
          <p:cNvGrpSpPr>
            <a:grpSpLocks/>
          </p:cNvGrpSpPr>
          <p:nvPr/>
        </p:nvGrpSpPr>
        <p:grpSpPr bwMode="auto">
          <a:xfrm>
            <a:off x="5675443" y="2605901"/>
            <a:ext cx="5818993" cy="3653926"/>
            <a:chOff x="48" y="2332"/>
            <a:chExt cx="3456" cy="2451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1CD0BD60-E9C3-DBA8-E1C9-E461F532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EA7CA952-77A2-FDF0-513E-8F2F26224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2DBD1181-D52A-333D-03D7-A3B59C397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6942FE41-DA26-6C81-305D-5B5BF8FF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CC290F2B-248E-9097-64A2-3B67F0B6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01BDAE30-C8C2-A6E9-3094-DFE4CB8A5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4" name="Text Box 10">
              <a:extLst>
                <a:ext uri="{FF2B5EF4-FFF2-40B4-BE49-F238E27FC236}">
                  <a16:creationId xmlns:a16="http://schemas.microsoft.com/office/drawing/2014/main" id="{DCF0FB94-8A87-E3C6-E468-64B795821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35" name="AutoShape 11">
              <a:extLst>
                <a:ext uri="{FF2B5EF4-FFF2-40B4-BE49-F238E27FC236}">
                  <a16:creationId xmlns:a16="http://schemas.microsoft.com/office/drawing/2014/main" id="{57A0A46D-50F3-F73B-E064-F0144A0F0D2C}"/>
                </a:ext>
              </a:extLst>
            </p:cNvPr>
            <p:cNvCxnSpPr>
              <a:cxnSpLocks noChangeShapeType="1"/>
              <a:stCxn id="13" idx="2"/>
              <a:endCxn id="12" idx="0"/>
            </p:cNvCxnSpPr>
            <p:nvPr/>
          </p:nvCxnSpPr>
          <p:spPr bwMode="auto">
            <a:xfrm flipH="1">
              <a:off x="168" y="2998"/>
              <a:ext cx="336" cy="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12">
              <a:extLst>
                <a:ext uri="{FF2B5EF4-FFF2-40B4-BE49-F238E27FC236}">
                  <a16:creationId xmlns:a16="http://schemas.microsoft.com/office/drawing/2014/main" id="{28B3B3CD-8A4F-C8D7-A521-39B7DC23CCE3}"/>
                </a:ext>
              </a:extLst>
            </p:cNvPr>
            <p:cNvCxnSpPr>
              <a:cxnSpLocks noChangeShapeType="1"/>
              <a:stCxn id="13" idx="2"/>
              <a:endCxn id="34" idx="0"/>
            </p:cNvCxnSpPr>
            <p:nvPr/>
          </p:nvCxnSpPr>
          <p:spPr bwMode="auto">
            <a:xfrm>
              <a:off x="504" y="2998"/>
              <a:ext cx="96" cy="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" name="AutoShape 13">
              <a:extLst>
                <a:ext uri="{FF2B5EF4-FFF2-40B4-BE49-F238E27FC236}">
                  <a16:creationId xmlns:a16="http://schemas.microsoft.com/office/drawing/2014/main" id="{BC03DCE8-55F0-FB80-9B7A-12C6DF99D691}"/>
                </a:ext>
              </a:extLst>
            </p:cNvPr>
            <p:cNvCxnSpPr>
              <a:cxnSpLocks noChangeShapeType="1"/>
              <a:stCxn id="12" idx="2"/>
              <a:endCxn id="11" idx="0"/>
            </p:cNvCxnSpPr>
            <p:nvPr/>
          </p:nvCxnSpPr>
          <p:spPr bwMode="auto">
            <a:xfrm>
              <a:off x="168" y="3343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" name="AutoShape 14">
              <a:extLst>
                <a:ext uri="{FF2B5EF4-FFF2-40B4-BE49-F238E27FC236}">
                  <a16:creationId xmlns:a16="http://schemas.microsoft.com/office/drawing/2014/main" id="{B0D6B86F-BFFC-330D-8492-C9E51C7CBADD}"/>
                </a:ext>
              </a:extLst>
            </p:cNvPr>
            <p:cNvCxnSpPr>
              <a:cxnSpLocks noChangeShapeType="1"/>
              <a:stCxn id="34" idx="2"/>
              <a:endCxn id="16" idx="0"/>
            </p:cNvCxnSpPr>
            <p:nvPr/>
          </p:nvCxnSpPr>
          <p:spPr bwMode="auto">
            <a:xfrm>
              <a:off x="600" y="3343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5" name="Group 15">
              <a:extLst>
                <a:ext uri="{FF2B5EF4-FFF2-40B4-BE49-F238E27FC236}">
                  <a16:creationId xmlns:a16="http://schemas.microsoft.com/office/drawing/2014/main" id="{A58CD252-517F-A2CF-F64E-A24296523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640"/>
              <a:ext cx="1104" cy="1759"/>
              <a:chOff x="1152" y="2640"/>
              <a:chExt cx="1104" cy="1759"/>
            </a:xfrm>
          </p:grpSpPr>
          <p:sp>
            <p:nvSpPr>
              <p:cNvPr id="84" name="Text Box 16">
                <a:extLst>
                  <a:ext uri="{FF2B5EF4-FFF2-40B4-BE49-F238E27FC236}">
                    <a16:creationId xmlns:a16="http://schemas.microsoft.com/office/drawing/2014/main" id="{CA271BE8-BA9E-0A86-A996-7D149E001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85" name="Text Box 17">
                <a:extLst>
                  <a:ext uri="{FF2B5EF4-FFF2-40B4-BE49-F238E27FC236}">
                    <a16:creationId xmlns:a16="http://schemas.microsoft.com/office/drawing/2014/main" id="{BA76B222-5FA8-5720-9109-64119DC45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86" name="Text Box 18">
                <a:extLst>
                  <a:ext uri="{FF2B5EF4-FFF2-40B4-BE49-F238E27FC236}">
                    <a16:creationId xmlns:a16="http://schemas.microsoft.com/office/drawing/2014/main" id="{779394D7-70C9-9BC2-4AC3-AE273F8AF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87" name="Text Box 19">
                <a:extLst>
                  <a:ext uri="{FF2B5EF4-FFF2-40B4-BE49-F238E27FC236}">
                    <a16:creationId xmlns:a16="http://schemas.microsoft.com/office/drawing/2014/main" id="{FCE72B8F-4782-B7E0-F096-91BF08983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88" name="Text Box 20">
                <a:extLst>
                  <a:ext uri="{FF2B5EF4-FFF2-40B4-BE49-F238E27FC236}">
                    <a16:creationId xmlns:a16="http://schemas.microsoft.com/office/drawing/2014/main" id="{E37C6D39-BC90-97A4-C927-7BB49E3C92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89" name="Text Box 21">
                <a:extLst>
                  <a:ext uri="{FF2B5EF4-FFF2-40B4-BE49-F238E27FC236}">
                    <a16:creationId xmlns:a16="http://schemas.microsoft.com/office/drawing/2014/main" id="{B4E3C223-FBC2-1E65-5AF2-DB0A368D3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BA7925F4-396C-BA7B-4DC6-F2F76B6DE5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91" name="Text Box 23">
                <a:extLst>
                  <a:ext uri="{FF2B5EF4-FFF2-40B4-BE49-F238E27FC236}">
                    <a16:creationId xmlns:a16="http://schemas.microsoft.com/office/drawing/2014/main" id="{73952683-80D2-9C8D-8DF4-B0C242C44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92" name="Text Box 24">
                <a:extLst>
                  <a:ext uri="{FF2B5EF4-FFF2-40B4-BE49-F238E27FC236}">
                    <a16:creationId xmlns:a16="http://schemas.microsoft.com/office/drawing/2014/main" id="{657C578B-D29D-48D1-D0AB-226BE8EE2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93" name="Text Box 25">
                <a:extLst>
                  <a:ext uri="{FF2B5EF4-FFF2-40B4-BE49-F238E27FC236}">
                    <a16:creationId xmlns:a16="http://schemas.microsoft.com/office/drawing/2014/main" id="{5C5069E6-ED03-9A9B-59AA-0083B4308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94" name="AutoShape 26">
                <a:extLst>
                  <a:ext uri="{FF2B5EF4-FFF2-40B4-BE49-F238E27FC236}">
                    <a16:creationId xmlns:a16="http://schemas.microsoft.com/office/drawing/2014/main" id="{7CDB0FF2-9440-8F9E-2956-2D2EE28D3DE0}"/>
                  </a:ext>
                </a:extLst>
              </p:cNvPr>
              <p:cNvCxnSpPr>
                <a:cxnSpLocks noChangeShapeType="1"/>
                <a:stCxn id="84" idx="2"/>
                <a:endCxn id="86" idx="0"/>
              </p:cNvCxnSpPr>
              <p:nvPr/>
            </p:nvCxnSpPr>
            <p:spPr bwMode="auto">
              <a:xfrm flipH="1">
                <a:off x="1416" y="2950"/>
                <a:ext cx="240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" name="AutoShape 27">
                <a:extLst>
                  <a:ext uri="{FF2B5EF4-FFF2-40B4-BE49-F238E27FC236}">
                    <a16:creationId xmlns:a16="http://schemas.microsoft.com/office/drawing/2014/main" id="{E6D11CDF-B6A2-71A9-00DB-D0DB7ECEFA87}"/>
                  </a:ext>
                </a:extLst>
              </p:cNvPr>
              <p:cNvCxnSpPr>
                <a:cxnSpLocks noChangeShapeType="1"/>
                <a:stCxn id="84" idx="2"/>
                <a:endCxn id="88" idx="0"/>
              </p:cNvCxnSpPr>
              <p:nvPr/>
            </p:nvCxnSpPr>
            <p:spPr bwMode="auto">
              <a:xfrm>
                <a:off x="1656" y="2950"/>
                <a:ext cx="192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6" name="AutoShape 28">
                <a:extLst>
                  <a:ext uri="{FF2B5EF4-FFF2-40B4-BE49-F238E27FC236}">
                    <a16:creationId xmlns:a16="http://schemas.microsoft.com/office/drawing/2014/main" id="{8BD00C67-AD9C-D7F5-9C97-814969534533}"/>
                  </a:ext>
                </a:extLst>
              </p:cNvPr>
              <p:cNvCxnSpPr>
                <a:cxnSpLocks noChangeShapeType="1"/>
                <a:stCxn id="86" idx="2"/>
                <a:endCxn id="85" idx="0"/>
              </p:cNvCxnSpPr>
              <p:nvPr/>
            </p:nvCxnSpPr>
            <p:spPr bwMode="auto">
              <a:xfrm flipH="1">
                <a:off x="1272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7" name="AutoShape 29">
                <a:extLst>
                  <a:ext uri="{FF2B5EF4-FFF2-40B4-BE49-F238E27FC236}">
                    <a16:creationId xmlns:a16="http://schemas.microsoft.com/office/drawing/2014/main" id="{9DD9A13B-63C7-489C-C971-451A39619CC7}"/>
                  </a:ext>
                </a:extLst>
              </p:cNvPr>
              <p:cNvCxnSpPr>
                <a:cxnSpLocks noChangeShapeType="1"/>
                <a:stCxn id="86" idx="2"/>
                <a:endCxn id="89" idx="0"/>
              </p:cNvCxnSpPr>
              <p:nvPr/>
            </p:nvCxnSpPr>
            <p:spPr bwMode="auto">
              <a:xfrm>
                <a:off x="1416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8" name="AutoShape 30">
                <a:extLst>
                  <a:ext uri="{FF2B5EF4-FFF2-40B4-BE49-F238E27FC236}">
                    <a16:creationId xmlns:a16="http://schemas.microsoft.com/office/drawing/2014/main" id="{A6416CAA-0563-402E-3FB9-763EAE328433}"/>
                  </a:ext>
                </a:extLst>
              </p:cNvPr>
              <p:cNvCxnSpPr>
                <a:cxnSpLocks noChangeShapeType="1"/>
                <a:stCxn id="88" idx="2"/>
                <a:endCxn id="87" idx="0"/>
              </p:cNvCxnSpPr>
              <p:nvPr/>
            </p:nvCxnSpPr>
            <p:spPr bwMode="auto">
              <a:xfrm>
                <a:off x="1848" y="3334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9" name="AutoShape 31">
                <a:extLst>
                  <a:ext uri="{FF2B5EF4-FFF2-40B4-BE49-F238E27FC236}">
                    <a16:creationId xmlns:a16="http://schemas.microsoft.com/office/drawing/2014/main" id="{D3F0C877-5096-7B66-2CFA-DFCA30A3268B}"/>
                  </a:ext>
                </a:extLst>
              </p:cNvPr>
              <p:cNvCxnSpPr>
                <a:cxnSpLocks noChangeShapeType="1"/>
                <a:stCxn id="85" idx="2"/>
                <a:endCxn id="90" idx="0"/>
              </p:cNvCxnSpPr>
              <p:nvPr/>
            </p:nvCxnSpPr>
            <p:spPr bwMode="auto">
              <a:xfrm>
                <a:off x="1272" y="3718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AutoShape 32">
                <a:extLst>
                  <a:ext uri="{FF2B5EF4-FFF2-40B4-BE49-F238E27FC236}">
                    <a16:creationId xmlns:a16="http://schemas.microsoft.com/office/drawing/2014/main" id="{C72D4BCB-D04B-DA1E-E9BB-525815D7F867}"/>
                  </a:ext>
                </a:extLst>
              </p:cNvPr>
              <p:cNvCxnSpPr>
                <a:cxnSpLocks noChangeShapeType="1"/>
                <a:stCxn id="87" idx="2"/>
                <a:endCxn id="91" idx="0"/>
              </p:cNvCxnSpPr>
              <p:nvPr/>
            </p:nvCxnSpPr>
            <p:spPr bwMode="auto">
              <a:xfrm flipH="1">
                <a:off x="1704" y="3718"/>
                <a:ext cx="144" cy="3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" name="AutoShape 33">
                <a:extLst>
                  <a:ext uri="{FF2B5EF4-FFF2-40B4-BE49-F238E27FC236}">
                    <a16:creationId xmlns:a16="http://schemas.microsoft.com/office/drawing/2014/main" id="{9E4B5571-E15C-5D92-514E-8F7D771B1596}"/>
                  </a:ext>
                </a:extLst>
              </p:cNvPr>
              <p:cNvCxnSpPr>
                <a:cxnSpLocks noChangeShapeType="1"/>
                <a:stCxn id="87" idx="2"/>
                <a:endCxn id="92" idx="0"/>
              </p:cNvCxnSpPr>
              <p:nvPr/>
            </p:nvCxnSpPr>
            <p:spPr bwMode="auto">
              <a:xfrm>
                <a:off x="1848" y="3718"/>
                <a:ext cx="168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" name="AutoShape 34">
                <a:extLst>
                  <a:ext uri="{FF2B5EF4-FFF2-40B4-BE49-F238E27FC236}">
                    <a16:creationId xmlns:a16="http://schemas.microsoft.com/office/drawing/2014/main" id="{CCEA339C-6266-FD17-3374-255CB24F6A69}"/>
                  </a:ext>
                </a:extLst>
              </p:cNvPr>
              <p:cNvCxnSpPr>
                <a:cxnSpLocks noChangeShapeType="1"/>
                <a:stCxn id="91" idx="2"/>
                <a:endCxn id="93" idx="0"/>
              </p:cNvCxnSpPr>
              <p:nvPr/>
            </p:nvCxnSpPr>
            <p:spPr bwMode="auto">
              <a:xfrm>
                <a:off x="1704" y="4063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8" name="Text Box 35">
              <a:extLst>
                <a:ext uri="{FF2B5EF4-FFF2-40B4-BE49-F238E27FC236}">
                  <a16:creationId xmlns:a16="http://schemas.microsoft.com/office/drawing/2014/main" id="{90B68F0A-1752-DA62-9D19-C134688A2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</p:txBody>
        </p:sp>
        <p:cxnSp>
          <p:nvCxnSpPr>
            <p:cNvPr id="59" name="AutoShape 36">
              <a:extLst>
                <a:ext uri="{FF2B5EF4-FFF2-40B4-BE49-F238E27FC236}">
                  <a16:creationId xmlns:a16="http://schemas.microsoft.com/office/drawing/2014/main" id="{1BBDD6B4-32B9-76F8-2478-F99C89B699F3}"/>
                </a:ext>
              </a:extLst>
            </p:cNvPr>
            <p:cNvCxnSpPr>
              <a:cxnSpLocks noChangeShapeType="1"/>
              <a:stCxn id="15" idx="2"/>
              <a:endCxn id="58" idx="0"/>
            </p:cNvCxnSpPr>
            <p:nvPr/>
          </p:nvCxnSpPr>
          <p:spPr bwMode="auto">
            <a:xfrm>
              <a:off x="3384" y="2950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0" name="Group 37">
              <a:extLst>
                <a:ext uri="{FF2B5EF4-FFF2-40B4-BE49-F238E27FC236}">
                  <a16:creationId xmlns:a16="http://schemas.microsoft.com/office/drawing/2014/main" id="{54A6B7C4-5B3D-8710-81E3-4D2EEF8BF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024"/>
              <a:ext cx="1104" cy="1759"/>
              <a:chOff x="1152" y="2640"/>
              <a:chExt cx="1104" cy="1759"/>
            </a:xfrm>
          </p:grpSpPr>
          <p:sp>
            <p:nvSpPr>
              <p:cNvPr id="65" name="Text Box 38">
                <a:extLst>
                  <a:ext uri="{FF2B5EF4-FFF2-40B4-BE49-F238E27FC236}">
                    <a16:creationId xmlns:a16="http://schemas.microsoft.com/office/drawing/2014/main" id="{2D06363F-063E-D899-B263-9FC680DEF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66" name="Text Box 39">
                <a:extLst>
                  <a:ext uri="{FF2B5EF4-FFF2-40B4-BE49-F238E27FC236}">
                    <a16:creationId xmlns:a16="http://schemas.microsoft.com/office/drawing/2014/main" id="{9A111FD4-E157-6F0A-A1A1-E2887E98B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67" name="Text Box 40">
                <a:extLst>
                  <a:ext uri="{FF2B5EF4-FFF2-40B4-BE49-F238E27FC236}">
                    <a16:creationId xmlns:a16="http://schemas.microsoft.com/office/drawing/2014/main" id="{8CEF8636-7D2D-9E76-3701-FD2025496B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68" name="Text Box 41">
                <a:extLst>
                  <a:ext uri="{FF2B5EF4-FFF2-40B4-BE49-F238E27FC236}">
                    <a16:creationId xmlns:a16="http://schemas.microsoft.com/office/drawing/2014/main" id="{674FF1A2-5513-EC40-925A-E4F43E462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69" name="Text Box 42">
                <a:extLst>
                  <a:ext uri="{FF2B5EF4-FFF2-40B4-BE49-F238E27FC236}">
                    <a16:creationId xmlns:a16="http://schemas.microsoft.com/office/drawing/2014/main" id="{B8A465EB-D897-5A6B-F3FA-67FCED460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70" name="Text Box 43">
                <a:extLst>
                  <a:ext uri="{FF2B5EF4-FFF2-40B4-BE49-F238E27FC236}">
                    <a16:creationId xmlns:a16="http://schemas.microsoft.com/office/drawing/2014/main" id="{2B70A273-B253-E43C-E5EF-3C2EB53D3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71" name="Text Box 44">
                <a:extLst>
                  <a:ext uri="{FF2B5EF4-FFF2-40B4-BE49-F238E27FC236}">
                    <a16:creationId xmlns:a16="http://schemas.microsoft.com/office/drawing/2014/main" id="{A0CB026C-BF00-B66E-44F5-A5E839DFF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72" name="Text Box 45">
                <a:extLst>
                  <a:ext uri="{FF2B5EF4-FFF2-40B4-BE49-F238E27FC236}">
                    <a16:creationId xmlns:a16="http://schemas.microsoft.com/office/drawing/2014/main" id="{C9F2E3DE-07F5-802E-2D90-4E810B1A8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73" name="Text Box 46">
                <a:extLst>
                  <a:ext uri="{FF2B5EF4-FFF2-40B4-BE49-F238E27FC236}">
                    <a16:creationId xmlns:a16="http://schemas.microsoft.com/office/drawing/2014/main" id="{346A05B1-079C-255E-7B99-349A3694B2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74" name="Text Box 47">
                <a:extLst>
                  <a:ext uri="{FF2B5EF4-FFF2-40B4-BE49-F238E27FC236}">
                    <a16:creationId xmlns:a16="http://schemas.microsoft.com/office/drawing/2014/main" id="{A99E7950-EFF2-23A4-8D37-41AC247F7F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75" name="AutoShape 48">
                <a:extLst>
                  <a:ext uri="{FF2B5EF4-FFF2-40B4-BE49-F238E27FC236}">
                    <a16:creationId xmlns:a16="http://schemas.microsoft.com/office/drawing/2014/main" id="{830971D9-2F11-A630-4493-4503F963F509}"/>
                  </a:ext>
                </a:extLst>
              </p:cNvPr>
              <p:cNvCxnSpPr>
                <a:cxnSpLocks noChangeShapeType="1"/>
                <a:stCxn id="65" idx="2"/>
                <a:endCxn id="67" idx="0"/>
              </p:cNvCxnSpPr>
              <p:nvPr/>
            </p:nvCxnSpPr>
            <p:spPr bwMode="auto">
              <a:xfrm flipH="1">
                <a:off x="1416" y="2950"/>
                <a:ext cx="240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6" name="AutoShape 49">
                <a:extLst>
                  <a:ext uri="{FF2B5EF4-FFF2-40B4-BE49-F238E27FC236}">
                    <a16:creationId xmlns:a16="http://schemas.microsoft.com/office/drawing/2014/main" id="{37BC4E41-6007-C663-5046-4BCDA77DBA18}"/>
                  </a:ext>
                </a:extLst>
              </p:cNvPr>
              <p:cNvCxnSpPr>
                <a:cxnSpLocks noChangeShapeType="1"/>
                <a:stCxn id="65" idx="2"/>
                <a:endCxn id="69" idx="0"/>
              </p:cNvCxnSpPr>
              <p:nvPr/>
            </p:nvCxnSpPr>
            <p:spPr bwMode="auto">
              <a:xfrm>
                <a:off x="1656" y="2950"/>
                <a:ext cx="192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AutoShape 50">
                <a:extLst>
                  <a:ext uri="{FF2B5EF4-FFF2-40B4-BE49-F238E27FC236}">
                    <a16:creationId xmlns:a16="http://schemas.microsoft.com/office/drawing/2014/main" id="{B76D645E-7A25-A0C1-3872-AD91F4D8EF28}"/>
                  </a:ext>
                </a:extLst>
              </p:cNvPr>
              <p:cNvCxnSpPr>
                <a:cxnSpLocks noChangeShapeType="1"/>
                <a:stCxn id="67" idx="2"/>
                <a:endCxn id="66" idx="0"/>
              </p:cNvCxnSpPr>
              <p:nvPr/>
            </p:nvCxnSpPr>
            <p:spPr bwMode="auto">
              <a:xfrm flipH="1">
                <a:off x="1272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AutoShape 51">
                <a:extLst>
                  <a:ext uri="{FF2B5EF4-FFF2-40B4-BE49-F238E27FC236}">
                    <a16:creationId xmlns:a16="http://schemas.microsoft.com/office/drawing/2014/main" id="{58325E94-2517-AAE7-CC7F-C1DB49ACD647}"/>
                  </a:ext>
                </a:extLst>
              </p:cNvPr>
              <p:cNvCxnSpPr>
                <a:cxnSpLocks noChangeShapeType="1"/>
                <a:stCxn id="67" idx="2"/>
                <a:endCxn id="70" idx="0"/>
              </p:cNvCxnSpPr>
              <p:nvPr/>
            </p:nvCxnSpPr>
            <p:spPr bwMode="auto">
              <a:xfrm>
                <a:off x="1416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AutoShape 52">
                <a:extLst>
                  <a:ext uri="{FF2B5EF4-FFF2-40B4-BE49-F238E27FC236}">
                    <a16:creationId xmlns:a16="http://schemas.microsoft.com/office/drawing/2014/main" id="{850BC659-BE17-6263-21AD-9792C191E5B4}"/>
                  </a:ext>
                </a:extLst>
              </p:cNvPr>
              <p:cNvCxnSpPr>
                <a:cxnSpLocks noChangeShapeType="1"/>
                <a:stCxn id="69" idx="2"/>
                <a:endCxn id="68" idx="0"/>
              </p:cNvCxnSpPr>
              <p:nvPr/>
            </p:nvCxnSpPr>
            <p:spPr bwMode="auto">
              <a:xfrm>
                <a:off x="1848" y="3334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AutoShape 53">
                <a:extLst>
                  <a:ext uri="{FF2B5EF4-FFF2-40B4-BE49-F238E27FC236}">
                    <a16:creationId xmlns:a16="http://schemas.microsoft.com/office/drawing/2014/main" id="{FFAD8A53-BBC9-1179-30EB-51BA11814E43}"/>
                  </a:ext>
                </a:extLst>
              </p:cNvPr>
              <p:cNvCxnSpPr>
                <a:cxnSpLocks noChangeShapeType="1"/>
                <a:stCxn id="66" idx="2"/>
                <a:endCxn id="71" idx="0"/>
              </p:cNvCxnSpPr>
              <p:nvPr/>
            </p:nvCxnSpPr>
            <p:spPr bwMode="auto">
              <a:xfrm>
                <a:off x="1272" y="3718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AutoShape 54">
                <a:extLst>
                  <a:ext uri="{FF2B5EF4-FFF2-40B4-BE49-F238E27FC236}">
                    <a16:creationId xmlns:a16="http://schemas.microsoft.com/office/drawing/2014/main" id="{95BC887A-ED01-2DC9-FBC6-8729EAFFEB10}"/>
                  </a:ext>
                </a:extLst>
              </p:cNvPr>
              <p:cNvCxnSpPr>
                <a:cxnSpLocks noChangeShapeType="1"/>
                <a:stCxn id="68" idx="2"/>
                <a:endCxn id="72" idx="0"/>
              </p:cNvCxnSpPr>
              <p:nvPr/>
            </p:nvCxnSpPr>
            <p:spPr bwMode="auto">
              <a:xfrm flipH="1">
                <a:off x="1704" y="3718"/>
                <a:ext cx="144" cy="3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AutoShape 55">
                <a:extLst>
                  <a:ext uri="{FF2B5EF4-FFF2-40B4-BE49-F238E27FC236}">
                    <a16:creationId xmlns:a16="http://schemas.microsoft.com/office/drawing/2014/main" id="{C7E28284-4BEE-D890-2BE2-0D40D21AB376}"/>
                  </a:ext>
                </a:extLst>
              </p:cNvPr>
              <p:cNvCxnSpPr>
                <a:cxnSpLocks noChangeShapeType="1"/>
                <a:stCxn id="68" idx="2"/>
                <a:endCxn id="73" idx="0"/>
              </p:cNvCxnSpPr>
              <p:nvPr/>
            </p:nvCxnSpPr>
            <p:spPr bwMode="auto">
              <a:xfrm>
                <a:off x="1848" y="3718"/>
                <a:ext cx="168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AutoShape 56">
                <a:extLst>
                  <a:ext uri="{FF2B5EF4-FFF2-40B4-BE49-F238E27FC236}">
                    <a16:creationId xmlns:a16="http://schemas.microsoft.com/office/drawing/2014/main" id="{F1B68320-AB8A-6663-EDBE-A07581976998}"/>
                  </a:ext>
                </a:extLst>
              </p:cNvPr>
              <p:cNvCxnSpPr>
                <a:cxnSpLocks noChangeShapeType="1"/>
                <a:stCxn id="72" idx="2"/>
                <a:endCxn id="74" idx="0"/>
              </p:cNvCxnSpPr>
              <p:nvPr/>
            </p:nvCxnSpPr>
            <p:spPr bwMode="auto">
              <a:xfrm>
                <a:off x="1704" y="4063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61" name="AutoShape 57">
              <a:extLst>
                <a:ext uri="{FF2B5EF4-FFF2-40B4-BE49-F238E27FC236}">
                  <a16:creationId xmlns:a16="http://schemas.microsoft.com/office/drawing/2014/main" id="{D195AB69-5995-554B-A176-9D8E8D67B692}"/>
                </a:ext>
              </a:extLst>
            </p:cNvPr>
            <p:cNvCxnSpPr>
              <a:cxnSpLocks noChangeShapeType="1"/>
              <a:stCxn id="13" idx="2"/>
              <a:endCxn id="65" idx="0"/>
            </p:cNvCxnSpPr>
            <p:nvPr/>
          </p:nvCxnSpPr>
          <p:spPr bwMode="auto">
            <a:xfrm>
              <a:off x="504" y="2998"/>
              <a:ext cx="624" cy="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58">
              <a:extLst>
                <a:ext uri="{FF2B5EF4-FFF2-40B4-BE49-F238E27FC236}">
                  <a16:creationId xmlns:a16="http://schemas.microsoft.com/office/drawing/2014/main" id="{9B209304-A34C-7AB1-CEBD-702410943415}"/>
                </a:ext>
              </a:extLst>
            </p:cNvPr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flipH="1">
              <a:off x="504" y="2600"/>
              <a:ext cx="1536" cy="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59">
              <a:extLst>
                <a:ext uri="{FF2B5EF4-FFF2-40B4-BE49-F238E27FC236}">
                  <a16:creationId xmlns:a16="http://schemas.microsoft.com/office/drawing/2014/main" id="{F9F4B88D-95F0-B89C-B5A4-93528B8AF595}"/>
                </a:ext>
              </a:extLst>
            </p:cNvPr>
            <p:cNvCxnSpPr>
              <a:cxnSpLocks noChangeShapeType="1"/>
              <a:stCxn id="10" idx="2"/>
              <a:endCxn id="84" idx="0"/>
            </p:cNvCxnSpPr>
            <p:nvPr/>
          </p:nvCxnSpPr>
          <p:spPr bwMode="auto">
            <a:xfrm>
              <a:off x="2040" y="2600"/>
              <a:ext cx="240" cy="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60">
              <a:extLst>
                <a:ext uri="{FF2B5EF4-FFF2-40B4-BE49-F238E27FC236}">
                  <a16:creationId xmlns:a16="http://schemas.microsoft.com/office/drawing/2014/main" id="{4803F16D-164A-09B4-0A1E-7E54CF18FA64}"/>
                </a:ext>
              </a:extLst>
            </p:cNvPr>
            <p:cNvCxnSpPr>
              <a:cxnSpLocks noChangeShapeType="1"/>
              <a:stCxn id="10" idx="2"/>
              <a:endCxn id="15" idx="0"/>
            </p:cNvCxnSpPr>
            <p:nvPr/>
          </p:nvCxnSpPr>
          <p:spPr bwMode="auto">
            <a:xfrm>
              <a:off x="2040" y="2600"/>
              <a:ext cx="1344" cy="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3" name="Group 70">
            <a:extLst>
              <a:ext uri="{FF2B5EF4-FFF2-40B4-BE49-F238E27FC236}">
                <a16:creationId xmlns:a16="http://schemas.microsoft.com/office/drawing/2014/main" id="{9C6B7F4E-6376-0492-7978-975C74C9674E}"/>
              </a:ext>
            </a:extLst>
          </p:cNvPr>
          <p:cNvGrpSpPr>
            <a:grpSpLocks/>
          </p:cNvGrpSpPr>
          <p:nvPr/>
        </p:nvGrpSpPr>
        <p:grpSpPr bwMode="auto">
          <a:xfrm>
            <a:off x="437653" y="2890563"/>
            <a:ext cx="4712463" cy="2853549"/>
            <a:chOff x="816" y="1056"/>
            <a:chExt cx="4176" cy="2304"/>
          </a:xfrm>
        </p:grpSpPr>
        <p:grpSp>
          <p:nvGrpSpPr>
            <p:cNvPr id="104" name="Group 71">
              <a:extLst>
                <a:ext uri="{FF2B5EF4-FFF2-40B4-BE49-F238E27FC236}">
                  <a16:creationId xmlns:a16="http://schemas.microsoft.com/office/drawing/2014/main" id="{6EDA4C62-787C-9E1A-0649-767DCBE13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06" name="AutoShape 72">
                <a:extLst>
                  <a:ext uri="{FF2B5EF4-FFF2-40B4-BE49-F238E27FC236}">
                    <a16:creationId xmlns:a16="http://schemas.microsoft.com/office/drawing/2014/main" id="{1064EAA3-5D5B-E4E3-F524-AB4C390FA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107" name="AutoShape 73">
                <a:extLst>
                  <a:ext uri="{FF2B5EF4-FFF2-40B4-BE49-F238E27FC236}">
                    <a16:creationId xmlns:a16="http://schemas.microsoft.com/office/drawing/2014/main" id="{F7FF684A-784F-51BA-808E-305472D3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108" name="AutoShape 74">
                <a:extLst>
                  <a:ext uri="{FF2B5EF4-FFF2-40B4-BE49-F238E27FC236}">
                    <a16:creationId xmlns:a16="http://schemas.microsoft.com/office/drawing/2014/main" id="{8FEFACEB-E001-DB5B-CBFD-F71B5551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109" name="AutoShape 75">
                <a:extLst>
                  <a:ext uri="{FF2B5EF4-FFF2-40B4-BE49-F238E27FC236}">
                    <a16:creationId xmlns:a16="http://schemas.microsoft.com/office/drawing/2014/main" id="{43099EC6-54B2-4FD6-8CA5-4FB691D07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110" name="AutoShape 76">
                <a:extLst>
                  <a:ext uri="{FF2B5EF4-FFF2-40B4-BE49-F238E27FC236}">
                    <a16:creationId xmlns:a16="http://schemas.microsoft.com/office/drawing/2014/main" id="{605EF2E0-B34E-D21B-DA4F-6064C19C2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111" name="AutoShape 77">
                <a:extLst>
                  <a:ext uri="{FF2B5EF4-FFF2-40B4-BE49-F238E27FC236}">
                    <a16:creationId xmlns:a16="http://schemas.microsoft.com/office/drawing/2014/main" id="{853E040D-299F-A43C-B83C-D3C3271AF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112" name="AutoShape 78">
                <a:extLst>
                  <a:ext uri="{FF2B5EF4-FFF2-40B4-BE49-F238E27FC236}">
                    <a16:creationId xmlns:a16="http://schemas.microsoft.com/office/drawing/2014/main" id="{043D3107-3F85-10E7-BAB8-DC2302035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13" name="AutoShape 79">
                <a:extLst>
                  <a:ext uri="{FF2B5EF4-FFF2-40B4-BE49-F238E27FC236}">
                    <a16:creationId xmlns:a16="http://schemas.microsoft.com/office/drawing/2014/main" id="{FF3776C0-D04F-446F-5C11-F70007D80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114" name="AutoShape 80">
                <a:extLst>
                  <a:ext uri="{FF2B5EF4-FFF2-40B4-BE49-F238E27FC236}">
                    <a16:creationId xmlns:a16="http://schemas.microsoft.com/office/drawing/2014/main" id="{A2BE1349-F1FE-BBD6-65A7-A5BAE1E18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115" name="AutoShape 81">
                <a:extLst>
                  <a:ext uri="{FF2B5EF4-FFF2-40B4-BE49-F238E27FC236}">
                    <a16:creationId xmlns:a16="http://schemas.microsoft.com/office/drawing/2014/main" id="{46DA6284-CC40-6B96-014A-E15156A9A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16" name="AutoShape 82">
                <a:extLst>
                  <a:ext uri="{FF2B5EF4-FFF2-40B4-BE49-F238E27FC236}">
                    <a16:creationId xmlns:a16="http://schemas.microsoft.com/office/drawing/2014/main" id="{2988DE23-8A72-0EB6-8B0E-834A36434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117" name="AutoShape 83">
                <a:extLst>
                  <a:ext uri="{FF2B5EF4-FFF2-40B4-BE49-F238E27FC236}">
                    <a16:creationId xmlns:a16="http://schemas.microsoft.com/office/drawing/2014/main" id="{CB6D429F-4BFC-898A-A0C0-E7F2A94A4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cxnSp>
            <p:nvCxnSpPr>
              <p:cNvPr id="118" name="AutoShape 84">
                <a:extLst>
                  <a:ext uri="{FF2B5EF4-FFF2-40B4-BE49-F238E27FC236}">
                    <a16:creationId xmlns:a16="http://schemas.microsoft.com/office/drawing/2014/main" id="{C34E4760-DA39-8CB8-ABB4-68DCD5BB004F}"/>
                  </a:ext>
                </a:extLst>
              </p:cNvPr>
              <p:cNvCxnSpPr>
                <a:cxnSpLocks noChangeShapeType="1"/>
                <a:stCxn id="106" idx="5"/>
                <a:endCxn id="11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19" name="AutoShape 85">
                <a:extLst>
                  <a:ext uri="{FF2B5EF4-FFF2-40B4-BE49-F238E27FC236}">
                    <a16:creationId xmlns:a16="http://schemas.microsoft.com/office/drawing/2014/main" id="{6D1F7E55-B7BB-6187-76F8-B7C92F069048}"/>
                  </a:ext>
                </a:extLst>
              </p:cNvPr>
              <p:cNvCxnSpPr>
                <a:cxnSpLocks noChangeShapeType="1"/>
                <a:stCxn id="110" idx="5"/>
                <a:endCxn id="11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0" name="AutoShape 86">
                <a:extLst>
                  <a:ext uri="{FF2B5EF4-FFF2-40B4-BE49-F238E27FC236}">
                    <a16:creationId xmlns:a16="http://schemas.microsoft.com/office/drawing/2014/main" id="{03C56334-4099-9ADB-8F40-EC8E154F0261}"/>
                  </a:ext>
                </a:extLst>
              </p:cNvPr>
              <p:cNvCxnSpPr>
                <a:cxnSpLocks noChangeShapeType="1"/>
                <a:stCxn id="114" idx="3"/>
                <a:endCxn id="11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1" name="AutoShape 87">
                <a:extLst>
                  <a:ext uri="{FF2B5EF4-FFF2-40B4-BE49-F238E27FC236}">
                    <a16:creationId xmlns:a16="http://schemas.microsoft.com/office/drawing/2014/main" id="{A242AC44-1B98-70FA-E449-470348034F39}"/>
                  </a:ext>
                </a:extLst>
              </p:cNvPr>
              <p:cNvCxnSpPr>
                <a:cxnSpLocks noChangeShapeType="1"/>
                <a:stCxn id="114" idx="2"/>
                <a:endCxn id="11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2" name="AutoShape 88">
                <a:extLst>
                  <a:ext uri="{FF2B5EF4-FFF2-40B4-BE49-F238E27FC236}">
                    <a16:creationId xmlns:a16="http://schemas.microsoft.com/office/drawing/2014/main" id="{F29BAA41-8A4F-EA0B-A2E1-0D4CB14C7166}"/>
                  </a:ext>
                </a:extLst>
              </p:cNvPr>
              <p:cNvCxnSpPr>
                <a:cxnSpLocks noChangeShapeType="1"/>
                <a:stCxn id="113" idx="4"/>
                <a:endCxn id="11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3" name="AutoShape 89">
                <a:extLst>
                  <a:ext uri="{FF2B5EF4-FFF2-40B4-BE49-F238E27FC236}">
                    <a16:creationId xmlns:a16="http://schemas.microsoft.com/office/drawing/2014/main" id="{A89EF342-5AE0-6453-9445-00FD53AD2B7D}"/>
                  </a:ext>
                </a:extLst>
              </p:cNvPr>
              <p:cNvCxnSpPr>
                <a:cxnSpLocks noChangeShapeType="1"/>
                <a:stCxn id="113" idx="5"/>
                <a:endCxn id="11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4" name="AutoShape 90">
                <a:extLst>
                  <a:ext uri="{FF2B5EF4-FFF2-40B4-BE49-F238E27FC236}">
                    <a16:creationId xmlns:a16="http://schemas.microsoft.com/office/drawing/2014/main" id="{C57D116F-742B-11E6-2ADE-1A7DDD0B6CEB}"/>
                  </a:ext>
                </a:extLst>
              </p:cNvPr>
              <p:cNvCxnSpPr>
                <a:cxnSpLocks noChangeShapeType="1"/>
                <a:stCxn id="117" idx="0"/>
                <a:endCxn id="11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5" name="AutoShape 91">
                <a:extLst>
                  <a:ext uri="{FF2B5EF4-FFF2-40B4-BE49-F238E27FC236}">
                    <a16:creationId xmlns:a16="http://schemas.microsoft.com/office/drawing/2014/main" id="{3F060627-A135-42AC-C9D5-0BB5E6722281}"/>
                  </a:ext>
                </a:extLst>
              </p:cNvPr>
              <p:cNvCxnSpPr>
                <a:cxnSpLocks noChangeShapeType="1"/>
                <a:stCxn id="116" idx="0"/>
                <a:endCxn id="10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6" name="AutoShape 92">
                <a:extLst>
                  <a:ext uri="{FF2B5EF4-FFF2-40B4-BE49-F238E27FC236}">
                    <a16:creationId xmlns:a16="http://schemas.microsoft.com/office/drawing/2014/main" id="{508D90B7-6DE2-FC58-8BAD-370C73F1BBDC}"/>
                  </a:ext>
                </a:extLst>
              </p:cNvPr>
              <p:cNvCxnSpPr>
                <a:cxnSpLocks noChangeShapeType="1"/>
                <a:stCxn id="10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7" name="AutoShape 93">
                <a:extLst>
                  <a:ext uri="{FF2B5EF4-FFF2-40B4-BE49-F238E27FC236}">
                    <a16:creationId xmlns:a16="http://schemas.microsoft.com/office/drawing/2014/main" id="{4D80B7C0-CF7D-0B8A-8F04-8FC9B7D4B448}"/>
                  </a:ext>
                </a:extLst>
              </p:cNvPr>
              <p:cNvCxnSpPr>
                <a:cxnSpLocks noChangeShapeType="1"/>
                <a:stCxn id="108" idx="1"/>
                <a:endCxn id="10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8" name="AutoShape 94">
                <a:extLst>
                  <a:ext uri="{FF2B5EF4-FFF2-40B4-BE49-F238E27FC236}">
                    <a16:creationId xmlns:a16="http://schemas.microsoft.com/office/drawing/2014/main" id="{C10AF664-F9FB-FA45-3106-55AFE965029B}"/>
                  </a:ext>
                </a:extLst>
              </p:cNvPr>
              <p:cNvCxnSpPr>
                <a:cxnSpLocks noChangeShapeType="1"/>
                <a:endCxn id="11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9" name="AutoShape 95">
                <a:extLst>
                  <a:ext uri="{FF2B5EF4-FFF2-40B4-BE49-F238E27FC236}">
                    <a16:creationId xmlns:a16="http://schemas.microsoft.com/office/drawing/2014/main" id="{BD3E9BC0-7D58-59BD-0B07-7A336D220B99}"/>
                  </a:ext>
                </a:extLst>
              </p:cNvPr>
              <p:cNvCxnSpPr>
                <a:cxnSpLocks noChangeShapeType="1"/>
                <a:stCxn id="112" idx="2"/>
                <a:endCxn id="11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0" name="AutoShape 96">
                <a:extLst>
                  <a:ext uri="{FF2B5EF4-FFF2-40B4-BE49-F238E27FC236}">
                    <a16:creationId xmlns:a16="http://schemas.microsoft.com/office/drawing/2014/main" id="{49EBC4EC-55FB-2FE6-0033-D949685CE53C}"/>
                  </a:ext>
                </a:extLst>
              </p:cNvPr>
              <p:cNvCxnSpPr>
                <a:cxnSpLocks noChangeShapeType="1"/>
                <a:stCxn id="108" idx="7"/>
                <a:endCxn id="11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1" name="AutoShape 97">
                <a:extLst>
                  <a:ext uri="{FF2B5EF4-FFF2-40B4-BE49-F238E27FC236}">
                    <a16:creationId xmlns:a16="http://schemas.microsoft.com/office/drawing/2014/main" id="{39F7E3EA-F3E2-2024-1ED0-173DE5140106}"/>
                  </a:ext>
                </a:extLst>
              </p:cNvPr>
              <p:cNvCxnSpPr>
                <a:cxnSpLocks noChangeShapeType="1"/>
                <a:stCxn id="108" idx="6"/>
                <a:endCxn id="11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2" name="AutoShape 98">
                <a:extLst>
                  <a:ext uri="{FF2B5EF4-FFF2-40B4-BE49-F238E27FC236}">
                    <a16:creationId xmlns:a16="http://schemas.microsoft.com/office/drawing/2014/main" id="{B5F3A04E-CACB-6CE9-001B-1333D1E106F3}"/>
                  </a:ext>
                </a:extLst>
              </p:cNvPr>
              <p:cNvCxnSpPr>
                <a:cxnSpLocks noChangeShapeType="1"/>
                <a:stCxn id="116" idx="1"/>
                <a:endCxn id="11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3" name="AutoShape 99">
                <a:extLst>
                  <a:ext uri="{FF2B5EF4-FFF2-40B4-BE49-F238E27FC236}">
                    <a16:creationId xmlns:a16="http://schemas.microsoft.com/office/drawing/2014/main" id="{10DA795E-BB5B-3EA3-A4F3-0959AE786809}"/>
                  </a:ext>
                </a:extLst>
              </p:cNvPr>
              <p:cNvCxnSpPr>
                <a:cxnSpLocks noChangeShapeType="1"/>
                <a:stCxn id="106" idx="6"/>
                <a:endCxn id="11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cxnSp>
          <p:nvCxnSpPr>
            <p:cNvPr id="105" name="AutoShape 100">
              <a:extLst>
                <a:ext uri="{FF2B5EF4-FFF2-40B4-BE49-F238E27FC236}">
                  <a16:creationId xmlns:a16="http://schemas.microsoft.com/office/drawing/2014/main" id="{2D65D420-C8C1-C9D5-24BE-36B4253A8B18}"/>
                </a:ext>
              </a:extLst>
            </p:cNvPr>
            <p:cNvCxnSpPr>
              <a:cxnSpLocks noChangeShapeType="1"/>
              <a:stCxn id="111" idx="6"/>
              <a:endCxn id="11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AAAC826-171C-B395-7E71-21D6BC93FA3A}"/>
                  </a:ext>
                </a:extLst>
              </p14:cNvPr>
              <p14:cNvContentPartPr/>
              <p14:nvPr/>
            </p14:nvContentPartPr>
            <p14:xfrm>
              <a:off x="4673880" y="6659640"/>
              <a:ext cx="2703600" cy="540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AAAC826-171C-B395-7E71-21D6BC93FA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520" y="6650280"/>
                <a:ext cx="2722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D47E283-AA1A-8709-317E-798ED1B7D6E5}"/>
                  </a:ext>
                </a:extLst>
              </p14:cNvPr>
              <p14:cNvContentPartPr/>
              <p14:nvPr/>
            </p14:nvContentPartPr>
            <p14:xfrm>
              <a:off x="5930280" y="2874600"/>
              <a:ext cx="5179320" cy="34873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D47E283-AA1A-8709-317E-798ED1B7D6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0920" y="2865240"/>
                <a:ext cx="5198040" cy="35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182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 dirty="0"/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288764" y="4724400"/>
            <a:ext cx="12362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11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D7B109-62BA-0379-2B2D-7FA9DFA23360}"/>
                  </a:ext>
                </a:extLst>
              </p14:cNvPr>
              <p14:cNvContentPartPr/>
              <p14:nvPr/>
            </p14:nvContentPartPr>
            <p14:xfrm>
              <a:off x="1195200" y="954360"/>
              <a:ext cx="6760440" cy="495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D7B109-62BA-0379-2B2D-7FA9DFA233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5840" y="945000"/>
                <a:ext cx="6779160" cy="49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582434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TREE_SEARCH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B33DD1-6DA2-51FA-FDC7-75D1020C4571}"/>
                  </a:ext>
                </a:extLst>
              </p14:cNvPr>
              <p14:cNvContentPartPr/>
              <p14:nvPr/>
            </p14:nvContentPartPr>
            <p14:xfrm>
              <a:off x="5697720" y="582120"/>
              <a:ext cx="1838160" cy="129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B33DD1-6DA2-51FA-FDC7-75D1020C45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8360" y="572760"/>
                <a:ext cx="1856880" cy="13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0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5554B6-7A3A-A15E-607B-952D2D064301}"/>
                  </a:ext>
                </a:extLst>
              </p14:cNvPr>
              <p14:cNvContentPartPr/>
              <p14:nvPr/>
            </p14:nvContentPartPr>
            <p14:xfrm>
              <a:off x="2120400" y="1044360"/>
              <a:ext cx="9833040" cy="483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5554B6-7A3A-A15E-607B-952D2D0643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1040" y="1035000"/>
                <a:ext cx="9851760" cy="48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54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9143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150263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97240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150263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97717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166773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149945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209954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190109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190586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380769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139626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83271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153279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235354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83111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152326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199316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266944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175504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219954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177251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265991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243926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292186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245514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249164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210588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280597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279644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258530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256785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380926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139786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419186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593651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83429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153439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235511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83271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152486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199476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267104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175664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220114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178204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266151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244084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292344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245671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83271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83429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152486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153439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175664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177409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199476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220114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244084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245671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C55354-6AFD-9D21-8E42-C1750032B900}"/>
                  </a:ext>
                </a:extLst>
              </p14:cNvPr>
              <p14:cNvContentPartPr/>
              <p14:nvPr/>
            </p14:nvContentPartPr>
            <p14:xfrm>
              <a:off x="8127720" y="460800"/>
              <a:ext cx="3514320" cy="4108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C55354-6AFD-9D21-8E42-C1750032B9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8360" y="451440"/>
                <a:ext cx="3533040" cy="41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7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</a:t>
            </a:r>
            <a:r>
              <a:rPr lang="en-US" b="1" dirty="0">
                <a:solidFill>
                  <a:srgbClr val="7030A0"/>
                </a:solidFill>
              </a:rPr>
              <a:t>Graph</a:t>
            </a:r>
            <a:r>
              <a:rPr lang="en-US" dirty="0"/>
              <a:t>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60256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 dirty="0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89056" cy="20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  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Explored set prevents loops and repeated work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42EB8E-F31C-70FB-AA53-1C737A4E2502}"/>
                  </a:ext>
                </a:extLst>
              </p14:cNvPr>
              <p14:cNvContentPartPr/>
              <p14:nvPr/>
            </p14:nvContentPartPr>
            <p14:xfrm>
              <a:off x="210960" y="1315080"/>
              <a:ext cx="11505240" cy="529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42EB8E-F31C-70FB-AA53-1C737A4E25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1305720"/>
                <a:ext cx="11523960" cy="53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5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5" y="1447806"/>
            <a:ext cx="5791199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Agents and Environments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C02393-D078-19E6-D7B0-B62283C6B0E5}"/>
                  </a:ext>
                </a:extLst>
              </p14:cNvPr>
              <p14:cNvContentPartPr/>
              <p14:nvPr/>
            </p14:nvContentPartPr>
            <p14:xfrm>
              <a:off x="244440" y="1310400"/>
              <a:ext cx="4433760" cy="158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C02393-D078-19E6-D7B0-B62283C6B0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080" y="1301040"/>
                <a:ext cx="4452480" cy="160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B84B-43BF-4CE3-A054-F2C6EB4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4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48F1F-34A3-4186-9106-B878F8B61AEA}"/>
              </a:ext>
            </a:extLst>
          </p:cNvPr>
          <p:cNvSpPr txBox="1"/>
          <p:nvPr/>
        </p:nvSpPr>
        <p:spPr>
          <a:xfrm>
            <a:off x="287994" y="590452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GRAPH-SEARCH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2DBC16-619F-8C96-C986-D2AFF509DCDA}"/>
                  </a:ext>
                </a:extLst>
              </p14:cNvPr>
              <p14:cNvContentPartPr/>
              <p14:nvPr/>
            </p14:nvContentPartPr>
            <p14:xfrm>
              <a:off x="410760" y="1809000"/>
              <a:ext cx="9111960" cy="454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2DBC16-619F-8C96-C986-D2AFF509DC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400" y="1799640"/>
                <a:ext cx="9130680" cy="45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92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5EE-9574-4CFB-95A6-7AF5B62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9" y="34477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14A-2FC2-4831-96A2-263F96A8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19" y="943217"/>
            <a:ext cx="8435323" cy="2039539"/>
          </a:xfrm>
        </p:spPr>
        <p:txBody>
          <a:bodyPr/>
          <a:lstStyle/>
          <a:p>
            <a:r>
              <a:rPr lang="en-US" dirty="0"/>
              <a:t>What is the relationship between these sets of states after each loop iteration in </a:t>
            </a:r>
            <a:r>
              <a:rPr lang="en-US" dirty="0">
                <a:solidFill>
                  <a:srgbClr val="00B050"/>
                </a:solidFill>
              </a:rPr>
              <a:t>GRAPH_SEARCH</a:t>
            </a:r>
            <a:r>
              <a:rPr lang="en-US" dirty="0"/>
              <a:t>?</a:t>
            </a:r>
          </a:p>
          <a:p>
            <a:r>
              <a:rPr lang="en-US" dirty="0"/>
              <a:t>(Loop invariants!!!)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738CB5-7A7F-4CF4-A975-959BB6166584}"/>
              </a:ext>
            </a:extLst>
          </p:cNvPr>
          <p:cNvGrpSpPr/>
          <p:nvPr/>
        </p:nvGrpSpPr>
        <p:grpSpPr>
          <a:xfrm>
            <a:off x="648056" y="3159981"/>
            <a:ext cx="3457115" cy="1888367"/>
            <a:chOff x="724116" y="1853643"/>
            <a:chExt cx="3457115" cy="188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E5E15-E3A0-4EF3-A71D-D2E4FFE67283}"/>
                </a:ext>
              </a:extLst>
            </p:cNvPr>
            <p:cNvSpPr/>
            <p:nvPr/>
          </p:nvSpPr>
          <p:spPr>
            <a:xfrm>
              <a:off x="742462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982CF-2CD8-466D-8C9C-5FC251E5FACB}"/>
                </a:ext>
              </a:extLst>
            </p:cNvPr>
            <p:cNvSpPr/>
            <p:nvPr/>
          </p:nvSpPr>
          <p:spPr>
            <a:xfrm>
              <a:off x="893615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F596F-E45C-4EB9-88C1-973988F8B1C6}"/>
                </a:ext>
              </a:extLst>
            </p:cNvPr>
            <p:cNvSpPr txBox="1"/>
            <p:nvPr/>
          </p:nvSpPr>
          <p:spPr>
            <a:xfrm>
              <a:off x="724116" y="185364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7BB73-8E94-49C3-B0C8-0889547590D3}"/>
                </a:ext>
              </a:extLst>
            </p:cNvPr>
            <p:cNvSpPr txBox="1"/>
            <p:nvPr/>
          </p:nvSpPr>
          <p:spPr>
            <a:xfrm>
              <a:off x="983316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F973E-655B-45FD-A239-BE3F1AE3C047}"/>
                </a:ext>
              </a:extLst>
            </p:cNvPr>
            <p:cNvSpPr/>
            <p:nvPr/>
          </p:nvSpPr>
          <p:spPr>
            <a:xfrm>
              <a:off x="299623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5F3CC-6FDF-437C-AEE1-0528D8E8621E}"/>
                </a:ext>
              </a:extLst>
            </p:cNvPr>
            <p:cNvSpPr txBox="1"/>
            <p:nvPr/>
          </p:nvSpPr>
          <p:spPr>
            <a:xfrm>
              <a:off x="2977049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A666F0-5452-43E7-98B8-6D6A8DF0F216}"/>
                </a:ext>
              </a:extLst>
            </p:cNvPr>
            <p:cNvSpPr/>
            <p:nvPr/>
          </p:nvSpPr>
          <p:spPr>
            <a:xfrm>
              <a:off x="193760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A1012B-F36C-4660-AEAE-D61F2EA87794}"/>
                </a:ext>
              </a:extLst>
            </p:cNvPr>
            <p:cNvSpPr txBox="1"/>
            <p:nvPr/>
          </p:nvSpPr>
          <p:spPr>
            <a:xfrm>
              <a:off x="2048381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3DC9E-F3A8-41B7-8B85-BB8FF40E5FAF}"/>
              </a:ext>
            </a:extLst>
          </p:cNvPr>
          <p:cNvGrpSpPr/>
          <p:nvPr/>
        </p:nvGrpSpPr>
        <p:grpSpPr>
          <a:xfrm>
            <a:off x="4524866" y="3159981"/>
            <a:ext cx="3457115" cy="1888367"/>
            <a:chOff x="4595673" y="1853643"/>
            <a:chExt cx="3457115" cy="18883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A637BA-4E1D-4EDF-B3C3-27F4FC87F2A2}"/>
                </a:ext>
              </a:extLst>
            </p:cNvPr>
            <p:cNvSpPr/>
            <p:nvPr/>
          </p:nvSpPr>
          <p:spPr>
            <a:xfrm>
              <a:off x="4614019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ECB7C-0CA8-4107-9F8D-06C379EC515B}"/>
                </a:ext>
              </a:extLst>
            </p:cNvPr>
            <p:cNvSpPr/>
            <p:nvPr/>
          </p:nvSpPr>
          <p:spPr>
            <a:xfrm>
              <a:off x="476517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A4A35-C0CC-4368-9E90-6F133B5CC0AA}"/>
                </a:ext>
              </a:extLst>
            </p:cNvPr>
            <p:cNvSpPr txBox="1"/>
            <p:nvPr/>
          </p:nvSpPr>
          <p:spPr>
            <a:xfrm>
              <a:off x="4595673" y="185364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9FCA-CF0C-4FA3-8512-4872D8464EF9}"/>
                </a:ext>
              </a:extLst>
            </p:cNvPr>
            <p:cNvSpPr txBox="1"/>
            <p:nvPr/>
          </p:nvSpPr>
          <p:spPr>
            <a:xfrm>
              <a:off x="4854873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3B548-022A-4047-A11B-4F2F78D44509}"/>
                </a:ext>
              </a:extLst>
            </p:cNvPr>
            <p:cNvSpPr/>
            <p:nvPr/>
          </p:nvSpPr>
          <p:spPr>
            <a:xfrm>
              <a:off x="6867789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3FF02-F845-4910-9617-4B781DD32EFA}"/>
                </a:ext>
              </a:extLst>
            </p:cNvPr>
            <p:cNvSpPr txBox="1"/>
            <p:nvPr/>
          </p:nvSpPr>
          <p:spPr>
            <a:xfrm>
              <a:off x="6848606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3A958-FD76-4BF5-8F9D-FA78B92B0A5C}"/>
                </a:ext>
              </a:extLst>
            </p:cNvPr>
            <p:cNvSpPr/>
            <p:nvPr/>
          </p:nvSpPr>
          <p:spPr>
            <a:xfrm>
              <a:off x="5449651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2DCFE-78E7-47B2-8561-F99F8540D00E}"/>
                </a:ext>
              </a:extLst>
            </p:cNvPr>
            <p:cNvSpPr txBox="1"/>
            <p:nvPr/>
          </p:nvSpPr>
          <p:spPr>
            <a:xfrm>
              <a:off x="5560430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F68B-EB56-4E2B-A507-7A255EDBF3EE}"/>
              </a:ext>
            </a:extLst>
          </p:cNvPr>
          <p:cNvGrpSpPr/>
          <p:nvPr/>
        </p:nvGrpSpPr>
        <p:grpSpPr>
          <a:xfrm>
            <a:off x="8434015" y="3170086"/>
            <a:ext cx="3438769" cy="1878262"/>
            <a:chOff x="3567567" y="4153570"/>
            <a:chExt cx="3438769" cy="18782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28182-CB62-49C7-BC37-492AC7E7849F}"/>
                </a:ext>
              </a:extLst>
            </p:cNvPr>
            <p:cNvSpPr/>
            <p:nvPr/>
          </p:nvSpPr>
          <p:spPr>
            <a:xfrm>
              <a:off x="3567567" y="4188960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BFD14E-DE6C-4CB6-98D7-9EAD69FD2587}"/>
                </a:ext>
              </a:extLst>
            </p:cNvPr>
            <p:cNvSpPr/>
            <p:nvPr/>
          </p:nvSpPr>
          <p:spPr>
            <a:xfrm>
              <a:off x="3737449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259D9F-D82A-452A-9F81-386CF44AFB68}"/>
                </a:ext>
              </a:extLst>
            </p:cNvPr>
            <p:cNvSpPr txBox="1"/>
            <p:nvPr/>
          </p:nvSpPr>
          <p:spPr>
            <a:xfrm>
              <a:off x="3567950" y="41535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E18F0-FA3B-4575-90D1-E6E2A83C5542}"/>
                </a:ext>
              </a:extLst>
            </p:cNvPr>
            <p:cNvSpPr txBox="1"/>
            <p:nvPr/>
          </p:nvSpPr>
          <p:spPr>
            <a:xfrm>
              <a:off x="3827150" y="4374424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CBF9DE-CE1E-44CF-B55D-24FF3A55A4F7}"/>
                </a:ext>
              </a:extLst>
            </p:cNvPr>
            <p:cNvSpPr/>
            <p:nvPr/>
          </p:nvSpPr>
          <p:spPr>
            <a:xfrm>
              <a:off x="5840066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99D83-F971-409E-8DA6-2A67D6E40247}"/>
                </a:ext>
              </a:extLst>
            </p:cNvPr>
            <p:cNvSpPr txBox="1"/>
            <p:nvPr/>
          </p:nvSpPr>
          <p:spPr>
            <a:xfrm>
              <a:off x="5820883" y="4374424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84083-1BE0-492D-A13E-DAE1EC510055}"/>
                </a:ext>
              </a:extLst>
            </p:cNvPr>
            <p:cNvSpPr/>
            <p:nvPr/>
          </p:nvSpPr>
          <p:spPr>
            <a:xfrm>
              <a:off x="4035679" y="5001260"/>
              <a:ext cx="649785" cy="6237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5B17B0-C12A-498B-A567-DA9C36714949}"/>
                </a:ext>
              </a:extLst>
            </p:cNvPr>
            <p:cNvSpPr txBox="1"/>
            <p:nvPr/>
          </p:nvSpPr>
          <p:spPr>
            <a:xfrm>
              <a:off x="4115694" y="5693278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2FB6338-149C-322E-56CD-8F8504CED123}"/>
                  </a:ext>
                </a:extLst>
              </p14:cNvPr>
              <p14:cNvContentPartPr/>
              <p14:nvPr/>
            </p14:nvContentPartPr>
            <p14:xfrm>
              <a:off x="1666800" y="2328120"/>
              <a:ext cx="2183760" cy="3457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2FB6338-149C-322E-56CD-8F8504CED1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7440" y="2318760"/>
                <a:ext cx="2202480" cy="34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30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C1E-59E3-4BA5-BA92-112613E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BAD3-AAB9-4003-A21C-0237246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search algorithm overlays a tree on a graph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frontier</a:t>
            </a:r>
            <a:r>
              <a:rPr lang="en-US" dirty="0"/>
              <a:t> states separate the </a:t>
            </a:r>
            <a:r>
              <a:rPr lang="en-US" dirty="0">
                <a:solidFill>
                  <a:srgbClr val="00B0F0"/>
                </a:solidFill>
              </a:rPr>
              <a:t>explored</a:t>
            </a:r>
            <a:r>
              <a:rPr lang="en-US" dirty="0"/>
              <a:t> states from </a:t>
            </a:r>
            <a:r>
              <a:rPr lang="en-US" dirty="0">
                <a:solidFill>
                  <a:srgbClr val="00B0F0"/>
                </a:solidFill>
              </a:rPr>
              <a:t>never seen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48A7-B121-4040-8940-E5260116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1" y="2344865"/>
            <a:ext cx="7423031" cy="161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F6452-5285-43B4-9722-6FC353ED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26" y="4295775"/>
            <a:ext cx="6636636" cy="181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C91FB-D46E-497C-BC6E-521A462A0729}"/>
              </a:ext>
            </a:extLst>
          </p:cNvPr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Images: AIMA, Figure 3.8, 3.9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DA987A-55C5-9A38-4684-7BADDB1744DF}"/>
                  </a:ext>
                </a:extLst>
              </p14:cNvPr>
              <p14:cNvContentPartPr/>
              <p14:nvPr/>
            </p14:nvContentPartPr>
            <p14:xfrm>
              <a:off x="2193840" y="2611800"/>
              <a:ext cx="5769000" cy="79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DA987A-55C5-9A38-4684-7BADDB1744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4480" y="2602440"/>
                <a:ext cx="5787720" cy="8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736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62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parent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path-cost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59" y="416226"/>
            <a:ext cx="5470518" cy="330609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765" y="1787827"/>
            <a:ext cx="1558780" cy="15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1962" y="2743202"/>
            <a:ext cx="7966736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 child of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by action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has: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state</a:t>
            </a:r>
            <a:r>
              <a:rPr lang="en-US" sz="2800" dirty="0"/>
              <a:t>   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result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 err="1">
                <a:solidFill>
                  <a:schemeClr val="tx1"/>
                </a:solidFill>
              </a:rPr>
              <a:t>,</a:t>
            </a:r>
            <a:r>
              <a:rPr lang="en-US" sz="2800" i="1" dirty="0" err="1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parent</a:t>
            </a:r>
            <a:r>
              <a:rPr lang="en-US" sz="2800" dirty="0"/>
              <a:t>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action</a:t>
            </a:r>
            <a:r>
              <a:rPr lang="en-US" sz="2800" dirty="0"/>
              <a:t> 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path-cost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path_cost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+</a:t>
            </a:r>
            <a:r>
              <a:rPr lang="en-US" sz="2800" dirty="0"/>
              <a:t>      	</a:t>
            </a:r>
            <a:r>
              <a:rPr lang="en-US" sz="2800" dirty="0" err="1">
                <a:solidFill>
                  <a:srgbClr val="FF0000"/>
                </a:solidFill>
              </a:rPr>
              <a:t>step_cost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rgbClr val="0000FF"/>
                </a:solidFill>
              </a:rPr>
              <a:t>parent_ </a:t>
            </a:r>
            <a:r>
              <a:rPr lang="en-US" sz="2800" dirty="0" err="1">
                <a:solidFill>
                  <a:srgbClr val="0000FF"/>
                </a:solidFill>
              </a:rPr>
              <a:t>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self.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9751636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Extract solution by tracing back parent pointers, collecting actions</a:t>
            </a:r>
          </a:p>
        </p:txBody>
      </p:sp>
    </p:spTree>
    <p:extLst>
      <p:ext uri="{BB962C8B-B14F-4D97-AF65-F5344CB8AC3E}">
        <p14:creationId xmlns:p14="http://schemas.microsoft.com/office/powerpoint/2010/main" val="1621370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7"/>
            <a:ext cx="5838824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</p:spTree>
    <p:extLst>
      <p:ext uri="{BB962C8B-B14F-4D97-AF65-F5344CB8AC3E}">
        <p14:creationId xmlns:p14="http://schemas.microsoft.com/office/powerpoint/2010/main" val="39431258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4405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4" name="MazeWater-B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80" y="1020594"/>
            <a:ext cx="7896715" cy="58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3" name="MazeWater-D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74" y="1022312"/>
            <a:ext cx="7894391" cy="58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rational depends on:</a:t>
            </a:r>
          </a:p>
          <a:p>
            <a:pPr lvl="1"/>
            <a:r>
              <a:rPr lang="en-US" sz="2800" dirty="0"/>
              <a:t>Performance measure</a:t>
            </a:r>
          </a:p>
          <a:p>
            <a:pPr lvl="1"/>
            <a:r>
              <a:rPr lang="en-US" sz="2800" dirty="0"/>
              <a:t>Agent’s prior knowledge of environment</a:t>
            </a:r>
          </a:p>
          <a:p>
            <a:pPr lvl="1"/>
            <a:r>
              <a:rPr lang="en-US" sz="2800" dirty="0"/>
              <a:t>Actions available to agent</a:t>
            </a:r>
          </a:p>
          <a:p>
            <a:pPr lvl="1"/>
            <a:r>
              <a:rPr lang="en-US" sz="2800" dirty="0"/>
              <a:t>Percept sequence to date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lvl="1" indent="0">
              <a:buNone/>
            </a:pPr>
            <a:endParaRPr lang="en-US" sz="2800" dirty="0"/>
          </a:p>
          <a:p>
            <a:r>
              <a:rPr lang="en-US" sz="3200" dirty="0"/>
              <a:t>Being rati</a:t>
            </a:r>
            <a:r>
              <a:rPr lang="en-US" dirty="0"/>
              <a:t>onal means </a:t>
            </a:r>
            <a:r>
              <a:rPr lang="en-US" b="1" dirty="0">
                <a:solidFill>
                  <a:srgbClr val="0000FF"/>
                </a:solidFill>
              </a:rPr>
              <a:t>maximizing your expected utility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017" y="1225064"/>
            <a:ext cx="4411884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90C400-83E0-E8FA-4245-0920F1ECB34A}"/>
                  </a:ext>
                </a:extLst>
              </p14:cNvPr>
              <p14:cNvContentPartPr/>
              <p14:nvPr/>
            </p14:nvContentPartPr>
            <p14:xfrm>
              <a:off x="4242240" y="1705320"/>
              <a:ext cx="4412880" cy="164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90C400-83E0-E8FA-4245-0920F1ECB3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2880" y="1695960"/>
                <a:ext cx="4431600" cy="16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0513" y="1377225"/>
            <a:ext cx="88138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BFS outperform DFS?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DFS outperform BFS?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DBBE5B-FF9E-AF46-3CCF-46AC5213615F}"/>
                  </a:ext>
                </a:extLst>
              </p14:cNvPr>
              <p14:cNvContentPartPr/>
              <p14:nvPr/>
            </p14:nvContentPartPr>
            <p14:xfrm>
              <a:off x="4734720" y="447840"/>
              <a:ext cx="7058160" cy="595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DBBE5B-FF9E-AF46-3CCF-46AC521361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5360" y="438480"/>
                <a:ext cx="7076880" cy="59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A09AAD-C8AE-B9F2-4907-59EAD750EFE6}"/>
                  </a:ext>
                </a:extLst>
              </p14:cNvPr>
              <p14:cNvContentPartPr/>
              <p14:nvPr/>
            </p14:nvContentPartPr>
            <p14:xfrm>
              <a:off x="920160" y="2469240"/>
              <a:ext cx="8990280" cy="387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A09AAD-C8AE-B9F2-4907-59EAD750EF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800" y="2459880"/>
                <a:ext cx="9009000" cy="38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32019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A6AD96-53D8-378E-9DA3-78586FBF853E}"/>
                  </a:ext>
                </a:extLst>
              </p14:cNvPr>
              <p14:cNvContentPartPr/>
              <p14:nvPr/>
            </p14:nvContentPartPr>
            <p14:xfrm>
              <a:off x="91080" y="1672560"/>
              <a:ext cx="5066280" cy="361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A6AD96-53D8-378E-9DA3-78586FBF85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20" y="1663200"/>
                <a:ext cx="5085000" cy="36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2</a:t>
            </a:r>
            <a:r>
              <a:rPr lang="en-US" sz="240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7A74B-63AA-EAA2-80FD-8C4437572616}"/>
                  </a:ext>
                </a:extLst>
              </p14:cNvPr>
              <p14:cNvContentPartPr/>
              <p14:nvPr/>
            </p14:nvContentPartPr>
            <p14:xfrm>
              <a:off x="635760" y="3668760"/>
              <a:ext cx="8899560" cy="57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7A74B-63AA-EAA2-80FD-8C44375726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400" y="3659400"/>
                <a:ext cx="8918280" cy="5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B451FC-0208-6296-F4B5-6457B4E64035}"/>
                  </a:ext>
                </a:extLst>
              </p14:cNvPr>
              <p14:cNvContentPartPr/>
              <p14:nvPr/>
            </p14:nvContentPartPr>
            <p14:xfrm>
              <a:off x="3380040" y="3104280"/>
              <a:ext cx="5252400" cy="223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B451FC-0208-6296-F4B5-6457B4E640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0680" y="3094920"/>
                <a:ext cx="5271120" cy="22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20E97F-7CD4-29B3-97E6-9B1B76A7494D}"/>
                  </a:ext>
                </a:extLst>
              </p14:cNvPr>
              <p14:cNvContentPartPr/>
              <p14:nvPr/>
            </p14:nvContentPartPr>
            <p14:xfrm>
              <a:off x="2406960" y="1889640"/>
              <a:ext cx="8134200" cy="287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20E97F-7CD4-29B3-97E6-9B1B76A749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7600" y="1880280"/>
                <a:ext cx="8152920" cy="289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A7123C-2D26-5180-52FD-3CB01D14E315}"/>
                  </a:ext>
                </a:extLst>
              </p14:cNvPr>
              <p14:cNvContentPartPr/>
              <p14:nvPr/>
            </p14:nvContentPartPr>
            <p14:xfrm>
              <a:off x="9407520" y="1933200"/>
              <a:ext cx="578520" cy="160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A7123C-2D26-5180-52FD-3CB01D14E3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8160" y="1923840"/>
                <a:ext cx="597240" cy="161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961134-2BB0-6CCB-2C2A-A8EA7A62B50C}"/>
                  </a:ext>
                </a:extLst>
              </p14:cNvPr>
              <p14:cNvContentPartPr/>
              <p14:nvPr/>
            </p14:nvContentPartPr>
            <p14:xfrm>
              <a:off x="171360" y="2030760"/>
              <a:ext cx="10356840" cy="331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961134-2BB0-6CCB-2C2A-A8EA7A62B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00" y="2021400"/>
                <a:ext cx="10375560" cy="333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a Least-Cost Path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9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1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6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1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1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2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6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1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1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1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6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1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omniscient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are limited by the available percepts</a:t>
            </a:r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clairvoyant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may lack knowledge of the environment dynamics</a:t>
            </a:r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explore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Yes – in unknown environments these are essential</a:t>
            </a:r>
          </a:p>
          <a:p>
            <a:r>
              <a:rPr lang="en-US" dirty="0"/>
              <a:t>So rational agents are not necessarily successful, but they are </a:t>
            </a:r>
            <a:r>
              <a:rPr lang="en-US" b="1" i="1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(i.e., transcend initial program)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D1DAC0-0EDC-4136-4698-6D223233A037}"/>
                  </a:ext>
                </a:extLst>
              </p14:cNvPr>
              <p14:cNvContentPartPr/>
              <p14:nvPr/>
            </p14:nvContentPartPr>
            <p14:xfrm>
              <a:off x="358200" y="2890440"/>
              <a:ext cx="867600" cy="890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D1DAC0-0EDC-4136-4698-6D223233A0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840" y="2881080"/>
                <a:ext cx="886320" cy="9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(Tree)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3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8" y="3532199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8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3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84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33" y="4505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61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83" y="3978286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8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7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3"/>
            <a:ext cx="25193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5" y="3408372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(Tree)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8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6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5" y="3870331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5" y="1447800"/>
            <a:ext cx="3276595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C0000"/>
                </a:solidFill>
              </a:rPr>
              <a:t>Frontier is a priority queue (priority: cumulative cost</a:t>
            </a:r>
            <a:r>
              <a:rPr lang="en-US" i="1" dirty="0"/>
              <a:t>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61" y="43815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61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12" y="439103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6" y="4927608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61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8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5" y="59817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6" y="596265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61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5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92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69C611-4258-5406-5B66-CEED2720410A}"/>
                  </a:ext>
                </a:extLst>
              </p14:cNvPr>
              <p14:cNvContentPartPr/>
              <p14:nvPr/>
            </p14:nvContentPartPr>
            <p14:xfrm>
              <a:off x="583560" y="2389680"/>
              <a:ext cx="8619840" cy="294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69C611-4258-5406-5B66-CEED27204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200" y="2380320"/>
                <a:ext cx="8638560" cy="296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549602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path_cost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path_cost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2B224B-0BA4-4ABD-87AF-4DB2788E9E03}"/>
              </a:ext>
            </a:extLst>
          </p:cNvPr>
          <p:cNvGrpSpPr/>
          <p:nvPr/>
        </p:nvGrpSpPr>
        <p:grpSpPr>
          <a:xfrm>
            <a:off x="7576515" y="1409529"/>
            <a:ext cx="4232040" cy="1635384"/>
            <a:chOff x="7345606" y="1634084"/>
            <a:chExt cx="4232040" cy="1635384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DA220B45-6805-48A9-823F-D70678F7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4" name="AutoShape 26">
              <a:extLst>
                <a:ext uri="{FF2B5EF4-FFF2-40B4-BE49-F238E27FC236}">
                  <a16:creationId xmlns:a16="http://schemas.microsoft.com/office/drawing/2014/main" id="{5F23536C-FD47-4869-BD2F-60D289131DF9}"/>
                </a:ext>
              </a:extLst>
            </p:cNvPr>
            <p:cNvCxnSpPr>
              <a:cxnSpLocks noChangeShapeType="1"/>
              <a:stCxn id="3" idx="7"/>
              <a:endCxn id="9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244C16AB-6EFF-4249-91E1-78EC7BBC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8B1ADCA9-EBD3-4C22-9158-71B51A3B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2349E12D-8C64-4DEF-91B7-C02EFC29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7561213B-5667-483F-92DC-1F0B726B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6B62D290-7E7C-4FDE-9167-F1EDA3E9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9" name="AutoShape 26">
              <a:extLst>
                <a:ext uri="{FF2B5EF4-FFF2-40B4-BE49-F238E27FC236}">
                  <a16:creationId xmlns:a16="http://schemas.microsoft.com/office/drawing/2014/main" id="{1B61AE76-CA7A-4B9E-813F-F0D71EAD0E52}"/>
                </a:ext>
              </a:extLst>
            </p:cNvPr>
            <p:cNvCxnSpPr>
              <a:cxnSpLocks noChangeShapeType="1"/>
              <a:stCxn id="3" idx="6"/>
              <a:endCxn id="13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BED573F5-C08B-4B51-8735-5C18A986E3B8}"/>
                </a:ext>
              </a:extLst>
            </p:cNvPr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10FE086B-13A8-4F75-9CAC-ACD45CC3339C}"/>
                </a:ext>
              </a:extLst>
            </p:cNvPr>
            <p:cNvCxnSpPr>
              <a:cxnSpLocks noChangeShapeType="1"/>
              <a:stCxn id="14" idx="5"/>
              <a:endCxn id="15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id="{6422E856-D7E3-4442-9EDD-248835B1330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3" name="AutoShape 26">
              <a:extLst>
                <a:ext uri="{FF2B5EF4-FFF2-40B4-BE49-F238E27FC236}">
                  <a16:creationId xmlns:a16="http://schemas.microsoft.com/office/drawing/2014/main" id="{B27AE274-CF13-4457-A90A-B862D75DCC39}"/>
                </a:ext>
              </a:extLst>
            </p:cNvPr>
            <p:cNvCxnSpPr>
              <a:cxnSpLocks noChangeShapeType="1"/>
              <a:stCxn id="15" idx="7"/>
              <a:endCxn id="16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01B6BD-59A1-468E-BF58-92D0E942C95D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AF9AFA-74F6-4D80-A246-6B61B7DCD89F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A2B315-DAD9-4C02-822A-3AD1A3F4295D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8A2217-79D4-499F-BFDD-6D7EF7532597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7481C3-24C7-4919-BCAE-0EC1D94418F3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69D78C-6F91-4E69-97BD-1BE6D61E258B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197E84-01A9-67AE-0F00-334B850D5889}"/>
                  </a:ext>
                </a:extLst>
              </p14:cNvPr>
              <p14:cNvContentPartPr/>
              <p14:nvPr/>
            </p14:nvContentPartPr>
            <p14:xfrm>
              <a:off x="3504600" y="496800"/>
              <a:ext cx="7917480" cy="620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197E84-01A9-67AE-0F00-334B850D58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5240" y="487440"/>
                <a:ext cx="7936200" cy="62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B4F912-6C70-3A98-0177-AEAD93201C00}"/>
                  </a:ext>
                </a:extLst>
              </p14:cNvPr>
              <p14:cNvContentPartPr/>
              <p14:nvPr/>
            </p14:nvContentPartPr>
            <p14:xfrm>
              <a:off x="6696360" y="1382040"/>
              <a:ext cx="5426640" cy="411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B4F912-6C70-3A98-0177-AEAD93201C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7000" y="1372680"/>
                <a:ext cx="5445360" cy="41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E6562B-9DB9-32FB-577F-105F98DEE218}"/>
                  </a:ext>
                </a:extLst>
              </p14:cNvPr>
              <p14:cNvContentPartPr/>
              <p14:nvPr/>
            </p14:nvContentPartPr>
            <p14:xfrm>
              <a:off x="8169480" y="1650960"/>
              <a:ext cx="3678480" cy="359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E6562B-9DB9-32FB-577F-105F98DEE2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0120" y="1641600"/>
                <a:ext cx="3697200" cy="36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496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68B4A1-39DA-2175-05C4-9FAB627C5C95}"/>
              </a:ext>
            </a:extLst>
          </p:cNvPr>
          <p:cNvSpPr txBox="1"/>
          <p:nvPr/>
        </p:nvSpPr>
        <p:spPr>
          <a:xfrm>
            <a:off x="964553" y="1342332"/>
            <a:ext cx="2341993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S-A-C: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S-A-C-D: 7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S-B-D: 5 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1F359-B1A0-CF85-3D66-E212F625094C}"/>
              </a:ext>
            </a:extLst>
          </p:cNvPr>
          <p:cNvSpPr txBox="1"/>
          <p:nvPr/>
        </p:nvSpPr>
        <p:spPr>
          <a:xfrm>
            <a:off x="3810017" y="1342332"/>
            <a:ext cx="16235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109EA1-222C-3C41-E6E1-FBDB95013E39}"/>
              </a:ext>
            </a:extLst>
          </p:cNvPr>
          <p:cNvCxnSpPr>
            <a:cxnSpLocks/>
          </p:cNvCxnSpPr>
          <p:nvPr/>
        </p:nvCxnSpPr>
        <p:spPr>
          <a:xfrm flipH="1">
            <a:off x="925229" y="3226377"/>
            <a:ext cx="1339989" cy="21419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2319BE-A247-80A7-0A1E-9D2DD56AFDB4}"/>
              </a:ext>
            </a:extLst>
          </p:cNvPr>
          <p:cNvCxnSpPr>
            <a:cxnSpLocks/>
          </p:cNvCxnSpPr>
          <p:nvPr/>
        </p:nvCxnSpPr>
        <p:spPr>
          <a:xfrm flipH="1">
            <a:off x="925229" y="2771874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5943F1-0FDE-1E83-862B-DB3B0BFBAFD2}"/>
              </a:ext>
            </a:extLst>
          </p:cNvPr>
          <p:cNvCxnSpPr>
            <a:cxnSpLocks/>
          </p:cNvCxnSpPr>
          <p:nvPr/>
        </p:nvCxnSpPr>
        <p:spPr>
          <a:xfrm flipH="1">
            <a:off x="925229" y="2357344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2D3F6-BBDF-A49E-3CFA-34A2DD60690A}"/>
              </a:ext>
            </a:extLst>
          </p:cNvPr>
          <p:cNvCxnSpPr>
            <a:cxnSpLocks/>
          </p:cNvCxnSpPr>
          <p:nvPr/>
        </p:nvCxnSpPr>
        <p:spPr>
          <a:xfrm flipH="1">
            <a:off x="925229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6">
            <a:extLst>
              <a:ext uri="{FF2B5EF4-FFF2-40B4-BE49-F238E27FC236}">
                <a16:creationId xmlns:a16="http://schemas.microsoft.com/office/drawing/2014/main" id="{9534A767-FAE9-350D-4077-FDC54150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971" y="2315956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cxnSp>
        <p:nvCxnSpPr>
          <p:cNvPr id="28" name="AutoShape 26">
            <a:extLst>
              <a:ext uri="{FF2B5EF4-FFF2-40B4-BE49-F238E27FC236}">
                <a16:creationId xmlns:a16="http://schemas.microsoft.com/office/drawing/2014/main" id="{7E6F1C7B-618E-6F73-6DC6-233CC3934388}"/>
              </a:ext>
            </a:extLst>
          </p:cNvPr>
          <p:cNvCxnSpPr>
            <a:cxnSpLocks noChangeShapeType="1"/>
            <a:stCxn id="27" idx="7"/>
            <a:endCxn id="29" idx="3"/>
          </p:cNvCxnSpPr>
          <p:nvPr/>
        </p:nvCxnSpPr>
        <p:spPr bwMode="auto">
          <a:xfrm flipV="1">
            <a:off x="6417223" y="1807018"/>
            <a:ext cx="387977" cy="586101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sp>
        <p:nvSpPr>
          <p:cNvPr id="29" name="AutoShape 6">
            <a:extLst>
              <a:ext uri="{FF2B5EF4-FFF2-40B4-BE49-F238E27FC236}">
                <a16:creationId xmlns:a16="http://schemas.microsoft.com/office/drawing/2014/main" id="{E1F44DC0-E25A-F119-F11E-5BEB6FF9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94" y="1357280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57229B77-5B27-4EE5-F08C-8FAE74E9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711" y="2309985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C98A23E8-0E31-CC43-CFB1-B78B89E0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784" y="907541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58C5ECB3-7658-2A19-F3C0-78C3547F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5261" y="2315954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4" name="AutoShape 26">
            <a:extLst>
              <a:ext uri="{FF2B5EF4-FFF2-40B4-BE49-F238E27FC236}">
                <a16:creationId xmlns:a16="http://schemas.microsoft.com/office/drawing/2014/main" id="{D038C09E-CE3B-801E-7CD7-9100E0F5BA7F}"/>
              </a:ext>
            </a:extLst>
          </p:cNvPr>
          <p:cNvCxnSpPr>
            <a:cxnSpLocks noChangeShapeType="1"/>
            <a:stCxn id="27" idx="6"/>
            <a:endCxn id="30" idx="2"/>
          </p:cNvCxnSpPr>
          <p:nvPr/>
        </p:nvCxnSpPr>
        <p:spPr bwMode="auto">
          <a:xfrm flipV="1">
            <a:off x="6492929" y="2573436"/>
            <a:ext cx="1879782" cy="5971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35" name="AutoShape 26">
            <a:extLst>
              <a:ext uri="{FF2B5EF4-FFF2-40B4-BE49-F238E27FC236}">
                <a16:creationId xmlns:a16="http://schemas.microsoft.com/office/drawing/2014/main" id="{BB29663E-7D19-852C-E4C7-26914E7AE266}"/>
              </a:ext>
            </a:extLst>
          </p:cNvPr>
          <p:cNvCxnSpPr>
            <a:cxnSpLocks noChangeShapeType="1"/>
            <a:endCxn id="31" idx="2"/>
          </p:cNvCxnSpPr>
          <p:nvPr/>
        </p:nvCxnSpPr>
        <p:spPr bwMode="auto">
          <a:xfrm flipV="1">
            <a:off x="7246452" y="1170993"/>
            <a:ext cx="883333" cy="393616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36" name="AutoShape 26">
            <a:extLst>
              <a:ext uri="{FF2B5EF4-FFF2-40B4-BE49-F238E27FC236}">
                <a16:creationId xmlns:a16="http://schemas.microsoft.com/office/drawing/2014/main" id="{342C70D9-D523-21ED-063D-88F2E1CBD036}"/>
              </a:ext>
            </a:extLst>
          </p:cNvPr>
          <p:cNvCxnSpPr>
            <a:cxnSpLocks noChangeShapeType="1"/>
            <a:stCxn id="31" idx="5"/>
            <a:endCxn id="32" idx="1"/>
          </p:cNvCxnSpPr>
          <p:nvPr/>
        </p:nvCxnSpPr>
        <p:spPr bwMode="auto">
          <a:xfrm>
            <a:off x="8571036" y="1357280"/>
            <a:ext cx="1229931" cy="10358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sp>
        <p:nvSpPr>
          <p:cNvPr id="46" name="AutoShape 6">
            <a:extLst>
              <a:ext uri="{FF2B5EF4-FFF2-40B4-BE49-F238E27FC236}">
                <a16:creationId xmlns:a16="http://schemas.microsoft.com/office/drawing/2014/main" id="{08C72E8E-62D4-302D-233C-34BB85B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926" y="2321928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37561763-B9C7-C2D4-EC47-37555B03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49" y="1363252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8EBEE6A1-85AA-C283-48CE-DB53D5FD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666" y="2315957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0" name="AutoShape 6">
            <a:extLst>
              <a:ext uri="{FF2B5EF4-FFF2-40B4-BE49-F238E27FC236}">
                <a16:creationId xmlns:a16="http://schemas.microsoft.com/office/drawing/2014/main" id="{7715CA13-1624-2916-9E4C-3C225E7C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739" y="913513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597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68B4A1-39DA-2175-05C4-9FAB627C5C95}"/>
              </a:ext>
            </a:extLst>
          </p:cNvPr>
          <p:cNvSpPr txBox="1"/>
          <p:nvPr/>
        </p:nvSpPr>
        <p:spPr>
          <a:xfrm>
            <a:off x="964553" y="1342332"/>
            <a:ext cx="2341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S-A-C: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S-A-C-D: 7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S-B-D: 5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S-B-D-G: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1F359-B1A0-CF85-3D66-E212F625094C}"/>
              </a:ext>
            </a:extLst>
          </p:cNvPr>
          <p:cNvSpPr txBox="1"/>
          <p:nvPr/>
        </p:nvSpPr>
        <p:spPr>
          <a:xfrm>
            <a:off x="3810017" y="1342332"/>
            <a:ext cx="16235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B60FC-2AF5-E496-8E77-E4F9CFB40D37}"/>
              </a:ext>
            </a:extLst>
          </p:cNvPr>
          <p:cNvSpPr/>
          <p:nvPr/>
        </p:nvSpPr>
        <p:spPr>
          <a:xfrm>
            <a:off x="964553" y="3589101"/>
            <a:ext cx="1719864" cy="3646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D5138-12BD-9050-2432-F030DE35EB43}"/>
              </a:ext>
            </a:extLst>
          </p:cNvPr>
          <p:cNvSpPr txBox="1"/>
          <p:nvPr/>
        </p:nvSpPr>
        <p:spPr>
          <a:xfrm>
            <a:off x="3901683" y="4450875"/>
            <a:ext cx="2800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Replaced by better path to D!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0CED67-3EA8-14E5-FAB1-352B045C00E6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2684417" y="3771421"/>
            <a:ext cx="1125600" cy="983459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B157B6-8F77-E89D-D593-BBB6849BEF89}"/>
              </a:ext>
            </a:extLst>
          </p:cNvPr>
          <p:cNvCxnSpPr>
            <a:cxnSpLocks/>
          </p:cNvCxnSpPr>
          <p:nvPr/>
        </p:nvCxnSpPr>
        <p:spPr>
          <a:xfrm flipH="1">
            <a:off x="964553" y="4102272"/>
            <a:ext cx="1419003" cy="18501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109EA1-222C-3C41-E6E1-FBDB95013E39}"/>
              </a:ext>
            </a:extLst>
          </p:cNvPr>
          <p:cNvCxnSpPr>
            <a:cxnSpLocks/>
          </p:cNvCxnSpPr>
          <p:nvPr/>
        </p:nvCxnSpPr>
        <p:spPr>
          <a:xfrm flipH="1">
            <a:off x="925229" y="3226377"/>
            <a:ext cx="1339989" cy="21419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2319BE-A247-80A7-0A1E-9D2DD56AFDB4}"/>
              </a:ext>
            </a:extLst>
          </p:cNvPr>
          <p:cNvCxnSpPr>
            <a:cxnSpLocks/>
          </p:cNvCxnSpPr>
          <p:nvPr/>
        </p:nvCxnSpPr>
        <p:spPr>
          <a:xfrm flipH="1">
            <a:off x="925229" y="2771874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5943F1-0FDE-1E83-862B-DB3B0BFBAFD2}"/>
              </a:ext>
            </a:extLst>
          </p:cNvPr>
          <p:cNvCxnSpPr>
            <a:cxnSpLocks/>
          </p:cNvCxnSpPr>
          <p:nvPr/>
        </p:nvCxnSpPr>
        <p:spPr>
          <a:xfrm flipH="1">
            <a:off x="925229" y="2357344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2D3F6-BBDF-A49E-3CFA-34A2DD60690A}"/>
              </a:ext>
            </a:extLst>
          </p:cNvPr>
          <p:cNvCxnSpPr>
            <a:cxnSpLocks/>
          </p:cNvCxnSpPr>
          <p:nvPr/>
        </p:nvCxnSpPr>
        <p:spPr>
          <a:xfrm flipH="1">
            <a:off x="925229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0A2D31-0190-7DF0-6217-66677B670599}"/>
              </a:ext>
            </a:extLst>
          </p:cNvPr>
          <p:cNvCxnSpPr>
            <a:cxnSpLocks/>
          </p:cNvCxnSpPr>
          <p:nvPr/>
        </p:nvCxnSpPr>
        <p:spPr>
          <a:xfrm flipH="1">
            <a:off x="994568" y="4529626"/>
            <a:ext cx="1598183" cy="143256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5E5BD1A-EA16-F8E3-0DF2-C3FB18C3A9E4}"/>
              </a:ext>
            </a:extLst>
          </p:cNvPr>
          <p:cNvSpPr txBox="1"/>
          <p:nvPr/>
        </p:nvSpPr>
        <p:spPr>
          <a:xfrm>
            <a:off x="950086" y="5754124"/>
            <a:ext cx="4483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Result: S-B-D-G (path cost 8)</a:t>
            </a:r>
          </a:p>
        </p:txBody>
      </p:sp>
      <p:sp>
        <p:nvSpPr>
          <p:cNvPr id="27" name="AutoShape 6">
            <a:extLst>
              <a:ext uri="{FF2B5EF4-FFF2-40B4-BE49-F238E27FC236}">
                <a16:creationId xmlns:a16="http://schemas.microsoft.com/office/drawing/2014/main" id="{9534A767-FAE9-350D-4077-FDC54150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971" y="2315956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cxnSp>
        <p:nvCxnSpPr>
          <p:cNvPr id="28" name="AutoShape 26">
            <a:extLst>
              <a:ext uri="{FF2B5EF4-FFF2-40B4-BE49-F238E27FC236}">
                <a16:creationId xmlns:a16="http://schemas.microsoft.com/office/drawing/2014/main" id="{7E6F1C7B-618E-6F73-6DC6-233CC3934388}"/>
              </a:ext>
            </a:extLst>
          </p:cNvPr>
          <p:cNvCxnSpPr>
            <a:cxnSpLocks noChangeShapeType="1"/>
            <a:stCxn id="27" idx="7"/>
            <a:endCxn id="29" idx="3"/>
          </p:cNvCxnSpPr>
          <p:nvPr/>
        </p:nvCxnSpPr>
        <p:spPr bwMode="auto">
          <a:xfrm flipV="1">
            <a:off x="6417223" y="1807018"/>
            <a:ext cx="387977" cy="586101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sp>
        <p:nvSpPr>
          <p:cNvPr id="29" name="AutoShape 6">
            <a:extLst>
              <a:ext uri="{FF2B5EF4-FFF2-40B4-BE49-F238E27FC236}">
                <a16:creationId xmlns:a16="http://schemas.microsoft.com/office/drawing/2014/main" id="{E1F44DC0-E25A-F119-F11E-5BEB6FF9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94" y="1357280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57229B77-5B27-4EE5-F08C-8FAE74E9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711" y="2309985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C98A23E8-0E31-CC43-CFB1-B78B89E0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784" y="907541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58C5ECB3-7658-2A19-F3C0-78C3547F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5261" y="2315954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F707324C-3BCB-95EA-F5C9-507B0560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6841" y="1225194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G</a:t>
            </a:r>
          </a:p>
        </p:txBody>
      </p:sp>
      <p:cxnSp>
        <p:nvCxnSpPr>
          <p:cNvPr id="34" name="AutoShape 26">
            <a:extLst>
              <a:ext uri="{FF2B5EF4-FFF2-40B4-BE49-F238E27FC236}">
                <a16:creationId xmlns:a16="http://schemas.microsoft.com/office/drawing/2014/main" id="{D038C09E-CE3B-801E-7CD7-9100E0F5BA7F}"/>
              </a:ext>
            </a:extLst>
          </p:cNvPr>
          <p:cNvCxnSpPr>
            <a:cxnSpLocks noChangeShapeType="1"/>
            <a:stCxn id="27" idx="6"/>
            <a:endCxn id="30" idx="2"/>
          </p:cNvCxnSpPr>
          <p:nvPr/>
        </p:nvCxnSpPr>
        <p:spPr bwMode="auto">
          <a:xfrm flipV="1">
            <a:off x="6492929" y="2573436"/>
            <a:ext cx="1879782" cy="5971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lg" len="lg"/>
          </a:ln>
        </p:spPr>
      </p:cxnSp>
      <p:cxnSp>
        <p:nvCxnSpPr>
          <p:cNvPr id="35" name="AutoShape 26">
            <a:extLst>
              <a:ext uri="{FF2B5EF4-FFF2-40B4-BE49-F238E27FC236}">
                <a16:creationId xmlns:a16="http://schemas.microsoft.com/office/drawing/2014/main" id="{BB29663E-7D19-852C-E4C7-26914E7AE266}"/>
              </a:ext>
            </a:extLst>
          </p:cNvPr>
          <p:cNvCxnSpPr>
            <a:cxnSpLocks noChangeShapeType="1"/>
            <a:endCxn id="31" idx="2"/>
          </p:cNvCxnSpPr>
          <p:nvPr/>
        </p:nvCxnSpPr>
        <p:spPr bwMode="auto">
          <a:xfrm flipV="1">
            <a:off x="7246452" y="1170993"/>
            <a:ext cx="883333" cy="393616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36" name="AutoShape 26">
            <a:extLst>
              <a:ext uri="{FF2B5EF4-FFF2-40B4-BE49-F238E27FC236}">
                <a16:creationId xmlns:a16="http://schemas.microsoft.com/office/drawing/2014/main" id="{342C70D9-D523-21ED-063D-88F2E1CBD036}"/>
              </a:ext>
            </a:extLst>
          </p:cNvPr>
          <p:cNvCxnSpPr>
            <a:cxnSpLocks noChangeShapeType="1"/>
            <a:stCxn id="31" idx="5"/>
            <a:endCxn id="32" idx="1"/>
          </p:cNvCxnSpPr>
          <p:nvPr/>
        </p:nvCxnSpPr>
        <p:spPr bwMode="auto">
          <a:xfrm>
            <a:off x="8571036" y="1357280"/>
            <a:ext cx="1229931" cy="10358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37" name="AutoShape 26">
            <a:extLst>
              <a:ext uri="{FF2B5EF4-FFF2-40B4-BE49-F238E27FC236}">
                <a16:creationId xmlns:a16="http://schemas.microsoft.com/office/drawing/2014/main" id="{3CA0D999-A856-A68C-DABC-BF7A4A36CBFA}"/>
              </a:ext>
            </a:extLst>
          </p:cNvPr>
          <p:cNvCxnSpPr>
            <a:cxnSpLocks noChangeShapeType="1"/>
            <a:stCxn id="30" idx="6"/>
            <a:endCxn id="32" idx="2"/>
          </p:cNvCxnSpPr>
          <p:nvPr/>
        </p:nvCxnSpPr>
        <p:spPr bwMode="auto">
          <a:xfrm>
            <a:off x="8889669" y="2573436"/>
            <a:ext cx="835591" cy="597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lg" len="lg"/>
          </a:ln>
        </p:spPr>
      </p:cxnSp>
      <p:cxnSp>
        <p:nvCxnSpPr>
          <p:cNvPr id="38" name="AutoShape 26">
            <a:extLst>
              <a:ext uri="{FF2B5EF4-FFF2-40B4-BE49-F238E27FC236}">
                <a16:creationId xmlns:a16="http://schemas.microsoft.com/office/drawing/2014/main" id="{D3DB06AF-1ABD-D18E-68F2-26F873AC4F79}"/>
              </a:ext>
            </a:extLst>
          </p:cNvPr>
          <p:cNvCxnSpPr>
            <a:cxnSpLocks noChangeShapeType="1"/>
            <a:stCxn id="32" idx="7"/>
            <a:endCxn id="33" idx="3"/>
          </p:cNvCxnSpPr>
          <p:nvPr/>
        </p:nvCxnSpPr>
        <p:spPr bwMode="auto">
          <a:xfrm flipV="1">
            <a:off x="10166512" y="1674933"/>
            <a:ext cx="896035" cy="71818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9A5E36-2C2A-01DD-816D-71BB7FE224FB}"/>
                  </a:ext>
                </a:extLst>
              </p14:cNvPr>
              <p14:cNvContentPartPr/>
              <p14:nvPr/>
            </p14:nvContentPartPr>
            <p14:xfrm>
              <a:off x="8606554" y="1424520"/>
              <a:ext cx="1012680" cy="751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9A5E36-2C2A-01DD-816D-71BB7FE224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7474" y="1405440"/>
                <a:ext cx="1050480" cy="78912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AutoShape 6">
            <a:extLst>
              <a:ext uri="{FF2B5EF4-FFF2-40B4-BE49-F238E27FC236}">
                <a16:creationId xmlns:a16="http://schemas.microsoft.com/office/drawing/2014/main" id="{08C72E8E-62D4-302D-233C-34BB85B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926" y="2315957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37561763-B9C7-C2D4-EC47-37555B03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49" y="1357281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8EBEE6A1-85AA-C283-48CE-DB53D5FD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666" y="2309986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0" name="AutoShape 6">
            <a:extLst>
              <a:ext uri="{FF2B5EF4-FFF2-40B4-BE49-F238E27FC236}">
                <a16:creationId xmlns:a16="http://schemas.microsoft.com/office/drawing/2014/main" id="{7715CA13-1624-2916-9E4C-3C225E7C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739" y="907542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0" name="AutoShape 6">
            <a:extLst>
              <a:ext uri="{FF2B5EF4-FFF2-40B4-BE49-F238E27FC236}">
                <a16:creationId xmlns:a16="http://schemas.microsoft.com/office/drawing/2014/main" id="{F4B07ABF-C96E-6682-C67F-E3C97CE1B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5216" y="2315955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550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  <p:bldP spid="7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113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110B7D-B242-19B6-B792-D508ACC5D496}"/>
              </a:ext>
            </a:extLst>
          </p:cNvPr>
          <p:cNvSpPr txBox="1"/>
          <p:nvPr/>
        </p:nvSpPr>
        <p:spPr>
          <a:xfrm>
            <a:off x="438898" y="1342332"/>
            <a:ext cx="2341993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S-e: 9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S-p-q: 16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S-d-c: 11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S-d-e: 5 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5166D-5C90-3788-A6AB-DD89FDAB73DD}"/>
              </a:ext>
            </a:extLst>
          </p:cNvPr>
          <p:cNvSpPr txBox="1"/>
          <p:nvPr/>
        </p:nvSpPr>
        <p:spPr>
          <a:xfrm>
            <a:off x="4793504" y="1342332"/>
            <a:ext cx="1623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33BA5-B427-F1A8-50B9-7E743D7F2282}"/>
              </a:ext>
            </a:extLst>
          </p:cNvPr>
          <p:cNvCxnSpPr>
            <a:cxnSpLocks/>
          </p:cNvCxnSpPr>
          <p:nvPr/>
        </p:nvCxnSpPr>
        <p:spPr>
          <a:xfrm flipH="1">
            <a:off x="368055" y="3215688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7B51EC-1FD6-1634-80AB-747A2945A8B1}"/>
              </a:ext>
            </a:extLst>
          </p:cNvPr>
          <p:cNvCxnSpPr>
            <a:cxnSpLocks/>
          </p:cNvCxnSpPr>
          <p:nvPr/>
        </p:nvCxnSpPr>
        <p:spPr>
          <a:xfrm flipH="1">
            <a:off x="399574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C812A-04AE-648B-B6E1-2547A4B2447E}"/>
              </a:ext>
            </a:extLst>
          </p:cNvPr>
          <p:cNvCxnSpPr>
            <a:cxnSpLocks/>
          </p:cNvCxnSpPr>
          <p:nvPr/>
        </p:nvCxnSpPr>
        <p:spPr>
          <a:xfrm flipH="1">
            <a:off x="375690" y="2342156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6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110B7D-B242-19B6-B792-D508ACC5D496}"/>
              </a:ext>
            </a:extLst>
          </p:cNvPr>
          <p:cNvSpPr txBox="1"/>
          <p:nvPr/>
        </p:nvSpPr>
        <p:spPr>
          <a:xfrm>
            <a:off x="434949" y="1342332"/>
            <a:ext cx="234199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S-e: 9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S-p-q: 16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S-d-c: 11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S-d-e: 5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S-d-b-a: 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S-d-e-h: 13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S-d-e-r: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5166D-5C90-3788-A6AB-DD89FDAB73DD}"/>
              </a:ext>
            </a:extLst>
          </p:cNvPr>
          <p:cNvSpPr txBox="1"/>
          <p:nvPr/>
        </p:nvSpPr>
        <p:spPr>
          <a:xfrm>
            <a:off x="4792868" y="1336195"/>
            <a:ext cx="16235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  <a:p>
            <a:r>
              <a:rPr lang="en-US" sz="2800" dirty="0">
                <a:solidFill>
                  <a:srgbClr val="0070C0"/>
                </a:solidFill>
              </a:rPr>
              <a:t>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f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33BA5-B427-F1A8-50B9-7E743D7F2282}"/>
              </a:ext>
            </a:extLst>
          </p:cNvPr>
          <p:cNvCxnSpPr>
            <a:cxnSpLocks/>
          </p:cNvCxnSpPr>
          <p:nvPr/>
        </p:nvCxnSpPr>
        <p:spPr>
          <a:xfrm flipH="1">
            <a:off x="364106" y="3215688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7B51EC-1FD6-1634-80AB-747A2945A8B1}"/>
              </a:ext>
            </a:extLst>
          </p:cNvPr>
          <p:cNvCxnSpPr>
            <a:cxnSpLocks/>
          </p:cNvCxnSpPr>
          <p:nvPr/>
        </p:nvCxnSpPr>
        <p:spPr>
          <a:xfrm flipH="1">
            <a:off x="395625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C812A-04AE-648B-B6E1-2547A4B2447E}"/>
              </a:ext>
            </a:extLst>
          </p:cNvPr>
          <p:cNvCxnSpPr>
            <a:cxnSpLocks/>
          </p:cNvCxnSpPr>
          <p:nvPr/>
        </p:nvCxnSpPr>
        <p:spPr>
          <a:xfrm flipH="1">
            <a:off x="371741" y="2342156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A206CE-F02B-89D8-D422-3B417FE0CB42}"/>
              </a:ext>
            </a:extLst>
          </p:cNvPr>
          <p:cNvCxnSpPr>
            <a:cxnSpLocks/>
          </p:cNvCxnSpPr>
          <p:nvPr/>
        </p:nvCxnSpPr>
        <p:spPr>
          <a:xfrm flipH="1">
            <a:off x="395625" y="2882696"/>
            <a:ext cx="1091728" cy="0"/>
          </a:xfrm>
          <a:prstGeom prst="straightConnector1">
            <a:avLst/>
          </a:prstGeom>
          <a:ln w="38100">
            <a:solidFill>
              <a:srgbClr val="7030A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E3C0A7-8D43-5F77-1281-C34377B303BB}"/>
              </a:ext>
            </a:extLst>
          </p:cNvPr>
          <p:cNvCxnSpPr>
            <a:cxnSpLocks/>
          </p:cNvCxnSpPr>
          <p:nvPr/>
        </p:nvCxnSpPr>
        <p:spPr>
          <a:xfrm flipH="1">
            <a:off x="371741" y="4089219"/>
            <a:ext cx="1307944" cy="17495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FF2D87-1DCC-62B7-B2D7-A6A5BB0C01F0}"/>
              </a:ext>
            </a:extLst>
          </p:cNvPr>
          <p:cNvCxnSpPr>
            <a:cxnSpLocks/>
          </p:cNvCxnSpPr>
          <p:nvPr/>
        </p:nvCxnSpPr>
        <p:spPr>
          <a:xfrm flipH="1">
            <a:off x="395625" y="4943354"/>
            <a:ext cx="1307944" cy="17495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66B1A0-BB67-6C3A-C0D4-C74037EFA0AA}"/>
              </a:ext>
            </a:extLst>
          </p:cNvPr>
          <p:cNvCxnSpPr>
            <a:cxnSpLocks/>
          </p:cNvCxnSpPr>
          <p:nvPr/>
        </p:nvCxnSpPr>
        <p:spPr>
          <a:xfrm flipH="1">
            <a:off x="405481" y="5397557"/>
            <a:ext cx="1556502" cy="11811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F21195-DA35-9B8F-DBA6-62847876CCFC}"/>
              </a:ext>
            </a:extLst>
          </p:cNvPr>
          <p:cNvSpPr txBox="1"/>
          <p:nvPr/>
        </p:nvSpPr>
        <p:spPr>
          <a:xfrm>
            <a:off x="2214574" y="1420226"/>
            <a:ext cx="262715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S-d-e-r-f: 9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S-d-e-r-f-c: 12??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S-d-e-r-f-G: 11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E00FA2-12D8-EEF2-44E7-D785564F7E9A}"/>
              </a:ext>
            </a:extLst>
          </p:cNvPr>
          <p:cNvCxnSpPr>
            <a:cxnSpLocks/>
          </p:cNvCxnSpPr>
          <p:nvPr/>
        </p:nvCxnSpPr>
        <p:spPr>
          <a:xfrm flipH="1">
            <a:off x="434949" y="6252677"/>
            <a:ext cx="1556502" cy="11811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CFB29D-C247-0831-E4CA-BA08E3CA93FA}"/>
              </a:ext>
            </a:extLst>
          </p:cNvPr>
          <p:cNvCxnSpPr>
            <a:cxnSpLocks/>
          </p:cNvCxnSpPr>
          <p:nvPr/>
        </p:nvCxnSpPr>
        <p:spPr>
          <a:xfrm flipH="1">
            <a:off x="2128505" y="1933857"/>
            <a:ext cx="1820293" cy="241925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39409C-4F47-EE87-7E7A-E21B117B0742}"/>
              </a:ext>
            </a:extLst>
          </p:cNvPr>
          <p:cNvSpPr txBox="1"/>
          <p:nvPr/>
        </p:nvSpPr>
        <p:spPr>
          <a:xfrm>
            <a:off x="5707329" y="3733309"/>
            <a:ext cx="62289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Add S-d-e-r-f-c: 12 to frontier?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No, there is a better path to c on the frontier, S-d-c: 11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I see G on the frontier. Are we done?</a:t>
            </a: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No, the goal test doesn't come until after we pop a node from the frontier</a:t>
            </a:r>
          </a:p>
        </p:txBody>
      </p:sp>
    </p:spTree>
    <p:extLst>
      <p:ext uri="{BB962C8B-B14F-4D97-AF65-F5344CB8AC3E}">
        <p14:creationId xmlns:p14="http://schemas.microsoft.com/office/powerpoint/2010/main" val="24643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Environment - PEAS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29927"/>
            <a:ext cx="61722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Performance measure</a:t>
            </a:r>
          </a:p>
          <a:p>
            <a:pPr lvl="1"/>
            <a:r>
              <a:rPr lang="en-US" sz="2400" dirty="0"/>
              <a:t>-1 per step; +10 food; +500 win; -500 die; +200 hit scared ghost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r>
              <a:rPr lang="en-US" sz="2400" dirty="0" err="1"/>
              <a:t>Pacman</a:t>
            </a:r>
            <a:r>
              <a:rPr lang="en-US" sz="2400" dirty="0"/>
              <a:t> dynamics (</a:t>
            </a:r>
            <a:r>
              <a:rPr lang="en-US" sz="2400" dirty="0" err="1"/>
              <a:t>incl</a:t>
            </a:r>
            <a:r>
              <a:rPr lang="en-US" sz="2400" dirty="0"/>
              <a:t> ghost behavior)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Actuators</a:t>
            </a:r>
          </a:p>
          <a:p>
            <a:pPr lvl="1"/>
            <a:r>
              <a:rPr lang="en-US" sz="2400" dirty="0"/>
              <a:t>North, South, East, West, (Stop)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Sensors</a:t>
            </a:r>
          </a:p>
          <a:p>
            <a:pPr lvl="1"/>
            <a:r>
              <a:rPr lang="en-US" sz="2400" dirty="0"/>
              <a:t>Entire state is visible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8127935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DCBFE5-35A2-6ACC-E9B1-F8F283D9199B}"/>
                  </a:ext>
                </a:extLst>
              </p14:cNvPr>
              <p14:cNvContentPartPr/>
              <p14:nvPr/>
            </p14:nvContentPartPr>
            <p14:xfrm>
              <a:off x="175680" y="2273400"/>
              <a:ext cx="8613000" cy="401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DCBFE5-35A2-6ACC-E9B1-F8F283D919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320" y="2264040"/>
                <a:ext cx="8631720" cy="40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110B7D-B242-19B6-B792-D508ACC5D496}"/>
              </a:ext>
            </a:extLst>
          </p:cNvPr>
          <p:cNvSpPr txBox="1"/>
          <p:nvPr/>
        </p:nvSpPr>
        <p:spPr>
          <a:xfrm>
            <a:off x="434949" y="1342332"/>
            <a:ext cx="234199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S-e: 9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S-p-q: 16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S-d-c: 11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S-d-e: 5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S-d-b-a: 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S-d-e-h: 13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S-d-e-r: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5166D-5C90-3788-A6AB-DD89FDAB73DD}"/>
              </a:ext>
            </a:extLst>
          </p:cNvPr>
          <p:cNvSpPr txBox="1"/>
          <p:nvPr/>
        </p:nvSpPr>
        <p:spPr>
          <a:xfrm>
            <a:off x="4792868" y="1336195"/>
            <a:ext cx="16235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  <a:p>
            <a:r>
              <a:rPr lang="en-US" sz="2800" dirty="0">
                <a:solidFill>
                  <a:srgbClr val="0070C0"/>
                </a:solidFill>
              </a:rPr>
              <a:t>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f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33BA5-B427-F1A8-50B9-7E743D7F2282}"/>
              </a:ext>
            </a:extLst>
          </p:cNvPr>
          <p:cNvCxnSpPr>
            <a:cxnSpLocks/>
          </p:cNvCxnSpPr>
          <p:nvPr/>
        </p:nvCxnSpPr>
        <p:spPr>
          <a:xfrm flipH="1">
            <a:off x="364106" y="3215688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7B51EC-1FD6-1634-80AB-747A2945A8B1}"/>
              </a:ext>
            </a:extLst>
          </p:cNvPr>
          <p:cNvCxnSpPr>
            <a:cxnSpLocks/>
          </p:cNvCxnSpPr>
          <p:nvPr/>
        </p:nvCxnSpPr>
        <p:spPr>
          <a:xfrm flipH="1">
            <a:off x="395625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C812A-04AE-648B-B6E1-2547A4B2447E}"/>
              </a:ext>
            </a:extLst>
          </p:cNvPr>
          <p:cNvCxnSpPr>
            <a:cxnSpLocks/>
          </p:cNvCxnSpPr>
          <p:nvPr/>
        </p:nvCxnSpPr>
        <p:spPr>
          <a:xfrm flipH="1">
            <a:off x="371741" y="2342156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A206CE-F02B-89D8-D422-3B417FE0CB42}"/>
              </a:ext>
            </a:extLst>
          </p:cNvPr>
          <p:cNvCxnSpPr>
            <a:cxnSpLocks/>
          </p:cNvCxnSpPr>
          <p:nvPr/>
        </p:nvCxnSpPr>
        <p:spPr>
          <a:xfrm flipH="1">
            <a:off x="395625" y="2882696"/>
            <a:ext cx="1091728" cy="0"/>
          </a:xfrm>
          <a:prstGeom prst="straightConnector1">
            <a:avLst/>
          </a:prstGeom>
          <a:ln w="38100">
            <a:solidFill>
              <a:srgbClr val="7030A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E3C0A7-8D43-5F77-1281-C34377B303BB}"/>
              </a:ext>
            </a:extLst>
          </p:cNvPr>
          <p:cNvCxnSpPr>
            <a:cxnSpLocks/>
          </p:cNvCxnSpPr>
          <p:nvPr/>
        </p:nvCxnSpPr>
        <p:spPr>
          <a:xfrm flipH="1">
            <a:off x="371741" y="4089219"/>
            <a:ext cx="1307944" cy="17495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FF2D87-1DCC-62B7-B2D7-A6A5BB0C01F0}"/>
              </a:ext>
            </a:extLst>
          </p:cNvPr>
          <p:cNvCxnSpPr>
            <a:cxnSpLocks/>
          </p:cNvCxnSpPr>
          <p:nvPr/>
        </p:nvCxnSpPr>
        <p:spPr>
          <a:xfrm flipH="1">
            <a:off x="395625" y="4943354"/>
            <a:ext cx="1307944" cy="17495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66B1A0-BB67-6C3A-C0D4-C74037EFA0AA}"/>
              </a:ext>
            </a:extLst>
          </p:cNvPr>
          <p:cNvCxnSpPr>
            <a:cxnSpLocks/>
          </p:cNvCxnSpPr>
          <p:nvPr/>
        </p:nvCxnSpPr>
        <p:spPr>
          <a:xfrm flipH="1">
            <a:off x="405481" y="5397557"/>
            <a:ext cx="1556502" cy="11811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F21195-DA35-9B8F-DBA6-62847876CCFC}"/>
              </a:ext>
            </a:extLst>
          </p:cNvPr>
          <p:cNvSpPr txBox="1"/>
          <p:nvPr/>
        </p:nvSpPr>
        <p:spPr>
          <a:xfrm>
            <a:off x="2214574" y="1420226"/>
            <a:ext cx="262715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S-d-e-r-f: 9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S-d-e-r-f-c: 12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S-d-e-r-f-G: 11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E00FA2-12D8-EEF2-44E7-D785564F7E9A}"/>
              </a:ext>
            </a:extLst>
          </p:cNvPr>
          <p:cNvCxnSpPr>
            <a:cxnSpLocks/>
          </p:cNvCxnSpPr>
          <p:nvPr/>
        </p:nvCxnSpPr>
        <p:spPr>
          <a:xfrm flipH="1">
            <a:off x="434949" y="6252677"/>
            <a:ext cx="1556502" cy="11811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CFB29D-C247-0831-E4CA-BA08E3CA93FA}"/>
              </a:ext>
            </a:extLst>
          </p:cNvPr>
          <p:cNvCxnSpPr>
            <a:cxnSpLocks/>
          </p:cNvCxnSpPr>
          <p:nvPr/>
        </p:nvCxnSpPr>
        <p:spPr>
          <a:xfrm flipH="1">
            <a:off x="2239520" y="2039374"/>
            <a:ext cx="1662059" cy="14118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39409C-4F47-EE87-7E7A-E21B117B0742}"/>
              </a:ext>
            </a:extLst>
          </p:cNvPr>
          <p:cNvSpPr txBox="1"/>
          <p:nvPr/>
        </p:nvSpPr>
        <p:spPr>
          <a:xfrm>
            <a:off x="5707329" y="3733309"/>
            <a:ext cx="62289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FYI: Breaking tie at cost 11 alphabetically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en-US" sz="2800" dirty="0">
                <a:sym typeface="Wingdings" panose="05000000000000000000" pitchFamily="2" charset="2"/>
              </a:rPr>
              <a:t> is already on the explored set, so we don't consider adding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S-d-c-a</a:t>
            </a:r>
          </a:p>
          <a:p>
            <a:endParaRPr lang="en-US" sz="2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Result: </a:t>
            </a:r>
            <a:r>
              <a:rPr lang="en-US" sz="2800" dirty="0">
                <a:solidFill>
                  <a:srgbClr val="0070C0"/>
                </a:solidFill>
              </a:rPr>
              <a:t>S-d-e-r-f-G with cost 11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BDC80-CFDB-AFA2-C402-3EF5FDCA5CD2}"/>
              </a:ext>
            </a:extLst>
          </p:cNvPr>
          <p:cNvSpPr/>
          <p:nvPr/>
        </p:nvSpPr>
        <p:spPr>
          <a:xfrm>
            <a:off x="2244326" y="2381149"/>
            <a:ext cx="2155559" cy="3646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9E1A77-6BFB-3447-C3B7-6D035CC474B6}"/>
              </a:ext>
            </a:extLst>
          </p:cNvPr>
          <p:cNvCxnSpPr>
            <a:cxnSpLocks/>
          </p:cNvCxnSpPr>
          <p:nvPr/>
        </p:nvCxnSpPr>
        <p:spPr>
          <a:xfrm flipH="1">
            <a:off x="405481" y="4543422"/>
            <a:ext cx="1398771" cy="14781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243CDB-7023-2364-7109-887020E5E289}"/>
              </a:ext>
            </a:extLst>
          </p:cNvPr>
          <p:cNvCxnSpPr>
            <a:cxnSpLocks/>
          </p:cNvCxnSpPr>
          <p:nvPr/>
        </p:nvCxnSpPr>
        <p:spPr>
          <a:xfrm flipH="1">
            <a:off x="2254283" y="2882696"/>
            <a:ext cx="2145602" cy="16368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solution!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arcs cost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dirty="0"/>
          </a:p>
          <a:p>
            <a:pPr lvl="1"/>
            <a:r>
              <a:rPr lang="en-US" dirty="0"/>
              <a:t>Takes time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859831" y="3015049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442192" y="3788720"/>
            <a:ext cx="1447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198219" y="4051684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 </a:t>
            </a:r>
            <a:r>
              <a:rPr lang="en-US" sz="20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1023595" y="3656396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807695" y="3278572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EA6D6D-9124-E352-886F-E6AFD9989AB3}"/>
                  </a:ext>
                </a:extLst>
              </p14:cNvPr>
              <p14:cNvContentPartPr/>
              <p14:nvPr/>
            </p14:nvContentPartPr>
            <p14:xfrm>
              <a:off x="497520" y="786240"/>
              <a:ext cx="11003400" cy="546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EA6D6D-9124-E352-886F-E6AFD9989A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160" y="776880"/>
                <a:ext cx="11022120" cy="548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Remember: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explores increasing cost contours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Automated Taxi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06127"/>
            <a:ext cx="64008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Income, happy customer, vehicle costs, fines, insurance premiums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US streets, other drivers, customers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Steering, brake, gas, display/speaker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Camera, radar, accelerometer, engine sensors, microphone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371600"/>
            <a:ext cx="3314700" cy="4596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nypost.com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/2014/06/21/how-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-might-put-taxi-drivers-out-of-business/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B6393E-880A-44FE-4A51-D12DB2A84000}"/>
                  </a:ext>
                </a:extLst>
              </p14:cNvPr>
              <p14:cNvContentPartPr/>
              <p14:nvPr/>
            </p14:nvContentPartPr>
            <p14:xfrm>
              <a:off x="288360" y="1305360"/>
              <a:ext cx="6020280" cy="66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B6393E-880A-44FE-4A51-D12DB2A840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000" y="1296000"/>
                <a:ext cx="6039000" cy="6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Types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22796"/>
              </p:ext>
            </p:extLst>
          </p:nvPr>
        </p:nvGraphicFramePr>
        <p:xfrm>
          <a:off x="457200" y="1524000"/>
          <a:ext cx="10896600" cy="44756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Pacman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Taxi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dirty="0"/>
                        <a:t>Fully or partially</a:t>
                      </a:r>
                      <a:r>
                        <a:rPr lang="en-US" sz="3200" baseline="0" dirty="0"/>
                        <a:t> observable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Single agent or multi-agent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Deterministic or stochastic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Static or dynamic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Discrete or continuous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E9DC19-6F8A-3D94-B80F-F670D5DA3694}"/>
                  </a:ext>
                </a:extLst>
              </p14:cNvPr>
              <p14:cNvContentPartPr/>
              <p14:nvPr/>
            </p14:nvContentPartPr>
            <p14:xfrm>
              <a:off x="5273280" y="2282400"/>
              <a:ext cx="5870160" cy="3667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E9DC19-6F8A-3D94-B80F-F670D5DA36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3920" y="2273040"/>
                <a:ext cx="5888880" cy="36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42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a reflex agent be rational?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36D0D48-2F8C-4617-8504-8A3E90B52D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3" y="265895"/>
            <a:ext cx="4167310" cy="3318648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7396</TotalTime>
  <Words>3565</Words>
  <Application>Microsoft Office PowerPoint</Application>
  <PresentationFormat>Widescreen</PresentationFormat>
  <Paragraphs>1104</Paragraphs>
  <Slides>62</Slides>
  <Notes>10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ゴシック</vt:lpstr>
      <vt:lpstr>Arial</vt:lpstr>
      <vt:lpstr>Calibri</vt:lpstr>
      <vt:lpstr>Courier New</vt:lpstr>
      <vt:lpstr>Symbol</vt:lpstr>
      <vt:lpstr>Times New Roman</vt:lpstr>
      <vt:lpstr>Wingdings</vt:lpstr>
      <vt:lpstr>Office Theme</vt:lpstr>
      <vt:lpstr>Warm-up as you log in</vt:lpstr>
      <vt:lpstr>AI: Representation and Problem Solving </vt:lpstr>
      <vt:lpstr>Outline</vt:lpstr>
      <vt:lpstr>Rationality, contd.</vt:lpstr>
      <vt:lpstr>Rational Agents</vt:lpstr>
      <vt:lpstr>Task Environment - PEAS</vt:lpstr>
      <vt:lpstr>PEAS: Automated Taxi </vt:lpstr>
      <vt:lpstr>Environment Types</vt:lpstr>
      <vt:lpstr>Reflex Agents</vt:lpstr>
      <vt:lpstr>Demo Reflex Agent</vt:lpstr>
      <vt:lpstr>Agents that Plan Ahead</vt:lpstr>
      <vt:lpstr>Search Problems</vt:lpstr>
      <vt:lpstr>Search Problems</vt:lpstr>
      <vt:lpstr>Search Problems Are Models</vt:lpstr>
      <vt:lpstr>Example: Travelling in Romania</vt:lpstr>
      <vt:lpstr>What’s in a State Space?</vt:lpstr>
      <vt:lpstr>State Space Sizes?</vt:lpstr>
      <vt:lpstr>Safe Passage</vt:lpstr>
      <vt:lpstr>State Space Graphs and Search Trees</vt:lpstr>
      <vt:lpstr>State Space Graphs</vt:lpstr>
      <vt:lpstr>More Examples</vt:lpstr>
      <vt:lpstr>More Examples</vt:lpstr>
      <vt:lpstr>State Space Graphs vs. Search Trees</vt:lpstr>
      <vt:lpstr>State Space Graphs vs. Search Trees</vt:lpstr>
      <vt:lpstr>Tree Search vs Graph Search</vt:lpstr>
      <vt:lpstr>PowerPoint Presentation</vt:lpstr>
      <vt:lpstr>PowerPoint Presentation</vt:lpstr>
      <vt:lpstr>Depth-First (Tree) Search</vt:lpstr>
      <vt:lpstr>Depth-First (Graph) Search</vt:lpstr>
      <vt:lpstr>Poll 1</vt:lpstr>
      <vt:lpstr>Poll 1</vt:lpstr>
      <vt:lpstr>Graph Search</vt:lpstr>
      <vt:lpstr>A Note on Implementation</vt:lpstr>
      <vt:lpstr>Search Algorithm Properties</vt:lpstr>
      <vt:lpstr>BFS vs DFS</vt:lpstr>
      <vt:lpstr>BFS vs DFS</vt:lpstr>
      <vt:lpstr>Poll 2</vt:lpstr>
      <vt:lpstr>Video of Demo Maze Water DFS/BFS (part 1)</vt:lpstr>
      <vt:lpstr>Video of Demo Maze Water DFS/BFS (part 2)</vt:lpstr>
      <vt:lpstr>BFS vs DFS</vt:lpstr>
      <vt:lpstr>Search Algorithm Properties</vt:lpstr>
      <vt:lpstr>Search Algorithm Properties</vt:lpstr>
      <vt:lpstr>Poll 2</vt:lpstr>
      <vt:lpstr>Depth-First Search (DFS) Properties</vt:lpstr>
      <vt:lpstr>Breadth-First Search (BFS) Properties</vt:lpstr>
      <vt:lpstr>Iterative Deepening</vt:lpstr>
      <vt:lpstr>Uniform Cost Search</vt:lpstr>
      <vt:lpstr>Finding a Least-Cost Path</vt:lpstr>
      <vt:lpstr>Depth-First (Tree) Search</vt:lpstr>
      <vt:lpstr>Breadth-First (Tree) Search</vt:lpstr>
      <vt:lpstr>Uniform Cost (Tree) Search</vt:lpstr>
      <vt:lpstr>PowerPoint Presentation</vt:lpstr>
      <vt:lpstr>PowerPoint Presentation</vt:lpstr>
      <vt:lpstr>Walk-through UCS</vt:lpstr>
      <vt:lpstr>Walk-through UCS</vt:lpstr>
      <vt:lpstr>Walk-through UCS</vt:lpstr>
      <vt:lpstr>UCS: Another Example</vt:lpstr>
      <vt:lpstr>UCS: Another Example</vt:lpstr>
      <vt:lpstr>UCS: Another Example</vt:lpstr>
      <vt:lpstr>UCS: Another Example</vt:lpstr>
      <vt:lpstr>Uniform Cost Search (UCS) Properties</vt:lpstr>
      <vt:lpstr>Uniform Cost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597</cp:revision>
  <cp:lastPrinted>2019-08-29T15:41:16Z</cp:lastPrinted>
  <dcterms:created xsi:type="dcterms:W3CDTF">2018-10-11T11:39:27Z</dcterms:created>
  <dcterms:modified xsi:type="dcterms:W3CDTF">2024-09-04T19:09:04Z</dcterms:modified>
</cp:coreProperties>
</file>