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4.xml" ContentType="application/vnd.openxmlformats-officedocument.presentationml.notesSlide+xml"/>
  <Override PartName="/ppt/ink/ink6.xml" ContentType="application/inkml+xml"/>
  <Override PartName="/ppt/notesSlides/notesSlide5.xml" ContentType="application/vnd.openxmlformats-officedocument.presentationml.notesSlide+xml"/>
  <Override PartName="/ppt/ink/ink7.xml" ContentType="application/inkml+xml"/>
  <Override PartName="/ppt/notesSlides/notesSlide6.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7.xml" ContentType="application/vnd.openxmlformats-officedocument.presentationml.notesSlide+xml"/>
  <Override PartName="/ppt/ink/ink19.xml" ContentType="application/inkml+xml"/>
  <Override PartName="/ppt/notesSlides/notesSlide8.xml" ContentType="application/vnd.openxmlformats-officedocument.presentationml.notesSlide+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31.xml" ContentType="application/inkml+xml"/>
  <Override PartName="/ppt/notesSlides/notesSlide13.xml" ContentType="application/vnd.openxmlformats-officedocument.presentationml.notesSlide+xml"/>
  <Override PartName="/ppt/ink/ink32.xml" ContentType="application/inkml+xml"/>
  <Override PartName="/ppt/notesSlides/notesSlide14.xml" ContentType="application/vnd.openxmlformats-officedocument.presentationml.notesSlide+xml"/>
  <Override PartName="/ppt/ink/ink33.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360" r:id="rId2"/>
    <p:sldId id="256" r:id="rId3"/>
    <p:sldId id="1255" r:id="rId4"/>
    <p:sldId id="1256" r:id="rId5"/>
    <p:sldId id="337" r:id="rId6"/>
    <p:sldId id="2364" r:id="rId7"/>
    <p:sldId id="338" r:id="rId8"/>
    <p:sldId id="287" r:id="rId9"/>
    <p:sldId id="308" r:id="rId10"/>
    <p:sldId id="309" r:id="rId11"/>
    <p:sldId id="340" r:id="rId12"/>
    <p:sldId id="341" r:id="rId13"/>
    <p:sldId id="342" r:id="rId14"/>
    <p:sldId id="343" r:id="rId15"/>
    <p:sldId id="344" r:id="rId16"/>
    <p:sldId id="345" r:id="rId17"/>
    <p:sldId id="2361" r:id="rId18"/>
    <p:sldId id="266" r:id="rId19"/>
    <p:sldId id="262" r:id="rId20"/>
    <p:sldId id="270" r:id="rId21"/>
    <p:sldId id="264" r:id="rId22"/>
    <p:sldId id="1204" r:id="rId23"/>
    <p:sldId id="1205" r:id="rId24"/>
    <p:sldId id="331" r:id="rId25"/>
    <p:sldId id="2352" r:id="rId26"/>
    <p:sldId id="2316" r:id="rId27"/>
    <p:sldId id="2355" r:id="rId28"/>
    <p:sldId id="2356" r:id="rId29"/>
    <p:sldId id="2350" r:id="rId30"/>
    <p:sldId id="2323" r:id="rId31"/>
    <p:sldId id="2341" r:id="rId32"/>
    <p:sldId id="2362" r:id="rId33"/>
    <p:sldId id="2351" r:id="rId34"/>
    <p:sldId id="2334" r:id="rId35"/>
    <p:sldId id="2359" r:id="rId36"/>
    <p:sldId id="2328" r:id="rId37"/>
    <p:sldId id="2329" r:id="rId38"/>
    <p:sldId id="2330" r:id="rId39"/>
    <p:sldId id="2363" r:id="rId40"/>
    <p:sldId id="284" r:id="rId41"/>
    <p:sldId id="351" r:id="rId42"/>
    <p:sldId id="350" r:id="rId43"/>
    <p:sldId id="306" r:id="rId44"/>
    <p:sldId id="291" r:id="rId45"/>
    <p:sldId id="307" r:id="rId46"/>
    <p:sldId id="313" r:id="rId47"/>
    <p:sldId id="356" r:id="rId48"/>
    <p:sldId id="357" r:id="rId49"/>
    <p:sldId id="1257" r:id="rId50"/>
    <p:sldId id="1243" r:id="rId51"/>
    <p:sldId id="1233" r:id="rId52"/>
    <p:sldId id="358" r:id="rId53"/>
    <p:sldId id="1270" r:id="rId54"/>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000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9" autoAdjust="0"/>
    <p:restoredTop sz="79796" autoAdjust="0"/>
  </p:normalViewPr>
  <p:slideViewPr>
    <p:cSldViewPr snapToGrid="0">
      <p:cViewPr varScale="1">
        <p:scale>
          <a:sx n="74" d="100"/>
          <a:sy n="74" d="100"/>
        </p:scale>
        <p:origin x="495"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7T15:47:05.684"/>
    </inkml:context>
    <inkml:brush xml:id="br0">
      <inkml:brushProperty name="width" value="0.05292" units="cm"/>
      <inkml:brushProperty name="height" value="0.05292" units="cm"/>
      <inkml:brushProperty name="color" value="#FF0000"/>
    </inkml:brush>
  </inkml:definitions>
  <inkml:trace contextRef="#ctx0" brushRef="#br0">5375 15452 11967 0,'0'-3'1072'0,"0"-1"-864"0,2 1-208 0,-2 2 0 0,1 1 0 0,-1-2-192 0,1-2 48 0,-1-2 0 0,1-4-96 0,-2 1-16 0,-1-1 0 0,-3 4 0 0,-2 0 256 0,-2 2 0 0,-1 2 0 0,-2-1 0 0,-2 3 128 0,-2 3 80 0,-3-3 16 0,-2 2 0 0,-1-2 608 0,-3 2 128 16,-3-2 32-16,-1 0 0 0,2 2-48 0,-2-4-16 15,4 0 0-15,-3-3 0 0,1-1-48 0,0-1-16 16,2 1 0-16,0-1 0 0,2 1-352 0,-2-2-64 16,-1 3 0-16,-1-2-16 15,-1 2-240-15,-5 2-32 0,0 0-16 0,-4 2 0 0,-3 1 32 16,-2 1 0-16,-2 2 0 0,1-3 0 0,-2 2 0 0,1-4 0 16,-1-1 0-16,-1 2 0 0,2-1-176 0,-3 2 0 15,-3-3 0-15,3 3 128 0,0 0 112 0,0-1 16 16,-1-5 0-16,1 2 0 0,4-2 384 0,2 0 96 15,3 1 16-15,2 0 0 0,1 2-400 0,-1 0-80 16,0 0-16-16,2 3 0 0,-1-2 0 0,1 0 0 0,0 2 0 16,0 0 0-16,0 0-256 0,1 0 128 0,3 2-128 15,-2-2 0-15,1 2 160 0,0 1-160 16,2-2 128-16,0 1-128 0,2 4 0 0,-2-2 128 0,3 2-128 16,-1-2 0-16,3 2 0 0,-1 0 128 0,4 1-128 0,1-1 0 15,4-3 448-15,1 0 16 16,1 1 0-16,3 1 0 0,3-4 176 0,-1 1 16 15,0 2 16-15,2 0 0 0,1 1-224 0,1-2-64 0,1 4 0 16,0-4 0-16,2 3-32 0,-1 1-16 0,3-1 0 0,-1 1 0 16,-1 2-336-16,2-3 0 0,0 3 0 0,0-3 0 15,0 1 0-15,1 0 0 0,0 1 0 0,2 2-128 16,-1 0 128-16,-1-1 0 0,2 4 0 16,-1-3 0-16,2 5 224 0,-1-3-32 0,1 4 0 0,1 1 0 15,0 1-192-15,3 2 128 0,-1 1-128 0,3 5 0 0,0 2 128 16,1 1-128-16,0 3 0 0,0 2 144 0,2 1-144 0,-2-4 192 15,-1-3-192-15,0 1 192 16,0 3-192-16,-2-3 0 0,0-1 0 0,0 7 128 0,1 3-128 16,0 5 0-16,0 5 0 0,1 1 128 0,0 0 0 15,1-2-128-15,-1-2 192 0,-1-1-64 0,0 1-128 16,-2 3 160-16,-1 1-160 0,-1 0 160 0,0 0-160 0,-1-3 128 16,-2 1-128-16,0-3 128 0,-2 0-128 0,-2-2 0 15,0 1 0-15,-2 1 0 0,-1 3 128 0,0-1 0 16,0 4 0-16,-1-3 0 0,1 0 0 0,-1 1-128 15,0-4 192-15,0 0-64 0,1-2-128 0,0-4 0 16,2 0 0-16,2-3 0 0,3 2 0 0,1-5 0 16,1-3 0-16,-1-2-176 0,1-1 176 0,0 0 144 0,1 1-16 0,-2-1-128 15,1-1 144-15,-1-2-144 0,-2-1 0 16,0-1 144-16,-2 2-144 0,0-5 0 0,-2 2 0 0,-2 1 128 16,1 1-128-16,-3 2 0 15,0 1 144-15,-2 3-144 0,0-2 0 0,1 2 144 0,-2 0-144 0,1-2 0 16,2-2 128-16,1-5-128 0,1-6 0 0,2 0 0 15,1-4 0-15,0 0 0 0,2-2 0 16,2-1 0-16,-2 0 288 0,0 1 0 0,1 2 0 0,-2 1 0 16,1 0-288-16,-2-2 0 0,1 2 0 0,0 0 0 15,0 0 0-15,-1 0 0 0,0 1 0 0,-2-1 0 16,2 0 0-16,-3-1-176 0,1 1 32 0,-1-1 0 16,1 1 144-16,0-1 0 0,0 0 0 0,0 1-128 15,-1-1 128-15,1 1 0 0,0 3 0 0,-1-3-128 16,0 2 128-16,1 0 0 0,0 1 0 0,0-1 0 0,2-2 0 15,1-3 0-15,0 2 0 0,-1-5-128 0,1 1 128 0,1-2 0 16,0 1 160-16,0-1-160 0,1-2 256 16,-1 1-32-16,2 1-16 0,-1-3 0 0,0 1-64 0,0-1-16 15,2 2 0-15,-1 1 0 0,-1 1-128 0,2-2 192 16,2 2-192-16,0 2 192 0,1 0-192 16,1 0 0-16,2 1 0 0,1-3 0 0,2 3 0 0,2-2 0 15,1-4 0-15,0 1 0 0,3-4 160 0,2 1 48 16,5-6 16-16,2 1 0 0,3-2 16 0,-1 0 0 15,1 2 0-15,2-3 0 0,3 2-240 16,3 1 128-16,2 1-128 0,2 4 0 0,0 1-192 0,1 0-128 16,3 3-16-16,1 3-12960 0,-3 1-2576 15</inkml:trace>
</inkml:ink>
</file>

<file path=ppt/ink/ink10.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7T15:45:02.102"/>
    </inkml:context>
    <inkml:brush xml:id="br0">
      <inkml:brushProperty name="width" value="0.05292" units="cm"/>
      <inkml:brushProperty name="height" value="0.05292" units="cm"/>
      <inkml:brushProperty name="color" value="#FF0000"/>
    </inkml:brush>
  </inkml:definitions>
  <inkml:trace contextRef="#ctx0" brushRef="#br0">1275 5297 35007 0,'22'-16'3120'16,"-1"6"-2496"-16,-2 8-496 0,-4 2-128 0,1 0 0 0,10 0 192 0,22-6-64 0,27 0 0 0,24-2-128 0,19 3 0 0,10 2-176 0,2 5 176 0,2-1-160 0,2 2 160 0,2-6-160 0,1 0 160 0,4-1 0 0,5-5-144 15,7 2 144-15,2-4 0 0,0 1 0 0,0-3 0 0,5 1 0 0,3-4 0 16,4 0 144-16,1 0-144 0,-2-4 192 0,-13 1-192 16,-8 1 0-16,18-2 0 0,19-7 0 0,3-2 0 0,-5 0 0 15,-3 0 0-15,2 1 0 0,-6 1-144 0,-6 1-80 0</inkml:trace>
</inkml:ink>
</file>

<file path=ppt/ink/ink11.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7T15:52:17.716"/>
    </inkml:context>
    <inkml:brush xml:id="br0">
      <inkml:brushProperty name="width" value="0.05292" units="cm"/>
      <inkml:brushProperty name="height" value="0.05292" units="cm"/>
      <inkml:brushProperty name="color" value="#00B0F0"/>
    </inkml:brush>
  </inkml:definitions>
  <inkml:trace contextRef="#ctx0" brushRef="#br0">25943 2929 5519 0,'-3'-10'496'0,"0"4"-496"0,0 0 0 0,2 4 0 0,1 2 4288 0,0-3 752 0,1 2 144 0,-1 1 48 0,1-4-4080 0,-1 2-832 0,3-1-144 0,-1 2-48 0,3-1 0 0,0 2 0 0,0 0 0 0,3 2 0 0,0-1 512 0,1 4 112 0,1 5 16 0,0-3 0 0,2 6 192 0,0 2 64 0,0 1 0 0,-3 2 0 0,1 0 0 0,-1 3 0 0,-2-2 0 0,1 6 0 16,-3-3-288-16,-1 3-48 0,-2-1-16 0,-1-2 0 15,0 1-224-15,-2 0-64 0,1-4 0 0,-1 0 0 16,-1-3 32-16,2 0 0 0,-2-3 0 0,1-4 0 15,2 1-288-15,-1-4-128 0,0 1 128 0,2-4-128 16,-2 2 0-16,0-5 0 0,1 0 0 0,-1 0 0 0,1-3 0 16,0-4 0-16,0-1 0 15,2-2 0-15,-1-2 0 0,0-5 0 0,1-1 0 0,1-2 0 16,0-2 0-16,-1-3 0 0,2-2 0 0,0-3 0 0,3-4 0 16,0-3 0-16,4 1 0 0,-1 1 0 0,2 0 0 15,2 7 0-15,1 2 0 0,0 1 0 0,0 4 0 0,0 4 0 16,1 1 128-16,-3 1-128 0,0 1 192 15,0 3 16-15,-2 4 0 0,-1-2 0 0,0 5-208 0,-1 1 0 16,-2 0 0-16,0 6 0 0,-2-2 0 0,2 4 0 16,-2 2 0-16,0 2 0 0,0 3 0 0,0 2 0 15,-1 1 0-15,2 2 0 0,-2 2 0 0,0-1 0 16,-1 1 0-16,1-3 0 0,0 2 0 0,0-1 0 16,1-1 0-16,2 0 0 0,-1-3 0 0,2-2 0 15,0-1 0-15,-1-2 0 0,2-3 0 0,0-2 0 16,-1 0 0-16,-2-3 0 0,1-3 0 0,-2 1 176 0,0-3-176 15,0-1 160-15,-1 0 128 0,1-6 32 0,-1 1 0 0,0-1 0 16,-1-3-320-16,0-1 0 16,1-4 0-16,-2-1 0 0,1-1 0 0,0-3 0 0,-1 2 0 15,0-4 0-15,2 3 0 0,-2 3 0 0,2 5 0 0,0 0 0 16,2 6 0-16,-1 1 0 0,-1 6 0 0,1-1 0 16,1 1 0-16,2 3 0 0,1 3 0 0,1 3 0 15,1 2 0-15,1 0 0 0,0 5 0 0,2-2 0 16,1 3 0-16,0 3 0 0,0-3-128 0,0 4 128 15,1 0 0-15,-3-2 0 0,1 3 0 0,-1-1 0 16,-2 1 0-16,1-3 0 0,-2 1 0 0,0 2 0 16,0-1 0-16,-1 2 0 0,0 1 0 0,-2-2 0 0,1-2 0 0,0 2 0 15,-1-1 160-15,0-2-160 16,-2-1-192-16,0-1-112 0,0-2-16 0,-2-3-18576 16</inkml:trace>
  <inkml:trace contextRef="#ctx0" brushRef="#br0" timeOffset="237.64">27235 2743 7359 0,'9'-5'656'0,"-2"1"-528"0,-2 4-128 0,-1 0 0 0,-2 0 336 0,3 0 48 0,4 2 0 0,3-2 0 0,6 7 2560 0,1 0 512 16,-1 5 96-16,-4 7 32 0,0-1-336 0,-4 2-64 0,-1 1-16 0,-1 2 0 0,-2-1-1584 0,1-2-320 0,-1 1-64 0,0-2-16 0,0 1-800 0,2-2-144 0,0-1-48 0,1-1 0 0,2-1-192 0,-1-3 0 0,2 2 0 0,1-4-16928 0</inkml:trace>
  <inkml:trace contextRef="#ctx0" brushRef="#br0" timeOffset="458.71">27752 2661 20271 0,'-7'2'896'0,"0"5"192"0,2-2-880 0,0 1-208 0,3 0 0 0,-1 0 0 16,1 3 464-16,-3 3 48 0,-2 10 16 15,-4 7 0-15,-2 7 368 0,-2 3 80 0,2 3 16 0,-2 2 0 0,0 0-320 16,0 1-64-16,-1-1-16 0,0 3 0 0,-1 4 480 0,-2 1 80 15,-1 0 32-15,-1 2 0 0,-2-1-864 0,-2 2-160 16,-1-2-32-16,0-2-128 16,1-1 0-16,3-1 0 0,2 0 0 0,3-3-14464 15</inkml:trace>
  <inkml:trace contextRef="#ctx0" brushRef="#br0" timeOffset="855.77">28420 1947 10127 0,'-7'-3'896'0,"4"2"-704"0,-1 1-192 0,2 0 0 15,2 1 4544-15,0 1 864 0,1-1 176 0,-1 4 48 0,1 2-4272 0,-1 5-848 16,1 4-160-16,2 6-32 16,-2 4 784-16,1 5 176 0,1 5 16 0,1 7 16 15,-1 2-800-15,1 2-176 0,1 1-16 0,1 2-16 0,0-2-112 0,-1-1-32 16,4 7 0-16,-3-1 0 0,2 1-160 0,-1-3 0 15,0 3 0 1,0-7 0-16,-1 1 0 0,-2-7 0 0,-1-1 0 0,0-4 0 16,-2-1-880-1,0-2-144-15,-1-4-48 0,0-3 0 16,0-2-1072-16,-2-1-224 0</inkml:trace>
  <inkml:trace contextRef="#ctx0" brushRef="#br0" timeOffset="1090.43">27883 2196 25791 0,'-16'-12'2304'16,"7"2"-1856"-16,3 4-448 0,4 2 0 0,2 4 1440 0,2-3 192 0,2 3 32 15,1-2 16-15,2 1 16 0,7-5 0 0,6-1 0 0,6-1 0 16,4 0-592-16,4 0-112 0,5-2-32 0,6-3 0 15,6 1-576-15,3-2-112 0,4-2-16 0,1-2-16 16,2 2-240-16,-3-5 0 0,-1 2 0 0,-1 2 0 16,-3-1 0-1,-1 5-208-15,0 1 64 0,-4-1-12288 0,-2 6-2464 0</inkml:trace>
  <inkml:trace contextRef="#ctx0" brushRef="#br0" timeOffset="1553.66">29071 2503 24879 0,'-6'13'1088'0,"0"0"256"0,1 2-1088 0,1-3-256 0,2-6 0 0,1-1 0 0,1 1 1120 0,-3 5 160 16,-1 9 48-16,1 5 0 0,-1 3 672 0,2 1 144 15,2-3 32-15,1-4 0 0,2 0-1600 0,2-3-304 16,3-3-64-16,-1-1-16 0,1-2-192 0,2-4 0 0,-1 1 0 0,3-4 0 16,0 0 0-16,2-2 0 0,0-2 0 0,1-2 0 15,1 0 0-15,0-5 0 0,3-1 0 0,-2-1 0 16,2-6 0-16,-2 0 0 0,0-4 0 0,-2-3 0 16,0 0 0-16,-3-1 256 15,0-1-64-15,-3-1 0 0,0-1 272 0,-1 0 48 0,-2 1 16 0,-3 3 0 16,0 0-144-16,-1 5-48 0,1 3 0 15,-2 2 0-15,0 4 0 0,1 2 0 0,-2 5 0 0,1 1 0 16,0 3-336-16,0 1 144 0,2 2-144 0,0 1 0 16,1 1 0-16,1 2 0 0,0-1 0 0,0 4 0 15,0 1 0-15,1 3 0 0,-1 1 0 0,1 2 0 16,0 0 0-16,1 3 0 0,1 0 0 0,1-3 0 16,1 0 0-16,1 0 0 0,0-3 0 0,1-3 0 15,1 0 0-15,-2-1 0 0,1-1 0 0,-1 0 0 16,-1-2-400-16,0-1-192 0,-1-1-48 0,1-3-11776 15,-2-2-2368-15</inkml:trace>
  <inkml:trace contextRef="#ctx0" brushRef="#br0" timeOffset="1888.06">29811 2771 911 0,'1'10'0'0,"0"-4"0"0,0 2 0 16,-1-2 0-16,2-1 1504 0,-2-4 224 0,0 1 32 0,0 5 16 0,0 2 1136 0,-2 1 224 0,1 5 64 0,-1-2 0 0,-2 0-656 0,-1 0-128 0,-1-1-32 0,-1-5 0 0,0 2-464 0,-1-2-80 0,0-2-32 0,1 2 0 0,1-6-784 0,-1 1-176 0,3-4-16 0,-3 1-16 15,2-4-64-15,0-2-16 0,2 0 0 0,-2-5 0 16,2 2-144-16,0-5-16 0,-1-2-16 0,1-4 0 15,1-2-112-15,-1-5 0 16,2-4-16-16,1-3 0 0,1-3-176 0,2-1-16 0,-1-1-16 0,3-1 0 16,0 0-224-16,2 3 176 0,0-1-176 15,-2 5 160-15,2 5-160 0,1 4 0 0,0 4 0 0,1 4 0 16,1 1 0-16,1 1 0 0,0 5 0 0,0 0 0 16,2 4 0-16,0 4 0 0,2-2-128 15,0 4 128-15,1 1-624 0,1 2-48 16,1 3-16-16,1 0 0 0</inkml:trace>
  <inkml:trace contextRef="#ctx0" brushRef="#br0" timeOffset="2334.48">30299 2641 19343 0,'1'5'1728'0,"1"4"-1392"15,0-5-336-15,-1 0 0 0,1 0 736 0,-1 0 80 16,0 5 16-16,2 4 0 0,0 6 1984 0,1 3 384 16,-2 0 96-16,0-1 16 0,-1-1-1520 0,0-5-320 0,-1-2-48 15,1 0-16-15,1-3-848 0,-1-4-176 16,0 0-48-16,2-3 0 0,0 0-336 0,1-3 128 0,0 0-128 0,1-3 0 16,1-2 0-16,-1-3 0 0,1 0 0 0,0-5 0 15,2 0 0-15,-2-4 0 0,0-4 0 0,0-1 128 16,0-3 0-16,1-4 0 15,-1-3 0-15,1-5 0 0,1-4 96 0,0-1 32 0,1-3 0 0,1 4 0 16,-2 4-112-16,2 3-16 16,0 8 0-16,0 3 0 0,0 7 64 15,0 4 0-15,0 3 0 0,0 6 0 0,1 0 48 16,1 3 16-16,0 3 0 0,1-1 0 0,-2 3-256 16,3 1 176-16,0 3-176 0,4 0 160 15,3 4-160-15,0-1 0 16,1 2 0-16,2 1 0 0,0 3 0 15,1 2 0-15,0 1 0 0,-1-1 0 0,1 2 0 0,1 1 0 0,1 1 0 16,-1 1 0-16,2 1 0 0,-4-1 0 0,1-2 0 0,-3 2 0 0,-1-3 0 0,-5-3 0 16,-1-1 0-16,-2-2 0 0,-4-3-352 0,-1 0 48 15,-1-4 16-15,-2-2-19104 0</inkml:trace>
  <inkml:trace contextRef="#ctx0" brushRef="#br0" timeOffset="4625.34">31422 2557 30399 0,'-1'-1'2704'0,"1"-2"-2160"0,1 3-544 0,1-2 0 0,2 1 736 0,0-2 32 0,1 1 16 0,5-2 0 0,5-5-144 16,4-1-16-16,7 3-16 0,2-4 0 0,0 4-480 0,3-2-128 0,1 3 0 0,3 1 0 0,1 0 0 0,-1 1 0 0,1 0 0 0,0 2-128 0,-3-2 128 0,0-1-128 0,-2 0 128 0,-3 0-128 16,-2 2-672-16,-3-4-128 0</inkml:trace>
  <inkml:trace contextRef="#ctx0" brushRef="#br0" timeOffset="4915.46">31560 2706 21183 0,'-13'2'1888'0,"4"-2"-1504"0,2 4-384 0,2-2 0 15,4-2 0-15,-1 1 0 16,2 2 0-16,-2-1 0 0,-2 2 2608 0,1 2 496 16,-1 0 96-16,0 1 32 0,3-1-1680 0,1-3-336 0,4 0-64 0,1-2 0 15,3 2-544-15,3-3-96 0,4-3-32 0,2 2 0 16,2-2-480-16,2 0 0 0,4-3 0 0,3-3 0 16,4 2 0-16,3-2 0 0,1-3-144 0,1-1 144 31,-1 3-1408-31,1 0-176 0,2-2-32 0,2 2-13744 0</inkml:trace>
  <inkml:trace contextRef="#ctx0" brushRef="#br0" timeOffset="5242.21">32865 1804 40543 0,'-6'0'3600'0,"1"2"-2880"16,2 2-576-16,3 2-144 0,3-2 208 0,-3 0 16 16,-1 2 0-16,-3 6 0 0,0 4-224 0,-1 9 0 15,-1 4 0-15,0 2 0 0,0 4 0 0,0 4 0 0,-1 2 0 0,1 2 0 16,0-1 0-16,-1 2 0 0,0 3 0 0,0-3 0 15,1-2 0-15,-2-2 0 0,2 1 0 0,0-2 0 16,0-4 0-16,1 3-128 16,0-1 128-16,0-3 0 0,0 2 0 15,0-1 0-15,-1-1 0 0,0 1 0 0,-2-4 0 0,1-3 0 0,0 1-128 0,-2-7 128 32,0-2-1584-32,1-4-208 0,-2-1-32 0,1-4-14544 0</inkml:trace>
  <inkml:trace contextRef="#ctx0" brushRef="#br0" timeOffset="5513.32">32309 1960 2751 0,'-16'-17'256'0,"4"4"-256"0,4 5 0 0,3 1 0 0,2 6 5408 16,3-1 1040-16,0 2 208 0,0-4 32 15,-1 1-3456-15,-1 0-688 0,0-3-144 0,1-1-32 0,2 4-720 16,2 0-160-16,3-1-16 0,3 2-16 0,2 2-864 0,4-2-160 16,3 0-48-16,6 2 0 0,3 0-32 0,9-2-16 15,10 2 0-15,9-4 0 0,7 2-80 0,11-2-32 16,9-2 0-16,8 0 0 16,9-3-96-16,6-1-128 0,4 0 176 0,2-2-176 0,-5-2 0 0,11-1 0 15,10-3 0-15,159-23 0 16</inkml:trace>
  <inkml:trace contextRef="#ctx0" brushRef="#br0" timeOffset="10580.44">24428 9006 28559 0,'3'-6'2544'0,"-1"2"-2032"0,2-2-512 0,1 3 0 0,1 6 2224 0,0-1 336 0,3 2 80 0,3 0 16 15,9 8-1808-15,6 3-352 0,5 7-80 0,1 7-16 0,-3 3 32 0,-5 0 0 0,-4 6 0 0,-6 2 0 0,-5-1-432 0,-6 1 0 0,-4 0 0 0,-5-1 0 0,-4-4 0 0,-2-3-256 0,-4-1 48 0,-2-5 0 16,-2-1-1648-16,-1-3-320 0,-1-2-64 0,2-6 0 16,0 0-704-16,1-5-144 0</inkml:trace>
  <inkml:trace contextRef="#ctx0" brushRef="#br0" timeOffset="10731.8">24574 8566 41471 0,'-4'-13'3680'0,"2"3"-2944"0,2 8-592 0,2 0-144 16,1 4 320-16,0-4 16 0,4-2 16 0,3-6 0 15,4 0-352-15,6-1 0 0,4 3 0 0,0 5 128 16,1 0-528-16,-1 3-112 0</inkml:trace>
  <inkml:trace contextRef="#ctx0" brushRef="#br0" timeOffset="11158.57">26308 8143 29487 0,'-2'-29'1296'0,"-1"7"288"0,-2 0-1264 0,0 6-320 0,1 6 0 0,-1 1 0 16,-1-1 1376-16,-4-11 224 0,-6-8 32 0,-8-15 16 16,-1-1-240-16,-5-2-32 15,0 2-16-15,2 2 0 0,1 7-832 0,1 5-160 0,2 3-48 0,1 3 0 16,0 5-80-16,4 4-32 0,0 5 0 0,2 7 0 16,-1 7 0-16,1 7 0 0,-2 2 0 0,0 6 0 15,0 5-208-15,-2 9 0 0,-1 6 0 0,-2 9 0 16,2 0 0-16,1 8 0 0,1-1 0 0,3 3 0 15,1 5 0-15,2 2 0 0,2 8 0 0,1 1 0 16,2-4 0-16,3 0 0 0,1 2 0 0,3 4 0 16,0 4 0-16,2-6 0 0,4 0 0 0,0-6 0 0,1-5 0 15,1-2 0-15,-1 1 0 0,1-4 0 0,0-3 0 16,-2-2 0-16,1-1 0 0,-3-7 0 0,1 1 0 0,-3-7 0 16,-1 3 0-16,-4-6 0 0,-2-3-128 0,-2-1 128 15,-3-5-192-15,-1-2 192 16,-2-4-960-1,-1-5-96-15,0-3-16 0,-1-5-16752 0</inkml:trace>
  <inkml:trace contextRef="#ctx0" brushRef="#br0" timeOffset="11339.84">25342 9169 33167 0,'-10'-12'1472'0,"3"6"304"0,0-1-1424 16,4 1-352-16,0 4 0 0,3 1 0 0,0-4 1216 0,0 1 192 15,-1-5 16-15,2-1 16 0,3-2-288 0,3 1-64 16,6-1-16-16,4-1 0 0,5-2-544 0,7 2-96 15,5 0-32-15,5-2 0 0,3 2-96 0,3 3-32 0,6 1 0 0,0 3 0 16,2 0-272-16,-2 0 0 0,-1 0 0 0,-3 1 0 16,0-4 0-16,-1 3 0 0,-3 0-240 15,-1 2-19504-15</inkml:trace>
  <inkml:trace contextRef="#ctx0" brushRef="#br0" timeOffset="14244.94">27663 9031 14735 0,'-10'-15'1312'0,"4"2"-1056"0,0 2-256 0,3 5 0 0,2 0-880 0,1 4-224 0,-1-2-48 0,-1 0-16 0,1-5 336 15,-2-4 64-15,0 0 0 0,1 2 16 0,0 4 3072 0,2 1 624 0,0 3 112 0,0 3 16 0,2 3 352 0,-2 3 64 0,1 4 16 0,0 2 0 0,0 2-1008 0,1 4-192 0,0 5-32 0,0 1-16 0,2 5-1424 0,1-1-272 16,0 1-64-16,2 2-16 0,0 1-336 0,-2-1-144 16,-2-2 128-16,0 2-128 0,-2-5 0 0,-2-1 0 15,-2-3 0-15,0 0 0 0,-4-3 256 0,0-3-16 0,-2 3-16 16,1-7 0-16,-1 2-80 0,0-6-16 0,1-2 0 16,0-1 0-16,3-2 64 0,-1-3 16 0,2-3 0 0,1-2 0 15,0-3-208-15,2-2 0 0,1-5 0 16,0-2 0-16,0-4 0 0,3-2 0 15,-1-3 0-15,0-4 0 0,5-3 0 0,-2-1 0 0,2-5 0 16,3 0 0-16,1-1 0 0,3 0 0 0,-1 0 0 0,3 7 0 16,0 2 0-16,2 5 0 0,-1 5 0 0,0 5 0 15,2 2 0-15,-2-1 0 0,2 5 0 0,-1 0 0 16,2 2 0-16,1-1 0 0,3 4 0 16,-2-1 0-16,1 3 0 0,1 1 0 0,-2 4 0 15,-2 1 0-15,-2 3 0 0,-2 1 0 0,-1 3 0 0,-1 5 0 16,-2 1 0-16,-1 3 0 0,2 3 0 0,-2 3 0 15,0 1 0-15,0 3 0 0,-1 5 0 0,0-4 0 16,0 0 0-16,-3 1 0 0,1-1 0 0,-1-1 0 0,-1-2 0 16,0 1 0-16,1-2 0 0,-1-4 0 0,0-1 0 0,1-5 0 15,2 1 0-15,-1-4 0 0,-2 2 0 0,1-5 0 16,-1-1 0-16,0-5-12992 16,1 1-2496-16</inkml:trace>
  <inkml:trace contextRef="#ctx0" brushRef="#br0" timeOffset="14717.58">28767 8752 33167 0,'-4'-12'1472'0,"2"2"304"0,-1 4-1424 0,2 2-352 0,0 4 0 0,1 0 0 0,-1-2 352 0,-2 2 0 0,0 0 0 0,-4 2 0 0,0 6 544 16,-3 4 128-16,-1 4 0 0,-1 3 16 0,-2 5-592 0,2 2-128 0,-2 3-32 0,3-1 0 0,1 3 80 0,1 1 16 0,3 1 0 0,2-1 0 15,3 1-128-15,1-1 0 0,4-3-16 0,1-1 0 16,2-3-80-16,2 1-16 0,5-6 0 0,-1-2 0 16,3 3-144-16,2-5 0 0,1 0 0 0,1-3 0 15,0-3 0-15,0-2 0 0,1-2 0 0,0-2 0 0,-1-3 0 16,1-1 0-16,0-1 128 0,-2-3-128 0,1-1 0 15,-1-2 0-15,-1-2 0 16,-2-4 0-16,0 0 0 0,-1-3 0 0,-2-2 128 0,-2-1-128 0,-1-3 0 0,-2-4 0 16,0 1 0-16,-2-6 0 0,0-1 0 0,0-2 0 15,-1-4 0-15,0 3 0 0,0 2 0 0,-1 6 0 16,-1 5 0-16,0 3 0 0,-2 8 0 16,2 3 0-16,0 1 0 0,0 7 128 0,1 0-128 0,-1 4 160 15,2 5-160-15,0 0 160 0,1 4-160 0,1 2 0 16,-1 1 0-16,0 1 0 0,0 4 0 0,1 2 0 15,1-1 0-15,1 3 0 0,-2-3 0 0,2 1 0 16,-1 1 0-16,1-2 0 16,0-2 0-16,-2-2 0 0,-1-1 0 0,-1-1 0 0,-4 2-288 0,2-4-32 15,-4 1-16-15,-1-6-18256 0</inkml:trace>
  <inkml:trace contextRef="#ctx0" brushRef="#br0" timeOffset="15345.91">29567 8825 35935 0,'0'-3'1600'0,"0"3"320"0,0 1-1536 15,1 1-384-15,1 2 0 0,-1 1 0 0,0-1-256 0,2 2-112 0,0 6-16 0,1 6-16 0,1 3 400 0,-1 3 0 0,-1 2 0 0,1 0 128 0,-3-1 352 0,1 0 80 0,-1-2 16 0,-1 0 0 0,0-5 352 0,-1 1 80 0,1-6 16 0,1 2 0 0,-1-6-576 0,-1 1-128 16,1-4 0-16,0-2-16 0,0-2-80 0,1-2-16 16,0-2 0-16,2-2 0 0,-1-2-80 0,2-4 0 15,1-1-128-15,1-3 192 16,1-1-192-16,2-2 0 0,1-4 128 0,0-1-128 0,1-4 0 16,2-3 0-16,1-2 0 0,0-1 0 0,0 0 0 0,0-3 0 15,-2 2 0-15,1 3 0 0,-2 3 0 16,-1 7 0-16,-3 4 0 0,-2 4 0 0,0 6 0 0,-1-1 0 15,0 5 0-15,-2 1 0 0,0 2 0 0,2 1 0 16,-1 5 0-16,0-1 0 0,1 1 0 0,0 2 0 16,1 3 0-16,0-2 0 0,1 3 0 0,0-4 0 15,3 4 0-15,-2-5 0 0,2 0 0 0,1 1 0 16,-2-3 0-16,1 0 0 0,0 0 0 0,-2-2 0 0,0-1 0 16,1-3 0-16,-3 0 0 15,1 0 0-15,-2-2 0 0,1-2 0 0,-2 3 0 0,2-5 0 16,0 0 0-16,0 0 0 0,1-4 0 0,1-1 128 0,0-2-128 0,0 0 0 15,3-2 128-15,0-3 0 0,0 2-128 0,0-5 192 16,1 2 32-16,2 0 0 0,-1-2 0 16,0 4 0-16,1 2-224 0,-1 1 0 0,0 4-192 0,1 4 192 15,-1 1 0-15,0 4 0 0,0 2 0 0,-3 2 0 16,3 3 192-16,-3 1 64 0,1 4 0 0,0 3 0 16,0 2-256-16,-2 3 0 0,0-1 128 0,-2 4-128 15,-1 1 0-15,0-1 0 0,-1 0 0 0,0 4 0 16,-2-2 0-16,-1-2 0 0,2 0 0 0,-2 0 0 15,-1 1 128-15,0-4-128 0,-1 2 0 0,0-1 0 16,-2 0 0-16,1 1 128 0,-2-1-128 0,0 1 0 0,1-3 0 0,-1 2 0 16,0-4 0-16,2-1 0 0,0-4-368 0,1-2-16 15,1-3 0-15,1-3-19264 16</inkml:trace>
  <inkml:trace contextRef="#ctx0" brushRef="#br0" timeOffset="15874.21">30995 8686 36863 0,'-1'0'3264'0,"2"0"-2608"0,2-3-528 0,-1 3-128 0,2-2 144 0,1 1 0 0,2-2 0 0,5-3 0 0,5-2 64 0,5 0 16 0,5-2 0 0,4-2 0 0,3 2-224 0,-1-3 0 0,3 3 0 0,-2-2 0 16,0 2-640-16,-3-1-32 0,-3 4 0 0,-4 0-15552 0</inkml:trace>
  <inkml:trace contextRef="#ctx0" brushRef="#br0" timeOffset="16099.82">30994 8829 35007 0,'-5'3'1552'0,"4"-1"320"0,2-1-1488 0,2 2-384 0,-1-3 0 0,2 0 0 15,2 0 0-15,1 0 0 0,7 0 0 0,6 0 0 16,5 0-320-16,2 0 32 0,2 0 0 0,0 0 0 16,-1-3-32-16,1 2 0 0,-1-1 0 0,-1-2 0 15,-1-2 48-15,-2 1 0 0,-3-1 0 0,-1-2-13984 16</inkml:trace>
  <inkml:trace contextRef="#ctx0" brushRef="#br0" timeOffset="17296.8">31700 8550 13823 0,'-3'-5'1216'0,"0"3"-960"0,2 2-256 0,1 0 0 15,1 0 3104-15,2-2 576 0,-1 2 112 0,2 0 32 0,3-2-1168 0,4 0-224 0,5-4-64 0,4 1 0 0,4 0-1424 0,2-3-304 0,0-1-48 0,1 1-16 0,2-1-576 0,0 0 0 0,1 2 0 0,-1-2 0 16,0 3-688-16,-2-1-144 0,0 4-48 0,-3-1-15168 15</inkml:trace>
  <inkml:trace contextRef="#ctx0" brushRef="#br0" timeOffset="17542.07">31735 8728 39615 0,'-17'0'3520'0,"7"0"-2816"0,2 2-560 0,7 2-144 0,3-4 352 0,2 0 32 0,1 0 16 0,4 0 0 16,4 2-400-16,6-2 0 0,4 2 0 16,6-2 0-16,-1-2 0 0,1 2 0 0,-1-5-224 0,1 2 80 15,-1-1-384-15,1 0-80 16,-2-1-16-16,0-1-16800 0</inkml:trace>
  <inkml:trace contextRef="#ctx0" brushRef="#br0" timeOffset="17838.12">32751 7794 34095 0,'-6'-11'3024'0,"1"4"-2416"16,1 3-480-16,2 3-128 0,2 1 768 0,0 1 128 15,0 3 16-15,0-1 16 0,0 3-80 0,-1 3-16 16,0 7 0-16,-1 4 0 0,2 6-368 0,-1 2-80 16,2 6 0-16,-1 7-16 0,2 1-176 0,-2 5-16 15,0 6-16-15,-2 4 0 0,1 3-160 0,1-3 128 16,-1 0-128-16,1-4 128 0,1 2-128 0,-1 4 0 15,1 5 0-15,-1 2 0 16,2 1-384-16,-1-7-48 0,1-7-16 0,-1-4 0 16,-1-6-2240-16,-1-5-464 15</inkml:trace>
  <inkml:trace contextRef="#ctx0" brushRef="#br0" timeOffset="18082.25">33130 7759 43311 0,'-5'12'1920'0,"0"0"384"0,-1 4-1840 0,2-1-464 16,3-3 0-16,2-2 0 0,0 3 0 0,-1 9-128 15,0 15-16-15,0 14 0 16,1 13 144-16,1 9 0 0,-1 5 0 0,-1-5 0 0,-3-4 0 0,0 0-128 15,-2-1 128-15,-3 4-128 0,0-3 128 16,-3 0-128-16,-1-1 128 0,1-4-128 0,-1-8-208 0,0-2-48 16,-1-1 0-16</inkml:trace>
  <inkml:trace contextRef="#ctx0" brushRef="#br0" timeOffset="19134.29">28065 11050 32255 0,'-4'0'2864'16,"3"0"-2288"-16,1 0-576 0,1 0 0 0,2 0 128 0,-1 1-128 0,2 2 0 0,-1-2 0 0,5 4 576 0,0 5 0 0,4 2 0 0,0 4 0 0,-1 3 160 0,1 3 32 0,1 4 16 0,-2 0 0 0,0 2 96 0,0 3 16 0,-2-2 0 0,0-1 0 0,-3-2-528 0,-3-1-112 15,0 0 0-15,-4-3-16 0,-1-3-240 0,0-1 128 16,-3-2-128-16,0-5 0 0,0 0 0 0,-1-4 0 0,-1-1 0 0,0-6 0 16,0 0 240-16,1-3-48 15,0 0-16-15,-1-6 0 0,0-3-176 0,1-2 192 16,-2-2-192-16,2-3 192 0,0-3-192 0,-1 0 0 0,2-5 0 0,0-3 0 16,1-1 0-16,1-4 128 0,2 0-128 0,1-3 0 15,1 4 0-15,2-7 0 0,2-1 0 0,0 1 0 16,1 4 0-16,3 1 0 0,1 2 0 0,2 1 0 15,2 5 0-15,0 3 0 0,4 1 0 0,-1 1 0 16,3 3 0-16,1 2 0 0,1 2 0 0,0 3 0 16,1 1 0-16,0 2 0 0,2-2 0 15,1 3 0-15,0 2 0 0,1 2 0 0,1 1 0 0,0 3 0 16,-1-2 0-16,-1 6 0 0,1 1 128 0,-1 2-128 16,-1 0 0-16,-1 4-176 0,1 2 16 0,-1 1-12432 15,-1 3-2480-15</inkml:trace>
  <inkml:trace contextRef="#ctx0" brushRef="#br0" timeOffset="19501.88">28871 11149 35007 0,'-15'6'3120'0,"5"-3"-2496"0,3-2-496 0,3 1-128 0,4-2 1216 15,1 0 208-15,3-2 48 0,0 1 16 0,3-2-1264 0,4-1-224 16,7-2 0-16,3-2-192 0,3-5 64 0,2 1 0 15,2-2 0-15,0-2 0 0,-1-2 128 0,0-1 0 16,-1 3 0-16,-2-3 0 0,-2 1 0 0,-2 1 0 16,-3-2 160-16,-1 1-160 0,-3 1 272 0,-3-2-32 0,-4 0-16 15,-3 1 0-15,-1-2-224 0,-5 1 128 16,-2 1-128-16,-2 2 0 0,-3 0 0 0,-1 6 0 16,-3 1 0-16,-3 7 0 0,-2 4 0 0,-2 4 0 15,-1 8 0-15,0 3 0 0,-2 7 0 0,0 4 0 0,-1 5 0 16,-2 6 0-16,1 5 0 0,0 3 0 0,2 1-160 0,4 7 160 15,1-2 0-15,4 0 0 0,1-2 0 0,6-4-128 16,1-8 128-16,5-1 0 0,2-7 0 0,2-3 0 16,5-2 0-16,0-8 0 0,4 1 0 0,2-3 128 15,1-4-128-15,4-2 0 0,1-2 0 0,5-3 0 16,2-4 0-16,4-5-128 0,0-4 128 0,4-4-18048 16</inkml:trace>
  <inkml:trace contextRef="#ctx0" brushRef="#br0" timeOffset="19743.41">29911 10339 39615 0,'-4'-6'1760'0,"1"1"352"0,0 4-1680 0,3-2-432 0,1 6 0 0,1-2 0 0,-1 4 256 0,0-1-16 16,1 5-16-16,3 6 0 0,0 8-224 15,2 5 0-15,-3 10 0 0,3 4 0 0,-2 9 0 0,-2 5 0 16,0 4 0-16,-2 3 0 0,-1-2 0 0,-4 1 0 16,1-2 0-16,-4-2 0 0,0-2 0 0,-2-3 0 15,-1-4 0-15,1-2 0 0,-3-7-128 0,1 0-128 16,1-1-32-16,-1-6 0 16,1-5-1968-16,2-3-400 0</inkml:trace>
  <inkml:trace contextRef="#ctx0" brushRef="#br0" timeOffset="19949.74">29471 10925 41471 0,'-9'-4'3680'0,"5"-2"-2944"0,7 6-592 0,2-3-144 16,2-1 304-16,2-1 16 0,2-3 16 0,8-8 0 15,9-2-336-15,10-7 128 0,8-3-128 0,5 2 0 16,1-3 128-16,0 5-128 0,0-1 128 0,2 1-128 0,2 2 0 0,2 1 128 15,1-1-128-15,0 2 0 16,1 5 0-16,-5 2 0 0,-3 4 0 0,-6 0 0 16,-4 6-400-16,-6 0-48 0</inkml:trace>
  <inkml:trace contextRef="#ctx0" brushRef="#br0" timeOffset="20522.72">31410 10260 37775 0,'2'-12'3360'0,"1"-1"-2688"16,0 3-544-16,1 5-128 0,0 2 800 0,2-5 128 0,4-7 32 0,6-11 0 15,7-8-640-15,6-7-128 16,4 0-32-16,2 0 0 0,-2 7-16 0,-1 5 0 0,-1 6 0 0,-1 2 0 15,-3 5-144-15,-2 6 0 0,-2 0 0 0,-2 7 0 16,-1 3 0-16,-3 3 0 16,1 1 0-16,-2 3 0 0,0 4 144 0,-1 1 48 0,1 6 16 0,-1 4 0 15,-3 7-208-15,-1 5 0 0,-1 7 0 16,-5 2 0-16,-1 5 192 0,-5 1 0 0,-2 3 0 0,-2 2 0 16,-2-3-192-16,-4-1 0 0,-3 4 0 0,-1 0 0 15,-2 0 0-15,-2 2 0 0,1 1 0 0,-5 0 144 16,0 0-144-16,-2-3 0 0,0-7 144 0,1-2-144 0,0-3 0 15,0 1 0-15,-2-2 0 0,0 0 0 16,0-3 0-16,0-6 144 0,0-1-144 0,2-5 0 0,-2-4 0 16,1-3 0-16,1-1 0 0,-2-5 0 0,0-3 0 0,0-4 0 15,1-3 0-15,-1-3 0 16,1-2 0-16,3-5 0 0,2-3-144 0,3-5 144 0,2-5-192 0,3-2 32 16,2-3 16-16,4-3 0 0,2-3 144 0,4-1-208 15,5 1 80-15,2 5 128 0,2 3-272 0,2 5 64 16,2 5 16-16,0 6 0 0,2 5 192 0,2-1 0 15,3 6 0-15,2-1 0 0,4 4 128 0,7 4 0 16,4 0 16-16,6 2 0 0,1 2 192 0,6 3 48 16,2-1 0-16,1 0 0 0,0 3 96 0,-1 1 32 15,-2-2 0-15,-2 2 0 0,1 1 128 0,1-1 48 16,-2 1 0-16,-1-1 0 0,-5-2-384 0,0 1-80 16,0 1-16-16,0-2 0 0,1 2-208 0,-1-1 0 15,2-7 0-15,1-5 0 16,6-4-896-16,5-9-112 0</inkml:trace>
</inkml:ink>
</file>

<file path=ppt/ink/ink12.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7T15:48:32.462"/>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F0"/>
    </inkml:brush>
  </inkml:definitions>
  <inkml:trace contextRef="#ctx0" brushRef="#br0">27442 2891 3679 0,'1'-2'320'0,"1"-2"-320"0,1 1 0 16,-1 3 0-16,1-2 592 0,0 1 48 0,4-2 16 0,4-1 0 0,2-2 400 0,3 3 80 0,3 0 16 0,-2 3 0 0,1 3-240 0,-4 3-32 0,0 4-16 0,-2 0 0 0,-1 2-288 0,1 4-48 0,-2 3-16 0,-2 3 0 0,1 1 112 0,-2 4 16 0,1 3 0 0,-1 5 0 15,2 4-128-15,-1 3-32 16,1 5 0-16,0 2 0 0,-2 1-256 0,-2 0-48 15,-1-3-16-15,-3 1 0 0,-1-3-160 0,-1 1 160 0,-3 1-160 16,0-1 160-16,-1 0-160 0,0-1 0 0,2-7 0 16,2-4 0-16,2-8 0 0,1-3 0 0,3-5 0 15,0-3 0-15,3-1-256 0,-1-6 64 0,2 0 0 0,1-2-5584 16,-1-6-1136-16</inkml:trace>
  <inkml:trace contextRef="#ctx0" brushRef="#br0" timeOffset="294.7">28282 2834 11967 0,'4'-17'528'0,"-3"7"112"0,2 2-512 0,-1 2-128 0,0 6 0 0,0 0 0 0,0 0 480 0,2 0 64 16,2 4 16-16,2 0 0 0,2 7-112 0,-2 5 0 16,1 4-16-16,-3 4 0 0,-1 5-224 0,0 3-32 15,-1 3-16-15,-2 2 0 0,1 7 160 0,-2 2 16 16,0 3 16-16,0 5 0 0,-1 0 16 0,0-3 0 16,0-1 0-16,-1-5 0 0,2 2-368 0,-2-9 128 15,2 1-128-15,-1-2 0 0,2-6 0 0,-1 1 0 16,1 2 0-16,0-1 0 0,-2-2 0 0,1-2-128 15,-1 0 128-15,0-2 0 0,0-1-256 0</inkml:trace>
  <inkml:trace contextRef="#ctx0" brushRef="#br0" timeOffset="1508.16">28907 5626 4607 0,'0'-6'400'0,"-1"0"-400"0,-1 2 0 16,1 2 0-16,1 1 1056 0,0 1 128 0,0-3 32 0,0 1 0 0,-1-2-336 0,0 0-64 0,-1-2-16 0,1 0 0 0,-1-3-224 0,-2 3-64 0,0 0 0 0,-2-2 0 0,0 2-144 0,-3 0-48 0,-1 0 0 15,-1-2 0-15,-2 2 0 0,-3 0-16 0,0 4 0 0,-4-2 0 16,0 1 80-16,-4 3 0 0,-2-2 16 0,-3 4 0 16,-3-2 32-16,-2 3 0 0,0 1 0 0,-2 2 0 15,0 0 144-15,1 4 16 0,-2-2 16 0,1 2 0 16,0 0-32-16,3 0 0 0,2 1 0 0,2 0 0 16,3 1-192-16,2 1-64 0,2 0 0 0,2-1 0 15,4 0-192-15,1-2-128 0,3 3 160 16,2-4-160-16,2 0 128 0,5 1-128 0,1-3 0 0,4 2 144 15,3-3-144-15,1 0 0 0,5 1 0 16,1-1 0-16,6-1 0 0,3 1 0 0,2 3 0 0,4-3 0 0,4 1 0 16,1 2 208-16,4-1-48 0,1 2-16 15,2 0-16-15,0 0 0 0,2 1 0 16,-1 3 0-16,-3-2-128 0,-3 2 0 0,2 2 0 0,-4 1 0 0,-2 3 0 16,-4-1 0-16,-2-1 0 15,-5 2 0-15,-3-2-144 0,-3 1 144 0,-3 1 0 0,-2 0 0 0,-2 1 0 16,-2 1 0-16,0 3 0 0,-2-2 0 0,0 4 0 0,-4 2 0 15,1 0 0-15,-3 5 144 16,-1-5-144-16,-2 0 0 0,-3-2 0 0,-1-1 0 0,-3-1 0 0,1-2 0 16,-1-2 0-16,-1-1 0 0,-1-1 0 0,-1-3 208 15,-2 0-48-15,0 0-16 0,-2-1 992 0,-2-2 192 16,0 0 32-16,-2-2 16 0,2-1-880 0,-1-4-176 16,1-2-48-16,2-7 0 0,2-1-128 0,1-2-16 15,3-4-128-15,1-4 192 0,2 0 400 0,2-5 80 16,1-7 16-16,3-2 0 0,4-5-320 0,2-6-64 15,2 1-16-15,5-7 0 0,5-4 32 0,0 3 16 16,5-5 0-16,6 1 0 0,2-3 96 0,4 2 16 16,3 1 0-16,0 5 0 0,-1 5-320 0,1 4-128 0,-1 2 128 0,0 1-128 15,0 3 0-15,-1-3 0 16,-3 5 0-16,-2 3 0 0,-1 3 0 0,-1 2-144 0,-1 3 144 16,-2 3-160-16,-2-1 16 0,-4 6 0 0,-4 1 0 0,-3 3-16928 15</inkml:trace>
  <inkml:trace contextRef="#ctx0" brushRef="#br0" timeOffset="2571.98">28792 8663 10127 0,'-5'-2'896'0,"1"-2"-704"0,0-1-192 0,2 4 0 0,2 1 2496 0,0 0 448 0,0 0 112 0,-1-2 16 16,0 2-2128-16,-1-3-432 0,1 3-64 0,-3 3-32 0,2-3 272 0,-3 3 48 0,0 6 16 0,-2-3 0 0,-1 4-176 0,-2-1-48 0,0 3 0 0,-2 4 0 15,1 0 96-15,-3 0 16 0,-1 3 0 0,-1 1 0 16,2-4-192-16,0-1-48 0,2 1 0 16,0-4 0-16,4 0-48 0,2-2-16 0,2-2 0 0,1 0 0 15,5 1-64-15,-1-2-16 0,3 0 0 0,2 1 0 16,0-2-256-16,1 2 0 0,3 0 0 0,1 2 0 0,1-2 128 0,-1 0-128 16,2 2 0-16,1 0 0 0,1 1 0 15,0-1 128-15,1 0-128 0,0 3 0 0,1-4 176 16,0 4-176-16,-1-1 160 0,0 1-160 15,-2 0 160-15,0 2-160 0,-1-1 160 0,0 2-160 0,-2 2 144 0,0 3-144 16,0 1 128-16,0 2-128 16,-1 3 0-16,0 2 0 0,0-3 0 0,-2-4 0 15,1-1 0-15,-4-1 0 0,-1 2 0 0,-3-4 0 0,-1 1 128 16,-4-2-128-16,-2 4 0 0,-4-2 128 0,-2 1 576 0,-3-2 128 16,-1 1 0-16,-1 1 16 0,-6-4-256 0,0 2-48 15,-3 1-16-15,-3-3 0 0,0 0-304 0,-3-3-64 16,-3 2-16-16,-2-2 0 0,-1-1-144 15,-4-2 0-15,0-4 0 0,-1-2 0 0,4-4-208 0,-2-4 16 16,-1-5 16-16,0-3 0 16,1-2-1968-16,3-4-400 0</inkml:trace>
  <inkml:trace contextRef="#ctx0" brushRef="#br0" timeOffset="2818.89">28462 8736 16575 0,'1'-12'1472'0,"0"3"-1168"0,0 2-304 16,2 4 0-16,1 0 1856 0,1 0 320 0,1 1 64 0,4-2 16 0,7-3-800 0,10-6-176 0,10-2-16 0,9-2-16 0,7 2 608 0,4-3 128 0,5 2 32 0,2-3 0 0,5 3-816 0,1 0-176 0,0 0-16 0,1 1-16 15,-1 1-768-15,-2 0-224 0,-1 0 0 0,-3-2 128 0,0 0-128 0,0-1 0 16,-8 3 0-16,7-2-17888 16</inkml:trace>
  <inkml:trace contextRef="#ctx0" brushRef="#br0" timeOffset="4974.26">27952 12455 19343 0,'0'-10'1728'0,"1"4"-1392"0,1 2-336 0,-1 2 0 0,0-2 240 0,3-1-32 0,2-3 0 0,1-8 0 0,3-2 864 0,4-2 160 0,1-3 48 0,1 5 0 0,0 0-192 0,1-1-16 0,1 3-16 0,0 0 0 15,2 0-240-15,0 0-48 0,1-3-16 0,0 1 0 16,2-1-64-16,1 3-16 0,-2 0 0 0,-1 4 0 0,-2 2-96 0,-1 0-32 15,-2 4 0 1,-1 1 0-16,1 1-224 0,-1 3-64 0,-1 1 0 0,-1 4 0 0,2-1-256 0,-1 3 0 16,-1 3 128-16,1-1-128 0,-1 1 144 0,1 3-16 15,1 4-128-15,0 1 192 0,-2 4-64 16,0 1-128-16,-2 4 176 0,-3 1-176 0,0 2 192 0,-3 3-192 16,-1 0 192-16,-3 3-192 0,-2-3 0 15,-2 3 0-15,-2 2 0 0,-2 0 0 0,-4 1 0 0,-2 0 0 16,-3 0 0-16,-2 0 0 0,-2-4 0 0,-4-1 0 15,-2-2 0-15,-1 1 0 0,0 0 128 16,-3 2-128-16,-1-3 0 0,-1 2 0 0,2-9 0 16,1-1 0-16,2-4 0 0,1-4 0 0,2-1 0 0,2-6 0 15,1 0 0-15,0-3 0 0,4-5 0 16,0-3 0-16,1 0 0 0,2-2 0 0,0 1 0 0,3-2 0 16,2 2 0-16,4 0 0 0,4 2 0 0,2 2 0 0,4 0 0 15,3 2 0-15,0 3 0 0,5 0 0 0,1 3 0 0,4 0 0 16,3 2 0-16,2 3 0 15,6-1 0-15,0 0-144 0,6 1 144 0,1-2 0 0,3 0 0 16,2 0 128-16,0 0 144 0,1-1 48 0,5-4 0 0,0 0 0 16,0 1-320-16,0-4 0 15,1 0 0-15,2-2-17264 0</inkml:trace>
  <inkml:trace contextRef="#ctx0" brushRef="#br1" timeOffset="114427.39">32206 12224 911 0,'0'-7'0'0,"-1"4"0"0,-2 0 0 0,2 1 0 0,2 1 5456 0,1 1 1008 0,0-3 208 0,0 1 48 15,1-2-5088-15,2 0-1008 0,0-2-208 0,0 0-32 0,1 0-384 0,-2 2 0 0,-1-1 0 0,0 1-128 0,-2 3 384 0,0-1 64 0,1-2 32 0,-2 4 0 16,0-3 768-16,0 1 160 0,-3 1 16 0,2 1 16 16,-3 0-96-16,0-3 0 0,1 3-16 0,-2 0 0 15,0-2-176-15,0 2-16 0,-3-2-16 0,1 0 0 16,0 1-560-16,-2-2-112 0,2 0-32 0,-3-2 0 16,1 1-144-16,-1-5-16 0,0 2-128 0,-1 1 192 0,0-4-192 0,-1 1 176 15,-1 2-176-15,-2-2 160 0,-1 3-160 0,-1 3 0 16,0 2 0-16,-2 1 128 15,1 4 32-15,-3-2 0 0,-2 4 0 0,1 1 0 0,-1 3 16 16,0-1 0-16,0 1 0 0,-1 3 0 0,2 2 0 0,1 2 0 16,1 0 0-16,0 3 0 0,3 0-176 0,1 1 0 15,1-3 0-15,0 2 0 0,3-1 0 0,2-3 0 16,0 2 0-16,2-2 0 0,3 3 0 0,0-3 0 16,2 0 0-16,2 0 0 0,1-1 0 0,1 1 0 15,3-4 0-15,1 2 0 0,2-4 0 0,2 2 0 16,2-3 0-16,1-2 0 0,3 0 0 0,1-1 0 0,2-3 0 15,1 0 0-15,1-1 0 0,1-2 0 16,-1-2 0-16,0-2 0 0,0-1 0 0,-2 0 0 0,1-1 0 16,-1-3 0-16,1 0 0 0,-2-1 192 0,-1-3-192 15,-2-2 192-15,-2 2 48 0,-1-2 16 0,0-1 0 0,-2 0 0 16,1 0-16 0,-3-3 0-16,2-1 0 0,-3-1 0 0,2 2-64 0,-3 0-16 0,1-3 0 15,-1 6 0-15,-2 0-32 0,1 3 0 0,0 3 0 0,-2 4 0 16,1 4-128-16,-1 2 0 0,0 2 0 0,-1 4 0 15,0 2 0-15,-1 4 0 0,-1 2 0 16,0 3 0-16,-2 3 0 0,-1 0 0 0,1 3 0 0,-2 3 0 16,0 3 0-16,-1 2 0 0,1 1 0 0,-2 4 0 0,4 1 0 15,-1 1 0-15,2 3 0 16,-2-3 0-16,0-1 128 0,2-1 0 0,-2 1 0 0,0-5 0 16,0 3 96-16,1-4 16 0,-2 1 0 0,1-4 0 0,0 1-240 15,1-1 0-15,0-2 0 0,2-1 0 0,1 0 0 16,2-7 0-16,2-2 0 0,1-3 0 0,1-2-160 0,2-5 160 15,-1-1-128-15,-1-7-21200 16</inkml:trace>
  <inkml:trace contextRef="#ctx0" brushRef="#br1" timeOffset="117096.52">32093 8288 23951 0,'0'0'2128'0,"0"-3"-1696"0,0 3-432 0,0 0 0 0,0 0 1088 0,-1 3 144 0,1-3 32 0,-1 1 0 0,0 1-48 0,-2 1-16 16,1 3 0-16,-3-2 0 0,1 2-768 0,-2 1-160 0,0 2-16 0,-2 1-16 0,0 2 544 0,-3-2 112 0,-1 5 32 0,-1-3 0 0,-2 4-112 0,-1-2-32 16,-1 2 0-16,-1 2 0 0,-1-1-384 0,-1 1-80 0,0 1 0 15,0-3-16-15,2 2-80 0,0-2-16 0,2 0 0 16,3-2 0-16,-1-2-208 0,3 0 144 16,2-3-144-16,2 1 128 0,2-3-128 0,0-1 192 15,2-3-192-15,1 4 192 0,2-4-192 0,-1 2 0 0,0 1 0 0,-2-1 128 16,2 0-128-16,0 2 0 15,-2 2 0-15,2-2 0 0,-2-1 0 0,1 1 0 0,-1-1 0 16,0 3 0-16,0-3 0 0,0 2 0 0,-1-2 0 16,0 2 0-16,0-1 208 0,1-1 16 0,-1 0 0 0,0-2 0 15,2 2-64-15,-2-2-16 0,2-1 0 0,-1 2 0 16,2-1-144-16,-2-2 128 0,1 2-128 16,1 0 128-16,-2 0-128 0,2-2 0 0,-1 2 0 0,-1 1 0 15,2-2 0-15,-3 0 0 0,0 1 0 0,1 2 0 16,-1-3 128-16,0 0-128 0,1 1 0 0,0 2 128 15,-1-2-128-15,2 1 0 0,-1-1 0 16,2 1 0-16,-1 2 0 0,1-4 0 0,-1 6 0 0,2-4 0 16,0 4 0-16,-1-3 0 0,1 0 0 0,0 1 0 15,-1 2 0-15,1-3 0 0,-1 2 0 0,-1 0 0 16,1-2 0-16,0 3 0 0,-2-3 0 0,2 4 0 0,-1 0 0 0,-1-1 0 16,1 2 0-16,-1 0 0 0,1 3 128 0,1 0 0 15,-2 3 0-15,1-1 0 16,0 0-128-16,1 0 0 0,1 0 0 0,0 2 0 0,0-2 0 15,1 3 0-15,2 1 0 0,-1-2 0 0,2 1 0 0,1-3 0 16,0 0 0-16,1-1 0 0,2 1 0 0,-1-2 0 16,3 2 0-16,0 1 0 0,1-3 0 0,0 0 0 15,3 2 0-15,-2-2 0 0,2 1 0 0,-2-3 0 0,2 1 0 16,-1-2 0-16,1 0 0 0,-2-4 0 16,2 2 0-16,-2-5 0 0,2-1 0 0,0 0 0 0,3-3 0 0,1 0 0 15,2-4 0-15,3-2 0 0,3 0 0 16,2-4 0-16,2-1 0 0,0-2 0 0,1 0 0 0,-1-3 0 15,-3 0 0-15,-1 1 0 0,-3-1 0 16,-2 0 0-16,-1 0 0 0,-4-3 0 0,-1-1 0 16,-3-2 0-16,0-2 0 0,-4-2 0 0,-2 1 128 0,-2-4-128 15,-3 1 256-15,-1 0 32 0,-2 0 0 0,-4 2 0 16,-3 0-32-16,-2 5 0 0,-5 2 0 16,-3 6 0-16,-3-1-256 0,-3 8 0 0,-4 6 0 0,-3 0-144 15,-1 5 144-15,0 4 176 0,-2 3-48 0,-2 0 0 16,0 5-128-16,-1-1 0 0,0 2 0 15,-1 1 0-15,5-2 0 0,0 2 0 0,2-1 0 0,4 1 0 0,0-3 0 16,6-3 0-16,6 0 0 0,2-1 0 16,5-3 0-16,2-3 0 0,4 0 0 0,4-5 0 0,4 2-256 15,3-7-64-15,7-5-32 0,3 3-20160 16</inkml:trace>
  <inkml:trace contextRef="#ctx0" brushRef="#br1" timeOffset="118026.4">31939 5468 35007 0,'-15'7'3120'0,"4"0"-2496"0,6-5-496 0,4 1-128 0,1-3 128 0,-3 0 0 0,-2 3 0 0,-5 4 0 0,-1 0-128 0,0 2 0 0,1-1 0 0,5-2 0 0,4-2 0 0,4-3-128 0,4-1 128 0,4-1 0 0,4-5 0 0,3 0 0 0,6-4 0 0,3-2 0 16,4 2 0-16,1-5 0 16,3 2 144-16,-2 2-144 0,2 3 704 0,-3-1 16 0,-1 5 16 15,-5 1 0-15,-3 3-240 0,-2 3-48 0,-4 0-16 0,-4 0 0 16,-2 6-80-16,-5-3-16 0,-2 4 0 0,-3 0 0 16,-3 2-208-16,-4 1-128 0,-3 3 128 0,-3-3-128 15,-2 4 128-15,-2 0-128 0,-4 3 128 16,-3-2-128-16,0 2 256 0,-2 1-32 0,-1 1 0 0,-2 1 0 15,2-1-64-15,2-2-16 0,1-2 0 0,4 1 0 16,1-1-144-16,3-2 0 0,2 0 0 0,3-2-176 16,4-2 176-16,3 1 0 0,5-5 0 0,1 0 0 0,5 0 0 15,2-4 0-15,3 2 0 0,3-3 0 0,3-2 0 0,2 2 0 16,2-1 0-16,2-2 176 0,1 4-176 16,0-1 0-16,1 0-192 0,-1 3 192 0,-1-2-128 0,-2 2 128 15,-2 1 0-15,-2 2 0 0,-4 0 0 0,-3-2 0 16,-2 3 0-16,-3 1 0 0,-3-1 0 0,-1 2 0 15,-2 2 0-15,-2 2 0 16,-2 3 0-16,-1 2 0 0,0-2 0 0,-3 6 0 0,-1-1 0 0,-3 3 0 16,-3 1 0-16,-1 1 0 0,-3 0 0 15,-3 2 0-15,-2 0 0 0,-4-1 0 0,-1 1 144 0,-3-5-144 16,-3 2 160-16,2-1-160 0,0-1 384 0,-1-1-32 16,-3 1 0-16,-3-1 0 0,0 1-352 0,-3-1 0 15,-1-6 0-15,-4 0 0 0,-4-4-256 0</inkml:trace>
  <inkml:trace contextRef="#ctx0" brushRef="#br1" timeOffset="119268.21">32080 2927 28559 0,'-8'0'2544'0,"1"0"-2032"0,2 2-512 0,3 0 0 0,-1 0-160 0,-1-2-128 0,-3 4-32 0,-5 2 0 0,-6 3 1696 0,-3 4 336 16,-6 5 64-16,0 1 16 0,-3 7-1072 0,-1 5-208 0,0 4-32 0,0 3-16 0,1 5-336 0,0 2-128 0,3 1 0 0,3-1 144 0,6-3-144 0,2 5 0 0,3 4 0 0,8 6 0 0,5 2 128 0,6-4-128 16,8-2 0-16,5-7 128 0,4-3-128 0,6-5 0 15,0-5 0-15,3-6 0 0,3-5 0 0,3-3 0 16,6-6 144-16,0-4-144 0,-1-6 544 0,2-3 32 15,-1-2 16-15,-2-4 0 0,-1-4 128 0,-5-4 32 0,-5-8 0 16,-6-1 0-16,-5-5-304 0,-4-3-64 0,-5-6-16 16,-4-3 0-16,-3-5 16 0,-4-6 16 0,-5-3 0 0,-4-3 0 15,-4-4-176-15,-6-2-32 0,-3-5-16 0,-7-2 0 16,-3-1 16-16,-1 2 16 16,3 16 0-16,-2 0 0 0,0 5-64 0,-1 3-16 0,0 8 0 15,5 7 0 1,3 6-560-16,4 3-112 0</inkml:trace>
  <inkml:trace contextRef="#ctx0" brushRef="#br1" timeOffset="130607.09">31486 635 11967 0,'2'-5'1072'0,"-2"3"-864"0,1-2-208 0,0 2 0 0,1 2 608 0,-2 0 80 0,2-3 16 0,-1 2 0 0,1-1 1296 0,2-1 272 0,-1 2 48 0,0-2 16 0,1 0-496 0,-1-1-112 0,-1 3 0 0,-1 0-16 0,0 1-976 0,1 0-192 0,-1 0-32 0,-1 0-16 16,0 0-304-16,0 1-48 0,-1 0-16 0,-1 0 0 16,1 2 80-16,1-3 16 0,0 0 0 0,0 0 0 15,-16 22 320-15,11-12 64 0,0 0 16 0,-1 2 0 16,1 1-368-16,-1 0-64 0,1 2 0 0,-1 1-16 15,1-1 336-15,-1 1 64 0,1 0 0 0,0-2 16 16,1 3-112-16,-1-1-32 16,-1 6 0-16,0-2 0 0,-2 2 32 0,0 3 0 0,-3 4 0 0,-3 1 0 15,0 3-352-15,-2 1-128 0,1 1 0 0,-2-1 144 16,-1-1-144-16,0 1 160 0,0 2-160 0,-2-3 160 0,0 2-160 16,2-5 0-16,-1-2 0 0,2-1-176 15,2-4 176-15,0-1 0 0,1-4 0 0,2 2 0 0,1-4 0 0,2-1 0 16,2-1 0-16,-1 1 0 15,5-2 0-15,-1-3 0 0,0 3 0 0,3-4 0 0,-1 3 0 0,0-3 0 16,1-2 0-16,-1 2 0 16,0-2-464-16,0 0-16 0,1-1 0 0,0-1-17120 15</inkml:trace>
  <inkml:trace contextRef="#ctx0" brushRef="#br1" timeOffset="131089.54">31412 1469 1839 0,'-2'-10'160'0,"-1"4"-160"0,2 3 0 16,1 0 0-16,1 3 5344 0,0 0 1040 0,2-3 208 0,-1 2 32 0,3-2-5264 0,3 0-1040 0,0-2-320 0,5-1 128 0,-1 2 48 0,0-4 0 0,2 2 0 0,0 0 0 0,-1 0-176 0,2 1 0 0,-1 0 0 0,-1 0 0 0,2 1 0 0,-1 1 0 0,1-2 0 0,-1 4 0 15,1-2 816-15,0-1 176 0,1 1 32 0,-1 0 16 16,0-1-384-16,0-1-80 0,0 2 0 0,-2-3-16 16,0 2 144-16,-2-2 48 0,1-3 0 0,-2 2 0 0,-1 0-272 15,-2-2-48-15,0 2-16 0,-3-1 0 0,0 2-224 16,-3-2-64-16,-2 2 0 0,-2 0 0 15,1 0-128-15,-4-3 0 0,-2 3 0 0,-2 0 0 0,0-2 0 16,-1 2 0-16,0 2 128 0,-2-1-128 0,0 2 0 16,0 3 0-16,-3 0 0 0,1 3 0 0,-1 2 0 0,0 1 0 15,2 2 0-15,0-2 0 0,2 3 0 0,0 1 0 16,2 2 192-16,-1 0-64 0,1 2 144 0,1 1 32 16,-1 1 0-16,0 0 0 0,2 0 16 0,-1-2 0 15,0 3 0-15,2-1 0 0,1 0-160 0,1 0-32 16,1 0 0-16,2-1 0 0,2 1 0 0,2 0 0 15,2 0 0-15,1-1 0 0,2 1-128 0,2-2-176 16,1 1 48-16,1-3 0 0,0-2 128 0,1 0 0 16,1-4 0-16,0 0 0 15,2-2-832-15,-1 0-128 0,2-2-16 0,0 0-15824 0</inkml:trace>
  <inkml:trace contextRef="#ctx0" brushRef="#br1" timeOffset="131529.51">32651 673 20271 0,'1'-17'896'0,"-1"8"192"0,2 0-880 0,-2 0-208 0,1 6 0 0,-1-1 0 0,0 0 544 16,-1-2 64-16,1-4 16 0,-2-2 0 0,1-1 528 0,-1-3 96 0,-3 4 32 0,0 2 0 0,-3 4-112 0,1 0-16 0,-2 3 0 0,-1 3 0 0,0 0-720 0,1 0-160 0,-1 3-16 0,-1 0-16 0,-2 4 80 0,1-1 0 0,-2 1 16 0,1 4 0 0,-1 2-112 0,-1 3-32 0,0 0 0 0,-1 2 0 0,0 5 64 0,0 3 0 0,-1 0 0 0,0 4 0 0,-2 5 480 15,-1 3 96-15,-1 1 32 0,1 2 0 0,1-1-544 0,1-1-96 16,2-1-32-16,0-1 0 0,3 1-192 0,-1 0 144 16,2-4-144-16,0-2 128 0,3-1-128 0,0-2 0 15,-1-3 0-15,1-2 128 0,1 0 0 0,0-3 0 0,2-3 0 0,0-1 0 16,1-1-128-16,0 0-176 0,1-2 48 0,1 3 0 16,-2-4 128-16,1 0 0 15,-1-1 0-15,0-2 0 0,0 0-192 0,-1 0-16 0,-2-2 0 16,1-2-16976-16</inkml:trace>
  <inkml:trace contextRef="#ctx0" brushRef="#br1" timeOffset="131763.19">32070 1089 17503 0,'7'-6'1552'0,"1"1"-1232"0,-2 4-320 0,-2-2 0 0,-1 3 1136 0,2 0 160 16,4-1 48 0,5-1 0-16,5-2 1728 0,5 2 368 0,2 2 64 0,2 3 16 0,1 2-1984 15,-1 3-384-15,1 0-64 0,-1 2-32 0,2 0-816 0,-1-1-240 16,-1 1 0-16,-1-1 128 0,-2 0-128 0,-2-1-208 16,-3 0 48-16,-2-2-11296 15,-2-2-2240-15</inkml:trace>
  <inkml:trace contextRef="#ctx0" brushRef="#br1" timeOffset="132039.51">33043 742 19343 0,'-4'0'1728'0,"1"3"-1392"0,-1 4-336 0,2-1 0 16,-1 3 960-16,1-5 112 0,-1 5 16 0,-2 3 16 15,-4 8 112-15,-2 11 32 0,-3 4 0 0,-3 6 0 16,1-1-352-16,0 2-64 0,-1-1 0 0,0 4-16 16,3-2-576-16,-2-5-112 0,2 3-128 0,0-5 176 0,1 2-176 0,2-4 0 15,1-6 0-15,4-2 0 16,-1-4 0-16,0-1-144 0,2-1 144 0</inkml:trace>
  <inkml:trace contextRef="#ctx0" brushRef="#br1" timeOffset="132231.81">32595 1235 27647 0,'40'-15'1216'0,"-8"5"256"0,3 3-1168 0,-23 5-304 16,-2-2 0-16,2 1 0 0,9 0 1024 0,22-4 160 0,22-1 32 16,23-2 0-16,10 3-464 0,-6 0-96 15,-4 1-16-15,-9 4 0 0,-6-1-832 0,-11 2-160 16,-11 1-32-16,-6-5-16 0</inkml:trace>
  <inkml:trace contextRef="#ctx0" brushRef="#br0" timeOffset="134080.54">26567 1020 35935 0,'-1'-4'1600'0,"0"4"320"0,0 0-1536 0,-1 4-384 16,2-2 0-16,0 2 0 16,2 2-1184-1,-2 1-304-15,0 2-64 0,0 8-16 0,-2 5 2144 0,1 4 416 0,1 5 96 0,-1 1 0 0,0 1-896 0,-1 2-192 16,2-3 0-16,-1 0 0 0,1-1 0 0,1 1 0 15,-1-3 0-15,0-1-128 0,0 1 128 0,0-5 0 16,0 5-144-16,-1-3 144 16,0-2-1040-16,-3 2-144 0,-1-1-32 0,0-3-12608 0</inkml:trace>
  <inkml:trace contextRef="#ctx0" brushRef="#br0" timeOffset="134274.18">26379 1431 21183 0,'-2'-18'1888'0,"2"8"-1504"15,1 3-384-15,3 2 0 0,1 4 2848 0,0-3 496 0,2 2 112 0,5-2 0 16,7-2-2624-16,7-3-544 0,7-1-96 0,3 0-32 16,1 4-160-16,-1-3 0 0,-2 6 0 0,-3-3-176 15,-2 2-320-15,-2 1-64 16,-2-3-16-16,-5 2-13968 0</inkml:trace>
  <inkml:trace contextRef="#ctx0" brushRef="#br0" timeOffset="135105.54">27181 1176 13823 0,'0'2'1216'0,"0"-2"-960"0,1 0-256 0,-1 0 0 0,0 0 256 0,0 0 16 0,0 0 0 0,0 0 0 0,0 0 368 0,-1-2 80 0,-2 1 16 0,3 1 0 0,0 0 176 0,0 0 48 0,-22-13 0 0,12 10 0 0,0-2 0 0,-2 1 16 0,-3 0 0 0,-1 2 0 0,-1-1-416 0,-1 2-96 15,-2 2-16-15,1 2 0 0,-1 3 192 0,0 0 48 16,2 4 0-16,-1 2 0 0,3 2-688 0,1 3 0 16,0 1 0-16,3 0 0 0,1 4 0 0,2 1 0 15,0-1 0-15,3 0 0 0,1-1 0 0,2 1 0 16,1-2 0-16,4 1 0 0,0-2 0 16,2-3 0-16,1 1 0 0,2 0 0 0,3-3 0 0,0-2 0 15,2-2 0-15,1 0 0 0,1-4 0 0,0-1 0 16,2-1 0-16,-1-4 0 0,-1-2 0 0,0-2 0 15,0 0 0-15,-2-4 0 16,0 0 0-16,-3-1 0 0,1 0 0 0,-3-4 128 0,0-2-128 16,-2 2 0-16,-1-3 0 0,-1 0 0 0,0-1 0 0,-2 0 192 0,-1 0-192 15,0 0 192-15,-1-1 256 0,-2 3 64 0,0 2 16 0,-1 4 0 16,1 0 144-16,1 5 32 0,-1 1 0 0,2 3 0 16,1 0-448-16,0 3-64 0,0 0-32 0,1 1 0 15,1 2-160-15,-1 3 0 0,1 1 0 0,1 0 128 16,1-1 0-16,1 4 0 0,1 2 0 15,2 1 0-15,2 0 528 0,0-3 112 0,1 5 0 0,3-1 16 16,-1 4-640-16,1-5-144 0,1 0 0 0,-1-1 0 16,-3-1 0-16,1-2 0 0,2 0 0 0,-3-2 0 15,0-1-1232-15,-1-5-144 16</inkml:trace>
  <inkml:trace contextRef="#ctx0" brushRef="#br0" timeOffset="135409.37">27605 565 35935 0,'-1'12'1600'0,"1"-2"320"0,0 5-1536 0,0-1-384 15,1-6 0-15,0-2 0 0,0 4-1008 0,2 10-272 0,0 9-48 0,2 14-16 0,0 8 1920 0,2 3 368 0,-3-1 80 0,1-1 0 0,0 1-576 0,-1-2-128 0,-1 0-32 0,-1-4 0 0,-2-3-144 0,0-1-16 0,-1 0-128 0,0-3 192 0,-3-1-192 0,0-5 0 0,0 1 0 0,1-7 0 16,1 1 0 0,1-4 0-16,0 1 0 0,1-2 0 0,-1-5-160 0,1 1-128 15,0-8-32-15,0 0 0 0,0-4-1744 16,-1-3-368-16</inkml:trace>
  <inkml:trace contextRef="#ctx0" brushRef="#br0" timeOffset="135799.76">27861 1140 19295 0,'7'-10'416'0,"-1"1"96"0,1 3 0 0,-3 3 48 0,1 0-560 0,-1 1 0 0,1 0 0 0,1 0 0 0,5-2 0 0,3-2 0 16,2 0-192-16,3-4 48 0,-3 4 144 0,-3 0 0 15,-2-3 0-15,-1 5 0 0,-2 2 448 0,-2 0 160 16,-1 2 32-16,-3 0 16 0,0 3 512 0,-2 1 112 16,-2 2 0-16,-1 0 16 0,-2 4 0 0,-3 0 0 15,-2 0 0-15,-2 2 0 0,0 3-384 0,-3-2-80 16,0 4 0-16,-2-3-16 0,-1 2-432 0,-1 1-64 16,0-3-32-16,-1 2 0 0,2-3-160 0,0 0-128 15,2 0 144-15,0-3-144 0,3 2 0 0,-1-5 0 16,3 2 0-16,1-3 0 0,3 1 128 0,0-5-128 15,4 2 0-15,1-1 0 0,1 0 448 0,1 1 0 0,1-2 0 0,1 2 0 16,0-1 112-16,2 2 16 0,0-1 0 0,1 2 0 16,-1-2-448-16,4 0-128 15,-1 1 0-15,1-2 0 0,2 1 448 0,-1 1-32 16,3 0 0-16,0 0 0 0,2 1-256 0,0-2-160 0,1 0 192 16,0 0-192-16,-1 1 0 0,-2 0 0 0,-2 2 0 15,-1-1 0-15,-1-1 0 0,-2 0 0 0,-1 1 0 0,0-5 0 16,-1 4-256-1,0-5-144-15,1 4-48 0,-2-4 0 16,1 0-1840-16,0 2-368 0</inkml:trace>
  <inkml:trace contextRef="#ctx0" brushRef="#br0" timeOffset="136147.07">28040 1428 13823 0,'3'-9'1216'0,"-2"4"-960"0,1 1-256 0,1 0 0 0,0 1 1824 0,0 2 320 16,1-1 64-16,3-2 16 0,3-2-928 0,6-3-176 15,5-1-32-15,5-5-16 0,0 2-720 0,2-2-144 16,1 1-16-16,-2-2-16 0,-1 0-176 0,-1 1 0 16,-3 2 0-16,-2-3 0 0,-3 5 0 0,-1-1 0 15,-2 0 0-15,-3 1 0 0,-2 3 0 0,-3-1 336 16,-1 0-32-16,-2 2-16 0,0-2 528 0,-4 0 96 16,-1 3 32-16,-1 1 0 0,-2-1-336 0,-3 3-64 15,0 0-16-15,-2 0 0 0,-1 3-352 0,-3 3-176 16,-1-2 160-16,-1 5-160 0,0 0 0 0,-1 3 0 0,1 3 0 15,0-1 0-15,-1 4 128 0,3 1-128 0,0 3 0 16,0-1 144-16,2 2 640 0,1 3 128 0,0-1 32 16,1 0 0-16,1-1-448 0,2 1-96 0,2-3-16 15,1 1 0-15,4-2-240 0,3 1-144 0,0-2 160 16,5 2-160-16,2-3 0 0,1-1 0 0,1 1 0 16,3-4 0-16,0 0 0 0,1-4 0 0,1 0 0 15,2-1 0-15,-1-4-912 16,2 0-128-16,-1-3-32 0,-1-3-14672 0</inkml:trace>
  <inkml:trace contextRef="#ctx0" brushRef="#br0" timeOffset="136584.34">28604 1213 13823 0,'1'-6'608'0,"0"2"128"0,1 2-592 0,-1-1-144 0,0 3 0 0,0 0 0 15,-1 0-640-15,2 3-144 0,-1-1-48 0,0 2 0 16,0 2 1168-16,-1-6 240 0,-3 26 32 0,-1-8 16 0,-1 1 880 0,-1 3 176 16,0 1 48-16,-3-1 0 15,0 0 240-15,1-1 48 0,-1 1 16 0,0 1 0 0,3-6-848 0,0 0-160 16,0-1-48-16,3-3 0 0,1-3-672 0,-1-1-144 16,3 0-32-16,-1-1 0 0,2-2-128 0,-1-4 192 15,2 2-192-15,-1-4 192 0,1 0 832 0,1-3 192 16,0 0 16-16,1-1 16 0,0-2-672 0,0 0-128 15,2-4-16-15,-1-3-16 0,1 1-416 0,0-4 0 16,1 0 0-16,1-5 0 0,1 1 0 0,-1-2 0 0,1 0 0 0,1-1 0 31,0 2 0-31,1 3 0 0,0 0 0 0,0 6 0 0,0 0 0 0,2 2 0 16,-1 4 0-16,1 2 0 0,1 1 288 0,0 1 80 0,2 4 16 16,-1 1 0-16,-1 1-80 0,1-1-16 0,-1 3 0 15,-1 3 0-15,0 1-288 0,-1-3 0 0,1 5 0 0,-2-3 0 16,1 4 0-16,0-2 0 0,1 1 0 0,-1 1 0 15,2-1 0-15,-2 0 0 0,1 1 0 0,-2 0 0 16,1 2 0-16,0 1 0 0,-2 0 0 0,1 0 0 16,-1 3 0-16,-2 0 0 0,-1-1 0 0,-1 2-11680 15,2 2-2208-15</inkml:trace>
  <inkml:trace contextRef="#ctx0" brushRef="#br0" timeOffset="138449.72">22333 3689 14735 0,'-13'0'1312'0,"2"0"-1056"0,6 0-256 0,3 0 0 0,4 0 560 0,-5-3 48 0,-2 2 16 0,-3 1 0 0,-2-4 240 16,1-1 48-16,5 2 16 0,6-4 0 0,3 1 32 0,6-1 0 0,3 1 0 0,5-1 0 0,3 2-320 0,3 4-48 0,5-1-16 0,1-1 0 0,1 3-304 0,4 0-64 0,1 3-16 0,1-3 0 15,3 2 112-15,0 2 16 0,-2-4 0 0,5 0 0 16,0 0-176-16,3 0-16 0,0-3-128 0,-2 0 192 15,0-1-192-15,1-2 176 0,3 0-176 16,0-4 160-16,1 1-160 0,1-1 0 0,-1 2-160 16,-6-2 160-16,-3 0 0 0,-3 0 0 0,-2 0 0 0,-1-2 0 15,-3 0 0-15,-2 3 0 0,-2 1 0 0,-5 0 0 16,-3 0 0-16,1 2 0 0,0 1 0 0,-1-1 0 16,-1 1 0-16,-2 0 0 0,-2 1 0 0,0-2 0 0,-2 0 0 15,0 0 0-15,-1-2 0 0,-1 2 0 16,0-3 0-16,-2-1 0 0,-2 1 0 0,-1-4-144 15,-2 3 144-15,-1-1 0 0,-3-1 0 0,-4 1 0 16,0-2 0-16,-2 1 128 0,-3 0-128 0,-2-2 0 16,-1 2 704-16,-3-3 80 0,0 1 16 0,0 2 0 0,2 2-352 15,-1-2-64-15,1 2 0 0,0-3-16 0,3 7-368 0,3-3 0 16,1 6 0-16,3-1 0 0,2-1 0 16,3 4 0-16,3-2 0 0,3 3 0 0,2-2 0 0,2 2-128 15,3 2 128-15,1-2-128 0,3 3 128 0,-1 1-128 16,3-2 128-16,1-1-128 0,1 2 128 0,0 0 0 15,-1 0 0-15,2 1 0 0,-1-2 0 0,2 2 0 16,0 0 0-16,-3 0 0 0,0 4 0 0,-2 1 0 16,-1-3 0-16,-2 4 0 0,-1 2 0 0,0 0 0 15,-1 2 0-15,0 2 0 0,-2 3 0 0,0-3 0 16,-2 5 0-16,-5-4 0 0,-2 4 0 0,-3-2 0 0,-3-2 0 0,-3 0 0 16,-3-1 0-16,-2 0 0 15,-2 0 128-15,-5 1-128 0,-4-1 160 0,-4 2-32 16,3-2-128-16,-6 3 192 0,-2-1 224 0,-5 2 32 0,-1 1 16 15,-1-1 0-15,0-2-16 0,1-1-16 0,0-1 0 0,2 0 0 16,1-1-432-16,2-3 0 16,2-1 0-16,0-2-15872 0</inkml:trace>
  <inkml:trace contextRef="#ctx0" brushRef="#br0" timeOffset="139314.41">19117 3681 18431 0,'-1'-2'1632'0,"1"2"-1312"0,2 0-320 16,2 0 0-16,-3-3 720 0,3 3 80 0,2-1 16 0,3-1 0 0,6-2-672 0,2-2-144 0,3-1 0 0,1 4 0 0,0-3 0 0,2-1 0 0,1 1 0 0,-1 0-160 0,1-4 160 0,-2 4 0 0,2-3 128 0,0-1-128 0,2 0 160 0,0-2-32 0,0 2-128 0,-1-2 192 0,0 2 592 0,-3-1 112 16,-1 1 32-16,-3 0 0 0,-1-2-304 0,-4 2-64 0,-1-3-16 0,-3 1 0 15,-1 2-32-15,-5-2-16 16,-3 3 0-16,-5-1 0 0,-2 3-368 0,-3 1-128 0,-5-1 0 0,-1 1 0 16,-2 3 320-16,-3-2-48 0,-3 3 0 15,1 0 0-15,-3 2-80 0,-2 2-32 16,-1 2 0-16,-2 0 0 0,0 4-160 0,-1 0 160 15,1 3-160-15,0-1 160 0,1 2-160 0,3 1 0 16,2 0 0-16,3 0 0 0,2 0 0 0,3 2 0 0,3-1 0 16,2 0 0-16,3 3 0 0,2-3 0 0,1 4 0 0,3 0 0 15,1 1 0-15,3 1 0 0,1 1 0 0,3-2 0 16,2 4 0-16,2-1 0 0,4 3 0 16,2-3 0-16,-2-4 128 0,6 1-128 0,3 3 0 0,3-3 128 15,2 1 0-15,0-1-128 0,2 0 192 0,-2-4-64 16,-1-2-128-16,2 0 160 0,2 0-160 0,0 0 160 15,-2-2-480-15,2-1-80 0,1-3-32 0,0 2-13248 16</inkml:trace>
  <inkml:trace contextRef="#ctx0" brushRef="#br0" timeOffset="139786.68">20125 3512 24879 0,'-14'-13'1088'0,"4"6"256"0,2 1-1088 0,4 2-256 0,3 4 0 0,1 0 0 0,-1 0 832 0,-2 1 128 16,-1 2 0-16,-2 1 16 0,0 2-624 0,-1 6-128 16,-1 2-32-16,-1 4 0 0,2 3-192 0,0 5 0 0,-1 3 0 0,1-1 0 15,1 4 0-15,-1 0-192 16,3 2 192-16,0-6-160 0,3-3 160 0,1-5 0 0,0-2 0 0,2-5 128 15,1-3 864-15,0-1 176 0,2-2 48 0,0-5 0 16,0 2-128-16,2-7 0 0,1 0-16 0,1-1 0 16,-1-2-576-16,2-5-112 15,0-1-32-15,-1 0 0 0,-1-4-352 0,1-1 128 0,-2-3-128 0,0 0 0 16,-1-2 0-16,0-2 0 0,0 5 0 16,2-6 0-16,-1 1 0 0,3 0 0 0,2-5 0 0,2 1 0 15,2 2 0-15,-1 1 0 0,-2 7 0 0,0-1 0 16,-1 5 0-16,-1 4 0 0,0 2 0 0,0-2 0 15,3 4 0-15,1 2 0 0,-2-1 0 0,2 4 0 16,3-2 0-16,1 3 0 0,4 0 0 16,-2 0 0-16,1 3 0 0,-2 1 0 0,2 4 0 0,-1 0 0 0,-1 2 0 15,0 1 0-15,-2 2 0 0,1 2-128 16,-1 2 128-16,0 4 0 0,-1 5 0 0,-1-3 0 0,-1 4 0 0,-3 1 0 16,-1-2 0-16,-2-1 0 0,-2 3-368 15,0 1 16-15,-1-3 0 0,-1-4 0 16,0-2-2144-16,-2-2-416 0,1 1-96 15,0-5-10368-15</inkml:trace>
  <inkml:trace contextRef="#ctx0" brushRef="#br0" timeOffset="140281.84">21108 3774 5519 0,'4'-16'496'0,"-2"3"-496"0,2 4 0 0,0 0 0 0,0 5 2176 0,-1 1 352 0,1 0 64 0,1-6 16 0,5-2-1456 0,3-5-272 0,3-2-64 0,-2 2-16 0,-2 1-640 0,-3 2-160 0,-3 6 0 0,-4-2 0 0,0 3 0 0,-2 0 0 0,-3 2 0 0,0 0 0 0,-2 0 640 0,-4 2 160 0,0 0 32 0,-3 2 0 16,-2 2 448-16,-2 0 80 0,-1 2 32 0,0 3 0 16,1-1-736-16,-2 1-144 0,0 6-16 0,-1-1-16 15,1 7-160-15,-1 0-48 16,0 4 0-16,5 1 0 0,0 5-272 0,4-1 0 0,1-2 0 0,5 0 0 15,2-2 0-15,4-2 0 0,4-2 0 0,2-2 0 16,5-5 0-16,2-1 0 0,4-2 0 0,4 0 0 0,1-4 0 16,1 0 0-16,-4-2 0 0,3-2 0 0,3 2 0 15,2-4 0-15,0 0 0 0,-2-6 0 0,-2 0 0 16,-3-2 0-16,-1 0 160 0,-2-5-160 0,-1 1 352 0,0-2-16 16,-4-1 0-16,-1-2 0 15,-2-1 672-15,-2-1 128 0,-2-3 16 0,-1-3 16 0,-2-1-128 0,0-2-16 16,-3 0-16-16,0 1 0 0,-1-1-496 0,-1-7-80 15,-2-4-32-15,0-4 0 0,0 0-112 0,-2-3-32 16,1 1 0-16,0-4 0 0,-1 1 16 0,-2-5 0 16,1 2 0-16,0 2 0 0,1 4-64 0,-2-3-16 15,-1-1 0-15,0-2 0 0,-2-1-192 0,0 1 0 16,-1 1 128-16,0 0-128 0,-1 2 0 0,1 5 0 16,3 4 0-16,-1 2 0 0,3 4-288 0,2-1-48 0,3 5-16 15,5 2-17856-15</inkml:trace>
  <inkml:trace contextRef="#ctx0" brushRef="#br1" timeOffset="154035.2">31356 15274 39615 0,'4'-12'3520'0,"2"3"-2816"0,2 4-560 0,-2 3-144 0,0-1 160 16,0 2 0-16,4-5 0 0,6-3 0 0,4-3 64 0,1 4 16 0,-2 6 0 0,-5 4 0 0,-2 8 288 0,-5 3 64 0,-1 7 16 0,-2 4 0 0,0 5 16 0,-2 5 0 0,2 5 0 0,-2 3 0 0,1 1-176 0,0 8-48 15,1 6 0-15,0 2 0 0,0-2-208 0,-2 1-64 16,-1-2 0-16,-1-6 0 0,-1 1-128 0,-1 0-176 16,-2-3 48-16,-2-1 0 0,-2-3 128 0,0-3 0 15,0-4 0-15,1-8 0 16,1-3-656-16,1-4-112 0,1-6 0 0,4-4-19328 15</inkml:trace>
  <inkml:trace contextRef="#ctx0" brushRef="#br1" timeOffset="154331.97">32081 15091 35935 0,'-1'0'3200'0,"1"0"-2560"0,0 4-512 0,1 1-128 15,2 2 1056-15,0 2 192 0,2-2 32 0,0 9 16 16,5 12-976-16,1 10-192 0,3 9-128 0,-3 14 160 16,-1 8 336-16,-6 0 64 0,-3 4 16 0,-2 2 0 0,-4 0 32 0,-2-1 16 15,1-1 0-15,0-3 0 0,-1 2-176 16,0 1-48-16,2-4 0 0,2-2 0 0,2-6-176 15,1-2-32-15,1-5-16 0,1-3 0 16,2-4-176-16,0-2 0 0,-1-7 0 0,2-5 0 0,1-4-320 16,1-9 16-16,0-7 0 0,1-7-20368 15</inkml:trace>
</inkml:ink>
</file>

<file path=ppt/ink/ink13.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9T17:26:53.530"/>
    </inkml:context>
    <inkml:brush xml:id="br0">
      <inkml:brushProperty name="width" value="0.05292" units="cm"/>
      <inkml:brushProperty name="height" value="0.05292" units="cm"/>
      <inkml:brushProperty name="color" value="#FF0000"/>
    </inkml:brush>
  </inkml:definitions>
  <inkml:trace contextRef="#ctx0" brushRef="#br0">28618 15487 14735 0,'-2'-4'1312'0,"2"1"-1056"0,0 0-256 0,2 2 0 16,-1 0-976-16,-1-1-256 0,0-4-48 0,1 0-16 0,-1-4 1808 0,0-2 384 0,-1-1 64 0,0 3 0 0,-1-2 352 0,0 2 64 0,-1 2 16 0,0 0 0 0,-1 2 576 0,0 0 112 0,0 0 32 0,1 2 0 0,-1-2-176 0,0 3-16 16,-1 0-16-16,0 0 0 0,1 1-912 0,-1 0-176 15,-2 0-48-15,1 1 0 0,0-2-384 0,0 3-64 16,0-4-32-16,-2 2 0 0,1-1 240 0,-2 2 48 15,-1-1 16-15,-1-1 0 16,0 2-48-16,-1 1-16 0,-1-2 0 0,0-1 0 0,-3 3-272 0,-2 0-48 16,2 0-16-16,-1 3 0 0,0-1-192 15,-1 2 176-15,3 2-176 0,-1 3 160 0,2-2-160 0,-3 5 0 0,3 1 0 16,0-1 0-16,-1 4 0 0,0 0 0 16,0 7 0-16,1-1 0 0,-2-1 0 0,0 6 0 15,-2 3 0-15,0 2 0 0,-1 2 0 0,1 1 0 0,-1 3 0 16,0-3 0-16,1 0 0 0,1-1 0 0,1 0 0 0,1-1 0 15,1-1 0-15,3-1 0 0,0 1 0 16,1 3 0-16,1 0 0 0,1-1 0 16,0 2 0-16,1-1 0 0,2-2 0 0,0-1 0 0,1 0 0 0,2-1 0 15,-1-1 0-15,2-3 0 0,1-1 0 0,1-1 0 16,0-3 0-16,2 0 0 0,2 3 0 0,1-5 0 16,1 2 0-16,2-3 0 0,1-1 0 0,1 0 0 15,2-4 0-15,0 0 208 0,1-2-48 0,1 0-16 16,-1-5 48-16,4-1 0 0,0-3 0 0,3 3 0 15,2-3-64-15,1 0 0 0,2-4 0 0,1-1 0 0,2-4 0 16,-1 3 0-16,2-4 0 0,0 2 0 0,-2 1-128 16,-1-3 0-16,2 2 0 0,-2-1 0 0,1-1 0 15,1 1 128-15,-1-3-128 0,0 2 0 16,-4-2 0-16,3 1 0 0,-1 0 128 0,0-2-128 0,-1-2 128 0,-1-1 0 16,-1 1 0-16,-1-2 0 15,-1-2 64-15,0-2 0 0,-1-1 0 0,0-1 0 0,-1-2 0 16,-2 0 16-16,-1 1 0 0,-2-5 0 0,0 1-208 0,0-3 144 15,-2-5-144-15,1 2 128 0,-2-4 16 0,-1 0 0 16,0-2 0-16,-2 0 0 0,0 1-144 0,-1-2 0 16,1-1 0-16,-4 2 0 0,3 3 0 0,-2-1 0 15,0-1 0-15,-2 3 0 0,2 1 0 0,-1-1 0 16,-3 2 128-16,0 1-128 0,-1 1 0 0,-1 3 0 0,-1 0 0 16,-2 1 0-16,-1 3 0 0,-1 1 160 0,-3 4-16 15,1 1 0-15,-4 1-144 0,0-1 128 0,-3 3-128 16,-1 4 128-16,-4-1-128 0,-1 4 0 0,-1-3 0 15,-1 3-176-15,-3-1 0 0,-2 4 0 0,1-1 0 0,-1-2 0 16,-1 3 176-16,-2 0 0 0,2 0 128 0,-5 0-128 16,3 3 0-16,-1-3-192 0,3 2 32 0,-1 1 0 15,0 0-160-15,2-3-16 0,-1 0-16 0,2-2 0 32,-1 0-256-32,0-1-48 0,1-3-16 0,1-1 0 0,4 0-624 15,0 1-128-15</inkml:trace>
</inkml:ink>
</file>

<file path=ppt/ink/ink14.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7T15:53:17.012"/>
    </inkml:context>
    <inkml:brush xml:id="br0">
      <inkml:brushProperty name="width" value="0.05292" units="cm"/>
      <inkml:brushProperty name="height" value="0.05292" units="cm"/>
      <inkml:brushProperty name="color" value="#00B0F0"/>
    </inkml:brush>
  </inkml:definitions>
  <inkml:trace contextRef="#ctx0" brushRef="#br0">8878 7792 13823 0,'-3'-4'1216'0,"-1"-1"-960"0,2 4-256 0,2-2 0 0,1 3-896 0,-2-3-208 0,-2-4-48 0,-2 1-16 0,-1-4 992 0,-1-2 176 0,-2 0 0 0,0-1 160 0,1 3-160 0,-1 4 0 0,0 0-160 0,-2 0 160 0,0 5-192 0,-3-2 48 0,3 6 16 0,-4 0 0 0,-1 3 832 0,0 4 160 15,-2 3 32-15,0-1 16 0,0 4 208 0,-2 3 32 16,-1 0 16-16,0 1 0 0,0 1-864 0,1-2-176 15,0-3-128-15,1 4 144 0,-4 4 0 0,0-1 0 16,2-1 0-16,0 3 0 0,0 1 352 0,-3 2 64 0,-2 4 16 16,-2 3 0-1,-1 3 96-15,-3 3 32 0,-1 5 0 0,-2 2 0 0,3-1-448 16,4-3-64-16,4 1-32 0,8-7 0 0,6-1 416 0,7 2 96 16,4 2 16-16,6 1 0 0,6 2 304 0,3 2 64 0,2 2 16 15,3-1 0-15,0-2-656 0,2-1-128 0,-1-3-32 0,-2-6 0 16,-1-3-256-16,5 5-192 0,7 4 16 0,3 4-8592 15,5 2-1712 1</inkml:trace>
  <inkml:trace contextRef="#ctx0" brushRef="#br0" timeOffset="1614.16">19387 7867 12895 0,'-3'0'1152'0,"2"0"-928"0,1 0-224 0,0 0 0 0,1 0 1152 0,0 0 192 0,2-2 48 0,-1-1 0 0,3 2 416 0,4-5 96 0,3 2 16 0,1-2 0 0,2 1-640 0,-1 1-112 0,4 0-16 0,-1 2-16 0,0 4-544 0,1 2-96 16,-1 2-32-16,1 3 0 0,0 1-464 0,-1 6 128 16,0 2-128-16,1 2 0 0,-3 1 384 0,1 3 16 0,-2 3 16 0,1-1 0 15,0 0 32-15,0 1 16 16,2-1 0-16,1 0 0 0,-1 1 112 0,3-1 32 15,-1 0 0-15,0 1 0 0,2-1-96 0,-2-1-32 16,-1 0 0-16,-3 1 0 0,0-4-224 0,-4 4-32 0,-1 1-16 16,-4 5 0-16,-2-1-80 0,-3-1 0 0,-2-2-128 15,-4 3 192-15,-5 4-192 0,-4 0 0 0,-3 0 0 0,-4 0 0 16,-1 0 0-16,-3-1 0 0,1-3 0 0,1-1 0 16,2 1 0-16,0-6 0 0,1-2 128 0,0-2-128 15,1 1 0-15,-2-3-128 0,0 1-16 0,0-4 0 16,2-1-1104-1,-1-3-224-15,-1 4-32 0,3-6-14112 0</inkml:trace>
  <inkml:trace contextRef="#ctx0" brushRef="#br0" timeOffset="7755.88">21624 9138 34095 0,'-12'-6'3024'0,"5"2"-2416"0,1 2-480 0,2 2-128 0,4-3 144 0,1 2 16 0,1 1 0 0,0 0 0 0,3-2-160 0,2-2 0 0,3 0 144 0,5-1-144 0,2 2 128 0,5-1-128 0,2-1 128 0,3 0-128 0,-1 3 800 0,8-5 96 0,5-1 0 0,7 0 16 16,1 2-256-16,6 2-48 0,8-2-16 0,3 4 0 15,3-2-592-15,2 2 0 16,4 2-144-16,5-3-17760 0</inkml:trace>
</inkml:ink>
</file>

<file path=ppt/ink/ink15.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7T15:58:13.717"/>
    </inkml:context>
    <inkml:brush xml:id="br0">
      <inkml:brushProperty name="width" value="0.05292" units="cm"/>
      <inkml:brushProperty name="height" value="0.05292" units="cm"/>
      <inkml:brushProperty name="color" value="#00B0F0"/>
    </inkml:brush>
  </inkml:definitions>
  <inkml:trace contextRef="#ctx0" brushRef="#br0">12754 3069 31551 0,'-4'-7'704'0,"0"4"128"0,4 6 48 0,0 0 0 0,3 1-704 16,1 2-176-16,2-2 0 0,1 7 0 0,4 5 272 0,5 6 32 0,7 7 0 0,3 7 0 0,2 1-304 0,-2 1 0 0,-3-1 0 0,-1-2 0 0,-3-3 0 0,0-4 0 0,-2 1 0 0,-1-1 0 0,-2 1 0 0,-3-7-224 0,-4-2 64 0,0-2 16 0,-1 1 144 0,0-3 0 0,-1-4 0 0,-1 1 0 0,-2-3 128 0,2-7-128 0,-1 0 128 0,1-7-128 0,2-2 592 0,3-6 48 15,2-5 16-15,5-10 0 0,0 1 96 0,5-6 16 16,7-12 0-16,7-6 0 0,6-4-320 0,4-2-48 15,-3 5-16-15,-1 6 0 0,-2 1 48 16,8-4 0-16,9-3 0 0,2-2 0 0,0 3-224 0,1 0-32 16,1 2-16-16,-1-3 0 0,-7 7 48 15,-1-1 16-15,2-4 0 0,4-2 0 0,6-3-224 0,0-3-160 16,-3 2 32-16,0 0 0 0,-3 1 128 0,-4 0 0 16,-7 3 0-16,-7 3-18432 15</inkml:trace>
  <inkml:trace contextRef="#ctx0" brushRef="#br0" timeOffset="741.14">6334 5860 35935 0,'-3'-4'3200'0,"3"2"-2560"0,1 2-512 0,1 0-128 16,-1 2 0-16,1-2 0 0,1 2 128 0,2 0-128 0,0 2 0 0,2 4-320 0,2 2 64 0,1 6 16 0,0 3 80 0,1 1 16 0,1 7 0 0,0-1 0 0,1 2 144 0,-1 1 0 0,3 5 0 0,1 1-128 0,0 0 128 0,1 1 0 0,2 1 0 0,0-3-128 15,2 1 128-15,0-7 0 0,0 1 0 0,0-7 0 16,-2 0 0-16,2-3 0 0,3-3 0 0,-2-4 0 16,2-2 0-16,-1-6 0 0,-1-2 0 15,2-4 128-15,-1-2 576 0,0-6 112 0,-1-2 16 0,0-4 16 16,2-3-432-16,3-7-96 0,1-5 0 0,3-6-16 15,1-5 128-15,-2 4 16 0,-4 3 16 0,9-12 0 16,7-10-224-16,10-14-48 0,9-10-16 0,6-4 0 0,2 1 16 0,2-3 16 16,6-4 0-16,2 2 0 0,1 3-208 0,1 2 176 15,3 4-176-15,0 2 160 16,-5 11-160-16,7-6 0 0,6-2 0 0,3 4 0 16,-1 6 0-16,1 4 0 0</inkml:trace>
  <inkml:trace contextRef="#ctx0" brushRef="#br0" timeOffset="2899.83">19880 8698 21183 0,'10'-17'1888'0,"-4"4"-1504"0,-1 6-384 0,-2 1 0 0,-2 3 880 0,0 2 96 0,0 1 32 0,2-2 0 16,0-1-560-16,1-1-96 0,0 2-32 0,-2 1 0 0,-2 1-608 0,0 3-128 0,-2 1-32 0,-1 2 0 0,1 3 256 0,-2 0 32 0,0 1 16 0,0 2 0 0,-3-1 144 0,-1 1 0 0,-3 3 0 0,-3-2 0 0,-5 0 0 0,-2-3 144 15,-2 1-16-15,-4 3-128 0,-2-6 592 0,-3 2 16 16,-1-3 0-16,-4-1 0 0,-2-3 896 0,-3-3 176 16,-1 3 48-16,-4-3 0 0,-4 4-688 0,-8-2-128 15,-5-1-16-15,-6 2-16 0,-1-3-528 16,-2 0-96-16,1-4-32 0,-3 4 0 0,-3 0-224 15,-1 0 0-15,-1 0 0 16,1-2 0-16,4 2 0 0,-3-3 0 0,-2 6 0 0,-2-1 0 0,2 2 0 0,-1-1 144 16,3 0-144-16,3 1 192 0,2 2 320 15,-6 3 64-15,-4 0 0 0,-2 1 16 0,2-4-464 0,2-2-128 16,3 0 0-16,3 1 0 0,2 1 0 0,3-5 0 16,4-1 0-16,3-1 0 0,4-4 0 0,-1 1 0 0,1 1 0 0,0-1 0 15,3-1 0-15,3 1 0 0,3-2 0 0,3-3 0 16,5 2 0-16,1 1 0 0,6-4 0 0,2 4 0 15,5 0 0-15,2 2 0 0,3-1 0 0,3 1 0 16,2 4 0-16,5-2 0 0,2 1 0 16,3 1 0-16,3 1 0 0,3-2 192 0,2 1-64 0,1-3 0 0,2 1-128 15,1-2-128-15,4 0 128 0,-1 0-192 0,3-2 192 0,3 0 0 16,1-4 0-16,3-2 0 0,1-1 0 0,3-1 176 16,-1 0-48-16,5-5 0 0,2-3 0 0,-2 4 0 15,-2 2 0-15,3-7 0 0,5 1-128 0,1-4 160 16,0 1-160-16,0 3 160 0,1-3-160 0,0 1 128 15,-1 4-128-15,-2 1 128 0,-3 3-128 0,-1 3 0 16,4 0 0-16,-6 2 128 0,-3 4-128 16,-1-2 0-16,0 3 144 0,-4 2-144 0,-1 0 0 0,-3 2 0 15,-1 1 0-15,-5 1 0 0,-1 0 0 0,-2 0 0 16,-2 0 0-16,-1 3 0 0,-2-1 0 0,-2 3 0 16,-1-2 0-16,-2 1 0 0,-6 5 0 0,-4-2 0 15,-5 4 0-15,-6 2 0 0,-7 4 0 0,-6 4 0 16,-6 5 128-16,-4 2-128 0,-6 3 0 0,-2-1 0 0,-3 1 0 15,0 0 0-15,0-3 0 0,1-2 0 0,-1-1-128 0,2 1 128 16,3 0 0 0,7-4 0-16,7-3 0 0,9-3 0 0,8-4 0 0,9-3 0 15,9-3 0-15,8 0 0 0,7-2 224 0,7 0 80 0,10 1 16 16,7-1 0-16,8 1-320 0,7 2 128 16,7-4-128-16,10 3 0 0,10 4 128 0,10 0-128 0,7 5 0 0,2-1 0 15,-1-3 0-15,0 5 0 0,3 1 0 0,-2 7-18656 16</inkml:trace>
</inkml:ink>
</file>

<file path=ppt/ink/ink16.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7T16:00:55.440"/>
    </inkml:context>
    <inkml:brush xml:id="br0">
      <inkml:brushProperty name="width" value="0.05292" units="cm"/>
      <inkml:brushProperty name="height" value="0.05292" units="cm"/>
      <inkml:brushProperty name="color" value="#00B0F0"/>
    </inkml:brush>
  </inkml:definitions>
  <inkml:trace contextRef="#ctx0" brushRef="#br0">11463 4753 2751 0,'2'-6'256'0,"1"2"-256"0,-2 2 0 0,-1-1 0 0,1 3 400 0,0 0 48 0,2-1 0 0,1-4 0 0,-1 2-48 0,2-1 0 0,-1 1 0 0,-1 1 0 0,-1 2 416 0,-3 2 80 0,0 1 0 0,-2 1 16 0,1-2-720 0,-2 2-192 0,-1-2 0 0,0 2 0 0,-1-2 672 0,-2 0 48 15,0 1 16-15,-2 2 0 0,-3 1-96 0,0-2-32 16,-2 2 0-16,-2 1 0 0,-2-1-352 0,-1 1-64 15,-1 2 0-15,-1-2-16 0,-1 2-176 16,-2 1 0-16,0-2-160 0,2 2 160 0,3-1 0 0,1-3 0 16,3 2 0-16,3 0 0 15,0 0 464-15,3 0 192 0,2-1 48 0,2 0 0 0,1 2 80 16,1-2 32-16,1 2 0 0,3-1 0 0,2 2-576 0,3-4-112 16,2 2-128-16,3 0 176 0,5-1-176 0,2-4 0 15,5 0 0-15,4-3 0 0,3 0 0 0,-1 0 0 16,1-3 0-16,-3 3 0 0,-2 0 0 0,2 0 0 15,1 3 0-15,-2 1 0 0,-3-1-144 0,-1 3 144 16,3 1 0-16,-2 3 0 0,0 2 0 0,-1 0 0 0,-1 1 0 16,-2-1 0-16,-2 2 624 15,-1 0 128-15,-2 0 16 0,-3 1 16 0,-1-2-144 0,-4 2-48 16,-2-1 0-16,-3 1 0 0,-2-3-400 0,-4-1-192 0,-2 4 160 0,-4-1-160 16,0 3 128-16,-3-3-128 0,-1-2 0 0,-3 0 0 15,2-2 704-15,-1 0 32 0,-1 0 16 0,0-1 0 16,-1-1-496-16,2 0-112 0,0-2-16 0,0-2 0 15,-2 1-128-15,2-2 0 0,-2 3 0 0,-1-4 0 16,1 3 0-16,-2-4 0 16,-1 1 0-16,1-2 0 0,-1 0 0 0,-2 0-144 0,0 0 144 0,1 0 0 15,-1-2-688 1,0 1-16-16,3 1-16 0,2-3-11120 0</inkml:trace>
  <inkml:trace contextRef="#ctx0" brushRef="#br0" timeOffset="556.59">12243 4333 16575 0,'-1'-6'1472'0,"0"-1"-1168"0,1 4-304 0,0 0 0 0,0 3 1392 0,0 3 208 0,1-2 64 0,0 1 0 0,0 5-672 0,1-4-128 0,0 6-32 0,-2-9 0 0,5 22-704 0,-1-9-128 0,-2 3 0 0,1 0 0 0,-2 2 0 0,0 5-128 0,-1-1 128 0,-1 6 0 0,-2-4 0 0,-2 6 0 0,1 5 0 16,-5 6 0-16,0 4 0 0,-3-2 0 0,-1 5 0 0,-1-3-128 0,-1 2 304 15,-1-3 64-15,-2 3 16 0,5-8 0 0,3-9-48 0,-1 3 0 16,-3 1 0-16,2 5 0 0,-1-2-208 16,4-3 0-16,2-5 128 0,1-3-128 0,2-4 0 0,3-6 0 15,0-4 128-15,0-3-128 0,0 1 0 0,-1-6 0 16,1-1 0-16,-1 0-12096 15</inkml:trace>
  <inkml:trace contextRef="#ctx0" brushRef="#br0" timeOffset="790.77">11795 4997 31327 0,'-2'-12'1392'0,"0"2"272"0,0 0-1328 0,2 4-336 0,3 3 0 0,-1-1 0 0,2 2 512 15,2-4 16-15,5-4 16 0,4-3 0 0,5-3-544 0,3 0 0 0,5 0-160 0,-1 4 160 16,0 0-384-16,3 2 64 16,-1 3 0-16,5 1 0 15,2 0-720-15,-1 2-144 0,4-1-32 0,-1 2 0 16,0-1-48-16,1 0-16 0,-3 2 0 0,-2 2 0 0,0-4-64 16,-3 4-32-16,-2 0 0 0,-2 0 0 15,-2 1-608-15,-4 4-128 0,0-1-32 0,-3 0 0 0</inkml:trace>
  <inkml:trace contextRef="#ctx0" brushRef="#br0" timeOffset="1219.76">12634 4867 3679 0,'-4'1'320'16,"0"2"-320"-16,2-3 0 0,1 0 0 0,-1 0 2272 0,0 2 384 15,-3-2 80-15,-2 0 16 0,-3 4 336 0,-1-2 80 16,-1 0 16-16,1 0 0 16,0 1-1488-16,0 0-288 0,1 1-64 0,-1 2-16 0,-1 0-864 0,-2 4-160 15,1 0-48-15,-1 3 0 0,-1 1-256 0,0 2 0 16,-2 3-128-16,-2 3 128 0,0 4-128 0,-1 3 128 15,1-1 0-15,3 1-144 0,5-1 144 0,2-3 0 16,6-3 0-16,4-2 0 0,4-2 0 0,4-5 0 16,2-1 0-16,2-5 0 0,3 2 576 0,2-6 32 0,0 0 16 15,1-3 0-15,-2-2-112 16,0 1 0-16,-1-2-16 0,1-1 0 0,-1-1-288 0,-2-1-48 0,1-1-16 16,-1-2 0-16,-1 2-144 0,-1-2 0 0,-3-1 0 0,1-2 0 15,-1-2 0-15,-2-3 0 0,1 0 0 16,-3-2 0-16,0 3 0 0,0-5 0 0,-2 1 0 0,2 2 0 15,2-5 256-15,-1 4 80 16,0 1 16-16,0 2 0 0,0 6 96 0,-1 0 0 0,1 2 16 16,-2 4 0-16,0 0-48 0,-2 4-16 0,0 0 0 15,-1 0 0-15,0 4-96 0,-1 0-32 0,0 1 0 0,0 0 0 16,-1 3-272-16,-2 1 0 0,2 1 128 0,-3 2-128 0,2 4 0 16,-1-2 0-16,1 3 0 15,-1 3 0-15,1 2 0 0,0 1 0 0,-1 1 0 0,1 2 0 16,-1 3 0-16,2-3 0 0,1 1 0 0,1-7 0 15,2-2 0-15,0-2 0 0,3-1 0 0,-1-4 0 16,2 0-160-16,-1-4 160 0,1 0-160 0,4-2-11728 16,0-1-2336-16</inkml:trace>
  <inkml:trace contextRef="#ctx0" brushRef="#br0" timeOffset="1570.2">13192 4437 34095 0,'-3'-5'3024'0,"1"4"-2416"0,-1 4-480 0,2 0-128 0,0 0 816 0,-1 4 144 0,1-1 16 0,-1 6 16 0,-2 8-864 0,2 5-128 0,-2 4 0 0,3 5-160 0,-1 4 16 0,1 3 0 0,1 5 0 0,-2 3 0 0,0-2 144 0,0-5-192 0,-1 1 192 16,0-4-192-16,-1-5 192 0,-1 5 0 0,-1-1 0 0,-2 3 0 0,1-4 0 0,0 1 0 0,-1-3 0 0,0 0 0 0,0-1-928 0,2-5-96 15,2-3-32-15,2-7-9120 0,-1 0-1808 0</inkml:trace>
  <inkml:trace contextRef="#ctx0" brushRef="#br0" timeOffset="1810.66">12811 5051 35007 0,'-3'-13'3120'0,"2"3"-2496"16,1 7-496-16,1 1-128 0,2 2 1344 0,-1-4 240 16,3-2 48-16,4-6 16 0,4-2-1424 0,6-5-224 15,7 3-160-15,2 4 32 16,3 2-832-16,0 4-144 0,3 3-48 0,0 3 0 16,4 0-816-16,3 0-160 0,3-2-48 0,-2 1 0 15,-2-3-1104-15,-2-1-240 0,-3 1-32 0,-2 1-16 16,-3-2 2080-16,-1 1 400 0,-4 0 96 0,-6 1 16 0</inkml:trace>
  <inkml:trace contextRef="#ctx0" brushRef="#br0" timeOffset="2205.94">13419 5111 35935 0,'-1'-13'3200'0,"-2"5"-2560"0,2 1-512 0,1 4-128 0,0 2 1200 0,3 1 208 0,0-3 64 0,2 3 0 0,3-4-1056 16,4-2-208-16,8 0-32 0,5-3-16 0,3 2-160 0,2-2 0 16,-1-1-192-16,1 0 192 15,0 2-656-15,-1-5-16 0,1 1 0 0,-3-2 0 16,-1 2-496-16,-2-3-112 0,-5 2 0 0,-1-1-16 0,-5 2 720 0,-3-3 128 16,-2 5 48-16,-6-2 0 0,-1-1 400 0,-4 3 0 15,-2 0 0-15,-4-2 128 0,-3 3 448 16,-4 2 80-16,-3-2 32 0,-2 2 0 0,-2 2 80 0,-2 4 32 15,-2 1 0-15,-2 3 0 0,-2 1-544 0,-1 5-96 16,-1 1-32-16,2 2 0 0,0 0-128 0,4 1 0 16,3 0 0-16,4 3 128 0,4 3-128 15,4 1 0-15,1 3 0 0,3 3 0 0,5 3 0 0,2 2 0 0,2 3 0 16,4 2 0-16,2 1 0 0,2-2 0 0,2-2 0 0,1 1-176 16,3-5 176-16,1-1 0 0,2-6 128 15,0-2-128-15,2-4 0 0,2-2 0 0,2-4 0 0,0-1-192 31,4 1-192-31,0-8-64 0,0 0 0 0,2-6-10784 0,-1 0-2160 0</inkml:trace>
  <inkml:trace contextRef="#ctx0" brushRef="#br0" timeOffset="2640.41">14422 4627 13823 0,'-1'-12'1216'0,"-2"3"-960"0,-1 4-256 0,1 3 0 0,-1 2 3104 0,2 0 576 0,-3 2 112 0,-4 2 32 0,-5 0-2096 0,-7 4-432 0,-7 5-80 0,-5 3 0 0,-3 2-576 0,0 2-128 0,1-1 0 0,2 0-16 0,4 0-352 0,5-3-144 15,4-1 128-15,5-4-128 0,5 0 0 0,4-3 0 0,2 0 0 0,2-2 0 0,2 2 0 0,0 0 128 16,1-1-128-16,0-1 0 0,2 1 0 0,0 2 0 16,1-3 0-16,1 4 0 0,1-1 0 0,3 4 128 15,2 0-128-15,3-1 0 0,0 2 128 0,1-2-128 16,1 0 128-16,3 2-128 0,2-2 288 0,1 3-32 16,3-3 0-16,1 1 0 0,-1 0-256 0,-2 0 0 15,1-1 128-15,-3 1-128 0,-2-2 272 0,1 1 0 0,-1 0 0 16,-2 3 0-16,-2 1 176 0,-1-3 48 0,-5 3 0 15,-2 0 0-15,-4-3-96 0,-3 5-16 0,-5-1 0 0,-2 2 0 16,-5-1-96-16,-6 4-32 0,-2-3 0 16,-4 3 0-16,-2-2-96 0,-6 5-32 0,-7 3 0 0,0-2 0 15,-2 1-128-15,1-4 0 0,1-4 0 0,-1-3 0 16,-2-1 0-16,0-5-144 0,-2-1 144 0,-1-5-18192 16</inkml:trace>
  <inkml:trace contextRef="#ctx0" brushRef="#br0" timeOffset="14420.66">19801 4776 5519 0,'-1'-4'496'0,"1"1"-496"0,0 1 0 0,0 1 0 0,0 1 1136 15,0-3 128-15,0-3 16 0,0 0 16 0,0-4 48 0,-2 0 16 0,0-2 0 0,-1 2 0 0,1-3 192 0,-3 4 48 0,1-4 0 0,-2 2 0 0,0 1-368 0,0 0-64 0,-2 0-16 0,0 0 0 0,-1 2-592 0,-2-2-128 0,0 1-32 0,-3 3 0 0,-1 0-272 0,-3 1-128 16,-2 0 0-16,-2 1 128 0,0 1-128 0,-4 0 0 16,0-1 0-16,0 4 0 0,3 0 0 0,1 0 0 15,-5 2 0-15,-2 3 0 0,-3 1 752 0,0 4 112 16,2 2 32-16,1 0 0 0,2 6-160 0,2 0-32 16,3-2 0-16,2 3 0 0,3 1 144 0,3 1 32 15,3-2 0-15,2 2 0 0,5-1-496 0,2 1-112 16,3-1-16-16,2-4 0 0,2 3-256 0,2-3 0 15,4 2 0-15,0-2 0 0,2 0 0 0,1-1 0 0,3-1 0 0,1-2 0 16,2 1 0-16,1-3 0 16,1-4 0-16,3 0 0 0,0-2 0 0,-1-2 0 0,0-2 0 0,-2 1 0 15,0-2 0-15,2-1 0 0,-1-2 0 0,1 0 0 16,-1-2 432-16,-2-3-32 0,0 2 0 16,-1-2 0-1,-3-1-224 1,0-1-48-16,-5 0-128 15,-1-1 192-15,-2-1-192 0,-3 1 0 16,-2-4 0-16,-2 0 0 0,-3 0 0 0,-2-3 0 0,0 1 0 0,-5-1 0 16,1-1 0-16,-2 4 0 0,1 0 0 0,-2 1 0 0,1 3 0 0,-1 2 0 15,1 0 0-15,2 4 0 0,1 0 384 16,0 2 64-16,1 2 32 0,1-1 0 16,1 2-224-16,2 1-32 15,1 0-16-15,0 1 0 0,0-1-32 16,1 3-16-16,3-1 0 0,2 2 0 0,1 2-160 15,1 0 0 1,2 2 0-16,2 3 0 0,1 2 0 16,0 0 0-16,4 3 0 15,-1 2 0-15,0 1-144 16,0 1 144-16,-1-2 0 0,-1-2 0 0,3 0 0 0,-3 0 0 0,2 3 128 0,0-3-128 0,1 3 0 0,-4-3 0 16,1 2-208-16,-2-2 64 0,-2 0 144 0,0-1 0 0,0 1 0 0,-2-2 0 0,1-2 0 0,-1 1 0 0,-2-5 0 15,1 2-128-15,-1-4-256 0,1 1-32 0,-1-4-16 0,1 0-17296 0</inkml:trace>
  <inkml:trace contextRef="#ctx0" brushRef="#br0" timeOffset="15790.94">23635 4482 9215 0,'4'-3'816'0,"-1"-3"-656"0,-2 2-160 0,0 1 0 0,0 2 432 0,1-4 48 0,0-1 16 0,2-4 0 0,1-3 848 0,0-6 192 0,0 0 16 0,-3 3 16 0,-2 0-208 0,-1 1-32 0,-3 2-16 0,-1-2 0 0,0 1-96 0,-2 2-32 0,-3 2 0 0,-1-1 0 0,-3 4-160 0,-1-2-16 16,1 5-16-16,-5 4 0 0,-1 0-640 0,-2 4-128 16,-2 5-32-16,0-2 0 0,-1 4-192 0,-1 2 0 15,0 0 0-15,1 6 0 16,-1-3 0-16,2 4 0 0,-2 4 0 0,1 1 0 15,3 3 0-15,-2 1 0 0,2 3 0 0,0-1 0 0,3 1 0 16,1 3 0-16,0 1 0 0,2 1 0 0,3-3 0 16,3-2 0-16,2-3-128 0,3-4 128 0,4-3 0 0,1-6 0 15,3 0 0-15,1-4 0 0,3 3 0 16,0-5 0-16,2-2 176 0,1-2-176 0,2-1 960 0,2-4 64 16,0 1 32-16,2-5 0 0,4-2-720 0,3-3-144 15,-1-2-16-15,4-2-16 0,0-4-160 16,2-3 0-16,2-2 0 0,-2-2 0 0,2 1 0 0,-3-3 0 15,-2 0 0-15,0 3 0 0,-2-4 0 0,-2 4 0 0,-1-3 0 0,-4 3 0 16,-2 1 0-16,-3 3 0 0,-4 2 0 0,-3 4 0 16,-2 0 0-16,-2 3 0 0,-1 3 128 15,-1 0-128-15,-2 1 400 0,-1 2 48 0,0-1 16 0,0 2 0 16,0-1 80-16,0 2 16 16,3 1 0-16,-2 0 0 0,3 0-144 0,0 0-32 0,1 1 0 0,0 2 0 15,1-1-192-15,1 3-64 0,-1 2 0 0,2 1 0 16,-2 1-128-16,2 2 0 15,0 4 0-15,1-2 0 0,0 5 224 0,1 2 16 0,0 2 0 0,0 0 0 16,1 3-240-16,1 0 128 0,2 3-128 16,1-2 0-16,1 2 0 0,3-2 0 0,2 5 0 15,1-2 0-15,1-1 0 0,2-2 0 0,0 1 0 16,-1-1 0-16,0-1 0 0,1-1 0 16,0-2 0-16,1-1 0 0,-3-8 0 0,1 2-160 15,1-2 160-15,-2-7-12160 0,1 0-2336 0</inkml:trace>
  <inkml:trace contextRef="#ctx0" brushRef="#br0" timeOffset="16417.75">20313 4978 13823 0,'-1'-12'1216'0,"-1"5"-960"0,2-2-256 0,0 5 0 0,2 1-576 0,-2 0-176 0,1 1-16 0,1-2-16 0,1-2 1552 0,0-1 304 0,4 0 64 0,-1 5 16 0,0 3-32 0,1 5 0 0,3 5 0 0,0 3 0 0,1 7 32 15,4 5 16-15,1 5 0 0,3 5 0 0,2 4 112 0,-1 1 0 0,2 6 16 0,-1-1 0 16,1 3-912-16,-1-2-192 0,0-2-48 0,-1-4-8528 31,0-3-1728-31</inkml:trace>
  <inkml:trace contextRef="#ctx0" brushRef="#br0" timeOffset="17248.25">24363 4855 23039 0,'1'-3'2048'0,"0"2"-1648"0,0-1-400 0,0-2 0 0,1 4 144 0,-1-5-144 16,3 1 160-16,-1-6-160 0,5 0 0 0,-1-2 0 0,2-3 0 0,0 3 0 0,-1 2 448 0,0 0 112 0,-1 1 16 16,2 4 0-16,1-1 432 0,-1 0 80 0,3 1 32 0,0 1 0 0,2-2-480 0,-1 2-80 0,2 1-32 0,1 0 0 0,0 0-528 0,1-2 0 0,3 3 0 0,1-3 0 0,-1 4 0 0,0 1 0 15,0 1 0-15,-3 4 0 16,-2 3 0-16,-3 3 0 0,-1 3 0 0,-6 2 0 15,-1 2 0-15,-5 2 0 0,-4 1-192 0,-3-2 192 0,-2-2 0 0,-2 1 0 16,-4 3 0-16,-1-1 0 0,-3-1 0 0,0-1 0 0,2 2 0 16,-5-1 0-16,-1 3 384 0,-4 0-48 15,-1 3 0-15,-3 1 0 0,1-4-96 0,1 0-32 16,0-1 0-16,2-5 0 0,2-2-208 0,0-2 0 16,0 1 0-16,1-3 0 0,3-4 0 0,2 3 0 15,3-6 0-15,3 3 0 0,3 1 0 0,4 0 0 0,2-1 0 16,5 3 0-16,3 1 848 0,5-2 80 0,3 4 16 0,5 0 0 15,5 3 16-15,4 1 0 16,5-3 0-16,3 0 0 0,5-1-480 0,6 1-96 0,5-4 0 0,5 4-16 16,3-3-160-16,4-2-16 0,4 2-16 15,2-4 0-15,2 1-176 0,-1-5 0 0,0-2 0 0,-3 1 0 16,-2-1 0-16</inkml:trace>
  <inkml:trace contextRef="#ctx0" brushRef="#br0" timeOffset="193498.44">5040 12305 25791 0,'-26'-2'2304'0,"8"2"-1856"0,8 0-448 0,9 2 0 0,1-1 432 0,-3 2-16 0,-7-2 0 0,-5 2 0 0,0-1-416 0,7-2 0 0,8 0 0 0,8 0 0 0,10-5 480 0,5 1 112 0,7 1 32 0,3 3 0 0,6-3 144 0,2 3 16 0,1 3 16 0,3-1 0 0,5 3-32 0,4 4 0 0,6-1 0 0,8 0 0 0,8 2-288 0,6-2-64 16,6-5-16-16,-2-6 0 15,3 3 128-15,8 0 32 0,7-2 0 0,2-5 0 0,-1-3-336 0,1 1-64 16,2-1-16-16,1-2 0 0,-5-1 208 0,6 0 32 15,1-2 16-15,1 1 0 0,1-3-400 0,-3 1 0 16,-4 0 0-16,1 0 0 0,-1 2 0 0,-2 6 0 16,-6-1 128-16,-3 1-128 0,0 2 0 0,-1 0 0 15,-2 2 0-15,-5 2 0 0,-3-2 0 0,-1 2 0 16,0-2 0-16,-5 0 0 0,-4 2 0 0,-5-2 0 0,-2 4 0 16,-7-5 0-16,-7 1 0 0,-4-2 0 0,-4 0 0 15,-6-1 0-15,-3 0 0 0,-6-1 0 0,-5-2 0 16,-4-2 0-16,-3-1 224 15,-4 0 16-15,-6-2 0 0,-5 1 0 0,-4 2-112 16,-7 2-128-16,-5-2 176 0,-8 2-176 0,-5-3 128 0,-7 3-128 0,-5 2 0 16,-4-2 0-16,3 4 0 0,-2-1 0 0,-1 1 0 15,-2 3 0-15,2 0 0 0,2 3 0 0,1 3 0 0,2-3 0 16,2 1 0-16,3 1 0 0,3-2 0 0,1-2 0 16,4 1 0-16,3-6 0 0,5 1 0 15,3 0 0-15,3 2 0 0,3-2 0 0,3 1 0 0,2 1 0 16,2 4 0-16,1-2 0 0,0 2 0 0,0 2 0 15,3-2 0-15,1 4 0 0,1 1 0 0,2-1 0 16,3 0 0-16,0 1 0 0,4-1 0 0,1 1 0 0,1 2 0 0,1 0 0 16,-1 2 0-16,-1-3 0 15,-1 4 0-15,1-2 0 0,2 4 0 0,1-1 0 0,-2 2 0 0,1 2 0 16,-5-1 0-16,1 1 0 0,-2 2 0 16,-2 1 0-16,-3 3 0 0,-3 2 0 0,-3-1 0 0,-4 0 0 15,-6 2 0-15,-3 0 0 0,-6 1 0 0,-6-3 0 16,-6 3 0-16,-7-1 0 0,-4 0 0 0,-6-5 0 15,-5 1 0-15,-2 1 0 0,1-5 0 0,-8 2 0 16,-5 5 0-16,0-4 0 0,0 2 0 0,7-1 0 16,7-4 0-16,6 0 0 0,5 0 0 15,9 2 0-15,9-2 0 0,10-5 0 0,12 0-176 0,15-1-32 16</inkml:trace>
  <inkml:trace contextRef="#ctx0" brushRef="#br0" timeOffset="194296.67">24905 11399 35935 0,'23'-31'3200'0,"-11"11"-2560"0,-5 4-512 0,-2 6-128 0,-3 4 1344 0,-1 3 240 0,0 1 48 0,3-4 16 0,2-2-1216 15,3-4-240-15,3 2-64 0,3 0 0 0,0 4-128 0,1 0-176 0,-1 6 48 0,-3 0 0 0,-2 0 128 0,-4 1 0 0,-5 4 0 0,-6-1 0 16,-7-1 0-16,-10 2 0 0,-10-1 0 0,-19-3-128 0,-21 2 128 0,-22-3 0 0,-18-4 0 0,-16 0 0 16,-8-2 0-16,-8-2 0 0,-9-1 0 0,-4 1 0 0,-3 2 0 0,-4 4 0 0,2 2 0 0,7 5 0 0,11 5 0 0,4 2 128 0,4 8-128 15,8 1 0-15,8 1 224 0,5 4-32 0,6 9 0 0,8 1 0 0,5 7-64 0,7-2-128 0,9 3 176 16,5-3-176-16,4 3 0 0,8-3 0 0,7 4 0 16,7-1 0-16,8-2 0 0,9 2 0 0,7-4 0 0,10-1 0 15,9 2 0-15,9 1 0 0,8 3 0 0,10 4 0 16,12-2 0-16,14 1 0 0,14-1 0 15,16-3 0-15,15-3 320 0,17 0 16 0,14-3 0 0,11-1 0 16,1-4-96-16,17-4-32 0,13 2 0 0,5-5 0 16,2-4-208-16,4-1 128 0,3 2-128 0,-5-5 0 0,-4 1 0 0,-4-9 0 15,-6-7 0-15,-4 4 0 0,-5 5 128 16,-5-10-128-16,-6-3 0 0,-8-4 0 16,-5 3 384-16,-7-8-32 0,-6-5 0 0,-10-4 0 15,-10 0-224-15,-8-7-128 0,-5-5 160 0,-11-4-160 0,-12-3 240 16,-11-7-48-16,-11-2-16 0,-10-1 0 15,-10-1-176-15,-10-2 0 0,-8-6 144 16,-10-2-144-16,-9-2 0 0,-10 0 128 0,-10-2-128 16,-9 0 0-1,-7 0 0-15,-11-1 128 16,-11-2-128-16,-7-3 0 0,-12 2 0 16,-3-2 0-16,-3 5 0 0,-5 2 0 0,-2 8 0 0,-8-1 0 15,-7 2 0-15,-8 0 128 0,-7 5-128 0,7 7 0 0,5 6 0 16,-28 3-21248-16</inkml:trace>
</inkml:ink>
</file>

<file path=ppt/ink/ink17.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7T16:09:27.207"/>
    </inkml:context>
    <inkml:brush xml:id="br0">
      <inkml:brushProperty name="width" value="0.05292" units="cm"/>
      <inkml:brushProperty name="height" value="0.05292" units="cm"/>
      <inkml:brushProperty name="color" value="#FF0000"/>
    </inkml:brush>
  </inkml:definitions>
  <inkml:trace contextRef="#ctx0" brushRef="#br0">18979 10473 25791 0,'-5'0'2304'0,"1"0"-1856"0,3 0-448 0,1 2 0 0,0-2 1216 0,0 0 128 0,-2 1 48 15,1 2 0-15,1-1-416 0,1-2-80 0,4 4 0 0,-5-4-16 0,0 0-720 0,30 4-160 0,-14-4 0 0,1 0 0 0,3 0 0 0,0-2 0 0,4 2 0 0,0 0 0 0,3-2 0 0,-1 2 0 0,2-3 0 0,-2 2 0 16,1 1 0-16,-1 0 0 16,-3-2 0-16,2 2 0 0,1 0 0 0,-3 0 0 0,0 2 0 0,-2-2 0 15,0 1 0-15,-4 2 0 0,-3-1 0 0,-2 0 0 16,-2 1 0-16,-1 2 0 0,-3-1 0 15,-3 0 0-15,0 1 0 0,-2 1 0 0,-1-1 0 16,-2 1 0-16,-1-1 0 0,0 1 0 0,-2 4 0 0,-3-3 144 16,-2 5-144-16,0 1 0 0,-2 2 0 0,-3 1 0 15,-2 1 0-15,0 7 0 0,-4-1 0 0,0 6 128 0,-2 4 448 16,1 1 64-16,1 0 32 0,-1 6 0 0,-1 2-352 16,2-1-64-16,0-1 0 0,0-1-16 0,0-2-240 15,0 1 0-15,-2-2 0 0,1 1 0 0,-1-1 192 0,1 1-16 16,-1 1 0-16,-1 0 0 15,3-4 208-15,1 1 32 0,-1 1 16 0,0 4 0 0,-1 7-272 16,0 4-160-16,1 4 192 0,0-2-192 0,0 0 0 0,0-2 0 16,-2-3-192-16,2-4 48 0,2 0 144 15,0-10-128-15,3-5 128 0,1-9-128 16,2-8-1312-16,1-6-256 0</inkml:trace>
  <inkml:trace contextRef="#ctx0" brushRef="#br0" timeOffset="543.22">19879 10668 34095 0,'-4'-6'3024'15,"2"2"-2416"-15,0 3-480 0,2 2-128 0,2 0 784 0,-2 2 144 0,0-3 32 0,-2-3 0 0,2 3-752 0,0 3-208 0,0 0 0 0,0-3 128 0,0 0-128 0,-5 23 0 0,3-8 0 0,-3-3 0 0,-2 5 0 0,-2 2-160 0,-1-1 160 0,-2 1 0 0,-1 1 0 0,0-2 0 16,-2 2 0-16,1-1 0 15,2-1 0-15,-2-2-128 0,2 0 128 0,0-1 0 0,2-1 0 0,0 1 0 16,4-4 0-16,1 0 0 0,2-1 0 0,2-4 0 16,2 0 0-16,3 0 0 15,3 0 0-15,4-1 0 0,3 0 0 0,2-1 0 0,3-1 0 16,-1-3 0-16,1 1 0 0,3 1 0 16,5-2 0-16,2 0 0 0,0 3 0 0,0-2 0 0,-2 4 0 0,-1-1 0 15,0 2 0-15,0 4 0 0,-3 0 0 0,0 2 0 16,-5 0 0-16,-2 4 0 0,-1 3 0 0,-4-1 0 15,-1 6 0-15,-2 1 0 0,-2 6 0 0,-4-3 0 16,1 0 0-16,-5-2 0 0,1-1 0 0,-1 1 0 0,-4 3 0 0,-2-1 0 16,-1 0 0-16,0-2 0 15,-1 2 144-15,-3 0-144 0,0 2 512 0,-3 1 32 0,-2-3 0 16,-1 1 0-16,0-1-320 0,-3-3-64 0,-1-3-16 16,1-2 0-16,-1-2 80 0,-2 1 16 0,2-7 0 0,-3 1 0 15,0-3-112-15,-2-1 0 16,1-5-128-16,-1 0 192 0,-1-3-192 0,-3-3-240 15,0-5 48-15,-1-5-18016 0</inkml:trace>
  <inkml:trace contextRef="#ctx0" brushRef="#br0" timeOffset="796.56">19792 10769 38703 0,'-10'-12'3440'0,"4"6"-2752"0,0 0-560 0,5 6-128 0,2 0 864 0,1 0 144 0,3 0 16 0,3 0 16 0,3 0-704 0,7-4-144 0,11 1-16 0,7-4-16 0,5-4-160 0,3 0 128 0,7-4-128 0,0-1 128 0,-1 0-128 0,1-3 0 0,3 3-192 0,-1-5 192 0,-1 4-144 0,-3-2 144 16,-2 3 0-16,-2-2 0 15,1-1-544-15,-3 3 0 0</inkml:trace>
  <inkml:trace contextRef="#ctx0" brushRef="#br0" timeOffset="2154.21">21454 10753 32255 0,'-4'-8'2864'0,"1"0"-2288"0,2 6-576 0,1-2 0 0,1 4 240 0,-1-5-64 0,-1-2-16 0,-3-6 0 0,0-7-160 0,-2 2 0 0,0-1 0 0,-2 3 0 0,0 1 0 0,-2 3-144 15,-1 1 0-15,-3 2 0 0,-1-1 144 0,-2 1 0 0,-3-3 128 0,-2 5-128 16,-2-2 608-16,-2 3 48 0,-2 2 16 0,1 2 0 16,2 1 32-16,-1 1 0 15,0 0 0-15,-2 6 0 0,-1 0-576 0,1 4-128 0,-1 2 0 16,2 2 0-16,1 2 0 0,4 3 0 0,2-1 0 0,2 4 0 15,4 1 0-15,3 1 0 0,2 2 144 0,5-1-144 16,3-1 0-16,2-1 144 0,3-1-144 0,4-2 0 16,1-1 0-16,1-3 0 0,3 0 0 0,2-4 0 15,2 1 0-15,1-4 128 0,2 0-128 0,0-3 0 16,-3-2 0-16,-1 0 0 0,0-4 0 0,1 0-144 16,-1-4 144-16,-2 0 0 0,1-2 0 0,-1-3 0 15,-1-3 0-15,0 0 0 0,-2-4 0 0,-1 0 128 0,0-4-128 16,-4 1 0-16,-2-3 0 0,-2-3 0 15,-3-1 0-15,-2 2 0 0,0-5 0 0,-3 3 0 0,-2 1 192 0,-1-1-48 16,2 3 0-16,-2 3 0 0,1 0 352 16,0 8 64-16,3 3 16 0,-1 3 0 0,1 2-288 15,-1 1-48-15,1 0-16 0,0 3 0 16,3 3-64-16,2 0-16 0,3 1 0 0,2 1 0 0,4 1-144 0,1 2 0 16,3-2 0-16,4 0 0 0,2-2 0 0,6-1 0 15,2 0 0-15,5-1 0 0,3-2 0 0,2-2 0 16,3-1 0-16,1 0 0 0,2-1 0 0,-1-2 0 15,0 0 0-15,27-2 0 16,-38 7 0-16,-1 1 0 0,-4 0 0 0,-4 5 0 0,-5 1 0 16,-3 0 0-16,-3 1 0 0,-2 2 0 0,-4 4 0 0,-2-2 0 15,-1 4 0-15,-2 1 0 0,-4 2 0 16,-2-2 0-16,-2 1 0 0,1 1 0 0,-3 1 0 16,-2 0 0-16,-2 4 0 0,0 1 0 0,1-1 0 15,-2 5 0-15,0-3 0 0,1 3 0 0,0 1 128 16,1-3-128-16,-3 5 192 0,-1 3-16 0,-3 5 0 0,-2 1 0 0,0 1 0 15,-2 1 0-15,1 2 0 0,-2-5 0 0,1 2 0 16,1 2-176-16,1-1 160 16,-1 3-160-16,1 0 160 0,4 0-160 0,-1 0 0 0,0-1 0 0,2 1 0 15,1-5 0-15,4 1 0 0,-1-2 0 0,5-4 0 16,0 0-320-16,5-8-64 0,1-7 0 0,4-5 0 31,1-5-896-31,2-7-176 0,1 1-32 0,1-3-15792 0</inkml:trace>
  <inkml:trace contextRef="#ctx0" brushRef="#br0" timeOffset="2550.56">21632 11563 37775 0,'3'-10'1664'0,"-3"4"368"0,1 2-1632 16,-1 2-400-16,1 2 0 0,-1 0 0 0,0 0 208 0,0 0-32 0,0 0-16 0,0 2 0 0,-2 2-160 0,-2 2 0 0,-1 1-160 0,0 2 160 0,-1 4-608 0,0-3-32 0,-2 6 0 0,1 2 0 0,-1 2 640 0,2 2 160 0,1 2 16 0,0-1 0 0,3 0 512 0,-1-1 96 0,2 0 32 0,0 2 0 0,3 2-400 0,1-4-80 15,2 0-16-15,0 3 0 0,2-3-320 0,2 0 0 16,3 3 0-16,2-3-192 0,1-4 192 0,2-4 0 0,2-6 0 16,2-2-128-16,0-3 128 0,0-3-128 0,0-3 128 15,-2-1-128-15,1-3 128 0,0-2 0 16,-1-3 0-16,-1-4 0 0,-1 0 0 0,1-5 0 0,-1 1 0 0,-1-5 128 15,-1 2 48-15,-1-4 16 0,0 1 0 0,-1 1 0 16,-2 3 0-16,-2 2 0 0,-3-2 0 0,-1 3 0 16,-4 3 144-16,-1 4 48 0,-3-1 0 15,-2 5 0-15,-1 0 96 0,-4 2 32 0,1 2 0 0,-5-2 0 16,-1 4 0-16,-2-2 0 0,-3 1 0 0,-2 3 0 16,-2-2-320-16,-2 1-48 0,-1 1-16 15,-1-4 0-15,-3 4-128 0,0-3 0 0,-1 3 0 0,-1-3-176 16,4-2-704-1,0-1-144-15</inkml:trace>
  <inkml:trace contextRef="#ctx0" brushRef="#br0" timeOffset="6082.51">18975 7759 6447 0,'-5'7'576'0,"0"-4"-576"0,3 1 0 0,0-1 0 0,2 0 0 0,-2 0 0 0,-1 3 0 0,0 4 0 0,-1 2 0 0,0-2 0 0,0-1-128 0,3-4 128 0,0-3 0 0,1-2 0 0,1 0 0 0,0-2 0 0,-1 0 0 0,0-3 0 0,-1 2 160 0,1-1-160 16,-1 0 1664-16,1 4 256 0,0 0 64 0,0 0 0 15,0 0-352-15,-5-22-64 0,5 16-16 0,0 1 0 16,0 1-1008-16,0-2-208 0,-1 2-32 0,-2-2-16 15,0 2-288-15,-4-2 0 0,0 1 0 0,-3 2 0 16,0-1 0-16,-1 0 0 0,-2 2-176 0,-2-2 176 16,-3 4 0-16,-1 0 0 0,-2 1 128 0,-4 2-128 15,0 3 912-15,-3-2 96 0,-1 2 16 16,0 2 0-16,0 0 16 0,-1 4 16 0,1 3 0 0,0-1 0 0,1 1 256 16,1 2 48-16,-2 4 16 0,0 4 0 15,1 1-800-15,2 2-176 0,2 0-16 0,4-2-16 0,5-1-368 0,0 0 0 16,3 1 0-16,2 2 0 0,3 1 0 0,3 2-128 15,3-2 128-15,2 0 0 0,4-2 0 0,1-1 0 16,4-4 0-16,2-3 0 0,-1-3 0 16,4-4 0-16,4 1 0 0,3 0-192 0,1-4 192 15,3 3 0-15,5-2 0 0,1 2 0 0,2 2 0 16,1-2 0-16,0 2 0 0,2 1 0 0,2 3 0 0,-5-2 128 16,-1 1-128-16,0 1 0 0,5 6 0 0,-1 3 0 15,0 2 0-15,-3 5 0 0,-1 4 0 0,-6 3 0 16,-2-3 0-16,-5 3 0 0,-4-3 0 0,-4-3 0 15,-2 0 0-15,-4-3 0 0,-1-1 0 0,-2-6 0 16,-2 1 0-16,-1-4 0 0,-4 0 0 0,-1-3 144 0,-2-1-144 16,-3-2 160-16,-1-3-160 0,-4-2 192 15,-1 0-192-15,-2-1 192 0,-6 0 688 0,-1-2 144 0,-4 2 16 16,-3 3 16-16,-3 0-848 0,-3 2-208 16,-2-1 0-16,-1 0 0 0,2-1 0 0,-2 0 0 0,0 0 0 0,3-3 0 15,4 0 0-15,3-2 0 0,2-2 0 16,2-2 0-16,1-1 0 0,1-3 0 0,3-3 0 0,1-1 0 15,3-2 0-15,2-4 0 0,4-2 0 0,4-7 0 16,5-5 320-16,4-5 64 0,5-5 0 16,4 0 16-16,1 0-16 0,6-7-16 0,7-6 0 0,3-6 0 15,5 1-240-15,2-4-128 0,1 2 160 16,1-1-160-16,0 2 0 0,-2 2 128 0,0-2-128 0,-2-1 0 16,-2-3 0-16,0 4 0 0,-3 0 0 0,-2 2 0 15,-2 4 0-15,-2-4 0 0,-1-1 0 0,-1 1 0 16,-3 4 0-16,0 3 0 0,-1-1 0 0,-1 0 0 0,2 3 0 0,-1 3 0 15,0 6 0-15,-3 6 0 16,0 6 0-16,-4 2 0 0,-2 6 128 0,1 0-128 0,-2 7 0 0,-2 0 0 16,1 6-128-16,-3 0-12096 15,0 4-2432-15</inkml:trace>
  <inkml:trace contextRef="#ctx0" brushRef="#br0" timeOffset="7777.23">16796 6067 11055 0,'4'-12'976'0,"1"4"-784"0,-2 2-192 0,0 2 0 0,-1 0 704 0,1 2 112 0,2-8 16 0,3-3 0 0,2-5 576 0,1 2 128 0,1 1 32 0,-4 4 0 0,-2 5-112 0,-1 6-32 0,-1 1 0 0,-4 8 0 0,0 3-544 16,-1 4-112-16,-2 6-32 0,0 3 0 0,-2 7-512 0,-3 0-96 0,2 5-128 0,-3 2 176 0,0 2-176 0,-3-3 0 15,3-6 0-15,-1 1 0 0,-1 0 0 0,-1-1 0 16,3-1 0-16,-3 1 0 0,4-1 0 0,-2 1 0 0,1-1 0 0,2 2 128 16,1 2-128-16,-1 2 0 0,1 1 0 0,3 3 0 15,0 2 0-15,2-4 0 0,2-1-192 0,0-3-12160 16</inkml:trace>
  <inkml:trace contextRef="#ctx0" brushRef="#br0" timeOffset="8298.94">17329 6033 24879 0,'-9'-12'1088'0,"3"3"256"0,1 5-1088 0,2 1-256 0,1 3 0 0,1 0 0 0,1 1 256 0,-2 1 0 16,-2 5 0-1,-2 3 0-15,-3 3-256 0,-2 8 160 0,0 5-160 0,-2 5 128 0,0 5-128 0,0 3 0 16,1 1 0-16,0 3 0 0,2 4 0 0,0-2 0 15,1-1 0-15,2 0 0 0,1-6 0 0,1 3 0 16,1 1 0-16,3 1 0 0,0 2 0 0,1-1 0 0,1 1 0 16,0-1 0-16,3-1 128 0,-1-3-128 15,2 1 128-15,0-4-128 0,3-6 0 0,-1 1 128 0,4-4-128 16,2 1 0-16,-1-9 0 16,0-2 128-16,1-2-128 0,-1-3 0 0,2-5 0 0,-2 0 0 15,-1-6 0-15,-1-2 0 0,2 0 0 0,0-5 160 0,-1-2-160 0,-1 1 160 16,1-7-160-16,0 0 0 0,0-5 144 0,-1 2-144 15,-3 3 0-15,2-6 144 16,0-3-144-16,-1-4 0 0,-2-1 0 0,-2 1 0 0,-1 3 0 0,-5-1 0 16,-1 4 0-16,-2-2 0 15,-4 3 128-15,-1 1-128 0,-1-2 1408 0,-1 4 208 0,-1-2 48 0,0 5 16 16,-1 0-976-16,-1 4-208 0,0-1-48 0,-1 3 0 16,-1 3 80-16,-1 2 16 0,-2 6 0 0,1-2 0 15,2 5-544-15,2 3 0 0,1-1 0 0,5 0 0 16,1 1 0-16,3-4 0 0,3-2-128 0,2 0-10736 15,5 1-2128-15</inkml:trace>
  <inkml:trace contextRef="#ctx0" brushRef="#br0" timeOffset="9086.34">17956 6104 25791 0,'-16'-10'1152'0,"4"1"224"0,0 5-1104 0,4 2-272 0,3 2 0 0,2 2 0 0,0-2 416 0,-5 3 32 0,-3-3 0 0,-6 4 0 0,-3 2-256 0,-2 4-32 0,-1-2-16 0,4 2 0 0,-2 3-144 0,1-1 0 15,1 4 0-15,1 0 0 0,2 3 0 0,1 0 0 0,0 4 0 0,3-1-176 0,1 0 176 0,3-1 0 0,2-1 0 0,2-4-128 0,3 0 128 0,1-1 0 0,1-3 0 0,2-2 0 0,0 3 0 0,1-6 0 0,2 2 0 0,2-3 0 16,2 0 0-16,1-5 0 0,2-1 0 0,1-1 0 16,2-1 0-16,0-5 0 0,3 0 0 0,-1-2 0 15,-1 1 0-15,1-3 0 16,-1-2 0-16,0 1 0 0,-1-4 0 0,-2 0 0 0,-2-2 0 0,-3 1 0 15,0 1 0-15,-3-1 0 16,-2 1 0-16,-2 2 0 0,-1-2 0 0,-1 1 0 0,-2 1 0 16,-1 0 0-16,-2 1 0 0,1 1 128 0,-3 2-128 0,1 0 0 0,-1 1 0 15,-2 2 128-15,0-2-128 0,1 3 0 0,2 2 976 0,-3-2 128 16,-1 0 32-16,-1 0 0 0,-1 0-112 0,-1 2-32 16,1 0 0-16,1 2 0 15,2 1-640-15,0 1-128 0,2 1-32 0,1 1 0 0,0 0-192 16,2 3 144-16,1-2-144 0,2 3 128 0,4-3-128 15,0 1 0-15,5-1 0 0,0 0 0 0,2-2 0 0,5 1 0 16,4 1 0-16,3-3 0 0,0 0 0 0,2 0 0 16,4 0 0-16,3 0 0 0,6-3 0 0,3 0 0 15,2-1 0-15,5 2 0 0,2-2-128 16,1-2 128-16,-1 0 0 0,-1-1 0 0,-2 1 0 0,-1 0 0 16,-3-3 0-16,-1 2 0 0,-2 1 0 0,-2 0 0 0,0-1 0 15,-3 4 0-15,-3 0 0 0,-4 3 0 0,-1 3 0 16,-5 0 0-16,-6 1 0 0,-3 1 0 15,-2 1 0-15,-3 2 0 0,-2-2 0 0,-4 2 0 0,-3 2 0 0,-4 0 0 16,-4 3 0-16,-2-1 0 16,-3 0 0-16,-3 4 0 0,0 0 0 0,-4 4 0 0,-3 3 0 0,-1 1 0 15,0 5 128-15,-1-1-128 0,1 3 192 0,-1 1-64 16,-1-1-128-16,-3 7 0 0,-2 1-160 0,-2 2 160 16,2 1 0-16,-2 1 0 0,1-2 0 15,0 1 0-15,-1-1 0 0,2 2 0 0,2-5 0 0,2-3 0 16,2-6 0-16,2-1 0 0,3-6 0 0,1 0 0 15,2 0 0-15,3-3 0 0,1 1 128 0,3-2-128 16,-1-2 0-16,5-2 0 0,0-2 0 0,3 0-10944 16,2 1-2112-16</inkml:trace>
  <inkml:trace contextRef="#ctx0" brushRef="#br0" timeOffset="9492.91">18589 6812 20271 0,'-9'-7'896'16,"1"1"192"-16,-1 1-880 0,2 3-208 0,2 2 0 0,1 2 0 0,-1 0 1264 0,-2 2 208 0,-7 2 32 0,-2 5 16 0,0 0-704 0,0 7-144 0,2-2-32 0,2 3 0 0,1 3-512 0,1-3-128 0,2 1 0 0,2 1 0 0,1-2 0 0,3-6 0 0,-1 2 0 0,3-4 0 0,0 2 0 0,3-1 0 0,1 3 0 0,0-5 0 16,3 0 0-16,0-2 0 0,3-2 0 0,1-1-176 15,0-2 176-15,2-1 0 16,3-2 128-16,2-2-128 0,1-2 0 0,1 0 0 0,1-2 0 0,0-2-128 16,2-1 128-16,1-2 0 0,-2 2 0 0,-1-4 0 15,0 0 0-15,-3-3 0 0,0 1 0 0,-3-1 128 16,-1 0-128-16,-2-2 128 0,-1 1-128 0,-4-1 128 15,-2 2 800-15,-4 0 160 0,-1 0 48 0,-2 1 0 16,-4 1-304-16,-3-2-64 0,-1 1-16 0,-4 2 0 16,0 0-368-16,-5 2-64 0,-1 4 0 0,-2-2-16 0,0 3-304 0,-3 2 0 15,0 4 0-15,2 0 0 0,2 0 0 0,1 3 0 16,1-2-176-16,6 4-15792 16</inkml:trace>
  <inkml:trace contextRef="#ctx0" brushRef="#br0" timeOffset="10502.51">19918 7761 25791 0,'-3'-8'2304'0,"1"0"-1856"0,2 4-448 0,0 4 0 16,0-3 992-16,0 2 96 0,-1-5 32 0,0-5 0 0,-3-3-384 0,1 2-80 0,-2-2-16 0,-3 3 0 0,0 4-464 0,-4 1-176 0,-1 3 0 0,-2 3 144 0,-2 5-144 0,-4 2-256 0,-3 6 64 0,-2 0 16 15,-2 8-208-15,-3 2-64 0,-1 1 0 0,-2 5 0 0,3-3 448 0,-2 2 0 16,1 3 0-16,1-2-128 0,4-6 128 0,2-1 0 16,1 1 0-16,5-2 0 0,1-1 0 0,5-2 0 15,2-3 0-15,3-4 0 0,3 1 0 0,4 0 0 16,3-5 0-16,5 2 0 0,1-3 0 0,2 0 0 16,4-2 0-16,1-3 0 0,0 1 0 0,2-4 0 15,1 1 0-15,2-3 0 0,0-2 0 0,1-3 0 16,1 0 0-16,0-2 0 0,1 0 0 0,-1-2 0 0,1-2 0 0,-1-1 0 15,-1 0 0-15,-3-4 0 16,-1 1 0-16,-2 1 128 0,-2-2-128 0,-4-1 144 0,-1 1-144 0,-3-2 160 16,-1 1 496-16,-2 1 112 15,-2-2 0-15,-1 0 16 0,-3-1-224 0,-2 2-48 0,-2 5-16 16,0 3 0-16,-3 1-80 0,-2 5-16 0,-4-2 0 0,-3 2 0 16,0 4-80-16,1 0-32 0,-1 3 0 0,0 1 0 15,0 1-16-15,1 2 0 0,0 1 0 0,2 1 0 16,4-2-272-16,2-1 0 0,3 0 0 0,1 1 0 15,2 0 0-15,2 1 0 0,1-2 0 16,4 3 0-16,1-2 0 0,5 0 0 0,3 1 0 0,4-1 0 0,1-2 0 16,6 2 0-16,5 2 0 0,5-2 0 0,4 2 0 15,1-4 208-15,3 0-64 0,1 0-16 0,1-2 48 0,1 0 0 16,-1 0 0-16,0-2 0 0,0 0-176 0,5 0 0 16,3-4 0-16,-1 2 0 15,-1-2 0-15,-1 2 0 0,0-2 0 0,-2 3 0 16,-3 0 0-16,-1-1 0 0,-4 4 0 0,-3-3 0 0,-3 3 0 15,-1 3 0-15,-3-3 0 0,-2 4 0 0,-2-3 0 0,-3 4 0 16,-1-1 0-16,-4 2 0 16,-1 0 0-16,-4 1 0 0,-3 2 0 0,-2 0 0 0,-4 1 0 0,-1-1 0 15,-4 1 0-15,-1 3 0 0,-4-1 128 16,-2 2-128-16,-4 1 192 0,-1 1-64 0,-1-2 144 0,-5 6 32 16,-5 2 0-16,-3 4 0 0,3 2-304 0,0 0 0 15,1 1 0-15,-7 5 0 0,-1 7 128 0,-6 5-128 16,-1 4 0-16,-1 4 0 0,-1-6 0 0,0-1 0 0,2-6 0 0,-4-1 0 31,-4 5 0-31,1-2 0 0,2-1 0 0,-1 2 0 0,-1 1 192 0,2 0-32 0,3 1 0 16,3-2 0-16,7-6 32 0,2 1 16 0,6-5 0 15,4-1 0-15,5-3-208 0,2-1 0 0,6-4 0 0,2 1 0 16,4 2-176-16,4 3-16 16,1-3-16-16,6-2-12256 0,2-3-2448 0</inkml:trace>
  <inkml:trace contextRef="#ctx0" brushRef="#br0" timeOffset="10919.72">20387 8888 28559 0,'-15'-3'2544'0,"3"3"-2032"0,3 1-512 0,5 1 0 0,2 1 1200 0,-4 1 144 0,-7 2 16 0,-8 1 16 0,-6 4-944 0,-1 3-192 0,3 2-48 0,3 0 0 16,3 3 32-16,2 0 0 0,2 3 0 0,0 0 0 0,2 3-224 0,0-2 0 0,2 2 0 0,1-3 0 0,2 3 0 0,1-1 0 0,2-1 0 0,4-4 0 0,2 3 0 0,3-5 0 15,0-1 0-15,5-1 0 0,3-3 0 0,4-2 0 16,3 0 0-16,3-1 0 0,1-2 0 0,3-2-128 15,3-1 128-15,-1-4 0 0,1 0 0 0,-2-3 0 16,0-1-128-16,-1-2 128 0,-3 3 0 0,0-4-160 0,-4-3 160 16,0 2-128-16,-4-2 128 0,-2-5 0 0,-1 1 0 0,-3-2 0 15,-1 0 0-15,-2-2 0 16,-1-4 160-16,-2 1-160 0,-2 3 832 0,-2-3 64 0,-3-5 0 16,-2-2 16-16,-3-1-288 0,-1 1-64 0,-1-1-16 15,-1 5 0-15,-2-1-224 0,0 5-32 0,2 4-16 0,0 0 0 16,1 4-112-16,-1 2-32 0,0 1 0 15,0 0-18448-15</inkml:trace>
  <inkml:trace contextRef="#ctx0" brushRef="#br0" timeOffset="12962.04">836 9459 43311 0,'-11'-2'3840'0,"1"-1"-3072"0,4 1-608 0,2 1-160 0,2 1-1296 0,-3-2-304 0,-5-2-48 0,-8-5-16 0,-4-1 1232 0,2 1 240 0,2-4 64 0,7 3 0 0,4 0 128 0,7 2 0 0,7-2 0 0,5-3 0 0,8 4 0 0,6-4 0 0,11-3 0 0,9 0 128 16,6 1 16-16,4 2 16 0,7 0 0 0,3-3 0 16,3-5-160-16,-2 1 192 0,0 2-192 0,-2-2 192 15,2-2-192-15,-3 1 0 0,-2 1 144 0,-4-2-144 0,-1 3 272 16,-4-2-16-16,1 1 0 0,-2 1 0 15,-1 0-96-15,3 3-32 0,3 0 0 0,1 1 0 16,2 1 96-16,0-3 16 0,-2 3 0 0,-1-2 0 0,-2 4-64 16,-2 2-16-16,-1 1 0 0,-3 3 0 15,-5 3-160-15,-6-4 0 0,-4 4-192 0,-7 0 192 0,-3 0 0 16,-7 0 0-16,-4-1 0 0,-4 1 0 0,-3 3 0 16,-5 0 0-16,-2-3 0 0,-4 3 0 0,-1-2 208 0,-3 0 64 15,0 2 16-15,-3-2 0 0,1-2-288 0,-1 2 128 16,0-1-128-16,-2 0 0 0,2-1 0 0,-1-2 0 15,2 0 0-15,0-1 0 0,2-1 0 16,-1 3 0-16,1-4 0 0,-3 0 0 0,-1 0 0 0,-2 1 0 16,1-1 0-16,0 2 0 0,-5 1 0 0,-1-3 0 0,-1 3 0 0,-1 0 0 15,0 0 0-15,-2-1 0 16,-2 0 0-16,-1-2 0 0,2 2 0 0,1 1 0 16,0-3 0-16,2-1 0 0,4 0 0 15,5 2 0-15,3-2 0 0,5 0 0 0,4 1 0 0,3 2 0 0,3 1 0 16,5-3 0-16,6-1 0 0,5 1 0 0,9 2 0 0,3-4 0 15,6 6 0-15,1-1 0 0,2 6 0 16,2 0 0-16,2 6 0 0,-4-1 0 16,-12 1 0-16,5 0 0 0,2 4 0 0,0 1 0 0,-3 2 0 0,-6-2 0 15,-2 0 0-15,-1 1 0 0,2 4 0 16,-2 0 0-16,-2 1 0 0,-3-1 0 0,-3 2 0 0,-4-2 0 16,-5 3 0-16,-3-1 0 0,-3 2 0 0,-7 0 0 15,-3 1 0-15,-5 1 0 0,-5-2 0 0,-3 1 0 16,-1 1 368-16,-6 0 16 0,-6 7 0 0,0-1 0 0,6-3-384 15,-4 4 0-15,-4 3 0 0,-2 2 0 0,0 2 0 0,2 1 0 16,1-2 0-16,3 3-19216 16</inkml:trace>
</inkml:ink>
</file>

<file path=ppt/ink/ink18.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7T16:16:33.624"/>
    </inkml:context>
    <inkml:brush xml:id="br0">
      <inkml:brushProperty name="width" value="0.05292" units="cm"/>
      <inkml:brushProperty name="height" value="0.05292" units="cm"/>
      <inkml:brushProperty name="color" value="#FF0000"/>
    </inkml:brush>
  </inkml:definitions>
  <inkml:trace contextRef="#ctx0" brushRef="#br0">25950 3025 28559 0,'-3'-19'2544'0,"-1"7"-2032"0,1 5-512 0,2 6 0 0,0-1 1184 0,0-2 144 0,-2-5 16 0,-1-4 16 0,-2-8 272 0,0 1 48 0,2 0 16 0,1 8 0 0,3 1-944 0,1 3-192 0,3 6-48 0,3 2 0 0,2 5-512 0,3 0 0 0,2 6 0 0,1 0 0 15,1 4 0-15,1 3 0 0,0 2 0 0,2 5 0 16,-2 0 320-16,2 7 64 0,2 5 16 0,0 7 0 15,0 5-144-15,-3-1-48 0,-2 5 0 0,-2 0 0 16,-3 0 32-16,-4 2 0 0,-2-1 0 0,-2-1 0 0,-2 0-240 16,-1 2 0-16,1-4 0 15,-1-2 0-15,3-1 0 0,-2-6 128 0,3-2-128 0,-1-2 0 0,2-3 0 16,-1-3 0-16,2-4 0 0,-3-3 0 0,-1-6 0 16,0 1 0-16,-2-2 0 0,-2-1 0 15,0-2 0-15,-2-5-192 0,0-4 48 0,1-2-12944 16,-1-4-2592-16</inkml:trace>
  <inkml:trace contextRef="#ctx0" brushRef="#br0" timeOffset="740.34">25775 2689 11055 0,'-3'-8'976'0,"-1"2"-784"0,2 4-192 0,1 0 0 15,0 2 1488-15,-1-1 256 0,0-2 48 0,-2-3 16 16,-1-4 1792-16,1 1 368 0,2 2 64 0,2-2 0 16,2 2-1920-16,6 1-400 0,2 0-80 0,5-1-16 15,3 1-960-15,3 0-192 0,3 0-32 0,7-4-16 16,6-1-96-16,6 0-32 0,3-2 0 0,3 1 0 15,-1 2-288-15,6 0 0 0,2 2 0 0,3 1 0 16,1 1 0-16,-5 2 0 0,-6 2 0 16,2 4 0-16,3 6 0 0,-3 3 0 0,-8 0 0 0,0 4 0 15,-1 4 384-15,-1 3-16 0,-2 0-16 16,-5 3 0-16,-3-2-192 0,-2 2-32 0,-5 1-128 0,-3 1 192 0,-3 2-192 16,-4-1 0-16,-1 0 0 0,-3 1 0 0,-3-3 0 0,-3-1 0 15,0 1 0-15,-7 2 0 16,-1-3 0-16,-2-2 0 0,-5 4 0 0,-3-2 0 0,1 1 0 0,-4-1 128 15,-3-2-128-15,-4 0 0 0,1-1 0 16,-3-1 0-16,0 1 0 0,-4-3 0 16,0 1 0-16,1-2 0 0,-2 1 0 0,0-3 0 0,3-4 0 0,-2 0 128 15,3-2-128-15,-1-2 0 0,4 0 128 0,0-1-128 16,2-4 176-16,0 1-176 0,3-2 0 0,1-2 0 16,0 0 0-16,1 0 0 0,3 0 0 0,-2-3 0 15,0 3 0-15,-1-4 0 0,0 2 0 0,1-2 0 16,-2 1 0-16,3 0 0 0,2 0 0 0,0 0 0 15,2 3 0-15,3-3 0 0,1 3 0 0,3-2 0 0,1 2 0 16,2 0 0-16,0 2 128 0,-1-2 32 0,4 0 0 16,-1 3 0-16,0-3 96 0,0 3 32 15,3 0 0-15,-4-3 0 0,0 0-288 16,0 0 0-16,21 13 0 0,-14-7 0 0,3-2 0 0,1 2 0 0,3 1 0 0,0 1 0 16,3-2 0-16,0 4 0 0,4-2 128 0,0 0-128 15,3 2 0-15,1 0 0 0,-1 1 0 0,3 3 0 16,3 1 0-16,1 2 0 0,1 2 0 15,0 2 0-15,3 2 0 0,-3 2 0 0,0 1 0 0,-2 1 0 16,-2 1 0-16,-2 1 0 0,0-1 128 16,-3 2-128-16,-5 1 0 0,-1 0 0 0,-2-3 0 0,-1 1 0 15,-2 0 0-15,-2-1 0 0,-1 0 0 0,-3-2 0 16,-1-4 0-16,-1 1 0 0,-2-2 0 0,-1-5 0 16,1-4 0-16,-2 2 0 0,-2 0 0 0,1-4 0 15,1 3-896-15,0-7-304 16</inkml:trace>
  <inkml:trace contextRef="#ctx0" brushRef="#br0" timeOffset="1231.08">27152 2727 8287 0,'8'-15'736'0,"-2"5"-592"0,-1 4-144 0,-3 6 0 0,1 0 1312 0,-1-4 224 0,6-2 64 0,1-3 0 0,5-5 1088 0,0 6 240 0,-3 0 32 0,-1 7 16 0,-4 6-288 0,-2 1-48 0,-2 2-16 0,-1 4 0 0,1 3-784 0,-1 2-176 16,1 4-16-16,3 1-16 0,0 3-816 0,4 4-176 16,-1-1-16-16,2 1-16 0,1 3-336 0,1 2-64 0,1 2-16 0,0 4 0 15,-1-1-192-15,-1 5 0 0,0 0 128 0,-1-1-128 16,-2 6 0-16,-2-5 0 0,0-1 0 0,-2-3 0 15,-2 0 544-15,1-2 16 16,-2 0 0-16,0-3 0 0,0 3-304 0,0-3-64 0,-1-1-16 0,0-1 0 16,0-5 112-16,0-1 32 0,2-3 0 0,-1 0 0 15,-1-4-320-15,1 1 0 0,-1-2 128 0,1-3-128 16,-1 0 0-16,0-2 160 0,0 0-160 0,0-1 128 16,2-1-128-16,-1 1 160 0,1-6-160 0,2 2 160 15,2 0-160-15,2-2 160 0,0-1-160 0,3 0 160 0,3-2 176 0,2-2 48 16,4-1 0-16,5-1 0 0,2 0-256 0,5-1-128 15,5-1 160-15,6-2-160 0,2-2 128 16,6 0-128-16,2-4 0 0,4 1 144 0,3-1-144 0,3 0 0 16,2 4 0-16,0-2 0 0,-1 1 0 15,-2 1 0-15,-5 0 0 0,-1 2 0 0,-2-3 0 0,-2 1 0 16,-4 1 0-16,-4-1 0 0,-7 2 0 0,-4-5 0 16,-3 2 0-16,-5-2 0 15,-4 3-1152-15,-4-2-256 0</inkml:trace>
  <inkml:trace contextRef="#ctx0" brushRef="#br0" timeOffset="3845.79">27106 4333 12895 0,'-5'0'1152'0,"3"-3"-928"0,1 3-224 0,2-2 0 0,0 1 0 0,0 1 128 0,1-4-128 15,0-2 0-15,1-3 0 0,2-1-128 0,1-2-16 0,1 0 0 0,2 2 144 0,-2 0-128 0,-1 4 128 0,-1-1-128 0,0 1 272 0,-1 0 64 0,-1 2 16 0,-2 2 0 0,0-2 1760 0,0 2 368 0,1-1 64 0,-1 2 16 16,0 1-384-16,1 0-64 0,1 0 0 0,-1 0-16 0,2 1-1424 0,1 0-288 16,1 1-48-16,0 0-16 0,1-2-192 0,-1 0-256 15,0 1 48-15,0 2 16 16,0-3-1936-16,1 2-384 0</inkml:trace>
  <inkml:trace contextRef="#ctx0" brushRef="#br0" timeOffset="4121.87">29029 3989 32255 0,'3'-10'1424'0,"-1"2"304"0,3 1-1392 0,-1 2-336 0,0 3 0 0,-2-1 0 16,2 2 0-16,1-1 0 0,5-4-160 15,2-4 160-15,5-3-1808 0,-1-3-256 0</inkml:trace>
</inkml:ink>
</file>

<file path=ppt/ink/ink19.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7T16:16:54.727"/>
    </inkml:context>
    <inkml:brush xml:id="br0">
      <inkml:brushProperty name="width" value="0.05292" units="cm"/>
      <inkml:brushProperty name="height" value="0.05292" units="cm"/>
      <inkml:brushProperty name="color" value="#FF0000"/>
    </inkml:brush>
  </inkml:definitions>
  <inkml:trace contextRef="#ctx0" brushRef="#br0">9003 7823 26719 0,'-1'-3'2368'0,"1"-1"-1888"0,3 2-480 0,0 2 0 0,1-3 240 0,2 2-48 0,3-4-16 0,6-2 0 0,7-3-176 0,5-1-176 0,3 1 48 0,-1 2 0 0,0 0 128 0,-2-1 0 0,0 4 0 0,-1-1 0 0,-1 0 0 0,0 0 0 16,1-1 0-16,-2 4 0 0,0-2 0 0,-1 1 0 15,1 2 160-15,-2 0-160 0,-1 2 496 0,-1 0 0 16,-1 0 0-16,-3 2 0 0,-4 0-288 0,-2 2-48 16,-4 1-16-16,-3 1 0 0,-3 4 256 0,-3 2 48 15,-3 2 16-15,-2 4 0 0,-1-2-16 0,-3 4-16 0,-2 2 0 16,-2 2 0-16,-1 2-432 0,1 0 0 15,0 1 0-15,-1-3 0 0,-2 3 0 0,2-5 0 0,2-3 0 16,-3 3 0-16,-3-2 0 0,-5 2 0 0,-3-4 0 0,-2 2 0 16,-2-1 0-16,-4-1 0 0,-3-2 0 15,0 3 0-15,-2 0 0 0,1 3 0 0,2-6 144 0,6 0-144 16,5-4 128-16,7 1-128 0,4-6 128 0,8 2-128 16,2-3 0-16,4 0 0 0,3 0 0 0,1-1 0 15,1 1 0-15,2 1 0 0,3 1 0 0,1 2 0 16,2-1 0-16,2 3 0 0,3 2 0 0,4 1 0 15,2-2 704-15,1 2 64 0,3 1 0 0,2-2 16 16,2 1-480-16,0-3-112 0,-6-2 0 0,0 0-16 16,0-4-176-16,-1 0 0 0,2 0 0 0,-2-2 0 0,-3-2 0 0,-3 0 0 15,-3 0 0-15,1-2 0 0,0-2 0 16,-2-2-144-16,2 0 144 0,-2-1 0 16,3-1-1792-16,0-1-240 0,1 1-48 15,1-3-11936-15</inkml:trace>
  <inkml:trace contextRef="#ctx0" brushRef="#br0" timeOffset="776.3">10010 7554 26719 0,'1'-12'1184'0,"-1"3"240"0,1 5-1136 0,1 2-288 0,-2 4 0 0,1 1 0 0,0-2 0 0,0 4 0 15,1 3 0-15,1 4 0 0,0 3 0 0,-1 1-176 0,-1 1 32 0,-1 4 0 0,0 1 16 0,-2 1 0 0,-1-1 0 0,0 3 0 0,-1-1 128 0,-2 2 0 0,0 0 160 0,-2-1-160 16,0 1 576-16,-1 1 0 0,-1-1 16 0,0-1 0 16,0 3 784-16,-1 2 160 0,-2 7 16 0,-2-1 16 15,0 4-864-15,0-2-160 0,1 3-32 0,3-5-16 0,1 1-496 16,4-5 0-16,4-1 0 0,2-9 0 0,2-2 128 0,2-2-128 16,0-3 0-16,1 1 0 15,0-3 272-15,-2-2-32 0,2-3-16 0,-1 1 0 0,0-2 416 0,-1 2 64 16,1-3 32-16,-1 1 0 15,-2 0-576-15,0-1-160 0,0 3 0 0,0-2 0 0,1-1 0 16,-1 3 0-16,0 1 0 0,2 0 128 16,0 0-128-16,2 1 144 0,1 2-144 0,2-3 160 0,1 3-160 0,0-3 0 15,3-1 0-15,-3 0 0 0,1-3 0 0,0-2 160 16,1 1-160-16,-1 0 160 0,-1 0-160 16,0-5 0-16,-3 1 144 0,1-1-144 0,-1-1 320 0,2-2 0 15,-1 1 0-15,2-2 0 0,1-2-320 16,0 0 128-16,0 0-128 0,1-2 0 0,4-4 0 0,1-2 0 15,1-1 0-15,0-1 128 0,1 0-128 16,0 0 0-16,-1-5 0 0,2 1 0 0,-3-1 0 0,1 2 0 0,1 0 0 0,-4-1 0 16,3 4 0-16,-4-2 0 0,1 2 0 0,-2 3 0 15,0-2 0-15,0 2 0 0,-2-2 0 0,-2 1 0 16,0 2 0-16,-1-4 0 0,-1 1 0 16,-2 1 0-16,0-2 0 0,-2 2 144 0,-1-3-144 15,-1 1 0-15,-1-6 256 0,-1 0-64 0,-1 0-16 0,-1-7 0 16,-1 1-176-16,1-3 0 0,-4-1 0 15,1-2 0-15,-1 1 0 0,0 2 0 0,-2 3 0 0,-3 2 0 16,1 1 0-16,-2 4 0 0,-2 3 0 0,-1 2 128 0,-3 4-128 16,-2 0 0-16,-3 2 0 15,-1 4 0-15,-1-1 0 0,-3 1 0 0,-1 4 0 0,1 1 0 0,-3 1-128 0,2-3 128 16,-1 3 0-16,1-2 0 0,2 0 0 16,-1 0 0-16,0 2 0 0,2-4 0 0,2 4 0 0,5-2 0 15,2 2 0-15,5-3 0 0,4 2-128 0,2 1 128 16,6 0 0-1,1 0 0-15,1 1-928 0,2-1-112 0</inkml:trace>
  <inkml:trace contextRef="#ctx0" brushRef="#br0" timeOffset="1163.34">10779 7769 28559 0,'4'-12'1264'0,"-3"6"272"0,0 0-1232 0,-1 2-304 0,0 4 0 0,1 1 0 0,1 0 336 15,-1 1 16-15,0 0 0 0,2 4 0 0,-1 0-352 0,1 6 0 0,-2 0 0 0,0 3 0 0,-1 1 0 0,-1 0-160 0,-2 3 160 0,0-1-160 0,0 2 160 0,2 2 0 0,0 3 0 0,-1 1 0 0,2 2 0 0,-1 3 0 0,-1 4 0 0,-1-1-128 16,-2 2 128-16,0 1 0 0,-1 2 160 0,-1-2-160 16,-2-1 0-16,0-3 128 0,1-1-128 0,-1-3 0 15,2-3 0-15,-1-2 0 0,2 1 0 0,1-3 0 0,3-4-144 0,2-4 144 16,0-1 0-16,2-1-13168 15</inkml:trace>
  <inkml:trace contextRef="#ctx0" brushRef="#br0" timeOffset="3989.61">11394 7669 35935 0,'6'-1'3200'0,"-1"-2"-2560"0,0 3-512 0,-3 0-128 0,1 0-144 0,0 3-48 0,5-3-16 15,3 0 0-15,5 0-288 0,-1 4-48 0,-2 2-16 0,-4 0 0 0,-4 4-912 0,-3-1-192 0,-3 3-48 0,-4 2 0 16,-1-2-160-16,-1 4-48 0,-1-4 0 0,0 1 0 16,-2-1 1152-16,-1 2 240 0,1-2 32 0,0 0 16 0,-1 1 1408 0,2-2 288 0,0 0 48 0,2 1 16 15,0 2 192-15,0-4 64 0,1 2 0 0,1 1 0 0,1-1-704 0,1-2-144 16,0 0-32-16,2 0 0 15,2 1-336-15,1-4-80 0,0 2-16 16,3-3 0-16,2 0-224 0,5 0 0 0,1-2 0 0,-1 2 0 16,1-2-240-16,-1 2 16 0,1 0 0 0,0-2 0 0,-2 2 16 15,0 3 0-15,3 1 0 0,0-1 0 16,-1 2 208-16,-2 0 0 0,-1-1 0 0,1 2 0 0,1 2 320 0,-1 2 16 16,-1-1 0-16,-1-2 0 0,0 3 80 0,-3-1 16 15,0-3 0-15,-2 2 0 0,-1 1-432 0,-3-3 0 16,-2-2 0-16,-1 0 0 0,-1-1 0 0,-3-3 0 15,-1 0 0-15,-2-1 0 0,-3 0 0 16,-2-1 0-16,-4-2 0 0,-1-1-176 0,-3 2-176 0,-3-1-32 16,-1 2-16-16,-4-3 0 15,-1 4-384-15,0-4-80 16,1 2-16-16,2-1 0 0,3-2-528 0,4 0-128 0,2-5 0 0,4 2-16 16,5-3-96-16,1-2-16 15</inkml:trace>
  <inkml:trace contextRef="#ctx0" brushRef="#br0" timeOffset="4232.1">11479 7757 40543 0,'25'-31'1792'16,"-8"11"384"-16,0 2-1744 0,-2 5-432 0,-4 7 0 0,0 2 0 0,4 1 192 0,11-10-64 0,19-3 0 0,14-5 0 0,12 2-128 0,1-1 0 0,3 5 0 0,-2 3 0 0,-2 4 0 0,2 2 0 0,0 0 0 0,-3 3-18256 16</inkml:trace>
  <inkml:trace contextRef="#ctx0" brushRef="#br0" timeOffset="27942.53">22473 9759 16575 0,'6'-17'1472'0,"2"4"-1168"0,-1 5-304 16,-1 6 0-16,-1 0 1024 0,1-2 160 0,6-6 32 0,4-4 0 16,3-3-880-16,4 5-160 0,-5 6-48 0,-7 6 0 15,-3 9-128-15,-9 4 0 0,-6 12-160 0,-6 3 160 16,-8 8 0-16,-5 5 0 0,-6 4-128 0,-5 4 128 15,-4 4 0-15,-4 4 256 0,-1 0-48 0,-3 4-16 16,-2-1 320-16,-1 1 64 0,0-2 16 0,2-2 0 16,0-4-80-16,2-1-32 0,2 1 0 0,-1 4 0 15,-1 3-304-15,-1 3-176 0,-2 0 192 0,-1-3-192 0,1-7 0 0,3-2 0 16,4-5 0 0,-1-3 0-16,3 2 0 0,5-8 0 0,3-5 0 0,5-4 0 0,4-3 256 0,4-3-16 15,4-2 0-15,1-4 0 0,3-1 560 0,5-3 112 16,-1-2 32-16,3-4 0 0,2-6-752 0,3 0-192 15,0-4 0-15,1-4 0 0,2-2 336 0,1-5 48 16,1-1 0-16,3-3 0 0,0-2 64 0,1-4 0 16,1-1 16-16,1-3 0 15,4-3 64-15,0-1 16 0,2-3 0 0,1-1 0 0,1 1-96 0,1-2 0 16,0 3-16-16,-6 4 0 0,1 0-240 0,-2 3-64 16,-2-1 0-16,-1 3 0 0,-4 0-128 0,-2 2 0 0,-1 4 0 15,-2 3-176-15,-2 3 176 0,0 2 0 16,-2 2 0-16,0 4 0 0,-1 2 0 0,-1 4 0 0,0 1 0 0,-3 5 0 15,2 0 0-15,-3 7 144 0,-2 7-144 16,-3 7 0-16,0 2 160 0,-3 6-160 16,-2 5 128-16,0 2-128 0,0-2 0 0,0 1 0 0,1-2 0 0,0-2 0 15,2 1 0-15,2-3 0 0,1-1 0 0,3 0 0 16,3-1 0-16,3-7 0 0,3-1 0 0,5-3 0 16,3 0 0-16,4-3 0 0,4-1 0 0,0-2 0 15,5-3 704-15,2-2 128 0,4-2 0 0,2-7 16 16,4-2-672-16,2-2-176 0,7-5 0 0,2-2 0 15,2-4 0-15,6-2 0 0,0-2 0 0,4-2 0 16,-1-2 0-16,2 2 0 0,2-1 0 0,-1-2-18016 16</inkml:trace>
</inkml:ink>
</file>

<file path=ppt/ink/ink2.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9T17:26:19.591"/>
    </inkml:context>
    <inkml:brush xml:id="br0">
      <inkml:brushProperty name="width" value="0.05292" units="cm"/>
      <inkml:brushProperty name="height" value="0.05292" units="cm"/>
      <inkml:brushProperty name="color" value="#FF0000"/>
    </inkml:brush>
  </inkml:definitions>
  <inkml:trace contextRef="#ctx0" brushRef="#br0">10540 12164 11967 0,'-5'0'1072'0,"2"-1"-864"0,0 1-208 0,2 0 0 0,0 0 1360 0,-2-2 240 0,-2 2 32 0,-2-4 16 0,-4 1-1152 0,-3-3-240 0,1 2-32 0,-1-2-16 0,0 3-208 0,0-4 0 0,-1 2-144 0,0 2 144 0,-1-3 0 0,0 2 0 0,0 0 0 15,-2-2 0-15,1 1 0 0,-2 1 0 0,0 1 0 0,-2-4 0 0,-2 4 624 0,1-2 208 0,-3 1 64 0,-1 0 0 0,-1 2 640 0,-2-2 128 0,-2 2 16 0,-3 0 16 16,-2 0 144-16,-6-1 16 0,-3 3 16 0,-6-1 0 0,-6 2-816 0,-7 2-160 16,-12-3-48-16,-5 4 0 0,-2-1-688 0,-5 2-160 15,-6-1 0-15,-5-2 0 0,-5 2-272 0,2 2-48 16,8-2-16-16,3 0 0 0,5 1 16 0,1-2 16 15,2 0 0-15,6 1 0 0,5-2 32 16,8-1 0-16,5 2 0 0,4-3-15088 0</inkml:trace>
  <inkml:trace contextRef="#ctx0" brushRef="#br0" timeOffset="1">12594 12120 11055 0,'-15'2'976'0,"4"-2"-784"0,6 0-192 0,3 0 0 0,1 0-688 0,-3-2-176 0,-5 2-32 0,-6-3-16 0,-3 2 64 0,-2-3 16 0,2 2 0 0,1-2 0 0,4 2 1024 15,2-2 192-15,0 1 64 0,1 1 0 0,1 1 1088 0,-1 1 240 0,0 0 32 0,-1 3 16 0,1 0 544 0,0 1 128 16,3 2 0-16,1-2 16 0,2 2-1376 0,3 0-288 0,5 0-48 0,4 0-16 16,6-2-624-16,7 0-160 15,6-4 0-15,9-4 0 0,10-2 528 0,8-2 80 0,10-4 16 0,4-3 0 16,5 2 608-16,2-4 128 0,1-1 32 0,14-1 0 16,13 0 32-16,1-4 16 0,-3 2 0 0,1 3 0 15,3 4-880-15,-1 2-176 0,-2 2-48 16,-4 1-11584-16,-8 3-2320 0</inkml:trace>
</inkml:ink>
</file>

<file path=ppt/ink/ink20.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9T15:08:50.079"/>
    </inkml:context>
    <inkml:brush xml:id="br0">
      <inkml:brushProperty name="width" value="0.05292" units="cm"/>
      <inkml:brushProperty name="height" value="0.05292" units="cm"/>
      <inkml:brushProperty name="color" value="#FF0000"/>
    </inkml:brush>
  </inkml:definitions>
  <inkml:trace contextRef="#ctx0" brushRef="#br0">13736 6896 9215 0,'-10'0'816'0,"1"0"-656"0,3 0-160 0,3 0 0 16,1 0 1168-16,-4-2 208 0,-5 2 32 0,-8-3 16 0,-6 2 32 0,-3-1 0 0,-2-2 0 0,2 1 0 0,1 0-880 0,1 3-160 0,2-3-32 0,2 3-16 16,2 0-368-16,2 3 0 0,1-2 0 0,4 1 0 0,3 2 736 0,1-1 80 0,4-1 16 0,2-1 0 0,3 2 1104 0,1-1 240 15,1 0 32-15,3 0 16 0,3 1-496 0,4 0-80 0,3-3-32 0,6 1 0 0,4 2-848 0,8-3-160 0,13 0-32 16,9 0-16-16,11-3-240 0,8 0-64 0,5-1 0 0,9 2 0 0,10 0-128 0,4 0-128 0,4-2 144 0,2 2-144 0,5-1 0 0,1 6 0 0,1-1 0 0,-3-1 0 0,-4-1 0 0,1 3 0 0,-1 3 0 0,0-3 0 0,-8-3 0 0,4 3 0 0,2-2 0 0,1 2 0 0,0 1 0 16,-2-4 0-16,-4 2 0 0,-1-2 0 0,2 4 0 0,0-4 0 0,-7-4 0 0,0 0 0 0,2 2-304 0,-6-4 0 0,-4 2 0 0,-7-5 0 0,-5 2-1664 0,-3-3-336 0,-4 4-64 15,-6 0 0-15,-5 0-608 0,-5 3-112 0,-6-1-32 0,-8 1-4224 0,-6 3-848 0</inkml:trace>
  <inkml:trace contextRef="#ctx0" brushRef="#br0" timeOffset="13620.04">8091 12236 13823 0,'1'-3'1216'16,"-1"0"-960"-16,1 3-256 0,-1 0 0 0,1 0 0 0,-1 0 0 0,2-3 0 0,-2 2 0 0,0-1-464 16,-2 2-48-16,-1 0 0 0,3 0 0 0,0 0 1088 0,-19 7 224 15,11-2 32-15,-4-1 16 0,1 2 1600 0,-1-4 320 0,0 2 64 0,-2-1 16 0,0-2-1008 16,0 1-208-16,-1-2-32 0,0 0-16 0,0 0-880 0,-1-3-192 0,0 1-16 0,0 1-16 0,0-3-480 16,-2 4 128-16,1 0-128 0,-1-2 0 0,-1 2 416 0,-2 0 32 0,0 0 16 0,-3 2 0 0,1 0 496 0,-2 0 112 0,0 1 16 15,2 1 0-15,-2 1-384 0,2 2-80 0,1-4-16 0,0 3 0 0,1-3-432 0,0 1-176 0,2-1 128 0,0 0-128 16,1 1 144-16,-2-4-144 0,0 2 160 15,-1-4-160-15,1 2 0 0,-2 0 0 0,1-3 0 0,-3 2-160 0,1 1 320 0,-2-3 64 16,2 3 16-16,-2-3 0 0,-1 3-96 0,0-3-16 16,0 2 0-16,-2 1 0 0,-1 0 0 0,-2 0 0 15,-1 1 0-15,-1 2 0 0,-1-3-128 0,-3 0 0 16,-2 0 0-16,-2 1 0 0,0 1 0 0,-1 1 0 16,1-3 0-16,-3 4 0 0,-1-4 0 0,-2 0 0 15,1-3 0-15,-1 2 0 0,2 1 0 16,-4-3 0-1,1 3 0-15,-1 3 0 16,1 1 0-16,2-2 0 0,3 2 176 0,3-1-176 16,3 1 208-16,2 1-48 0,2-1-16 15,2-2 0-15,0 2-144 16,1-2 0-16,1 2 0 0,-3-1 0 16,-1-2 0-16,0 1 0 0,-3 2 0 15,2-4 0-15,0 0 0 16,1 0 0-16,1 0 0 0,2 0 0 0,1-4 240 0,2 1 64 0,1 0 16 0,0-1 0 0,0 0 96 15,0 0 32-15,-2 0 0 0,1 2 0 0,-2-1-256 0,0 2-64 0,-1 1 0 0,-2 0 0 0,-3 2-128 0,-2 2-144 0,-1 2 144 0,-3-2-208 0,1 2 208 0,-2-3 0 0,-3 2 0 0,-2 0 0 16,-2 1 0-16,1 0 0 0,1 0-128 0,1 4 128 0,3-4 0 16,1 0 0-16,5 1 0 0,0-4 0 0,3-2 0 15,1 2 0-15,0-3 0 0,2-3 0 16,1 2 0-16,-1-2 0 0,2 0 0 16,-4-1 0-16,0-1 0 0,0 2 0 0,-2 0 0 15,2 2 0-15,-1-4 0 0,3 4 0 16,0-3 0-16,2 2 0 15,-1-2 0-15,2 4 0 0,0-3 0 0,1 3 0 0,2 3 0 16,-2 1 0-16,0-1 0 0,0 6 0 0,3-3 0 16,1 2 0-1,-1 4 0-15,1-2 0 0,1 2 0 0,-1 1 0 16,4-1 0-16,-1-2 0 0,1-2 0 0,1 0 0 0,0-2 0 16,1 0 0-16,-1-3 0 0,-1 0 0 0,-1-3-128 15,2-2 128-15,-1 1 0 0,-2-5 0 0,1-1 0 16,0-3 0-16,2 2 0 0,1-2 0 0,1 0 0 15,-2-2-20368-15</inkml:trace>
</inkml:ink>
</file>

<file path=ppt/ink/ink21.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9T17:29:41.340"/>
    </inkml:context>
    <inkml:brush xml:id="br0">
      <inkml:brushProperty name="width" value="0.05292" units="cm"/>
      <inkml:brushProperty name="height" value="0.05292" units="cm"/>
      <inkml:brushProperty name="color" value="#FF0000"/>
    </inkml:brush>
  </inkml:definitions>
  <inkml:trace contextRef="#ctx0" brushRef="#br0">2309 6764 11055 0,'-2'0'976'0,"2"-2"-784"0,0 2-192 15,0 0 0-15,2 2 576 0,-1-2 80 0,0 0 16 0,2 0 0 0,0 0 128 0,2 0 32 0,1 0 0 0,-1 0 0 0,2 0 32 16,-1 0 16-16,0-2 0 0,1 0 0 0,0 2 144 0,0 0 48 0,0-2 0 0,1-1 0 0,-1 2-112 0,1-4 0 0,0 4-16 0,0-4 0 0,2 4-320 0,-2-4-64 0,1 4-16 0,0-2 0 15,0 2-192-15,3-2-32 0,-3 3-16 0,3 0 0 16,1 0-112-16,1-2-32 0,-1 1 0 0,2 1 0 16,-1 0 304-16,1 0 64 0,2 0 16 0,-1-3 0 15,1 3-400-15,-1 0-144 0,3-2 0 0,0 0 144 16,-1 0 384-16,1-2 80 0,0 2 16 0,1-2 0 16,-1 0-304-16,-1 2-64 0,1-2-16 0,-1-1 0 15,1 2 160-15,0-1 48 0,-2 1 0 0,0 1 0 16,0-2-208-16,2 3-48 0,-2-1 0 0,1 2 0 0,-1 0-192 15,-1-3 0-15,0 6 0 0,-1-3 0 0,0 2 128 16,0-1-128-16,-1 3 0 0,1-2 0 0,0 2 0 0,-1 1 128 16,2-4-128-16,0 2 0 15,0-1 0-15,0-2 128 0,3 1-128 0,-2 2 0 0,1-6 144 0,2 3-144 16,-1-1 128-16,1-1-128 0,-2-1 128 0,2 2-128 16,-3-1 0-16,0-2 128 0,1 4-128 0,-2-4 0 15,-1 3 0-15,0 1 0 0,-2 0 0 0,1 0 0 16,-2 1 0-16,2 0 0 0,-1 3 0 0,0 1 0 15,0 1 0-15,1 0 0 0,0 2 0 0,-1-2 0 16,1 0 0-16,-1 0 0 0,2 1 0 0,-1-1 0 16,2-3 0-16,-1 0 0 0,2-3 0 0,-1 0 0 15,0-3 0-15,0 3 0 0,0-2 0 0,0 1 0 0,0 1 0 16,1-3 0-16,-3 3 288 0,1-2 32 0,-1 2 0 16,-1 0 0-16,1 0-112 0,0 0-16 0,-1 2 0 0,0-2 0 15,0 3-192-15,0-2 0 0,-1 1 0 16,0 1 0-16,2 1 0 0,-2-2 0 0,1 2 0 0,-1-2 0 15,2 3 0-15,-2-2 0 0,2 0 0 16,-2 2 0-16,3-3 0 0,-2 0 0 0,2 1 0 0,-1-3 0 16,1 0 0-16,-2 0 0 0,2 0 0 0,0 0 0 15,-2-3 0-15,2 1 0 0,1 0 0 0,-2 0 0 16,3 2 0-16,-3-4 0 0,0 4 0 0,-1-2 0 16,1 2 0-16,-1 0 0 0,1 0 0 0,-2 0 0 15,3 0 304-15,0 0-48 0,0 0 0 0,1 2 0 16,1-1-256-16,3-1 0 0,-1 3 0 0,-1-3 0 15,2 0 0-15,-2 0 0 0,0 0 0 0,-1 0 0 0,0 0 0 0,-1 0 0 16,0 0 0-16,-1-3 0 0,0 2 0 16,-1 1 0-16,1 0 0 0,-2-2 0 0,2-1 0 0,-3 2 0 15,2-1 0-15,0 0 0 0,0 2 0 0,1-2 0 16,0 2 128-16,0-3-128 0,2 3 0 16,1-1 0-16,-1 1 0 0,1-2 0 0,1 2 0 0,-2-3 0 15,2 2 0-15,-3-2 0 0,2 0 0 0,0 0 0 16,0 0 0-16,1 0 0 0,-3-1 0 0,3 4 0 15,-2-3 0-15,1 3 0 0,1 0 0 0,-1-3 0 16,0 3 0-16,-1 0 0 0,-1-4 0 0,-1 2 0 16,1 0 0-16,-2-2 0 0,-2 0 0 0,2-2 0 15,-2 2 0-15,0 2 0 0,1-2 0 0,-1-1 0 16,3 4 0-16,-1-3 0 0,-1 2 0 0,2 2 0 16,0-3 0-16,1 3 0 0,-1 3 0 0,1-3 0 0,-1 2 0 0,0 2 0 15,-1-3 0-15,1 2 0 0,-1 0 0 16,-1 0 0-16,2-1 0 0,-1-2 0 0,1 0 0 0,1 0 0 15,0 0 0-15,0-2 0 0,1-1 0 0,1 2 0 16,-4-1 0-16,1-1 0 0,1-1 0 0,-1 1 0 16,0-1 0-16,-1 2 0 0,-2-2 0 0,0 1 0 15,2 0 0-15,1 0 0 0,-2 1 0 0,1 0 0 16,0 0 0-16,-2-1 0 0,0 2 0 0,-1 1 0 16,1-2 0-16,-3 2 0 0,1 0 0 0,-1 2 0 15,0-2 0-15,-1 1 0 0,0-1 0 0,-1 2 0 16,1-1 0-16,-1 1 0 0,0-2 0 0,2 2 0 15,-2 0 0-15,2 1 0 0,-1-2 0 0,-1 1 0 16,2 1-816 0,-2 1-64-16,0 2-16 0,1 0-16704 0</inkml:trace>
</inkml:ink>
</file>

<file path=ppt/ink/ink22.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6-24T14:21:08.922"/>
    </inkml:context>
    <inkml:brush xml:id="br0">
      <inkml:brushProperty name="width" value="0.05292" units="cm"/>
      <inkml:brushProperty name="height" value="0.05292" units="cm"/>
      <inkml:brushProperty name="color" value="#FF0000"/>
    </inkml:brush>
  </inkml:definitions>
  <inkml:trace contextRef="#ctx0" brushRef="#br0">14797 2687 11055 0,'-56'-1'976'0,"10"2"-784"0,18 4-192 0,13-4 0 0,5 2 176 0,-13-1-16 16,-27-1 0-16,-28 6 0 0,-15-1 112 0,3 0 32 16,18 3 0-16,19-5 0 0,16 5 384 0,16 0 80 15,14 1 0-15,13 0 16 0,14 2 144 0,13 0 32 0,15 2 0 0,13 1 0 16,13-3 320-16,18-1 64 0,19 2 0 0,14-2 16 16,-5-4-688-16,27-1-144 0,26-2-16 0,15 1-16 15,9-5-48-15,4-2 0 0,6-2 0 0,-1-5 0 16,2-1 16-16,16 0 0 0,13-2 0 0,3-3 0 15,0 3 336-15,-1-2 64 0,-1 4 16 0,-3-2 0 16,-4 0-480-16,-6-2-80 0,-6 2-32 0,-10-1 0 16,-12 3-160-16,-12 2-128 0,-8 2 192 0,-9-2-192 15,-8 2 0-15,-25 0 0 0,-27 0 0 0,-17-1 0 16,-17 4 0-16,-21-6 0 0,-18 3-160 0,-20 0 160 16,-18-2 0-16,-19 2 0 0,-18-3 0 0,-19-1-9920 15,-20 4-1888-15</inkml:trace>
</inkml:ink>
</file>

<file path=ppt/ink/ink23.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6-24T14:23:56.194"/>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nkml:trace contextRef="#ctx0" brushRef="#br0">2574 3483 22111 0,'0'-3'1968'0,"-1"-1"-1584"0,1 1-384 0,-1 6 0 16,0-3 496-16,0 0 16 0,-1 0 0 0,-1 0 0 15,-2-3-272-15,-3 6-48 0,1-3-16 0,-1 6 0 16,1-2 960-16,0 6 192 0,0 2 32 0,1 2 16 0,2 4-176 15,1 3-48-15,0 1 0 0,0 4 0 0,-1 5-336 0,0-1-80 16,0 7-16-16,-2-1 0 0,0 4-96 16,-3-2-32-16,0 3 0 0,-3-3 0 0,0-3-304 15,-3 1-64-15,-2 4-16 0,-3 4 0 0,0 0 32 16,-2-2 0-16,-3 3 0 0,1-2 0 0,0-2-240 0,-1 0 0 16,1-3 0-16,0-3 0 0,3-1 256 0,3-2 0 15,3-1 0-15,1-2 0 0,4-1-256 0,3-4 128 16,2-3-128-16,2-5 0 0,2-3 0 0,1-2 128 15,0-1-128-15,1-3 0 0,3 0 0 0,1 2 144 16,0-3-144-16,1 4 128 0,2-4-128 0,-1-2 0 16,4 1 0-16,3-5 0 0,2 1 160 0,2-2-160 15,5-2 192-15,1-1-192 0,7-2 224 0,1-4-64 0,2 2-16 16,3-5 0-16,3 0-144 0,-1-2 0 0,1 1 0 16,-3-1 0-16,-3 2 0 0,-3 0 0 15,-1 1 0-15,-3 2 0 0,-1-2-272 0,-2-1 64 0,-2 4 16 0,-2-3 0 31,-1 5-992-31,-1-3-192 0,-1 1-32 0,-2 2-15616 0</inkml:trace>
  <inkml:trace contextRef="#ctx0" brushRef="#br0" timeOffset="417">2922 4431 16575 0,'-5'0'1472'0,"3"-3"-1168"0,2 3-304 0,1-2 0 16,2 0 448-16,1 2 16 0,0-2 16 0,1-4 0 0,4 0-480 0,3-2 0 16,0 2 0-16,3-3 0 0,-1 6 320 0,-1-4 112 15,1 4 16-15,-1-2 16 0,1 1 1472 16,0-2 304-16,-1 2 48 0,1-2 16 0,0 0-240 0,-2-3-32 16,0 2-16-16,1-3 0 0,-2 1-1088 0,-1-3-224 15,0 2-32-15,-2-4-16 0,0 3-528 0,-2-1-128 16,-1-2 0-16,-2 2 0 0,0-4 0 0,-3 0 0 15,-3 0 0-15,-2-3-176 0,-2 3 176 0,-3 0-128 16,-2 1 128-16,-1 5-128 0,4 4 128 16,-5 0-128-16,-3 6 128 0,-4 2-128 0,-3 6 128 15,1 4 0-15,-3 3 0 0,1 5 0 0,-1-1 608 0,-1 4 48 16,2 0 16-16,0 1 0 0,2 0-256 0,2 1-48 16,2-1-16-16,3 0 0 0,4-3-64 0,1 2-16 15,2-1 0-15,2 1 0 0,2 2-272 0,2 4 0 0,1-1 0 16,2 0 0-16,3-2 0 0,2 2 0 0,3 0 0 15,0-4 0-15,1 0 0 0,2-1 0 0,2-2 0 0,1-5 0 16,2 0-192-16,4-6 48 0,4-2 16 0,2-4 0 31,3-2-1760-31,4-8-352 0</inkml:trace>
  <inkml:trace contextRef="#ctx0" brushRef="#br0" timeOffset="894.63">3739 4257 24879 0,'-2'-9'2208'0,"-1"-1"-1760"0,2 3-448 0,0 1 0 16,1 4 1616-16,0 2 240 0,0-4 64 0,-1 0 0 15,-1-2-1568-15,0-5-352 0,-1 0 0 0,-1-1 0 0,-1 3 0 0,-2-1 0 16,0 1 0-16,0 6 0 0,-1-1 0 16,0 1-160-16,-1 1 160 0,-1 2-128 0,0 2 128 0,0 1 0 15,-1 3 0-15,-1 0-128 0,-2 2 128 0,-1 4 0 16,-1 0 0-16,-1 5 0 0,-2 5 0 0,0 0 144 15,0 4-144-15,0 2 0 0,2 1 192 0,1-1-64 16,2 0 0-16,3-2-128 0,0-2 656 0,3 1 32 16,1 1 0-16,2-4 0 0,2 0-64 0,3-3-16 15,1 0 0-15,4-6 0 0,2 0-288 0,3-5-64 16,4-4-16-16,2-3 0 0,5-2-240 0,0-8 0 16,4 2 128-16,-1-6-128 0,1-3 0 0,-3 2 0 0,-1-3 0 15,2-2 0-15,-2-6-160 0,0-1 160 0,-5 1-128 16,-3-1 128-16,0-2 0 0,-3-6-160 0,-4 0 160 15,-3 2 0-15,0 0 0 0,-4 3 0 0,-1 4 0 0,-2 7 0 16,-3 8 272-16,0 1 16 0,0 8 0 16,-1 1 0-16,-1 6 608 0,1 4 128 0,-1 4 32 15,2 1 0-15,1 3-544 0,2 1-128 0,1 3 0 0,3 0-16 16,3-2-368-16,1-2 0 0,2 1 0 0,2-3 128 16,2 0-128-16,1 0 0 0,2-1 0 0,-2 1 0 15,0 0 0-15,0-2 0 0,2 3 0 0,-4-1 0 31,0-2-400-31,-2 1-48 0,1-3-16 0,-3 2 0 0,-1-4-1472 16,-1-2-304-16,2 0-48 0,-1-3-13936 0</inkml:trace>
  <inkml:trace contextRef="#ctx0" brushRef="#br0" timeOffset="1247.92">3966 4355 34095 0,'-4'10'1504'0,"0"-4"320"0,2 0-1456 0,-1 1-368 0,3-4 0 0,0 1 0 0,0 1 128 0,0 1-128 0,0 4 128 0,0 2-128 0,0 4 704 0,-1 1 64 16,0-1 0-16,1-2 16 0,0 0-112 0,0-2-32 15,1-3 0-15,1-2 0 0,3 2-480 0,0-3-160 16,2-2 0-16,0-1 0 0,-1-3 0 0,3 0 0 16,1-3 0-16,1-1 0 0,-1-4 0 0,1-1 0 15,-1-2 0-15,-2-1 0 0,1-5 0 0,-3 3 0 0,-1-6 128 16,-1-1-128-16,0-3 432 0,-3-3 16 15,-1-3 16-15,0-4 0 0,-3-1-128 0,1 2-16 0,-1 1-16 16,2 1 0-16,-1 4-16 0,2-1 0 0,1 2 0 16,3 2 0-16,1 1 64 0,1 1 16 0,0 6 0 15,3 0 0-15,3 4-240 0,2-1-128 0,0 3 160 0,5 0-160 16,2 2 0-16,3 2 0 0,0 2 0 0,2-1 0 16,1 4 0-16,-1-2 0 0,3 3 0 0,-1 3 0 15,1 0-640 1,2 6-64-16,0-3 0 0,1 5-16 0,0 0-1760 15,1 2-336-15</inkml:trace>
  <inkml:trace contextRef="#ctx0" brushRef="#br0" timeOffset="1933.55">4738 4150 39615 0,'-2'2'3520'0,"1"0"-2816"0,1 0-560 0,-1 1-144 0,1 0 176 0,-2 1 0 15,0 0 0-15,-2 4 0 0,-2 5 16 0,0 3 16 0,-2 2 0 0,2 0 0 16,2-1-208-16,2-3 0 0,-1 0 128 0,3 0-128 16,2-2 0-16,-1-3 0 0,0 1 0 0,0-4 0 15,1 0 0-15,-1 0 0 0,0-2 0 0,2-4 0 16,-2 1 0-16,1-1 0 0,0 0 0 0,0-1 0 16,0-3 0-16,3-1 0 0,0-1 0 0,3-1 0 0,0-6 240 0,2 1 0 15,3-4 0-15,0-4 0 0,1 2-16 0,3-5 0 16,2-4 0-16,3-1 0 0,0-2-80 0,3-1-16 15,0 3 0-15,-2 2 0 0,0 7-128 16,-2 3-176-16,-2 0 48 0,1 4 0 0,-1 3 128 16,-2 2 0-16,-1 4 0 0,0 1 0 0,-1 4 0 0,0 1 0 15,-3 3 160-15,1 1-160 0,-1 2 0 0,0 3 0 16,3 2 0-16,0 4-160 0,-1-1 160 0,0-1 0 16,5 6 0-16,1 3 0 0,1-1 0 0,1 2 192 15,4 3-64-15,1-1 0 0,0 3 192 0,-2-2 32 16,-3-1 16-16,-1 0 0 0,0 1-80 0,-3 1-16 15,0-2 0-15,-2 0 0 0,-1 0-16 0,-1-2 0 16,-1-4 0-16,1 0 0 0,0 0-112 0,-2-3-16 16,0-7-128-16,-1-2 192 0,1-6-192 0,-1-4 0 0,-3-6 0 15,6-8 0-15</inkml:trace>
  <inkml:trace contextRef="#ctx0" brushRef="#br0" timeOffset="6801.87">2197 6106 22111 0,'4'-11'1968'0,"1"1"-1584"0,-1 6-384 0,-2 1 0 16,1 3 896-16,-1-3 80 0,3-3 32 0,3-1 0 15,1-2 80-15,3 3 0 0,-3 6 16 0,-1 6 0 0,-3 6-128 16,-4 8-16-16,-2 11-16 0,-3 4 0 0,-3 9-352 16,-3 1-64-16,-1 2-16 0,0 0 0 0,-1-3 192 0,0 3 16 15,1 4 16-15,1 0 0 0,0-1-160 0,4-5-48 16,1-4 0-16,2-6 0 0,2-1-224 15,0-8-48-15,1-4-16 0,1-3 0 0,-1-3-32 16,0-6 0-16,0-7 0 0,1 0 0 0,-1-7 16 0,2-2 0 16,0-6 0-16,2-8 0 0,2-9-224 0,2-4 176 15,0-5-176-15,2-4 160 0,1-8-160 0,2-4 0 16,-1-3 0-16,0-10 0 0,2-5 0 0,-1 2 0 16,2-4 0-16,3 9 0 0,-1 6 0 0,2 13 0 15,-1 5 0-15,2 8 0 0,-2 7 0 0,2 10 0 16,-1 4 0-16,-1 5 0 0,1 7 0 0,-1 3 0 15,1 4 0-15,-1 4 0 0,0 3 0 0,-1 2 0 16,0 3 0-16,-1 0 0 0,1 4 0 0,-1-2 0 0,1-3 128 16,0 2-128-16,4-1 0 0,-1-1 0 15,-1-4 0-15,-1 1 0 0,1 1 0 0,-3-4 0 0,-1-2 0 16,-4 0 0-16,-1-2 0 0,-3-1 0 0,-2-2 0 0,-3-4 0 16,1 0 0-16,-2-3 0 0,0-3 0 0,2-2 0 15,-1-5 0-15,1-4 0 0,2-6 0 0,0-3 0 16,1-3 0-16,0-1 0 0,2-3 0 0,-1-3 0 15,3-2 0-15,1 5 0 0,3 4 0 0,-1 5 0 16,3 9 0-16,-1 4 0 0,-1 6 0 0,-2 4 0 16,0 6 0-16,0 7 0 0,-1 0 0 0,0 6 0 15,0-1 0-15,1 2 0 0,2 0 0 0,-1 1 0 16,1 1 304-16,1 3 16 0,0-3 16 0,0 2 0 0,-2-1-336 16,2-1 144-16,1 2-144 0,0 1 0 0,3 5 160 0,-3-1-160 15,0 1 128-15,-3 1-128 0,-1-7 0 16,-2 5 0-16,-1 3 0 0,-1 2 0 0,-3 7 0 15,-2 4 0-15,1 3 0 0,-5-1 0 0,0-6 0 0,-2-3 0 16,1-6 0-16,-2-1 0 0,0-6 0 0,-1-5 0 16,0-2 0-16,2-5 0 0,-1-3-304 0,2-7 64 15,-1 0 16-15,3-7-18976 16</inkml:trace>
  <inkml:trace contextRef="#ctx0" brushRef="#br0" timeOffset="7183.92">3550 6471 34095 0,'0'-7'3024'0,"0"4"-2416"0,3 1-480 0,0 0-128 0,1 2 1344 0,0 0 240 0,2 0 48 0,1-2 16 0,6 1-1328 0,4-2-320 0,4-1 0 0,1-2 0 15,-1 0 176-15,-1-3-48 0,0 0 0 0,-3-1 0 16,1 0-128-16,-4-5 0 0,0 3 0 0,-3-2 0 15,-1-1 0-15,-4 1 0 0,0-2 0 0,-3-2 0 16,-2 2 0-16,-2-3 0 0,-3 1 0 0,-2-5 0 16,-1 4 0-16,-2-4 0 0,-1 5 0 0,-1-1 0 15,1 7 0-15,-1 2 0 0,0 6 0 0,-2 4 0 0,1 7 144 16,-4 6 0-16,0 6 0 0,-4 3 0 16,-1 6 112-16,-3 2 0 0,0 3 16 0,-2 0 0 0,1 1-128 15,4-5-16-15,2-5-128 0,3 2 192 0,3 3-192 16,2 2 128-16,3 1-128 0,6-1 0 0,3 2 0 0,4-2 128 15,2 0-128-15,2-3 0 0,2 1 0 0,2-1 0 16,3 1 0-16,0-6 0 0,1 1 0 0,0-2 0 16,1-5 0-16,0-2 0 0,2-2 0 0,1-6 0 15,1-2 0-15,1-4-12672 16,2-1-2432-16</inkml:trace>
  <inkml:trace contextRef="#ctx0" brushRef="#br0" timeOffset="7740.32">4100 6382 43311 0,'-5'4'3840'0,"2"2"-3072"16,0 2-608-16,3-4-160 0,2 2 0 0,-2 1 128 16,-2 5-128-16,-1 6 128 0,-2 8-128 0,-2 5 0 0,1-1 0 15,-1 1 0-15,-2-3-128 0,3-5 128 0,-1-1 0 0,0-4 0 16,1-1 0-16,0-5 0 0,1-2 0 0,0-4 0 15,-1 0 0-15,1-6 0 0,0 0 0 0,0-6 0 16,1 0-480-16,1-4 32 16,0-2 0-16,3-7 0 0,1-1 224 0,2-5 48 0,-1 1 16 0,5-6 0 15,0-5 160-15,2-3 0 0,2 1 0 0,2 0 0 16,3 5 0-16,3 1 0 0,0 7 0 0,-1 6 128 16,-2 5-128-16,-1 10 0 0,-1-1 0 0,-2 9 0 15,0 4 192-15,-1 5-48 0,-1 2 0 0,-1 2 0 0,0-1 0 0,-2 3 0 16,1 2 0-16,1-1 0 0,-1 1-144 0,-1-4 160 15,1-1-160-15,0-1 160 0,1-2-160 16,2-2 0-16,1-3 0 0,1-4 128 0,2-3-128 16,1-2 0-16,0-4 0 0,1-2 0 0,3-4 0 15,0-2 0-15,2-4 0 0,-1-3 0 0,-1-3 0 0,0 0 0 16,-1-5 0-16,0 1 0 0,-1-3 0 0,1 1 0 16,0 2 0-16,-1 1 0 0,-1 5 0 0,-1 3 0 15,-1 6 0-15,-2 6 0 0,-2 7 0 0,-1 2 0 16,-3 7 0-16,1 5 128 0,-2 4 192 0,0 1 48 15,1 1 0-15,1 1 0 0,-1-1-144 0,2-2-32 16,-1 1 0-16,2 1 0 0,2-5-192 0,0 2 128 16,1-1-128-16,1-2 0 0,0-1 0 0,-1 1 0 15,2 3 0-15,0 1 0 0,-1 0 0 0,-2-2 0 0,-1 3 0 16,-2 1 0-16,-2 4 0 0,-2-1 0 0,0 5 0 16,-1 1 0-16,-1 0 0 0,0-5 0 15,-1-2-128-15,1-4 128 16,-1-4-576-16,2-4-64 0,1-2-16 0,0-3-12208 0,0-5-2448 0</inkml:trace>
  <inkml:trace contextRef="#ctx0" brushRef="#br0" timeOffset="8305.92">5511 6187 7359 0,'0'-2'656'0,"-1"2"-528"0,1 0-128 0,0-2 0 0,0 2 2176 0,-1 0 384 16,0-3 96-16,-2 2 16 0,1-3 32 0,-2 2 16 16,-2-4 0-16,0 2 0 0,-3 2-512 0,0-2-96 0,1 1-32 0,-2 3 0 15,0 0-800-15,-1 3-176 0,1 1-16 0,-3 2-16 16,1 0-688-16,-2 4-128 0,0 2-16 16,-2 4-16-16,-2 3-480 0,1 3-80 0,1 3-32 0,1 1 0 15,3-2 512-15,1 2 112 0,2-3 0 16,3 1 16-16,1 1 80 0,2 1 16 0,2-1 0 15,2-2 0-15,4 2-96 0,3 0-16 0,2-3 0 0,3-2 0 16,2-2-256-16,2-5 128 0,4 0-128 0,3-1 0 16,2-8 0-16,0-1 0 0,1-3 0 0,-1-4 0 15,1 1 0-15,-1-4 0 0,-1-4 0 0,-2 0 0 16,0-1 0-16,-2-4 0 0,-3-3 0 0,-1 1 0 16,-3-2 0-16,-3-1 0 0,0-2 0 0,-3 1 0 15,-2 0 0-15,-2-4 0 0,-2-2 0 0,-3-3 0 0,-4-2 0 0,0 0 160 16,-1 1-160-16,-2 0 128 0,1 0 224 15,-3 3 32-15,0 1 16 0,-1 3 0 16,0 4-176-16,-1 5-32 0,-1 2-16 0,1 2 0 0,1 3-176 16,0 2 0-16,-1 3 0 0,1-2 128 15,1 4-128-15,2 2-256 0,-1 2 64 0,2 2-18912 16</inkml:trace>
  <inkml:trace contextRef="#ctx0" brushRef="#br0" timeOffset="8718.7">5723 6616 25791 0,'2'13'1152'0,"-1"-4"224"16,2 0-1104-16,-2-2-272 0,2-3 0 0,-3-2 0 0,1 1 928 0,0 0 128 16,2 4 32-16,-2-1 0 0,0 0 544 0,-1 0 112 15,-1-2 32-15,-3-4 0 0,0-3-528 0,-1 0-96 0,-1-4-32 0,-1 0 0 16,-2-4-592-16,-1-3-112 0,-1-1-32 0,-1-4 0 15,1-2 48-15,0-3 0 0,-2-4 0 0,2-1 0 16,2-2-112-16,1 2-32 0,0-6 0 0,3 0 0 16,2 1-32-16,1-1-16 0,4-2 0 0,1 2 0 15,2 3-240-15,3 4 0 0,-1 2 128 0,2 1-128 16,1 5 0-16,0 2 0 0,1 2 0 0,1 1 0 16,-1 2 192-16,0 1-64 0,2 1-128 0,-1-1 192 15,3-1-192-15,0 3 144 0,1 2-144 0,0-2 128 16,-1 4-128-16,1-1 0 0,-1 5 0 0,1 1 128 15,0 2-128-15,0 4 0 0,-1 5-192 0,-2 0 192 0,2 2-192 16,-1 0 192-16,-2 5-192 0,2 1 192 16,-1 1-976-16,-2 0-80 0,2 0-16 15,-4 1 0-15,-2 1-1168 0,-3-1-224 0,-2-4-48 16,-2 2-16-16,-1 1 272 0,-2-3 48 0,1 2 16 16,-1-2-6064-16,1-2-1200 0</inkml:trace>
  <inkml:trace contextRef="#ctx0" brushRef="#br0" timeOffset="8970.28">6215 6297 41471 0,'-4'-3'3680'0,"2"2"-2944"16,2 1-592-16,0 0-144 0,1 0 400 0,0 0 48 16,0 0 16-16,1-4 0 0,-1 2-464 0,1-2 128 0,1 4-128 0,-3 0 0 15,0 0 0-15,0 0 0 0,0 0 0 0,0 0 0 16,15 22 0-16,-13-12 0 0,1 0 0 0,-1 5 0 15,2-2 0-15,1 2 0 0,0 3 0 0,1 0 0 16,4 3 0-16,0 1 0 0,3 2 0 0,3 1 0 16,0-3 192-16,5 3-48 0,3-2-16 0,2 1 0 15,0-2-128-15,1-2 0 0,0-2 0 16,-2-2 0-16,0-2 0 0,-3-3 0 0,-2-1 0 0,-3 0 0 16,-2-2-176-16,-3-4-64 0,-1-4-16 0,-1-2-18912 15</inkml:trace>
  <inkml:trace contextRef="#ctx0" brushRef="#br0" timeOffset="9200.66">6984 5832 39615 0,'1'0'1760'16,"-2"0"352"-16,0 0-1680 0,0 2-432 0,-2 2 0 0,1 2 0 0,-1 0 352 15,-2 4-16-15,-5 9 0 0,-5 7 0 0,-6 11-336 0,-7 13 128 16,-7 8-128-16,-4 9 0 0,-4 7 576 0,-3 1 64 16,3 3 0-16,-2 1 0 0,2 4-208 0,-1 4-48 15,4-1 0-15,-1-3 0 0,6-12-96 0,-1 2-32 16,2 6 0-16,2-3 0 0,2-2-256 0,3-5-144 16,3-6 16-16,8-8-20000 0</inkml:trace>
  <inkml:trace contextRef="#ctx0" brushRef="#br0" timeOffset="9872.4">2521 7952 27647 0,'2'4'2448'0,"0"2"-1952"16,-1-3-496-16,1 0 0 0,-1 4 272 0,-1-4-32 0,1 6-16 0,-1 7 0 16,1 6 720-16,-3 7 144 0,-4 3 16 0,-4 5 16 0,-5 3 544 15,-4 3 96-15,-5 4 32 0,-6 5 0 0,0-6-992 0,-8 8-192 16,-9 5-32-16,-5 6-16 0,-4 0-560 16,2-2 0-16,1-6 0 0,4-6 0 15,7-7 0-15,10-9 0 0,8-7 0 0,6-9 0 16,10-3-432-16,5-9 16 0,8-2 0 0,5-5-17264 15</inkml:trace>
  <inkml:trace contextRef="#ctx0" brushRef="#br0" timeOffset="10120.79">2563 7810 45151 0,'-2'-2'2000'15,"1"2"416"-15,-1 3-1936 0,2 2-480 0,3-1 0 0,1-1 0 0,-1 3 0 0,2 4 0 0,4 6 0 16,2 8 0-16,1 5-128 0,1 7 128 16,-1 2 0-16,-1 7 0 0,-2 2 0 0,0 6-128 0,-1 1 128 15,-2 3 0-15,1-1 0 0,-1-4 0 0,-3-3 0 0,2 3 144 16,0 7-144-16,-1-2 0 0,2 0-160 0,-1-7 160 16,0-2-192-16,-1-7 48 0,1-7 16 0,-1-4 0 15,-1-5-592 1,-2-3-112-16,-1-4-32 0,-1-1 0 0,-1-5-1040 15,-3-2-208-15</inkml:trace>
  <inkml:trace contextRef="#ctx0" brushRef="#br0" timeOffset="10285.04">2208 8567 41471 0,'-3'2'3680'0,"3"-2"-2944"0,2 3-592 0,2-2-144 0,2 2 640 0,3-1 80 16,3-1 32-16,8 2 0 0,10-1-576 0,8 0-176 15,6-4 0-15,3 0 0 0,2-2 0 0,-1-2 0 16,3 0 0-16,2-5-19680 0</inkml:trace>
  <inkml:trace contextRef="#ctx0" brushRef="#br0" timeOffset="10571.28">3381 8531 43311 0,'5'-9'1920'0,"-2"2"384"0,2 1-1840 16,0 0-464-16,-1 2 0 0,0-1 0 16,1 1-2176-16,1-6-544 0,4-4-96 0,3-6-32 15,0-5 816-15,-1-1 176 0,-2-2 16 0,-5-1 16 16,-1 2 704-16,-6 1 144 0,0-5 16 0,-3 3 16 0,-2-1 752 0,-2 3 192 0,-2 4 0 0,-2 0 0 16,-3 6 1232-16,-1 3 336 0,-4 7 64 0,-1 6 16 15,-3 6 16-15,-1 7 16 0,-2 5 0 0,-1 6 0 16,-1 7-336-16,2 3-64 0,1 5 0 15,2 1-16-15,4 1-704 0,3 0-144 0,1-3-32 0,4 1 0 16,3-5-128-16,1 1-48 0,3-4 0 16,2-1 0-16,2-2-64 0,2-1-16 0,2 0 0 0,5 1 0 15,0-4-128-15,4 2 0 0,1 0 0 0,5 1 0 0,-1-4-256 0,3-4-16 16,1 0-16-16,5-3 0 16</inkml:trace>
  <inkml:trace contextRef="#ctx0" brushRef="#br0" timeOffset="10934.74">4082 8370 42383 0,'-9'-10'1872'0,"3"4"400"0,1-2-1824 0,1 1-448 16,3 4 0-16,0-1 0 0,0 0 224 0,-3-7-48 16,-2-5-16-16,-3-4 0 0,-2-1-160 0,0 4 0 0,-2 2 0 15,1 5 0-15,-1 7-224 0,0 0-32 0,0 3 0 0,-2 3 0 16,0 3 0-16,-1 4 0 0,0 2 0 0,-3 2 0 31,1 4-128-31,-1 1-16 0,-1 3-16 0,2 0 0 0,0 4 128 0,1-1 32 0,1 5 0 0,0 3 0 16,1 8 480-16,2 3 96 0,3 1 32 0,2-1 0 15,3 0 176-15,3 0 48 0,3-2 0 0,3-5 0 16,1-2-160-16,3-3-32 0,3-4 0 0,3-3 0 16,3 1-384-16,2-4 128 0,1-5-128 0,0-3 0 15,1-3-192-15,0-2-128 0,1-5-32 0,-1-2-18624 16</inkml:trace>
  <inkml:trace contextRef="#ctx0" brushRef="#br0" timeOffset="11401.25">4427 8344 41471 0,'-3'-5'3680'0,"2"2"-2944"16,1-1-592-16,1 4-144 0,1 0 560 0,-1-2 80 16,0-2 0-16,0-2 16 0,2-1-656 0,-3 1 0 15,1 4-176-15,-2 3 48 0,-2 6 128 0,0 3 0 16,-2 6 0-16,0 5-128 0,-1 4 128 0,-1 5-192 15,1 7 192-15,0 1-192 0,1 4 192 0,3 2-160 0,-1-6 160 16,2-1-160-16,3-5 160 0,1-3 0 0,1-1 0 0,0-6 0 16,4-3 0-16,-1-3 0 15,1-2 0-15,-1-3 0 0,2-1 0 0,1-4 0 0,0 0 0 0,1-5 0 16,1 2 0-16,0-7 0 0,2-1 0 16,1 0 0-16,-2-4 0 0,1-3-240 0,1-4 64 0,-1-3 16 15,-1 0-64-15,1-6-16 0,-2 3 0 0,0-4 0 16,1-3 64-16,-3 2 16 0,-2 4 0 0,0-2 0 15,-1 6 160-15,-2 7 0 0,0 2 0 0,-1 6 0 16,0 2 128-16,-3-1 0 0,-1 6 0 0,1-1 0 16,-1 0 512-16,1 2 96 0,-1 3 32 0,1-2 0 15,2 3-448-15,-2 5-96 0,2-3-16 0,0 2 0 0,2 6-208 16,0 1 144-16,1 1-144 0,2 2 128 0,-2 0-128 0,3 3 0 16,-2 0-160-16,2 1 160 0,-1-2 0 0,1-1 0 15,0-1-128-15,-1 1 128 0,2 1 0 0,0-4 0 16,3 2 0-16,-1-3 0 15,0-3-544-15,1-4-64 0,-1 0-16 0,0-2 0 16,1-6-2064-16,-2-2-432 0,-1-5-80 0,1-3 0 0</inkml:trace>
  <inkml:trace contextRef="#ctx0" brushRef="#br0" timeOffset="11767.9">5137 8686 35935 0,'-3'11'3200'0,"2"-3"-2560"0,1 1-512 0,1-3-128 0,0 2 1360 0,1-5 256 0,-1 6 48 0,0 3 16 16,0 5-1360-16,2 5-320 0,-2 3 0 0,-1 0 0 16,1-3 0-16,1-3 0 0,-1-3 0 0,0-1 0 15,1-5 0-15,0-2 0 0,-1-4 0 0,0-2-176 16,2-2-64-16,-2-2-16 0,1-4 0 0,0-2 0 15,0-5 256-15,-1 0 0 0,2-3 0 0,-1-7-144 16,1-1 400-16,0-5 96 0,1-3 16 0,0-3 0 16,2-4 528-16,0-1 128 0,3-6 0 0,0 2 16 15,0-1-240-15,4-3-48 0,2 4-16 0,-1-1 0 16,3 8-96-16,-1 5 0 0,-2 4-16 0,1 5 0 16,1 6-496-16,-1 1-128 0,0 5 0 0,1 2 0 0,-2 0 0 15,2 2 0-15,2 1 0 0,2 0 0 0,4-1-128 0,3 1-64 16,3-4 0-16,4 2 0 15,3 0-1072-15,5-4-208 0,5 2-64 0,5-5-19120 16</inkml:trace>
  <inkml:trace contextRef="#ctx0" brushRef="#br0" timeOffset="13246.52">6104 8500 1839 0,'2'-18'160'0,"1"4"-160"0,-1 4 0 0,-1 1 0 0,2 3 1712 0,-2 5 304 15,0-4 64-15,2-2 16 0,0-2 1184 0,4-5 240 16,-1 0 64-16,1-2 0 0,-2 6-912 0,1 0-176 16,0 1-48-16,1-1 0 0,-1 4-1168 0,1 0-256 15,-1-3-32-15,1 3-16 0,-2-1-384 0,0 0-80 16,-3 1 0-16,-1-2-16 0,-2 0-368 0,-3 2-128 16,-2 0 0-16,-1 0 144 0,-4 2-144 0,-2 4 0 15,-2 4 0-15,-2 2-176 0,-1 6 176 0,-5 4 0 16,-3 3 0-16,-1 3-128 0,-1 3 128 0,-1 1 144 15,1 6-16-15,-3 9-128 0,0 7 272 0,2 8-48 16,4 0-16-16,2 5 0 0,5-4 304 0,5-4 48 0,5-8 16 16,2-5 0-16,3-1-576 0,3-5 0 0,1-4 0 15,2-3 0-15,2-2 0 0,2-5 0 0,-1-5 0 0,3-2 0 16,2-7 0-16,0-2 0 16,3-5 0-16,1-4 0 0,-1-5 0 0,3-4 0 0,-3-4 0 0,1-3 0 15,0-3-304-15,-1-4-64 0,-1-3-16 0,0-1 0 16,-2-2 144-16,-1-1 32 0,1-4 0 0,0 2 0 15,0 1 592-15,3 5 128 0,0 5 32 0,1 5 0 16,-2 5-144-16,0 6-16 0,-2 1-16 0,1 4 0 16,-3 3-176-16,0 4-16 0,-1 4-16 0,-2 2 0 15,0 9-160-15,0-1 0 0,0 6 144 0,2 3-144 16,-1 1 0-16,2 1 128 0,3 1-128 0,0-2 0 16,2-4 0-16,0-2 0 0,1 1 0 0,-1 1 128 15,1-3-128-15,-1 1 0 0,-1-4 0 0,-1 2 0 0,-1-4-192 16,0 1-48-16,0-3-16 0,0 1-17888 15</inkml:trace>
  <inkml:trace contextRef="#ctx0" brushRef="#br0" timeOffset="13701.45">6987 8510 24879 0,'0'-7'2208'0,"0"-2"-1760"0,0 5-448 0,0 2 0 16,1 1 272-16,-1-4-16 0,0-3-16 0,0-7 0 16,-1-2-240-16,-2-4-160 0,-1 3 32 0,-2 0 0 15,-1 3 384-15,-2 2 96 0,0 0 16 0,-2 1 0 16,-1 2 480-16,-2 1 112 0,-1 2 0 0,1 5 16 16,-1-1 432-16,-1 6 64 0,0 0 32 0,0 6 0 15,1 3-272-15,0 2-48 0,0 6-16 0,3 1 0 0,-1 1-528 0,2 6-128 16,1 7 0-16,2 3-16 0,1 3 96 0,4 4 32 15,3-2 0-15,1 3 0 0,3-2-128 0,-1 0-32 16,2-4 0-16,2-1 0 0,0-2-240 0,4 5-48 16,3-1-16-16,2 1 0 0,4 3-160 0,1-3-192 15,0-1 32-15,3-2 16 16,4-2-736-16,1-5-144 0,5 2-16 0,0-5-18128 16</inkml:trace>
  <inkml:trace contextRef="#ctx0" brushRef="#br0" timeOffset="14401.91">2469 9985 43311 0,'-7'-6'3840'0,"1"2"-3072"0,2 4-608 0,3 2-160 31,1 0-416-31,-1 1-112 0,-2 0-32 0,-1 5 0 0,-1 7 432 0,-1 4 128 0,1 15 0 0,0 4 0 16,0 10 0-16,-1 8-128 0,-1 1 128 0,-2 7 0 16,-2 3 0-16,-4 8 0 0,-3 13 128 0,-6-2-128 15,-1-4 0-15,-2-10 0 0,1-10-208 0,3-10 64 16,2-8 144-16,-1 1 0 0,-3-1 0 0,3-2 0 15,2-2 0-15,2-8 0 0,4-7 0 0,2-5 0 0,3-8 0 16,1-6 0-16,4-2 0 0,2-8-18256 16</inkml:trace>
  <inkml:trace contextRef="#ctx0" brushRef="#br0" timeOffset="14655.44">2424 10071 23039 0,'8'-19'2048'16,"-2"9"-1648"-16,-1 0-400 0,-1 5 0 0,0 4 4224 0,-2 1 768 16,2 1 160-16,2 2 32 0,4-3-4080 0,2 2-800 15,3 6-176-15,0 4-128 0,-1 3 0 0,-2 7 0 0,-1 7 0 0,2 5 0 16,0 8 0-16,3 3 0 0,0 2 0 0,2 0 0 16,0-1 128-16,2 3-128 15,1 4 144-15,3 2-144 0,0-1 192 0,1-1-64 0,1 0-128 0,-3-7 192 16,1-3-192-16,-4-4 0 0,-2-1 128 0,0-1-128 15,-4 0 0-15,-2 2 0 0,-4-5-144 0,-3 2 144 16,-2-1-384-16,-6-1 32 0,-3-5 0 0,-4-3-18192 16</inkml:trace>
  <inkml:trace contextRef="#ctx0" brushRef="#br0" timeOffset="14836.65">2461 10940 43311 0,'-4'-9'3840'0,"0"3"-3072"0,4 5-608 0,2-2-160 16,0 3 432-16,-1-2 48 0,3-2 16 0,0-3 0 0,2-2-496 0,4-1-128 15,3-2-16-15,2 3 0 0,3 2 144 0,0 1-192 16,2 2 192-16,2-1-192 16,0 4-368-16,3 1-80 0,2-3 0 0,2 3-18368 15</inkml:trace>
  <inkml:trace contextRef="#ctx0" brushRef="#br0" timeOffset="15336.51">3675 10783 43311 0,'-16'-7'1920'0,"4"0"384"0,2 4-1840 0,2-2-464 0,5 3 0 16,-1 0 0-16,0-4 160 0,-5 0-160 0,-5-7 160 0,-6 0-160 31,-4-2-256-31,0 5-160 0,-1 1-32 0,0 8 0 0,2 2-576 16,-2 8-128-16,0 1-32 0,0 6 0 0,2 5 160 0,0 1 48 0,0 3 0 15,2 1 0-15,4 0 816 0,1 2 160 0,1 6 0 0,1-2 0 16,2 4 0-16,2 1 128 0,3 0-128 0,4-4 0 16,2 1 128-16,5-6-128 0,2-2 0 0,4-5 128 15,2-4 208-15,5-2 48 0,3-5 0 0,3-1 0 16,1-6 160-16,3-3 32 0,3-3 16 0,1-8 0 0,2 0-368 0,2-8-80 16,0 0-16-16,1-5 0 0,-1-2 144 0,1-5 32 15,-4 1 0-15,1-1 0 0,-1-3-16 0,1-5 0 16,2-2 0-16,1-3 0 0,-2-3 16 0,-3-4 0 15,-4-6 0-15,-3 0 0 0,-4-6-304 16,-7 3 0-16,-3 3 0 0,-5-2 0 0,-5 4 0 0,-5 1 0 16,-4 7 0-16,-3 3 0 0,-3 9 0 15,-2 4 0-15,0 5 0 0,-3 3 0 0,-1 11 0 0,1 0 0 16,1 6 0-16,1 2 0 0,2 4-176 0,0 4-144 16,1 2-16-16,3 2-17952 0</inkml:trace>
  <inkml:trace contextRef="#ctx0" brushRef="#br0" timeOffset="15837.89">4551 10643 33167 0,'-8'-12'2944'0,"2"4"-2352"0,0 0-464 0,1 4-128 0,2 2 1792 0,2 2 320 0,-1 0 80 0,-5-3 16 0,-4 3-2208 0,-4 3-320 0,-6 3-128 0,-5 2-32 16,-1 9-896-16,-4 1-176 0,-2 8-48 0,-2 2 0 15,2 2 48-15,2 1 0 0,3 0 0 16,7-3 0-16,4-2 848 0,4 0 192 0,3-1 16 0,3-4 16 15,3-1 800-15,1 0 144 0,6 3 48 0,2-1 0 0,1-2 576 0,3-1 112 16,2-3 16-16,1-4 16 0,3-2-144 0,1-4-48 16,4 0 0-16,0-4 0 0,-1-2-544 0,2-2-112 15,2-1-32-15,-1-6 0 0,0 0-352 0,0-2 128 16,-1-4-128-16,-1-1 0 0,-1 0 0 0,-2-5 0 16,0 2 0-16,-2-6 0 0,0 1 128 0,-1 1-128 15,-1-1 128-15,-2 6-128 0,-1-1 256 0,-1 7-32 16,-2 4 0-16,-3 3 0 0,0 4 320 0,-2 5 64 15,0 2 16-15,-1 3 0 0,0 2-64 0,-1 6-16 16,1 1 0-16,0 3 0 0,1-3-384 0,1 2-160 16,1 2 128-16,2 3-128 0,1-3 0 0,0 0 0 15,0-2 0-15,0-1 0 0,1-1 0 0,0-5 0 16,0 0 0-16,1-3 0 16,1-1-560-16,0-1-32 0,-2-4-16 0,2-4 0 15,0 0-1856-15,1-4-368 0</inkml:trace>
  <inkml:trace contextRef="#ctx0" brushRef="#br0" timeOffset="16401.75">5069 9961 42383 0,'-8'-7'3776'0,"3"6"-3024"16,2-1-608-16,0 2-144 0,3 0-144 0,3 2-64 0,-1-2-16 0,0 1 0 0,3 3 224 16,2 5 0-16,3 1-160 0,2 8 160 0,1 4 0 0,4 7 0 15,-1 6 0-15,1 8 0 0,1 5 0 0,1 3 0 16,0 2-144-16,-3-1 144 0,-1 4 0 0,-2 4-160 16,-2 9 160-16,-1 7-128 15,-2-3-592-15,-2-3-112 0,0-8-32 0,-1-8 0 16,1-3-464-16,0-6-80 0,2-1-32 0,-1-3 0 0,-1-4 1440 0,-1-7 448 15,0-2 16-15,-1-1 0 0,0-7 1072 0,-1-5 192 0,0-5 64 0,-1-4 0 16,2-5-1024-16,-2-2-192 0,2-1-32 0,1-8-16 16,-1-6-400-16,-1-5-128 0,1-5 0 0,0-5 0 31,-2-1-224-31,0-7-160 0,-1-1-16 0,0-4-16 16,0-2-688-16,1-1-144 0,0-2-32 0,0 1 0 15,2 3 640-15,2 7 128 0,2 7 32 0,-1 6 0 16,3 8 192-16,0 5 32 0,1 2 16 0,0 4 0 0,2 3 1200 0,0-1 224 15,1 4 48-15,1 0 16 0,0 0-672 0,1 2-144 16,-2 0-32-16,0 1 0 0,0 0-400 0,-4 0 0 0,-1 4 128 0,-1-1-128 0,-2 3 0 16,-1 1 0-16,0 3 0 0,-3 6 0 15,2 3 0-15,-4 3 0 0,0 3 0 0,-2 1 0 16,-1 3 0-16,-1-3 0 0,1-1 0 0,-2-2 0 0,1 1 0 16,-1-2 0-16,1 1 0 0,-1-1 0 0,2-2 192 15,-1-1-64-15,-1-1 0 0,-1-5 0 0,0 0-128 0,-3-3 192 16,2-1-192-16,-3-4 192 0,-3 0-192 0,1-2 192 15,-2-3-192-15,0-2 192 0,-2-3-192 0,-3-2 0 16,-1-3-160-16,0-5-18192 0</inkml:trace>
  <inkml:trace contextRef="#ctx0" brushRef="#br0" timeOffset="16671.25">6424 10099 40543 0,'-1'-2'3600'0,"-2"2"-2880"15,1 2-576-15,2 2-144 0,1-2 832 0,1 4 144 0,2 1 32 0,0 6 0 16,3 6-864-16,3 10-144 0,1 9 0 0,0 5 0 15,-1 1-192-15,-1 2 192 0,0 4-160 0,-4 3 160 16,-1 4-432 0,-2 3 16-16,-2-2 0 0,-3-1 0 0,-2-1-368 15,-3-8-80-15,-2-1-16 0,-4-9-11088 0,-1 0-2208 0</inkml:trace>
  <inkml:trace contextRef="#ctx0" brushRef="#br0" timeOffset="16868.28">6016 10609 46991 0,'11'0'2080'0,"-1"0"432"0,1 0-2000 16,1 0-512-16,-1 3 0 0,3 0 0 0,6-1 352 0,12 4-32 16,20-1 0-16,17 4 0 0,13 0-112 0,2-2-16 15,-4-1-16-15,-7 0 0 0,-8 1-176 0,-7-5 0 16,-3 2-160-16,-4-2-21472 0</inkml:trace>
  <inkml:trace contextRef="#ctx0" brushRef="#br0" timeOffset="18673.54">6611 10601 29487 0,'7'-2'2624'0,"0"-2"-2112"0,0 2-512 0,-4-1 0 0,1 2 208 0,1 1-64 0,5-3-16 0,3-3 0 16,2 2-128-16,-1 1 0 0,-5 1 0 0,-6 2 0 15,-4 5-144-15,-4-1 144 0,-5 0-192 0,-2 5 192 31,-3-3-880-31,0 0-64 0,2 0-16 0,0 1 0 0,5 0 960 0,0-2 320 0,3 2 0 0,3-1 0 16,0 3 1040-16,2-2 208 0,3 2 32 0,-2 1 16 16,2 0-352-16,-2 2-80 0,0 2-16 0,0 3 0 15,1 0-320-15,-2 4-64 0,0 2-16 0,-3-1 0 16,1-4-384-16,-3 5-64 0,0 1-32 16,-1 2 0-16,-1 3-288 0,-1-1 128 0,-2 3-128 0,0 1 0 15,0 0 0-15,-1-1 0 0,-1 2 0 0,0-3 0 16,0-1 0-16,0-1 0 0,1-2 0 0,-2-1 0 15,1-3 0-15,2-2 0 0,0-4 0 0,1 0 0 0,1-1 0 16,0 1 0-16,2-1 0 0,1-1 0 0,1-6 0 0,1 2 0 16,2 0 0-16,-1-7-12224 15,2 3-2368-15</inkml:trace>
  <inkml:trace contextRef="#ctx0" brushRef="#br0" timeOffset="19952.59">7931 10873 10127 0,'10'-6'896'0,"-2"1"-704"0,-1 1-192 16,-1 1 0-16,-1 3 1040 0,-2 0 176 0,2-3 48 0,2 2 0 0,4-4-944 0,3 1-176 16,1-2-144-16,-4 2 192 0,-3 2 80 0,-3-2 32 15,-2 2 0-15,-5 1 0 0,1 1 96 0,-2-3 32 16,-2 3 0-16,0 0 0 0,0 0 448 0,0 0 80 16,1 0 32-16,2 0 0 0,0 0 224 0,4 0 64 15,1 3 0-15,3-3 0 0,4 1-384 0,3 1-64 16,3-2 0-16,2 4-16 0,6-4-320 0,3 0-64 15,0 0-16-15,4 0 0 0,3 0-112 0,-1 0-32 16,3-3 0-16,0 3 0 0,2 0-112 0,0 0-32 16,2 0 0-16,-3 0 0 0,-1 0-128 0,-3-1 0 15,-1 1 0-15,-1-3-14080 0</inkml:trace>
  <inkml:trace contextRef="#ctx0" brushRef="#br0" timeOffset="20299.82">9901 10197 32255 0,'-1'-3'2864'0,"0"3"-2288"0,-2 0-576 0,3 0 0 15,0 3 1504-15,0-2 192 0,1 4 32 0,-1 0 16 0,2 6-1264 16,-2 5-256-16,0 6-48 0,-4 7-16 0,0 2-160 0,-3 2 0 16,-2-2 0-16,-2 6 0 0,-6 14 0 0,-7 9 0 15,-4 7 0-15,-6 2 0 0,-2 1 0 0,-3-7 0 16,-3 0 0-16,-1-9 0 0,-2 3 0 0,1-7 0 15,-2 2-128-15,3-8 128 16,4-3-896-16,6-6-96 0,6-7-32 16,3-3 0-16,7-6-80 0,3-2-32 0,4-6 0 0,5-5-8608 15,3-6-1728-15</inkml:trace>
  <inkml:trace contextRef="#ctx0" brushRef="#br0" timeOffset="20538.24">9607 10254 44223 0,'0'-9'1968'0,"0"0"400"0,1 4-1904 0,1 0-464 0,3 4 0 16,2-1 0-16,2-2 144 0,6-2-144 0,9 0 128 0,8-7-128 15,8 3 0-15,2-2 0 0,2 2 0 0,1 2 0 16,-2 1 0-16,-1 4 0 0,0-1 0 0,0-1 0 15,-2 4 0-15,-2-2 0 0,-1 1-128 0,-2 1 128 16,-1-2-768 0,0 2-64-16,-5 1-32 0,2-3-17904 0</inkml:trace>
  <inkml:trace contextRef="#ctx0" brushRef="#br0" timeOffset="20761.03">9713 10669 41471 0,'1'5'1840'0,"2"-1"368"0,1-4-1760 0,0 2-448 0,3-2 0 0,0-2 0 0,3 2 0 0,6 0 0 0,10-4 0 15,10 2 0-15,6-5 0 0,4-2 0 16,-1-1 0-16,0-3 0 0,-3-3 0 0,-4-1-224 0,1-3 48 0,-2 0 16 15</inkml:trace>
  <inkml:trace contextRef="#ctx0" brushRef="#br0" timeOffset="21035.93">10863 10032 35935 0,'-7'4'1600'0,"1"0"320"0,-1 4-1536 0,4-1-384 0,0-1 0 0,1 0 0 31,-1 1-384-31,-2 6-128 0,-3 11-48 0,-6 9 0 0,-2 9 800 0,-3 5 144 0,0 2 48 0,-4-1 0 0,2 3 64 0,-3 2 16 16,-4 4 0-16,-1 4 0 0,-2 2-64 16,-3-3-16-16,-1 2 0 0,-1-5 0 0,4-9-304 15,-4-1-128-15,0 4 128 0,-1-3-128 0,0 8 0 0,3-5 0 16,2-3 0-16,5-5 0 0,3-5 0 0,6 1 0 15,3-7 0-15,6-4-176 16,4-3-864-16,3-6-176 16,4-3-48-16,2-4-14736 0</inkml:trace>
  <inkml:trace contextRef="#ctx0" brushRef="#br0" timeOffset="21451.51">10866 11048 35935 0,'0'0'3200'0,"0"-3"-2560"0,0 2-512 0,1 1-128 16,0 0 1264-16,2-3 224 0,1 3 48 0,3-3 16 16,4 0-1136-16,4-3-224 0,3 0-64 0,6-2 0 15,0 2-128-15,2-2 0 0,0-1 0 0,2 2 0 31,0 0-672-31,0 1-64 0,0-3-16 0,-2 2 0 16,-2-3-592-16,0 2-128 0,-1-2-32 0,-3 0 0 0,-3 0 1056 0,-2-3 224 0,-1 2 32 0,-3 0 16 16,-4 3 176-16,-3-5 144 0,-1 1-16 0,-5 2-128 15,-3-4 272-15,-3 2-48 0,-6 2-16 0,-4-2 0 16,-6 3-80-16,-6 3 0 0,-2 5-128 0,-5 2 192 16,-5 5-736-16,-1 3-160 15,0 1-16-15,1 2-16 0,1 0 560 0,-3 4 176 0,1 7 0 0,1-1 0 16,3 4 0-16,1 5 144 0,5-2 16 0,2 6 0 0,4-1 1216 0,5 0 240 15,4 2 48-15,4-1 16 0,2-3-768 0,5 1-144 16,2-3-48-16,4 1 0 0,2-3-448 0,2-2-80 16,1-1-32-16,1-5 0 0,3 2-160 0,2-4 0 15,3 1 0-15,2-3 0 0,2-1-256 0,3-5 32 16,0-4 0-16,2-4-18032 0</inkml:trace>
  <inkml:trace contextRef="#ctx0" brushRef="#br0" timeOffset="21721.52">11862 10745 43311 0,'-6'8'1920'16,"-1"0"384"-16,-1 0-1840 0,2 0-464 0,1-2 0 0,0 3 0 0,-2 1 192 0,-7 6-64 0,-9 11-128 0,-8 11 192 16,-8 7-192-16,-3 3 0 0,-2 1 0 0,-1-2 0 15,3-2 0-15,0-4 0 0,1-3 0 0,2-3 0 16,3-3-384-16,4-6-112 0,2-2-16 0,5-4-16 16,4-1-848-16,4-4-160 15,3-3-48-15,3-2-15424 0</inkml:trace>
  <inkml:trace contextRef="#ctx0" brushRef="#br0" timeOffset="21920.15">11381 10871 46991 0,'4'6'2080'0,"-3"-4"432"0,2 2-2000 0,2 2-512 16,0-2 0-16,-1 2 0 0,4 0 0 0,3 7 0 15,5 5 0-15,5 8 0 0,5 6 0 0,-1 6 0 16,-3 0 0-16,-3-2 0 0,-2 1 0 0,-3-3 0 0,-1 4 0 0,1-3 0 31,-1-2-1216-31,1 0-272 0</inkml:trace>
  <inkml:trace contextRef="#ctx0" brushRef="#br0" timeOffset="29876.4">2947 12179 35935 0,'-11'4'3200'0,"2"-2"-2560"0,4-1-512 0,1 2-128 16,2-3-1216-16,-4 2-272 0,-6 0-48 0,-6 1-16 0,-7 2 1152 0,-3-1 224 16,-3-1 176-16,1-3-208 15,2-3-336-15,1-1-64 0,1-2-16 0,0-3 0 0,1 2 288 0,0 1 48 16,-1-3 16-16,0 2 0 0,-1 2 1072 0,-1 1 224 15,-3 0 32-15,-2 4 16 0,3 0 336 0,-3 4 64 16,0 2 0-16,1 3 16 0,1-2-800 0,3 2-176 16,3 1-16-16,3 0-16 0,2 2-160 0,2-3-48 15,4 2 0-15,0 0 0 0,5-3-272 16,1 0 128-16,2-2-128 0,1 2 0 0,2-3 0 0,1 1 0 16,0 1 0-16,2 0 0 0,0-1 0 0,0 2 0 15,0 2 0-15,0 3 0 0,0 3 0 0,-2 0 0 0,1 2 0 16,-2 5-144-16,-1 3 144 0,2 4 0 15,-2 3 0-15,-1 4-128 0,3 1 128 0,-2 0 0 0,0 4 0 16,0-1 0-16,0-1 0 0,0-1 0 0,2-2 0 16,-1-2 0-16,2-6 0 0,0-1 0 0,2-3 0 0,-2-3 0 15,2 1 0-15,-2 0 128 0,1-2-128 0,-2-1 128 16,0-2 144-16,-1-4 48 0,1 1 0 0,0-3 0 16,-2-2-320-16,0-2 128 0,0 0-128 0,2-2 0 15,-1 0 144-15,1 0-144 0,0 3 0 0,-1-1 144 16,1 0 0-16,-1-2 0 0,2 4 0 0,0-4 0 15,1 2-144-15,2-2 160 0,2 0-160 0,2 0 160 16,4 1-160-16,3-4 128 0,5 2-128 0,3 1 128 16,2-2 64-16,6 0 0 0,4-2 0 0,3 2 0 15,5-2-192-15,3-2 192 0,6 2-192 0,2-2 192 16,0 2-192-16,0-6 0 0,-4 4 0 0,-2-6 0 0,-4 1 0 16,-3 0 0-16,-3-1 0 0,-4 0 0 0,-3 0-288 15,-3-3-32-15,-3 2-16 0,-2-2 0 16,-4-1-1808-16,-3 0-352 0,-5-2-80 15,-4 0-16-15</inkml:trace>
  <inkml:trace contextRef="#ctx0" brushRef="#br0" timeOffset="30087.99">2122 12869 47919 0,'-1'-7'2112'0,"1"2"448"0,1 1-2048 0,3 2-512 0,1 0 0 0,2 0 0 0,5 2 0 0,4-6 0 0,10-1-192 16,13 0 48-16,10-5-112 0,9 2 0 0,3 1-16 0,2 3 0 16,-1 2-800-16,-2 2-144 0,0 2-48 0,-2 0 0 0</inkml:trace>
  <inkml:trace contextRef="#ctx0" brushRef="#br0" timeOffset="37393.65">3959 12293 38703 0,'-5'-9'3440'0,"3"2"-2752"0,2 4-560 0,1 0-128 0,2-2-224 0,-1 1-80 15,-1-8-16-15,1-7 0 16,0-4-736-16,2-6-160 0,-2-4-16 0,2 1-16 0,0 2 688 0,-2-4 144 16,1 5 32-16,-3-2 0 0,0 6 384 0,-4 2 0 15,-1 0 0-15,-2 5 0 0,-5 3 976 0,-1 5 240 16,-3 4 32-16,-4 2 16 0,-2 8-80 0,-4 0-16 15,-4 7 0-15,0 5 0 0,0 4-864 0,0 4-176 16,0 5-128-16,3-1 144 0,6 1-16 0,4 0-128 16,3 2 192-16,2 4-64 0,2 0-128 0,1 3 160 15,2 5-160-15,-2-1 160 0,3 1-16 0,-2 6 0 16,2 4 0-16,-1 1 0 0,-1 6-144 0,0 3 128 0,-2 1-128 0,-2 2 128 16,0-3-128-16,0-3 0 0,1 6 0 0,0-6 0 15,2-2 0-15,2-2 0 0,1-8 0 0,2-3 0 16,1-6 0-16,1-6 0 0,-1-4 0 0,1-2 0 15,-1-4-256-15,1-5 64 0,-2-5 0 0,2-3-12160 16,-1-4-2432-16</inkml:trace>
  <inkml:trace contextRef="#ctx0" brushRef="#br0" timeOffset="37606.68">3122 12912 46079 0,'-12'-16'2048'0,"6"8"400"0,2 1-1952 0,5 4-496 0,4 0 0 0,1 1 0 15,4 1 192-15,5-3-64 0,7-1-128 0,12-3 192 0,8 0-192 0,7 0 0 16,8 2 0-16,1 0-160 0,3 6 160 0,-2-2 0 16,1-1 128-16,-6 2-128 15,-1-2-352-15,-3 0-144 0,-3 3-16 0,-5 0-19632 16</inkml:trace>
  <inkml:trace contextRef="#ctx0" brushRef="#br0" timeOffset="38023.14">4704 12272 50687 0,'-21'-32'2240'0,"6"12"464"0,3 1-2160 0,4 9-544 0,6 4 0 0,0 0 0 31,1 0-1328-31,-2-6-368 0,-4-8-80 0,-3-7-16 0,-1-3 1424 0,0-1 368 0,1 5 0 0,0 5 0 16,1 1-768-16,0 4-32 0,0 4-16 0,-1 6 0 31,0 1-96-31,-2 3-32 0,-2 6 0 0,0 2 0 0,-2 0 624 0,-3 7 128 0,-1-1 32 0,0 1 0 0,2 3 368 0,-2 0 80 15,0 2 16-15,1-2 0 16,2 0 400-16,1 3 64 0,3-2 32 0,0 4 0 0,4 4-448 16,-3 3-96-16,4 5 0 0,-2 2-16 15,2 5-240-15,0 5 128 0,-1 9-128 0,2 3 0 16,-2 6 128-16,-1 6-128 0,-2 7 0 0,-2-2 144 0,1-3-144 0,-1-1 0 16,0-7 0-16,1-6 128 0,3-5-128 0,1-5 0 15,3 0 0-15,2-7 0 0,4-1 0 0,3-5 0 16,2-3 0-16,1-5 0 0,4-1 0 15,1-8 0-15,1-1 0 0,1-3 0 0,-1-2 0 0,2-6-176 16,-1 0 48-16,0-5-18672 0</inkml:trace>
  <inkml:trace contextRef="#ctx0" brushRef="#br0" timeOffset="38221.33">3689 12963 39615 0,'-20'-6'1760'0,"7"2"352"0,5 2-1680 0,3 2-432 0,4 0 0 0,3 0 0 16,1 2 496-16,3-2 16 0,4 0 0 0,7 4 0 15,9-4 32-15,11 1 16 0,9 2 0 0,7-3 0 16,9 2-400-16,3-4-160 0,2-1 128 0,2 2-128 16,2-5-192-16,-2 0-112 0,-3-1-16 0,-5 1-18784 15</inkml:trace>
  <inkml:trace contextRef="#ctx0" brushRef="#br0" timeOffset="38407.68">4902 13009 42383 0,'-3'6'3776'16,"1"3"-3024"-16,1-1-608 0,-1-4-144 0,2 3 496 15,-2 2 64-15,-1 3 16 0,-3 11 0 0,-3 5 80 0,-2 7 32 16,0 1 0-16,0-3 0 0,2-3-560 0,1-3-128 15,0-1 0-15,1-4 0 16,1-1-784-16,0-1-192 0,1-4-48 0,0-4-18816 0</inkml:trace>
  <inkml:trace contextRef="#ctx0" brushRef="#br0" timeOffset="38560.5">5082 12645 40543 0,'4'-32'1792'0,"-2"12"384"0,1 4-1744 0,-2 4-432 0,0 7 0 16,1 4 0-16,-1-3 352 0,1-1-16 16,2-2 0-16,0-2 0 0,2 2-336 0,-1 4 0 15,1 1 0-15,4 8-12304 16,4-1-2544-16</inkml:trace>
  <inkml:trace contextRef="#ctx0" brushRef="#br0" timeOffset="38906.33">5698 13036 43311 0,'-5'-16'1920'0,"1"1"384"0,2 3-1840 0,2 2-464 0,1 4 0 0,2-1 0 0,-1 0 128 0,1-9-128 16,0-6 0-16,0-12 144 15,0-4-624-15,-3-3-128 0,-1 5-32 0,-4 5 0 16,0 3-1344-16,-2 3-288 0,-1 5-48 0,-8-8-1296 16,7 24 2560-16,-3 4 32 0,0 5 16 0,-3 6 1616 0,-1 3 320 15,3 1 64-15,-6 8 16 0,-1 8 480 0,-1 4 112 16,0-1 0-16,1 2 16 0,1 4-656 0,0 1-144 16,2 1-32-16,-2 0 0 0,4-1-208 0,0 2-64 15,3 4 0-15,2-5 0 0,4-1-304 0,2-4-64 16,4-5-16-16,4-2 0 0,1 1-128 0,2-3 0 0,3 3 0 15,0-5-176-15,0-1-144 0,2-2-48 0,3 2 0 0,1 0 0 32,2-7-320-32,1-2-64 0,2-3-16 0,3-1-17200 0</inkml:trace>
  <inkml:trace contextRef="#ctx0" brushRef="#br0" timeOffset="39238.33">6184 12967 37775 0,'-12'0'3360'0,"2"3"-2688"0,0 4-544 0,4 1-128 15,2 2 1296-15,3-1 240 0,-1 4 32 0,-2 6 16 0,-1 13-1200 0,-3 11-256 16,3 6-128-16,2-2 160 0,1-3-160 0,1-5 0 16,1-5 0-16,1-5 0 15,-1-5-944-15,0-1-112 0,0-5-32 0,-2-4-11200 16,-1-2-2240-16</inkml:trace>
  <inkml:trace contextRef="#ctx0" brushRef="#br0" timeOffset="39422.81">6207 12528 46991 0,'-1'-10'2080'0,"0"6"432"0,1-1-2000 0,1 4-512 0,2 2 0 15,-1 2 0-15,3 0 272 0,1 2-32 0,4 3-16 0,5 2 0 16,1 5-592-16,1-3-112 0,0 4-32 0,-1 9-13344 16,-4-8-2672-16</inkml:trace>
  <inkml:trace contextRef="#ctx0" brushRef="#br0" timeOffset="39740.71">6446 13264 42383 0,'-4'3'1872'0,"2"0"400"0,1 0-1824 0,2 0-448 0,3-3 0 0,-1 0 0 0,2 1 0 0,4-1-288 15,3 3 32-15,7-3 16 0,2 0 240 0,4-4 192 16,1-2-48-16,0-4 0 0,1-1-144 0,-1-3 0 16,-2-1 0-16,0-2-176 15,-2 2-336-15,-1-5-64 0,-2 2 0 0,-3-4-16 16,-1 3-400-16,-3-6-80 0,-1 2-16 0,-3-4 0 0,-2 1 672 0,-5 1 128 15,-1 0 32-15,-5 5 0 0,-2 2 1120 0,-3 5 224 0,-3 6 64 0,-3 5 0 16,-3 4-576-16,-5 8-96 0,-1 5-32 0,-2 2 0 16,4 4-272-16,-3 5-176 0,-2 9 192 0,4-1-192 15,3 5 176-15,5 1-176 0,2 1 160 16,4 0-160-16,3 1 0 0,3-4 0 0,2 0 0 16,0-4 0-16,4 1 0 0,-1-3-128 0,1-1 128 0,2-3 0 15,0-2 0-15,-1-1 0 0,4-5-128 0,0-4-12016 16,2-1-2384-16</inkml:trace>
  <inkml:trace contextRef="#ctx0" brushRef="#br0" timeOffset="40138.78">7177 13150 48831 0,'-7'6'2176'0,"-1"0"432"0,1-2-2096 0,3 2-512 0,4 0 0 0,2 0 0 0,1 1 0 0,-3 5 0 16,1 4 0-16,0 6 0 15,2-2-448-15,-1-1-192 0,2-3-32 0,1-4-16 16,1-6-64-16,3 0-16 0,-1-6 0 0,4 0 0 16,-1 0-1424-16,2-6-304 0,1 0-48 0,1-4-16 15,1-2 256-15,0-4 64 0,1 0 0 0,1-3 0 0,-1-2 3456 16,0-2 688-16,2-2 144 0,-1-6 16 0,0 1 112 0,0-1 32 15,2-6 0-15,0 4 0 0,0 6-1344 0,-3 7-272 16,-1 4-48-16,-3 5-16 0,-1 6-528 0,-5 6 0 0,-1 8 0 16,-1 4 0-16,-1 8 128 0,-2 5-128 0,1 5 192 0,-1 4-192 15,1 3 256-15,-2-2-48 0,-2 1-16 0,-2 1 0 16,0 1-48-16,-1-2-16 0,0 1 0 0,0-3 0 16,1-1-128-16,0 1 0 0,1-3 0 0,1-5 128 15,-1-4-128-15,1 0 0 0,1 2 0 0,-1 0 0 16,1-3 0-16,0-6 0 0,0-2-224 0,0-6 80 31,1-5-1072-31,-1-3-192 0</inkml:trace>
  <inkml:trace contextRef="#ctx0" brushRef="#br0" timeOffset="40372">8072 12600 44223 0,'-1'-5'3936'0,"1"1"-3152"0,1 3-624 0,2 1-160 0,0 3 640 0,2-1 112 16,3 3 16-16,2 1 0 0,1 7-768 0,0 12 0 15,-2 13-160-15,-7 12 32 0,-4 5 128 0,-6 7-208 16,-3 8 80-16,-4 0 128 0,-1-1-304 0,-1-4 64 16,-2 0 16-16,1-2 0 15,0-6-512-15,0-3-96 0,1-3-32 0,-1-5 0 16,1-4-848-16,1-1-160 0,-1 0-48 0,-1-7-14912 0</inkml:trace>
  <inkml:trace contextRef="#ctx0" brushRef="#br0" timeOffset="40545.67">8009 12878 56207 0,'8'-10'2496'0,"-3"4"512"0,-1-1-2416 0,3 5-464 16,0 2-128-16,2 0 0 0,4 0-608 16,7 0-144-16,12-4-16 0,12-1-16 0,4 0-816 15,0-3-144-15,-5-2-48 0,-6 0 0 0,-2 1 1456 0</inkml:trace>
  <inkml:trace contextRef="#ctx0" brushRef="#br0" timeOffset="42868.4">2319 14224 35935 0,'2'-6'3200'0,"2"0"-2560"16,-1 2-512-16,1 2-128 15,0-1-576-15,0 0-144 0,3-7-32 0,4-5 0 0,4-5 464 0,0-6 96 16,0 1 0-16,-4-3 16 0,-5 1 176 0,-2 1 0 16,-4 0 160-16,-4-1-160 0,-2 3 176 0,-5-1-176 0,-4 3 192 0,-3 1-192 15,-1 5 208-15,-4 2-64 0,-1 6-16 0,-1 7 0 16,1 4-128-16,-1 5 160 0,-3 9-160 0,-1 3 160 16,-2 8-32-16,-1 4 0 0,-2 8 0 15,-2 0 0-15,2 3 400 0,-2-1 80 0,1 1 16 0,4-5 0 16,7 3-176-16,3-6-16 0,7 3-16 0,5-7 0 15,4-2 176-15,5 0 48 0,5 5 0 0,4 4 0 16,2 3-352-16,0 3-64 0,2 1-16 0,0-1 0 16,3 3 0-16,0 0 0 0,0-5 0 0,3 2 0 15,2-2-208-15,1-1 128 0,3-1-128 16,0-4 0-16,-1-1 0 0,1-4 0 0,0-3 0 0,2-2 0 16,2 1 0-16,0-7 0 0,1-1 0 0,-2-3 0 15,0-3-336-15,0-2-16 0,-1-4 0 0,2-1 0 16,-2-6-1552-1,-2 0-304-15</inkml:trace>
  <inkml:trace contextRef="#ctx0" brushRef="#br0" timeOffset="43212.28">2761 14693 41471 0,'-7'12'1840'0,"2"-2"368"0,1 3-1760 0,3-5-448 0,1-1 0 0,1-3 0 0,0 5 0 0,1 4 0 16,-1 9 0-16,0 6 0 0,2 4-176 0,-2 5-16 15,0 2 0-15,-1-2 0 16,1-5-800-16,1-4-160 0,0-3-48 0,-2-3 0 0,1-5 656 0,-1-5 128 0,-1-2 32 0,0-3 0 16,0-4 384-16,-2-1 128 0,1-4 0 0,-2-4 0 15,1-2 512-15,-2-7 128 0,0-1 0 0,2-6 16 16,-1-3 64-16,2-3 16 0,0-4 0 0,2-7 0 15,3 2-352-15,1-10-80 0,0-4-16 0,5-5 0 16,0-3-192-16,2 0-32 0,0-1-16 0,4 9 0 16,1 6-176-16,-1 11-176 0,-2 11 48 0,-1 6 0 15,-3 6-64-15,3 2 0 0,0 6 0 0,2 3 0 16,2 0 48-16,1 3 0 0,1 1 0 0,2 1 0 16,5-1-2000-1,2-1-400-15</inkml:trace>
  <inkml:trace contextRef="#ctx0" brushRef="#br0" timeOffset="43573.13">3357 14675 11055 0,'6'4'976'0,"-1"-4"-784"0,2 4-192 0,-1-4 0 0,0 0 2208 16,0 0 400-16,3 0 80 0,4-4 0 0,10 4-2000 0,8-4-416 16,4 0-80-16,1-4 0 0,-1 3 256 0,-5-1 48 15,-2 3 16-15,-2-4 0 0,-5 1 672 0,-2 2 144 16,-5-2 16-16,-3 0 16 0,-1-3 544 0,-5 2 96 15,-1-3 32-15,-4 1 0 0,-4 0-1232 0,-2-1-240 16,-1-1-48-16,-3-1-16 0,-4 1-496 0,-2 0 0 16,-5 0 0-16,4 4 0 0,3 0 0 0,-1 1 176 15,-6 3-176-15,-2 3 160 0,-2 1 80 0,3 4 16 16,0 5 0-16,2 2 0 0,1 5 80 0,0 4 32 16,0 5 0-16,-2 3 0 0,0 5-128 0,0 1-32 15,1 0 0-15,3-1 0 0,1-4 48 0,2 1 0 0,3 0 0 16,2-3 0-16,3 1-256 0,4-3 0 0,2 0 0 15,3 1-160-15,5-1 160 0,3-2 0 0,3 1 0 0,2-5-128 16,2 2 128-16,2-7 0 0,1-4 0 0,4 0 0 16,1-4 0-16,1-3-208 0,3-1 16 0,0-3 16 31,1-1-976-31,-1-2-192 0,1 0-32 0,1-4-15264 0</inkml:trace>
  <inkml:trace contextRef="#ctx0" brushRef="#br0" timeOffset="44032.27">4400 14496 42383 0,'-10'-6'3776'0,"0"3"-3024"0,1 3-608 0,3 0-144 16,1 3 224-16,-4-3 16 0,-8 3 0 0,-11 0 0 15,-12 5-976-15,-9 4-192 0,-2 4-32 0,5 5-16 16,5 2-352-16,7 1-64 0,5 2-16 0,6 5 0 15,6-2 784-15,5 3 160 0,4-3 16 16,3 2 16-16,1 0 432 0,2-5 256 0,-1 0-48 0,2-1 0 0,1 0-208 0,-1-3 176 16,2 3-176-16,1-6 160 0,3 0-160 0,0-3 192 15,3-1-192-15,2-4 192 0,2-2-64 0,3-6 0 16,3 0 0-16,2-6 0 0,2 0-128 0,2-6-272 16,2-2 64-16,-1-1 16 0,1-4 192 0,-1-3 208 15,4-2-32-15,2-3-16 0,-3 0-160 0,-2-5 0 16,-3 1 0-16,-4-1-176 0,0 1 176 0,-3 0 0 15,-1 3 0-15,-4 5 0 0,-1 4 352 0,-3 4 48 0,-2 5 16 16,-2 4 0-16,-1 6 672 0,-2 4 128 0,-2 2 16 0,-1 4 16 16,1 3-736-16,0-1-128 0,1 5-48 0,1-2 0 15,3-1-336-15,0 2 128 0,5 2-128 16,2-1 0-16,1 1 0 0,2 1 128 0,3 0-128 16,1 2 0-16,-3-2 144 0,2-1-144 0,1 1 192 15,-3 1-192-15,2-5 128 0,-1 2-128 0,0-2 0 0,-1 1 0 16,-1-3 0-16,0-4 0 0,-1 1 0 0,-1-3 0 15,2 0 0-15,-2-4 0 0,0-4 0 0,0-1 0 16,0-2-880 0,-1-4-128-16,-3-1-16 0,3-7-16784 0</inkml:trace>
  <inkml:trace contextRef="#ctx0" brushRef="#br0" timeOffset="44279.73">4944 14023 48831 0,'0'0'4352'15,"-2"4"-3488"-15,0 4-688 0,1 1-176 0,1 1 304 0,1 3 16 16,1 8 16-16,2 14 0 0,2 11-336 0,2 11-240 16,0 4 48-16,2 0 0 0,-1 3-16 0,0 2 0 0,-1 1 0 0,0-1 0 31,0 2-688-31,1-4-128 0,0-4-16 0,-3-2-16 15,-1-2 160-15,-1-5 16 0,-4 2 16 0,-3-5 0 16,-2-1 352-16,-4-5 80 0,-2 1 16 0,0-7 0 16,0-2-1216-16,-4-6-240 0,2-5-48 0,-3-4-14016 0</inkml:trace>
  <inkml:trace contextRef="#ctx0" brushRef="#br0" timeOffset="44623.33">4690 14598 52527 0,'5'2'2320'0,"-1"-2"496"0,0 2-2256 0,1 0-560 0,-1-1 0 0,4 1 0 15,3 1 192-15,8 1-64 0,8-2 0 0,10 5-128 16,11-4 0-16,7 0 0 0,-2-3 0 0,-3-3-192 16,-1 0-672-16,-4-2-128 0,1 1-32 0,-3 4 0 15,-3 0-1008-15,-4 0-208 0,-6 4-32 0,-5 1-16 16,-5 4-2032-16,-7 4-416 15,-3 0-64-15,-7 4-32 0,-3 0-288 0,-2 3-48 0,-3-2-16 16,-1-1 0-16,-1 1 4288 0,3-5 896 0,0 2 0 0,0-1 192 0,3-2 1824 0,1 1 352 16,4-1 80-16,1-2 16 0,2 2 16 0,2-2 0 15,0 2 0-15,4 1 0 0,0-1 288 0,2 2 64 16,3 2 16-16,-2-1 0 0,-3-2-992 0,0 2-208 16,-1-2-48-16,-1 0 0 0,-2 1-944 0,-1-3-192 15,1 1-32-15,-1-4-16 16,-2 0-2016-16,-1-4-384 0,0 2-96 0,-2-6-13824 0</inkml:trace>
  <inkml:trace contextRef="#ctx0" brushRef="#br0" timeOffset="44805.86">5605 14373 30399 0,'9'-9'2704'0,"-5"3"-2160"0,-2 2-544 0,-1 1 0 15,1 0 3328-15,-1 3 576 0,1 0 96 0,1-2 32 16,2 0-3904-16,1-3-784 0,1 4-160 0,2-1-16 16,0 2-2320-16,-1 3-464 15,3 4-96-15,-1 1 0 0</inkml:trace>
  <inkml:trace contextRef="#ctx0" brushRef="#br0" timeOffset="45093.32">5987 14885 20271 0,'8'10'1792'0,"-2"0"-1424"16,-2-4-368-16,-2-3 0 0,-1 1 1936 0,3 2 320 15,4 5 64-15,3 9 16 0,3 5 32 0,1 3 0 16,-1-2 0-16,-3-5 0 0,-2-3-896 0,-2-3-160 16,-1-3-32-16,1-2-16 0,0-3-528 0,0-2-96 0,2-1-32 15,1-2 0-15,1-2-368 0,3 0-80 16,4-6-16-16,2 0 0 0,0-3-144 0,2-1 0 0,3-3 0 0,-1-4 0 15,4-3 0-15,-2-3 0 16,-2-2 0-16,-3-4 0 0,-1 1 0 0,0-3 0 16,-3-6 144-16,1-2-144 0,-2-2 0 0,-2-3 0 0,3-3 0 0,-4-1 0 15,1 0 0-15,-2 1-128 0,1 6 0 0,-2 4 0 32,0 7-480-32,2 5-96 0,1 5 0 0,1 3-16 15,0 6-384-15,1 2-80 0</inkml:trace>
  <inkml:trace contextRef="#ctx0" brushRef="#br0" timeOffset="45423.6">7158 14838 43311 0,'7'-5'3840'0,"-1"1"-3072"0,-1 0-608 0,-2 1-160 16,2 0 400-16,2-1 48 0,5-4 16 0,6-6 0 15,7-4-1264-15,0-5-256 0,-2-1-48 0,-4-1-16 16,-3 1 128-16,-5-4 32 0,-1 1 0 0,-4 1 0 16,-3-3-2512-16,-3 3-496 0,-2-2-112 0,-4 0-16 15,-1 0 2736-15,-3 5 528 0,-1 8 128 0,-2 3 0 0,0 5 2608 0,-4 7 512 16,-4 5 96-16,-4 5 32 0,-2 3 96 0,-3 3 32 16,-2 6 0-16,-2 3 0 0,2 3-1664 0,0 4-336 15,4 3-64-15,0 0-16 0,4-1-432 0,0 5-160 16,3 1 0-16,4-1 144 0,3-5-144 0,3 1 0 15,4 0 0-15,1 3 0 0,6 3 144 0,3-3-144 16,6 3 160-16,3 0-160 0,8-3 256 0,5-3-64 0,6-3 0 0,5-4 0 16,4-2-64-16,5-5 0 0,3-5-128 0,4-6-18880 15</inkml:trace>
  <inkml:trace contextRef="#ctx0" brushRef="#br0" timeOffset="49764.96">2253 16068 43311 0,'-4'-2'3840'0,"3"0"-3072"0,1 2-608 0,1 0-160 16,1 0-384-16,-1 0-128 0,1-2 0 0,-1 1-16 16,1 1-64-16,-1 0-16 0,1 1 0 0,-2-1 0 15,0 0 64-15,0 0 16 0,4 27 0 0,-3-10 0 0,-1 8 368 0,0 6 160 0,0 5-128 0,-1 7 128 16,0 2 0-16,-3 6 0 0,0 5 0 0,0 4 0 16,-1-2 0-16,-2-1 144 0,1-2-144 0,-1 0 0 15,-2-2 128-15,0-5-128 0,2-1 0 16,0-2 0-16,-2-1 128 0,2-3-128 0,-2-3 0 0,3-1 0 15,0-1-128-15,1-2-96 0,1-6-16 0,1-4-16240 16</inkml:trace>
  <inkml:trace contextRef="#ctx0" brushRef="#br0" timeOffset="50055.3">1904 16061 50687 0,'-17'-15'2240'0,"5"9"464"0,2-2-2160 0,6 6-544 0,4-1 0 0,1 3 0 16,2 0-1280-16,-1 0-384 0,3-1-64 0,4-1 0 15,3-2 1120-15,4 1 224 0,4 3 64 0,2-3 0 0,2 3 128 0,3-3 48 16,0 3 0-16,3-2 0 0,1 1 144 0,0 1 0 15,3 0 0-15,1 1 0 0,2 1 0 0,0-2 0 0,1 0 0 0,2 0 0 16,2-2 0-16,1 2 0 16,2-1 0-16,-1-3 0 15,-2 1-320-15,-1 0-96 0,-2 0-16 0,-2-1-18160 0</inkml:trace>
  <inkml:trace contextRef="#ctx0" brushRef="#br0" timeOffset="50390.12">1765 17137 42383 0,'-14'-4'1872'0,"5"4"400"0,3-3-1824 0,4 2-448 0,2 1 0 0,1-1 0 0,1 1-208 15,2-1-144-15,2-3-32 0,5 2 0 0,5-5 96 0,5 1 16 16,5 0 0-16,3 0 0 0,2 0 272 0,2-1 0 16,4 1 0-16,2 0 0 0,0 1 0 0,0 3 0 15,-1-2 0-15,-1 1 0 0,0 0-224 0,-1 3 16 16,-5-3 0-16,1 1 0 15,1 1-800-15,-2-4-144 0,1 1-48 0,-1 0-15056 0</inkml:trace>
  <inkml:trace contextRef="#ctx0" brushRef="#br0" timeOffset="50806.89">2813 16764 40543 0,'-2'9'1792'0,"-1"-3"384"0,1 0-1744 0,0 1-432 0,4-1 0 0,-1-3 0 16,0 4 272-16,-1 1-16 0,1 6-16 0,2 6 0 15,-1 3-240-15,0-1 0 0,0-2 0 0,-2-1 0 16,1-1 0-16,-2-4-160 0,1 1 32 0,-2-2 0 16,-1 0 0-16,1-3 0 0,-1-2 0 0,1 0 0 0,-1-2-160 0,1-1-32 15,1-1 0-15,1-3 0 0,0-1 320 16,0-1 0-16,0-4 0 0,0-3 0 0,0-4 0 0,0-7 0 15,0-4 0-15,0-2 0 0,0-3 208 0,0-5-48 16,0 0-16-16,1-3 0 0,1-2 128 16,3-3 32-16,1 0 0 0,3 0 0 0,1-2-96 15,2 7-16-15,2 5 0 0,0 5 0 0,3 8-192 0,-1 4 128 16,1 6-128-16,-1 0 0 0,0 6 192 0,-1 2-48 16,3 0-16-16,-1 3 0 0,0 4-128 0,2-1 0 15,-2 2 0-15,2 2 0 0,-2 3 0 0,-1 3 0 16,0-4 0-16,0 4 0 0,-1 0 0 0,1 0 0 15,-1 0 0-15,2 1 0 0,0 0 224 0,1-1-32 0,0 4-16 16,0-2 0-16,1 5-16 0,-1-5 0 0,0 2 0 16,0 1 0-16,1 1-160 0,-1 2-224 0,0 3 48 15,-2-4-12688-15,-2 5-2528 0</inkml:trace>
  <inkml:trace contextRef="#ctx0" brushRef="#br0" timeOffset="51340.28">4018 16690 50687 0,'-12'-16'2240'0,"4"1"464"0,-1 2-2160 0,5 4-544 0,3 3 0 0,0-2 0 0,0 2-2048 0,-3-9-528 16,-3-11-112-16,-5-5 0 0,-1-3 1888 0,-2 2 384 0,-1 6 80 0,-1 5 16 15,-3 5-224-15,-1 6-32 0,-3 4-16 16,-2 6 0-16,-1 0 320 0,-4 6 64 0,-1 4 16 0,-4 0 0 0,-1 6 192 0,0 0 208 16,1 2-32-16,2 3-16 0,3-1 368 0,0 5 80 15,1 1 16-15,4 5 0 0,3-3-208 0,4 4-32 16,4 0-16-16,4 6 0 0,4-4-368 0,4 4 0 15,4 1 0-15,3 4 128 0,2-5-128 0,4 0 0 16,0-5 0-16,4-2 0 0,1-5 0 0,1-5 0 0,1-3 0 16,3-7 0-16,1-2-144 0,-2-3 0 0,3-3 0 15,-3-6 0-15,2 0 144 0,0-9-128 0,-1 1 128 16,1-6-128-16,1-3 320 0,1-2 80 16,-1-4 16-16,0-5 0 0,4-1 96 0,-1-6 0 15,1 1 16-15,-1-4 0 0,1-4-128 0,-2 1-16 0,-4 5-16 16,0-8 0-16,1-7 0 0,-3-8 0 0,2-2 0 0,-4 1 0 15,-1-3-240-15,-5 6 176 0,-1-1-176 0,-6 4 160 16,0 4-160-16,-7 5 0 0,-1 4 0 0,-5 4 0 16,-2 5-128-16,-3 5 128 0,-1 2-160 0,-3 6 160 15,2 3 0-15,1 4 0 0,0 5 0 0,1 0 0 16,0 4-256-16,2 3 32 0,2 4 16 0,2 1 0 16,3 4-752-16,1 2-160 15,1 3-32-15,4 5 0 0</inkml:trace>
  <inkml:trace contextRef="#ctx0" brushRef="#br0" timeOffset="51744.09">4121 16903 42383 0,'-2'-4'3776'0,"2"0"-3024"16,1 0-608-16,2 2-144 0,0 0 352 0,2-2 32 16,4-6 16-16,3-2 0 15,7-7-864-15,3-3-176 0,3-3-48 0,1 1 0 0,-1 0 368 0,-2-3 64 0,1 1 0 0,-3-3 16 16,-2 1-32-16,-1 0-16 0,-3 2 0 0,-4 1 0 16,-4-1 128-16,-2 4 32 0,-4 1 0 0,-2 2 0 15,-5 2 128-15,-4 2 0 0,-2 1 0 0,-5 2 128 16,1 6 80-16,-5 1 32 0,-2 5 0 0,-4 5 0 15,-3 5-240-15,-3 6 144 0,3 5-144 0,2 1 128 16,0 6-128-16,2-2 0 0,4 9 0 0,2-3 0 16,5 3 144-16,3-1-144 0,5 1 160 0,1 0-160 15,2-3 0-15,1-1 128 0,3-3-128 0,0 1 0 16,2-3 0-16,-1 2 0 0,1 0 0 0,0 3 0 16,0-2 256-16,2-1-64 0,-1-2 0 0,4-1 0 15,0-2-64-15,3-1-128 0,2-3 176 0,3-1-176 16,2-2 0-16,3-5-304 0,2 0 48 0,3-4-18048 15</inkml:trace>
  <inkml:trace contextRef="#ctx0" brushRef="#br0" timeOffset="52338.28">4638 16662 43311 0,'-2'18'1920'0,"-2"-2"384"0,0 2-1840 0,2-1-464 0,1-6 0 0,1 0 0 0,0 5 0 15,-3 14 0-15,0 16-208 0,-4 12 64 0,0 11-208 0,-4 0-32 0,0-2-16 0,-3-4 0 16,0-6 112-16,1-6 32 0,-1-4 0 0,2-6 0 15,0-2 32-15,-1 1 16 0,0-2 0 0,0-1 0 16,2-1 208-16,0-4 0 0,2-5 144 0,1-3-144 16,0-6 272-16,2-3-32 0,2-5-16 0,1-6 0 15,0-2-224-15,2-4 144 0,1-2-144 0,0-6 128 16,0-2 0-16,1-7 0 0,0-5 0 0,2-6 0 16,1-7 96-16,-1-8 16 0,2-3 0 0,1-9 0 15,-1-2-240-15,3-8 0 0,0 0 0 0,2-4 0 16,3-5 0-16,-1-1 0 0,2 2 0 0,0 5 0 0,3 7-128 15,0 6 128-15,0 3-192 0,2 7 192 0,-1 9 0 16,2 3 0-16,0 7 0 0,1 2 144 0,0 4-144 16,1 3 160-16,-1 3-160 0,4 4 160 0,3 6-160 15,3-1-256-15,4 7 64 0,-2 7 16 0,2-1-16 16,-2 6 0-16,1 1 0 0,-5 0 0 0,0 2 192 16,-5-1 0-16,-1 2-144 0,-5 2 144 0,0 1 0 15,-6 1 0-15,-3 4 0 0,-4-1 0 0,-3 1 0 16,-4 5 0-16,-5-1 0 0,-1 1 0 0,-3-3 128 0,-3 2-128 15,-3-3 128-15,-2-3-128 0,-1 0 128 0,-1-3-128 16,2 1 0-16,-2-6 128 0,1 3-128 0,-1-5 0 16,1 1 0-16,-1-3 0 0,-1 2 0 0,-3-5 0 15,0-1 128-15,2-2-128 0,-1-2 0 0,-2-2 0 0,2-3 0 16,-2-2 0 0,1-3-576-16,1 0-32 0,5-2-16 0,1 0-17232 0</inkml:trace>
  <inkml:trace contextRef="#ctx0" brushRef="#br0" timeOffset="52756.84">5365 16782 49759 0,'2'-6'2208'0,"-1"1"448"0,0 1-2128 0,0 0-528 0,2 0 0 16,-1 2 0-16,3-4-1088 16,1 0-336-16,4-8-64 0,5-5-16 0,4-3 832 0,3-5 160 15,1 1 48-15,1 0 0 0,2 1-416 0,-3-1-80 0,2 2 0 0,-4 1-16 16,0 1-80-16,-4 4-16 0,-2 1 0 0,-4 3 0 0,-1 4 944 0,-6-3 128 16,-3 6 128-16,-3-2-128 0,-2 2 832 0,-3 1 64 15,-2 1 0-15,-3 1 16 0,-4 4-448 0,-4 0-80 16,-1 4-32-16,-4 2 0 0,-1 3-224 0,0 3-128 15,-2 4 160-15,-2 3-160 0,0 3 0 0,3 4 0 16,2 6 0-16,3 1 0 0,6 2 0 0,2-2 0 16,5 2 0-16,0 2 0 0,3-2 0 0,2-1 0 15,0 1 0-15,3 0 0 0,0-3 128 0,2 2-128 16,2 1 0-16,0-3 0 0,3-1 128 0,3-1-128 16,1-2 0-16,4-1 144 0,-1-1-144 0,5-1 0 15,-1-3 0-15,1 1 0 0,1-4 0 0,-1 0 0 16,1-3 0-16,0-1 0 0,0-3-128 0,0-4-16 15,-1 0 0-15,1-4-17824 0</inkml:trace>
  <inkml:trace contextRef="#ctx0" brushRef="#br0" timeOffset="53245.09">5989 16571 45151 0,'-3'7'2000'0,"-1"-1"416"15,1 0-1936-15,1 3-480 0,2-3 0 0,-1 1 0 0,0 3-272 0,-3 7-160 0,-1 9-16 16,-2 9-16-16,-3 2-592 0,1-1-112 0,-1-5-32 0,3-3 0 15,1-2 480-15,0-3 80 0,3-5 32 0,1-4 0 0,1 1 448 0,1-6 160 16,0 0 0-16,1-5-144 0,-1-2 592 0,1-2 128 16,0 0 32-16,0-2 0 0,2-2 224 0,-2-2 64 15,3-4 0-15,0-5 0 0,2-1-416 0,0-5-80 0,3-2-16 0,1-5 0 16,2-1-112-16,1-10-16 16,2-4-16-16,1-4 0 0,2-1-240 0,-1 1 0 0,2 0 0 0,-2 6 0 15,3 5-192-15,-2 4 0 0,1 5 16 16,-3 7 0-16,-1 4 176 0,-2 4 0 0,1 2 0 0,-2 1 0 15,2 5 336-15,-1-1 112 0,2 4 0 0,1 5 16 16,0 2-272-16,1 3-48 0,0 2-16 0,-1 4 0 16,2 3-128-16,0 5 0 0,0 1 144 0,1 6-144 15,1 1 0-15,-1 4 0 0,2-1-160 0,-1-2 160 16,-1-1 0-16,-2 1 0 0,0-1 0 0,-1-1 0 16,-1 1 0-16,-2-6 0 0,-2 1 0 0,-3-4 0 15,0-2-128-15,-3-2 128 0,-1 1 0 0,-3-6 0 16,0-2-848-16,1-1-64 0,1-3-16 0,-1-1-18400 15</inkml:trace>
  <inkml:trace contextRef="#ctx0" brushRef="#br0" timeOffset="53764.88">7267 16558 42383 0,'-12'-6'3776'0,"-2"-3"-3024"15,2 2-608-15,3 3-144 0,2 1 704 0,-6 0 128 0,-10-3 0 0,-14-7 16 16,-11 3-1296-16,-6 2-272 0,4 1-48 0,3 10-16 15,2 3-192-15,6 6-48 0,2 5 0 0,3 2 0 16,2 6-560-16,1 0-112 0,4 3-32 0,0 2 0 0,2 1 1088 0,3 1 192 16,1 3 64-16,2-4 0 0,3-2 896 0,4-2 176 15,3-1 32-15,3-1 16 0,2 1 320 0,4-5 64 0,1 3 16 0,4-6 0 16,3 1-880-16,3-3-256 0,5-4 0 0,3-2 128 31,0-1-640-31,4-4-112 0,3 0-16 0,1-8-16 0,-1-1 272 0,3-2 64 0,5-6 16 0,2-7 0 16,2 2 304-16,-1-8 0 0,1 0 0 0,-1 0 0 15,1-4 768-15,-3-2 48 0,1 0 16 0,-1-2 0 0,-2-7 16 0,-2-1 16 16,-4 2 0-16,-2-7 0 16,-1-2-352-16,-2-3-80 0,-4 1-16 0,-1-5 0 0,-4-1-160 15,-3 0-48-15,-1 1 0 0,-6 1 0 16,-1 3-208-16,-4 2 0 0,-1 0 0 0,-3 5 0 16,-2 3 0-16,-1 6 0 0,-2 11 0 0,-1 1 0 0,-2 9 144 15,2 2-16-15,-2 4 0 0,1-1 0 0,0 4-128 0,1 3-192 16,2-2 32-16,0 4 16 15,3-2-368-15,1 4-80 16</inkml:trace>
  <inkml:trace contextRef="#ctx0" brushRef="#br0" timeOffset="54209.21">7335 16716 42383 0,'4'-16'1872'0,"-2"4"400"0,2-2-1824 15,0 5-448-15,0 3 0 0,-1 3 0 0,2-4-928 16,5-5-288-16,4-4-48 0,5-9-16 0,6-3 1632 0,0-1 320 0,0 3 64 0,-3-1 16 16,-1 4-512-16,-3 0-112 0,-3 1 0 0,-2 4-128 0,-5 3 0 0,-3 1-320 15,-2 4 32-15,-6 4 16 0,0 0 272 0,-6 3 0 16,-1 6 0-16,-4-2 0 16,-2 4 0-16,-3 5 0 0,-5 2 160 0,-1 1-32 0,1 3 48 0,-6 2 16 15,-2 6 0-15,1 3 0 0,2 3-192 0,5 1 0 16,5 0 144-16,3 1-144 0,6 4 128 0,3 3-128 15,3 1 160-15,4-1-160 0,0 1 0 0,0-1 0 16,3-3 0-16,-1 3 0 0,0 0 0 0,2-3 0 16,0-1 0-16,0-4 0 0,-1-3 0 15,2-3 0-15,0-3 0 0,3-2 0 0,0-4 0 0,3-4 0 16,-1-6 0-16,4-3 0 0,1-3-144 0,3-6-80 16,3-3-16-16,3-5-17904 0</inkml:trace>
  <inkml:trace contextRef="#ctx0" brushRef="#br0" timeOffset="54641.36">7915 16412 41471 0,'4'12'1840'0,"-4"-2"368"0,0 0-1760 0,-1 2-448 0,1-5 0 0,0 3 0 16,1-1 144-16,-2 12-144 0,-1 9 160 0,0 13-160 15,-2 6-160-15,-1 0-128 0,-3-3-32 0,-2-5 0 16,1-3 320-16,-1-3 0 0,0-4 0 0,0-7 0 0,2-1 0 0,0-4 0 16,1 2 176-16,1-5-176 0,2-3 160 15,3-7-160-15,1-1 128 0,3-3-128 0,4-5 448 0,0-4 0 16,4-2 0-16,2-4 0 0,1-3-256 0,1-5-64 16,0-2 0-16,1-2 0 0,0-4-128 15,0-3 0-15,0-5 0 0,-1-4 0 16,-1 1 0-16,-2-2 0 0,-1 1 0 0,0 0 0 15,-1 9 0-15,-1 5 0 0,-2 9 0 0,1 7 0 0,-1 6 0 0,-2 3 0 16,0 2 0-16,1 0 0 0,2 0 464 0,-1 2 64 16,4 2 16-16,2 0 0 0,3-1-320 15,1 6-64-15,3-3-16 0,-2 4 0 0,1 2-144 16,-1 1 0-16,2 3 0 0,0 6 0 0,0 4 0 0,-2 3 0 16,-2 4 0-16,-2-1 0 0,0 3 0 0,-4 3 0 15,-1-3 0-15,0-1 0 0,0 5 0 0,-1-5 0 16,0-2 0-16,-1-1 0 0,1-2 0 0,-1-5 0 15,2-4 0-15,-2-5 0 16,3-1-736-16,0-8-32 0,1-2 0 0,0-4-18704 0</inkml:trace>
  <inkml:trace contextRef="#ctx0" brushRef="#br0" timeOffset="54890.75">8714 16175 45151 0,'7'0'2000'0,"-4"0"416"15,-1 0-1936-15,1 0-480 0,-2 3 0 0,2 1 0 0,-2 2 256 0,4 4-64 0,1 9 0 0,4 5 0 0,1 11-192 16,1 3 0-16,1 7-144 0,-2 2 144 0,0 1-256 16,0 3 64-16,1 2 0 0,0 0 0 15,-1-1-112-15,-3-3-16 0,1-4 0 0,-2-4 0 16,0-3 0-16,-2-1 0 0,-2-5 0 0,0-7 0 15,-3-3-832-15,-2 1-160 0,1-4-32 0,-4-3-16224 16</inkml:trace>
  <inkml:trace contextRef="#ctx0" brushRef="#br0" timeOffset="55090.95">8594 16491 52527 0,'11'10'2320'0,"-5"-6"496"0,-2-2-2256 0,0 1-560 16,-1-3 0-16,2 1 0 0,4-1 704 0,7 2 16 15,9-2 16-15,12 0 0 0,11-2-592 0,8-2-144 0,7 0 0 0,5-2 0 32,6-2-832-32,5 0-208 0,5 0-48 0,5-2-14592 15,4 0-2944-15</inkml:trace>
  <inkml:trace contextRef="#ctx0" brushRef="#br0" timeOffset="58546.06">11099 16615 10127 0,'-6'0'896'0,"1"0"-704"0,1 0-192 0,3 0 0 0,0 0 0 0,-1-3 192 16,-3 3-192-16,-5-1 192 0,-3 1-64 0,0-2 0 16,-2-2 0-16,1 1 0 0,2 1 416 0,0-2 80 15,-1 2 16-15,1 0 0 0,1-1-32 0,-3 3 0 16,2-3 0-16,-2 3 0 0,-1 0 176 0,-1 0 48 0,-1 0 0 16,-3 3 0-16,2-3-176 0,-3 1-16 0,-2 1-16 15,-1 2 0-15,-1-1-624 0,-1 0 0 0,-1 0 0 16,-1 1 0-16,2-2 0 0,2-1 0 15,0 2 0-15,2-3 0 0,0 2 0 0,1-2 192 0,0 1-64 16,0 2 0-16,1-3 848 0,0 1 176 0,3-1 48 16,-2 3 0-16,1-1-320 0,0-1-64 0,2-1-16 15,1 0 0-15,1 3-672 0,0-3-128 0,0 0 0 0,1 2 0 16,0-2-192-16,1 0 0 0,1 0 0 0,-1 0 0 16,2-2-576-16,-1 2-128 15,1-3 0-15,1 2-16 0,0-1 576 0,1-1 112 0,0 2 32 0,3-3 0 16,0-2 448-16,2 0 80 0,-1 0 32 0,1-1 0 0,2 1 384 15,0-2 80-15,0 0 0 0,1-2 16 0,1 4-560 16,0-3-112-16,2 0-32 0,-2 2 0 0,1-1-144 16,2 2 0-16,0 1 0 0,0-2 0 15,1 1-416-15,-1 1-16 0,3 2 0 0,-2-4 0 16,1 4 432-16,0-3 0 0,1-1 0 0,1 1 0 0,-1-1 0 0,2 1 0 16,-2-3 192-16,2 0-64 0,0 2-128 0,-3-2 192 15,2 2-64-15,1 1 0 0,-1-1-128 0,0 1-256 16,0 2 64-16,-1 2 0 0,0 0-80 0,0 2-32 15,-1 2 0-15,-1-2 0 0,0 2 48 0,-2 2 0 16,0-4 0-16,-2 3 0 0,0-2 256 0,-1 1 0 16,2 1 0-16,-4 1 0 0,1-1 0 0,-1 0 0 15,-1 0 0-15,-2 4 0 0,0-4 0 0,-2 4 144 0,-1-1 16 16,0 2 0-16,-2-1 0 0,-1 2 0 0,0 1 0 16,-2-1 0-16,1 1-160 0,-2 0 0 0,2 2 0 15,-2 1 0-15,2-1 0 0,1 1-144 0,0 2 144 0,1-1-160 16,0-2 160-16,2 1 0 0,2-1 0 0,1-2 0 15,3 0 0-15,2-2-128 0,1 0 128 0,3 1 0 32,3-2-416-32,2-1 0 0,3 3 0 0,3-3 0 15,4 0-1088-15,0 0-224 0,4-2-32 0,1-1-4240 0,4 1-848 0</inkml:trace>
  <inkml:trace contextRef="#ctx0" brushRef="#br0" timeOffset="66205.78">11956 16071 17503 0,'1'-3'1552'0,"-1"1"-1232"0,2 0-320 0,-2 2 0 0,1-2 688 0,0 1 80 0,0-2 0 16,2 0 16-16,2-6-656 0,-1 3-128 0,-1-4 0 0,0 4 0 15,-2-3-160-15,0 5 160 0,-2-2-160 0,0 2 160 16,-2 2 0-16,-2 1 0 0,-1 1 0 0,-3 0 0 15,0 3 544-15,-6 1 96 0,-1 2 32 0,-4 3 0 16,0-2 528-16,-2 6 96 0,-3-1 32 0,-1 2 0 16,0 1-752-16,0 1-128 0,1-2-48 0,-1 3 0 15,1 1-160-15,0-1-48 0,0 2 0 0,3-1 0 16,2 1-192-16,1-5 128 0,6 0-128 0,3-2 0 16,1-1 688-16,4-4 32 0,3 2 16 0,2-3 0 15,1 0-192-15,2-2-32 0,0 2-16 0,3-2 0 16,2 2-320-16,1 0-176 0,0 0 192 0,3 1-192 15,0 0 0-15,0 2-224 0,2 0 16 0,1 1 0 0,0 1 208 16,-2-1-144-16,2 0 144 0,0 0-128 0,0 1 128 0,0 0 0 16,-1 2 0-16,0-1 0 0,0 1 0 15,-2-5-160-15,2 6 160 0,-3-2 0 0,0 1 0 0,-1 0 0 16,-2 2 0-16,-1-1 0 0,-2 0 0 0,-2 2 0 16,1 1 0-16,-3-1 0 0,-1 2 0 0,-1-2 0 15,0-1 0-15,-2-1 0 0,1-2 0 0,-3 4 0 16,0-1 0-16,-1-1 144 0,-2 0 112 0,0 0 32 15,-2 1 0-15,-1-2 0 0,-2 2 80 0,1-1 16 16,-1 2 0-16,-1-1 0 0,0 1-384 0,-1-4 128 16,0 2-128-16,-1-2 0 0,1 1 0 0,-1-4 0 0,0 1 0 15,-1-1 0 1,1-3-448-16,-3-2-128 0,2-2 0 0,-2-2-16 16,0 0-1312-16,0-2-256 0</inkml:trace>
  <inkml:trace contextRef="#ctx0" brushRef="#br0" timeOffset="66623.98">12148 16757 37775 0,'10'-4'1664'16,"-5"2"368"-16,0-1-1632 0,-2 2-400 0,1-1 0 0,-1 2 0 0,0-4 448 0,2-1 0 0,5-2 0 0,2-2 0 0,5-4-448 0,-1 0 0 15,0-1 0-15,-3 2 0 0,1-4 0 0,-2 1 0 16,-2-1 0-16,-1 0 0 0,-3 0 0 0,-1-2-144 16,-3 2 144-16,1 0-208 0,-2 0-144 0,-1 3-32 15,0-2 0-15,-2 1 0 0,0 2 384 0,-3-1 0 16,1 4 0-16,-4 0 0 0,-1 0 400 0,0 4 0 16,-4 3 0-16,0-1 0 0,-3 6-208 0,-2 1-32 15,1 4-16-15,-2 2 0 0,3 2-144 0,1 2 0 16,3 2 0-16,1 1 0 0,2 1 0 0,3 3 0 15,1-1-144-15,1 1 144 0,2 1 0 0,2-2 0 16,-1 1 0-16,2 1 0 0,-1-2-144 16,0 4 144-16,0 0 0 0,1-1-144 0,-1 1 144 0,1 1 0 15,-1-1 0-15,-1 5 0 0,0-3 0 0,0-1 0 0,1 3 0 16,-2-2 0-16,4-1 0 0,0-7 0 16,2-2 0-16,2-2 0 15,3-2-480-15,3-6-64 0,7 1-16 0,2-5 0 16,2-4-576-16,3-2-112 0,3-2-32 15,0 0-13968-15</inkml:trace>
  <inkml:trace contextRef="#ctx0" brushRef="#br0" timeOffset="66992.2">12671 15953 39615 0,'-5'-1'1760'0,"1"0"352"0,2-2-1680 0,1 2-432 0,1 1 0 0,0 0 0 16,0 0 272-16,1 0-16 0,0 0-16 0,2 0 0 15,0 4-1216-15,-3-4-240 0,0 0-64 0,16 13 0 16,-10-2 384-16,1 3 64 0,1 5 0 0,-1 5 16 15,0 6 496-15,-1 5 112 0,0 5 16 0,-1 2 0 0,-1 4 192 0,-3-1 240 16,-1 0-48-16,-1 5-16 0,-2-3 544 0,0 5 112 16,-3 1 32-16,-1 1 0 0,-1 2-400 0,-1 1-80 15,-2 0 0-15,1-6-16 0,0-4-368 0,-1-3 0 16,2 1 0-16,-1-5 0 0,1-1 0 0,1-7 0 0,4 0 0 16,2-5 0-16,1-2 0 0,2-5 0 15,3-4 0-15,1-4 128 0,2-6-304 0,2-3-48 0,2-6-16 0,0-3-16144 16</inkml:trace>
  <inkml:trace contextRef="#ctx0" brushRef="#br0" timeOffset="67442.14">13460 16179 38703 0,'5'-11'1712'0,"-3"0"352"0,1 0-1648 0,-2 0-416 0,0 5 0 0,-1 2 0 0,1-3 480 15,-1-8 16-15,2-5 0 0,-1-8 0 16,-1-1-736-16,0-2-144 0,-3 3-16 15,0 3-16-15,-3 5-672 0,-1-1-128 0,-1 5-16 0,-3 3-16 16,1 3 160-16,-3 1 48 0,1 5 0 0,0-1 0 0,0 5 656 0,1 3 128 16,-1 1 16-16,0 2 16 0,-1 2 832 0,0 2 160 15,-1 5 48-15,-1 1 0 0,0 6-32 0,1 2 0 0,-3 4 0 16,3 6 0-16,-1 0-512 0,0 7-96 16,0 1-32-16,0 5 0 0,-2 0-144 0,2 4 0 0,0 0 0 0,2-3 128 15,0 1-128-15,1 6 0 0,0-1 0 0,-2 5 0 16,2 0 0-16,-2-4 0 0,3 0 0 15,0-6 0-15,2-7 0 0,0 1 0 0,1 2 0 0,-1-4 0 16,0 1-160-16,1-5 160 0,-1-2 0 0,2-6-144 31,1-2-256-31,-1-4-48 0,2-6-16 0,0-2 0 16,2-2-416-16,0-1-80 0,3-6 0 0,2-3-13328 0</inkml:trace>
  <inkml:trace contextRef="#ctx0" brushRef="#br0" timeOffset="67660.64">12894 16741 32255 0,'7'1'2864'0,"-3"-1"-2288"0,-1 3-576 0,0-3 0 0,-1-3 2448 16,2 3 384-16,0 0 80 0,2-1 16 0,4 1-2240 0,5-4-448 15,2 2-96-15,3-2-16 0,1-2-128 0,-1 0-192 16,-2-1 32-16,1 1 16 0,-2 0-192 0,-1-3-48 15,0 3 0-15,-1-1 0 16,-1 1-336-16,-1-1-80 0,2 1-16 0,1-1 0 16,1 2-1616-16,1 1-336 0,1-2-64 0,1 0-11392 0</inkml:trace>
  <inkml:trace contextRef="#ctx0" brushRef="#br0" timeOffset="67996.84">13493 16735 28559 0,'3'0'2544'0,"-2"-4"-2032"0,1 2-512 0,1-1 0 15,1 2 1920-15,-2 1 304 0,3-3 48 0,2 1 16 16,7-2-1584-16,3 0-320 0,7-1-64 0,2 2-16 0,1 2-176 0,0-4-128 16,2 3 144-16,-2-3-144 0,1 4 128 0,0-1-128 15,-1-1 0-15,-3 2 144 16,0 1-1504-16,-2-4-304 0</inkml:trace>
  <inkml:trace contextRef="#ctx0" brushRef="#br0" timeOffset="68376.23">14304 15900 35935 0,'-2'-2'3200'0,"-1"2"-2560"0,1 2-512 0,0-2-128 16,0 4 1136-16,0-2 208 0,-2 4 32 0,-2 7 16 15,0 4-1008-15,0 8-208 0,-1 7-48 0,2 6 0 16,2 6-400-16,-1 3-96 0,-1 3-16 0,0 2 0 16,0 0-240-16,-1 3-48 15,-1-2-16-15,-3 4 0 0,0 1 176 0,-4 1 16 16,-2 0 16-16,-1 2 0 0,-3 2 480 0,0-5 0 0,0-2-128 16,-1-4 128-16,0 3 0 0,0-3 0 0,4-1 0 0,0-1 0 0,2-2 0 0,1-5 0 15,6-2 0-15,1-9 0 16,5-6-1584-16,2-5-208 0</inkml:trace>
  <inkml:trace contextRef="#ctx0" brushRef="#br0" timeOffset="68797.39">14395 17023 42383 0,'2'-4'3776'0,"2"0"-3024"0,0-1-608 0,-1 2-144 16,1 0-160-16,2-3-64 0,4-4-16 15,5-6 0-15,5-6 112 0,3-7 128 0,3 1-208 0,-2-4 80 16,-2 3-336-16,-4 1-64 0,-1 3-16 0,-4 0 0 15,-3 3-800 1,-3 2-144-16,-2 4-48 0,-2 2 0 0,-2 4 848 0,-2 1 176 0,-3 5 16 0,-2 2 16 0,0 2 640 0,-4 0 128 16,-1 2 32-16,-2 1 0 0,-1-2 128 0,-3 1 48 15,-2 2 0-15,-2 1 0 0,0 0-320 0,-3 1-176 16,1 3 192-16,0-3-192 0,4 4 128 0,-1 2-128 16,5 2 0-16,0 1 0 0,4 3 0 15,0 2 128-15,2 1-128 0,3 1 0 0,0 2 0 0,1 3 0 16,2 2 0-16,2-1 0 0,2-2 0 0,2 5 0 15,2 7 0-15,4-1 0 0,0 2-320 0,3-5 16 16,0-2 16-16,3-3 0 16,1-1-592-16,1-3-112 0,3-5-32 0,1-2 0 15,2-2-736-15,2-3-160 0</inkml:trace>
  <inkml:trace contextRef="#ctx0" brushRef="#br0" timeOffset="69295.2">15109 16722 38703 0,'-14'0'1712'15,"1"0"352"-15,1 0-1648 0,2 3-416 0,3-2 0 0,2 2 0 0,-3-1 128 0,-7 4-128 0,-7 4 0 0,-6 2 128 16,-7 6-624-16,3 3-128 0,1-1-16 0,5 4-16 31,4 1 160-31,3-1 48 0,4 4 0 0,4 0 0 0,3 1-976 0,1-1-192 0,4 1-48 16,-1-2 0-16,3-1 1136 0,1-4 208 0,2-1 64 0,1-1 0 16,0-6 1120-16,2 0 224 0,3-4 64 0,-1 0 0 0,3-4-240 0,1-3-32 15,2-1-16-15,0-2 0 0,3-5-688 0,0 2-176 16,2-6 0-16,0 2 0 15,2-6-528-15,0-3-144 0,0 0-32 16,-2-6 0-16,1 0-224 0,-3-6-48 0,-1 2-16 0,-1-2 0 16,-1-4-160-16,-3 1-48 0,-4 0 0 0,-1 5 0 15,-3 0 1200-15,-2 7 352 0,-1 3 16 0,-1 5 0 0,-1 8 624 16,-2 1 128-16,0 4 32 0,-1 4 0 0,0 2 752 16,1 2 144-16,0 3 48 0,0-1 0 0,2 4-992 0,1 0-192 15,1 4-32-15,1 1-16 0,2 1-544 0,1 0-128 16,0 3 0-16,1-3-16 0,2 4-176 0,-1-3 0 15,1 1 0-15,1 1 0 0,0-3-272 0,0 1-48 0,0-1 0 16,0-2 0 0,-1-2-880-16,0 1-176 0,1-6-32 0,0 2-9712 15,0-2-1936-15</inkml:trace>
  <inkml:trace contextRef="#ctx0" brushRef="#br0" timeOffset="69642.14">15431 17151 19343 0,'-5'17'1728'0,"-1"-10"-1392"0,0-1-336 0,1 0 0 0,1-3 5136 0,1-3 960 0,1 1 192 0,-3 1 48 16,-2 1-5200-16,-2 1-1136 0,-1-1 0 0,3 0-160 15,0-3-304-15,3-4-64 0,1-1-16 0,2-1 0 16,2 0-112-16,-1 1-32 0,1-4 0 0,1-1 0 0,-1 0 240 0,-1-1 32 16,1-2 16-16,-1-2 0 0,0-1 1328 0,0-3 272 15,0-1 48-15,1-4 16 0,0 0-496 0,2-3-112 16,-1 1-16-16,2-2 0 0,1-1-256 0,0 1-48 16,0 2-16-16,1 2 0 0,2 4-320 0,-2-2 0 15,2 6 0-15,0-2 0 0,1 4 0 16,-2-3-256-16,2 3 64 0,-1-1 0 15,1 2-368-15,0-2-80 0,0 1 0 0,1 2-17840 16</inkml:trace>
  <inkml:trace contextRef="#ctx0" brushRef="#br0" timeOffset="70044.92">15782 16785 16575 0,'1'14'1472'0,"-1"-3"-1168"0,0-1-304 0,0-3 0 15,0 0 2800-15,0-1 496 0,-1 2 96 0,1 6 32 16,-1 7-2560-16,0 5-512 0,-2 5-96 0,1 1-32 16,-1-1-224-16,0-1 0 0,-1-3 0 0,-1-4-160 15,1-2 160-15,0-4 0 0,1-1 160 0,0-4-160 0,0 0 640 0,-1-2 16 16,3-4 16-16,-1-2 0 0,1 2 640 16,0-6 128-16,1 0 32 0,0-2 0 0,1-3-720 0,2-1-144 15,-1-5-32-15,1-3 0 0,-1-2-400 0,2-3-176 16,-1-3 128-16,1-3-128 0,0 1 0 15,1-6 128-15,1-2-128 0,0-3 0 0,3-2 256 16,1-1-48-16,0 3 0 0,-1 0 0 0,4 7-208 0,-3 6 176 16,0 6-176-16,0 1 160 0,-1 5-32 0,0 6 0 15,0 1 0-15,-1 3 0 0,1 0 112 0,1 3 16 16,1 1 0-16,1 2 0 0,2 3-256 0,1 2 0 16,0 1-144-16,1 3 144 0,0-1-192 0,0 1 192 15,0 3-208-15,-1-2 80 0,0 3 128 0,-2 1 0 16,1 4-144-16,-3-1 144 0,1 2 0 0,-2 4-144 15,0-3 144-15,-2 1 0 0,-2-2 0 0,0 1 0 16,-1-4 0-16,-3 0 0 0,1 1-176 0,-3-5 176 0,0 1-160 0,0-3-18144 16</inkml:trace>
  <inkml:trace contextRef="#ctx0" brushRef="#br0" timeOffset="70610.2">16452 16773 21183 0,'-5'3'1888'0,"2"0"-1504"0,-1 0-384 0,0 0 0 0,2 1 704 0,1 2 64 0,-1 0 0 0,0 3 16 16,-3 7-448-16,0 6-80 0,-1 11-32 0,2-1 0 15,0 2-224-15,4 3 0 0,2 2 0 0,0 2 0 16,1-3 704-16,0-1 112 0,2-1 16 0,-2-3 0 16,0-3 336-16,-1-3 80 0,0-1 16 0,-2-6 0 15,0 1-1568-15,1-5-304 0,-2-4-64 0,1-5-13024 16</inkml:trace>
  <inkml:trace contextRef="#ctx0" brushRef="#br0" timeOffset="70809.48">16501 16554 43311 0,'2'6'1920'0,"-1"-2"384"0,0 2-1840 0,1-5-464 16,0 2 0-16,1-1 0 0,0 2-528 0,4 2-208 16,1 2-32-16,5 3-16 0,3 2 592 0,-2 2 192 15</inkml:trace>
  <inkml:trace contextRef="#ctx0" brushRef="#br0" timeOffset="71092.86">16698 17140 35007 0,'2'0'3120'0,"-2"-1"-2496"0,1 1-496 0,0-2-128 15,0-2 1168-15,2 0 224 0,1-2 32 0,0-3 16 16,4-4-1072-16,-1-5-224 0,3-1-144 0,0-4 192 16,-2-1-192-16,1-1 0 0,1 1 0 0,0 0 0 15,1-2 0-15,0 1 0 0,1 3 0 0,-3 3 128 0,3 6-128 0,-3 4 0 16,1 3 0-16,0 2 0 0,-1 4 0 0,-2 1 192 15,3 4-192-15,1 3 192 0,0 3-64 0,4 0-128 16,-1 4 192-16,1 3-64 0,1 2-128 0,1 1 0 16,-1 1 0-16,0 1 0 15,0-4 0-15,0 2-192 0,-1 2 32 0,-1-4 16 16,-2-4-64-16,-1 1-16 0,-1-2 0 0,0 1 0 16,-1-3-1120-16,1 2-240 0,-2-2-32 0,1 2-14576 0</inkml:trace>
  <inkml:trace contextRef="#ctx0" brushRef="#br0" timeOffset="71676.39">17782 16824 11055 0,'17'-16'480'0,"-7"3"112"0,-2 6-464 0,-3 2-128 0,-3 4 0 16,-4 1 0-16,1 0 2288 0,0 0 432 0,-3 1 96 15,-3 1 0-15,-6 1-512 0,-3 4-96 0,-2-1-32 0,-3 4 0 16,-1 0-1168-16,-2 3-240 0,1 1-64 0,0 3 0 16,1-4-368-16,0 4-80 0,0 0 0 0,-1 1-16 15,1 2-240-15,0 2 0 0,1 0 0 0,0 3-160 16,2-1 160-16,2-1 0 0,2 3 0 0,1-4 0 16,6 1 272-16,0-5-16 0,3 1 0 0,3-3 0 15,1 0 176-15,2-4 16 0,1 1 16 0,5-6 0 16,0 2-464-16,2-6 0 0,2 0-176 0,2-2 176 15,3-2-768 1,1-2-16-16,0 0-16 0,1-4 0 0,1-2 224 0,-1 0 64 16,0-5 0-16,-1 2 0 0,0-3 1408 0,-1-1 272 0,1-3 64 0,-3 1 16 15,0-2 192-15,0 0 32 0,-3-2 16 0,1-3 0 0,-2-1-688 0,0-2-144 16,-1 0-16-16,-2-1-16 0,-1 2-352 0,-1 2-64 16,0 5-16-16,-2 7 0 0,-2 2-192 15,0 4 0-15,-1 6 0 0,-2 1 0 0,-1 0 0 0,-2 4-128 16,0 0 128-16,-2 1-160 0,-2 2-80 0,2 2-16 15,-2 1 0-15,0-2 0 16,1 2-192-16,-1 2-32 0,2 0-16 0,0 2 0 0,1 5 112 16,0 0 0-16,1 3 16 0,-2 1 0 0,1 8 32 0,-2 0 0 15,-1 4 0-15,0 3 0 0,-1 3 336 0,0-2 0 16,0 2 0-16,-1 0 0 0,1-3 0 0,0 2 0 0,0-2 0 16,-2 3 0-16,-3-3 0 0,-2 1 0 0,-2-5 0 15,-2 2 0-15,-3 1 0 0,-1-2 0 0,0-4 0 16,-1-1 0-16,0 0 0 0,2-5 0 0,1 1 0 0,2-4 0 15,1-2 384-15,0-2 192 0,0-2 32 0,1-3 16 16,-1 0-224-16,-1-5-32 0,0-4-16 0,-4-2 0 16,-3-2-352-16,-3-6-208 0,-5-2 16 0,-6-8-11696 15,-1-4-2336-15</inkml:trace>
  <inkml:trace contextRef="#ctx0" brushRef="#br0" timeOffset="91829.05">14280 10874 13823 0,'-4'-1'1216'0,"0"1"-960"0,1 0-256 0,1 0 0 0,1 0 656 0,-1 1 96 15,-2-1 16-15,-4 0 0 0,-3 3-768 0,-2-3 0 0,-2 2-240 0,-1-2 64 31,0 4-304-31,0-3-64 0,0 2-16 0,0-3 0 16,-1 0-624-16,-1 0-128 0,-1 0-32 0,0 0 0 0,-1 0 1024 0,0 0 320 0,-2-3-160 0,0 3 160 16,-1 3 640-16,-1-3 192 0,-2 0 64 0,0 0 0 15,-2 2 0-15,0-2 0 0,1 4 0 0,-3-2 0 16,2 0-576-16,-2 0-96 0,0 1-32 16,1-3 0-16,-1 0 0 0,0 0-16 0,2-3 0 0,2 3 0 15,1-4-176-15,-2 4 0 0,-3-2 0 0,-1 2 0 16,2 0 128-16,-1-2-128 0,1 0 0 0,2 2 128 15,1 2-128-15,3 0 0 0,2-2 0 0,2 0 0 0,2 2 208 16,1-2 64-16,1 2 16 0,3 0 0 0,1-2-112 16,1 0-32-16,2 0 0 0,1 3 0 0,3-3-144 15,2 1 0-15,0 1 144 0,2 1-144 0,3-2 0 0,-1 2-160 16,5 0 16-16,0 0-7984 16</inkml:trace>
  <inkml:trace contextRef="#ctx0" brushRef="#br0" timeOffset="106081.53">15237 10823 25791 0,'-3'-3'2304'16,"2"3"-1856"-16,2-2-448 0,1 2 0 16,0 0 256-16,0-2-32 0,2 2-16 0,0-2 0 0,3-1-208 0,2 3-192 15,2 0 48-15,-1 3 0 0,2-1 144 0,-2 5 0 16,1-4 0-16,1 3-128 0,0 2 128 0,0-2 0 15,2 0-144-15,-1 0 144 0,5 1 0 0,-1-1 0 16,0-4 0-16,4 2 0 0,5-4 0 0,4 0 160 16,1 0-16-16,0-4 0 0,2 2 304 0,1-4 48 15,-2-4 16-15,-1 0 0 0,-3-3-64 16,-1 1-16-16,1 0 0 0,-5-2 0 0,1-3 128 16,-3 3 16-16,-4-1 16 0,-1 2 0 0,-2-2-256 15,-3 1-48-15,-3-2-16 0,0 1 0 16,-5-1-272-16,-1 0 128 0,-2 0-128 0,-4 0 0 15,0 0 0-15,-4 1 0 0,-2-1 0 0,-4 0 0 0,-1 4 0 0,-2 2 0 16,-3 0-160-16,-1 4 160 0,-4 1 0 0,-2 3 0 0,-2 2 0 0,-4 4 0 16,1 0 224-16,-1 5 160 0,1 0 48 0,-3 5 0 15,1 3-176-15,-2 1-16 0,-1 5-16 0,2 1 0 16,0 0-32-16,4-1 0 0,4 1 0 0,4 0 0 16,3 1-192-16,4-3 0 0,3 3 0 0,2-3-160 15,3 3 160-15,-1 1 0 0,0 2 0 0,2 0 0 16,0 7 0-16,-1 0 0 0,1 7 0 0,1 1 0 0,2-2 0 15,3-3 0-15,2 1 0 0,5-7-128 0,4-1 128 16,3-3 224-16,6-6-48 0,3-3-16 0,2-3 352 0,3-6 64 16,1 0 0-16,5-4 16 0,4 0-320 0,1-3-64 15,2-1-16-15,-1-4 0 0,3-1-192 16,-2-1-240-16,-3-2 48 0,-1-4-11152 16,-3 0-2240-16</inkml:trace>
  <inkml:trace contextRef="#ctx0" brushRef="#br0" timeOffset="106649.63">16144 10725 24879 0,'-7'4'2208'0,"2"2"-1760"16,4-3-448-16,1 1 0 0,1 1 768 0,0 1 64 0,-1 4 0 0,0 6 16 15,0 4-848-15,2 4-160 0,1 1-32 0,1-2-16 0,0-1-32 16,1-3 0-16,-2-1 0 0,1-4 0 15,0 1-32-15,-2-6-16 0,1 1 0 0,-1-1 0 16,1-5 288-16,-2-1 0 0,-1 0 0 0,1-6 0 0,2 1 400 0,-1-3 96 16,1 0 16-16,-2-2 0 0,1-5 400 0,1 1 96 15,-2-3 16-15,1-3 0 0,0 1-576 0,-1-2-96 16,1-4-32-16,1-1 0 16,-1 1 192-16,3-4 48 0,1-1 0 0,2-2 0 15,2 3-224-15,1-1-32 0,1 4-16 0,2 1 0 16,1 3-64-16,0 0-16 0,1 6 0 0,-2 2 0 0,0 3-208 15,-2 2 144-15,1 2-144 0,-2 4 128 0,-1 4-128 16,-2 0 0-16,1 4 0 0,-1 2 0 0,-2 3 0 0,0 0 0 16,-1 3 0-16,1 2 0 0,-1-2 0 0,2 2 0 15,1 5 0-15,2-4 0 0,1 4 624 0,2 1 32 16,2-1 16-16,3 3 0 0,0 1-240 0,-1-4-48 16,2 4-16-16,0-1 0 0,-1 3-192 0,-2-1-48 15,-1-2 0-15,-1 2 0 0,-3-5-128 0,-1 0 0 16,-1 0 0-16,-2-7 0 0,-1 1 0 0,-2-2 0 15,1-3 0-15,-4-2 0 0,0-1-272 0,-2-3 16 16,0-1 0-16,1-2-11520 16,-2-3-2288-16</inkml:trace>
  <inkml:trace contextRef="#ctx0" brushRef="#br0" timeOffset="107140.74">16782 10652 33167 0,'-7'-3'2944'0,"1"3"-2352"0,2 3-464 0,4-2-128 0,0 3 1216 15,0 1 208-15,0 1 48 0,-1 6 16 0,1 4-1168 0,4 2-320 16,2 5 0-16,4-1 0 16,1 1-256-16,1-1-160 0,2 0-32 0,-2 3 0 15,1 1-512-15,-2 2-96 0,-3 1-32 0,-1 0 0 16,-1 5 240-16,-4-2 32 0,-1 0 16 0,-1-1 0 0,0-5 672 0,0-1 128 16,0-5 0-16,2-2 0 0,1-3 368 0,2-3 16 15,3-2 16-15,0-2 0 0,2-2 1248 0,3-4 240 16,0-2 48-16,2-2 16 0,1-2-976 0,1-5-192 0,2 0-32 15,1-4-16-15,0 0-560 0,-1-6-176 16,0-1 0-16,-3-2 0 0,1-5 0 0,-3-3 0 0,-1-4 0 16,0-1 0-16,-2-2 0 0,-1-2 0 0,0 1 0 0,-2 0 0 15,1 1 0-15,-1-2 0 0,-1 1 0 0,-1 1 0 16,0 0 144-16,-1 3-144 0,0 0 0 0,1 3 144 16,1 2 80-16,-3 3 16 0,4-2 0 0,-1 3 0 15,1 1-240-15,0 0 0 0,2 3 128 0,0-1-128 16,1 6 0-16,-1 0 0 0,1 0 0 0,0 1 0 15,-1 1-384 1,-1 2-64-16,1-1 0 0,1 4-18048 0</inkml:trace>
  <inkml:trace contextRef="#ctx0" brushRef="#br0" timeOffset="116050.23">17737 10856 35007 0,'1'17'3120'0,"2"-3"-2496"15,-1-4-496-15,2-2-128 0,-2-4 128 0,2 5 16 0,4 9 0 0,1 8 0 16,4 9-144-16,-1 1 0 0,-1-3-160 0,-2-7 160 16,-4-4-1744-16,-3-3-256 15,-2-7-48-15,0 1-16 0</inkml:trace>
  <inkml:trace contextRef="#ctx0" brushRef="#br0" timeOffset="116259.78">17830 10198 31327 0,'-1'-14'2784'0,"-2"5"-2224"16,1 0-560-16,0 5 0 0,2 2 2048 0,2 2 288 15,-1 0 64-15,0 0 16 0,2 0-1888 0,0-4-368 0,3 4-160 0,3 0 128 31,1 4-1888-31,0-1-384 0,2 9-80 0,1 1-16 0</inkml:trace>
  <inkml:trace contextRef="#ctx0" brushRef="#br0" timeOffset="116565.66">18233 10947 26719 0,'-3'5'2368'0,"1"-1"-1888"0,1 0-480 0,0-2 0 16,1-1 1472-16,0 1 208 0,0 1 48 0,-2 4 0 0,1-1-1200 16,0 0-224-16,0-5-48 0,-1-1-16 0,1-1-240 15,0-5 144-15,1-3-144 0,-1-3 128 0,-1-2-128 16,2-4 0-16,3-5 0 0,-2-3 0 0,4-2 880 0,-1-5 80 16,1 0 32-16,0-5 0 0,1 0-544 0,0-2-96 15,-1 8-32-15,0 1 0 0,-1 8-320 0,-2 4 0 16,1 3 0-16,-3 4 0 0,0-1 0 0,-2 3 0 15,2 0 0-15,0 2-128 0,3-2 128 0,1 0 0 16,2 4 0-16,1-4 0 0,5 1 0 0,5-1 0 16,1 1 0-16,3 0 0 15,3-1-320-15,3 4-64 0,5-4-32 0,3 5-10784 16,2 1-2176-16</inkml:trace>
  <inkml:trace contextRef="#ctx0" brushRef="#br0" timeOffset="116933.51">18864 10700 23039 0,'-2'-2'2048'0,"0"0"-1648"0,1 2-400 0,-1 0 0 16,1 0 2736-16,0 0 464 0,-3-2 80 0,-1 2 32 15,-1 0-2304-15,-4 2-464 0,-2 2-96 0,-4 5 0 16,-3 1-448-16,-3 6 0 0,-2 4 0 0,-3 1 0 16,-1 2 0-16,1 1 0 0,2-1 0 0,3-1 0 15,2 3 0-15,5-3 0 0,4 1 0 0,5-2 0 16,2-5 0-16,4 0 0 0,2 0 0 0,5-4 0 15,-1 1 0-15,1-4 0 0,2-2 0 0,1-1 0 0,2-3 0 0,2 0 0 16,1-2 0-16,-1-1 128 0,3-1-128 16,-1-2 192-16,0-3-192 0,1-1 192 15,-1-2-16-15,1-6 0 0,-1 2 0 0,-1-6 0 16,-1-1-176-16,-1-4 0 0,-1-2 0 0,-4-3 0 0,0 1 0 16,-6-3 0-16,-1-1 0 0,-2-3 0 0,-4 1 0 15,-2-1 0-15,-3 6 0 0,-4 4 0 16,1 2 0-16,-2 6 0 0,0 3 0 0,-1 1 0 0,2 2 400 15,1 3 112-15,2 2 0 0,1 0 16 0,4 2-112 16,1 2-32-16,3-1 0 0,2 2 0 0,3 1-384 0,1 0 0 16,2 0 0-16,1 0 0 15,2 1-640-15,-1 2-176 0,1-1-16 0,2 2-16432 16</inkml:trace>
  <inkml:trace contextRef="#ctx0" brushRef="#br0" timeOffset="117332.84">19053 10884 28559 0,'-5'7'2544'0,"-1"-3"-2032"16,-1 3-512-16,4-1 0 0,2-2 1360 0,-1-1 176 16,1 0 48-16,-1 3 0 0,-2 4-1056 0,0 0-208 0,-1 2-32 0,2-5-16 15,0 0-272-15,3-5 0 0,0-2 0 0,3-6 0 16,0-1 0-16,2-5 0 0,1-1-128 0,2-3 128 15,-1-5-128-15,2-3 128 0,1-1 0 0,0-5-144 16,1-3 144-16,0-5 0 0,0 0 0 0,1-2 0 16,1 4 384-16,-2 5 0 0,0 7 0 0,-1 6 0 15,-3 10 48-15,1 2 16 0,-3 8 0 0,-2 2 0 16,1 4 304-16,0 5 64 0,1 3 16 0,0 0 0 16,2 0-448-16,3 3-96 0,1-3-16 0,3 0 0 0,2-3-112 15,2 2-32-15,2-3 0 0,1-2 0 0,0-1-128 16,-1 1 0-16,1-3 0 0,-2 2 0 0,-1 3 0 15,-2-2 0-15,-2 3 0 0,-1-1 0 0,-1 4 0 0,-3 3 0 16,0-2 0-16,-3 4 0 0,0-1 0 16,-2 4 0-16,0 1 0 0,-3-3 0 0,-1 2 0 15,0-3 0-15,-1-1 0 0,0-2-176 16,-1-3-320-16,2-5-64 0,0-3-16 0,2-2-11552 16,-2-5-2320-16</inkml:trace>
  <inkml:trace contextRef="#ctx0" brushRef="#br0" timeOffset="117904.36">19814 10647 39615 0,'-8'15'1760'0,"0"-5"352"0,2 3-1680 16,3-2-432-16,3-1 0 0,0-2 0 0,0 3-128 0,-2 5-128 0,0 12 0 0,-2 5-16 15,-2 4 272-15,1-3 0 0,-1-2 0 0,1-9 0 16,0-4 0-16,0-4 0 0,1-2-128 0,1-6 128 16,0-1 0-16,2-3-128 0,1-3 128 0,0-3 0 15,2 2 0-15,0-5 0 0,1-3 0 0,1-4 0 0,1-2-400 0,0-4 16 16,0-1 16-16,1-2 0 16,1-6 240-16,1-7 128 0,0-2-160 0,2 1 160 15,1-2 0-15,-1 7 0 0,2 5 208 0,-3 4-64 0,1 7 112 16,-2 9 0-16,-1 2 16 0,-2 4 0 15,0 1 192-15,0 4 48 0,0 1 0 0,0 2 0 0,0 0-272 16,1 2-48-16,0-4-16 0,3 1 0 0,-2-1-176 16,2-3 0-16,1 0 0 0,-2-3 0 0,1 0 0 0,0-3 0 15,-1 0 0-15,1-3 0 0,0-1 0 16,1 1 0-16,1-2 0 0,-1-2 0 0,0 0 0 0,1 1 0 16,0 2 0-16,-1-2 0 0,-2 5 0 0,1 1 0 15,0-2 0-15,-2 3 0 0,1 0 400 0,-2 2 0 16,1 2 0-16,-1-2 0 0,0 4-176 0,-1-1-32 15,2 0-16-15,-2 0 0 0,-2-2-48 0,2 2 0 0,1 0 0 16,-1 0 0-16,3 0-128 0,-2 0 0 0,3 1-192 16,0-1 192-16,3 2 0 0,-1 1 0 0,2 1 0 15,0 0 0-15,0 3 0 0,1 2 0 0,0 3 0 16,-1 1 0-16,-1-2 0 0,0 2 0 0,-2 1 0 16,-2 1 0-16,0 0 0 0,-2 1 0 0,-1 0 0 0,-4 2 0 15,0-2 0-15,-3-2 0 0,-1 4 0 0,0-2 0 16,-2 1 0-16,1-2 0 0,-1-1 0 0,1 1 0 15,2-2-288-15,1 0 64 0,-1-4 16 0,2 1 0 16,3-3-1216 0,-1-4-240-16</inkml:trace>
  <inkml:trace contextRef="#ctx0" brushRef="#br0" timeOffset="118282.31">20576 10846 32255 0,'5'2'1424'0,"-1"-2"304"0,-2 0-1392 0,2 0-336 15,-1 0 0-15,0 0 0 0,2 3 512 0,1-3 16 0,7 0 16 0,2-3 0 0,3 0 128 0,3-2 32 16,0 1 0-16,0-5 0 0,-1 2-432 0,1-5-80 16,-1-1 0-16,0 0-16 0,1-2-176 0,-2-1-144 15,1 0 144-15,-3-3-208 16,0 1-464-16,-4 0-96 0,0-3 0 0,-6 5-16 15,-1-2-256-15,-3 2-48 0,-2 0-16 0,-5 3 0 0,-1 3 1104 0,-2 4 256 0,-6 4 48 0,-1 2 0 16,-5 2 752-16,-2 2 160 0,-3 4 16 16,-1 2 16-16,-1 0-400 0,-2 5-80 0,2-1 0 0,2 2-16 15,0 2-512-15,4 1-112 0,6-1 0 0,1 2-128 16,6 1 0-16,2 1 0 0,4 1 0 0,2-1 0 16,1 0 160-16,2 0-160 0,1 1 128 0,0-1-128 15,1 0 432-15,-1-1 0 0,0 2 0 0,1-4 0 16,-1 0-432-16,0-1 0 0,0-1 0 0,0-4 0 15,0 2 0-15,1-5 0 0,1-2 0 0,2 0 0 16,1-2-592 0,1-3-48-16,0 0-16 0,4-3-16688 0</inkml:trace>
  <inkml:trace contextRef="#ctx0" brushRef="#br0" timeOffset="118665.9">21002 10779 35935 0,'-3'6'1600'0,"2"-2"320"0,0 2-1536 0,-1 1-384 0,2-1 0 0,0-3 0 15,2 4 0-15,-2 1 0 0,0 8 0 0,0 3-192 0,-2 3 192 0,2 0 0 16,-1 1-144-16,1-5 144 0,0-2 0 0,1-3 0 16,2-3 0-16,-2-4 0 15,3 0-560-15,0-5 16 0,0 2 0 0,1-7 0 0,0 0 288 0,2-2 48 16,-1-3 16-16,1-1 0 0,2-4 192 0,-1 0 0 15,2-5 0-15,0 1 0 0,0-1 0 0,0-3 0 0,1-1 0 16,0-6 0-16,2-2 320 0,-2-1-64 0,1 1 0 16,-1 5 0-16,0 5 128 0,-2 8 0 0,0 6 16 15,-3 5 0-15,-2 7-48 0,-1 2-16 0,1 6 0 0,-1 1 0 16,-1 6 528-16,2 0 96 0,2 1 32 0,0 1 0 16,1-3-448-16,3 1-96 0,1-2 0 0,2-2-16 15,2 3-192-15,0-3-48 0,1-2 0 0,1 0 0 16,0 0-192-16,-1-2 0 0,0 1 0 0,0-1 0 15,-1 0 0-15,0 1 0 0,-2-1 0 0,-2 2 0 16,-3-4-464 0,1 0-144-16,0-2-32 0,-3-2-11520 0,0 1-2304 0</inkml:trace>
  <inkml:trace contextRef="#ctx0" brushRef="#br0" timeOffset="118900.71">21867 10413 40543 0,'-2'9'3600'0,"0"0"-2880"0,2 2-576 0,3-3-144 0,1 1 192 0,-1 5 0 16,2 4 0-16,3 14 0 0,3 15-192 0,0 4 0 15,1 3 0-15,-2-4 0 0,-1-6 0 0,-2-3 0 16,-1-6 0-16,-2-3 0 15,-1-4-960-15,-5-3-128 0,-1-3-32 0,-2 1 0 16,-4-6-1632-16,-1-2-336 0</inkml:trace>
  <inkml:trace contextRef="#ctx0" brushRef="#br0" timeOffset="119072.08">21507 10712 6447 0,'4'-18'576'0,"-1"4"-576"0,-1 2 0 0,0 6 0 16,1 1 6528-16,-1 4 1184 0,1-2 240 0,3-1 48 15,4-2-4928-15,6-4-976 0,4 2-208 0,6-2-32 16,5 4-832-16,1-3-176 0,5 4-16 0,1 3-16 16,4-2-384-16,5 1-80 0,3 3-16 0,5-3 0 15,6 0-336-15,2-1 0 0,3 2 0 0,-3-2 0 16,-1 4-768 0,-6-3-160-16</inkml:trace>
  <inkml:trace contextRef="#ctx0" brushRef="#br0" timeOffset="124754.67">23300 10621 15663 0,'0'-4'1392'0,"2"2"-1120"0,-1-2-272 0,-1 2 0 0,0 2 464 0,0-4 48 15,1-1 0-15,-1-2 0 0,0-2 288 0,-2 1 64 16,-1-1 16-16,-1 2 0 0,-2 2-592 0,0 4-112 15,0 1-32-15,-3 4 0 0,2 2-144 0,-2 0 0 16,2 4 0-16,-1 3 0 0,1-1 0 0,-1 4 0 16,1 3 0-16,0-1 0 0,0 4 336 0,0 2 96 15,0 1 16-15,0-1 0 0,0 2 160 0,0-1 32 16,0 1 16-16,0-1 0 0,1 1-144 0,-2-2-16 16,3 1-16-16,0-1 0 0,2 3-144 0,-1-4-16 0,3 2-16 0,0-3 0 15,1 1-176-15,2-2-128 16,1-2 144-16,1 0-144 0,1-3 0 0,2-4-128 0,0 1-16 15,2-1-8128-15,2-4-1632 0</inkml:trace>
  <inkml:trace contextRef="#ctx0" brushRef="#br0" timeOffset="125284.05">23792 10067 28559 0,'-1'0'2544'0,"0"0"-2032"0,-1 0-512 0,2 4 0 0,0-1 1120 16,0 1 128-16,0 1 32 0,0 5 0 0,0 6-1088 0,0 9-192 15,-2 3 0-15,0 11 0 0,-2 1-176 0,-3 5 176 16,-3 2-160-16,-1 1 160 0,-3 5-320 0,0 2 16 16,-2 4 16-16,3-2 0 15,-1 0-912-15,1-7-176 16,1-3-32-16,0-7-16 0,2-3 976 0,-1-6 192 0,1-1 32 0,0-3 16 0,0-5 208 16,3-2 240-16,0 1-48 0,-1-5-16 0,3-4 784 0,1-2 144 0,1-3 48 0,0-6 0 15,2 1 64-15,1-4 0 16,0-2 16-16,3-3 0 0,-1-2-512 0,3-3-96 0,1-4-32 15,0-3 0-15,4-3-464 0,0-1-128 0,1-3 0 16,0-2 0-16,3 1 0 0,-3 1 0 0,1-3 0 16,0 1-128-16,-1 2 128 0,-3 1-128 0,1 4 128 0,-3 5-128 15,2 4 128-15,-3 4 0 0,1 2 128 0,-1 4-128 16,1 1 528-16,1 1 48 0,1 3 0 0,0 1 0 16,2 5-304-16,1-2-48 0,2 4-16 0,0-1 0 15,1 4-208-15,1 0 0 0,1 3 0 0,0-4 0 16,-1 2 0-16,0 1 0 0,-4-1 0 0,0-1-160 0,-2 2 160 0,-2 2-128 15,-2-2 128-15,-1 3-128 16,-3-1-160-16,0 1-32 0,-1-2 0 0,0 4 0 16,0-1-1664-16,3 1-352 15</inkml:trace>
  <inkml:trace contextRef="#ctx0" brushRef="#br0" timeOffset="125750.74">24360 10712 30399 0,'-4'-3'2704'0,"-1"0"-2160"16,0 3-544-16,3 0 0 0,0 3 1392 0,-2 0 160 0,-4-1 48 0,-4 3 0 15,-5 1-1440-15,-4 4-160 0,-3 0-272 0,1 2 64 16,0 0-128-16,1 1-32 0,0 0 0 0,2 2 0 15,0 1 176-15,3 0 16 0,0 0 16 0,2 3 0 16,3-1 160-16,0 0 0 0,3 0 0 0,1 1 0 16,2-3 0-16,1-1 0 0,1 1 0 0,2-4 0 15,1 1 0-15,-1-3-128 0,4-1 128 0,-1-2 0 16,1-4-208-16,2 1 32 0,1 1 16 0,1-5 0 31,0-3-560-31,2 0-112 0,-1-2-32 0,1-3 0 0,-1 0 480 0,2-5 80 0,-1 0 32 0,2-3 0 16,-1 0 432-16,1-3 96 0,-2-3 0 0,2 0 16 15,-2 1 224-15,-1 1 32 0,-1 1 16 0,-1 3 0 0,-1 3-304 16,-3 1-64-16,2 5-16 0,-3 2 0 0,0 1 1040 0,0 3 208 16,0 2 32-16,-2 2 16 0,2 1-560 0,-1 2-96 15,0 0-32-15,1 3 0 0,0 0-512 16,1 4-96-16,-1-2-32 0,1 4 0 0,2-3-128 0,-2 2 0 16,3 2 0-16,0 1 0 0,2-1 0 15,0 0 0-15,1 3 0 0,1-3 0 0,0 2-160 0,0-1 160 16,2-1 0-16,-2 0-144 15,3-3-432-15,-1 2-64 0,0-3-32 0,0 1-16608 0</inkml:trace>
  <inkml:trace contextRef="#ctx0" brushRef="#br0" timeOffset="126164.84">24426 10893 23951 0,'-8'6'2128'0,"2"0"-1696"0,-1 1-432 0,2-1 0 0,2-3 1552 0,3 0 240 0,-1 3 32 0,-2 0 16 15,-1 4-1456-15,-1 4-384 0,-2 2 128 0,4-1-128 16,0-3 0-16,2-2 128 0,2-3-128 0,0 0 0 16,3-2 160-16,0-5-160 0,0 1 128 0,-2-1-128 15,2-1 0-15,-1 1 0 0,1-3 0 0,0-3 0 16,-2 3 272-16,1-2 32 0,2-3 0 0,-2-2 0 0,4-5 912 0,-1 1 176 15,1-2 32-15,2-2 16 0,1-3-448 0,1 1-96 16,1-6 0-16,2 1-16 0,1 3-608 16,0 0-112-16,1 3-32 0,1-1 0 0,-1 6-128 0,1 0 0 15,1 2 0-15,-2 5 0 0,0 1 0 0,-3 3 0 16,2 0 0-16,-2 1 0 0,-2 4 0 0,0 1 0 16,-1 0 0-16,-2 1 0 0,1 1 0 15,-3 2 0-15,0 0 0 0,-1 1 0 0,-1 0 0 0,0 0 0 16,0 5 0-16,-1-3 0 0,0 2 0 0,-1-2 0 15,2 2 0-15,1 2 0 16,0 1-560-16,2 1 16 0,1-3 0 0,0 2 0 16,3-1-2048-16,2-2-416 0</inkml:trace>
  <inkml:trace contextRef="#ctx0" brushRef="#br0" timeOffset="126750.58">25279 10672 18431 0,'0'-4'1632'0,"0"1"-1312"0,-1 3-320 15,-1 0 0-15,1 0 2016 0,-1 0 336 16,-1 0 64-16,-2 0 16 0,-2-2-640 0,-4 1-128 0,-2 1-32 0,0 0 0 16,-3 3-784-16,-2 0-144 0,1 1-48 0,-3 4 0 15,-1 0-464-15,-1 4-192 0,-2 3 128 0,1 5-128 16,-1-2 0-16,0 5 0 0,0-1 0 0,4-4 0 15,2 2 0-15,1 2 0 0,-1 1 0 0,2-1 0 16,4 0 0-16,2-1 0 0,5-5 0 0,1 0 0 16,4-2 0-16,3-3 0 0,0-1 0 0,2-4 0 15,2-2-128-15,0-2 128 0,2 2 0 0,-2-4 0 16,2-2 0-16,-2-2 0 0,2 0 0 0,-1-5 0 0,0 3 0 0,1-4 0 16,-1-2 128-16,2-2-128 0,0-2 240 0,0 0-48 15,0-5 0-15,1-1 0 0,-1 0 208 0,-2-3 48 16,1-1 0-16,0 1 0 0,-2 1-448 0,-1 1 128 15,1 6-128-15,-3 1 0 0,0 4 128 0,-1 3-128 16,-2 3 128-16,-1 2-128 0,0 0 576 0,-1 4 16 16,-2-2 16-16,2 2 0 0,0 0-384 0,1 2-80 15,-2-2-16-15,1 0 0 0,1 4-128 0,0-3 0 16,0 2 0-16,0-3 0 0,0 0 0 0,0 0 0 16,13 27 0-16,-8-16 0 0,2 1 0 0,0 5 0 15,3 1 0-15,-1 1 0 0,1 3 0 0,0 0 0 16,0 4 0-16,0 1 0 0,-2 2 0 0,1-1 0 0,-1 2 0 15,0 1 0-15,-1 1 0 0,-2 1 0 0,-2-1 0 16,-2 1 0-16,-1-2 0 0,-2 1 0 0,-3-1 0 0,0-3 0 16,-2 2 0-16,0-3 0 0,-2 1 0 0,2-2 0 15,-2-3 0-15,1 1 0 0,0-1 0 0,1-5 0 16,1 2 0-16,-3 0 0 0,-2 3-144 0,-2 1 144 16,0 0 0-16,-2 1 0 0,0-5 0 0,-1-4 0 15,0-1 0-15,-1-3 0 0,-3-6 0 0,0 2 0 16,0-8-672-16,-1-4-32 0,0-5 0 0,-1-4-16656 15</inkml:trace>
  <inkml:trace contextRef="#ctx0" brushRef="#br0" timeOffset="127197.45">25529 10976 34095 0,'5'-1'3024'16,"-1"-2"-2416"-16,-1 3-480 0,-1 0-128 0,1 0 832 0,1 0 128 16,2-2 48-16,5 0 0 0,4-3-880 0,3 1-128 15,2-3 0-15,2 1-160 16,1-2-272-16,1 0-48 0,2-3-16 0,3 0 0 15,0-2-1120-15,1 1-240 0,0 2-32 0,-1-2-16 0,1-1 1360 0,-4 1 272 0,-1 2 48 0,-2-2 16 16,-2 2 208-16,-2 0 160 0,-3-1-32 0,-1 1 0 16,-4-2 928-16,-4 2 176 0,-2-4 48 0,-5 2 0 15,-2-1-256-15,-6 4-64 0,-3-4 0 0,-5 5 0 16,-5 1-352-16,-2 4-80 0,-4 0-16 0,-4 6 0 16,-3-1-512-16,-2 6 0 0,-3 4 0 0,-2 3-144 15,1 1 144-15,0 1 0 0,-2 4 0 0,-2 4 0 16,5-2 0-16,2 5 0 0,3-5 0 0,3 4-128 15,4 2 128-15,5-3 0 0,2-2 0 0,6 2 0 16,3 2 496-16,5-2 80 0,4 2 0 0,4-3 16 16,4-3-272-16,5 0-64 0,4-2-16 0,6-1 0 15,0-1-240-15,4-2 144 0,4-2-144 0,-1-2 128 16,3 1-560-16,2-5-112 16</inkml:trace>
  <inkml:trace contextRef="#ctx0" brushRef="#br0" timeOffset="127886.59">13159 12467 27647 0,'3'0'2448'0,"1"0"-1952"0,-1 0-496 0,1 0 0 0,1 0 1136 0,1 0 128 15,6-2 16-15,8 0 16 0,10 0-992 0,7-2-304 0,8-2 128 0,3-3-128 16,1 2 128-16,4-2-128 0,6 2 128 0,0-2-128 16,3-1 128-16,-2-2-128 0,0 0 128 15,-2-1-128-15,0 3 0 0,-2 1 0 0,-2 0 0 16,-2 3 128-16,-3 0-128 0,-2-1 0 0,-2 1 0 0,-2-1 0 31,-2 3-896-31,-3-2-160 0</inkml:trace>
  <inkml:trace contextRef="#ctx0" brushRef="#br0" timeOffset="128398.76">15348 12201 41471 0,'-1'4'1840'0,"0"-1"368"0,-2 0-1760 0,2 3-448 15,1-3 0-15,0 1 0 16,0 2-352-16,0 1-160 0,0 6-16 0,-1 5-16 0,1 2 224 0,-2 2 64 15,-1-1 0-15,-1 1 0 16,-1-3-272-16,0 0-48 0,-1-3-16 0,0 0 0 16,1-3-176-16,-1 0-48 0,1-1 0 0,0-3 0 0,0-2 640 0,0-1 176 0,2-2 0 0,1-2 0 15,1-2 0-15,1-3 240 0,1-2-48 0,0-3 0 16,3 0 1024-16,1-5 192 0,1 0 32 0,3-7 16 16,1 1-656-16,1-3-128 0,1-3-32 15,2-3 0-15,0-3-448 0,0-1-192 0,2 0 128 0,-1-3-128 16,1 1 0-16,0 1 0 0,-1 6 128 15,-1 5-128-15,0 3 0 0,0 6 0 0,0 0 0 0,-2 6 0 16,0 1 0-16,1 3 0 0,-2 3 0 0,1 3 0 16,-1 0 0-16,0 4 0 0,1 0 0 0,-1 4 0 15,0 3 0-15,-3-2 0 0,1 4 0 0,-3-1 0 16,1 2-128-16,-1 4 128 0,-1 3 0 0,-3 1 0 16,-1 3 0-16,-2 1 0 0,0 1 0 0,0-1 0 0,-2-7 0 15,2 7 0-15,-2-1 0 0,2-2 0 16,0 1 0-16,1-3 0 0,0-2 0 0,1-3 0 0,2-3-144 15,0-2 144-15,1-1-192 0,0-3 192 16,0-4-1424-16,-1 0-176 16</inkml:trace>
  <inkml:trace contextRef="#ctx0" brushRef="#br0" timeOffset="128932.48">16110 12419 30399 0,'1'-5'1344'0,"0"4"288"0,1-2-1312 0,0 1-320 0,0 1 0 0,2 1 0 0,0-3 560 0,2 1 32 0,5 0 16 15,3-4 0-15,3 3-224 0,0-2-64 0,2 1 0 0,-2 0 0 16,2-2 96-16,-1 1 16 0,2-2 0 0,-1 0 0 16,0-1-432-16,1 0 0 0,-1 0 0 0,-1-2 0 15,0 1 0-15,-1-2 0 0,-1 2 0 0,-1-4 128 0,-2 0-128 0,0-1 160 16,-2 0-160-16,-1-2 160 0,-3-1-32 0,-2-1-128 15,-1 0 192-15,-4-3-64 16,-1 3 64-16,-4-4 16 0,-3 0 0 0,-2 1 0 0,-3 2-208 16,-2 2 144-16,-4 5-144 0,0 0 128 0,-1 8-128 15,0 1 128-15,-1 6-128 0,-2 1 128 0,-5 8-128 16,-1 5 0-16,-2 4 0 0,2 4 0 0,3 1 0 16,2 2 0-16,1 3-176 0,4 1 176 0,1 3 0 0,5-6 0 15,0 2 0-15,5-2-128 0,2-4 128 0,1 3 0 16,1 0 0-16,1 1 0 0,3-1 176 15,2-2-48-15,1 3 0 0,4-3 0 0,2 1 400 0,4-4 80 16,2 1 16-16,1-4 0 0,1-4-352 0,2-1-64 16,2-4-16-16,1 0 0 15,3-5-512-15,-1 0-96 0,3-1-32 0,2-4-11264 16,-1-2-2240-16</inkml:trace>
  <inkml:trace contextRef="#ctx0" brushRef="#br0" timeOffset="129474.85">16904 12186 43311 0,'-2'3'1920'0,"0"-1"384"0,-1 2-1840 0,2 0-464 0,1 0 0 0,0 1 0 15,1-2-256-15,-1 6-128 16,0 4-48-16,0 6 0 0,2 3 432 0,-2 1 0 0,0 1 0 0,0-1 0 15,0 0-640-15,0-2-112 0,2-2-16 0,-1-3 0 16,3-4-1584-16,-1 0-320 0,2-4-64 0,-2 0-16 16,2-4 1456-16,0-1 272 0,1-2 64 0,-1-2 16 0,1-2 752 0,2-1 192 15,1-4 0-15,0 0 0 0,1-3 704 0,1-1 160 16,2-2 32-16,-1-1 16 0,-1 2 176 0,2-3 16 16,-2 1 16-16,1-1 0 0,1 4-640 0,-2 0-128 15,1 6-32-15,-1 4 0 0,0 2-320 0,-1 0 0 16,-1 6 0-16,-1 1-128 0,0 4 128 0,-1 3 0 15,2 5-144-15,-2-3 144 0,0 2 0 0,0 1 0 16,0-2 0-16,0 0 0 0,0-1 0 0,-1 1 0 16,2-5 0-16,-1 0 0 0,2-4 0 0,-1-2 0 15,1-2 128-15,1-2-128 0,0-2 0 0,0 0 192 16,2-4-192-16,2-1 192 0,1-1 800 0,-1-1 160 0,4-3 48 16,0-1 0-16,1 0-560 0,-1 0-128 15,1-1 0-15,1 0-16 0,-1 3-192 0,1-3-48 0,0 2 0 0,0 0 0 16,1-2 0-16,-1 0-16 0,1-2 0 0,-2 2 0 15,1-1 96-15,-1-3 32 0,0 1 0 0,0-1 0 16,1 0-16-16,-3-4 0 0,2-2 0 0,-2 1 0 16,0-1-112-16,-2 0-32 0,0-3 0 0,-1-1 0 15,-1 0-208-15,0-1 0 0,-2 2 0 0,-3-1 0 16,1-2 0-16,-2 2 0 0,-2 1 0 0,0 3 0 16,-1 2-464-16,-2-2-96 15,2 7-16-15,0-1 0 0</inkml:trace>
  <inkml:trace contextRef="#ctx0" brushRef="#br0" timeOffset="132591.9">19510 12041 11967 0,'0'0'1072'0,"0"0"-864"16,2 0-208-16,-1 0 0 0,-1 0 1472 0,1-3 240 16,0 2 48-16,2-2 16 0,-1 1-528 0,2-2-96 15,0 0-32-15,-2 1 0 0,-1-2-256 0,1 1-48 16,-1 0-16-16,-1-2 0 0,-1 0-640 0,-2 0-160 16,1 0 0-16,-3 0 0 0,0-2 0 0,0 2 0 15,-4-3 0-15,0 1 0 0,0 0 0 0,-1 2 0 16,-1 0 0-16,-1-2 0 0,0 2 624 0,0 1 80 15,1-1 32-15,-1 0 0 0,3 1 688 0,-1 0 144 0,2 1 32 0,1 1 0 16,1 0-448-16,-1 3-64 0,2-2-32 0,1 2 0 16,0 2-736-16,0-2-160 0,2 3-32 15,-2-2 0-15,1 4-128 0,0-2 0 0,-1 0 0 16,0 2-176-16,1 0 176 0,-2 1-128 0,0 1 128 0,-1 2-128 16,-2 3 128-16,-1 2 0 0,0 1 0 0,-1 7 0 15,-1 4 0-15,-1 3 0 0,1 1 0 0,3 5 0 16,0 1 0-16,5-1 0 0,0-1 0 0,3-3 0 15,3-2 0-15,0-3 0 0,3-4 0 0,1-4-128 16,0 2 128-16,0-4 0 0,1-1 0 0,-2 1 0 16,1-4 0-16,0 2 0 0,-1 1 0 0,0-1-128 15,0 0 128-15,0-1-128 0,2 3 128 0,0-3-128 16,1 5-1120 0,1-2-224-16,1 0-32 0,0 0-16 0,2-4-480 0,-2-2-112 15,2-4 0-15,0 1-9792 0</inkml:trace>
  <inkml:trace contextRef="#ctx0" brushRef="#br0" timeOffset="133368.43">19957 12191 35007 0,'-3'-6'3120'0,"2"0"-2496"0,1 1-496 0,0 1-128 0,1 2-272 0,-1-2-80 16,-1-3-16-16,-1-6 0 0,-1-3 224 0,-2-2 144 15,-1 2-192-15,0 1 192 0,0 7-304 0,-3 2 48 16,0 4 16-16,-2 2 0 15,0 6-208-15,-4 3-32 0,-1 4-16 0,-2 3 0 0,-2 3 496 0,0 3 0 16,-1 0 0-16,2 4 0 0,0 2 128 0,1-4 112 0,3 2 16 0,2-1 16 16,0-3 224-16,2 1 32 0,3 0 16 15,-1 1 0-15,2-2-224 0,-1 1-32 0,3 4-16 0,2-1 0 16,1-1-144-16,1 1-128 0,4-1 144 0,0-2-144 16,3-2 0-16,3-2 0 0,2-3 0 0,3-6 0 15,3-4 0-15,0-3 0 0,4-3 0 0,2-5 0 16,-1-2 0-16,1-2 128 0,2-4-128 0,0-3 0 15,1-4 0-15,0-2 0 0,-1 0 128 0,-2-5-128 16,1 1 0-16,-5-3 176 0,-1 1-176 0,-2 2 160 16,-4-1-32-16,-2 1 0 0,-3-5 0 0,-2 2 0 15,-3 3-128-15,-4-2 192 0,-1-1-192 0,-2 3 192 16,-1 3-192-16,-3 3 0 0,-1 0 0 0,-1 2 128 16,-1 2-128-16,-1 0 0 0,1 3 0 0,-1 5 0 0,2 1 0 15,1 4-176-15,4 3 48 0,1 0-10560 16,0 0-2096-16</inkml:trace>
  <inkml:trace contextRef="#ctx0" brushRef="#br0" timeOffset="133868.12">20328 12173 30399 0,'-3'1'2704'0,"1"2"-2160"0,2 0-544 16,0 0 0-16,0 0 656 0,0 2 32 0,-2 5 0 0,0 3 0 0,0 4-688 0,-1 5 0 0,2 3 0 0,1 0 0 16,1-1 0-16,0 0-192 0,2-3 64 0,-1 1 128 15,1-3-400-15,-2 1 32 0,0-4 16 0,0 0 0 16,1-1 208-16,-2-3 144 0,0-2-192 0,-2 0 192 15,1-4 752-15,-1-4 256 0,-1 2 48 0,1-4 16 16,1 3 80-16,-2-6 0 0,1-1 16 0,0-2 0 16,1-2-720-16,0-2-160 0,1-5-32 0,1-1 0 15,0-2-256-15,2-3 0 0,-1-3 0 0,1-2 0 16,0-3 0-16,2-2 0 0,-1 2 0 0,1-3 0 16,0 2 0-16,-1 6 0 0,1 2 0 15,0 6 0-15,-2 5 128 0,1 3-128 0,1 2 144 0,-1 3-144 0,-1 3 368 0,2 0-32 16,3 0 0-16,0 3 0 15,1 0-336-15,3 0 144 0,2-1-144 0,1 3 0 0,1-2 0 16,1 1 0-16,2 1 0 0,-1 1 0 0,1 2 0 16,-2 0 0-16,-2 2 0 0,1 0 0 0,1 6 0 0,-2 5 0 15,0 1 0-15,-2 1 0 0,-1 1 0 0,-2 0 0 16,0 3 0-16,-3-1 0 0,-1-1 0 0,0 1 0 16,-1-2 0-16,0 2 0 0,0-3 0 0,0-5 0 15,-1 1 0-15,1-3 0 16,0-4-480-16,1-2-48 0,1-4-16 0,2-2-17216 0</inkml:trace>
  <inkml:trace contextRef="#ctx0" brushRef="#br0" timeOffset="135074.09">21746 11775 11967 0,'-2'-4'1072'0,"-1"-2"-864"0,2 3-208 16,0 0 0-16,-1 0 352 0,0-3 32 0,-2-1 0 0,-3-6 0 15,-3-3 304-15,-3-6 64 0,-1 1 16 0,0 1 0 16,-1 1 656-16,2 1 144 0,-2-2 32 0,0 4 0 15,0-2 64-15,0 1 0 0,0 3 16 0,-1 4 0 0,3 0-784 0,-1 4-144 16,1-3-48-16,-1 5 0 0,-2 2-192 16,1 1-64-16,1 2 0 0,0 1 0 15,-3 1-192-15,3 2-64 0,-1 3 0 0,-1-1 0 0,1 2 16 0,-1 4 0 16,2 2 0-16,1 1 0 0,0 6 208 16,0 0 32-16,2 3 16 0,-1 1 0 15,2 2 256-15,2 3 48 0,0 1 16 0,3 3 0 0,1 1-320 0,-3 2-64 16,2 6-16-16,2-4 0 0,-1 7-256 0,0-2-128 15,1 3 0-15,0-1 128 0,-1 0-128 0,2 0 0 16,-1-2 0-16,3-6 0 0,-1-2 0 0,2-2 0 16,1-4 0-16,0-5 0 0,1 0 0 0,-1-2 0 15,1-5-160-15,-1 0 160 16,-1-6-720-16,1 0-48 0,-2-7-16 16,0 0-15904-16</inkml:trace>
  <inkml:trace contextRef="#ctx0" brushRef="#br0" timeOffset="135285.74">20561 12299 30399 0,'-6'-2'2704'0,"2"-2"-2160"0,4 1-544 0,4 3 0 16,1-3 1840-16,0-1 256 0,5-1 48 0,5-5 16 15,8-2-1360-15,11-2-272 0,8-2-48 0,7 4-16 16,7 1-336-16,6 3-128 0,6-1 0 0,3 3 0 15,6 3 0-15,-3-1 0 0,-3 0 0 0,-8 4 0 16,-6 4-896 0,-7-3-192-16,-5 4-16 0,-8-1-15488 0</inkml:trace>
  <inkml:trace contextRef="#ctx0" brushRef="#br0" timeOffset="135502.37">21906 12196 35935 0,'-7'12'3200'0,"4"-5"-2560"16,1-1-512-16,4-2-128 0,0 1 320 0,1 1 64 15,-1 6 0-15,-1 6 0 0,3 6-192 0,1 2-48 16,0 3 0-16,0-1 0 0,2-1 112 0,-1-1 32 16,2 0 0-16,-2-1 0 0,1 0-288 0,-2 0 0 0,0-2 128 0,0-1-128 15,-2-3 0-15,-1-3 0 0,-1-1-176 0,2-5-11344 16,-2-2-2256-1</inkml:trace>
  <inkml:trace contextRef="#ctx0" brushRef="#br0" timeOffset="135669.17">21992 12021 35935 0,'-12'-6'3200'0,"3"3"-2560"0,2-1-512 0,2 4-128 15,5 0 1360-15,0 0 256 0,1 0 48 0,0 0 16 16,2 0-1264-16,-1-2-256 0,4-1-160 0,2 2 192 16,0-1-192-16,2 1-176 0,0 2 48 0,0 1-18560 15</inkml:trace>
  <inkml:trace contextRef="#ctx0" brushRef="#br0" timeOffset="136338.79">22765 12287 24879 0,'7'-10'1088'0,"-2"4"256"0,-1-3-1088 15,0 5-256-15,-2-1 0 0,-1 4 0 0,1-3 288 0,0-4 0 16,2-2 0-16,0-6 0 0,-2-2 1088 0,-2-1 224 0,-4-4 32 0,-2 4 16 15,-3 0-896-15,-2 0-176 0,-1 7-48 0,0 2 0 16,-3 2-368-16,1 4-160 0,-2 6 128 16,0 2-128-16,1 2 288 0,-1 4-32 0,1 5 0 0,-1 1 0 15,1 0-256-15,-1 6 0 0,0 1 0 0,0-1 0 16,0 5 128-16,0 2-128 0,-1-2 0 0,3 0 0 16,2-1 144-16,-1 1-16 0,2 2-128 15,1-4 192-15,3 0 64 0,3-1 0 0,3-2 0 16,2-3 0-16,2-5-128 0,3 0 0 15,1 1-128-15,4-5 192 0,3-4-192 0,0 0 0 0,0-6 0 0,1 0 0 16,3-5 0-16,0-2-128 0,2-3 128 0,2-3 0 0,0-1-144 16,2-4 144-16,1 0 0 0,-2-5-144 0,1 1 144 15,-2-3-192-15,-1-3 192 0,-1 0-192 0,-4-1 0 0,-1-3-16 16,-4 1 0-16,-3-1 0 0,0-1 208 0,-3 4 0 16,-2 6 192-16,0 4-192 0,-2 7 720 0,-1 4 48 15,-1 2 0-15,-3 6 0 0,-1 0-128 0,-1 6-32 16,-1-1 0-16,-1 4 0 0,1 3-368 0,-1-2-80 15,2 3-16-15,1-1 0 0,3 0-144 0,1 1 0 16,2 3 0-16,3 0 0 0,2 0 0 0,1 2 0 16,3 5 0-16,2-4 0 0,3 6 0 0,1 1 0 15,2 1 0-15,1 3 0 0,2 3 0 0,0 1 0 16,4 3 0-16,0 4 0 0,0 0 0 0,-1-3 0 16,0 3 0-16,-3-3 0 0,-3-3 0 0,-4-1 0 15,-2-2 0-15,-3-1 0 0,-5-1 0 0,-3 1 0 16,-2-5 0-16,-4 1 0 0,0-1 0 0,-4-1 0 15,1 0 128-15,-4 0-128 0,-1 0 0 0,-4-5 0 0,-2 2 144 16,-3-3-144-16,-2-1 256 0,-4-4-32 0,-3 1 0 16,-3-5 0-16,0 0-80 0,-4-4-16 0,-6 2 0 15,-5-4 0-15,-6 0-128 0,-4-2 0 0,-2-2 0 0,0 0 0 16,-2 2 0-16,-1-2 0 0,3-2 0 0,-1 0 0 31,2 2-528-31,4-3 16 0</inkml:trace>
  <inkml:trace contextRef="#ctx0" brushRef="#br0" timeOffset="172606.33">8205 4093 14735 0,'9'-9'1312'0,"-1"3"-1056"0,-2 2-256 0,-2 3 0 0,-1-1 496 16,2-1 32-16,5 0 16 0,6-7 0 0,5 0-272 0,3-5-48 15,-1 3-16-15,0-1 0 0,-5 3 656 0,1 3 128 16,-4 1 32-16,-2-1 0 0,-2 1-336 0,-2 4-64 0,-3-1-16 0,-1 2 0 16,-1 1-288-16,-2 1-48 0,-1 2-16 0,-2-1 0 15,-2 2 32-15,-2 0 0 0,-2-2 0 16,0 2 0 0,-3 1-736-16,-4-1-160 0,-2-3-32 0,-1 4 0 15,-3-4-256-15,-2 1-64 0,-6 2-16 0,-5 1 0 0,0-1 720 0,-4-2 256 16,0 2-144-16,-3 0 144 0,-2-2 384 0,-2 2 176 15,-3-2 16-15,0 5 16 0,0-1 96 0,-3 1 16 0,0 2 0 0,-2 1 0 16,2 0-304-16,3-2-48 0,1 3-16 0,2 1 0 16,2-3-336-16,2-1 0 0,3-2 0 0,3 0 128 15,2 0-128-15,-1-1 0 0,1-1 0 0,0 0 128 16,2-1-128-16,2 0 0 0,2-1 0 0,4 0 0 16,1 0 0-16,2 1 0 0,2-3-176 0,3 1 176 15,3-1-368-15,2 0 32 0,4 0 0 0,3-1-10448 16</inkml:trace>
  <inkml:trace contextRef="#ctx0" brushRef="#br0" timeOffset="174491.44">9817 3436 23039 0,'-1'-1'2048'16,"0"-1"-1648"-16,1 2-400 0,0 0 0 0,0 0 880 0,0 2 80 15,0-2 32-15,-2 0 0 0,2 0-992 0,-2 1 0 0,1 2-192 0,1-3 32 32,0 0-464-32,0 0-80 0,0 0-32 0,0 0 0 15,-23 2-528-15,17-4-96 0,-3-2-32 0,1 0 0 0,-2 2 416 16,-2-4 80-16,-2 2 0 0,-1-2 16 0,0 1 688 0,-2-1 192 0,0 1 0 0,-1 0 0 16,1 1 528-16,0-2 176 0,-1 3 48 0,0 2 0 15,1-1 640-15,-1 1 128 0,2 2 16 0,-1-1 16 16,0 2-464-16,0-2-80 0,1 4-32 15,-1-2 0-15,1 2-464 0,-1 0-112 0,-1 2-16 0,1 3 0 0,0-2-256 16,-2 2-128-16,3 1 0 0,0-2 128 0,5-2-128 0,0 2 0 16,1 1 0-16,2-3 0 0,2 1 0 0,3 2-144 15,0-3 144-15,2 0-160 0,2 0 160 0,2 2 0 16,-1 0-144-16,3 0 144 0,0 3 0 16,1 3 0-16,2 2 0 0,0 5 0 0,1 5 0 0,-2 0 240 15,1 5-48-15,-2 1 0 0,-1 5-32 0,-1 1-16 16,-3-1 0-16,0-2 0 0,-1-2-144 0,0-2 0 15,0-2 0-15,-1-1-176 0,1-2 176 0,0-1 0 16,1-1 0-16,-1-1 0 0,0-4 0 0,-1 3 224 16,0-5-48-16,-2 1-16 0,1 3 208 0,-3-5 32 15,-2 4 16-15,-1 1 0 0,-1 2-288 0,-3 0-128 16,-1 4 0-16,-1-1 128 0,0 1-128 0,-1-3 0 0,2 1 0 16,0-3 0-16,2-2 0 0,1-3 0 0,3-1 0 0,2-6 0 15,1-3 144-15,2-2-144 0,0-1 160 0,2-1-160 16,0-2 624-16,0-1 16 0,2 0 16 0,0-1 0 15,-1 1-128-15,2 0-16 0,-1 0-16 0,2 0 0 16,-2 0-128-16,2 0-32 0,1 1 0 0,0 1 0 16,1 1 48-16,2-2 0 0,2 4 0 0,2-1 0 15,3-2-144-15,3 2-32 0,2-3 0 0,2 1 0 16,6 1 48-16,0-3 16 0,4 0 0 0,0 0 0 16,0-3-272-16,-1 1 0 0,0 1 0 0,-4-4 0 15,-3 1 0-15,-3-2 0 0,-1 0-208 0,-5-2-11616 16,-2-2-2320-16</inkml:trace>
  <inkml:trace contextRef="#ctx0" brushRef="#br0" timeOffset="174708.34">9343 4241 28559 0,'-2'-8'2544'0,"1"4"-2032"0,1 0-512 0,1 2 0 0,1-1 1520 0,2 2 208 16,1 1 32-16,1-2 16 0,5 0-992 0,4 0-192 16,5-2-32-16,1 2-16 0,1-1-352 0,1 2-64 15,-2-1 0-15,-2-1-128 0,1 2 0 0,0-2 0 16,-3 3 0-16,1-2 0 16,-2 1-384-16,1 1-192 0,-1-3-48 0,1 2-15344 0</inkml:trace>
  <inkml:trace contextRef="#ctx0" brushRef="#br0" timeOffset="175074.28">9985 4235 4607 0,'-1'9'192'0,"1"-2"64"0,0 2-256 0,1-2 0 0,0-2 0 0,-1 0 0 16,2 1 1392-16,0 6 224 0,1 4 48 0,2 6 16 15,-2 1 352-15,1 5 64 0,0-4 16 0,-1 2 0 16,0-3-432-16,1-1-80 0,-2-4 0 0,-1-2-16 0,0-3-432 0,-1-1-64 16,0-6-32-16,-1-1 0 0,-1-2 128 0,-1-1 32 15,1-5 0-15,-1 0 0 0,0-6-704 0,-1-1-128 16,-1-3-16-16,1-6-16 0,-1 1-160 0,2-2-16 16,-1-7-16-16,0-2 0 0,2-3 496 0,0-2 112 15,2-8 0-15,0 1 16 0,2 0-448 0,-1 3-80 16,0-2-32-16,0 4 0 0,2 2-224 0,-2 3 0 15,3 5 0-15,-2 6 0 0,2 3 192 0,0 3 32 16,-1 5 16-16,0 3 0 0,1 2 272 0,1 1 48 16,0 0 16-16,-1 3 0 0,3-1-576 0,1 1 0 15,2 1 0-15,3 2 0 16,0-3-416-16,1 1-32 0,2 1-16 0,0-2-17008 0</inkml:trace>
  <inkml:trace contextRef="#ctx0" brushRef="#br0" timeOffset="175373.84">10325 4367 19343 0,'-1'10'848'0,"1"-3"192"0,0-1-832 0,0 0-208 0,1-5 0 0,0 2 0 15,1-3 288-15,-1 2 16 0,1 4 0 0,1-2 0 16,1 2 720-16,-2 0 160 0,1-2 32 0,-2-4 0 15,0 0-368-15,0-4-64 0,2-2-16 0,-2 0 0 16,1-6 160-16,2-1 32 0,0-3 0 0,0-4 0 0,-2-4 0 0,2-5 0 16,-2-2 0-16,2-1 0 15,0-5-256-15,1-4-64 0,1-1 0 0,1 0 0 16,1 3-512-16,0 4-128 0,2 3 0 0,1 3 0 0,2 3 0 0,-2 5 0 16,1 2 0-16,0 3 0 0,2 6 0 0,-2-1 0 15,1 4 0-15,-1 2 0 0,-1 4 0 0,0 1 0 16,-1 1-192-16,0 3-10688 15,-1 2-2112-15</inkml:trace>
  <inkml:trace contextRef="#ctx0" brushRef="#br0" timeOffset="175779.64">11040 4011 27647 0,'-3'0'2448'0,"1"0"-1952"0,-2 0-496 0,2 3 0 0,-1-3 2496 0,2 2 416 0,-1-2 80 0,-2 4 16 15,-2 0-2112-15,-4 4-400 16,-4 2-96-16,-2 0-16 0,-1 3-384 0,-2 0 0 0,0 4-144 0,-1 0 144 16,0 1 0-16,1 4 0 0,2-2 0 0,1 2 0 15,2-2 0-15,1 4-128 0,2-2 128 0,1-2 0 16,2 2 0-16,2-4-192 0,2 2 192 0,2-1-160 16,1-4-192-16,2-2-32 0,1 0-16 0,2-3 0 31,2-2-368-31,2-2-80 0,2 1-16 0,0-6 0 0,1 1 592 0,2-4 112 0,1 1 32 0,2-2 0 15,1-1 128-15,2-1 128 0,1 2-128 0,1-5 176 16,0 0-32-16,1-1 0 0,3 2 0 0,-2-3 0 16,1-3 48-16,-1 1 0 0,-1-4 0 0,-3 0 0 15,-2 1-64-15,-3-4-128 0,-2 2 192 0,-3-1-64 16,-3-1 128-16,-2-1 32 0,-2-1 0 0,-2-1 0 16,-1 2 48-16,-1-2 16 0,-2 0 0 0,-2-3 0 0,-1 0 96 15,1-1 32-15,-1-1 0 0,-1 3 0 16,3 6-224-16,-1 2-64 0,1 3 0 0,2 4 0 0,-1 2-192 15,1 5 0-15,1-1 0 0,0 2 0 0,-1 5-176 0,3-2-80 16,-1 2 0-16,1 2-17632 16</inkml:trace>
  <inkml:trace contextRef="#ctx0" brushRef="#br0" timeOffset="176124.31">11235 4402 15663 0,'2'6'1392'0,"-1"-1"-1120"0,1 0-272 0,1-1 0 0,0-2 1952 0,1 0 336 0,0 0 64 16,2 1 16-16,4 3-1552 0,2 1-304 0,2-1-64 0,1 1-16 15,0-1-432-15,-3-4 0 0,0 2-224 0,-2-4 80 16,-1 1 144-16,-3-2 176 0,0 1-48 0,-3-4 0 16,-1-1 160-16,-3-1 32 0,0-1 0 0,-3-3 0 15,-1-3 1296-15,-2-3 272 0,-1-2 48 0,-3-3 16 16,1-3-736-16,-2-4-160 0,2-3-32 0,0-1 0 15,1 1-288-15,1-6-64 0,2 1-16 0,1 1 0 16,1 3-192-16,3 1-32 0,2 3-16 16,0 2 0-16,4 3-224 0,1 1-32 0,3 5-16 0,0 0 0 15,0 2-144-15,1 1 0 0,0 2 0 0,0 3 0 16,0 2 0-16,1 2 0 0,2 1 0 0,-2 2 0 0,1 2 0 0,-1 2-224 16,3 2 48-16,-1 2 16 15,2 3-688-15,1 1-144 0,2 2-32 0,0 0 0 16,2 1-1360-16,1-1-288 0,1 2-48 0,0 0-11312 15</inkml:trace>
  <inkml:trace contextRef="#ctx0" brushRef="#br0" timeOffset="176540.64">12011 3875 33167 0,'5'-6'1472'0,"-3"2"304"0,-1 1-1424 0,1 0-352 15,-1 1 0-15,-1 2 0 0,0 0 1280 0,0-1 192 16,0 1 48-16,-3 0 0 0,0 0-912 0,-5 0-176 0,-2 6-48 16,-3-3 0-16,-3 6-384 0,-2 1 0 0,-2 0 0 0,1 0 0 31,-5 2-288-31,2 0-144 0,-2 1-16 0,1-1-16 16,1 2-672-16,1-2-128 0,2-2-16 0,3-1-16 15,2 1 656-15,2-4 144 0,3 0 32 0,1 0 0 0,2 0 464 0,-1-2 0 0,1 2 0 0,1 0 0 16,3-2 368-16,-1 2 64 0,2-2 16 0,1 1 0 15,3-1 464-15,0-1 112 0,3 1 0 0,3-1 16 16,2 0-400-16,2 0-64 0,3-1-32 0,2 2 0 16,4 0-256-16,2 2-48 0,-1 0-16 0,2 0 0 15,1 0-224-15,0 3 0 0,-1 1 0 0,-2 0-160 16,-2 2 160-16,-2 2 0 0,-4 1 0 0,-3 3 0 16,-2-2 0-16,-4 4-160 0,-2 1 160 0,-3 3 0 15,-2-2 0-15,-2 0 0 0,-1-1 0 0,-3 1 0 0,0-2 0 16,-2 2 144-16,-1-1-144 0,0 2 128 0,-2 1 0 15,-1-1 0-15,-2 3 0 0,-1-4 0 0,0-1-128 0,-2 1 0 16,2-4 144-16,-2-1-144 0,-1 0 0 0,-1-1 0 16,-2-1-160-16,-4-1-17904 15</inkml:trace>
  <inkml:trace contextRef="#ctx0" brushRef="#br0" timeOffset="199647.63">17930 894 4607 0,'-5'-4'400'16,"1"-1"-400"-16,2 4 0 0,2-1 0 0,0 2 704 15,0-2 48-15,-1 0 16 0,-2-4 0 0,1-4-128 0,-1 0 0 16,2-1-16-16,0 1 0 0,2 0 144 0,0 0 48 16,0 1 0-16,2-1 0 0,-1 4 336 0,0-2 80 15,-1 4 16-15,0-2 0 0,-2 5-336 0,1-4-64 0,-1 3-16 16,-2 2 0-16,2 0-224 0,0 2-48 15,-1 0-16-15,1 1 0 0,-1-3-288 0,-1 1-48 0,2 1-16 0,0-2 0 16,1 0 960-16,0 0 192 0,0 0 48 0,0 0 0 16,0 0-592-16,0 0-112 0,0 0-32 0,21-10 0 15,-17 8-416-15,0 2-96 0,0-4-16 0,0 2 0 16,0-1 320-16,-2 2 48 0,-1 1 16 0,1 0 0 16,-2 0-208-16,0 0-48 0,-2 0 0 0,0 1 0 15,-1 2-80-15,0-1-32 0,0 4 0 0,-1-2 0 16,1 2 192-16,0 0 48 0,1 1 0 0,-1 0 0 15,2 2-96-15,-1-2-16 0,2 2 0 0,-2-3 0 16,2 1 32-16,2 2 0 0,-1 0 0 0,0-3 0 16,2 4-48-16,-1-4 0 0,1 4 0 0,-1-4 0 15,0 4-256-15,1-1 128 0,-1-2-128 0,0 2 0 16,-2 3 176-16,0-2-176 0,0 3 160 16,-2 2-160-16,1-1 128 0,-1 1-128 0,-1 1 0 15,1 0 144-15,-1-1-144 0,1 2 0 0,1 2 0 0,-1-1 128 16,4 1 128-16,-1 3 0 0,0 0 16 0,2 0 0 0,1 1-112 0,0 1-32 15,1 0 0-15,0 1 0 0,0-1-128 0,0 1 0 16,0-3 0-16,-1 1 128 0,-1-4-128 0,0 1 0 16,1-1 0-16,-1-1 0 0,1-3 0 0,1-1 0 15,1-2 0-15,0 2 0 0,2-3 0 0,0 3 0 16,1-2 144-16,1 0-144 0,0 1 176 0,-2-4-48 16,4 4 0-16,-3-3 0 0,3-2-128 0,-3 2 0 0,3-4 0 15,-1 2 0-15,0 1 0 0,1-3 0 16,-1 0 0-16,0-2 0 0,2 2 0 0,-2-2 0 0,-1-1 0 15,1 2 0-15,-1-1 0 0,1-2 0 0,-1-2 0 16,1 0 0-16,0 0 0 0,-1 0 0 0,2-2 128 16,0-2-128-16,0 2 0 0,0-2 0 0,2-2 0 15,-1 0 128-15,1-3-128 0,-2 2 160 0,3-2-160 0,-1-1 160 16,-2 0-160-16,1 0 0 0,-1 2 0 0,-1-5 0 16,0 3 0-16,-1-2 0 0,-1 2 0 0,-1-2 0 15,0-1 0-15,-1 1 0 0,-1-2 0 0,1 0 0 16,-1 0 0-16,0-1 0 0,0-1 0 0,0-3 0 15,1 2 0-15,-1-5 0 0,1-2 128 0,1 1-128 16,-2-6 176-16,1 1 0 0,-1-3 0 0,1 1 0 0,0-1-176 0,-1-1 160 16,0 1-160-16,-1-1 160 15,0-2-160-15,-1-1 0 0,0 0 0 0,-3 3 0 16,-1 4 0-16,-1-1 0 0,-1 2 0 0,-1 1 0 0,-1 4 0 0,-1 0 0 16,0-1 0-16,0 5 0 0,0 2 0 0,-1 0 0 15,0 0 0-15,0 1 0 0,-1 1 0 16,0 2 0-16,0-3 0 0,-2 3 0 0,2 0-384 0,-2 4 64 15,1 2 0-15,0-3 0 16,2 5-1088-16,-2 2-224 0,3 2-32 0,2 0-9584 16,-1 2-1904-16</inkml:trace>
  <inkml:trace contextRef="#ctx0" brushRef="#br0" timeOffset="199820.56">18710 1233 7855 0,'5'16'704'0,"-2"-5"-576"0,-1-1-128 0,2-6 0 0</inkml:trace>
  <inkml:trace contextRef="#ctx0" brushRef="#br0" timeOffset="200284.51">18824 1368 2303 0,'0'6'0'0,"0"-3"0"0,0 0 144 0,-1 1-144 0,1-3 0 0,0 0 0 0,0 0 0 16,0 3 0-16,1 1 1296 0,-1 2 176 0,1 2 48 0,0 3 0 15,2-2-304-15,-2 3-48 0,2-3-16 0,-2 2 0 0,0-2-16 16,2 2-16-16,-1-2 0 0,-1 2 0 0,2 1 128 0,-1-3 32 16,1 0 0-16,-1-1 0 0,1 3-448 15,-1-5-96-15,1 2-16 0,-2-2 0 0,1-1-224 16,0-1-48-16,-1-1-16 0,0 0 0 0,-1-2 592 0,1-1 128 15,-1-1 32-15,2 0 0 0,-2-1-336 0,0-3-64 16,0 2-16-16,0-4 0 0,0 0-192 0,0-4-64 16,0-3 0-16,0 1 0 0,0-4-272 0,0-4-64 15,0 2-16-15,1-7 0 0,-1-1-160 0,0 1 0 16,0-1 0-16,1-2 0 0,-1-1 0 0,0 1 0 16,1 3 0-16,2 3 0 0,-1 3 0 0,1 1 0 15,0 2 0-15,1 3 0 0,0 1 0 0,1 2 0 16,0 3 0-16,0 0 0 0,0 1 0 0,1 3 0 15,-1-2 0-15,1 3 0 0,1 0 0 0,1 2 0 16,0 2 0-16,2 0 0 0,1 0 320 0,2 2 128 0,0 2 16 16,2 0 16-16,4 3 16 0,1 1 0 15,2 0 0-15,0 4 0 0,2 0-496 0,-2 5 0 0,0-1 0 16,-2 4 0-16,-2 1 0 0,-2-1 0 0,-1 0 0 16,-4-3 0-16,1 0 0 0,-4 0 0 0,0 0 128 0,0-3-128 15,0 0 0-15,-2 0 0 0,1 0 0 0,0-1 0 16,-3-2 0-16,1 2 0 0,-1-2 128 0,0-2-128 15,-2 1 0-15,1 0 0 0,-1-3 0 0,1 1 0 16,-1-3-400 0,-1 2-128-16,3-3-32 0,-1-3-15648 0</inkml:trace>
  <inkml:trace contextRef="#ctx0" brushRef="#br0" timeOffset="200993.87">20023 1266 21183 0,'-7'-2'1888'16,"1"2"-1504"-16,2 0-384 0,2-3 0 0,-1 2 160 0,-2 1-32 0,-3-3-128 0,-8 0 192 0,-4-3-192 0,-6-1 0 0,-4 1 0 0,0-4 0 16,0 4 624-16,0-4 80 0,1 2 0 0,2 1 16 15,2 4 208-15,2-1 32 0,2 1 16 0,1 3 0 16,4 3-16-16,1 1 0 0,2 2 0 0,2 4 0 16,-1 2-528-16,4 0-112 0,0 6-32 0,2 3 0 0,1-1-288 0,1 4 0 15,3-1 0-15,1 1 0 16,3 0 0-16,2 3 192 0,1-1-48 0,2 5 0 15,2-3 176-15,0 2 16 0,3 1 16 16,-2 0 0-16,0-5-352 0,0 0 0 0,1-3 0 0,0-3 0 16,0-1 0-16,0-7 0 0,1 2 0 0,-1-6 0 15,-1-2 0-15,-2-2 0 0,1-3 0 0,-2-2 0 0,1-3 128 0,-2-1-128 16,2-2 160-16,-2-2-160 0,1 0 208 0,-1-4-48 16,2 0-16-16,-2-6 0 0,1 0 32 0,-1-3 0 15,2-6 0-15,-2-4 0 0,-2 4 128 0,-1-4 16 16,0-2 16-16,-1-8 0 0,-1-4-160 0,0 0-48 15,-1 2 0-15,1 0 0 0,0 3 0 0,-1-3-128 16,1-4 192-16,0 1-64 0,0-3-128 0,1 5 0 0,-1 0 144 16,0 2-144-16,-1 1 0 0,-1 1 0 0,0 3 0 15,-1 3 0-15,-1 4 0 0,1 0 0 16,-1 3 0-16,-2 2 0 0,0 1-128 0,1 5 128 0,-2 2-128 0,0 2 128 16,1 3-256-16,0 3 16 0,1 4 16 0,-1 2 0 31,0-1-1712-31,0 8-352 0,1-1-64 0,0 5-11424 0</inkml:trace>
  <inkml:trace contextRef="#ctx0" brushRef="#br0" timeOffset="201444.53">20135 1450 15663 0,'-5'4'688'0,"2"1"144"0,2-1-656 0,2-2-176 0,1-1 0 0,0 2 0 0,1-3 736 0,0 1 112 16,5 2 32-16,0-1 0 0,5 2 160 0,0-4 48 16,3-3 0-16,2 0 0 0,-1-4-400 0,2 0-80 15,0-5-16-15,1-1 0 0,2-2-384 0,-1-1-80 16,2-1 0-16,-1-1-128 0,0-1 208 0,-1 0-64 15,-1 0-16-15,-1 0 0 0,-2 3-128 0,-4-3-176 16,1 3 48-16,-2-2 0 0,-2-1 128 0,-2 3 0 16,-2 0 0-16,-2 0 0 0,-4 0 0 0,-2 1 0 15,-1 2 0-15,-5 3 128 0,1 1-128 0,-4 3 128 0,-3 0-128 16,-1 6 128-16,-2 2 416 0,-3 4 96 0,-2 4 0 16,-2 6 16-16,0 3-96 0,-2 1-32 0,0 4 0 0,1 1 0 15,1 3 80-15,2 1 16 0,2-1 0 16,3 1 0-16,4-1-176 0,1-5-48 0,6 0 0 15,3-1 0-15,1 2-256 0,5-2-144 0,0 0 160 16,1-2-160-16,2 1 0 0,3-1 0 0,0 2 0 16,2 0 0-16,1 1-208 0,1 1-48 0,0-1 0 0,2-1 0 31,1-4-704-31,0 2-128 0,1-1-48 0,2-7-7920 0,0 1-1584 0</inkml:trace>
  <inkml:trace contextRef="#ctx0" brushRef="#br0" timeOffset="201872.74">20820 1633 13823 0,'-3'7'608'0,"2"-4"128"0,0 1-592 0,0 1-144 0,1-4 0 0,0 2 0 0,0-1 448 0,0-1 64 16,-2 4 16-16,1 3 0 0,0 0 880 0,-2-1 160 15,1-4 32-15,-2 0 16 0,2-3 48 0,-1-2 0 16,0 1 0-16,-1-5 0 0,0 0-640 0,-1-4-112 0,0-2-16 0,0-3-16 16,0-3 160-16,-1 0 48 0,-1-4 0 0,1-6 0 15,-2 3-192-15,1-8-16 0,-1-1-16 0,0-3 0 16,2-2-544-16,-2 1-128 0,2-3 0 15,0 4-16-15,2 7-176 0,0-1 0 0,3 5 0 16,1 4 0-16,1 4 0 0,2-1 0 0,1 3 0 16,2 0 0-16,0 4 224 0,3-2-32 0,2 2-16 0,0 2 0 15,2-3-48-15,1 5-128 0,1 0 192 0,1 3-64 16,1 2-128-16,1-1 0 0,-1 4 0 0,-2 1 0 16,-2 2 0-16,2-1-176 0,0 4 176 0,1 0-128 15,0 2-512 1,0 1-112-16,0 0-16 0,-2-1 0 0,2 3-1824 15,2-1-368-15</inkml:trace>
  <inkml:trace contextRef="#ctx0" brushRef="#br0" timeOffset="202310.51">21661 1027 1839 0,'-3'-3'160'0,"-1"0"-160"15,1 2 0-15,2 1 0 0,-1 0 2752 0,1 0 512 16,0 0 96-16,-2 0 32 0,0 1-1536 0,-4 2-320 16,-1-1-48-16,-2 2-16 0,-1 2-160 0,-2 0-32 15,-1 0-16-15,-2 1 0 0,-1 3-752 0,-1-2-128 16,-2 2-48-16,-2 2 0 0,-5 0-128 0,-4 2-16 0,0-1-16 0,-1-1 0 16,0 2 176-16,1-2 32 0,1 0 16 0,3 1 0 15,3-3-192-15,3-2-32 0,5 0-16 0,4-2 0 16,2 0 224-16,4-3 32 0,4 3 16 15,4-6 0-15,1 1-208 0,2-1-32 16,4-1-16-16,2 1 0 0,0-3 0 0,2 0 0 16,3 0 0-16,1-1 0 0,0 2-176 0,3 2 0 0,0-2 0 0,1 2 0 15,0 2 0-15,1 0 0 0,0 5 0 0,-1-1 0 16,-1 1 0-16,0 3 0 0,-3 3 0 0,-2 1 0 16,-1 0 0-16,-4 2 0 0,-2-1 0 0,-1 1-176 15,-3 0 176-15,1-1 0 0,-2 1 0 0,-2 1 0 16,-1 1 0-16,0-2 128 0,-1 0-128 0,-2 2 0 0,-2 0 0 15,1 0 128-15,-3 3-128 0,0-5 0 16,-1 3 128-16,0-2-128 0,-1 0 160 0,-2 1-160 16,1-2 160-16,-2-1-160 0,1 1 160 0,0-4-160 0,-1 0 0 15,1-2 0-15,-1-1 0 0,1-3-9248 16,0-1-1824-16</inkml:trace>
  <inkml:trace contextRef="#ctx0" brushRef="#br0" timeOffset="202627.78">21830 831 24879 0,'-1'-8'1088'0,"1"2"256"0,1 1-1088 0,0 4-256 0,2 1 0 0,-1 1 0 0,2 2 144 0,2-1-16 15,4 4-128-15,4 2 192 0,2 7-64 0,2 1 0 0,0 2-128 0,-1 5 192 16,-1 3-192-16,0 2 176 0,0 3-176 0,-1 2 160 16,0 2-160-16,0 2 192 0,-1 1-192 0,0-1 192 15,1 2-192-15,-3-2 0 0,-1 1 144 0,-1-2-144 16,-1-3 0-16,-3 0 128 0,0-5-128 0,-3 0 0 16,1-3 0-16,-3 1 144 0,1-4-144 0,-1 1 0 15,1-4 128-15,-1 2-128 0,0-1 0 0,-1-1 0 16,-1-1 0-16,0 1 0 0,-1-3 0 0,0-4-11904 15</inkml:trace>
  <inkml:trace contextRef="#ctx0" brushRef="#br0" timeOffset="202863.1">21804 1244 28559 0,'-4'-3'2544'0,"3"0"-2032"16,4 0-512-16,0 3 0 0,1 0 240 0,2 0-48 16,2-2-16-16,5-2 0 0,6 0-176 0,6-1-176 15,8 4 48-15,3 1 0 0,3 0 128 0,2 4 0 0,1 2 0 0,-1-2 0 16,1 4-176-16,-2 0 176 0,-3 0-208 0,-3-1 80 31,-2 1-896-31,-2 0-160 0,-1 0-32 0,-1 2-16 0</inkml:trace>
  <inkml:trace contextRef="#ctx0" brushRef="#br0" timeOffset="203271.7">22870 1248 26719 0,'-6'-4'1184'0,"0"1"240"0,1 0-1136 0,0 3-288 0,2 0 0 0,0 0 0 16,0 0 1088-16,-3 0 176 0,-4 1 16 0,-4 1 16 15,-3 2 208-15,-1 2 32 0,-1 0 16 0,0 3 0 16,1 1-848-16,-1 2-192 0,2 1-16 0,0 3-16 15,1 0-352-15,0 0-128 0,3 0 0 0,1 0 0 16,2 3 0-16,1-1 0 0,-1 1 0 0,3 1 0 16,0-1 0-16,-1 2 0 0,3-2-128 0,0 1 128 15,3-4-272-15,-1 0 0 0,2-1 0 0,1-3 0 0,3-5-112 16,-1 2 0-16,3-5-16 0,2-2 0 0,2-2 400 0,2 0 0 16,2-5 0-16,0 0 0 0,3-1 0 0,-1-2 0 15,2-2 0-15,2-3 0 0,-2 1 0 0,1-4-128 16,0 0 128-16,-1-3 0 0,-1-1-128 0,-1 2 128 15,-1-4-128-15,-2-1 128 0,-1 1-144 0,-1 0 144 16,-1 0-160-16,-3 3 160 0,-1 3 0 0,-1 1 0 16,-2 5-128-16,0 2 128 0,-2 4 0 0,-2 1 0 15,2 6 0-15,-1-1 0 0,0 2 0 0,0 3 0 16,-1 2 0-16,2 1 0 0,0-1-128 0,2 3 128 0,-1 0 0 16,1 2-144-16,2 1 144 0,-2 1 0 15,3 1 0-15,-1 1 0 0,0-2 0 0,0 2 0 0,0 2 0 16,0-1 0-16,-1 0 0 0,-1 2 0 0,1-3 0 15,-2 0 0-15,0-2-304 0,-2 0-80 16,0-1 0-16,-2-2-14896 0</inkml:trace>
  <inkml:trace contextRef="#ctx0" brushRef="#br0" timeOffset="203711.42">23194 1567 22111 0,'-7'9'976'0,"2"-2"208"0,1 3-944 15,1-4-240-15,2 0 0 0,0-4 0 0,0 2 128 0,-2 2-128 0,0 7 176 0,-2 0-176 0,-2 3 576 16,1-1 0-16,1-2 0 0,0-4 0 0,3-2-448 0,-1-4-128 15,2 0 0-15,1-3 0 0,1-3 128 0,1-3-128 16,1-4 0-16,1-2 0 0,1-2 0 0,0-4 0 16,2-3 0-16,2-2 0 0,1 0 464 0,-1-4-16 15,2-2 0-15,-1 0 0 0,2-6 224 0,0 0 32 16,2-3 16-16,0 3 0 0,0 2-272 16,1 7-48-16,-1 5-16 0,-1 5 0 0,0 5 192 0,-2 2 16 15,0 5 16-15,0 2 0 0,-1 4 272 0,0 2 48 0,1 0 16 16,-1 5 0-16,1-2-672 0,0 4-128 15,0 3-16-15,0 1-128 0,2-2 0 0,-3 3 0 16,1-1 0-16,-2 1-144 0,-1-2 144 0,1 2 0 0,-1 1 0 16,1-1 0-16,0 3 0 0,-2-3 0 0,1 4 0 15,-2-2-128-15,-1 1 128 0,0-3 0 0,0 0 0 16,0 2-128 0,-2-4-544-16,2 1-96 0,0-3-32 0,0-1-14320 0</inkml:trace>
  <inkml:trace contextRef="#ctx0" brushRef="#br0" timeOffset="204212.37">24130 1402 3679 0,'4'-6'320'0,"-2"0"-320"0,1 2 0 0,-2 2 0 15,0-1 3408-15,0 2 624 0,1-2 112 0,-1 0 16 0,1-2-1440 0,1-3-288 16,-1-2-64-16,0 2-16 0,-2-1-512 0,-2 2-112 16,0-2 0-16,-2 3-16 0,-1-2-768 0,-1 2-160 15,-1 0-16-15,-2 2-16 0,0 2-368 0,-1-1-64 16,0 3 0-16,1 3-16 0,-3 3 48 0,0-2 16 16,1 4 0-16,-1 0 0 0,-2 3-176 0,2-1-48 15,-2 2 0-15,0 2 0 0,2 1-144 0,-3 2 0 0,0 4-192 0,-1 1 192 16,-1 3-128-16,0 1 128 15,1 2 0-15,1 1 0 0,1-4 0 0,4-3 0 0,2 0 0 16,3-3 0-16,1-2 0 0,4-2 0 16,2-2 0-16,2-1 0 0,4-5 0 0,0 2 0 0,2-6 0 0,2 1 128 15,3-1-128-15,1-3 0 0,2-4 0 0,0 1 0 16,5-5 0-16,0-2 0 0,1 0 128 0,1-4-128 16,3-1 0-16,-1-1 0 0,1-2 0 0,0-4 0 15,-1-1 144-15,-1 1 112 0,-2-4 0 0,-1 1 16 16,-1-2 112-16,-1-1 32 0,0-2 0 0,-1-1 0 15,-2 1-80-15,0 0-16 0,-2-5 0 0,-3 4 0 16,0 3-64-16,-3-5-32 0,-1-2 0 0,0-3 0 16,0-2-80-16,-3-2-16 0,0 1 0 0,-2 2 0 15,-2-1 0-15,0-4 0 0,-2 2 0 0,-2-1 0 16,1 5-128-16,-1-3-176 0,-3-1 48 0,0-1 0 16,1 1-464-16,-1-5-96 0,0 3-16 15,-1 2-18016-15</inkml:trace>
  <inkml:trace contextRef="#ctx0" brushRef="#br0" timeOffset="-207165.94">19091 2942 8287 0,'-5'3'736'0,"0"0"-592"16,3-3-144-16,2 0 0 0,0 0 592 0,-3 1 96 0,2 2 16 0,-3-3 0 16,1 2 480-16,0 2 96 0,3-3 32 0,1-1 0 15,3 0 32-15,4-1 16 0,1-3 0 0,4-1 0 16,2 1 320-16,3-2 64 0,4-4 16 0,2 2 0 16,-1-2-384-16,2 4-80 0,0-4-16 0,0 1 0 15,-2 2-608-15,1 0-128 0,-1 4-32 0,-1-2 0 16,1 4-512-16,-2-2 0 0,0 1 0 0,-2 0 0 15,1 0 0-15,0 2 0 0,1 0 0 0,0 2 0 16,1-2 0-16,2 4 0 0,-1-1 0 16,1 0 0-16,1 3 0 0,-2-2 0 0,-1 2-128 0,1-2 128 15,-4 1 0-15,0 2 0 0,-3 0 0 0,0-4 0 0,-2 2-192 0,-2 1 192 16,-1-2-208-16,0-1-9488 16,0 0-1888-16</inkml:trace>
  <inkml:trace contextRef="#ctx0" brushRef="#br0" timeOffset="-204697.9">20645 2889 8287 0,'-6'2'736'0,"1"-2"-592"0,3 0-144 0,2 0 0 0,0 0 608 0,-1 0 96 15,-2-2 0-15,-1 2 16 0,1-3 448 0,-1 2 96 16,0-4 16-16,4-1 0 0,2 1-16 0,0-1 0 0,3-3 0 16,1 3 0-16,2-2 64 0,-1 2 16 0,3 0 0 0,-1 0 0 15,2 3-432-15,0 0-80 0,-1-1 0 0,1 4-16 16,0-3-432-16,0 3-64 0,0 0-32 0,2 0 0 16,-1 3-288-16,0-2 128 0,1 2-128 0,0 0 0 15,2 0 0-15,-1-3 0 0,1 1 0 0,-1-1 0 16,1 0 0-16,0-1 0 0,0 1 128 15,1-3-128-15,0 1 128 0,0 1-128 0,-1-3 192 0,0 1-192 16,-2 0 448-16,0 0-32 0,-3-1 0 0,0-2 0 16,-2 1-288-16,0 0-128 0,-2-1 128 0,-1 0-128 15,0 0 0-15,-3 0 0 0,-1-1 0 0,1 1 0 16,-4-2 0-16,0 0 0 0,-2 0 128 0,-2 0-128 16,0 0 0-16,-2-2 0 0,0 1 0 0,-2-1 0 15,-1 0 0-15,0 0 0 0,-4-2 0 0,0 2 0 16,0-1-144-16,-2 0 144 0,0 2 0 0,-2 0 0 0,4 3 0 15,-1 1 0-15,-1 0 128 0,-1 4-128 0,4 1 128 16,-2 0-128-16,2 4 0 0,-1 0 144 0,1 2 208 0,2 2 32 16,-2 2 16-16,2-1 0 0,0 2-400 15,-1 0 0-15,4 3 0 0,-1-4 0 0,1 2 0 0,3-3 0 16,1 3 0-16,1-2 0 0,2 0 0 0,0 2 0 16,2 2 0-16,0 2 0 0,3 2 0 0,-1 5 0 15,1 1 128-15,-1 2-128 0,1 2 0 0,0 1 0 16,0 6 144-16,1 2-144 0,-2-2 0 0,3 3 0 15,3-1 0-15,0-5 128 0,2-6-128 0,2-4 0 16,4-1 0-16,3-7 0 0,2-2 0 0,3-2 0 0,0-3 0 16,5-4 0-16,2 0 0 0,3-6 0 0,2-2-128 15,5-3-14576-15</inkml:trace>
  <inkml:trace contextRef="#ctx0" brushRef="#br0" timeOffset="-201208.4">21363 2730 25791 0,'-14'-3'2304'16,"7"0"-1856"-16,3 3-448 0,3-2 0 0,2 2 0 0,0-2 0 15,0 2 0-15,3-2 0 0,1-1 1264 0,4 0 256 0,2-1 48 16,2 2 16-16,2-2-560 0,1 1-96 0,3 2-32 0,-2 2 0 16,2 2-640-16,-3 3-128 0,-3 0-128 0,-1 4 192 15,-5 6-192-15,-2-1 0 0,-4 5 0 0,-2 2 0 16,-3 0 0-16,-3 1 0 0,-1-1 0 0,-2 3 0 16,-2-3 0-16,0 0 0 0,-2-1 0 0,1-1 0 15,-1 0 0-15,3-4 192 16,1-1-32-16,1-3 0 0,2-2 576 0,1-4 112 15,-1 0 32-15,4-2 0 0,-1-2-480 0,2-2-80 0,-1 0-32 0,2-3 0 16,0 0-112-16,1-3-32 0,-2 0 0 0,2-4 0 16,0 1-144-16,-1-1 0 0,0 0 0 0,0 1 128 0,-1-4-128 15,2 1 128-15,-1-3-128 0,1-1 128 0,0-1-128 16,3-2 0-16,-1-3 0 0,3-3 0 0,1-1 0 16,3-2 0-16,2-1 0 0,1-2 0 0,2 3 0 15,2-1 0-15,3 1 0 0,2 0 0 0,1 2 0 16,0 1 0-16,4 3 0 0,-1-1 0 0,0 7 0 15,-1 0 0-15,2 4 0 0,-2 3 0 0,-1 3 0 0,0 2 0 16,-4 1 0-16,0 3 0 0,-3 1 0 0,0 2 0 16,-1 2 0-16,0 2 0 0,-2 3-144 0,0-2 144 15,0 6 0-15,0 4 0 0,0 1 0 0,1 3 0 16,-2 4 0-16,1 3 0 0,-1-1 0 0,-2 3 0 16,-1-3 0-16,0 1 144 0,-1-1-144 0,1 1 0 15,-1-6 0-15,1 2 0 0,-1-7 0 0,1 2 0 16,1 1 0-16,0-3 0 0,1-1-144 0,0 0 144 0,-1 1 0 15,0-2 0-15,0 0-176 0,-3 0 176 0,1-4-160 0,-3 0 160 32,0-2-560-32,-3-2-16 0</inkml:trace>
  <inkml:trace contextRef="#ctx0" brushRef="#br0" timeOffset="-200741.93">22400 2604 23039 0,'-12'-4'1024'0,"2"4"192"0,1 2-960 15,3 0-256-15,4 1 0 0,-1-2 0 0,1 1 240 0,-3 4 0 0,-3 2 0 0,-3 3 0 0,1 1 1456 0,2 2 288 16,0 2 64-16,4-4 16 0,2 5-1168 0,2-3-224 16,4 0-48-16,-2 1-16 0,3 5-224 0,1-2-64 15,0 4 0-15,1-2 0 0,-1 2 208 0,0-1 48 16,-1 2 0-16,0-4 0 0,0 3-144 0,1-3-32 16,1 2 0-16,1 2 0 0,-1-4-160 0,2 2-48 15,0-1 0-15,0 0 0 0,1-1-192 0,2-5 176 16,0 2-176-16,0-3 160 0,2-2-160 0,-1-2 0 15,2-3 0-15,-1-3 0 0,1 0 240 0,-3-7-48 16,2 2 0-16,-2-8 0 0,0 1 128 0,0-3 32 16,-1-2 0-16,0-4 0 0,0-5-112 0,0-3-32 0,-1-2 0 0,0-3 0 15,-1-1-208-15,-1-5 128 0,2-1-128 0,1-7 0 16,0 0 0-16,3-2 128 0,-2 3-128 16,2 1 0-16,-2 4 0 0,3 1 0 0,1 3 0 15,3 3 0-15,-1 8 0 0,2 2 0 0,0 6 0 0,1 3 0 16,-1 3-160-16,1 1 160 0,0-1-128 0,1 0-12288 15,0 2-2464-15</inkml:trace>
  <inkml:trace contextRef="#ctx0" brushRef="#br0" timeOffset="-185351.28">18082 4067 29487 0,'-6'6'2624'0,"2"2"-2112"0,3-2-512 0,1 0 0 0,1-4 1248 0,-1 3 144 16,-1 7 16-16,-2 4 16 0,3 8-336 0,2 6-80 0,3 5-16 15,2 2 0-15,5-1-464 0,1 1-80 16,3 1-32-16,0 3 0 0,0 1-256 0,0 2-160 0,-1 2 192 0,-4 0-192 16,0 0 0-16,-3-2 0 0,-3-2 0 15,0-1 0-15,-3-3 0 0,0-3 0 0,0-3 0 16,-1-3 0-16,1-5 0 0,0 1 0 0,1-3 0 0,0-3 0 15,2-2-224-15,-2-2 48 0,2-6 16 16,2-2-11536-16,-2-1-2304 0</inkml:trace>
  <inkml:trace contextRef="#ctx0" brushRef="#br0" timeOffset="-184646.13">18193 4024 14735 0,'-11'-4'1312'0,"3"0"-1056"16,4 4-256-16,1 0 0 0,2 2 1472 0,-3 0 256 15,-4-2 32-15,-6 1 16 0,-2 2 720 0,-1-1 128 16,2-1 48-16,3 4 0 0,4-3-1024 0,4 3-208 15,4-2-32-15,5 0-16 0,4 0-800 0,5-1-144 16,4 0-48-16,4-2 0 0,4 0 16 0,4 0 0 16,4 0 0-16,3-4 0 0,1 2-128 0,4 1-32 0,1-4 0 0,1 4 0 15,0-2-256-15,-1-1 0 0,-2 4 0 16,-3 2 0-16,-3 0 0 0,-6 4 0 0,-7 0 0 0,-7 4 0 16,-5 0 0-16,-7 3 0 0,-4 1 0 0,-6 0-144 15,-6 2 144-15,-4 3 0 0,-4-3 0 0,-3 0 128 16,1 0-128-16,-6-1-208 0,-4 1 48 0,-2-1 16 15,0-4 144-15,0 1 0 0,0-2 0 0,2-1 0 16,3-1 0-16,3-1 0 0,4 0 0 0,3-3 0 16,4 1 0-16,2-2 0 0,3 0 0 0,2 0 128 15,4 0-128-15,4-3 0 0,2 0 0 0,3 0 0 16,4 0 0-16,0 0 0 0,5 0 0 0,0 0 0 16,4 0 0-16,0 0 0 0,1-3 0 0,2 3 0 0,0 0 0 15,1 0 0-15,2 3 128 0,1-3-128 16,-2 4 0-16,0-1 0 0,-2 0-192 0,-1 3 64 0,-3-2 128 15,-2 2 0-15,-1 0 0 0,-2 4-128 0,1-1 128 0,-3 1 0 16,-2 2 0-16,1 0 0 0,-2 4 0 0,0 0 0 16,0-2 0-16,-1 2 0 0,1 1 0 0,-1 3 0 15,2-1 0-15,-2-1 0 0,-1 0 0 0,3 0 0 16,-2 1 0-16,0 1 0 0,1-2 0 0,-1 3 0 16,0-1 0-16,-2 0 0 0,1 1 0 0,-1-3 0 15,-2 2 0-15,0-4 0 0,-1 3 0 0,-1-3 0 16,1-4 0-16,-1 4 128 0,-2-3-128 0,2-4 0 15,-3 0 0-15,0 1 0 0,-1-1 0 0,-2-4 0 0,-2 0 0 16,-2 1 0-16,0-3 0 0,-4 0 0 16,-3-2 0-16,-2 2 0 0,-2-2 0 0,-4-1 0 0,-4 1 0 15,-1-1 0 1,-2-1-448-16,-2 0-16 0,0 1 0 0,2 1 0 16,2 0-848-16,4 3-160 0,3-1-48 0,6 1 0 15,3 2 128-15,4-3 32 0,5-1 0 0,5 0-11424 0</inkml:trace>
  <inkml:trace contextRef="#ctx0" brushRef="#br0" timeOffset="-184346.29">19218 4662 34095 0,'-28'12'1504'0,"8"-4"320"0,4 0-1456 0,5 0-368 0,5-2 0 16,2-1 0-16,-1 2 1040 0,-5 6 144 0,-3 5 32 0,-5 4 0 15,2 3-432-15,3 4-80 0,3-3 0 0,5-2-16 0,4 2-560 0,3-4-128 16,2 3 0-16,1-3 0 0,2 3 0 0,3-3 0 15,-2-2 0-15,0-1 0 16,1-3-480-16,-1-1-32 0,1-2 0 0,1-4-11264 16,1-2-2272-16</inkml:trace>
  <inkml:trace contextRef="#ctx0" brushRef="#br0" timeOffset="-184166.33">19028 4330 23039 0,'-5'-3'2048'0,"4"0"-1648"0,1 6-400 0,2-3 0 16,2 3 1072-16,0 0 128 0,1 1 16 0,2-1 16 15,7 6-912-15,1 1-176 0,3-2-144 0,3 5 192 16,0-3-544 0,1 2-96-16,1-2-32 0,0 2 0 0</inkml:trace>
  <inkml:trace contextRef="#ctx0" brushRef="#br0" timeOffset="-183613.53">19770 4696 3679 0,'-6'0'320'16,"1"0"-320"-16,1 0 0 0,3 0 0 0,0 0 1152 0,-3-2 176 15,-2-1 16-15,-5 0 16 0,-3-1 1264 0,-3-2 256 16,-1-3 64-16,1 3 0 0,0 1-784 0,1 3-160 16,1-1-16-16,-1 6-16 0,0 0-928 0,1 2-176 15,0 5-32-15,0-2-16 0,3 1-176 0,-1 3-16 0,5 0-16 0,0-1 0 16,5 4-160-16,1-3-16 0,2 4-16 0,3-2 0 16,1 3-416-16,2-3 0 0,0 1 0 0,1-4 0 15,5 1 0-15,0-2-144 0,3-1 144 0,2-3-160 16,2 0 160-16,2-2 0 0,1-2 0 0,1 2-128 15,1-4 128-15,-2 0 0 0,0 0 0 0,-1-4-128 16,-1 2 128-16,-2-2-208 0,-2 0 80 0,-3-2 128 16,0 4-640-1,-2-2-16-15,-1 2 0 0,-3-2 0 0,-1 0 208 0,-2-1 32 0,0 2 16 0,-3 0 0 16,0-1 400-16,-2 1 0 0,1-2 0 0,-3 0 176 16,1-1-48-16,1-3 0 0,-2 0 0 0,2-2 0 15,0 0 544-15,-1-3 96 0,2 0 32 0,0 0 0 16,3-1-240-16,-2 4-48 0,3 2-16 0,-2-1 0 15,1 1-496-15,1 2 0 0,-2 1 0 0,2 0 0 0,-2 2 0 0,2 2 0 16,0 2 128-16,-1 1-128 0,2 4 0 16,-1-1 0-16,0 6 0 0,-2 2 0 0,2 0 0 15,0 4 0-15,-2-1 0 0,2 1 0 0,-2 3 0 16,2-3 0-16,0 0 0 0,-1 0 0 0,1 0 0 16,0 0 0-16,1 3 0 0,-2-3 0 0,4 2 0 0,-2-2 0 15,0 4 0-15,-1-1 0 0,1-1 0 0,0 1 0 16,0-1 0-16,-1-1 0 0,1-1-192 0,0-3 32 15,0 0 0-15,1-4-9632 16,1 0-1936-16</inkml:trace>
  <inkml:trace contextRef="#ctx0" brushRef="#br0" timeOffset="-183113.22">20869 4447 9215 0,'-16'0'816'16,"1"0"-656"-16,2 0-160 0,2 0 0 0,4 3 3952 0,3-3 752 0,-4 3 160 0,-7 1 16 15,-7 2-3760-15,-8 0-752 0,-6 4-160 0,-1 0-16 0,1 0 0 16,2 1 0-16,0-1 0 0,2 2 0 0,1-2-192 0,3 0 0 16,0 2 0-16,4-3 128 0,3-2-128 0,4 2 192 15,1-3-192-15,3 0 192 16,3 0 192-16,4-1 32 0,2 0 16 0,2-1 0 0,2-2-432 0,2 2 0 16,3-1 0-16,3-3 0 0,2 0 0 0,1 0-144 15,4-3 144-15,1 3 0 0,2-4 0 0,3 4 0 16,4-2 0-16,1 2 0 0,2 0 416 0,2 2 96 15,2 2 0-15,-1 2 16 0,0 2-128 0,0 3-16 16,0 1-16-16,-4 2 0 0,-2 4-368 16,-4-2 0-16,-3 3 0 0,-3 1 0 0,-2-2 0 0,-5 2 0 15,-3-1 0-15,-1-1 0 0,-3 1 0 0,-2-3 0 16,0-3-128-16,-3 2 128 0,0-2 0 0,-1-2 0 16,0 1 0-16,-2-1 0 0,2-1 0 0,-4-2 0 15,1 0 0-15,-3 1 0 0,-2 1 0 0,0-4 0 16,-1 0 0-16,-3 0 0 0,-2 2-272 0,-2-2-80 0,-2 0-16 15,-6 0-13936-15</inkml:trace>
  <inkml:trace contextRef="#ctx0" brushRef="#br0" timeOffset="-144157.06">22906 4662 5519 0,'4'-6'496'0,"-2"2"-496"0,2-2 0 0,-2 3 0 16,1 3 1664-16,-1-2 256 0,2 1 32 0,2-4 16 15,4 0-1376-15,2-2-272 0,3-1-48 0,0 0-16 16,-1 2 448-16,-2 0 96 0,-1 4 16 0,-2-2 0 0,-2 1-96 0,-1 0-16 16,-2 3 0-16,-1-3 0 0,-1 2 240 0,-2 1 32 15,0 0 16-15,-2-1 0 0,-2 2 112 0,-1-1 32 16,-3 1 0-16,0 2 0 0,-2-3-176 0,-1 1-16 15,-2 1-16-15,-1 1 0 0,-2 1 0 0,-3-2 0 16,-1 2 0-16,-2 2 0 0,-2-4-192 0,-2 3-32 16,1 0-16-16,-4 1 0 0,1-2 16 0,-3 0 16 15,0 1 0-15,-1-1 0 0,-2-1-256 0,2 0-48 16,0-3-16-16,-1 0 0 0,-2 0-160 0,-1-3-48 16,0 1 0-16,0 1 0 0,3-4-192 0,0 1 176 0,0 0-176 15,4 0 160-15,0 0-160 0,0 2 0 0,1-3 0 0,2 4 0 16,3 1 0-16,-1 0 0 0,0 0 0 0,-1 1 0 15,0 2 0-15,2-1 0 0,1 2 0 16,1-2 0-16,-1 2 0 0,4-4 0 0,1 3 0 0,2-3 0 16,1 0 0-16,2 0 0 0,1 0 0 0,1 0 0 15,0 0 0-15,2 0 0 0,1-3 0 0,1 3 128 16,1-2-128-16,1 0 0 0,1 0 0 0,0 2 0 16,2-2 0-16,0 0 0 0,1 2 0 0,-2 0 0 15,2-2 0-15,2 2 0 0,-1 0 0 0,1-3 0 16,1 2 0-16,0 1 0 0,4-2 0 0,-1-1 0 15,1 2 0-15,1-3 0 0,2 2 0 0,1-4 0 16,1-1 0-16,0 0 0 0,1 1 0 0,2-3 0 16,1 0 0-16,0 0 0 0,-1 1 0 0,-2-3 0 0,1 4 0 0,-1-3 0 15,2-1 0-15,-2 1 0 0,-1 2 0 0,-1-3 0 16,0 1 0-16,-2 3 0 0,-2-2 0 0,1-1 0 16,-2 2 0-16,0-2 0 0,-1 2-128 0,-2 0 128 15,-1 1 0-15,-1 4 0 0,0 0 0 0,-2 1 0 16,0 2 0-16,-1 2 0 0,-2 1 0 0,-1 0 0 15,0 4 0-15,-2 1 0 0,0 0 0 0,-1 2 0 16,-2 1 0-16,0 2 0 0,-2 0 0 0,0-1 0 16,-1 2 0-16,-1 1 0 0,1-3 0 0,-2 4 0 15,-1 0 0-15,-2 0 0 0,1-1 0 0,0 1 0 16,-1-2 0-16,1 0 0 0,0-1 0 0,-1-2 0 16,2 0 0-16,0-1 0 0,3-4 0 0,0 0-144 0,3 1 144 15,2 0 0-15,0 2 0 0,3-2 0 16,2 2 0-16,0-2 0 0,1 4 0 0,2-1 0 0,0 2 0 0,1 1 0 15,2 0 0-15,0 2 0 0,3-1 0 0,2-2 0 16,2 1 0-16,2-3 0 0,2-2 0 16,2 0 0-16,4 0 0 0,3-4 0 0,2 2 0 0,2-3 0 15,3 2 0-15,2 0 0 0,2-2 176 0,0 0-176 16,0 0 0-16,-1 4 0 0,-2-4-192 0,-3 3-11888 16,-1-2-2368-16</inkml:trace>
  <inkml:trace contextRef="#ctx0" brushRef="#br0" timeOffset="-142404.96">23685 4526 17503 0,'1'-3'1552'0,"0"2"-1232"15,1 1-320-15,-2 1 0 0,0 2 768 0,1-3 80 0,0 0 32 0,2 1 0 16,-1 4 928-16,2-1 192 0,-2 4 48 0,1 6 0 16,-1 1-880-16,-2 5-160 0,1 2-48 0,-2 4 0 15,-1 5-752-15,-2 0-208 0,0 1 0 0,-2 2 0 16,0 1 0-16,0-3 0 0,0-3 0 0,-1-3 0 15,2-2 0-15,0-1 0 0,1-2 192 0,0-2-64 16,0-4 480-16,2 1 96 0,-2-3 0 0,1-3 16 16,1-1-144-16,-1-5-48 0,1-1 0 0,0-3 0 15,-1 0-16-15,1-4 0 0,-2-2 0 0,0 0 0 0,0-7-160 16,0 1-32-16,-1-2-16 0,0-4 0 0,-2-5-64 16,1 1-16-16,0-3 0 0,1-6 0 0,0 2-224 15,1-5 144-15,1 2-144 0,2-4 128 0,-1 2-128 16,2-3 0-16,3-2 0 0,-1 2 0 0,2 8 0 0,2 0 0 15,4 1 0-15,1 0 0 0,3 5 0 0,2 2 0 16,1 5 0-16,2 0 0 0,0 0 0 0,3 3 0 16,1 1 0-16,0-2 0 0,1 2 0 0,-1 1 0 15,2 1 0-15,0 0 0 0,0 1-128 16,-3 2 128-16,1-3 0 0,-2 4 0 0,0 0-176 0,-2 0 48 16,0 2 0-16,-2 1 0 15,-1 3-2000-15,-2 3-400 0</inkml:trace>
  <inkml:trace contextRef="#ctx0" brushRef="#br0" timeOffset="-142006.15">24120 4617 12895 0,'-4'0'576'0,"3"0"112"0,1 2-560 0,0 0-128 0,1-2 0 0,2 0 0 0,-1 2 576 0,2-2 96 15,4 2 16-15,3 0 0 0,2 1 864 0,2 0 176 0,4-3 48 0,-1 0 0 16,2-3-736-16,0 0-144 0,2-1-16 0,0-2-16 16,2 0-176-16,-2-3-48 0,2 2 0 0,-3-4 0 15,0 1-320-15,-3 0-64 0,1-2 0 0,-3 2-16 16,-1-3-240-16,-2 0 144 0,1 1-144 0,-3-5 128 0,0 3-128 0,-1-2 0 16,-1-4 0-16,-3-1 0 15,0 1 0-15,-2-2 0 0,-3-1 0 0,-2 2 0 16,-2 2 0-16,-3 0-144 0,-3 4 144 0,-3 5-160 15,-4 7 160-15,-5 3 0 0,-4 6 0 0,-3 6 0 0,-3 8 0 16,-4 2 0-16,-2 9 0 0,-1 1 176 0,-2 5 112 0,1 4 32 16,2-2 0-16,2 3 0 0,4 1 512 0,4-1 96 15,3-1 32-15,6-4 0 0,3-3-448 0,5-1-96 16,3-4-16-16,4-2 0 0,4-7-208 0,3-1-64 16,3-4 0-16,3-2 0 0,3-3-256 0,2-1-64 15,3-3-16-15,2-2 0 16,3-2-736-16,2-4-144 0</inkml:trace>
  <inkml:trace contextRef="#ctx0" brushRef="#br0" timeOffset="-141484.02">25030 4570 19343 0,'-3'-3'1728'0,"-1"0"-1392"16,1 1-336-16,2 2 0 0,1 0 1008 0,-2-2 128 0,-2-3 16 0,-2-1 16 16,-2-1 16-16,-2-3 0 0,1 0 0 0,0 1 0 0,-1 3-112 0,0 3-32 15,0 0 0-15,-1 3 0 16,-1 3-592-16,-3 3-112 0,-2 4-16 0,-2 3-16 15,-2 3 144-15,-1 5 48 0,-3 2 0 0,-2 3 0 0,0 2-336 0,-4 3-160 16,0 1 160-16,-1 3-160 0,2-1 0 0,2-3 0 16,3-2 0-16,4-3 0 0,5-4 0 0,2-1 0 15,4-4 0-15,2 1 0 0,3-2 0 0,1-7 128 16,4 1-128-16,1-3 144 0,3-1-144 0,1-4 0 16,3-1 0-16,1-1 0 0,3-1 256 0,3-1-48 15,1-2 0-15,2-1 0 0,1-1 240 0,2 0 32 16,4-2 16-16,1 0 0 0,3-2-192 0,-1 0-48 15,1-5 0-15,-1 1 0 0,-1-2-64 0,2 0-32 0,-3-2 0 16,0-5 0-16,-2 1 96 0,0 0 32 0,-3-3 0 16,-1-1 0-16,-1-2-128 0,-1-3-32 0,-1-4 0 15,-2-3 0-15,-2 1 32 0,0-2 0 16,-3-3 0-16,-2-5 0 0,1 0-160 0,-3-3 0 0,-1-1 144 16,-1 0-144-16,0 1 0 0,-2-1 0 0,-3 6 0 0,1 2 0 15,-1 5 0-15,-2 3 0 0,-1 3 0 0,-1 1 0 16,0 6 0-16,-1 6 0 0,0 3 0 0,0 3 0 15,0 3-176-15,-2 5 176 0,1 2-208 0,1 5-17968 16</inkml:trace>
  <inkml:trace contextRef="#ctx0" brushRef="#br0" timeOffset="-140974.08">25231 4469 25791 0,'-13'7'1152'0,"6"-2"224"0,1 1-1104 0,1-1-272 0,2 0 0 0,2-3 0 0,0 3 1136 0,-2 1 160 15,-2 5 48-15,0 4 0 0,-1 4-48 0,0 2 0 16,1 2 0-16,3-3 0 0,-1 1-960 0,2-3-192 15,2-2-144-15,0 0 192 0,2 0-192 0,1-2 128 16,0 1-128-16,3-3 128 0,0 0-128 0,2-2 0 16,1 3 0-16,1-3 128 0,0-2-128 0,0 2 0 15,0-2 0-15,2 0 0 0,-1-2 0 0,0-2 0 0,1 2 0 0,-1-3 0 16,0-3 176-16,1 0 0 0,0-3 0 16,0 0 0-16,0-2 144 0,0 0 48 15,1-4 0-15,-2-3 0 0,0-1-176 0,0 0-48 0,-2-2 0 16,0-4 0-16,0 2-144 0,0-5 0 15,-3 0 0-15,1-3 0 0,-1-4 0 0,-1 1 0 0,1-3 0 0,-3 1 0 16,1 3 0-16,-1 4 0 0,0 2-128 0,0 5 128 16,-3 3 0-16,0 6 0 0,0 4 0 0,-2 1 0 15,1 4 0-15,-1 4 0 0,-2 1 0 0,1 5 0 16,-2 2 128-16,2 4-128 0,-1 4 0 0,1 1 128 16,-1 3-128-16,2 1 0 0,0 1 0 0,0 1 128 15,-1-3-128-15,1 2 0 0,1-3 0 0,1-2 128 16,1 2-128-16,0-3 0 0,3 1 0 0,-1-2 0 0,1-5-128 15,0 0 128-15,-1 0-160 0,3-1 160 0,-1-3-320 0,-1-2 16 16,1 0 16-16,1-4-10912 16,0 0-2192-16</inkml:trace>
  <inkml:trace contextRef="#ctx0" brushRef="#br0" timeOffset="-140510.68">26110 4507 11055 0,'1'-3'976'0,"0"0"-784"0,0 1-192 0,1 0 0 0,-1 2 448 0,0-5 32 0,2 0 16 0,0-3 0 15,2-5 960-15,0 0 192 0,1-3 32 0,-1 1 16 16,-2-1-768-16,-1 1-160 0,-2 4-16 0,0-2-16 16,-3 2 96-16,-1 1 0 0,-2 4 16 0,-3 3 0 15,-1 3-160-15,-2 2-48 0,-2 4 0 0,-2 4 0 16,0 2 32-16,-1 5 0 0,-3-1 0 0,-1 6 0 15,-3 4-32-15,-1 2-16 0,-1 3 0 0,-2 4 0 0,5-1 16 16,-1 1 16-16,5-3 0 0,0 3 0 16,4-4-64-16,3-2-16 0,2 2 0 0,2-2 0 0,1-1-368 15,3-3-80-15,2-2 0 0,2 0-128 0,1-2 0 0,3-3 0 16,2 2 0-16,1-5 0 0,3-1 0 0,1-2-144 16,3-2 16-16,1-4 0 15,3 0-256-15,2-3-32 0,4-3-16 16,0 0-9952-16,1-3-2000 0</inkml:trace>
  <inkml:trace contextRef="#ctx0" brushRef="#br0" timeOffset="-140046.18">26384 4719 19343 0,'-17'0'848'0,"5"1"192"0,2 1-832 0,2-2-208 0,6 3 0 0,1-3 0 16,-1 0 176-16,-1 0-16 0,-2 4 0 0,0-4 0 16,1 2 864-16,2 2 160 0,3-4 32 0,3 2 16 15,3-2-160-15,3 0-48 0,2 0 0 0,4-2 0 16,3 2 336-16,3 0 64 0,3-3 16 0,2 2 0 16,1-1-352-16,3-5-80 0,2 1-16 0,1-1 0 15,1-2-416-15,-2-3-64 0,1-1-32 0,-5 0 0 16,0 0-192-16,-3 0-32 0,-4 0-16 0,-1-3 0 15,0 2-240-15,-4-3 176 0,1 1-176 0,-2 0 160 16,-2-2-160-16,-1-1 0 0,-2-1 0 0,-2 2 0 16,-4-1 0-16,-3 0 0 0,-3 0 0 0,-4 0 0 0,-4 1 0 0,-4 2 0 15,-5 2 0-15,-4 6 0 0,-4 1 0 16,-5 5 0-16,-6 7-144 0,-3 5 144 0,1 0 0 16,-3 8 0-16,-4 4 0 0,0 4 0 0,2 5 0 0,-4 6 0 15,-2 8 0-15,2 1 0 0,3 3 176 0,7-4-16 16,6-1 0-16,6-3 0 0,7-4 160 0,7-2 16 15,6-7 16-15,6 1 0 0,5-3-160 0,3-4-48 16,5-2 0-16,4-3 0 0,5 0-144 0,4-2 0 16,5-5 0-16,4-4 0 0,3 0 0 0,9-6 0 15,6-2 0-15,7-2 0 0,5-4 0 0,3-4 0 16,3 0 0-16,-1-4 0 0,3-3-272 0,1-3 64 16</inkml:trace>
  <inkml:trace contextRef="#ctx0" brushRef="#br0" timeOffset="-110069.58">18604 5948 13823 0,'2'-3'1216'0,"-2"1"-960"0,0 1-256 16,0 1 0-16,0 0 1216 0,-1 0 208 0,1 0 48 0,-1 0 0 16,0-3-256-16,-2 1-64 0,1 0 0 0,2 2 0 15,0 0-768-15,0 0-176 0,0 0-16 0,0 0-16 16,0 0-464-16,0 0-96 0,0 0 0 0,18-8-16 15,-12 5-80 1,2 2-16-16,-1-1 0 0,-1 2 0 0,-1 0 496 0,-1 0 0 0,0 0 0 0,-2 2 0 0,0 2 240 16,-2-2 144-16,0 4 16 0,-4 1 16 15,0-1 896-15,-1 1 176 0,-1 3 48 0,-3-1 0 16,1 3-64-16,-1 1-16 0,0 0 0 0,-1 2 0 0,-1 5-592 16,-1 5-112-16,0 3-32 0,-4 7 0 15,-2 4-320-15,-2 7-64 0,-1 2-16 0,-1 0 0 16,-1 4-192-16,-3 3-128 0,-3 8 128 0,0-3-128 0,3-6 0 15,0-6 0-15,3-4 0 0,1 0 0 0,2-6 0 16,3-6 0-16,1-1 0 0,2-6 0 0,3-3 0 0,3-3 0 16,1-6 0-16,2-3 128 0,3-1-128 0,1-6 0 15,2-3-128-15,3-3-16256 0</inkml:trace>
  <inkml:trace contextRef="#ctx0" brushRef="#br0" timeOffset="-109654.97">18652 5848 30399 0,'-4'-4'2704'0,"2"2"-2160"0,1 2-544 0,2 0 0 0,0 0 1664 0,2 0 208 0,-1 0 48 0,2-2 16 15,1 1-1440-15,1 1-304 0,1 0-48 0,0 1-16 0,-1 3-128 0,0 2 0 16,-1 0 0-16,0 4 0 0,-1 4 0 0,0 4 0 16,0 1 0-16,0 6 0 0,0 1 0 0,-1 2 0 15,1 4 0-15,-1 2 0 0,-1-5 0 0,0 8 0 16,1 2 0-16,-1 2 0 0,1 3 0 15,-2 1 0-15,-1-7 0 0,-1 3 0 0,0-3 352 0,-2 3 144 16,1 0 16-16,-1-4 16 0,2 1-192 0,0-6-32 16,0 3-16-16,-1-7 0 0,2 3-288 0,0-1 160 15,3-3-160-15,-1-1 128 0,2-4-128 0,0 1 0 16,1-2 0-16,-3-5 0 0,1-3 0 0,-1 2 0 16,0-5 0-16,0 0-12080 15,-1-1-2448-15</inkml:trace>
  <inkml:trace contextRef="#ctx0" brushRef="#br0" timeOffset="-109418.53">18253 6673 32127 0,'-6'-9'704'0,"1"3"160"0,1 1 32 0,4 2 0 0,1 0-720 0,3 0-176 0,2 1 0 0,1-2 0 15,6-5 336-15,5-1 48 0,5 0 0 0,4-2 0 16,0 2-192-16,0 4-48 0,3 0 0 0,0 0 0 0,-2 2 624 0,2 0 128 16,4 2 32-16,1-1 0 15,1 2-640-15,-2-1-128 0,2 2-32 0,-2-4 0 16,-5 1-256-16,-1 1-64 0,-4 1-16 0,0-3-16416 16</inkml:trace>
  <inkml:trace contextRef="#ctx0" brushRef="#br0" timeOffset="-108308.27">19111 6376 17503 0,'0'-8'1552'0,"-1"6"-1232"16,-1-2-320-16,2 2 0 0,2 2 1968 0,-2 0 336 0,1 2 64 0,0-2 0 0,2 0-1296 0,-1 4-272 0,1 0-48 0,-3-4-16 0,0 0-736 0,5 24 0 15,-5-14 0-15,0 3 0 0,-2-1 224 0,0 0 48 16,1 4 16-16,-3 0 0 0,0 3 256 0,-1 3 48 15,0 3 16-15,-2 1 0 0,-1 4-224 0,-1 1-32 16,-3 3-16-16,2-2 0 0,-1 2 176 0,0-2 16 16,1-4 16-16,0-3 0 15,3-3 176-15,0-2 48 0,2-1 0 0,0-6 0 0,1 0-208 16,2-4-48-16,2 0 0 0,0-5 0 0,2-2-224 16,2-2-48-16,1-3-16 0,1-4 0 0,1-2-48 0,3-3-16 15,-1 2 0-15,1-6 0 0,-2 0-160 0,2-6 0 16,-1-3 0-16,0-3 0 0,-1-1 0 0,-2-5 0 15,2-2 0-15,-1 3 0 0,-1-2 0 0,1 0 0 16,-1 1 0-16,0 0 0 0,1 6 0 0,0 3 0 0,-1 4 0 16,0 5 0-16,0 6 0 0,2 0 0 0,0 4 0 15,2 2 0-15,1 4 0 0,2-2 0 16,1 2 0-16,3 0 0 0,1 2 0 0,2 2 0 0,0-1 0 0,-2 3 0 16,1-3 0-16,-1 5 160 0,0 1-160 0,-2-1 160 15,0 6-160-15,-1 1 0 0,-1 2 0 0,-1 5-176 16,-5-1 176-16,0 3 0 0,-2 3 0 0,-1 3 0 15,-3-1 0-15,0 0 0 0,-4-1 0 0,1-1 0 16,0-2 0-16,1-4 0 0,1-1 0 0,0-2 0 16,3-1 0-16,0-8 0 0,2 4 0 0,1-7 0 15,2 0-560 1,0-3-16-16,2-3-16 0,-1 0-17024 0</inkml:trace>
  <inkml:trace contextRef="#ctx0" brushRef="#br0" timeOffset="-107720.25">20136 6430 14735 0,'-1'-7'640'0,"-2"3"160"16,1-2-640-16,-1 3-160 0,2 1 0 0,-1 1 0 0,-1 1 960 0,-1-3 176 0,-3-1 16 0,-4 1 16 0,-3 3 448 0,-2-3 96 0,-2 6 16 16,-1-2 0-16,-2 5-1056 0,-1 0-208 0,-3 1-32 0,-1 2-16 15,-1 4-416-15,-3-1 0 0,1 4 0 0,0 0 0 16,-1 3 0-16,3-1 0 0,3 2 0 0,0-1 0 16,3 1 176-16,2 1 48 0,3 1 16 0,2-2 0 15,2 1 176-15,4 1 32 0,3-2 16 16,2-2 0-16,6 1 384 0,2-3 80 0,3 0 16 0,4-1 0 15,1-2-496-15,6-3-80 0,0 0-32 16,3-4 0-16,2-1-336 0,2-5 0 0,1-2 0 0,3-2 128 16,0-6-128-16,2 2 0 0,-1-5 0 0,0 0 128 15,-3 0-256-15,-1-3-64 0,1-1 0 0,-4 1 0 16,-1 0-448-16,-4 0-112 16,0 0-16-16,-3-1 0 0,-4 1 768 0,-2-1 0 0,-1 0 0 0,-3 1 0 0,-1-2 432 15,-2 1 80-15,-1-2 0 0,0 3 16 0,-2 0 240 16,0 1 32-16,-1 6 16 0,-1 0 0 0,-1 5-64 15,1 2-16-15,-1 2 0 0,-2 2 0 0,2 1-416 16,-2 0-64-16,0 4-32 0,0 0 0 0,-1 2-224 0,1 1 0 16,0 2 0-16,0 0 0 0,0 1 0 15,1 0 0-15,0 2 0 0,1 1 0 0,-1 3 0 0,2-2 0 16,0 7 0-16,4-5 0 0,0 1 0 0,3 2 0 16,2-1 0-16,2-1 0 0,2-1 288 0,2-3 16 15,1 0 0-15,2-1 0 0,2-5-304 0,-1-1 0 16,0 0 0-16,1-5 0 0,-3 0-160 0,-2-2-32 15,0-2-16-15,-2 0 0 16,-3 0-1440-16,-2-2-272 0,-1 0-64 0,-1-1-13440 0</inkml:trace>
  <inkml:trace contextRef="#ctx0" brushRef="#br0" timeOffset="-106140.95">20580 5842 19343 0,'-16'14'1728'0,"5"0"-1392"0,0 1-336 0,6-2 0 0,2 0 3840 0,3-5 704 0,2 6 144 0,-2 8 32 0,-2 13-3712 0,2 8-752 16,3 12-128-16,-1-1-128 0,3 2 128 0,0-4-128 16,0-5 128-16,0-7-128 0,-1-4 208 0,-2 1-32 15,-2-2-16-15,-2 0 0 0,-3-4 0 16,-4 1 0-16,-1-4 0 0,-2 1 0 0,0-3-160 0,-1-2 0 16,1-1 0-16,2-1 0 15,0 2-960-15,1-4-112 0,3 1-16 16,1-1-14656-16</inkml:trace>
  <inkml:trace contextRef="#ctx0" brushRef="#br0" timeOffset="-105919.06">20709 6400 38703 0,'0'-2'1712'0,"0"1"352"0,0 1-1648 0,0 1-416 0,1 1 0 0,1 0 0 16,2 0 352-16,1 4-16 0,5 1 0 0,1 2 0 15,4 6-336-15,1 1 0 0,1 0 0 0,-1 3 0 16,2-3 0-16,-1 3 0 0,-1-3 0 0,0 2 0 16,-3-2-160-16,0-2 160 0,2 1-192 0,-1-2 192 15,-2 2-992-15,2-5-96 0,-2 0 0 16,0-1-15328-16</inkml:trace>
  <inkml:trace contextRef="#ctx0" brushRef="#br0" timeOffset="-105706.74">21198 6366 43311 0,'-12'7'1920'0,"1"2"384"0,-2 0-1840 0,4-2-464 16,2 2 0-16,4-3 0 0,-3 4 0 0,-6 6-128 15,-5 9-16-15,-5 10 0 0,-7 9 144 0,0 4 0 0,-2 3 0 0,0 2 0 16,0 0 0-16,1-1 0 0,2-3-144 0,1 0 144 15,2-2-384-15,0-4-16 16,3-1 0-16,0-4 0 16,2-1-848-16,3-2-160 0,0-3-48 0,4-3-15392 15</inkml:trace>
  <inkml:trace contextRef="#ctx0" brushRef="#br0" timeOffset="-105224.83">21757 6264 35935 0,'-22'4'1600'0,"5"0"320"16,2 1-1536-16,2 1-384 0,6 0 0 0,0-1 0 0,-2 1 0 0,-8 5 0 16,-9 5 0-16,-9 7 0 0,-2-1 0 0,-1 3 0 15,3-3 0-15,4-5 0 0,5 1 0 0,3-5 0 16,3 0 0-16,4-4 0 16,1-2-704-16,3-1-96 0,0 0-32 0,5 0 0 15,1-5-2112-15,2 2-448 0,3-3-64 0,2 0-32 16,3 0 144-16,2-4 16 0,3 2 16 0,2-2 0 15,2 2 2032-15,4-2 384 0,-3 1 96 0,4 2 16 0,1-1 3072 0,0 2 608 0,-2 0 128 16,2 2 32-16,2 2-704 0,1 0-144 0,-1 2-32 16,-1 2 0-16,-3 0-752 0,-2 2-144 0,-1 1-48 0,-4-1 0 15,-2 2-272-15,-2-2-64 0,-1 4-16 0,-2 0 0 16,-2 1-208-16,-2 1-32 0,-2 2-16 16,0-1 0-16,-2 3-160 0,-3-2-16 0,1 1-16 0,-3-2 0 15,-1 2-240-15,-1-1-64 0,-1 1 0 0,1-6 0 16,-2 2-128-16,-1-1-176 0,-1-2 48 0,0 1 0 31,-1-4-960-31,1 0-192 0,-2 1-48 0,2-4-13248 0</inkml:trace>
  <inkml:trace contextRef="#ctx0" brushRef="#br0" timeOffset="-105001.33">22052 6397 41471 0,'5'-3'1840'0,"-2"1"368"0,2 4-1760 0,-1 1-448 0,-2 0 0 0,0 1 0 0,-1 2 0 0,1 3 0 16,1 5 0-16,0 8 0 0,-1 6 0 0,-2 4 128 16,-3 3-128-16,-2 0 0 0,-2-2 128 0,-1 0-128 15,1-2 0-15,-2-2 128 0,2-1-320 0,0-7-80 16,-1 2-16-16,1-7-17984 0</inkml:trace>
  <inkml:trace contextRef="#ctx0" brushRef="#br0" timeOffset="-104818.46">22095 6255 39615 0,'0'-12'1760'0,"0"6"352"0,0 1-1680 0,1 3-432 0,2 2 0 0,-2 0 0 15,1 0 320-15,2-3 0 0,2 2-16 0,3 1 0 16,-1 0-304-16,2-2 128 0,0 2-128 0,0 0 0 0,-1 0 0 0,-2 0-224 16,-1 0 16-16,1 0 0 0</inkml:trace>
  <inkml:trace contextRef="#ctx0" brushRef="#br0" timeOffset="-104380.84">22912 6144 4607 0,'3'4'400'0,"-2"-1"-400"16,-1-3 0-16,-1 3 0 0,1 0 6016 0,-2-3 1104 15,1 4 240-15,-2-1 32 0,-2 6-4432 0,-3-2-880 16,-3 4-176-16,-3 2-48 0,-4 0-1088 0,-2 0-240 0,-2-1-32 0,-3 1-16 15,-2 0-352-15,-2 0-128 0,1-1 0 0,1 0 144 16,1-2-144-16,2-2 0 0,3-2 0 0,3 2 0 31,2-1-960-31,5-4-112 0,2 0-16 0,3-2-16 16,3 1-1824-16,2 1-352 0,1-3-80 0,1 1-16 16,2 2 1952-16,0-1 384 0,1-2 80 0,1 1 0 0,1 2 1568 0,0-1 304 0,1 0 64 0,0 0 16 15,3 2 928-15,-1-2 192 0,0-1 48 0,3 2 0 16,0-1-912-16,0 2-176 0,3 0-48 0,-1 2 0 15,1 0-624-15,1 3-128 0,0 1-16 0,0 0-16 16,0 2-240-16,-1 4 0 0,2-1 0 0,-1 1 0 16,0 3 0-16,-1 0 0 0,0 1 0 15,-3 1-160-15,-2-2 160 0,-2 0 0 0,-2 4 0 0,-3-1-128 0,-3 0 128 0,-4 0 0 16,-4 1 128-16,-3-2-128 0,-5 1 352 16,-3 0 0-16,-3 1 0 0,-5-5 0 0,-4 1 304 0,-4-3 64 15,0 0 16-15,-4-6 0 0,0 0-448 16,-2-2-96-16,-1-2 0 0,0-2-18112 15</inkml:trace>
  <inkml:trace contextRef="#ctx0" brushRef="#br0" timeOffset="-103016.91">18412 7641 24879 0,'-11'0'2208'0,"5"0"-1760"15,3 0-448-15,5 0 0 0,0 0 1168 0,-2 0 160 16,0 0 16-16,-1 0 16 0,0 0-464 0,2 5-80 15,4 1-32-15,4 7 0 0,0 6-624 0,5 6-160 0,2 8 0 0,1 8 0 16,2 5 0-16,0 6 0 0,-1 7 144 0,-2 2-144 16,-2 2 256-16,-2 2 0 0,0 2-16 0,-2-4 0 15,-1-5-240-15,-2-5 0 16,1-2 0-16,-2-8 0 0,1-1 0 0,1-5-192 0,-2-2 192 0,-1-6-160 16,-1-3-160-16,-2-4-16 0,-1 0-16 0,-1-3-14064 15</inkml:trace>
  <inkml:trace contextRef="#ctx0" brushRef="#br0" timeOffset="-102498.86">18322 7576 13823 0,'-10'-12'1216'0,"4"3"-960"0,1 2-256 0,1 1 0 0,3 2 752 0,1 2 96 15,0-2 32-15,-1-1 0 0,0-2 416 0,-1-6 96 16,1 3 16-16,0 2 0 0,0 1 240 0,1 6 48 16,1 1 16-16,1 4 0 0,2 0-432 0,1 1-96 15,2 0-16-15,2-1 0 0,2 0-624 0,2 0-128 16,3-2-32-16,1-4 0 0,1 1-256 0,3-4-128 15,4-3 0-15,4-2 128 0,4-2-128 0,2 0-144 16,4-3 144-16,1 1-208 0,3-2 208 0,-1 4 0 16,-2 2 192-16,-2 1-192 0,-1 6 0 0,-3 3 0 0,-2 6 0 15,-5 0 0-15,-4 6 0 0,-2 4 0 0,-3 0 0 0,-5 7 0 16,0-1 0-16,-5 6 0 0,-1 1 0 0,-5-1 0 16,-1 1 368-16,-4-1 16 0,-2 3 0 15,-4-1 0-15,0-2 0 0,-2-2 0 0,1-2 0 16,-1-2 0-16,1-2-160 0,3-2-32 0,1-2 0 0,-1 0 0 15,2 0-16-15,-1-1-16 0,1 1 0 0,0 0 0 16,0-3-160-16,1-1 0 0,-1 2 0 0,0-2 0 16,0 1 0-16,0-4 0 0,-1 4 0 0,-1-5 0 15,0 0 0-15,0 1 0 0,-1-6 0 0,-2 3 0 16,0-3 0-16,-1-3 0 0,-1 1 0 0,-3-2 0 16,1 1 0-16,-3-6 0 0,-3 1-128 0,-1-3 128 15,-2-2-128-15,-1-1 128 0,2 0-160 0,2 3 160 16,4-2-736-16,4 3-48 0,2 1-16 15,5 4-15008-15</inkml:trace>
  <inkml:trace contextRef="#ctx0" brushRef="#br0" timeOffset="-102068.53">19129 8360 10127 0,'-4'7'896'0,"0"-4"-704"0,0 4-192 0,3-5 0 0,1 2 1664 0,0-1 320 16,0 1 48-16,-1 5 16 0,1 3-912 0,0 4-176 0,0 3-48 0,-2-1 0 15,1 2-160-15,-1-1-48 0,-1-3 0 0,1 0 0 16,0-4-176-16,0-3-32 0,1 1-16 0,0-4 0 15,1 0-224-15,0-5-64 0,1 2 0 0,0-3 0 16,3 0 368-16,-1-4 64 0,4-2 16 0,-1-3 0 16,2-1 112-16,1-2 16 0,1-4 16 0,1 0 0 15,-1-3 208-15,1 0 32 0,-1-3 16 0,0-2 0 16,-3-2-544-16,-2-3-112 0,-1 1-32 0,-4-4 0 16,-2-3-96-16,-3 1 0 0,0 5-16 0,-3-3 0 15,-3-3-240-15,-1-2 0 0,-2 1 0 0,1 3 0 0,-1 3 0 16,2 2 0-16,2 3-176 0,2 0 176 0,1 2-160 0,3 1 160 15,3 1 0-15,2 1-144 0,4 2 144 0,2 5 0 16,3-1-144-16,2 2 144 0,-3 3-192 0,4 1 16 16,2 0 16-16,2 4 0 15,1 2-1056-15,1 4-192 0,1 2-64 0,1 0-12816 0</inkml:trace>
  <inkml:trace contextRef="#ctx0" brushRef="#br0" timeOffset="-101650.5">19577 8221 911 0,'1'0'0'0,"1"0"0"15,-1 0 0-15,0 0 0 0,1 0 768 0,0 0 80 16,1 1 16-16,4 1 0 0,0 0 672 0,2 0 144 0,1 2 32 0,-1 1 0 16,3 1-496-16,-1-2-112 0,0 2-16 0,1 0 0 15,2 0-256-15,-2 0-48 0,2-2-16 0,1-3 0 16,-1 1 128-16,3-5 0 0,-1-1 16 0,2-2 0 15,-1-5-352-15,2 0-80 0,2-4-16 0,-1-1 0 16,-3 1-288-16,-1-2-176 0,2-2 192 0,-2 1-192 16,0-4 0-16,-4 2 0 0,0-2 0 15,-4 3 0-15,-2 3 0 0,-3 1 0 16,-3-1-144-16,-4 4 144 0,-2-1 0 0,-3 3 0 16,-1 0 0-16,-4 2 0 0,-2 0 0 0,-2 6 0 0,-3-2 144 15,-1 4-144-15,-2 6 128 0,-2 1-128 0,0 2 0 0,0 4 0 16,-1 0 1008-16,2 2 80 0,2-2 32 0,2 0 0 15,2 2 224-15,2 1 64 0,3 1 0 0,3 1 0 16,2-1-352-16,5-1-64 0,1 1-16 0,3 0 0 0,1-1-736 0,4-3-240 16,0 5 128-16,3-1-128 0,1 1 0 0,1 3 0 15,2 2 0-15,0-1-144 0,0 4 144 0,2 0-208 16,-2 1 80-16,2-1 128 16,-1-1-480-16,2 0 32 0,1-2 0 0,0-2-9488 15,3-1-1904-15</inkml:trace>
  <inkml:trace contextRef="#ctx0" brushRef="#br0" timeOffset="-101149.93">20822 8060 18431 0,'-10'-9'1632'16,"2"3"-1312"-16,3 2-320 0,1 4 0 0,2 0 224 0,-5-3-32 0,-4 0 0 15,-6-3 0-15,-8 2 384 0,-2 2 64 0,0 4 0 0,1 2 16 16,1 2 144-16,2 4 32 0,-1 2 0 0,2 3 0 16,2-1-576-16,0 1-96 0,2 1-32 0,-1 0 0 15,3 0 320-15,0-1 64 0,0 1 16 0,1 0 0 16,2 0 96-16,0 3 16 0,2-2 0 0,0 4 0 0,1 1-64 15,0 0 0-15,2 1 0 0,-1 1 0 16,0 1-448-16,2-3-128 0,1 1 0 0,1-1 0 16,0-3 0-16,2-3 0 0,3 0 0 0,1-4 0 15,4-2 0-15,3 0 128 0,2-6-128 0,2-2 0 0,2-2 144 16,3-4-144-16,2-4 192 0,2-2-192 0,-3-3 0 16,4-3 0-16,2-2 0 0,2-5 0 0,2-2 0 0,2-3 0 15,-2 0 0-15,2-2 0 0,-1-4 0 16,-2 1 0-16,-4-1 0 0,-2 0 0 0,-1 5 240 0,-5-6-16 15,-2 3 0-15,-1-3 0 0,-3 1 144 0,-2-1 16 16,-2 0 16-16,-3 1 0 0,-1-1 112 0,-3 1 32 16,-1 1 0-16,0-1 0 0,-4-1-48 0,1 1-16 15,-1 3 0-15,-1 1 0 0,1 2-480 0,-2-1 0 16,1 1 0-16,-2 3 0 0,0-1 0 0,-1-1 0 0,1 1 0 16,-2 0-160-16,3 1-160 0,0 3-48 15,3 0 0-15,2 3-15856 0</inkml:trace>
  <inkml:trace contextRef="#ctx0" brushRef="#br0" timeOffset="-100583.78">21176 7997 12895 0,'1'4'1152'0,"-1"-4"-928"0,0 2-224 0,0 2 0 0,1-2 1488 0,-1 2 256 0,0-2 48 0,2 5 16 16,-1 6 32-16,1 2 0 0,2 5 0 0,-1 2 0 16,0 0 16-16,0 1 16 0,0 1 0 0,2 1 0 15,0 1-1184-15,2 0-240 0,-1 1-64 0,1-1 0 16,-1-1-384-16,2-3 0 0,-2 0 0 0,1-2 0 15,-2-1-128-15,1-3 128 0,1 0-160 0,-2-1 160 16,1-3-704 0,-1-2-64-16,0-4 0 0,0 0-13440 0</inkml:trace>
  <inkml:trace contextRef="#ctx0" brushRef="#br0" timeOffset="-100399.33">21245 7672 33167 0,'-18'3'1472'0,"5"2"304"0,2-1-1424 0,4-1-352 16,4 0 0-16,2 1 0 16,1-2-1264-16,-2 5-320 0,-1 2-64 0,1 5-16 15,4 3-960-15,5 6-208 0,6 5-48 0</inkml:trace>
  <inkml:trace contextRef="#ctx0" brushRef="#br0" timeOffset="-99526.8">22053 8088 4607 0,'2'-2'400'0,"1"-2"-400"0,-2 4 0 0,-1-2 0 15,1 1 128-15,0-2-128 0,3-1 0 0,0-2 128 16,2-3 400-16,0 0 80 0,0 0 16 0,0-1 0 0,-2 3-144 0,0 0-32 15,-2 1 0-15,-2 0 0 0,0 0 384 0,-2 0 80 16,-1 0 16-16,-2-1 0 0,1 1 864 0,-4 0 192 16,-2 0 16-16,0 0 16 0,-3-1-176 0,-1 4-48 15,1-1 0-15,-4 0 0 0,0 2-432 0,-3 2-80 16,-2 2-32-16,0 0 0 0,-2 1-416 0,1 3-96 16,1 3-16-16,-1 0 0 0,2 1-288 15,2 0-64-15,0 2-16 0,2 2 0 0,1 0-96 0,1 5 0 16,1 1-16-16,3-1 0 0,0 5-80 0,2 2-16 15,1-1 0-15,1 1 0 0,2-2 64 0,2 5 16 0,1 0 0 0,1 0 0 16,1 2-96-16,3-5-128 16,-1 1 176-16,3-5-176 0,1 2 0 0,4-3 0 15,1-3 0-15,3 0 0 0,1-4 0 0,2-4 0 16,0 0-160-16,4-1 160 0,2-7-160 0,1 2 160 0,4-6-208 16,0-2 80-1,1 0-896-15,1-4-192 0</inkml:trace>
  <inkml:trace contextRef="#ctx0" brushRef="#br0" timeOffset="-95650.97">22492 7558 21183 0,'-3'0'1888'0,"1"0"-1504"16,0 0-384-16,1 0 0 15,1 2-480-15,-1-2-160 0,-1 2-48 0,-2 0 0 0,-1 4 1296 0,-3 0 256 0,2 2 48 0,0 3 16 16,-1 0-544-16,0 4-128 0,1 1 0 0,3 3-16 15,-2-1 640-15,2 4 128 0,3 4 16 0,0 0 16 16,4 5 496-16,1-2 112 0,1-1 16 0,3 1 0 16,-1 1-800-16,1 5-160 0,0 0-16 0,-2 1-16 15,0 2-432-15,1 2-96 0,-3-1-16 0,-1 2 0 16,-3 0-128-16,-1-3 0 0,-3 0 0 0,-2-3-176 16,-1-2-864-1,-1-4-176-15,-1 1-48 0,-2-2-13168 0</inkml:trace>
  <inkml:trace contextRef="#ctx0" brushRef="#br0" timeOffset="-95269.45">21978 8019 27647 0,'-6'-4'2448'0,"4"2"-1952"16,2 0-496-16,1 0 0 0,2 2 608 0,-1-2 32 15,2-1 0-15,1-3 0 0,3-1-160 0,5-2-32 16,4 2 0-16,6-3 0 0,5 4 480 0,4-1 96 0,2 5 0 0,5-2 16 16,3 4-640-16,2-2-128 0,3-2-16 0,0 0-16 15,3 2-240-15,-3-2 0 0,0 2 0 0,0 2 0 16,-1-3 0-16,-4 2-160 0,-3 1 160 16,-6 0-128-16,-3-3-224 0,-6 3-32 0,-5-3-16 15,-1 0-15136-15</inkml:trace>
  <inkml:trace contextRef="#ctx0" brushRef="#br0" timeOffset="-94914.84">23016 8079 15663 0,'-5'3'1392'0,"0"-2"-1120"16,1 4-272-16,2-1 0 0,2 0 4032 0,0 1 736 15,1 1 160-15,0 4 16 0,1 6-3088 0,-1 9-640 16,3 1-112-16,0 5-16 0,3-2-480 0,-2 0-96 0,1-1 0 0,-3-1-16 16,1-1-496-16,-1-3 0 0,-2-4 0 0,-1 0 0 15,0-1 0-15,0-2 0 0,-1-1 0 0,-2-5-11584 16,1 0-2304-16</inkml:trace>
  <inkml:trace contextRef="#ctx0" brushRef="#br0" timeOffset="-94734.96">23200 7649 9215 0,'-6'-2'816'0,"1"-2"-656"0,1 2-160 0,3 2 0 15,2 2 6720-15,1-2 1328 0,-1 3 256 0,1-3 48 16,4 3-7056-16,2 0-1296 0,3 1-480 0,3-1 16 15,2 0-2032-15,2 0-384 0,2 4-96 0</inkml:trace>
  <inkml:trace contextRef="#ctx0" brushRef="#br0" timeOffset="-94314.77">23734 8029 19343 0,'-6'0'848'0,"2"-2"192"0,1 2-832 0,0-2-208 15,2 2 0-15,0 0 0 0,0 0 1360 0,-2 0 240 16,-2 0 32-16,-1 0 16 0,-4 4 544 0,-2 0 112 0,-2 2 32 0,-1 3 0 16,-3 3-704-16,-5 4-144 0,0 3-16 0,-3 3-16 15,0 4-784-15,0-1-160 0,0 1-16 0,3-1-16 16,0 3-288-16,6 0-64 0,2 1-128 0,4-5 192 15,4 2-192-15,2-3 128 0,3 1-128 0,2-4 0 16,4 1 0-16,2-5 0 0,3 0 0 0,5 0-160 16,0 0 160-16,5-3 0 0,3-5 0 0,4 2 0 15,3-4 0-15,2-2 0 0,2-1-144 0,2-3 144 16,0-3 0-16,-1-1-144 0,0-2 144 0,-3-4 0 0,-2 2-128 16,-3-5 128-16,-3 1 0 0,-3-4 0 0,-1 2-128 15,-6-4 128-15,-2-1 0 0,-3-1 0 0,-5 2 0 16,-3-4 0-16,-2-3 0 0,-5-1 0 0,-5-2 0 15,-2-6 0-15,-2 2 0 0,-4-4 0 0,-2 1 0 16,-1 2 0-16,0 3 0 0,-1-1 0 16,0 6-720-16,0 2-144 0,3 5-32 0,1 2 0 15,3 6-1328-15,2 4-272 0</inkml:trace>
  <inkml:trace contextRef="#ctx0" brushRef="#br0" timeOffset="-93896.13">24110 8234 6447 0,'-2'15'576'0,"-1"-5"-576"0,2 2 0 0,0-5 0 16,1 0 4560-16,0-3 816 0,1 2 144 0,-2 4 48 0,1 7-4352 0,-1 3-848 0,-1 2-176 0,0-1-48 15,-2-1 560-15,0-4 96 0,1-4 32 0,-2 1 0 16,0-3-688-16,0-4-144 0,1-2 0 0,-1-2 0 16,3-2 0-16,-1-2 0 0,1-5 0 0,1 0 144 15,-1-5 720-15,2-1 144 0,2-7 16 0,-1-2 16 16,1-3-112-16,3-5-32 0,0-5 0 0,3-1 0 16,-1-5-96-16,3 3-32 0,4-5 0 0,-1 4 0 15,3-2-544-15,3 6-224 0,-1 4 176 0,1 5-176 0,-1 7 176 16,1 4-176-16,0 5 192 0,-1 7-192 15,-1 0 0-15,1 6 0 0,-1 3 0 0,3 4 0 0,-2 2 240 0,2 1 32 16,1 0 16-16,1 0 0 0,2 3-144 16,-1-2-16-16,-2 0-128 0,3 1 192 0,1 2-64 0,-1 1 0 15,1 1-128-15,-1 0 192 0,-2-1-192 0,-4 2 0 16,0-1 128-16,-5 1-128 0,1 1 0 0,-3 1 128 16,-1-2-128-16,-1 2 0 0,-3 3 0 0,-1-3 128 15,0-2-128-15,-3 4 0 0,-1-1 0 0</inkml:trace>
  <inkml:trace contextRef="#ctx0" brushRef="#br0" timeOffset="-69243.28">11238 18012 18431 0,'-1'-6'1632'0,"-1"2"-1312"0,1 2-320 0,0-2 0 16,1 2 1200-16,1 0 160 0,2 0 48 0,-2-2 0 15,1-2-1280-15,2-3-128 0,0 2-256 0,1-2 64 0,0 3-64 0,-2 2-32 16,1-2 0-16,0 4 0 0,-3 0 160 0,0 2 128 16,0 0-192-16,-1 0 192 0,-1 2 0 0,-3 0 0 15,2 2 0-15,-4 0 0 0,-2 1 768 0,0-2 48 16,-2 3 16-16,-1-2 0 0,0 0 800 0,-3-2 160 15,-1 2 48-15,-2-4 0 0,-2 0-432 0,-3-1-96 16,-3-2-16-16,-3 1 0 0,-2 1-720 16,-1-3-160-16,0 1-32 0,-6 3 0 0,-7 0-384 0,-3 0 0 15,3 3 0-15,0 1 0 0,-3 2 160 0,-1 0-160 16,-2 4 192-16,1 2-192 0,-4 1 448 0,1 0-32 16,1 0 0-16,3 0 0 0,1 2-160 0,4 1-16 15,3-1-16-15,4 1 0 0,1 3-224 0,3-2 0 16,0 4-192-16,2-3 192 15,6 2-832-15,1-4-48 0,5-1-16 0,6-5-15840 0</inkml:trace>
  <inkml:trace contextRef="#ctx0" brushRef="#br0" timeOffset="-66611.26">12101 17509 10127 0,'-1'-3'896'0,"-1"1"-704"0,2 1-192 15,0 1 0-15,2 0 704 0,-2 0 128 0,0 0 0 0,0-3 16 16,-2-1 272-16,2 2 48 0,2 1 16 0,-2 1 0 16,0 0-528-16,0 0-96 0,0 0-32 0,0 0 0 15,0 0 80-15,8 20 16 0,-6-14 0 0,-1-3 0 16,-1 4 624-16,1-4 128 0,-1 2 32 0,0-1 0 15,0 2 256-15,0-2 64 0,-1 2 16 0,1 3 0 16,-1-3-368-16,1 5-80 0,-2 4-16 0,0 1 0 0,1 6-576 0,-1 0-112 16,1 7-16-16,0 2-16 15,1 3-352-15,0 5-64 0,0-2-16 0,1 5 0 16,-1 2-128-16,0 6 0 0,0 7 0 0,-2 0 0 16,0 3-160-16,0-2 160 0,-1-1 0 0,1-7-144 0,1-8 144 0,-2-8 0 15,2-3 0-15,1-8-128 0,-1-1 128 0,1-4 0 16,0-2 0-16,0-6 0 0,0-1 0 0,-1-5-160 15,-1-4 160-15,0-4-17584 0</inkml:trace>
  <inkml:trace contextRef="#ctx0" brushRef="#br0" timeOffset="-66015.55">12506 17595 35935 0,'-1'-1'1600'0,"-1"-1"320"15,-2-1-1536-15,2 2-384 0,0 1 0 0,2 0 0 0,-1 0 256 0,-1 0 0 0,-1-3-16 0,-1 3 0 16,1 0-624-16,-1 0-128 0,2 3-32 0,-1 1 0 16,1 2-464-16,-1 1-80 15,-2 4-32-15,0 2 0 0,-2 3-64 0,-3 0-16 16,-2 2 0-16,-3 5 0 0,-1-1 768 0,-4 0 160 0,-2 0 16 0,-2 1 16 16,-3 1 432-16,-2-4 64 0,1 1 32 0,1-1 0 0,3-4 592 15,2-3 112-15,4-4 32 0,1 0 0 0,5-5 176 0,1-1 32 16,2 0 16-16,2-1 0 0,-1 2-432 0,4-4-96 15,0 3-16-15,1-2 0 0,1 1-704 0,2 0 0 16,0 3 0-16,0-4 0 0,1 4 0 0,0-4-160 16,2 4 160-16,1 0-192 0,-1 0 192 0,2 1-208 15,0 0 80-15,0 2 128 0,0 0-240 0,1-2 80 16,2 2 16-16,2 0 0 0,-1-1 144 0,5-1 0 16,1 0 0-16,1 0 0 0,2-1 320 0,1 4 32 15,3-3 16-15,2 0 0 0,2 0 64 0,0 1 16 16,1-4 0-16,1 3 0 0,-2-2-240 0,0 2-32 0,1 3-16 15,1-2 0-15,-2 2-160 0,0 3 0 0,-2 1 0 16,-3 0 0-16,-1 2 0 0,-3-1 0 0,1 2-160 0,-6 0 160 16,-1-1 0-16,-1 1-144 0,-2-4 144 0,-2 2 0 15,-3-3-256-15,0 0 48 0,-1 0 0 0,-2-5 0 32,2 1-496-32,-2-4-80 0,0 1-32 0,0-1 0 15,0-3-32-15,0-3-16 0,-2 3 0 0,2-4 0 16,0-1-1328-16,0 0-272 0</inkml:trace>
  <inkml:trace contextRef="#ctx0" brushRef="#br0" timeOffset="-65396.23">12910 17980 23039 0,'-2'0'2048'0,"0"0"-1648"0,-1 0-400 0,2 1 0 0,1 2 2464 16,0-1 416-16,0 2 64 0,0 2 32 0,0 0-2272 0,1 7-448 15,1 0-80-15,1 2-32 0,1 1-288 0,1 0-64 0,1-2-16 0,-1 1 0 32,0 1-336-32,-1-1-64 0,1 1-16 0,-3 0 0 0,-1 0 256 0,-1 0 64 15,0-1 0-15,-2-2 0 0,-2 0 320 0,1-1 0 0,-2-2 0 0,1-4 128 16,0 1-128-16,0-2 128 0,2-3-128 0,2 0 128 16,0-4 448-16,0 0 96 0,1-3 16 0,0 1 0 15,1-3 48-15,-2-1 16 0,2-6 0 0,-1-1 0 16,1-1-560-16,0-2-192 0,1-5 144 0,-1-1-144 15,2-2 224-15,0 0-32 0,-1-1-16 0,3 1 0 16,2-7 32-16,0 5 16 0,5 1 0 0,-2 4 0 16,3 5-224-16,-1 4 0 0,0 2 0 0,-1 5 0 0,0 0 0 15,-2 1 0-15,1 4 0 0,0 2 0 0,-1 0 0 16,0 2 0-16,0 2 0 0,0 2 0 16,0-2 0-16,1 2 0 0,0 3-128 0,0-2 128 0,2 4 0 0,-1 0 0 15,-1 4-128-15,1-2 128 0,0 3 0 0,-1 2 0 16,1 2 0-16,-1 2 0 0,0-1 0 0,-1 1 128 15,1 1-128-15,-1 0 0 0,0-1 0 0,0 2 0 16,-3 2 0-16,1-4 0 0,-2 0-272 0,0-3 48 16,-1-3 16-16,0-2 0 15,0-6-2144-15,0-1-416 0,0-5-96 0,1-2-16 16,2-2 112-16,-1-5 16 0,3-1 0 0,-1-2 0 16,0 2 752-16,3-4 144 0,-1 0 48 0,0-1 0 15,1 3 240-15,1-2 48 0</inkml:trace>
  <inkml:trace contextRef="#ctx0" brushRef="#br0" timeOffset="-64996.27">13706 18024 5519 0,'11'-9'240'0,"-4"0"64"0,1 0-304 16,-3 2 0-16,-1 3 0 0,-2-1 0 0,1 1 1408 0,3-5 208 0,1-4 48 0,3-7 16 0,-1 2 688 0,-2-1 128 0,-3 3 16 0,-2 1 16 16,-1 8-208-16,-2-2-32 0,0 6-16 0,-3-1 0 15,1 4-896-15,-4 1-176 0,0 4-48 0,0-1 0 16,-3 2-608-16,0 1-128 0,-1 5-32 0,-2-3 0 15,0 5-240-15,-3 1-144 0,2 1 160 0,-1 3-160 16,0-1 208-16,3 2-48 0,1-2-16 0,1 2 0 16,1-1 112-16,1-1 0 0,3 0 16 0,1-1 0 15,2-1 112-15,0-2 32 0,2 0 0 0,0-1 0 16,3 0-416-16,0 0 0 0,2-1 128 0,2 0-128 0,0 5 0 16,2-5 0-16,1 4 0 0,-1-2 0 15,3-2 0-15,-1-2 0 0,0 1 0 0,0-5 0 16,3 2-240-16,0-2-80 0,1-4 0 0,0-2-16 15,1-2-176-15,0-4-48 16,3-3 0-16,-2-2 0 0,0-2 432 0,1-3 128 0,-1-1 0 0,-2 0 0 0,1-6 128 16,-2 5 128-16,-2-4 16 0,-2-1 16 0,-2 1 288 0,0 0 64 15,-3-3 16-15,-1-1 0 0,-3 1-128 0,-2 1-16 16,-1 1-16-16,-1 1 0 0,-4 0-192 0,1 0-48 16,-4 3 0-16,0 3 0 0,1 1-96 0,-3 4-32 15,0 2 0-15,1 3 0 16,0 0-432-16,-2 5-80 0,1 0-32 0,-2 2 0 15,1 0-1632-15,0 3-336 0</inkml:trace>
  <inkml:trace contextRef="#ctx0" brushRef="#br0" timeOffset="-64363.48">14243 17879 36863 0,'-3'0'3264'0,"-1"0"-2608"0,2 0-528 0,1 0-128 15,-1 1 688-15,1 1 96 0,-2-1 32 0,-4 4 0 16,0 2-816-16,-2 0 0 0,1 3 0 0,0-1-144 16,2 0-384-16,1 1-80 0,3 2-16 15,-1 0 0-15,3 1-1040 0,1 2-224 0,1 1-32 0,0 0-16 16,2-2 928-16,-1 1 192 0,0-1 48 0,-1 0 0 0,1-4 768 0,-1-1 224 15,1 1 16-15,-1-7 0 0,0 4 992 0,-1-4 208 16,0 0 32-16,0-1 16 0,1 2-304 0,-2-4-64 16,1 0-16-16,-1 0 0 0,1 0-672 0,1-2-144 15,2 0-32-15,1-4 0 0,0 0-128 0,2 0-128 16,0 0 192-16,0-1-192 0,0-1 192 0,2 2-64 16,0 1 0-16,1-2-128 0,-2 1 0 0,1 4 0 15,0-1 0-15,-2 2 0 0,0 1 0 0,0 0 0 16,-2 1 0-16,1 4 0 0,0 1 0 0,0 4 0 15,0 3 0-15,1-1 0 0,-1 5 128 0,0-1-128 16,3 2 0-16,-2-2 0 0,2 2 192 0,-2-2-192 16,0-3 192-16,2-3-192 0,0-3 0 0,-1-1 0 0,2-2 0 0,0-1 0 15,0-3 0-15,-1-3 0 0,1 2 0 0,-2-3 0 16,1-2 0-16,-2 0 0 0,2 0 0 0,-2-3 0 16,0 1 0-16,-2 0 0 0,0 0 0 0,-1-4 0 15,1 3 320-15,-2-4-64 0,1 0 0 0,-1 1 0 16,1-3 0-16,0 2 0 0,1-2 0 0,0 4 0 15,0-4-80-15,0 5-32 0,1-2 0 0,-1 3 0 16,0 3-144-16,-2 1 0 0,2 2 0 0,0 3-176 16,-1 0 176-16,-2 0 0 0,2 3 0 0,0-3 0 15,-2-3 0-15,3 3 0 0,0-3 0 0,1 0 0 16,2-1 144-16,-1-2 16 0,1 0 0 0,-1-4 0 16,0 1-160-16,0 0 128 0,0-1-128 0,-2-1 128 0,-1-1-128 15,-3 0 0-15,1 0 0 0,-2 2 0 16,0 1-512-16,0-1-16 0,-1 0-16 0,0-2 0 15,0 2-1888-15,1-1-368 0,-2 5-80 16,2 1-12320-16</inkml:trace>
  <inkml:trace contextRef="#ctx0" brushRef="#br0" timeOffset="-63996.4">15041 17480 11055 0,'2'2'976'16,"-4"0"-784"-16,1-2-192 0,0 3 0 0,0-3 5152 0,-1 1 992 0,2 1 192 0,-1 2 32 15,-1 5-4448-15,-1 1-880 0,2 2-176 0,1 4-32 16,1 0-832-16,1 3 0 0,0-1 0 0,2-1 0 16,1 4 0-16,1 4-144 0,0 1 144 0,-1 0-128 15,-1 5 128-15,-2 1 0 0,-1 0 0 0,-2 3-128 16,0 0 128-16,-3 2 0 0,-1 4 0 0,-1 3 128 16,-3 3-128-16,0-2 0 0,-1-3 0 0,0-2 0 15,2-1 0-15,2-6 0 0,1-4 0 0,1-7 0 16,3-6-512-16,-1-4-128 0,2-6-32 15,0-2-14912-15</inkml:trace>
  <inkml:trace contextRef="#ctx0" brushRef="#br0" timeOffset="-63569.99">15249 18063 15599 0,'13'-3'336'0,"-6"2"80"0,0 1 16 0,-2-2 16 0,-1 2-448 0,-2 0 0 15,3-3 0-15,3 2 0 0,4-2 704 0,6 0 64 16,1-1 16-16,2-2 0 0,2 0 464 0,-2-1 96 0,0-1 0 0,-2 0 16 16,1 0-336-16,-1-2-80 0,-1 0-16 0,0 1 0 15,-1 2-192-15,-1-2-32 0,-2-1-16 16,-3 2 0-16,0-2 128 0,-2 1 16 0,-3-1 16 16,-1 0 0-16,-2 0-544 0,0 1-112 0,-2-4-32 15,-2 1 0-15,-3 2-32 0,-1-2 0 0,-2-1 0 0,-3 3 0 16,-1-2 160-16,-3 2 32 0,-2 1 0 0,-2 2 0 15,-2 1-144-15,-1 3-32 16,-2 3 0-16,0 3 0 0,-2 4-144 0,-1 6 0 0,-1 5 0 16,0 2 0-16,0 5-160 0,1-1 160 0,2 5 0 0,3-3-144 15,4 5 144-15,3-3 0 0,3 1 0 0,5-3 128 16,1 0 640-16,4-2 128 0,1 1 16 0,2-3 16 16,2-2-336-16,2 2-64 0,2-1-16 0,0-1 0 15,1 1-368-15,2-5-144 0,1 0 0 0,2-3 144 16,0-1-320-16,3-2-64 0,1 0-16 0,3-2 0 15,-1 2-112-15,1-3-16 0,3 2-16 0,0-2 0 16,0-4-112-16,1 0 0 16,1-2-16-16,-2-2 0 0,1-2-768 0,-3-3-160 0,2-1-16 15,-3-2-16-15,0-1-1120 0,0-2-208 0</inkml:trace>
  <inkml:trace contextRef="#ctx0" brushRef="#br0" timeOffset="-63029.23">16320 17984 8287 0,'-4'-3'736'0,"1"-1"-592"15,-2 1-144-15,0-2 0 0,1 1 4816 0,0 0 944 0,-1 1 176 16,-2-8 32-16,-7-3-4288 0,-4-6-848 0,-3-1-192 0,0-1-16 16,1 6-624-16,3 0 0 0,1 3-224 0,-1 3 64 15,1 4-96-15,0 0-32 0,3 4 0 0,-2 0 0 16,1 6-64-16,1 0-16 0,-2 2 0 0,0 0 0 16,0 7 368-16,-1-4 0 0,1 6 128 0,-1 1-128 15,0 0 736-15,0 1 64 0,-1 1 16 0,-1 2 0 16,2 1-416-16,1-1-80 0,1 2 0 15,1-2-16-15,2 1-304 0,2 1 0 0,2-2 128 0,1 1-128 16,2-3 0-16,2-2 160 0,2 0-160 0,2 3 128 0,2-3 0 0,2 3-128 16,1-3 192-16,2-3-64 0,0 0-288 0,2-5-64 15,-1-1-16-15,2-4 0 16,2 1 16-16,-2-2 0 0,3-4 0 0,0-2 0 0,0-2 224 0,1-3 160 16,1-2-32-16,0-1 0 0,1-5 256 0,0-1 32 15,0-3 16-15,-1-1 0 0,0 0 336 0,-1-3 80 16,0-1 16-16,-1-2 0 0,-1-1-160 0,-1 1-48 15,0-4 0-15,-1-3 0 0,-2 0-144 0,-1 1-16 16,-1 2-16-16,-2-3 0 0,1 3-160 0,-2 1-16 16,1-1-16-16,-4 1 0 0,1 0-144 0,-3 5-16 15,-2 0-128-15,0 4 192 0,-3-1-192 0,0 5 0 0,0-1 0 16,-1 3 0 0,-1 1-336-16,0 3-64 0,1 2-16 0,0 3 0 15,1 1-608-15,0 2-112 0</inkml:trace>
  <inkml:trace contextRef="#ctx0" brushRef="#br0" timeOffset="-62110.92">16669 17879 36863 0,'-2'-3'3264'0,"2"1"-2608"0,0 0-528 0,0 2-128 0,0-2 0 0,-1 2 160 16,1-4-160-16,-1-1 160 0,0-1-416 0,-2-1-96 16,0 0-16-16,-1 4 0 0,-1-3 192 0,-1 3 48 0,-2 2 0 0,-2 0 0 15,-1 1-240 1,-4 1-32-16,-1 3-16 0,-3 3 0 0,-6 4 416 0,-1 3 0 0,-3 1 0 0,11-4-128 16,2-3 128-16,-1 5 0 0,-7 3 0 0,-3 4-128 15,0 2 464-15,4-4 112 0,6 1 0 0,6-7 16 16,2-2 384-16,6 0 80 0,1 1 16 0,4-3 0 15,0 2-400-15,3 1-80 0,1 2-16 0,2 2 0 0,-1 2-320 16,3-2-128-16,0 1 0 0,2-3 144 0,2-1-368 16,-1-5-80-16,2 2-16 0,1-3 0 15,2-4-576-15,-1 0-112 0,0-6-16 0,1 2-16 16,-1-6 144-16,0-3 48 0,-1-1 0 0,-1-2 0 0,-3 2 704 0,-2-4 144 16,-1 0 0-16,0-3 0 0,-3-3 640 0,0 0 64 15,-2-4 32-15,-1 1 0 0,1-1 432 0,-3 3 96 16,1-3 16-16,-2 1 0 0,0 3-688 0,1 2-128 15,1 4-16-15,2 3-16 0,1 3-256 0,0 4-48 16,1 4-128-16,2-2 192 0,-1 4-192 0,2-2 128 16,-1 2-128-16,1 0 0 0,0 2 0 0,-1-1 0 15,0 4-176-15,-1-1 176 0,-1 2-384 0,-1 2 64 16,0 3 0-16,0 1 0 0,0 2 48 0,-1 2 16 16,1 5 0-16,-2 2 0 0,1 5 256 0,-1-3-128 15,0 6 128-15,1-1 0 0,-2 3 0 0,1 0 0 0,-2-5 0 0,-1 0 0 16,1-2 0-16,1-1 144 0,-2-3-144 0,-2-3 192 15,1 1 64-15,0-2 32 0,-3-2 0 0,1 3 0 16,-4-3-288-16,1 3 128 0,-1-1-128 0,-3-2 0 16,-1 3 128-16,0-2-128 0,-3 4 0 15,0-2 0-15,-2 3 0 0,-1 0 0 0,1-2 0 0,-1-2 0 16,2-1 0-16,-6 1 0 0,-4 1 0 0,-3-3 0 16,0-4 0-16,0-2-176 0,-1-4 176 0,1-2-160 15,1-2 160-15,-2-4 0 0,3-2 0 0,0-2 0 16,2-4 0-16,1-2-208 0,6-1 80 0,0-1 128 15,1-4-1536 1,3-3-176-16</inkml:trace>
  <inkml:trace contextRef="#ctx0" brushRef="#br0" timeOffset="-61611.63">16915 18157 34095 0,'3'0'1504'0,"0"-3"320"0,-2 3-1456 0,0-3-368 0,1 0 0 0,-1 1 0 0,0 0 512 0,0-4 48 16,4-4 0-16,0-1 0 0,0-2-400 0,3 0-160 0,0 1 128 0,1 2-128 15,1 4 0-15,0 0 0 16,1-1 0-16,-1 4 0 0,2 0 0 0,0 2 160 15,2-1 16-15,0 2 0 0,-1-3 224 0,1 2 48 0,0-2 16 0,0 0 0 16,0-2-48-16,0 0-16 0,-1-1 0 0,1-3 0 16,-2-1-144-16,-1-2-48 0,0-2 0 0,-1 2 0 15,0-3-208-15,-1-1 0 16,-2 0 0-16,-1-3 0 0,-1-1 0 0,-1 2 128 0,0-4-128 16,-4 1 0-16,-1 3 192 0,-3 0-64 0,-2 2-128 15,-3 1 192-15,-1 5-192 0,-2 0 0 0,-3 5 0 16,-1 4 0-16,-1 2 0 0,-2 5 0 0,0 3 0 0,1 4 0 15,-1 5-144-15,2-1 144 0,2 4-208 0,0 1 80 16,4 4 128-16,0-1 0 0,2 4-144 0,2-5 144 16,0 2-288-16,-2 3 16 0,0 3 0 0,-1-1 0 0,2-3 272 15,-1 1 0-15,2-3 0 0,-1-2 0 0,5-1 0 16,1-1 0-16,2-4 0 0,0 1 0 0,5-3 0 0,4-2 0 16,2 0 144-16,1-1-144 0,3 3 0 15,6-4 128-15,6 1-128 0,7 0 0 0,7 1-160 16,3-3-112-16,7-1-32 0,3-6 0 15,3-2-784-15,4-2-144 0,3-4-48 0,4-4-14688 0</inkml:trace>
  <inkml:trace contextRef="#ctx0" brushRef="#br0" timeOffset="-60028.6">18463 17866 6447 0,'-5'-2'576'0,"1"-1"-576"0,3 2 0 0,1 1 0 31,0 0-480-31,-1 0-208 0,0-2-32 0,-3-1-16 0,0 2 1568 0,0-3 304 0,2 2 64 0,1-2 16 16,0 4 576-16,1-3 128 0,1 0 32 0,0 3 0 0,1 0 272 15,1 0 48-15,-2 0 16 0,0 0 0 0,-1 0-384 0,0 0-80 16,0 0-16-16,0 0 0 0,0 0-1280 0,-12 16-256 15,10-12-48-15,-2-1-16 0,0 2-208 0,-1-1 0 16,1-2 0-16,1 2 0 0,-1-4 176 0,0 3 80 16,1-3 32-16,-1 1 0 0,0 1 544 0,1-2 96 15,-1 0 32-15,1 0 0 0,0 0-32 0,-1 1 0 16,-1 2 0-16,0 1 0 0,-1 1-176 0,1-2-48 16,-1 0 0-16,0 3 0 0,-2-2-512 0,2-1-192 15,0 4 0-15,1-5 144 0,0 2-144 0,1-1 0 16,0 0 144-16,1-1-144 0,0 2 0 0,1-4 0 15,1 0 0-15,-2 0 0 0,3 1 0 0,-1-2 0 0,1-1 0 16,0 0 0-16,1-3 0 0,0 4 0 0,-1 1 0 16,0 0 0-16,0 0 0 0,0 0 0 0,0 0 0 15,0 0 0-15,0 0 0 0,0 0 0 0,0 0 0 16,0 0 0-16,0 0 0 0,-18 6 0 0,14-2 0 0,0-1 128 16,2 0-128-16,-2 1 0 0,2-1 128 0,0-2-128 15,1 1 144-15,0 1-144 0,1-3 192 0,0 1-192 16,1-1 0-16,0 0 0 0,2-1 0 0,-1 1 0 15,2 0 0-15,0-3 0 0,-4 3 0 0,0 0 0 16,0 0 0-16,0 0 0 0,0 0 0 0,0 0 0 16,0 0 0-16,0 0 0 0,0 0 0 0,0 0 0 15,0 0 0-15,0 0 0 0,0 0 0 0,0 0 0 16,0 0 0-16,0 0 0 0,0 0 0 0,0 0 0 16,0 0 0-16,0 0 0 0,0 0 0 0,0 0 0 0,21-2 128 15,-17 1-128-15,2-4 192 0,0 3-192 16,0-1 128-16,3 0-128 0,-2 3 0 0,-1 0 0 0,2-2 0 0,-1 2 0 15,1 2 0-15,-2-2 0 0,0 1 0 0,-1 1 0 16,1-1-160-16,-1-1 160 0,0 2 0 16,-1-2 0-16,1-2-144 0,-2 1 144 0,1-2 0 15,0 1 0-15,-1 0 0 0,1 0 0 0,1-2 0 0,-1-2 192 16,1 1-48-16,0 1-16 0,-2 1-128 0,0-1-176 16,-1 2 48-16,0-2 0 15,-1-2-768-15,-1 3-160 0,0-1-32 0,1-1 0 0</inkml:trace>
  <inkml:trace contextRef="#ctx0" brushRef="#br0" timeOffset="-58992.18">18739 18047 19343 0,'-4'-6'1728'0,"0"-1"-1392"0,3 4-336 0,1-2 0 31,1 1-1776-31,-2 0-416 0,-1-6-96 0,-2-4-16 0,-1-3 1792 0</inkml:trace>
  <inkml:trace contextRef="#ctx0" brushRef="#br0" timeOffset="-58348.79">18725 17845 26719 0,'-4'3'1184'0,"1"-1"240"0,-1-1-1136 0,0 2-288 0,2-2 0 16,1 0 0-16,-3 3 576 0,-1 0 64 0,-3-1 16 0,-1 4 0 0,-1 1-400 0,0-2-96 15,2-2-16-15,1-1 0 0,2-3-144 0,0 0-176 16,0-5 48-16,0 1 0 0,-1-2-16 0,-1-2 0 0,-1 0 0 16,-2-2 0-16,-1-3 544 0,0 4 112 0,-1-1 32 15,-1-1 0-15,-2 3 960 0,1-2 192 0,-2 4 32 16,-2 0 16-16,1 1-592 0,-3 5-112 0,0 2-16 0,1 5-16 15,-2 1-608-15,-2 2-112 0,2 2-32 16,-1 2 0-16,2 1-256 0,2-3 0 0,0 4 0 0,3-3 0 16,2 3 0-16,1-3 0 0,2 3 0 0,1-1 0 15,2 1 0-15,0 3 0 0,1-2 0 0,-1 2 0 16,1 2-160-16,-2-1 160 0,3 1-160 0,0 1 160 16,0 4 0-16,3 0-144 0,1 2 144 0,-1 3 0 15,5 0 0-15,1 1 0 0,1-3 0 0,2-1 0 16,0-3 0-16,3-3 0 0,1-2 0 0,3-4 0 0,0-1 0 0,2-3 0 15,0-4 0-15,2-2 0 16,1-4 0-16,2-4-256 0,1-2 64 0,2-6 0 0,-2-1 48 16,1-3 0-16,3-4 0 0,-1-2 0 0,1-5 144 15,-1 1 0-15,-2-2 128 0,0-3-128 0,-2 1 144 0,-3-4-144 16,-2 1 192-16,-1-4-192 0,-1 0 192 0,-2 0-192 16,-1 0 192-16,-1 0-192 0,1 2 160 0,-2 3-160 15,-1-2 128-15,1 4-128 0,-3 3 192 0,0 4-64 16,-1 4 0-16,0 4 0 0,-1 7-128 0,-1 2 0 15,-1 3 0-15,-2 4 0 0,-1-1 128 16,1 4-128-16,-1 0 0 0,1 1 128 0,0 0 0 0,-2 3 0 16,4 5 0-16,-2-2 0 0,1 3-128 0,0 3 0 0,0 2 0 15,0 1 0-15,2 3-128 0,1 2 128 16,1 4 0-16,0 1 0 0,2 3 0 0,-1 2 0 16,2-1 0-16,-1 1 0 0,0 0 0 0,0-2 0 0,0-3 0 15,-1-4 0-15,-1-2 0 0,0-1 0 0,1 0 0 16,-1-5 0-16,3-1 0 0,-2-1 0 0,0-5 0 0,1-4 0 15,1-3-320-15,2-2 64 0,-3-7 16 0,2-3-18112 16</inkml:trace>
  <inkml:trace contextRef="#ctx0" brushRef="#br0" timeOffset="-57921.94">19404 17888 42383 0,'-6'0'1872'0,"1"-5"400"0,1 2-1824 0,2-1-448 0,2 0 0 0,1 2 0 0,0-4-528 0,0-2-208 15,1-4-32-15,0-5-16 0,1-1 384 0,0-3 80 16,1 4 0-16,-2-2 16 0,1 3 32 0,-3 1 0 16,0 2 0-16,-3 2 0 0,0 3-48 0,-2 0 0 15,-4 4 0-15,-1 0 0 0,-2 2 320 0,-4 4 0 0,0 0 0 0,-3 2 0 16,2 4 192-16,-2 1 80 16,2 3 32-16,0-1 0 0,1 6 144 0,0 1 16 0,1 3 16 0,0 2 0 15,1 2-272-15,3 0-48 16,1 1-16-16,2 1 0 0,3-4 48 0,1 2 0 15,3 1 0-15,1 2 0 0,2 3-48 0,2 2 0 16,1 1 0-16,1 1 0 0,1-1-144 0,2-3 0 0,3-2 0 16,2-3 0-16,2-5 0 0,3-1 0 0,3-8 0 15,1 0 0 1,3-2-640-16,3-4 0 0,4-2 0 0,2-4 0 16,1-4-896-16,1-2-176 0,4-4-32 0,3-2-13568 0</inkml:trace>
  <inkml:trace contextRef="#ctx0" brushRef="#br0" timeOffset="-57261.97">20417 17600 27647 0,'-3'-2'1216'0,"1"-2"256"0,-1-1-1168 0,1 4-304 0,1-2 0 0,-1 3 0 0,1-2 128 0,-3 1-128 15,-1-4 144-15,-3 0-144 0,-1-1 672 0,-2 1 32 16,-1 1 16-16,-1 2 0 0,0 0-96 0,-2 2-32 16,0 2 0-16,-2 3 0 15,-2 2-1008-15,-2 4-208 0,-2 5-32 0,-2 0-16 0,-2 6 480 0,-2 4 192 16,0 5-128-16,-4 1 128 0,-1 1 0 0,-1 0 192 16,2-1 0-16,-2 3-16 0,3-6 560 0,6-1 112 15,5-6 32-15,-1 0 0 0,1 0 336 0,0 3 80 16,3-5 16-16,5-1 0 0,0-3-688 0,5-2-144 15,2 3-32-15,2-5 0 16,4 1-768-16,4 0-144 0,2-1-48 0,4-4 0 0,2-3 256 0,3-2 32 0,3 0 16 16,2-3 0-16,2-3 208 0,2 0 240 0,1-4-48 0,1-2-16 15,-2-4-176-15,4-2-272 0,-1 2 64 0,-1-6 16 16,-2 3 48-16,1-2 16 0,-3-1 0 0,0 0 0 16,-3 2-64-16,-1 0-16 0,-4 0 0 0,0 0 0 15,-3-1 208-15,-1-1 128 0,0 0 0 0,-3 0-128 16,1-6 768-16,-2 3 32 0,-1 0 16 0,-1-1 0 15,-1-2-336-15,-1 1-64 0,-2 4-16 0,0 0 0 16,0 6-272-16,-2 4-128 0,0 0 0 0,-1 5 128 0,1 1 16 16,-1 4 0-16,1 0 0 0,-2 0 0 0,3 3 0 15,-1 0 0-15,0 1 0 0,1 5 0 0,0-2-144 16,-2 4 0-16,2 5 0 0,-1 0 0 0,-1 3 0 16,1 3 0-16,-2 0 0 0,0 1 0 0,-1 1 0 0,-1 2 0 15,0 5 0-15,-3-1 0 0,1 5-192 0,-2 2 192 16,1 1-192-16,-1 3 192 0,2 0 0 0,-1 0 0 15,-1 1 0-15,0-2 0 0,0 1 0 0,-1 4 240 16,1-4-64-16,-2 3-16 0,2 3-160 0,1 1 128 16,2-4-128-16,1-5 128 0,3-4-128 0,2-4 0 15,2-7-160-15,2-1 160 0,2-4 0 0,1 0 0 16,2-5 0-16,4-3 0 0,0 0-256 0,4-6-16 16,3-2 0-16,3-5 0 15,3-4-688-15,3-4-144 0,3-2-32 0,2-2 0 16,1-1-1440-16,0-1-304 0</inkml:trace>
  <inkml:trace contextRef="#ctx0" brushRef="#br0" timeOffset="-56762.75">20800 17703 41471 0,'-9'9'1840'0,"3"-3"368"0,0-3-1760 0,1 0-448 0,3-3 0 0,0 0 0 0,1 1 320 0,-1 4-32 15,-5-1 0-15,0 5 0 0,0 0-288 0,-1 4 0 16,2 3 0-16,0 0 0 0,1 4 0 0,2 2 0 16,1 5 0-16,2-1 0 0,0 5-160 0,0-1 16 15,4 1 0-15,-3 0 0 0,3-2 144 0,-1 0 0 16,2-2 0-16,0-5-128 0,-1 0 128 0,1-3 0 15,0 1 0-15,0-4 0 0,1-4 192 0,0-4-48 16,2-2 0-16,0-4 0 0,2-2-144 0,1-2 192 16,4-6-192-16,1-2 192 0,1-2-192 0,3-4-272 15,0 0 64-15,0-5 16 0,0-1-96 0,-2-3-16 16,-1 1 0-16,0-4 0 0,-3 0 48 0,-1-6 0 16,-3 2 0-16,-2-3 0 0,-2 3 256 0,1 0 0 0,-2 1 0 15,-2 3 0-15,1 8 144 0,0 5 96 0,-1 5 16 16,0 7 0-16,-2 3-256 0,0 3 144 0,-1 3-144 0,0 4 128 15,0 4 288-15,-1 3 48 0,1 5 16 0,-1 2 0 16,2 3-256-16,-1 2-48 0,1-1-16 0,1 2 0 16,-1-2-160-16,0 1 0 0,0-2 0 0,2-5 128 15,-1 2-128-15,1-3 0 0,-1 1 0 0,1-4 0 16,0 1 0-16,0-5 0 0,2 0-144 0,0 0 144 16,1 0-352-16,0-2-16 0,4-1 0 0,-1-1 0 15,1 0-608-15,-1-4-128 16,1-3-32-16,4-3-10640 0,-2-3-2112 0</inkml:trace>
  <inkml:trace contextRef="#ctx0" brushRef="#br0" timeOffset="-56561.99">21577 17961 39615 0,'-10'36'3520'0,"1"-12"-2816"0,0-4-560 0,3-4-144 0,4-8 1408 0,0-2 256 16,1 2 64-16,-2 7 0 16,-1 11-1728-16,-1 2-400 0,1 3-48 0,3-7-16 15,3-6-432-15,2-6-96 0,1-3-16 0,2-8 0 0</inkml:trace>
  <inkml:trace contextRef="#ctx0" brushRef="#br0" timeOffset="-56378.32">21533 17616 46991 0,'-8'10'4176'0,"0"-6"-3344"0,3-2-656 0,3-4-176 16,2 1 512-16,-1 1 80 0,-3 0 16 0,-2 1 0 15,-1-1-2160-15,4-4-432 0,5-4-96 0,4-6-16 16</inkml:trace>
  <inkml:trace contextRef="#ctx0" brushRef="#br0" timeOffset="-55912.45">22127 17661 45151 0,'-1'4'2000'0,"-2"-2"416"0,-1-1-1936 0,2-1-480 15,-1 0 0-15,2 3 0 0,-1-3 0 0,-4 2 0 16,-3 0 0-16,-2 2 0 0,-3 4 0 0,-1 1 0 16,3 3 0-16,0 1 0 0,1 2-160 0,-1 1-80 15,2 0-16-15,3 3 0 16,0-5-224-16,0 0-48 0,3 3-16 0,-1-4 0 0,0 2 144 0,2-5 16 16,1-1 16-16,-1-3 0 15,1 1-128-15,0-4-16 0,0 0-16 0,1 0 0 0,0 1 800 0,-2-4 176 16,2 2 16-16,0-4 16 0,1 2-48 0,0-3-16 15,1 2 0-15,1 1 0 0,-2 0-416 0,0 0 128 0,0 0-128 0,0 0 0 16,24 12 0-16,-17-4 0 0,3-2 0 0,1 2 0 16,0 2 0-16,2 0 0 0,-1 0 0 0,-1 0 0 15,-1 1 0-15,0-1 0 0,-1 0 0 16,-2 2 0-16,-1-4-144 0,0 3 144 0,-2-1 0 16,0 0 0-16,0 0 0 0,-2 1 0 15,1 2 0-15,-2-3 0 0,1 5 0 0,-2-3 0 0,0 6 0 0,-2-1 0 16,-2 3 0-16,-2 2-128 0,-3 3 128 0,-2-3 0 15,-1 3-256-15,-6 1 64 0,0 0 16 0,-3 1 0 16,0 1-240 0,-4-2-48-16,-1 0-16 0,-1-1 0 0,0-3-240 15,0-3-48-15,1-3-16 0,3-4 0 0,2-2 784 0,3-7 0 0,2 0 0 16,2-6 0-16,3-4-1328 0,1-2-304 16,1-9-64-16,6-4-13008 0</inkml:trace>
  <inkml:trace contextRef="#ctx0" brushRef="#br0" timeOffset="-55345.37">22605 17835 12895 0,'5'15'1152'0,"-3"-5"-928"16,-2-4-224-16,0-2 0 0,1-2 6784 0,-1 2 1296 0,0-1 272 0,0 3 48 0,1 4-6288 0,0 6-1280 0,1 2-240 0,-1 5-48 15,1-1-784-15,-2 1-144 0,1 1-48 0,1-2 0 16,-1 0-288-16,-1-2-64 0,-1 1-16 0,1-5 0 15,-3 0-2400-15,1 0-464 0,-1-6-112 0,0 0 0 16,-1-4-768-16,-1-1-160 0</inkml:trace>
  <inkml:trace contextRef="#ctx0" brushRef="#br0" timeOffset="-55166.18">22708 17259 41471 0,'-6'16'3680'0,"0"-6"-2944"0,1-1-592 0,1-6-144 15,3 1 1248-15,1-4 224 0,1 3 32 0,-1 0 16 16,-1 1-1840 0,2 2-384-16,0-1-64 0,5-4-19312 0</inkml:trace>
  <inkml:trace contextRef="#ctx0" brushRef="#br0" timeOffset="-54912.25">23347 17180 43311 0,'-8'28'3840'0,"0"-10"-3072"16,2 0-608-16,2-5-160 0,3-7 1424 0,1 4 256 15,1 0 48-15,1 11 16 16,-2 8-1984-16,1 12-400 0,0 8-64 0,2 0-32 16,-1-2 80-16,0 0 16 0,1-3 0 0,-3-2 0 15,1 3-816-15,-3 1-144 0,-2-2-48 0,-2-3 0 16,0 1-1344-16,-3-4-272 0,0-1-48 0,-1-2-16 16,-1 0 1536-16,0-9 288 0,0-2 64 0,-1-1-9024 0</inkml:trace>
  <inkml:trace contextRef="#ctx0" brushRef="#br0" timeOffset="-54744.44">23020 17677 41471 0,'-5'2'1840'0,"1"-2"368"0,0 2-1760 0,2-2-448 0,1 0 0 0,1 0 0 16,0 2 160-16,0-2-160 0,1 0 192 0,1 0-192 15,4 0 528-15,-6 0 0 0,21-4 0 0,-3 0 0 0,2-3-528 0,4 0 0 16,4-5 0-16,4-3 0 15,4-3-512-15,3-3-192 0</inkml:trace>
  <inkml:trace contextRef="#ctx0" brushRef="#br0" timeOffset="-54561.92">23778 17765 44223 0,'-10'28'1968'0,"1"-12"400"15,2 2-1904-15,3-6-464 0,1-3 0 0,2-2 0 0,-1 4 0 0,-2 6 128 16,-2 11-128-16,-3 6 0 0,1 7-192 0,-1-1-64 16,2-3-32-16,0-9 0 15,4-2-640-15,0-4-128 0,1-3-32 0,-1-3-17040 0</inkml:trace>
  <inkml:trace contextRef="#ctx0" brushRef="#br0" timeOffset="-54370.98">23848 17269 48831 0,'-9'12'2176'0,"3"-6"432"0,1 1-2096 0,3-4-512 0,1-1 0 0,2 0 0 16,0-2-400-1,0 3-192-15,2 0-48 0,2 3-20416 0</inkml:trace>
  <inkml:trace contextRef="#ctx0" brushRef="#br0" timeOffset="-53911.57">24410 17712 49759 0,'-26'18'2208'0,"5"-8"448"0,1-4-2128 0,7-2-528 15,6-4 0-15,3 0 0 0,-1 0 0 0,-6 0 0 16,-5 0 0-16,-5 2 0 16,1 0-896-16,3 0-272 0,5 1-64 0,3 3-16 15,4 0-352-15,1 4-80 0,3 3-16 0,1 4 0 16,1 1-5024-16,1 4-1024 0,-1 3-192 0,0 1-32 0,-2 1 6448 0,-2-1 1296 0,1 0 224 0,-3 1 0 15,0-1 5184-15,-1 0 944 0,0 2 176 0,1-3 32 16,0 0-3712-16,1-3-768 0,2 1-128 0,2-5-48 16,0-2-1008-16,2 0-208 0,2-6-32 0,1 0-16 15,2-4-416-15,2-3 0 0,2-1-224 0,1-4 80 16,2-2-880-16,1-6-192 16,1 2-16-16,-1-5-16 0,1-3 160 15,0 0 16-15,0 0 16 0,0-5 0 0,0 1 896 0,0-2 160 0,0-5 0 0,0 1 128 0,0-5 256 16,-2 1 48-16,-1-4 16 0,0-1 0 15,-2 3 576-15,-2 1 128 0,-2 2 32 0,-2 5 0 0,-3 6-512 16,-2 6-96-16,-1 3-32 0,-4 3 0 0,-2 5-224 16,-4-2-64-16,-2 3 0 0,-2 0 0 0,-1 0-80 15,0 3-32-15,-1-2 0 0,-2 2 0 16,2 0-848-16,0 1-160 0,0 1-32 0,0-1-10992 16,3-2-2192-16</inkml:trace>
  <inkml:trace contextRef="#ctx0" brushRef="#br0" timeOffset="-53428.15">24726 17788 40543 0,'-10'25'3600'0,"2"-10"-2880"0,0-2-576 0,4-4-144 0,3-5 1408 0,1-2 240 0,0 3 48 0,-1 4 16 16,0 4-2048-16,-1 6-416 0,4 6-80 0,0 0 0 16,2 0 128-16,1 4 16 0,0-4 16 0,0 3 0 0,-2-2-96 15,0 0 0-15,-2-1-16 0,-1-1 0 0,-1 1 784 0,-3-3 0 0,0-2 0 0,0-1 192 16,-1-6 544-16,0-1 96 0,1-3 32 0,3-5 0 0,-2-1-240 0,1-6-48 15,1-1-16-15,-1-2 0 0,4-9-400 0,0-2-160 16,0-5 128-16,3-5-128 0,2-3 0 0,0-3 0 16,3-3-224-16,2-5 80 0,2 0 144 0,2-3 0 15,4-1 0-15,1 1 0 0,3 0 224 0,4 3-32 16,-1 9 0-16,-1 4 0 0,1 8-64 0,-1 5 0 16,-1 5-128-16,-1 7 192 0,1 0 192 0,1 6 48 15,1 0 0-15,1 4 0 0,1 2-160 0,3 4-16 16,2 0-16-16,2 3 0 0,0 2-240 0,3-2 0 15,3 2 0-15,0 0 0 0,-2 0 0 0,2 1 0 16,0-1 0-16,0 2 0 0,-1 0 0 0,-2 1 0 16,-3-1-208-16,-1 1 64 15,-3 1-304-15,-2-3-48 0,-2 0-16 0,-4 0 0 16,-1-5-304-16,-4 0-64 0,-3-4-16 0,-4-4 0 0</inkml:trace>
  <inkml:trace contextRef="#ctx0" brushRef="#br0" timeOffset="-51593.8">9602 14734 30399 0,'-1'-3'2704'0,"-1"3"-2160"0,1 0-544 0,1 0 0 16,0 0 576-16,-1 0 0 0,0 0 0 0,-3-1 0 15,-1 1 80-15,-2 0 32 0,-3 0 0 0,-1-2 0 0,-3 2-96 0,-3 0-16 16,-4 2 0-16,-3-2 0 16,-3 1-832-16,-4 2-192 15,-1-3-16-15,-4 2-16 0,0 0 240 0,-5 0 48 0,1 2 16 0,-4-1 0 0,2 2 176 0,0-5 0 16,3 0 0-16,-1 0 0 0,3-3 0 0,0 1-128 15,3 1 128-15,-1-2 0 16,-1-2-528-16,-1 1-32 0,0-2 0 16,-2 2-14224-16</inkml:trace>
  <inkml:trace contextRef="#ctx0" brushRef="#br0" timeOffset="-46771.84">8315 14813 1839 0,'-3'-2'160'0,"-1"0"-160"0,2 2 0 15,-1 0 0-15,2 0 0 0,0 0 0 0,0 0 0 0,-2 0 0 16,-2 2 128-16,-1 0-128 0,-1-2 128 0,-1 0-128 16,2 0 0-16,1-2 0 0,1 0 0 0,2 0 0 15,1-1 400-15,0 2 0 0,1-1 0 0,1 0 0 16,2 0 880-16,0-1 160 0,2 2 32 0,0-1 16 15,0 2-1120-15,0 0-240 0,0-3-128 0,0 2 160 0,0 1 592 0,-1 0 112 16,0 1 32-16,1-1 0 16,-1 0-192-16,1 3-48 0,-1-3 0 0,0 0 0 0,3 2 368 0,-2-2 64 15,2 1 0-15,0-1 16 0,1 3 256 0,1-3 48 16,-2 0 16-16,2 0 0 0,0 2-240 0,1-2-48 16,3 0-16-16,0 0 0 0,5-2-608 0,4-1-128 15,0 2-32-15,4-4 0 0,1 2-352 0,3-1 128 16,1-1-128-16,1 1 0 0,-2 1 0 0,1-4 128 15,0 4-128-15,-1-2 0 0,-1 1 576 0,-6 1 32 16,-3 2 16-16,2 1 0 0,6 0-64 0,-1 1-16 16,1 4 0-16,0-3 0 0,-1 3-304 0,0-2-64 15,-1 1-16-15,0 1 0 0,1-5-16 0,2 0 0 16,0 0 0-16,2-5 0 0,-1 1-144 0,-1-2 0 16,1-1 144-16,0 1-144 0,-1-1 208 0,1 2-16 0,0-1-16 15,-3 3 0-15,-1-1-176 0,-4 1 128 0,-1 2-128 16,-2 1 128-16,-3 1-128 0,-4-1 0 15,1 3 0-15,-3 1 128 0,-3-1-128 0,-2 0 0 16,-1-1 0-16,-3 2 0 0,0-2 0 0,-2 2 0 16,0-1 0-16,-1-2-176 0,0 1 176 0,-1-2 0 0,2 1 0 15,-1-1 0-15,-1 0 0 0,1-1 0 0,-1-1 0 16,1-2 0-16,1 2 0 0,-2 0-128 0,-1 0 128 0,-1-2 0 16,1 4-192-16,-3 0 64 0,-1 0 0 0,-2 0 0 15,-1 1 128-15,-2 2 0 0,-2-1 0 0,1 2-128 16,-1-1 128-16,-3-2 0 0,0 4 160 0,-3-2-160 15,0 4 0-15,0-4 0 0,-1 1 0 0,-1 1 0 16,1-1 0-16,-1-1-128 0,-2 0 128 0,-1-2 0 16,0 2 0-16,-3-3 0 0,0 2 0 0,-1-4 0 15,-2 2 0-15,-1-4 0 0,-2 4 0 0,-1 0 0 16,-1 0 208-16,-3 0-48 0,1 4-16 0,-2-2 0 0,-1 4-144 0,-1-2 128 16,-2 3-128-16,1-2 128 0,-1 1-128 0,3-2 0 15,3-1 0-15,-1 0 0 0,3 0 0 0,0 1 0 16,3 2 128-16,2-3-128 0,3 0 0 0,1 1 0 15,2-1 0-15,3 2 128 0,3-1-128 0,-2 0 0 16,-3-2 0-16,0 2 0 0,3-2 0 0,0-2 0 16,3 0 0-16,2 0 0 0,3 0-160 0,2-2 160 15,3-2 0-15,2 2-144 0,2-2 144 0,1 0 0 16,3 2 0-16,1-1 0 0,1 2 0 0,2-1 0 16,1-1 0-16,-1 3 0 0,2 0 0 0,1 0 0 15,1 3-128-15,2-3 128 0,4 2 0 0,3-2 0 16,2 1 0-16,3 2-128 0,4-1 128 0,1-2-160 0,3 2 160 15,-2 0-160 1,-2-2-368-16,1 0-80 0,-2 0-16 0,3 0 0 16,3 0 32-16,1-2 0 0,1 0 0 0,3 2 0 0,1-2 352 0,0-1 80 0,1 2 16 0,1-1 0 15,0-1 144-15,4-3 0 0,0 0 0 0,2-2 0 32,-2 5-576-32,-1-4-48 0,2 1 0 0,-4 1 0 15,0 2-1072-15,-3 1-224 0,-1 2-32 0,-1 0-16 16,-2 0 224-16,-2 0 32 0</inkml:trace>
  <inkml:trace contextRef="#ctx0" brushRef="#br0" timeOffset="-22357.8">10598 14330 30399 0,'-3'-3'2704'0,"-1"2"-2160"15,3 1-544-15,0 0 0 0,1 1 720 0,-2-1 48 16,-1 1 0-16,-2 1 0 0,-1 0-768 0,-2 2-128 15,1 2-48-15,-2 3 0 0,0-2-144 0,2 2-16 16,0 3-16-16,0-2 0 16,2 0-176-16,2 0-48 0,0 2 0 0,1-2 0 0,2 2 576 0,-1-2 128 15,-1 5 0-15,2-1 16 0,-1 2 752 0,1-1 160 16,-1 1 32-16,0-2 0 0,1 6-208 0,-3 0-48 16,-1 2 0-16,2-1 0 0,-2-1-240 0,0-1-48 15,2-1-16-15,0-4 0 0,0 1-176 0,1-3-32 16,1-2-16-16,-1-1 0 0,2-3-80 0,-1-1-16 15,0 0 0-15,0-2 0 0,0-3-208 0,0 0 176 0,-1-3-176 0,0-2 160 16,1-2-160-16,-2 3 192 0,-1-8-192 0,-1 1 192 16,-1-1-192-16,-1-3 128 0,-2-1-128 0,1-3 128 15,-3 0 16-15,3-6 0 0,-1 6 0 0,2-4 0 16,1-2 112-16,0-3 32 0,3 2 0 0,-1-1 0 16,3 2-128-16,0 1-32 0,3 3 0 0,0 2 0 15,1 0-128-15,1-1 0 0,0 5 0 0,1 2-176 16,3 0 176-16,-2 1 0 0,3 0 128 0,0-1-128 15,2 3 0-15,0-3 0 0,0 2 0 0,-1-2 0 16,1 2 0-16,0 0-128 0,-3 4 0 0,1-3 0 0,0 5 128 16,-1 1 0-16,1 4 0 0,1-2 0 15,2 2 0-15,4 0 0 0,1 2 0 0,2 1 0 16,2 0 0-16,2 0 0 0,-1 3 0 0,1-1-128 0,-3 1 128 0,1 3 0 16,0 3 0-16,-2 0 0 0,-1 1 0 0,-5 0 0 15,0-3 0-15,-3 1-128 0,0 3-160 16,-2-5-32-16,-2 1 0 0,1-1 0 15,-2 4-576-15,-1-1-128 0,0 1-32 0,-2-2 0 16,1 1-1616-16,-3 0-320 0</inkml:trace>
  <inkml:trace contextRef="#ctx0" brushRef="#br0" timeOffset="-21731.45">11344 14419 20271 0,'-4'-4'896'0,"1"0"192"0,-1 0-880 0,2 2-208 0,-1-1 0 0,2 3 0 16,0 0 1248-16,-3-1 208 0,-1-1 32 0,-3-1 16 16,0 0-1136-16,-1 0-240 0,1 2-128 0,-2 1 160 0,0 0-160 0,0 0 0 15,-1 4 0-15,0 2 0 0,-2 0 400 0,1 4 112 16,-2 0 0-16,-1 2 16 0,1 3 800 0,0 1 144 16,0 0 48-16,1 0 0 0,-1 3-544 0,1 0-96 15,0 4-32-15,1-2 0 0,2-1-496 0,1 1-96 16,3-2-32-16,0-3 0 0,3 1 96 0,1-3 0 15,3 2 16-15,0-3 0 0,3 0-160 0,0 0-48 16,1-1 0-16,0 1 0 0,0-4-128 0,0 0 0 16,1 1 0-16,1-6 0 0,2-2-368 0,0-1 0 15,0-1 0-15,1-3 0 0,1-1 64 0,1-5 16 16,-1-1 0-16,-1-2 0 0,0-2 288 0,-2-2 0 16,1 0 0-16,-3-1 0 0,0 0 0 0,0-4 0 15,1-2 0-15,-2 4 0 0,-1-4 128 0,3 1 96 16,-1-3 16-16,1 3 0 0,1 1 80 0,0-1 0 15,3 0 16-15,1 2 0 0,-3 4-336 0,1 5 128 16,0 1-128-16,-1 6 0 0,-2 0 0 0,0 4 0 16,-3 4 0-16,0 2 0 0,0 4 0 0,-2 0 0 0,2 0 0 15,0 1 0-15,-1-4 0 0,2 6 0 0,2 2 0 16,0 4 0-16,0 0 256 0,2-1 64 0,0 2 32 0,1 0 0 16,1 1-96-16,-1-1-32 0,1 1 0 0,1-3 0 15,1 2-224-15,-1-4 0 0,2-1 0 0,-2-1-160 16,1-2 160-16,-1-2 0 0,-1-1 0 15,0-3-128 1,-1 0-1200-16,1-2-224 0,0-1-48 0,0 0-14640 0</inkml:trace>
  <inkml:trace contextRef="#ctx0" brushRef="#br0" timeOffset="-21118.29">11792 14503 36863 0,'-9'6'1632'0,"3"-2"336"0,-2 2-1584 0,5-4-384 0,2 3 0 0,-1-2 0 16,2 0 384-16,-1 3-16 0,0 6 0 0,0 1 0 31,-1 0-864-31,2-1-160 0,2-2-48 0,-1-3 0 16,1-1 240-16,1-1 32 0,-2-1 16 0,0-1 0 0,0-2 240 0,1 1 176 0,-1-2-208 0,-1 0 80 15,0 0 752-15,0-3 144 0,0 0 48 0,0-1 0 16,0 4 144-16,0 0 48 0,0-22 0 0,1 11 0 16,0 0-576-16,1-1-112 0,1-1-32 0,2-3 0 0,2-6-160 15,1-3-128-15,2-3 192 0,0 2-192 0,2-2 0 16,1 3 0-16,-1-1 0 0,0 3 0 0,1 5 0 0,-2 3 0 16,0 5 0-16,-1 1 0 0,0 3 0 0,0 1 0 15,1-1 192-15,0 4-192 0,1-1 0 0,2 2 0 16,2 1 0-16,0 0-192 0,-1 1 192 0,1 2 0 15,0-1 0-15,-1 2 0 0,0 2 0 0,-3 0 0 16,2 4 0-16,-3 2 0 0,1 1 0 0,-2 3 0 16,0 2 0-16,-1 5 0 0,-1 5 0 0,-1 2 0 15,-3 3 0-15,1-1 0 0,-1-1 0 0,-1 1 0 16,0 0 0-16,0-3 0 0,0-1 0 0,0-5 0 16,3-2 0-16,-1-4 0 0,1-1 0 0,0-1 0 15,3-5 0-15,0 0 0 0,1-4 0 0,0-4-176 16,1-2 176-16,1-3-160 15,0-2-1088-15,0-3-224 0,-1 0-32 0,0-2-16 0</inkml:trace>
  <inkml:trace contextRef="#ctx0" brushRef="#br0" timeOffset="-20534.03">12683 14446 22111 0,'4'-5'1968'0,"0"0"-1584"0,-3 2-384 0,0 0 0 15,0 0 1776-15,1-1 272 0,3-2 48 0,1-6 16 16,1-4-1552-16,1-3-304 0,-1 1-64 0,-3-1-16 16,-3 6-176-16,0 0 0 0,-2 3 0 0,-1 4 128 15,-3 0-128-15,-2 6 0 0,-1 0 0 0,-2 2 128 16,-5 5 416-16,0 3 80 0,-1-1 16 0,-2 5 0 0,-1 3-32 16,-3 1 0-16,1 0 0 0,0 1 0 0,1-1-64 0,0-2-16 15,2 0 0-15,2-1 0 0,1-1-16 16,2-2-16-16,1 2 0 0,1 1 0 0,1-3-224 0,3-2-32 15,2 0-16-15,3 0 0 0,2-2-224 0,3 0 0 16,2-2 0-16,3-1 0 0,2-1 0 0,3-2-208 16,0-1 32-16,2-1 16 0,4-1-16 0,-2-4 0 15,3-1 0-15,-2-1 0 0,2-2 176 0,0-1 0 16,-2 0 0-16,1 0 0 0,1-2 0 0,-2 2 0 16,1-2 0-16,-3 2 0 0,-1-1 0 0,-3 1 0 15,0-3 0-15,0 1 0 0,-4 2 256 0,1 3 16 16,-3-2 16-16,0 0 0 0,-2 4-96 0,0 0-32 15,-2 4 0-15,-1 1 0 0,-1 1-160 0,0 2 0 16,-1 1 0-16,1 2 128 0,1-2-128 0,1 0 0 0,-1 0 0 16,0 2 0-16,2 2 0 0,-2 3 0 0,0-1 0 15,0 2 0-15,-1 1 0 0,-1 0 0 0,-1 2 0 0,-2 5 0 16,0-2 0-16,-1 1 0 0,0 3 128 0,2 2-128 16,-1 4 128-16,1 1 0 0,1 1 0 15,1 3 0-15,1 0-128 0,-2-3 0 0,1 1 0 0,-1-2 0 16,-1 5 0-16,0-2 128 0,-1-1-128 0,-1-3 128 15,1 2-128-15,-1-2 0 0,0 3 0 0,0-6-176 16,-2 1 176-16,0-1 0 0,-1-3 128 0,-2 0-128 16,2-2 256-16,-2 1 0 0,0-5-16 0,0 0 0 15,0-4-96-15,-1-2-16 0,0-3 0 0,-3-5 0 16,2-1-128-16,-3-2 0 0,-1-5 0 0,-3-5 0 0,1-3-336 16,-3-2-48-16,-2-6-16 0,2-3-11872 15,3-3-2368-15</inkml:trace>
  <inkml:trace contextRef="#ctx0" brushRef="#br0" timeOffset="-20073.59">13209 14545 40543 0,'1'-4'1792'0,"-1"0"384"0,1-2-1744 0,1 4-432 15,0-2 0-15,0 1 0 0,1 0 0 0,2-3 0 0,2-7 0 0,3-3 0 32,3-4-496-32,0 2 32 0,1-3 0 0,-1 1 0 15,1 4-832-15,0 0-176 0,-2 1-16 0,-1 1-16 16,-1 2 352-16,-3 0 64 0,0 2 0 0,-4-1 16 0,0 3 1648 0,-2 0 336 0,-1 0 64 0,-1-2 16 15,-2 2 384-15,1-2 80 0,-2 0 16 0,-1-3 0 16,0 4-688-16,-2 0-128 0,-1-4-16 0,-2 5-16 16,-1 3-400-16,-2-1-80 0,-2 3-16 0,-1 3 0 15,-1 3-128-15,-3 3 0 0,0 1 0 0,-1 6 0 16,0 0 0-16,0 5 0 0,2-1 0 0,2 4 0 16,2-1 0-16,3 1 0 0,3 1 0 0,4 0 0 15,2 3 0-15,1 1 128 0,4 0-128 0,-1 1 0 0,2-5 256 16,2 4-48-16,4 0 0 0,2 2 0 0,3-6-48 15,4 1-16-15,5-2 0 0,0-2 0 0,3-3 80 0,1 0 16 16,4-4 0-16,1-2 0 0,0-1-240 0,3-3 0 16,2-5 0-16,3-2 0 15,1-1-560-15,4-8-96 0</inkml:trace>
  <inkml:trace contextRef="#ctx0" brushRef="#br1" timeOffset="-1721.48">18919 13459 4607 0,'-5'-3'400'0,"2"0"-400"0,0 0 0 0,3 1 0 16,0 1 2704-16,1 1 464 0,-1-3 96 0,2 1 0 0,-1-2-1664 0,1 0-320 15,1-1-80-15,0 0-16 0,0 3-848 0,-1-1-160 16,1 2-48-16,-2 1 0 0,-1 1-128 0,0 2 0 16,-1 1 0-16,-3 1 0 0,0 2 0 0,-3 2 0 15,1 0 144-15,-3 1-144 0,2 3 576 0,-1-5 32 16,3 2 16-16,0-2 0 0,3 0 752 0,0-1 160 16,-1-4 16-16,3 1 16 0,0 1-16 0,1-1 0 15,1-2 0-15,-1 2 0 0,0-2-416 0,1 2-96 16,1-3-16-16,-2 4 0 0,2-1-464 0,-1 0-112 15,1 2 0-15,0 2-16 0,0 2-240 0,-2-1-64 0,2 5 0 16,-2 4 0-16,-1 1-128 0,1 4 0 0,0 8 0 16,0 0 0-16,-1 4 0 0,2-2 0 0,-2 7 0 0,1-5 0 15,1 9 0-15,1-2 0 0,2 5 0 0,-1-5 0 16,-1 4 0-16,1-7 0 0,1 1 0 0,-1-2 0 16,-1-3 0-16,0-3 0 0,-1-4 0 0,-1 1 0 15,1-7 0-15,-1 0 0 0,1-3 0 0,0-1 0 16,-1 1 0-16,0-3 0 0,0-2 0 0,-1-2 0 15,2-3 0-15,-1-3 0 0,-1-3 0 0,0-1 0 16,0 0-1088-16,-1-2-256 0</inkml:trace>
  <inkml:trace contextRef="#ctx0" brushRef="#br1" timeOffset="-686.97">18877 13385 18431 0,'-10'-4'1632'0,"2"2"-1312"15,3 0-320-15,3 2 0 0,2 0 1152 0,-1 0 176 16,-4 0 16-16,-2-3 16 0,-2 0-528 0,3-1-128 16,2 2 0-16,7-2-16 0,3-1 192 0,5 2 32 0,6-1 16 0,4 0 0 15,7-2-80-15,4 1-16 0,4-2 0 16,4 0 0-16,4 1-48 0,1 0-16 0,2 0 0 0,-1 0 0 16,-4 2-560-16,-2 0-208 0,-3 2 144 0,-2-1-144 15,-5 2 0-15,-1 1 0 0,-1 4 0 0,-3-2 0 16,-3 2 0-16,-1 2 0 0,-1 2 0 0,-1 3 0 15,-2-1 0-15,-1 3 0 0,-2 2 0 0,-3 1 0 16,-1 3 0-16,-3-3 0 0,-2 2 0 0,-2-2 0 16,-2 2 128-16,-2-1-128 0,-3-1 0 0,-1-4 128 15,-3 5-128-15,-1-5 0 0,-3 2 0 0,-2-2 128 0,-5 1-128 16,1 0 0-16,-2-1 0 0,0-2 128 16,0-1-128-16,0-1 0 0,2 0 0 0,-3-2 128 0,1 0-128 15,-1-2 0-15,0 1 144 0,-1-1-144 0,1-1 0 16,0 1 0-16,1-2 0 0,1 1 0 0,3-3 0 0,1 0 0 15,3 0 0-15,1 0 0 0,1 1 0 0,3 2 0 16,-1-3 0-16,2 2-128 0,0-1 128 0,1 2 0 16,0-1 0-16,1-2 0 0,-1 0 0 0,0 2 0 15,0 0 0-15,0-1 0 0,-1 2 0 0,0 0 0 16,0 2 0-16,-2-1 0 0,1-1 0 0,-2 0 0 16,1 1 0-16,-1-2 0 0,2 2 0 0,-1-1 0 15,2 0 0-15,0-3 0 0,0 3 0 0,1-2 0 16,1-1 0-16,0 0 0 0,2 3 0 0,1-3 0 15,-1 0 0-15,2-3 128 0,-1 3 112 0,1 0 16 16,-1 0 16-16,1 3 0 0,-1-3 304 0,-1 0 64 0,0 2 16 0,0 2 0 16,2-4-656-16,0 0 0 15,-14 13-176-15,9-7 48 0,0 1 128 0,-2-1 0 0,-1 3 0 0,0 0 0 16,0 1 0-16,-1-1 0 0,2-3 0 0,2 0-128 16,0-2 128-16,0-1 0 0,3 0 0 0,-1-3 0 15,2 1 0-15,0-1 176 0,1 0-176 0,0-1 192 16,-1-1-192-16,1 1 0 0,-2-2 0 0,1 3 0 15,1 0 0-15,0 0 0 0,0 0 128 0,0 0-128 16,0 0 0-16,0 0 0 0,0 0 0 0,-17-15 0 16,16 14 0-16,-1 1 0 0,1-3 0 0,1 3 0 15,0-2 0-15,1 1 192 0,1 1-192 0,0 0 192 16,0 0 192-16,1 0 32 0,1 0 16 0,-4 0 0 16,0 0-240-16,0 0-64 0,21-3 0 0,-14 2 0 15,0 0 0-15,2 0 0 0,1-2 0 0,0 2 0 0,1-2-128 0,-1 3 0 16,-1-2 0-16,1 2 0 0,-1 0 0 0,0 2 0 15,1 1 0-15,1 1 0 0,0-1 0 0,2 1 0 16,-1 1 0-16,4 1 0 0,1 2 0 0,2-3 0 16,-1 2 0-16,2-3 0 0,1 1 0 0,0-2 0 15,-1 0 0-15,0-2 0 0,-2 1 0 0,1 1 0 16,-2 1 0-16,-1-1 0 0,2 4 0 0,-2 2 0 16,0 6 0-16,-3 1 0 0,0 7 0 0,-2 1 0 15,0 6 0-15,-4 3 0 0,2 3-128 0,-2-1 128 16,0-3 0-16,-1-1 0 0,1 0 0 0,2-5 0 15,0-4 0-15,-1 0 128 0,2-3-128 0,-1-3 0 16,1-2 0-16,-2 0 0 0,1-4 0 0,0 0 0 16,-2-1 0-16,0-3 0 0,1 0-224 0,-2-5 80 0,0 2 16 0,-2-3-18288 15</inkml:trace>
  <inkml:trace contextRef="#ctx0" brushRef="#br1" timeOffset="-37.3">19772 14210 13823 0,'2'-2'1216'0,"-1"0"-960"16,0-1-256-16,2 2 0 0,-2 1 784 0,1-2 112 15,3-1 32-15,3-1 0 0,2-3 224 0,2 1 64 0,2-3 0 0,-1 3 0 16,0 2 384-16,-1 1 96 0,-1-2 16 0,0 1 0 16,0 4-416-16,2-4-80 0,-1-1 0 0,2 2-16 15,2-1-768-15,0-2-160 0,0 0-16 0,0-1-16 16,1 1-64-16,-1-4-16 0,3 2 0 0,-2-2 0 15,2 0 96-15,-1-5 0 0,1 1 16 0,-1-2 0 16,2 0-16-16,-3-2 0 0,0-1 0 0,-3 1 0 16,-1-1-256-16,-3 2 0 0,-4-2 128 0,-4 1-128 15,-2 2 128-15,-3-1-128 0,-5 1 144 0,-2 0-144 16,-1 4 192-16,-2 1-64 0,-2 3-128 0,-1 5 192 16,-2 0-192-16,-3 3 0 0,-1 6 0 0,-4 1 0 15,-1 2 0-15,-2 6 0 0,1 1 0 0,-2 2-160 16,1 5 160-16,1-3 0 0,4 2 0 0,3 1-128 15,3-2 128-15,5 1 0 0,0 0 0 0,5-2 0 16,2 5 0-16,1-3 0 0,2 0 128 0,2 3-128 16,2 1 0-16,3 0 0 0,2 2 0 0,3 1 128 0,2-1-128 15,2-1 0-15,3-1 0 0,2-3 0 0,-1-2 0 16,3 1 0-16,2 0 0 0,2 0 0 16,-3-6-960-16,1 3-96 0</inkml:trace>
  <inkml:trace contextRef="#ctx0" brushRef="#br1" timeOffset="497.77">21028 13691 23039 0,'-9'-1'1024'0,"1"-1"192"0,1 2-960 0,1 2-256 0,2-2 0 15,0 0 0-15,0 4 128 0,-6-4 0 0,-5 4-128 0,-5 1 192 16,-5-2-352-16,-3 1-80 0,-2 2-16 0,-1-3 0 0,-1 3-96 0,0-2-32 15,-1-2 0-15,2 2 0 16,5 2-256 0,1-2-48-16,1 2-16 0,5 0 0 0,1 0 704 0,2 2 352 0,1 0-32 0,3 1-16 0,2-2 544 15,2 2 112-15,1 1 32 0,4-1 0 0,0 0-272 16,4-2-48-16,2 2-16 0,2-2 0 0,3 3-96 0,4-2-32 16,-1 0 0-16,4 0 0 0,-1 2-144 0,2-2-48 15,1 0 0-15,0 1 0 0,0 1-336 0,2 2 0 16,1-2 0-16,-2 2 0 15,-1-2-384-15,1 3-80 0,-1-3-32 0,-1-1 0 16,-2 4 208-16,-2-5 32 0,-1 5 16 0,-2-2 0 0,-1 0 240 0,-1 3 0 16,-1-4 0-16,-2 2 160 0,-1 3-32 0,0-3-128 15,-3-1 192-15,-2 4-64 0,0-2 0 0,-3-1-128 16,-2 1 192-16,-1 0-64 0,-2-1 112 0,-1 1 16 0,0-1 0 16,-4-1 0-16,0 1-96 0,-2 1-16 15,-1-1 0-15,-3-3 0 0,-3 1-144 0,-1 0-144 0,-1-4 144 0,0 0-12672 16</inkml:trace>
  <inkml:trace contextRef="#ctx0" brushRef="#br1" timeOffset="995.87">21591 13855 35935 0,'2'-16'1600'0,"-4"4"320"0,1 5-1536 0,0-2-384 0,1 6 0 0,-1-1 0 0,1-1-656 0,-3-2-208 16,0-6-32-16,-2-7-16 15,-3 2 336-15,0-3 80 0,-2 4 16 0,-3 4 0 0,1 3 96 0,-2 2 32 16,-2 5 0-16,-2 3 0 0,-3 3 16 0,0 5 0 15,-2 0 0-15,2 7 0 0,-1 1 176 0,0 3 160 16,1 4-208-16,-1 1 80 0,-1 1 128 0,1 1 0 16,0-1 0-16,0 1 128 0,2 0 112 0,1-3 16 15,2 1 16-15,3 0 0 0,3 1 672 0,1-3 128 16,4 1 16-16,1-3 16 0,1 2-416 0,3 0-96 16,1 0-16-16,1 1 0 0,2-2-576 0,2-3 0 0,1 2 0 15,1-5 0-15,3-2 0 0,3 0 0 0,2-5 0 16,-2 2 0-16,3-4-144 0,0-2 144 0,2-4-160 0,-1 0 160 15,0-4-256-15,2-2 32 0,-1 0 16 0,3-4 0 16,0-1 208-16,2-3-176 0,-1-2 176 0,0 0-160 16,0-2 160-16,-1-1 224 0,0-1-48 0,-1-1-16 15,0-1 208-15,-1 0 32 0,-5-4 16 0,0 1 0 16,-2-1-416-16,-3 1 0 0,0 1 128 0,-4-1-128 16,-3 2 0-16,-1 0 0 0,-3 1 0 0,-3 3 0 15,0 3 0-15,-4-2 0 0,-2 3 0 0,-1 1 0 16,-2 5-624-1,1-1 0-15,-2 1 0 0,1 5-14608 0</inkml:trace>
  <inkml:trace contextRef="#ctx0" brushRef="#br1" timeOffset="2729.75">21823 13745 18431 0,'-4'-8'1632'0,"0"3"-1312"15,3 4-320-15,1 1 0 0,0 1 1024 0,0-1 144 16,-1 0 32-16,-3-1 0 0,0 1-992 0,1 4-208 16,-1-1 0-16,0 7 0 0,1 1 0 0,-1 6 0 15,1-4 0-15,0 6 0 0,0-1 0 0,-2 2 0 16,0 1 0-16,-1 1 0 0,0 1 0 0,-2-1 0 0,1 0 192 0,0 0-64 15,0 3 720-15,0-5 160 0,2 2 16 0,0 0 16 16,1-1 176-16,1 2 48 0,1-4 0 0,1 2 0 16,4-1-240-16,-1-1-64 0,4-1 0 0,1 2 0 15,1-1-144-15,2-1-48 0,0-2 0 16,1 0 0-16,0-2-304 0,2-2-64 0,1 1-16 0,3-5 0 16,0-1-384-16,3-4 0 0,2-2 128 0,0-1-128 15,2 0 0-15,-1-3 0 0,-1-1 0 0,2-5 0 16,-1 2 0-16,0-3 0 0,-1 1 0 0,-2-4 0 15,-1 0 0-15,-1-4 0 0,-1 0 0 0,-2-4 0 16,0-1 0-16,-2-4 0 0,1 0 0 0,-2-2 0 16,-1 2 0-16,-2-4 0 0,0 0 0 0,-2-1 0 15,-3 2 0-15,0-1 0 0,-2 1 0 0,-1 3 0 16,-1 1 0-16,-1 6 0 0,0 0 0 0,-2 6 0 16,2 4 128-16,-1 3-128 0,-1 2 0 0,2 4 128 0,-2 0 96 15,0 6 16-15,0 0 0 0,1 4 0 0,-2 0-240 0,3 4 0 16,0 3 0-16,1-1 0 0,1 3 0 0,1 0 0 15,3 1 0-15,0 1 0 0,0 1 0 0,1 1 0 16,2-1 0-16,0 3 0 0,0 1 0 0,1 0 0 16,0 2 0-16,1-1 0 0,1 2 0 0,2-4 0 15,0 0 0-15,0-2 0 0,-1-3 0 0,1-3 0 16,-2-1 0-16,0-2 0 0,-1-2-416 0,0-3 32 16,-2-2 0-16,0-3 0 15,-1 1-2432-15,-1-5-464 0,-1-3-112 0,-1 1 0 0</inkml:trace>
  <inkml:trace contextRef="#ctx0" brushRef="#br1" timeOffset="3246.75">22712 14248 32255 0,'0'2'1424'0,"-2"-2"304"0,1 0-1392 0,0 0-336 0,1 0 0 0,0 0 0 0,0 0 608 0,-1 0 48 15,1-2 16-15,0 1 0 0,1 1-672 0,-1 0 0 16,0 0 0-16,0 0 0 0,6-25 0 0,-3 16 0 16,0-2 0-16,0-1 0 0,1-1 0 0,-2-1 0 15,-1-3 0-15,1 1 0 0,-2-2 0 0,0-2 160 16,0-2 16-16,-2 0 0 0,0-3 752 0,-1-1 160 15,0-3 16-15,-1 2 16 0,-1 1-448 0,0 0-96 16,0 4 0-16,0 0-16 0,0 3-176 0,-1 1-48 16,1 2 0-16,0-3 0 0,1 3-112 0,1 0-32 0,-1 0 0 15,2 0 0-15,0 1-192 0,1-1 0 0,4 3 0 16,0 0 0-16,3 2 0 0,1 1 0 0,0 0 0 0,2 1 0 16,1 2 0-16,-1 2 0 0,4 0 0 0,-2 2 0 15,3 1-256-15,-1 1 16 0,3 1 0 0,0 0-12304 16,2 3-2480-16</inkml:trace>
  <inkml:trace contextRef="#ctx0" brushRef="#br1" timeOffset="3617.41">23379 13729 17503 0,'2'-4'1552'0,"-2"-2"-1232"15,0 3-320-15,1 1 0 0,-1 0 1488 0,0 0 240 16,0-2 64-16,0-6 0 0,0-2-1392 0,-4-4-272 16,1 4-128-16,-5-3 128 0,-2 5-256 0,-2 0-64 15,-3 0-16-15,-2 5 0 16,-2 4-256-16,-4-2-48 0,-2 6-16 0,-1 3 0 0,0 1 304 0,1 6 64 15,3-1 16-15,2 4 0 0,2 5 320 0,0 2 64 16,5 0 16-16,0 2 0 0,5 0 1200 0,0-3 240 16,2 3 48-16,1 0 16 0,1 0-160 0,2 1-48 0,-2 0 0 0,2 1 0 15,-1-1-1104-15,2 3-208 16,1-3-48-16,1 1-16 0,1 1-176 0,3-4 0 0,1 1 0 16,1-4 0-16,3-2 0 0,1 0 0 0,3-2-144 0,-1-2 144 15,2-5-304-15,1-1 0 0,3-3 0 0,-1-6-9664 16,1 1-1936-16</inkml:trace>
  <inkml:trace contextRef="#ctx0" brushRef="#br1" timeOffset="4064.23">23561 13998 27647 0,'6'-1'1216'0,"-1"1"256"0,0 0-1168 0,0 0-304 0,-1 0 0 0,0 0 0 16,1 1 0-16,2-1 0 0,5 3 0 0,7-3 0 0,2 2 0 0,0-2 0 15,1 0 0-15,-2 0 0 0,-1-2 0 0,-2-1-176 16,0 2 176-16,-2-5-208 0,0 2 80 0,0-2 128 16,-2-3-208-16,2-1 80 0,-1 0 128 0,-1-2 128 15,1-3-128-15,1-1 176 0,-3 0-176 0,1-4 192 16,-4 2-192-16,-1-1 192 0,-3 3 464 0,0-5 112 15,-4-2 0-15,-1-2 16 0,-2-1-544 0,-3 1-112 16,-2 5-128-16,0 2 176 0,0 5-176 0,-3 1 128 16,-4 2-128-16,-3 1 128 0,-3 6 64 0,-1-1 16 15,-1 8 0-15,-3 2 0 0,0 4-208 0,-2 2 0 16,-1 4 0-16,-3 5-160 0,-1 2 160 0,-2 3 0 0,1 4 0 16,1 0 0-16,2 1 0 0,1-3 0 0,4 3 0 15,0 2-128-15,3-4 128 0,0 2 144 0,5 0-16 0,1-3-128 16,4 2 1344-16,2-1 176 0,4-1 16 15,2-1 16-15,4-4-448 0,2 0-80 0,5-1-32 0,1-1 0 16,5-5-512-16,3 0-96 0,5-1-32 0,5-5 0 16,3 3-128-16,8-4-32 0,8 0 0 0,4-1 0 15,6 1-192-15,2 0 0 0,2-3 0 0,-9 0-19008 16</inkml:trace>
  <inkml:trace contextRef="#ctx0" brushRef="#br1" timeOffset="6097.45">24895 13704 20271 0,'0'-1'1792'0,"-1"1"-1424"0,1-3-368 0,0 3 0 16,1-2 1856-16,1 0 288 0,-1 2 64 0,1-2 16 0,1-2-1584 0,2 2-320 0,1-2-64 15,0 4-16-15,2-2 368 0,0 4 80 0,0 4 16 0,0 4 0 16,2 2 48-16,-1 5 16 0,0 2 0 0,-3 6 0 16,0 1 208-16,-1 5 48 0,-3 0 16 0,1 3 0 15,-3 5-528-15,-1-1-96 0,-1 3-32 0,1-3 0 16,1-6-64-16,-1 2-32 0,1 2 0 0,1-2 0 15,-1-2-64-15,0-4-16 0,0-5 0 0,1-2 0 16,2-5-48-16,-2-3-16 0,2-6 0 0,-2-2 0 0,1-1-144 16,-1-2 0-16,2-2 0 0,-2-6 0 15,0 0 0-15,2-4 0 0,-2-5 0 0,-1-5 0 16,0-2 0-16,0-6 192 0,-1-6-32 0,0-2 0 0,-1-4-160 16,0-9 0-16,1-4 0 0,-1 0 0 0,4-1 0 15,0 3 0-15,3 10 0 0,1 4 0 0,3 11 0 0,1 6 0 16,1 3 0-16,1 6 0 0,2 2 0 0,-2 5 0 15,2-1 0-15,-2 4 128 0,1 5-128 0,-1-2 0 16,-1 5 0-16,0 0 0 0,2 3 0 0,-2 1 0 16,0 3 0-16,-1-2 0 0,0 2 0 0,-2 0 0 15,1-1 0-15,0-1 0 0,-2-2 0 0,2 0 0 16,-2-1 0-16,-1-3 0 0,2 0 0 0,-3-1 0 16,1 0 0-16,-1-1 0 0,0-4 0 0,-2 2 0 15,2-2 0-15,-1-2 0 0,0-2 0 0,0 1 0 16,-2 0 0-16,-1-2 0 0,2 1 0 0,-2 0 0 15,0-2 0-15,0-3 0 0,-1 2 0 0,2-3 0 0,-1 1 0 16,0 0 0-16,0-1 0 0,2 1 0 16,-1-1 0-16,3 0 0 0,-1 4 0 0,2-4 0 0,0 4 0 15,1 0 0-15,0 0 0 0,2-1 0 0,1 1 0 0,3 0 0 16,-1 0 0-16,2 2 0 0,1-1 0 0,0 4 0 16,2-1 0-16,-1 4 160 0,0-1-32 0,0 4-128 15,-1 1 0-15,0 2 0 0,0 4 0 0,-3 3 0 16,2 1 0-16,-3 4 0 0,0 1-192 0,-2 5 48 15,-2-1 144-15,-2 3 0 0,-1 0 0 0,-2 1 0 16,1-1 0-16,-2 2 0 0,1 1 0 0,0-3 0 0,-1 1 0 16,0-3 0-16,0-1 0 0,1-1 0 0,-1-4 0 0,1-1 0 15,1-6 0-15,1 0-128 16,-2-4-80-16,3 0-16 0,0-3 0 0,-1-3 0 16,1-3-1200-16,-1-3-240 0,3-3-64 0,0 0-14944 15</inkml:trace>
  <inkml:trace contextRef="#ctx0" brushRef="#br1" timeOffset="6747.61">26335 13823 16575 0,'5'-3'736'0,"-2"-1"160"0,1 2-720 0,-1-1-176 0,-1 2 0 16,-1 1 0-16,2-2 528 0,-1-2 80 0,3-1 16 0,1-2 0 0,1-3 608 0,-1-1 128 0,-2-1 32 15,-2 0 0-15,0 0 336 0,-3-1 80 0,0 3 16 0,-4-2 0 16,0 2-32-16,-1 2-16 0,-1 1 0 0,-2 1 0 16,-2 2-656-16,-4 2-128 0,-1 4-32 0,-4 2 0 15,-1 5-656-15,-4 1-144 0,-1 5-32 0,-1 1 0 16,-3 2-128-16,1 2 0 15,-1 2 0-15,2-2 0 0,0 2 0 0,5-1 0 0,3-1 176 16,2 1-176-16,3-2 0 0,1 0 0 0,3 1 0 16,2 1 0-16,2-2 0 0,3-3 0 0,3 0 0 15,2 0-160-15,2-4 160 0,3-4 0 0,0 0 0 16,4-1-128-16,2-5 128 0,2-1 0 0,2 2 0 16,1-7 0-16,2 2-240 0,-1-5 48 0,2-1 0 0,1 0 0 15,1-4 192-15,0 2 0 0,-1-5 0 0,0 2 0 16,-2-2 0-16,1-2 0 0,0-2 0 0,-3-2 160 0,1 1 0 0,-4-2 0 15,-1-3 0-15,-2 3 0 0,-1 0-160 0,-2-4 128 16,-1 3-128-16,-2-1 128 0,-3 1-128 0,0 7 0 16,-2 2 0-16,-1 4 0 0,0 3 128 0,-1 5-128 15,-2 1 128-15,0 1-128 0,-1 3 192 0,1 0-64 16,1 3 0-16,-1 2 0 0,0 1-128 0,2 4 0 16,-1 2 0-16,2-2 0 0,0 6 0 0,0-1 0 15,2 2 0-15,0 2 0 0,0 3 0 0,3 0 0 0,0 3 0 16,2 1 0-16,0-1 0 0,2 4 0 15,0 3 0-15,1 0 0 0,0 3 0 0,-2-1 0 0,0 1 0 16,-3 1 0-16,0-2 0 0,-4-1 0 0,-3 1 0 0,0-1 0 16,-4-2 0-16,-1-2 0 0,-2 2 0 0,-1-5 0 15,-2 2 0-15,0-5 0 0,-1 2 0 0,-1-6 0 16,-3 1 0-16,-2-2 128 0,-1-2 0 0,-4-3 0 16,1 0-128-16,-6-6 160 0,-2 2-160 0,-3-6 160 15,-1-3-416-15,0-6-64 0,2-3-32 0,0-4 0 16,5-2-1760-1,0-8-336-15,5-5-80 0,1-3-13136 0</inkml:trace>
  <inkml:trace contextRef="#ctx0" brushRef="#br1" timeOffset="7410.3">26841 13678 37775 0,'-2'6'1664'0,"0"0"368"0,1 0-1632 16,-1 2-400-16,2-2 0 0,-1 0 0 0,1 0 0 0,-1 7 0 0,0 5 0 0,-3 11 0 0,-1 3 0 0,-1 2 0 0,0 1-128 0,-2 0 128 0,3-6 0 0,0-1 0 16,0-2 0-16,3-7 0 0,1 2 0 0,-1-7 0 15,2 1 0-15,2-5 0 0,0-4 0 0,1 0 0 16,0-3 128-16,1-6-128 0,1 3 576 0,1-6 48 15,0-3 0-15,1-2 0 0,1-1-208 0,0-4-32 0,-1-5-16 0,2-2 0 16,-1-1-176-16,0-5-48 16,0 0 0-16,-1-4 0 0,0 2-144 0,-2-1 128 15,0 4-128-15,-1 3 128 0,1 7 0 0,-3 2 0 0,1 6 0 16,-2 3 0-16,0 7-128 0,-1 4 0 0,0 2 0 16,0 7 0-16,0-1 0 0,0 4 0 0,1 0 0 0,2 0 0 15,0 0 0-15,2-1 0 0,3 1 0 0,-1-3 0 16,3-1 0-16,0-2 0 0,0 0 0 15,1-4 0-15,1 0 0 0,1-3 0 0,-1-2 0 0,-1-2 128 16,2 1-128-16,-2-7 0 0,1 3 0 0,0-4 0 16,0 2 0-16,-1-4 0 0,0 1 0 0,-1-3 0 15,0 2 0-15,-2 0 0 0,1-2 0 0,0-3 0 16,-1 1 0-16,1-2 0 0,0 0 0 0,0 0 0 16,1-1 0-16,0 3 0 0,0-1 0 0,0 4 0 0,0 3 0 15,-1 1 0-15,-1 1 0 0,1 4 0 0,-2 1 0 0,2 1 0 16,-2 1 0-16,1 4 0 0,-2-2 0 0,1 4 0 15,2-1 0-15,-2 0 0 0,2 1 0 16,0 2 0-16,1 1 0 0,0 0 0 0,1 1 0 16,0 3 0-16,0 0 0 0,1 0 0 0,1 2 240 0,-1 3-48 15,0 3 0-15,1 0 0 0,-2 3-192 16,0 1 176-16,0 2-176 0,0 3 160 0,0 1-32 0,-1-1 0 16,1-1 0-16,-2-3 0 0,1-1-128 0,-1-5 0 15,-2 1 0-15,1-4 0 0,-1-3 0 0,-1-3 0 16,0-2 0-16,0-3 0 0,-1-1-144 0,0-3 144 15,-1-3 0-15,-1-4 0 16,-1-2-672-16,1-6-32 16,-2-3 0-16,-2-5 0 0</inkml:trace>
  <inkml:trace contextRef="#ctx0" brushRef="#br1" timeOffset="7712.79">28054 13223 24879 0,'7'-6'2208'16,"-3"-1"-1760"-16,-2 4-448 0,1-1 0 0,-2 4 3104 0,0 0 544 0,2 0 96 0,0 0 32 15,2 0-2816-15,0 0-576 0,3 0-96 0,-2 4-32 0,1-1-256 16,-1 6 128-16,1 3-128 0,-1 4 0 0,-1 7 0 0,0 0 0 15,1 8 0-15,-1 1 0 0,0 8 128 0,-1 2 128 16,-1 5 32-16,1 1 0 0,0 5-48 0,-1-2-16 16,2-3 0-16,0-2 0 0,0-1-224 0,1-7 128 15,1-4-128-15,-1-1 0 0,0-2 0 16,0-5 0-16,-1-2 0 0,0-2 0 0,-1-3-256 0,-1-3-32 16,-1-4-16-16,-1-2-17728 0</inkml:trace>
  <inkml:trace contextRef="#ctx0" brushRef="#br1" timeOffset="7930.08">27680 13507 45151 0,'0'0'4016'0,"1"3"-3216"0,2 0-640 0,1-1-160 16,2 3 432-16,2-2 48 0,5 1 16 15,8 5 0-15,10 1-496 0,11 2 0 0,11-2-208 0,8 0 64 16,3-2 144-16,4-2 0 0,2-2 0 0,2-1 0 31,0-6-384-31,-2 2-64 0,2-5 0 0,-3-3 0 0,-2-1-832 16,-6-2-192-16</inkml:trace>
  <inkml:trace contextRef="#ctx0" brushRef="#br1" timeOffset="9397.09">19577 15347 11055 0,'-7'4'976'0,"0"-2"-784"0,1 1-192 0,3 1 0 0,1-2 1856 0,1-1 320 15,-3 3 64-15,1 1 0 0,-2 5-1568 0,-3 2-320 16,1 1-64-16,1-4-16 0,1-1-272 0,1-3 0 16,3-1 0-16,1-4 0 0,2-3 384 0,2-1 64 15,3 1 0-15,1-4 16 0,1 1 592 0,2 3 112 16,2-2 32-16,1 1 0 0,3 4-16 0,2-3 0 0,3 6 0 16,5-3 0-16,4 0 32 0,4 0 0 15,3-3 0-15,3 0 0 0,5-1-320 0,3-2-48 16,3 2-16-16,0-1 0 0,0 4-560 0,0 1-112 0,-3 4-32 0,-2-2 0 15,-5 2-128-15,-5 0-272 0,-3-1 64 0,-3 2-16576 16</inkml:trace>
  <inkml:trace contextRef="#ctx0" brushRef="#br1" timeOffset="21019.58">21047 15207 2751 0,'-10'0'256'0,"3"2"-256"16,2 0 0-16,1-2 0 0,2 3 3216 0,2-3 608 16,-1 0 112-16,-1 0 32 0,1 1-1728 0,-1 1-352 0,2-2-64 0,0 0-16 15,2 0-736-15,3-3-160 0,-5 3-16 0,0 0-16 16,24-13-224-16,-14 8-32 0,1 2-16 0,-3 1 0 15,2 2 64-15,-2 4 16 0,-2 2 0 0,-2 7 0 16,-2 0-192-16,-3 6-48 0,-3 3 0 0,-2 3 0 16,-2 1-32-16,0 2-16 0,-2-2 0 15,-1 3 0-15,0-2-48 0,1-1-16 0,1-1 0 0,0-3 0 16,3 0 64-16,3-6 16 0,0-1 0 0,3-5 0 16,1-4 128-16,2-2 32 0,0-2 0 0,2-4 0 15,0-2-128-15,2-6-32 0,-1-1 0 0,0-3 0 16,0-4-192-16,0-2-32 0,-2-1-16 0,0-1 0 15,-2-4-176-15,-2-1 0 0,-1 1 0 0,-2-3 128 0,2 3-128 16,-1-2 0-16,-1 3 0 0,2 3 0 0,2 6-192 16,2 0 192-16,0 5-192 0,2 1 192 0,2 3 0 15,0 4 0-15,2-1 0 0,1 2 0 0,2 2 0 0,3 0 0 16,1 0 192-16,2-3-64 0,3 3-128 16,0 0 0-16,-1 0 0 0,-1 3 128 0,-2-3-128 0,-1 2 0 15,-2-1 0-15,-2 4 0 0,-2-1 0 0,-3 0 0 16,1 2 0-16,-4 0 0 0,-1 0 0 15,0 0 0-15,-2 1 0 0,-1-1 0 0,0 0 0 0,-2 0 0 16,0-2 0-16,0 2 0 0,2-2 0 0,-3-1 0 16,3 0 0-16,0-3 0 0,2 0 0 0,0-4 0 15,2 2 0-15,-1-6 0 0,2 0 0 0,2-2 0 16,-1 0 0-16,0-5 0 0,4-4 0 0,-2-3 0 16,2 2 0-16,2-2 0 0,-1 1 0 0,1 1 0 0,3 4 0 15,-2 0 0-15,1 4 0 0,-2-1 0 16,1 5 0-16,-1 0 0 0,-1 6 0 0,-1-2 0 15,1 4 0-15,0 0 0 0,1 1 0 0,-1 2 0 0,1 1 0 16,-1 1 0-16,2-2 0 0,0 3 0 0,0 2 0 16,-1 1 0-16,0-1 0 0,1 2 0 0,-1 2 0 15,-1 2 0-15,1 1 0 0,0 2 0 0,-1 2 0 16,0-1 0-16,1 5 0 0,-1-4 128 0,-1 2-128 0,1 2 192 16,1-5-48-16,-3 1 0 0,1-2 0 0,0 2 0 15,0 2-144-15,-1-2 0 0,1 1 0 0,-4 1 0 16,1-2-224-16,-3-3-32 0,-2 0 0 0,0-4 0 15,-2 2-1200 1,-2-2-240-16,-1-2-48 0,-1-1-14880 0</inkml:trace>
  <inkml:trace contextRef="#ctx0" brushRef="#br1" timeOffset="21482.49">22149 15250 30399 0,'4'0'1344'0,"-3"-2"288"0,-1 2-1312 0,0 0-320 0,1 0 0 0,1 0 0 0,0-2 320 0,0 2-16 0,3-3 0 0,0 2 0 0,4-1-304 0,0-2 0 15,1-1 0-15,-1 1 0 0,3 1 0 0,0-4 0 16,0 4 0-16,2-4 0 0,1 1 0 0,0 0 0 0,1 0 0 0,1 0 0 15,0-3 256-15,2-1 80 0,-1 3 32 16,1-4 0-16,-3 1 464 0,0 0 80 0,0-2 32 16,-3-1 0-16,-2 3-624 0,-1-2-128 0,-4 0-32 0,-3 0 0 15,0 4-160-15,-6-2 0 0,-3 1 0 0,-4 2-176 32,-4 1-816-32,-5 3-160 0,-5-1-48 0,-3 4 0 15,-2 4-768-15,-6-1-144 0,-2 4-48 0,-3 5 0 16,-2 3 1680-16,0 1 336 0,0 7 144 0,3-1-128 0,0 6 896 0,5-2 176 15,0 5 32-15,6-5 16 0,4 1 1024 0,5-1 208 16,4 3 32-16,1-1 16 0,4 1-992 0,3 0-208 16,3 1-48-16,4-2 0 0,4 0-720 0,4-1-160 0,5-1-16 0,3-1-128 0,5-3 128 15,4 0-128-15,2-3 0 0,3-3 0 16,0 0-128-16,3-1-96 0,0-2-16 0,-2-4 0 16,1 1-1360-1,-2-7-256-15,-1 1-64 0,-3-4-13568 0</inkml:trace>
  <inkml:trace contextRef="#ctx0" brushRef="#br1" timeOffset="22148.32">22741 15116 23951 0,'-9'6'2128'0,"1"0"-1696"0,2 4-432 15,2-4 0-15,3 1 1520 0,1-1 208 0,-1 4 64 0,-2 6 0 0,1 6-1520 0,-2 6-272 0,0 10 0 0,1-4-176 0,-1-2 176 0,1-3 0 16,2-4 0-16,-1-2 0 0,1-2 0 0,-1-1 0 0,1-4 0 0,1-1 0 16,0-2 0-16,0-3 128 0,1-1-128 0,1-5 176 15,2-2 784-15,-1-2 176 0,1-2 16 0,1-2 16 16,0-6 48-16,-1-2 0 0,1-1 0 0,0-5 0 15,0-2-752-15,0-2-144 0,-1-1-16 0,1-4-16 16,-1 1-288-16,-1-2 0 0,1-1 128 0,-1 3-128 16,1-1 0-16,3 5 0 0,-1 2 0 0,1 5 0 15,1 3 0-15,-1 7 0 0,1-1 0 0,-2 6 0 16,0 0 0-16,0 4 0 0,2 2-128 0,-2 4 128 16,1 2 0-16,1 2 0 0,-1 3 0 0,0-4 0 0,1 4 0 15,-1-1 0-15,1-2 0 0,-2-1 0 0,2-3 128 0,0 0-128 16,-1-1 192-16,-1 0-192 0,3-5 128 15,-4 0-128-15,0 1 0 0,0-5 0 0,-1 1 208 0,-1-1-64 16,1-1-16-16,0-2 0 0,-2 1-128 0,1 0 0 16,-1-1 0-16,1-2 0 0,-2 1 0 0,0-2 0 15,0 0 0-15,-1-1-176 0,2 1 176 0,-2-1 0 16,1-4 128-16,0 0-128 0,0-2 0 0,2-3 0 16,1-2 0-16,0-1-128 0,4-3 128 0,-1 0 0 15,3-1 0-15,-1 1 0 0,1 3 0 0,2 0 0 16,0-2 0-16,3 2 0 0,-1 2 0 0,0 2 0 0,0 1 0 15,1 6-128-15,-1-2 128 0,-2 6 0 0,-1-1 0 16,0 4 0-16,1 2 0 0,-3 2 0 16,3 0 0-16,-1 3 0 0,0 1 0 0,0 1 0 0,1 3 0 15,2 4 0-15,0-1 0 0,0 3 0 0,2 3 0 0,1 0 0 16,1 5 272-16,-1 0-16 0,2 3 0 0,-2-2 0 16,1 1-128-16,-2-4-128 0,0 2 192 0,-3-3-192 15,2-2 288-15,-2 1-48 0,0-1-16 0,-1-2 0 16,1 1-224-16,-2-3 0 0,0-1-144 0,-2-1 144 15,1-2-256-15,-3-2 64 0,1 0 0 0,-2 0-18512 16</inkml:trace>
  <inkml:trace contextRef="#ctx0" brushRef="#br1" timeOffset="22482.53">24011 15651 35935 0,'2'7'3200'0,"-1"-1"-2560"0,1-1-512 0,0-2-128 0,0 4 0 0,0-1 144 16,2 4-144-16,2 8 160 0,3 8-160 0,-2 0 0 15,1 1 0-15,-3-3 0 0,-1 1 0 0,-4-4 0 16,0 1 0-16,-4-2 0 16,-1-2-576-16,-1-2-160 0,-4 0-32 0,-1-1 0 0,-3-1 336 0,-2-2 64 0,-3 1 16 0,-2-4 0 31,-1 0-240-31,0-1-48 0</inkml:trace>
  <inkml:trace contextRef="#ctx0" brushRef="#br1" timeOffset="23021.07">25039 15060 32255 0,'-5'-1'2864'0,"1"1"-2288"16,2-2-576-16,1 0 0 0,1 1 1424 0,-2 0 176 15,0-2 48-15,-4 0 0 0,-1-1-1136 0,-1-1-240 16,-1 1-32-16,1 1-16 0,-2-1-80 0,-2 3-16 16,1 1 0-16,-1 2 0 0,-3 4-320 0,-1-2-80 15,-2 5-16-15,-3-1 0 0,-1 4-96 0,-1 0 0 0,0 0-16 16,-2 3 0-16,1-1 400 0,0 1 0 0,1-2 0 0,1 0 0 16,3 3 160-16,2-7 64 0,2 1 16 0,3-1 0 15,3 0 112-15,3-3 32 0,2-2 0 0,3 2 0 16,2 0-160-16,4-2-32 15,3 2 0-15,0 0 0 0,5 0-64 0,2 0 0 0,1 1-128 16,2-1 192-16,3 1-192 0,2-1 0 0,3 3 0 16,-2-3 0-16,2 2-176 0,0 0 32 15,1-2 0-15,1 2 0 0,-1 1-288 16,-2 0-48-16,-1 0-16 0,-3 1 0 0,-2-3-16 0,-4 2 0 16,-3 1 0-16,-3-1 0 0,-3-2 512 0,-2 2-144 0,-3 1 144 0,-2-2 0 0,-2 0 0 15,-1 2 0-15,-1 1 192 0,-1-5-64 0,-1 1 384 0,-2 2 96 16,1-3 16-16,-2-1 0 0,0 1-624 0,-1-1 0 15,-1-1 0-15,0-2-128 16,2 0-1760-16,-2 0-352 0</inkml:trace>
  <inkml:trace contextRef="#ctx0" brushRef="#br1" timeOffset="23486.51">25517 15378 3679 0,'14'-2'320'0,"-5"-1"-320"0,-1 2 0 0,0-2 0 0,-2 0 6624 0,0 0 1248 0,3 2 256 0,3-5 64 0,7 0-6880 0,7-5-1312 0,5-3-384 0,-2-1 0 31,0 2-304-31,-3-2-48 0,-5 1-16 0,-4 2 0 16,-2-2 112-16,-4 2 32 0,-2-3 0 0,-3 1 0 0,-1 4 928 0,-3-2 192 0,-2 0 48 0,-1 2 0 15,-3-3 784-15,-1-1 176 0,0 1 16 0,-2 0 16 16,0 0-912-16,-3 0-176 0,1 0-32 0,-2 1-16 16,0 2-416-16,0 1 0 0,0 6-224 0,-2-1 80 15,2 5-480 1,-1 5-80-16,-1 3-32 0,0 3 0 0,-1 4 736 0,0 4 0 0,1 5 0 0,-1 0 160 15,2 2 288-15,0 4 64 0,0 0 16 0,3-3 0 16,0 1 176-16,0-1 48 0,2 2 0 0,1-3 0 16,1 1-512-16,1 1-112 0,1-1 0 0,2-2-128 0,1 3 0 0,1-5 0 15,2 1 0-15,1-1 0 0,1-3 0 16,0-2 0-16,0 0 0 0,1-3 0 16,1-4-400-16,1-2-96 0,1-3-16 15,3-4 0-15,0 0-1264 0,2-3-256 0</inkml:trace>
  <inkml:trace contextRef="#ctx0" brushRef="#br1" timeOffset="23932.09">26132 15252 6447 0,'-4'6'576'0,"-1"-2"-576"0,-1 0 0 16,2 1 0-16,2-4 7408 0,1 1 1360 16,0 4 288-16,-3 1 48 0,-2 3-7056 0,-3 6-1424 0,0 2-288 0,-1 1-48 31,2 0-608-31,-1 1-112 0,3-1-16 0,-1 2-16 16,2-3-176-16,-2 2-48 0,2-4 0 0,2 3 0 0,0-7 544 0,2 1 144 0,1-4 0 0,1-2 0 15,2-1 640-15,-1-5 192 0,3-1 32 0,-1-4 16 16,2 1-224-16,-1-6-32 0,1-1-16 0,0-2 0 0,1-2-480 15,0-4-128-15,0-3 0 0,1-2 0 16,0 0 0-16,2-4 0 0,-1-2 0 0,1-3 128 0,0 0-128 16,1-3 0-16,0-2 0 0,1 5 0 0,2 4 0 15,0 3-192-15,-1 9 192 0,-2 2-192 0,0 8 192 0,-2 3-192 16,0 6 192-16,-1 1-192 0,0 2 192 0,-1 4 0 16,1 2 0-16,-2 0 0 0,0 2 0 0,1 5 144 15,1-3-144-15,-1 2 0 0,2-2 0 16,0 3 0-16,-1-3 0 0,2 2 0 0,-2-1 128 0,0 1-128 15,1-2 0-15,-2 0 0 0,1-1 0 0,-1 2 0 16,-1-1 0-16,-1 2 0 0,0-5 0 0,0 2 0 16,-2-1 0-16,0-2 0 15,-1 1-688-15,-2-1-144 0,0-2-16 0,-2-3-16544 0</inkml:trace>
  <inkml:trace contextRef="#ctx0" brushRef="#br1" timeOffset="24434.89">27052 14895 32255 0,'-14'1'1424'0,"3"1"304"0,1 1-1392 0,3-2-336 16,2 2 0-16,1-1 0 0,-1-1-384 0,-5 2-160 16,-4 3-32-16,-10 4 0 0,-3-2 576 0,-4 4 0 0,-1 2 160 0,-1-1-32 0,0-1 128 15,1 1 16-15,4 0 16 0,1-3 0 0,3 2 512 0,4-3 96 16,4 1 32-16,4-4 0 0,4 0-32 0,3 0 0 15,3-2 0-15,3-1 0 0,2 0-464 0,2 1-112 16,1-1 0-16,1 0-16 0,4-3-112 0,2 3-32 16,3-2 0-16,1-1 0 0,3 2-160 0,2-2 0 15,3 3 0-15,0-2 128 0,1 2-128 0,0-1 0 16,0 2-160-16,2 2 160 0,-1 0-288 16,-1 0 32-16,-1 4 16 0,-4 0 0 0,-1-1 48 0,-3 2 16 15,-2 4 0-15,-3-3 0 0,-2 0 48 0,-1 5 0 16,-2-4 0-16,-3 3 0 0,-2 2 0 0,0-2 0 15,-2 2 0-15,-3-4 0 0,2 1 128 0,-3-2 0 16,-1 3 128-16,0 0-128 0,-1-1 304 0,-1 1-16 0,-2-2 0 16,-1-2 0-16,0-1-288 0,-1-1 0 0,-1-4 128 15,-2 1-128 1,1-4-656-16,-1 0-192 0</inkml:trace>
  <inkml:trace contextRef="#ctx0" brushRef="#br1" timeOffset="24905.43">27489 15094 23951 0,'1'-3'2128'0,"0"1"-1696"0,-1 2-432 0,0 0 0 0,0 2 2128 0,0-2 352 15,0 3 64-15,0 0 16 0,-1 1-1920 0,-2 5-368 16,-2 1-80-16,-3 2 0 0,-1 2 352 0,-3 3 80 16,-2 3 16-16,-2 2 0 0,-1 0-432 0,-1 3-80 15,0 1 0-15,1 1-128 0,-1 2 848 0,3-3 64 16,3 0 16-16,2-2 0 0,4-4-320 0,2 1-64 16,4-2-16-16,1-6 0 0,4 2-352 0,3-5-176 15,0 0 160-15,5-1-160 0,2-6 0 0,2 1 0 0,4-2 0 0,3-2 0 16,1-2 0-16,4-1-128 15,2-1 128-15,0-3-208 0,1-1 208 0,-1-2 0 0,3-3-160 16,0 0 160-16,-1-2 0 0,-2-1 0 0,-1 0 0 16,-3-3 0-16,-4-3-160 0,-3 0 160 0,-2 0 0 15,-4-3-144-15,-2-1 144 0,-4-3-160 0,-3 1 160 16,-4-1-160-16,-2-1 160 0,-3 1 0 0,-3 3 128 16,-4 1-128-16,-3 3 272 0,-2 0-16 0,-4 3 0 0,-2 3 0 15,1 4 64-15,-1 0 0 0,0 4 0 0,-1 2 0 16,4 0-320-16,0 0 0 0,3 2 0 0,0-1 0 15,5 1-336 1,1 1-128-16,2 3-32 0,2-3 0 0,4 6-2256 0,-1-2-464 16</inkml:trace>
  <inkml:trace contextRef="#ctx0" brushRef="#br1" timeOffset="25282.31">28034 15439 3455 0,'9'6'304'0,"-3"-4"-304"0,-1 2 0 0,-3-3 0 0,-1 2 1888 0,2-1 320 16,3 0 64-16,4 2 16 0,1 3-1008 0,1-2-208 16,0 0-48-16,-5-2 0 0,-1 0 880 0,-2-6 160 15,-2 1 48-15,-2-3 0 0,0-1-240 0,-2-3-32 0,-1-3-16 0,1-2 0 16,-2-1-240-16,-1-1-48 0,0-4-16 0,0-2 0 15,0-3-368-15,0-2-64 0,0 1 0 0,1-2-16 16,-1-3-560-16,1 1-128 0,1-2 0 16,2 4-16-16,1-3-144 0,1 2-32 0,2 1 0 0,-1-1 0 15,3 3 0-15,0 2 0 0,3-5 0 0,-1 4 0 16,2 6-64-16,1-2-128 0,1 3 176 0,1 0-176 16,1 2 208-16,0 1-64 0,1 1-16 15,-1-1 0-15,1 6 64 0,-2-4 16 0,1 3 0 0,-1 4 0 16,0-3-208-16,-2 6 0 0,1-1 0 0,-2 4 0 15,1 4-192-15,0 2-96 0,0 3-16 0,-2 2 0 16,4 1-1712-16,-1 3-352 16</inkml:trace>
  <inkml:trace contextRef="#ctx0" brushRef="#br1" timeOffset="25715.5">28928 14579 40543 0,'-8'4'3600'0,"2"-2"-2880"16,3 1-576-16,0 1-144 0,2-2 400 0,-2-1 48 15,-2 4 16-15,-4 3 0 16,-5 2-720-16,-3 2-160 0,-6 3-32 0,1-3 0 15,-1 2-128-15,-1-2-48 0,1 1 0 0,-2-1 0 16,0 0-528-16,-1 4-96 0,-1-2-32 0,0 1 0 0,2-2 928 0,2 0 176 0,2-1 48 0,2-2 0 16,5-1 720-16,3-3 160 0,4 1 16 0,2-1 16 15,4 1 48-15,-1-1 0 0,5-4 0 0,1 2 0 16,2 0-832-16,1-4 0 0,3 2-192 0,0 2 48 16,4-2-176-16,-1 0-16 0,3 0-16 0,0 1 0 15,2-2 352-15,-1 1-144 0,4 1 144 16,1 0 0-16,2 1 0 0,0 2-128 0,2-3 128 0,-1 3 0 15,-1 0 0-15,-2 2 0 0,0-2 0 0,-2 2 0 16,-1 2 0-16,-3 3 0 0,0-1 0 0,-1-1 0 16,-2 4 0-16,-1-3 0 0,0 6 0 0,-4-1 0 15,-2 0 0-15,-1 4 0 0,-1-2 0 0,-3 1 0 16,-1-2 0-16,-2 2 0 0,-2 1 144 0,-2-1-144 16,0-2 0-16,0 1 0 0,-3-3-144 0,0 0-16384 15</inkml:trace>
  <inkml:trace contextRef="#ctx0" brushRef="#br1" timeOffset="26066.73">29294 15593 28559 0,'1'10'2544'0,"0"-4"-2032"0,2 1-512 0,-1-4 0 0,2 1 2640 0,-1 1 432 0,1-1 96 0,3 2 16 16,3 4-2608-16,3 5-576 0,2 1 0 0,1 3 0 15,0 2 0-15,-4 2 0 0,1-1 0 0,-3-2 0 16,-3 4 384-16,-2-1 0 0,-2 3 0 0,-5 1 0 15,0-1 64-15,-6 2 32 0,-1-3 0 0,-5 1 0 16,-2-1-224-16,-3-5-32 0,-4 1-16 0,-3-4 0 16,-3 0-512-16,-5-1-96 0,-2 0-32 15,-9-2-18592-15</inkml:trace>
  <inkml:trace contextRef="#ctx0" brushRef="#br1" timeOffset="32410.41">30413 14841 25791 0,'-2'-2'2304'0,"2"1"-1856"0,1-2-448 0,0 3 0 16,1-2-432 0,1 1-176-16,-1-3-32 0,3-1-16 0,2-3-464 0,-1 0-96 15,1-2 0-15,-1 0-16 0,-1 1 1104 0,-1 0 128 0,-2 0 192 0,-2 3-32 0,-1-1 1968 0,-1 3 400 16,-2-3 80-16,-1 5 16 0,-1-4-32 15,-2 2 0-15,0 2 0 0,-1-1 0 0,-2 2-1488 0,1 1-288 16,-2 1-64-16,-1 2-16 0,0 3-608 0,-1 0-128 16,1 0 0-16,-2 6 0 0,1 1 0 0,-1 0 0 15,2 3 0-15,-1 3 0 0,2-3 0 0,2 5 0 16,0 1 0-16,1 4 0 0,1 0 0 16,0 5 0-16,1 4 0 0,1 2 0 0,1 1 0 0,-1 1 0 15,2 1 0-15,-1 2 0 0,1-1 0 0,2-2-128 16,-1-5 128-16,2 0 0 15,2-2-784-15,2-6-48 16,2-2-16-16,1-5 0 0,2-2-1456 0,5-4-272 16,0-5-64-16,5-1-11424 0</inkml:trace>
  <inkml:trace contextRef="#ctx0" brushRef="#br1" timeOffset="32767.51">30676 14986 15663 0,'4'-9'1392'0,"0"3"-1120"0,-2 3-272 0,-1 3 0 15,2 0 1088-15,-1-3 176 0,2-1 16 0,4-2 16 16,-1-4-960-16,2 2-192 0,-2 0-144 0,-2 2 192 16,-4 4 1072-16,-2-1 208 0,-3 6 64 0,-2-1 0 15,-3 4 1152-15,-3 4 224 0,0 3 48 0,-3 3 16 16,-1 3-1552-16,-1 4-304 0,-1 4-64 0,1 5-16 16,0 0-720-16,0 2-160 0,4-1-32 0,1 0 0 0,3-3-128 0,4-3 0 15,1-1 0-15,4-4 0 16,1-1 0-16,3-1 0 0,2-1 0 0,2-1 0 15,0-4-192-15,1-2 48 0,2 1 0 0,-1-6 0 16,2 2-256-16,1-6-48 16,0 1-16-16,1-3 0 0,0-2 304 0,-2 0 160 0,0-3-160 0,1-1 160 15,-3-1 0-15,0-1 0 0,-3-3-128 0,0-3 128 0,0-1 0 0,-3-3 256 16,0-2-48-16,-1-4-16 0,-1-4-32 16,-1-1-16-16,-1-2 0 0,0-3 0 0,0-2-144 0,-1-4 0 15,0 1 0-15,0 1 0 0,1 1 0 0,-2 4 0 16,2 4 0-16,2 6 0 0,-2 3-192 0,1 3-112 15,0 5-16-15,0 1-11264 16,3 6-2240-16</inkml:trace>
  <inkml:trace contextRef="#ctx0" brushRef="#br1" timeOffset="33167.08">30921 15047 25791 0,'-2'18'2304'0,"-1"-2"-1856"0,3-3-448 0,0-6 0 16,1-1 1072-16,1 3 112 0,-2 10 32 0,1 9 0 16,0 10-704-16,0 1-144 0,2 3-32 0,-2-8 0 15,-1-3-336-15,1-6 144 0,1-3-144 0,-2-3 0 16,1-3 1120-16,-1-6 112 0,1-2 32 0,0-3 0 16,1 0-128-16,0-5-32 0,1 0 0 0,-1-6 0 15,2 0-592-15,-1-4-128 0,2-5-32 0,0-3 0 0,0-2-144 0,1-6-16 16,1-3-16-16,-1-4 0 15,1-3-176-15,-1-5 0 0,2 1 0 0,0-5 128 16,1 1-128-16,0 5 0 0,-1 5 0 0,2 3 0 0,-1 6 128 0,-2 8-128 16,2 2 0-16,-2 5 128 0,1 6-128 0,-2 2 0 15,2 4 0-15,-1-1 0 0,-1 6 0 0,2 1 0 16,-1 2 0-16,0 0-176 0,2 2 176 0,-2 2 0 16,2 3 0-16,-1-1 0 0,-2 3 0 0,0 3 0 15,0 0 0-15,-1 2 0 0,-1 1 0 0,-1 3 0 16,1 1 0-16,-1-3 128 0,-2 1-128 0,1 1 0 15,-2-2 0-15,2-1 0 0,-2-3 0 0,0 0 0 16,0-2 0-16,0-2-128 0,-2-2-64 0,2-4-16 16,0 2 0-16,-1-6-12144 15,2-3-2432-15</inkml:trace>
  <inkml:trace contextRef="#ctx0" brushRef="#br1" timeOffset="33434.08">31569 14370 41471 0,'-5'4'1840'0,"3"2"368"0,0 3-1760 0,2-2-448 0,2 2 0 0,-1-2 0 16,1 4 0-16,1 6 0 0,-1 12 0 0,2 15 0 15,0 12 0-15,-3 7 0 0,-2 7 0 0,-2-3 0 16,-3-3 0-16,-1 1 0 0,-2 5 0 0,0-7 0 15,1 0 0-15,-1-5 0 0,2-3 0 0,1-6 0 16,1-8 0-16,0-4 0 0,3-4 0 0,-1-2 0 16,0-3-144-16,-1-5 144 0,2-1-192 0,0-4 192 15,0-1-1792-15,1-5-256 0</inkml:trace>
  <inkml:trace contextRef="#ctx0" brushRef="#br1" timeOffset="33650.34">31423 14885 38703 0,'-8'3'3440'0,"3"1"-2752"15,2-1-560-15,3-3-128 0,3 3 800 0,2-3 128 16,0 0 32-16,2 3 0 0,7-3-736 0,2 4-224 0,6-4 128 0,3 2-128 16,-1 2 160-16,0-4-32 0,-1 0 0 0,1 2 0 15,-2-1-128-15,-1 2 0 0,0 1 0 0,-2-1 0 16,-1 3 0-16,-2 1-176 0,-2 1 48 0,-3 2 0 31,-2-1-544-31,-3 1-96 0</inkml:trace>
  <inkml:trace contextRef="#ctx0" brushRef="#br1" timeOffset="33903.67">31782 15424 39615 0,'-3'2'1760'0,"3"-2"352"0,2 0-1680 15,0-3-432-15,1 0 0 0,-2 1 0 0,1-2 0 0,2-3 0 16,2-2-224-16,2-7 80 0,0-6-208 0,2-7-32 16,-2-2-16-16,-2-3 0 0,-1-2 272 0,-2-5 128 15,1 0-128-15,-3-3 128 0,1 0 512 0,-1 2 192 16,0 4 48-16,-2 1 0 0,1 5-224 0,0 1-32 16,1 5-16-16,0 4 0 0,1 3-160 0,-1 0-48 15,2 6 0-15,1 1 0 0,0 2-272 0,1-2 128 16,1 5-128-16,0-2 0 0,3 3 0 0,-1 1 0 15,1 3 0-15,0-2 0 0,2 2 0 0,0-1 0 16,0 6-192-16,0-1-12512 16,2 2-2512-16</inkml:trace>
  <inkml:trace contextRef="#ctx0" brushRef="#br1" timeOffset="34308.01">32161 15060 43311 0,'-7'9'1920'0,"1"-7"384"0,1 5-1840 0,2-4-464 0,3-1 0 0,0 0 0 16,2 1-128-16,-2 3-128 0,-2 0-32 0,-1 6 0 16,-1 2 288-16,-2 4 0 0,-2 1-128 0,-1 3 128 15,-1 0 0-15,-1 1 0 0,-2-1 0 0,1 0 0 16,-1 1 0-16,2-1 0 0,1-2 0 0,0 1 0 16,4-3 0-16,1-2 0 0,3 0 0 0,-1-3 0 15,3-3 0-15,3-1 0 0,-1 0 0 0,3-5 0 16,3-2 0-16,2 0 0 0,1-4 0 0,2 0 0 15,2-6-144-15,3 2-80 0,0-5-16 0,2-1 0 16,0 1 80-16,1-4 16 0,0-1 0 0,-2-4 0 16,1 1 144-16,-1-5-128 0,-2-2 128 0,-1-3-128 0,-2-2 128 15,-3-1 0-15,-1 0 0 0,-3 1 0 0,-3 0 368 0,-2 5 0 16,-2 0 0-16,-1 3 0 0,-3 5 48 0,-2 4 16 16,0 4 0-16,-1 0 0 15,-2 1 128-15,-1 3 16 0,0 2 16 0,-2 1 0 0,1 0-288 0,-2 1-64 16,2 0-16-16,0 2 0 0,1 2-224 0,2 0 0 15,0 2 0-15,2 1 0 0,1 1 0 0,3 0 0 16,0 1 0-16,2 0 0 16,3 1-448-16,0 0-16 0,4 2-16 0,-1 1 0 15,1-1-912-15,2 0-176 0,0 2-32 0,-1-2-16688 0</inkml:trace>
  <inkml:trace contextRef="#ctx0" brushRef="#br1" timeOffset="34619.86">32756 14151 23039 0,'-2'-2'2048'0,"1"-2"-1648"16,-1 4-400-16,1 0 0 0,1 4 1760 0,-1-2 272 0,2 2 48 0,-2 4 16 0,-3 3-928 0,0 8-176 0,-2 7-32 0,-2 9-16 15,-1 5 704-15,-1 8 144 0,1 3 16 0,1 5 16 16,-1 4-928-16,2 4-176 0,0 3-32 0,3-2-16 0,-1-1-112 16,2-5-32-16,1-5 0 0,-1 3 0 15,1 0-256-15,-1 0-48 0,1 0-16 0,0-6 0 0,1 2-208 0,1-9 0 16,0 1 0-16,0-4 0 0,1-3 0 0,-1-4 0 16,0 1 0-16,2-3 0 0,-2-1 0 15,0-2 0-15,-2-3 0 0,2-7 0 16,-1-1-416-16,-1-5-80 0,2-4-16 0,-1-2-19216 15</inkml:trace>
  <inkml:trace contextRef="#ctx0" brushRef="#br1" timeOffset="35151.46">33083 14838 28559 0,'8'0'1264'0,"-1"-3"272"0,0 3-1232 0,-2 0-304 0,-1 0 0 16,-2 0 0-16,2 0 256 0,2 0-16 0,1 0 0 15,5 0 0-15,-1 0 1424 0,-1 3 272 0,-2-2 64 0,-4 4 16 16,-2-1-448-16,-3 2-96 0,-4 0 0 0,-2 0-16 16,-3 4-368-16,-4 0-64 0,-4 2 0 0,-3 3-16 15,-3 1-496-15,-1 2-112 0,2-1-16 0,1 0 0 16,1-1-192-16,2-1-64 0,2 0 0 0,1-1 0 15,3-2-128-15,1-2 0 0,2 2 0 0,2-4 0 16,-1 0 0-16,4 1 0 0,0-3 0 0,2-2 0 0,2 2 0 16,0-2 0-16,1 2 0 0,1-4 0 0,0 5 0 15,2-4 0-15,-2 1 0 0,2 2 0 0,-1-3-128 16,1 3 128-16,0-2 0 0,0 2 0 0,2 0 0 0,0 0 0 16,1 0 0-16,1 0 0 0,2-1 0 0,1 2 0 15,1 1 0-15,3-2 0 16,-1 1 0-16,2-1 0 0,1 0 0 0,3 1 0 0,0 0 0 0,2 1 0 15,2-2 0-15,-4-2 128 0,0 2-128 0,-2 0 0 16,-1 2 0-16,-2 1 0 0,-2-1 0 0,0 0 0 16,-1 4 0-16,-3-3 0 0,0 4 0 0,-2-3 0 15,0 2 0-15,-2 1 0 0,-3-1 0 0,-1 1 0 16,-1-1 0-16,-2 4 0 0,0-4 0 0,-5 2 0 16,1 1 0-16,-4 1 0 0,0-2 0 0,-2 0 0 0,0 2 0 15,-2-2 0-15,-1 1 0 0,-2-3 0 0,1-2 0 16,-2 0 0-16,1-4 0 0,1 0 0 0,-1-3 0 0,3-3 0 31,1-3-416-31,1 0-112 0,1-4-32 0</inkml:trace>
</inkml:ink>
</file>

<file path=ppt/ink/ink2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3-07-05T17:57:15.235"/>
    </inkml:context>
    <inkml:brush xml:id="br0">
      <inkml:brushProperty name="width" value="0.05292" units="cm"/>
      <inkml:brushProperty name="height" value="0.05292" units="cm"/>
      <inkml:brushProperty name="color" value="#FF0000"/>
    </inkml:brush>
  </inkml:definitions>
  <inkml:trace contextRef="#ctx0" brushRef="#br0">2512 3959 1483 0,'-7'-19'65'0,"7"19"15"0,-4-9-64 0,4 6-16 0,0-7 0 0,0 1 0 16,0-1 0-16,4 7 8 0,-4-3-8 0,7 0 0 16,-4-1 0-16,4 4-10 0,-3-6 0 0,-1 3 0 15,4-7 10-15,4 13 14 0,-7-3-3 0,-4 3-1 16,0 0 26-16,0 0 4 0,0 0 2 0,0 0 0 16,0 0 32-16,0 0 6 0,0 9 2 0,0 4 0 15,0-1-10-15,-4 1-1 0,-3 6-1 0,3 3 0 16,-3 0-27-16,0 0-6 0,-3-4-1 15,-1 4 0-15,4 7-16 0,0-7-3 0,-3 3-1 16,2-7 0-16,5 1-5 0,-8 3-2 0,8-9 0 0,-4 6 0 16,3-10 9-16,-3 7 2 0,7-16 0 0,0 0 0 15,0 0 4-15,0 0 0 0,0 0 1 0,0 0 0 16,0 0-7-16,7-7-2 0,-7-2 0 16,4-10 0-16,3 7 7 0,3-7 1 0,-6 0 0 0,-1 3 0 0,8-12-24 0,0 9 0 15,-1 4 0-15,1-14 0 16,-1 14 0-16,-3-4-13 0,11 0 1 0,-11-3 1 0,11 10 11 0,-8-1 0 15,4-3 0-15,-3 13-8 0,-4-3 8 0,4 0 0 16,-1-1 0-16,1 4-8 0,-1 3 8 0,-6 0 0 16,3 0 0-16,0 3 0 0,-7-3 0 0,11 0 0 15,-1 7 0-15,1-1 0 0,-8-6 0 0,4 0 0 0,4 9 0 16,-4-9 0-16,4 7 0 0,-1-4 0 16,1-3 0-16,3 6 8 0,-4-3-8 15,1 0 0-15,3 4-8 0,-3-7 8 0,-1 0 0 0,4 0 0 0,-3-7 0 16,0 7 0-16,3-3 0 0,-4 0 0 15,1-3 0-15,-4-4 8 0,11 10-8 0,-11-9 0 16,0 9 0-16,3-6 0 0,1-1 8 0,-4 4-8 0,4-3 8 0,-1 3-8 16,1-3 17-16,-1 6-1 0,4 0 0 0,-3 0 0 15,0 6 0-15,3 3-1 0,-4-9 0 0,4 10 0 16,0 2-15-16,-3 1 11 0,3-1-11 0,4 4 10 16,-11 0-1-16,3-1 0 0,5 1 0 0,-5 0 0 15,1-1-9-15,3 4 10 0,-7 0-10 0,3 3 10 16,-6-6 9-16,0-1 1 0,3 1 1 0,-4 0 0 15,-3-1-21-15,7-5-18 0,-7 9 3 0,0-7 1 16,0 1 22-16,0 2 5 0,4-12 1 0,3 10 0 0,-4-4-26 16,1-2-4-16,3-4-2 0,3 6 0 15,-3-6-19-15,11 4-4 0,-7-7-1 0,3 0 0 16,3 0-128-16,5-7-26 0,-1 4-4 0</inkml:trace>
  <inkml:trace contextRef="#ctx0" brushRef="#br0" timeOffset="557.52">4029 4044 2286 0,'0'0'50'0,"-4"-10"10"0,-6 1 3 0,-1 6 1 0,8-4-51 0,3 7-13 0,-11-3 0 16,4-3 0-16,3 6 0 0,1-3-12 0,-8-7 3 0,11 10 0 15,0 0 9-15,0 0 0 0,0 0 0 0,-7 0 0 32,0 0-41-32,-3 0-10 0,-1 7-1 0,-3-1-1 0,3 0 31 0,-3 4 6 0,-7-7 2 0,7 9 0 15,-4-5 14-15,4 2 0 0,0-6 0 0,0 10 0 16,-7-7 27-16,7 3-2 0,3-2 0 0,-3 8 0 16,3-12 11-16,4 10 3 0,0-4 0 0,0 7 0 15,4-3-31-15,-4-1-8 0,7 1 0 0,-4-4 0 16,4 10 11-16,0-7 1 0,4-2 0 0,-4 2 0 15,7-2-4-15,-7 2 0 0,3-2 0 0,4-1 0 16,-7-9-8-16,7 3 8 0,4 4-8 0,-1-4 8 16,5-3 1-16,2-3 0 0,-3-7 0 0,0 7 0 0,8-6 18 15,-5-1 3-15,4-2 1 0,1-4 0 16,2 3-31-16,-10 1 0 0,8-7 0 0,-8 7 0 16,7-7 12-16,-7 3-3 0,0-3-1 0,-3 0 0 0,-1 10-8 0,1 0 0 15,-4-7 0-15,0 0 0 0,-7 10 21 0,0-3 3 16,0-1 0-16,0 10 0 15,0 0 8-15,-7-3 3 0,0-3 0 0,7 6 0 0,0 0-15 0,0 0-2 16,-7 6-1-16,7-6 0 0,-4 6-17 0,4 1 0 16,0 2 0-16,0-3 0 0,0 10 0 0,0-7 0 15,4 4 0-15,3-1 0 0,-7-2 0 16,7 2 0-16,0-2 0 0,-4-1 0 0,4 4 0 0,-3-4 0 16,7 1 0-16,-8-1 0 15,8-6-48-15,-4 10-12 0,7-13-4 0,-4 0 0 16,5 0-134-16,-5 0-27 0,15-13-6 0,-8 4-1 0</inkml:trace>
  <inkml:trace contextRef="#ctx0" brushRef="#br0" timeOffset="845.52">4600 3087 2948 0,'-10'-16'65'0,"3"10"14"0,0 12 2 0,-1 1 1 0,5 8-66 0,-8 7-16 0,11 0 0 0,-7 19 0 0,4-6-16 16,6 15-6-16,-3-3-2 0,7 0 0 16,-3 0 24-16,3 0-11 0,-7 0 11 0,3 6-8 0,1-3 8 0,0 1 0 15,-1 2 0-15,-3 0 0 0,0-6 0 0,-3 0 0 16,-5-3 0-16,5 0 0 0,-8-3-11 0,1 0 0 15,6-7 0-15,-6 7 0 16,-4-10-37-16,7 4-7 0,3-4-1 0,-7-3-1 16,1-3-19-16,6 4-4 0,-6-17-1 0,3 7 0 15,3-16-93-15,1 10-18 0</inkml:trace>
  <inkml:trace contextRef="#ctx0" brushRef="#br0" timeOffset="1279.52">4805 3815 2419 0,'0'0'215'0,"0"-3"-172"0,0-7-35 0,0 10-8 16,0-9 96-16,0 9 16 0,0-3 4 0,0 3 1 16,7-7-117-16,-7 7-16 0,0 0-8 0,0 0 0 31,3 10-4-31,4 2 0 0,-7-2 0 0,-3 5 0 15,-4 1-10-15,0 3-2 0,-4-7-1 0,-3 7 0 0,4 3 13 0,-12-9 2 0,1 5 1 0,4-5 0 16,-8 6 25-16,0-7 0 0,4 1 0 0,-4-4-8 16,4 1 8-16,4-4 0 0,-1-3 8 0,4 0-8 15,3 4 25-15,8-7 1 0,-11 3 0 0,14-3 0 16,0 0 7-16,0 0 2 0,0 0 0 0,0 0 0 0,14 0-21 0,-4 0-4 16,-3 0-1-16,11 6 0 0,-7-3 3 0,3 0 0 15,-4 4 0-15,4 2 0 16,-3-6-12-16,0 3 0 0,3 1 0 0,-11 2 0 0,8-3 0 0,-1 4 0 15,1 2 0-15,-8-2 0 0,4 2 12 0,1-2 0 16,2-7 0-16,1 6 0 0,-1 1 32 0,1-1 6 16,-1-9 2-16,8 3 0 0,-4-3-36 0,4 6-6 15,-1-6-2-15,1 7 0 0,0-7-8 0,3 6 0 16,0-3 0-16,4 3 0 16,-11-3-28-16,7-3-8 0,-14 13-2 0,11-7 0 15,-11 4-80-15,3-1-16 0,-10 4-3 0,7-4-622 16,-7-3-124-16</inkml:trace>
  <inkml:trace contextRef="#ctx0" brushRef="#br0" timeOffset="1481.52">5422 4006 1670 0,'0'0'74'0,"0"0"15"0,0 0-71 0,0 0-18 0,0 0 0 0,0 0 0 15,0 0 312-15,0 0 58 0,7 6 12 0,-7 4 2 16,4 2-314-16,-1-2-70 0,1-1 0 0,-1 4 0 16,1-1-69-16,3 1-7 0,-4 2 0 0,5-2-1 15,-8-4-134 1,3 1-26-16</inkml:trace>
  <inkml:trace contextRef="#ctx0" brushRef="#br0" timeOffset="1655.52">5447 3561 3232 0,'-7'-10'72'0,"0"1"14"0,3 3 3 0,-3-1 1 0,7 4-72 0,0 3-18 16,0 0 0-16,0 0 0 15,0 0-111-15,11 0-25 0,-1 3-6 0,4 4-730 16,1 5-145-16</inkml:trace>
  <inkml:trace contextRef="#ctx0" brushRef="#br0" timeOffset="2029.52">5934 4119 2948 0,'0'0'65'0,"0"-3"14"0,0 3 2 0,0 0 1 0,0 0-66 0,0 0-16 0,0 0 0 0,3-7 0 15,-3 7 0-15,4-3 0 0,-1-6 0 0,1 3 0 32,-1-1-28-32,4 1-10 0,-3-6-2 0,3 2 0 15,-3-2-10-15,3-7-2 0,0 6-1 0,3-6 0 0,-3 1-23 0,7-8-4 0,1 5 0 0,6-11-1 16,-11 10 49-16,8-6 9 0,-4-3 3 0,4 15 0 16,-15-3 67-16,8 7 13 0,-1 2 4 0,-6-5 0 0,3 11 8 0,-7 4 1 15,0 0 1-15,14 0 0 0,-3 10-40 0,-4-1-8 16,3 7-2-16,8-7 0 15,-11 10-24-15,11 0 0 0,-8 3 0 0,8-6 0 0,3-1 0 0,-10 1 0 16,6 0 0-16,1-4 0 0,7 1 23 0,-11-4-1 16,3 10 0-16,4-16 0 0,-6 10-22 15,2-7 9-15,1 3-9 0,-1-6 0 16,1-3-15-16,0 10-9 0,-1-7-3 0,-2-3 0 16,2 6-40-16,-6-3-8 0,3-3-1 0,-4 0-716 15,-3 0-142-15</inkml:trace>
  <inkml:trace contextRef="#ctx0" brushRef="#br0" timeOffset="4478.83">7197 3739 806 0,'0'0'72'0,"0"0"-58"0,0 0-14 0,0 0 0 0,0 0 76 0,0 0 13 16,0 0 3-16,0 0 0 0,0 0-64 0,0 0-12 15,0 0-2-15,0 0-1 0,0 0-13 0,0 0 9 16,0 0-9-16,0 0 8 16,3-3 0-16,4-6-8 0,-7 3 12 0,0-7-4 0,0 10 44 0,0-3 8 15,0 2 1-15,0-5 1 0,4 0 28 0,-4 6 6 16,0-4 0-16,0-2 1 0,-4 9-55 0,4-13-11 15,-7 10-3-15,0-6 0 0,-3-1 6 0,-1 10 1 16,-3-9 0-16,-4 6 0 0,1 3-35 0,-8-10 0 16,0 10 0-16,1 0 0 0,-5 0 28 0,1 10-2 15,0-7 0-15,7 6 0 0,-11 1-2 0,4 2-1 0,3 1 0 16,-7 6 0-16,4-1-10 0,3-5-1 16,8 6-1-16,-1 3 0 0,0 3 5 0,4 0 0 0,4 0 1 0,3 3 0 15,3-3 4-15,4-3 1 0,7 7 0 0,4-8 0 16,-1-2-22-16,8 3 9 15,-4-6-9-15,7 3 0 0,-3-7 8 0,7-2-8 0,-4-1 0 0,7-9 0 16,-3 3 0-16,-4-6 0 0,7 3 0 0,0-9-9 16,1-1-5-16,2-2-1 0,-2-7 0 0,2 6 0 15,-3-5-7-15,-3 2-2 0,0-12 0 0,-7 6 0 16,-1 3 16-16,-3-6 8 0,-3-3-10 0,-1 3 10 16,-6 3 18-16,-1 0 10 0,-6-3 1 0,3 9 1 15,-4-12 18-15,1 12 3 0,-4 0 1 0,0 1 0 16,3 5-20-16,-3-9-4 0,0 10-1 0,0 6 0 15,4 3-27-15,3 0 0 0,0 0 0 0,0 0-11 16,0 0 11-16,-11 3 0 0,11-3 0 0,-4 9 0 0,1 4 0 16,3-4-12-16,0 4 2 0,3 6 0 15,5-7 10-15,-1 4 0 0,-7 0 0 0,3 2 0 0,1 1 0 0,-1-3 0 16,-3 0 0-16,4 6 0 0,6-10 0 0,-10 7 0 16,0-3 0-16,0-7 0 0,0 7 0 0,0-4 9 15,0 1-9-15,0-1 10 0,-7-2-2 0,7 8 0 16,0-5 0-16,7 0 0 0,-7 2 10 0,0 1 2 15,4 3 0-15,3 0 0 0,-4-7-1 0,4 10 0 16,-7-3 0-16,7 0 0 0,1-4-19 0,-1 4 0 16,-4 0 0-16,1-6 0 0,-1-1 0 0,-3 1 0 0,7-4 0 15,-7 0 0-15,0 1 12 0,0-10-12 16,0 0 12-16,-7 3-12 0,4 3 8 0,-4-3-8 0,3-3 0 0,1 0 0 16,-5 0 20-16,8 0-4 0,-7 0 0 0,7 0 0 15,-3 0-3-15,3 0-1 0,-7 7 0 0,7-7 0 16,0 0 0-16,-7 3 0 15,3-3 0-15,-3 9 0 0,7-9-12 0,-7 10 9 0,0-7-9 0,4 6 8 16,-4-6-8-16,3 13 0 0,0-13 0 0,4-3 0 16,-7 13-18-16,7-13 4 0,-3 6 1 0,3 3 0 31,-11-6-141-31,11-3-28 0</inkml:trace>
  <inkml:trace contextRef="#ctx0" brushRef="#br0" timeOffset="5932.24">9603 3743 2210 0,'0'0'48'0,"0"-7"11"0,-4 1 1 0,1 3 3 0,3 3-51 0,0 0-12 0,0-10 0 0,-7 1 0 16,-1 0 0-16,5 5 0 0,-1-5 0 15,-3 0 0-15,4-1-12 0,-4 1 2 0,0 3 0 0,0-4 0 16,0 1-10-16,-11-1-3 0,4-2 0 0,-4 2 0 16,1 1 23-16,-5 0 0 0,1-1 0 0,-3-2 0 15,-5 9 40-15,5-4 13 0,-1 7 3 0,-3-3 0 16,-1 3 2-16,-2 3 1 0,3 4 0 0,-4 5 0 15,4 1-28-15,-1 5-6 0,-2 1-1 0,-1 6 0 16,7-3-16-16,-7 10-8 0,4-1 8 0,-4 0-8 16,11 7 12-16,0-7-4 0,7-2 0 0,7 2 0 15,0-3-8-15,3-3 8 0,8 7-8 0,6-14 8 0,1 4-8 16,3 0-16-16,4-3 4 0,-1 0 1 0,8-10 11 0,-4-2 0 16,0 8 0-16,4-15 0 0,3 0 0 0,1 0-10 15,-1-6 10-15,4 3-10 16,-1-3 10-16,1-10 9 0,3-3-1 0,-3 7-8 0,-4-7 32 0,4-3-1 15,-4 0 0-15,-3 0 0 0,0-6 9 0,-4-4 3 16,-4 1 0-16,5-4 0 0,-15 1-3 0,3-4 0 16,1-6 0-16,-8 4 0 0,1-4-20 15,3 3-5-15,-4-3-1 0,1-6 0 0,0 6-3 0,3-9-1 16,-7-1 0-16,0 4 0 0,3-3-10 0,-3 3 0 16,4 3 0-16,-4 6 0 0,0 0 0 15,0 10 0-15,0-1 0 0,0 7 0 0,-4-3-10 0,1 6-4 16,3 10-1-16,0-7 0 15,-7 6-46-15,3 4-10 0,0 0-1 0,-3 9-789 16,7 0-158-16</inkml:trace>
  <inkml:trace contextRef="#ctx0" brushRef="#br0" timeOffset="6447.78">9941 3749 2408 0,'0'0'53'0,"0"0"11"0,0 0 3 0,0 0 0 0,0 0-54 0,0 0-13 15,7 0 0-15,0 0 0 0,4-6 20 0,-4 2 2 16,7 4 0-16,-3-3 0 0,-1-3-22 0,1 6 0 16,3-3 0-16,0-7 0 0,0 1 11 0,0 0-3 15,-3-4 0-15,3 1 0 0,4-4-8 0,-1 0 0 16,-3-3 0-16,1 7 0 0,-1-7 0 0,0-3 0 16,3 3 0-16,-2-3 0 0,-1 0 0 0,-4 10 8 15,1-16-8-15,-4 12 8 0,0-3 9 0,0 0 2 0,-7 7 0 16,-4-7 0-16,4 16 27 0,-7-10 6 15,-3 7 0-15,-4 6 1 0,0 0-29 0,-1 6-5 0,-9 7-2 0,3-1 0 16,-1 7-17-16,1-3 0 0,-3 9 0 0,2 0 0 16,-2-3 0-16,-1 9 0 0,4 1 0 0,0-4 0 15,3 3 0-15,4 7 0 0,0-10 0 0,3 7 0 16,1-4-11-16,3 0-2 0,3-2-1 0,1-4 0 16,3-3 14-16,3 9-11 0,1-15 11 0,-1 6-10 15,8-7-8-15,-4 4-2 0,3-6 0 0,4 5 0 16,1-5-7-1,2-4-1-15,1 1-1 0,3 2 0 0,4-5-109 0,-1-4-22 0,1 3-4 16</inkml:trace>
  <inkml:trace contextRef="#ctx0" brushRef="#br0" timeOffset="6863.78">10830 3645 2257 0,'-3'-12'100'0,"3"2"20"0,3 7-96 0,-3-3-24 15,-3-3 0-15,6 2 0 0,4 1 26 0,-3-3 0 16,-4-1 0-16,0-2 0 0,3 2-26 0,1 1 0 15,-1-4 0-15,-3 4 0 0,-3-4 0 0,3 1 0 0,3 2 8 0,-3-2-8 16,-10 2 0-16,6 1-9 0,1 0 9 0,-1-1-13 16,-6 10 13-16,-1-3 0 0,1 3 0 0,-1 0 10 15,-3 3-2-15,0 7 0 0,-4-4 0 0,0 6 0 16,4-2 26-16,0 6 5 0,-3 2 1 0,-1 1 0 16,4 3 12-16,3 9 4 0,4-5 0 0,0 11 0 15,-3-12-29-15,6 7-6 0,8-1-1 0,-4 7 0 16,0-4-12-16,3-3-8 0,4 1 8 15,4-1-8-15,-4 1 0 0,3-7 0 0,-3-3 0 0,0 6 0 16,8-6-8-16,-5 0-7 0,-3-3-1 0,4-7 0 31,3 7-124-31,0-10-26 0,-3-6-5 0,3 7-877 0</inkml:trace>
  <inkml:trace contextRef="#ctx0" brushRef="#br0" timeOffset="7084.79">11215 3677 2397 0,'0'0'52'0,"0"12"12"0,-4-6 1 0,4 7 3 0,0 6-54 0,0-3-14 15,0 9 0-15,-3 0 0 0,3-3 11 0,-4 6-1 16,4-6 0-16,0 3 0 0,-3 0 4 0,3-3 1 0,0 3 0 0,0-3 0 31,0-3-83-31,0 0-17 0,0-4-3 0,0 4-929 0</inkml:trace>
  <inkml:trace contextRef="#ctx0" brushRef="#br0" timeOffset="7241.79">11328 3329 2592 0,'3'-13'230'0,"-3"13"-184"0,-3-6-37 0,-4 6-9 16,7 0 142-16,0 0 26 0,0 0 6 0,0 0 1 15,0 0-175-15,0 0-44 16,0 0-4-16,7 0 0 0,-7 0-118 0,7 6-23 0</inkml:trace>
  <inkml:trace contextRef="#ctx0" brushRef="#br0" timeOffset="7960.78">11994 3601 2559 0,'-3'-18'113'0,"3"18"24"0,0-4-109 0,0-8-28 15,0 3 0-15,3-1 0 16,1-2-55-16,0 2-16 0,3 1-3 0,0-4-1 15,3 4 11-15,-3-4 3 0,0-2 0 0,0 5 0 16,-3-2 19-16,-1 2 4 0,1 1 1 0,-4-4 0 16,0 10-15-16,-4-6-2 0,1-1-1 0,-4 10 0 0,0-9 86 0,-4 9 17 15,1-3 3-15,-4 3 1 0,-1 3 39 0,1-3 8 0,0 0 1 0,0 6 1 16,3-3-33-16,-3-3-8 0,-3 10 0 0,3-1-1 16,0-6-41-16,3 10-8 0,-3-4-2 0,0 1 0 15,0 8-8-15,-1-8 0 0,1 6-10 16,-3-1 10-16,3 7 0 0,-8 0 0 0,5 0 0 0,-1 0 10 15,4 0-2-15,-4 6 0 0,1-6 0 0,-1 0 0 16,4 0 4-16,3 0 0 0,-3 6 0 0,7-12 0 16,0 9-12-16,7-9 0 0,0 2 0 0,0-5 0 15,0 6 9-15,4-7 0 0,6 1 0 0,1-4 0 16,-4-2-9-16,0 2 0 0,4-3 0 0,-1 1 0 16,-3-4 0-16,0 6 0 0,-7-9 0 0,0 0 0 15,7 3 13-15,-3 7 4 0,-4-10 1 0,3 6 0 0,4-3 6 0,-7-3 0 16,4 13 1-16,0-13 0 0,-4 0-14 0,0 0-3 15,3 6-8-15,-3-6 12 16,7 9-12-16,-7-9 9 0,7 0-9 0,4 3 8 0,-4-3-8 0,0 0 0 16,3 0 9-16,1 0-9 0,-4 0 8 0,0-3-8 15,4 3 10-15,-1-9-10 0,1 3 8 0,3 6-8 16,-3-13 0-16,3 10 9 0,-4 3-9 16,-3-10 10-16,7 1-10 0,-3 9 10 0,0 0-10 0,-1 0 8 15,-3 0-8-15,4 0 8 0,-1 0-8 0,1 3 0 16,0 3 0-16,-1-2 0 0,-3 2 0 0,4-3 0 0,-4-3 0 0,3 13 0 15,-2-13-8-15,-1 9 8 0,0-3 0 16,0-3 0-16,0 4 0 16,-4-1 0-16,4 0-9 0,-3-3 9 0,-1 7 0 0,1-1 0 0,-4 1 0 0,0-7 0 15,0 9 12-15,0 4 7 0,-4-7 1 0,1 4 0 16,3-1-20-16,-7 1 0 16,0 6 0-16,3 0 0 0,-3-7 0 0,0 7 0 0,-3-3 0 0,-1-1 0 15,0-2 0-15,1-1 0 0,3 4 0 0,-7 0 0 16,-1-4 0-16,5 4 0 0,-4 0-11 0,0-10 11 15,3 3 0-15,-3 1 0 0,0-7 8 0,0 0-8 32,0-3-24-32,-4 0-12 0,0 0-1 0,1-6-1 0,-8-1-150 0,4-2-31 0,-4 0-5 15</inkml:trace>
  <inkml:trace contextRef="#ctx0" brushRef="#br0" timeOffset="9072.26">12524 3642 3060 0,'0'0'68'0,"0"0"13"0,0 0 3 0,-7 10 1 0,0-4-68 0,3 10-17 15,0-1 0-15,1 4 0 0,3 3 0 0,0 6-9 0,0-3 1 0,3 4 0 16,1 2-13-16,0-9-3 16,-1 3 0-16,4 0 0 15,-3-3-102-15,-1 0-21 0,1-6-4 0,-1 2-1 16,1-5-40-16,-1-4-9 0,1 13-2 0,-4-22 0 0</inkml:trace>
  <inkml:trace contextRef="#ctx0" brushRef="#br0" timeOffset="9207.58">12682 3278 2804 0,'-24'-12'124'0,"13"12"26"16,-7-3-120-16,4-4-30 0,0 4 0 0,0 0 0 0,0 3 43 0,3-6 2 15,4 6 1-15,7 0 0 32,-10 9-162-32,10-9-33 0,0 0-7 0,7 3-629 0,-4 4-127 0</inkml:trace>
  <inkml:trace contextRef="#ctx0" brushRef="#br0" timeOffset="9592.7">13145 3601 1900 0,'0'0'169'0,"0"0"-135"16,0 0-34-16,0 0 0 0,0 0 195 0,0 0 32 0,0-9 6 0,0 9 2 16,0 0-187-16,0 0-36 0,-8 0-12 0,5 0 0 15,-4 6 0-15,3-3 0 16,-6 7 8-16,-1 2-8 0,-3 7 0 0,0-3-17 0,-7 3 4 0,0 3 1 16,-1 6 0-16,5 3 1 0,-1-6 0 0,1 4 0 15,2-4 11-15,5 3 0 0,3-3 0 0,0-6-8 16,3 0 8-16,4-4-13 0,0 4 5 0,4-6 8 15,3 2-20-15,0-12 4 0,7 10 1 0,0-13 0 16,4 9 15-16,3-9-12 0,4-3 12 0,-1-3-12 16,-3 3 12-16,4-7 0 0,3 7 0 0,-3-12 0 15,0 2 0-15,3 0 10 0,-3-5-10 0,-1 2 12 16,-2-3 0-16,-5 0 0 0,1 1 0 0,-4-4 0 16,0 0 4-16,-3-3 2 0,-4 3 0 0,0-7 0 15,-4 11 6-15,-3-8 0 0,0-2 1 0,0 6 0 16,-3 4-10-16,-4 5-3 0,3-3 0 0,-3 1 0 15,0 5 16-15,0-2 4 0,0 2 0 0,0 7 0 16,-4-3-32-16,8 6 0 0,-4 0 0 0,7 0 0 16,0 0-87-16,0 0-23 0,0 0-5 0,0 0-689 15,0 0-137-15</inkml:trace>
  <inkml:trace contextRef="#ctx0" brushRef="#br0" timeOffset="9964.7">13815 3520 2718 0,'0'0'120'0,"0"0"25"0,-4 9-116 0,4 10-29 15,0 0 0-15,0 3 0 0,4 3 16 0,-1 3-4 0,4-3 0 0,-3 3 0 16,-1 4-12-16,4-10 0 0,-3 3 0 0,0-6 0 16,3 3 0-16,-4-4 0 15,4-5 0-15,-3 0 0 0,3-4 0 0,-7-9-16 0,0 0 3 0,7-3 1 31,0-3-16-31,0 6-4 0,0-16 0 0,-3-3 0 0,3-3 32 0,3-6 0 0,-3 12 0 0,0-15 0 16,4-1 20-16,-4-5 9 0,3 2 3 0,1 1 0 16,0-4-7-16,-1 7-1 0,1-4 0 15,3 4 0-15,0 3-12 0,0 3-4 0,-3 3 0 0,-1 3 0 16,1 10 28-16,3-1 6 0,0 7 1 0,0 3 0 16,0 9-19-16,8-5-4 0,2 11-1 0,4 1 0 15,8 3 12-15,3 0 2 0,-1-4 1 0,1 13 0 16,0-9-34-16,3 6 0 0,-3-3 0 0,3 0 0 15,4 6 0-15,-3-2 0 0,6-4 0 0,-3 9 0 16,0-12 0-16,-4 3 0 0,-3 0 0 0,0-4 0 16,-4 4-100-16,0 0-21 15,0-3-4-15,-10-9-1 0</inkml:trace>
  <inkml:trace contextRef="#ctx0" brushRef="#br0" timeOffset="13411.99">2872 6104 691 0,'0'0'61'0,"-7"-10"-49"0,3 10-12 0,-3-3 0 0,3-6 322 0,4 9 62 15,-3-10 12-15,3 7 2 0,0-3-290 0,0 0-57 16,0-4-12-16,0 4-3 0,0-3-24 0,3 2-4 15,-3-2-8-15,-3 0 11 0,3-1-11 0,-7 1 10 16,3-1-10-16,4 4 10 0,-10-3-10 0,6-7-12 16,-6 13 2-16,3-7 1 0,-8 1 9 0,5 6 0 15,-4-3 8-15,0 6-8 0,3 0 0 0,-10 9 0 16,3 0 0-16,-3 4 0 0,7 3 21 0,-7-1 3 16,0 4 1-16,3 0 0 0,-3-3 7 0,7 12 2 15,-7-6 0-15,6 6 0 0,5-3-21 0,-4 7-4 16,3-4-1-16,4-3 0 0,0 3-8 0,7-3 0 0,-7 3 9 15,7-3-9-15,0-3 0 0,0 7 0 16,7-11 0-16,-7-2 8 0,7 0-8 0,0-4 0 0,4-9 0 0,3 7 0 16,-11-4 8-16,15-6 0 0,-11-6 0 0,11 6 0 15,-8-10-8-15,4-2 0 0,1-1 8 16,-1-5-8-16,3-1 0 0,-3-3 0 0,1 0 0 16,6 0 0-16,-7 0 0 0,-4-6 0 0,8 3 0 0,0-4 0 15,-4-2 0-15,-4 9 0 0,4-3 0 0,-3-3 0 16,3 6 0-16,0 3 9 0,-7-3-9 0,7 0 10 15,-3 10 18-15,0-7 3 0,-11 6 1 0,3 4 0 16,1 6-1-16,-4 3 0 0,0 0 0 16,0 0 0-16,7 3-17 0,3 6-3 0,-6 1-1 0,6 2 0 15,-6 1-10-15,3 9-17 0,-3-7 4 0,3 1 1 16,0 3 12-16,0 3 0 0,3 0 0 0,-6 0 0 16,6-3 0-16,1-7 0 0,-7 7 0 0,6 3 0 15,1-10-16-15,-1 7 0 0,1-6 0 0,-4 6 0 16,3-7-140-16,1-3-29 0,3-2-6 0</inkml:trace>
  <inkml:trace contextRef="#ctx0" brushRef="#br0" timeOffset="13937.99">3761 5903 2948 0,'-7'-9'65'0,"-4"-1"14"0,4 4 2 0,0-3 1 0,3-1-66 0,-6 1-16 0,6-1 0 0,-3-2 0 32,4 2-38-32,3 1-11 0,-11 0-3 0,11 9 0 0,-11-7 39 0,8 1 13 15,-8 6-9-15,-3 0 9 0,4 6-12 0,-8 1 4 0,0-1 0 0,-6 3 0 31,-1 4-20-31,-7-1-4 0,4 10-1 0,-4-3 0 0,4 3 33 0,-4-3 0 0,4 3 0 0,3-10 0 16,4 10 0-16,0-3 0 0,3-6 0 0,8 9 0 16,-4-4 29-16,3 4 0 0,4 0 0 0,4 0 0 15,-4-3-21-15,14 9-8 0,-7-3 0 0,10-3 0 16,1 7 17-16,-4-4-2 0,10-6-1 0,8 2 0 16,-7-2-14-16,6-6 0 0,-6-1 0 0,7 4 0 15,-1-3 0-15,1-10 0 0,-4-3-12 0,4 0 12 16,0 0 0-16,-1-7 0 0,-6-2 0 0,10-7 0 0,-10-6 0 15,3 0 0-15,0-3 0 0,-3-3 0 16,3-3 9-16,-7-1 3 0,7 1 0 0,-7 0 0 0,1-13 15 0,2 3 3 16,-10-3 1-16,4 0 0 0,-1-6-8 0,-6 6-2 15,3-6 0-15,-3-3 0 16,-4 9-21-16,-4-6 0 0,4 3 0 0,-11 0 0 0,1 3 0 0,-1 0 0 16,4 0 0-16,-10 3-8 0,2 0 8 0,1 10 0 15,0 6 0-15,-3-3 0 0,2 6-8 0,1 3 0 16,0 9 0-16,-3-2 0 15,3 3-120-15,3 5-23 0,-3 4-5 0,3 4 0 0</inkml:trace>
  <inkml:trace contextRef="#ctx0" brushRef="#br0" timeOffset="14456.73">4424 5787 2602 0,'0'0'57'0,"-4"0"12"0,-6-9 3 0,-1-1 1 0,1 7-58 0,6-9-15 0,-7 2 0 0,4 1 0 15,0-4-23-15,-3 4-7 0,-1-1-2 0,1 1 0 0,6 0 32 16,-7 9 0-16,-3-7 0 0,4 7 0 15,-4 7 0-15,3-7 0 0,1 9 0 0,-12 7 0 16,8-1-22-16,-7 7 2 0,3-3 0 0,-3 3 0 0,7 6 32 0,-3-3 6 16,2 7 2-16,1-1 0 0,11-3-4 0,-8-3 0 15,11 7 0-15,0-10 0 0,0 0-1 0,4 6-1 16,6-6 0-16,1 0 0 0,-1-3-14 0,5-7 11 16,-5 1-11-16,1-4 10 0,3 1-18 0,-4-1-4 15,-3-6-1-15,4-3 0 0,0 0-1 0,-1-3 0 16,1-6 0-16,-1-1 0 0,-6 1 14 0,-1-4 0 15,5-6 0-15,-5 4 0 0,4-4 0 0,-7 0 0 16,4-3 0-16,3 0 10 0,-7 0 8 0,3 0 2 16,1-6 0-16,3 12 0 0,-4 1 16 0,4 2 3 0,-3 1 1 0,-1 2 0 15,4 7-23-15,-7 3-4 16,4 3-1-16,3-3 0 0,4 13 0 0,-8-4 0 0,8 4 0 0,-8 5 0 16,4-5-12-16,-3 6 0 0,-1 3 0 0,4-3 0 15,-3-1 0-15,3-2 0 0,-7 3 0 0,4 0 0 16,3-4 0-16,-4-5-10 0,8 9 2 0,-8-10 0 15,4 0-13-15,-3-2-3 0,6 2 0 0,1-9 0 32,-7 6-88-32,3-6-17 0,7 4-4 0</inkml:trace>
  <inkml:trace contextRef="#ctx0" brushRef="#br0" timeOffset="14973.73">4685 6135 2016 0,'0'0'89'0,"0"0"19"0,0 0-87 0,0 13-21 0,0-4 0 0,3 1 0 0,1 11 231 0,3 1 41 15,4 7 9-15,-8-4 2 0,4 6-239 0,0 0-44 16,0 1-17-16,-3 5 1 0,3-2 6 0,-7-1 2 16,0-2 0-16,3-1 0 15,1 0-45-15,-4-2-9 0,0-4-2 0,0 0 0 16,0-3 20-16,0-6 3 0,0 2 1 0,0-8 0 0,0-1 48 0,0-9 9 15,0 0 3-15,0 0 0 0,0 0 25 0,0 0 6 16,-4-9 1-16,4-10 0 0,-3 6 0 0,3-9 0 16,-7 0 0-16,7-6 0 0,0-3-32 0,0-10-7 15,0-3-1-15,0 0 0 0,7-6-12 0,-7-3 0 0,7 0 0 16,-4-1 0-16,5 1 0 0,-1 0 0 0,-4-10 8 0,4 3-8 16,-3 4 0-16,6-4 0 15,-6 7 0-15,3 9-10 0,-4 3 10 0,1 7 0 0,-1-1 8 0,4 7-8 16,1 6 8-16,2 3-8 0,-3-3 8 0,0 13-8 15,7 0 0-15,-3-4-8 0,3 13 0 16,0-3 0-16,4 3 0 0,-4 3 0 0,7 3 0 0,-7 1 0 16,4 8 8-16,-1-2 0 0,-6-1-9 0,3 7 9 15,-3 3 0-15,3 0-11 0,-11 0 11 0,4 0-8 16,-3-3 8-16,-4 9 0 0,0-6 0 0,-4 0-8 16,-3 3 8-16,4-6 0 0,-4 3 0 0,3 0 8 15,-10 0 4-15,0 3 2 0,3-10 0 0,-6 7 0 16,-1-3-14-16,4 0 0 0,-7-3 0 0,0 2 0 15,3-5 0-15,-3 6 0 0,0-7 8 0,3 4-8 0,-3-3-13 16,7-1-6-16,-11 1-1 0,8-13 0 16,-1 6-44-16,-7-3-10 0,8-6-2 0,2-3-764 15,1-1-154-15</inkml:trace>
  <inkml:trace contextRef="#ctx0" brushRef="#br0" timeOffset="15282.74">5584 5251 3315 0,'0'-13'147'0,"0"13"30"0,-7-3-141 0,7 3-36 0,0 0 0 0,0 0 0 31,0 0-18-31,-3 13-10 0,6-1-3 0,-3 4 0 15,0 0-8-15,0 6-1 0,7 6-1 0,-7-3 0 0,4 6 41 0,7 1 0 0,-11 5 0 0,3-2 0 16,4-4 0-16,-3 10-8 0,-1-10 8 0,-3 4 0 16,-3 2 0-16,3-2 0 0,0-4 0 0,-4 1 0 15,4-1-12-15,0-6 2 0,0 3 1 0,-7-6 0 16,7 6-35 0,-3-6-6-16,3-6-2 0,-7 3 0 0,-1-7-113 0,8-2-23 15,0-10-5-15,0 0-1 0</inkml:trace>
  <inkml:trace contextRef="#ctx0" brushRef="#br0" timeOffset="15492.82">5172 5452 2073 0,'-4'-13'92'0,"4"13"19"0,0-9-89 0,4 5-22 15,-8-5 0-15,15 0 0 0,-8 9 301 0,11-10 56 16,4 7 11-16,0 0 3 0,3-3-311 0,4-4-60 15,-4 7-15-15,7-3-1 0,-3 3 26 0,10-7 6 16,0 7 0-16,8 3 1 0,-5-9-17 0,8 9-17 16,-7-6 3-16,0 6 1 15,3 0-32-15,-7 0-7 0,4-7 0 0,-3 1-1 16,-1 6-94-16,-7-9-18 0,39-13-4 0,-18 0-1 0</inkml:trace>
  <inkml:trace contextRef="#ctx0" brushRef="#br0" timeOffset="26302.49">3154 7411 1774 0,'0'0'79'0,"0"-9"16"0,0 6-76 0,7-3-19 0,-7-1 0 0,0 7 0 15,0 0 18-15,0 0 0 0,0-6 0 0,0-3 0 16,-7 6-18-16,7 3 0 0,0 0 0 0,-4-7 0 16,-6 4 0-16,-1-6 0 0,8 6 0 0,-11-4 0 15,6 7 0-15,-2-3 0 0,-4-3 0 0,0 3 0 16,0 3 45-16,-4 0 6 0,0 0 1 0,-6 0 0 16,2 0-21-16,-2 3-4 0,-1 3-1 0,4-3 0 15,-4 4 6-15,0-4 0 0,1 6 1 0,-1 1 0 16,4-7-4-16,3 12-1 0,-3-8 0 0,0 8 0 15,7-2-9-15,0-1-3 0,3 7 0 0,-3-6 0 0,7-1 3 16,3 4 0-16,4 0 0 0,0-1 0 0,4 1-5 0,3 0-1 16,7-4 0-16,-3 1 0 15,3-4-13-15,0 1 0 0,7 2 0 0,-7-2 0 0,11-7-11 0,-4 6 2 16,4 0 0-16,-1-2 0 0,5-1 9 0,2-6 0 16,-6 9 8-16,7-2-8 15,-4-4 0-15,-3 6-10 0,-1 1 1 0,1-7 0 0,0 9 9 0,0-2 0 16,-4-1 0-16,0 4 0 0,-7-4 0 0,0 10 0 15,4 0 0-15,-4-4 8 0,-4 4-8 0,-6-6 11 16,7 9-11-16,-11-3 12 0,0-7 3 16,0 10 1-16,0-3 0 0,-7 3 0 0,-1 0 2 0,1 3 1 15,4-3 0-15,-8-7 0 0,1 7-3 0,-1-6-1 16,1 0 0-16,2-1 0 0,-9-2 5 0,3 0 2 0,0-4 0 0,0 0 0 16,-8 1-22-16,1-1 0 0,-4-3 0 0,-3 4 8 15,4-10-8-15,-8 9 0 16,7-9 8-16,0 7-8 15,1-4-23-15,-1-3-9 0,0 0-1 0,1-3-765 0,-1-4-153 0</inkml:trace>
  <inkml:trace contextRef="#ctx0" brushRef="#br0" timeOffset="26732.89">3306 7810 2516 0,'0'-19'112'16,"0"19"22"-16,3 0-107 0,8-10-27 0,3 1 0 0,3 6 0 0,1-7 9 0,3 1-9 15,0 6 10-15,4-3-10 0,3 6 0 0,4-3 0 16,-7-1 0-16,10-2 0 0,-10 3 0 0,-1-3 0 16,1 3 0-16,-4-4 0 0,4 4 0 0,-7-6 0 15,-1 6-9-15,-3-4 9 0,-3-2 0 0,-8 6 0 16,8-7 0-16,-11 1 10 0,4-4 1 0,3 4 0 15,-7 0 0-15,0-4 0 0,0-6 13 0,0 7 2 16,-7-10 1-16,7 9 0 0,-4-6-11 0,-3 1-3 16,3 2 0-16,1 0 0 0,3 4-13 0,-11 2 9 15,4 7-9-15,0-6 8 0,7 9-8 0,-10 0 0 16,3 3 0-16,-4 6 0 0,4 1-11 0,-4-1 3 16,-3 4 0-16,-3 5 0 0,3 1 8 0,-1-3-8 0,1 6 8 0,-3-3-8 15,3 3 8-15,-1 6 0 0,1-3 0 0,4-3 0 16,3 6 12-16,3 4-3 0,-3-1 0 0,7-6 0 15,0 6 1-15,7 1 0 0,-7-4 0 16,11-6 0-16,-1 6-10 0,-3-3 0 0,11-3 0 0,-4 0 0 16,7-3-12-16,-7 3-4 0,4-10 0 0,3 4-1 31,4-7-94-31,-4-2-18 0,4-7-4 0</inkml:trace>
  <inkml:trace contextRef="#ctx0" brushRef="#br0" timeOffset="27195.95">4209 7643 1958 0,'0'0'174'0,"0"0"-139"0,0 0-35 0,-4 7 0 0,-6-1 144 0,2 3 21 16,5 1 5-16,-1 2 1 0,4 7-150 0,0 0-29 16,-7 3-7-16,7 3-1 15,0-6 7-15,-3 9 1 0,3-3 0 0,-7-3 0 0,7 0 8 0,0-3 0 16,-4 3 0-16,1-10 0 0,3 4 0 0,0-3 0 15,0-1 0-15,-7-6 0 0,7-6 0 0,0 0 0 16,0 0 0-16,0 0 0 0,0 0 12 0,0-6 4 16,-4-3 0-16,4-4 1 0,0 1 0 0,4-10 0 15,3 0 0-15,-7 0 0 0,7-3 17 0,3 0 3 16,-3-4 1-16,0-2 0 0,4 6-21 0,7-3-4 0,-11 3-1 16,3-4 0-16,4 4-12 0,-3-3 0 0,7 9 0 0,-11-3 0 15,10 0 0-15,-3 0 0 16,-3 4 0-16,0 5 0 0,3 1 0 0,0-1 0 0,7-3 10 0,-10 13-2 15,13-6 0-15,-10 6 1 0,8-4 0 0,-5 7 0 16,-3 0-9-16,8 0 0 0,-1 0 0 0,3 10 0 16,-2-1 0-16,2 4 0 0,-10 9-8 0,0-4 8 15,1 4 0-15,2 0 0 0,-10 7 0 0,4-4 0 16,-4-3 0-16,-7 6 0 0,3-6 0 0,1 6 0 16,-4-3 31-16,0 3 1 0,0-3 0 0,3 7 0 15,-6-10-32-15,3 0 0 0,-4-3 0 0,4 2 0 16,0-2-29-1,-3 0-12-15,3-6-3 0,3-1 0 0,-3-2-116 16,0-10-24-16,0 0-5 0,0 0-861 0</inkml:trace>
  <inkml:trace contextRef="#ctx0" brushRef="#br0" timeOffset="27737.98">5320 7393 2257 0,'0'0'100'0,"0"0"20"0,0 0-96 0,3-7-24 0,1-2 0 0,-4 9 0 16,0-6 15-16,0 6-3 0,7-10 0 0,-7 10 0 16,0 0-12-16,0 0 0 0,0 0 0 0,0 0-10 15,-11 0 2-15,4 10 0 0,0-10 0 0,-3 9 0 32,-4 4-34-32,-11-4-6 0,4 0-2 0,-4 4 0 0,-7-4 32 0,4 1 6 0,-4 2 2 0,8-2 0 15,6 2 21-15,-10-5 4 0,10 2 1 0,-7-6 0 16,8 3 4-16,3-3 2 0,3 1 0 0,4-4 0 15,0 0-5-15,7 0-1 0,0 0 0 0,0 0 0 16,0 0 5-16,7 0 1 0,7 0 0 0,0 0 0 16,0 0-22-16,4 0 9 0,7 0-9 0,-11 0 0 0,7 6 0 15,4-3 0-15,-8 6-10 0,5-2 10 0,-1-1-10 16,3 10 10-16,-13-10 0 0,7 10-9 0,-4-4 9 0,3 1-8 16,-10-4 8-16,0 4-8 15,4 5 8-15,-7-5 9 0,3 3-1 0,-4-4-8 0,1 1 8 16,-4 6-8-16,7-7 0 0,-7 7 0 0,3-7 15 0,-3 1-1 15,0 6 0-15,0 0 0 0,0-4 18 0,-3-5 4 16,3 9 1-16,0-7 0 0,0-2-29 0,-7 2-8 16,0 4 0-16,0-4 0 15,3-2-71-15,-7-1-15 0,-3-3-3 0,4 4-927 0</inkml:trace>
  <inkml:trace contextRef="#ctx0" brushRef="#br0" timeOffset="27950.58">5779 7587 3020 0,'0'0'67'0,"0"0"13"0,0 0 4 0,-8 6 0 0,8 4-68 0,-3 9-16 0,-1-1 0 0,4 4 0 31,0 0-32-31,0 0-9 0,-3 0-3 0,3 9 0 0,-4-9 10 0,1 7 2 0,3-4 0 0,-11 3 0 31,8-6-149-31,-1-3-30 0,-3-4-5 0,7 4-467 0,0-9-93 0</inkml:trace>
  <inkml:trace contextRef="#ctx0" brushRef="#br0" timeOffset="28125.58">5934 7255 3027 0,'-11'-10'134'0,"11"10"28"0,-3-6-130 0,3 6-32 16,0 0 0-16,0 0 0 15,0 0-36-15,0 0-15 0,14 3-2 0,-7 0-1 16,10 3-59-16,-6 4-12 0,0-1-3 0,6 4-634 16,-6-1-127-16</inkml:trace>
  <inkml:trace contextRef="#ctx0" brushRef="#br0" timeOffset="28469.6">6297 7631 2379 0,'0'0'105'0,"0"0"23"0,7 3-103 0,0 6-25 0,0 1 0 0,0-7 0 15,-3 6 29-15,3 1 1 0,0-1 0 0,-4-6 0 16,5 7-30-16,-8-4 0 0,0-6 0 0,7 6 0 16,-7-6-10-16,0 0-8 0,0 0-2 0,0 0 0 15,0 0 7-15,0 0 1 0,3-3 0 0,4-6 0 16,0-1 12-16,-3-2 0 0,-1-1 0 0,1-6 0 15,3 7 30-15,0-7-1 0,-4-3 0 0,5 0 0 16,-1-6 3-16,0 6 0 0,3-3 0 0,-6 6 0 16,3 0 11-16,7 7 2 0,-11-1 1 0,4 4 0 15,-3-1 3-15,3 10 1 0,0-3 0 0,4 6 0 0,-4-3-40 16,7 10-10-16,-4 2 0 0,-2-2 0 0,2 2 0 0,1 7 0 16,3-6 0-16,-4 2 0 0,-3 1 0 0,0 3 0 15,4 0 0-15,0-4 0 0,-8 7 0 0,1-3 0 16,3-6 0-16,0 12 0 15,3-10-24-15,-10 7-6 0,4-3-2 0,3-6 0 16,-3 6 0-16,-1-7 0 0,8 7 0 0,-4-7 0 16,7-2-113-16,-4 2-23 0,8-5-5 0,3-4-1 0</inkml:trace>
  <inkml:trace contextRef="#ctx0" brushRef="#br0" timeOffset="29073.58">7497 7349 2948 0,'0'-10'65'0,"0"-2"14"0,0-1 2 0,0 4 1 0,0-1-66 0,0 1-16 0,-4 0 0 0,4 5 0 31,0 4-38-31,-7 0-11 0,3-3-3 0,-13 3 0 16,-1 3 0-16,-7 7-1 0,-3-1 0 0,0 4 0 0,0-1 33 0,-4 10 8 0,4 0 0 0,-7-3 1 15,3 3 11-15,4 0-8 0,3 6 8 0,-7-3-8 16,11 3 8-16,0-6 0 0,7 0 0 0,0-3 0 15,7-6 0-15,-1 6 0 0,5-7 10 0,6 1-10 16,1-4 15-16,3 7-3 0,4-10-1 0,6 0 0 16,1-3-11-16,7 7 0 0,-1-10-12 0,-3 0 12 15,8 0-18-15,-1 0 4 0,-3-3 1 0,3-4 0 16,0 7 13-16,-3-3 8 0,-1-3 0 0,-2-7-8 16,-1 4 11-16,3 0-11 0,-9 2 10 0,2-8-10 0,-3 5 15 0,0-5-3 15,-3-4-1-15,3 0 0 0,-7 6-11 0,4-5 12 16,-4-4-12-16,3 6 12 0,-6-3 14 0,3 0 3 15,-3 7 1-15,-1-7 0 0,-3 6-30 16,7 4 0-16,-7-3 0 0,-7 5 0 0,7 7 0 0,0 0 0 16,-3-3 0-16,3 3 0 0,-8 0 0 0,1 3 0 15,-3 4 0-15,3-4 0 0,0 6 0 0,0 0 0 16,-4 4 0-16,4-4 0 0,3 4 0 0,-3 6-18 16,7-7 2-16,-7 10 1 0,4-3 15 0,3 0 0 15,-4 3 0-15,4 0 0 0,4 0 20 0,-1 6 1 16,4-3 0-16,-3 6 0 0,3 1-13 0,0 9-8 0,4-7 8 15,-1 7-8-15,1 3 11 0,-1-4-3 0,5 11 0 0,-1-11 0 16,-4-2-8-16,4 3 8 0,0 0-8 0,-3-7 8 16,3 7-8-16,-3-4 0 0,-1-2 0 0,-3-1 8 15,0-2-8-15,-3 9 0 0,-4-10 0 0,0 7 0 16,-4-10 0-16,-3 9 8 0,0-12 0 16,-3 7 0-16,-8-1 20 0,0 1 3 0,-6-4 1 0,-1-3 0 15,-7-3-32-15,-3-3-16 0,-7 3 1 0,-11-4 1 31,-7-5-11-31,0-4-3 0,-11-2 0 0,-6-7-813 0,-4-10-163 0</inkml:trace>
  <inkml:trace contextRef="#ctx0" brushRef="#br0" timeOffset="29866.58">9507 6549 1666 0,'-3'-12'74'0,"3"12"15"0,0 0-71 0,3-10-18 16,-3-2 0-16,4 2 0 0,-4 1 32 0,7 2 4 15,4-8 0-15,-4 5 0 0,3-2-47 0,1 2-9 16,3 1-1-16,-4 6-1 0,5-6 10 0,-8 9 1 15,0-4 1-15,0 4 0 0,-7 0 34 0,10 0 6 16,-10 0 2-16,0 0 0 0,0 0 13 0,0 0 3 0,0 4 1 0,0 5 0 16,0 3-6-16,-7 4-2 0,0-3 0 0,-3-1 0 15,-4 10 1-15,-4-3 0 16,-7 3 0-16,-3 0 0 0,-4 9 14 0,-3 1 2 0,0 8 1 0,-4 4 0 16,-7 0-40-16,11 16-8 0,-8-4-2 0,8-2 0 15,0 2-1-15,7 0 0 0,-1-2 0 16,8-1 0-16,0 10 7 0,3-4 1 0,4-2 0 0,4 2 0 15,-1-2-3-15,4-7 0 0,4-3 0 0,3-6 0 16,3 3-13-16,4-4 11 0,0-8-11 0,7 5 10 16,0-12-22-16,8 7-5 0,2-10-1 0,1 0 0 15,7 0-78-15,7-7-16 16,-1-11-4-16,-2 5-585 0,-1-6-118 0</inkml:trace>
  <inkml:trace contextRef="#ctx0" brushRef="#br0" timeOffset="30384.58">10128 7386 1094 0,'-7'-9'97'0,"0"0"-77"16,4-1-20-16,-1 1 0 0,-3-1 320 0,4-2 60 15,3 2 12-15,0 1 2 0,0 6-322 0,3-7-64 16,-3 1-8-16,4 0-11 0,-1-4 11 0,1 10 0 0,-4-3 0 0,0 6 0 31,0 0-38-31,0 0-6 0,-4-4 0 0,4 4-1 16,-7-6-3-16,0 6 0 0,-4 0 0 0,-3 6 0 0,-3-2 32 0,-5 2 5 0,-2-3 2 0,-1 10 0 16,-3 5 21-16,-4-5 5 0,4 9 1 0,0-3 0 15,-1 3 20-15,1 6 4 0,4-3 1 16,2-3 0-16,1 6-23 0,7-6-5 0,0 0-1 0,7 0 0 15,3-3-14-15,1-7 0 0,6 7 8 0,4-6-8 16,1-4 0-16,6 1 8 0,3-7-8 0,8-3 0 16,0 0 10-16,3 0-10 0,0 0 10 0,7-3-10 15,-3-7 11-15,0 7-11 0,0-6 12 16,-1-1-12-16,1 1 10 0,-7-10-10 0,0 6 8 0,-4-2-8 16,0-4 18-16,-4 0-2 0,1-3 0 0,-7 0 0 15,-1-6 32-15,1 6 5 0,-4-3 2 0,-4-3 0 0,1-4-28 16,0 1-6-16,-8 0-1 0,0-4 0 15,1 1-6-15,-4-4-2 0,3-3 0 0,-6-3 0 0,-1-6-12 0,1 6 0 16,-1 0 0-16,0 0 0 0,1 4 0 0,-1-1 0 16,1 10 0-16,-4-1 0 0,3 1-8 0,0 9-5 15,1 0-1-15,3 3 0 16,-4 3-104-16,4 1-21 0,4 9-4 0</inkml:trace>
  <inkml:trace contextRef="#ctx0" brushRef="#br0" timeOffset="30851.8">10721 7273 1897 0,'-11'0'84'0,"11"0"17"0,0 0-81 0,0 0-20 0,0 0 0 0,0 0 0 16,0 0 33-16,0 0 3 0,7-9 0 0,-7 6 0 15,-3-3-27-15,3-4-9 16,3 7 0-16,-3-6 9 0,-7-1 4 0,0 7 1 0,0 0 0 0,0-3 0 15,-3 3-3-15,-5-4-1 0,-6 7 0 0,4 0 0 16,-1 0-10-16,-7 7 0 0,-6-4 9 0,-1 9-9 16,11-2 39-16,-8 2 3 0,1 7 1 0,-4-6 0 15,4 5-16-15,4 4-3 0,-1-3-1 0,7 0 0 16,4-3 7-16,0-1 2 0,7 1 0 0,0-7 0 16,7 4-10-16,0 6-2 0,7-10 0 0,0 4 0 15,7-4-12-15,0-6-8 0,4 7 8 0,7-10-8 0,6 0 8 16,-2 6-8-16,-12-6 10 0,8-6-10 15,7 6 8-15,-4 0-8 0,-3-3 0 0,-8-4 9 0,4 4-9 0,1 0 0 16,-5-6 0-16,-6 2 0 0,-1-5 28 0,1 2 3 16,-4 1 1-16,0-4 0 0,0 4-20 0,-3 0-3 15,3 5-1-15,-4-5 0 0,4 0 4 0,-7 9 0 16,0 0 0-16,0 0 0 0,0 0-12 0,0 0 0 16,0 0 0-16,4 9 0 0,3 0 37 0,-4 4 6 15,-3-4 1-15,0 4 0 0,0 6-26 0,0 0-5 16,4-4-1-16,-4 4 0 0,-4-6-4 0,4 5 0 15,4-5-8-15,-1-4 12 0,-3 4-12 0,0-4 0 16,4 1 0-16,-4-10 0 0,3 9-8 0,-3-9-2 16,0 0 0-16,8 3 0 15,6-6-82-15,-4 0-17 0,1-3-3 0,3-4-703 16,7-5-140-16</inkml:trace>
  <inkml:trace contextRef="#ctx0" brushRef="#br0" timeOffset="31061.8">11098 6696 1094 0,'-21'-3'48'0,"18"3"11"0,3 0-47 0,0 0-12 0,-4 3 0 0,-3 4 0 15,-3 2 388-15,6 7 76 0,11 3 16 0,-3 3 2 16,-4 0-387-16,3 9-78 0,8-3-17 0,-1 7 0 16,-3 2 0-16,4 1 0 0,-4-1 0 0,7-2 0 15,0 6 0-15,-7-7 0 0,4 4 10 0,-1-4-10 16,1 7 0-16,0-6-17 0,-8-4 2 0,4 0 1 15,0-2-101-15,0-4-20 0,-3-3-4 0,-4-4-961 16</inkml:trace>
  <inkml:trace contextRef="#ctx0" brushRef="#br0" timeOffset="31231.34">10866 7208 2811 0,'7'-16'124'0,"-7"16"27"0,-7 0-121 0,7 0-30 15,0 0 0-15,7-3 0 0,-4 0 52 0,8-4 5 16,-1 7 1-16,4-3 0 0,8-3-58 0,-5 6 0 16,4 0-12-16,8 0 1 15,6-3-66-15,0 3-14 0,0 0-2 0,-3-6-735 16,3 6-146-16</inkml:trace>
  <inkml:trace contextRef="#ctx0" brushRef="#br0" timeOffset="31682.86">11688 7126 2869 0,'0'0'63'0,"0"0"13"0,0 0 2 0,0 0 3 0,0 0-65 0,0 0-16 0,0-9 0 0,0 9 0 15,-8 0 0-15,5-3 0 0,-4-4 8 0,-4 7-8 16,-3 7 0-16,-7-4-16 0,3 3 4 0,-3-3 0 16,0 10-10-16,-4-4-2 0,-6 4 0 0,2 5 0 15,5-5 13-15,-5 3 3 0,5-1 0 0,-1 4 0 16,7-6-4-16,4 5 0 0,0-5 0 0,0-4 0 0,4 4 20 15,2-4 3-15,5 1 1 0,-1 2 0 0,1-5-12 0,3-7 0 16,0 0 0-16,0 0 0 0,0 0 0 0,10-7 0 16,5 7 0-16,2-3 0 0,1-6 8 0,7 6 0 15,-4-4 0-15,3-2 0 0,12 6-8 0,-12-7 0 16,-6 1 0-16,3 0 0 0,7-4 8 0,-10 4-8 16,0-1 0-16,-1 4 8 0,-3 0-8 0,-3-4 0 15,3 7 0-15,-7-6 0 0,-7 9 0 0,0 0 0 16,0 0 0-16,0 0 0 0,0 0 0 0,0 0 12 15,0 0-12-15,0 0 12 0,4 9-2 0,-4 1 0 16,0 2 0-16,3-3 0 0,4 4-10 0,-3 0 12 16,-1 5-12-16,1 4 12 0,3-3-12 0,0-6 12 15,4 6-12-15,-1-7 12 0,1 7-12 0,-1-7-11 16,4 7 3-16,1-6 0 0,-1-1 8 0,-4 7 0 0,1-9 0 0,-1-1 0 16,5 0 0-16,-8-2 0 15,0 2 0-15,0-9 0 0,0 6-13 0,-7-6-1 0,7 3 0 0,-4-6 0 31,4-3-83-31,-3-3-17 0,3 2-3 0,0-8-1002 0</inkml:trace>
  <inkml:trace contextRef="#ctx0" brushRef="#br0" timeOffset="32052.86">11546 6038 2476 0,'4'-6'220'0,"-8"-1"-176"0,-3 1-35 0,4-3-9 16,3 9 80-16,0 0 13 0,0 0 3 0,0 0 1 0,0 0-77 0,10 0-20 16,8 9 0-16,0-9 0 0,-4 13 0 0,3-4 0 15,5 0 0-15,-1 10 0 0,0-6 0 0,4 9 0 16,-4 0 8-16,7 9-8 0,-3 0 16 0,6 1 0 15,1 9 0-15,4-1 0 0,-1 7 0 0,4-6 0 16,-4 9 0-16,0-6 0 0,7 0-16 0,-3 3 0 16,4-3 0-16,-8 0 0 0,0 0 0 0,-7 3 0 15,1-9 0-15,-5 9 0 0,-6-4 10 0,0-2-2 16,-8-3 0-16,1-7 0 0,-8 10-8 0,1-10 0 16,-1 1 9-16,-3-1-9 0,-3 4 10 0,-1-7-2 0,-6 6-8 0,-1-2 12 15,-3-1-12-15,-4 0-10 0,-3 1 2 0,-3-4 0 31,-12-3-128-31,1 6-26 0,-4-9-5 0,-7-3-1 0</inkml:trace>
  <inkml:trace contextRef="#ctx0" brushRef="#br0" timeOffset="33475.57">3246 9644 1036 0,'0'0'92'0,"0"0"-73"0,0 0-19 0,0 0 0 0,0 0 143 0,0 0 25 16,-7-6 4-16,7 6 2 0,0 0-110 0,0 0-23 16,-4-3-4-16,4 3-1 0,-4-7 0 0,4 7 0 15,0 0 0-15,0-3 0 0,0-3-5 0,0 6-2 16,-7-3 0-16,4-7 0 0,3 1-2 0,0 6-1 15,-7-6 0-15,3-1 0 0,1 1 16 0,-8 6 3 16,4-7 1-16,-3 1 0 0,2 6-24 0,-2-4-5 16,-1 1-1-16,-3 0 0 0,-3 6-4 0,2 0 0 15,1 0-1-15,0 6 0 0,-7-3-11 0,-4 0 0 16,4 7 0-16,4 9 0 0,-5-7 0 16,-2 10 0-16,-1 0 0 0,0 3 0 0,4 0 0 0,0-3-12 0,3 6 4 15,4-3 8-15,-7-3 0 0,10 7 0 0,1-7 0 0,-1 0 0 16,8-1 0-16,-8 8 0 15,11-10 11-15,0-4-11 0,7 4 16 0,-3 0-4 0,-1-7 0 16,8-2 0-16,-1-7-2 0,1 6-1 0,3-6 0 0,0-3 0 16,7 0 0-16,-6 0 0 0,9-3 0 0,1-6 0 31,-4 0-33-31,11-1-6 0,-7-2-2 0,-1-7 0 0,1 6 32 0,0-2 0 0,-11-4 0 0,7 0 0 16,-3 0 0-16,-1-3 0 0,-3 6 12 0,0-6-12 15,-3 4 27-15,3-4-2 0,-3-6 0 0,-1 6 0 16,1 3 3-16,-8-3 1 0,4 0 0 0,-3 3 0 15,0 3-5-15,3-2 0 0,-7 8-1 0,0-2 0 16,-7 2 1-16,7 1 0 0,-4 6 0 0,4 3 0 16,0 0-24-16,0 0 0 0,-4 0 0 0,4 0 0 15,-10 3 0-15,3 6 0 0,3 1 0 0,4 2 0 16,-3 1 0-16,-4 5 0 0,3 1 0 0,4 3 0 0,0-3 0 0,0-3 0 16,4 6 0-16,3 3 0 0,-4-10 11 15,1 7-3-15,6 7 0 0,-3-7 0 0,8 0 5 0,-5-1 1 16,4 1 0-16,-3 7 0 0,3-7-14 0,7 6 0 15,-7-6 8-15,7 0-8 16,-6 0 0-16,-1 0-18 0,0-4 4 0,-4-2 1 16,4 3-31-16,-3 0-7 0,3-7-1 0,-7 1 0 15,4-4-144-15,-8-2-30 16</inkml:trace>
  <inkml:trace contextRef="#ctx0" brushRef="#br0" timeOffset="34071.57">3598 9522 2574 0,'0'0'114'0,"0"0"23"0,0 0-109 0,-3 6-28 0,-1-3 0 0,4 0 0 16,0 7 0-16,-7-1 0 0,7 4 0 0,-3 2-11 16,3-2 11-16,0-1 0 0,0 7 0 0,0-6 0 0,0-1 0 0,3 4 0 15,-3-3 0-15,0-1 0 0,7-2 0 0,-7 2 0 16,0-2 0-16,0-4-8 16,0 0 8-16,0-6 0 0,0 6 0 0,0-6 8 0,0 0-8 0,0 3 8 15,-7 7-8-15,7-10 8 0,0 0 25 0,0 0 6 16,-10 0 1-16,10 0 0 0,0 0-23 0,0 0-4 15,-4 0-1-15,4 0 0 0,-7 0 7 0,7 0 1 16,-3-10 0-16,3 1 0 0,0 3-7 0,3-10-1 16,4 4 0-16,4 2 0 0,-8-6 7 0,8-2 1 15,-1-1 0-15,1-3 0 0,-4 3-20 0,0-3 0 16,4 0 0-16,-1 3 0 0,-3 7 0 0,4-1 0 16,-4-6 0-16,0 10 0 0,0-3 9 0,4 2-1 15,-8 1-8-15,4 6 12 0,0-7-12 0,0 7 0 16,4-3 0-16,3 6 0 0,-3 0 0 0,6 6 0 0,1-3 0 0,0 3 0 15,3 1 0-15,0 2 0 16,-3 1 0-16,6 2 0 0,-6 4 0 0,-1-1-13 0,5 1 1 0,-1 0 0 16,-7 6 12-16,0 0 0 0,0 6 0 0,-3-6 10 15,3 0-2-15,-4 0 0 0,-3-3 0 0,-3 3 0 16,0-4 2-16,3 1 0 0,-7-3 0 0,3 3 0 16,-3-7-10-16,0 7 0 0,7-6 0 15,-7-4 8-15,0 0-8 0,0 4 12 0,11-4-12 0,-11-6 12 16,0-3-61-1,0 0-12-15,3 7-3 0,-3-7 0 16,11 3-123-16,-11-3-25 0,0 0-4 0,14-13-2 0</inkml:trace>
  <inkml:trace contextRef="#ctx0" brushRef="#br0" timeOffset="34769.57">4918 9475 1868 0,'-4'-16'83'0,"4"16"17"0,0-3-80 0,0-3-20 16,0-1 0-16,0 1 0 0,0 6 39 0,0-9 4 0,0 6 1 0,0 3 0 15,0-10-36-15,0 1-8 16,0-1 0-16,0 10 0 0,0-3 8 0,0 3 0 0,0-9 0 0,0 9 0 16,-7 0 7-16,0-10 1 0,0 7 0 0,-4-3 0 15,1 6-16-15,3 0 0 0,-4 0 0 0,-3 0 0 16,-4 0 0-16,4 0 0 16,0 6 0-16,-7-3 0 0,3-3 8 0,-3 10 4 0,0-7 2 0,0 6 0 15,-4 1 18-15,8 2 3 0,-8-2 1 0,0 9 0 16,4-7-11-16,0 7-1 0,3-7-1 0,1 10 0 15,-1 0-3-15,0 7 0 0,4-7 0 0,0-1 0 16,4 8-20-16,-1-4 8 0,7-3-8 0,-10-3 0 16,7 3 0-16,4-4 0 0,-4-5 0 0,7 6 0 15,-4-7 9-15,4-2-9 0,4 2 12 0,3-6-12 16,-7-2 20-16,10 5-4 0,-6-6 0 0,6-3 0 0,1-3 4 0,0 3 0 16,6-9 0-16,4 5 0 15,1-2 3-15,2-3 1 0,1-4 0 0,0 4 0 0,-1-1-14 0,1-2-2 16,-4-7-8-16,7 7 12 0,-6-1-12 0,-5-6 0 15,4-3 0-15,1 3 0 16,-12-3 13-16,8 0-3 0,-4 1-1 0,-4 2 0 0,1 3-9 0,-4 0 0 16,7-6 0-16,-10 10 0 0,3-7 0 15,-4 7-11-15,1 2 3 0,-1-2 0 0,-3 2 8 0,4 7 11 16,-4 3-3-16,0 0 0 0,0 0-8 0,0 0 8 16,0 0-8-16,0 0 8 0,3 3-8 0,5 7 0 15,-8 2 0-15,3-2 0 0,4-1 8 0,-7 3 0 16,4 7 0-16,-1-6 0 0,4 9-8 0,4 0 8 0,-11 0-8 15,7 6 8-15,0-6 0 0,3 0-8 0,1 0 12 16,-7 6-4-16,6-3 3 0,1-6 0 16,-8 3 0-16,8 0 0 0,-1-3-11 0,1 3-16 0,3-4 4 0,-10-5 1 15,3-1 11-15,0 7 0 16,0-6 0-16,3-4 0 0,-6-3-18 0,7-2-5 0,-1 5-1 0,1-9 0 31,-8-6-108-31,8 3-21 0,-1 3-5 0,-3-10-560 0,1 1-112 0</inkml:trace>
  <inkml:trace contextRef="#ctx0" brushRef="#br0" timeOffset="36358.47">5525 8697 1670 0,'0'0'148'0,"0"0"-118"15,0-9-30-15,0 9 0 0,0 0 92 0,0 0 12 16,0 0 2-16,0 0 1 0,0 0-87 0,0 0-20 15,0 0 0-15,0 0 0 0,0 0 0 0,0 9 0 16,0 4-10-16,3 5 10 0,-3-5 0 0,0 9 0 0,0 0 0 0,0 6 0 16,0-3 12-16,4 7 3 0,-4-4 0 0,7-3 0 15,-7 6 28-15,3-3 5 0,4 1 2 0,-7-4 0 16,7 3 6-16,-3-3 2 0,-1 6 0 16,1 1 0-16,3-4-27 0,-7-3-6 0,3 6-1 15,-3-9 0-15,7 10 13 0,-7-4 3 0,4-3 0 0,0 3 0 16,-4-3-31-16,0 4-9 0,7-7 0 15,-7 0 0-15,0-1 12 0,0 1-4 0,0 0 0 0,0-3-8 16,3 3 0-16,-3-3 0 0,-3 0 0 0,6-4 0 16,-3 1 0-1,7-3 0-15,-7-4-12 0,-7 0 3 16,7-2-97-16,0-7-19 0,0 0-4 0,0 0-599 0,0 0-119 0</inkml:trace>
  <inkml:trace contextRef="#ctx0" brushRef="#br0" timeOffset="37724.51">6033 9258 1440 0,'0'0'128'15,"0"0"-103"-15,0 0-25 0,0 0 0 0,-4 0 91 0,4 0 13 16,0 0 2-16,0 0 1 0,0 0-51 0,0 0-11 16,0 0-1-16,0 0-1 15,4 0 2-15,6 10 1 0,4 2 0 0,0 4 0 0,4-3-14 0,0-1-2 16,-1 7-1-16,1 6 0 16,3-3-21-16,0 9-8 0,-3-6 0 0,3 1 0 0,-7 2 0 0,7-3 0 15,-10 6 0-15,3-3 0 0,-3-3 0 0,-1 4 0 16,4-4 0-16,-10-6 0 15,3-1 0-15,-4-2-20 0,8 0 4 0,-11-4 0 16,3-2-108-16,5-7-20 0,-8-3-5 0,0 0-1 0</inkml:trace>
  <inkml:trace contextRef="#ctx0" brushRef="#br0" timeOffset="37951.61">6477 9299 2419 0,'0'0'107'0,"-4"-3"22"0,-3 3-103 0,4 3-26 0,-8 0 0 0,4 7 0 15,0-1 88-15,0 10 12 0,4 0 2 0,-4 6 1 16,0-3-92-16,-4 9-11 0,0 1-17 0,1 2 4 16,-1 7 4-16,-3 0 1 0,0-1 0 0,-4 1 0 15,4-3 8-15,0 9 11 0,0-7-3 0,-7 4 0 16,0 0-8-16,7-3 0 0,-4 0 0 0,0-4 0 15,4 4-15-15,0-3-5 0,3-4 0 0,1-2-1 16,-4-10-88-16,3 6-18 0,8-12-3 0,-4 2-582 16,7-8-117-16</inkml:trace>
  <inkml:trace contextRef="#ctx0" brushRef="#br0" timeOffset="38666.17">6918 9277 1152 0,'0'0'102'0,"0"0"-82"0,0 0-20 0,0 0 0 16,0 0 207-16,0 0 37 0,0 0 7 0,0 0 1 0,0 0-174 0,0 0-35 16,11 0-7-16,3-6-2 0,-11 3-7 0,8 0-2 15,3-4 0-15,0 7 0 0,4-9-15 0,-1 9-10 16,4-6 12-16,4-1-12 0,-4-2 11 0,4 6-11 15,0-6 10-15,-4-1-10 0,7 7 20 0,-7-3-1 16,0 3-1-16,1-4 0 0,-5 4-7 0,1-6-2 16,0 9 0-16,-8-3 0 0,4 3-9 0,-3 0 0 15,-11 0 0-15,7 0 0 0,-7 0 0 0,0 0 0 16,0 0 0-16,0 0 0 0,0 3 0 0,-7 9 0 16,0-2-8-16,-4 5 8 0,1-2 0 0,-5-1 0 15,-2 1 0-15,-8 6 0 0,4-7 0 0,0 7 0 0,0 0 0 0,-4-3 0 16,0 12 0-16,-3-6 0 15,0 6 0-15,7-3 0 0,-4-3 0 0,0 0 0 0,4 6 0 0,7-3 0 16,-7-6 21-16,7 3-1 0,0 0 0 0,7-3 0 16,3-7 19-16,-3 4 3 0,3-3 1 0,1-4 0 15,6 0-22-15,-3-9-4 0,4 7-1 0,3 2 0 16,4-3-16-16,3-2 0 0,-4-4-11 16,8 0 11-1,-4-10-99-15,7 7-13 0,4-6-2 0,0-4-958 0</inkml:trace>
  <inkml:trace contextRef="#ctx0" brushRef="#br0" timeOffset="38861.37">7818 9381 1728 0,'0'0'153'0,"-7"0"-122"16,-4 3-31-16,4 0 0 0,0 3 326 0,3 4 59 15,-10-1 12-15,11 4 3 16,-1-1-366-16,1-2-73 0,-1 2-14 0,4-2-3 16,-3 2-11-16,3-3-1 0,0 4-1 0,0-4 0 15,-4 7-115-15,4-10-24 0,0 10-4 0,4-13 0 0</inkml:trace>
  <inkml:trace contextRef="#ctx0" brushRef="#br0" timeOffset="39053.56">8093 8932 2574 0,'0'0'56'0,"0"0"12"0,-7 0 3 0,0 7 1 0,0-4-57 0,0 6-15 0,3-6 0 0,0 7 0 31,1-1-136-31,-1 0-31 0,1 1-5 0,3 2-798 0</inkml:trace>
  <inkml:trace contextRef="#ctx0" brushRef="#br0" timeOffset="39438.55">8167 9381 1209 0,'0'0'108'0,"0"0"-87"16,0 0-21-16,0 3 0 0,0 6 308 0,0-9 56 15,0 3 12-15,0 7 3 0,-7-10-303 0,7 0-61 16,0 0-15-16,0 0 0 0,0 9 0 16,0-9 0-16,0 0 0 0,0 0 0 0,0 0 0 0,0 0 0 15,0 0 0-15,0 0-10 0,0 0 10 0,7-9 0 16,-7 6 0-16,7-4 0 0,-4-5 0 0,4 2 9 16,4-2-1-16,-4-7-8 0,0 10 19 0,4-7-3 0,-1-3-1 0,4 0 0 15,-3 7 9-15,3-7 1 16,4 3 1-16,-8 1 0 0,4-1-18 0,1 0-8 0,-1 4 8 15,3 2-8-15,-3 7 0 0,-3-6 0 0,7 9 0 0,-8-3 0 16,1 3 0-16,3 3 0 0,-3-3 0 0,3 9-11 16,-4-6 11-16,1 7 0 0,-1 2 0 0,-3-2-8 15,4 5 8-15,-4-2 0 0,0-1-9 16,0 1 9-16,0 6 0 0,0-7 0 0,0 7 10 0,-3 0-10 16,3-3 10-16,-4 2-10 0,5 4 8 0,-1-3-8 15,0 0 8-15,0-3-8 0,-4 3 8 0,11-1-8 16,-10-5 0-16,3-1 0 0,3 1 0 0,1-4 0 15,3 1-126 1,0-10-18-16,-3 6-3 0</inkml:trace>
  <inkml:trace contextRef="#ctx0" brushRef="#br0" timeOffset="40038.68">9278 9174 2073 0,'0'0'92'0,"0"0"19"0,-3-3-89 0,-1-4-22 16,-3-2 0-16,3 6 0 16,-3 0 173-16,7 3 31 0,0 0 5 0,-7-7 2 0,0 4-185 0,0-3-37 15,-3 6-7-15,-4 0-2 0,3 0 4 0,-3 6 1 16,-4-3 0-16,1 7 0 0,-1-1 5 0,0-6 1 16,1 7 0-16,-1-1 0 0,4 4 9 0,0-4 0 15,-4 1 0-15,0-1 0 0,4 3 0 0,0-2 0 0,0-1 0 0,4 4 0 16,-5-10 0-16,8 6 0 0,0 1 0 0,0-10 0 15,4 9 0-15,3-9 0 0,0 0 9 0,0 0-9 16,10 3 12-16,-3-3-4 0,4 0 0 0,3 0-8 16,0 0 0-16,4-3 0 0,-4 0 0 0,7-3 0 15,-3 3 0-15,-1-4 0 16,5-5 0-16,-5 9 0 0,1-7 0 0,3 1 0 16,-3-1-10-16,-4-2 10 0,3 3 0 0,-2-4 0 0,-1-3 0 0,0 4 0 15,0-1 12-15,-4 1 0 0,-3-4 0 0,1 10 0 16,-5-10 0-16,4 3 0 0,-3 4 0 0,-4 0 0 15,7 6-12-15,-7 3 0 0,-7-10 0 0,7 10 0 16,0 0 0-16,0 0 0 0,0 0 0 0,-4 10 0 16,-3-7 0-16,4 12 0 0,-5-8-10 0,1 11 10 15,0-5 0-15,-3 6 0 0,3 3 0 0,0 0 0 16,0 0 0-16,0-4 0 0,0 11 0 0,-4-4 0 0,7 3 0 0,-3-3 0 16,4 6 8-16,-4 1-8 0,7-1 0 15,0 7 0-15,0-1 0 0,7 1 0 0,0-3 0 0,3 5 10 16,1-8-10-16,3 2 8 15,0-2 0-15,0-1-8 0,0 6 12 0,1-2-4 0,-1-4-8 0,-11 1 0 16,4-1 0-16,0 0 0 0,-3 1 29 0,-4 2 1 16,-4-2 0-16,1 2 0 0,-8-3-18 0,-3 1-3 15,0-4-1-15,-4-3 0 0,1 3 4 0,-1-6 1 16,-3 0 0-16,0-3 0 0,-4 0-13 0,0-3 9 16,1-7-9-16,-5 4 8 0,-2-4-19 0,-5 0-4 15,1-2-1-15,-14-7 0 16,-1-7-147-16,-3 7-29 0</inkml:trace>
  <inkml:trace contextRef="#ctx0" brushRef="#br0" timeOffset="42206.34">11250 8794 1062 0,'0'0'47'0,"0"0"9"0,0 0-44 0,0 0-12 15,0 0 0-15,0 0 0 16,0 0 0-16,0 0-16 0,0 0 4 0,0 0 1 0</inkml:trace>
  <inkml:trace contextRef="#ctx0" brushRef="#br0" timeOffset="42864.42">11783 8142 1382 0,'0'0'123'0,"0"0"-99"16,0 0-24-16,0 0 0 0,0 0 168 0,0 0 28 15,0 0 5-15,0 0 2 0,-4 6-121 16,-3-6-24-16,4 3-5 0,-4-3-1 0,3 0-16 0,-3 7-4 16,-4-4-1-16,1 3 0 0,-1 0-19 0,-3 1-4 15,0-4-8-15,0 6 12 0,0 1-12 0,-7-7 0 16,-4 6 0-16,4 7 0 0,7-4 12 0,-7 1 0 15,-11-1 0-15,4 4 0 0,3 0 14 0,0 3 2 16,0-1 1-16,4 4 0 0,-3 0 5 0,6 3 1 16,0 1 0-16,1-1 0 0,-1 9-11 0,7-3-1 15,1 1-1-15,-1 5 0 0,4-2-14 0,-3 3-8 0,6-4 8 0,1 1-8 16,-1 5 11-16,4 1-3 0,-3 3 0 0,-4-3 0 16,7-7-8-16,0 7 0 0,-4 0 0 0,4-7 0 15,0 7 12-15,0-10 0 0,4 1 0 16,-4-1 0-16,0 1-4 0,3-4-8 0,4-3 12 0,0 3-4 15,0-3 4-15,4-3 1 0,3 6 0 0,4-3 0 16,-8-3-13-16,8-3 0 0,3 3 0 16,4-3 0-16,6-7-15 0,-2 7-5 0,-12 0-2 0,11-6 0 31,8-1-94-31,-5 1-20 0,-6-4-3 0,0 4-627 0,3-4-126 0</inkml:trace>
  <inkml:trace contextRef="#ctx0" brushRef="#br0" timeOffset="43459.42">11783 8995 2574 0,'-4'-3'56'0,"1"-3"12"0,-1 2 3 0,1-5 1 0,3 9-57 0,-4-3-15 16,4 3 0-16,0 0 0 0,0 0 9 0,0 0-1 15,0 0 0-15,0 0 0 0,0 0-8 0,4 9-12 0,3-2 2 0,-7 11 1 16,3 1 9-16,1-3-12 0,-1 9 12 0,1-3-12 16,-4 0 12-16,0 0 0 15,3 0-9-15,-3 0 9 0,7 0 0 0,-7-3 0 0,4-1 0 0,-1-2 0 16,5 3 0-16,-1-7 0 0,-4 4 8 0,4-3-8 15,0-1 24-15,0-2 0 0,0-1 0 0,0-6 0 16,4 6 4-16,0-2 1 0,-1-7 0 0,4 3 0 16,-3-3-13-16,3-3-4 0,0-4 0 0,0 7 0 15,0-9-12-15,4 0 0 0,-4 6 0 0,0-7 0 16,-3 1 0-16,3-4 0 0,-4 1 0 0,1-4 0 16,3 3 0-16,-3-2 0 0,-1-4 8 0,1 0-8 15,-1 0 0-15,-2-3 0 0,-5-3 0 0,4-3 0 16,-3 12 0-16,-1-2 0 0,1-1 0 0,-1 6 0 15,4-6 0-15,-3 10 0 0,3 3 0 0,-4-1 0 16,-3-2 0-16,0 9 0 0,0 0 8 0,0 0-8 16,0 0 0-16,0 0 0 0,0 0 0 0,11 9 0 0,-11-9 0 0,3 13 0 15,1-4-9-15,0 10 9 0,3-6 0 0,-4 6 0 16,1-1 0-16,-8-2 0 0,4 6 0 0,4-3-12 16,-1 3 12-16,-3 0-12 15,4-3 12-15,-1-7 0 0,1 7 0 0,3-7 0 0,0 7 0 0,0-6 0 16,0-1 0-16,0-2 10 0,4-1-22 0,-4 1-5 15,3-1-1-15,-3-6 0 16,0 3-130-16,0-3-25 0,4-3-6 0</inkml:trace>
  <inkml:trace contextRef="#ctx0" brushRef="#br0" timeOffset="43854.42">12859 8857 2530 0,'0'0'112'0,"-7"0"24"0,0-3-109 0,-4 3-27 0,0 0 0 0,4 3 0 16,0 3 11-16,-3 1-3 0,-1 2-8 0,1 0 12 31,-1 4-41-31,-3-4-9 0,0 1-2 0,0 2 0 16,0-2 1-16,3 2 0 0,-3-2 0 0,3-1 0 0,-3 0-4 15,4-5-1-15,-1 11 0 0,0-5 0 0,1-4 29 0,3 0 6 0,0-3 1 0,0 4 0 16,0-4 8-16,7-3 0 0,0 0 0 0,0 0 0 16,0 0 14-16,0 0 5 0,0 0 1 0,0 0 0 0,10 0 9 0,1 0 3 15,-1 0 0-15,5 0 0 0,2 3-20 0,4 6-3 16,-3-9-1-16,3 10 0 0,4-1-22 0,0 1-5 16,-4-1-1-16,3 0 0 15,1-2-22-15,0 8-5 0,-1-2-1 0,-6-4 0 0,0 4 32 0,-4-1 7 16,3-2 1-16,-9 9 0 0,-1-7 8 0,-4 1 9 15,-3 2-1-15,-3 1-8 0,-4-7 52 0,-1 10 4 16,1-6 1-16,-3 6 0 0,-1-7-36 0,1 1-7 16,-4 2-2-16,3-2 0 0,-3-1-12 0,3-2 0 15,-3-1 0-15,4 1-679 16,-5-7-138-16</inkml:trace>
  <inkml:trace contextRef="#ctx0" brushRef="#br0" timeOffset="44234.42">13092 9142 1440 0,'17'0'64'0,"-13"0"12"0,3-9-60 0,0 9-16 0,0-3 0 0,4 0 0 16,-1-4 227-16,1-2 42 0,3 0 9 0,3 5 2 16,1-5-216-16,3 0-42 0,0-1-9 0,1-2-1 15,2 2-30-15,-3 1-6 0,1 3 0 0,-1-10-1 16,0 10-2-16,0-10 0 0,-3 13 0 0,3-7 0 15,-7-2 2-15,-3 3 0 0,-1-1 0 0,1 1 0 16,-8 6 25-16,4-7 11 0,-7 1-1 0,-3-1 0 16,-4 7 22-16,-4-3 4 0,4 0 0 0,-7-1 1 15,0 4-5-15,0-3-2 0,-4 6 0 0,1 0 0 16,-5 0-18-16,1 0-3 0,0 9-1 0,0 1 0 0,0-7-8 0,-4 6 0 16,4 1 9-16,3-1-9 0,1 4 0 0,2-1 0 15,5-2 0-15,3-1 0 0,0 4 0 0,0 5 0 16,3-5 0-16,1 6 8 0,3 3-8 0,-4 0 9 15,4 0-9-15,0-4 10 0,0 4-10 0,0 7 0 16,4-7 0-16,-4 0 8 0,0-1-8 0,3 1 0 16,4-3 0-16,4 0 0 15,-1-3-106-15,8 6-23 0,3-13-5 0,0 7-867 0</inkml:trace>
  <inkml:trace contextRef="#ctx0" brushRef="#br0" timeOffset="44764.43">14559 9055 1555 0,'0'0'138'0,"4"-7"-110"0,-4-5-28 0,0 2 0 16,0 1 87-16,0 6 12 0,0-7 2 0,0 7 1 15,0-6-58-15,0-1-12 0,-4 1-3 0,1 0 0 16,-1 6-17-16,1-7-3 0,-4-2-1 0,3 5 0 16,-3-2 3-16,0 6 0 0,-4-7 0 0,1 7 0 0,-1-3 9 0,1 6 3 15,-5 0 0-15,-2 6 0 0,-8-3 5 0,0 7 2 16,1-1 0-16,-5-6 0 16,1 7-21-16,0 2-9 0,0-2 8 0,0 5-8 0,3-8 19 0,0 11-2 15,1-5 0-15,-1 6 0 0,7 3 6 0,-3 0 1 16,7 0 0-16,0-4 0 0,3 1-12 15,4 3-1-15,0-9-1 0,4 6 0 0,-1-7-10 0,8 1 8 16,-1 5-8-16,1-8 8 0,-1-7 1 0,4 6 0 16,4 1 0-16,-1-10 0 0,1 0-9 0,3 0 0 15,0 0 0-15,0 0 0 0,4-3 12 0,0-4-2 16,3-2-1-16,-4 6 0 0,8-10-9 0,-4-2 12 16,4 2-12-16,0 4 12 0,3-7-1 0,0 0 0 0,-7-6 0 15,4 0 0-15,0 4 11 0,-1-4 2 16,-3-10 1-16,1 10 0 0,-5-9-25 0,4 0 0 0,-3-1 0 0,3 1 0 15,-3 0 0-15,-4-1 0 0,0-2 0 0,0 9 0 16,-7-7 0-16,4 4 0 16,-8-3-14-16,1-1 5 0,-1 1 9 0,-3 0 11 0,0 6-3 0,-3-4 0 15,-4 7-8-15,3-6 0 0,-6 3 0 0,-1-3 0 32,4 3-30-32,0 3-8 0,-4 3-2 0,1 0 0 15,3 3-83-15,0 1-17 0,0 2-3 0</inkml:trace>
  <inkml:trace contextRef="#ctx0" brushRef="#br0" timeOffset="45278.04">15067 8794 1440 0,'0'0'128'16,"0"0"-103"-16,-7 0-25 0,0-3 0 0,0-3 144 0,-4 3 24 16,4 3 5-16,0 3 1 0,-3-3-132 0,3 6-26 15,-4-3-6-15,0 7-1 0,-3 2-9 0,-3-2 0 16,-4 8 0-16,-1-5-11 0,-2 6-7 0,3 0-2 16,-4 3 0-16,0-7 0 0,0 7 20 0,4-3 0 15,4 3 0-15,-5-3 0 0,5 0 11 0,-1-4 5 0,4 7 2 0,4-3 0 16,-1-6 27-16,4-4 6 0,3 7 1 0,1-10 0 15,3 3-7-15,7 1-1 16,0-1 0-16,0-6 0 0,7-3-17 0,4 7-4 0,-1-4-1 0,5-3 0 16,2 0-22-16,4 0 0 0,-3-3 0 0,0-4 0 31,0 7-17-31,-1-9-8 0,-3 6-2 0,-3-7 0 0,-4 10 12 0,4-9 3 0,-4 6 0 0,-4-7 0 16,-2 1 12-16,-1 0 0 0,0 5 12 15,0-5-12-15,0 0 26 0,-4 6-2 0,1-7 0 0,-4 10 0 16,0 0 4-16,0 0 0 0,7-3 0 0,-7 3 0 15,7-6 16-15,0 12 4 0,0-3 1 0,0 0 0 16,0 7-36-16,4-1-13 0,-4 0 9 0,0 1-9 16,3 2 0-16,-3-2 0 0,1-1 0 0,-1-6 0 15,0 7 0-15,-4 2 0 0,4-2 0 0,-3-4 0 16,3 0 0-16,-7-6 0 0,0 0 0 0,3 7 0 0,4-4 0 0,-7-3-14 16,7 0 2-16,1 0 0 15,-1 0-170-15,0-3-34 0,7-16-6 0,-4 9-2 0</inkml:trace>
  <inkml:trace contextRef="#ctx0" brushRef="#br0" timeOffset="45488.03">15445 8531 3132 0,'0'0'69'0,"0"0"15"0,0 0 2 0,7 9 1 0,-4 10-70 0,8-6-17 15,-1 9 0-15,1 0 0 16,0-4-35-16,-1 4-10 0,1 7-3 0,-1-4 0 16,1 6-40-16,-1 0-9 0,1 1-2 0,-7 2 0 15,3 4-39-15,-4-4-8 0,4 4-2 0,-7-4 0 16,0-2-25-16,0-1-6 0,0-6-1 0</inkml:trace>
  <inkml:trace contextRef="#ctx0" brushRef="#br0" timeOffset="45681.04">15307 8666 2707 0,'4'-10'240'0,"-1"10"-192"16,1-9-38-16,3 6-10 15,3-3 128-15,8 2 24 0,7 1 5 0,3-3 1 16,0 6-158-16,4 0-28 0,-4-3-7 0,4 3-1 15,0-6-120-15,3 6-24 0,0 0-5 16</inkml:trace>
  <inkml:trace contextRef="#ctx0" brushRef="#br0" timeOffset="46260.4">16570 8760 2257 0,'0'0'100'0,"0"0"20"0,0 0-96 0,-4-6-24 0,-3 2 0 0,0-5 0 0,0 9 24 0,0-9 0 0,-3 9 0 0,-4 0 0 16,-4 0-39-16,-3 0-8 0,-4 0-1 0,0 6-1 31,4-3-18-31,-4 10-3 0,-3-4-1 0,0 0 0 0,0 4 25 0,0-4 5 0,-1 13 1 0,5-6 0 16,3 0 16-16,-1 2 16 0,1 1-4 0,0-3 0 15,7 6 45-15,0-3 9 0,0 3 2 0,0-7 0 16,3 1-2-16,4 3 0 0,-4-7 0 0,4 7 0 15,4-6-39-15,3-1-8 0,3-2-2 0,1 5 0 16,-1-8-17-16,4-1 8 0,0-3-8 0,4 3 0 16,0-6 8-16,-1 0-8 0,1 0 0 0,-1-6 0 15,4 6 0-15,1-9 0 0,-5 5-13 0,4-5 5 16,0 0 32-16,4-1 6 0,-4-2 2 0,7 2 0 16,-3 1-18-16,7-4-3 0,-1 4-1 0,-2 3 0 0,-1-1-2 15,0-2 0-15,4 0 0 0,-4-4 0 16,0 1-8-16,0-1 8 0,0-3-8 0,-3 4 8 0,-4-7-8 0,-3 6 0 15,6 1 0-15,-6-7 8 0,-4 6 26 0,0-5 5 16,0 8 1-16,-4-5 0 0,1-1-16 16,-4 3-4-16,0 1 0 0,4-1 0 0,-4-2-4 0,0 5 0 15,0 4-1-15,0-3 0 0,0 2-7 0,0-2 0 16,0 9-8-16,0 0 12 0,-4-3-12 0,4 3 0 16,0 0 0-16,0 0 0 0,0 0 0 0,0 0 0 15,4 12 0-15,-1 4 0 0,1-4 0 0,-4 1 0 16,3 6 0-16,1 0 0 0,-1-4 0 0,1 7 0 15,-1-3 0-15,1 3 0 0,3 0 0 0,0 0 0 0,-4-3 0 16,8 3 0-16,-4-3-12 0,0 2 4 16,4-8 8-16,-1 9-13 0,1-6 4 0,-4-4 1 0,3 1 0 0,1-4 0 31,-4 1-57-31,4-7-11 0,-4 6-3 0,3-9 0 16,4 0-88-16,-7 0-17 0,4 0-4 0,0-3-1 0</inkml:trace>
  <inkml:trace contextRef="#ctx0" brushRef="#br0" timeOffset="46591.84">17879 8142 979 0,'0'0'43'0,"0"0"9"0,0 0-41 0,-4 9-11 15,4 7 0-15,-7-3 0 0,4-1 323 0,3 10 62 16,0 0 13-16,0 9 2 0,0-9-318 0,0 10-64 16,0 9-18-16,3-4 0 0,-3-2 8 0,4 5-8 15,-4 1 0-15,3-3 0 0,-3-7 0 0,0 10 10 16,0-10-10-16,0 1 8 0,-3 2 3 0,-1-6 0 15,4 1 0-15,-7-4 0 16,0-3-39-16,4 0-7 0,-8 0-1 0,4-4-1 16,-4-5-95-16,4-4-18 0,-3 1-4 0</inkml:trace>
  <inkml:trace contextRef="#ctx0" brushRef="#br0" timeOffset="47091.52">17582 8606 1670 0,'0'0'74'0,"0"0"15"0,8-3-71 0,-1-6-18 0,-4 5 0 0,4-2 0 16,4-3 316-16,-1 6 59 0,4-7 12 0,4 1 2 16,0 6-321-16,3-7-68 0,0 1 0 0,4 6-15 15,3-7-65-15,4 1-12 0,-1 0-4 0,5 5 0 32,-5-2-60-32,5 0-13 0,-1 0-3 0,4 6 0 0,-4 0 55 0,-3 0 10 0,-4 0 3 0,0 0 0 15,-3 6 53-15,-4-3 11 0,-3 0 3 0,-4-3 0 0,-3 6 65 16,3-2 14-16,-7 2 2 0,3-3 1 0,-3-3 11 15,0 6 1-15,0-3 1 0,0 0 0 0,1 4-31 16,-5-4-7-16,-3-3 0 0,7 9-1 0,-3-2-19 0,3-1 0 16,-7 0 0-16,3-3 0 0,-3 7 13 0,0 2-1 15,-3-2 0-15,-4-1 0 0,3 0 35 0,-3 4 6 16,0-4 2-16,-4 4 0 0,1-4 17 0,-4 4 3 16,3 6 1-16,-3-7 0 0,0 7-20 0,0-6-3 15,0 5-1-15,3 1 0 16,1-3-28-16,-1 3-7 0,0-7-1 0,8 10 0 0,-4-3-16 0,7-6 0 15,0 5 0-15,3-5 0 0,1-4 0 0,3 1 0 16,0 2 0-16,4-5 0 0,-1-4 0 0,4 6 0 16,-3-6 0-16,3-3 0 0,0-3 0 0,0 0 0 0,0-3 0 0,0 3 0 15,4-4 13-15,0 4-4 16,-1-6-1-16,1-1 0 0,0 1-8 0,-1 3 0 0,1-10 0 16,3 3 0-16,-3 1 0 0,-1-4 0 0,-3 4 0 0,-3-7 0 15,0 3 0-15,-1-3 0 0,-3 1 0 0,4 2 0 16,-8-6 0-16,1-3 0 0,-4 3 0 0,-4 0 0 15,4-3 0-15,-3 3 0 0,-1-3 0 0,1 3 0 16,-1 9-23-16,1-6 0 0,-8 7 0 0,4-1 0 31,4 1-96-31,-8 2-19 0,4 4-4 0</inkml:trace>
  <inkml:trace contextRef="#ctx0" brushRef="#br0" timeOffset="47673.44">18994 8594 2833 0,'0'0'125'0,"0"0"27"0,0 0-122 16,3 12-30-16,-3-2 0 0,0 5 0 0,0 1 0 0,0 0 0 16,0-1 0-16,0-2 0 0,-3 6-10 0,-1-1-8 15,1-5-2-15,-1 9 0 16,0-13-35-16,1 4-7 0,-4 6-2 0,0-10 0 15,0 1 1-15,0-7 0 0,3 6 0 0,-3-9 0 0,0 0 91 0,0-3 19 16,3-3 3-16,1-4 1 0,-1-2 26 0,4 2 6 16,4-2 1-16,-1-1 0 0,1-2-26 0,0-7-5 0,3 6-1 0,3-3 0 15,1-9-40-15,3 6-12 16,0-3 0-16,4-3 0 16,-1 6-35-16,4 0-11 0,-3 3-2 0,3 3-1 15,0 1-31-15,1 11-7 0,-1-2-1 0,0 6 0 0,0 0 71 0,-3 6 17 0,-1 4 0 16,1-1 0-16,-4-3 11 0,0 10 5 0,-3-3 2 15,-4-1 0-15,3 1 22 0,-3-4 5 0,1 1 1 0,-5 2 0 16,1-2-27-16,-4-10-6 0,0 0-1 0,7 6 0 16,-7-6 0-16,0 0 0 0,0 0 0 0,10 3 0 15,-10-3-3-15,7-3-1 0,4-3 0 0,-4 6 0 16,0-4-8-16,0-5 0 0,4 0 0 0,-4-1 0 16,0-2 0-16,3 2 0 0,1 1 0 0,-1-4 0 15,1-6 0-15,0 7-11 0,-1 3 3 0,1-1 0 16,3-2 8-16,-7 8 0 0,4-2 0 0,-1 6 0 15,1-3 0-15,3 3 11 0,-4 0-3 0,1 0 0 0,3 3 25 16,-3-3 5-16,-1 0 1 0,4 10 0 0,-3-10-39 0,3 9 0 16,0 0 0-16,4 1 0 0,-4-1 0 0,0-3 9 15,0 4-9-15,0 6 10 0,-3-1-10 0,-1-2 0 16,1 6 0-16,0-7 8 0,-1 4-8 0,-3 0 0 16,4-1 0-16,-4-2 0 15,-4-1-33-15,8 1-9 0,-4 3-2 0,0-4 0 16,0-3-80-16,0 1-16 0,4-1-3 0,-4-2-1 15,0-7-7-15,0 6-1 0,4-6-1 0</inkml:trace>
  <inkml:trace contextRef="#ctx0" brushRef="#br0" timeOffset="48116.46">20288 8424 3052 0,'-7'0'68'0,"-7"0"13"0,0-3 3 0,3 3 1 0,-3 3-68 0,4-3-17 0,-4 10 0 0,3-1 0 31,0 4-22-31,-3-1-8 0,4 10-2 0,-4-3 0 16,-4 9-13-16,4-3-3 0,0 7-1 0,-4-4 0 0,0-3-8 0,4-3-2 0,0 9 0 0,4-9 0 16,-1-3 40-16,4 0 8 0,0 0 2 0,3-7 0 15,4 1 9-15,0-1 0 0,0-5 0 0,8-4 0 16,2 3 25-16,-3-12 7 0,7 6 2 0,0-3 0 0,4-7-3 0,0 1-1 15,3-1 0-15,-4-2 0 0,1-1-17 0,3-2-3 16,0 2-1-16,-3-6 0 16,0 4-9-16,-4-4 0 0,3 0 0 0,-2-3 0 0,-1 0 0 0,0 0 0 15,-4 3 0-15,4 4 0 16,-3-1 0-16,-4 3 0 0,0 4-11 0,0 6 11 0,-7 3 0 0,0 0 8 16,7-7 0-16,-7 7 0 0,11 10 3 0,-4-1 1 15,0 4 0-15,0 3 0 0,0-4 4 0,0 1 2 16,0 5 0-16,0-5 0 0,0 6-3 0,4 0-1 15,-4-4 0-15,0 4 0 0,4-6-14 0,-4 5 0 16,3 1 0-16,1-3 0 0,-4 0 0 0,3-4-18 16,1 1 4-16,0-1 1 15,-1-2-21-15,4-1-4 0,-3-6-1 0,-1 3 0 16,1-2-111-16,0-4-22 0,-1-4-5 0,1-5-872 0</inkml:trace>
  <inkml:trace contextRef="#ctx0" brushRef="#br0" timeOffset="48378.46">20697 7832 2944 0,'0'0'131'0,"0"0"26"0,0 0-125 0,0 0-32 0,0 0 0 0,8 12 0 16,-1 10 11-16,0 0-11 0,-4 0 12 0,1 6-12 15,6 4 0-15,-3-1 0 0,0 3 0 0,4 7-12 16,0-9 12-16,-1 8 0 0,-3-5 0 0,-3 6 0 15,3 2 0-15,-4-2 0 0,1 0 0 0,-4-6 0 16,-4 5-26-16,1-5-6 0,-1 2 0 16,1-2-1-16,-8-4 5 0,4-9 2 0,-7 6 0 0,7-6 0 15,-4 0-34 1,4-9-8-16,0 6 0 0,4-10-1 0,-1-6-63 0,-3 7-13 0,4-10-3 0,3 0 0 0</inkml:trace>
  <inkml:trace contextRef="#ctx0" brushRef="#br0" timeOffset="48766.46">21146 8192 2977 0,'0'0'132'0,"0"0"27"0,-11 0-127 0,4 0-32 0,0 0 0 0,3 7 0 16,-6-1 8-16,3 3-8 0,-4 1 0 15,0 2 9 1,1-2-40-16,-1 8-8 0,1-5-1 0,-1 9-1 0,-3 0 21 0,3-3 5 0,-3 9 1 0,-3-3 0 15,3-3 2-15,-1 0 0 0,1-3 0 0,0-1 0 16,0-2 12-16,0 0 0 0,3-4 0 16,1-2 0-16,-1-1 0 0,4-6 12 0,-3 7-3 0,6-7 0 15,-3-3 0-15,7 0 0 0,0 0 0 0,0 0 0 16,0 0 6-16,0 0 1 0,0 0 0 0,0 0 0 16,0 0-16-16,0 0-13 0,11-3 2 0,-1 3 1 15,-3 0 10-15,7 3 0 0,-3-3 0 0,7 0 0 16,-4 6 0-16,3-3 0 0,1-3 10 0,0 7-10 15,6-4 28-15,-2 0-1 0,6 3 0 0,-4-3 0 0,5 3-27 16,-5-2 0-16,1 2 0 0,0 0 0 16,-8 0 0-16,1-2 0 0,0-4 0 0,-4 6 0 15,-4-3-26-15,-3-3-10 0,0 6-3 0,1-3 0 16,-1-3-103-16,-7 0-21 0,0 0-4 0,0 0-1 16,0 0-8-16,0 0-3 0,0 0 0 0,0 0-366 15,0 0-74-15</inkml:trace>
  <inkml:trace contextRef="#ctx0" brushRef="#br0" timeOffset="49118.68">21318 8600 1998 0,'0'0'88'0,"0"0"19"0,11-6-86 0,0 2-21 15,-1-2 0-15,4 6 0 0,-3-3 103 0,-1-3 16 16,1 3 3-16,3 0 1 0,0-4-79 0,0-2-15 16,0 6-3-16,4-7-1 0,-4 1-25 0,4-1 0 0,-1-2 0 0,-2 3 0 15,-1-1 0-15,0-2 0 0,3-1 0 0,-2 4 0 16,-1-10 0-16,0 6 0 0,0 1 0 0,4-7 0 15,-4 6 0-15,-4-5 0 0,-3 8 0 0,4-2 0 16,-1-7 12-16,-3 6-4 0,-7 4 0 0,-3-1 0 16,3-2 4-16,-4 2 0 0,-3 1 0 0,-3 6 0 15,-4-6-12-15,0 9-11 0,-1 0 3 0,-2 9 0 16,3-6 8-16,-4 6-8 0,0 1 8 0,4 2-8 16,0 7 8-16,-3-6 0 0,2 6 8 0,1 3-8 15,-3-4 11-15,3 7-3 0,3 1 0 0,-3-1 0 16,7-3-8-16,-4 0 0 0,1 6 0 0,6-3 0 15,-6-6 28-15,6 3 3 0,1-4 1 0,3 1 0 16,0-3-16-16,0 0-4 0,7-4 0 0,0-2 0 16,3-4-12-16,1 3 0 0,-1-9 0 0,4 7-10 15,4-4-154-15,3-6-30 0,0-4-6 0</inkml:trace>
  <inkml:trace contextRef="#ctx0" brushRef="#br0" timeOffset="50301.55">22973 8349 2016 0,'0'0'179'0,"-4"-9"-143"0,-3 5-36 0,4-2 0 0,-1-3 138 0,-3 9 21 16,-3-3 4-16,3 0 1 16,7 3-164-16,-7-7-30 0,-4 7-7 0,-7-3-2 0,-3-3 15 0,7 6 4 15,7-3 0-15,-7 3 0 16,-4-7-8-16,1 7 0 0,6 7-1 0,-7-4 0 0,-3-3 19 0,0 6 10 16,3-3-10-16,4 10 10 0,-3-4 18 0,-1 1 10 15,0-1 1-15,4 4 1 0,4-1 10 0,-4 7 1 0,-1-7 1 0,5 7 0 16,3 3-24-16,0-3-5 15,-4 3-1-15,4-3 0 0,0-4-12 0,7 11 0 0,-3-11 8 0,3 4-8 16,-4-6 0-16,4 5-8 0,7-5 8 0,-3-4-13 16,-1 1 5-16,8-7 8 0,-4 6-13 0,7-9 5 15,-4 7 8-15,5-7 0 0,-1-7 10 16,7 4-10-16,4-3 20 0,-4 3-3 0,-4-7 0 0,4 1 0 16,11 0 10-16,-7-1 1 0,-7-2 1 0,3-1 0 15,7-6-13-15,-3 10-2 0,-4-7-1 0,0-3 0 16,0 1-4-16,0 2-1 0,0-9 0 0,-3 3 0 15,0 0 4-15,-4-9 0 0,-4 5 0 0,1-2 0 16,0-3 1-16,-4-1 1 0,0 1 0 0,-7 0 0 16,3-4-14-16,-3 1 8 0,-3-4-8 0,3 7 0 15,-4-10 18-15,1 7-2 0,-4 2-1 0,0 1 0 16,0-1-15-16,-1 1 0 0,-2 6 0 0,3-3 0 16,0 6-25-16,0 3-5 15,0 6-1-15,0-5 0 0,0 5-52 0,-1 4-10 0,5-1-3 16,-1 7 0-16,1-6-69 0,3 9-15 0</inkml:trace>
  <inkml:trace contextRef="#ctx0" brushRef="#br0" timeOffset="50816.56">23604 8258 748 0,'0'0'67'0,"0"0"-54"0,0 0-13 0,0 0 0 16,0 0 336-16,0 0 65 0,0 0 13 0,11 0 2 16,-4-3-273-16,4 3-55 0,-4-3-12 0,3-3-1 15,1 2-54-15,3-2-10 0,0 3-3 0,0-6 0 16,0-1-19-16,0 7-4 0,-3-6-1 0,3-1 0 16,-3 1-14-16,-4-1-3 0,3 4-1 0,-6-3 0 0,-1-1 34 0,1 1 11 15,-4 6 0-15,0-3 0 16,-7 2 18-16,0-2 4 0,0 6 1 0,-4 0 0 0,-3 6-21 0,0-2-4 15,0 2-1-15,0-3 0 0,0 6-8 0,-1-6 0 16,-2 7 0-16,3 2 0 0,-4-2 0 0,4-1 0 16,0 4 0-16,0 6 8 0,3-7-8 0,-3 7 10 15,3-7-10-15,-3 7 10 0,4-6 4 0,-4 9 1 16,3-3 0-16,0 3 0 0,4 0 14 0,-3-1 3 16,3-2 1-16,3 3 0 0,1-3-20 0,3-6-4 0,0 9-1 15,3-4 0-15,1-5-8 0,3 6 0 16,3-7 0-16,5 1 8 15,-1-4-52-15,3 1-10 0,1-1-2 0,0 0-1 16,3-5-109-16,0 2-22 0,0-3-4 0,0-3-457 0,4 0-92 0</inkml:trace>
  <inkml:trace contextRef="#ctx0" brushRef="#br0" timeOffset="51250.56">24268 8202 864 0,'0'0'38'0,"0"0"8"0,0 0-37 0,0 0-9 0,0 0 0 0,3-10 0 0,4 7 215 0,-7 3 41 16,4-6 8-16,-1-4 1 0,-3 10-193 0,0 0-38 15,0 0-8-15,0 0-2 0,0 0 2 0,0 0 0 16,0 0 0-16,0 0 0 0,-7 0 6 0,0 0 2 16,-3 0 0-16,-1 0 0 0,0 10-12 0,-3-4-2 15,0 4-1-15,0-4 0 0,-4 3 15 0,1 7 3 16,-4-4 1-16,3 1 0 0,-3 9-10 0,0-3-1 15,-1 3-1-15,5 0 0 0,-1 0-2 0,4 6-1 0,3-3 0 16,1-3 0-16,3 0-8 0,0 3-2 0,0-3 0 0,3 0 0 16,4 0-13-16,-3 0 0 0,-1-10 0 0,4 7 0 31,0-6-19-31,7-4-6 0,-3 4-2 0,-1-4 0 16,-3-9-127-16,11 6-26 0</inkml:trace>
  <inkml:trace contextRef="#ctx0" brushRef="#br0" timeOffset="51477.56">24448 8638 2948 0,'0'0'65'0,"0"0"14"0,0 0 2 0,0 0 1 0,0 0-66 16,3 9-16-16,-3-9 0 0,0 0 0 16,14 6-99-16,-3-3-23 0,-11-3-5 0,0 0-1 0</inkml:trace>
  <inkml:trace contextRef="#ctx0" brushRef="#br0" timeOffset="51962.55">24306 7041 2476 0,'0'0'220'0,"0"0"-176"0,0 0-35 0,0 0-9 0,11 4 116 0,7-4 20 15,-1 9 5-15,8 0 1 0,3 4-113 0,4 3-29 16,0-4 8-16,3 10-8 0,4-3 0 0,0 6 0 16,-1 6 0-16,1 7-11 0,4 0 11 15,2 2 0-15,5 14 0 0,3-4 0 0,0 3 0 0,0 0 0 16,3 1 0-16,-3 8 0 0,-7 4 0 0,0-3 0 16,-8 9 0-16,-2-9 0 0,-1 3 12 0,-3 3 5 15,-4-7 1-15,0 1 0 0,-3 0 22 0,-8-4 5 16,1 4 1-16,-7 0 0 0,-1 0-33 15,-3-4-13-15,-7-2 11 0,-3-4-11 0,-4 7 0 0,-4-4 0 16,-3 4-8-16,-4-4 8 16,-3-3-108-16,0 1-16 0,-7-4-2 0,-11-6-747 15,-10-4-150-15</inkml:trace>
  <inkml:trace contextRef="#ctx0" brushRef="#br0" timeOffset="55122.48">3316 11018 2185 0,'4'-19'96'0,"3"19"21"0,-7-10-93 0,0 10-24 15,7-3 0-15,0-3 0 0,-7 6 24 0,10 0 1 16,5-3 0-16,-12 3 0 0,8 3-17 16,-1 3-8-16,1-3 0 0,-8 16 8 0,8-6 3 0,-8 9 0 15,4-4 0-15,-3 11 0 0,3-4 23 0,-7 6 5 16,0 4 1-16,-11 2 0 0,11-2-4 0,-14 6 0 16,4-7 0-16,3 4 0 0,0 2 0 0,-4 4 0 0,-7 0 0 0,11 0 0 15,-10 3-4-15,10-3 0 0,-4 0-1 0,-7-3 0 16,11-7-31-16,-3 7 0 0,-1-7 0 0,1-2 0 15,-1 9 25-15,8-10 6 0,-8 0 1 16,7 1 0-16,-3-4-44 0,4-3-8 0,-8-3-1 0,11 0-1 31,-10-3-67-31,6-7-14 0,4-2-2 0,-7 2-682 0,4-6-136 0</inkml:trace>
  <inkml:trace contextRef="#ctx0" brushRef="#br0" timeOffset="55627.52">3471 11808 1566 0,'7'-6'34'0,"0"2"7"16,4-2 2-16,-4 0 1 0,4 0-35 0,6-4-9 0,-3 7 0 0,-3-3 0 0,3 3-12 0,0 0-5 15,7-4-1-15,-10 7 0 0,3 0 38 0,-3-3 8 16,-1 3 2-16,4 0 0 0,-3-6 27 0,3 6 6 16,-3 0 1-16,-1-3 0 0,-3 0 16 0,4-4 4 15,-1 4 1-15,1-3 0 0,3-4-14 0,0 7-3 16,-3-6-1-16,10 0 0 0,-7-1-31 0,7-2-7 16,-10 2-1-16,7-2 0 0,-1-7-28 0,-3 6 0 0,4 4 0 15,-8-4 0-15,1 1 0 0,0 2 0 16,-8 1 0-16,4-4 0 0,-7 4 0 0,4 0 0 0,3-1 0 0,-7 7 0 15,0-3 15-15,0 0-3 16,-7-1-1-16,3 4 0 0,4 3-2 0,-10-6 0 0,-4 6 0 0,3-3 0 16,-3 3-9-16,-4 3 0 0,4-3 0 0,0 0 0 15,0 9 0-15,3-9 8 0,1 10-8 0,-1-7 8 16,1 6 8-16,-1 1 0 0,4-1 1 16,0 4 0-16,-4-1 5 0,4 4 1 0,0-4 0 0,-3 1 0 15,6 9-23-15,-7-3-16 0,8 3 2 0,-8 6 1 16,1-3 13-16,6-3 0 0,-3 6 0 0,4-6 0 15,-4 0 0-15,3-3 0 0,4-4 0 0,0 4 0 16,0 0 10-16,0-6 2 0,0 5 0 0,4-5 0 31,-4 0-32-31,7-4-7 0,-4 3-1 0,4-2 0 0,-3-1 0 0,6 4 0 0,-6-4 0 0,3-2 0 16,0-4-131-16,4 3-26 0,6-3-6 0</inkml:trace>
  <inkml:trace contextRef="#ctx0" brushRef="#br0" timeOffset="56220.52">4494 11601 748 0,'0'0'67'0,"0"0"-54"0,-7-10-13 0,0 10 0 16,-3 0 336-16,3-3 64 0,0 0 12 0,-4 3 4 16,0-6-331-16,1 6-65 0,-1 0-20 0,1 0 8 15,3 9-8-15,-4-9 0 0,0 3 0 0,-3-3 0 16,4 0 0-16,-1 10-11 0,1-10 3 0,-1 9 0 16,7-2 8-16,-10-1 14 0,4 3-3 0,-1 4-1 15,8 2 0-15,-8 1 0 0,1 3 0 0,-1-7 0 16,7 7 10-16,-6 3 3 0,3-3 0 0,0 3 0 15,7-3 5-15,-7-4 0 0,7 7 1 0,-4-3 0 16,4 3-29-16,0-3 0 0,0 0 0 0,4-3 0 16,-4-1-15-1,7-2-9-15,-4-1-1 0,8-2-1 0,-8-1 8 0,8-6 2 0,0-3 0 0,-1 0 0 16,1-3 16-16,3-3 8 0,0 0-8 0,0-4 12 16,4-6 11-16,-4 4 1 0,-4 3 1 0,8-4 0 0,-7-6-12 15,3 7-2-15,3-7-1 0,-10 6 0 0,4-6-10 0,-4 4 0 16,4-4 9-16,3-3-9 0,-11 3 0 0,4-3 0 15,-3 10 0-15,-1-7-8 16,4-3 8-16,-3 9-12 0,-4 1 12 0,7 2-12 0,-3 4 12 16,-4-3 0-16,0 9 0 0,0 0 8 0,0 0-8 0,0 0 12 15,0 0-4-15,0 0 0 0,0 0-8 0,0 0 0 16,7 9 0-16,-7 7 0 0,-7-4 15 0,7 1 1 16,7-1 1-16,-7 7 0 0,0 0 11 0,0-3 3 15,0 3 0-15,7-1 0 0,0 4 6 0,-4-9 2 16,4 9 0-16,0-6 0 0,0-1-25 0,4 1-5 0,-4 0-1 0,4-1 0 15,-1-2-8-15,4-1 0 0,-3 1 0 0,3-4 0 32,4 1-30-32,-8-7-2 0,4 6 0 0,-3-9 0 15,-4 0-156-15,4 0-32 0,6 0-7 0,-13-3-1 0</inkml:trace>
  <inkml:trace contextRef="#ctx0" brushRef="#br0" timeOffset="56581.67">4939 12040 1670 0,'0'0'148'0,"0"0"-118"0,0 0-30 0,0 0 0 16,0 0 264-16,0 0 48 0,10 3 8 0,-6 3 3 0,-4-6-278 0,7 3-55 15,7 1-11-15,-3-4-3 16,-11 0-19-16,7 6-4 0,3-6-1 0,1 0 0 15,-11 0-16-15,7-6-3 0,-3 6-1 0,6-7 0 0,-10 1 68 0,4-3 0 16,-4-1 0-16,0 7 9 0,0-6 55 0,0-4 12 16,-4 1 1-16,4-4 1 0,-10 0-12 0,6 1-2 15,-3-7-1-15,3 0 0 0,-3 0-25 0,4 0-5 16,-4-7-1-16,7-2 0 0,-4-3-13 0,4 2-3 16,11-2-1-16,-8-4 0 0,4 7-15 0,4-1 0 15,-4 1 8-15,4-3-8 0,-1 12 0 0,1 0 0 16,3 3 0-16,-3 0 0 0,-1 3 0 0,4 7 0 15,-3-4 0-15,-1 4 0 16,1 3-32-16,3 3 1 0,-3 3 0 0,-4 0 0 16,3 0-121-16,1 3-25 0,3-3-5 0,4 6-931 0</inkml:trace>
  <inkml:trace contextRef="#ctx0" brushRef="#br0" timeOffset="56998.67">5694 11717 2685 0,'0'0'119'0,"0"0"25"0,0 0-116 0,0 6-28 0,3 4 0 0,1-4 0 16,-1 10 9-16,4-4-9 0,-7 1 8 0,8-1-8 16,-8 4 0-16,0-1 0 0,3 1 0 0,4-3 0 0,-7-1 0 0,0 1 0 15,0-4-12-15,0 1 12 0,0-1-24 0,0-9 2 16,0 0 1-16,0 0 0 0,0 0 21 0,0 0 15 15,0 0-3-15,4-9 0 0,3-1 24 0,7 1 4 16,-11-7 0-16,4-3 1 0,0 7-14 0,1-10-3 16,2-6-1-16,-3 6 0 15,0 0 5-15,4-7 0 0,-4-2 1 0,0 9 0 0,3-9-20 0,-6 9-9 16,3-3 8-16,4 6-8 0,3 0 0 0,-7 7 0 16,3 2 0-16,1 1 0 0,3 6 0 0,4 0 0 15,-8 3 0-15,15 0 0 0,-7 3-14 0,-1 0 5 16,8 6 1-16,0 1 0 0,-1 2 8 0,1 7 0 0,-4-7 0 15,4 10 0-15,0-3 0 0,-8 3 9 16,8 0-1-16,-4 6-8 0,4-3 17 0,-4 4-3 16,-3-4-1-16,-1 3 0 0,-6-6-13 0,6 6 0 0,-9-3 0 0,2 3 0 15,-3-2-13-15,0 5-6 0,-7 0-1 16,0-2 0 0,0-4-134-16,0 6-27 0,-7 0-6 0</inkml:trace>
  <inkml:trace contextRef="#ctx0" brushRef="#br0" timeOffset="58043.42">3171 13269 2185 0,'0'0'96'0,"4"-3"21"0,-4 3-93 0,0 0-24 0,11 0 0 0,-1 0 0 16,-6 0 13-16,6 3-1 0,1 7-1 0,-8-1 0 0,4 3 1 0,1 4 1 15,-1 0 0-15,-4 3 0 0,-3 3 7 0,0 0 2 16,7-1 0-16,-14-2 0 0,7 3-6 0,-3 0 0 16,3 0-1-16,0-3 0 0,-7 3 16 0,3-10 3 15,4 4 1-15,0-6 0 0,0-4 13 0,-4 3 4 16,4-9 0-16,0 0 0 0,0 0-32 0,0 0-7 16,0 0-1-16,0 0 0 0,0 0-3 0,0 0-1 15,0-9 0-15,0-4 0 0,-7 1-8 0,4-1 0 16,3-2 0-16,-7-7 0 0,7 9 0 0,0-6 0 15,0-3-12-15,0 0 12 0,0 0-8 0,7-6 8 16,-4 3 0-16,4-3 0 0,1-4-8 0,2 11 8 0,8-1-10 0,-4 3 10 16,0 3 0-16,0-3 0 0,7 10 0 0,-7-1 0 15,8 4 8-15,-1 0-8 16,-4 6 0-16,4 6 0 0,-6 0 16 0,6 4-3 0,-4-1-1 0,1 4 0 16,-4-4 5-16,-3 10 1 0,3 0 0 0,0-3 0 15,-3 5-18-15,-1-2 0 0,-6 0 8 0,6-3-8 16,-3 3 0-16,0-7 0 0,0-2 8 15,-7-1-8-15,11 3 0 0,-11-2 8 0,0-10-8 0,0 0 0 16,0 0 11-16,0 0-11 0,0 0 10 0,0 0-10 16,0 0 9-16,7-10-9 0,0 7 8 0,4-9-8 15,-8-4 0-15,4 4 0 0,0-7 0 0,0-3 0 16,-3 0 0-16,3 0 10 0,-4-3-10 0,1 0 10 16,3-7-24-16,4 7-5 0,-8-3-1 0,4 6 0 15,7 0 8-15,-3 0 0 0,-4 10 1 0,11-1 0 0,-8-3 11 16,4 7 0-16,4 3 0 0,0 0 0 15,-4 2 8-15,7-2 1 0,-7 6 0 0,7 6 0 0,-7-6-9 0,-3 4 0 16,3 2 0-16,0 0 0 0,7 3 0 0,-10 1 0 16,6 2 0-16,-2 7 0 0,2 0 0 15,-6-3 0-15,6 3 0 0,-2 2 0 0,2 1-15 0,-6 0-8 16,-4-3-1-16,10 3-1 16,-9 6-97-16,9-6-19 0,-6-3-4 0,-4-3-1 15,3 6-60-15,-3-7-12 0,8 11-2 0,-5-11-1 0</inkml:trace>
  <inkml:trace contextRef="#ctx0" brushRef="#br0" timeOffset="58449.42">4445 13354 2552 0,'0'0'56'0,"0"0"12"0,0 0 3 0,11-3 0 0,3-7-57 0,0 10-14 0,-4-3 0 0,5-3 0 15,-1-4 0-15,3 7-16 0,1-6 3 0,-4 6 1 16,4-7 12-16,-1 1-12 0,1 0 12 0,-7-1-12 16,3 4-9-16,-4-4-2 0,4 1 0 0,-3 0 0 15,-4-10 23-15,-4 6 0 0,5 4 0 0,-1-4 0 16,-4-6 28-16,4 7 4 0,-7-7 1 0,4 7 0 16,-4-1-13-16,0-6-4 0,0 10 0 0,-4-4 0 15,4 4-16-15,0-1 10 0,-10 1-10 0,3 9 8 16,-1-3 8-16,-2 3 0 0,-1 3 1 0,-3-3 0 0,4 9-27 0,-8 1-6 15,4 2 0-15,-4 4-1 0,1 0 17 0,-1-1 14 16,7 1-2-16,-3 3-1 16,4-7-11-16,-4 10-17 0,7-3 4 0,-4 0 1 0,7-3 36 0,4 9 7 15,0-3 1-15,0 0 1 0,0 0-10 0,11 3-3 16,-11-6 0-16,4 3 0 0,3-1-20 16,-7-2 8-16,7 3-8 0,3-3 0 0,-3-6 0 0,7 5-18 15,-3-5 3-15,0 6 1 16,3-7-74-16,-4-2-16 0,4-7-2 0,0 6-1 15,1-9-86-15,2 0-18 0,15 0-3 0,-4-12-1 0</inkml:trace>
  <inkml:trace contextRef="#ctx0" brushRef="#br0" timeOffset="59020.52">5052 13297 2570 0,'0'0'56'0,"0"0"12"0,0 10 3 0,7 2 1 0,-7 1-57 0,3-4-15 0,4 10 0 0,-3-6 0 16,3-1 8-16,-7 7-8 0,4-7 11 0,-1 4-11 16,-3-3 8-16,0-4-8 0,7 4 0 0,-7-4 0 15,0-6 0-15,0-3 0 0,0 0 0 0,0 0 0 16,0 0-22-16,0 0 2 0,0 0 0 0,11-3 0 16,-8-3 20-16,8-7 0 0,-8 4 0 0,8-7 0 15,-4 0 0-15,0-5 0 0,4-1 8 0,-4 0-8 16,7-7 15-16,-4 4-3 0,-3-3 0 0,4-3 0 15,0-4-3-15,-1 4-1 0,4 9 0 0,-3 0 0 0,-1 0-8 16,1 3 0-16,0 7 0 0,3 2 0 0,-4 7 0 0,-6 3-11 16,6 6 3-16,1 4 0 0,0 2 8 0,3 7 9 15,-4 3-1-15,-3 0-8 16,4-3 8-16,7 3-8 0,-15 0 0 0,8-3 0 0,-1 3 0 0,-3-4 0 16,4 1 0-16,-4-6 0 0,-4-1 0 0,5-2 0 15,-5-7 0-15,-3-3 0 0,0 0 29 0,0 0 3 16,11 0 0-16,-8-3 0 0,8-7-20 0,-8 1-3 15,8-1-1-15,7-11 0 0,-11 5-8 16,0-3 0-16,3 0 0 0,-3-3 0 0,0-3 0 16,4 0 0-16,-8 3 0 0,4-3 0 0,8-3 0 0,-12 6 0 15,8 3 0-15,-4 7 0 0,0-1-11 16,3 4 3-16,1-1 0 0,0 7 8 0,-1-3 11 0,-3 6-3 0,4 0 0 16,-1 0 13-16,1 6 3 0,3-3 0 0,0-3 0 15,4 13-10-15,-4-7-2 0,7-3 0 16,-10 7 0-16,6-4 7 0,4 0 1 0,-6 3 0 0,6 1 0 15,-4 2-20-15,1 4 0 0,7 0 0 0,-8 3 0 16,1-7 0-16,7 10 0 0,-11-6 0 0,7-1 0 16,-7-5 0-16,0 2 0 0,0 4 0 0,4-3 0 15,-11-4-22 1,4-6-8-16,-1 7-2 0,-3-1 0 16,7-6-25-16,-10-3-6 0,-4 0-1 0,0 0 0 0,0 0-96 0,7 0-19 0,7-3-4 0,-3-6-1 15</inkml:trace>
  <inkml:trace contextRef="#ctx0" brushRef="#br0" timeOffset="59440.57">6346 13046 2638 0,'0'0'58'0,"0"0"12"0,-3-3 2 0,3-3 3 0,-11 3-60 0,11 3-15 0,0 0 0 0,-3 0 0 16,-4-3-31-16,3 6-9 0,-6 0-1 0,3 3-1 15,0-3-8-15,-4 13-2 0,0 0 0 0,1 3 0 0,-1-1 31 0,1 4 5 16,3 0 2-16,-4 0 0 0,-3 0 14 0,7 0 0 16,3 0 0-16,-6 6 0 0,3-6 17 0,7 0 7 15,0 0 0-15,0-3 1 0,0-6 12 0,3 5 3 0,11-5 0 0,-10-1 0 16,6-2-25-16,5-4-5 0,-1-3-1 0,3-3 0 16,-3 0-9-16,8 0-17 0,-5 0 4 0,1-9 1 15,7-1 1-15,-8-2 1 0,8 3 0 0,-4-7 0 16,0 0 2-16,4-6 0 0,-4 0 0 15,4 0 0-15,-1 4-2 0,-9-8 0 0,6 4 0 0,-4-6 0 16,-6 3 34-16,3 0 6 0,0 0 2 0,-3-3 0 16,-4 6-32-16,3 0 0 0,-10 3 0 0,4 7 0 15,-1-1 12-15,-3 0 0 0,0 4 0 0,-3 0 0 16,-1 2 7-16,-3 4 1 0,-3 3 0 0,-1 0 0 16,4 0-20-16,-11 10 0 0,4-7 0 0,0-3 0 15,0 9 0-15,-3-3 0 0,9-2 0 0,-9-1 0 16,6 3-11-16,-3-3-9 0,4 7-1 0,2-10-1 15,-2 6-93-15,3-3-18 0,3 0-4 16,4-3-847-16</inkml:trace>
  <inkml:trace contextRef="#ctx0" brushRef="#br0" timeOffset="59781.7">6851 13360 2286 0,'0'0'50'0,"0"0"10"0,0 0 3 0,0 0 1 0,0 0-51 0,0 0-13 16,0 0 0-16,0 0 0 0,0 0 0 0,0 0 0 0,0 0 0 15,0 0 0-15,0 0 0 0,0 0 0 16,7-6-12-16,-7-1 12 0,0-8 0 0,0 5 0 0,0-2 8 0,0 2-8 16,0-2 24-16,0-1-2 0,0-5 0 0,-7 5 0 15,3-6 61-15,1 0 12 16,-1 4 2-16,1-4 1 0,-1-3-53 0,1 0-10 0,-1 3-3 0,4-3 0 15,0 3-6-15,0 4-2 0,0-4 0 0,0 0 0 16,4 7-6-16,-1-1-2 0,1-6 0 0,-1 10 0 16,4-4-16-16,4 4 0 0,-4-1 8 15,4 1-8-15,-1 3 0 0,4-4-14 0,4 1 2 0,-7 3 1 16,6 3 11-16,-3-7 0 0,4 10 0 0,-7 0 0 31,6 0-40-31,-6 0-10 0,3 0-2 0,-7 10 0 0,4-7-139 0,-4 6-28 0,0 0-5 16,-4 1-777-16</inkml:trace>
  <inkml:trace contextRef="#ctx0" brushRef="#br0" timeOffset="60078.7">7338 12993 2718 0,'0'0'120'0,"0"0"25"0,0 0-116 0,7 6-29 16,3-6 0-16,5 4 0 0,-5-1 16 0,4 3-4 16,4-3 0-16,-4 7 0 0,7-4-12 0,-7 0 0 15,7 3 0-15,-6 7-10 0,6-3 10 0,3 2 0 16,-9 4 0-16,2 3 0 0,1 0 0 0,-1-3 0 0,1 0 0 0,-7-4 0 16,6 4 0-16,-3 0 0 15,4-6 0-15,-4-1 0 0,7 4-10 0,-10-4 0 0,10-9 0 0,-3 7 0 31,3-1-42-31,0-9-8 0,-3 0-1 0,3 0-1 16,0 0-104-16,0-9-21 0,14-1-4 0,-6-2-1 0</inkml:trace>
  <inkml:trace contextRef="#ctx0" brushRef="#br0" timeOffset="60329.65">8393 12664 3063 0,'0'0'136'0,"-7"9"28"16,-4 1-132-16,-7 5-32 0,8 7 0 0,-11 7 0 0,-1 2 31 15,5 3-1-15,-8 7 0 0,0 0 0 16,1 3-50-16,-1 9-11 0,4 7-1 0,-7-4-1 0,3 7 33 0,4-4 0 16,-4-2 0-16,4 2 0 0,-7-5 0 0,3 2 0 15,0-2 0-15,1-1 0 0,-5 0 0 0,5-3-13 16,-1 4 4-16,0-4 1 15,-3-3-48-15,3-6-8 0,4 3-3 0,4-4 0 16,-1 1-121-16,7-6-24 0</inkml:trace>
  <inkml:trace contextRef="#ctx0" brushRef="#br0" timeOffset="71467.58">7193 4708 1594 0,'0'0'71'0,"0"0"14"0,0 0-68 0,0 0-17 0,0 0 0 0,0 0 0 16,0 0 20-16,0 0 0 0,0 0 0 0,0 0 0 16,-3 3-20-16,-1 7 0 0,1 9 0 0,3-16 0 15,0-3 0-15,0 9 0 0,0 4 0 0,0-4 0 16,0 4 0-16,-7 6 0 0,7 3 0 0,-4-1 0 15,0-2 0-15,1 16 0 0,-4-10 8 0,-4 0-8 16,-3 9 50-16,4-2 6 0,-8 9 2 0,4 2 0 16,-7-5 6-16,3 6 2 0,-3 0 0 0,0 3 0 0,-4 0-22 0,4 3-5 15,0-6-1-15,-4 6 0 16,0-9-18-16,1 3-3 0,2 0-1 0,1 0 0 0,0 0-16 0,0-7 10 16,10-2-10-16,-10 9 8 0,7-13-8 0,0 0 0 15,3 1 0-15,1-1 0 16,-4-3-15-16,7-3-1 0,3-6-1 0,-3 3 0 15,0-3-40-15,0-7-8 0,3 1-2 0,4 3-564 16,-7-7-113-16</inkml:trace>
  <inkml:trace contextRef="#ctx0" brushRef="#br0" timeOffset="72205.66">7652 5282 1785 0,'0'0'159'0,"0"0"-127"0,0 0-32 0,0 0 0 0,0 0 138 0,0 0 22 0,0 0 4 15,3 10 0-15,-3 2-132 0,7 4-32 0,-7 0 0 0,0-1 0 16,0 1 0-16,0 12 0 0,0-6 0 0,0 0 0 15,-7 6 0-15,4-6-20 0,-1 3 4 0,1-6 1 16,-1 3 4-16,1 6 1 0,-1-12 0 0,4 0 0 16,-3-1 10-16,-1 1-12 0,4-10 12 0,0 4-12 15,0-10 24-15,0 0 4 0,0 0 0 0,0 0 1 16,0 0 32-16,0 0 7 0,0 0 0 0,0-10 1 16,4-2-20-16,-4 2-4 0,3-2-1 0,1-7 0 15,-1 3-9-15,1 1-3 0,3-11 0 0,3 5 0 16,-6-1-33-16,3-7-7 0,7 11-2 0,-7-8 0 15,4-2 11-15,-1 16 3 0,-3-7 0 0,4 6 0 16,3 1 8-16,-7-1 0 0,7 4 0 0,0 3-8 16,4-4 8-16,0 7 0 0,6 3 0 0,1 0 0 0,-4 0-8 15,4 0 0-15,-4-3 0 0,4 6 0 0,-4-3 8 16,-4 3 0-16,1 3 0 0,0-2 0 16,-4 5 0-16,0 4 0 0,0 2 0 0,0-2 0 0,-3 6 0 0,-4-4 0 15,0 7 0-15,-4 3 8 0,1-3-8 0,-1 3 9 16,-3-3-9-16,4-3 10 0,-4 3-10 15,4 0 0-15,-4-3 0 0,0-7 0 0,0 7-14 0,3-6-5 16,1-4-1-16,-4 4 0 16,3-4-129-16,4-3-27 0,0 1-4 0</inkml:trace>
  <inkml:trace contextRef="#ctx0" brushRef="#br0" timeOffset="72602.66">8509 5426 2516 0,'0'0'112'0,"0"0"22"0,0 0-107 0,0 0-27 0,7-9 0 0,0 9 0 16,0-3 15-16,0-3-3 0,7 3 0 0,-3-4 0 15,0 7-12-15,6-3-16 0,-3-6 3 0,0 9 1 16,0-10 3-16,4 10 1 0,3-9 0 0,-7 9 0 31,4-3-18-31,-4-7-3 0,7 10-1 0,-7-3 0 0,1-3 7 0,2-3 2 0,-6 2 0 0,3 1 0 16,-4-3 21-16,-2 5 0 0,-1-5-9 0,-7 6 9 15,3-7 11-15,-3 1 5 0,-3-3 2 0,-1 2 0 16,-3 1 20-16,3-1 4 0,-6 7 1 0,-1-6 0 16,4 2-31-16,-10 1-12 0,2 0 11 0,-2 6-11 15,-1 12 12-15,-3-12-4 0,0 16-8 0,0-6 12 16,0 2-12-16,-1 1-15 0,8-1 3 0,-7 7 1 0,7 0 11 0,-4-3-12 16,8 2 12-16,-4 4-12 15,7-3 12-15,-4 3-13 0,0-9 5 0,4 9 8 0,7-7-8 0,0-2 8 16,0-1 0-16,-7 7 0 15,14-6 0-15,-7 5 0 0,0-5 8 0,7 0-8 0,0 5 14 0,1-5-2 16,-1 6-1-16,0-7 0 0,0 7-11 0,10-6-9 16,-10-4 9-16,11 4-13 15,-4-4-72-15,7 0-15 0,-3-2-2 16,7-7-907-16</inkml:trace>
  <inkml:trace contextRef="#ctx0" brushRef="#br0" timeOffset="73154.66">9102 5292 1785 0,'0'0'159'0,"0"0"-127"16,0 0-32-16,0 0 0 0,3 18 141 0,1-5 23 0,-4 0 4 0,3 5 0 16,1-5-135-16,-1 6-33 0,1-7 0 0,3 4 0 15,-4-4 0-15,4 1 0 0,-3 0 0 0,0-13 8 16,3 15-8-16,0-12 0 0,-7-3 0 0,7 10-8 15,-4-7-6-15,-3-3-1 0,0 0 0 0,11 6 0 16,-11-6 6-16,7 3 1 0,-7-3 0 0,0 0 0 16,0 0 8-16,7-3 0 0,0-3 8 0,-7 6-8 15,0 0 22-15,7 0 0 0,0 0 0 0,-3 0 0 16,-4 0-5-16,0 0-1 0,7-3 0 0,-7 3 0 0,7 3-5 0,3-3-2 16,-10 0 0-16,7 0 0 0,4 0-9 0,0 0 0 15,-4 0 0-15,0 0 0 16,3 0 0-16,-3 0-12 0,0-3 4 0,4 0 8 0,-8-4 0 15,8 4 0-15,-4 3 0 0,4-6 12 0,-11 6-4 0,0 0-8 16,3-3 12-16,4-3-4 0,4 6 10 16,-11 0 2-16,10-7 0 0,1 1 0 0,-4 6-10 0,4 0-2 15,-11 0 0-15,10 0 0 0,1-3-8 0,-4 6 0 16,-7-3 0-16,10-3 0 0,1 3 0 0,0-6 0 16,-8 6 0-16,4-4 0 0,4-5 0 15,-4 6 0-15,3-3 9 0,1-4-9 0,0-2 22 0,-4 2 0 16,3 1 0-16,1-4 0 0,-4-5 7 0,7 2 2 15,-3-3 0-15,-4 0 0 0,3 4 7 0,-3-4 2 0,4 6 0 16,-4-3 0-16,-4-5-26 0,4 8-5 0,-3-6-1 0,0 7 0 16,-1 2-8-16,-3-2 8 15,4 2-8-15,-4 7 8 0,0 3-20 0,0 0-4 0,0 0 0 0,0 0-1 32,0-9-79-32,0 9-15 0,0 0-3 0,0 0-1 15,0 0-61-15,0 0-13 0</inkml:trace>
  <inkml:trace contextRef="#ctx0" brushRef="#br0" timeOffset="74417.64">10859 5144 1209 0,'-8'0'108'0,"8"0"-87"0,0 0-21 0,0 0 0 0,0 0 84 16,0 0 12-16,-7 0 2 0,7 0 1 15,0 0-116-15,-3 0-23 16,-8 10-5-16,4-4-1 0,7-6 46 0,-7 3 0 0,-3 0 0 0,-1 3 0 0,0-2 0 15,4 2 0-15,0-3 0 0,0-3 0 0,-3 3 31 0,6-3 9 16,4 0 1-16,0 0 1 16,0 0 51-16,0 0 11 0,0 0 1 0,0 0 1 0,0 0 0 0,0 0 0 15,0 0 0-15,0 0 0 0,0 0-37 0,0 0-7 16,0 0-2-16,4 10 0 0,3-10-33 0,0 9-7 16,-7 3-2-16,7-5 0 0,0-4-18 0,0 3 0 15,7 4 0-15,-7-4 0 0,4 0 0 0,-1-3 0 16,11 4 0-16,-3-4 0 0,-7-3 0 0,3-3 0 15,10-4 0-15,-6 4 0 0,-11-3 0 0,7 3 0 16,7-10 0-16,4 4 0 0,0 2 8 0,-4-5-8 0,-10 3 12 16,3-4-12-16,0 4 28 0,0-4-2 0,-11 1 0 0,1 2 0 15,-4 1-6-15,0-4-2 0,-4 4 0 0,1 2 0 16,-11-5-3-16,7 3-1 16,0-4 0-16,-7 4 0 0,-11-1-14 0,7-2 0 0,8 2 0 0,-4 1 0 15,-4 9 0-15,0-13-10 0,1 13 2 0,6 0 0 16,0 0 0-16,1 0 0 0,-8 13 0 15,8-13 0-15,-1 15 8 0,4-2 0 0,-4 0 8 0,-3 9-8 16,4-1 0-16,3-2 0 0,-4 3 0 0,8 6 0 16,-4-2 0-16,3 5 0 0,0-3 0 0,1-3 0 15,-4 7 0-15,7-1 0 0,0-3 0 0,3-3-8 16,1 7 8-16,-1-10 0 0,1 3 8 0,7-10-8 16,-1 7 0-16,1-3-8 0,-4-6 0 0,3 9 0 0,12-16-4 15,-5 6 0-15,-6-5 0 0,3-1 0 16,4-6-97-1,-1 0-20-15,-3 0-4 0,0-6-941 0</inkml:trace>
  <inkml:trace contextRef="#ctx0" brushRef="#br0" timeOffset="74869.22">11225 5251 2602 0,'0'0'57'0,"0"0"12"0,-3 9 3 0,-1-2 1 0,4-7-58 0,-3 9-15 16,-1-3 0-16,4 13 0 0,0-6 0 0,0 9-10 16,0-7 2-16,-3 1 0 0,-1 3 8 0,4 3-8 0,0 0 8 0,-3 0-8 31,-1-7-36-31,4 1-6 0,0-7-2 0,-3 7 0 0,-1-3 32 0,1-4 5 0,3-9 2 0,0 0 0 16,0 3 21-16,0-3 4 0,0 0 0 0,0 0 1 15,0-3 31-15,0-6 7 0,-4-1 1 0,4-9 0 16,7 7-7-16,0-1-1 0,-7-9 0 0,0-3 0 15,7 3-19-15,-3-3-4 0,3 3-1 0,-4-9 0 16,1 3-20-16,3-4 0 0,4 7 0 16,-4-3 0-16,-4 6-12 0,4 3-6 0,4 7-2 0,-4 2 0 15,0-2 20-15,0 2 0 0,0 7 0 0,4 3 0 16,-4-6 0-16,3 6 0 0,-3 0 0 0,7 6 0 16,0-6 0-16,1 3-10 0,-5-3 10 0,8 10-8 15,3-7 8-15,0 6 0 0,-3 1 8 0,3 8-8 0,-3-2 0 16,3 9 9-16,3-3-9 0,-6-6 0 0,0 9 14 15,-1 0-4-15,1-3-1 0,0 9 0 0,-4-9-9 0,3 7 0 16,-3-4 0-16,1-3 0 0,-5-4 0 16,4 4-14-16,-3-6 3 0,-1 0 1 15,5-7-78-15,-5 4-16 0,-3-4-4 16,4-9-634-16,-4 6-127 0</inkml:trace>
  <inkml:trace contextRef="#ctx0" brushRef="#br0" timeOffset="75242.22">11959 5198 2516 0,'0'0'56'0,"0"0"11"0,4 9 2 0,-1 3 1 0,1-2-56 0,3 6-14 0,0-1 0 0,0 1 0 0,0 0 0 0,4-4 9 0,-4 7-9 0,3 9 8 16,1-12 0-16,-1 12 0 0,1-6 0 0,-4 0 0 15,4 6-8-15,-1-12 0 0,-3 3 0 0,4 0 0 16,-1-7 0-16,1 1 0 0,0 9 0 0,-1-16 0 16,1 3 9-16,-1-6 3 0,1 4 1 0,-1-7 0 15,1 0 31-15,3-7 7 0,-3 4 1 0,3-6 0 16,-4 3-7-16,1-10-1 0,3 0 0 0,-3 4 0 16,3-4-10-16,-4-3-2 0,1-3-1 0,0-6 0 15,-1 6 0-15,1-9 0 0,-1 6 0 0,1 0 0 16,0-10-19-16,-1 4-3 0,4 6-1 0,-3-1 0 15,3 1-20-15,0-3-4 0,0 6 0 0,0 7-1 0,0-1 17 0,0 0-10 16,4 1 10-16,-7 2-8 16,-1 4-8-16,1 5-2 0,-1-5 0 0,1 0 0 0,0 5-3 0,-4-2-1 15,3-3 0-15,1 9 0 16,-1-13-94 0,1 10-20-16,0-6-3 0</inkml:trace>
  <inkml:trace contextRef="#ctx0" brushRef="#br0" timeOffset="111256.7">3824 14765 1728 0,'11'-19'76'0,"-8"13"16"0,4-4-73 0,-3 4-19 16,3-3 0-16,0-4 0 0,4 4 37 0,-4 6 4 15,7-7 1-15,-4 1 0 0,-6-1-42 0,3 7-14 16,0-6 0-16,0 6 0 0,-4-7 14 0,-3 4 15 16,0 0-3-16,-3-4-1 0,3 1 3 0,-7 3 1 15,0-7 0-15,0 4 0 0,3 6 22 0,-6-7 5 0,6 1 1 16,-6-1 0-16,-1 7 15 0,4-6 3 15,0-1 1-15,-4 10 0 0,1-9-29 0,-4 9-5 16,3 0-2-16,0 0 0 0,-3 0-18 0,0 9-8 0,-3-2 0 0,2 2 8 16,1-3-8-16,-7 13 0 15,7-6 0-15,-7 6 0 0,7-1-10 16,3-2 10-16,-3 3 0 0,0 3-9 0,3 0 9 0,-3 0 0 16,-3-3 0-16,6 2-8 0,-3 1 8 0,3 7 14 0,4-7-3 15,0 0-1-15,4 6 14 0,3-3 4 0,0-3 0 0,0 6 0 16,0-3-13-16,3 0-3 0,4 0 0 0,-3-3 0 15,6 10-4-15,1-10 0 0,-4 9-8 0,4-9 12 16,6 0-12-16,-3-3-18 0,-3 3 4 0,3-4 1 16,-3-5 0-16,3 6 0 0,0-16 0 0,7 6 0 31,-10-2-47-31,6-4-10 0,1-3-2 0,0-3 0 16,-1-4-121-16,1-2-25 0,3-4-5 0,0-5-1 0</inkml:trace>
  <inkml:trace contextRef="#ctx0" brushRef="#br0" timeOffset="111748.69">4184 15069 2257 0,'0'0'100'0,"0"3"20"0,-4 13-96 0,4-4-24 15,0 1 0-15,0-1 0 0,0 10-15 0,0-3-8 0,0-6-1 0,4 6-1 16,-1-1 5-16,5-5 0 0,-8 0 1 0,3 5 0 16,4-8 6-16,4-7 1 0,-11 6 0 0,0-9 0 15,0 0 12-15,7 0 0 0,-7 0 0 0,0 0 10 16,10 0 43-16,-10 0 9 0,7-9 2 0,-7-1 0 16,4 4 41-16,-4-3 9 0,0-1 2 0,0-8 0 15,0 8-42-15,-4-6-8 0,4 1-2 0,0-1 0 16,0 0-38-16,0-6-8 0,0 7-2 0,0-4 0 15,0-3-8-15,0 0-8 0,0 0 9 0,0 0-9 16,0-3 8-16,0 0-8 0,0-3 0 0,4 6 0 16,-4-3 12-16,3-3-4 0,-3 6-8 0,8 0 12 15,-8-7-12-15,3 7 0 0,-3 1 8 16,7 2-8-16,-3 3 0 0,3-3 0 0,-7 7 0 0,0-7 0 0,7 9 0 16,0-2 0-16,-4 2 0 0,4 1 0 15,0 0 0-15,0 2 0 0,4 1 0 0,-7-3 0 16,3 9 0-16,7-3 8 0,-11-4-8 0,8 4 0 0,-1 3 0 0,1 0-18 15,0 0 2-15,3-3 1 16,0 3-7-16,-4 0-2 0,5 0 0 0,-1 0 0 16,3 0-12-16,-3 3-4 0,-3-3 0 0,3 0 0 15,0 0-105-15,7 3-22 0,-10 4-4 0,0-4-1 16,3 3-80-16,-4-3-16 0,-10-3-3 0,18 13-1 0</inkml:trace>
  <inkml:trace contextRef="#ctx0" brushRef="#br0" timeOffset="112172.75">4822 14755 1094 0,'0'0'97'0,"0"0"-77"0,0 0-20 0,0 0 0 15,0 10 134-15,8-1 23 0,-8-6 5 0,0 7 1 16,0-10-105-16,10 9-21 0,-6-6-4 0,6 7-1 16,1-4-19-16,-4-3-4 0,3-3-1 0,8 0 0 15,-11 0 19-15,11 0 3 0,-4 0 1 0,0-3 0 16,7-3 17-16,-7 6 4 0,0-3 1 0,-3 3 0 15,3-7-1-15,-7 4-1 0,-3 3 0 0,-4 0 0 16,10-3-24-16,-10 3-5 0,4-6-1 0,-4 6 0 16,7-10 4-16,-7 7 1 0,0-6 0 0,0-1 0 15,0 1-26-15,0-3 0 0,-7 2 8 0,3 1-8 16,1-4 0-16,-8 10 0 0,1-6 0 0,-5-1 0 16,5 7-13-16,-4-3-8 0,-4 6-2 0,11 0 0 15,-11 0 23-15,4 6 0 0,0-3 0 0,0 7 0 0,-4-1 16 0,4 4 5 16,0-1 1-16,0 4 0 0,4-4-22 0,-5 1 0 15,5-1 0-15,-1 7 0 16,-3-6 0-16,7 9-10 0,-3-7 1 0,2 1 0 0,5 3 9 0,-1 3 9 16,1-3-1-16,-4 3-8 0,7-4 14 0,-4 4-4 15,4 0-1-15,0 0 0 0,-7 0-9 16,7 0 10-16,-3 0-10 0,3-3 10 0,3 3-10 0,-3 0 0 16,7 0 0-16,-3-7-11 15,3 1-22-15,0 0-5 0,4-4-1 0,6-2 0 16,-10-7-81-16,11-3-17 0,-8 0-3 0,15 0-480 0,-7-9-95 15</inkml:trace>
  <inkml:trace contextRef="#ctx0" brushRef="#br0" timeOffset="112735.35">5779 14787 2761 0,'-15'-16'122'0,"8"10"26"0,4-4-119 0,-11 1-29 0,3 6 0 0,4-6 0 31,-4 9-36-31,-3-4-12 0,4 4-4 0,-4 0 0 0,0 4-4 0,-8-4-2 0,5 9 0 0,-4-6 0 16,-1 6 0-16,1 1 0 0,-3 2 0 0,6-2 0 15,-7 9 21 1,8-7 4-16,-1 10 1 0,-3-3 0 0,7-7 58 0,0 10 12 0,3-3 2 0,-3 0 1 0,3-3 25 0,1 9 5 15,-1-9 1-15,8 5 0 0,-8-2-40 0,4 3-7 16,0 0-1-16,3-3-1 0,4 0-23 16,0-4 0-16,0 4 0 0,0 0 0 0,4-6 0 0,-1-1 0 15,8 4 0-15,-11-10-8 0,11 4-4 0,-8-4 0 16,8-3 0-16,-1-3 0 16,-3 0 20-16,4-9 3 0,0 5 1 0,3-2 0 0,-4-6 3 0,1 2 1 15,3 1 0-15,-4-4 0 0,5 4 6 0,-5-4 2 16,4-6 0-16,-3 7 0 0,-1-1 3 0,-2-5 1 15,-1 5 0-15,0 1 0 0,-4-4-17 0,4 3-3 0,-3 1-8 16,-1 2 12-16,1 1-12 0,-1 0 0 0,1-1 0 16,3 4 0-16,-7 0 0 0,0 2 0 0,3-2 0 0,-3 6 0 15,0 0 8-15,7 0-8 0,-7 0 0 0,8 0 9 16,2 10-9-16,1-1 0 0,-4-6 0 0,7 13 0 16,-4-4 0-16,5 1 0 15,-5-1 0-15,-3 7 0 0,11-6 0 0,-11 2 0 0,11 1 0 0,-8 0 0 16,1-1 0-16,3 4 0 0,3-6 0 0,1 6 0 15,-7-7-12-15,6-2-2 0,-3 2 0 0,4-2 0 32,0-1-37-32,-4-6-7 0,7 3-2 0,-3-6 0 15,-1 0-98-15,4-9-20 0,-3 6-4 0,0-3-458 0,-1-7-91 0</inkml:trace>
  <inkml:trace contextRef="#ctx0" brushRef="#br0" timeOffset="112999.47">6301 14257 2602 0,'0'0'116'0,"-4"-6"23"0,1 2-111 0,3 4-28 15,-7 4 0-15,3 2 0 16,4 6 31-16,-7 1 1 0,3 6 0 0,4 9 0 16,0 3-52-16,4 1-9 0,-4 2-3 0,7 1 0 0,-3 5 32 0,3 4 0 15,0-3 8-15,-4 3-8 0,11 6 0 0,-10-6 0 16,-1 9 0-16,4-2-12 0,4-8 12 0,-11 1 15 15,11-3-3-15,-11 0-1 0,3 3-11 0,1-3 0 16,-1-7 0-16,-3 7 0 0,0-4 21 0,0-2-1 16,0-1 0-16,4-5 0 15,-4-1-41-15,0-3-9 0,0-3-2 0,0 0 0 16,0-6-45-16,0-4-10 0,0-2-1 0,0-10-630 16,0 0-126-16</inkml:trace>
  <inkml:trace contextRef="#ctx0" brushRef="#br0" timeOffset="113379.48">6029 14693 3272 0,'0'-10'72'0,"7"7"16"0,0 0 2 0,-3-3 1 0,6 6-73 0,1 0-18 0,3 0 0 0,7 6 0 16,0-6-24-16,4 3-9 0,3-3-2 0,4 3 0 15,-4 4-41-15,0-4-9 0,1 3-2 0,2-3 0 16,-2 3-57-16,-1-2-11 0,4 5-2 0,-4-6-1 16,-4 3-80-16,8-2-16 0,-7 5-3 0,-7-6-1 15,6 3 13-15,-3-3 2 0,1 4 1 0,-5-4 0 16,1-3 170-16,-4 6 33 0,7-3 7 0,-10 0 2 0,6-3 6 0,-3 0 0 16,4 7 1-16,-7-4 0 0,6-3 23 0,-6 9-9 15,3 1 9-15,0-1 0 0,4 0 24 16,-11-2 11-16,7 2 2 0,0 7 1 0,-7-10 125 0,4 10 25 15,-4-4 4-15,0-2 2 0,-4 2-23 0,1-2-5 16,-1-1-1-16,1 0 0 0,-4-2-46 16,3 2-10-16,1 1-1 0,3 2-1 0,-7-2-24 0,0-1-5 0,4 3-1 15,-1-5 0-15,-3-7-25 0,4 9-4 0,-1-3-2 16,1 4 0-16,3-1-46 0,-4-2 0 0,-3-7 0 0,0 0-745 16,0 0-147-16</inkml:trace>
  <inkml:trace contextRef="#ctx0" brushRef="#br0" timeOffset="113563.58">6957 14436 3229 0,'0'-10'71'0,"0"-2"14"0,0-4 3 0,0 13 4 0,0-7-74 0,0 1-18 0,0 6 0 0,0 3 0 15,0 0-235-15,0 0-50 0,7 0-11 0,7 0-1 0</inkml:trace>
  <inkml:trace contextRef="#ctx0" brushRef="#br0" timeOffset="113937.97">7366 14881 2476 0,'0'0'220'0,"0"0"-176"15,0 0-35-15,0 0-9 0,0 0 142 0,4 9 26 16,-4 4 6-16,3-4 1 16,4 4-175-16,0 6-23 0,0-7-10 0,-3 7-3 15,6 0 7-15,-3-4 1 0,4 4 0 0,-4 0 0 16,7-3-13-16,-7 3-3 0,4-7 0 0,6 7 0 16,-10-10 4-16,11 4 0 0,-11-7 0 0,4 0 0 0,-1 1 64 0,-3-4 12 15,8-3 4-15,-5 0 0 0,-3 0 18 0,4-3 4 0,6-4 1 0,-10 4 0 16,4-6 1-16,3-1 0 0,-3-2 0 0,6 3 0 15,-3-1-45-15,4-2-9 16,-4 2-2-16,7-2 0 0,-3-1-8 0,0-3 0 0,3 4 0 0,0-1 0 16,-7 1-9-16,7-4 9 0,-3 4-12 0,0 2 12 15,-1-2 0-15,-3-1 0 0,-3-3 0 16,-4 4 0-16,4 2 0 0,-1-2 0 0,-3-1-8 0,0 1 8 16,0-4 0-16,0 4 0 0,4-1 0 0,-4-3 0 15,0 4 0-15,0-4 0 0,0-3 0 0,0-3 0 16,0 4-34-16,4-4-10 0,-4 3-1 15,0 6-1-15,4 1-108 0,-4-4-22 0,0 3-4 0,0 4-604 16,0 6-120-16</inkml:trace>
  <inkml:trace contextRef="#ctx0" brushRef="#br0" timeOffset="114325.97">8417 14862 2761 0,'0'0'122'0,"0"0"26"0,0 0-119 0,7 0-29 15,0-3 0-15,0 0 0 0,4 3 22 0,7-6-2 16,-8-4 0-16,8 7 0 0,0-10-20 0,6 4-15 16,-3 0 3-16,4-1 0 0,7-9-7 0,-4 7-1 15,4-7 0-15,0-3 0 16,-1 10-12-16,-2-7-4 0,-5 3 0 0,-3 0 0 0,1-6 36 0,-5 13 0 0,-6-13 0 0,-1 10 0 16,-3-7 28-16,-3 6 12 15,-4-6 2-15,-4 7 1 0,-3-7-24 0,-3 6-5 16,-1 1-1-16,-6-1 0 0,-5 4-13 0,1 3-15 0,-3 3 3 0,-1 3 1 15,-3 0 11-15,3 3 0 0,0 6 0 0,4 1 0 16,-4-1 0-16,4 3 0 0,0 7 0 16,3 0 0-16,4-3 0 0,0 6 14 0,0 6-2 0,0-3 0 15,7 0-3-15,-4 0-1 0,4 3 0 0,4-2 0 16,-1 5 4-16,1 0 0 0,3 1 0 0,3-4 0 16,1-3 8-16,6-3 3 0,-3 6 0 0,7-6 0 15,1 0-8-15,2-3-2 0,4-4 0 0,1 4 0 16,9-6-5-16,1 6-8 0,7-10 11 0,3 0-11 15,4-5-59-15,7 5-18 0,3-6-4 0,4-6-1176 16</inkml:trace>
  <inkml:trace contextRef="#ctx0" brushRef="#br0" timeOffset="130963.38">3669 16518 1998 0,'0'0'44'0,"0"0"8"0,7 0 3 0,-7-10 1 0,0 7-44 0,0-6-12 0,7-1 0 0,0 7 0 0,-7-6 0 0,0 9 0 15,0 0 0-15,0 0 0 0,0 0 0 0,0 0 0 16,0 0 0-16,0 0 0 16,0 0 32-16,0 0 4 0,0 0 0 0,0 0 1 0,-7 9 23 0,3-6 5 15,1 7 1-15,3-10 0 0,0 6-16 0,0-6-3 16,0 0-1-16,0 0 0 0,-7 6-22 0,7 4-5 15,0-10-1-15,7 9 0 0,-7-3-18 0,3 1 10 16,-3 2-10-16,4 1 8 0,3 2-8 0,-7 4 0 16,0-1 0-16,0 1 8 0,4 0-8 0,-4 3 0 15,0-1 0-15,0-2 0 0,0 6 8 16,0 3-8-16,0-3 0 0,0 0 8 0,0 0 12 0,0 0 3 0,0 0 0 16,7 0 0-16,-7 0-23 0,0-3 9 0,3 3-9 0,4 0 0 15,-3-1 12-15,-1-2-12 16,8 3 12-16,-4-3-12 0,0-6 16 0,0 5-4 0,4-5-1 0,-1 6 0 15,-6-7-11-15,6 1 0 0,4-4 0 0,-3 7 0 16,0-4 0-16,-1 1 0 0,4-4 0 0,-3 4 0 16,-4-7 0-16,4 1 8 0,-1-1-8 0,1-3 8 15,-1-3 1-15,1 0 0 0,-4 0 0 0,0 0 0 16,4-3 15-16,3-3 2 0,-4-7 1 0,1 4 0 16,6-4-3-16,-2-6 0 0,2 4 0 0,1-4 0 15,-1-3-11-15,1 0-2 0,0 0-1 0,-4-6 0 16,0 6-10-16,0-7 12 0,-3 8-12 0,-4-1 12 15,0-4-12-15,3-2 8 0,-3 9-8 0,-3-2 8 16,-4-1 2-16,0 0 0 0,0 3 0 0,0-3 0 0,-4 0 3 16,4 3 1-16,-7 3 0 0,4-2 0 0,-8-1-4 15,8-3-1-15,-4 6 0 0,3-3 0 16,-6-3-9-16,10 4 0 0,-11-4 9 0,7 0-9 0,-3 3 0 0,4-3 0 16,3 3 0-16,-7 7 0 0,3-1 0 0,1 4 0 15,3-1 0-15,0 1 0 0,-11-1-13 16,11 7 2-16,0 3 1 0,0 0 0 15,-7-3-89-15,7 3-17 0,0 0-4 0,-3 3-1 16,-4 0-97-16,3 7-19 0,0 5-4 0</inkml:trace>
  <inkml:trace contextRef="#ctx0" brushRef="#br0" timeOffset="131540.46">4385 16621 2073 0,'0'0'92'0,"0"0"19"0,0 0-89 0,-11 3-22 0,4-3 0 0,7 0 0 16,-7 0 49-16,7 0 6 0,0 0 1 0,0 0 0 15,0 0-4-15,0 0 0 0,0 0 0 0,0 0 0 16,0 0-26-16,4 10-6 0,-4-1 0 0,3 1-1 15,4-7-19-15,-3 6 10 0,3 1-10 0,-3 2 8 16,3 4 0-16,-7-4-8 0,7 1 12 0,0 9-4 0,-7-3 6 0,0 3 1 16,0-4 0-16,0-2 0 15,0 9 2-15,0-9 1 0,0 6 0 0,0-13 0 0,0 10 5 0,-7-6 1 16,7-4 0-16,0 4 0 0,0-4 1 0,0-9 1 16,0 0 0-16,0 0 0 0,0 0-12 15,0 0-2-15,0 0-1 0,0 0 0 0,0 0 9 0,7-3 1 16,-4-7 1-16,4 1 0 0,-7-4-6 0,4 1 0 15,-4-7-1-15,0 0 0 0,3-3-15 0,-3 0 11 16,0-6-11-16,0 6 10 0,0 0-10 0,7-3 0 16,-7 0 9-16,0 3-9 0,4 0 8 0,3 0-8 15,-7 3 8-15,11 4-8 0,-11-4 0 0,14 0 0 0,-4 7 0 16,-3-1 0-16,0-6 0 0,4 10 0 16,0-1 0-16,3 4-8 0,-4 0 8 0,8-4-8 0,-4 10 8 0,4-3-8 15,6 3 8-15,-10 3-8 0,1-3 8 0,2 10-8 16,1-4 8-16,-4 0 0 0,4 10-9 0,-8-3 9 15,4-1 0-15,0 7 0 0,-3-6 0 0,0 8 0 16,-1-2-9-16,4 3 9 0,-3 0 0 0,-8 0 0 16,4-3 0-16,0 9 0 0,1-6 0 15,2 3 0-15,-10-3 0 0,7-3 0 0,0 3 0 0,4-3 0 16,-11 0 0-16,7-4 0 0,0 4 0 0,4-6 0 16,-8-1-23-16,4 4 3 0,-3-4 0 0,6-2 0 15,-10-7-87 1,11 6-17-16,-8-9-3 0,8 7-1 15,-11-7-57-15,3 0-12 0,8-7-3 0</inkml:trace>
  <inkml:trace contextRef="#ctx0" brushRef="#br0" timeOffset="133383.1">5701 16581 633 0,'0'0'56'0,"0"0"-44"16,0 0-12-16,0 0 0 0,0 0 116 0,0 0 20 0,0 0 5 0,0 0 1 16,0 0-114-16,0 0-28 0,0 0 0 0,0 0 0 15,3-10 81-15,-3 10 11 0,0 0 1 0,0 0 1 16,0-3 18-16,0 3 3 0,-7-3 1 0,4-3 0 15,-4 6-4-15,0-4-1 0,-4-2 0 0,1 6 0 16,-1-3-30-16,0-3-5 0,8 6-2 0,-11-3 0 16,3-7-26-16,1 10-4 0,3-9-2 0,-1 9 0 15,1-10-42-15,4 4 0 0,-4-3 0 0,0-1 0 16,3 1 0-16,4-1 8 0,-3 7-8 0,-1-3 8 0,4 0-8 0,-7 0 0 16,4 2 0-16,3 4 0 15,-11-6 0-15,8 6-12 0,-8 0 4 0,0 0 8 0,1 6-8 16,-1-2 8-16,1-4 0 0,-5 9 0 15,5 0 0-15,-4 1 0 0,0-7 12 16,0 9-4-16,3-2-8 0,-3 2 0 0,7-2 0 0,-4-1 8 0,1 4 8 0,3-4 0 16,0 1 1-16,3 2 0 0,-7-2-17 0,8 8 10 15,-4-5-10-15,3-1 8 0,-3 7-8 0,4 3 0 16,-4-3 0-16,0 3 0 0,0 0 0 0,3 0 0 16,-10 9 0-16,7-9 0 0,-4 6 0 0,8-3 0 15,-4-6 0-15,0 3 0 0,7 0 0 16,0-3 0-16,0 0 0 0,0-7 0 0,3 1 0 0,8-4 0 15,-8 4 0-15,8-4 0 0,-1-2 0 0,1-4-12 0,0 6 4 16,3-6 8-16,0-3-19 0,-4 0 4 0,5 0 1 0,-1 0 0 31,3 0-23-31,-3 0-5 0,8 0-1 0,-8 0 0 16,0-3-77-16,7-6-15 0,-3 9-3 0,3-3-1 16,0-4-32-16,-3-2-6 0,3 9-2 0,3-6 0 0</inkml:trace>
  <inkml:trace contextRef="#ctx0" brushRef="#br0" timeOffset="133888.1">5909 16863 2556 0,'0'0'113'0,"0"0"23"0,0 0-108 0,0 0-28 16,0 0 0-16,0 0 0 0,7-7 0 0,4 1-12 16,3 0 0-16,7-3 1 15,0-4-36-15,4 0-7 0,3 1-2 0,-3-4 0 0,3 4 56 0,-3 2 0 16,-8-2 0-16,8-1 8 0,-7-3 4 0,-1 7 0 16,1 3 0-16,-4-4 0 0,-3 1 30 0,3 0 6 15,-4-1 2-15,-3 1 0 0,4-4-5 0,-4 4-1 0,-3-1 0 0,3 4 0 16,-7-3-28-16,0-1-7 15,0-2-1-15,0-4 0 0,0 10-8 0,-7-10-11 0,3 7 3 0,-7 2 0 16,4 1-12-16,0-3-3 0,-10 6 0 0,3-4 0 16,-1 7 11-16,1 7 3 0,-7-4 0 0,0 3 0 15,-4-3 0-15,1 10 0 16,-1-4 0-16,0 10 0 0,1-6 9 0,2-4 12 0,5 10-2 0,-1-4-1 16,4 1 25-16,0 0 5 0,3 3 1 0,8-1 0 15,-8 4-24-15,8 0-5 0,-1 0-1 0,1 0 0 16,-1 6-10-16,4-2 0 0,0 2 0 0,0-3 8 15,4 3-8-15,-1-6 0 0,8 0 0 0,-1 6-11 16,-3-12 11-16,7 9 0 0,1-9-9 0,6-7 9 16,-7 4-25-1,7-4-1-15,4 4 0 0,-8-7 0 0,8-6-25 0,-4 3-5 0,4-6 0 0,0 3-1 32,-1-6-28-32,1-1-6 0,0 1-1 0,-4-3 0 0,4 5-104 0,-8-5-20 15,4 0-5-15,-3-4-1 0</inkml:trace>
  <inkml:trace contextRef="#ctx0" brushRef="#br0" timeOffset="134233.1">6625 17051 2336 0,'0'0'104'0,"-3"6"20"0,3 4-99 0,-4 5-25 0,4-2 0 0,0-1 0 0,0 1 35 0,0-4 1 16,0 1 1-16,0 2 0 0,0-12-24 0,0 0-5 15,0 0 0-15,0 0-8 0,0 0 14 0,0 0-4 16,0 0-1-16,0 0 0 0,0 0 3 0,0-3 1 15,-7-6 0-15,0-1 0 0,-4-2 2 0,4-7 0 0,4 3 0 0,-11-9 0 16,7 3 8-16,-4-3 1 0,4-3 1 0,0-3 0 16,3 5-4-16,-3-5-1 15,4 0 0-15,3 3 0 0,-7-4 13 0,7 10 3 0,0-9 0 16,7 9 0-16,-7 0-10 0,3 0-2 0,4 0 0 0,1 0 0 16,-1 3-12-16,3 0-4 0,1 4 0 0,3-1 0 15,-4 4-8-15,5-1 0 0,-1 4 0 16,0-1 0-16,-4 1 0 0,1 6-12 0,3-4 4 0,0 7 8 15,4 0-21-15,-4 0 3 0,7 7 1 0,-10-7 0 16,6 3-31-16,1 3-5 16,-4-3-2-16,4 3 0 15,-1-2-58-15,1-1-12 0,0-3-3 0,-1 0 0 0,4-3-57 16,-3-1-12-16</inkml:trace>
  <inkml:trace contextRef="#ctx0" brushRef="#br0" timeOffset="134516.1">7345 15916 3178 0,'0'0'70'0,"0"0"14"0,-7 0 4 0,0 9 1 0,3 1-71 0,8 2-18 15,3 7 0-15,-7 3 0 16,10 0-41-16,4 6-12 0,1-3-3 0,-1 6 0 0,0 1 38 0,3 9 7 15,-6 2 2-15,3 1 0 0,-3 7 9 0,3-1 0 16,-4-3 0-16,-3 6 0 0,1 0 0 0,2-2 0 16,-10-8 0-16,4 8 0 0,-4-1 0 0,0-6 11 0,-4 0-3 0,4-4 0 15,0 1-8-15,-7-6 0 0,0-4 0 0,3 3 0 32,-3-5-47-32,7-10-14 0,-10-4-3 0,3-5-1 15,7-1-152-15,0-9-31 0,0 0-5 0</inkml:trace>
  <inkml:trace contextRef="#ctx0" brushRef="#br0" timeOffset="134727.1">7197 16455 3063 0,'0'0'68'0,"-4"-3"13"0,1-6 3 0,3 9 2 0,0 0-69 0,0 0-17 0,0-4 0 0,3-2 0 15,11 3 28-15,-3-3 3 0,-4 3 0 0,11-1 0 0,-1-2-31 0,4 6 0 16,4 0 0-16,7-3 0 15,-8-3 0-15,1 6 0 0,-4-3 0 0,4 3 0 16,-4 0-11-16,7 0-8 0,-10-7-1 0,0 7-1 16,6 0-49-16,-9 0-10 0,2 0-1 0,-3 0-1 15,0 0-72-15,-7 0-14 0,0 7-4 0</inkml:trace>
  <inkml:trace contextRef="#ctx0" brushRef="#br0" timeOffset="135954.65">8287 16568 1213 0,'0'0'26'0,"0"0"6"0,0 0 0 0,0 0 4 0,0 0-36 0,0 0 0 0,0 0 0 0,0 0 0 15,0 0-147-15,0 0-36 0,0 0-7 0,0 0-2 16,10 3 90-16,-10-3 18 0,0 0 3 0,0 0 1 0,7 0 206 0,-7 0 42 16,0 0 8-16,-3 10 1 0,-1-1-9 0,4-9-1 15,0 0-1-15,0 0 0 0,-3 0-51 0,3 0-11 16,0 0-1-16,0 0-1 0,0 0 6 0,0 0 2 15,0 0 0-15,0 0 0 0,0 0-26 0,0 0-4 16,0 0-2-16,0 0 0 0,0 0-18 0,-4 0-3 16,1-9-1-16,3 5 0 0,-7-2-32 0,0 0-6 15,3-4-2-15,-3 4 0 0,0-3-6 0,-4 2-2 16,4-2 0-16,-3 0 0 0,-4 2-8 0,3 1 0 0,-3 0 0 0,0 3 0 16,0-4 0-16,0 7 0 0,-4 0 0 0,0 10 0 15,1-4 0-15,3 0-11 16,-4 10 3-16,4-3 0 0,-11-1 8 0,8 4 0 0,-1 0-9 0,-7 2 9 15,4 1 0-15,7-3 0 0,-7 6 0 0,3-3 0 16,8 3 0-16,-1 6 0 0,0-3 11 0,4-3-11 16,0 6 0-16,7-6 0 0,-7 0 0 0,7 0 0 15,0 0 0-15,7-3 0 0,-7-1 8 0,7-5-8 16,-3 0 0-16,3-4 0 0,0 0 0 0,-7-9 0 16,7 3 0-16,4 4-10 0,-1-7 2 0,1 0 0 15,3-10 8-15,0 1 0 0,-3 0 0 0,3-4 0 16,0 0 0-16,0-5 0 0,-4-1 0 0,1-3 0 0,3 0 0 15,-3 0 8-15,3-3-8 0,-4 0 11 0,5 0-11 16,-1 3 0-16,-4-6 0 0,4 12 0 16,-3-3 0-16,0 0 0 0,-1 7 0 0,1-7 0 0,3 9 0 0,-7 7 0 15,-4-6 8-15,4 9-8 0,-7 0 0 0,8 9 0 16,-5-6 9-16,1 7-9 0,-1 9 8 0,1-7-8 16,-1 10 10-16,1-3-10 0,-4 3 25 15,3-3-1-15,8 3 0 0,-8-3 0 0,4-4-7 0,0 7-1 16,0-3-1-16,1-6 0 0,2 5-15 0,-3-5 11 15,-3-4-11-15,3 1 10 0,3-7-10 0,-3 6-11 16,-7-9 3-16,7 0 0 16,1 0-223-16,-8 0-44 0</inkml:trace>
  <inkml:trace contextRef="#ctx0" brushRef="#br0" timeOffset="136137.65">8661 16781 3110 0,'0'0'276'0,"0"0"-220"0,0 0-45 0,0 0-11 15,-4 10 40-15,4 2 5 0,7-2 2 16,0-1 0 0,4 4-187-16,-1-4-38 0,1 0-7 0,0 1-1086 0</inkml:trace>
  <inkml:trace contextRef="#ctx0" brushRef="#br0" timeOffset="136311.66">8823 16430 3427 0,'-7'-6'152'0,"3"6"31"0,-6 0-147 0,-1 0-28 15,-3-3-8-15,7 3 0 16,4 0-82-16,3 0-18 0,-4 0-3 0,4 0-1 15,0 0-36-15,0 0-7 0,0 0-1 0</inkml:trace>
  <inkml:trace contextRef="#ctx0" brushRef="#br0" timeOffset="136684.66">9162 16791 3214 0,'0'0'71'0,"0"0"14"0,-4 9 3 0,1-6 3 0,3-3-73 0,0 0-18 0,0 0 0 0,0 0 0 31,0 0-46-31,0 0-13 0,0 0-2 0,0 0-1 16,0 0-11-16,0-12-3 0,3 2 0 0,-3 1 0 16,4-4 36-16,-1-6 6 0,1 7 2 0,-1-10 0 0,1 3 70 0,-1 7 14 0,-3-10 4 0,4 3 0 15,-1-3-7-15,4 3-1 0,0 7 0 0,1-4 0 16,-1 0-28-16,0 4-7 0,3 2-1 0,4 1 0 15,-3 6 0-15,3-4 0 0,4 7 0 0,-1 0 0 16,1 7-12-16,0-4-10 0,3 3 2 0,0-3 0 0,0 7 8 16,0-1 0-16,0-6 0 0,1 13-8 0,-5-4 8 0,1 1 14 15,-4-4-3-15,4 4-1 0,-11-1 18 0,7 7 3 16,-4-6 1-16,1 6 0 16,0-7-32-16,-1 7 0 0,-3 0 0 0,0-4 0 15,4 4-20-15,-4 3-9 16,0 0-3-16,0-3 0 0,-4 0-51 0,5-4-10 0,-1-5-3 0,-4-1 0 15,4 4-102-15,0-7-21 0,-7-6-4 0,7-6-1 0</inkml:trace>
  <inkml:trace contextRef="#ctx0" brushRef="#br0" timeOffset="136948.65">10097 15906 3438 0,'0'0'76'0,"0"0"15"0,0 0 3 0,0 0 2 0,0 16-76 0,0-3-20 0,0 5 0 0,7 4 0 16,3 3-12-16,4 7-7 0,0-1-1 0,0 7 0 15,1 6-4-15,2 3 0 0,-3 12-1 0,4-2 0 16,-7 12 14-16,3-7 11 0,-4-5-13 0,1 6 5 16,-4-1 8-16,0-8 0 0,-4 8 0 0,1-8 0 15,0-1 0-15,-8-3 0 0,4-6 0 0,-4-3 0 16,1-7-21-16,-1-2 1 0,1-4 0 0,-1-3 0 15,-3-6-88-15,4-7-16 0,-1-2-4 0,4-10-1155 16</inkml:trace>
  <inkml:trace contextRef="#ctx0" brushRef="#br0" timeOffset="137174.65">9902 16327 3524 0,'0'0'156'0,"0"0"32"0,0 0-150 0,0 0-30 16,0 0-8-16,0 0 0 0,11 6 0 0,3-3 0 16,0 0 0-16,11-3 0 0,0 6-8 0,3-3-4 15,-3 7 0-15,3-10 0 0,4 9 20 0,-4-6 3 16,0 7 1-16,0-4 0 16,0 0-36-16,4 1-6 0,-4-4-2 0,1 3 0 0,-1-3 32 0,0-3-9 15,4 10 9-15,-7-10 0 16,-1 3-71-16,-3-3-9 0,-10 6-1 0,3-6-1 15,11 0-88-15,-8-6-18 0,-2 6-3 0,-1 0-1 0</inkml:trace>
  <inkml:trace contextRef="#ctx0" brushRef="#br0" timeOffset="137411.66">10855 16464 3524 0,'0'0'78'0,"-4"10"16"0,4-1 3 0,0 1 1 0,4 2-78 0,3 1-20 0,7-4 0 0,4 4 0 16,-1 6-11-16,-2-7-5 0,-5-2-2 0,8 8 0 16,6-5-3-16,-2-1-1 0,-8 4 0 0,7-3 0 0,0-1-2 0,4-2-1 15,-11 2 0-15,4-2 0 0,-1-1 9 0,1-6 3 16,-1 6 0-16,1-2 0 16,-4-7-107-16,0 0-20 0,4 0-5 0,-4-7-728 15,0 4-146-15</inkml:trace>
  <inkml:trace contextRef="#ctx0" brushRef="#br0" timeOffset="137580.65">11638 16189 3481 0,'-7'3'76'0,"-3"6"16"0,-5 7 4 0,-2 6 2 0,6 9-78 0,-6 7-20 15,-12 2 0-15,8 11 0 0,4 2 0 0,-5 3 0 0,-6 4-8 0,0 6 8 16,-4 9 0-16,0 7 0 0,1 9-8 0,-12-1 8 15,-10 11 0-15,0-4-12 16,-6 10 12-16,-9 6-12 16,-13 3-41-16,-3 9-8 0,-5 7-2 0</inkml:trace>
</inkml:ink>
</file>

<file path=ppt/ink/ink25.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6-24T14:46:41.484"/>
    </inkml:context>
    <inkml:brush xml:id="br0">
      <inkml:brushProperty name="width" value="0.05292" units="cm"/>
      <inkml:brushProperty name="height" value="0.05292" units="cm"/>
      <inkml:brushProperty name="color" value="#FF0000"/>
    </inkml:brush>
  </inkml:definitions>
  <inkml:trace contextRef="#ctx0" brushRef="#br0">24534 1089 1839 0,'3'-5'160'0</inkml:trace>
</inkml:ink>
</file>

<file path=ppt/ink/ink26.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9T15:15:03.688"/>
    </inkml:context>
    <inkml:brush xml:id="br0">
      <inkml:brushProperty name="width" value="0.05292" units="cm"/>
      <inkml:brushProperty name="height" value="0.05292" units="cm"/>
      <inkml:brushProperty name="color" value="#FF0000"/>
    </inkml:brush>
  </inkml:definitions>
  <inkml:trace contextRef="#ctx0" brushRef="#br0">26688 4318 21183 0,'-1'-7'1888'0,"0"-2"-1504"0,0 3-384 0,1 5 0 0,1 1 1616 0,-1-3 256 16,1-3 48-16,0-4 16 0,2-5-800 0,1-1-176 0,1 0-16 0,0 2-16 0,1 3-672 0,0 1-256 0,0 0 176 0,0 4-176 0,0 0 0 15,-2 2 0-15,-1 2 0 0,-2 4 0 0,-2 2 832 0,-3 5 64 0,-1 2 0 0,-4 6 16 0,-1 1 400 0,-2 6 80 0,-3 2 16 0,-2 5 0 0,-2 4-896 0,-2 2-192 0,-2 2-16 0,-2 11-16 0,-3 3-144 16,-3 9-16-16,-1 3-128 0,-4 2 192 0,-1 5-192 0,-2 1 0 0,0-3 128 0,0 2-128 0,1-3 160 0,0-1-16 0,2 0 0 16,-1-1 0-16,-2-3-144 0,1 0 0 0,1-3 0 15,-1 6 0-15,1 2 176 0,-2 1-48 16,2 3-128-16,0-5 192 0,4 0-192 0,-1-2 0 16,2-5 0-16,1 0 0 0,3-2 0 15,-1-2 0-15,1 0 0 0,1-4 0 0,1-5 0 16,0-1 128-16,2 0-128 0,-2 0 0 0,2-2 144 0,-4 3-16 15,2-4 0-15,-1 1 0 16,0-2-128-16,0-5 0 0,1-3 0 16,0-6 0-16,1-5 0 0,4-8 0 0,3-3 0 0,4-7 0 15,2-6 0-15,2-3 192 0,1-3-192 0,3-4 192 0,0-2 0 0,0-4 16 0,1-3 0 16,1 0 0-16,-1-6-208 0,1 0 176 0,1-1-176 0,-1-2 160 16,0 3-160-16,2 3 0 0,0-1 0 0,1 4 128 15,0-2-128-15,1 2 0 16,1 2 0-16,0-2 0 15,3 1 0-15,0-2 0 16,2-2 128 0,1-3-128-16,3 0 0 0,0-1 0 0,4-2 0 15,-1-3 0-15,2-1 0 0,1 0 0 16,0 3 0-16,0 1 0 16,-1 3 0-16,-1 3 0 0,-4 7 0 0,0 5 0 15,-3 3 0-15,-3 5 0 0,-3 7 0 0,-3 3 0 0,-2 8 0 16,-4 5 0-1,-1 7 0-15,-5 3 0 16,0 7 0-16,-2 1 0 0,-1 2 144 0,-2 3-144 16,1-2 256-16,-2 4 0 0,2 0-16 0,-1 1 0 15,2 0-240-15,-1-3 0 16,2-1 0 0,1-1 0-16,3-4 0 0,2-4 0 15,2-2 0-15,1-3 0 0,2-4 0 0,2-2 0 16,1 2 0-16,1-3 0 15,2 0 192-15,2-2-48 16,1 1-16-16,-1-1 0 16,2 1 192-16,1-1 48 15,2 1 0-15,1-2 0 16,-1 4-64-16,3-5-16 0,3 2 0 16,2-1 0-16,3-5 64 0,4-2 16 0,4-1 0 0,5-1 0 15,3-8-160-15,2-2-16 0,3-6-16 0,2-5 0 0,6-5-176 16,-2-8 0-16,-3-4 0 0,-1-9-14976 0,-1-12-3072 0</inkml:trace>
</inkml:ink>
</file>

<file path=ppt/ink/ink27.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9T15:18:19.264"/>
    </inkml:context>
    <inkml:brush xml:id="br0">
      <inkml:brushProperty name="width" value="0.05292" units="cm"/>
      <inkml:brushProperty name="height" value="0.05292" units="cm"/>
      <inkml:brushProperty name="color" value="#FF0000"/>
    </inkml:brush>
  </inkml:definitions>
  <inkml:trace contextRef="#ctx0" brushRef="#br0">6666 4542 23039 0,'-8'-3'2048'0,"1"2"-1648"0,5 1-400 15,2 0 0-15,1 0 1104 0,-1 0 144 0,-1 0 32 0,-3-2 0 0,-1-5-1040 0,-1 4-240 0,-1-3 0 0,0-4 0 0,1 1-240 0,-1-1-48 0,-1-2-16 0,0-1 0 0,-1 1 144 0,-1 0 32 0,-1 1 0 0,-2-2 0 0,-2 3 128 0,0 2 192 0,-1 1-32 0,-3 1-16 0,-1 3 384 0,-4 0 80 0,-1 2 16 0,-3 2 0 0,-2 2 96 0,-4-2 32 0,0 4 0 16,-4-2 0-16,-2 4-240 0,0-1-64 0,0 0 0 0,1-5 0 0,2 2-48 0,-1-3-16 0,-2 0 0 0,-2-4 0 0,-1 4 96 16,-3-4 16-16,-1 4 0 0,-2-2 0 0,-2 4 128 0,0-2 16 0,1 0 16 0,-1-2 0 0,0 2-336 0,1-4-64 15,-4 4 0-15,-1-2-16 0,-3-1-240 0,-3 3 0 0,-2 0 0 0,-1 0 0 16,2-1 0-16,-2-4 0 0,-2 4-128 15,-1-2 128 1,2 1 0-16,-2 1 0 16,-1-2 128-1,0-1-128-15,4 1 288 0,1-4-32 0,-1 1-16 16,0 0 0-16,0 0 128 0,-2-3 16 0,3 2 16 0,0-3 0 0,1-2-144 0,1-3-48 16,-1 2 0-16,0 0 0 0,-1 0-208 0,-1-1 128 0,-1 2-128 0,0-2 0 0,3 4 0 0,-2 0 0 0,-3-3 0 0,-2 1 0 0,-1 0 160 0,1-1-16 15,3 1 0-15,1 1 0 0,3 0 16 0,-2 0 0 16,-2-1 0-16,0 3 0 0,2-1-160 0,3 0 0 15,-1-3 0-15,0 1 0 16,0 0 0-16,0-4 0 16,3 3 0-16,2 3 0 15,1-2 0-15,2 2 192 16,0 0-192-16,4-1 192 16,4 1-192-16,2 0 0 15,3 0 0-15,2 2 0 0,5 0 0 16,3 2 0-16,0 0 0 0,4 1-176 15,1 4 176-15,3 1 0 0,0-3 0 0,4 3 0 0,0 3 0 16,2-3-128-16,3 1 128 0,2 2 0 0,2-1 0 0,0 2 0 16,1-2 0-16,2 2 0 0,1-2 0 15,0 0 0-15,1 0 192 0,0 1-64 0,0 0-128 16,1-2 0-16,0 4 0 0,2-3 0 0,1 0 0 0,-1 1-192 0,2 0 64 16,2-3 0-16,-1 3 128 0,1-3 0 0,0 0 0 0,-1 0 0 0,0 0 0 0,-2 0 176 0,1 0-48 0,-4 1 0 15,2 1-128-15,-5-2 0 0,7 0 0 0,0 0 0 0,-21 7 0 0,11-4-144 0,2 0 144 16,-3 1-208-16,-2-2 208 0,1-1 0 0,0 2 0 0,-3-1 0 0,0 2 0 15,-1-2 0-15,0 2 0 16,-3 0 0-16,1-2 0 16,-2 2 0-16,0-2 0 0,0 0 0 0,3 0 0 15,1-2 0-15,2 3 0 0,1-3 0 0,3 0 0 0,2 0-144 16,2 0 144-16,3 0 0 0,0 0-400 0,1 0 0 0,0 3 0 0</inkml:trace>
</inkml:ink>
</file>

<file path=ppt/ink/ink28.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9T15:18:34.537"/>
    </inkml:context>
    <inkml:brush xml:id="br0">
      <inkml:brushProperty name="width" value="0.05292" units="cm"/>
      <inkml:brushProperty name="height" value="0.05292" units="cm"/>
      <inkml:brushProperty name="color" value="#FF0000"/>
    </inkml:brush>
  </inkml:definitions>
  <inkml:trace contextRef="#ctx0" brushRef="#br0">23175 4440 32255 0,'5'-12'2864'0,"0"2"-2288"0,0 2-576 16,-1 1 0-16,0 6 1328 0,-1-1 144 0,1-1 48 0,1-1 0 0,5-2-1184 0,1-4-336 0,0 0 144 15,0 2-144-15,-1 0 384 0,-2 2 0 0,-1 0 0 0,0 1 0 0,1 1-384 0,-1 1 0 0,2 0 0 0,1 2 0 16,2 1 0-16,4 1 0 0,4 2 0 0,4 0 0 0,0 4 0 0,8-4 128 0,8 6-128 0,6-3 0 0,5 4 256 16,2-1-32-16,4-3 0 0,1 1 0 0,-3-4 96 0,3 0 0 0,4 0 16 0,5 1 0 0,4-1 112 0,0 2 32 15,0-5 0-15,2 2 0 0,3-2 0 0,8 0 0 0,10 2 0 0,3-1 0 0,4 4-288 0,4-1-64 0,0-2-128 0,8 5 192 16,8 2-192-16,4-2 0 0,-1-1 0 0,2 4 0 0,2 2 0 0,0-2 0 0,-1 0 144 0,-3 2-144 0,-4 1 0 0,-4-1 0 0,-6-2 0 0,-2 0 0 0,-2 0 0 0,-10-2 0 15,-8-2 0-15,-2-3 0 0,-4 1 0 0,-2-4 0 0,-4 0 0 0,-8-4 0 0,-6 1 0 0,-6-3 0 0,-3 0 0 16,-4 2 0-16,0-1 0 0,-6 2 0 16,-1 2 0-16,-7 1 0 0,-6 0 0 0,-4 1 0 15,-5 1 0-15,-7-1 0 16,-3 2-144-16,-5-1 144 0,-5 2-192 0,-7-1-19840 16</inkml:trace>
  <inkml:trace contextRef="#ctx0" brushRef="#br0" timeOffset="1524.86">1347 5949 15663 0,'-5'-16'1392'0,"1"4"-1120"16,1 2-272-16,5 1 0 0,0 5 2992 0,1 1 528 0,-1-1 128 0,3-5 0 0,1-3-2480 0,3-4-496 0,1-3-96 0,0 3-32 0,1 3 224 0,-3 4 64 0,0 0 0 0,-1 4 0 0,2 3 0 16,-2-1 0-16,2 6 0 0,1-3 0 0,2 2-16 0,3 2 0 0,2 2 0 0,3-2 0 0,5 2-368 0,3-3-64 0,3 0 0 0,1-3-16 0,4 0-144 0,6 0-32 0,5-3 0 0,3 3 0 0,3-3 80 0,3 1 16 0,-1 0 0 0,2 2 0 0,-1 0 16 0,1-2 0 0,0 0 0 0,2 0 0 0,4 0-48 0,4-1-16 0,3 2 0 0,1-4 0 0,-1 1-240 0,3 1 144 0,1 0-144 0,4 2 128 0,5-4 0 0,5 1 0 0,1-3 0 0,5-2 0 0,0 1 112 0,10-3 16 0,7-2 0 0,0-3 0 0,-2 4-256 0,6-1 0 0,5-2 0 15,-4 3 0-15,-9 1 144 0,8 0-16 0,5 1 0 0,-4 3 0 0,-12-2-128 0,0 3 0 0,6-2 0 0,-3 3 128 0,-2 4-128 0,-2-1 0 16,-5 2 0-16,1 0 0 0,2 2 128 16,0 4 0-16,-3-2 0 0,3 0 0 0,5 2 208 15,-3-4 48-15,1 2 0 0,0-1 0 0,0 0-384 16,4 0 0-16,4-3 0 0,-4 3 128 0,-9-1-128 15,3 0 0-15,7-2 0 0,-4 3 0 0,-6-2 0 16,-2 4 0-16,-6-1 0 0,3-2 128 0,3 4 240 0,-5-2 48 16,-6 2 16-16,-2-2 0 15,2 2-224 1,1-2-32-16,-2 1-16 16,-3-2 0-16,-4 4-160 0,-3-4 0 0,2 1 0 15,3 1 0-15,3-1 0 0,-3-4 0 0,-2 2 0 0,3-4 0 16,-2 2 0-16,4-4 0 0,2 1 0 15,-5-3 0-15,-7 3 320 0,-2-2 48 16,0 0 0-16,1 0 0 0,1 1-240 0,-1 0-128 0,-5 2 160 16,-4-2-160-16,-4 2 352 0,-3-1-32 15,-1 2 0 1,-1-2 0-16,-1 2-176 0,-5 1-144 0,-2-2 192 16,-3-1-192-1,-3 2 128-15,-2 1-128 16,-1-2 0-16,-1-1 0 0,-3 2 384 15,3-2-48-15,1 3 0 0,1-3 0 0,0 0-208 16,-3 1-128-16,1-2 128 0,0 0-128 16,-2 1 0-16,-4-4 0 0,-1 2 0 0,-4 2 0 15,-3-3 0-15,-2 2 0 0,-2 0 0 0,-3 2 0 16,0-2 0-16,-3-1 0 0,-1 4 0 16,1-2 0-16,-4 3 0 15,0 0 0-15,-1 0 0 0,-2 0 0 0,-1 3-1008 16,-3-3-208-16</inkml:trace>
</inkml:ink>
</file>

<file path=ppt/ink/ink29.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9T15:20:56.321"/>
    </inkml:context>
    <inkml:brush xml:id="br0">
      <inkml:brushProperty name="width" value="0.05292" units="cm"/>
      <inkml:brushProperty name="height" value="0.05292" units="cm"/>
      <inkml:brushProperty name="color" value="#FF0000"/>
    </inkml:brush>
  </inkml:definitions>
  <inkml:trace contextRef="#ctx0" brushRef="#br0">30523 14907 42383 0,'4'-5'3776'16,"1"4"-3024"-16,1-2-608 0,1 3-144 0,2 0-944 0,2 0-208 0,8-2-64 0,12-2 0 0,13-2 1024 0,10 0 192 16,7 0 0-16,1-1 128 0,-2 1-128 0,0 3 0 0,-2 1 0 0,-2 0 128 0,-3 2 304 15,0 2 64 1,0-2 16-16,2 2 0 0,-4-2-192 0,5-2-16 0,2 0-16 0,5-1 0 0,3 2-96 0,4-4 0 0,4 1-16 16,1-2 0-16,-4 0-176 0,5 0 0 0,2-2 0 0,1 2 0 0,1 4 0 0,-3 2 0 0,-4 0 0 0,-4 2 0 0,-3 4 0 0,-7 1 0 0,-3 0 0 0,-7 3 0 0,-6 1 0 15,-4 3 0-15,-7-2 0 0,-7 0 0 0,-4 1 0 0,-8-1 128 0,-3 2-128 0,-5-2 0 0,-2 1 384 0,-6-1 0 0,-2-1 0 16,-1 0 0-16,-1 0 64 0,-1 2 16 0,-1-2 0 0,1-1 0 0,0 0-160 0,0-1-48 0,0 0 0 0,1 1 0 15,-1-1-256-15,1-3 0 0,-2 4 128 0,1 0-128 0,-1 0 0 0,-2 2 0 0,0 1 128 0,-2 5-128 0,-1 2 0 0,-1-2 0 0,-3 7 0 0,-1-2 0 16,-2 5 0-16,0-2 160 0,0-1-160 0,0 3 128 0,2-2 96 0,-1 0 16 0,2 2 0 16,0 1 0-16,5-2 128 0,-1 2 16 0,6 5 16 0,-1 0 0 0,5 2-144 0,2 1-16 0,3 8-16 15,0 2 0-15,3 4-224 0,1 5 0 0,-1 5 0 0,2 0 0 16,-3-1 0-16,0 0 0 0,-1 0 0 0,-2 0 0 16,0-7 0-16,-1 4 0 0,-3 1 0 15,1-1 0-15,-2 0 0 0,0-2 0 0,-1-3 0 16,-2 1 0-16,2-3 0 15,-1-2 0-15,0-6 0 0,1 1 0 0,3-7 0 0,-1-1 0 16,1-2 0-16,3-4 0 0,-1-3 0 16,1-4 0-16,1 0 0 0,1-1 0 0,0-5 0 0,1 0 0 15,-1-2 0-15,0-3 0 0,1-1 0 0,-1 0 0 0,0-2 128 16,0-1-128-16,-1 0 0 0,1-1 0 16,-1 0 0-16,-1 2 0 0,-1 0 144 0,-2 1-144 15,1-1 128-15,-2 1-128 0,-1 3 0 16,-1-3 0-16,-2 1 0 0,0 0 0 0,-1 3 128 0,-1-3 32 0,0 1 16 15,2-1 0-15,-2-1 16 16,1 0 16-16,0-2 0 0,1 0 0 16,2-1 64-16,-2 0 16 0,2-3 0 15,0 0 0-15,1-3 0 0,-1 0 0 16,1 0 0-16,0 0 0 0,-1-2-32 16,-1 1 0-16,-1-2 0 0,-1-1 0 0,-1 2-48 0,-2-2-16 15,0 2 0-15,-3-1 0 0,-1 2-192 16,-2 1 128-16,1 1-128 0,-3 2 0 0,0-3 0 15,2 2 0-15,-1 2 0 0,2-2 0 16,1 2 0-16,1-1 128 0,3 0-128 16,1-2 0-16,1 2 240 0,1-1-48 0,2 0-16 0,0-2 0 0,2 2-176 0,-1-2 0 0,1 0 0 0,-1 0 0 15,1 0 0-15,-2 0 0 0,-1 0 0 0,0 0 0 0,0 0 0 0,-2-2 0 16,2 0 0-16,-3 0 0 16,1-2 0-16,-1 1 0 0,-2-2 0 0,1 1 0 15,1 0 0-15,-2-2 0 0,1 3 0 0,-2 0 0 0,1-1-256 0,-1 2 32 16,-1-1 0-16,2 2 0 15,-1 1-32-15,1 0-16 16,-1 0 0-16,2 0 0 16,-2 0 272-16,0 0 0 15,2 1 0-15,-2-1 0 0,0 0 0 16,0 3 0-16,2-3 0 0,-1 0 0 0,1 0 0 0,0-3 0 0,0 3 0 16,1-1 0-16,1-2 0 0,1 1 0 0,1 1 0 0,2-4 0 0,1 1-176 0,1 0 32 15,2 1 0-15,1 0 0 0,1-3-496 0,1 0-112 0,1 0-16 0,3-2 0 0,0-3-528 16,3-3-112-16,1-8-32 15,3-9 0-15</inkml:trace>
  <inkml:trace contextRef="#ctx0" brushRef="#br0" timeOffset="51124.55">6054 17478 35935 0,'-12'-4'3200'0,"1"4"-2560"16,2 0-512-16,4 0-128 0,1 0-1920 0,-3 0-416 0,-8 0-80 0,-7-2-16 0</inkml:trace>
</inkml:ink>
</file>

<file path=ppt/ink/ink3.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7T15:18:34.888"/>
    </inkml:context>
    <inkml:brush xml:id="br0">
      <inkml:brushProperty name="width" value="0.05292" units="cm"/>
      <inkml:brushProperty name="height" value="0.05292" units="cm"/>
      <inkml:brushProperty name="color" value="#FF0000"/>
    </inkml:brush>
  </inkml:definitions>
  <inkml:trace contextRef="#ctx0" brushRef="#br0">21962 821 5519 0,'0'-3'496'0,"0"2"-496"0,0-1 0 0,-1 2 0 0,1 0 640 0,-1 0 48 0,1-4 0 0,-1-1 0 0,1-1-16 0,-2-2 0 0,2 0 0 0,0-2 0 0,2 3 32 0,0-5 16 0,3 2 0 0,1 3 0 0,2-2 32 0,2 0 0 0,-1-1 0 0,4-3 0 15,0 5 16-15,2-5 0 0,3 3 0 0,0-2 0 16,3 2 160-16,1 0 32 0,2-2 16 0,-1 2 0 15,-2 0-16-15,2 1 0 0,0 0 0 0,-1 0 0 16,1 1-384-16,-2 0-64 0,-3 2-32 0,-3 2 0 16,0 1-272-16,-4 2-48 0,-1 1-16 15,-1 1 0-15,-3 2-144 0,-1 1 0 0,1-1 0 0,1 2 0 16,1 3 0-16,-1 0 128 0,1 0-128 0,0 3 128 16,2-1 944-16,-1 0 176 0,-1 2 32 0,1 0 16 0,1 1-1040 15,-3-2-256-15,2 4 0 0,-3 1 0 16,0 2 0-16,-1 1 0 0,-1 1 0 0,-3-1 0 15,-1 2 0-15,-2 2 0 0,1-3 0 0,-3 1 0 16,-1-2 0-16,-1 2 0 0,0 2 0 0,-1-4 0 0,0 4 0 16,-2-1 0-16,-1 3 0 0,1-3 0 0,-1-2 0 0,0 1 0 15,-3 1 0-15,1-2 0 0,-2 2 0 0,1-1 0 16,-2-1 0-16,-1-2 0 0,1 1 0 16,-1-3 0-16,1-1 0 0,2-2 0 0,-1-3 128 0,2 3-128 15,-1-5 0-15,2 0 0 0,-2 0 0 0,-1-1 0 16,0-1 0-16,-2 0 0 0,0-1 0 15,0 1 0-15,-2-1 0 0,-1 1 0 0,0-2 0 16,2-2 0-16,0-2 0 0,1 0-144 0,1-2 144 0,1-2 0 16,1 2 0-16,0-4 0 0,2-3 0 15,0 2 0-15,4 0 0 0,0-3 128 0,3 2-128 0,-1 0 0 16,3-4 0-16,2 2 0 0,3 1 0 0,1 0 0 0,0-1 0 16,4 1 0-16,-1-1 0 0,3 0 0 0,3 2 0 15,-1-2 0-15,0 0 0 0,3 1 0 0,2-3 0 0,3 2 0 16,1 0 0-16,0 0 0 15,-1 1 0-15,1 1 0 0,1 2 0 0,1 1 0 0,1 0 0 0,0 3 0 16,-3 0 0-16,-3 4 0 0,2 2 0 0,-2 2 0 16,-1 2 0-16,-2 3 0 0,-2 2 0 0,0 2 0 15,-3 3 0-15,-2 0 0 0,0 3 0 16,-2 1 0-16,0 2 0 0,-2-3 0 0,-1 1 0 0,0-3 0 16,-1-2 0-16,0 0 144 0,0-3-144 0,-1 1 0 15,2-2 672-15,-2 0 32 0,0 0 0 0,-1-1 0 16,0 0-176-16,0-2-16 0,-2 0-16 0,1 0-11296 15,-2-2-2256-15</inkml:trace>
  <inkml:trace contextRef="#ctx0" brushRef="#br0" timeOffset="904.02">23382 585 15663 0,'-4'-6'688'0,"1"1"144"0,0 2-656 0,1-1-176 0,0-1 0 0,2 4 0 0,-1-1 208 0,-1-2 16 0,-1-1 0 0,-2-2 0 0,-2 1 96 0,-2-3 0 0,-1 1 16 15,-1 3 0-15,-1 2-336 0,-1 2 128 0,-1 1-128 0,-1 1 0 0,-3 2 0 0,0 2 128 0,-3-1-128 0,-1 2 0 0,-2-2 304 0,-1 2-16 0,1-1 0 0,0 3 0 0,6-5 96 0,-3 3 32 0,-3 1 0 0,-1 1 0 16,-1 2 416-16,2-1 64 0,-2 2 32 0,0 0 0 15,2 0-512-15,2 0-96 0,0 2-32 0,1 0 0 0,2 0-144 16,2-3-16-16,2 0-128 0,1 1 192 0,3-4-192 0,3-1 128 16,4 0-128-16,1-2 0 0,3 1 160 0,3-4-160 15,2 2 160-15,3-3-160 0,2 0 0 0,3 1 0 16,0-1 0-16,5 0 0 0,-1 2 0 0,2-2 0 16,2 3 0-16,0-2 0 0,1 4 0 0,1-4 0 15,2 4 0-15,1-1 144 0,-1 0-144 16,1-1 0-16,0 2 0 0,-2 2 0 0,0-1 0 0,-1 0 0 15,0 1 0-15,-4 2 0 0,-1 1 0 0,-2 2 0 16,-3 1 0-16,-1-3 0 0,-1-1 0 0,-1 1 0 16,-2 3 128-16,0-3-128 0,-1 1 128 15,-1 2-128-15,0 0 0 0,-1 3 128 0,0-1 64 0,1 1 0 16,-2-3 0-16,0 2 0 0,0-1 16 0,-2 2 16 16,1 5 0-16,-1-4 0 0,-1 4-224 0,1-2 128 15,-2 3-128-15,0-2 0 0,-2 1 128 0,1-1-128 0,0-2 0 0,-2 1 0 16,1-2 0-16,-1 2 128 15,0-3-128-15,-1 0 0 0,0-1 0 0,1-2 144 0,0-1-144 16,-1-2 128-16,1-1-128 0,-2-3 0 0,-1 0 0 0,-1-2 0 16,-1 0 0-16,-2-2 0 0,-1 1 0 0,-2-3 0 15,0 0 0-15,-3 0 0 0,-2 0 0 16,-1-4 0-16,-1 2 0 0,-1-5 0 0,1 1 0 0,1 0 0 16,2-1 0-16,0 0 192 15,-1-1-192-15,1-2 192 0,1 0-192 0,1-2 0 0,3 0-192 0,1 1 192 16,3-3 0-16,2 1 0 0,2 0 0 15,2 0 0-15,3 1 0 0,0-2 0 0,3-1 0 0,2 2 0 0,0-2 0 16,3-1 0-16,2 0 0 16,2 0 0-16,-2 0 0 0,4-2 0 0,4-1 128 0,4-6-128 15,0 1 832-15,2 1 96 0,0-1 16 0,-1 2 0 0,2 0-544 16,-1-3-96-16,-1 0-32 0,-2 2 0 0,-2-2-272 0,-2 0 0 16,-1-1 0-16,-2 2 0 0,-2 1 0 15,-2 4 0-15,0-2 0 0,0 1 0 0,-1 4 0 16,0-2 0-16,-2 2 0 0,2 3-144 0,-2 0 144 0,-1 4-160 15,1-1 160-15,-3 3-160 16,0 1-864-16,-3 4-160 0</inkml:trace>
  <inkml:trace contextRef="#ctx0" brushRef="#br0" timeOffset="1321.24">23785 457 21183 0,'1'-6'944'0,"-1"2"192"0,0 2-912 0,2 2-224 0,-1 0 0 0,0 0 0 15,0 0 0-15,0 0 144 0,2 0-144 0,1 0 128 0,-1 2 480 0,1 0 96 0,0 3 0 0,0 1 16 0,-2 1-64 0,0 2-16 0,0 1 0 0,-1 0 0 0,-1 2 320 0,0 4 48 0,1-1 16 0,-1 5 0 0,0-2-240 0,1 2-32 16,-1 5-16-16,2 3 0 0,-1 3 0 0,0 3 0 15,-1 3 0-15,0 0 0 0,0 1-496 0,0-2-112 16,-1 1 0-16,-2-2-128 0,0-1 0 0,-1-2 0 16,2-1 0-16,-2 2 0 0,0-3 128 15,0 3-128-15,1-2 0 0,1 1 0 0,4 0 0 0,-1 2 0 16,1-3 0-16,3 2 0 0,2-5 0 0,-1-2 0 16,2-1 0-16,2-1-15856 0</inkml:trace>
  <inkml:trace contextRef="#ctx0" brushRef="#br0" timeOffset="4534.28">27905 593 3679 0,'-2'-2'320'0,"-1"1"-320"0,2 1 0 0,1-3 0 0,0 3 352 0,0 0 0 0,-1-2 0 0,0-2 0 0,-1 0-224 0,2-1-128 0,-1 0 128 0,2-1-128 0,3 1-512 0,0 2-160 0,1-5-32 0,1 3-16 0,1 2 304 0,1-4 64 0,-1 4 16 0,1-2 0 0,0 1 1600 0,0 0 320 15,-1 1 64-15,0 0 16 0,2-1 512 0,-1 2 96 16,0-2 32-16,0 2 0 0,-1-1-528 0,0 2-112 16,0-3 0-16,1 3-16 0,0 0-608 0,-1 1-112 15,1-3-32-15,-1 2 0 0,-1 1-608 0,0 0-128 16,-1 1-32-16,0 2 0 0,-1-1 176 0,-2 2 16 15,1 2 16-15,-3 0 0 0,0 2 896 0,-3 0 176 16,2 2 48-16,-3-1 0 0,0 1-528 0,-3 3-96 0,-1 2-32 16,-2 4 0-16,-1 1-208 0,-2 2-32 0,0 3-16 15,-2 1 0-15,0 5-336 0,-1-2-64 0,1 5-16 0,-2 0 0 16,0 1-128-16,0-2 128 0,0 1-128 16,1-2 128-16,1-1-128 0,0-2 0 15,3-1 0-15,1-5-176 0,0-1 176 0,1-1 0 0,1-1-144 0,1-1 144 16,-1-1 0-16,0-2 0 0,-1 3-144 0,0-3 144 15,1 2 0-15,-3-1-192 0,1-1 192 16,0 0-160-16,1 0-32 0,2-1-16 0,0-5 0 16,2-2 0-16,4 0-1584 15,0-5-304-15</inkml:trace>
  <inkml:trace contextRef="#ctx0" brushRef="#br0" timeOffset="5198.45">28297 581 10127 0,'5'-9'896'0,"-1"4"-704"0,0-3-192 0,-1 4 0 0,1 2-208 0,-2-1-80 0,1 2-16 16,-1-4 0-16,5 0 816 0,-1-4 176 0,1 1 16 0,-1 0 16 0,-2 2 672 0,-1 2 128 0,-3 2 16 0,-3 2 16 0,-1 2 48 0,-1 2 16 0,-2 3 0 0,-2 5 0 0,3-5-544 0,-2 5-112 0,-2 3-32 0,-3 1 0 15,1 4-560-15,-2 1-112 0,1 3-32 0,-1 0 0 16,-1 1 256-16,0 1 48 0,1 0 16 0,-1 1 0 16,1-2 672-16,1 1 144 0,-1 0 32 0,2 1 0 15,0-3-688-15,3 3-144 0,-1-1-32 0,1-1 0 16,4 3-256-16,0 0-48 0,1-2-16 0,3 0 0 16,0 2-208-16,2-3 0 0,2 0 0 0,0-3 0 15,2 1 0-15,3-3-192 0,0-2 48 0,1-3 0 16,2-1 144-16,2-5 0 0,-1 0 0 0,0-3 0 15,2-5 0-15,1-1-208 0,0-1 80 0,-1-5 128 0,2-3 0 16,1-2 0-16,1-1 0 0,-1 0 0 16,1-5 0-16,-2 3 0 0,1 0 0 0,0-2 0 0,1-3 0 0,0 1 0 15,0-2 128-15,-1-5-128 0,-1 1 0 16,1-7 0-16,-2 2 0 0,-1 0 0 0,-2-4 0 0,-2 3 0 16,-1-3 0-16,-4 5 0 0,-3-1 0 0,-3 1 0 15,-2 1-176-15,-3 3 176 0,0 0 0 0,-3 3 0 16,-1 3 0-16,-1 0 128 0,0 3-128 15,-2 4 128-15,-1-2-128 0,0 2 128 0,0 1-128 0,-1 0 0 16,1 2 0-16,0 0 0 0,2 2-128 0,1 0 128 16,0 0-128-16,0 2 128 15,1 0-416-15,0 2 0 0,1 2 0 0,1 0 0 16,-1 0-1984-16,2 0-400 0,0 2-80 16,1 2-9552-16</inkml:trace>
  <inkml:trace contextRef="#ctx0" brushRef="#br0" timeOffset="5878.91">28708 896 19343 0,'-5'0'1728'0,"1"2"-1392"0,3 0-336 0,2-2 0 0,0 0 0 0,2 0 0 0,-2 3 0 0,2-3 128 0,0 3 608 0,5-3 128 0,3 1 32 0,2 1 0 0,3-1 96 15,2-2 32-15,0-1 0 0,2 1 0 0,0-1-640 0,1 1-112 0,-1-2-16 0,-1-1-16 0,1 2-240 0,-2-2 0 0,-2 2-144 0,-3-2-7872 16,0 4-1584-16</inkml:trace>
  <inkml:trace contextRef="#ctx0" brushRef="#br0" timeOffset="6564.07">29154 590 34095 0,'-2'-9'1504'0,"0"3"320"0,2 2-1456 0,2 2-368 0,0 0 0 0,2 2 0 0,1-2-672 0,2-1-208 32,4 0-32-32,7-3-16 0,4-1 928 0,4 0 0 0,2 1 0 0,0 0 0 15,-1 1 0-15,0 1 0 0,-1 1 0 0,-1 2 0 16,1 1 224-16,-2 0 80 0,2 1 16 0,0 4 0 0,-1-1 384 0,-1-1 64 16,-2 3 32-16,-2 0 0 0,-2-1-96 0,-2 4-32 15,-3-3 0-15,-4 0 0 0,-2 0-160 0,-2 0-16 16,-2 1-16-16,-1 0 0 0,-4 2-480 0,-1-2 0 15,-2 2 0-15,-4-1 0 0,-2 2 0 0,-3-2 0 16,1 3 0-16,-5-4 0 0,0 3 0 0,-2-1 0 16,-1 1 0-16,-1-2 0 0,1-2 0 0,-2 2 0 15,2 1 0-15,2-3 0 0,1 0 0 0,3-2 0 0,3 2 0 16,2-3-160-16,3 0 160 0,3 1 0 16,2-2 0-16,0-1 0 0,5 2 0 0,1-1-128 15,2-2 128-15,1 2 0 0,2 0-160 0,1-2 160 0,2 3-192 0,0 0 192 16,1-2-192-16,0 4 64 0,2-1 128 0,0 0-208 15,2 1 208-15,-1 1 0 0,3 1 0 0,-2 2 0 16,1-3 0-16,-1 2 0 16,-1 0 144-16,0 2-144 0,0-1 0 0,-2 1 0 0,-3 0 0 0,-1 0 0 15,0 2 0-15,-3-2 0 0,1 2 0 0,-4 1 0 16,1-1 0-16,-2 1 0 0,-1 2 0 0,0 1 0 16,-2-2 0-16,-2 1 0 0,0 1 0 0,-2-1 0 15,-1 1 0-15,-1-3 0 0,-1 6 0 0,-1-3 0 16,-3 3 0-16,-1 0 0 0,-3 0 0 0,-2-1 0 15,-1-1 0-15,-3-3 0 0,-2 0 144 0,-3 1-144 0,0-2 224 0,-4 0-32 16,0-1-16-16,1 1 0 0,-2-4-176 0,0 1 192 16,0-1-192-16,0-3 192 15,4 2-192-15,1-5 0 0,0 0 0 0,3-3 0 16,-2-4-800-16,4-2-96 0,1-3 0 0,1-3-16 16</inkml:trace>
  <inkml:trace contextRef="#ctx0" brushRef="#br0" timeOffset="7030.26">30070 496 28559 0,'-2'-10'2544'0,"0"4"-2032"0,-1-1-512 0,2 5 0 0,1 1 768 0,0 1 64 0,0 0 16 0,0 0 0 0,-1 0 16 0,1 0 0 0,-2 1 0 0,1 4 0 0,1-1-560 0,0 4-112 0,-1 2-32 0,0 4 0 0,-1 4-160 0,0 1 0 0,-1 6-192 0,0 2 192 0,0 6 0 0,0 6 0 16,-1-1 0-16,0 3 0 0,0-3 0 0,2-1 128 15,-1-2-128-15,0-3 192 0,-1 3 448 0,-2-5 112 16,0 5 16-16,-3-2 0 0,3-2-528 0,-2 4-112 15,1-4 0-15,0-3-128 0,-1 1 0 0,0-1 0 16,0-2 0-16,1-4 0 16,-1 3-704-16,2-3-112 0,0 1-16 0,1-4-15408 15</inkml:trace>
  <inkml:trace contextRef="#ctx0" brushRef="#br0" timeOffset="7611.14">30549 498 14735 0,'0'0'640'0,"-1"0"160"0,0 0-640 0,1 0-160 0,-2 1 0 0,1 2 0 0,0-1 1216 0,-2 2 224 15,-2 0 32-15,-1 4 16 16,-4 5 560-16,-1 0 96 0,-4 2 32 0,-1 1 0 0,-1 0-1216 0,-3 3-224 16,0-3-48-16,-1 0-16 0,0 3-448 0,2-3-96 15,-1 0 0-15,1-1-128 0,4-2 0 0,2 0 0 16,3-1 0-16,2-2-144 0,4-4 144 0,0 1 0 15,1-2 0-15,3 2-128 0,2-4 128 0,0 0 0 16,3 0 0-16,0 0 0 0,2-2 144 0,2 2 64 16,2-2 16-16,0 1 0 0,3-2 448 0,1 0 96 15,3 3 0-15,2-3 16 0,1 1-448 0,0 2-80 16,1-1-32-16,-1 2 0 0,2 2-224 0,-2 1 0 16,0 2 0-16,0 1 0 0,-3 0 0 0,1 1 0 15,-2-1 0-15,0 0 0 0,0 2 0 0,-1-2 0 0,-3 2 0 16,0 1 0-16,-1-1 0 0,-2 0 0 0,-2 5 0 0,0-5 0 15,-3 4 0-15,0-2 144 0,-2 0-144 0,0 2 128 16,-2 1 128-16,-1 1 0 0,-1 1 16 0,-2-3 0 16,1 0-272-16,-3 0 0 0,-1 0 0 15,0-1 0-15,-3 1 128 0,-1-4-128 0,-1 2 0 0,-1-2 0 16,-2 1 0-16,-1-4 0 0,0 4 0 0,-2-3 0 16,-1-2 192-16,-2 0 0 0,0 0-16 0,-2-1 0 15,1-4-176-15,0 0 0 0,0-2 0 0,-3-2-10864 16,1-2-2192-1</inkml:trace>
  <inkml:trace contextRef="#ctx0" brushRef="#br0" timeOffset="7930.12">30304 587 16575 0,'-2'-3'736'0,"0"0"160"0,2 3-720 0,2-2-176 0,-1 0 0 16,1 2 0-16,1-2 1152 0,1 1 192 0,3-2 32 0,5-1 16 0,6-4 176 0,4-1 32 0,6 2 16 0,3-6 0 0,3 3-384 0,3 1-80 0,2 0 0 0,2 0-16 0,5 4-240 0,-3 0-64 0,2 2 0 0,-1-1 0 0,-1-1-384 0,1 4-64 0,-2-4-32 0,0 4 0 0,-1-2-352 0,-3 1 0 0,0 0 0 15,-2 2 0 1,-1-2-1280-16,-3 1-192 0</inkml:trace>
  <inkml:trace contextRef="#ctx0" brushRef="#br0" timeOffset="10282.48">25076 6738 10127 0,'-2'-6'896'0,"1"2"-704"0,0 2-192 0,0-1 0 0,1 3 432 0,0 0 48 0,0 0 16 0,-1-1 0 0,-1 1 448 0,0 0 80 0,-1 0 32 0,0 0 0 0,-1 1 400 0,0 2 80 0,0-1 0 0,1-1 16 0,-2 3-560 0,1 1-112 16,0 1-32-16,-1 0 0 0,2 2-48 0,-1 2-16 0,-1 1 0 0,0 5 0 16,-1 0-272-16,1 2-48 0,-1 0-16 0,-2 5 0 15,0 1 80-15,-2 3 16 0,0 1 0 0,-1 1 0 16,0-1-256-16,-3 4-48 15,-1 4-16-15,-3 4 0 0,0-2-224 0,0 1 0 0,2-5 0 16,1-2 0-16,1-1 0 0,2-2-128 0,1-5-16 0,1 0 0 16,1 1-624-1,2-3-112-15,2-2-16 0,2-5-12032 0</inkml:trace>
  <inkml:trace contextRef="#ctx0" brushRef="#br0" timeOffset="10865.34">25392 6789 18431 0,'-5'-4'1632'0,"0"2"-1312"16,2 2-320-16,0 0 0 0,2 0 1024 0,0 0 144 0,-4-3 32 16,-3 2 0-16,0-2 144 0,-2 0 16 0,1-2 16 0,2 1 0 15,2 1-944-15,-1 2-192 0,2 1-48 0,0 0 0 16,0 3-192-16,0 2 0 16,0 3 0-16,-2 1-160 0,-1 5 160 0,0 0 0 0,-2 6 0 0,-1 2 0 15,1 4 448-15,-3 2 32 0,0 1 0 0,1 5 0 16,0 0 672-16,0 1 144 15,1 1 32-15,0 1 0 0,2-1-880 0,1-2-160 0,3-3-32 0,2-2-16 16,1-3-240-16,2-4 0 0,3-1 0 16,-1-5-160-16,2-2 160 0,1-2 0 0,2-2 0 15,2-1 0-15,0-6 0 0,1 1 0 0,1-2 0 0,2-4 0 16,-2 1 0-16,2-3 0 0,2-1 0 16,1-1 0-16,0 0 0 0,2-2 0 0,-2-2 0 0,2 2-128 15,-1-2 128-15,1 0 0 0,-1-2 0 0,1-1-128 0,0 1 128 16,-1-2 0-16,-1-1 0 0,1 2-128 15,-1-4 128-15,-2 3 0 0,-3-2 0 0,1 0 0 0,-4-2 0 16,-2 5 0-16,-1-3 0 0,-4 0 0 0,0 1 0 16,-5-1 0-16,1 0 0 0,-3 0 0 0,-3-3 0 15,-2-1 0-15,-1-1 0 0,-1 2 0 0,-3 0 0 0,-1-3 0 16,-1 3 0-16,-1-1 0 0,1 4 0 16,0-5 0-16,-1 5 0 0,2 0 0 0,1 4 0 0,1 2-128 15,0 1 128-15,2 6-128 0,2-4 128 0,0 7-192 16,2-2 192-16,1 2-10368 15,2 0-1952-15</inkml:trace>
  <inkml:trace contextRef="#ctx0" brushRef="#br0" timeOffset="11369.21">25839 7083 21183 0,'-7'2'1888'16,"3"2"-1504"-16,2-4-384 0,1 0 0 0,2 0 976 0,-1 0 128 0,0 3 32 0,-1-2 0 0,1 1 96 16,3 0 32-16,3-1 0 0,-6-1 0 0,21-3-944 0,-9 0-176 0,4 0-144 0,0-1 192 0,2 2-192 0,0-2 0 0,2-1 0 0,-2 4 128 0,2-1-128 0,0 0 0 0,-1 4-160 0,-1 0 160 0,-1-1-208 0,-1 2 48 0,-1-1 16 0,0 2 0 31,-1-2-1648-31,-1-2-336 0,0 4-64 0,-2-1-8704 0</inkml:trace>
  <inkml:trace contextRef="#ctx0" brushRef="#br0" timeOffset="12049.72">26378 6789 24879 0,'-1'-10'1088'0,"1"4"256"0,0-1-1088 0,0 4-256 15,1 1 0-15,0 1 0 0,0 1 960 0,3-3 128 16,2-2 16-16,3-2 16 0,4 0 0 0,3-3 0 16,2-2 0-16,3 1 0 0,0-1-832 0,2 1-160 15,2 1-128-15,-1 3 144 0,2 1-144 0,-2 3 0 16,2 0 0-16,0 0 0 0,-1 6 0 0,-3-2 160 0,0 4-160 0,-2-1 160 16,-2 2 32-16,-5-3 0 15,1 6 0-15,-3-1 0 0,-2 0 128 0,-3 0 48 0,-1 3 0 0,-3-4 0 16,-2 3-16-16,0-1 0 0,-4 3 0 0,-1-3 0 15,-1 2-128-15,-1 0-32 16,-3-1 0-16,-1 0 0 0,-3 0-192 0,-1 0 0 0,2-2 0 0,-3 1-160 16,-2 1 160-16,1-3 0 0,0 2 0 0,-2-3 0 15,3 1 0-15,1-2 0 0,2 2 0 0,2-1 0 16,-1-3 0-16,5 4 0 16,0-4 0-16,0 0-128 0,5 1 128 0,1-1 0 0,1 0-144 0,2 0 144 15,2 1 0-15,0 1 0 0,3-1 0 0,-1-2 0 16,2 2-144-16,0 0 144 0,5 1 0 0,-1-2 0 0,2 4 0 15,0-4 0-15,3 3 0 0,-1 1 0 16,2-1 0-16,-1 0 0 0,2 1 0 0,-3 2 0 0,-2-2 0 0,-1 2 0 16,1 3 0-16,-2 1 0 0,-1-1 0 0,1 2 0 15,-4-2 0-15,0 2 0 0,-1 1 0 0,-3-3 0 16,-1 4 0 0,0-4 0-16,-2 1 0 0,-2 0 0 0,-2 0 0 0,0-1 0 0,-1 0 128 0,-2 1-128 15,-2-2 0-15,-1 0 144 0,-1 0-144 0,-1 0 0 16,-1-1 144-16,-1 0-144 0,-6 3 448 15,-1-4 32-15,-2 4 0 0,-1 2 0 0,-3-2-192 16,-1 2-32-16,-3-1-16 0,0-1 0 0,2 2-240 0,-1-3 0 16,2-2-144-16,2-1 144 0,3-3-224 0,1 0 48 15,4 2 16-15,1-6-11504 16,2-2-2304-16</inkml:trace>
  <inkml:trace contextRef="#ctx0" brushRef="#br0" timeOffset="12584.54">27372 6796 21183 0,'-5'-11'1888'0,"0"2"-1504"0,0 3-384 0,3 2 0 0,0 1 1200 0,1 1 160 0,0 2 48 0,-3-1 0 0,-1-2-288 0,-1-2-48 0,-1 1-16 0,-2 1 0 0,-1 2-384 0,1 1-80 0,0 1-16 0,-4 4 0 0,2 2-448 0,-3-1-128 0,1 4 0 0,-2 2 0 0,-1 2 0 0,-1 2 128 16,-1 5-128-16,0 1 128 0,-1 0 192 0,-1 4 64 15,1 3 0-15,-2-1 0 0,1 4 256 0,0 2 48 16,2 0 16-16,0 1 0 0,2 1-448 15,3-5-64-15,1 1-32 0,5-6 0 0,2-2-160 16,4-4 128-16,3-1-128 0,3-4 128 0,3-2-128 0,2 0 0 16,2-5 0-16,3-4 128 0,1 0-128 0,0-4 0 15,2-2 0-15,1 0 0 0,2-4 0 0,-1-4 0 16,1 0 0-16,0-1 0 0,4-3 0 0,1-2 0 16,0-2-176-16,-1 2 176 0,1-3 0 15,-1 0 0-15,0 0 0 0,-2 0-128 0,1-3 128 0,-2 2 0 16,-1-2 0-16,-1 1 0 0,0 1 0 0,-3-1 0 15,-1 1 0-15,-1-1-128 0,-3 4 128 0,-1-4 0 16,-1 1 0-16,-2-2 0 0,-3 1 0 0,-4 1 0 0,0-2 0 0,-3 1-128 16,-3-2 128-16,-1 4 0 0,-2-4 0 0,0 5 128 15,-2 2-128-15,-3-3 0 0,1 6 0 16,-2-2-128-16,-1 5-16 0,1 1 0 0,-4 3 0 16,1 2 0-16,-2 2-1600 15,3 2-320-15</inkml:trace>
  <inkml:trace contextRef="#ctx0" brushRef="#br0" timeOffset="12968.2">27828 6675 22111 0,'0'-9'976'0,"-1"6"208"0,0 0-944 0,0 2-240 0,1 1 0 0,-2 0 0 0,2 0 1056 0,-1 1 160 0,0 2 48 0,0-1 0 0,-2 4 448 0,3-6 80 0,0 0 32 15,-5 30 0-15,3-14-1088 0,0 1-224 0,1 3-32 0,-1 2-16 0,-2 1-464 0,0 1 128 0,-1 5-128 0,0-3 0 0,1 5 0 0,-3-3 0 0,1 1 0 0,-1-4-160 16,-2 1 160-16,2-1 0 0,-2 0 0 0,0-3 0 16,2-2 0-16,-2 2 0 0,2-3 0 0,-1-1-128 15,1 1-256 1,1-6-32-16,1 4-16 0,0-5-14528 0</inkml:trace>
  <inkml:trace contextRef="#ctx0" brushRef="#br0" timeOffset="13547.8">28738 6246 22111 0,'0'-4'1968'0,"0"0"-1584"0,0 4-384 15,0 0 0-15,0 0 1088 0,0 2 144 0,2-4 32 0,-4 2 0 0,2 0-304 0,-2 2-64 0,-2 3-16 0,4-5 0 0,-11 16-672 0,2-4-208 0,1 2 128 0,-2 4-128 0,-1 1 0 0,-3 4 0 0,-1 4 0 0,-1 6 0 0,-1 1 592 0,-4 8 64 0,0 4 16 0,-4 2 0 0,0 3 480 0,-1 2 112 16,-2 2 16-16,-2-1 0 0,-1 2-768 15,-1 0-160-15,-1 8-32 0,-2-1 0 0,1 0-320 0,0-6 0 16,3-3 0-16,4-3 0 0,2-9-256 0,4-3 48 16,2 0 0-16,1-5 0 15,5-5-832-15,0-5-176 0,5-1-16 16,3-6-14080-16</inkml:trace>
  <inkml:trace contextRef="#ctx0" brushRef="#br0" timeOffset="14424.43">29029 6638 7359 0,'-3'-1'656'0,"2"-2"-528"0,1 3-128 0,-1 0 0 0,1 0 1248 0,-1 0 224 0,0-2 32 0,-2 0 16 16,-1-3 608-16,-1 4 128 0,0-2 32 0,2 1 0 0,-2 2-592 0,0 0-112 0,-1 2-32 0,1 1 0 0,-3 3-416 0,1 1-96 0,-3 0-16 0,-1 5 0 0,-3 3-320 0,-1 1-80 0,-2 4-16 0,-1 2 0 0,-2 3-480 0,0 4-128 0,-2 1 0 0,-2 6 0 16,2-1 176-16,1-4-48 15,5 1 0-15,-3 3 0 0,2 0 416 0,2 3 80 0,4-1 16 0,4-5 0 16,4-1-432-16,3-4-80 0,1 0 0 0,4-5-128 16,3 1 160-16,-1-5-160 0,4-2 128 15,2-3-128-15,0-3 0 0,2-2 0 0,1 0 0 0,3-2 0 0,2 0 0 16,1-4 0-16,0 2 0 0,1-4 0 15,0 0 0-15,-1-4 0 0,1 2 0 0,-1-2 0 16,-1-1 0-16,1-1 0 0,-1 1-128 0,-1-3 128 0,-2-1 0 0,-1 1 0 16,-1-1 0-16,-3-3 0 0,0 1 0 0,-2-1 0 15,-3 0 0-15,-1-1 0 0,-4 1 0 0,0-4 0 16,-5 1 0-16,0 1 0 0,-4-2 256 16,-3 0 0-16,-2-2 16 0,-4-1 0 0,-3 3 304 0,-2 0 48 15,-1 4 16-15,-1 2 0 0,-2 3-320 0,1 7-48 16,-5 0-16-16,1 4 0 0,-2 2-256 0,-1 1 0 15,-1 2 0-15,-1 0 0 0,2 1 0 0,2 0 0 0,0 0 0 16,2 1 0-16,4-1 0 0,2 0-192 0,4-2 16 16,3 2 16-1,3-2-1824-15,4 0-352 0</inkml:trace>
  <inkml:trace contextRef="#ctx0" brushRef="#br0" timeOffset="14949.83">29647 6846 26719 0,'-7'-4'2368'0,"1"1"-1888"0,2 1-480 0,1 2 0 0,2 0 448 0,-3-1-16 0,-2-2 0 0,-5-1 0 0,-4 2 432 0,-2-2 96 0,0 2 0 0,-2 2 16 0,3 0-640 0,-1 2-128 0,1 4-16 0,-2 1-16 0,2 3 64 0,-1-1 16 0,-2 6 0 0,5-1 0 0,1 1 576 0,0 1 128 16,-2 4 32-16,-4 4 0 0,2 5-416 0,1-1-96 15,1 2-16-15,3-3 0 0,1 2-464 0,2-6 0 16,3 1 0-16,1-1 0 0,4-2 0 15,1-4 0-15,2-2 0 0,4-2 0 0,3-4 0 16,2 0 0-16,4-3 0 0,3-2 0 0,2-3 0 0,2-1 0 16,3-1 0-16,2-3 0 0,3-2 0 0,0 0 0 0,1-3 0 15,0-1 0-15,-2 0 0 0,1-2 0 16,-2 0 0-16,0-3 0 0,-1 1 0 0,-3-2 0 16,1 0 0-16,-3 0 0 0,1 1 192 0,-4-1-64 0,1 0-128 15,-2 0 192-15,-4-1-192 0,0-1 0 0,-3 2 0 0,-1-2 0 16,-4 2 0-16,-1-3 0 0,-1-2 0 0,-5 4 0 15,-2-4 0-15,-3 2 0 0,-3 2 0 0,-3 1 0 16,-3 1 0-16,-2 1 0 0,-3 3 0 0,-2 1 0 16,-2 4 256-16,0 3-32 0,-2 0-16 0,-2 6 0 15,1-1-208-15,0 3 0 0,0 4-144 16,0-1 144-16,1 0-688 0,1 0-32 16,4 0-16-16,1 0 0 0,5 0-1872 0,2 0-368 15</inkml:trace>
  <inkml:trace contextRef="#ctx0" brushRef="#br0" timeOffset="15362.54">30148 6713 8287 0,'0'-2'736'0,"1"1"-592"0,-1 1-144 0,1 0 0 0,1 0 1728 15,-2 0 304-15,2 0 64 0,1-3 16 0,0 3 992 0,2 0 208 0,0 3 32 0,1-2 16 0,1 4-1056 0,-1 1-192 0,0 1-64 0,0 6 0 0,2-1-1168 0,-1 7-240 0,-1 0-64 0,-1 6 0 0,0 0-80 0,-1 3-32 0,1 4 0 0,-4 1 0 0,-1 1-176 0,0 3-32 0,-2-2-16 0,-2 5 0 0,-1 0-240 0,0-1 0 0,-2-2 0 0,-1-3 0 16,1-3 0-16,-2-5 0 0,3-1 0 0,1-5 0 16,1-5 0-16,3-2-192 0,3-3 192 0,3-1-17728 15</inkml:trace>
  <inkml:trace contextRef="#ctx0" brushRef="#br0" timeOffset="18515.47">32039 1299 14735 0,'-5'3'1312'0,"1"-1"-1056"0,2-2-256 0,1 2 0 0,1-2 256 0,0 0-16 0,0 0 0 0,0-2 0 0,1 2 1248 0,0-2 256 0,3-2 48 0,-4 4 16 0,0 0-128 0,18-22-16 0,-8 10-16 0,0-1 0 0,0 0-528 0,1-2-96 0,2 1-32 0,-1-4 0 0,2 2-416 0,-2-5-64 0,0 2-32 0,1-1 0 0,-2 0 80 0,1-2 16 0,1-3 0 0,-1 1 0 16,1-2-336-16,1-3-64 0,0 1-16 0,1-6 0 0,-1 1-160 15,1-2 192-15,0-2-192 16,0 2 192-16,-2 1 48 0,1 0 16 0,0 1 0 0,-2-1 0 16,2 3 64-16,-3 1 0 0,0 2 16 0,-1 2 0 0,0 5-32 0,-3 1-16 15,1 4 0-15,-4 3 0 0,1 5-16 0,-2 0 0 16,-1 6 0-16,0-2 0 0,-1 4-272 0,-1 4 128 16,0-2-128-16,0 2 0 0,-1 2 0 15,-2 0 0-15,2 4 0 0,-2 0 0 16,2 3 0-16,-3-1 0 0,2 4 0 0,0 3 0 0,-1-2 0 0,-1 6 0 15,2 1 128-15,1 3-128 0,-2-1 0 0,2 5 0 16,0-3 0-16,-1 1 0 0,1-1 0 0,0 1 0 16,0-3 0-16,0-2 0 0,-1 0 0 0,1-2 0 15,0 0 0-15,1 0 0 16,-1-3 0-16,1 0 0 0,0-1 0 0,0-2 0 0,0-1 0 0,1-1 0 16,-1-2 0-16,1 1 0 0,0-3 0 0,-1-2 0 15,2 2 0-15,-1-4 0 0,0-2 0 0,1-2 0 0,1 2 0 16,-1-1 0-16,3-6 0 0,0 1 0 15,0-2 0-15,1 0 0 0,1-4 0 0,0-2 0 0,0-3 0 16,2 0 0-16,1-2 0 0,0-5 0 0,2-1 0 16,2-1 0-16,-2-3 0 0,2-1 128 0,1-2-128 0,-3-3 160 15,2 1-160-15,-4-1 0 0,1 2-160 0,-3-2 160 16,0 0 0-16,-1 2 0 0,-1 3 0 0,-1-2 0 16,0 2 0-16,-2 1 0 0,0 3 0 0,1 1 160 15,0 4-160-15,-2-2 0 0,2 4 0 0,0 2 0 16,-1 3 0-16,0-1 0 0,1 3 0 0,-1 2-176 15,1 2 176-15,0-1 0 0,1 4 0 0,-2-1 0 16,2 2 0-16,-1 0 0 16,0 0 0-16,-1 2 0 0,1 4 0 0,-1 0 0 0,0 4 0 0,0 3-128 15,-1 0 128-15,1 3 0 0,0 5 0 0,0 2 0 0,-1 3 0 0,0 2 0 16,0 4 0-16,1 2 0 16,-2 0 0-16,0 0 0 0,-1 3 0 0,0 0 0 0,-2-3 0 0,-2 2 0 15,0-4 0-15,-1-1-128 0,-2 0 128 0,-1-1 0 16,0 1 0-16,-3-3-128 0,1 3 128 0,-3-5 0 15,1 3-144-15,0-5 144 16,1 2-1280-16,1-3-192 0,1-5-48 0,2-2-14832 0</inkml:trace>
  <inkml:trace contextRef="#ctx0" brushRef="#br0" timeOffset="19012.1">33236 443 11055 0,'-1'-2'976'0,"0"2"-784"15,-1 0-192-15,2 2 0 0,0-2 880 0,0 0 128 0,0 0 16 0,-1 2 16 0,1-2 1024 0,-1 0 208 0,1 0 32 0,0 0 16 0,0 0-464 0,0 0-80 0,0 0-32 0,0 0 0 0,0 0-784 0,-4 25-176 0,3-18-16 0,-3 4-16 0,0 5 64 0,0 0 16 16,-3 7 0-16,-1-1 0 0,-1 6-208 0,-1 1-48 16,-1 3 0-16,-1 3 0 0,-1 2-48 0,-2-1-16 15,2 2 0-15,-2-1 0 0,0-6-320 0,0-3-192 16,0 1 192-16,1-6-192 0,1 0 128 15,1-2-128-15,0 1 0 0,0-2 0 0,4 1 0 0,-1-3 0 16,2-2 0-16,-1 0 0 16,3-3 0-16,2-1 0 0,0-1 0 0,2 0 0 0,1-1 224 0,0-4 32 15,1 1 16-15,0-1 0 0,3 0-272 0,1-2 0 16,2-1 128-16,2 0-128 0,2 1 0 16,0-2 128-16,2-2-128 0,4 1 0 0,4 2 192 0,3-3-64 15,3-3 0-15,1 3-128 0,-1-1 128 0,3-1-128 0,3 2 0 0,2-4 0 16,1 1 0-16,0 3 0 0,-3-2 0 0,-2 1 0 15,-1-2 0-15,-3 2 0 0,0-2 0 0</inkml:trace>
  <inkml:trace contextRef="#ctx0" brushRef="#br0" timeOffset="20459.58">31764 7247 8287 0,'0'0'736'0,"-1"0"-592"0,1 0-144 0,0 0 0 0,0 0 560 0,-1 0 80 0,1 0 0 0,-2 0 16 0,1 0 976 0,0-2 192 0,0 1 32 0,1 1 16 0,0 0 576 0,0 0 112 0,0 0 32 0,5-19 0 0,0 11-480 0,0-2-80 0,2 0-32 0,0-4 0 16,3 2-720-16,0-7-160 0,4 1-32 0,-1-5 0 15,1 1-576-15,0-6-128 0,2-1-32 0,-1-3 0 16,1 1-176-16,0-1-48 0,-1-3 0 0,-1-2 0 16,1 5-128-16,-1-2 160 0,-1 1-160 0,-1 3 160 15,-3 0-32-15,-1 1 0 0,-1 5 0 0,-3-1 0 0,0 5-128 16,-3-1 160-16,0 5-160 0,0 0 160 16,1 4-32-16,-1 4 0 0,-1 0 0 0,1 4 0 0,-1 1-128 0,1 3 0 15,1 0 0-15,0 3 128 0,1 1-128 0,0 4 0 16,2 0 0-16,-1 4 0 0,0 0 0 0,-1 7 0 15,1 1 0-15,0 2 0 0,-1 4 0 0,0 1 0 16,-1 2 0-16,0 0 0 0,-1 2 0 0,0-2 0 16,-2 1 0-16,1-1 0 0,0-1 0 0,-1 1 0 15,-1-6 0-15,1 0 0 16,0-2 0-16,0-3 0 0,-1-4 0 0,1 1 0 0,0-6 0 0,1-2 0 16,1-1 0-16,-1-2 0 0,3-2 0 0,-1-2 0 15,3-2 0-15,0-2 0 0,0-2 256 0,1-3-16 16,2-1-16-16,0-3 0 0,1-2-96 15,1-1-128-15,1-5 176 0,-1 1-176 0,1-2 0 0,1-1 0 16,1-3 0-16,0-5 0 0,1 3 0 0,1-4 0 0,-2 3 0 16,2-4 0-16,0 1 0 0,0 3 0 15,-3 1 0-15,1 2 0 0,-1-2 0 0,0-1 0 0,1 2 0 0,-3 3 0 16,-1 3 0-16,0 5 0 16,-1 3 0-16,-2 0 0 0,0 3 0 0,-1 4 0 0,0 0 0 0,0 4 0 15,-2-2 0-15,1 4 0 0,0 0 0 0,0 0 0 16,-2 1 0-16,1 2 0 15,-2 0 0-15,0 2 0 0,-1 1 0 0,0 2 0 0,-1 2 0 0,0 1 0 16,-2 0 0-16,-1 1 0 16,-1 3 0-16,-1 1 0 0,1 0 0 0,0 3 0 0,-1-1 0 15,1 2 0-15,0-1 0 0,2 1 0 0,-1 1 0 0,0-2 0 16,0 2 0-16,1 2 0 0,-1-1 0 0,-1 0 0 0,0 4 192 16,0-1-64-16,0 3 0 15,-1-2-128-15,1-1 0 0,0 1 0 0,0 1 0 0,1-1 0 0,1 0 0 0,-1-1 0 16,0 0 0-16,1-3 0 0,0-2 0 0,-1 1 0 15,1-5 0-15,-1 0 0 0,2 0 0 16,-1-3-144-16,1 0 144 0,-1-2 0 0,1-1 0 0,0 0 0 16,2-2 144-16,-1 0-144 0,2 0 0 0,1 2 0 15,-1 0 0-15,0 0-144 0,2 3 144 16,-1-1 0-16,2-2 0 0,0 0 128 0,-2 1-128 16,2-1-128-16,-1-3 128 0,2 4-192 0,0-3 192 0,0 0 0 15,-1-1-144-15,0-4-18656 0</inkml:trace>
  <inkml:trace contextRef="#ctx0" brushRef="#br0" timeOffset="21050.99">32918 6387 18431 0,'-8'0'1632'0,"4"0"-1312"0,-1 0-320 0,2 0 0 0,3 0 944 0,0 0 112 0,1 0 32 0,-1 1 0 0,0 2 1376 0,-1-1 288 0,1 2 48 0,1-1 16 0,1 4-1040 0,-2-1-208 0,1 2-32 0,0 4-16 0,-1 0-752 0,-1 4-160 0,0 5-32 0,-3 1 0 0,-1 3-288 0,-1 3-64 16,-2 5-16-16,-2-1 0 0,-2 5-16 0,-2-3-16 15,0 5 0-15,-2-3 0 0,-1 3-176 0,0-4 0 16,2 1 0-16,0-2 0 0,1-2 0 0,-1 2 0 0,1-2 0 16,1-1 0-16,1-1 0 0,3-3 0 15,0-1 128-15,2-4-128 0,0-3 0 0,4-1 0 16,-1-2 144-16,1 0-144 0,3-3 128 0,-1-3-128 0,2-1 160 0,2 0-160 16,-1-1 0-16,2 0 128 15,0-2-128-15,1-2 0 0,1-1 0 0,0-2 0 16,3 1 0-16,-1 1 0 0,2-2 0 0,1 1 0 0,3-2 0 0,1 0 0 15,5 0 224-15,2-3-48 0,4 0-16 0,2 0 0 16,0 0-160-16,1-1 0 0,6-2 0 16,3 1 128-16,4 0-128 0,0-1 0 0,-1 0 0 0,-3-3 0 15,1-1 0-15,-2-2 0 16,-1 0-128-16</inkml:trace>
  <inkml:trace contextRef="#ctx0" brushRef="#br0" timeOffset="28489.7">19921 572 6447 0,'1'-5'576'0,"0"-1"-576"0,2 4 0 0,-2-2 0 0,0 2 752 0,0 2 32 0,1-3 16 0,-1 2 0 0,1-3 592 0,1 2 112 15,-1-4 32-15,0 2 0 0,-1-1-672 0,-2 4-128 0,-1-2-32 0,1 3 0 0,-3 3-160 0,1-3-32 0,-2 3-16 0,0 4 0 0,0-4-352 0,0 3-144 0,0 3 128 0,0-3-128 16,0 4 288-16,0 0-32 0,1 2 0 0,0 1 0 15,-1-1 320-15,-2 4 64 0,1 0 16 0,-2 3 0 16,-1 1 48-16,-2 2 16 0,-2 3 0 0,-1 3 0 0,-3 3-208 16,-1 1-64-16,-1 3 0 0,-2-1 0 15,3-1-208-15,-3 2-48 0,0 2-16 16,1-2 0-16,3-6-176 0,-1-1 0 0,2 3 144 0,0-3-144 0,3 2 0 16,0-3 0-16,3-1 0 0,2-1 128 0,2-5-128 0,1-2 0 15,1-4 0-15,3-3 0 0,1-1 0 0,1-6-128 16,3-2 128-16,1-4-8224 15,2-2-1584-15</inkml:trace>
  <inkml:trace contextRef="#ctx0" brushRef="#br0" timeOffset="28979.52">19869 567 6447 0,'0'-14'576'0,"1"0"-576"0,2 3 0 0,-1 3 0 16,1 3 720-16,-1 2 48 0,2-1 0 0,1-5 0 15,3-2 656-15,5-4 144 0,-1-1 32 0,2 4 0 16,-3-2-1088-16,-3 8-192 0,0 0-64 0,-4 4 0 0,-3 2-256 0,-1 0 0 16,-1 2 0-16,-2 4-144 0,-1 0 144 0,1-1 176 15,-1 4-48-15,0-3 0 16,2 2 288-16,-1 0 48 0,2 1 16 0,0-3 0 0,1 4 720 0,1-4 144 16,0 4 16-16,2-3 16 0,-1 2-48 0,2 0-16 15,0 1 0-15,1-3 0 0,0 4-432 0,1 0-96 16,0 4-16-16,1-1 0 0,2 3-512 15,0 3-128-15,-1 0 0 0,1 3-128 0,0 1 0 0,-1 3 0 16,0 1 0-16,0-2 0 0,-1 3 0 0,-1-3 0 16,0-2 0-16,0 1 0 0,-1 1 0 0,-1-1 0 15,1 3 0-15,-3-2 0 0,2 1 0 0,-2-1 0 16,1-3 0-16,-2-1 0 0,0-2 128 16,1 1-128-16,-1-1 0 0,-1 1 0 0,0-2 0 0,-1 0 0 15,-1-3 0-15,1-4 0 0,-1 2-160 0,0-2-96 16,0-2 0-16,-1-1-13152 0</inkml:trace>
  <inkml:trace contextRef="#ctx0" brushRef="#br0" timeOffset="29340.71">19631 1030 11967 0,'-4'-4'1072'0,"0"-1"-864"0,3 4-208 0,2 1 0 0,0-2 0 0,0 0-240 0,1 0 48 0,-2-4 16 16,2-3 880-16,2 2 192 0,2 0 16 0,4-1 16 0,1 4 544 0,3 0 96 0,0 1 32 0,2 0 0 0,1 3-688 0,1 0-128 0,2 0-16 0,1 0-16 0,0 0-544 0,0 0-208 0,0 0 176 0,-3 0-176 0,1-2 0 0,-2 2 0 0,2 0 0 0,-1-2 0 0,1 2 0 0,-3-2 0 15,0-1 0-15,-1 2-160 0,-1-1 160 0,-1-1-128 16</inkml:trace>
  <inkml:trace contextRef="#ctx0" brushRef="#br0" timeOffset="29834.56">20493 508 18431 0,'-5'0'1632'0,"0"0"-1312"0,3 0-320 0,1 0 0 0,1 0 192 0,-1 0-48 15,-2 3 0-15,1-3 0 0,-3 1-144 0,0 2 128 16,0 2-128-16,1 2 128 0,3 3-128 0,-2-2 192 0,3 6-192 0,-1-2 192 15,2 2-192-15,-1 2 0 0,3 5 0 0,-1-1 0 16,1 4 0-16,-1 1 0 0,2 4 0 0,-2-1 0 16,2 2 128-16,-1 1-128 0,-2-5 0 0,1 1 128 15,0-1-128-15,-2-4 0 0,0 3 0 16,-2-1 0-16,1-1 0 0,-1-1 0 0,-1 0 0 0,-1-2 128 16,-1 2-128-16,2-3 0 15,-2-4 0-15,0 1-5856 0,0-3-1200 0</inkml:trace>
  <inkml:trace contextRef="#ctx0" brushRef="#br0" timeOffset="30555.18">20272 502 15663 0,'-2'0'1392'0,"-1"0"-1120"0,2 0-272 16,1 0 0-16,1 0 320 0,-1 0 16 0,-1-3 0 0,1 2 0 0,-1 1 576 0,1-5 112 0,1 4 32 0,-1 1 0 0,0 0-400 0,0 0-80 0,20-12 0 0,-13 8-16 0,3 1-112 0,0 3 0 0,3-3-16 0,2 0 0 0,0 1-432 0,2 1 128 15,4-2-128-15,2 2 0 0,1-2 288 0,4 1-32 16,0 1 0-16,2-2 0 0,-3 1-256 0,4 0 0 0,1 0-176 0,3 0 176 16,-2-2 0-16,-2 1-128 0,-3 2 128 15,-3 1 0-15,-3-4 0 0,-4 4-128 0,-5 0 128 16,-2 4 0-16</inkml:trace>
  <inkml:trace contextRef="#ctx0" brushRef="#br0" timeOffset="31150.51">20252 1197 10127 0,'-7'-5'896'0,"1"4"-704"0,1-2-192 0,1 3 0 0,2 3 576 0,0-3 96 0,0 1 16 0,-2 1 0 0,-2 1 16 0,-2 1 16 0,0-2 0 0,-1 2 0 0,2-1 0 0,1 0 0 0,1-1 0 0,2 0 0 0,1 0 192 0,0-2 48 0,4 1 0 0,-1-1 0 0,3 3-16 0,1-3 0 0,2 0 0 0,2 0 0 15,2-3-112-15,2 2-32 0,2 1 0 0,3-4 0 0,1 4-288 0,4-2-48 16,3-1-16-16,-2 2 0 15,0 1 96-15,2-2 16 0,3-1 0 0,2 2 0 0,3-1-400 0,2-2-160 16,1-1 128-16,2 0-128 0,1 0 0 16,-1 1 0-16,1 1 0 0,-2 0-13936 15</inkml:trace>
  <inkml:trace contextRef="#ctx0" brushRef="#br0" timeOffset="48570.68">24941 1938 1839 0,'8'-2'160'0,"-6"0"-160"0,1 2 0 0,-2-3 0 0,0 2 752 0,-1 1 112 0,0 0 32 0,-1-2 0 0,1-1 224 0,-3 0 48 0,1 0 16 0,-3-1 0 16,-1 3-704-16,-2-1-144 0,0-2-16 0,-3 4-16 0,-2-3-304 0,0 1 0 0,-3 1 0 0,-2-2-144 0,-3 3 144 0,-1-2 0 15,-4-2 0-15,-2 0-128 0,-1 1 288 0,-3-2 64 16,-1-1 16-16,-3-1 0 0,1 4 464 0,-2-4 112 15,0 4 16-15,0 0 0 0,-2 2 496 0,0 1 96 0,-2 0 32 0,-3 0 0 16,-2 4-768 0,-1-4-160-16,-1 2-16 0,-1-2-16 0,4 0-496 0,-4 0 0 15,2 1 0-15,0-1-160 0,-1 0 32 0,-1 0 0 16,-1 0 0-16,0-1 0 0,-2 1 128 0,1-2 0 0,0-2-144 0,1 2 144 16,1-1 0-16,2 2 208 0,-1 1-16 15,0 0-16-15,0 1-48 0,-3-1 0 0,3 0 0 0,1-1 0 16,2 1-128-16,3 0 0 0,4 0 0 0,-1 0 0 15,0 4 128-15,1-4 0 0,-2 2 0 0,0-1 0 16,1 2-128-16,-1-3-176 0,2-3 48 0,0 2 0 16,2-1 128-16,1-2 0 0,1 1 0 0,0 0-128 15,2-1 128-15,0 1 0 0,-2 3 0 0,1 0 0 0,-2 0 0 16,0 0 144-16,-1 0-144 0,1 2 0 0,3-1 128 0,2-1-128 16,2 1 0-16,-1-1 0 15,2 3 160-15,2-3-160 0,-1 0 128 0,3 1-128 16,2-1 0-16,0 0 0 0,0 0 0 0,0 0 0 0,2 2 0 0,2-4 0 15,0 2 0-15,1-1 0 0,0 1 0 0,0-5 0 16,2 3 0-16,-1-1 0 16,0 3 0-16,-1-3 0 0,1 0 0 0,-2 0 0 15,-2 1 128-15,1 2-128 0,-3 0 0 0,1-2 128 0,0 4-128 16,1-2 0-16,-4 2 0 0,5-2 0 0,0 3 0 16,1-2 0-16,1 1 0 0,1 1 0 0,2-3 224 0,1 1-32 15,1 1-16-15,0 0 0 0,3-1-176 0,0 3 0 16,1-4 0-16,-1 3 0 0,3-3 128 15,-1 3 0-15,1-3 0 0,0 1 0 0,-1 2-128 0,1-3 0 16,0 2 0-16,0-1 0 0,-1 2 0 0,0-1 0 16,-2-2 0-16,0 4 0 0,-2-3 0 0,1 4 0 0,-1-4 0 0,2 4-176 15,0-3 176-15,1 0-160 16,2 0 160-16,0 0-160 0,3 0-160 0,0 1-48 16,1 0 0-16,-1 4-9248 0</inkml:trace>
  <inkml:trace contextRef="#ctx0" brushRef="#br0" timeOffset="49314.29">21287 1928 14735 0,'-5'0'1312'0,"2"0"-1056"0,0 0-256 0,2 0 0 0,1 0 0 0,-1 0 0 0,-2 2-128 0,-2-2 128 0,-2 0-192 0,-1 1 48 0,1 2 16 15,1-1 0-15,0 2 128 0,2-1 0 0,3-2 160 0,-1 2-160 0,4 2 240 0,-2-1-48 0,2 0-16 0,1 1 0 0,-2-2 704 0,3 4 144 0,-1-1 16 0,1 0 16 16,1 1-496-16,-1 2-112 0,1 1 0 0,-2-1-16 16,1 1-80-16,0-1-16 0,-1 4 0 0,2 0 0 15,-2 3-336-15,-1 2 128 0,1 2-128 0,-2 1 0 16,-2 5 0-16,-2 0 128 0,0 6-128 16,-2 1 0-16,-2 2 0 0,1-1 128 0,3-2-128 0,-1-1 0 15,3-2 160-15,-1-1-32 0,2 2-128 0,0-2 192 0,2 3 960 16,-1-2 176-16,1 3 32 0,1 3 16 15,-1-1-1040-15,1 2-208 0,-1 4-128 0,-1 0 160 0,-1 2-160 0,2-3 128 16,-4-5-128-16,1 1 128 16,0 2-128-16,-2-2 0 0,1 1 0 0,-3 1 0 0,0-3 0 0,0 5 0 15,-2-1 128-15,1 3-128 0,2 0 0 16,0-7 0-16,2 1 0 0,-1-7 128 0,3-4 208 0,0 1 48 16,1-3 0-16,1-1 0 0,-1-1 448 0,0-1 112 15,2 0 16-15,-3-1 0 0,1-4-800 0,0 1-160 16,-1-1 0-16,0 0 0 0,0 0 0 0,0-2 0 15,0 3 0-15,-1-2 0 0,-2 0 0 0,2-3 0 16,-1 2 0-16,-1 1 0 0,1-1 0 0,-2 1 0 16,2-1 0-16,-2-2 0 0,3 0 0 0,-2-2 0 0,1 2-160 15,-1-2 160-15,2 0-144 0,0-4 144 0,1 0-192 0,0-3-9392 32,0 0-1872-32</inkml:trace>
  <inkml:trace contextRef="#ctx0" brushRef="#br0" timeOffset="-373252.56">21260 3473 2751 0,'-4'-2'256'0,"1"1"-256"0,-1-2 0 0,1 3 0 0,1 3 1648 0,1-3 272 0,-1 1 64 0,-1 1 16 0,-2-2-1216 0,-1 3-240 0,-2 1-48 0,2-2-16 0,1 2 0 0,-1-3 0 0,2 2 0 0,2-3 0 0,0 0-64 0,1 0-16 0,1 0 0 0,1-4 0 0,2 1-272 0,-1 0-128 16,2 0 128-16,0-1-128 0,1 1 496 0,1-2 16 15,0 4 0-15,2-3 0 0,-2 3 1152 0,0-1 224 16,0 2 48-16,0 0 16 0,2 2-256 0,-3 0-48 0,0 2-16 0,0 1 0 16,-2-2-384-16,0 4-80 15,-1-1-16-15,-1 0 0 0,-1 0-592 0,-1 2-128 0,0 0-32 0,0 0 0 16,-2 0-400-16,2-2 0 0,0-2 128 0,1 2-128 15,0-3 0-15,0 1 0 0,1-2 0 0,2 2 0 16,0-2 0-16,2 4 0 0,1-2 0 0,1 4 128 16,1 0 176-16,1 1 16 0,1 1 16 0,1 2 0 15,0-2 160-15,0 4 16 0,0 0 16 0,-1 3 0 16,0-1-304-16,-1 2-64 0,-2-2-16 16,-1 4 0-16,-2 1-144 0,-2-2 0 0,0-2 0 0,-4 0 0 15,0-1 0-15,0 0 0 0,-3 0 0 0,0-3 0 16,-2 5 0-16,1-4 0 0,-1 1 0 0,-1 1 0 15,1-3 0-15,0 2 0 0,0 1 0 0,0 0 0 0,2 3 0 16,0 0 0-16,3-3 144 0,-1 0-144 16,1 2 304-16,2 0-16 0,0 3 0 0,1 1 0 0,1-2-288 15,1 1 160-15,-1-2-160 0,2 2 128 0,0 2-128 0,-3-5 0 16,-1 2 0-16,0-1 0 0,-2-2 0 0,-2 0 0 16,0-1 0-16,-2 0 0 0,0-2 0 0,0 1 0 15,-2 1 0-15,1-4 0 0,1 4 0 0,-2-1 0 16,1-1 0-16,1 1 0 0,-2 1 0 0,2 0 0 15,1-4 0-15,1 1 0 0,1 0 0 0,-1-1 0 16,3 1 0-16,-1-1 0 0,1-1 0 0,1 2 0 16,1-3 0-16,1 1 0 0,-1 1 0 0,0-2 0 15,0-3 0-15,-1 2 0 0,2-3 0 0,-1 0 0 0,-1 1 0 16,0-4 0-16,0 3 0 0,0-3 0 0,0 1 0 16,0-3 0-16,0 1 0 0,0 1 0 0,0 1 0 15,0-2 0-15,-1 2 0 0,1 2 0 0,-2 0 0 0,1 0 0 16,1 2 0-16,-1 0 0 0,1 2 0 0,1-1-12112 15,3 1-2320-15</inkml:trace>
  <inkml:trace contextRef="#ctx0" brushRef="#br0" timeOffset="-369967.17">21314 4873 10127 0,'-5'-2'896'0,"1"-1"-704"0,1 2-192 0,2 1 0 0,0 0 0 15,-2 0 0-15,-1-5 0 0,-3 1 128 0,-2-2-368 0,1 0-80 0,-1-1 0 0,3-2-16 0,1 2 64 0,2 0 16 0,2 1 0 0,1 0 0 0,1 0 864 0,1 3 176 0,-1 2 48 0,1-1 0 0,0-1 688 0,-1 2 144 0,0 1 16 0,0 0 16 0,1 0-864 0,-2 0-160 0,-2 1-32 0,1 2-16 0,-1-1-224 0,-1 2-32 0,1-2-16 0,2-2 0 16,0 0-112-16,0 0-32 0,0 0 0 0,-5 23 0 16,7-23-208-16,2 1 0 0,3 1 0 0,2-4 0 15,2 2 192-15,1-1-16 0,6-2 0 0,-1 1 0 16,0 0 640-16,2 2 128 0,1-2 16 0,-3 2 16 16,-2 2-528-16,1-2-96 0,3 2-32 15,-2 0 0-15,1 1-320 0,0-2 0 0,-1 1 0 16,0 1 128-16,1-2-128 0,-1 1 0 0,1-2 0 0,1 0 0 15,2 0 320-15,-1 0 0 0,1 0 0 0,1-3 0 16,2 3 560-16,0-5 96 0,1 4 32 0,2-4 0 16,2 3-208-16,0 0-32 0,4-2-16 0,-1 4 0 15,0 0-512-15,0 0-112 0,-1 4 0 0,0-2-128 0,0 2 0 0,-2 2 0 16,-1 0 0-16,-2 1-144 0,-2-1 144 16,0-2 0-16,1-2 0 0,-2-2 0 0,1 1 0 15,0-1 0-15,2-1 0 0,1-1 0 0,1-2 0 16,0 1 128-16,2 0-128 0,1 0 128 15,1-1-128-15,2 2 144 0,2-2-144 0,0 2 160 0,1-2-32 0,2 0 0 16,-2-1 0-16,0 2 0 0,-1-1 32 16,-2 0 0-16,1 2 0 0,0-2 0 0,-3 2-32 0,-1 2 0 15,-2-3 0-15,1 2 0 0,-3 1-128 0,2 0 0 16,-1 0 0-16,2 0 0 0,-1 0 0 0,4-3 0 16,-1 1 0-16,1 1 0 0,3-2 0 0,1-3 0 15,3 2 0-15,0-2 0 0,2 0 224 0,-1 0-32 16,-1 0-16-16,-1 2 0 0,2-2 64 0,-1 0 16 0,-3 2 0 15,-1 1 0-15,-2 0-128 0,-2 3-128 16,2 0 176-16,-3 0-176 0,-2 0 0 0,1 3 0 0,1-3 0 16,-1 3 0-16,1-2 0 0,0 2 0 0,-1-3 0 0,1 0 0 15,2 0 0-15,-1-4 0 0,1 1 0 0,-1 1 0 16,-1 1 128-16,1-3-128 0,4 4 0 0,0-5 0 16,2 4 0-16,3-4 0 15,0 4 128-15,-1-2-128 0,-1-1 0 0,-1 2 0 0,0 2 0 0,-4 0 0 16,0 0 0-16,-2 2 0 0,-5 0 0 0,0 0 0 15,-1 2 0-15,-1 1 0 0,1-2 0 0,-2 0 0 16,2 1 0-16,-1-1 0 0,1-3 0 0,0 3 0 16,0-3 0-16,0 0 0 0,2 0 0 0,0-3 0 15,0 3 0-15,1-2 0 0,0 1 192 0,2 1-192 16,0-3 320-16,0 3-64 0,1-1 0 0,0 1 0 0,0 0-256 16,1 0 0-16,-4 0 0 0,0 0 0 0,-3 1 0 0,-2 2 0 15,0-3 160-15,-3 0-160 0,-1 1 0 0,-3-1 0 16,0 0 0-16,-1 0-176 0,0-1 176 15,1 1 0-15,0 0 0 0,-1-3 0 0,1 3 0 0,2-1 0 16,1 1 0-16,-1 0 0 0,0 0 0 0,-1 0 128 16,1 0-128-16,1 0 0 15,0 0 0-15,1 0 144 0,1 0-144 0,0 0 0 0,0 0 192 0,1 0-192 16,0 0 192-16,-2-3-192 0,0 1 0 0,-2 1 0 16,-2 1 0-16,-1-3 0 15,-2 1 0-15,-1 1 0 0,-2 1 0 0,-2-3-192 0,0 3 192 0,-2-4 0 16,1 4 0-16,-1-2 0 0,0-1 224 0,2 2 32 0,1-2 16 15,0 0 0-15,0 1-128 0,2-2-16 16,2 1-128-16,-1 0 192 0,2 0-192 0,0 2 0 0,0-1 128 16,0 0-128-16,0 1 0 0,-2 1 0 15,1 0 0-15,-2 0 0 0,-1 1 0 0,-2 3 0 0,-2-3 0 16,-1 2 0-16,-2-1 0 0,-1 2 0 0,-2-2 0 0,-1 2 0 16,-1-1 0-16,1 0 0 0,-3-2 0 0,3 2 0 15,-1-3 0-15,1 0 144 0,1 0-144 0,0-3 192 16,2 3 16-16,-3 0 16 0,0 0 0 0,0 0 0 15,0 0-224-15,26-4 0 0,-17 4 0 0,0 0 0 16,0 0 0-16,0 0 0 0,1 1 0 0,-2 1 0 16,1 2 0-16,-3-2 0 0,-1 0 0 0,-1 3 0 15,-1-2 0-15,0 1 0 0,-3 1 0 0,0 0 0 16,-1 0 0-16,-1-1 0 0,1-1 0 0,0 0 0 0,0-1 0 16,1-2 0-16,0 0 0 0,0 0 0 0,2 0 0 15,1-2 0-15,-1-1 0 0,3 2 0 16,0-1 0-16,0-2 0 0,2 1 0 0,2 1 0 0,1-2 0 0,0 3 0 15,0-2 0-15,0 1 0 0,-2 1 0 0,1-2 0 16,-2 3 0-16,0 0 0 0,-2 0 0 0,-2 0 0 16,-2 0 0-16,-1 0 0 0,0 0 0 0,-2 0 0 15,0 3 0-15,-2-3 0 0,0 0 0 0,2 1 0 16,-2-1 0-16,3 0 0 0,-1-1 0 0,1 1 0 16,2-3 0-16,1 3 0 0,0-3 0 0,1 0 0 15,-1 1 0-15,3 0 0 0,0 0 0 0,-1-2 0 16,-1 1 0-16,0 0 0 0,-1 1 0 0,0 0 0 15,-1 0 0-15,-1 2 0 0,0-3 0 0,-1 2 0 0,-1 1 0 16,1-2 0-16,-1 2 0 0,0-3 0 0,1 2 0 0,0-1 0 16,0-1 0-16,-1 2 128 0,2-3-128 0,-1-2 0 15,1 1 272-15,0 1 16 16,0-3 0-16,0 1 0 0,1-3-288 0,1-1 128 0,0 1-128 0,-1 0 0 16,2-1 144-16,-2-3-144 0,0 1 0 0,2-4 144 15,-2 0-144-15,0-3 0 0,1-1 0 0,-1 2 0 16,1-3 0-16,2 1 0 0,-3 2 0 0,2-2 0 15,-2 1 0-15,-1 1 0 0,0-2 0 16,0 1 0-16,0 0 0 0,-1-5 0 0,-2 1 0 0,2-2 0 16,-1 0 0-16,0-1 0 0,1-2 0 0,-1 2 0 15,0-2 0-15,0-1 0 0,-1-2 0 0,0-1 0 16,-1-3 0-16,-1 0 0 0,0 3 0 0,0-5 0 0,-1 1 0 0,2 2 0 16,1-6 0-16,-1 2 0 15,1 6 0-15,2 0 0 0,-1-3 0 0,-1 0 0 16,1 1 0-16,-1 2 0 0,1 1 0 0,-2 2 0 0,2 3 0 15,-1-1 0-15,2 4 0 0,1 1 0 0,2 0 0 0,1-3 0 16,1 3 0-16,0-1 0 0,1-1 0 0,0 1 0 16,-1 0 0-16,1-1 0 0,0-1 0 0,-1-1 0 15,-1 0 0-15,0-2 0 16,-1-1 0-16,1-2 0 0,-2-1 0 0,0-1 0 0,2 3 0 16,-2-3 0-16,3 3 0 0,-1-1 0 0,2 5 0 15,-2-1 0-15,-1 1 0 0,1 1 0 0,0 2-144 16,-1 4 144-16,0-2 0 0,1 4 0 0,-2 2 0 0,0 1 0 15,-1 0 0-15,0 0 0 0,0 2 0 0,-1-1 0 16,1 3 0-16,-3 0 0 0,2-1 0 0,-1 0 0 0,-1 3 0 16,1-2 0-16,1-2 0 0,-2 1 0 0,1 0 0 15,0 0-160-15,1 0 160 0,0 0 0 0,1-2 0 0,-1 1 0 16,1 0 0-16,-2 2 0 16,1 0 0-16,0-2 0 0,-3 3 0 0,0-1 0 0,1 0 0 15,-2-1 0-15,-1 4 0 0,1-3 0 0,-1 1 0 0,-1 2 0 16,1-2 0-16,1 3 0 0,2-3 0 15,-2 2-128-15,2 1 128 0,1-3 0 0,-1 3 0 0,1-2 0 16,-1 2 0-16,2 0 0 0,-2 0 0 16,2 0 0-16,1-1 0 0,-1 1 0 0,0 2 0 0,1-3 0 15,-1 1 0-15,1 0 0 0,0 0 0 16,0-3 0-16,1 1 0 0,-2 0 0 0,1 2 0 0,0-3 0 16,0 2 0-16,-2-2 0 0,1 1 0 15,0 2 0-15,0-2 0 0,-2 0 0 0,2 0 0 0,0 0 0 16,-1 2 0-16,1 0 0 0,0 0 0 0,-2-1 0 0,1 1 0 15,0 2 0-15,-2-2 0 0,1 1 0 16,1 2 0-16,-1-1 0 0,1 0 0 0,-1-1 0 0,2 2 0 0,0-1 0 16,0 1 0-16,-1 0 0 15,1-1 0-15,0 1 0 0,0 0 0 16,-2 0 0-16,2 0 0 0,-1-2 0 0,-1 1 0 16,1 1 0-16,-1 0 0 0,1 2 0 0,-2-2 0 15,2-1 0-15,-1 2 0 0,-1-1 0 0,2 2 0 0,-3-1-128 0,1-1 128 0,-1 2 0 16,0-1 0-16,0 2 0 0,0-3 0 0,-2 2 0 15,1 1 0-15,-2 0 0 0,0-3 0 0,-1 2 0 0,0 1 0 16,-2-2 0-16,1-1 0 0,-1 2 0 16,0-2 0-16,0 0 0 0,0 3 0 0,-1-3 0 15,-2 3 0-15,0-3 0 0,1 3 0 16,-2 0 0-16,0-3 0 0,-2 3 0 0,1 0 0 0,-3 0 0 16,2 3 0-16,-3-3-128 0,0 0 128 0,0 0 0 15,-1 0 0-15,-1 0 0 0,0 0 0 0,-2 0 0 16,1 0 0-16,-2 0 0 0,0 0 0 0,1 0 0 0,-1 0 0 15,0 0 0-15,-1-3 0 0,2 3 0 0,-1 0 0 16,0-2 0-16,2 0 0 0,-3 2 0 0,0-2 0 0,0 1 0 16,-3 1 0-16,0 0 0 0,-5 0 0 0,0 0-128 15,-2 0 128-15,0 1 0 0,-1 1 0 0,1 2 0 16,-1 2-256-16,1-2 0 0,0 1-16 0,3-1 0 0,1-2 272 16,2-1-160-16,-1 2 160 0,0-3-128 15,-1-3 128-15,0 2 0 0,1-1 0 0,1-1 0 0,0 2 0 0,0-2 0 16,-1 1 0-16,0 1 0 0,1-2-144 15,0 0 144-15,2 0-160 0,1-1 160 16,0 1-672-16,1 0-32 16,0-1-16-16,-2 2 0 0,4-4-1264 0,-1 2-256 15,3 2-64-15,1-2-12864 0</inkml:trace>
  <inkml:trace contextRef="#ctx0" brushRef="#br0" timeOffset="-366265.35">26748 1959 17503 0,'5'-3'1552'0,"1"-1"-1232"0,-1 4-320 0,-1 0 0 0,-2 0 0 0,3-2 160 0,2 2-160 0,6-4 128 0,3 1-128 0,1-2-224 0,-1 1 48 15,-3 0 16-15,-5 4 160 0,-2-2 0 0,-4 4 0 0,-2-2 0 0,-3 4 0 0,-2-2 0 0,-1 2 0 0,0 2 176 0,0-2 656 0,0 2 144 0,2 0 32 0,0 0 0 0,3 2-144 0,2-2-32 16,2 3 0 0,-1-6 0-16,3 4-448 0,0-1-112 0,1 0-16 0,2 0 0 0,0 3 576 0,0-2 128 15,-2-1 0-15,0 3 16 0,0 1-464 0,2 2-112 16,-2-1-16-16,0 1 0 0,-1 0-224 0,0-1-160 15,1 4 192-15,-1 4-192 0,1-1 128 0,2 4-128 16,-1 1 0-16,0-4 0 0,3 4 0 0,1-1 0 16,1 3 128-16,0-3-128 0,3 3 0 15,-3-3 160-15,3 0-160 0,-3 3 128 0,1-3 224 0,-1 4 32 16,0 0 16-16,0 1 0 0,-4 3-80 0,0-2-32 0,-3 1 0 16,-4-2 0-16,-2 1 256 0,-2 1 48 0,-3-1 16 0,-3 2 0 15,-1 3-96-15,1-4 0 0,-3 3-16 16,3-2 0-16,-1 1-352 0,1-3-144 0,0 3 128 15,3-1-128-15,1 1 0 0,3-3 0 0,0 3 0 16,4-3 0-16,-1 2 0 0,1-3 0 0,2-1 128 16,1 0-128-16,0 1 400 0,0-4 48 0,-1 0 16 0,-1-1 0 15,2 2-144-15,-1-2-16 0,-1 0-16 0,-1 1 0 16,0 0-128-16,0 2-32 0,-2 0 0 0,-2 1 0 16,1 2-128-16,-1 3 0 0,-3 4 144 0,0-1-144 0,0 1 0 15,1-1 0-15,2-1 0 0,-1-5 0 16,3 0 0-16,2-3 0 0,0-5 0 0,2 2 0 15,2-3 128-15,-1-1-128 0,1-2 160 0,-1 0-160 0,0-2 256 0,-1 1-64 16,-2-3 0-16,1 1 0 16,-2 0-192-16,-1 0 176 0,0-1-176 0,-1 4 160 0,-2 0-160 15,-1 5 160-15,-1-1-160 0,-1 5 160 0,0-3-160 0,-1 0 0 16,-1 0 0-16,1-2 0 16,1 1 0-16,1-2 0 0,0 1 0 0,1-4 0 0,3 0 0 0,0-1 0 15,1-2 128-15,0 0-128 0,2-4 0 0,-1 0 0 16,2-1 0-16,-1-2 0 0,1 0 0 0,-2 0 0 15,0 0 0-15,-1 0 0 0,1 3 0 0,-2-3 0 16,-1 2 0-16,-1 0 0 0,-1 0 0 0,0 2 0 16,-3 1 0-16,1-1 0 0,-2 2 0 0,-2 0 0 15,0 5 0-15,0-5 0 0,1 1 192 0,1 2-32 0,-1-1-16 16,0 1 0-16,3-2-144 0,1-3 128 0,3 0-128 0,-1-1 128 16,2-1-128-16,2-1 0 15,0-4 0-15,1 4 0 0,-1-1 0 0,1-3 0 0,0 4 0 16,-1-4 0-16,1 2 0 0,0 0 0 0,-1 0 0 0,-1 1 0 15,0 1 0-15,0 0 0 0,-1-1 0 16,-2 0 0-16,1 3 0 0,-1-4 0 0,-1 4 0 0,1-3 0 16,-1 0 0-16,-1 0 0 15,1 0 0-15,-1-2 0 0,2 0 0 0,0-2 0 0,2 1 0 16,0-3 0-16,1 0 0 0,0 0 0 0,1 0 0 0,1-3 0 16,2-1 0-16,1 2 0 0,1 0 0 0,-1-2 0 15,1 4 0-15,-1-4 0 0,0 2 0 0,1 0 128 16,-2 2-128-16,1 0 0 0,-1 0 0 0,1 0 0 0,-2 0 0 15,1 0 0-15,0 0 0 0,0 2 0 0,2 0 0 16,0-2 0-16,0 0 0 0,2 0 0 0,1 0 0 0,1-4 0 16,1 4 0-16,2-2 0 15,2-1 0-15,0 0 128 0,2-1-128 0,1-1 128 0,2-1-128 16,1 1 0-16,3-1 0 0,-2 0 0 0,0-1 0 0,0 2 0 16,-1 2 0-16,-1 2 0 0,-1-2 128 0,-2 3-128 15,0 0 128-15,0 0-128 0,0 0 0 0,-1 3 128 16,2-2-128-16,0 1 0 0,0 2 144 0,2-2-144 15,0 0 160-15,2 0-160 0,-1 1 0 0,4-3 0 16,1 0 0-16,2 0 0 0,2 0 0 0,0-3 0 16,3 1-176-16,0 0 176 0,1-3 0 0,-1 2 0 15,-1 2 0-15,-1-2 0 0,-1-1 0 0,0 4 0 16,-1-2 0-16,1 2 0 0,0 0 0 0,-2 0 0 0,-1 0 0 16,2 0 0-16,-2 2 0 0,1-2 0 0,2 0 0 15,0-2 0-15,2 2 0 0,1-3 0 0,1 2 0 0,0-1 0 16,3-1 0-16,2 0 0 0,2-1 0 0,-1 0 0 15,1-1 0-15,1 1 0 16,-1 1 0-16,0-3 0 0,-3 1 0 0,-2 1 0 0,-1 0 0 0,-3 2-176 16,-4 0 176-16,1 0 0 0,-2 2 0 0,0 2 0 15,1-2 0-15,0 2 0 0,0 0 0 0,2 1 0 16,-1 0 0-16,2-3 0 0,-1 2 0 0,2-2 0 16,2 0 0-16,1-2 0 15,3-1 0-15,-1 0 0 0,0-1 0 0,1 2 0 16,0-2 0-16,1-2 0 0,-1 4 0 0,-2-2 0 0,1 1 0 15,-4 2 0-15,-3 1 0 0,0 0 0 0,-3 0 0 0,-1 0 0 16,-3 1 0-16,0 2 0 0,-1-3 0 0,0 2 0 0,-2 2 0 16,1-4 0-16,0 4 0 0,3-2 0 0,0 2 0 0,2 0 0 15,3-2 0-15,0 2 0 16,4-2 0-16,-3 2 0 0,0-1 0 0,0 0 0 0,-2 0 0 16,-2-3 0-16,-1 1 0 0,0-1 0 0,-1 0 0 0,0 0 0 15,-1 0 0-15,-2 0 0 0,0 0 0 16,-2-1 0-16,1 1 0 0,-2 0 0 0,0 0 0 0,0-3 0 15,1 3 0-15,0 0 0 0,0 0 0 16,1 0 0-16,0 0 0 0,2 0 0 0,-1 3 0 16,1-3 0-16,2 0 0 0,-1 0 0 0,2 0 0 0,-3 0 0 15,2 0 0-15,-3 0 0 0,0 0 0 0,0 1 0 16,-2 1 0-16,0-2 0 0,0 3 0 0,-2-3 0 16,-1 1 0-16,0 2 0 0,-1-3 0 0,0 0 0 15,1 2 0-15,-1-1 0 0,-1 2 0 0,3-2 0 16,-1-1 0-16,0 1 0 0,0-1 0 0,2 0 0 0,1 0 0 0,-1 0 0 15,2 0 0-15,0 0 0 0,1 0 0 16,-1 0 0-16,-2 0 0 0,1 0 0 0,-3 0 0 16,-1 2 0-16,0 0 0 0,-3-2 0 0,-1 1 0 15,0 2 0-15,-2-3 0 0,0 2 0 0,-2-2 0 16,0 0 0-16,2 0 0 0,-3 1 0 0,2-1 0 16,-2 0 0-16,1 0 0 0,2-1 0 0,1 1 0 15,0 0 0-15,1 0 0 0,1 0 0 0,3 0 0 16,-1 1 0-16,2 2 0 0,-1-3 0 0,1 2 0 15,-2-2 0-15,0 4 0 0,0-4 0 0,-3 0 0 0,-1 3 0 16,1-3 0-16,-1 0 0 16,-2 0 0-16,0 0 0 0,-1 0 0 0,-1 0 0 0,2-3 0 15,-2 1 0-15,1 0 0 0,0 2 0 0,0-2 0 0,0 2 0 0,2-3 0 16,1 2 0-16,0 1 0 0,2 0 0 0,1 0 0 0,0 0 0 16,2 1 0-16,1 2 0 15,0-3 0-15,0 2 0 0,-1 0 0 0,0 0 0 0,0-2 0 0,-3 3 0 16,1-3 0-16,-4 0 0 0,0 0 0 0,-3-3 0 15,-1 3 0-15,-1 0 0 0,0 0 0 0,-3-2 0 16,1 0 0-16,-2 2 0 0,0-2 128 0,2 2 0 16,-2-3 0-16,0 2 0 0,0 1 0 0,1-2 16 15,0-1 0-15,2 2 0 0,-1 1-144 0,2-2 0 0,1 2 0 16,1-2 0-16,-1 2 0 0,1 0 0 16,0 0 0-16,-1 2 0 0,1-2 0 0,-1 0 0 0,-1 2 0 15,0-2 0-15,-1 0 0 0,-1 0 0 16,-1 0 0-16,-2 0 0 0,-1 0 0 0,1-2 0 15,-1 0 0-15,-1 0 0 0,-1-2 0 0,2 2 0 0,-2-2 0 16,2-2 0-16,-1 0 128 0,2-1-128 0,-1 1 192 0,2 0-64 16,0-4-128-16,1 4 192 0,0-4-192 0,3-1 192 15,-2 0-192-15,3-2 0 0,0 1 0 0,1-3 0 16,2 2 0-16,-3-3 0 0,1-1 0 16,-2 3 0-16,1-5 0 0,-3 2 0 0,0-2 0 0,0-2 0 15,-2 1 144-15,0-2-144 0,-2-3 160 0,0-1-160 16,0-4 240-16,-1-3-48 0,1-1-16 0,-2-5 0 15,3-1-176-15,-2-7 0 0,3 2 0 0,0-6 0 0,1 7 0 16,1-1 0-16,-2-2 0 0,1 7 0 16,-1-2 0-16,0 2 0 0,-1 2 0 0,-1-1 0 0,0 1 0 15,-2 1 0-15,-1 1 0 0,-1-4 0 0,0 5 0 0,-2-3 0 16,-1 3 0-16,-1-5 0 0,0 0 0 0,-1 0 0 16,0-5 0-16,1-1 0 0,-1 1 0 15,1-2 0-15,1-2 0 0,0 0 0 0,3 2-128 0,0 1 128 16,2 3 0-16,1-2 0 0,3 1 0 0,0-1 0 15,0 5 0-15,0 1 0 0,1 5 0 0,-1 3 0 16,-1 2 0-16,-1 1 0 0,0 2 0 0,-1 1 0 16,0 0 0-16,-2 2 0 0,0 2 0 0,0-1 0 15,-1 2 0-15,2-2-176 0,-1 1 176 0,3-2 0 16,0-3 0-16,1 2 0 0,1-2 0 0,1 1 0 16,2-1 0-16,-1-3 0 0,2 5 0 0,-2-4 0 0,3 1 0 15,-1 3 0-15,1-1 0 0,0 3 0 0,0 2 0 0,-1 1 0 16,-1 3 0-16,1 0 0 0,-2 4 0 0,-2 1 0 15,2 3 0 1,-4-2 128-16,0 4-128 0,0 1 176 0,-1 0-176 0,1 0-144 0,-2 2 144 16,1-1-208-16,1-1 208 0,-1 4 0 0,1-2 0 15,0 2 0-15,0 0 0 0,1-1 0 0,0 4 0 0,0-2 0 16,-1 1 0-16,1 0 0 0,-1 2 0 0,-1-2 0 16,1 1 0-16,-2 1 0 0,0 1-128 0,-1-1 128 15,-1 2 0-15,0-1 0 0,-1 2 0 0,-3 0 0 16,0 0 0-16,-1 1 0 0,-1-2 0 0,0 3 0 15,0-4 0-15,-1 1 0 0,1 1 0 0,-2-2 0 0,1 0 0 16,-1-2 0-16,1 2 0 0,-2-4 0 16,-1 2 0-16,0-2 0 0,-2 1 0 0,1-1 0 15,-2 3 0-15,0-3 0 0,-2 0 0 0,0 0 0 0,0 0 0 0,-3 2 0 16,1 0 0-16,-2-2 0 0,0 2 0 0,-2-2 0 16,-1 0 0-16,-1-2 0 0,1 0 0 0,-5 0 0 15,-2 2 0-15,-5-3 0 0,0 3 0 0,0-1 0 16,-1 1 0-16,-1 0 0 0,1 0 0 0,0 1 0 15,4-2 0-15,0 1 0 0,2 0 0 0,0-2 0 16,-1 2 0-16,0-3 0 0,0 3 0 0,0-1 0 16,1 1 0-16,-2 0 0 0,0 1 0 0,-1-1 0 15,1 3-128-15,-1-6 128 0,-1 2 0 0,0-1 0 16,-2-2 0-16,-1 0 0 0,0 2 0 16,-3-2 0-16,-1-1 0 0,-1 4 0 0,-2-2 0 0,0 3 0 0,0 0 0 15,2-3 0-15,0 3 0 0,4-3 0 0,1-1 0 16,0 1 0-16,2 0 0 0,3 1 0 15,3 0 0-15,0 0 0 0,0 2 0 0,0-2 0 0,2 0 0 16,-1 0 0-16,-1 2 0 0,1-4 0 0,1 2 0 16,0-2 0-16,-3 0 0 0,0 2 0 0,1-2 0 0,0-1 0 15,2 1 0-15,0 1 0 16,2 0 0-16,0 1 0 0,0 0 0 0,0 2 0 16,1-2 0-16,0 2 0 0,1 2 0 0,0-2 0 0,1 0 0 15,-1 3 0-15,-2-2 0 0,-1 2 0 0,2-3 0 0,-2 3 0 16,1-3 0-16,0 3 0 0,1 1 0 0,-1-2 0 0,1-1 0 15,1 2 0-15,0-1 0 0,-1-1 0 16,1 2 0-16,2-2 0 0,1-1 0 0,1 0 0 16,3 0 0-16,-1-1 0 0,1 1 0 0,1-4 0 15,1 2 0-15,-1-1 0 0,0 2 0 0,0-1 0 0,2 2 0 0,-3-3 0 16,1 2 0-16,-1 1 0 0,1 0 0 16,-1 0 0-16,-1 0 0 0,1 0 0 0,0 1 0 15,1 2 0-15,-1-3 0 0,-1 0 0 0,1 2 0 0,-2-1 0 16,2 2 0-16,0-3 0 0,0 2 0 15,-1-1 0-15,0 2 0 0,-2-3 0 0,2 0 0 0,0 1 0 16,1 2 0-16,1-1 0 0,0-2 0 0,0 4 0 16,2-4 0-16,-1 2 0 0,2 0 0 15,-1 0 0-15,1 0 0 0,1-2 0 0,0 4 0 0,0-4 0 16,-1 3 0-16,0-3 0 0,-1 3 0 0,1-3 0 16,-2 2 0-16,2 0 0 0,-1 1 0 0,0-3 0 15,1 1 0-15,-2-1 0 0,1 2 0 0,-1-2 0 16,2 0 0-16,-2 3 0 0,3-3 0 0,0 0 0 15,1 0 0-15,1 0 0 0,0 0 0 0,0 0 0 16,1 0 0-16,-1 0 0 0,2 0 0 0,-2 0 0 0,1 0 0 16,-2 1 0-16,0-1 0 0,0 0 0 0,-2 2 0 15,1-2 0-15,1 3 0 0,-1-3 0 0,0 1 0 0,0 2 0 16,3-3 0-16,1 0 0 0,1 2 0 0,0-2 0 16,2 0 0-16,0 0 0 0,2-2 0 0,1 2 0 15,2-3 0-15,0 2 0 0,3 1 0 0,0-3 0 16,1 3-256-16,1 0-16 0</inkml:trace>
  <inkml:trace contextRef="#ctx0" brushRef="#br0" timeOffset="-359079.94">32136 7858 6447 0,'-1'0'576'0,"1"0"-576"0,0-1 0 0,1 1 0 0,1 0 0 0,-2 0 0 0,1-4-192 0,0 2 48 0,2-2 144 0,-2-1 0 0,0 2 160 0,2-4-160 0,-1 4 704 0,-2-1 32 0,1 1 16 0,-1 3 0 0,0-2 848 0,0 2 192 15,-1 0 16-15,0 0 16 0,0 2 144 0,-1-2 16 16,2 0 16-16,0 0 0 0,0 0-64 0,0 0-16 16,0 0 0-16,0 0 0 0,0 0-288 0,0 0-64 15,0 0-16-15,0 0 0 0,0 0-704 0,0 0-144 16,0 0-16-16,0 0-16 0,0 0-448 0,0 0-96 16,0 0 0-16,8 19-128 0,-6-19 0 0,-1 0 0 15,2 0 0-15,-3 0 0 0,1 0 0 0,-1 1 128 16,-1 2-128-16,0-1 0 0,-1-1 448 0,0 3 0 15,-2 1-16-15,2 1 0 0,-1-2-176 0,0 2-16 0,0 0-16 0,-1 2 0 16,1 0-64-16,0 1-16 16,1 1 0-16,-1 0 0 0,2-1-144 0,0 0 192 15,0 1-192-15,1 3 192 0,1-3-192 0,1 2 0 0,1 0 0 16,0 1 0-16,2-3 0 0,-1 2 0 0,1 0 0 16,0-1 0-16,-1 4 0 0,1-2 0 0,-2 3 0 0,0-4 0 15,-1 4 0-15,-2-3 0 0,0 3 0 0,-1 0 0 16,0 0 0-16,-3 2 0 0,0 1 0 0,1-2 0 15,-2 2 0-15,1-1 0 0,0-2 0 0,1 3 0 16,1-4 0-16,0 1 0 0,1 0 0 16,1-3 0-16,0 2 0 0,-2-1 0 0,2 1 0 0,0-3 0 0,2 2 128 15,-2 1-128-15,0-4 0 0,0 1 128 0,0 3-128 16,0-3 0-16,0 2 144 0,-2 1-144 16,1-2 0-16,-1 2 0 0,1 1 0 0,-2 0 0 0,-1 0 0 15,1-1 0-15,-1 3 0 0,0-2 0 16,0 1 0-16,0-1 0 0,0 0 0 0,-1 0 128 0,1-1-128 0,0-1 0 15,2 0 0-15,1 0 0 16,0-5 0-16,1 1 0 0,1-1 0 0,0-2 0 0,0 1 0 0,0-3 0 16,1 1 0-16,-1-1 0 0,0 2 0 0,0-4 0 15,1 0 0-15,0 0 0 0,-1 1 0 0,1 0 0 16,0 1 0-16,-1 1 128 0,1-2-128 0,-2 2 0 16,1 0 0-16,-1 0 0 0,0 2 0 15,-1 0 0-15,1-1 0 0,-2 2 0 0,2-2 0 0,-1-1 0 16,1 0 0-16,-1 0 0 0,1 0 0 0,-1-2 0 15,1-1 0-15,-2 0 0 0,2-2 0 0,0 2 0 0,0-3 0 16,0 0 0-16,0 0 0 0,0 0 0 0,0-3 0 0,0 3 0 16,0-1-128-16,0-2 0 0,-1-4 0 15,1 7-12224-15,0 0-2448 0</inkml:trace>
  <inkml:trace contextRef="#ctx0" brushRef="#br0" timeOffset="-355360.34">32157 7881 1839 0,'0'-2'160'0,"0"2"-160"0,2 0 0 0,-2-2 0 0,1 2 448 0,-1-1 48 0,1 1 16 0,0-3 0 0,2 1 208 0,-1 0 48 0,3-2 16 0,-1 0 0 0,2 0 368 16,-1 0 80-16,0 2 16 0,0-2 0 0,0 2 144 0,-3-1 16 0,1 2 16 0,-2-1 0 0,0 2-288 0,-2 0-64 15,1 2-16-15,-2-2 0 0,-1 1-352 0,1 2-64 16,-1-1 0-16,1 2-16 0,-1-3 32 0,2 0 16 16,0 1 0-16,0 0 0 0,1-2 160 0,-2 1 48 0,2-1 0 0,0 0 0 15,0 0 208-15,0-1 64 16,2 1 0-16,-4-2 0 0,2 2-384 0,0 0-80 16,0 0-16-16,0 0 0 0,0 0-464 0,0 0-80 0,0 0-128 0,-24-3 176 15,15 4-176 1,0 1 0-16,-2 0 0 0,0-1 0 0,-1 2 0 0,-2-3 0 0,2 2 0 15,-3 0 0-15,1 0 0 0,-1-2 0 0,2 0 0 0,-3 0 0 16,1-2 128-16,-2 0-128 0,1 2 0 0,-2-2 128 16,2-1 416-16,-1 2 80 15,1 1 16-15,0 0 0 0,0 0-320 0,1 0-64 0,1 0-16 0,2 4 0 16,-1-2-240-16,1 2 0 0,1-2 0 0,0 5 0 16,0-2 0-16,-2 0 0 0,2 1 0 15,-1 0 0-15,-1-2 0 0,1 2 0 16,0-2-128-16,-1-1 128 0,1 0 0 0,2-1 0 15,4-1 0-15,-3 2 0 0,-1-1 0 16,-3-2 0-16,-1 0 0 0,-2 0 0 0,-1 0 0 0,-3 0 0 16,-1 0 0-16,-1-2 0 15,-1 2 0-15,2 0 0 0,2-3 0 0,-1 2 0 0,0 1 0 0,0-2 0 16,1-1 0-16,-1 2 0 0,1-3 0 0,1 3 0 0,2 0 0 16,-1 1 0-16,3 0 0 0,-1 0 0 0,0 0 0 0,1 1 0 0,1 0 0 15,0 3 0-15,0-3 0 0,0 2 0 0,2-1 0 16,0-1 0-16,-1 2 0 0,-1-1 0 0,1 0 0 0,-2 0 0 15,1 1 0-15,-2-3 0 0,0 0 0 16,2 0 0-16,0 0 0 0,0-3 0 0,-3 3 0 16,-3-2 0-16,-2 0 0 0,-1-3 0 0,-1 2 0 15,0-1 0-15,-1-1 0 0,1 1 0 0,1 1 0 0,-2 3 0 16,2-4 0-16,0 4 0 0,1 0 0 0,-2 0 0 0,1 0 0 16,0 1 0-16,0 2 0 0,-2-1 0 0,2 2 0 0,0 0 0 15,-1-1 0-15,1 2 0 0,2-1 0 0,-1-2 0 16,2 2 0-16,-4-1-128 15,1 0 128-15,1-3 0 0,1 0 0 0,0 0 0 0,-1 0 0 0,-1 0 0 16,0-2 0-16,-3 1 0 0,2 1 0 0,-2-3 0 16,1 1 0-16,1 0 0 0,1 0 0 0,-1-1 0 15,1 2 0-15,0-1 0 0,-2-1 0 0,2 2 0 16,0-1 0-16,0-1 0 0,-1 2 0 16,-1-2 0-16,-1 2 0 0,-1 1 0 0,-1-2 128 15,1 2-128-15,1 0 0 0,-1 0 0 0,1 2 0 0,-1-1 0 16,2 2 0-16,-1-2 0 0,0 4 0 0,0-1 0 15,3-2 0-15,1-1 0 0,1 2 0 0,-1-3 0 0,3 0 0 16,-2-3-128 0,0 2 128-16,2-1 0 0,-1-2 0 0,-1-1 0 15,3 1 0-15,-3 1 0 0,0-1 0 0,-1 1 0 0,0 0 0 0,-1 3 0 0,0-3 0 16,1 3 0-16,-1 3 0 0,-2-3 0 16,-1 3 0-16,1 0 128 0,-2 3-128 0,1-2 0 0,2 0 0 0,-2-1 0 15,1 2 0-15,2-1-160 0,3-2 160 0,1 0 0 16,-3 0 0-16,0-2 0 0,2 3 0 0,-2-3 0 15,0 0 0-15,-1 0 0 0,2-3 0 0,-1 3 0 16,1-2 128-16,-2 2-128 0,1-2 0 0,1 2 0 16,2 0 0-16,-1 0 0 0,-2 0 0 15,1 2 0-15,2 0 0 0,-1-2 0 0,-2 3 0 0,0 0 0 16,0 0 0-16,2 0-128 0,0-1 128 0,2 0 0 0,2-2 0 16,-1 0 0-16,-2 3 0 0,0-3 0 15,2 0 0-15,-3-3 0 0,-2 3 0 16,-3 0 0-16,-4 0 128 0,0 0-128 15,-2 0 0-15,1 0 0 0,-1 3 0 0,0-3-128 0,-2 1 128 16,-1 1 0-16,0 1 0 0,1-2 0 0,3 2 0 0,-1-1 0 0,2-2 0 16,-1 1 0-16,2 2 0 0,0-3 0 15,1 0 0-15,0 0 0 0,2 0 0 0,0 1 0 16,-1-2 0-16,-1 1 0 0,0 1 0 0,-3-1 0 0,1 0 0 16,-2 0 0-16,1 0 0 0,-2 0 0 15,0-1 0-15,4 1 0 16,3 0 0-16,-2 0 0 0,-6 0 0 0,-1-3 0 15,0 2 0-15,0 1 0 0,1-2 128 0,0 2-128 16,3-3 0-16,1 3 0 16,1 0 0-16,-2 0 0 0,1 3 0 0,-1-3 0 0,0 2 0 0,-1-2 0 15,4 0 0-15,-1 0 0 0,-2 1 0 0,1-1-128 0,-1 0 128 0,-1 0 0 0,-3-1 128 0,0 1-128 16,-2 0 0-16,1 1 0 0,-2 2 0 0,1-3 0 16,2 1 272-16,-2-1 48 0,1 0 0 0,0-1 0 0,1 1 0 15,2-4 16-15,3 4 0 0,-3-5 0 0,0 4-208 16,1-4-128-16,2 1 128 0,2 2-128 0,0 0 0 15,0-1 0-15,0 1 0 0,0 1 0 0,-1 1 0 0,2 0 0 16,-2 1 0-16,3-1 0 0,1 2 0 0,-1-1 0 16,3 1 0-16,0 0 0 0,3 0 0 0,-1 1 0 15,-2-3 0-15,-1 1 0 0,1 1 0 0,-2-2 0 0,2 3 0 16,2-3-128-16,-2 1 128 0,1-1 0 0,1 3 128 16,2-3-128-16,-2 0 0 0,3 0 0 0,2 0 0 15,-1 0 0-15,-1-3 0 0,-2 2 0 16,2 1 0-16,0-3 0 0,0 3 0 0,1 0 0 0,0 0 0 15,-1 3 0-15,0-3 0 0,0 4 0 16,0-4 0-16,0 2 0 0,0-1 0 0,1 2 0 16,1-3 0-16,1 1-128 0,-2-1 128 0,-1 0 0 15,0 1 128-15,0-1-128 0,1 0 0 0,1 0 0 0,1 0 0 0,-2 0 0 16,0 0 0-16,0 0 0 0,-1 0 0 0,1 0 0 16,2 0 0-16,-2-1 0 0,1 1 0 0,-1-1 0 15,2 1 0-15,-2 0 0 0,1 0 0 0,0 1 0 16,-1-1 0-16,2 0 0 0,1 0 0 0,0 0 0 0,-2 0 0 15,-1 0 0-15,0 0 0 16,-1-1-128-16,3 1 128 0,-2 0 0 16,-1 0 0-16,0-4 0 0,1 4 0 15,0-2 0-15,-1-1 0 0,0 2 0 0,1-2 0 0,0 1 0 0,0 1 128 16,1-2-128-16,-1-1 0 0,-1 2 0 0,2 1 0 16,-1-1 0-16,-3 1 0 0,-1 1 0 0,-1 0 0 0,1 3 0 15,-1 0 0-15,-3 1 0 0,1 0 0 0,-1 1 0 0,0 2 0 16,2-1 0-16,-1 1 0 0,1-1 0 0,1 0 0 0,1 0 0 15,3-3 0-15,1 0-128 0,0-1 128 0,1 0 0 16,2-2 0-16,-2 0 0 0,2 0 0 0,1 0 0 16,0-4 0-16,1 4 0 0,1-3 0 0,-2 0 0 15,0-1 128-15,0-1-128 0,0 2 0 0,-1-1 0 16,0 2 0-16,-2-2 0 0,1 0 0 0,-2 2 0 16,0-1 0-16,0 2 0 0,1 1 0 0,-1 0 0 15,1 0 0-15,0 0 0 0,1 4 0 0,1-3 0 0,0 1 0 16,4 1-192-16,0-3 192 0,1 1 0 0,-1 2 0 15,0-1 0-15,-1-2 0 0,2 1 0 0,1-1 0 16,1 0 0-16,0 0 0 0,0-1 0 0,-1-1 0 0,1-1 0 16,0 2 0-16,0-4 0 15,0 1 0-15,-1 1 0 0,1-1 0 0,0 1 0 0,0 0 0 0,0 0 0 16,0-1 0-16,1 2 0 0,-1 1 0 0,-1-1 0 16,1 2 0-16,-1 2 0 0,-2-1 0 0,1 1 0 15,0-2 0-15,-1 4 0 0,-2-1 0 0,2-3 0 16,0 3 0-16,-2-3 0 0,0 3 0 0,-1-2 0 15,0-1 0-15,-1 3 0 0,2-3 160 0,-1 0-160 16,2-3 0-16,0 2 0 0,2 1 0 16,1-3 0-16,-2 1 0 0,2 1 0 0,0-2 0 0,-1 3 0 15,0-4 0-15,1 4 0 0,0-3 0 0,0 1 0 16,0 1 0-16,1 1 0 0,0 0 0 0,-1-2 0 16,1 4 0-16,-1-2 0 0,-1 1 0 0,0 2 0 0,0 1 0 0,-1 1 0 15,1-2 0-15,-1 1 0 0,2 1 0 0,-1-1 0 16,0-1 0-16,0 4 0 0,0-4 0 15,-1 2 0-15,1 1-208 0,1-1-11728 16,1 2-2336-16</inkml:trace>
  <inkml:trace contextRef="#ctx0" brushRef="#br0" timeOffset="-352891.22">23661 8044 22111 0,'-6'-4'1968'0,"0"2"-1584"0,2 4-384 15,2-2 0-15,-1 4 0 0,-1-4 0 0,-3 2 0 0,-4 2-176 0,-3 0 176 0,-2-1-192 0,1 2 192 0,4-1-192 0,4-1 192 0,2-2-160 0,2-1 160 0,3-1-160 0,3 1 160 0,0-3 144 0,2-1-16 0,3 2-128 0,-1-2 880 0,2 2 64 0,0-2 16 0,-1 2 0 16,2 0 288-16,-1 0 64 0,-1 2 16 0,-1 0 0 16,-1 2-112-16,-2 0 0 0,-3 1-16 0,-1 0 0 15,-1 3-480-15,-2-4-80 0,1 5-32 0,-1-4 0 16,1 1-80-16,-1 0-16 0,2 1 0 0,1-2 0 0,0 0-352 0,2 1-160 16,1-2 128-16,2-2-128 0,1 4 0 15,3-4 0-15,-1 2 128 0,2-2-128 0,0 0 0 0,0 0 0 16,0 1 0-16,0 2 0 0,-2-2 0 0,0 4 0 15,-1-1 128-15,-2 0-128 16,0 2 0-16,-2 0 160 0,-1 3-160 0,-2 0 160 0,1 0 128 0,-1 2 32 16,0 0 0-16,0 0 0 0,0 2-320 15,0-1 0-15,-1 1 0 0,2-1 0 0,-1 2 0 16,2-2 0-16,-1 0 0 0,1 3 0 0,0 1 0 0,0 0 0 16,-1-2 0-16,0 2 0 0,1 5 0 15,-1 1 0-15,-1 3 0 0,-1-2 0 0,-1 8 0 0,1-2 0 16,-1-1 0-16,-2 1 0 0,2-1 0 0,-1 1 0 0,2-1 0 15,1-6 0-15,-1 3 0 16,-1-5 0-16,2 2 0 0,0-1 0 0,0 1 0 0,0-2 0 0,2 1 0 16,-4 1 0-16,2-2 0 0,-1 1 0 15,0-1 0-15,0 2-144 0,-2-3 144 0,1-1 0 0,-1 2 128 0,1-5-128 16,1-1 0-16,-2-2 0 16,2 0 0-16,-2-2-128 0,1 3 128 0,-1-4-128 0,2 0 128 15,0-4-128-15,0 1-176 16,1-1-16-16,1-1-16 0,1-2 0 0,2 2-2848 15,1-1-560-15</inkml:trace>
  <inkml:trace contextRef="#ctx0" brushRef="#br0" timeOffset="-351533.42">23703 8980 6447 0,'-5'2'576'0,"0"0"-576"0,2 0 0 0,0-2 0 0,1 0 704 0,-2 3 48 0,-2-3 0 0,-5 3 0 0,-3 0 384 15,-1 0 80-15,3 0 0 0,1-3 16 0,2 0-208 0,3 0-64 0,2 0 0 0,3-3 0 0,1 3-496 0,2-2-96 0,3 1-32 0,0-2 0 0,0 3-336 0,1 0 0 0,1-2 0 0,-3 2 0 0,1 0 0 0,0 2 0 0,0-2 0 0,0 3 0 16,-1-2 224-16,0 4 32 0,-1-1 0 0,0-1 0 16,-2 1 560-16,2 1 112 0,-2 1 32 0,-1-1 0 15,0 1-64-15,1 3-16 0,-1-3 0 0,1 2 0 16,0-2-192-16,1 2-48 0,0-1 0 0,2-1 0 15,1 0-304-15,1 0-64 0,1 0-16 0,2 1 0 32,1-4-256-32,0 3 0 0,1-2 0 0,0-1 0 0,-2 0 0 0,-1 1 0 0,1 1 0 0,-1-1 0 15,-4 2 0-15,1-2 0 0,-2 2 0 0,-2 0 0 16,0 1 0-16,-1 2 0 0,-1 0 0 0,-1 1 0 16,-1-1 0-16,1 0 0 0,-1 1 0 15,1 0 0-15,2 0 128 0,-1 0-128 0,2 1 192 0,1-4-192 0,1 2 128 16,0 1-128-16,1-2 0 0,0-1 0 15,-2 0 0-15,2-1 0 0,0 3-208 0,-2-3 80 0,1 1 128 16,-2 0 0-16,-1-1 0 0,0 3 0 0,-1-2 0 0,-2 2 0 16,1 0 0-16,-3-2-128 0,1 0 128 15,-2 2 0-15,1-2 0 0,-1 2 0 0,0-3 0 16,-1 3-192-16,1-2 32 0,-1 2 0 16,1 1-320-16,1-2-64 0,-1 2-16 0,1-2-11504 15</inkml:trace>
  <inkml:trace contextRef="#ctx0" brushRef="#br0" timeOffset="-350216.32">23730 8968 911 0,'-5'2'0'0,"2"-2"0"0,0 0 0 0,2-2 0 0,1 2 400 0,0 0 0 0,0 2 0 0,0-4 0 0,0 0 688 0,0 2 128 0,0-2 16 0,0 2 16 0,0 0-656 0,0 0-128 0,0 0-16 0,0 0-16 0,0 0-304 0,0 0-128 0,0 0 0 0,0 0 128 15,0 0 304-15,9 22 48 0,-12-16 16 0,2 0 0 0,-2 1 416 0,1 0 96 16,-1 2 16 0,1-3 0-16,0 0 112 0,0 0 16 0,1-2 16 0,1 2 0 0,1-3-80 0,1 0 0 15,0 0-16-15,2 1 0 0,-1-1-256 0,2 0-48 16,0-2-16-16,0 1 0 16,0 2-496-16,-1 1-112 0,0-1-16 0,-3 2 0 0,1 1-128 0,-2 2 0 15,0 1 0-15,-1 2 0 0,-1 1 0 0,-2 3 0 16,-1-1 0-16,0 1 0 0,0 0 0 0,0-3 0 15,1 2 0-15,3-1 0 0,0-2 0 16,1-3 0-16,1 1 0 0,2-4 0 0,-1 1 144 0,3-2 0 16,0 1 0-16,0-2 0 0,2 2 48 0,0-2 16 15,0-1 0-15,0 0 0 0,0 1-208 0,0 1 0 16,0 1 0-16,0 1 0 0,-1 0 0 0,-1 1 128 16,0 2-128-16,-3 0 0 0,1 0 0 0,-3 2 0 0,1 1 0 15,-2-1 0-15,-2 7 0 0,-2-2 0 0,0 4 0 16,-2 1 0-16,-1 1-160 0,1-1 32 0,1-4 0 0,0 1 0 15,1-6 128-15,2 0-128 0,2-6 128 0,0-1-128 16,1-3-32-16,2-1 0 0,2-2 0 16,2-2-11168-16</inkml:trace>
  <inkml:trace contextRef="#ctx0" brushRef="#br0" timeOffset="-346182.55">23801 9618 11055 0,'-4'-4'976'0,"2"4"-784"0,0 2-192 0,1 0 0 0,1-1 224 0,-1 2 0 0,0-3 0 0,-2 2 0 0,-1-1-416 0,1 2-96 0,0-3-16 0,1 2 0 0,1-2-512 0,-1-2-96 0,2-1-32 0,2 2 0 0,-1 1 944 0,3-2 224 0,-2-2 32 0,3 0 0 16,0-1 960-16,1 2 192 0,2-1 32 0,-1 1 16 15,0 0-96-15,3 0-16 0,0 2 0 0,1 0 0 16,2 0-160-16,-1 1-32 0,2-3-16 0,-2 3 0 16,2 3 64-16,0-3 16 0,0 1 0 15,1 1 0-15,0 1-624 0,0-2-112 0,1 1-32 0,-2-2 0 16,3 3-80-16,-1-3-32 0,0 4 0 0,1-4 0 0,0 0 368 16,1 0 64-16,1 0 0 0,0 0 16 0,-1 2-352 0,1-2-80 15,2 0-16-15,1 0 0 0,-1 0-32 0,2 0-16 16,-1 0 0-16,0 0 0 0,2 0 224 0,-1 0 64 15,1 0 0-15,0 0 0 0,0-2-80 16,1 2-16-16,-1 0 0 0,1 2 0 0,-1-2-224 16,-1 0-32-16,3 1-16 0,0 2 0 0,1-1-208 0,0 2 128 15,1 0-128-15,-1-2 0 0,1-2 128 0,-1 1-128 16,1-1 0-16,-1 0 0 16,0 0 0-16,0-1 0 0,2-1 0 0,-1 2 0 0,1 0 128 0,-1-3-128 15,-2 2 0-15,0 1 0 0,-1-2 352 0,1 2-32 16,1 0 0-16,-1 0 0 0,0 2-320 0,0-2 128 15,1 4-128-15,-1-4 0 0,0 2 176 0,-1 2-48 0,2 0 0 16,-2 1 0-16,-1-2-128 0,1 3-144 16,0 1 144-16,-2-4-208 0,2 0 208 0,0 1 0 15,-1-1 0-15,1 0 0 0,1-1 0 0,3-2 0 0,0 0 0 0,5-2 0 16,-1-1 160-16,2 0 32 0,0 0 0 0,0-1 0 16,-3 2-32-16,0 1 0 15,3-4 0-15,0 3 0 0,-1-1-160 0,0 0 0 0,-1 3 0 0,-2 0-176 16,0 0 176-16,0 0 0 0,0-2 0 0,-2 1 0 15,2 1 0-15,-1 0 0 0,0-3 0 16,-1 3 0-16,0 0 0 0,0 0 0 0,2 3 0 0,-1-6 0 16,1 3 0-16,1 0 0 0,1-2 0 0,2 0 0 15,0 0 0-15,2-1 0 0,1 3 0 0,3-3 0 16,2-1 0-16,1 0 0 0,-2 2 0 0,-2-2 0 0,5-1 0 0,-2 4 0 16,-1-2 0-16,-1 1 128 15,-1 1-128-15,-2 1 0 0,1 0 0 0,1-3 128 16,-2 3-128-16,-2-1 192 0,-1 1-64 0,-2-1 0 0,-1 0-128 15,1 1 0-15,-1-3-176 0,0 2 176 0,0 1 0 16,0-3 0-16,-1 3 0 0,1-2 160 0,-1 1-160 16,1-2 0-16,2 1-160 0,-2 1 160 0,-1-2 0 0,1-1 0 15,1 2 0-15,-1-2 160 0,2 2-160 0,-2-2 0 16,0 0 0-16,-1 2 0 0,-1-1 0 0,-2 2 0 16,-1-1-176-16,1-2 176 0,-2 4 0 0,-1-4 0 15,1 3 0-15,0 0 0 0,-1 1 0 0,0 0 0 16,-2-3 128-16,1 3-128 0,-2-1 0 0,-1 1 0 0,3 0 0 15,-2-2-128-15,0 2 128 0,2-3 0 16,-1 2 0-16,1 1 0 0,-1-3 0 0,1 3 0 16,-1-2 128-16,1 2-128 0,0-1 0 0,1-2 0 15,2 3 0-15,2-4-192 0,-1 2 192 0,1-1 0 16,-2 2 0-16,0-2 0 0,0 3 0 0,-1-3 0 0,0-1 0 0,0 4 0 16,0-2 0-16,-1-1 0 0,-2 2 0 0,0 1 0 15,-2-2 0-15,0 2 0 16,-2-3 0-16,0 2 0 0,0 1 0 0,2 1 0 0,1 2 0 0,0-3 0 15,3 2 0-15,-2-1 0 0,2 2 0 0,-2-1 0 16,1 2 0-16,1-4 0 0,-1 3 128 16,4-3-128-16,0 0 0 0,-1 0 0 0,1 0 0 0,0-3 0 15,3 1 0-15,-1 0 0 16,0 0 0-16,0-1 128 0,0 2-128 0,-1 1 0 0,1-2-128 0,0 2 128 16,0 0 0-16,-2 2 0 0,0-2 0 15,0 0 128-15,-4 0-128 0,1 0 0 0,1 0-176 0,-1 1 176 16,-2-1 0-16,1 3 0 0,-3-3 0 0,-1 0 0 0,-1 0 0 15,0 0 0-15,-2 0 0 0,-1 0 0 0,0 0 0 16,0-3 0-16,0 2 0 0,1 1 0 0,-1 0 0 0,-2-2 0 16,3 2 0-16,-3-3 0 15,2 2 0-15,-1 1 0 0,0 0 0 0,0-2 0 0,1 2 0 16,0 2 0-16,0-2 0 0,2 1 160 16,-2 2-160-16,2-3 0 0,2 2-160 0,0 2 160 0,1-4 0 15,1 2 0-15,1-2 0 0,1 2 0 0,-1-2 0 16,1-2 0-16,-1 2 0 0,0-2 0 0,0-1 0 0,2 2 0 15,0-1 0-15,1-1 0 0,-3 2 0 0,1-1 0 16,-1-1 0-16,-1 2 0 0,-1-2 0 0,-2 2 0 0,1 1 0 16,-3-2 0-16,0 2 0 0,2-4 0 15,-1 4 0-15,2-3 0 0,0 3 0 0,0 0 0 0,1 0 0 16,0 0 0-16,0 0 0 0,0 0 0 0,0 0 0 16,0 0 0-16,0 0 0 0,1 0 0 0,0 3 0 15,2-3 0-15,-2 1 0 0,1-1 0 0,-1 3 0 16,-1-3 0-16,0 0 0 0,-1 2 0 0,-1-2 0 0,0 1 0 15,-1 2 0-15,1-3 0 0,0 1 0 16,-1 0 0-16,-1 3 0 0,1-4 0 0,-1 4 0 0,0-4 0 16,2 2 0-16,-2 2 0 0,1-2 0 0,-1 0 0 15,0 0 0-15,0 1 0 0,1 0 0 16,-1-2 0-16,0 1 0 0,1 1 0 0,-1-3 0 16,-1 0 0-16,-1 2 0 0,-1 0 0 0,-3-2 0 0,0 0 0 15,0 3 0-15,-1-2 0 0,0 1 0 0,-3 1 160 16,2-2-160-16,-3 2 0 0,0 0 0 0,0 0 0 0,-1-2 0 15,0 1 0-15,0 1 0 0,0-2-176 0,-1 2 176 0,0-3 0 16,-1 0 0-16,2 0 0 0,0 2 0 0,0-4 0 16,0 2 0-16,0 0 0 0,1-3 0 0,-1 2 0 15,0 1 0-15,-1-4 0 0,1 3 0 0,-2 0 0 16,1-2 0-16,-1 2 0 0,-1-1 0 0,1 2 0 16,0-4 0-16,0 1 0 0,0 3 0 0,0-2 0 15,2 2 0-15,-1-1 0 0,1 1 0 0,-2 0 0 16,2 0 0-16,0 0 0 0,0 0 0 0,0 1 0 0,-1-1 0 15,-1 2 0-15,2-2 0 0,-2 3 0 16,-1-3 0-16,1 0 0 0,-1 0 0 0,2 1 0 0,0-1 0 16,-2 0 128-16,2 0-128 0,-2-1 0 0,2 1 0 15,0 0 0-15,-1 0 0 0,0-3 0 16,1 3 0-16,-2 0 128 0,2-2-128 0,-3 1 0 16,2 1 0-16,-2 0 0 0,1 0 0 0,-2-3 0 0,0 3 0 15,1 0 128-15,-1 0-128 0,0 0 176 0,0 0-176 0,0 0 192 16,0 3-64-16,-1-3 0 0,1 0 0 0,0 0 0 15,0 0-128-15,0 0 0 0,0 0 0 0,0 0 0 16,0 0 0-16,0 0 0 0,0 0 0 0,0 0 0 16,0 0 0-16,0 0 0 0,0 0 128 0,0 0-128 15,0 0 0-15,0 0 0 0,0 0 0 0,0 0 0 16,21 1 0-16,-19-2 0 0,-1 1 0 0,-1 0 0 0,1 0 0 16,0 0 0-16,-1 0 0 0,0 0 0 15,-1 0 0-15,0 0 0 0,0 0 128 0,-1 0-128 16,2 0 0-16,0 0 0 0,0 0 0 0,0 0 0 15,0 0 0-15,0 0 0 0,0 0 0 0,0 0 0 16,0 0 0-16,0 0 0 0,0 0 0 0,0 0 0 16,15-19 0-16,-10 17 0 0,-1 0 0 0,-1 0 0 0,2-2 0 15,-1 2 0-15,-1 2 128 0,0-4-128 0,1 4 128 16,-1-2 0-16,-2 0 0 0,0 1 0 0,0 0 192 16,0-2 48-16,1 2 0 0,-1-1 0 0,-1-1-368 0,1 2 128 15,-1-4-128-15,1 4 0 0,1-4 0 0,-1 0 0 16,0 0 0-16,2-1 0 0,-1 0 176 15,1-2-48-15,0-1 0 0,1 0 0 0,1-1-128 0,0 0-144 16,0-5 144-16,0 5-208 0,0-2 208 0,0-2 0 16,0 3 144-16,-2 1-144 0,0-2 128 0,-1 4-128 15,1 0 0-15,-2-2 0 0,-1 1 0 0,1 2 0 0,-1 0 0 0,0-1 0 16,0 0 192-16,0 0-48 0,1-2-16 16,2 1 0-16,-2 2-128 0,2-3 0 0,-1-1 0 0,2 1 0 15,-1 0 0-15,0 1 0 0,1-1 0 0,-2 1 0 16,1-1 0-16,-1 1 0 15,-2 2 0-15,0-2 0 0,0 3 0 0,-1-3 0 16,0 2 0-16,-3 0 0 0,1-2 0 0,-2 2 0 0,2-1 0 0,-3 0 0 16,1 2 0-16,-2-3 0 0,0 2 0 0,-2-2 0 15,2 2 0-15,0 1 0 0,0-3 0 0,0 3 0 16,0-1 0-16,0-2 0 0,1 3-160 0,0-3 160 16,0 4 0-16,1-1 0 0,1 0 0 0,0 0 0 15,1 3 0-15,-1-1 0 0,2 1-128 0,-2 0 128 0,1 1 0 16,0 0 0-16,0 2 0 15,-1-2-144-15,2 2 144 0,-2 0 0 0,2 0 0 0,-2 0 0 16,2 0 0-16,-1-2 0 0,2 2 0 0,0 0 0 0,1-2 0 16,-2 2 0-16,2 0 0 15,0 0 0-15,0 0 0 0,0 0 0 0,0 0 0 0,0 0-128 0,0 0-128 0,0 0-32 16,0 0 0-16,0 0 0 16,0 0-992-16,0 0-208 0</inkml:trace>
  <inkml:trace contextRef="#ctx0" brushRef="#br0" timeOffset="-328045.27">24933 5377 911 0,'1'0'0'0,"-1"-3"0"16,1 3 0-16,-1 0 0 0,0 0 592 0,0 0 48 0,0 0 0 0,0-1 0 0,0 1 512 0,0 0 96 0,-1 0 32 0,1 0 0 0,0 0-64 0,0 0 0 0,0 0 0 0,0 0 0 0,0 0 224 0,0 0 32 0,0 0 16 0,0 0 0 0,0 0-816 0,0 0-160 0,0 0-48 0,0 0 0 16,0 0 656-16,21-13 128 0,-10 5 32 0,-1 0 0 15,1-3 64-15,0 0 0 0,-1-1 16 0,1 2 0 16,-2-2 48-16,1-3 16 0,-2 2 0 0,1 0 0 16,-2 0-352-16,2 0-80 0,-2-2-16 0,2-1 0 15,-1 1-464-15,-1-2-112 0,0-2-16 0,0 3 0 0,-2-2-384 16,2-1 0-16,0-3 128 0,1-4-128 0,-1 1 0 15,-1-1 0-15,2 1 0 0,0-1 0 16,0 2 0-16,-1 1 0 0,1 5 0 0,-1 2 0 16,1 3 0-16,-3 3 0 0,-1 4 0 15,0 0 128-15,0 6 288 0,0 0 48 0,-2 0 16 0,1 6 0 16,-1 0-352-16,-1 1-128 0,2 0 0 0,-2 4 144 16,1-1-144-16,0 0 0 0,-1 0 0 0,1 2 0 0,0 1 0 15,-1-4 0-15,0 1 0 0,0 0 128 0,1 1-128 0,-1-3 0 16,0 0 0-16,0 2 0 0,1 0 0 0,-1 1 0 15,0 1 0-15,0-1 0 0,-1 0 0 0,0 0 0 16,0 1 0-16,0-1 0 0,0 2 0 0,0-1 0 16,0 3 0-16,0-1 0 0,0-2 0 0,0 0 0 15,-1 2 128-15,1-2-128 0,0 3 176 0,1-1-48 0,-1-2-128 16,1-3 192-16,1 1-192 16,0-3 0-16,2 2 0 0,-2-6 0 0,1 4 0 0,-1-5 0 15,0-1 0-15,0 2 0 0,-1-3 0 0,2 0 128 0,-2 0-128 16,1-4 0-16,2 2 0 0,-1-2 144 0,0-2-144 15,2-3 128-15,0-1 48 0,0 0 0 0,3 0 0 16,-2-4 0-16,1 0-176 0,1-2 0 0,0-3 0 0,1 1 0 16,0-2 0-16,0-2 0 0,1 1 0 0,0-2 0 15,0 1 0-15,0 1 0 16,-1 1 0-16,-1 4 0 0,0 0 0 0,-1 1 0 0,-1 5 0 0,2-2 0 16,-2 5 0-16,1-2 160 0,1 2-160 0,-2 0 160 15,1 1-160-15,1 1 0 0,-1 2 0 0,1-4 0 16,-1 4 0-16,-1-1 0 0,0 2 0 0,-1-2 0 15,-1 1 0-15,0 1-144 0,-2 1 144 0,1-2-208 0,-2 3 208 16,0 0 0-16,-1-2 0 0,0 2 0 0,1 0 0 16,-1 2 0-16,-1-2 0 0,1 0 0 0,0 0 0 0,0 0 0 15,0 0 0-15,-7 25 0 16,4-15 0-16,1-2 0 0,-2 4 0 0,2 2 0 0,-2-1 0 0,1 3 0 16,0 2 0-16,-1 0 0 0,-1 3 0 15,1-3 0-15,-1 5 0 0,1-1 0 0,0-6 0 0,0 2 0 16,0 2 0-16,2 1 0 0,-1-1 160 15,2-1-160-15,0-1 128 0,-1-2-128 0,0 0 0 0,0 3 0 16,-1-2 0-16,0 0 0 0,-2-3 0 0,0 1 0 16,0-5-224-16,1 0 80 0,-1 2 144 0,0-6 0 15,3 0 0-15,-2-2 0 0,0-1-240 0,1 0-16 16,0-3 0-16,1-2-18304 0</inkml:trace>
  <inkml:trace contextRef="#ctx0" brushRef="#br0" timeOffset="-327604.72">25872 4820 16575 0,'-2'0'1472'0,"1"-2"-1168"0,1 2-304 0,0-2 0 0,0 2 400 0,1 0 32 0,-1-2 0 0,0-1 0 0,-1 2 832 0,1 1 160 0,0-2 48 0,0 2 0 16,0 0-448-16,0 0-96 0,0 0-16 0,0 0 0 0,-5 24 304 0,5-14 48 0,-2-1 16 0,1 2 0 0,0 0-464 0,0 3-96 0,0 1-16 0,-3-3 0 0,1 2-416 0,0-1-96 0,-1 2 0 0,-2-1-16 0,0 3 240 0,-2-1 48 15,-1 3 16-15,1 0 0 0,-2 0 208 0,0 0 32 16,0 3 16-16,-1-5 0 0,1 2-480 0,0-1-80 15,0-2-32-15,2-1 0 0,0-1-144 0,1-2 160 16,2 0-160-16,0-2 160 0,2 0-32 0,1-1 0 16,2 1 0-16,-1-4 0 0,2 3-128 15,1-2 128-15,1 2-128 0,1-3 128 0,2-2 0 0,0 2-128 16,1 0 192-16,2-2-64 0,1-2 64 0,1-1 0 16,3 2 0-16,-2-1 0 0,0-2-192 0,2 0 160 15,2-2-160-15,0-2 160 0,3 2-160 0,1-2 0 0,1 1 0 0,1-3 0 16,-1 0 0-16,-1 2 0 0,-3 1 0 0,0-3 0 15,2-1 0-15,-1 4 0 16,0-6 0-16,-3 3-12352 0,-1 0-2496 0</inkml:trace>
  <inkml:trace contextRef="#ctx0" brushRef="#br0" timeOffset="-320976.24">25210 2155 10127 0,'-2'0'896'0,"2"0"-704"0,0 0-192 0,-1 0 0 0,1 0 1024 0,0 3 192 0,-1-3 16 0,0 0 16 0,-1 3 48 0,0 0 16 0,1-2 0 16,1-1 0-16,0 0-992 0,0 0-320 0,0 0 160 0,0 0-160 0,0 0 0 0,0 0 0 15,0 0 0-15,0 0 0 0,0 0 880 0,0 0 144 16,0 0 16-16,0 0 16 0,15 16 608 0,-15-11 112 16,0 1 16-16,-2-1 16 0,1 4-640 0,-1 0-128 15,0 0-16-15,0 1-16 0,-2 0-528 0,2 1-96 16,0 1-32-16,0-1 0 0,1 0-144 0,1 0-16 15,-2-1-16-15,1 2 0 0,1-2-176 0,-1 2 192 16,0 1-192-16,0-3 192 0,-2 2-64 0,1 0 0 16,-2 0 0-16,0 0 0 0,0 3-128 0,0-3 0 15,-3 4 0-15,1 0 0 0,1 0 0 0,-1 0 128 0,-1 3-128 16,-1 0 0-16,2-1 0 0,-1 4 0 0,-1-2 0 16,1-1 0-16,1 0 0 0,1 0 0 0,1-3 0 0,0-4 0 15,2 1-144-15,-2-1 144 0,3-2 0 0,0 0 0 16,-1-4-128-16,0 0 128 0,1-2 0 0,-2 1 0 15,2-1-832 1,-2-1-48-16,1 0-16 0,-2-3-14144 0</inkml:trace>
  <inkml:trace contextRef="#ctx0" brushRef="#br0" timeOffset="-320166.91">25132 2197 2751 0,'1'-3'256'0,"1"-1"-256"0,0 4 0 15,-1-3 0-15,1 2 352 0,1 1 32 0,1-2 0 0,0-5 0 0,5 1 1408 0,0-1 272 0,2-2 64 0,-1 3 16 0,0-1-112 0,0 0-32 0,-2 1 0 0,1 0 0 0,0 1-128 0,-2 0-16 0,3 0-16 0,0 2 0 0,2-4-752 0,-1 4-128 0,2-4-48 0,-1 2 0 0,0 2-592 0,1-1-128 0,-1 2-32 0,2-2 0 0,-2 1-160 0,0 2 0 0,3-4 0 0,0 4 0 16,-1-3 128-16,1 2-128 0,-2-2 0 0,1 4 128 15,-4-2 448-15,0 2 96 0,-3 0 16 0,0 0 0 16,0 2 208-16,-3-1 32 0,1 4 16 0,-1-1 0 16,-1 2-480-16,-1 0-80 0,1 2-32 0,-2 0 0 15,1 5-176-15,1-3-48 0,-1 2 0 16,1 0 0-16,-2 0-128 0,0 0 0 0,2 3 0 0,-3-3 0 0,0 0 0 16,-2 2 0-16,0-2 0 0,-2 1 0 15,0-1 0-15,-2-2 0 0,-1 2 0 0,-2 0 0 0,-1-1 0 0,-1-1 0 16,0 2 0-16,-1-2 0 0,-1 0 0 0,0 2 0 15,-1-2 0-15,-1 2 128 16,2-3-128-16,-3 1 0 0,2 0 0 0,0 0 0 0,1 1 0 0,-1-4 0 16,2-1-144-16,-1 1 144 0,2-1 0 0,0-4-128 15,0 2 128-15,0-3 0 0,0 2 0 0,0-3 0 16,1 0 0-16,0-3 0 0,3 2 0 0,-1 1 0 16,2-4 0-16,0 2 0 0,1-2 0 0,1-1 0 15,0 1 0-15,2-2 0 0,1 3 0 0,-1-4 0 0,2 1 0 16,0 2 0-16,-1-2-128 0,1 1 128 0,0 2 0 15,0 1 0-15,0 0 0 0,0-2-128 0,0 4 128 0,1 0 0 16,2 0 0-16,-1 0 0 16,1 0 0-16,-1 4 0 0,2-2 0 0,-4-2 0 0,0 0 0 0,0 0 0 15,21 18 0-15,-15-12 128 0,2 3-128 0,-1-3 0 16,0 0 0-16,0 1 128 0,0 2-128 0,-1-2 0 16,0 2 0-16,-1 0 144 15,0 1-144-15,-1 2 128 0,0-2 64 0,-2-3 0 0,1 4 0 16,-2-1 0-16,3 3 352 0,-2-2 80 0,2 4 16 0,1-3 0 15,-2 0-464-15,2 2-176 0,2-2 128 0,-1 1-128 16,0-1 0-16,1-2 0 0,1 2 0 16,-2-2 0-16,1-4 0 0,0 3 128 0,-1-1-128 0,-1-5 192 0,1 3-192 15,0-1-144 1,-1 2 144-16,1-6-208 0,-2 1 208 0,1-1 0 0,-1 2 0 0,1-3 0 16,-2 0-1296-16,1-3-176 0</inkml:trace>
  <inkml:trace contextRef="#ctx0" brushRef="#br0" timeOffset="-319593.31">25782 2082 2127 0,'4'-6'0'0,"-2"0"0"0,2 2 0 0,-2-1 192 0,0 4-192 0,-1-1 0 0,0 0 0 0,2 0 0 0,0-2 2176 0,2-5 416 0,0 3 80 0,-1 0 16 0,0 2 512 0,-1 1 96 0,-1 0 32 0,-1-1 0 0,0 4-896 0,-1 0-160 0,0 0-32 0,-1 4-16 0,1-1-944 0,-1 0-192 0,-1 4-48 0,2-7 0 0,0 0-336 0,-1 19-80 0,0-10-16 0,1 1 0 15,0-1-464-15,-1 2-144 0,-1 1 0 0,0 3 0 16,-1 3 0-16,0 0 0 0,-2 4 0 16,-1 1 0-16,-2 5 464 0,0-1-16 0,-1 3 0 0,-1 1 0 0,-1-3-64 15,0-3 0-15,0 3-16 16,-2-3 0-16,1-2-368 0,1 2 144 0,0-6-144 0,0-1 0 0,2-2 128 16,-1 2-128-16,1-4 0 0,2 2 0 0,-1-3 0 15,2-3 0-15,1 0 0 0,0-2 0 0,2 1 0 16,-1-2 0-16,0 2 0 0,1-3 0 0,0-2 144 0,1 2-144 15,0-2 0-15,1-2 144 0,1 2 16 0,0-2 0 16,3 0 0-16,-1 0 0 0,2-2-160 0,0 0 0 16,2 3 0-16,0-3 128 0,1-3-128 0,2 1 0 15,1 0 0-15,1 0 0 0,1 2 0 0,1-4 0 16,0 4 0-16,3-2 0 0,0-1 192 0,2 2-32 16,0 1-16-16,2-2 0 0,-1 0-16 15,0 1 0-15,1 0 0 0,0-2 0 0,-1 2-128 0,0 1 0 16,0-2 0-16,-1 2 0 0,-1-3 0 0,-1 2 0 15,0-1 0-15,-2 2 0 0,1-4 0 16,-1 1 0-16,0 0 0 0,-1-1 0 16,1-1-800-16,1-1-32 0</inkml:trace>
  <inkml:trace contextRef="#ctx0" brushRef="#br0" timeOffset="-313709.18">25332 3565 5519 0,'0'-3'496'0,"0"2"-496"0,1 1 0 0,-1 0 0 0,0 0 720 16,0 0 48-16,0 0 16 0,0-2 0 0,0 2 368 0,0-3 64 0,1 2 0 0,-1 1 16 0,0 0-80 0,0 0 0 0,0 0-16 0,0 0 0 0,0 0-688 0,0 0-144 0,0 0-32 0,0 0 0 16,0 0-272-16,17-12 0 0,-16 12 0 0,1-4 0 0,-1-1 320 0,1 1 48 15,-1 1 16-15,-1-4 0 0,0 1 640 0,0 0 144 16,-3 0 32-16,1 0 0 0,-2-3 80 0,1 2 0 15,-2 0 16-15,0 1 0 16,0-2-192-16,-1 0-32 0,-1 2-16 0,0 0 0 0,0 0-512 0,0-1-96 16,1 4-32-16,0-3 0 0,0 2-416 0,-2-1 0 15,2 4 0-15,-2-3 0 0,0 1 0 0,-1 1 0 16,1 1-128-16,0-2 128 0,0 1 0 0,0 1 0 16,0-2 0-16,-2-1 0 0,0 2 0 0,0-2 0 15,0 4 0-15,-1-2 0 0,1-1 400 0,-1 2 0 16,0 1 0-16,0 0 0 0,1-2 64 0,0 2 16 0,0 0 0 15,0 0 0-15,3 2-320 0,-1-1-160 0,1 1 160 0,-1 1-160 16,2 1 0-16,1-2 0 16,0 5 0-16,0-4 0 0,0 3 0 0,2 1 0 0,-2-1 0 15,1 1-160-15,0 2 160 0,1-3 0 0,-2 4 128 16,0-1-128-16,0-2 0 0,-1 3 0 0,-1 1 0 0,1-1 0 16,0 0 0-16,-1 0 0 0,2 0 0 0,0 1 0 15,1-4 0-15,-1 2 0 0,0 1 0 16,0-2 0-16,2 0 240 0,-1 0-32 0,0 2 0 0,-1 0 0 15,3-1 304-15,-2 1 64 0,0 0 16 0,2 0 0 16,-1 1-384-16,1 0-80 0,-1 0 0 0,1 3-128 16,-1-5 0-16,0 4 0 0,0-1 0 15,1 1 0-15,-1-4 0 0,1 4 0 0,-2-1 0 0,2-2 0 16,-1 0 0-16,1 0 0 0,0-1 0 0,1-1 0 0,0 2 0 0,0-4 0 16,0 2-128-16,1 0 128 0,0-1 0 0,0-1 0 15,1 1 0-15,0 2 0 0,-1-3 0 0,0 1 0 16,1 2 0-16,-1-3 0 15,1 4 0-15,-1-4 0 0,2 3 0 0,-2 1 0 0,1 0 192 0,0-2-64 16,2 2 0-16,-2 0-128 0,1-1 256 0,1 1-48 16,1-4-16-16,-2 1 0 0,2 2-192 0,-1-3 0 15,1 0 128-15,0 1-128 16,0-1 0-16,1-1 0 0,-2 1 0 0,2 0 0 0,-1 0 0 0,1 0 0 16,-1 1 0-16,1-1 0 0,-1 0 0 0,0 0 0 15,1 0 0-15,0 4 0 0,1-4 0 0,-1 1 0 16,1-1 0-16,1 0 0 0,-3-2 0 0,1 2 128 15,2 0-128-15,-1-2 0 0,-1 2 0 0,0-2 144 0,0 1-144 16,0-2 128-16,0 1 192 0,-1-2 48 16,1 2 0-16,0 2 0 0,2-3-368 0,-1 1 0 0,0-2 0 15,0-1 0-15,0 2 0 16,0-1 0-16,2-2 0 0,-2 4 0 0,1-4 0 0,1 1 0 16,-2-1 0-16,2 1-192 0,-2-1 192 15,1 0 0-15,-1 0 0 0,2-1 0 0,-1 1 0 0,-1-1 0 16,2 1 0-16,-2-3 0 0,1 2 0 0,1-1 0 15,0-1 0-15,0 0 0 0,-1 0 0 0,2 2 0 0,-2-2 0 16,1 0 0-16,-1-1 0 0,1 1 0 0,0 0 0 16,2 0 0-16,0-3 0 0,0 2 0 0,0-1 0 15,0 2 0-15,0-1 0 0,-1-2 0 0,0 0 0 0,0 2 0 16,-2-2 0-16,1 0 0 0,-1 2 0 0,-1-2 0 16,2 0 0-16,-2-1 0 0,0 1 0 0,0 0 0 15,0 0 0-15,2 0 0 0,-1-2 0 0,1 2 0 0,-2 0 0 0,-1-3 0 16,1 2 0-16,-1-2 0 0,1-1 0 15,-2 0 0-15,1 4 0 0,-2-5 0 0,2 4 0 16,-1-6 0-16,0 5 0 0,-2-2 0 0,1 2 0 16,-2-3 0-16,0 1 0 0,-2 3 0 0,1-2 0 15,-2 3 0-15,0-1 0 0,1 0 0 0,0 1 0 0,-2 1 0 16,2-1 0-16,-1 2 0 0,0 1 0 0,0-1 0 16,1-1 0-16,-2 4 0 0,2-2 0 0,0 1 0 15,-2 1 0-15,1-3 0 0,-1 3 0 16,0-1 0-16,-1-1 0 0,0 0-128 0,-1 3 128 0,0-2 0 15,-1 0 0-15,0 2 0 0,-1 0 0 0,0 0 0 16,0 0 0-16,0 0 0 0,0 0 0 0,0 2 0 16,-2 0 0-16,1 1 0 0,-1-3 0 0,0 3 0 0,1-3 0 0,-2 2 0 15,0-1 0-15,-1 0 0 16,0 2 0-16,-2-3 0 0,1 1 0 0,-1 1 0 16,1 1 0-16,0-2 0 0,-1 4 0 0,1-1 0 15,-2-2 0-15,2 2 0 0,-2 2 0 0,2-5 0 0,1 4 0 16,0-1 0-16,1-2 0 0,0 2 0 0,3-1 0 15,0 0-128-15,2-2 128 0,3 2 0 0,1-3 0 0,1-3-128 32,2 2-896-32,1-2-192 0,2-2-16 0,1 1-16256 0</inkml:trace>
  <inkml:trace contextRef="#ctx0" brushRef="#br0" timeOffset="-308883.98">25792 4135 4607 0,'0'0'400'0,"-1"0"-400"0,1 2 0 0,0-2 0 0,0 3 1808 0,0-3 288 0,0 0 48 0,-1 4 16 0,1-2-160 0,-2 2-16 15,1 0-16-15,1 1 0 0,-1 2-1584 0,1-5-384 0,-1 2 0 0,1-1 0 0,0 0-736 0,0-3-176 0,1 0-48 0,-1 0 0 0,0 0 704 0,0 0 128 0,-1-2 128 0,1 1-192 0,-2-2 1840 0,2-1 352 0,-1-1 80 0,0 2 16 16,0-1 144-16,1-2 48 0,1 0 0 0,-1-1 0 15,1 0-1328-15,-1 1-256 0,1-3-48 0,-1-1-16 16,2 2-512-16,-2 0-128 0,0 0 0 0,0-2 0 0,0-3 0 0,-2 0 0 31,2-2 0-31,-1-4 0 0,2 3 0 0,-1-4 0 0,0 2 0 0,0-3 0 16,0-1 448-16,0-2 48 0,2-1 16 0,-1 1 0 0,0 0 192 16,0-1 64-16,1 0 0 0,-1 0 0 15,1 3-368-15,-1-1-64 0,2 5-16 0,-1-5 0 0,1 5-192 16,1-2-128-16,-3 2 160 0,4 1-160 0,0-1 0 0,0 2 128 15,1 0-128-15,0 1 0 0,-1 1 0 16,0 6 144-16,1-2-144 0,-1 0 128 0,0 4-128 0,1 0 0 16,0 2-160-16,2 1 160 0,-1 0 0 0,2 0 0 15,0-1 0-15,-1 4 0 0,0 0 0 0,-1 4 0 16,2-1 0-16,-2 3 0 16,1 4 0-16,-1 0 0 0,0 2 0 0,1 2 0 0,-2 0 0 0,-1 0 256 15,1 2-48-15,1 1-16 0,1 3-192 0,-1-1 0 16,1 1 0-16,-2 1 0 0,-1-2 0 0,-1 1 0 0,-1 1 0 15,0 1 0-15,-2-2 128 0,0 1-128 16,0-1 0-16,-2-1 144 0,1-1 144 0,0-2 32 16,0 0 0-16,1-3 0 0,2-1-320 0,1-2 0 0,-1-1 0 0,2-2 0 15,0-3 0-15,1 1 0 0,-1-4 0 16,2 1 0-16,-1-2 0 0,1 0 0 0,-1-3 0 0,2 0 0 16,0-3 128-16,0 0-128 0,1 0 0 0,-2-2 0 15,2-4 0-15,-1 2 128 0,1-5-128 0,1 1 0 16,-2-4 144-1,2-3-144-15,-1-3 0 0,0 0 144 0,1-2-144 0,-3 1 0 0,0-1 0 0,0 1 0 16,-1 1 0-16,-1 4 0 0,-3 1 0 0,1 1 0 16,0-2 0-16,-1-2 0 0,0 3 0 0,-1-2 0 15,2 4 0-15,-1-2 0 0,1 4 0 0,0 2 0 0,2 0 0 16,-1 3 0-16,0 2 0 0,1 4 0 0,-2 0 0 0,1 2 0 16,0-1 0-16,-2 6 0 15,0-3 0-15,-1 4 0 0,0 1 0 0,-2 2 0 0,1 2 0 16,-1 3 0-16,-1 0 0 0,1 4 0 0,0 1 0 0,1-1 0 15,-1 3 0-15,1 2 0 0,0-2 0 0,0 1 0 16,-2 2 0-16,1 0 0 0,1 3 0 16,-1 0 0-16,1-3 0 0,0 1 0 0,0 2 0 0,0-3 0 15,0 4 0-15,0 2 0 0,1-5 0 0,0 2 0 16,1 0 0-16,-2-3 0 0,1 3 0 0,-1-3 0 16,0 0 0-16,0-3 0 0,-1 0-144 0,1 0 144 15,0 0 0-15,-2 0 0 0,1-3-224 0,-1 3 64 16,0-3 16-16,-1 3-18416 15</inkml:trace>
  <inkml:trace contextRef="#ctx0" brushRef="#br0" timeOffset="-308014.1">24170 3567 6447 0,'2'-2'576'0,"-1"2"-576"0,2-3 0 0,-1 2 0 0,0 1 384 0,-1 0-48 0,1 0 0 0,1 0 0 0,2 1 992 0,1-1 192 0,1 3 32 0,2-1 16 0,-2-2 48 0,0 4 16 0,-3-4 0 0,0 1 0 0,0 2-304 0,-2-1-64 16,1 0-16-16,-3 0 0 0,0 0 112 0,0 2 32 0,-1-1 0 0,-2 0 0 0,2 4-320 0,-2 0-64 0,2 2-16 0,1-1 0 0,0 3-608 0,0 2-112 15,1 2-16-15,2 3-16 0,-2-1-240 16,2 6 0-16,-1-1 0 0,-1 3 0 0,2 1 128 15,-1-2 0-15,1 1-128 0,-2-3 192 0,1 1 384 16,0-1 80-16,0-4 16 0,-1 1 0 0,-1-2-416 0,2 2-96 0,-2-1-16 16,-2-3 0-16,2 1-144 0,-1 0 0 0,-1 3 0 15,-1-2 0-15,-1 2 0 0,2-1 0 0,-2 1 0 16,1-3 0-16,-1 0 0 0,0 0 0 0,2-1-160 0,-2-4 160 16,0 0-256-16,1-1 32 0,-2 0 16 0,0 0 0 31,-2-1-1712-31,0-3-320 0,0-2-80 0,-1-1-11088 0</inkml:trace>
  <inkml:trace contextRef="#ctx0" brushRef="#br0" timeOffset="-307467.03">24131 3455 21183 0,'-7'-14'944'0,"2"6"192"0,1 0-912 0,3 3-224 16,1 4 0-16,1-1 0 0,0-2 1120 15,1-1 176-15,1-3 48 0,2-1 0 0,4-4-384 0,1-2-80 16,2 2-16-16,3 0 0 0,0-3-480 0,1 1-112 15,3 2-16-15,-1-3 0 0,1 0-128 0,0 1-128 16,1-1 192-16,-1 3-192 0,-1 1 1120 0,0 2 112 0,-1 2 32 0,0 1 0 16,1 2-400-16,-2 3-80 15,-2 2-16-15,3 0 0 0,-1 4-512 0,1-1-96 0,2 2-32 0,-2 1 0 16,1 2-128-16,0 1 0 0,-1 0 0 16,-1 0 0-16,-2 1 0 0,-1 0 0 0,0 2 0 0,-3 1 0 15,-1 0 0-15,0 2 0 0,-2 1 0 16,0-2 0-16,-1 1 0 0,0 1 0 0,-1 2-144 0,1-2 144 15,-2 3 0-15,0-3 0 0,-2 4 0 0,-2-2 0 16,0 1 0-16,-2-1 0 0,-1 2 0 0,1-1 0 16,-2-6 0-16,0 2 0 15,1 1 0-15,-4 3 0 0,1-3 0 0,-3-3 0 16,0 2 128-16,-3 1-128 16,0-3 640-16,-2 0 48 0,-2 0 0 0,-1-1 0 15,1 0-496-15,-3-2-192 0,-2 3 176 0,0-3-176 0,-1 2 0 16,-1-2 128-16,-2 0-128 0,0-2 0 0,1 1 0 0,-1-3 0 0,-1-2 0 0,1 0 0 0,2-2 0 15,-1-2 0-15,2 0 0 0,1-5 0 16,2 4 0-16,3-5 0 0,3 0 0 0,1-1 0 0,3 0-160 16,1-2-32-16,4-1 0 0,3-6-17840 15</inkml:trace>
  <inkml:trace contextRef="#ctx0" brushRef="#br0" timeOffset="-296084.61">22201 2740 4607 0,'1'0'400'0,"-1"-2"-400"0,0 2 0 0,-1 0 0 0,0 2 1696 0,1-2 256 0,-1 3 48 0,-1 0 16 0,-1 3 192 0,-1 2 32 0,-1 4 16 0,0 3 0 0,1 4-944 0,3-6-192 0,1 3-32 0,1-1-16 0,3 1-864 0,0-3-208 16,3 0 0-16,-1 0 0 0,2-1 0 0,-1 0 0 15,-1 1 0-15,-1-2 0 0,-1 0 0 0,-3 1-128 16,-3 4 128-16,-2-2 0 0,-3 5 0 0,-3-1 0 16,-3 2 0-16,-3 2 144 0,-3 5 240 0,-2 2 64 15,-3 3 0-15,-1-1 0 0,-2 5 768 0,0-2 176 0,1 1 16 0,1-4 16 16,3 1-896-16,-2-2-176 16,3 1-32-16,0 0-16 0,2-3-304 0,3-2 0 15,2-4 0-15,3-1 0 0,2-5 0 0,3 0-176 0,2-3 176 0,1-3-160 16,1-2 160-16,0 0 0 0,1 0-144 0,-1-1 144 15,0-1 0-15,1 1-176 0,-2-1 176 0,2 1-128 32,-2-1-672-32,2-3-128 0,0 1-32 0,0 1-11792 0</inkml:trace>
  <inkml:trace contextRef="#ctx0" brushRef="#br0" timeOffset="-295595.74">22176 2783 17503 0,'-10'-8'768'0,"4"4"176"0,3-1-752 0,0 4-192 0,3-2 0 0,0 3 0 0,0-2 528 0,0 1 80 0,0-3 16 0,0 1 0 0,1 0 912 0,1 0 192 0,0 1 48 0,0 2 0 0,2 2-1120 0,0 2-208 0,-2 1-64 0,0 2 0 0,0 3 48 0,-1 1 0 0,2 3 0 0,-2-2 0 16,0 2 400-16,2 1 64 15,-1-3 32-15,3 1 0 0,-1 0-256 0,1 0-48 0,1-1-16 0,0 0 0 16,0 4-48-16,1-2-16 0,-3 2 0 0,0 1 0 15,1 3 64-15,-2-1 16 0,0-1 0 0,0 2 0 16,-1 2-240-16,1 3-64 0,-2 3 0 16,-1 1 0-16,0-1-112 0,-1 1-16 0,-2 3-16 0,0 0 0 15,-1 1-176-15,-1-3 0 0,1-1 0 0,0-2 0 16,2-4 0-16,0 2 0 0,2-3 0 0,-2-2 0 16,4 1 0-16,-1-5 0 0,1-1 0 0,1-1 0 0,0-2 0 0,2 0 0 15,3-2 0-15,-2 3 0 16,3-1 0-16,-1 0 0 0,0 2 0 0,-1-4 0 0,1 2-176 15,-1-3 176-15,-1 1-128 0,-2-3 128 16,-2 2-1024-16,0-1-112 0,-4-1-16 16,-1 0-10064-16,-2-1-2016 0</inkml:trace>
  <inkml:trace contextRef="#ctx0" brushRef="#br0" timeOffset="-295303.41">22001 3419 15663 0,'-4'-5'1392'0,"2"4"-1120"0,2 1-272 0,0 0 0 15,1 0 2144-15,0 0 368 0,1-3 80 0,1 3 16 16,2 0-1520-16,4-3-320 0,2 3-48 0,2-5-16 15,3 0 96-15,2 0 16 0,1-1 0 0,1-1 0 16,3 3-816-16,-2-3 0 0,3 2 0 0,-1-1 0 16,-1 2-144-16,-1 1 16 0,-1-1 0 0,-1 2 0 15,0-1-832-15,-2-1-144 0,-1 4-48 0,-1-3-6992 16,-1 0-1408-16</inkml:trace>
  <inkml:trace contextRef="#ctx0" brushRef="#br0" timeOffset="-294911.19">22746 2913 18431 0,'-3'-2'1632'0,"-1"-2"-1312"0,1 4-320 0,2 0 0 0,1 0 832 0,-1 0 80 16,-1 0 32-16,-3 0 0 0,-3 0 816 0,1 0 160 0,1 4 48 0,1-1 0 16,1 6-1232-16,0-3-240 0,3 4-48 0,0 3-16 15,1 0-432-15,0 3 0 0,0 2 0 0,0 1 0 16,0 0 0-16,0 3 0 0,-2 0-144 0,1 7 144 15,0-1 0-15,0 3 0 0,0 4 0 0,-2-2 0 16,2 4 0-16,-2 0 0 0,0-1 0 0,0 1 0 16,-1-4 0-16,0-3 0 0,1 0 0 15,-1-3 0-15,3 2-160 0,0-7 32 0,0 0 0 0,1-3 0 16,0-3-128-16,0-2-32 0,1-5 0 0,0 0-12640 16</inkml:trace>
  <inkml:trace contextRef="#ctx0" brushRef="#br0" timeOffset="-294563.62">22547 3021 28559 0,'-22'4'1264'0,"7"-2"272"0,4 4-1232 0,5-2-304 16,3-3 0-16,3-1 0 0,2-1 144 0,-1 1-16 16,0 0-128-16,3 0 192 0,3-4-192 0,6-2 144 15,1 0-144-15,4 0 128 0,2-4-128 0,1 1 0 0,2 3-192 0,3-4 192 16,0 4 0-16,1 0 0 0,-1-1 0 0,1 1 0 15,2 0 0-15,-1 0 160 0,-1 0-160 0,1 0 160 16,1-2-160-16,1 2 0 0,1-3 0 0,1 2 0 16,-1-3 0-16,2 1 0 0,2-1-192 0,-3 1 192 31,-1 0-512-31,-1-1 0 0,-2 4 16 0,-3-3-11888 0</inkml:trace>
  <inkml:trace contextRef="#ctx0" brushRef="#br0" timeOffset="-294135.19">22380 3805 20271 0,'-6'1'1792'0,"2"-1"-1424"0,4 3-368 0,2-3 0 16,-1 0 192-16,0 0-48 0,0 0 0 0,2-4 0 0,1 1 784 0,3 0 160 0,5-4 16 0,4 1 16 0,4 0 352 0,2 0 64 0,4-3 0 0,3 2 16 0,4 1-448 0,4-3-80 0,4 2-32 0,0-2 0 0,1 2-96 0,-2-3-32 0,-3 3 0 0,-4-1 0 16,2 4-544-16,-3-2-96 0,-1 2-32 0,-2-1 0 15,1 2-192-15,-1-4 0 0,-3 4 0 0,-3-4-16832 16</inkml:trace>
  <inkml:trace contextRef="#ctx0" brushRef="#br0" timeOffset="-270213.02">27087 10947 32255 0,'-5'-1'2864'0,"0"1"-2288"0,0 0-576 0,1 0 0 0,2 0 1840 0,2 3 256 0,-2 0 48 0,1 1 16 0,-1 2-1648 0,-2 4-320 0,0 5-64 0,1 1 0 0,0 3-128 0,-1 2 0 0,1 2 0 0,-2 3-128 0,0 5 128 0,0-3 0 0,-1 2 0 0,1 2 0 15,-3 1 0-15,3-1 0 0,-2 3 0 0,-1-4 0 16,0 4 0-16,-1-3 128 0,1 0-128 0,-1 2 128 0,-1 1-128 0,-1 0 0 15,1-1 0-15,0-2 0 16,1-1-1472-16,2-2-192 16,2 1-64-16,0-3-9216 0</inkml:trace>
  <inkml:trace contextRef="#ctx0" brushRef="#br0" timeOffset="-269895.47">27459 10994 39615 0,'-5'2'1760'0,"0"0"352"0,0 0-1680 0,3 1-432 0,0 0 0 0,2-3 0 15,2 3 256-15,-2-2-48 0,0 4 0 0,0 0 0 16,2 1-208-16,0 3 0 0,1-3 0 0,-1 4 0 16,1 0 0-16,-1 5 0 0,0 1 0 0,-2 3 0 15,-2 9 0-15,1 0 0 0,-1 4 0 0,-3 3 0 0,-1-1 0 0,-3 2 0 16,-1 1 0-16,-1 2 0 0,0-2-160 0,-2 1 160 16,0-2-128-16,0 1 128 31,1-5-1504-31,1 2-224 0,1-6-32 0,1-2-9008 0,3-1-1808 0</inkml:trace>
  <inkml:trace contextRef="#ctx0" brushRef="#br0" timeOffset="-269563.22">27719 11451 42383 0,'-12'0'1872'0,"6"2"400"0,1 0-1824 0,4-2-448 0,1-2 0 0,1 0 0 31,0 2-672-31,2-2-224 0,-1-2-64 0,3-1 0 0,0 2-192 0,3-1-64 0,-1-2 0 0,2 2 0 15,2 2 912-15,1 2 304 0,3-4-192 0,2 1 192 16,4 3 256-16,3-3 128 0,2 3 48 0,4-4 0 16,2 1-288-16,0 0-144 0,0-2 160 0,-1 1-160 15,1-2-256 1,0-4-160-16,2 1-32 0,-1 0-15152 0</inkml:trace>
  <inkml:trace contextRef="#ctx0" brushRef="#br0" timeOffset="-269048.75">28635 11051 26719 0,'-6'-4'2368'0,"-1"2"-1888"0,1 0-480 0,1 0 0 15,3 4 2208-15,1-2 352 16,-2 0 64-16,-1 0 0 0,-2 0-1104 0,-2 0-240 0,-2 0-32 0,1 2-16 15,2 0-896-15,0 2-176 0,1-2-32 0,1 4-128 16,0 1 0-16,2-1 0 0,-1 4 0 0,0 0 0 16,1 0 0-16,-1 2 0 0,-1 0 0 0,0 2 0 15,0 2 0-15,-2 1 0 0,-1-1 0 0,-1 3 0 0,0 1 0 0,-3-2 0 16,1-2 0-16,1 0 0 16,1-3 0-16,1-1 0 0,3 0 0 0,1-2 0 0,3-3 128 0,2-4-128 31,2 0 0-31,1 0 0 0,1 0 0 0,1-2 0 15,2 2 0-15,1-3 0 0,2-3 0 0,2 2 0 0,-1 1 0 0,4 0 0 0,3 0 0 16,-2 0 0-16,0 0 0 0,2 0 0 0,-1-3 0 0,3 3 0 16,0-3 0-16,0-2 0 15,3 1-432-15,-2 0 16 0,0-2 0 0,-1 0 0 16,0 0-960 0,-1 0-192-16</inkml:trace>
  <inkml:trace contextRef="#ctx0" brushRef="#br0" timeOffset="-268772">28998 10923 16575 0,'-6'2'1472'15,"1"0"-1168"-15,2 1-304 0,1 0 0 0,4-1 480 0,-4 0 32 0,-3 4 16 0,-2 3 0 16,-2 4 1712-16,-2 6 352 0,-1 1 64 0,1 2 16 15,1 0-320-15,0 2-64 16,0-1-16-16,1 5 0 0,2-2-1200 0,-3 2-240 16,1 3-64-16,-1-3 0 0,-1 1-464 0,0 0-112 0,0 2 0 0,-1 2-16 15,1-3-176-15,-2 5 192 0,1 0-192 0,1-2 192 16,2-2-192-16,-1 1 0 16,3 5 0-16,-2-2 0 0,2-7-848 15,0 1-48-15,3-11-16 0,-1 0-10352 0,2-4-2080 16</inkml:trace>
  <inkml:trace contextRef="#ctx0" brushRef="#br0" timeOffset="-268122.93">29833 10937 32255 0,'-7'-4'2864'0,"-1"4"-2288"0,4 0-576 0,0 0 0 0,0 0 1616 0,-2 0 224 0,-6 0 32 0,-6 0 16 16,-7 0-864-16,-6 4-160 0,0-1-32 16,-1 0-16-16,1 3-624 0,-1 1-192 0,0-1 128 0,-1 4-128 15,-3-2 0-15,1 3 0 0,2 2 0 0,-1-1 0 16,3 4 0-16,-1 0 0 0,1 3-128 0,3-1 128 15,0 1 0-15,2 0 0 0,1-2 0 0,4-1 0 16,2-1 0-16,3-2 0 0,4 0 0 0,2-5 0 16,5-1 0-16,3-1 0 0,2-3 0 0,3 4 0 15,2-5 0-15,4 2 0 0,2-2 0 16,3 2 0-16,2-3 128 0,1 4-128 0,1-1 144 0,4 2-144 16,3 0 0-16,4 0 0 0,1 4 0 0,2-1 0 15,0 1 0-15,0 0 0 0,1-2-176 0,-2 2 176 0,-3 0-128 16,-5-1 128-16,-1 2 0 0,-3 0 0 15,-4 2 0-15,-5-4 0 0,-2 4 0 0,-3 0 0 0,0 0 0 0,-2 3 0 16,-2-4 0-16,-2 4 0 16,-1-1 0-16,0 1 0 0,-2 0 0 0,-1 3 0 0,-1-3 0 0,-3 4 0 15,0 1 0-15,-5 2 0 0,0 4 0 0,-4 2 0 16,-2-1 0-16,-4-2 0 0,-1 0 0 0,-3-4 0 16,0-1 0-16,-2-2 0 0,-1-3-128 0,0-4 128 15,-1 1 0-15,3-6 0 0,-1-1 0 0,4-2 0 16,4-1 0-16,4-6 0 0,3-1 0 0,3-5 0 15,3-4 0-15,3-3 0 0,4-2 0 0,2-5 0 16,5-3 0-16,5-2 0 0,4-3 0 16,5-1 0-16,5 1 0 0,0-1 0 0,3 3 0 0,4-5 128 0,4-1-128 15,2-2 128-15,1-1-128 0,0-1 0 16,1 1 144-16,-1-3-144 0,-3 3 0 0,0-3 128 0,-2-3-128 16,-1-3 0-16,-2-2 0 0,-2 2 0 0,-3 3 0 0,-1-2 0 15,-3 6 0-15,-2 3-208 0,-1 9 48 0,-2 3 16 31,-1 8-960-31,-2 5-192 0</inkml:trace>
  <inkml:trace contextRef="#ctx0" brushRef="#br0" timeOffset="-267618.21">30070 11012 23039 0,'-3'-2'2048'0,"0"1"-1648"0,2-2-400 0,1 3 0 0,1-2 1584 0,0 1 224 0,2 1 48 0,1-3 16 0,1-1-2640 0,1-1-544 0,1 1-96 0,1-3-32 0,0 1 1120 0,0 1 320 16,-3 4 0-16,0 1-128 0,-3 1 2368 0,-1 2 496 0,-1 3 80 0,-1 3 32 0,-3-2-800 0,1 5-144 16,0 1-48-16,-3 3 0 0,1 0-1168 0,-1 0-240 15,0 0-64-15,0 1 0 0,-1 3-384 0,0-1 0 16,-2-2 128-16,1 4-128 0,-2 1 0 15,-1-3 0-15,-1 3 0 0,0 0 0 0,-2-2 0 0,1 2 0 16,-3 1 0-16,1-2 0 0,1-2 0 0,1-3 0 16,3-1 0-16,1-5 0 0,2 0 0 0,2-1 0 15,2-6 0-15,3 0 0 16,3-1 0-16,1-4 0 0,2-1 0 0,1 0 0 0,3-1 0 0,1-2 0 0,2 0 0 16,0 2 0-16,1-2 0 0,1 3 0 15,1 1 0-15,0 1 0 0,1 2 0 0,2 1 0 0,0 1 0 16,1 0 0-16,1 4 0 0,-1-1 0 0,-1 1 0 0,-3 2 0 15,-2 3 0-15,-2-2 0 0,-4 0 0 0,0 5 0 16,-2-3 0-16,-4 4 0 0,1 0 0 0,-3 1 0 16,-1-4 0-16,-2 4 0 0,-1-3 0 0,-1 1 0 15,0-2 0-15,1 0 0 0,-3 0 0 0,1 0 0 16,0 2 0-16,-1-3 0 0,-1 4 0 0,-1-2 0 16,1 1-128-16,-3-3 128 0,0-1 0 0,-2 0 0 15,-2-1 0-15,1 0 0 0,-1-1 0 0,-1-3 0 0,-2 0-208 16,1-5 80-16,-2 2 128 0,0-6-18912 15</inkml:trace>
  <inkml:trace contextRef="#ctx0" brushRef="#br0" timeOffset="-267395.59">29887 11149 28559 0,'-6'-10'2544'0,"3"5"-2032"0,1 3-512 0,4-1 0 0,1 3 1216 16,2-2 160-16,1 1 32 0,3-1 0 0,7-2-1408 0,8-2-448 0,4 0 0 0,7-2 0 0,2 2 448 0,4 0 176 0,4 0-16 0,5-4 0 0,3 1 1072 0,1-1 224 0,4 2 32 0,-1-2 16 0,-1 0-864 0,-3 0-160 0,-2-2-32 0,-3-3-16 0,-1 1-432 0,-4 2 0 15,-1-1 0-15,-2 1-11648 16,-3 2-2400-16</inkml:trace>
  <inkml:trace contextRef="#ctx0" brushRef="#br0" timeOffset="-266857.16">32166 11214 6447 0,'-7'-6'576'16,"1"0"-576"-16,1 1 0 0,1 1 0 0,3 2 4800 0,0 0 832 0,1 0 192 0,-2-1 16 0,1-2-2624 0,0-1-528 0,2 0-96 0,2 1-32 0,0 0-1488 0,4 4-304 0,0 2-64 0,0 3-16 0,1 2-208 0,0 4-32 0,2 2-16 0,0 4 0 0,0 4-240 0,-1 1-64 16,-2 1 0-16,1 3 0 0,-2 4-128 0,-2 3 0 0,-3 0 144 0,-2 0-144 15,-3 5 192-15,-2-2-16 0,-3 1-16 0,-2 1 0 16,-2-3-32-16,0 1-128 0,-2-4 192 0,0-1-64 0,2-2-128 15,-2-3 0-15,2-3 0 0,2-2 0 16,1-2-240-16,4-5-16 0,2-1-16 0,3-6-18288 16</inkml:trace>
  <inkml:trace contextRef="#ctx0" brushRef="#br0" timeOffset="-266406.42">32218 10923 8287 0,'-3'-12'736'0,"-1"2"-592"0,3 5-144 0,1 4 0 0,0-1 0 0,0-2 0 15,-2-2 0-15,0-7-176 0,1-3 752 0,-2 0 160 16,2 4 32-16,1-1 0 0,1 7 1760 0,0 0 352 16,3 4 80-16,0 2 16 0,2 2 480 0,3 1 112 0,-1 0 16 0,4 3 0 15,-1 1-1632-15,3-1-320 0,3 4-64 0,1 2-16 16,3-2-1168-16,1 5-224 15,2-2-160-15,2 3 192 0,0 5-192 0,1-1 0 16,1 2 0-16,1 3 0 0,-2 1 0 0,0 1 0 16,2 3 0-16,-2-1 0 0,-1 1 0 0,-3-1 0 0,-2-1 0 15,-1 1 0-15,-4-6 0 0,-3 1 0 0,-3-2 128 0,-4 0-128 16,-1-2 0-16,-3 5 0 0,-1 0 0 0,-2 0 0 16,1 1 272-16,0-1 32 0,-1 0 0 0,1-2 0 15,-3 2-304-15,1 1 0 0,1 1 0 0,-4-4 0 16,0-1 0-16,-1 0 0 0,-3 0 0 0,-1-2 0 15,0 1 0-15,-3-2 0 0,-2-2 0 0,-3 0 0 16,-1-1 0-16,-4-2 0 0,0 1 0 0,-3-3 0 0,0-2 0 0,-2 0 0 16,-1-1 0-16,1-6 0 15,2 1 368-15,-1-4-48 0,-3 0 0 0,1-4 0 0,3 1-48 16,0-4-16-16,0-1 0 0,3-5 0 0,1 0-400 16,2-2-96-16,4-1-16 0,1-3 0 15,4 2-1472-15,1 2-320 0</inkml:trace>
  <inkml:trace contextRef="#ctx0" brushRef="#br0" timeOffset="-265858.02">33145 10902 26719 0,'-3'-7'2368'0,"2"5"-1888"0,0-1-480 0,1 3 0 0,1 3 1648 0,0-3 224 0,0 2 48 0,1-1 16 0,-1 4-1568 0,1 3-368 0,1 0 0 0,-1 2 0 0,-1 6 448 0,-2-1 112 0,1 1 16 0,-2 4 0 0,-2 5 752 0,-1-1 144 0,-1 5 48 0,-2-2 0 0,0 6-816 0,-2 0-176 0,-1-1-16 0,0 1-16 0,1 2-160 0,-1-2-16 15,-1 2-16-15,1 2 0 16,0-5-176-16,1 5-128 0,-1-2 192 0,1-3-192 16,-1 0 0-16,1-1 0 0,2-3 0 0,-1 1 0 15,3-4 0-15,1 1 0 0,1-4 0 0,2 0 0 0,0-3 0 16,1-3 0-16,2-1 0 0,-1-6 0 0,3 1 208 0,-1-4-64 15,0 1-16-15,-1 0 0 0,1 2 256 0,1-3 32 16,-1 0 16-16,1 0 0 0,-1-2-48 0,2 2 0 16,1-2 0-16,1 1 0 0,1-4-208 0,3 2-48 0,1-2-128 15,2-1 192-15,2 2-192 16,1-4 0-16,4 1 0 0,2 1 0 0,1 0 0 0,2-3 0 16,1 6 0-16,0-3 0 0,0 0 0 0,-1 1-128 15,-3 1 128-15,-2 1 0 0,-2-2 0 0,-2 1 0 16,-1-2 0-16,-2 3 0 0,-1-3-416 0,-3 0 32 15,-1-3 0-15,1 1 0 16,-3 1-576-16,0-4-96 0,0 1-32 0,-2 0-18480 0</inkml:trace>
</inkml:ink>
</file>

<file path=ppt/ink/ink30.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9T15:22:53.830"/>
    </inkml:context>
    <inkml:brush xml:id="br0">
      <inkml:brushProperty name="width" value="0.05292" units="cm"/>
      <inkml:brushProperty name="height" value="0.05292" units="cm"/>
      <inkml:brushProperty name="color" value="#FF0000"/>
    </inkml:brush>
  </inkml:definitions>
  <inkml:trace contextRef="#ctx0" brushRef="#br0">21896 6050 35007 0,'-18'-23'3120'0,"5"8"-2496"0,0 2-496 0,6 4-128 0,3 5 1120 0,2 2 208 0,0-2 32 0,-2-2 16 0,-4-3-896 0,-1-1-176 0,2-3-48 15,0 0 0-15,0 1-256 0,5 2 0 0,1 1 0 0,3 0 0 0,3 2 0 0,4-1-144 0,3 1-16 0,4 3 0 0,5-1-32 0,5 1-16 0,6 0 0 0,5 2 0 0,7 2 208 0,8 0 0 0,8 0 0 0,7 2 0 0,5-2 0 0,6-2 0 0,9-2 0 0,7 2 0 0,8 2 128 16,3-2-128-16,0 0 144 0,8 2-144 0,4 0 192 0,2 0-48 0,-1 0-16 0,0 1 0 0,1 2-128 0,-3 0 192 0,-4 2-192 0,-2-1 192 0,-2-2-192 0,-4 5 0 0,-1 0 0 0,-7 2 0 0,-7-3 0 0,-5 1 0 0,-2 3 128 15,-4 1-128-15,-3-1 0 0,-1-2 0 16,-3-4 0-16,-4-2 0 0,-2 0 0 0,-4-2 0 0,-3 0-144 16,-6 3 144-16,-5-3 0 15,-8 0 0-15,-7-3 0 16,-4-1 0-16,-6-2-128 16,-4 0 128-16,-4 0-192 0,-7 2 192 15,-2-2-1776-15,-5 4-240 0</inkml:trace>
  <inkml:trace contextRef="#ctx0" brushRef="#br0" timeOffset="26386.68">7338 5990 10127 0,'-13'0'896'0,"2"0"-704"0,4 0-192 0,2 0 0 0,2 0 1408 0,-3 0 240 0,-6 0 48 16,-7 0 16-16,-7 0 784 0,-1 0 144 0,2 0 48 0,2 0 0 0,3 0-912 0,4 0-176 0,4 0-48 0,1 0 0 0,2 0-560 0,1 0-112 0,2 2-32 0,1 0 0 0,2 0-640 0,-1 2-208 0,3 1 128 15,-2 0-128-15,3 0 624 0,0 1 64 0,1 0 16 0,1 0 0 0,0 2-176 0,1-2-16 0,0 0-16 0,3 0 0 0,1 0-240 0,1 1-32 0,1-1-16 0,2 0 0 0,1-2 48 0,5-1 0 0,2 0 0 0,6-2 0 16,1-2-64-16,5-3-16 0,7-1 0 0,3-1 0 0,-3 0-48 0,6-2-128 16,4 2 192-1,1-3-64-15,3 2-128 16,-3 2 128-16,-5 0-128 16,1 3 128-1,-2-2-128-15,3 4 0 0,2 1 0 0,0 4 128 16,-1 0 48-16,3 4 0 0,1-1 0 15,4 0 0-15,-1 1-176 0,7-3 128 16,8 0-128-16,4-2 128 0,-2-2-128 0,6-2 128 0,4-5-128 16,-3-1 128-16,-5-1-128 0,-4-2 0 15,0 1 0-15,0 0 0 16,2-1 0-16,-6 4 0 16,-4-1 128-1,-3-3-128 1,-1 3 224-16,4-1-32 0,3 1-16 15,-1-1 0-15,3 2-176 16,-5 2 0-16,0-3 0 16,-3-1 0-1,-1 1 0-15,2 0 128 0,4 0-128 0,2 5 128 16,1-2 80-16,-2 3 16 0,-5 3 0 0,4-3 0 0,5-3 0 0,2 2 0 0,5-2 0 0,-4 3 0 0,0 0-224 0,-6-3 0 16,0-2 128-16,-4-3-128 0,-1 2 0 0,-1-3 0 0,4 2 0 15,-1 1 0-15,1 0 128 0,-1 0-128 0,0-1 176 16,0 1-176-16,1-1 128 15,0 2-128-15,2 1 0 0,0 2 0 0,-2 2 208 16,-3 0-64-16,-5 0-16 0,-3-2 0 0,-7 2-128 0,2-2 0 16,0-2 0-16,2 2 0 0,-2 2 0 0,0-3 0 15,-2 3 0-15,0-1 0 0,-3 1 0 0,-1-2 0 0,-1-1 0 16,0-1 0-16,0 1 128 0,-1-1 0 31,3-1 0-31,1 1 0 0,1 2-128 16,-1 1 0-16,0 1 0 0,-3-3 0 15,-4 2 176-15,-5 0 0 0,-2-1 0 0,-4 0 0 0,0 1-16 16,-3-2 0-16,-1-1 0 0,-1 4 0 16,0-2-160-16,-1 2 0 0,2 0 0 0,0 0 0 0,2 0 0 0,-1-2 128 15,0 2-128-15,2 0 0 0,-2 2 0 16,1-2 0-16,2 2 0 16,-1 0 0-16,-1 0 0 0,-1 1 0 15,1-2 0-15,-3 1 0 0,-2 0 0 16,-1-1 0-16,1 0 0 0,-5-1 0 15,1 3 0-15,-4-3 0 0,-3 0 0 0,-1 0 0 0,-3 0 0 0,-2 0 0 16,-3 0-144-16,-3 0 144 0,-5 0-768 0,-6-3-112 16</inkml:trace>
  <inkml:trace contextRef="#ctx0" brushRef="#br0" timeOffset="72304.73">23617 7682 21183 0,'-4'2'1888'0,"3"1"-1504"16,1-3-384-16,1 0 0 0,0 0 352 0,2 0 0 0,-1-3 0 0,1 3 0 0,2-2 256 0,1-2 48 0,1-2 16 15,2-3 0-15,0-1-464 0,1 0-80 0,-1-2-128 0,3 0 176 0,-1-2 16 0,-1-1 0 0,0 1 0 0,-1 0 0 0,0 0 640 0,0-1 144 0,-2 2 32 0,-1-4 0 0,1 3 176 0,-3-2 32 0,0-3 16 0,0-1 0 0,-2-2-368 0,0-3-80 0,-1-1-16 0,-2-2 0 16,-2-7-144-16,-1-3-48 0,-1-3 0 0,-1-2 0 0,-1 1-80 0,-1-2-32 0,1 2 0 0,-2-1 0 0,3 2-208 15,-1 2-32-15,-2-2-16 0,2 0 0 0,-1 4-80 0,2-1 0 0,-1 2-128 0,-1-4 192 0,0 4-192 16,-1-2 0-16,0 3 128 0,-1 1-128 0,0 3 0 0,-1-1 0 0,0 0 0 0,0 3 0 16,0 1 0-16,1 3 0 0,0 0 0 0,3 3 0 15,-1 0 0 1,3 2 0-16,0 1 0 16,3 3 0-16,0 0 0 15,-1 4 0-15,2 0 0 0,0-1 0 0,-1 1 0 16,1 2 0-16,1 0 0 0,0 1 0 15,-1 2 0-15,1-2 0 0,1 3 0 0,-2-3 0 16,1 3 0-16,-1 1 0 0,-1 0 0 0,0 2 0 16,-1-1 0-16,1 1 0 0,-1 3 0 0,1-2 0 0,0 1 0 0,0 1 0 15,0 0 0-15,-1 0 0 0,1 0 0 0,1 0 0 0,-2 1 0 16,1-2 0-16,0 1 0 0,0 0 0 0,0 0 0 16,-1 0 0-16,1 0 0 0,-1 0 0 15,1-3 0-15,-1 3 0 0,2 0 0 0,0-1 0 0,-1 1 0 0,0 1 0 16,1 2 0-16,-2 0 0 0,1 1 0 0,-1 2 0 15,1 1 0-15,-1-1 0 0,1 0 0 0,-1-2 0 16,2 1 0-16,-1 1 0 0,0-3 0 16,1 0 0-16,0 1 0 0,0-1 0 0,1 0 0 15,-1-2 0-15,-1 2 0 0,1-1 0 0,0-2 0 0,0 1 0 16,-2 2 0-16,1-1 0 0,0 2 0 0,-1-3 0 16,-1 4 0-16,0 1 0 15,-2 4 0-15,0-2 0 0,-2 3 0 0,0 1 128 16,-2-1-128-16,0 4 0 15,-2 1 0-15,-1 3 0 16,0-1 128-16,-2 2-128 16,0-1 0-16,0 3 0 15,0-2 128-15,-1 1-128 0,0-2 0 16,3 0 0 0,0-3 0-16,2-4 0 15,1 1 0-15,3-1 0 16,-1-6 0-16,3 1 0 0,2-3 0 15,0-1 0-15,2-1 0 0,0-2 0 0,2 0 0 0,0 0 0 16,0 0 0-16,2-2 0 0,1 2 0 0,-2-4 0 0,2 4 0 0,0-3 0 0,-2 0 0 0,1 1 0 0,-1 0 0 16,-1 0 0-16,0 2 0 0,1-3 0 0,-1 3 0 0,-1-1 0 0,0 1 0 15,0-2 0-15,0 2 0 0,-1-4 0 0,1 1 0 0,-2 0 0 0,1-3 0 0,0-3 0 0,0 2 0 16,0-6 0-16,-2-3 0 0,1-2-18752 0</inkml:trace>
  <inkml:trace contextRef="#ctx0" brushRef="#br0" timeOffset="72995.53">23520 6059 22111 0,'-1'-9'1968'0,"0"6"-1584"0,0 3-384 0,-1 2 0 16,1-2 1216-16,0 1 176 0,-3 2 16 0,-1-3 16 0,-2 2 304 0,-2 5 48 16,1 0 16-16,-2 2 0 0,0 1-928 0,0 2-176 0,0 0-48 15,1 4 0-15,2-6-320 0,2-1-80 0,1-2-16 0,2 0 0 0,2-4 640 16,1 2 128-16,3-5 32 0,0 1 0 0,2-1-640 0,2 0-112 0,2 3-16 0,3-3-16 0,1 1 16 16,5 2 0-16,3 3 0 0,4 2 0 0,4 5-256 31,1 3 128-31,2 4-128 0,1 4 0 15,-1 1 0-15,-2 2 0 0,0 2 0 0,-5-2 0 0,-1 1 0 0,-2 2 0 0,-1 4 0 0,-2 0 0 0,0 1 0 0,-3-3 0 0,0 3 0 0,-3-6 0 0,0-4 0 0,-3 0 0 0,-1-7 0 0,-2 2-12560 0,1-5-2480 0</inkml:trace>
  <inkml:trace contextRef="#ctx0" brushRef="#br0" timeOffset="89429.19">10110 7930 13823 0,'-2'-5'1216'0,"2"1"-960"15,0-2-256-15,2 3 0 0,1-1 0 0,0-2 144 0,2-5-144 16,4-7 128-16,3-9-128 0,4-5 0 0,3-3 0 0,-1 3 0 0,2 1 160 0,-3 5-160 0,0 4 192 0,-3 0-192 0,0 6 720 0,-3-2 48 0,0 5 0 0,-2 0 0 0,-3 3 48 0,0-2 16 0,0 2 0 0,-2 0 0 0,0-2-80 0,0-3-16 0,-3 1 0 0,1-2 0 0,0-2 224 0,0-4 32 0,-1-6 16 0,3-1 0 16,0-2 160-16,1-8 48 0,1-5 0 0,0-1 0 0,0-2-240 0,2-3-32 0,0-1-16 0,1 0 0 0,0 1-480 0,0 3-112 0,0 0-16 0,0 5 0 15,-1 1-192-15,-1 1-128 0,-1 4 128 0,-3 2-128 0,1 5 240 0,-4 3-32 0,-1 2 0 0,-3 1 0 0,-2 5 416 0,-1-1 80 16,-1 6 0-16,0 0 16 0,-1-2-544 0,-2 2-176 0,2 0 0 0,0 0 0 0,2-2 0 0,1 1 0 15,1-4 0-15,2 2 0 0,2 0 0 0,1-3 0 0,3 1 0 0,2-1 0 0,2 3 0 16,2-3 0-16,1 3 0 0,-1 0 0 16,4 1 0-1,-2 2 0-15,-2 3 0 0,-2 4 0 16,-1 2 0 0,-2 4 0-16,-3 0 0 15,-2 4 0-15,-3 3 0 0,-1 4 0 0,-1-1 0 0,-3 0 0 16,1 3 0-16,-1-1 0 0,0-2 0 0,2 2 0 15,1-2 0-15,1-1 0 0,0 1 0 0,1-1 0 0,2 1 0 0,-1-1 0 0,2 1 0 16,0 0 0-16,0 0 0 0,-1 1 0 0,1-1 0 16,-1 2 0-16,-1 0 0 0,-2 5 0 0,-1-1 128 0,-3 2-128 0,1 2 0 0,-5 0 128 15,1 1-128-15,0-3 0 0,-1-2 576 0,2-2 16 16,3-3 0-16,0-6 0 0,3 0-464 0,1-5-128 16,2 0 0-16,-1-2 0 0,1-2 0 0,0-2 0 15,0-1 0-15,0 1 0 0,-2-2 0 0,0 0 0 0,-1 0 0 16,-1 0 0-16,1 2 0 0,-2 0 0 0,1 0 0 15,0-1 0-15,1 1 0 0,2 0 0 0,1-1 0 0,2 0 0 0,1-1 0 0,3 0 0 16,2 0 0-16,1-2 0 0,4-3 0 0,2 1 0 16,3-2 0-16,1 0 0 15,4-2 0 1,3-3 0 0,-2 3 0-16,1 0 0 0,0 1 0 0,-2 1 0 15,-3-2 0-15,-3 4 0 0,-3 0 0 16,-2 2 0-16,-2 0 0 0,-3 1 0 15,-2-1 0-15,-1 4 0 0,-2-4 0 0,-2 2 0 16,1 0 0-16,-1 2 0 0,0-3 0 0,0 2 0 0,2 2 320 16,1-1 0-1,0 0 0-15,2 2 0 16,1 0-176-16,1 0-144 0,-1 3 192 16,1 1-192-16,0 1 0 15,0 3 0-15,0 0 0 0,0 2 0 16,0 3 0-16,-2 2 0 0,-1 4 0 0,-2 3 0 15,-1-1 0-15,-2 1 0 0,0 2 0 16,-3 2 0-16,-2 0 0 0,-1 5 0 0,-2-1 0 0,1 3 0 0,-1 2 0 16,1-2 0-16,3 2 0 15,0-5 0-15,3 1 0 0,1-3 0 0,2-3 0 16,2-1 0 0,2-2 0-16,-1 1 0 0,2-3 0 0,0 0 0 15,-1 0 0-15,1-1 0 0,-1-2 0 0,-2 0 0 0,3-1 0 16,-3-2 0-16,1-1 0 0,1-4 0 0,-1 3 0 0,1-1 0 0,0-4 0 15,1 2 0-15,0 3-368 0,0-2-16 16,0 4-16-16,3 2 0 0,1 3-1008 16,0-2-192-16,0 6-32 0,1 3-16 0,1 1-208 0,-1 7-64 15,-1 5 0-15,0 3-11904 0</inkml:trace>
</inkml:ink>
</file>

<file path=ppt/ink/ink31.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9T15:29:29.642"/>
    </inkml:context>
    <inkml:brush xml:id="br0">
      <inkml:brushProperty name="width" value="0.05292" units="cm"/>
      <inkml:brushProperty name="height" value="0.05292" units="cm"/>
      <inkml:brushProperty name="color" value="#FF0000"/>
    </inkml:brush>
  </inkml:definitions>
  <inkml:trace contextRef="#ctx0" brushRef="#br0">16107 6085 23039 0,'-12'-10'2048'0,"3"0"-1648"0,3 2-400 0,5 4 0 16,0 0 272-16,-1-2-16 0,-3-4-16 0,-3-7 0 0,-1-5-240 15,3-2 0-15,3 3-192 0,5 3 192 0,4 0 0 0,3 6 128 0,3 0 0 16,3-1 16-16,2 4 384 0,0 2 80 0,2-3 16 0,-2 2 0 0,1 0 720 0,-1 2 128 0,-2-3 48 0,-2 1 0 0,-3 0 320 0,-1 0 64 16,-2 1 16-16,-2 1 0 0,-1 5-832 0,-3-3-176 0,-1 4-16 0,0 0-16 0,-1 0-608 0,-2 1-112 0,1 2-32 0,-2-3 0 15,1 1-128-15,-1 0 0 0,4-1 0 0,0 0 0 0,0 0 0 0,0 0 0 0,0 0 0 16,0 0 0-16,0 0 0 0,0 0 0 0,0 0 0 0,0 0 0 0,21 16 192 0,-12-12 16 0,2 2 0 0,-1 1 0 15,-1 2 32-15,1 0 0 0,-2-1 0 0,-1 4 0 0,-2-2-240 0,0 2 144 0,-2 3-144 0,-2 1 128 16,-1 4-128-16,-1-2 0 0,-3 5 0 0,-2-1 0 0,-1 4 0 0,0-1 0 0,1-4 0 0,-3 1 0 0,-1 1 0 0,0 5 0 0,1-5 0 0,0-1 0 0,3-1 0 0,0-2 0 16,1 1 0-16,0-5 0 0,2 1 0 15,1 0 0-15,-1 0 0 0,-1 2 0 16,2-2 0-16,-3 0 0 0,0-1 0 0,-1-1 0 0,1-4 0 16,-2 0 0-1,-1 1 0-15,1-1 0 16,-3 0 0-16,1-2 0 0,-1-2 0 0,0 1 0 15,2-4 0-15,-2 1 0 0,1 0 128 0,1-2-128 0,-1-2 0 16,1 0 0-16,2-3 0 0,1 0 0 16,3-1 256-16,-1 1-16 0,2 0-16 0,1-1 0 15,1 2-224-15,2-2 144 0,1 2-144 0,-1-1 128 16,1 2-128 0,1-1 0-16,-1-1 0 0,-1 2 0 15,1 1 0-15,0-3 0 0,0 3 0 0,-1 0 0 16,1 3 0-16,0-3 128 0,1 0-128 0,1 0 0 0,5 0 0 15,1-3 128-15,3 2-128 0,2-1 0 0,3-2 0 0,2-2 0 0,3 1 128 0,1 1-128 0,3-2 0 0,-1 2 160 16,2 1-160-16,-1 0 160 0,-1-1-160 0,-1 2 0 0,1 2 0 0,1-3 0 0,2 3 0 0,-2-1 0 0,2 1 0 0,1 0 0 0,0-2 160 16,3 2 96-16,-2-3 32 0,6 2 0 15,2 1-288-15,4-2 0 0,6 0 128 0,3 2-128 16,7 0 0-16,1 0 0 0,5 0 0 16,1-5 0-16,5-1 0 15,0 0 0-15,-2 0 0 16,4 1 0-16,0 2 0 0,0 1 0 15,-2-2 0-15,-2 2 0 0,-2-2 128 0,-1 0-128 0,0 4 0 16,-1-2 0-16,0 2 0 0,-2-4 0 0,2-2 0 0,1 2 0 0,0-2 0 0,7 4 0 16,6-2 0-16,0-2 160 15,2 2-160 1,4 2 0-16,-1-5 0 0,6 4-176 16,1 0 176-16,-2-1 0 15,-3 2 0-15,1-1 0 0,-3 2 0 16,1-2 0-16,-2 0 128 0,-7 3-128 15,-7-4 0-15,-2 4 0 0,0 0-160 16,-2-2 160-16,-1-2 0 0,-3-1 0 0,-4 2 0 0,-2-1 144 16,-4-2-144-16,-2 2 0 0,-1 1 0 15,2 0-176 1,4 0 176-16,3 0 0 0,3-4 160 16,1 4-160-16,-1-2 0 0,1 3 0 0,4 0 0 0,1 0 0 15,2 0 0-15,-3 2 0 16,-1 0 0-16,-4 0 0 0,-4 0 0 0,-4 0 0 15,0 4-128-15,-3-4 128 0,-4 0 0 16,-2 0 0-16,-5 0 0 0,1 0 0 0,-1-4 0 0,-3 2 0 16,-1-1 0-16,-2 2 0 0,0-3 0 15,0 2 0-15,2 2 0 16,0-4 0-16,0 4 0 0,4-2 128 0,3-2-128 0,4 2 192 0,0 2-192 16,-1-3 0-16,-2 3-192 15,-2 0 192-15,-1 3 0 0,-1-1-128 0,-1 2 128 0,-1 2 0 0,0-4 0 0,-3 2 0 0,3 0 0 16,-3-2 0-16,-2 2 0 0,-3-4 0 0,-1 2 0 0,-3-2 0 15,-1 0 0-15,-4 0 0 0,-2 0 0 0,-1-2 0 0,-2 2 0 0,0-2 0 0,1 0 0 0,0 2 0 16,1-2 0-16,-2 2 0 0,1-3 0 0,0 2 0 16,0 1 0-1,-3 0 0-15,2 0 0 0,-4 0 0 0,-3 0 0 0,-1 0 0 16,-2 0 0-16,-3 1 0 0,-1 2 0 0,-1-3 0 0,-1 2 144 0,-1 0-144 0,-1 0 0 0,0 0 128 0,0-2-128 0,-1 2 0 0,2-2 192 16,1 0-64-16,-1 0 0 0,0-2 0 0,2 2-128 0,-1 0 0 0,0 0 0 0,0 0 0 0,0 0 0 15,18-8 0-15,-10 8 0 0,-1-3 0 0,1 3 0 0,-2-1 0 0,0 1 0 0,0 0 0 16,-1 0 0-16,0 0 0 15,-1 1 0-15,-2-1 0 0,0 0 0 16,-1 3 0-16,-1-3 0 0,0 0 0 0,0-3 0 0,0 2 0 16,1-1 0-16,0-1 0 15,-1 3 336-15,0 0 48 0,0 0 0 0,15-23 0 0,-7 14-128 0,-1 2-32 16,4-5 0-16,4 1 0 0,-1-1-224 0,2 0 0 0,0-1 128 16,1 3-128-16,0-2 0 15,1 0 0-15,0-2 0 0,-1 2 0 16,1-3 0-1,-2 1 0-15,0-1 0 0,-1 2 0 16,-3-3 0-16,0 3 0 16,-2-2 0-16,-2 2 0 0,0 1 0 15,-3-3 0-15,0 1 0 0,-1-2 0 0,-1-3 400 0,-1 1-16 0,0-1 0 0,1 0 0 0,1-4-384 0,-2-1 0 16,1 0 0-16,0-3 0 0,1 1 0 0,-1-1 0 0,-2-3 0 16,-2-1-22944-16</inkml:trace>
  <inkml:trace contextRef="#ctx0" brushRef="#br0" timeOffset="13491.04">18805 10981 27647 0,'-9'0'2448'15,"1"0"-1952"-15,3 0-496 0,2 0 0 0,0 0 400 0,-3 1-16 0,-5-1 0 0,-8 0 0 16,-6 0-384-16,-2-1-224 0,3-2 32 0,1 0 0 0,3-4-128 0,4 2 0 0,3 1-16 0,2-3 0 0,3 5 608 15,3-2 128-15,2 2 32 0,1 2 0 0,2 0 928 0,0 0 192 0,0 2 48 16,2-1 0-16,0 2-608 0,1-1-112 0,1 2-32 0,1 0 0 0,-5-4-192 16,0 0-32-16,20 8-16 0,-10-8 0 0,2 2-144 0,3 0-16 0,3-2-16 0,1 0 0 0,6 0-112 15,2 0-32-15,5-2 0 0,4 0 0 0,3 0-112 0,5 1-32 0,4-1 0 0,4 2 0 0,0 2-16 0,3-2 0 0,3 1 0 0,-3-1 0 0,-3-3-128 0,3 2 0 16,2-2 0-16,-2-2 0 0,-1 3 0 0,1 0 0 16,3 2 0-16,0-3 0 0,-1 2 0 0,0-1 0 15,0-4 0-15,7-1 0 16,8 1 128-16,6 2 0 15,4 1 0-15,4-3 0 16,6-3-128-16,2 1 0 0,6 0 0 16,0 4 0-16,1 4 0 15,1-4 0-15,-6 2 0 0,4-1 0 16,2 3 0-16,-2 3 0 0,-5-3 0 0,0 0 0 16,1 0 0-16,-2 0 0 0,-1 0 0 15,-3 0 0-15,-6 0 0 0,0-3 0 16,3 2 0-16,3 2 0 15,-3 2 192-15,2-3 16 0,2-3 0 16,1 2 0-16,6 1 48 0,1 0 16 0,1-2 0 0,6-1 0 16,8 2 16-16,1-1 0 0,-1 4 0 0,-4-2 0 0,-11 0-288 0,6 0 0 0,6 6 0 15,-2-2 0-15,0 0 0 0,-3 2 0 16,-1 0-128-16,-6 3 128 0,-6 2 0 0,-4 0 0 16,-1-1 0-16,-3 0 0 15,3 2 0-15,-5 2 192 16,-3 1-16-16,1-6 0 15,-2 1 16-15,6 1 0 0,5-1 0 0,-1 0 0 16,-2-1-32-16,1-2 0 0,3 2 0 16,1-3 0-16,1 0-160 0,-6-2 0 0,-4-2 144 0,-1 2-144 15,2 0 0-15,-5 0 0 0,-4 1 0 0,-4-2 0 0,-6 0 0 0,-3 0-128 0,-2-1 128 0,-5 0 0 0,0 1 0 16,-6-2 0-16,-3 1 0 0,-5-2 0 0,-5 0 0 0,-6 0 0 0,-2 0 0 0,-6-2 0 0,-4 1-160 0,-4-3-48 0,-4-1-16 0,-6-1-20928 16</inkml:trace>
  <inkml:trace contextRef="#ctx0" brushRef="#br0" timeOffset="37138.37">12907 12463 8287 0,'-43'7'736'0,"11"-4"-592"0,1 1-144 0,9-1 0 0,8 0 2704 0,5-3 512 0,-3 3 112 16,-9 3 0-16,-13 0-400 0,-1 0-96 0,1 2-16 0,8-2 0 0,11 0-912 0,9-3-192 0,7-2-48 0,9 1 0 0,6-2-864 0,5 0-176 15,5 0-48-15,4-2 0 0,2 1-224 0,4-2-48 0,6 1-16 0,3 0 0 0,-6 2 128 0,6 0 32 0,5 0 0 0,1 2 0 0,0 0-112 16,-4 1-16-16,-3-2 0 0,-2 1 0 0,0-2 64 0,9 0 0 0,11 0 0 0,7-2 0 0,3 1 96 0,1-4 32 0,-1 1 0 0,-1-2 0 0,1 0-208 0,6-1-48 0,7 1 0 0,1 2 0 0,-1 1-96 0,-2-3-32 0,-3 2 0 0,3-2 0 15,2-1-128-15,1 5 0 0,-5-2 0 0,-4-1 0 0,-3 0 0 0,-1-1 0 16,0 4 0-16,-2-2 0 0,-2 5 0 0,-6 2 128 0,-5-3-128 0,-2 0 128 0,-4 0 160 0,2 0 32 0,4 0 0 0,0 2 0 16,3 2 112-16,-2 2 16 0,0-2 16 0,0 0 0 0,-3 0-144 0,4-4-16 0,4 2-16 0,0 0 0 0,0 1-288 0,-6 0 0 0,-4 0 128 0,-6 1-128 0,-4-4 0 0,-6 3 0 15,-2-3 0-15,-4 3 0 0,-2-3 0 0,-4 0 0 0,-3 1 128 0,-4-1-128 0,-5 2 0 0,-1-2 0 0,-2 0 0 0,-2 0 0 0,-3 0 160 0,0 0-32 0,0-2 0 16,-1 1 0-16,2 1 128 16,2 0 32-16,2 0 0 0,2-3 0 15,1 3 64-15,3 0 16 0,1 0 0 0,1 0 0 0,-2 3-144 0,1-6-32 16,1 3 0-16,-3 0 0 0,0 0-192 0,-1 0 0 0,-3-2 0 0,-3 2 0 15,-2-1 0-15,-2 1 128 0,0 0-128 0,-3-3 0 16,-2 3 0 0,-2 0 0-16,1 0 0 0,-3 0 0 0,1 3 0 0,-1-3 0 0,0 0 0 0,4 0 0 15,0 0 0-15,0 0-128 0,0 0 128 0,0 0 0 0,0 0 0 0,0 0 0 0,0 0 0 0,0 0 0 0,13 19 0 0,-8-16 0 0,-2-1 0 16,2-2 0-16,-1 4 0 0,0-4 0 0,-2 4 0 0,1-4 0 16,-2 2 0-16,-1-1 0 0,0 2 0 0,-1-1 0 15,-1 2 0-15,0-1-128 0,-1 0 128 0,1 0 0 16,-1-2-128-16,1 1 128 0,0-2-192 15,-1 0 192 1,-1 0-288-16,2 0 48 0,-1-2 16 16,1 1 0-16,1 1 224 0,-1-3 0 15,1 3 0-15,0-2 0 0,1 1 0 0,0 1 160 0,0-3-32 0,1 3 0 16,0-2 0-16,-1 2 0 0,0 0 0 0,0 0 0 0,0 0 0 0,0 0 0 0,25-10 0 0,-15 10 0 16,0-3-128-16,2 3 0 0,2 0 0 0,1 3 0 0,1-3 0 15,1 2-176-15,2 2 48 16,-1-2 0-1,1 2-288-15,-1-1-48 0,1-3-16 0,-1 3 0 16,2-3 48-16,0 0 16 16,1 3 0-16,-1-6 0 15,1 3 256-15,1-2 160 0,-1-2-192 16,0 4 192-16,-1-2 0 16,1 0 0-16,2 0 0 0,3-2 0 0,3 2-224 15,-1-2 64-15,0 4 16 0,1-2 0 0,3 2-128 0,0 0-32 0,-3 2 0 16,-2-1 0-16,-2 4 304 0,-4-1-128 0,-4 0 128 0,-3 1 0 0,-4-2 0 0,-4 1-128 0,-2 2 128 0,-3-3 0 15,-1 0-144-15,-1 1 144 0,-2-1-208 0,-1 0 80 0,-1 0-256 16,-1-1-32-16,-1 2-16 0,-2-4 0 0,2 4 240 16,-1-2 64-16,-2-1 0 0,1 2 0 0,-3-1 128 0,3 2 0 15,0-4 0-15,1 0 0 0,2-3 0 16,0 2 0-16,1-5 0 0,1 0-128 16,2-4-384-16,0-2-80 0,0-4-16 0,4-3-19392 15</inkml:trace>
  <inkml:trace contextRef="#ctx0" brushRef="#br0" timeOffset="38074.87">23863 12522 37775 0,'-9'-4'3360'0,"3"0"-2688"0,2 4-544 0,2-2-128 0,2 2 448 0,-1 0 64 0,-5-4 16 0,-1 0 0 16,0-4-240-16,2 1-48 0,5 1-16 0,5 3 0 0,7-1-32 0,6 1-16 0,6 3 0 0,8 3 0 0,9-2 16 16,6 2 16-16,5 3 0 0,5-3 0 0,2 1 64 0,5 1 16 0,1-4 0 0,1 2 0 15,2-3 224-15,5 0 64 47,3 0 0-47,2-4 0 0,-1 2 352 0,4-5 80 0,8-1 16 0,3-2 0 0,-1 2 128 0,5 0 48 0,1-5 0 0,8 1 0 0,4 1-560 0,3 2-128 0,3 1 0 0,2 1-16 0,3 3-496 0,-3 1 0 0,-4 3 0 0,-7 0 0 0,-4 0-192 16,-8 0-64-16,-5 3-32 0,-6-2-23744 0</inkml:trace>
  <inkml:trace contextRef="#ctx0" brushRef="#br0" timeOffset="75300.37">21390 14844 4607 0,'12'-5'400'0,"-4"4"-400"0,-2-2 0 0,0 1 0 0,-2 1 1600 0,-1-2 256 0,1 2 32 16,4-5 16-16,5-1-832 0,3-5-176 0,3-3-16 0,-1-2-16 0,0-2 2272 0,-4 1 464 15,-1-4 96-15,-1-1 16 0,-2 5-512 0,0-2-80 0,0-1-32 0,0 1 0 0,-2 4-1856 0,1-2-368 16,0-1-80-16,-1 3-16 0,1-4-544 0,0 2-224 0,1-5 176 0,-2 1-176 0,1-3 0 0,-2-1 0 0,1-4 0 16,-3-3 0-16,0-1 0 0,-3-7 0 0,1-2 0 0,-3-3 0 0,-2-1 0 0,0 2 128 15,-1 1-128-15,0-6 0 0,-2 0 224 0,0-1 0 0,-1 0 0 0,-1-3 0 0,1-3-64 0,1 0-16 0,2 4 0 0,-1-1 0 0,0 4-144 16,0 2 0-16,1 1 144 0,0 2-144 0,1 5 128 0,-1-4-128 0,1 2 160 0,-1 1-160 0,2 3 0 0,0 1 128 0,0 2-128 0,-1 6 0 0,2 4 0 0,-2-4 0 16,0 5 0-16,-1-2 0 0,1 0 0 0,-1 1 0 0,2 0 0 0,1 3 0 0,0 2 0 0,1 2 0 0,2-2 0 15,-1-1 0-15,2 1 0 0,-1 2 0 0,2-3 0 0,0 3 0 16,2 2 0-16,-3 1 0 0,0 2 0 0,2 0 0 0,1 1 0 0,-1 0 0 0,0 2 0 15,-1 0 0 1,1 1 0-16,-1 1 0 0,0 0 0 0,0-1 0 0,-1 3 0 0,-1-1 0 16,1-2 0-16,0 2 0 0,-1-4 0 15,0 1 0-15,-1 0 0 0,1-2 0 0,-2 2 0 0,0-3 0 16,1 0 0-16,-2 4 0 0,0-1 0 0,0 0 0 0,-2 4 0 0,2 0 0 16,0 3 160-16,-1 1-16 0,1 1 0 0,-1 2 0 15,-2 1-144-15,2 1 0 0,-3 1 0 16,1 2 128-16,-3-3-128 0,-1 6 0 15,1 1 0 1,-1-1 0-16,-2 2 0 16,0 1 0-16,1 3 0 15,-2-1 0-15,1 0 0 0,-1 3 0 16,-1-1 0-16,1 0 0 16,-2 2 0-16,0 1 0 0,-4 3 0 0,-2 3 0 15,-2-2 0-15,-2 4 0 0,-4 6 0 0,-3-2 0 16,-4 1 0-16,0 0 0 0,-2-1 0 15,2-3 0-15,5-6 0 0,4-5 0 0,5-5 0 16,7-6 0-16,3-6 0 0,5-2 0 0,1-6 0 0,1 0 0 0,0-5 336 16,2 0 48-16,0-2 0 15,2-1 0-15,0-3-160 0,1 3-32 0,1 0 0 0,3-3 0 16,-1 6-192-16,1-6 0 0,2 1 0 16,2-2 0-16,3-1 0 0,-1 1 0 15,1 2 0 1,1-1 0-16,0-1 0 15,1 2 128-15,-2-1-128 0,0 3 0 0,0 0 0 16,-3 1 128-16,0 2-128 0,0 0 0 0,-2 1 0 16,-1-1 0-16,1 2 0 0,-2-1 0 0,0 3 0 15,-1-1 0-15,0 0 0 0,1-2 0 16,0 2 0-16,-1-1 0 0,2 0 0 0,1-1 0 0,0-1 0 16,-1 3 0-16,0 2 0 0,0-2 0 0,4 1 0 0,0 2 192 15,0-2-16-15,-1 3-16 0,1 2-160 0,-1 0 128 0,-1 4-128 0,-2 2 128 16,1 0-128-1,-3 1 0-15,2 2 0 0,-4 1 0 16,1 5 0-16,-2-4 0 0,-1 6 0 0,1-5 0 0,-2 3 0 16,0 1 0-16,-1 0 160 0,2 2-160 15,0 0 0-15,2 2 0 0,1 1 0 0,2 1-192 0,4 4 192 16,2-2 0-16,0-1 0 0,3 0 0 0,2 0 384 16,-1 0 64-16,1-3 0 0,1-3 16 0,1 0-320 0,-2 1-144 0,3 3 128 0,-1-4-128 0,-1 2 128 15,-1 0-128-15,0 1 128 0,-4-2-128 0,0 0-320 16,-9 2-160-16,-6 4-32 15,-12-16 0-15</inkml:trace>
</inkml:ink>
</file>

<file path=ppt/ink/ink32.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9T15:31:39.629"/>
    </inkml:context>
    <inkml:brush xml:id="br0">
      <inkml:brushProperty name="width" value="0.05292" units="cm"/>
      <inkml:brushProperty name="height" value="0.05292" units="cm"/>
      <inkml:brushProperty name="color" value="#FF0000"/>
    </inkml:brush>
  </inkml:definitions>
  <inkml:trace contextRef="#ctx0" brushRef="#br0">19525 9616 39615 0,'-16'-16'1760'16,"4"6"352"-16,2 1-1680 0,4 3-432 0,3 6 0 0,2 0 0 0,0 0-128 0,-2-3-128 16,0 2 0-16,-1-4-16 0,3 0 272 0,2 0 128 0,5-1-128 0,4-1 192 15,3-2-336-15,6-1-80 0,3-2-16 0,4-1 0 0,5 1-16 0,3 1-16 0,-1 0 0 16,2 0 0-16,2 2 624 0,0-1 128 0,0 1 32 0,0 2 0 0,0 1 272 0,4 0 64 0,2-1 16 15,10 1 0-15,12 0-176 0,9 0-48 0,7-4 0 0,10 0 0 0,10-2 48 0,7 2 0 0,9 1 0 0,6 1 0 0,4 0-304 0,3-1-64 16,3 8-16-16,5-4 0 0,5 2 0 0,2 0 0 0,1 3 0 0,7 3 0 0,6-3-112 0,0 2-32 0,-3-1 0 0,1 4 0 0,3 1-160 0,-3-2 0 0,-1 0 0 16,9-2 0-16,5-4 0 0,5-1 0 0,4 2 0 0,6-3-176 0,5-4 304 0,0-2 48 0,-1-3 16 0,-2 1 0 0,-13 3 192 0,13-2 64 0,10-1 0 0,-2 0 0 0,-3-1 16 0,-9 3 16 0,-3 0 0 0,-8 2 0 0,-9 2-208 0,-7-2-32 0,-4 6-16 15,-12-1 0-15,-11 3 96 0,-7 0 0 0,-1 3 16 16,-18 0 0-16,-15 6-336 0,-12-3 0 0,-8 4 0 16,-11 3 0-16,-11 0 0 15,-9 2 0-15,-11-3 0 0,-8-2 0 0,-5 0-288 16,-7-1-32-16,-2-2 0 15,-2-1 0-15,-2-2-768 16,-2 1-176-16,-1-5-16 0,-3 0-16 0,-1-2 528 16,-3-1 96-16,-4-1 32 0,-2 1 0 0,-1-1 96 15,-3-2 32-15,-1 0 0 0,0-1 0 0,0 2-448 0,-3 1-64 16</inkml:trace>
  <inkml:trace contextRef="#ctx0" brushRef="#br0" timeOffset="1698.65">8577 11499 26719 0,'-25'14'2368'0,"5"-5"-1888"0,8 0-480 16,7-5 0-16,2-2 832 0,-3 2 64 0,-10 5 0 0,-11 2 16 0,-3 6 304 0,-1-3 64 16,7-4 16-16,6-5 0 0,8-8-816 0,7-1-160 0,4-7-48 0,5 0 0 0,4-4-272 0,5-1 0 0,2-2 0 15,5-5 0-15,7 1 0 0,8-6 0 0,4-1 128 0,6-5-128 0,5-8 304 0,6-5 0 0,2-7 0 0,3-2 0 16,-1 1 96-16,4-4 32 0,4-2 0 0,0-2 0 0,-1 2-304 0,-1-4-128 0,-3 1 128 0,-3 1-128 0,-5 3 0 0,2 0 0 15,0-2 0-15,-4 4 0 0,-3 2 0 0,-2 2 0 0,-3 0 128 0,-4 3-128 0,-4 4 432 0,1-2 48 0,1 2 16 0,-3-2 0 0,-1 3-240 16,0 3-32-16,-1 4-16 0,-2 1 0 0,-2 4-16 0,-4-1-16 0,-1 3 0 0,-2 1 0 0,-3 4-176 0,-3 1 0 0,-2 3 0 0,-4 4 0 0,-2 3 0 0,-4-2 0 16,-2 7 0-16,-2-1 0 0,-5 3 0 0,-3-1 0 0,-2 4 0 0,-3 0 0 0,-4 2 0 0,-2 4 0 0,-3 1 128 15,-4 4-128-15,1 1 208 0,-4 4 16 0,-2 0 0 16,-2 3 0-16,3-4-224 0,-3 1 0 0,-1 2 128 16,2-3-128-16,-1-1 224 0,1 0 0 15,1-1 0-15,1-1 0 16,1-2-80-16,4 2-16 0,-1-3 0 15,3 0 0-15,2 1-128 16,1-2 0-16,3 2 0 0,3-4 0 0,1 0 0 0,3-4-192 0,2 0 64 16,0-2 128-16,2 0 0 0,2-3 0 0,1 3 0 15,1-1 0-15,0 1-128 0,2-3 128 16,1 3 0-16,1-2 0 0,3 0 0 0,2-2 0 0,3 1 0 16,1-1 0-16,1 0 0 0,4 0 0 15,-1-2 0-15,2 2 0 16,0-2 0-16,2 3 0 0,4-1 0 0,1-2 0 15,4 2 0-15,-1 1 0 0,1 3 0 0,-2 2 0 0,0 1 0 0,-2-1 0 0,-2 2 0 0,-2 2 0 16,-2 0-128-16,-2 0 128 0,-1 0 0 0,-1 2 0 0,0 2 0 0,-1 2 0 16,0 0 0-16,0 0 0 0,1 4 0 0,1 3 0 0,0-2 0 15,3 4 0-15,-1 1 0 0,1 2 0 0,0 1 0 0,1 3 0 0,1 0 0 0,-1 3 0 16,0 1 0-16,-1 2 0 0,0 1 0 0,-5-1 0 16,-1 2 0-16,-3 0 0 15,-3 2 0-15,-1-3 0 0,-4 2 0 0,-2 2 0 16,-2 0-416-16,-3 3-16 15,0 2 0-15,-2 2-18496 0</inkml:trace>
  <inkml:trace contextRef="#ctx0" brushRef="#br0" timeOffset="5686.58">8464 5762 17503 0,'-20'-7'1552'0,"3"1"-1232"0,6 3-320 16,4 1 0-16,0 2 144 0,-6-1-16 0,-13-6-128 0,-15-1 192 0,-12-2 336 0,-7-3 64 0,2 1 16 0,5 2 0 16,6 0 1584-16,4 0 320 0,2 2 64 0,3 2 16 0,4-2-1152 0,1 0-224 0,1 1-64 0,1 1 0 15,1 2-208-15,1-2-48 0,3 4-16 0,2 2 0 0,6 2-544 0,0 1-96 0,2 4-32 0,4-1 0 0,2 1-208 0,2 1 0 0,5 2 0 0,2 0 0 0,3-1 0 0,4 1 0 16,5-3 0-16,5 2 0 0,4-2 0 0,4-1 0 0,5 3 0 0,2-3 0 0,5 1 0 0,2 0 144 0,5-1-144 0,2-1 128 0,3-4 208 0,6 1 48 0,5-2 0 15,3-3 0-15,-4 0-64 0,4 1-16 0,3-2 0 0,5 0 0 0,-2 2-160 0,2 2-16 0,-1 0-128 0,2 2 192 0,-2 5-192 0,3-4 0 0,4 1 128 16,6 1-128-16,7 0 0 0,4 0 128 0,2-1-128 0,3-1 0 0,2 3 176 0,1-2-176 16,2 1 192-16,0 1-192 0,2 0 128 0,0 1-128 0,1-1 0 0,3 1 0 15,-1-4 256 1,5 3-48-16,6 0-16 16,0-1 0-1,-8 0-32-15,9 1-16 16,6 4 0-1,-2-1 0-15,-7-2-144 0,8 3 128 16,9 2-128-16,-1-3 128 0,-3-3 144 0,0 0 32 16,0 2 0-16,2-4 0 0,4-2-176 0,0 0-128 0,0 2 144 15,-2-4-144-15,-8-2 0 0,2 0 0 0,5 2 0 16,-2 0 0-16,-10-2 0 0,5-2 0 0,5 8 0 16,-2-4 0-16,-4-4 304 0,-1 4-48 15,1 4 0-15,-3 0 0 0,-10-2-64 16,6 4-32-16,5 4 0 15,-2-4 0-15,-8-2-160 0,6 2 192 0,6 3-192 0,-2-5 192 16,-8-4-192-16,4 0 0 0,7 2 0 0,-4-4-176 0,-8-1 176 0,4-2 0 16,4 0 0-16,-1-2 0 0,-2 1 0 0,1-4 0 0,4 1 0 0,-2-1 0 15,-2 0 0-15,-1 2 0 0,-1-5 128 16,-3 4-128-16,-5 2 0 16,-6-3 0-16,-7 1 0 0,-2 0 0 0,0 5 0 15,-7 2 0-15,-6-1 0 0,-2 2 0 0,-1-3 0 0,1 4 0 16,1 4 0-16,-5-4 0 0,-4 1 0 0,-3-2 0 15,-1-4 0-15,2 0 0 0,0 0 0 0,-1 1 0 16,2-2 0-16,-7-1 0 0,-4 1 0 0,0-7 0 16,3 3-160-16,-3 2 160 15,-4-2 0-15,-2 4 0 16,-5-3 0 0,-4 5 0-16,-7 1 0 0,-3-2 0 15,-4 3 128-15,-3 0-128 0,-2-1 192 0,-1 2-48 0,-1-1-16 16,-3-1 0-16,0 2 112 0,-3 1 16 0,-1-2 0 15,-2 0 0-15,-2-3-256 16,0 4 0-16,-1-1 0 0,-1-5 0 0,-1 4 0 0,1-3 0 16,-1-1 0-16,3 1 0 15,0 0 0-15,1 0 0 0,1 0 0 0,-1-2 0 16,1 3 0-16,-1-1 0 0,-2 2 0 0,-1 1 0 0,-2 3 0 0,-3-3-160 16,0 3 160-1,-3 3-192-15,-1-3 192 0,-2 3 0 16,0 1 0-16,-2 2 0 0,-2 0 0 0,-2 3 0 15,-3-3 0-15,-2 4 0 16,-2-1 0-16,-3 1-128 0,-4 0 128 0,0-4 0 16,-2 0 0-16,-2-2 0 0,0-2 0 0,-4-2 0 15,1 0 0-15,-3-2 0 0,0-1 0 0,-4 2 0 0,1-3 0 16,-3 2 0 0,0-2 0-16,-1 4 0 0,0-2 0 0,-1 2 0 0,-1-3 0 0,-3 2-128 0,-2 1 128 15,-5-3 0-15,-1 0 0 0,-3-1 128 0,1 2-128 0,-3-2 0 0,3 1 0 0,-1 1-128 16,2 2 128-16,-3 0 0 0,-2 2 0 15,-2-2 0-15,1 0 0 0,0 0 0 0,-2 3 0 0,1-3 128 0,4 1-128 0,0 2 0 0,1-1-176 16,0-2 176-16,0 1 0 0,-2-1 0 0,2 0 0 0,3-1 160 0,0 1-160 0,4 0 0 16,2 0-160-16,2 0 160 0,0-2 0 0,1 2 0 0,1-3 0 15,0 2 0-15,0-2 0 0,-1 1 0 16,2 1 0-16,2-4 160 0,-1 4-160 0,3-4 0 0,0 1 0 0,2 0 0 0,2 0 0 0,0 2 0 16,-3-4 0-16,0 0-176 0,-2-1 176 0,-1 1 0 0,0-1 0 0,-3 1 0 15,-1-1 0-15,-1 1 128 16,-1 3-128-16,-5-2 0 0,-3 3-400 0,-8 2-160 0,-8 4-16 15,-13 2-19712-15</inkml:trace>
</inkml:ink>
</file>

<file path=ppt/ink/ink33.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9T15:33:30.871"/>
    </inkml:context>
    <inkml:brush xml:id="br0">
      <inkml:brushProperty name="width" value="0.05292" units="cm"/>
      <inkml:brushProperty name="height" value="0.05292" units="cm"/>
      <inkml:brushProperty name="color" value="#FF0000"/>
    </inkml:brush>
  </inkml:definitions>
  <inkml:trace contextRef="#ctx0" brushRef="#br0">2708 10081 25791 0,'7'-7'2304'0,"0"4"-1856"0,-4 0-448 0,1 2 0 0,0-2 672 0,1 3 32 0,5-3 16 0,3-3 0 0,7-3-448 0,2-1-80 0,-1 1-32 0,-1 2 0 0,-4 1-160 0,-5 2-224 0,-3-1 48 0,-3 4 16 16,-4-2-352-16,-4 0-80 0,-2 3-16 0,-3-3 0 0,-3 3 464 0,-5 0 144 0,-3 3 0 0,-3-3 0 0,-2 0 688 0,-2 1 240 0,-1 1 48 0,-1-2 16 0,-2-2 0 0,2 1 0 0,-1-2 0 0,2 1 0 0,1 1-96 0,-2-4 0 0,-3 0-16 0,-3 0 0 0,0 1-512 0,-4 0-112 16,3 2 0-16,-5 2-16 0,-3 4-240 0,-2 2 0 0,0 2 0 0,0-1 0 15,3 0 0-15,1 2 0 0,2-3 0 16,-1 0 0-16,-1 0 384 0,3 0 144 0,-2-2 32 0,2 2 0 16,-2-2-160-16,1 0-16 0,2 1-16 15,0-2 0-15,2-3-144 0,2 3-32 0,3-3 0 0,2-3 0 16,0 3 16-16,0-2 0 0,1 1 0 0,-1-2 0 0,4-1-48 0,-2 4-16 15,0-2 0-15,2 2 0 0,2 0-144 16,2 0 0 0,3 0 0-1,1 0 128-15,3 2-128 0,2-2 0 16,0 4 0-16,1-1 0 16,2 0 0-16,0 0 0 15,0-2 0-15,-1 1 0 0,2 1 0 0,-2 1 0 16,0-3 144-16,2 1-16 0,-1 1-128 15,1-2 0-15,1 2 0 0,-2-3 0 0,2 0 224 0,-1 0 32 0,-1 0 0 16,0-3 0-16,0 2 112 0,2-2 16 0,0 1 16 16,0 1 0-16,2-2-160 15,0 2-48-15,1 1 0 0,0 0 0 16,1 0-192-16,-1 1 0 0,-1 2 0 0,2 0 0 0,-2 0 0 0,1 3 0 0,0-2 0 0,-1 2 0 0,-1 4 0 0,2-4 0 0,-2 3 0 16,0-3 0-16,0 4 0 0,-1-4 0 0,0 4 0 0,-1 0 0 15,0 0 0-15,0 1 0 16,-1 2 0-16,1 0 0 0,0 3 0 0,0 2 0 0,1 5 0 0,0 1 0 15,2-1 0-15,0 5 0 0,2 7 144 0,-1 3-144 0,3 3 0 0,2 9 0 16,1 9 0-16,2 4-176 0,1 2 176 16,2-7 0-1,0-2 0-15,1-8-128 0,-1-1 128 16,0 0 0-16,0 4 0 0,-2-3 0 16,0 5 0-16,-1-2 0 0,0 0 0 0,-3-3 0 0,0 1 0 15,-1-7 0-15,1-2 0 0,1-4 0 0,-1-4 0 0,-1 1 0 0,2 3 0 0,-1-1 0 0,-2 2 0 0,0-2 0 0,-1-3 0 0,-1 0 0 16,0 1 0-16,1 1 0 0,0-1 0 0,1-1 0 0,0-1 0 0,0-2 0 0,1 3 0 0,0-1 0 0,2 5 0 0,-1 1 0 15,1-2 0-15,-1-1 0 0,1-1 0 16,-1-2 0-16,1-2 0 0,1-1 0 0,-2 0 0 16,0-3 0-16,0-3 0 0,-1 1 0 0,-1-5 0 15,-3 2 0-15,2 1 0 0,-2-5 0 0,-2 0 0 16,0 0 0-16,-2 0 0 0,0-3 0 0,2-1 128 16,-2-4-128-1,0 3 160-15,1-5-160 0,0-2 352 0,1 2-32 0,0-3 0 0,2 0 0 0,-1-3 16 16,0 1 0-16,2 2 0 0,0-3 0 0,0 0 16 0,1 0 0 15,1 0 0-15,-2 0 0 0,2 0-160 16,0 0-48-16,0 2 0 0,2-2 0 0,-1 0-144 16,0 1 0-16,-1-1 0 0,0 0 0 0,0 0 0 0,0 0 0 0,24 0 0 15,-16 0 0-15,3 0 0 0,2 0 0 0,0 3 0 16,3-1 0-16,4 0 0 0,3 0 0 16,2 2 0-16,5-4 0 0,7 2 128 0,3-2 0 15,1 0 0-15,9-2 0 0,8-1-128 0,4 0 0 16,-1 1 0-16,-2-3 0 0,1 2 0 15,-2-4 0-15,-6 4 0 0,1-3 0 0,0-1 0 0,1-1 0 0,2 2 0 0,-3 2 0 16,-2-2-496 0,-5-2 32-16,-1 2 0 15,2 0-21504-15</inkml:trace>
</inkml:ink>
</file>

<file path=ppt/ink/ink4.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9T17:25:46.561"/>
    </inkml:context>
    <inkml:brush xml:id="br0">
      <inkml:brushProperty name="width" value="0.05292" units="cm"/>
      <inkml:brushProperty name="height" value="0.05292" units="cm"/>
      <inkml:brushProperty name="color" value="#FF0000"/>
    </inkml:brush>
  </inkml:definitions>
  <inkml:trace contextRef="#ctx0" brushRef="#br0">32009 13172 1839 0,'-2'3'160'0,"-1"-3"-160"0,3 1 0 0,0 1 0 0,0-2 832 0,0 0 128 0,0 0 16 0,-1 4 16 0,0-2 128 0,0 2 32 0,1-1 0 0,0-2 0 0,0 1-1152 0,1-2 0 0,1-2 0 0,1 1-240 0,-1 1 240 0,2-3 0 15,-1-1 0-15,0 2 0 0,0-2-288 0,-2 1-64 16,-1 0-16-16,0-1 0 16,0 2-208-16,-1-1-64 0,-1 2 0 0,0 1 0 15,-2-2 64-15,1 2 0 0,-1 0 0 0,0 2 0 0,-1-2 576 0,0 1 0 16,0 2 0-16,2-3 0 15,-1 2-256-15,1-2-128 0,2 0-16 0,0 2-16 0,0-2 416 0,1 0 144 16,-1 0 0-16,1 0 0 0,0 0-16 0,0 0 0 16,0 0 0-16,1-2 16 0,-1 2-144 0,0 0 0 0,0 0 0 0,0 0 0 15,0 0 1376-15,0 0 160 0,0 0 48 0,0 0 16 16,0 0 224-16,0 0 48 0,0 0 16 0,0 0 0 16,0 0 160-16,0 0 16 0,0 0 16 15,0 0 0-15,0 0-496 0,0 0-112 0,0 0 0 0,0 0-16 16,0 0-1040-16,0 0-208 0,0 0-32 0,0 0-16 15,8-18-160-15,-6 18 0 0,0-3 0 0,-1 2-176 16,2 1 176-16,-2 0 0 0,2 0 0 0,-2 0 0 16,0 4 160-16,0-4 16 0,0 1 0 0,1 2 0 15,-2-3 592-15,0 0 128 0,0 0 32 0,0 0 0 0,0 0 32 0,0 0 16 16,0 0 0-16,0 21 0 16,-2-20-256-16,0 1-48 0,0-1-16 0,-2 2 0 0,0-3-128 0,-1 0-16 15,0 2-16-15,-1-2 0 0,0 0-304 0,-2 0-48 16,0-2-16-16,-1 2 0 0,-1 0-128 0,-1-3 0 15,0 2 0-15,-1 1 0 0,-2-2 0 0,0 1 0 16,0 1 0-16,-3-3 0 16,0 3 0-16,0-2 0 0,-2 2 0 0,1 0 0 0,-2 0 128 15,-1 0-128-15,-3 0 0 0,1 2 128 0,-1-2-128 0,0-2 0 16,-3 0 0-16,-2 2 0 0,-1-2 208 0,1-1-32 16,-2 2-16-16,1-1 0 0,0-4-160 0,1 2 0 15,-2-2 144-15,1-1-144 0,1 1 208 0,-2 3-16 16,0-2-16-16,1 1 0 0,0 0-176 0,-1 2 0 15,-2 0 144-15,0 0-144 0,-4 2 0 0,1 0 0 16,0 0 0-16,1 2 0 0,1-2 0 0,0 2 0 16,1 0 0-16,2 1 0 0,0 0 0 0,4-1 0 15,2 0 0-15,2 2 0 0,0 1 0 0,2-4 0 16,0 1 0-16,3 1 0 0,0-2 0 0,1 2 0 0,2-3 0 16,-1-3 0-16,1 3 0 0,2-1 0 0,-2 1 0 0,1-3 0 15,2 3 0-15,0-2 0 0,-1 2 0 0,1-1 0 16,1 1 0-16,0 1 0 0,-1 1 0 0,3-2 0 15,0 3 0-15,-1-3 0 0,3 4 0 0,-2-2 0 16,2 2 0-16,0-3 0 0,0 4 0 0,1-4 0 16,1 2 0-16,-1-1 0 0,-2 2 0 0,2-2 0 15,1-2 0-15,0 4 0 0,0-4 0 0,-1 3 0 16,1-3 0-16,-1 0 0 0,1 0 0 0,-1 1 0 16,1 1 0-16,-1-2 0 0,1 0 0 0,0 0 0 0,0 0 0 15,0 0 0-15,-1 0 0 0,1 1 0 16,0-1 0-16,0 0 0 0,0 3 0 0,-1-3 0 0,1 0 0 15,0 0 0-15,0 0 0 0,-1 0 0 0,1 0 0 0,-1 0 0 16,1 0 0-16,0 0 0 0,0 0 0 0,-2 0 0 16,3 0 0-16,-3 0 0 0,2 0 0 15,-1 0 0-15,1 0 0 0,0 0 0 0,2 0 0 0,-1 0 0 16,0 0 0-16,0 0 0 0,2 0 0 0,-2 0 0 16,2 0 0-16,1 0 0 0,-2 0 0 0,1 0 0 15,-2 2 0-15,1-2 0 0,1 0 0 0,-2 0 0 16,2 0 0-16,-2 0 0 0,-1 0 0 0,1 2 0 15,1-2 0-15,-2 0 0 0,1 0 0 0,0 2 0 16,1-2 0-16,-1 0 0 0,0 0 0 0,2 0 0 0,-1 0 0 16,1-2 0-16,-1 2 0 0,2 0 0 0,-1 2 0 15,0-2 0-15,0 0 0 0,1-2 0 0,-2 2 0 0,2 0 0 16,-1 0 0-16,0 2 0 0,0-2 0 0,-1 0 0 16,2 3 0-16,-1-3 0 0,0 3 0 15,0-3 0-15,2 3 0 0,-1 0 0 0,1 0 0 16,-2-2 0-16,2 3 0 0,0 1 0 0,0-1 0 0,0-1 0 15,0 2 0-15,0 1 0 0,2-2 0 0,-2 2 0 16,1 0 0-16,0 1 0 0,0 0 0 0,1-1 0 16,-2 3 0-16,1-3 0 0,-1 0 0 0,1 2 0 15,-1 0 0-15,0-1 0 0,0 2 0 0,0-1 0 16,-1 1 0-16,1 0 0 0,0 4 0 0,1-1 0 16,-1 1 0-16,1-1 0 0,1 4 0 0,-1 0 0 15,0 0 0-15,2 3 0 0,-1 3 0 0,-1 0 0 0,2 0 0 16,-1 3 0-16,1-1 0 0,-1 0 0 0,-1-3 0 15,2 2 0-15,-2 0 0 0,2 2 0 0,-1-3 0 16,0 3 0-16,1-3 0 0,-1 3 0 0,1-5 0 0,-1 2 0 16,1 3 0-16,-2-3 0 0,0-2 0 15,2 2 0-15,-2 5 0 0,-1 2 0 0,1 0 0 16,1 2 0-16,-2 0 0 0,0 1 0 0,-2-3 0 16,2-1 0-16,0 1 0 0,0-1 0 0,-1-2 0 0,1 1 0 15,1-1 0-15,-1-1 0 0,2 1 272 16,-1 2-16-16,0-3 0 0,0 3 0 0,0 2-256 0,-1 1 0 15,0 0 0-15,0-3 0 0,0 5 0 0,-1-5 0 16,0 2 0-16,-1-3 0 0,0-1 0 0,0-1 0 16,1-3 0-16,-1-2 0 0,1 1 0 0,0-3 0 15,0 2 0-15,1 0 0 0,0 1 0 0,0-1 0 0,0 4 0 16,-2 1 0-16,2-1 0 0,0 4 0 0,-1 0 0 0,1 3 0 16,-1 0 0-16,1 1 0 0,-1 3 0 0,-1-3 0 15,1 3 0-15,-1-7 0 0,-1 3 0 0,1-2 0 16,-1-3 0-16,1-2 0 0,-2 2 0 0,0-1 0 15,-1 0 0-15,1-3 0 0,0 0 0 16,-1 1 0-16,1-1 0 0,0-4 0 0,1 2 0 0,0-1 0 16,1-1 160-16,1 2-32 0,-2-4 0 0,2 3 0 15,0-1-128-15,-1-2 0 0,1 3 144 0,0-2-144 16,0 4 0-16,-1-2 0 0,2 3 0 0,0 0 0 16,0 0 0-16,0 3 0 0,0-1 0 0,2 0 0 15,-2 1 0-15,0 1 0 0,1-4 0 0,-1 3 128 16,0 0-128-16,1 1 0 0,-1-4 0 0,0 0 0 15,0 1 0-15,1-2 0 0,-1 1 160 0,0-2-160 0,0-2 144 16,2 1-144-16,-2-2 128 0,1 0-128 0,-1 1 0 0,0 0 0 16,1 1 0-16,0-1 0 0,-1 0 128 0,0 0-128 15,0 1 128-15,-1 1-128 0,1 2 0 0,-1 1 0 16,1 0 0-16,-1-1-176 0,-1 1 176 0,1 2 0 16,0 0 0-16,0-3 0 0,-1 0 0 0,0-3 0 15,1-1 0-15,-1 0 0 0,1-3 0 0,0-2 0 16,0 0 0-16,0-1 0 0,1 0 0 0,-2-2 0 15,1 3 0-15,0-5 0 0,0 2 0 0,-1 2 0 16,1-2 0-16,0 0 128 0,0 3-128 0,-1-1 0 0,1 2 0 16,-1 0 128-16,0 2-128 0,0 1 0 15,0-1 0-15,-1 2 0 0,-1 1 0 0,1 0 0 0,-1 3 0 16,-1 0 0-16,0 1 0 0,1 2 0 0,-1-3 0 16,2-2 0-16,-1 1 0 0,-1-2 0 0,1-2 0 15,1 0 0-15,-1-4 0 0,1 0 0 0,1 0 0 16,-1-4 0-16,1 1 0 0,1 0 0 0,-1-1 0 0,1 0 0 15,0-3 0-15,0 1 0 0,1 2 0 0,0-3 0 16,-1 1 0-16,-1 2 0 0,2-1 0 0,-1 0 0 16,0 2 0-16,0-1 0 0,-1 1 0 0,1-1 0 15,-1 0 0-15,-1-1 0 0,1 1 0 0,-1 0 0 16,2-3 0-16,-1 0 0 0,-1 1 0 0,1-1 0 16,-1-2 0-16,2 2 0 0,-2-3 0 0,1 2 0 15,1 0 0-15,-2 0 0 0,2 1 0 0,-1-2 0 16,2 2 0-16,-2 1 0 0,2-1 0 0,0-3 0 0,0 4 0 15,0-1 0-15,0 0 0 0,0 0 0 16,0-2 0-16,2 2 0 0,-2 0 0 0,0-2 0 16,-2 2 0-16,2 0 0 0,0-2 0 0,-1 1 0 0,0 1 0 15,0 2 0-15,-1-2 0 0,0 0 0 16,1 1 0-16,-1 0 0 0,0 1 0 0,-1-2 0 16,1 2 0-16,-1 0 0 0,1-1 0 0,0-1 0 0,0-2 0 15,1-1 0-15,0 2 0 0,0-4 0 0,1 2 0 0,-2-3 0 16,2 0 0-16,0 0 128 0,0 2-128 0,0-4 192 15,0 2-64-15,0 0 0 0,0-3-128 0,0 3 0 16,0 0 0-16,0 0 128 0,0 0-128 0,0 0 0 16,0 0 0-16,0 0 0 0,0 0 0 0,-7 23 0 15,6-18 0-15,-1 1 0 0,1 1 0 0,0-1-128 16,0 3 128-16,0-5 0 0,-1 2-144 0,0 0 144 16,1-3-160-16,-1 0 160 0,1-1 0 0,1 0 0 0,0-2 0 0,0 0 0 15,0 0 0-15,0 0 0 0,0-2 144 0,0 0-144 16,1 2 176-16,-1 0-176 0,0 0 192 15,0 0-192-15,0 0 0 0,0 0 0 0,0 0 0 0,0 0 0 16,0 0 0-16,0 0 0 0,0 0 0 0,0 0 0 16,0 0 0-16,0 0 0 0,0 0 0 0,0 0 0 15,0 0 0-15,23 0 0 0,-18 0 0 16,1-2-144-16,-1 1 144 0,1-2 0 0,1 3 0 16,2-4 0-16,1 4 0 0,2-2 0 15,3 0 0-15,2 0 128 0,3 0-128 0,1-1 0 16,3 2 0-16,2-1 0 0,0-2 0 0,2 4 0 0,2-4 0 0,1 2 0 15,2-1 0-15,-1 2-192 0,3-1 64 0,-1-1 0 16,2 6 0-16,-2-3 0 0,-1 3 0 0,-1 2 0 16,-1-1 128-16,0 0-160 0,-1 2 160 0,1 0-160 0,-2-2 160 0,1 1 0 15,-2 0 0-15,1 0 0 16,2-2 0-16,0 0 0 0,0 0 0 0,1 0 0 0,0-3 0 0,0 1 0 16,0-1 0-16,0 3 128 0,0-3-128 0,2-3 0 15,2 3 0-15,-2-1 0 0,2-2-144 16,-1 1 0-16,-1-2 0 0,0 1 0 15,0-2-48-15,-1 0-16 0,-2-2 0 0,-2 3 0 0,1-3 208 16,-3 4 0-16,-1 0 0 0,-2-1 0 0,0 3 0 16,-1 1 0-16,0 0 0 0,-1 0 0 0,-1 0 0 0,0 1 0 0,0 2 0 15,0-3 0-15,-1 1 0 0,0-1 0 16,0 3 160-16,1-6-160 0,1 3 0 0,0-1 0 16,1-3 0-16,0 2-176 0,-3-2 176 0,0 2 0 15,-1-2-144-15,0-2 144 0,-3 3-144 0,0-1 144 16,-2 1-192-16,-2-2 192 0,0 4 0 0,-3-2 0 0,0-1 0 0,-2 4 0 15,1-2 0-15,-2 2 0 0,0 0 0 16,-1 0 0-16,0 2 0 0,0-2 0 0,-2 4 0 0,2-4 0 16,0 3 0-16,0-2 0 0,-1 1 0 0,1-2 0 15,1 3 0-15,-1-3 0 0,1 0 0 0,0 0 0 16,1 0 0-16,0 0 0 0,0-3 0 0,1 1 0 16,-1 1 0-16,1 1 0 0,-1 0 0 0,1-3 0 15,-2 3 0-15,0 0 0 0,0 0 0 0,-1 0 0 16,-1 3 0-16,1-3 0 0,-2 1 0 15,1 1 0-15,-1 1 0 0,0-3 0 16,0 1 0-16,-1 1 0 0,1-2 0 0,-1 0 0 0,1 0 144 0,0 0-144 0,0 0 0 16,1 0 0-16,1 0 0 0,-1 0 0 0,1 2 0 15,2-2 0-15,-1 2 0 0,1-2 0 0,-1 3 0 0,2-3-144 16,-1 1 144-16,1 1-160 0,-2 1 160 0,0-3 0 16,0 0 0-16,-1 1 0 0,-1 2 0 15,-2-3 0-15,1 2 0 0,-2-2 128 0,0 0 48 0,-1 0 16 16,0 0 0-16,-1 0 0 0,1 0-192 0,0 0 128 15,0 0-128-15,0 0 128 0,0 0-128 16,0 0 0-16,0 0 0 16,0 0 128-16,0 0-128 0,0 0 0 0,0 0 0 0,0 0 0 0,0 0 0 0,9-22 0 0,-7 17 0 15,1 1-176-15,-1-2 176 0,-1 0 224 16,2-2-48-16,-1 2-16 0,1-3 96 0,-2 0 0 0,1-1 16 0,0 1 0 16,-1-5-64-16,0 2-16 0,0 0 0 15,-1-4 0-15,0 0 16 0,2-7 0 0,-2 2 0 16,-2-3 0-16,2-2 0 0,-1-5 0 0,1-2 0 15,-2-2 0-15,0-6 16 0,1-4 0 16,-1-2 0-16,1 0 0 0,-2-1-96 0,2-3 0 16,0-2-128-16,-2-4 192 0,2 2-16 0,0-2-16 15,-1 1 0-15,4 3 0 0,-1 0 0 0,0 0 0 0,2 2 0 0,-1 0 0 16,2 1 48-16,-2 1 16 0,1 0 0 16,-1 1 0-16,1-2-32 0,-3 2-16 0,1 0 0 0,0 1 0 15,0-3-48-15,-1 2 0 0,2-6 0 0,-4 0 0 16,2 1-128-16,-2 1 0 0,-1-1 0 0,1-1 128 15,-2 1-128-15,1-4 0 0,-1 0 0 0,-1-3 0 16,1 6 128-16,-1 0-128 0,4 2 0 16,0 3 128-16,1-1-128 0,1 3 0 0,0 5 0 0,0-2 0 0,-1 6-160 0,0 0 160 15,-1 1-208-15,0 2 80 0,0 3 128 0,-3 0-128 16,0 1 128-16,-2-1-128 0,1 0 128 0,-1 1 176 16,0-2-48-16,0 5 0 0,-1-3-128 0,1 3 0 15,1 2 0-15,-1-3 128 0,0-4-128 0,-3-3 0 16,3-1 0-16,-1 1 0 0,2 1 0 0,0 1 0 15,1 2 0-15,0 1 0 0,1 0 0 0,0 2 0 16,1 1 0-16,-1 2 0 16,2-2 0-16,-1 3 0 0,0 1 0 0,1 3 0 15,-3-1 0-15,3 0 0 0,-1-1 0 16,-1 1 0-16,1 4 0 0,-2-2 0 0,2 1 0 0,-2 1 0 0,1 2 0 0,1-3 0 16,-2-1 0-16,2 2 0 0,-2 2 0 0,2 0 0 0,-1 0 0 15,1-2 0-15,0 5 0 0,1-3-192 16,1 0 64-16,-1 1 128 0,1-1 0 0,0 0 0 15,0-1 0-15,0 1 0 0,0 4-128 0,0-4 128 16,0 4 0-16,0-1 0 0,0 3 0 0,0 2 0 0,0-5 0 16,0 3 0-16,0 1 0 0,0-4 0 0,0 1 0 0,0 2 0 15,1-2 0-15,-1 2 0 0,1 0 0 16,1-3 0-16,-1 5 0 0,0-2 0 0,0 0 0 16,1 4 0-16,-2-3 0 0,1 2 0 0,0 1 0 0,-1-1 0 15,-1 1-224-15,1 0-32 0,-1 0 0 0,-1 0 0 16,1 2 256-16,1-2 0 0,-1 0 0 0,0 2 0 15,1-2 0-15,-2-1 0 0,2 1 0 0,0 0 0 16,0 0 0-16,0 2 0 0,0-2 0 0,0 0 0 0,-1 2 0 16,1-1 0-16,-1 1 0 0,0 1 0 0,-1 0 0 0,1 0 0 15,0 0 0-15,-2 2 0 0,1-2-256 16,-2 0 0-16,2 3 0 0,-1-3 0 0,0 3-48 0,-2 0-16 16,1-2 0-16,-1 2 0 15,0 0-16-15,-1 0-16 0,1 0 0 0,-1 0 0 16,0 0-112-16,-1 0-32 0,1 0 0 0,0 0-13216 15,-1 2-2656-15</inkml:trace>
</inkml:ink>
</file>

<file path=ppt/ink/ink5.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7T15:24:35.173"/>
    </inkml:context>
    <inkml:brush xml:id="br0">
      <inkml:brushProperty name="width" value="0.05292" units="cm"/>
      <inkml:brushProperty name="height" value="0.05292" units="cm"/>
      <inkml:brushProperty name="color" value="#FF0000"/>
    </inkml:brush>
  </inkml:definitions>
  <inkml:trace contextRef="#ctx0" brushRef="#br0">16109 8841 24879 0,'-14'-2'2208'0,"2"2"-1760"0,3 2-448 0,5-2 0 0,2 3 992 0,-4-2 112 0,-8 4 32 0,-8-1 0 0,-4 5-944 0,-3-2-192 0,3 2 0 0,4-3 0 0,6 0 0 0,4-2 0 0,4-1 0 0,5 0 0 0,4-3 832 0,2-3 192 0,6 0 32 0,3-1 16 0,6-2 272 0,4 0 64 15,5-1 16-15,5-1 0 0,7 4-720 0,5-2-160 16,6 2-32-16,5-2 0 0,5 0-192 0,2 0-32 16,1 2-16-16,6-1 0 0,8 4-144 0,2 1-128 15,2-3 144-15,3 0-144 0,2-2 0 16,-1 0 128-16,3-2-128 0,-2 3 0 0,0 2 0 0,-3-3 0 0,-2-1 128 16,-3 1-128-16,-1-1 208 0,-6 0 0 15,-3 0 0-15,-7-1 0 0,-5 1-208 0,-3-2 0 0,-1 1 0 0,-4 0 0 16,-3-2 0-16,-5 2 0 0,-1-3 0 0,-5 1 0 15,-2 3 160-15,-3 0-16 0,-4 4 0 16,-2-2 0-16,-1 0 112 0,-1 4 32 0,-2 0 0 0,-3 0 0 16,-1 3-112-16,-3 0-32 15,-1 1 0-15,-3 2 0 0,-2 0-144 0,-2 1 0 0,-2-1 0 0,-2 1 0 16,-1 2 0-16,-3 1 0 0,0 2 0 0,0 0 0 16,-1 1 0-16,-2 3 0 0,1 4 0 15,0 1 0-15,0-2 0 0,1 7 0 0,0 8 0 0,1 4 0 16,-1 3 0-16,-1 10 0 0,0 8 0 0,-2 8 0 15,0-4 0-15,-3 7 0 0,0 6 0 0,-1 3 0 16,4-4 0-16,-2 5 0 0,1-1 0 0,1 1 0 16,-1 0 0-16,2 0 0 0,0-1 0 0,1 10 0 0,0 8 0 0,2 2 0 31,4-1 0-31,1 0 0 0,3 3 0 0,2-1 0 0,1-3 0 0,1 3 0 0,2 5 0 16,0 8 0-16,0 10 0 0,-3-5 0 0,2-8 0 0,-3-6 0 15,3 3 0-15,-4 5 0 0,-2 7 0 0,0-5 0 16,-1 1 0-16,1-8 0 0,2-6 496 15,0-7 16-15,2-7 0 0,2-5 0 0,3-1-384 0,2-8-128 16,1-4 0-16,-2-8 144 0,0-5-144 0,0 1 0 16,2 0 0-16,-1-4 0 0,1 2 128 0,-2-8 0 15,-1-3 0-15,0-2 0 0,-1-1-128 0,-3-3 0 16,0 2 0-16,-3 2 0 0,0-1 240 0,-2 0 16 16,0-3 0-16,-2 0 0 0,0 1-256 0,-1-2 0 15,0-3 0-15,0-1 0 0,0-9 0 0,0 0 144 0,0-3-16 0,0-5 0 16,0-1 80-16,2-5 16 0,-2 3 0 0,1-2 0 15,0 1-32-15,-1-1 0 16,1-4 0-16,1 2 0 0,-1 1 64 0,-1-2 0 0,1 3 0 16,-1 1 0-16,0 1-112 0,-1-1-16 0,0-2 0 0,-2 3 0 15,1 0-128-15,-3 2 0 0,0-2 0 0,0 0 0 16,-1 0 0-16,-1-1 0 0,1-3 0 0,-2 0 0 16,-1 1 128-16,-1-3 0 0,0-1 0 0,-1-3 0 15,-1 1 0-15,-2-1-128 0,-2-1 192 0,-1-1-64 16,-1 2-128-16,-1-1 0 0,-4-1 0 0,0 2 0 15,-2 1 128-15,-2 1-128 0,-2 0 0 0,2 0 128 0,2 1-128 16,-4 0 0-16,-7-1 0 0,-5 1 0 0,0 0 192 16,-1-1-32-16,-1-1-16 0,0-2 0 15,2-2-16-15,-1-2 0 0,1-2 0 0,-1-2 0 0,-2 1-128 16,-5-2 192-16,-5 0-192 0,-5-1 192 0,-8 0-192 16,-9-4 128-16,-4 2-128 0,-7 0 128 0,-2 4-128 0,-7 1 0 15,-4 1 0-15,-3 2 128 0,3 4-128 0,0-2 160 16,2 7-160-16,-6-5 160 0,-5 2 160 0,1-2 16 15,4-1 16-15,0-2 0 16,2-1-128-16,11-4-32 0,11 2 0 0,5-5 0 16,5-3-192-16,7-2 0 0,8-4 0 0,7-7-16528 15,5-1-3248-15</inkml:trace>
  <inkml:trace contextRef="#ctx0" brushRef="#br0" timeOffset="-189797.81">14643 14876 11055 0,'3'-10'976'15,"-1"2"-784"-15,1 0-192 0,0 3 0 0,2 4 1584 0,0-2 272 0,3 1 48 0,3-2 16 0,7 1-944 0,11-7-176 0,9 1-32 0,5 0-16 0,4 2-416 0,3 1-80 0,3 2 0 0,0-2-16 0,2 3-240 0,0-3 0 0,6 3 0 0,3-4-160 0,-1 4 288 16,2-2 48-16,0 3 16 0,1 2 0 0,2 0 928 0,1 2 192 0,1 0 32 0,3 1 16 0,1-3-208 0,3 3-32 16,1 4-16-16,1-1 0 0,2 0-304 0,-1 0-64 15,0-2-16-15,4-2 0 0,3 4-336 0,-3-2-80 16,-2 0-16-16,-4-2 0 0,-3 2 224 0,3-2 32 15,1 2 16-15,-1 2 0 0,1 1-208 16,-3-4-32-16,-4 0-16 0,-1-3 0 0,1 3-176 0,-3 0-128 16,-1 1 192-16,-3-2-192 0,-1 2 128 0,-6-2-128 0,-9-2 0 15,3-2 0-15,0 2 0 0,-4 0 128 16,-1-4-128-16,-8 2 0 0,-9 2 288 0,-1 0-48 16,1-3-16-16,-6 2 0 0,-4 1 160 0,-4-3 16 0,-3 3 16 15,-5-2 0-15,0 1-240 0,-3-2-48 0,-2 1-128 0,0 1 192 16,-2 1 16-16,0-3 0 0,-1 3 0 0,-1-1 0 15,0 1-16-15,-3-3-16 0,2 3 0 16,-3-2 0-16,0 2-48 0,-2-1-128 0,0 1 192 0,0 0-64 16,-2 1-128-16,-1-1 160 0,0 2-160 0,0-2 160 15,-1 3-16-15,2-2 0 0,0 2 0 0,0 0 0 16,-1 0 0-16,1 0 0 0,2 1 0 0,0 1 0 16,-3 1-144-16,-3 4 0 0,2 3 144 0,-1 3-144 0,-1 0 0 15,0 6 144-15,-1 0-144 0,-1 4 0 0,-1 8 160 0,-1 4-160 16,0 3 128-16,1 1-128 0,-2 5 0 15,1-3 0-15,2 3 128 0,2 1-128 16,-2 2 0-16,2 2 0 0,1 0 144 0,0 5-144 16,1 3 0-16,-2 3 0 0,1 0 0 0,1-2 128 0,-2 0-128 15,3-7 0-15,0-4 0 0,1 6 0 0,-3 14 0 16,1 5 0-16,-1 4 0 0,0-6 0 0,2 0 0 16,0-4 0-16,1 8 0 0,1-2 0 0,0 1 0 0,1 1 0 15,0-6 0-15,1 0 0 0,0-2 0 0,0 0 0 16,0-2 0-16,1-4 0 0,4-6 0 15,-1-4 0-15,5-7 0 0,1-2 0 0,2 0 0 0,0-2 128 16,0 1-128-16,1 2 0 0,1-2 0 0,-1-4 0 16,0 2 0-16,1-2-128 0,1-2 128 0,1-3 0 15,0-3 0-15,1 1 0 0,0-2 0 0,0 0 0 0,1-1 0 16,-1-3 0-16,-2-2 0 0,0 2 0 0,-1 5 0 16,1-2 0-16,0 2 0 0,-3-5 0 0,0 2 0 0,-2-6 0 15,1-2 0-15,-1-2 0 16,0-4 0-16,1-2 0 0,0-3 0 0,2-3 0 0,0-2 0 0,-1-2 0 15,2 2 0-15,-1-4 0 0,2 1 0 16,-1-2 0-16,2 1 0 0,-1 0 0 0,-1-3 0 0,0 2 128 16,-1-1 48-16,-1-1 16 0,1 2 0 15,-2-2 0-15,-2 1 0 0,1 1 0 0,-3 1 0 0,1-3 0 16,-2 3-192-16,0-3 0 0,0 3 0 0,-3-4 0 16,2 1 0-16,-3 0 0 0,-1 0 0 0,-2-3 0 15,-2 2 0-15,-2-1 0 0,-1 0 0 0,-4-1 0 16,-3 0 160-16,-3 0-160 0,-3 0 192 0,-2-1-192 15,-2 1 128-15,-3 3-128 0,-2 0 0 0,-4 3 0 16,-2 0 128-16,-7 3-128 0,-3-3 0 0,-4 1 0 0,-3 1 0 0,-2-2 0 16,-3 3 0-16,0-2 0 15,1 4 0-15,-4-1 0 16,-6-1 0-16,0 0 0 0,-5 1 160 0,-2-4-32 16,0 2 0-16,-3-2 0 0,0 0-128 0,-2-2 0 15,1-2-192-15,0-6 192 0,0-1-320 0,2 1 64 16,2-2 16-16,-7-2-20432 0</inkml:trace>
  <inkml:trace contextRef="#ctx0" brushRef="#br0" timeOffset="-188866.94">5630 15648 13823 0,'-14'0'1216'0,"3"-3"-960"16,5 2-256-16,4 1 0 0,-1-2 448 0,-3 0 64 0,-6 2 0 0,-7-2 0 0,-2-2 1024 0,0 4 224 0,4 1 32 0,4 2 16 0,5 1-16 0,3 2-16 0,4 2 0 0,1 0 0 0,4 2-944 0,3 2-176 0,3 0-32 0,3 3-16 0,3-1-416 0,4-2-192 15,5 3 160-15,4-5-160 0,6 0 240 0,3-4-48 0,6-6-16 0,3 0 0 16,3-4 208-16,16-2 64 0,9 0 0 0,11-6 0 16,4-1 576-16,5 0 128 15,4 0 32-15,6-2 0 0,4 3-288 0,-11 2-64 16,-12 0-16-16,17 0 0 0,18-2-464 0,5-3-96 0,-3 5 0 15,-4-3-16-15,0 0-240 16,-10-2 144-16,-9 2-144 0,0-3 128 0,2-2-128 0,-6 2 0 0,-6 3 0 0,-1-3 0 16,1-3 0-16,-6-1 0 0,-4 3 0 0,-5 3 0 15,-4 2-192-15</inkml:trace>
  <inkml:trace contextRef="#ctx0" brushRef="#br0" timeOffset="-146999.93">3224 5715 6447 0,'-3'-3'576'0,"1"0"-576"0,1 2 0 0,2 1 0 0,-2-3 528 15,-1 3 0-15,-1-3 0 0,-2-1 0 0,-4-2-304 0,-2 1-64 0,-3 1-16 0,-1 1 0 0,1 0 512 0,-1-1 112 0,-1 4 0 0,-2-2 16 0,2 1 256 0,0 1 48 0,-1 0 16 0,-2 0 0 0,1-3 368 0,-2 3 64 0,-1 0 0 0,-3 0 16 0,1 0-240 0,-2 3-48 0,-1-3-16 16,-2 1 0-16,1 1-432 0,-6 0-96 0,-1 0-16 0,-6 1 0 0,-3 0-560 16,0 0-144-16,-3 0 0 0,0 1 0 0,-1 1 192 0,3-1 0 15,0-1 0-15,-3 4 0 0,-3-1 240 0,-3 3 48 16,-3-2 16-16,-1 2 0 0,-1 0 256 0,0-1 48 0,3-2 16 16,0 0 0-16,-1 0-64 0,-1-1-16 15,0 3 0-15,2-6 0 0,-1 2-320 0,2-2-64 16,0-2-16-16,3 0 0 0,1-2-336 0,2-2 144 15,2 2-144-15,2-1 0 0,-1 0 176 0,3 0-176 0,2 2 160 0,6 1-160 16,2-3 0-16,4 2 0 16,5 1-128-16,1-2 128 0,3 2 0 0,2 0 0 0,2 0 0 0,1 0 0 15,5 2 0-15,0-2 0 0,3 0 0 0,2 0 0 16,2-2 256-16,0 2 96 0,4-3 32 0,-1 2 0 16,2-1 0-16,2-1 0 0,2 2 0 0,0-5 0 15,2 1-256-15,1 1-128 0,1 0 128 0,-1 2-128 16,-1-2 0-16,1 2 144 0,0 2-144 15,0 2 0-15,0 1 128 0,-1 3-128 0,-1-1 0 16,0 1 0-16,-2 3 0 0,-1-1 0 0,0 2 0 0,-1 0 0 16,-1 2 0-16,-1 1 0 0,0 0 0 0,-1 0 0 0,-1 2 0 15,-1 1 0-15,0 0 0 0,-2 2 0 0,0 4 0 16,-1 1 0-16,-1-1 0 0,0 4 0 16,0 1 0-16,-2 5 0 0,-1 3 0 0,0 1 0 15,-1 3 0-15,-2 3 0 0,1-4 0 0,-1 0 0 0,-2-4 144 0,1-4 32 16,1-3 0-16,-3 2 0 0,1-3 16 0,-1 2 16 15,2-2 0-15,1 1 0 16,-1 2 48-16,4-1 16 0,0-2 0 0,2-1 0 16,2-2-272-16,3 1 0 0,0-7 0 0,2 2 0 0,2-4 0 15,-1-2 0-15,1 0 0 0,0-5 0 0,0 0 0 16,1-2 0-16,-1 0 0 0,1-2 0 0,0 1 0 16,-1-2 0-16,2-1 0 0,1 3 0 0,-1-4 160 0,3 1-32 15,-1 1 0-15,3-3 0 0,0 4 96 0,1-2 16 16,3-2 0-16,1 1 0 0,1-1-48 0,1 0 0 15,2 0 0-15,0 0 0 0,2 0-192 0,2 0 128 16,-1 0-128-16,4 0 0 0,4-1 128 0,0 1-128 0,5 0 0 16,1 0 0-16,1 0 128 0,3 0-128 0,3 0 0 15,3 1 0-15,2 2 176 0,-1-3-176 0,2-3 192 0,3 0-192 16,1-1 208-16,3-5-64 16,2 3-16-16,0-1 0 0,0 2-128 0,-1-2 0 15,-2 1 0-15,-3 1 0 0,-4-1 0 0,0 1 0 0,0 1 0 0,-3 1 0 16,-2-2 0-16,-1 4 0 0,-1-3 0 0,-3 4 0 15,-1 0 0-15,-2 1 0 0,-4 2 0 0,-4 3 0 16,-2 0 0-16,-3 4 0 0,-5-3 0 0,-3 8-13744 16,-3 1-2768-16</inkml:trace>
  <inkml:trace contextRef="#ctx0" brushRef="#br0" timeOffset="-142614.33">1940 5844 14735 0,'-5'-5'1312'15,"3"1"-1056"-15,0 3-256 0,4 1 0 0,0 0 128 0,1-2-128 0,-1-2 144 0,3-2-144 0,4-3 0 0,6-1 0 0,4 0 0 0,6 0 0 0,5 2 0 0,3-2 0 0,7 1 128 0,1-1-128 0,-1 4 0 0,2 0-128 0,-1-1-16 0,-1 4 0 0,-4-1 848 0,-3 4 160 0,-1 0 32 0,-1 4 16 0,-1 0 400 16,1 2 80-16,1 0 16 0,0 3 0 0,1-2-608 0,3 2-112 0,4-3-32 0,1-2 0 0,-1-2-336 16,2 2-64-16,5-4 0 0,2 0-16 0,1 0 16 15,2 0 0-15,0 0 0 0,1-3 0 16,-1 2 336-16,-1 1 80 0,2-2 16 0,2-1 0 0,1 2-288 16,4-1-48-16,2-1-16 0,0 2 0 0,-2 1-192 0,1 0-144 15,2 1 192-15,-1-1-192 0,-3 3 448 16,2-3-32-16,2 2 0 0,0-1 0 0,1 2-160 0,0-3-16 15,3 0-16-15,-1 0 0 0,3-4-224 0,4 2 144 16,5-1-144-16,1-1 128 0,-3 1-128 16,4-2 0-16,1 1 144 0,2 0-144 0,1 1 240 0,-2-2-32 15,-4 3 0-15,0 0 0 0,1 2-16 0,1-4 0 16,4 2 0-16,-1-1 0 0,-4 2-16 0,2 1-16 16,1 0 0-16,1-4 0 0,1 2-160 0,0-2 0 0,0 2 0 0,-1-2 0 15,-2 1 0-15,0 3 0 0,3-3 0 0,-2 3 0 16,-2-3 0-16,1 3 160 0,-1 3 16 15,3 0 0-15,2 0 464 0,1 1 112 0,-1-2 16 0,2 4 0 16,4-2-624-16,-2 2-144 0,1-2 0 0,2 2 0 16,-2-2 0-16,0 1 0 0,1-2 0 0,-2 1 0 15,0 0 0-15,-3-2 0 0,-2-2 0 16,-3 0 0-16,-2 0 0 0,1 0 0 0,1-2 0 0,-5 1 0 16,-3-4 0-16,-2 1 0 0,-3 0 0 0,2 1 0 15,2 0 0-15,-2-1 0 0,1-1 0 0,-2 2 0 16,-2 2 0-16,-2-2 0 0,6 3 0 15,-3-4 0-15,1 2 0 0,0-1 0 0,-2 2 0 0,-1-1 0 16,-4 2 0-16,2-4 208 0,4 1-48 0,2 0-16 16,1-1-144-16,-1-1 0 0,0 1-160 0,-2-2 160 15,-3 3 0-15,2-4 0 0,1 1-128 0,-3 0 128 0,-1 0 0 0,-3 0 0 16,-3-2 0-16,-6 2 0 0,-5 1 0 0,-1 1 0 16,2 1 192-16,-1 0-192 0,0-1 0 0,-2 1 0 15,-4 0 0-15,-3 3 0 0,-3-2 0 0,-1 1 0 16,-2 1 0-16,1 0 0 0,-5 1 208 0,0-1-64 15,1 2-16-15,-3-2 0 0,-3 0-128 0,2 0 0 16,2 0 0-16,2 0-176 0,-2 0 176 0,-1 0 0 16,-3 0 0-16,0 0-128 0,-4 0 128 0,-2 0 0 15,-3 0 0-15,-1 3 0 0,-3 0 0 0,-3 1 0 16,-1 2 0-16,-1 1 0 0,-1 1 0 0,-2 2 0 16,1 0 0-16,-2 4 0 0,0 0 0 0,-1 5 0 15,0-2 0-15,0 4 0 0,2 2 128 0,-1 1-128 0,1 0 128 16,1 1-128-16,-1-1 0 0,1 1 0 0,0 1 0 0,0-1 0 15,-1-3 0-15,2 6 0 0,-2 7 0 0,1 3 0 16,-1 1 0-16,1 1 0 0,1 5 0 16,-2 2 0-16,2-2 0 0,-2-3 0 0,2-2 0 15,1-3 0-15,0-2 0 0,1 3 0 0,3 1 0 0,1 5 0 16,2 3 0-16,0 1 0 0,3 2 0 0,-1-2 0 16,1-7 0-16,-3-4 0 0,0-2 0 0,-1-7 0 15,-1-2 0-15,1-1 0 0,-1 1 0 0,0-1 0 16,1-1 0-16,-2 2 0 15,-2-7 0-15,0-3 0 0,-2 2 0 0,0-2 0 0,-3-2 0 0,-1-4 0 16,1 1 384-16,-4-3 0 0,1 0 0 16,1-4 0-16,-4 2-192 0,1-3-48 0,-1 0 0 0,-1 0 0 0,1-3-144 15,-2 1 0-15,0-1 0 0,0 0 0 16,-2-1 0-16,0-2 0 0,0 1 0 0,1-2 0 16,-3 0 0-16,-2-2 0 0,-3 1 128 0,1 0-128 15,4 0 0-15,-3 2 0 0,-7-4 0 0,-6-1 0 0,-6 0 128 0,-4 0-128 16,-5 0 0-16,-5-2 128 0,3 4-128 15,-3 0 0-15,-3 0 0 0,-7 0 0 16,-8 0 0-16,-8-1 0 0,-7 1 0 0,-5-3 0 0,1 2 0 16,-10-3 0-16,-13-1 0 0,-7 0 0 0,3 0 0 0,-2 0 0 15,-4 0 0-15,-4-1 0 0,-3 4 0 0,-2-2 0 16,-3-1 0-16,-2 3 0 0,-1 5 0 0,0-4 0 16,0 2 0-16,2 4 0 0,4-1 0 0,4 1 0 0,4-2 0 15,-5 3 0-15,-1 3 0 0,-2-3 0 0,2-3 0 16,-1 3 0-16,-3 0 0 0,1-2 0 0,1-2 0 15,2 0 0-15,0 2 0 0,0-2 0 0,0-1 0 16,0 1 0-16,-1 3 0 0,3-4 0 0,8-1 0 16,-4 2 0-16,-7 2 0 0,2-2 0 0,4-3 0 15,2 0 0-15,0 5 0 0,6-4 0 0,6 0 0 0,2-1 0 16,3 4 0-16,2-3 0 0,2-1 0 0,1 1 0 16,2-1 0-16,3 1 0 0,0-1 0 15,4 1 0-15,6 0 0 0,1 2 0 0,2-2 0 0,3 1 0 16,3 1 0-16,-2-2 0 0,-2 0 0 0,0 2 0 15,-1 1 0-15,3 0 0 0,-1 3 0 0,-3-4 0 16,-4 4 0-16,3-2 0 0,3 2 0 0,1 0 0 16,4 0 0-16,3 0 0 0,4-2 0 0,3 0 0 0,2-3 0 0,1 2 0 15,3-1 0-15,1 0 0 16,-1 4 0-16,1-2 0 0,2-2 0 16,-5-1 0-16,-2 0 0 0,-1 0 0 0,2 2 0 0,3-4 0 15,4 5 0-15,-2-2 0 0,-2 2 0 0,-1 0 0 0,-2-3 0 0,0 4 0 16,-1-2 0-16,1 0 0 15,0 3 0-15,0-2 0 0,1 4 0 0,-4-2 0 16,0 0 0-16,-3 3 0 0,3-2 0 0,0 1 0 0,0 2 0 16,3 2 0-16,1 0 0 0,2 4 0 0,4 3 0 15,-3-1 0-15,0 4 0 0,-5 3-12608 16,-6 5-2384-16</inkml:trace>
  <inkml:trace contextRef="#ctx0" brushRef="#br0" timeOffset="-86981.38">29707 4889 7359 0,'6'-3'656'0,"-1"0"-528"0,-2 3-128 0,-1 0 0 0,-1 0 0 0,3 0 0 15,3-2 0-15,3 0 0 0,4 0-224 0,1-2-32 0,0 2 0 0,-4-1 0 0,-3 2 112 0,0-1 16 0,-5-1 0 0,-1 2 0 0,-2 1 128 0,-3 0 176 0,-2 0-48 16,-1 0 0-16,-1 4 416 0,-2-4 80 0,-1 2 16 0,-2 2 0 0,1-1 624 0,-2 2 128 0,0-1 16 0,0-1 16 0,0 0-432 0,-1 1-96 0,-1-1 0 0,-1 0-16 0,-1 1-112 0,-2 1 0 16,1-4-16-16,-1 2 0 15,-1-1 224-15,-2 2 48 0,-1-3 16 0,-2 1 0 0,0 1 192 0,-2 1 48 16,-3-1 0-16,-2 2 0 16,-1 0-128-1,-2 0 0-15,1-1-16 0,-1-2 0 0,-1 2-640 16,1-4-128-16,1 3-32 0,-2 0 0 0,0 0-336 0,-1 0 0 15,0 1 0-15,-1 2 128 0,-1-2-128 0,1 1 0 16,1-1 0-16,0-1 0 0,0 0 0 0,0-3 128 0,-1 0-128 16,0 0 176-16,1-3 304 0,-1 2 64 0,-2-1 16 0,1 2 0 0,-2 0-368 0,0 0-192 0,0 0 192 15,-1 2-192-15,2-2 480 0,2 0-16 16,1 0 0-16,0 0 0 0,1 0-464 0,0 0 0 16,0 0 0-16,-1 1 0 0,-1 2 0 0,-2 3 0 15,-2-2 0-15,-1 2 0 0,0 0 0 0,1-3 0 0,0 0 0 16,0-3 0-16,0 2 0 0,-2-2 0 0,1-2-128 15,1 2 128-15,-1-2 400 0,1 1 144 0,1 1 32 0,1 0 0 16,3-3-352-16,3 3-64 0,0-4-16 16,3 2 0-16,2 0-144 0,-1 0 0 0,0 0 0 15,-1-1 0-15,-1 2 128 0,-1 1 0 0,-2 0 0 0,2 1 0 16,-1 4-128-16,0-1 0 0,-1-2 0 16,-1 2 0-16,0 0 0 0,2 1 160 0,-2-1-16 0,3-1 0 15,2 0-144-15,-4-2 0 0,-3 1 144 0,-3 1-144 16,-2-3 0-16,1 4 144 0,-2-4-144 0,1 2 0 15,0-2 0-15,1 0 0 0,2 0 0 0,3-2-144 16,6-2 144-16,-2 1 0 0,-2-3 0 0,-1 0 0 16,4 2 0-16,1 2 192 0,0 1-64 0,2 1 0 15,1 0-128-15,1 1 128 0,0 1-128 0,1 0 128 0,0 3-128 0,0-2 0 16,0 0 128-16,-2-3-128 0,-1 1 0 0,1 1 0 16,-2-2 0-16,-2 0 0 0,-3 0 0 0,1 3-128 15,-2-3 128-15,-1 1 0 0,2 2 0 0,0-1 0 16,1-2 0-16,3 1 0 0,4 2 0 0,3-3 0 15,4-3 0-15,3 2 0 0,2 1 0 0,3-5 0 16,3 4 0-16,1-5 0 0,3 1 0 16,1 0 0-16,2-1 0 0,0-1-128 0,4 3 128 0,0-3 0 15,2 1 0-15,1 1 0 0,1-1 0 0,0 0 0 16,4-3 0-16,0 2 0 0,2-2 0 0,3-1 0 0,0 2 0 16,2-2 0-16,4 0 0 0,3-3 0 15,-1 1 0-15,4-2 0 0,1 0 128 0,1 0-128 0,2-1 128 16,0-1-128-16,0 0 0 0,0-3 0 0,2 1 0 15,-1-2 128-15,2-1-128 0,-3 1 0 0,1-2 0 0,-4 1 0 16,1 4 0-16,-4-2 0 0,-2 1 0 0,-3 2 0 16,-2 1 0-16,-2 4 0 0,-2-1 0 0,-4 5 0 15,-1 1 0-15,-6 2 0 0,0 2 0 0,-3 2 0 16,-4 2 0-16,-2 4 0 0,-3 1 0 16,-3 0 0-16,-2 3 0 0,-1 1 0 0,-2 3 0 0,-1-2 0 15,-2 2 0-15,-3 0 0 0,1 2 0 0,0-1 0 16,-3 5 0-16,-3-1 0 0,1 0 0 0,-6 0-128 0,-1 6 128 15,-2-3 0-15,-2 1 0 0,-2 2 128 0,-1-3-128 16,-2 3 0-16,-5 4 0 0,2-5 0 0,0 2 0 16,3-3 0-16,5-5 0 0,2-2-128 15,2 3 128-15,3-3 0 0,2 0 0 0,2 0 0 16,2 0 0-16,4 0 0 0,4-1 0 0,2-1 0 16,2 0 0-16,2 2 0 0,4-1 0 0,1 1 128 0,1 0-128 0,3-2 0 15,4 1 0-15,1 1 0 0,2-4 0 0,5 4 128 16,4-2-128-16,3 3 176 0,3-3 208 0,2 2 32 15,4 3 16-15,6 3 0 0,8-1-432 0,4 1 0 16,6 0 0-16,5-2 0 0,5-4 0 16,2 0 0-16,-1-1 0 0,6 1 0 0,5 0 0 0,-2-1 0 15,-3-1 0-15,-9-2 0 0,-4 0 0 0,-9 1-144 16</inkml:trace>
</inkml:ink>
</file>

<file path=ppt/ink/ink6.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7T15:35:11.056"/>
    </inkml:context>
    <inkml:brush xml:id="br0">
      <inkml:brushProperty name="width" value="0.05292" units="cm"/>
      <inkml:brushProperty name="height" value="0.05292" units="cm"/>
      <inkml:brushProperty name="color" value="#FF0000"/>
    </inkml:brush>
  </inkml:definitions>
  <inkml:trace contextRef="#ctx0" brushRef="#br0">819 6587 24879 0,'3'-16'1088'0,"-1"10"256"0,-1 0-1088 0,1 2-256 0,1 2 0 0,-2-1 0 0,3 2 144 0,1-4-16 0,3 0-128 0,5-1 192 0,-1 0-192 0,3-1 0 0,0 1 0 0,0 3 0 0,1 0 0 0,1-1-160 0,4 2 32 0,2-2 0 16,6 2 128-16,3-5 0 0,4 4 0 0,2-1 0 0,-1-2 0 0,4 1-128 16,2 1 128-16,6 2-128 15,1 1 256-15,6 1 48 0,3 0 16 0,3 0 0 16,-1-3-192-16,-2 3 0 0,-2-2 0 0,-3 2 0 0,2 2 160 16,0 2 0-16,-2 1 0 0,-2 1 0 0,0 0-160 15,-4-1 0-15,-2 0 0 0,-2-4 128 0,-4 2-128 0,2-3 0 16,4 2 0-16,-3-1 0 0,-5 2 464 15,-2-1 16-15,-1 0 0 0,-2 1 0 0,1 0 224 0,-3-1 32 16,-2-1 16-16,-3 2 0 0,1-3-480 16,-1 2-80-16,2-2-32 0,-2 2 0 0,-7 0-160 0,0-2 0 15,-1 3 0-15,0-3 0 0,-2 1 0 0,-3 1 0 16,0-2 0-16,-5 0 0 0,1-2 0 0,-4 1 0 16,-1-2 0-16,-3-3 0 0,0 2 0 0,-2-2 0 15,-1 0 0-15,-2 0 0 0,0-3 688 0,2-1 96 16,-2 0 32-16,0-2 0 0,2 2-496 0,-2-6-112 15,2 1-16-15,-2 1 0 0,1-2-192 0,-2 0 0 16,0-1 0-16,-1 1 0 0,0 2 0 0,-4-2 0 16,-1 4 0-16,-2 0 0 0,-4-1 0 0,-1 3 0 0,-1-2 0 0,1 2 0 15,-1 1 176-15,-2 2 144 0,0-2 16 16,0-1 16-16,4 4 144 0,2 0 16 0,3-3 16 16,1 2 0-16,3 1-384 0,2-3-144 15,3 3 0-15,2-2 144 0,2 2-144 0,4 0 0 0,3 0 0 0,-2 2 0 16,0 1 0-16,3 0 0 0,4-1 0 0,4 2 0 15,4-1-128-15,1 2 128 0,4 1 0 0,2 1 0 16,1 2 0-16,3-1 0 0,5 6 0 0,0 0 0 16,-2 2 0-16,-2 4 0 0,-2 1 0 15,-3 1 0-15,0 2 0 0,-7 5 0 0,-4-1-192 0,-5-2 192 0,-4 2 0 16,-6-1 0-16,-3-3 0 0,-5 2 0 16,-3-4 0-16,-3 3 0 0,-2-4 0 0,-4 1 0 0,-7 0 0 15,-2 0 0-15,-2 3 0 0,0-1 0 0,3-2 0 0,1 4 0 16,0 0 0-16,3 3 0 0,0-1 128 0,2 4-128 15,1 3 0-15,-1 2 128 0,2 1-128 0,-3 6 0 16,-1 1 0-16,-7 0-16832 0</inkml:trace>
  <inkml:trace contextRef="#ctx0" brushRef="#br0" timeOffset="20339.84">10321 9865 11967 0,'-11'0'1072'0,"3"0"-864"0,3 3-208 0,4-3 0 0,-1 0 288 0,-1-3 16 0,-4 3 0 0,-5-2 0 0,-3-2-304 0,-1 1 0 0,4-4-128 0,3 1 128 0,2 0 0 0,2-3 0 0,1 3 0 0,2 1 0 15,-2 0 592-15,1 2 64 0,0 0 16 0,-4 2 0 0,1 1 544 0,-1 1 128 0,-2 2 0 16,-1 3 16-16,2-3-144 0,-1 4-16 0,3-1-16 0,2 0 0 16,2 0-768-16,2 0-160 0,2-2-16 0,3 0-16 15,2-2 112-15,2 1 32 0,5-3 0 0,1 0 0 16,4 0 336-16,2-3 80 0,4 1 16 0,5-2 0 16,6 0-208-16,4-1-32 0,6 2-16 0,6 1 0 15,5 0-96-15,7 2-32 0,4 0 0 0,4 0 0 16,-1-3-160-16,4 6-48 0,4-1 0 0,4 2 0 15,0 2-32-15,-2-2-16 0,4 2 0 0,6-2 0 16,10 5 0-16,8 0 0 0,5-2 0 0,3-4 0 16,3 0-160-16,7-1 192 0,9-2-192 15,1-2 192-15,-1-1 64 0,1 0 32 0,-1-1 0 16,0-2 0-16,1 1-16 0,1 0 0 16,-2 0 0-16,-9 1 0 0,-6 4-64 0,7-3-16 0,3 0 0 0,-3 3 0 15,-2 0-16-15,-3 0-16 0,-4 3 0 0,-6-3 0 0,-3 3-160 16,-5 3 0-16,-2 1-192 0,-11-1 192 0,-13-3-272 0,-6 4 64 15,-7 1 16-15,-6 2 0 0</inkml:trace>
  <inkml:trace contextRef="#ctx0" brushRef="#br0" timeOffset="30480.44">2306 12920 11967 0,'-8'0'1072'0,"1"2"-864"15,4-2-208-15,3 0 0 0,1 0 320 0,0 0 0 0,-2 0 16 0,0-3 0 0,-1-2-336 0,2 1 0 0,4-2-192 0,2 0 64 0,4-2 128 0,0-1 0 0,1 3 0 0,2-1 0 0,-1-2 368 16,3 3 48-16,1 2 16 0,0-1 0 0,4 5 720 0,1 3 128 0,3-1 48 0,2 4 0 0,4 2-304 0,1 2-48 0,4 1-16 0,3-1 0 0,0-4-608 15,6 0-128-15,4-2-32 0,0-2 0 16,-2-4-192-16,6-4 128 0,7 0-128 0,4-2 0 16,1-1 720-16,3-3 48 0,2-2 16 0,6 2 0 0,3 2 480 15,4 2 80-15,5 1 32 0,-2 0 0 0,-6-2-496 16,12 1-112-16,9 1 0 0,7 3-16 0,3-3-496 0,1 1-80 16,2 0-32-16,2 0 0 0,4 2-144 0,0 2 0 15,-1 2 0-15,1 0 0 0,1 2 0 16,0 2 0-16,-3 2 0 0,3-2 0 0,2 4 0 0,-4-4 0 15,-8-1 0-15,12-3 0 0,6 7 0 0,1-5 0 16,-3-2 0-16,1-2 0 0,4 8 0 0,-3-6 160 16,-6 0-160-16,4 0 160 0,4 0 64 0,1-4 16 15,0-2 0-15,9 3 0 0,10-2 144 0,0-3 16 0,1 0 16 16,1-2 0-16,5 0 96 0,4 1 0 16,5 2 16-16,-3 2 0 0,-5 1-144 0,3 0-48 0,0 2 0 15,-4 2 0-15,-1 0-208 0,-7-4-128 16,-4 0 128-16,-2 2-128 0,0 2 0 0,-5-4 0 0,-4 2 0 0,-4-4-192 15,-2 2 192-15,-8 1 0 0,-5 0 0 16,-4-4 0-16,-3 1 0 0,-4 0-128 0,-4 2 128 0,-2-2-11920 16,-1 0-2336-16</inkml:trace>
</inkml:ink>
</file>

<file path=ppt/ink/ink7.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7T15:39:07.386"/>
    </inkml:context>
    <inkml:brush xml:id="br0">
      <inkml:brushProperty name="width" value="0.05292" units="cm"/>
      <inkml:brushProperty name="height" value="0.05292" units="cm"/>
      <inkml:brushProperty name="color" value="#FF0000"/>
    </inkml:brush>
  </inkml:definitions>
  <inkml:trace contextRef="#ctx0" brushRef="#br0">24103 13731 28559 0,'-5'-5'2544'0,"-1"4"-2032"0,2 1-512 0,3 0 0 0,1 0 784 0,-1-3 64 0,-2 1 16 0,-1-4 0 0,-1-2-2848 0,3-2-560 0,1-2-112 0,2 0-32 0,3-1 1008 0,-3 0 192 0,3 2 32 0,-3 1 16 0,1 2 2624 0,-2 2 528 0,0 0 96 0,-2 3 32 0,-1 0 352 0,-2-1 80 0,-2 4 16 0,-3 1 0 16,-1 2-1232-16,-4-2-240 0,-1 1-48 0,-4 2-16 15,-1 1-496-15,-2-1-80 0,-3-2-32 0,-3-1 0 16,-2 2 192-16,-1-3 48 0,-1 0 0 0,0 0 0 16,-1 0-144-16,2 2-32 0,1-2 0 0,-4 4 0 15,0-3-208-15,-3 4 0 0,0-1 0 0,0-4 0 0,1 4 0 16,-2-2 0-16,2-2 0 0,-1 3 0 0,0-2 192 0,-1 1-64 15,1-2-128-15,0 0 192 0,1 3 96 0,-2-3 16 16,3-3 0-16,0 1 0 0,3-2-48 0,1 0 0 16,1 2 0-16,3-4 0 0,0 0 16 15,2-1 0-15,0 0 0 0,2-2 0 0,1 2-272 0,0-2 0 16,1 3 0-16,-2 0 0 0,1 2 0 0,-2-2 0 16,0 2 0-16,1-2 0 0,-2 4 240 0,0-2-64 15,0 0-16-15,-2 2 0 0,1 2-32 0,0-4-128 16,0 2 192-16,0-2-64 0,3 1-128 0,-1 1 0 15,-1-2 0-15,-1 1 128 0,1-1-128 0,0 1 160 16,2 0-160-16,0 0 160 0,4 1-160 0,-1 0 160 0,-1 0-160 16,0-2 160-16,-1 2-160 0,1 2 0 0,0-3 0 0,-2 3 128 15,0 3 0-15,1-1 0 0,7-2 0 0,-1 4 0 16,-4 0-128-16,-2 1 0 0,-1 1-160 16,2 1 160-16,2 2 0 0,1-3 0 0,3 2 0 0,0 0 0 15,3-2 0-15,-1 2 0 0,2 0 0 0,1-1 160 16,-1 0-160-16,1 2 0 0,1-3 0 0,1 1 0 15,-1 2 0-15,1-3 0 0,0 4 0 16,1-4 0-16,-1 3 0 0,0 1 0 0,1-3 0 0,-2 2 0 16,1 1 0-16,1-2 0 0,-1 2 0 0,0 0 0 15,1 0 128-15,0 2 0 0,1 1 0 0,1-3 0 16,1 2-128-16,1-2 0 0,0 1 0 0,2 0 0 16,-1 0 0-16,2 0 0 0,0 4 0 0,1-2 0 0,0 3 0 0,1 0 0 15,0 2 0-15,0 5 0 0,2 1 0 0,-2 5 0 16,0 3 0-1,-1 3 0-15,0 3 0 0,0 0 0 0,-2 6 0 0,-1-2 0 0,0 1 0 16,-3-1 0-16,-1 1 0 0,1-4 0 16,1-1 0-16,0-1 0 0,-1 4 0 0,0-2 0 0,0-2 128 0,0 2 0 15,1 2 0-15,0 1 0 0,1-3 32 0,0 2 0 16,2-3 0-16,1 1 0 0,-1-5-160 16,1 1 192-16,0 3-192 0,1 4 192 0,0 2-192 0,0-1-144 15,1 1 144-15,-1 1-208 0,0-4 208 0,0-3 0 16,0 0 192-16,0-1-192 0,-1-2 0 0,0 1 0 15,-2-4 0-15,1 1 0 0,-3 6 0 0,0-5 0 16,-1-1 0-16,-1-3-144 0,0-4 368 0,1-1 80 0,-2-1 16 0,2-3 0 16,1-3-64-16,0 0 0 0,3-4 0 15,-1-1 0-15,2-3-256 0,1-2 0 16,0-4 128-16,1-1-128 0,1-3 0 0,0-3 0 0,-1 3 0 0,2-4 0 16,-2 2 0-16,0-1 208 0,1 2-32 0,-2-1-16 15,0-1-160-15,-2 2 192 0,1 1-192 0,0 0 192 16,-2-3-192-16,2 3 0 0,0-2 0 15,0 1 0-15,2-3 0 0,0 2 0 0,4-5 0 0,1 4 0 16,4-3 0-16,4-3 128 0,6 1-128 0,4-4 128 16,1 2-128-16,7-5 192 0,6 2-192 0,6-5 192 15,1 2-192-15,1 3 0 0,-1-2 0 0,-2 5 0 0,-1 4 0 16,1 2 0-16,2 0 0 0,-2 6 0 16,-2 4 0-16,-1 0 0 0,-3 0 0 0,-2 3 0 15,-1-2 0-15,-2 2 0 0,1-3 0 0,0 2 0 0,0-2 0 16,4-3 0-16,5 2 0 0,5-3 0 0,4 0 0 15,4-4 0-15,4 0 0 0,0 0 0 0,1-2 0 0,-1 5 0 16,-3 2 0-16,3-1 0 0,2 2 0 0,-1 2 0 16,-1 0 128-16,-3 2-128 0,-3 3 0 15,-6 0 0-15,-6 1 0 0,-4 1 0 0,-3-3 0 16,0-2 0-16,-1 1 0 0,-3-2 0 0,-2 2 0 0,1-3 128 16,-1 1 0-16,1-4 0 0,-2 3 208 0,3-4 48 15,-1 0 0-15,1-4 0 0,0 0-384 0,-1-3 0 16,1 1 0-16,1-3-192 0,-1-1 192 0,-1 1 0 0,1 0 0 15,0 1 0-15,-2 0 0 0,-2 0 0 0,0-1 0 16,-4 4 0-16,-4 0 0 0,-1-1 128 0,-2-1-128 0,-2 2 128 16,-3-1-128-16,-2-2 0 15,-3 2 0-15,-3-1 0 0,-1-1 0 0,0 0 0 16,-1-2 0-16,0 0 0 0,0-2 320 0,2-4 64 0,1-1 0 16,2-3 0-16,3-2-128 0,-1-6 0 0,3 1-16 15,-1-3 0-15,1-3-112 0,0 0-128 0,-1-1 176 16,0 0-176-16,1 0 0 0,-1-3 0 0,1 2 0 0,-3-3 0 15,-1-1 128-15,-1-4-128 0,-2 1 0 0,-2 0 0 16,0-1 0-16,-3-4 0 0,-2-4 0 0,-2 1 0 16,-2-1 0-16,-2 0 0 0,0-2 0 0,1-2 0 15,-1 1 0-15,-1-5 0 0,1 0 0 0,0-2 0 16,1-2 0-16,2 4 0 0,3 7 0 0,3 3 0 16,3 0 0-16,3 5-144 0,3 1 144 0,0 4 0 0,2 1 0 15,1 1 0-15,3-2 0 0,-2 5-128 0,1 1 128 0,-2 5 0 16,-1 4 0-16,-2 0 0 15,1 6 0-15,-3 3-160 0,-1 3 160 0,-2 2 0 16,-3-1-128-16,0 5 128 0,-2 1 0 0,0 3 0 0,1 0 0 0,-2 0 0 16,-1 0 0-16,1 1 0 0,-1 1 0 0,-1 1-128 15,0 0 128-15,-1 4 0 0,0-5 0 0,-3 2 0 16,-1 2 0-16,-1-3 0 0,-1 0 0 0,-2 1 0 16,0-4 0-16,-2 2 0 0,2-2 0 15,-4-2 0-15,1 2 0 0,-3-6 0 0,-1 2 0 0,-2-5 0 16,-1 2 0-16,-3-8 0 0,-2 2-240 0,-4-10 64 15,-5-5 16-15,-13-13-22592 0</inkml:trace>
</inkml:ink>
</file>

<file path=ppt/ink/ink8.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7T15:41:16.716"/>
    </inkml:context>
    <inkml:brush xml:id="br0">
      <inkml:brushProperty name="width" value="0.05292" units="cm"/>
      <inkml:brushProperty name="height" value="0.05292" units="cm"/>
      <inkml:brushProperty name="color" value="#FF0000"/>
    </inkml:brush>
  </inkml:definitions>
  <inkml:trace contextRef="#ctx0" brushRef="#br0">5163 14352 36863 0,'-9'-4'3264'0,"2"0"-2608"0,3 6-528 0,4 0-128 0,1-2 400 0,0 3 48 0,-1-3 16 0,3 0 0 0,5 0-720 0,8 0-128 0,12-3-48 0,8-3 0 0,8 0-608 0,10-2-128 0,13 0-32 0,16-2 0 0,17-3 400 0,5 1 80 0,-7 2 16 16,15 0 0-16,13-2 704 0,5 2 0 0,-4 1 0 0,-1 1 0 0,0 0 0 0,-2 0 0 15,0 0 128-15,-6-1-128 0,-8 3 0 0,-2 0 128 16,1-1-128-16,-8 1 0 0,-7-1 864 0,-2 1 64 0,-4 0 16 16,-8 2 0-16,-6 2 176 0,-3 2 32 0,-2 2 16 15,-1 2 0-15,-1-2-528 0,-2 2-96 16,1 2-32-16,3-2 0 0,-1-1-368 0,4-2-144 0,2-1 0 16,4-1 144-16,-4-4-144 0,-4 1 0 0,-2 3 0 0,-6-4 0 15,-4 1 0-15,-4-2 0 0,-5 0 176 0,-8-1-176 16,-5 1 0-16,-7-1 0 0,-5-2 0 0,-6 2-160 15,-3 1 160-15,-5-1 0 16,-2-1 0-16,-6 0 0 0,1 0 336 0,-6-1 0 16,-1-1 0-16,-3 0 0 0,-3-2-144 0,1 2-48 0,-1-2 0 0,2 2 0 15,-2-3-144-15,-1 1 0 0,0 2 0 0,0-2 0 16,-1-1 0-16,-1 1 0 0,-2-2 0 0,-1-2 0 16,2 4 0-16,-3-3 0 0,-4 1 0 15,-4-2 0-15,-2 2 0 0,-3 0 0 16,-2-2 0-16,-1 1 0 0,-1-1 0 15,0 0 0-15,-2 0 0 0,0-3 0 0,0 3 0 16,2-2 0-16,1 2 0 0,4-1 0 16,4 5 0-16,2 0 0 0,2 2 0 15,6 4 0-15,4-1 128 0,4 5-128 0,5 2 128 0,2 2-128 0,4 1 0 0,6 4 0 16,8 2 0-16,8 3 0 0,5 4-144 0,6 2 144 0,6 0 0 0,3 3 0 0,-9-5 0 0,6 3-128 16,7 3 128-16,1 2 0 0,-7-2 0 15,-3 0 0-15,-4 3 0 0,-5 2 0 0,-2 3 0 16,-7 2 0-16,-5 1 0 0,-7 0 0 15,-5 4 0-15,-6-1 0 0,-6 4 0 0,-7 1 0 0,-1 1 0 16,-6-2 0-16,0-2 0 0,-3-3 0 0,-1-3 176 0,-3-1-16 16,0 1 0-16,3-7 0 0,4-3 112 0,-3 0 32 0,-4 4 0 15,-2-1 0-15,1 0-304 0,-3 1 0 16,-3-2 0-16,-3 2 0 0,-2 0 0 0,-6 5 0 0,-5 0 0 0,-7 4-19360 16</inkml:trace>
  <inkml:trace contextRef="#ctx0" brushRef="#br0" timeOffset="56933.66">12722 13623 7359 0,'-11'-2'656'0,"2"-1"-528"0,1 3-128 0,5 0 0 0,0 0 672 0,-3-1 96 0,-5 1 32 0,-9-2 0 0,-6-1-800 0,-5 2 0 0,2 1-256 0,-1 0 64 0,1 0 192 0,1 0 0 0,1 0 0 0,-2 0 0 0,-2 0 0 0,1 0 0 0,-3 0-128 0,3-2 128 16,-1 2 0-16,0-3 160 0,-3 3-32 0,1 3 0 15,0-3 944-15,-5 2 176 0,-2 2 32 0,-2-1 16 16,1 2-480-16,-1 0-112 0,0 0 0 16,-3-1-16-16,1 0-160 0,-1-2-16 0,1 2-16 0,7 1 0 15,7-1 80-15,-1-1 0 0,0 1 16 0,1 1 0 0,6-1 512 16,3-1 112-16,3 2 0 0,3-3 16 0,7 0-768 0,2-1-144 15,3 4-48-15,3-1 0 0,4-2 144 16,3 2 32-16,3 0 0 0,3 2 0 0,3 3 336 0,2-2 80 16,4 4 16-16,2-1 0 0,2 2-720 0,1 2-160 15,4-2 0-15,-1 1 0 0,-1-1 0 0,2-2 0 16,1 0 0-16,4 2 0 0,4 1 0 0,2-3 0 16,2-2 0-16,1 0 0 0,2-2 256 0,0-2 16 15,0-4 0-15,-8-2 0 0,-3 0 48 0,6-2 16 16,13-6 0-16,8-1 0 0,1 1 272 0,-3 0 48 15,-3 2 16-15,0 0 0 0,1 0-288 0,-1-2-48 0,-2 0-16 16,-5 0 0-16,-2-2-320 0,-4 2 0 16,-6 1 0-16,-2 0 0 0,-3 2 0 0,-6-2 0 0,-2 2 0 15,-6 1 0-15,-4-1 0 0,-4 1 0 16,-3 0 160-16,-3-4-160 0,-2 2 0 0,-3 0 0 0,-1-3 0 0,-4 1-160 16,1 3 160-16,-3-6 0 15,-1 1 0-15,0 2 0 0,-2-2 0 0,-2-1 0 0,-2-2 0 16,-3 2 0-16,-2-2 0 0,-3 4 0 0,-1-1 0 0,-4-5 0 15,-4 5 0-15,-3 2 0 0,1-1 0 0,-5 4 0 16,-5 0 0-16,-8 4 0 0,-3 0 0 0,-5 3 0 16,-3 0 0-16,-2 0 0 0,-2 3 0 0,-1-2 128 15,3 4-128-15,0-1 0 0,2 2 0 0,1-2 0 16,0-1 0-16,5 2 0 0,9-1 0 0,-2-2 0 16,0 3 0-16,-1 2-160 0,2 1 160 0,2 0 0 0,1 0 0 15,2 2-128 1,0 3 128-16,0-1 0 0,1 0 0 0,4 4-128 0,8-3 128 0,-3-1 0 15,1 4-144-15,2 0 144 0,3 3 0 0,6-1-16288 16</inkml:trace>
  <inkml:trace contextRef="#ctx0" brushRef="#br0" timeOffset="57856.63">13214 15186 28559 0,'0'-3'2544'0,"0"-1"-2032"0,-1 4-512 0,-1 0 0 0,2 0 0 16,-1 0 0-16,-1 0 0 0,-5-2 0 0,0 2 0 0,-5-3-160 0,-3 3 32 0,-4 0 0 0,-2 3-192 0,-4-6-48 0,-2 3 0 0,-4 0 0 0,-2-1 368 0,-2 1 0 0,0-3-144 0,-3 1 144 0,0 1 0 0,-1 1 0 0,-2-3 128 0,-1 0-128 15,2 0 272-15,-3-1-32 0,0 1-16 0,-2 0 0 16,3-1 0-16,-3 2 0 0,-3 2 0 16,-2 0 0-16,-5 4 384 0,-3 1 80 0,0 2 16 0,-3 3 0 15,2 5-192-15,0-2-16 0,2 5-16 16,1-1 0-16,4 4-224 0,1-5-64 0,2 6 0 0,4-3 0 16,5-1-192-16,3-1 0 0,2-1 0 0,3 0 0 15,5-4 0-15,4 0-160 0,5 1 160 0,5-3-128 0,5 0 128 16,4-4 0-16,4 0 0 0,4 0 0 15,3 0 0-15,3 0 0 0,1 1 0 0,6 0 0 0,7-1 0 16,7 0 0-16,11 1 0 0,5-1 128 0,1-4 336 16,8 2 80-16,8-3 16 0,7 2 0 15,2-1-304-15,4-2-48 0,6 1-16 0,1-2 0 0,-6 1-192 16,6-2 0-16,3-2 0 0,-2-2 0 0,-2 0 0 0,-3-4 0 16,0-3 0-16,-7 1 0 0,-9 0 0 0,-2-2 0 15,-3 2 0-15,-6-3 0 0,-5-1 0 0,-8 0 0 16,-9-3 0-16,-9 3 0 0,-7 0 128 0,-10 1-128 15,-6 2 0-15,-10-4 144 0,-7 1 560 0,-6-2 128 16,-7-1 0-16,-8-3 16 0,-3 2-512 0,-6-2-96 16,-4 1-32-16,-7 1 0 0,-6 2-208 0,-6-1 0 15,-5 1 0-15,-4 1 0 0,0 4 0 0,3 3 0 0,4 4-192 16,-2 1-17520-16</inkml:trace>
</inkml:ink>
</file>

<file path=ppt/ink/ink9.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8-27T15:42:19.077"/>
    </inkml:context>
    <inkml:brush xml:id="br0">
      <inkml:brushProperty name="width" value="0.05292" units="cm"/>
      <inkml:brushProperty name="height" value="0.05292" units="cm"/>
      <inkml:brushProperty name="color" value="#FF0000"/>
    </inkml:brush>
  </inkml:definitions>
  <inkml:trace contextRef="#ctx0" brushRef="#br0">13471 7081 11055 0,'-12'-3'976'0,"0"2"-784"0,5-2-192 0,3 2 0 0,2 1 1040 0,-3-1 176 0,-7 0 16 0,-8-3 16 16,-4 2-736-16,-3-2-128 0,-4-1-48 0,2 1 0 0,1 2-336 0,4 0 0 0,0-1 0 0,2 0-192 0,2 0 192 0,1 0 0 0,3-1 0 0,4 2 0 0,2-1 448 0,3 2 192 0,2-1 16 0,1 2 16 16,3 0 688-16,2 0 144 0,2 0 32 0,3 2 0 15,2 2-416-15,5-2-80 0,2 2-16 0,2 0 0 16,1-1-608-16,8 2-128 0,10-1-32 0,13-1 0 16,12-3 544-16,10 1 96 0,3-2 32 0,5 1 0 15,8-3-160-15,4-3-16 0,-4 0-16 0,8-2 0 0,9 2-528 0,3 0-208 16,3-4 176-16,1 1-176 0,-3 3 640 0,0 0 48 15,-2 2 0-15,-2-2 0 0,0 0-48 16,-3 2 0-16,0 2 0 0,-4-2 0 0,1-1-464 16,-5 0-176-16,-8 0 0 0,-1 4 144 0,-5 1-144 15,-6 0 0-15,-5 0 0 0,-11-2 0 0,-7-1 0 0,-12 2 0 16,-8 1 0-16,-16 0-17904 0</inkml:trace>
  <inkml:trace contextRef="#ctx0" brushRef="#br0" timeOffset="1588.55">9813 9164 17503 0,'-11'0'1552'0,"2"-1"-1232"16,6 1-320-16,2 0 0 0,1 1 432 0,-2 2 16 0,-1-3 16 0,-5 0 0 0,2 0-464 0,2 2 0 0,6-1 0 0,5 2 0 0,8-2 528 0,10-1 16 0,8 0 0 0,14-1 0 0,15-5 944 0,17-3 192 0,15-1 48 0,16-3 0 0,11-2-656 0,14-1-128 15,12-3-32-15,9 1 0 0,5 0 128 0,13-3 32 16,11-1 0-16,6 2 0 0,-2 2-368 0,3 2-64 15,4 1 0-15,1-1-16 0,-9 2-432 0,-3-2-192 16,6 1 160-16,-1 2-160 0,-1 4 0 0,-3 5 0 16,-7 2 0-16,-7 2-16464 0</inkml:trace>
  <inkml:trace contextRef="#ctx0" brushRef="#br0" timeOffset="88560.86">14095 10814 3679 0,'7'0'320'0,"-5"0"-320"0,2 2 0 0,-4-2 0 0,-1 0 2352 0,-1 2 400 0,1 0 64 0,-3-2 32 0,-2 3 288 0,-4 0 64 0,-2 1 16 0,-5-2 0 0,-2-2-1216 0,-1 0-240 0,1 0-48 0,-4 0-16 0,0-2-976 0,-3-2-192 0,1-2-32 0,-1 2-16 16,-1-2 160-16,-5 4 48 0,-3-2 0 0,-4 2 0 0,-3 2-32 0,-4 0 0 0,-4 2 0 0,-3-1 0 0,-5 2-112 0,-5 3-32 16,-3 0 0-16,-7 4 0 0,-6 5-304 0,-2-5-64 15,2 0-16-15,-8-1 0 0,-6 6-128 0,-3-1 0 0,-3 4 0 16,2-5 0-16,6-3 0 0,-1 0 0 0,3 4 0 15,4-4 0-15,6 0 0 0,8-5 0 16,16 0 0-16,4-2 0 0,4-1 224 0,4-1 64 0,3 2 16 16,4 0 0-16,8 2-128 0,2-3-32 0,3 0 0 0,0 2 0 15,3-2-16-15,2 2-128 0,1-1 192 0,1 0-64 16,1 0-128-16,1 0 0 0,2 0 0 16,1 1 0-16,2-4 0 0,2 1 0 0,0-2 128 0,4 1-128 15,1-4 0-15,1-1 0 0,2-1 0 16,2-2 0-16,1-4 144 0,2-4 0 0,1-3 0 0,2-3 0 15,1 0 32-15,1-7 0 0,1 1 0 0,-1-4 0 16,2-2-176-16,-1-1 192 0,2-3-192 16,-1 3 192-16,-2 1-192 0,2 0 128 0,-2-2-128 0,1-3 128 15,1 2-128-15,-1 1 0 0,2-1 0 0,-1 0 0 16,1 1 0-16,-1 2 0 0,1-1 144 0,-2-3-144 0,1 1 0 0,-3 1 0 16,-2-1 0-16,0 1 128 0,-3-1-128 15,-2 2 0-15,0-2 0 0,-2 1 0 16,-1 2 0-16,-1-1 0 0,0 4 0 0,-1 3 0 0,0 2 0 15,-1 1 0-15,2 3 0 0,-1 2 0 0,0 4 0 0,1 1 0 16,0 5 0-16,1 0 0 0,0 4 0 16,1 2 0-16,2 4 0 0,-1 0-128 0,1 4 128 0,0-2 0 15,1 3 0-15,0 2 0 0,1 4 0 0,-3-1 0 16,1-1 160-16,-2 4-160 0,-2-1 0 0,-1 1 0 16,-1-2 0-16,-2 0 0 0,0 1 0 0,-1 2 0 15,-2-2-208-15,0 2 64 0,0 1 144 0,-2 1 0 16,-1 2 0-16,-1 2 0 0,-4 5 0 0,-3 1 0 15,-1 5 0-15,-2-3 0 0,-1 3 0 0,-1-3 0 0,-1 1 0 16,1-6 0-16,0 0 0 0,2-2 0 16,0-5 0-16,1 0 0 0,2-4 0 0,2-6 0 0,3 1 0 15,3-10 0-15,2 1 0 0,4-5 176 0,3 0-48 0,1-5 0 16,2 2-128-16,4-6 0 16,2-3 0-16,4-7 0 0,3-1 0 0,0-2 0 15,-1 3 0-15,1 1 0 0,2-3 0 0,0 2-176 16,0-2 176-16,0 3-128 0,0 0 128 0,-2 6 0 0,-2-1 0 15,-1 1 0-15,-2 4 0 0,0 3 0 0,-2 1 0 0,-1 2 128 16,0 1-128-16,1 0 0 0,0 0 0 0,-2 0 0 16,1 3 0-16,-1 2 0 0,-1-1 0 0,0 1 0 15,-1 2 0-15,1 1 0 0,-2 0 0 0,1 0 0 0,1 1 0 0,1 3 0 16,-1 2 0-16,3 5 0 16,-1 0 0-16,1 4 0 0,2 4 0 0,-2-1 0 0,1 0 0 15,-1 3 0-15,2 2-176 0,0 2 176 0,-1 2 0 16,3 3 0-16,2 2-128 0,3 1 128 15,2 0-448-15,5-1-32 0,4-1-16 0,6-7 0 0</inkml:trace>
  <inkml:trace contextRef="#ctx0" brushRef="#br0" timeOffset="89718.65">16186 10233 29487 0,'-1'-4'2624'0,"0"1"-2112"0,1 3-512 0,1 0 0 0,0 3 672 0,2-3 32 15,-1-3 0-15,2 2 0 0,2 1-400 0,2 0-80 0,0 0-16 0,0 4 0 0,0 2 48 0,-1 4 16 0,0 0 0 0,-1 5 0 0,0 1 16 0,-1 0 0 0,2 2 0 0,-3 2 0 16,3 5 528-16,-2 3 96 0,0 7 32 0,-2 3 0 16,0 6-240-16,-3 1-64 0,0 9 0 0,-3 0 0 0,0 2-384 15,-5-2-96-15,1-1-16 0,-4 4 0 16,-2-4-144-16,1-2 0 0,-3 0 0 0,-1-6 128 0,1 2-128 15,-1 0 0-15,1-5 0 0,3-2 0 16,-1-8 0-16,4-3 0 0,1-7 0 0,2-6 0 0,2-1 0 0,2-8 0 16,3-1 0-16,0 1-18304 15</inkml:trace>
  <inkml:trace contextRef="#ctx0" brushRef="#br0" timeOffset="90611.9">18047 10766 35935 0,'-6'0'3200'0,"1"-3"-2560"0,4 3-512 0,1 0-128 0,0 0-240 0,0 0-64 0,-2-2-16 0,-2 0 0 0,-2-2-320 0,-2 0-80 0,2 0-16 0,-3 4 0 0,0 0 496 0,-3 1 112 0,-1 6 128 0,-4 1-208 0,-3 5-64 16,-4 3-16-16,-2 6 0 0,-1 0 0 0,0 0 288 0,0 4 0 0,2 2 176 0,1 0-176 0,3-2 704 0,2 1 48 0,1 0 0 0,3 1 0 15,2 0-96-15,4 2-16 0,2-2 0 0,3 1 0 16,4-2-448-16,4-2-192 0,3-3 128 0,3-5-128 0,5 0 0 15,1-3 0-15,3-2 0 0,2-5-176 0,0-4 176 16,2-5-208-16,1-2 80 0,-1-3 128 16,1-2-176-16,-2-5 176 0,0 0-128 0,-2-3 128 0,-2-1 0 15,1-2 0-15,-2-5 0 0,-1 3 0 0,-1-4 384 0,-2 1 0 16,-2-3 0-16,-1 0 0 0,-3-1 288 0,-2 1 64 16,-3 0 16-16,0 1 0 0,-2 3-288 15,-2-1-48-15,-1 3-16 0,-2-1 0 0,-1 4-160 0,-1 0-48 16,4 3 0-16,-5 1 0 0,2 1-48 0,-1 2-16 15,1 0 0-15,-1 2 0 0,1 1-128 0,1 2 0 16,-1-2 0-16,1 3 0 0,-1-3 0 0,1 4 0 16,0 0 0-16,1 2 0 0,1-1-352 0,0 1 0 15,3 0 0-15,1 0-11920 16,2 3-2384-16</inkml:trace>
  <inkml:trace contextRef="#ctx0" brushRef="#br0" timeOffset="91005">18464 11001 32255 0,'-2'9'2864'0,"-2"0"-2288"15,3 1-576-15,1-6 0 0,0 1 160 0,0 5-160 0,-3 2 128 0,1 10-128 31,-3 8-1120-31,0 3-304 0,1-1-64 0,-1-6-16 0,3-1 784 0,1-9 144 0,-2-3 48 0,3-5 0 0,0-2 656 16,0-2 128-16,0-3 16 0,0 2 16 0,1-6 1824 0,1 0 352 16,0-1 80-16,-1-5 16 0,1 2-928 0,0-3-176 15,0-2-48-15,1-4 0 0,-1-3-864 0,1 0-176 16,1-3-48-16,-1-6 0 16,2-1-128-16,3-3-16 0,-1-2-16 0,0-1 0 0,3 0-160 0,3 1 0 15,-1 5 0-15,3-2 128 16,5 5-128-16,2 0 0 0,1 2 0 0,2 1 0 15,-1 7 240-15,-1-2 16 0,2 2 0 0,-2 0 0 0,1 3-112 16,-1 3-16-16,0 4 0 0,-1 0 0 0,0 0-128 16,0 1 0-16,-1 4 0 0,1-2 0 0,-3 6 0 0,0 0 0 15,-2 3 0-15,-1 3 0 16,-1 1-432 0,0 2-112-16,0-2-32 0,0 0-18272 0</inkml:trace>
  <inkml:trace contextRef="#ctx0" brushRef="#br0" timeOffset="91612.73">20188 10039 41471 0,'22'-25'1840'0,"-6"6"368"0,-1 6-1760 0,-1 0-448 0,-3 7 0 0,-1 4 0 0,3-2 144 0,8-5-144 0,14-3 160 0,9 1-160 0,7 0 0 0,1 9 0 0,-2 9-208 0,-6 9 64 0,-3 6-496 0,-8 10-112 0,-3 5-16 0,-8 4 0 0,-2 3 304 16,-5 5 48-16,-4 0 16 0,-4 2 0 0,-3-7 400 0,-4-2 0 0,-1-3 0 0,-4 2 0 0,-4 6 0 0,-4 1 256 0,-1 1-64 0,-3-1-16 0,-4 2 272 0,-3 1 64 15,-2-1 16-15,-2-3 0 0,1-5-176 0,-4 2-32 16,0-2-16-16,-4 1 0 0,-2 2-304 0,-1-3 0 0,-1-2 0 0,1-5 0 16,2-4 0-16,-1-1 128 0,3-3-128 15,1-5 160-15,1-2 64 0,3-8 16 0,-1-2 0 16,3-4 0-16,1-6 80 0,0-3 32 0,2-4 0 15,3-5 0-15,0-4-32 0,4-5-16 16,2-1 0-16,4-1 0 0,3 1-48 0,5-1-16 0,3-2 0 0,3 0 0 16,4 0-112-16,5 2 0 0,3 2-128 0,5 1 192 15,2 2-64-15,4 4-128 0,5 2 176 0,2 0-176 16,3 8 352-16,1-1-32 0,1 3-16 0,0 2 0 16,-1 0-176-16,5 2-128 0,5 3 192 15,3-1-192-15,0 8 336 0,1-2-32 0,-1 6-16 0,1 2 0 16,-3 4-288-16,-2 1 128 0,-4-1-128 0,-2 3 0 15,-2 1 384-15,0-2-48 0,2 1 0 0,-3 4 0 16,1-4-336-16,-3 0 0 0,-1-1 0 0,-3-2 0 0,-2-1-128 16,-3 1-64-16,-3-3 0 0,-2-2-14400 15,-2 0-2880-15</inkml:trace>
  <inkml:trace contextRef="#ctx0" brushRef="#br0" timeOffset="121493.7">16663 3473 23039 0,'0'0'2048'0,"1"3"-1648"0,-1-2-400 0,0 2 0 0,0-1 0 0,-1 2-144 0,-1 2 0 0,1 1 0 0,-1 8 144 0,-2 1 0 0,-1 7 0 0,0 1-128 0,0 6 128 0,0 3 0 0,0 2 0 0,0 3 0 0,1 4 0 0,1-1 0 16,-2-4 0-16,0-1 0 0,1-1 0 0,-1-4 144 15,3-3-16-15,-1-2-128 0,1-4 256 0,1-3-48 16,-1-1-16-16,1-4 0 0,1 1 576 0,0-3 128 16,1-4 0-16,-1 0 16 0,0-4-208 0,0-1-32 15,0-3-16-15,0-5 0 0,-1 0-400 0,1-2-96 0,-1-4-16 0,1-2 0 16,0-3-144-16,0-7 0 0,1-1 0 0,3-5 0 15,2-3 0-15,3-1 0 16,2-2 0-16,2 2 0 0,3-4 0 0,2 2 0 0,-1-2 0 0,2 3 0 16,0 6 0-16,1 0 192 0,2 0-192 15,3 2 192-15,1 0 0 0,-1 5 0 0,-3 2 0 0,-1 0 0 16,1 3-64-16,-2 4-128 16,-2-1 192-16,-4 7-64 0,0 2-128 0,-2 4 0 0,2 2 0 15,1 4 0-15,1 5 0 0,0 3 0 0,1 2 0 0,1 5 0 16,0 1 208-16,-1 4-32 0,1 5-16 0,-2 1 0 15,-3 3-160-15,0 2 0 0,-2 5 0 0,-2-4 0 16,-1-3 0-16,0-4 0 0,-1-5 0 0,-2-2 0 16,1 2 0-16,-2 1 0 0,-3-4 0 0,-1 0 0 15,-1-2-240-15,0-1 80 0,-2-4 16 0,1-1 0 16,-1-3-240-16,3-4-32 0</inkml:trace>
  <inkml:trace contextRef="#ctx0" brushRef="#br0" timeOffset="121947.43">17508 3713 6447 0,'5'-24'576'0,"-1"5"-576"15,-2 3 0-15,2 6 0 0,-1 4 4608 0,0 3 800 16,1 0 160-16,2-5 48 0,3-4-4080 0,2-4-832 16,1-3-144-16,0 1-48 0,-1 3-640 0,-4 4-144 15,-1 5-32-15,-2 1 0 0,-2 3 96 0,0 6 16 0,-2 2 0 0,-3 3 0 16,1 5 192-16,-2 4 0 0,-1 4 0 0,-1 3 0 15,-3 7 0-15,2 0 160 16,-2 6 0-16,2-3 0 0,1 0 48 0,1-4 16 16,1-5 0-16,3-1 0 0,-1-3-224 0,4-2 0 15,-1 1 0-15,3-5 0 0,2 0 0 0,1-4 0 0,4-2 0 16,2-1 0-16,0-6 0 0,3 0 0 0,2-3 0 16,-1-5 0-16,2 1 0 0,-1-3 0 0,2-4 0 0,-2-2 0 15,0 2-160-15,0-6 32 0,0 1 0 0,-4-1 0 16,0-1 128-16,-3 1 0 0,-2-2 0 0,-3 3 0 15,-1 1 128-15,-4 2 16 0,-2 0 0 0,0 5 0 16,-2 0 320-16,2 2 64 0,-1 1 16 0,0 4 0 16,1 1 592-16,0 1 112 0,1 4 32 0,-1 1 0 15,2 1-768-15,1 0-160 0,2 2-32 0,1 1 0 16,1 2-320-16,3 0 0 0,-1 2 0 0,2 1 128 0,3-2-128 16,-1 6 0-16,3-3 0 0,2 0 0 0,1 0 0 0,-1-1 0 15,0 1-160-15,-1 0 160 0,0-1-192 0,-2 1 192 16,0-2-192-16,-2 0 192 15,-3-4-384-15,-2-1 48 0,2-3 0 0,-1-2-9904 16,1 0-1968-16</inkml:trace>
  <inkml:trace contextRef="#ctx0" brushRef="#br0" timeOffset="122517.66">18397 3717 17503 0,'0'-2'1552'0,"0"2"-1232"0,0 5-320 0,2-2 0 0,0 1 2080 0,-1 1 352 0,2 1 80 0,-1 4 16 16,2 4-1920-16,1 7-384 0,-1 5-80 0,-1-2-16 0,0 2 16 0,-1 3 0 0,0-7 0 0,0 0 0 0,1-1-144 0,0-5 0 0,2-3 0 0,-1-2 0 0,0 0 0 0,1-5-176 0,-2 0 176 0,1-4-128 0,0-4 128 0,1 0 0 0,0-4 0 0,1-4 0 15,0-5 0-15,1-1 128 0,1-6-128 0,-1-3 0 16,2-1 0-16,-2-3 128 0,1 1-128 16,-1 2 0-16,1-2 176 0,0 5-48 0,0 5 0 15,-1-1 0-15,2 3-128 0,-1 4 0 0,0 2 0 0,-1 6 0 16,-1 2 960-16,1 2 144 0,-1 6 48 0,0 0 0 0,0 6-448 16,0-2-64-16,-1 4-32 0,1-2 0 0,-1 3-608 0,0-2 0 15,-1-2 0-15,2 0 0 16,0-4 0-16,-1-1 0 0,1-3-160 0,1-2 160 0,1-1-144 15,1-4 144-15,2-2 0 0,1-4-144 16,2 0 144-16,1-2 0 0,1-4 0 0,0 1 0 0,1-1 0 0,2 0 0 16,1-4 0-16,-2 2 0 0,1 2 0 0,-2 1 0 15,-1 2 0-15,0 3 128 0,-1 2-128 16,-1 3 128-16,-1 5-128 0,-2 0 128 0,1 4-128 0,-3 2 0 16,1 1 0-16,0 4 128 0,-1 0-128 15,1 4 0-15,-2-2 0 0,2 3 0 0,-1 0 0 0,0 0 0 16,-1 0 0-16,1 0 0 0,0 1 0 0,-1-3 0 15,1 2 0-15,0 0 0 0,0 1 0 0,0 1 0 0,1-3 0 16,-1 3 128-16,1-1-128 0,-2 2 128 0,1 2-128 16,0 1 128-16,-3-2-128 0,0 2 176 15,0 1-176-15,0-1 192 0,-1 0-192 0,0-3 0 0,1 0 0 16,1-4 0-16,-1-2-256 0,0-1 80 0,3-5 16 16,0-2-15168-16</inkml:trace>
  <inkml:trace contextRef="#ctx0" brushRef="#br0" timeOffset="123253.43">19842 2781 27647 0,'-3'6'2448'0,"3"4"-1952"0,1 0-496 0,2 0 0 0,2-2 368 0,-1 7-32 0,3 8 0 0,2 15 0 0,4 13-336 0,2 9 0 0,1 13 0 0,1 5-128 0,-2-1 128 0,-1-2 0 0,-3-4 0 0,-1-3-128 0,0-2 128 0,-3-3 0 16,-2 1 0-16,-1-6-128 0,-4-3 128 0,-4-6 0 0,-1-7 0 0,-2-3 0 0,-1-7 0 0,0-3 176 15,-1-1-48-15,2-3 0 0,1-3-128 0,-2-3 0 0,1-2 0 16,0-2 128-16,3-5-128 0,1-7 0 0,3-3 0 16,1-1 0-16,-1-1-128 0,3-8 128 0,2-6 0 0,1-9 0 15,0-3-384-15,0-11 0 0,0-5 0 0,-2-9 0 16,0-7-2528-16,-3-3-512 15,-2-1-96-15,0-8-32 0,-3-2 224 0,-1-1 64 16,-2 2 0-16,-3 1 0 0,1 14 2880 0,-1-2 576 0,-2 1 112 0,-3 1 16 16,-1 5 2064-16,-1 3 416 0,0 8 80 0,1 0 0 15,2 5-96-15,1 2-32 0,3 1 0 16,4 2 0-16,4 3-1520 0,3 1-304 0,4 3-64 16,2 0-16-16,3 2-464 0,2 2-80 0,2-1-32 0,2 2 0 0,1-1-272 15,3-2 0-15,4 1 0 0,0 0 0 0,2 2 0 0,-1-1-192 16,-1 4 192-16,-2 2-192 15,0 3 192-15,3 2 0 0,0 4 0 0,1-1 0 0,0 7 160 0,0 3-32 16,0 3 0-16,0 0 0 0,1 5-128 0,0 4 0 16,3 1-192-16,1 3 192 15,-1 3-128-15,3 3 128 0,-1 1 0 0,0 2 0 0,0 4 0 0,-4 2 0 16,1-1 192-16,-6 2-64 0,0 2-128 0,-5-3 0 16,-2 1 0-16,-3-3 0 0,-5-1 0 0,-3-1 0 15,-2 1 0-15,-6-3 0 0,1-2 0 0,-4 1 0 16,-3-3 0-16,-2 1 0 0,-3-1 0 0,-4 1 0 15,-6 4 0-15,-6-1 0 0,-3 2 208 0,-3-3 16 16,-3 1 0-16,-5-4 0 0,0 1 800 0,-2-3 144 0,2 0 48 16,0-6 0-16,5-1-880 0,0-3-160 15,4-4-48-15,1 0 0 0,6-4-288 0,2 2-64 0,2-3-16 16,2 0-14704-16</inkml:trace>
  <inkml:trace contextRef="#ctx0" brushRef="#br0" timeOffset="123492.92">20674 3710 40543 0,'-5'1'3600'0,"1"1"-2880"0,3 2-576 0,1 0-144 0,1 1 208 0,0-2 16 0,-1 5 0 0,2 4 0 0,0 4-224 0,3 5 0 0,3 4 0 0,3-3 0 0,1 4 0 0,3-1 0 0,0-3-128 0,1 0 128 0,1 1-752 0,-1-5-80 0</inkml:trace>
  <inkml:trace contextRef="#ctx0" brushRef="#br0" timeOffset="123667.62">20892 3284 36863 0,'-5'-29'3264'0,"2"10"-2608"16,2 9-528-16,3 4-128 0,2 3 1200 0,2 3 208 0,3 0 32 15,2 0 16-15,8 0-1216 0,5 3-240 0,7-3 0 0,1 4 0 16</inkml:trace>
  <inkml:trace contextRef="#ctx0" brushRef="#br0" timeOffset="124029.79">21403 3755 41471 0,'-2'-7'1840'0,"2"2"368"0,2 1-1760 0,3 1-448 0,0-1 0 0,0 1 0 15,3 0-768-15,3-6-224 16,7-1-48-16,6-2-16 0,7-7 800 0,2 1 256 0,2 0 0 0,-3 0-160 16,-2 2 160-16,-4 0-192 0,-3 1 192 0,-2 1-192 15,-4-1-496-15,-3 2-96 0,-4 0-32 0,-4-1 0 16,-3 4 304-16,-5-3 64 0,-1 3 16 0,-5-2 0 0,0 2 432 0,-6-2 0 16,-1 2 0-16,-2-2 128 0,-2 5-128 0,-1 1 144 15,-3 2-144-15,-2 4 160 16,-1 3-160-16,0 4 0 0,0 6 144 0,-1 0-144 0,0 8 128 0,5-1-128 15,2-1 128-15,0 5-128 0,0 6 176 0,1 7-48 16,2 4 0-16,5 0 0 0,5 0 192 0,3-3 48 16,4 0 0-16,4-3 0 0,3-4-208 0,2 1-32 15,3-6-128-15,2 2 192 0,3-2-192 0,3 2 0 16,1-4 0-16,1 2 0 0,3 3 0 0,2-5-160 16,-1 2 160-16,1-3-15856 0</inkml:trace>
  <inkml:trace contextRef="#ctx0" brushRef="#br0" timeOffset="124414.43">22383 3567 34095 0,'-1'-18'1504'0,"-2"5"320"0,2 4-1456 0,0 0-368 0,1 5 0 0,1 1 0 16,-1 0 0-16,-1-3 144 0,-2-6-144 0,-1-2 0 0,-2-2 0 0,-2 1-144 0,-4 1-16 0,-1 6 0 0,-2 2-896 0,-2 6-176 0,-2 2-48 0,-3 4 0 0,0 4 288 0,-4 4 48 0,0 1 16 0,-3 3 0 0,2 4 928 16,1-2 0-16,4 0 0 0,-3 5 128 0,-1 6 48 0,0 3 16 15,1 2 0-15,4 1 0 0,5 1 560 0,4-3 112 16,6 0 32-16,2-3 0 0,5-1 64 0,4-3 0 0,3-3 16 16,4 1 0-16,4 0-528 0,4-1-128 0,3-1 0 15,5-1-16-15,4-1-304 0,2-4 0 16,6-4 0-16,1-2-15408 0</inkml:trace>
  <inkml:trace contextRef="#ctx0" brushRef="#br0" timeOffset="124802.75">22703 3812 24879 0,'-1'-7'1088'0,"1"1"256"0,0 1-1088 0,0 3-256 0,0-1 0 0,1 3 0 16,2 0 416-16,-1-3 32 0,4 0 0 0,2 0 0 15,3 3-448-15,1-2 0 0,2 0 0 0,1 2 0 0,-1 0 0 0,2 2 0 16,3-2-144-16,0 0 144 0,0-2-144 0,2 0 144 16,0-1-208-16,-2-1 80 15,1-1 128-15,-2-3 128 0,2 2-128 0,-3-5 176 0,1 0-48 0,-2-2-128 16,-1 1 192-16,-2-4-64 0,1 1 384 0,-3 1 64 16,0-4 0-16,-4 2 16 0,0-3-112 15,-4 3-32-15,-1 0 0 0,-4 0 0 0,-1 4-448 16,-4-1 128-16,-1 3-128 0,-2 4 0 0,-1 3 0 0,-3 0 0 15,-3 6 0-15,-4 1 0 0,-4 8 0 16,-1-3-128-16,0 8 128 0,1-3-160 0,3 6 160 0,1-1 0 16,3-1 0-16,3 2-128 0,2 2 128 0,2 1 192 15,3-4-32-15,3 5-16 0,2-2 832 0,3 2 176 0,1 0 16 0,4-1 16 16,3-1-880 0,-1-1-176-16,3-1-128 0,3-2 144 0,-1 2-144 0,1 1 0 0,1 1 0 15,1 1 0-15,0-4 0 0,0 2 0 0,-1-1-176 0,3-1 176 31,0-3-464-31,3-1-16 0,1-2 0 0,2-7-14448 0</inkml:trace>
  <inkml:trace contextRef="#ctx0" brushRef="#br0" timeOffset="125184.79">23732 3316 39615 0,'-6'-11'1760'0,"1"3"352"0,0 4-1680 0,2 0-432 0,2 3 0 0,-1 1 0 0,-1 0 0 0,-1 0 0 0,-3 1 0 0,-5 3 0 0,-4 2-144 0,-5 0 144 0,-2 5-192 0,-3 2 192 0,2 2-240 0,-1-2 64 0,1 2 16 0,2 1 0 0,2-2 160 0,2 1-160 0,2-2 160 0,2 2-160 0,3-3 160 0,2-2 0 0,3 0 0 0,2 0 0 0,6-1 0 16,0-3 0-16,3-2 0 0,4-2 0 0,4 2 0 0,6-2 0 15,3-1-144-15,5 2 144 0,3-1-192 0,3 2 48 16,3 5 0-16,0 1 0 0,-1 0 144 16,1 4 0-16,-1 2 0 0,1 2 128 0,-2 3-128 0,-3-3 176 15,-3 5-176-15,-3-4 192 0,-3 2-192 0,-3 2 160 16,-3-4-160-16,-3 3 160 0,0 0 0 0,-6-5 0 0,-1 4 0 16,-3-2 0-16,-1-3 224 0,-3 4 32 0,-3-2 16 15,-2 2 0-15,-1 1-112 0,-6 1 0 0,0 3-16 0,-5 1 0 16,-1-1-128-16,-6 1-32 15,-6-1 0-15,-10 3 0 0,-8 0-144 0</inkml:trace>
  <inkml:trace contextRef="#ctx0" brushRef="#br0" timeOffset="126230.37">24882 4134 6447 0,'13'-22'576'0,"-3"7"-576"0,2 5 0 0,-4 1 0 0,-2 5 2736 0,-1 4 432 0,0 3 96 0,4-3 0 0,4 0-1872 0,6 4-384 0,2 2-80 0,1 7-16 0,-2 6 832 0,-1 3 176 0,-2 7 16 0,-3 4 16 0,-1 5-448 0,-3 1-96 0,-3 1 0 0,0 1-16 0,-5 0-736 0,-2 4-144 0,-2-1-16 0,-6-2-16 0,-2 1-480 0,-3 0 0 16,-5 0 0-16,0-2 0 0,-3-3 0 16,-1-3-128-16,-2-6 128 0,2 0-160 0,0-6 160 0,-1-3 0 15,4-4-144-15,1-4-15344 0</inkml:trace>
  <inkml:trace contextRef="#ctx0" brushRef="#br0" timeOffset="131123">26973 3703 8287 0,'-12'-2'736'0,"3"-1"-592"0,3 2-144 0,3 1 0 0,2 0 0 0,-3-2 0 16,-2-2 0-16,-6 2-176 0,-3-6 304 0,-1 2 48 0,1-3 16 0,4 1-3968 0</inkml:trace>
  <inkml:trace contextRef="#ctx0" brushRef="#br0" timeOffset="131649.91">26817 3555 15663 0,'-5'-2'688'0,"1"-2"144"0,1 1-656 0,0 3-176 15,2 0 0-15,1 0 0 0,-1 0 1408 0,0-2 256 16,-2 1 64-16,1-2 0 0,0 2 0 0,0-2 0 16,2 0 0-16,1-2 0 0,0 4-656 0,2-2-128 15,-1-1-32-15,1 2 0 0,0 2-288 0,0 0-64 16,-1 0-16-16,0 0 0 0,-1 4-320 0,-1 1-64 0,0 4-16 16,0-1 0-16,-1 4-144 0,-2 3 192 0,1 7-192 15,-3 7 192-15,2 2 448 0,-2 1 80 0,2 4 32 0,-1 1 0 16,3-3 48-16,1-1 16 15,2-2 0-15,1-3 0 0,0-2-432 0,0-4-96 0,1-1-16 0,-2-1 0 16,0-1-272-16,1-3 128 0,-2 0-128 0,-1 0 0 16,0-4 128-16,0-2-128 0,-1 1 0 0,0-3 0 15,-2-2 0-15,0 0 0 0,0-4 0 16,1-2 0-16,0 0 0 0,1-6 0 0,1 0 0 0,0-4 0 16,1-2 0-16,2-4 0 0,1-3 0 0,-1-2 0 15,1-2 0-15,0-2 0 0,-1-1 0 0,0-2 0 16,-1-3 0-16,1-2 0 0,-2 3 0 0,0-3 0 15,-1 0 0-15,2 0 160 0,-2-2-160 0,0 2 128 0,2 0-128 16,0 1 0-16,3-1 0 0,0 3-176 0,3-1 176 16,-1 5 0-16,2 4 0 0,1-3 0 15,2 3 0-15,2 2 128 0,1 2-128 0,-1 3 176 0,2 5-176 16,-1 0 0-16,1 4-192 0,0 6 192 0,2 0-128 0,-2 6 128 16,0 0 0-16,0 7 0 0,-2-2 0 15,-1 4 0-15,1 3 0 0,-2 2 0 0,1 2 0 0,-1 1 0 16,-1 4 0-16,-1-1 0 0,-1 2 0 15,-2 1 0-15,-1 3 0 0,0 1 0 0,-1-1 0 0,0-1 0 16,-1 1 0-16,0 0 0 0,-1 1 0 16,1-2 0-16,0-3 0 0,-2-2 0 15,1-1 0-15,-1-3 0 0,-1-4 0 0,1-1 0 16,0-1 0-16,-1-4 0 0,2 0 0 0,-2-2 0 0,0-1 0 0,1-3 0 16,-2 0 0-16,1-4 0 0,-2 0 0 0,1-6-176 0,0 2 176 15,-2-7-18240-15</inkml:trace>
  <inkml:trace contextRef="#ctx0" brushRef="#br0" timeOffset="132198.19">27146 3869 14735 0,'-10'-1'1312'0,"4"1"-1056"0,5-3-256 0,2 3 0 0,0-2 192 0,-1 1 0 0,0-2-16 0,-1-4 0 0,0-4 160 0,2-3 48 0,1-2 0 0,5-3 0 0,0 1 640 0,3-4 128 0,1-1 16 0,4-1 16 0,1 0 160 0,1-3 48 0,2 1 0 0,1-1 0 0,-1 1-240 0,2 0-64 15,0-1 0-15,-1 3 0 0,-1-1-352 0,-1 3-80 0,1 0-16 0,-2 3 0 16,-1 0 144-16,-1 0 32 0,-1 4 0 0,-2 2 0 15,-1 3-352-15,-1 4-64 16,0-1-16-16,-4 5 0 0,0 2-160 0,1 2-32 0,-1 5-16 16,0-1 0-16,4 1-176 0,-2 3 160 0,4 2-160 15,-3 3 160-15,3 1-160 0,-1 4 192 0,1 2-192 16,-1 6 192-16,0-2 0 0,0 4 16 0,-1 3 0 16,-1 1 0-16,0-2 128 0,-2 3 32 0,-1 0 0 0,0 2 0 15,-2-3-96-15,0-2-16 0,-2 1 0 0,1-2 0 16,-1 1-256-16,2-4 0 0,-2-2 0 0,3-1 0 15,0-3 0-15,0-3 0 0,1-3 0 0,-1-4 0 16,2-3-192-16,-2-2 0 0,0-3 0 0,-1-2-17728 16</inkml:trace>
  <inkml:trace contextRef="#ctx0" brushRef="#br0" timeOffset="132465.12">27830 3520 17503 0,'-8'-12'768'0,"5"3"176"0,0 3-752 0,2 3-192 0,2-1 0 0,0 4 0 0,1 0 752 0,0 0 112 16,2-3 32-16,1 2 0 0,2 2 832 0,1 6 160 15,-1 1 32-15,2 6 16 0,-1 4-400 0,1 7-96 16,2 3-16-16,-1 2 0 0,2 4-208 0,1 0-64 16,2 2 0-16,-2-4 0 0,3 2-704 0,0-6-128 15,-1-4-48-15,0-3 0 0,-1-2-272 0,-3 0 0 16,1-3 0-16,-2-4-144 0,0 1 144 0,0-3-128 0,-2-2 128 0,0-2-16768 15</inkml:trace>
  <inkml:trace contextRef="#ctx0" brushRef="#br0" timeOffset="132652.67">28343 3368 34095 0,'-11'8'3024'16,"1"4"-2416"-16,4 0-480 0,2 1-128 0,0-1 128 0,-2 6 0 0,-7 15 0 0,-8 18 0 16,-8 18 48-16,-6 14 16 0,-3 6 0 0,-1 2 0 15,-1-3 320-15,-2 1 64 32,1-1 0-32,0-3 16 15,2-6-592-15,0-2 0 0,5-5 0 0,3-8 0 0,4-11-1104 0,6-8-192 0,7-8-48 0,7-9-13840 16</inkml:trace>
  <inkml:trace contextRef="#ctx0" brushRef="#br0" timeOffset="132998.99">29096 2474 21183 0,'4'-16'1888'0,"-3"4"-1504"15,1 3-384-15,0 5 0 0,-1 2 672 0,-1 2 64 0,-1 2 16 0,-1-2 0 16,1 3 976-16,-1 3 192 0,-2 4 32 0,-2 6 16 16,0 6-608-16,-3 9-112 0,-1 8-32 0,0 8 0 15,-1 9-640-15,-2 8-144 0,-2 6-32 0,0 2 0 16,0-4-400-16,-1 6 0 0,0 9 128 15,0-2-128-15,2-1 0 0,2-7 0 0,2-4 144 16,1-7-144-16,3-3 0 0,-1-2 0 0,2-4 0 0,-1-2 0 16,1-3 0-16,1-4 0 0,-1 0 0 0,0-8 0 15,1-3 0-15,2-7 0 0,1-1 0 0,-1-7 0 16,2-4 0-16,0-4 0 0,2-4 0 0,-1-4-16480 16</inkml:trace>
  <inkml:trace contextRef="#ctx0" brushRef="#br0" timeOffset="133290.53">28485 2797 35935 0,'-16'-4'3200'0,"5"2"-2560"15,6 2-512-15,5 0-128 0,3 0-192 0,-2 0-64 16,-2 0-16-16,-2-3 0 0,3 0 880 0,4-1 176 0,7-2 48 15,7 0 0-15,7-4-96 0,7 0-16 0,7-1 0 0,6 0 0 16,7-4-400-16,5 1-96 0,3-4-16 0,1 1 0 16,6-5-48-16,5 0-16 0,1-3 0 0,1 0 0 15,-3 3-144-15,-2-4 0 0,-2 2 0 0,-1-2 0 16,2 1 0-16,-2 4 0 0,-1 3 0 0,-2 2 0 16,-3 8 0-16,-7-1 0 0,-5 3 0 0,-5 2 0 31,-4 3-768-31,-8-2-48 0,-4 6 0 0,-6 1-16880 0</inkml:trace>
  <inkml:trace contextRef="#ctx0" brushRef="#br0" timeOffset="133756.14">29678 3147 23951 0,'-11'4'1056'0,"4"-1"224"0,1 0-1024 0,0 3-256 16,4-2 0-16,0-2 0 0,-1 4 832 0,-2 2 128 15,-3 7 0-15,-3 4 16 0,-2 4 1088 0,0 5 224 16,-1 1 32-16,2-1 16 0,-1 0-1504 0,1-2-320 16,2 3-48-16,0 2-16 0,0-3-256 0,2 3-48 15,0-2-16-15,2-1 0 0,2 0-128 0,2 1 0 16,2-6 0-16,1 2 0 0,4-4 0 0,1-1 0 15,3-1 0-15,2-6 0 0,1-1 0 0,2-5 0 16,1-1 0-16,1-4 0 0,2-2 0 0,3-2 0 16,3-2 0-16,-1-5 0 0,2-3 160 0,-1-1-160 15,0-6 192-15,-1-1-192 0,-2-3 192 0,-2-1-64 0,0-1 0 16,-3-3-128-16,-1 2 144 0,-1-5-144 16,-2 3 0-16,0-4 144 0,-1 1-144 0,2 5 0 0,-3 1 0 0,-2 6 0 15,0 7 0-15,-1 5-144 0,-2 3 144 16,-1 4 0-16,-3 4 0 0,-1 2 0 0,-1 6 0 0,-2 1 0 15,1 4 0-15,-1 1 0 0,1 2 0 16,-1 1 0-16,1 4 256 0,-1-3-64 0,2 2 0 0,1 0 0 16,0-3 64-16,1-1 0 0,3 0 0 0,0-3 0 15,1 1-256-15,0-4 0 0,2 0 0 0,1-2 0 16,0 1 0-16,1-3 0 0,1 0 0 0,0-2-160 16,0-2-1296-16,0 1-256 0</inkml:trace>
  <inkml:trace contextRef="#ctx0" brushRef="#br0" timeOffset="134089.01">30239 3888 2751 0,'-2'0'256'0,"1"0"-256"0,-1 0 0 15,2 0 0-15,0 0 4400 0,0-3 832 0,-2 2 160 0,2-1 48 0,-1-2-1808 0,-1-2-368 0,-1-1-64 0,2-2 0 0,-1-4-1248 0,2-3-240 0,1-2-48 0,0-2-16 0,4-5-1088 0,0-6-224 0,2 1-32 0,1-4-16 0,0-3-288 0,1 1 0 0,-2-1 0 0,2 2 0 16,-1 1 0-16,-2 1 0 0,1 5 0 0,-1 3 0 16,-1 5 0-16,1 4 0 0,1-1 0 0,0 1 0 15,2 2 0-15,1 2 160 0,0-3-160 0,2 4 128 16,0 0-128-16,3 1 0 0,0 3 0 0,2-2 0 15,1 3 0-15,-1 2 0 0,0-2 0 0,0 2 0 32,-2 2-800-32,-1 2-96 0,0-3 0 0,-2 2-10688 0,0 2-2112 0</inkml:trace>
  <inkml:trace contextRef="#ctx0" brushRef="#br0" timeOffset="134468.68">30702 3366 19343 0,'2'7'848'0,"-2"-1"192"0,0 3-832 0,0-3-208 0,0-3 0 0,0 0 0 0,0 1 2176 0,0 5 400 16,-2 3 80-16,1 8 16 0,-1 2-400 0,-2 3-80 15,0 1-16-15,-1 2 0 0,2-3-1152 0,-2 1-256 16,0 1-32-16,0-3-16 0,0-2-496 0,1-1-96 16,0 1-128-16,1-6 176 0,0 0-176 0,1-1 0 15,0-4 0-15,1 1 0 0,2-5 0 0,-1-2 0 16,0-1 0-16,3-4 128 0,-2-3 160 0,3-1 32 0,0-4 0 0,2-2 0 15,0-2-144-15,0-2-32 16,4-5 0-16,0 0 0 0,1-5-144 0,1-2 0 16,2-2 0-16,0-3 0 0,2-3 0 0,0-3 0 15,1-1 128-15,2 1-128 0,-1 2 0 0,1 6 0 16,-1 4 0-16,1 5 0 0,-2 5 0 0,3 5 0 0,0 4 0 0,1 2 0 16,-1 2 0-16,3 2 0 0,4 2 176 0,3 2-176 15,1 2 0-15,2 1 0 0,3 0 0 0,2 2 0 16,1 0 0-16,-1 0 0 0,-1 1 0 0,-2 2 0 15,-1 1 0-15,0 0 0 0,-1 0 0 0,1 3 0 16,-4 0 0-16,0 2 0 0,1 2 0 0,-1 1 0 16,-1 1-176-16</inkml:trace>
  <inkml:trace contextRef="#ctx0" brushRef="#br0" timeOffset="143038.34">4369 4959 28559 0,'-20'-7'2544'0,"4"1"-2032"0,6 1-512 0,4 4 0 0,1 1 816 0,-6-2 64 0,-8-2 16 0,-14-6 0 0,-14-1-272 0,-4 0-48 0,0-4-16 0,6 1 0 0,6 3-560 0,10 0-224 16,6 2 16-16,6 1 0 0,6 0-96 0,4 2-16 0,5 0 0 0,5 2 0 16,4 4 320-16,7 0 0 0,6 4 0 0,9 2 144 0,10 0 96 0,10 0 16 15,4 1 0-15,12-4 0 16,15 0 848-16,16 1 176 0,14-1 48 0,9 0 0 0,-1-3-368 0,8 2-80 16,12-2-16-16,2 0 0 15,-10 0-512-15,8 0-96 0,9 1-32 0,2 2 0 0,-7-3-96 0,0 1-128 16,3 4 176-16,-2-4-18816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8/29/2024</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a:t>
            </a:fld>
            <a:endParaRPr lang="en-US"/>
          </a:p>
        </p:txBody>
      </p:sp>
    </p:spTree>
    <p:extLst>
      <p:ext uri="{BB962C8B-B14F-4D97-AF65-F5344CB8AC3E}">
        <p14:creationId xmlns:p14="http://schemas.microsoft.com/office/powerpoint/2010/main" val="3785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Rot="1" noChangeAspect="1" noChangeArrowheads="1" noTextEdit="1"/>
          </p:cNvSpPr>
          <p:nvPr>
            <p:ph type="sldImg"/>
          </p:nvPr>
        </p:nvSpPr>
        <p:spPr>
          <a:xfrm>
            <a:off x="2751138" y="531813"/>
            <a:ext cx="4732337" cy="2662237"/>
          </a:xfrm>
          <a:solidFill>
            <a:srgbClr val="FFFFFF"/>
          </a:solidFill>
          <a:ln/>
        </p:spPr>
      </p:sp>
      <p:sp>
        <p:nvSpPr>
          <p:cNvPr id="40963" name="Rectangle 2"/>
          <p:cNvSpPr>
            <a:spLocks noGrp="1" noChangeArrowheads="1"/>
          </p:cNvSpPr>
          <p:nvPr>
            <p:ph type="body" idx="1"/>
          </p:nvPr>
        </p:nvSpPr>
        <p:spPr>
          <a:xfrm>
            <a:off x="1023005" y="3371810"/>
            <a:ext cx="8188606" cy="3195621"/>
          </a:xfrm>
          <a:noFill/>
          <a:ln/>
        </p:spPr>
        <p:txBody>
          <a:bodyPr/>
          <a:lstStyle/>
          <a:p>
            <a:r>
              <a:rPr lang="en-US" sz="1700" dirty="0">
                <a:latin typeface="Lucida Grande" charset="0"/>
                <a:ea typeface="Lucida Grande" charset="0"/>
                <a:cs typeface="Lucida Grande" charset="0"/>
                <a:sym typeface="Lucida Grande" charset="0"/>
              </a:rPr>
              <a:t>Example of utilities.  10 for A, 1 for each Friday with friends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684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856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292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292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292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49</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 dollar computer with</a:t>
            </a:r>
            <a:r>
              <a:rPr lang="en-US" baseline="0" dirty="0"/>
              <a:t> less computation than your phone</a:t>
            </a:r>
          </a:p>
          <a:p>
            <a:endParaRPr lang="en-US" baseline="0" dirty="0"/>
          </a:p>
          <a:p>
            <a:r>
              <a:rPr lang="en-US" baseline="0" dirty="0"/>
              <a:t>MT </a:t>
            </a:r>
            <a:r>
              <a:rPr lang="en-US" baseline="0"/>
              <a:t>was </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50</a:t>
            </a:fld>
            <a:endParaRPr lang="en-US"/>
          </a:p>
        </p:txBody>
      </p:sp>
    </p:spTree>
    <p:extLst>
      <p:ext uri="{BB962C8B-B14F-4D97-AF65-F5344CB8AC3E}">
        <p14:creationId xmlns:p14="http://schemas.microsoft.com/office/powerpoint/2010/main" val="339658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C2587-C0BF-41B9-B0FA-D76263C040D8}" type="slidenum">
              <a:rPr lang="en-US" smtClean="0"/>
              <a:t>3</a:t>
            </a:fld>
            <a:endParaRPr lang="en-US" dirty="0"/>
          </a:p>
        </p:txBody>
      </p:sp>
    </p:spTree>
    <p:extLst>
      <p:ext uri="{BB962C8B-B14F-4D97-AF65-F5344CB8AC3E}">
        <p14:creationId xmlns:p14="http://schemas.microsoft.com/office/powerpoint/2010/main" val="202107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430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C2587-C0BF-41B9-B0FA-D76263C040D8}" type="slidenum">
              <a:rPr lang="en-US" smtClean="0"/>
              <a:t>4</a:t>
            </a:fld>
            <a:endParaRPr lang="en-US" dirty="0"/>
          </a:p>
        </p:txBody>
      </p:sp>
    </p:spTree>
    <p:extLst>
      <p:ext uri="{BB962C8B-B14F-4D97-AF65-F5344CB8AC3E}">
        <p14:creationId xmlns:p14="http://schemas.microsoft.com/office/powerpoint/2010/main" val="3540311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8</a:t>
            </a:fld>
            <a:endParaRPr lang="en-US"/>
          </a:p>
        </p:txBody>
      </p:sp>
    </p:spTree>
    <p:extLst>
      <p:ext uri="{BB962C8B-B14F-4D97-AF65-F5344CB8AC3E}">
        <p14:creationId xmlns:p14="http://schemas.microsoft.com/office/powerpoint/2010/main" val="3418974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9</a:t>
            </a:fld>
            <a:endParaRPr lang="en-US"/>
          </a:p>
        </p:txBody>
      </p:sp>
    </p:spTree>
    <p:extLst>
      <p:ext uri="{BB962C8B-B14F-4D97-AF65-F5344CB8AC3E}">
        <p14:creationId xmlns:p14="http://schemas.microsoft.com/office/powerpoint/2010/main" val="807742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10</a:t>
            </a:fld>
            <a:endParaRPr lang="en-US"/>
          </a:p>
        </p:txBody>
      </p:sp>
    </p:spTree>
    <p:extLst>
      <p:ext uri="{BB962C8B-B14F-4D97-AF65-F5344CB8AC3E}">
        <p14:creationId xmlns:p14="http://schemas.microsoft.com/office/powerpoint/2010/main" val="696146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680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152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8/29/2024</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8/29/2024</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8/29/2024</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8/29/2024</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8/29/2024</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8/29/2024</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8/29/2024</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8/29/2024</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8/29/2024</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customXml" Target="../ink/ink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ustomXml" Target="../ink/ink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ustomXml" Target="../ink/ink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ustomXml" Target="../ink/ink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customXml" Target="../ink/ink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ustomXml" Target="../ink/ink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ustomXml" Target="../ink/ink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ustomXml" Target="../ink/ink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ustomXml" Target="../ink/ink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customXml" Target="../ink/ink19.xml"/><Relationship Id="rId4" Type="http://schemas.openxmlformats.org/officeDocument/2006/relationships/hyperlink" Target="https://www.youtube.com/watch?v=EfGD2qveGdQ"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ustomXml" Target="../ink/ink21.xml"/><Relationship Id="rId5" Type="http://schemas.openxmlformats.org/officeDocument/2006/relationships/image" Target="../media/image350.png"/><Relationship Id="rId4" Type="http://schemas.openxmlformats.org/officeDocument/2006/relationships/customXml" Target="../ink/ink20.xml"/></Relationships>
</file>

<file path=ppt/slides/_rels/slide2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customXml" Target="../ink/ink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customXml" Target="../ink/ink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cs.cmu.edu/~pvirtue/AIS/sorting-intelligence/sorting.html" TargetMode="External"/><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customXml" Target="../ink/ink25.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pxLpsSkEtuY" TargetMode="External"/><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customXml" Target="../ink/ink26.xml"/><Relationship Id="rId5" Type="http://schemas.openxmlformats.org/officeDocument/2006/relationships/image" Target="../media/image41.png"/><Relationship Id="rId4" Type="http://schemas.openxmlformats.org/officeDocument/2006/relationships/hyperlink" Target="https://x.com/elonmusk/status/1746964887949934958"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pxLpsSkEtuY" TargetMode="External"/><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customXml" Target="../ink/ink27.xml"/><Relationship Id="rId5" Type="http://schemas.openxmlformats.org/officeDocument/2006/relationships/image" Target="../media/image41.png"/><Relationship Id="rId4" Type="http://schemas.openxmlformats.org/officeDocument/2006/relationships/hyperlink" Target="https://x.com/elonmusk/status/1746964887949934958"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techcrunch.com/2024/01/15/elons-tesla-robot-is-sort-of-ok-at-folding-laundry-in-pre-scripted-demo" TargetMode="External"/><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1.png"/><Relationship Id="rId4" Type="http://schemas.openxmlformats.org/officeDocument/2006/relationships/hyperlink" Target="https://x.com/elonmusk/status/1746964887949934958"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ustomXml" Target="../ink/ink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ustomXml" Target="../ink/ink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customXml" Target="../ink/ink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customXml" Target="../ink/ink3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customXml" Target="../ink/ink33.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hyperlink" Target="http://canvas.cmu.edu/" TargetMode="External"/><Relationship Id="rId7" Type="http://schemas.openxmlformats.org/officeDocument/2006/relationships/image" Target="../media/image11.jpeg"/><Relationship Id="rId2" Type="http://schemas.openxmlformats.org/officeDocument/2006/relationships/hyperlink" Target="https://www.cs.cmu.edu/~15281" TargetMode="Externa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mailto:pvirtue@andrew.cmu.edu" TargetMode="External"/><Relationship Id="rId4" Type="http://schemas.openxmlformats.org/officeDocument/2006/relationships/hyperlink" Target="http://gradescope.com/" TargetMode="External"/><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ustomXml" Target="../ink/ink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customXml" Target="../ink/ink4.xml"/></Relationships>
</file>

<file path=ppt/slides/_rels/slide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customXml" Target="../ink/ink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customXml" Target="../ink/ink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customXml" Target="../ink/ink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213C0-5BFC-4246-8356-91B9653D6382}"/>
              </a:ext>
            </a:extLst>
          </p:cNvPr>
          <p:cNvSpPr>
            <a:spLocks noGrp="1"/>
          </p:cNvSpPr>
          <p:nvPr>
            <p:ph type="title"/>
          </p:nvPr>
        </p:nvSpPr>
        <p:spPr/>
        <p:txBody>
          <a:bodyPr/>
          <a:lstStyle/>
          <a:p>
            <a:r>
              <a:rPr lang="en-US" dirty="0"/>
              <a:t>Warm-up as you walk in</a:t>
            </a:r>
          </a:p>
        </p:txBody>
      </p:sp>
      <p:sp>
        <p:nvSpPr>
          <p:cNvPr id="3" name="Content Placeholder 2">
            <a:extLst>
              <a:ext uri="{FF2B5EF4-FFF2-40B4-BE49-F238E27FC236}">
                <a16:creationId xmlns:a16="http://schemas.microsoft.com/office/drawing/2014/main" id="{AC41CBFE-AC74-4F67-928E-4F37ED723669}"/>
              </a:ext>
            </a:extLst>
          </p:cNvPr>
          <p:cNvSpPr>
            <a:spLocks noGrp="1"/>
          </p:cNvSpPr>
          <p:nvPr>
            <p:ph idx="1"/>
          </p:nvPr>
        </p:nvSpPr>
        <p:spPr>
          <a:xfrm>
            <a:off x="552099" y="923707"/>
            <a:ext cx="11213988" cy="5738349"/>
          </a:xfrm>
        </p:spPr>
        <p:txBody>
          <a:bodyPr/>
          <a:lstStyle/>
          <a:p>
            <a:r>
              <a:rPr lang="en-US" dirty="0"/>
              <a:t>Candy Grab game!</a:t>
            </a:r>
            <a:endParaRPr lang="en-US" dirty="0">
              <a:solidFill>
                <a:schemeClr val="tx1"/>
              </a:solidFill>
            </a:endParaRPr>
          </a:p>
          <a:p>
            <a:pPr marL="514350" indent="-514350">
              <a:buAutoNum type="arabicPeriod"/>
            </a:pPr>
            <a:r>
              <a:rPr lang="en-US" dirty="0">
                <a:solidFill>
                  <a:schemeClr val="tx1"/>
                </a:solidFill>
              </a:rPr>
              <a:t>Grab a pack of game pieces (candy/goldfish)</a:t>
            </a:r>
          </a:p>
          <a:p>
            <a:pPr marL="514350" indent="-514350">
              <a:buAutoNum type="arabicPeriod"/>
            </a:pPr>
            <a:r>
              <a:rPr lang="en-US" dirty="0">
                <a:solidFill>
                  <a:schemeClr val="tx1"/>
                </a:solidFill>
              </a:rPr>
              <a:t>Groups of 3</a:t>
            </a:r>
          </a:p>
          <a:p>
            <a:pPr marL="514350" indent="-514350">
              <a:buAutoNum type="arabicPeriod"/>
            </a:pPr>
            <a:r>
              <a:rPr lang="en-US" dirty="0">
                <a:solidFill>
                  <a:schemeClr val="tx1"/>
                </a:solidFill>
              </a:rPr>
              <a:t>Play the game!</a:t>
            </a:r>
          </a:p>
          <a:p>
            <a:pPr marL="974725" lvl="2" indent="-514350">
              <a:buFont typeface="+mj-lt"/>
              <a:buAutoNum type="alphaLcPeriod"/>
            </a:pPr>
            <a:r>
              <a:rPr lang="en-US" sz="2400" dirty="0">
                <a:solidFill>
                  <a:schemeClr val="tx1"/>
                </a:solidFill>
              </a:rPr>
              <a:t>Select 2 players (third play will observer)</a:t>
            </a:r>
          </a:p>
          <a:p>
            <a:pPr marL="974725" lvl="2" indent="-514350">
              <a:buFont typeface="+mj-lt"/>
              <a:buAutoNum type="alphaLcPeriod"/>
            </a:pPr>
            <a:r>
              <a:rPr lang="en-US" sz="2400" dirty="0"/>
              <a:t>11 pieces on the table</a:t>
            </a:r>
          </a:p>
          <a:p>
            <a:pPr marL="974725" lvl="2" indent="-514350">
              <a:buFont typeface="+mj-lt"/>
              <a:buAutoNum type="alphaLcPeriod"/>
            </a:pPr>
            <a:r>
              <a:rPr lang="en-US" sz="2400" dirty="0">
                <a:solidFill>
                  <a:schemeClr val="tx1"/>
                </a:solidFill>
              </a:rPr>
              <a:t>Take turns taking 1 or 2 pieces</a:t>
            </a:r>
          </a:p>
          <a:p>
            <a:pPr marL="974725" lvl="2" indent="-514350">
              <a:buFont typeface="+mj-lt"/>
              <a:buAutoNum type="alphaLcPeriod"/>
            </a:pPr>
            <a:r>
              <a:rPr lang="en-US" sz="2400" dirty="0"/>
              <a:t>Person that takes the last piece wins!</a:t>
            </a:r>
            <a:endParaRPr lang="en-US" sz="2800" dirty="0"/>
          </a:p>
          <a:p>
            <a:pPr marL="514350" indent="-514350">
              <a:buAutoNum type="arabicPeriod"/>
            </a:pPr>
            <a:r>
              <a:rPr lang="en-US" dirty="0">
                <a:solidFill>
                  <a:schemeClr val="tx1"/>
                </a:solidFill>
              </a:rPr>
              <a:t>Keep playing the game (rotate which 2 are playing)</a:t>
            </a:r>
          </a:p>
          <a:p>
            <a:pPr marL="514350" indent="-514350">
              <a:buAutoNum type="arabicPeriod"/>
            </a:pPr>
            <a:r>
              <a:rPr lang="en-US" dirty="0">
                <a:sym typeface="Wingdings"/>
              </a:rPr>
              <a:t>Think about how you might implement an Agent to play this in code:</a:t>
            </a:r>
          </a:p>
          <a:p>
            <a:pPr>
              <a:lnSpc>
                <a:spcPct val="100000"/>
              </a:lnSpc>
              <a:spcBef>
                <a:spcPts val="0"/>
              </a:spcBef>
            </a:pPr>
            <a:r>
              <a:rPr lang="en-US" sz="2400" dirty="0">
                <a:latin typeface="Courier New"/>
                <a:cs typeface="Courier New"/>
              </a:rPr>
              <a:t>	</a:t>
            </a:r>
            <a:r>
              <a:rPr lang="en-US" sz="2000" dirty="0">
                <a:latin typeface="Courier New"/>
                <a:cs typeface="Courier New"/>
              </a:rPr>
              <a:t>class Agent:</a:t>
            </a:r>
          </a:p>
          <a:p>
            <a:pPr>
              <a:lnSpc>
                <a:spcPct val="100000"/>
              </a:lnSpc>
              <a:spcBef>
                <a:spcPts val="0"/>
              </a:spcBef>
            </a:pPr>
            <a:r>
              <a:rPr lang="en-US" sz="2000" dirty="0">
                <a:latin typeface="Courier New"/>
                <a:cs typeface="Courier New"/>
              </a:rPr>
              <a:t>		def </a:t>
            </a:r>
            <a:r>
              <a:rPr lang="en-US" sz="2000" b="1" dirty="0" err="1">
                <a:latin typeface="Courier New"/>
                <a:cs typeface="Courier New"/>
              </a:rPr>
              <a:t>getAction</a:t>
            </a:r>
            <a:r>
              <a:rPr lang="en-US" sz="2000" dirty="0">
                <a:latin typeface="Courier New"/>
                <a:cs typeface="Courier New"/>
              </a:rPr>
              <a:t>(state)</a:t>
            </a:r>
          </a:p>
          <a:p>
            <a:r>
              <a:rPr lang="en-US" sz="2000" dirty="0">
                <a:latin typeface="Courier New"/>
                <a:cs typeface="Courier New"/>
              </a:rPr>
              <a:t>		    return action</a:t>
            </a:r>
            <a:endParaRPr lang="en-US" sz="2400" dirty="0">
              <a:latin typeface="Courier New"/>
              <a:cs typeface="Courier New"/>
            </a:endParaRPr>
          </a:p>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057F7934-865D-AD06-2548-091D295966D6}"/>
                  </a:ext>
                </a:extLst>
              </p14:cNvPr>
              <p14:cNvContentPartPr/>
              <p14:nvPr/>
            </p14:nvContentPartPr>
            <p14:xfrm>
              <a:off x="1076040" y="5495040"/>
              <a:ext cx="861120" cy="1181880"/>
            </p14:xfrm>
          </p:contentPart>
        </mc:Choice>
        <mc:Fallback xmlns="">
          <p:pic>
            <p:nvPicPr>
              <p:cNvPr id="4" name="Ink 3">
                <a:extLst>
                  <a:ext uri="{FF2B5EF4-FFF2-40B4-BE49-F238E27FC236}">
                    <a16:creationId xmlns:a16="http://schemas.microsoft.com/office/drawing/2014/main" id="{057F7934-865D-AD06-2548-091D295966D6}"/>
                  </a:ext>
                </a:extLst>
              </p:cNvPr>
              <p:cNvPicPr/>
              <p:nvPr/>
            </p:nvPicPr>
            <p:blipFill>
              <a:blip r:embed="rId3"/>
              <a:stretch>
                <a:fillRect/>
              </a:stretch>
            </p:blipFill>
            <p:spPr>
              <a:xfrm>
                <a:off x="1066680" y="5485680"/>
                <a:ext cx="879840" cy="1200600"/>
              </a:xfrm>
              <a:prstGeom prst="rect">
                <a:avLst/>
              </a:prstGeom>
            </p:spPr>
          </p:pic>
        </mc:Fallback>
      </mc:AlternateContent>
    </p:spTree>
    <p:extLst>
      <p:ext uri="{BB962C8B-B14F-4D97-AF65-F5344CB8AC3E}">
        <p14:creationId xmlns:p14="http://schemas.microsoft.com/office/powerpoint/2010/main" val="3904492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2946400" y="1295400"/>
            <a:ext cx="6192712" cy="2743200"/>
          </a:xfrm>
          <a:prstGeom prst="rect">
            <a:avLst/>
          </a:prstGeom>
          <a:noFill/>
          <a:ln w="12700">
            <a:noFill/>
            <a:miter lim="800000"/>
            <a:headEnd/>
            <a:tailEnd/>
          </a:ln>
        </p:spPr>
      </p:pic>
      <p:sp>
        <p:nvSpPr>
          <p:cNvPr id="23556" name="Rectangle 5"/>
          <p:cNvSpPr>
            <a:spLocks noGrp="1" noChangeArrowheads="1"/>
          </p:cNvSpPr>
          <p:nvPr>
            <p:ph type="title"/>
          </p:nvPr>
        </p:nvSpPr>
        <p:spPr/>
        <p:txBody>
          <a:bodyPr rIns="132077">
            <a:noAutofit/>
          </a:bodyPr>
          <a:lstStyle/>
          <a:p>
            <a:r>
              <a:rPr lang="en-US" dirty="0"/>
              <a:t>Pac-Man as an Agent</a:t>
            </a:r>
          </a:p>
        </p:txBody>
      </p:sp>
      <p:sp>
        <p:nvSpPr>
          <p:cNvPr id="23557" name="AutoShape 7"/>
          <p:cNvSpPr>
            <a:spLocks/>
          </p:cNvSpPr>
          <p:nvPr/>
        </p:nvSpPr>
        <p:spPr bwMode="auto">
          <a:xfrm>
            <a:off x="2946401" y="4267197"/>
            <a:ext cx="2873375" cy="1746251"/>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3558" name="Line 8"/>
          <p:cNvSpPr>
            <a:spLocks noChangeShapeType="1"/>
          </p:cNvSpPr>
          <p:nvPr/>
        </p:nvSpPr>
        <p:spPr bwMode="auto">
          <a:xfrm rot="10800000" flipH="1">
            <a:off x="4433885" y="4896894"/>
            <a:ext cx="0" cy="708025"/>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59" name="Rectangle 9"/>
          <p:cNvSpPr>
            <a:spLocks/>
          </p:cNvSpPr>
          <p:nvPr/>
        </p:nvSpPr>
        <p:spPr bwMode="auto">
          <a:xfrm>
            <a:off x="3048001" y="4302123"/>
            <a:ext cx="1054100" cy="46990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3560" name="Group 10"/>
          <p:cNvGrpSpPr>
            <a:grpSpLocks/>
          </p:cNvGrpSpPr>
          <p:nvPr/>
        </p:nvGrpSpPr>
        <p:grpSpPr bwMode="auto">
          <a:xfrm>
            <a:off x="4103685" y="4998492"/>
            <a:ext cx="635000" cy="431800"/>
            <a:chOff x="0" y="0"/>
            <a:chExt cx="400" cy="272"/>
          </a:xfrm>
        </p:grpSpPr>
        <p:sp>
          <p:nvSpPr>
            <p:cNvPr id="23571"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3572"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3561" name="Group 13"/>
          <p:cNvGrpSpPr>
            <a:grpSpLocks/>
          </p:cNvGrpSpPr>
          <p:nvPr/>
        </p:nvGrpSpPr>
        <p:grpSpPr bwMode="auto">
          <a:xfrm>
            <a:off x="3665536" y="4533901"/>
            <a:ext cx="1473200" cy="1412876"/>
            <a:chOff x="0" y="-6"/>
            <a:chExt cx="928" cy="890"/>
          </a:xfrm>
        </p:grpSpPr>
        <p:sp>
          <p:nvSpPr>
            <p:cNvPr id="23569" name="Rectangle 14"/>
            <p:cNvSpPr>
              <a:spLocks/>
            </p:cNvSpPr>
            <p:nvPr/>
          </p:nvSpPr>
          <p:spPr bwMode="auto">
            <a:xfrm>
              <a:off x="52" y="-6"/>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3570" name="Rectangle 15"/>
            <p:cNvSpPr>
              <a:spLocks/>
            </p:cNvSpPr>
            <p:nvPr/>
          </p:nvSpPr>
          <p:spPr bwMode="auto">
            <a:xfrm>
              <a:off x="0" y="636"/>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3562" name="AutoShape 16"/>
          <p:cNvSpPr>
            <a:spLocks/>
          </p:cNvSpPr>
          <p:nvPr/>
        </p:nvSpPr>
        <p:spPr bwMode="auto">
          <a:xfrm>
            <a:off x="7173911" y="4259263"/>
            <a:ext cx="1905000" cy="1739900"/>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3563" name="Rectangle 17"/>
          <p:cNvSpPr>
            <a:spLocks/>
          </p:cNvSpPr>
          <p:nvPr/>
        </p:nvSpPr>
        <p:spPr bwMode="auto">
          <a:xfrm>
            <a:off x="7043736" y="4343401"/>
            <a:ext cx="2159000" cy="46990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23564" name="Line 18"/>
          <p:cNvSpPr>
            <a:spLocks noChangeShapeType="1"/>
          </p:cNvSpPr>
          <p:nvPr/>
        </p:nvSpPr>
        <p:spPr bwMode="auto">
          <a:xfrm rot="10800000" flipH="1">
            <a:off x="5195887" y="4765675"/>
            <a:ext cx="2479675" cy="0"/>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65" name="Line 19"/>
          <p:cNvSpPr>
            <a:spLocks noChangeShapeType="1"/>
          </p:cNvSpPr>
          <p:nvPr/>
        </p:nvSpPr>
        <p:spPr bwMode="auto">
          <a:xfrm flipH="1">
            <a:off x="5319711" y="5765800"/>
            <a:ext cx="2347912" cy="0"/>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66" name="Rectangle 20"/>
          <p:cNvSpPr>
            <a:spLocks/>
          </p:cNvSpPr>
          <p:nvPr/>
        </p:nvSpPr>
        <p:spPr bwMode="auto">
          <a:xfrm>
            <a:off x="5862637" y="4779963"/>
            <a:ext cx="1257300" cy="355600"/>
          </a:xfrm>
          <a:prstGeom prst="rect">
            <a:avLst/>
          </a:prstGeom>
          <a:noFill/>
          <a:ln w="12700">
            <a:noFill/>
            <a:miter lim="800000"/>
            <a:headEnd/>
            <a:tailEnd/>
          </a:ln>
        </p:spPr>
        <p:txBody>
          <a:bodyPr lIns="0" tIns="0" rIns="40639" bIns="0"/>
          <a:lstStyle/>
          <a:p>
            <a:pPr marL="39686" algn="ctr"/>
            <a:r>
              <a:rPr lang="en-US" sz="1600" dirty="0">
                <a:latin typeface="Calibri" pitchFamily="34" charset="0"/>
                <a:cs typeface="Arial" charset="0"/>
              </a:rPr>
              <a:t>Percepts</a:t>
            </a:r>
          </a:p>
        </p:txBody>
      </p:sp>
      <p:sp>
        <p:nvSpPr>
          <p:cNvPr id="23567" name="Rectangle 21"/>
          <p:cNvSpPr>
            <a:spLocks/>
          </p:cNvSpPr>
          <p:nvPr/>
        </p:nvSpPr>
        <p:spPr bwMode="auto">
          <a:xfrm>
            <a:off x="5951537" y="5765800"/>
            <a:ext cx="1079500" cy="406400"/>
          </a:xfrm>
          <a:prstGeom prst="rect">
            <a:avLst/>
          </a:prstGeom>
          <a:noFill/>
          <a:ln w="12700">
            <a:noFill/>
            <a:miter lim="800000"/>
            <a:headEnd/>
            <a:tailEnd/>
          </a:ln>
        </p:spPr>
        <p:txBody>
          <a:bodyPr lIns="0" tIns="0" rIns="40639" bIns="0"/>
          <a:lstStyle/>
          <a:p>
            <a:pPr marL="39686" algn="ctr"/>
            <a:r>
              <a:rPr lang="en-US" sz="1600" dirty="0">
                <a:latin typeface="Calibri" pitchFamily="34" charset="0"/>
                <a:cs typeface="Arial" charset="0"/>
              </a:rPr>
              <a:t>Actions</a:t>
            </a:r>
          </a:p>
        </p:txBody>
      </p:sp>
      <p:sp>
        <p:nvSpPr>
          <p:cNvPr id="20" name="Text Box 4"/>
          <p:cNvSpPr txBox="1">
            <a:spLocks noChangeArrowheads="1"/>
          </p:cNvSpPr>
          <p:nvPr/>
        </p:nvSpPr>
        <p:spPr bwMode="auto">
          <a:xfrm>
            <a:off x="0" y="6477000"/>
            <a:ext cx="8636000" cy="29745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1333" dirty="0"/>
              <a:t>Pac-Man is a registered trademark of Namco-Bandai Games, used here for educational purposes</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2A358E24-F94A-9EFB-736E-C50B26517251}"/>
                  </a:ext>
                </a:extLst>
              </p14:cNvPr>
              <p14:cNvContentPartPr/>
              <p14:nvPr/>
            </p14:nvContentPartPr>
            <p14:xfrm>
              <a:off x="1851480" y="4842000"/>
              <a:ext cx="2932560" cy="743760"/>
            </p14:xfrm>
          </p:contentPart>
        </mc:Choice>
        <mc:Fallback xmlns="">
          <p:pic>
            <p:nvPicPr>
              <p:cNvPr id="2" name="Ink 1">
                <a:extLst>
                  <a:ext uri="{FF2B5EF4-FFF2-40B4-BE49-F238E27FC236}">
                    <a16:creationId xmlns:a16="http://schemas.microsoft.com/office/drawing/2014/main" id="{2A358E24-F94A-9EFB-736E-C50B26517251}"/>
                  </a:ext>
                </a:extLst>
              </p:cNvPr>
              <p:cNvPicPr/>
              <p:nvPr/>
            </p:nvPicPr>
            <p:blipFill>
              <a:blip r:embed="rId5"/>
              <a:stretch>
                <a:fillRect/>
              </a:stretch>
            </p:blipFill>
            <p:spPr>
              <a:xfrm>
                <a:off x="1842120" y="4832640"/>
                <a:ext cx="2951280" cy="762480"/>
              </a:xfrm>
              <a:prstGeom prst="rect">
                <a:avLst/>
              </a:prstGeom>
            </p:spPr>
          </p:pic>
        </mc:Fallback>
      </mc:AlternateContent>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5" name="Rectangle 4"/>
          <p:cNvSpPr/>
          <p:nvPr/>
        </p:nvSpPr>
        <p:spPr>
          <a:xfrm>
            <a:off x="304800" y="1357629"/>
            <a:ext cx="8839200" cy="1938992"/>
          </a:xfrm>
          <a:prstGeom prst="rect">
            <a:avLst/>
          </a:prstGeom>
        </p:spPr>
        <p:txBody>
          <a:bodyPr wrap="square">
            <a:spAutoFit/>
          </a:bodyPr>
          <a:lstStyle/>
          <a:p>
            <a:r>
              <a:rPr lang="en-US" sz="2400" dirty="0">
                <a:latin typeface="Courier New"/>
                <a:cs typeface="Courier New"/>
              </a:rPr>
              <a:t>class Agent</a:t>
            </a:r>
          </a:p>
          <a:p>
            <a:endParaRPr lang="en-US" sz="2400" dirty="0">
              <a:latin typeface="Courier New"/>
              <a:cs typeface="Courier New"/>
            </a:endParaRPr>
          </a:p>
          <a:p>
            <a:r>
              <a:rPr lang="en-US" sz="2400" dirty="0">
                <a:latin typeface="Courier New"/>
                <a:cs typeface="Courier New"/>
              </a:rPr>
              <a:t>	function </a:t>
            </a:r>
            <a:r>
              <a:rPr lang="en-US" sz="2400" b="1" dirty="0" err="1">
                <a:latin typeface="Courier New"/>
                <a:cs typeface="Courier New"/>
              </a:rPr>
              <a:t>getAction</a:t>
            </a:r>
            <a:r>
              <a:rPr lang="en-US" sz="2400" dirty="0">
                <a:latin typeface="Courier New"/>
                <a:cs typeface="Courier New"/>
              </a:rPr>
              <a:t>(state)</a:t>
            </a:r>
          </a:p>
          <a:p>
            <a:endParaRPr lang="en-US" sz="2400" dirty="0">
              <a:latin typeface="Courier New"/>
              <a:cs typeface="Courier New"/>
            </a:endParaRPr>
          </a:p>
          <a:p>
            <a:r>
              <a:rPr lang="en-US" sz="2400" dirty="0">
                <a:latin typeface="Courier New"/>
                <a:cs typeface="Courier New"/>
              </a:rPr>
              <a:t>		return action</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CF7BB603-AA90-9F9C-E867-BCD66EB52C0B}"/>
                  </a:ext>
                </a:extLst>
              </p14:cNvPr>
              <p14:cNvContentPartPr/>
              <p14:nvPr/>
            </p14:nvContentPartPr>
            <p14:xfrm>
              <a:off x="1413720" y="849600"/>
              <a:ext cx="9976320" cy="3257280"/>
            </p14:xfrm>
          </p:contentPart>
        </mc:Choice>
        <mc:Fallback xmlns="">
          <p:pic>
            <p:nvPicPr>
              <p:cNvPr id="3" name="Ink 2">
                <a:extLst>
                  <a:ext uri="{FF2B5EF4-FFF2-40B4-BE49-F238E27FC236}">
                    <a16:creationId xmlns:a16="http://schemas.microsoft.com/office/drawing/2014/main" id="{CF7BB603-AA90-9F9C-E867-BCD66EB52C0B}"/>
                  </a:ext>
                </a:extLst>
              </p:cNvPr>
              <p:cNvPicPr/>
              <p:nvPr/>
            </p:nvPicPr>
            <p:blipFill>
              <a:blip r:embed="rId3"/>
              <a:stretch>
                <a:fillRect/>
              </a:stretch>
            </p:blipFill>
            <p:spPr>
              <a:xfrm>
                <a:off x="1404360" y="840240"/>
                <a:ext cx="9995040" cy="3276000"/>
              </a:xfrm>
              <a:prstGeom prst="rect">
                <a:avLst/>
              </a:prstGeom>
            </p:spPr>
          </p:pic>
        </mc:Fallback>
      </mc:AlternateContent>
    </p:spTree>
    <p:extLst>
      <p:ext uri="{BB962C8B-B14F-4D97-AF65-F5344CB8AC3E}">
        <p14:creationId xmlns:p14="http://schemas.microsoft.com/office/powerpoint/2010/main" val="3324402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001 – Always choose 1</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1</a:t>
            </a:r>
          </a:p>
        </p:txBody>
      </p:sp>
      <p:sp>
        <p:nvSpPr>
          <p:cNvPr id="7" name="Rectangle 6"/>
          <p:cNvSpPr/>
          <p:nvPr/>
        </p:nvSpPr>
        <p:spPr>
          <a:xfrm>
            <a:off x="5181600" y="2108200"/>
            <a:ext cx="34544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94317BE4-3CDD-258A-FB16-F693D271524F}"/>
                  </a:ext>
                </a:extLst>
              </p14:cNvPr>
              <p14:cNvContentPartPr/>
              <p14:nvPr/>
            </p14:nvContentPartPr>
            <p14:xfrm>
              <a:off x="459000" y="1747800"/>
              <a:ext cx="1688400" cy="159480"/>
            </p14:xfrm>
          </p:contentPart>
        </mc:Choice>
        <mc:Fallback xmlns="">
          <p:pic>
            <p:nvPicPr>
              <p:cNvPr id="5" name="Ink 4">
                <a:extLst>
                  <a:ext uri="{FF2B5EF4-FFF2-40B4-BE49-F238E27FC236}">
                    <a16:creationId xmlns:a16="http://schemas.microsoft.com/office/drawing/2014/main" id="{94317BE4-3CDD-258A-FB16-F693D271524F}"/>
                  </a:ext>
                </a:extLst>
              </p:cNvPr>
              <p:cNvPicPr/>
              <p:nvPr/>
            </p:nvPicPr>
            <p:blipFill>
              <a:blip r:embed="rId3"/>
              <a:stretch>
                <a:fillRect/>
              </a:stretch>
            </p:blipFill>
            <p:spPr>
              <a:xfrm>
                <a:off x="449640" y="1738440"/>
                <a:ext cx="1707120" cy="178200"/>
              </a:xfrm>
              <a:prstGeom prst="rect">
                <a:avLst/>
              </a:prstGeom>
            </p:spPr>
          </p:pic>
        </mc:Fallback>
      </mc:AlternateContent>
    </p:spTree>
    <p:extLst>
      <p:ext uri="{BB962C8B-B14F-4D97-AF65-F5344CB8AC3E}">
        <p14:creationId xmlns:p14="http://schemas.microsoft.com/office/powerpoint/2010/main" val="171223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002 – Always choose 2</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2</a:t>
            </a:r>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9352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004 – Choose the opposite of opponent</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E3BC668A-1516-C24E-89A5-F9E315B88259}"/>
                  </a:ext>
                </a:extLst>
              </p14:cNvPr>
              <p14:cNvContentPartPr/>
              <p14:nvPr/>
            </p14:nvContentPartPr>
            <p14:xfrm>
              <a:off x="8794080" y="619200"/>
              <a:ext cx="3402000" cy="3545280"/>
            </p14:xfrm>
          </p:contentPart>
        </mc:Choice>
        <mc:Fallback xmlns="">
          <p:pic>
            <p:nvPicPr>
              <p:cNvPr id="5" name="Ink 4">
                <a:extLst>
                  <a:ext uri="{FF2B5EF4-FFF2-40B4-BE49-F238E27FC236}">
                    <a16:creationId xmlns:a16="http://schemas.microsoft.com/office/drawing/2014/main" id="{E3BC668A-1516-C24E-89A5-F9E315B88259}"/>
                  </a:ext>
                </a:extLst>
              </p:cNvPr>
              <p:cNvPicPr/>
              <p:nvPr/>
            </p:nvPicPr>
            <p:blipFill>
              <a:blip r:embed="rId3"/>
              <a:stretch>
                <a:fillRect/>
              </a:stretch>
            </p:blipFill>
            <p:spPr>
              <a:xfrm>
                <a:off x="8784720" y="609840"/>
                <a:ext cx="3420720" cy="3564000"/>
              </a:xfrm>
              <a:prstGeom prst="rect">
                <a:avLst/>
              </a:prstGeom>
            </p:spPr>
          </p:pic>
        </mc:Fallback>
      </mc:AlternateContent>
    </p:spTree>
    <p:extLst>
      <p:ext uri="{BB962C8B-B14F-4D97-AF65-F5344CB8AC3E}">
        <p14:creationId xmlns:p14="http://schemas.microsoft.com/office/powerpoint/2010/main" val="3704468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a:t>
            </a:r>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82720F8E-18A2-5CD2-F7C5-92D448ABD6DE}"/>
                  </a:ext>
                </a:extLst>
              </p14:cNvPr>
              <p14:cNvContentPartPr/>
              <p14:nvPr/>
            </p14:nvContentPartPr>
            <p14:xfrm>
              <a:off x="6868440" y="188640"/>
              <a:ext cx="5206680" cy="5797800"/>
            </p14:xfrm>
          </p:contentPart>
        </mc:Choice>
        <mc:Fallback>
          <p:pic>
            <p:nvPicPr>
              <p:cNvPr id="5" name="Ink 4">
                <a:extLst>
                  <a:ext uri="{FF2B5EF4-FFF2-40B4-BE49-F238E27FC236}">
                    <a16:creationId xmlns:a16="http://schemas.microsoft.com/office/drawing/2014/main" id="{82720F8E-18A2-5CD2-F7C5-92D448ABD6DE}"/>
                  </a:ext>
                </a:extLst>
              </p:cNvPr>
              <p:cNvPicPr/>
              <p:nvPr/>
            </p:nvPicPr>
            <p:blipFill>
              <a:blip r:embed="rId3"/>
              <a:stretch>
                <a:fillRect/>
              </a:stretch>
            </p:blipFill>
            <p:spPr>
              <a:xfrm>
                <a:off x="6859080" y="179280"/>
                <a:ext cx="5225400" cy="581652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6069E218-89CF-E023-F026-F96F82DE7ECE}"/>
                  </a:ext>
                </a:extLst>
              </p14:cNvPr>
              <p14:cNvContentPartPr/>
              <p14:nvPr/>
            </p14:nvContentPartPr>
            <p14:xfrm>
              <a:off x="10037880" y="5483880"/>
              <a:ext cx="401760" cy="490680"/>
            </p14:xfrm>
          </p:contentPart>
        </mc:Choice>
        <mc:Fallback>
          <p:pic>
            <p:nvPicPr>
              <p:cNvPr id="6" name="Ink 5">
                <a:extLst>
                  <a:ext uri="{FF2B5EF4-FFF2-40B4-BE49-F238E27FC236}">
                    <a16:creationId xmlns:a16="http://schemas.microsoft.com/office/drawing/2014/main" id="{6069E218-89CF-E023-F026-F96F82DE7ECE}"/>
                  </a:ext>
                </a:extLst>
              </p:cNvPr>
              <p:cNvPicPr/>
              <p:nvPr/>
            </p:nvPicPr>
            <p:blipFill>
              <a:blip r:embed="rId5"/>
              <a:stretch>
                <a:fillRect/>
              </a:stretch>
            </p:blipFill>
            <p:spPr>
              <a:xfrm>
                <a:off x="10028520" y="5474520"/>
                <a:ext cx="420480" cy="509400"/>
              </a:xfrm>
              <a:prstGeom prst="rect">
                <a:avLst/>
              </a:prstGeom>
            </p:spPr>
          </p:pic>
        </mc:Fallback>
      </mc:AlternateContent>
    </p:spTree>
    <p:extLst>
      <p:ext uri="{BB962C8B-B14F-4D97-AF65-F5344CB8AC3E}">
        <p14:creationId xmlns:p14="http://schemas.microsoft.com/office/powerpoint/2010/main" val="807931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2677656"/>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if </a:t>
            </a:r>
            <a:r>
              <a:rPr lang="en-US" sz="2400" dirty="0" err="1">
                <a:latin typeface="Courier New"/>
                <a:cs typeface="Courier New"/>
              </a:rPr>
              <a:t>numPiecesAvailable</a:t>
            </a:r>
            <a:r>
              <a:rPr lang="en-US" sz="2400" dirty="0">
                <a:latin typeface="Courier New"/>
                <a:cs typeface="Courier New"/>
              </a:rPr>
              <a:t> % 3 == 2</a:t>
            </a:r>
          </a:p>
          <a:p>
            <a:r>
              <a:rPr lang="en-US" sz="2400" dirty="0">
                <a:latin typeface="Courier New"/>
                <a:cs typeface="Courier New"/>
              </a:rPr>
              <a:t>		return 2</a:t>
            </a:r>
          </a:p>
          <a:p>
            <a:r>
              <a:rPr lang="en-US" sz="2400" dirty="0">
                <a:latin typeface="Courier New"/>
                <a:cs typeface="Courier New"/>
              </a:rPr>
              <a:t>	else</a:t>
            </a:r>
          </a:p>
          <a:p>
            <a:r>
              <a:rPr lang="en-US" sz="2400" dirty="0">
                <a:latin typeface="Courier New"/>
                <a:cs typeface="Courier New"/>
              </a:rPr>
              <a:t>		return 1</a:t>
            </a:r>
          </a:p>
          <a:p>
            <a:endParaRPr lang="en-US" sz="2400" dirty="0">
              <a:latin typeface="Courier New"/>
              <a:cs typeface="Courier New"/>
            </a:endParaRP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02C66470-289C-A1E0-885E-9304AE5CECAA}"/>
                  </a:ext>
                </a:extLst>
              </p14:cNvPr>
              <p14:cNvContentPartPr/>
              <p14:nvPr/>
            </p14:nvContentPartPr>
            <p14:xfrm>
              <a:off x="2910600" y="2766240"/>
              <a:ext cx="5148000" cy="529560"/>
            </p14:xfrm>
          </p:contentPart>
        </mc:Choice>
        <mc:Fallback xmlns="">
          <p:pic>
            <p:nvPicPr>
              <p:cNvPr id="5" name="Ink 4">
                <a:extLst>
                  <a:ext uri="{FF2B5EF4-FFF2-40B4-BE49-F238E27FC236}">
                    <a16:creationId xmlns:a16="http://schemas.microsoft.com/office/drawing/2014/main" id="{02C66470-289C-A1E0-885E-9304AE5CECAA}"/>
                  </a:ext>
                </a:extLst>
              </p:cNvPr>
              <p:cNvPicPr/>
              <p:nvPr/>
            </p:nvPicPr>
            <p:blipFill>
              <a:blip r:embed="rId3"/>
              <a:stretch>
                <a:fillRect/>
              </a:stretch>
            </p:blipFill>
            <p:spPr>
              <a:xfrm>
                <a:off x="2901240" y="2756880"/>
                <a:ext cx="5166720" cy="548280"/>
              </a:xfrm>
              <a:prstGeom prst="rect">
                <a:avLst/>
              </a:prstGeom>
            </p:spPr>
          </p:pic>
        </mc:Fallback>
      </mc:AlternateContent>
    </p:spTree>
    <p:extLst>
      <p:ext uri="{BB962C8B-B14F-4D97-AF65-F5344CB8AC3E}">
        <p14:creationId xmlns:p14="http://schemas.microsoft.com/office/powerpoint/2010/main" val="742526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endParaRPr lang="en-US" dirty="0"/>
          </a:p>
        </p:txBody>
      </p:sp>
      <p:sp>
        <p:nvSpPr>
          <p:cNvPr id="4" name="Content Placeholder 2"/>
          <p:cNvSpPr txBox="1">
            <a:spLocks/>
          </p:cNvSpPr>
          <p:nvPr/>
        </p:nvSpPr>
        <p:spPr>
          <a:xfrm>
            <a:off x="425939" y="892128"/>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See Piazza for link to Drive</a:t>
            </a:r>
          </a:p>
          <a:p>
            <a:endParaRPr lang="en-US" dirty="0">
              <a:solidFill>
                <a:schemeClr val="accent1">
                  <a:lumMod val="75000"/>
                </a:schemeClr>
              </a:solidFill>
            </a:endParaRPr>
          </a:p>
          <a:p>
            <a:r>
              <a:rPr lang="en-US" dirty="0">
                <a:solidFill>
                  <a:schemeClr val="accent1">
                    <a:lumMod val="75000"/>
                  </a:schemeClr>
                </a:solidFill>
              </a:rPr>
              <a:t>Seat form</a:t>
            </a:r>
          </a:p>
          <a:p>
            <a:endParaRPr lang="en-US" dirty="0">
              <a:solidFill>
                <a:schemeClr val="accent1">
                  <a:lumMod val="75000"/>
                </a:schemeClr>
              </a:solidFill>
            </a:endParaRPr>
          </a:p>
          <a:p>
            <a:r>
              <a:rPr lang="en-US" dirty="0">
                <a:solidFill>
                  <a:schemeClr val="accent1">
                    <a:lumMod val="75000"/>
                  </a:schemeClr>
                </a:solidFill>
              </a:rPr>
              <a:t>More details on participation later</a:t>
            </a:r>
          </a:p>
        </p:txBody>
      </p:sp>
      <p:sp>
        <p:nvSpPr>
          <p:cNvPr id="6" name="Title 3">
            <a:extLst>
              <a:ext uri="{FF2B5EF4-FFF2-40B4-BE49-F238E27FC236}">
                <a16:creationId xmlns:a16="http://schemas.microsoft.com/office/drawing/2014/main" id="{BF9D6A76-4FB6-4605-B787-4BFC81D6501A}"/>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Participation Polls</a:t>
            </a:r>
            <a:endParaRPr lang="en-US" dirty="0"/>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5063E6FB-2FA3-9A85-BAC0-3A5D51EF0DA1}"/>
                  </a:ext>
                </a:extLst>
              </p14:cNvPr>
              <p14:cNvContentPartPr/>
              <p14:nvPr/>
            </p14:nvContentPartPr>
            <p14:xfrm>
              <a:off x="2279160" y="786960"/>
              <a:ext cx="4893480" cy="2455200"/>
            </p14:xfrm>
          </p:contentPart>
        </mc:Choice>
        <mc:Fallback xmlns="">
          <p:pic>
            <p:nvPicPr>
              <p:cNvPr id="3" name="Ink 2">
                <a:extLst>
                  <a:ext uri="{FF2B5EF4-FFF2-40B4-BE49-F238E27FC236}">
                    <a16:creationId xmlns:a16="http://schemas.microsoft.com/office/drawing/2014/main" id="{5063E6FB-2FA3-9A85-BAC0-3A5D51EF0DA1}"/>
                  </a:ext>
                </a:extLst>
              </p:cNvPr>
              <p:cNvPicPr/>
              <p:nvPr/>
            </p:nvPicPr>
            <p:blipFill>
              <a:blip r:embed="rId3"/>
              <a:stretch>
                <a:fillRect/>
              </a:stretch>
            </p:blipFill>
            <p:spPr>
              <a:xfrm>
                <a:off x="2269800" y="777600"/>
                <a:ext cx="4912200" cy="2473920"/>
              </a:xfrm>
              <a:prstGeom prst="rect">
                <a:avLst/>
              </a:prstGeom>
            </p:spPr>
          </p:pic>
        </mc:Fallback>
      </mc:AlternateContent>
    </p:spTree>
    <p:extLst>
      <p:ext uri="{BB962C8B-B14F-4D97-AF65-F5344CB8AC3E}">
        <p14:creationId xmlns:p14="http://schemas.microsoft.com/office/powerpoint/2010/main" val="2091521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Games </a:t>
            </a:r>
            <a:r>
              <a:rPr lang="mr-IN" dirty="0"/>
              <a:t>–</a:t>
            </a:r>
            <a:r>
              <a:rPr lang="en-US" dirty="0"/>
              <a:t> Three “Intelligent” Agents </a:t>
            </a:r>
          </a:p>
        </p:txBody>
      </p:sp>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p:txBody>
      </p:sp>
      <p:sp>
        <p:nvSpPr>
          <p:cNvPr id="6" name="Title 3">
            <a:extLst>
              <a:ext uri="{FF2B5EF4-FFF2-40B4-BE49-F238E27FC236}">
                <a16:creationId xmlns:a16="http://schemas.microsoft.com/office/drawing/2014/main" id="{BF9D6A76-4FB6-4605-B787-4BFC81D6501A}"/>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Poll 1</a:t>
            </a:r>
            <a:endParaRPr lang="en-US" dirty="0"/>
          </a:p>
        </p:txBody>
      </p:sp>
    </p:spTree>
    <p:extLst>
      <p:ext uri="{BB962C8B-B14F-4D97-AF65-F5344CB8AC3E}">
        <p14:creationId xmlns:p14="http://schemas.microsoft.com/office/powerpoint/2010/main" val="1539835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A: Search / Recursion</a:t>
            </a:r>
          </a:p>
        </p:txBody>
      </p:sp>
      <p:pic>
        <p:nvPicPr>
          <p:cNvPr id="8" name="Picture 3"/>
          <p:cNvPicPr>
            <a:picLocks noChangeAspect="1" noChangeArrowheads="1"/>
          </p:cNvPicPr>
          <p:nvPr/>
        </p:nvPicPr>
        <p:blipFill rotWithShape="1">
          <a:blip r:embed="rId2" cstate="print"/>
          <a:srcRect r="87269"/>
          <a:stretch/>
        </p:blipFill>
        <p:spPr bwMode="auto">
          <a:xfrm>
            <a:off x="2851068" y="1703322"/>
            <a:ext cx="843999" cy="4800401"/>
          </a:xfrm>
          <a:prstGeom prst="rect">
            <a:avLst/>
          </a:prstGeom>
          <a:noFill/>
          <a:ln w="9525">
            <a:noFill/>
            <a:miter lim="800000"/>
            <a:headEnd/>
            <a:tailEnd/>
          </a:ln>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1474719"/>
            <a:ext cx="950067" cy="939020"/>
          </a:xfrm>
          <a:prstGeom prst="rect">
            <a:avLst/>
          </a:prstGeom>
          <a:noFill/>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2389804"/>
            <a:ext cx="843999" cy="937776"/>
          </a:xfrm>
          <a:prstGeom prst="rect">
            <a:avLst/>
          </a:prstGeom>
          <a:noFill/>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3303519"/>
            <a:ext cx="950067" cy="939020"/>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4218604"/>
            <a:ext cx="843999" cy="937776"/>
          </a:xfrm>
          <a:prstGeom prst="rect">
            <a:avLst/>
          </a:prstGeom>
          <a:noFill/>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737268" y="3455723"/>
            <a:ext cx="3006566" cy="278063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6F693EC-39A4-5443-8120-86319F05F504}"/>
              </a:ext>
            </a:extLst>
          </p:cNvPr>
          <p:cNvSpPr/>
          <p:nvPr/>
        </p:nvSpPr>
        <p:spPr>
          <a:xfrm>
            <a:off x="6340434" y="1910697"/>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a:t>
            </a:r>
          </a:p>
        </p:txBody>
      </p:sp>
      <p:sp>
        <p:nvSpPr>
          <p:cNvPr id="14" name="Rectangle 13">
            <a:extLst>
              <a:ext uri="{FF2B5EF4-FFF2-40B4-BE49-F238E27FC236}">
                <a16:creationId xmlns:a16="http://schemas.microsoft.com/office/drawing/2014/main" id="{4D78B1B8-843F-B144-B0DB-556BF1E408F9}"/>
              </a:ext>
            </a:extLst>
          </p:cNvPr>
          <p:cNvSpPr/>
          <p:nvPr/>
        </p:nvSpPr>
        <p:spPr>
          <a:xfrm>
            <a:off x="5645232" y="2639674"/>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a:t>
            </a:r>
          </a:p>
        </p:txBody>
      </p:sp>
      <p:sp>
        <p:nvSpPr>
          <p:cNvPr id="15" name="Rectangle 14">
            <a:extLst>
              <a:ext uri="{FF2B5EF4-FFF2-40B4-BE49-F238E27FC236}">
                <a16:creationId xmlns:a16="http://schemas.microsoft.com/office/drawing/2014/main" id="{734C71A2-F419-EA42-9EE0-975A7B705E30}"/>
              </a:ext>
            </a:extLst>
          </p:cNvPr>
          <p:cNvSpPr/>
          <p:nvPr/>
        </p:nvSpPr>
        <p:spPr>
          <a:xfrm>
            <a:off x="7053947" y="2662266"/>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16" name="Rectangle 15">
            <a:extLst>
              <a:ext uri="{FF2B5EF4-FFF2-40B4-BE49-F238E27FC236}">
                <a16:creationId xmlns:a16="http://schemas.microsoft.com/office/drawing/2014/main" id="{7DDC65C1-4D9B-444B-8528-0FC4C29BB016}"/>
              </a:ext>
            </a:extLst>
          </p:cNvPr>
          <p:cNvSpPr/>
          <p:nvPr/>
        </p:nvSpPr>
        <p:spPr>
          <a:xfrm>
            <a:off x="5219864"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17" name="Rectangle 16">
            <a:extLst>
              <a:ext uri="{FF2B5EF4-FFF2-40B4-BE49-F238E27FC236}">
                <a16:creationId xmlns:a16="http://schemas.microsoft.com/office/drawing/2014/main" id="{6318B152-71C5-B746-8D89-688E19472127}"/>
              </a:ext>
            </a:extLst>
          </p:cNvPr>
          <p:cNvSpPr/>
          <p:nvPr/>
        </p:nvSpPr>
        <p:spPr>
          <a:xfrm>
            <a:off x="5964601"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18" name="Rectangle 17">
            <a:extLst>
              <a:ext uri="{FF2B5EF4-FFF2-40B4-BE49-F238E27FC236}">
                <a16:creationId xmlns:a16="http://schemas.microsoft.com/office/drawing/2014/main" id="{66A6BA36-427F-5741-AF26-0025119101E8}"/>
              </a:ext>
            </a:extLst>
          </p:cNvPr>
          <p:cNvSpPr/>
          <p:nvPr/>
        </p:nvSpPr>
        <p:spPr>
          <a:xfrm>
            <a:off x="6702908"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19" name="Rectangle 18">
            <a:extLst>
              <a:ext uri="{FF2B5EF4-FFF2-40B4-BE49-F238E27FC236}">
                <a16:creationId xmlns:a16="http://schemas.microsoft.com/office/drawing/2014/main" id="{3577DFA8-D1DC-3047-B643-898A987C7B18}"/>
              </a:ext>
            </a:extLst>
          </p:cNvPr>
          <p:cNvSpPr/>
          <p:nvPr/>
        </p:nvSpPr>
        <p:spPr>
          <a:xfrm>
            <a:off x="7441215" y="3514997"/>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sp>
        <p:nvSpPr>
          <p:cNvPr id="20" name="Rectangle 19">
            <a:extLst>
              <a:ext uri="{FF2B5EF4-FFF2-40B4-BE49-F238E27FC236}">
                <a16:creationId xmlns:a16="http://schemas.microsoft.com/office/drawing/2014/main" id="{7E61E506-A708-954B-9416-DC605D7992D3}"/>
              </a:ext>
            </a:extLst>
          </p:cNvPr>
          <p:cNvSpPr/>
          <p:nvPr/>
        </p:nvSpPr>
        <p:spPr>
          <a:xfrm>
            <a:off x="4843342" y="438300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21" name="Rectangle 20">
            <a:extLst>
              <a:ext uri="{FF2B5EF4-FFF2-40B4-BE49-F238E27FC236}">
                <a16:creationId xmlns:a16="http://schemas.microsoft.com/office/drawing/2014/main" id="{D53A60DD-C530-B64D-A14A-F757E2C80139}"/>
              </a:ext>
            </a:extLst>
          </p:cNvPr>
          <p:cNvSpPr/>
          <p:nvPr/>
        </p:nvSpPr>
        <p:spPr>
          <a:xfrm>
            <a:off x="5581649" y="4384431"/>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cxnSp>
        <p:nvCxnSpPr>
          <p:cNvPr id="22" name="Straight Arrow Connector 21">
            <a:extLst>
              <a:ext uri="{FF2B5EF4-FFF2-40B4-BE49-F238E27FC236}">
                <a16:creationId xmlns:a16="http://schemas.microsoft.com/office/drawing/2014/main" id="{CB082FDA-0A70-914C-9211-82607A4C7613}"/>
              </a:ext>
            </a:extLst>
          </p:cNvPr>
          <p:cNvCxnSpPr>
            <a:stCxn id="4" idx="2"/>
            <a:endCxn id="14" idx="0"/>
          </p:cNvCxnSpPr>
          <p:nvPr/>
        </p:nvCxnSpPr>
        <p:spPr>
          <a:xfrm flipH="1">
            <a:off x="5864266" y="2355197"/>
            <a:ext cx="695202" cy="2844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FE16637-152B-5547-9273-BEEC7DE2F852}"/>
              </a:ext>
            </a:extLst>
          </p:cNvPr>
          <p:cNvCxnSpPr>
            <a:cxnSpLocks/>
            <a:stCxn id="4" idx="2"/>
            <a:endCxn id="15" idx="0"/>
          </p:cNvCxnSpPr>
          <p:nvPr/>
        </p:nvCxnSpPr>
        <p:spPr>
          <a:xfrm>
            <a:off x="6559468" y="2355197"/>
            <a:ext cx="713513" cy="307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AF47C65-9ADE-4C44-BDBB-2F8F97A3D34C}"/>
              </a:ext>
            </a:extLst>
          </p:cNvPr>
          <p:cNvCxnSpPr>
            <a:cxnSpLocks/>
            <a:stCxn id="15" idx="2"/>
            <a:endCxn id="19" idx="0"/>
          </p:cNvCxnSpPr>
          <p:nvPr/>
        </p:nvCxnSpPr>
        <p:spPr>
          <a:xfrm>
            <a:off x="7272981" y="3106766"/>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24C2678-485F-824C-90C8-2AF88B524DC7}"/>
              </a:ext>
            </a:extLst>
          </p:cNvPr>
          <p:cNvCxnSpPr>
            <a:cxnSpLocks/>
            <a:stCxn id="15" idx="2"/>
            <a:endCxn id="18" idx="0"/>
          </p:cNvCxnSpPr>
          <p:nvPr/>
        </p:nvCxnSpPr>
        <p:spPr>
          <a:xfrm flipH="1">
            <a:off x="6921942" y="3106766"/>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0EC4C90-76E4-5A4A-B8C8-EDF210BDF5DE}"/>
              </a:ext>
            </a:extLst>
          </p:cNvPr>
          <p:cNvSpPr/>
          <p:nvPr/>
        </p:nvSpPr>
        <p:spPr>
          <a:xfrm>
            <a:off x="4066935" y="566902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3" name="Rectangle 32">
            <a:extLst>
              <a:ext uri="{FF2B5EF4-FFF2-40B4-BE49-F238E27FC236}">
                <a16:creationId xmlns:a16="http://schemas.microsoft.com/office/drawing/2014/main" id="{F0C8CE6E-4C68-5247-AE29-925896E81AEC}"/>
              </a:ext>
            </a:extLst>
          </p:cNvPr>
          <p:cNvSpPr/>
          <p:nvPr/>
        </p:nvSpPr>
        <p:spPr>
          <a:xfrm>
            <a:off x="4805242" y="5670451"/>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4" name="Rectangle 33">
            <a:extLst>
              <a:ext uri="{FF2B5EF4-FFF2-40B4-BE49-F238E27FC236}">
                <a16:creationId xmlns:a16="http://schemas.microsoft.com/office/drawing/2014/main" id="{3A069338-6256-6140-8A26-30549D2C95D1}"/>
              </a:ext>
            </a:extLst>
          </p:cNvPr>
          <p:cNvSpPr/>
          <p:nvPr/>
        </p:nvSpPr>
        <p:spPr>
          <a:xfrm>
            <a:off x="5540498" y="566902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5" name="TextBox 34">
            <a:extLst>
              <a:ext uri="{FF2B5EF4-FFF2-40B4-BE49-F238E27FC236}">
                <a16:creationId xmlns:a16="http://schemas.microsoft.com/office/drawing/2014/main" id="{0A591A06-32AA-1549-A51C-C4E922839763}"/>
              </a:ext>
            </a:extLst>
          </p:cNvPr>
          <p:cNvSpPr txBox="1"/>
          <p:nvPr/>
        </p:nvSpPr>
        <p:spPr>
          <a:xfrm>
            <a:off x="4114800" y="6197600"/>
            <a:ext cx="417102" cy="369332"/>
          </a:xfrm>
          <a:prstGeom prst="rect">
            <a:avLst/>
          </a:prstGeom>
          <a:noFill/>
        </p:spPr>
        <p:txBody>
          <a:bodyPr wrap="none" rtlCol="0">
            <a:spAutoFit/>
          </a:bodyPr>
          <a:lstStyle/>
          <a:p>
            <a:r>
              <a:rPr lang="en-US" dirty="0"/>
              <a:t>+1</a:t>
            </a:r>
          </a:p>
        </p:txBody>
      </p:sp>
      <p:sp>
        <p:nvSpPr>
          <p:cNvPr id="36" name="TextBox 35">
            <a:extLst>
              <a:ext uri="{FF2B5EF4-FFF2-40B4-BE49-F238E27FC236}">
                <a16:creationId xmlns:a16="http://schemas.microsoft.com/office/drawing/2014/main" id="{FA855BFE-E5C1-5949-95E6-626D9356D7F0}"/>
              </a:ext>
            </a:extLst>
          </p:cNvPr>
          <p:cNvSpPr txBox="1"/>
          <p:nvPr/>
        </p:nvSpPr>
        <p:spPr>
          <a:xfrm>
            <a:off x="4786591" y="6197600"/>
            <a:ext cx="417102" cy="369332"/>
          </a:xfrm>
          <a:prstGeom prst="rect">
            <a:avLst/>
          </a:prstGeom>
          <a:noFill/>
        </p:spPr>
        <p:txBody>
          <a:bodyPr wrap="none" rtlCol="0">
            <a:spAutoFit/>
          </a:bodyPr>
          <a:lstStyle/>
          <a:p>
            <a:r>
              <a:rPr lang="en-US" dirty="0"/>
              <a:t>+1</a:t>
            </a:r>
          </a:p>
        </p:txBody>
      </p:sp>
      <p:sp>
        <p:nvSpPr>
          <p:cNvPr id="37" name="TextBox 36">
            <a:extLst>
              <a:ext uri="{FF2B5EF4-FFF2-40B4-BE49-F238E27FC236}">
                <a16:creationId xmlns:a16="http://schemas.microsoft.com/office/drawing/2014/main" id="{9D97753C-BDB5-8749-88B8-C93F2045D44F}"/>
              </a:ext>
            </a:extLst>
          </p:cNvPr>
          <p:cNvSpPr txBox="1"/>
          <p:nvPr/>
        </p:nvSpPr>
        <p:spPr>
          <a:xfrm>
            <a:off x="5538292" y="6197600"/>
            <a:ext cx="372218" cy="369332"/>
          </a:xfrm>
          <a:prstGeom prst="rect">
            <a:avLst/>
          </a:prstGeom>
          <a:noFill/>
        </p:spPr>
        <p:txBody>
          <a:bodyPr wrap="none" rtlCol="0">
            <a:spAutoFit/>
          </a:bodyPr>
          <a:lstStyle/>
          <a:p>
            <a:r>
              <a:rPr lang="en-US" dirty="0"/>
              <a:t>-1</a:t>
            </a:r>
          </a:p>
        </p:txBody>
      </p:sp>
      <p:cxnSp>
        <p:nvCxnSpPr>
          <p:cNvPr id="38" name="Straight Arrow Connector 37">
            <a:extLst>
              <a:ext uri="{FF2B5EF4-FFF2-40B4-BE49-F238E27FC236}">
                <a16:creationId xmlns:a16="http://schemas.microsoft.com/office/drawing/2014/main" id="{D24BF0AF-C4F9-6347-8C12-5D4BFDCAF300}"/>
              </a:ext>
            </a:extLst>
          </p:cNvPr>
          <p:cNvCxnSpPr>
            <a:cxnSpLocks/>
          </p:cNvCxnSpPr>
          <p:nvPr/>
        </p:nvCxnSpPr>
        <p:spPr>
          <a:xfrm>
            <a:off x="5839881" y="3096874"/>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3728A2C-9D2C-A34B-B0D5-511ACB4BF3DA}"/>
              </a:ext>
            </a:extLst>
          </p:cNvPr>
          <p:cNvCxnSpPr>
            <a:cxnSpLocks/>
          </p:cNvCxnSpPr>
          <p:nvPr/>
        </p:nvCxnSpPr>
        <p:spPr>
          <a:xfrm flipH="1">
            <a:off x="5488842" y="3096874"/>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3ECCF44-521C-7B4A-A1AA-0BAB10CF0262}"/>
              </a:ext>
            </a:extLst>
          </p:cNvPr>
          <p:cNvCxnSpPr>
            <a:cxnSpLocks/>
          </p:cNvCxnSpPr>
          <p:nvPr/>
        </p:nvCxnSpPr>
        <p:spPr>
          <a:xfrm>
            <a:off x="5439059" y="3970603"/>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9308C19-EE10-CF48-AC88-59287A3A8CC9}"/>
              </a:ext>
            </a:extLst>
          </p:cNvPr>
          <p:cNvCxnSpPr>
            <a:cxnSpLocks/>
          </p:cNvCxnSpPr>
          <p:nvPr/>
        </p:nvCxnSpPr>
        <p:spPr>
          <a:xfrm flipH="1">
            <a:off x="5088020" y="3970603"/>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55BE19C-E6A3-5E46-9711-BE8E91847951}"/>
              </a:ext>
            </a:extLst>
          </p:cNvPr>
          <p:cNvSpPr txBox="1"/>
          <p:nvPr/>
        </p:nvSpPr>
        <p:spPr>
          <a:xfrm>
            <a:off x="6604000" y="4368800"/>
            <a:ext cx="343364" cy="369332"/>
          </a:xfrm>
          <a:prstGeom prst="rect">
            <a:avLst/>
          </a:prstGeom>
          <a:noFill/>
        </p:spPr>
        <p:txBody>
          <a:bodyPr wrap="none" rtlCol="0">
            <a:spAutoFit/>
          </a:bodyPr>
          <a:lstStyle/>
          <a:p>
            <a:r>
              <a:rPr lang="en-US" dirty="0"/>
              <a:t>…</a:t>
            </a:r>
          </a:p>
        </p:txBody>
      </p:sp>
      <p:sp>
        <p:nvSpPr>
          <p:cNvPr id="43" name="TextBox 42">
            <a:extLst>
              <a:ext uri="{FF2B5EF4-FFF2-40B4-BE49-F238E27FC236}">
                <a16:creationId xmlns:a16="http://schemas.microsoft.com/office/drawing/2014/main" id="{14A39CA9-717D-2D4D-8390-8245D31DDDE9}"/>
              </a:ext>
            </a:extLst>
          </p:cNvPr>
          <p:cNvSpPr txBox="1"/>
          <p:nvPr/>
        </p:nvSpPr>
        <p:spPr>
          <a:xfrm>
            <a:off x="5143500" y="5080000"/>
            <a:ext cx="343364" cy="369332"/>
          </a:xfrm>
          <a:prstGeom prst="rect">
            <a:avLst/>
          </a:prstGeom>
          <a:noFill/>
        </p:spPr>
        <p:txBody>
          <a:bodyPr wrap="none" rtlCol="0">
            <a:spAutoFit/>
          </a:bodyPr>
          <a:lstStyle/>
          <a:p>
            <a:r>
              <a:rPr lang="en-US" dirty="0"/>
              <a:t>…</a:t>
            </a:r>
          </a:p>
        </p:txBody>
      </p:sp>
      <p:pic>
        <p:nvPicPr>
          <p:cNvPr id="44" name="Picture 3">
            <a:extLst>
              <a:ext uri="{FF2B5EF4-FFF2-40B4-BE49-F238E27FC236}">
                <a16:creationId xmlns:a16="http://schemas.microsoft.com/office/drawing/2014/main" id="{91A9C126-934D-0344-AB56-8383CF109A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40893" y="5551849"/>
            <a:ext cx="950067" cy="939020"/>
          </a:xfrm>
          <a:prstGeom prst="rect">
            <a:avLst/>
          </a:prstGeom>
          <a:noFill/>
        </p:spPr>
      </p:pic>
    </p:spTree>
    <p:extLst>
      <p:ext uri="{BB962C8B-B14F-4D97-AF65-F5344CB8AC3E}">
        <p14:creationId xmlns:p14="http://schemas.microsoft.com/office/powerpoint/2010/main" val="1276300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1"/>
            <a:ext cx="12192000" cy="1470025"/>
          </a:xfrm>
        </p:spPr>
        <p:txBody>
          <a:bodyPr/>
          <a:lstStyle/>
          <a:p>
            <a:r>
              <a:rPr lang="en-US" dirty="0"/>
              <a:t>AI: Representation and Problem Solving</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sz="4267" dirty="0"/>
              <a:t>Introduction</a:t>
            </a:r>
          </a:p>
        </p:txBody>
      </p:sp>
      <p:sp>
        <p:nvSpPr>
          <p:cNvPr id="5125" name="Text Box 8"/>
          <p:cNvSpPr txBox="1">
            <a:spLocks noChangeArrowheads="1"/>
          </p:cNvSpPr>
          <p:nvPr/>
        </p:nvSpPr>
        <p:spPr bwMode="auto">
          <a:xfrm>
            <a:off x="0" y="5562600"/>
            <a:ext cx="12192000" cy="892678"/>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400" dirty="0"/>
              <a:t>Instructor: Pat Virtue</a:t>
            </a:r>
          </a:p>
          <a:p>
            <a:pPr algn="ctr">
              <a:spcBef>
                <a:spcPct val="50000"/>
              </a:spcBef>
            </a:pPr>
            <a:r>
              <a:rPr lang="en-US" sz="1867" dirty="0"/>
              <a:t>Slide credits: CMU AI &amp; http://ai.berkeley.edu</a:t>
            </a:r>
          </a:p>
        </p:txBody>
      </p:sp>
      <p:pic>
        <p:nvPicPr>
          <p:cNvPr id="26625" name="Picture 1" descr="C:\Temp\ketrina\Lecture1-Introduction.png"/>
          <p:cNvPicPr>
            <a:picLocks noChangeAspect="1" noChangeArrowheads="1"/>
          </p:cNvPicPr>
          <p:nvPr/>
        </p:nvPicPr>
        <p:blipFill>
          <a:blip r:embed="rId3" cstate="print"/>
          <a:srcRect/>
          <a:stretch>
            <a:fillRect/>
          </a:stretch>
        </p:blipFill>
        <p:spPr bwMode="auto">
          <a:xfrm>
            <a:off x="3072384" y="2466283"/>
            <a:ext cx="6022848" cy="2689917"/>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B: Encode the pattern</a:t>
            </a:r>
          </a:p>
        </p:txBody>
      </p:sp>
      <p:sp>
        <p:nvSpPr>
          <p:cNvPr id="4" name="TextBox 3"/>
          <p:cNvSpPr txBox="1"/>
          <p:nvPr/>
        </p:nvSpPr>
        <p:spPr>
          <a:xfrm>
            <a:off x="8398841" y="1580179"/>
            <a:ext cx="3661317" cy="4832092"/>
          </a:xfrm>
          <a:prstGeom prst="rect">
            <a:avLst/>
          </a:prstGeom>
          <a:noFill/>
          <a:ln>
            <a:solidFill>
              <a:schemeClr val="tx1"/>
            </a:solidFill>
          </a:ln>
        </p:spPr>
        <p:txBody>
          <a:bodyPr wrap="square" rtlCol="0">
            <a:spAutoFit/>
          </a:bodyPr>
          <a:lstStyle/>
          <a:p>
            <a:r>
              <a:rPr lang="en-US" sz="2800" dirty="0">
                <a:latin typeface="Courier"/>
                <a:cs typeface="Courier"/>
              </a:rPr>
              <a:t>10’s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9’s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8’s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7’s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6’s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5’s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4’s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3’s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2’s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1’s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0’s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p:txBody>
      </p:sp>
      <p:sp>
        <p:nvSpPr>
          <p:cNvPr id="6" name="Rectangle 5">
            <a:extLst>
              <a:ext uri="{FF2B5EF4-FFF2-40B4-BE49-F238E27FC236}">
                <a16:creationId xmlns:a16="http://schemas.microsoft.com/office/drawing/2014/main" id="{1C625A07-D09B-4549-920F-5AA71991590B}"/>
              </a:ext>
            </a:extLst>
          </p:cNvPr>
          <p:cNvSpPr/>
          <p:nvPr/>
        </p:nvSpPr>
        <p:spPr>
          <a:xfrm>
            <a:off x="552099" y="1832151"/>
            <a:ext cx="8839200" cy="2308324"/>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if </a:t>
            </a:r>
            <a:r>
              <a:rPr lang="en-US" sz="2400" dirty="0" err="1">
                <a:latin typeface="Courier New"/>
                <a:cs typeface="Courier New"/>
              </a:rPr>
              <a:t>numPiecesAvailable</a:t>
            </a:r>
            <a:r>
              <a:rPr lang="en-US" sz="2400" dirty="0">
                <a:latin typeface="Courier New"/>
                <a:cs typeface="Courier New"/>
              </a:rPr>
              <a:t> % 3 == 2</a:t>
            </a:r>
          </a:p>
          <a:p>
            <a:r>
              <a:rPr lang="en-US" sz="2400" dirty="0">
                <a:latin typeface="Courier New"/>
                <a:cs typeface="Courier New"/>
              </a:rPr>
              <a:t>		return 2</a:t>
            </a:r>
          </a:p>
          <a:p>
            <a:r>
              <a:rPr lang="en-US" sz="2400" dirty="0">
                <a:latin typeface="Courier New"/>
                <a:cs typeface="Courier New"/>
              </a:rPr>
              <a:t>	else</a:t>
            </a:r>
          </a:p>
          <a:p>
            <a:r>
              <a:rPr lang="en-US" sz="2400" dirty="0">
                <a:latin typeface="Courier New"/>
                <a:cs typeface="Courier New"/>
              </a:rPr>
              <a:t>		return 1</a:t>
            </a:r>
          </a:p>
        </p:txBody>
      </p:sp>
    </p:spTree>
    <p:extLst>
      <p:ext uri="{BB962C8B-B14F-4D97-AF65-F5344CB8AC3E}">
        <p14:creationId xmlns:p14="http://schemas.microsoft.com/office/powerpoint/2010/main" val="195773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5" name="Table 4"/>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4042CB8F-0C7C-6B0D-D9BC-154AC8D63527}"/>
                  </a:ext>
                </a:extLst>
              </p14:cNvPr>
              <p14:cNvContentPartPr/>
              <p14:nvPr/>
            </p14:nvContentPartPr>
            <p14:xfrm>
              <a:off x="1776240" y="1530360"/>
              <a:ext cx="7536240" cy="3043080"/>
            </p14:xfrm>
          </p:contentPart>
        </mc:Choice>
        <mc:Fallback xmlns="">
          <p:pic>
            <p:nvPicPr>
              <p:cNvPr id="8" name="Ink 7">
                <a:extLst>
                  <a:ext uri="{FF2B5EF4-FFF2-40B4-BE49-F238E27FC236}">
                    <a16:creationId xmlns:a16="http://schemas.microsoft.com/office/drawing/2014/main" id="{4042CB8F-0C7C-6B0D-D9BC-154AC8D63527}"/>
                  </a:ext>
                </a:extLst>
              </p:cNvPr>
              <p:cNvPicPr/>
              <p:nvPr/>
            </p:nvPicPr>
            <p:blipFill>
              <a:blip r:embed="rId3"/>
              <a:stretch>
                <a:fillRect/>
              </a:stretch>
            </p:blipFill>
            <p:spPr>
              <a:xfrm>
                <a:off x="1766880" y="1521000"/>
                <a:ext cx="7554960" cy="3061800"/>
              </a:xfrm>
              <a:prstGeom prst="rect">
                <a:avLst/>
              </a:prstGeom>
            </p:spPr>
          </p:pic>
        </mc:Fallback>
      </mc:AlternateContent>
    </p:spTree>
    <p:extLst>
      <p:ext uri="{BB962C8B-B14F-4D97-AF65-F5344CB8AC3E}">
        <p14:creationId xmlns:p14="http://schemas.microsoft.com/office/powerpoint/2010/main" val="155696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a:p>
            <a:pPr marL="514350" indent="-514350">
              <a:lnSpc>
                <a:spcPct val="150000"/>
              </a:lnSpc>
              <a:buFont typeface="+mj-lt"/>
              <a:buAutoNum type="alphaUcPeriod"/>
            </a:pPr>
            <a:r>
              <a:rPr lang="en-US" dirty="0"/>
              <a:t>Search / Recursion</a:t>
            </a:r>
          </a:p>
          <a:p>
            <a:pPr marL="514350" indent="-514350">
              <a:lnSpc>
                <a:spcPct val="150000"/>
              </a:lnSpc>
              <a:buFont typeface="+mj-lt"/>
              <a:buAutoNum type="alphaUcPeriod"/>
            </a:pPr>
            <a:r>
              <a:rPr lang="en-US" dirty="0"/>
              <a:t>Encode multiple of 3 pattern</a:t>
            </a:r>
          </a:p>
          <a:p>
            <a:pPr marL="514350" indent="-514350">
              <a:lnSpc>
                <a:spcPct val="150000"/>
              </a:lnSpc>
              <a:buFont typeface="+mj-lt"/>
              <a:buAutoNum type="alphaUcPeriod"/>
            </a:pPr>
            <a:r>
              <a:rPr lang="en-US" dirty="0"/>
              <a:t>Keep stats on winning positions</a:t>
            </a:r>
          </a:p>
        </p:txBody>
      </p:sp>
      <p:sp>
        <p:nvSpPr>
          <p:cNvPr id="11" name="Title 1">
            <a:extLst>
              <a:ext uri="{FF2B5EF4-FFF2-40B4-BE49-F238E27FC236}">
                <a16:creationId xmlns:a16="http://schemas.microsoft.com/office/drawing/2014/main" id="{118E350C-3F6D-462C-B855-A1CADBB9F884}"/>
              </a:ext>
            </a:extLst>
          </p:cNvPr>
          <p:cNvSpPr txBox="1">
            <a:spLocks/>
          </p:cNvSpPr>
          <p:nvPr/>
        </p:nvSpPr>
        <p:spPr>
          <a:xfrm>
            <a:off x="552099" y="367131"/>
            <a:ext cx="10515600" cy="627812"/>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br>
              <a:rPr lang="en-US" dirty="0"/>
            </a:br>
            <a:r>
              <a:rPr lang="en-US" dirty="0"/>
              <a:t>Games </a:t>
            </a:r>
            <a:r>
              <a:rPr lang="mr-IN" dirty="0"/>
              <a:t>–</a:t>
            </a:r>
            <a:r>
              <a:rPr lang="en-US" dirty="0"/>
              <a:t> Three “Intelligent” Agents </a:t>
            </a:r>
          </a:p>
        </p:txBody>
      </p:sp>
      <p:sp>
        <p:nvSpPr>
          <p:cNvPr id="12" name="Content Placeholder 2">
            <a:extLst>
              <a:ext uri="{FF2B5EF4-FFF2-40B4-BE49-F238E27FC236}">
                <a16:creationId xmlns:a16="http://schemas.microsoft.com/office/drawing/2014/main" id="{C3A16E3E-6628-4116-9EC3-2E4B0C867B99}"/>
              </a:ext>
            </a:extLst>
          </p:cNvPr>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p:txBody>
      </p:sp>
      <p:sp>
        <p:nvSpPr>
          <p:cNvPr id="13" name="Title 3">
            <a:extLst>
              <a:ext uri="{FF2B5EF4-FFF2-40B4-BE49-F238E27FC236}">
                <a16:creationId xmlns:a16="http://schemas.microsoft.com/office/drawing/2014/main" id="{C556C390-AB4A-456F-BFFF-37DC5ED30E5C}"/>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Poll 1</a:t>
            </a:r>
            <a:endParaRPr lang="en-US" dirty="0"/>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B7857CFC-A4BC-069C-8394-BA017D51BFEC}"/>
                  </a:ext>
                </a:extLst>
              </p14:cNvPr>
              <p14:cNvContentPartPr/>
              <p14:nvPr/>
            </p14:nvContentPartPr>
            <p14:xfrm>
              <a:off x="249120" y="2139120"/>
              <a:ext cx="7673760" cy="2196000"/>
            </p14:xfrm>
          </p:contentPart>
        </mc:Choice>
        <mc:Fallback xmlns="">
          <p:pic>
            <p:nvPicPr>
              <p:cNvPr id="2" name="Ink 1">
                <a:extLst>
                  <a:ext uri="{FF2B5EF4-FFF2-40B4-BE49-F238E27FC236}">
                    <a16:creationId xmlns:a16="http://schemas.microsoft.com/office/drawing/2014/main" id="{B7857CFC-A4BC-069C-8394-BA017D51BFEC}"/>
                  </a:ext>
                </a:extLst>
              </p:cNvPr>
              <p:cNvPicPr/>
              <p:nvPr/>
            </p:nvPicPr>
            <p:blipFill>
              <a:blip r:embed="rId3"/>
              <a:stretch>
                <a:fillRect/>
              </a:stretch>
            </p:blipFill>
            <p:spPr>
              <a:xfrm>
                <a:off x="239760" y="2129760"/>
                <a:ext cx="7692480" cy="2214720"/>
              </a:xfrm>
              <a:prstGeom prst="rect">
                <a:avLst/>
              </a:prstGeom>
            </p:spPr>
          </p:pic>
        </mc:Fallback>
      </mc:AlternateContent>
    </p:spTree>
    <p:extLst>
      <p:ext uri="{BB962C8B-B14F-4D97-AF65-F5344CB8AC3E}">
        <p14:creationId xmlns:p14="http://schemas.microsoft.com/office/powerpoint/2010/main" val="230899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5" name="Table 4"/>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B105184F-F8F6-2F55-7E02-1E57C6B1D8B1}"/>
                  </a:ext>
                </a:extLst>
              </p14:cNvPr>
              <p14:cNvContentPartPr/>
              <p14:nvPr/>
            </p14:nvContentPartPr>
            <p14:xfrm>
              <a:off x="9268200" y="892080"/>
              <a:ext cx="1212840" cy="668160"/>
            </p14:xfrm>
          </p:contentPart>
        </mc:Choice>
        <mc:Fallback xmlns="">
          <p:pic>
            <p:nvPicPr>
              <p:cNvPr id="8" name="Ink 7">
                <a:extLst>
                  <a:ext uri="{FF2B5EF4-FFF2-40B4-BE49-F238E27FC236}">
                    <a16:creationId xmlns:a16="http://schemas.microsoft.com/office/drawing/2014/main" id="{B105184F-F8F6-2F55-7E02-1E57C6B1D8B1}"/>
                  </a:ext>
                </a:extLst>
              </p:cNvPr>
              <p:cNvPicPr/>
              <p:nvPr/>
            </p:nvPicPr>
            <p:blipFill>
              <a:blip r:embed="rId3"/>
              <a:stretch>
                <a:fillRect/>
              </a:stretch>
            </p:blipFill>
            <p:spPr>
              <a:xfrm>
                <a:off x="9258840" y="882720"/>
                <a:ext cx="1231560" cy="686880"/>
              </a:xfrm>
              <a:prstGeom prst="rect">
                <a:avLst/>
              </a:prstGeom>
            </p:spPr>
          </p:pic>
        </mc:Fallback>
      </mc:AlternateContent>
    </p:spTree>
    <p:extLst>
      <p:ext uri="{BB962C8B-B14F-4D97-AF65-F5344CB8AC3E}">
        <p14:creationId xmlns:p14="http://schemas.microsoft.com/office/powerpoint/2010/main" val="285674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Breakthrough!</a:t>
            </a:r>
          </a:p>
        </p:txBody>
      </p:sp>
      <p:pic>
        <p:nvPicPr>
          <p:cNvPr id="6" name="Picture 5" descr="Screen Shot 2015-03-04 at 3.36.2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1369379"/>
            <a:ext cx="8432800" cy="4498021"/>
          </a:xfrm>
          <a:prstGeom prst="rect">
            <a:avLst/>
          </a:prstGeom>
          <a:ln>
            <a:solidFill>
              <a:srgbClr val="000000"/>
            </a:solidFill>
          </a:ln>
        </p:spPr>
      </p:pic>
      <p:sp>
        <p:nvSpPr>
          <p:cNvPr id="7" name="Title 3"/>
          <p:cNvSpPr txBox="1">
            <a:spLocks/>
          </p:cNvSpPr>
          <p:nvPr/>
        </p:nvSpPr>
        <p:spPr>
          <a:xfrm>
            <a:off x="1016000" y="6145981"/>
            <a:ext cx="10489299" cy="432620"/>
          </a:xfrm>
          <a:prstGeom prst="rect">
            <a:avLst/>
          </a:prstGeom>
        </p:spPr>
        <p:txBody>
          <a:bodyPr vert="horz" lIns="121920" tIns="60960" rIns="121920" bIns="6096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hlinkClick r:id="rId4"/>
              </a:rPr>
              <a:t>https://www.youtube.com/watch?v=EfGD2qveGdQ</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A298CB12-7189-A962-5CDA-3EC4FF7159EE}"/>
                  </a:ext>
                </a:extLst>
              </p14:cNvPr>
              <p14:cNvContentPartPr/>
              <p14:nvPr/>
            </p14:nvContentPartPr>
            <p14:xfrm>
              <a:off x="3189240" y="2708280"/>
              <a:ext cx="4953600" cy="1368000"/>
            </p14:xfrm>
          </p:contentPart>
        </mc:Choice>
        <mc:Fallback xmlns="">
          <p:pic>
            <p:nvPicPr>
              <p:cNvPr id="3" name="Ink 2">
                <a:extLst>
                  <a:ext uri="{FF2B5EF4-FFF2-40B4-BE49-F238E27FC236}">
                    <a16:creationId xmlns:a16="http://schemas.microsoft.com/office/drawing/2014/main" id="{A298CB12-7189-A962-5CDA-3EC4FF7159EE}"/>
                  </a:ext>
                </a:extLst>
              </p:cNvPr>
              <p:cNvPicPr/>
              <p:nvPr/>
            </p:nvPicPr>
            <p:blipFill>
              <a:blip r:embed="rId6"/>
              <a:stretch>
                <a:fillRect/>
              </a:stretch>
            </p:blipFill>
            <p:spPr>
              <a:xfrm>
                <a:off x="3179880" y="2698920"/>
                <a:ext cx="4972320" cy="1386720"/>
              </a:xfrm>
              <a:prstGeom prst="rect">
                <a:avLst/>
              </a:prstGeom>
            </p:spPr>
          </p:pic>
        </mc:Fallback>
      </mc:AlternateContent>
    </p:spTree>
    <p:extLst>
      <p:ext uri="{BB962C8B-B14F-4D97-AF65-F5344CB8AC3E}">
        <p14:creationId xmlns:p14="http://schemas.microsoft.com/office/powerpoint/2010/main" val="4106645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8BC0-5795-573D-7A3E-E3E9641855D4}"/>
              </a:ext>
            </a:extLst>
          </p:cNvPr>
          <p:cNvSpPr>
            <a:spLocks noGrp="1"/>
          </p:cNvSpPr>
          <p:nvPr>
            <p:ph type="title"/>
          </p:nvPr>
        </p:nvSpPr>
        <p:spPr/>
        <p:txBody>
          <a:bodyPr/>
          <a:lstStyle/>
          <a:p>
            <a:r>
              <a:rPr lang="en-US" dirty="0"/>
              <a:t>What is "</a:t>
            </a:r>
            <a:r>
              <a:rPr lang="en-US" dirty="0" err="1"/>
              <a:t>Aritifical</a:t>
            </a:r>
            <a:r>
              <a:rPr lang="en-US" dirty="0"/>
              <a:t> Intelligence"?</a:t>
            </a:r>
          </a:p>
        </p:txBody>
      </p:sp>
      <p:sp>
        <p:nvSpPr>
          <p:cNvPr id="3" name="Text Placeholder 2">
            <a:extLst>
              <a:ext uri="{FF2B5EF4-FFF2-40B4-BE49-F238E27FC236}">
                <a16:creationId xmlns:a16="http://schemas.microsoft.com/office/drawing/2014/main" id="{8E7FF637-72D2-EF52-E979-B365F098C53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92252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AI Definition by John McCarthy</a:t>
            </a:r>
          </a:p>
        </p:txBody>
      </p:sp>
      <p:sp>
        <p:nvSpPr>
          <p:cNvPr id="15" name="Content Placeholder 4"/>
          <p:cNvSpPr>
            <a:spLocks noGrp="1"/>
          </p:cNvSpPr>
          <p:nvPr>
            <p:ph sz="half" idx="1"/>
          </p:nvPr>
        </p:nvSpPr>
        <p:spPr>
          <a:xfrm>
            <a:off x="588603" y="1295401"/>
            <a:ext cx="6929797" cy="6034617"/>
          </a:xfrm>
        </p:spPr>
        <p:txBody>
          <a:bodyPr>
            <a:noAutofit/>
          </a:bodyPr>
          <a:lstStyle/>
          <a:p>
            <a:r>
              <a:rPr lang="en-US" dirty="0"/>
              <a:t>What is artificial intelligence</a:t>
            </a:r>
          </a:p>
          <a:p>
            <a:pPr lvl="1"/>
            <a:r>
              <a:rPr lang="en-US" dirty="0"/>
              <a:t>It is the science and engineering of making intelligent machines, especially intelligent computer programs</a:t>
            </a:r>
          </a:p>
          <a:p>
            <a:pPr lvl="1"/>
            <a:endParaRPr lang="en-US" dirty="0"/>
          </a:p>
          <a:p>
            <a:r>
              <a:rPr lang="en-US" dirty="0"/>
              <a:t>What is intelligence</a:t>
            </a:r>
          </a:p>
          <a:p>
            <a:pPr lvl="1"/>
            <a:r>
              <a:rPr lang="en-US" dirty="0"/>
              <a:t>Intelligence is the computational part of the ability to achieve goals in the world</a:t>
            </a:r>
          </a:p>
        </p:txBody>
      </p:sp>
      <p:sp>
        <p:nvSpPr>
          <p:cNvPr id="17" name="Rectangle 16"/>
          <p:cNvSpPr/>
          <p:nvPr/>
        </p:nvSpPr>
        <p:spPr>
          <a:xfrm>
            <a:off x="0" y="6172200"/>
            <a:ext cx="12192000" cy="4205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http://www-</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formal.stanford.edu</a:t>
            </a: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jmc</a:t>
            </a: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whatisai</a:t>
            </a: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whatisai.html</a:t>
            </a:r>
            <a:endPar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endParaRPr>
          </a:p>
        </p:txBody>
      </p:sp>
      <p:pic>
        <p:nvPicPr>
          <p:cNvPr id="6" name="Content Placeholder 6"/>
          <p:cNvPicPr>
            <a:picLocks noChangeAspect="1"/>
          </p:cNvPicPr>
          <p:nvPr/>
        </p:nvPicPr>
        <p:blipFill>
          <a:blip r:embed="rId3"/>
          <a:srcRect l="-11769" r="-11769"/>
          <a:stretch>
            <a:fillRect/>
          </a:stretch>
        </p:blipFill>
        <p:spPr>
          <a:xfrm>
            <a:off x="8026400" y="1295401"/>
            <a:ext cx="4165600" cy="4668289"/>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734F287A-33DC-8620-D6C4-55545E2EB1C7}"/>
                  </a:ext>
                </a:extLst>
              </p14:cNvPr>
              <p14:cNvContentPartPr/>
              <p14:nvPr/>
            </p14:nvContentPartPr>
            <p14:xfrm>
              <a:off x="1208520" y="2464560"/>
              <a:ext cx="5011560" cy="2031840"/>
            </p14:xfrm>
          </p:contentPart>
        </mc:Choice>
        <mc:Fallback xmlns="">
          <p:pic>
            <p:nvPicPr>
              <p:cNvPr id="2" name="Ink 1">
                <a:extLst>
                  <a:ext uri="{FF2B5EF4-FFF2-40B4-BE49-F238E27FC236}">
                    <a16:creationId xmlns:a16="http://schemas.microsoft.com/office/drawing/2014/main" id="{734F287A-33DC-8620-D6C4-55545E2EB1C7}"/>
                  </a:ext>
                </a:extLst>
              </p:cNvPr>
              <p:cNvPicPr/>
              <p:nvPr/>
            </p:nvPicPr>
            <p:blipFill>
              <a:blip r:embed="rId5"/>
              <a:stretch>
                <a:fillRect/>
              </a:stretch>
            </p:blipFill>
            <p:spPr>
              <a:xfrm>
                <a:off x="720360" y="2337840"/>
                <a:ext cx="5509080" cy="21679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A02D5BC2-95E0-D587-0D4A-33C56FB2A306}"/>
                  </a:ext>
                </a:extLst>
              </p14:cNvPr>
              <p14:cNvContentPartPr/>
              <p14:nvPr/>
            </p14:nvContentPartPr>
            <p14:xfrm>
              <a:off x="830520" y="2393280"/>
              <a:ext cx="1326240" cy="48960"/>
            </p14:xfrm>
          </p:contentPart>
        </mc:Choice>
        <mc:Fallback>
          <p:pic>
            <p:nvPicPr>
              <p:cNvPr id="3" name="Ink 2">
                <a:extLst>
                  <a:ext uri="{FF2B5EF4-FFF2-40B4-BE49-F238E27FC236}">
                    <a16:creationId xmlns:a16="http://schemas.microsoft.com/office/drawing/2014/main" id="{A02D5BC2-95E0-D587-0D4A-33C56FB2A306}"/>
                  </a:ext>
                </a:extLst>
              </p:cNvPr>
              <p:cNvPicPr/>
              <p:nvPr/>
            </p:nvPicPr>
            <p:blipFill>
              <a:blip r:embed="rId7"/>
              <a:stretch>
                <a:fillRect/>
              </a:stretch>
            </p:blipFill>
            <p:spPr>
              <a:xfrm>
                <a:off x="821160" y="2383920"/>
                <a:ext cx="1344960" cy="67680"/>
              </a:xfrm>
              <a:prstGeom prst="rect">
                <a:avLst/>
              </a:prstGeom>
            </p:spPr>
          </p:pic>
        </mc:Fallback>
      </mc:AlternateContent>
    </p:spTree>
    <p:extLst>
      <p:ext uri="{BB962C8B-B14F-4D97-AF65-F5344CB8AC3E}">
        <p14:creationId xmlns:p14="http://schemas.microsoft.com/office/powerpoint/2010/main" val="158419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E94A7-4A93-2EC8-9639-684EA03F2718}"/>
              </a:ext>
            </a:extLst>
          </p:cNvPr>
          <p:cNvSpPr>
            <a:spLocks noGrp="1"/>
          </p:cNvSpPr>
          <p:nvPr>
            <p:ph type="title"/>
          </p:nvPr>
        </p:nvSpPr>
        <p:spPr/>
        <p:txBody>
          <a:bodyPr/>
          <a:lstStyle/>
          <a:p>
            <a:r>
              <a:rPr lang="en-US" dirty="0"/>
              <a:t>What do we mean by "Artificial Intelligence"?</a:t>
            </a:r>
          </a:p>
        </p:txBody>
      </p:sp>
      <p:sp>
        <p:nvSpPr>
          <p:cNvPr id="3" name="Content Placeholder 2">
            <a:extLst>
              <a:ext uri="{FF2B5EF4-FFF2-40B4-BE49-F238E27FC236}">
                <a16:creationId xmlns:a16="http://schemas.microsoft.com/office/drawing/2014/main" id="{53487D02-E7FD-1BD6-FDD3-B68FFBCDE658}"/>
              </a:ext>
            </a:extLst>
          </p:cNvPr>
          <p:cNvSpPr>
            <a:spLocks noGrp="1"/>
          </p:cNvSpPr>
          <p:nvPr>
            <p:ph idx="1"/>
          </p:nvPr>
        </p:nvSpPr>
        <p:spPr/>
        <p:txBody>
          <a:bodyPr/>
          <a:lstStyle/>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9E338E93-97E6-DAB1-F470-C031812EB127}"/>
                  </a:ext>
                </a:extLst>
              </p14:cNvPr>
              <p14:cNvContentPartPr/>
              <p14:nvPr/>
            </p14:nvContentPartPr>
            <p14:xfrm>
              <a:off x="5082480" y="939600"/>
              <a:ext cx="2215080" cy="101520"/>
            </p14:xfrm>
          </p:contentPart>
        </mc:Choice>
        <mc:Fallback xmlns="">
          <p:pic>
            <p:nvPicPr>
              <p:cNvPr id="4" name="Ink 3">
                <a:extLst>
                  <a:ext uri="{FF2B5EF4-FFF2-40B4-BE49-F238E27FC236}">
                    <a16:creationId xmlns:a16="http://schemas.microsoft.com/office/drawing/2014/main" id="{9E338E93-97E6-DAB1-F470-C031812EB127}"/>
                  </a:ext>
                </a:extLst>
              </p:cNvPr>
              <p:cNvPicPr/>
              <p:nvPr/>
            </p:nvPicPr>
            <p:blipFill>
              <a:blip r:embed="rId3"/>
              <a:stretch>
                <a:fillRect/>
              </a:stretch>
            </p:blipFill>
            <p:spPr>
              <a:xfrm>
                <a:off x="5073120" y="930240"/>
                <a:ext cx="2233800" cy="120240"/>
              </a:xfrm>
              <a:prstGeom prst="rect">
                <a:avLst/>
              </a:prstGeom>
            </p:spPr>
          </p:pic>
        </mc:Fallback>
      </mc:AlternateContent>
    </p:spTree>
    <p:extLst>
      <p:ext uri="{BB962C8B-B14F-4D97-AF65-F5344CB8AC3E}">
        <p14:creationId xmlns:p14="http://schemas.microsoft.com/office/powerpoint/2010/main" val="2005331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E94A7-4A93-2EC8-9639-684EA03F2718}"/>
              </a:ext>
            </a:extLst>
          </p:cNvPr>
          <p:cNvSpPr>
            <a:spLocks noGrp="1"/>
          </p:cNvSpPr>
          <p:nvPr>
            <p:ph type="title"/>
          </p:nvPr>
        </p:nvSpPr>
        <p:spPr/>
        <p:txBody>
          <a:bodyPr/>
          <a:lstStyle/>
          <a:p>
            <a:r>
              <a:rPr lang="en-US" dirty="0"/>
              <a:t>What do we mean by "</a:t>
            </a:r>
            <a:r>
              <a:rPr lang="en-US" dirty="0">
                <a:solidFill>
                  <a:schemeClr val="bg2"/>
                </a:solidFill>
              </a:rPr>
              <a:t>Artificial </a:t>
            </a:r>
            <a:r>
              <a:rPr lang="en-US" dirty="0"/>
              <a:t>Intelligence"?</a:t>
            </a:r>
          </a:p>
        </p:txBody>
      </p:sp>
      <p:sp>
        <p:nvSpPr>
          <p:cNvPr id="3" name="Content Placeholder 2">
            <a:extLst>
              <a:ext uri="{FF2B5EF4-FFF2-40B4-BE49-F238E27FC236}">
                <a16:creationId xmlns:a16="http://schemas.microsoft.com/office/drawing/2014/main" id="{53487D02-E7FD-1BD6-FDD3-B68FFBCDE658}"/>
              </a:ext>
            </a:extLst>
          </p:cNvPr>
          <p:cNvSpPr>
            <a:spLocks noGrp="1"/>
          </p:cNvSpPr>
          <p:nvPr>
            <p:ph idx="1"/>
          </p:nvPr>
        </p:nvSpPr>
        <p:spPr/>
        <p:txBody>
          <a:bodyPr/>
          <a:lstStyle/>
          <a:p>
            <a:r>
              <a:rPr lang="en-US" dirty="0"/>
              <a:t>Which of these is more intelligent?</a:t>
            </a:r>
          </a:p>
          <a:p>
            <a:endParaRPr lang="en-US" dirty="0"/>
          </a:p>
        </p:txBody>
      </p:sp>
      <p:pic>
        <p:nvPicPr>
          <p:cNvPr id="5" name="Picture 4">
            <a:extLst>
              <a:ext uri="{FF2B5EF4-FFF2-40B4-BE49-F238E27FC236}">
                <a16:creationId xmlns:a16="http://schemas.microsoft.com/office/drawing/2014/main" id="{54756853-7153-4B9B-2541-D2062D556F91}"/>
              </a:ext>
            </a:extLst>
          </p:cNvPr>
          <p:cNvPicPr>
            <a:picLocks noChangeAspect="1"/>
          </p:cNvPicPr>
          <p:nvPr/>
        </p:nvPicPr>
        <p:blipFill>
          <a:blip r:embed="rId2"/>
          <a:stretch>
            <a:fillRect/>
          </a:stretch>
        </p:blipFill>
        <p:spPr>
          <a:xfrm>
            <a:off x="1025588" y="2132947"/>
            <a:ext cx="4252156" cy="3811031"/>
          </a:xfrm>
          <a:prstGeom prst="rect">
            <a:avLst/>
          </a:prstGeom>
        </p:spPr>
      </p:pic>
      <p:pic>
        <p:nvPicPr>
          <p:cNvPr id="7" name="Picture 6">
            <a:extLst>
              <a:ext uri="{FF2B5EF4-FFF2-40B4-BE49-F238E27FC236}">
                <a16:creationId xmlns:a16="http://schemas.microsoft.com/office/drawing/2014/main" id="{7C47CC66-2F49-EC0F-BE07-94E8761D12EA}"/>
              </a:ext>
            </a:extLst>
          </p:cNvPr>
          <p:cNvPicPr>
            <a:picLocks noChangeAspect="1"/>
          </p:cNvPicPr>
          <p:nvPr/>
        </p:nvPicPr>
        <p:blipFill>
          <a:blip r:embed="rId3"/>
          <a:stretch>
            <a:fillRect/>
          </a:stretch>
        </p:blipFill>
        <p:spPr>
          <a:xfrm>
            <a:off x="5671695" y="2041072"/>
            <a:ext cx="5583050" cy="3902906"/>
          </a:xfrm>
          <a:prstGeom prst="rect">
            <a:avLst/>
          </a:prstGeom>
        </p:spPr>
      </p:pic>
    </p:spTree>
    <p:extLst>
      <p:ext uri="{BB962C8B-B14F-4D97-AF65-F5344CB8AC3E}">
        <p14:creationId xmlns:p14="http://schemas.microsoft.com/office/powerpoint/2010/main" val="1993565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081C0-010D-45A0-BED3-683DE4DF45C9}"/>
              </a:ext>
            </a:extLst>
          </p:cNvPr>
          <p:cNvSpPr>
            <a:spLocks noGrp="1"/>
          </p:cNvSpPr>
          <p:nvPr>
            <p:ph type="title"/>
          </p:nvPr>
        </p:nvSpPr>
        <p:spPr/>
        <p:txBody>
          <a:bodyPr/>
          <a:lstStyle/>
          <a:p>
            <a:r>
              <a:rPr lang="en-US" dirty="0"/>
              <a:t>Attributes of Intelligence</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7E182073-4822-6BA3-581B-DC59686BE0FB}"/>
                  </a:ext>
                </a:extLst>
              </p14:cNvPr>
              <p14:cNvContentPartPr/>
              <p14:nvPr/>
            </p14:nvContentPartPr>
            <p14:xfrm>
              <a:off x="624240" y="162360"/>
              <a:ext cx="11341080" cy="6591960"/>
            </p14:xfrm>
          </p:contentPart>
        </mc:Choice>
        <mc:Fallback xmlns="">
          <p:pic>
            <p:nvPicPr>
              <p:cNvPr id="3" name="Ink 2">
                <a:extLst>
                  <a:ext uri="{FF2B5EF4-FFF2-40B4-BE49-F238E27FC236}">
                    <a16:creationId xmlns:a16="http://schemas.microsoft.com/office/drawing/2014/main" id="{7E182073-4822-6BA3-581B-DC59686BE0FB}"/>
                  </a:ext>
                </a:extLst>
              </p:cNvPr>
              <p:cNvPicPr/>
              <p:nvPr/>
            </p:nvPicPr>
            <p:blipFill>
              <a:blip r:embed="rId3"/>
              <a:stretch>
                <a:fillRect/>
              </a:stretch>
            </p:blipFill>
            <p:spPr>
              <a:xfrm>
                <a:off x="614880" y="153000"/>
                <a:ext cx="11359800" cy="6610680"/>
              </a:xfrm>
              <a:prstGeom prst="rect">
                <a:avLst/>
              </a:prstGeom>
            </p:spPr>
          </p:pic>
        </mc:Fallback>
      </mc:AlternateContent>
    </p:spTree>
    <p:extLst>
      <p:ext uri="{BB962C8B-B14F-4D97-AF65-F5344CB8AC3E}">
        <p14:creationId xmlns:p14="http://schemas.microsoft.com/office/powerpoint/2010/main" val="1768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6C93ED-741F-1437-82A4-9BB31797B1F2}"/>
              </a:ext>
            </a:extLst>
          </p:cNvPr>
          <p:cNvPicPr>
            <a:picLocks noChangeAspect="1"/>
          </p:cNvPicPr>
          <p:nvPr/>
        </p:nvPicPr>
        <p:blipFill>
          <a:blip r:embed="rId3"/>
          <a:stretch>
            <a:fillRect/>
          </a:stretch>
        </p:blipFill>
        <p:spPr>
          <a:xfrm>
            <a:off x="9833242" y="1600300"/>
            <a:ext cx="1839134" cy="2340716"/>
          </a:xfrm>
          <a:prstGeom prst="rect">
            <a:avLst/>
          </a:prstGeom>
        </p:spPr>
      </p:pic>
      <p:pic>
        <p:nvPicPr>
          <p:cNvPr id="28" name="Picture 27">
            <a:extLst>
              <a:ext uri="{FF2B5EF4-FFF2-40B4-BE49-F238E27FC236}">
                <a16:creationId xmlns:a16="http://schemas.microsoft.com/office/drawing/2014/main" id="{11ADE007-01D8-7F23-A408-2E52C4586057}"/>
              </a:ext>
            </a:extLst>
          </p:cNvPr>
          <p:cNvPicPr>
            <a:picLocks noChangeAspect="1"/>
          </p:cNvPicPr>
          <p:nvPr/>
        </p:nvPicPr>
        <p:blipFill>
          <a:blip r:embed="rId4"/>
          <a:stretch>
            <a:fillRect/>
          </a:stretch>
        </p:blipFill>
        <p:spPr>
          <a:xfrm>
            <a:off x="7731524" y="1555515"/>
            <a:ext cx="2011017" cy="4697801"/>
          </a:xfrm>
          <a:prstGeom prst="rect">
            <a:avLst/>
          </a:prstGeom>
        </p:spPr>
      </p:pic>
      <p:sp>
        <p:nvSpPr>
          <p:cNvPr id="2" name="Title 1"/>
          <p:cNvSpPr>
            <a:spLocks noGrp="1"/>
          </p:cNvSpPr>
          <p:nvPr>
            <p:ph type="title"/>
          </p:nvPr>
        </p:nvSpPr>
        <p:spPr/>
        <p:txBody>
          <a:bodyPr/>
          <a:lstStyle/>
          <a:p>
            <a:r>
              <a:rPr lang="en-US" dirty="0"/>
              <a:t>Course Team</a:t>
            </a:r>
          </a:p>
        </p:txBody>
      </p:sp>
      <p:pic>
        <p:nvPicPr>
          <p:cNvPr id="8" name="Picture 2" descr="Profile">
            <a:extLst>
              <a:ext uri="{FF2B5EF4-FFF2-40B4-BE49-F238E27FC236}">
                <a16:creationId xmlns:a16="http://schemas.microsoft.com/office/drawing/2014/main" id="{09E35445-E6DB-4459-993F-4C2AE3C24CE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1171" y="1679447"/>
            <a:ext cx="1609975" cy="160997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9">
            <a:extLst>
              <a:ext uri="{FF2B5EF4-FFF2-40B4-BE49-F238E27FC236}">
                <a16:creationId xmlns:a16="http://schemas.microsoft.com/office/drawing/2014/main" id="{619E9A80-802D-4948-BB87-DEA2B5C954B6}"/>
              </a:ext>
            </a:extLst>
          </p:cNvPr>
          <p:cNvSpPr txBox="1">
            <a:spLocks noChangeArrowheads="1"/>
          </p:cNvSpPr>
          <p:nvPr/>
        </p:nvSpPr>
        <p:spPr bwMode="auto">
          <a:xfrm>
            <a:off x="5988528" y="927703"/>
            <a:ext cx="3544128" cy="502764"/>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667" dirty="0">
                <a:solidFill>
                  <a:schemeClr val="accent1">
                    <a:lumMod val="75000"/>
                  </a:schemeClr>
                </a:solidFill>
                <a:latin typeface="Calibri"/>
                <a:cs typeface="Calibri"/>
              </a:rPr>
              <a:t>Teaching Assistants </a:t>
            </a:r>
          </a:p>
        </p:txBody>
      </p:sp>
      <p:sp>
        <p:nvSpPr>
          <p:cNvPr id="10" name="Text Box 21">
            <a:extLst>
              <a:ext uri="{FF2B5EF4-FFF2-40B4-BE49-F238E27FC236}">
                <a16:creationId xmlns:a16="http://schemas.microsoft.com/office/drawing/2014/main" id="{2EEDA8D7-3DB9-499C-8112-67EE556589C2}"/>
              </a:ext>
            </a:extLst>
          </p:cNvPr>
          <p:cNvSpPr txBox="1">
            <a:spLocks noChangeArrowheads="1"/>
          </p:cNvSpPr>
          <p:nvPr/>
        </p:nvSpPr>
        <p:spPr bwMode="auto">
          <a:xfrm>
            <a:off x="613118" y="1097536"/>
            <a:ext cx="1828800" cy="502764"/>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667" dirty="0">
                <a:solidFill>
                  <a:schemeClr val="accent1">
                    <a:lumMod val="75000"/>
                  </a:schemeClr>
                </a:solidFill>
                <a:latin typeface="Calibri"/>
                <a:cs typeface="Calibri"/>
              </a:rPr>
              <a:t>Instructor</a:t>
            </a:r>
          </a:p>
        </p:txBody>
      </p:sp>
      <p:sp>
        <p:nvSpPr>
          <p:cNvPr id="11" name="Text Box 14">
            <a:extLst>
              <a:ext uri="{FF2B5EF4-FFF2-40B4-BE49-F238E27FC236}">
                <a16:creationId xmlns:a16="http://schemas.microsoft.com/office/drawing/2014/main" id="{4CFBFC7B-995F-492A-9788-42E6DCD8C0D7}"/>
              </a:ext>
            </a:extLst>
          </p:cNvPr>
          <p:cNvSpPr txBox="1">
            <a:spLocks noChangeArrowheads="1"/>
          </p:cNvSpPr>
          <p:nvPr/>
        </p:nvSpPr>
        <p:spPr bwMode="auto">
          <a:xfrm>
            <a:off x="721173" y="3289422"/>
            <a:ext cx="1609975"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solidFill>
                  <a:schemeClr val="accent5">
                    <a:lumMod val="75000"/>
                  </a:schemeClr>
                </a:solidFill>
                <a:latin typeface="Calibri"/>
                <a:cs typeface="Calibri"/>
              </a:rPr>
              <a:t>Pat Virtue</a:t>
            </a:r>
          </a:p>
        </p:txBody>
      </p:sp>
      <p:pic>
        <p:nvPicPr>
          <p:cNvPr id="4" name="Picture 3">
            <a:extLst>
              <a:ext uri="{FF2B5EF4-FFF2-40B4-BE49-F238E27FC236}">
                <a16:creationId xmlns:a16="http://schemas.microsoft.com/office/drawing/2014/main" id="{439F173D-F232-A352-0E0B-7F37D904B99E}"/>
              </a:ext>
            </a:extLst>
          </p:cNvPr>
          <p:cNvPicPr>
            <a:picLocks noChangeAspect="1"/>
          </p:cNvPicPr>
          <p:nvPr/>
        </p:nvPicPr>
        <p:blipFill>
          <a:blip r:embed="rId6"/>
          <a:stretch>
            <a:fillRect/>
          </a:stretch>
        </p:blipFill>
        <p:spPr>
          <a:xfrm>
            <a:off x="519624" y="3941016"/>
            <a:ext cx="2013068" cy="2322771"/>
          </a:xfrm>
          <a:prstGeom prst="rect">
            <a:avLst/>
          </a:prstGeom>
        </p:spPr>
      </p:pic>
      <p:pic>
        <p:nvPicPr>
          <p:cNvPr id="6" name="Picture 5">
            <a:extLst>
              <a:ext uri="{FF2B5EF4-FFF2-40B4-BE49-F238E27FC236}">
                <a16:creationId xmlns:a16="http://schemas.microsoft.com/office/drawing/2014/main" id="{EEEBD83C-A429-4C01-4CC7-3167B43FDA92}"/>
              </a:ext>
            </a:extLst>
          </p:cNvPr>
          <p:cNvPicPr>
            <a:picLocks noChangeAspect="1"/>
          </p:cNvPicPr>
          <p:nvPr/>
        </p:nvPicPr>
        <p:blipFill>
          <a:blip r:embed="rId7"/>
          <a:stretch>
            <a:fillRect/>
          </a:stretch>
        </p:blipFill>
        <p:spPr>
          <a:xfrm>
            <a:off x="3737225" y="1555515"/>
            <a:ext cx="4133780" cy="4771003"/>
          </a:xfrm>
          <a:prstGeom prst="rect">
            <a:avLst/>
          </a:prstGeom>
        </p:spPr>
      </p:pic>
      <p:pic>
        <p:nvPicPr>
          <p:cNvPr id="32" name="Picture 31">
            <a:extLst>
              <a:ext uri="{FF2B5EF4-FFF2-40B4-BE49-F238E27FC236}">
                <a16:creationId xmlns:a16="http://schemas.microsoft.com/office/drawing/2014/main" id="{E762E0CC-832E-4784-BDC5-DEFA0F0B1562}"/>
              </a:ext>
            </a:extLst>
          </p:cNvPr>
          <p:cNvPicPr>
            <a:picLocks noChangeAspect="1"/>
          </p:cNvPicPr>
          <p:nvPr/>
        </p:nvPicPr>
        <p:blipFill>
          <a:blip r:embed="rId8"/>
          <a:stretch>
            <a:fillRect/>
          </a:stretch>
        </p:blipFill>
        <p:spPr>
          <a:xfrm>
            <a:off x="9871286" y="3975961"/>
            <a:ext cx="1833394" cy="2277355"/>
          </a:xfrm>
          <a:prstGeom prst="rect">
            <a:avLst/>
          </a:prstGeom>
        </p:spPr>
      </p:pic>
    </p:spTree>
    <p:extLst>
      <p:ext uri="{BB962C8B-B14F-4D97-AF65-F5344CB8AC3E}">
        <p14:creationId xmlns:p14="http://schemas.microsoft.com/office/powerpoint/2010/main" val="1018789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081C0-010D-45A0-BED3-683DE4DF45C9}"/>
              </a:ext>
            </a:extLst>
          </p:cNvPr>
          <p:cNvSpPr>
            <a:spLocks noGrp="1"/>
          </p:cNvSpPr>
          <p:nvPr>
            <p:ph type="title"/>
          </p:nvPr>
        </p:nvSpPr>
        <p:spPr/>
        <p:txBody>
          <a:bodyPr/>
          <a:lstStyle/>
          <a:p>
            <a:r>
              <a:rPr lang="en-US" dirty="0"/>
              <a:t>Attributes of Intelligence</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7FF2DC2-42E7-DB30-BD78-F8CF9ACE9EF3}"/>
                  </a:ext>
                </a:extLst>
              </p14:cNvPr>
              <p14:cNvContentPartPr/>
              <p14:nvPr/>
            </p14:nvContentPartPr>
            <p14:xfrm>
              <a:off x="876240" y="1031400"/>
              <a:ext cx="8283240" cy="5363640"/>
            </p14:xfrm>
          </p:contentPart>
        </mc:Choice>
        <mc:Fallback xmlns="">
          <p:pic>
            <p:nvPicPr>
              <p:cNvPr id="4" name="Ink 3">
                <a:extLst>
                  <a:ext uri="{FF2B5EF4-FFF2-40B4-BE49-F238E27FC236}">
                    <a16:creationId xmlns:a16="http://schemas.microsoft.com/office/drawing/2014/main" id="{87FF2DC2-42E7-DB30-BD78-F8CF9ACE9EF3}"/>
                  </a:ext>
                </a:extLst>
              </p:cNvPr>
              <p:cNvPicPr/>
              <p:nvPr/>
            </p:nvPicPr>
            <p:blipFill>
              <a:blip r:embed="rId3"/>
              <a:stretch>
                <a:fillRect/>
              </a:stretch>
            </p:blipFill>
            <p:spPr>
              <a:xfrm>
                <a:off x="866880" y="1022040"/>
                <a:ext cx="8301960" cy="5382360"/>
              </a:xfrm>
              <a:prstGeom prst="rect">
                <a:avLst/>
              </a:prstGeom>
            </p:spPr>
          </p:pic>
        </mc:Fallback>
      </mc:AlternateContent>
    </p:spTree>
    <p:extLst>
      <p:ext uri="{BB962C8B-B14F-4D97-AF65-F5344CB8AC3E}">
        <p14:creationId xmlns:p14="http://schemas.microsoft.com/office/powerpoint/2010/main" val="2046919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AC71-EDF3-E364-192E-012E3DF7981D}"/>
              </a:ext>
            </a:extLst>
          </p:cNvPr>
          <p:cNvSpPr>
            <a:spLocks noGrp="1"/>
          </p:cNvSpPr>
          <p:nvPr>
            <p:ph type="title"/>
          </p:nvPr>
        </p:nvSpPr>
        <p:spPr/>
        <p:txBody>
          <a:bodyPr/>
          <a:lstStyle/>
          <a:p>
            <a:r>
              <a:rPr lang="en-US" dirty="0"/>
              <a:t>How intelligence are these agents?</a:t>
            </a:r>
          </a:p>
        </p:txBody>
      </p:sp>
      <p:sp>
        <p:nvSpPr>
          <p:cNvPr id="3" name="Content Placeholder 2">
            <a:extLst>
              <a:ext uri="{FF2B5EF4-FFF2-40B4-BE49-F238E27FC236}">
                <a16:creationId xmlns:a16="http://schemas.microsoft.com/office/drawing/2014/main" id="{ACBC5B33-0E55-95A3-6BC2-E57563B611E8}"/>
              </a:ext>
            </a:extLst>
          </p:cNvPr>
          <p:cNvSpPr>
            <a:spLocks noGrp="1"/>
          </p:cNvSpPr>
          <p:nvPr>
            <p:ph idx="1"/>
          </p:nvPr>
        </p:nvSpPr>
        <p:spPr/>
        <p:txBody>
          <a:bodyPr/>
          <a:lstStyle/>
          <a:p>
            <a:r>
              <a:rPr lang="en-US" dirty="0"/>
              <a:t>Exercise:</a:t>
            </a:r>
          </a:p>
          <a:p>
            <a:r>
              <a:rPr lang="en-US" dirty="0">
                <a:hlinkClick r:id="rId2"/>
              </a:rPr>
              <a:t>https://www.cs.cmu.edu/~pvirtue/AIS/sorting-intelligence/sorting.html</a:t>
            </a:r>
            <a:endParaRPr lang="en-US" dirty="0"/>
          </a:p>
          <a:p>
            <a:endParaRPr lang="en-US" dirty="0"/>
          </a:p>
        </p:txBody>
      </p:sp>
      <p:pic>
        <p:nvPicPr>
          <p:cNvPr id="6" name="Picture 5">
            <a:extLst>
              <a:ext uri="{FF2B5EF4-FFF2-40B4-BE49-F238E27FC236}">
                <a16:creationId xmlns:a16="http://schemas.microsoft.com/office/drawing/2014/main" id="{854D622F-55EE-594B-3215-A95AB2421616}"/>
              </a:ext>
            </a:extLst>
          </p:cNvPr>
          <p:cNvPicPr>
            <a:picLocks noChangeAspect="1"/>
          </p:cNvPicPr>
          <p:nvPr/>
        </p:nvPicPr>
        <p:blipFill>
          <a:blip r:embed="rId3"/>
          <a:stretch>
            <a:fillRect/>
          </a:stretch>
        </p:blipFill>
        <p:spPr>
          <a:xfrm>
            <a:off x="1246413" y="2220709"/>
            <a:ext cx="9312729" cy="4460636"/>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8598BE67-E3C5-A656-A1ED-36AD792C7C40}"/>
                  </a:ext>
                </a:extLst>
              </p14:cNvPr>
              <p14:cNvContentPartPr/>
              <p14:nvPr/>
            </p14:nvContentPartPr>
            <p14:xfrm>
              <a:off x="8832240" y="390240"/>
              <a:ext cx="1440" cy="2160"/>
            </p14:xfrm>
          </p:contentPart>
        </mc:Choice>
        <mc:Fallback xmlns="">
          <p:pic>
            <p:nvPicPr>
              <p:cNvPr id="4" name="Ink 3">
                <a:extLst>
                  <a:ext uri="{FF2B5EF4-FFF2-40B4-BE49-F238E27FC236}">
                    <a16:creationId xmlns:a16="http://schemas.microsoft.com/office/drawing/2014/main" id="{8598BE67-E3C5-A656-A1ED-36AD792C7C40}"/>
                  </a:ext>
                </a:extLst>
              </p:cNvPr>
              <p:cNvPicPr/>
              <p:nvPr/>
            </p:nvPicPr>
            <p:blipFill>
              <a:blip r:embed="rId5"/>
              <a:stretch>
                <a:fillRect/>
              </a:stretch>
            </p:blipFill>
            <p:spPr>
              <a:xfrm>
                <a:off x="2007720" y="30240"/>
                <a:ext cx="10022760" cy="6129000"/>
              </a:xfrm>
              <a:prstGeom prst="rect">
                <a:avLst/>
              </a:prstGeom>
            </p:spPr>
          </p:pic>
        </mc:Fallback>
      </mc:AlternateContent>
    </p:spTree>
    <p:extLst>
      <p:ext uri="{BB962C8B-B14F-4D97-AF65-F5344CB8AC3E}">
        <p14:creationId xmlns:p14="http://schemas.microsoft.com/office/powerpoint/2010/main" val="2356268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3597-D1C2-4099-B4C3-E920CC7E9327}"/>
              </a:ext>
            </a:extLst>
          </p:cNvPr>
          <p:cNvSpPr>
            <a:spLocks noGrp="1"/>
          </p:cNvSpPr>
          <p:nvPr>
            <p:ph type="title"/>
          </p:nvPr>
        </p:nvSpPr>
        <p:spPr/>
        <p:txBody>
          <a:bodyPr/>
          <a:lstStyle/>
          <a:p>
            <a:r>
              <a:rPr lang="en-US" dirty="0"/>
              <a:t>Which is more intelligent?</a:t>
            </a:r>
          </a:p>
        </p:txBody>
      </p:sp>
      <p:sp>
        <p:nvSpPr>
          <p:cNvPr id="3" name="Content Placeholder 2">
            <a:extLst>
              <a:ext uri="{FF2B5EF4-FFF2-40B4-BE49-F238E27FC236}">
                <a16:creationId xmlns:a16="http://schemas.microsoft.com/office/drawing/2014/main" id="{C2FF8B31-4E7F-4F4F-A7D9-1925BCE97E83}"/>
              </a:ext>
            </a:extLst>
          </p:cNvPr>
          <p:cNvSpPr>
            <a:spLocks noGrp="1"/>
          </p:cNvSpPr>
          <p:nvPr>
            <p:ph idx="1"/>
          </p:nvPr>
        </p:nvSpPr>
        <p:spPr>
          <a:xfrm>
            <a:off x="552099" y="1113178"/>
            <a:ext cx="11012372" cy="5227110"/>
          </a:xfrm>
        </p:spPr>
        <p:txBody>
          <a:bodyPr/>
          <a:lstStyle/>
          <a:p>
            <a:r>
              <a:rPr lang="en-US" dirty="0"/>
              <a:t>Robotics</a:t>
            </a:r>
          </a:p>
          <a:p>
            <a:pPr marL="457200" indent="-457200">
              <a:buFont typeface="Wingdings" panose="05000000000000000000" pitchFamily="2" charset="2"/>
              <a:buChar char="§"/>
            </a:pPr>
            <a:r>
              <a:rPr lang="en-US" dirty="0">
                <a:solidFill>
                  <a:schemeClr val="tx1"/>
                </a:solidFill>
              </a:rPr>
              <a:t>Robot that assemble cars in factory</a:t>
            </a:r>
          </a:p>
          <a:p>
            <a:pPr marL="457200" indent="-457200">
              <a:buFont typeface="Wingdings" panose="05000000000000000000" pitchFamily="2" charset="2"/>
              <a:buChar char="§"/>
            </a:pPr>
            <a:r>
              <a:rPr lang="en-US" sz="2800" dirty="0">
                <a:solidFill>
                  <a:schemeClr val="tx1"/>
                </a:solidFill>
              </a:rPr>
              <a:t>Robot that fold clothes</a:t>
            </a:r>
            <a:endParaRPr lang="en-US" sz="2800" dirty="0"/>
          </a:p>
          <a:p>
            <a:endParaRPr lang="en-US" dirty="0"/>
          </a:p>
        </p:txBody>
      </p:sp>
      <p:pic>
        <p:nvPicPr>
          <p:cNvPr id="4" name="Picture 3">
            <a:extLst>
              <a:ext uri="{FF2B5EF4-FFF2-40B4-BE49-F238E27FC236}">
                <a16:creationId xmlns:a16="http://schemas.microsoft.com/office/drawing/2014/main" id="{E7C688DE-27BC-4421-AC5F-269019438C5A}"/>
              </a:ext>
            </a:extLst>
          </p:cNvPr>
          <p:cNvPicPr>
            <a:picLocks noChangeAspect="1"/>
          </p:cNvPicPr>
          <p:nvPr/>
        </p:nvPicPr>
        <p:blipFill rotWithShape="1">
          <a:blip r:embed="rId2"/>
          <a:srcRect l="11471"/>
          <a:stretch/>
        </p:blipFill>
        <p:spPr>
          <a:xfrm>
            <a:off x="1094509" y="2999510"/>
            <a:ext cx="4638681" cy="2641854"/>
          </a:xfrm>
          <a:prstGeom prst="rect">
            <a:avLst/>
          </a:prstGeom>
        </p:spPr>
      </p:pic>
      <p:sp>
        <p:nvSpPr>
          <p:cNvPr id="8" name="TextBox 7">
            <a:extLst>
              <a:ext uri="{FF2B5EF4-FFF2-40B4-BE49-F238E27FC236}">
                <a16:creationId xmlns:a16="http://schemas.microsoft.com/office/drawing/2014/main" id="{14679FDD-B6E5-402C-8E19-6F22D3698579}"/>
              </a:ext>
            </a:extLst>
          </p:cNvPr>
          <p:cNvSpPr txBox="1"/>
          <p:nvPr/>
        </p:nvSpPr>
        <p:spPr>
          <a:xfrm>
            <a:off x="761999" y="5853192"/>
            <a:ext cx="6634844" cy="707886"/>
          </a:xfrm>
          <a:prstGeom prst="rect">
            <a:avLst/>
          </a:prstGeom>
          <a:noFill/>
        </p:spPr>
        <p:txBody>
          <a:bodyPr wrap="square">
            <a:spAutoFit/>
          </a:bodyPr>
          <a:lstStyle/>
          <a:p>
            <a:r>
              <a:rPr lang="en-US" sz="2000" dirty="0">
                <a:hlinkClick r:id="rId3"/>
              </a:rPr>
              <a:t>https://www.youtube.com/watch?v=pxLpsSkEtuY</a:t>
            </a:r>
            <a:endParaRPr lang="en-US" sz="2000" dirty="0"/>
          </a:p>
          <a:p>
            <a:r>
              <a:rPr lang="en-US" sz="2000" dirty="0">
                <a:hlinkClick r:id="rId4"/>
              </a:rPr>
              <a:t>https://x.com/elonmusk/status/1746964887949934958</a:t>
            </a:r>
            <a:endParaRPr lang="en-US" sz="2000" dirty="0"/>
          </a:p>
        </p:txBody>
      </p:sp>
      <p:pic>
        <p:nvPicPr>
          <p:cNvPr id="7" name="Picture 6">
            <a:extLst>
              <a:ext uri="{FF2B5EF4-FFF2-40B4-BE49-F238E27FC236}">
                <a16:creationId xmlns:a16="http://schemas.microsoft.com/office/drawing/2014/main" id="{AE99BA40-DFDA-CFF0-73C7-AB1D8EA0C0AC}"/>
              </a:ext>
            </a:extLst>
          </p:cNvPr>
          <p:cNvPicPr>
            <a:picLocks noChangeAspect="1"/>
          </p:cNvPicPr>
          <p:nvPr/>
        </p:nvPicPr>
        <p:blipFill>
          <a:blip r:embed="rId5"/>
          <a:stretch>
            <a:fillRect/>
          </a:stretch>
        </p:blipFill>
        <p:spPr>
          <a:xfrm>
            <a:off x="6058285" y="2999511"/>
            <a:ext cx="4084795" cy="2641854"/>
          </a:xfrm>
          <a:prstGeom prst="rect">
            <a:avLst/>
          </a:prstGeom>
        </p:spPr>
      </p:pic>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BD2C473E-2A13-BF87-799F-26868E7AF3CB}"/>
                  </a:ext>
                </a:extLst>
              </p14:cNvPr>
              <p14:cNvContentPartPr/>
              <p14:nvPr/>
            </p14:nvContentPartPr>
            <p14:xfrm>
              <a:off x="9012600" y="1499760"/>
              <a:ext cx="615240" cy="1116360"/>
            </p14:xfrm>
          </p:contentPart>
        </mc:Choice>
        <mc:Fallback xmlns="">
          <p:pic>
            <p:nvPicPr>
              <p:cNvPr id="5" name="Ink 4">
                <a:extLst>
                  <a:ext uri="{FF2B5EF4-FFF2-40B4-BE49-F238E27FC236}">
                    <a16:creationId xmlns:a16="http://schemas.microsoft.com/office/drawing/2014/main" id="{BD2C473E-2A13-BF87-799F-26868E7AF3CB}"/>
                  </a:ext>
                </a:extLst>
              </p:cNvPr>
              <p:cNvPicPr/>
              <p:nvPr/>
            </p:nvPicPr>
            <p:blipFill>
              <a:blip r:embed="rId7"/>
              <a:stretch>
                <a:fillRect/>
              </a:stretch>
            </p:blipFill>
            <p:spPr>
              <a:xfrm>
                <a:off x="9003240" y="1490400"/>
                <a:ext cx="633960" cy="1135080"/>
              </a:xfrm>
              <a:prstGeom prst="rect">
                <a:avLst/>
              </a:prstGeom>
            </p:spPr>
          </p:pic>
        </mc:Fallback>
      </mc:AlternateContent>
    </p:spTree>
    <p:extLst>
      <p:ext uri="{BB962C8B-B14F-4D97-AF65-F5344CB8AC3E}">
        <p14:creationId xmlns:p14="http://schemas.microsoft.com/office/powerpoint/2010/main" val="1727342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8BC0-5795-573D-7A3E-E3E9641855D4}"/>
              </a:ext>
            </a:extLst>
          </p:cNvPr>
          <p:cNvSpPr>
            <a:spLocks noGrp="1"/>
          </p:cNvSpPr>
          <p:nvPr>
            <p:ph type="title"/>
          </p:nvPr>
        </p:nvSpPr>
        <p:spPr/>
        <p:txBody>
          <a:bodyPr/>
          <a:lstStyle/>
          <a:p>
            <a:r>
              <a:rPr lang="en-US" dirty="0"/>
              <a:t>Intelligence and Uncertainty</a:t>
            </a:r>
          </a:p>
        </p:txBody>
      </p:sp>
      <p:sp>
        <p:nvSpPr>
          <p:cNvPr id="3" name="Text Placeholder 2">
            <a:extLst>
              <a:ext uri="{FF2B5EF4-FFF2-40B4-BE49-F238E27FC236}">
                <a16:creationId xmlns:a16="http://schemas.microsoft.com/office/drawing/2014/main" id="{8E7FF637-72D2-EF52-E979-B365F098C53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52527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3597-D1C2-4099-B4C3-E920CC7E9327}"/>
              </a:ext>
            </a:extLst>
          </p:cNvPr>
          <p:cNvSpPr>
            <a:spLocks noGrp="1"/>
          </p:cNvSpPr>
          <p:nvPr>
            <p:ph type="title"/>
          </p:nvPr>
        </p:nvSpPr>
        <p:spPr/>
        <p:txBody>
          <a:bodyPr/>
          <a:lstStyle/>
          <a:p>
            <a:r>
              <a:rPr lang="en-US" dirty="0"/>
              <a:t>Intelligence and Uncertainty</a:t>
            </a:r>
          </a:p>
        </p:txBody>
      </p:sp>
      <p:sp>
        <p:nvSpPr>
          <p:cNvPr id="3" name="Content Placeholder 2">
            <a:extLst>
              <a:ext uri="{FF2B5EF4-FFF2-40B4-BE49-F238E27FC236}">
                <a16:creationId xmlns:a16="http://schemas.microsoft.com/office/drawing/2014/main" id="{C2FF8B31-4E7F-4F4F-A7D9-1925BCE97E83}"/>
              </a:ext>
            </a:extLst>
          </p:cNvPr>
          <p:cNvSpPr>
            <a:spLocks noGrp="1"/>
          </p:cNvSpPr>
          <p:nvPr>
            <p:ph idx="1"/>
          </p:nvPr>
        </p:nvSpPr>
        <p:spPr>
          <a:xfrm>
            <a:off x="552099" y="1113178"/>
            <a:ext cx="11012372" cy="5227110"/>
          </a:xfrm>
        </p:spPr>
        <p:txBody>
          <a:bodyPr/>
          <a:lstStyle/>
          <a:p>
            <a:r>
              <a:rPr lang="en-US" dirty="0"/>
              <a:t>Uncertainty in robotics</a:t>
            </a:r>
          </a:p>
          <a:p>
            <a:pPr marL="457200" indent="-457200">
              <a:buFont typeface="Wingdings" panose="05000000000000000000" pitchFamily="2" charset="2"/>
              <a:buChar char="§"/>
            </a:pPr>
            <a:r>
              <a:rPr lang="en-US" dirty="0">
                <a:solidFill>
                  <a:schemeClr val="tx1"/>
                </a:solidFill>
              </a:rPr>
              <a:t>Robot that assemble cars in factory</a:t>
            </a:r>
          </a:p>
          <a:p>
            <a:pPr marL="457200" indent="-457200">
              <a:buFont typeface="Wingdings" panose="05000000000000000000" pitchFamily="2" charset="2"/>
              <a:buChar char="§"/>
            </a:pPr>
            <a:r>
              <a:rPr lang="en-US" sz="2800" dirty="0">
                <a:solidFill>
                  <a:schemeClr val="tx1"/>
                </a:solidFill>
              </a:rPr>
              <a:t>Robot that fold clothes</a:t>
            </a:r>
            <a:endParaRPr lang="en-US" sz="2800" dirty="0"/>
          </a:p>
          <a:p>
            <a:endParaRPr lang="en-US" dirty="0"/>
          </a:p>
        </p:txBody>
      </p:sp>
      <p:pic>
        <p:nvPicPr>
          <p:cNvPr id="4" name="Picture 3">
            <a:extLst>
              <a:ext uri="{FF2B5EF4-FFF2-40B4-BE49-F238E27FC236}">
                <a16:creationId xmlns:a16="http://schemas.microsoft.com/office/drawing/2014/main" id="{E7C688DE-27BC-4421-AC5F-269019438C5A}"/>
              </a:ext>
            </a:extLst>
          </p:cNvPr>
          <p:cNvPicPr>
            <a:picLocks noChangeAspect="1"/>
          </p:cNvPicPr>
          <p:nvPr/>
        </p:nvPicPr>
        <p:blipFill rotWithShape="1">
          <a:blip r:embed="rId2"/>
          <a:srcRect l="11471"/>
          <a:stretch/>
        </p:blipFill>
        <p:spPr>
          <a:xfrm>
            <a:off x="1094509" y="2999510"/>
            <a:ext cx="4638681" cy="2641854"/>
          </a:xfrm>
          <a:prstGeom prst="rect">
            <a:avLst/>
          </a:prstGeom>
        </p:spPr>
      </p:pic>
      <p:sp>
        <p:nvSpPr>
          <p:cNvPr id="8" name="TextBox 7">
            <a:extLst>
              <a:ext uri="{FF2B5EF4-FFF2-40B4-BE49-F238E27FC236}">
                <a16:creationId xmlns:a16="http://schemas.microsoft.com/office/drawing/2014/main" id="{14679FDD-B6E5-402C-8E19-6F22D3698579}"/>
              </a:ext>
            </a:extLst>
          </p:cNvPr>
          <p:cNvSpPr txBox="1"/>
          <p:nvPr/>
        </p:nvSpPr>
        <p:spPr>
          <a:xfrm>
            <a:off x="761999" y="5853192"/>
            <a:ext cx="6634844" cy="707886"/>
          </a:xfrm>
          <a:prstGeom prst="rect">
            <a:avLst/>
          </a:prstGeom>
          <a:noFill/>
        </p:spPr>
        <p:txBody>
          <a:bodyPr wrap="square">
            <a:spAutoFit/>
          </a:bodyPr>
          <a:lstStyle/>
          <a:p>
            <a:r>
              <a:rPr lang="en-US" sz="2000" dirty="0">
                <a:hlinkClick r:id="rId3"/>
              </a:rPr>
              <a:t>https://www.youtube.com/watch?v=pxLpsSkEtuY</a:t>
            </a:r>
            <a:endParaRPr lang="en-US" sz="2000" dirty="0"/>
          </a:p>
          <a:p>
            <a:r>
              <a:rPr lang="en-US" sz="2000" dirty="0">
                <a:hlinkClick r:id="rId4"/>
              </a:rPr>
              <a:t>https://x.com/elonmusk/status/1746964887949934958</a:t>
            </a:r>
            <a:endParaRPr lang="en-US" sz="2000" dirty="0"/>
          </a:p>
        </p:txBody>
      </p:sp>
      <p:pic>
        <p:nvPicPr>
          <p:cNvPr id="7" name="Picture 6">
            <a:extLst>
              <a:ext uri="{FF2B5EF4-FFF2-40B4-BE49-F238E27FC236}">
                <a16:creationId xmlns:a16="http://schemas.microsoft.com/office/drawing/2014/main" id="{AE99BA40-DFDA-CFF0-73C7-AB1D8EA0C0AC}"/>
              </a:ext>
            </a:extLst>
          </p:cNvPr>
          <p:cNvPicPr>
            <a:picLocks noChangeAspect="1"/>
          </p:cNvPicPr>
          <p:nvPr/>
        </p:nvPicPr>
        <p:blipFill>
          <a:blip r:embed="rId5"/>
          <a:stretch>
            <a:fillRect/>
          </a:stretch>
        </p:blipFill>
        <p:spPr>
          <a:xfrm>
            <a:off x="6058285" y="2999511"/>
            <a:ext cx="4084795" cy="2641854"/>
          </a:xfrm>
          <a:prstGeom prst="rect">
            <a:avLst/>
          </a:prstGeom>
        </p:spPr>
      </p:pic>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602B09E6-586D-40B1-8AA4-D15512DA84D6}"/>
                  </a:ext>
                </a:extLst>
              </p14:cNvPr>
              <p14:cNvContentPartPr/>
              <p14:nvPr/>
            </p14:nvContentPartPr>
            <p14:xfrm>
              <a:off x="427680" y="1395000"/>
              <a:ext cx="1972440" cy="240480"/>
            </p14:xfrm>
          </p:contentPart>
        </mc:Choice>
        <mc:Fallback xmlns="">
          <p:pic>
            <p:nvPicPr>
              <p:cNvPr id="5" name="Ink 4">
                <a:extLst>
                  <a:ext uri="{FF2B5EF4-FFF2-40B4-BE49-F238E27FC236}">
                    <a16:creationId xmlns:a16="http://schemas.microsoft.com/office/drawing/2014/main" id="{602B09E6-586D-40B1-8AA4-D15512DA84D6}"/>
                  </a:ext>
                </a:extLst>
              </p:cNvPr>
              <p:cNvPicPr/>
              <p:nvPr/>
            </p:nvPicPr>
            <p:blipFill>
              <a:blip r:embed="rId7"/>
              <a:stretch>
                <a:fillRect/>
              </a:stretch>
            </p:blipFill>
            <p:spPr>
              <a:xfrm>
                <a:off x="418320" y="1385640"/>
                <a:ext cx="1991160" cy="259200"/>
              </a:xfrm>
              <a:prstGeom prst="rect">
                <a:avLst/>
              </a:prstGeom>
            </p:spPr>
          </p:pic>
        </mc:Fallback>
      </mc:AlternateContent>
    </p:spTree>
    <p:extLst>
      <p:ext uri="{BB962C8B-B14F-4D97-AF65-F5344CB8AC3E}">
        <p14:creationId xmlns:p14="http://schemas.microsoft.com/office/powerpoint/2010/main" val="1894197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09D208-6409-CD29-6F0C-5A4578108441}"/>
              </a:ext>
            </a:extLst>
          </p:cNvPr>
          <p:cNvPicPr>
            <a:picLocks noChangeAspect="1"/>
          </p:cNvPicPr>
          <p:nvPr/>
        </p:nvPicPr>
        <p:blipFill>
          <a:blip r:embed="rId2"/>
          <a:stretch>
            <a:fillRect/>
          </a:stretch>
        </p:blipFill>
        <p:spPr>
          <a:xfrm>
            <a:off x="627530" y="1901453"/>
            <a:ext cx="7204741" cy="1358156"/>
          </a:xfrm>
          <a:prstGeom prst="rect">
            <a:avLst/>
          </a:prstGeom>
        </p:spPr>
      </p:pic>
      <p:sp>
        <p:nvSpPr>
          <p:cNvPr id="2" name="Title 1">
            <a:extLst>
              <a:ext uri="{FF2B5EF4-FFF2-40B4-BE49-F238E27FC236}">
                <a16:creationId xmlns:a16="http://schemas.microsoft.com/office/drawing/2014/main" id="{56363597-D1C2-4099-B4C3-E920CC7E9327}"/>
              </a:ext>
            </a:extLst>
          </p:cNvPr>
          <p:cNvSpPr>
            <a:spLocks noGrp="1"/>
          </p:cNvSpPr>
          <p:nvPr>
            <p:ph type="title"/>
          </p:nvPr>
        </p:nvSpPr>
        <p:spPr/>
        <p:txBody>
          <a:bodyPr/>
          <a:lstStyle/>
          <a:p>
            <a:r>
              <a:rPr lang="en-US" dirty="0"/>
              <a:t>Intelligence and Uncertainty</a:t>
            </a:r>
          </a:p>
        </p:txBody>
      </p:sp>
      <p:sp>
        <p:nvSpPr>
          <p:cNvPr id="8" name="TextBox 7">
            <a:extLst>
              <a:ext uri="{FF2B5EF4-FFF2-40B4-BE49-F238E27FC236}">
                <a16:creationId xmlns:a16="http://schemas.microsoft.com/office/drawing/2014/main" id="{14679FDD-B6E5-402C-8E19-6F22D3698579}"/>
              </a:ext>
            </a:extLst>
          </p:cNvPr>
          <p:cNvSpPr txBox="1"/>
          <p:nvPr/>
        </p:nvSpPr>
        <p:spPr>
          <a:xfrm>
            <a:off x="761998" y="5853192"/>
            <a:ext cx="9628415" cy="1015663"/>
          </a:xfrm>
          <a:prstGeom prst="rect">
            <a:avLst/>
          </a:prstGeom>
          <a:noFill/>
        </p:spPr>
        <p:txBody>
          <a:bodyPr wrap="square">
            <a:spAutoFit/>
          </a:bodyPr>
          <a:lstStyle/>
          <a:p>
            <a:r>
              <a:rPr lang="en-US" sz="2000" dirty="0">
                <a:hlinkClick r:id="rId3"/>
              </a:rPr>
              <a:t>https://techcrunch.com/2024/01/15/elons-tesla-robot-is-sort-of-ok-at-folding-laundry-in-pre-scripted-demo</a:t>
            </a:r>
            <a:endParaRPr lang="en-US" sz="2000" dirty="0"/>
          </a:p>
          <a:p>
            <a:r>
              <a:rPr lang="en-US" sz="2000" dirty="0">
                <a:hlinkClick r:id="rId4"/>
              </a:rPr>
              <a:t>https://x.com/elonmusk/status/1746964887949934958</a:t>
            </a:r>
            <a:endParaRPr lang="en-US" sz="2000" dirty="0"/>
          </a:p>
        </p:txBody>
      </p:sp>
      <p:pic>
        <p:nvPicPr>
          <p:cNvPr id="7" name="Picture 6">
            <a:extLst>
              <a:ext uri="{FF2B5EF4-FFF2-40B4-BE49-F238E27FC236}">
                <a16:creationId xmlns:a16="http://schemas.microsoft.com/office/drawing/2014/main" id="{AE99BA40-DFDA-CFF0-73C7-AB1D8EA0C0AC}"/>
              </a:ext>
            </a:extLst>
          </p:cNvPr>
          <p:cNvPicPr>
            <a:picLocks noChangeAspect="1"/>
          </p:cNvPicPr>
          <p:nvPr/>
        </p:nvPicPr>
        <p:blipFill>
          <a:blip r:embed="rId5"/>
          <a:stretch>
            <a:fillRect/>
          </a:stretch>
        </p:blipFill>
        <p:spPr>
          <a:xfrm>
            <a:off x="6058285" y="2999511"/>
            <a:ext cx="4084795" cy="2641854"/>
          </a:xfrm>
          <a:prstGeom prst="rect">
            <a:avLst/>
          </a:prstGeom>
        </p:spPr>
      </p:pic>
      <p:pic>
        <p:nvPicPr>
          <p:cNvPr id="11" name="Picture 10">
            <a:extLst>
              <a:ext uri="{FF2B5EF4-FFF2-40B4-BE49-F238E27FC236}">
                <a16:creationId xmlns:a16="http://schemas.microsoft.com/office/drawing/2014/main" id="{210F6415-EFC0-7C66-02B2-FFED72875A8F}"/>
              </a:ext>
            </a:extLst>
          </p:cNvPr>
          <p:cNvPicPr>
            <a:picLocks noChangeAspect="1"/>
          </p:cNvPicPr>
          <p:nvPr/>
        </p:nvPicPr>
        <p:blipFill>
          <a:blip r:embed="rId6"/>
          <a:stretch>
            <a:fillRect/>
          </a:stretch>
        </p:blipFill>
        <p:spPr>
          <a:xfrm>
            <a:off x="552099" y="1038566"/>
            <a:ext cx="1467055" cy="819264"/>
          </a:xfrm>
          <a:prstGeom prst="rect">
            <a:avLst/>
          </a:prstGeom>
        </p:spPr>
      </p:pic>
      <p:pic>
        <p:nvPicPr>
          <p:cNvPr id="13" name="Picture 12">
            <a:extLst>
              <a:ext uri="{FF2B5EF4-FFF2-40B4-BE49-F238E27FC236}">
                <a16:creationId xmlns:a16="http://schemas.microsoft.com/office/drawing/2014/main" id="{E872C2A1-6BA3-5266-B645-D25C349EDBF3}"/>
              </a:ext>
            </a:extLst>
          </p:cNvPr>
          <p:cNvPicPr>
            <a:picLocks noChangeAspect="1"/>
          </p:cNvPicPr>
          <p:nvPr/>
        </p:nvPicPr>
        <p:blipFill>
          <a:blip r:embed="rId7"/>
          <a:stretch>
            <a:fillRect/>
          </a:stretch>
        </p:blipFill>
        <p:spPr>
          <a:xfrm>
            <a:off x="2107835" y="1283871"/>
            <a:ext cx="2747194" cy="462490"/>
          </a:xfrm>
          <a:prstGeom prst="rect">
            <a:avLst/>
          </a:prstGeom>
        </p:spPr>
      </p:pic>
      <p:sp>
        <p:nvSpPr>
          <p:cNvPr id="15" name="TextBox 14">
            <a:extLst>
              <a:ext uri="{FF2B5EF4-FFF2-40B4-BE49-F238E27FC236}">
                <a16:creationId xmlns:a16="http://schemas.microsoft.com/office/drawing/2014/main" id="{9F20901D-6071-9DB6-480D-51451377BE6F}"/>
              </a:ext>
            </a:extLst>
          </p:cNvPr>
          <p:cNvSpPr txBox="1"/>
          <p:nvPr/>
        </p:nvSpPr>
        <p:spPr>
          <a:xfrm>
            <a:off x="680358" y="3303232"/>
            <a:ext cx="5328556" cy="2462213"/>
          </a:xfrm>
          <a:prstGeom prst="rect">
            <a:avLst/>
          </a:prstGeom>
          <a:noFill/>
        </p:spPr>
        <p:txBody>
          <a:bodyPr wrap="square">
            <a:spAutoFit/>
          </a:bodyPr>
          <a:lstStyle/>
          <a:p>
            <a:r>
              <a:rPr lang="en-US" sz="2200" b="0" i="0" dirty="0">
                <a:solidFill>
                  <a:srgbClr val="333333"/>
                </a:solidFill>
                <a:effectLst/>
                <a:latin typeface="Helvetica Neue"/>
              </a:rPr>
              <a:t>Musk said that eventually, it will “certainly be able to do this fully autonomously,” however, and without the highly artificial constraints in place for this demo, including the fixed-height table and single article of clothing in the carefully placed basket.</a:t>
            </a:r>
            <a:endParaRPr lang="en-US" sz="2200" dirty="0"/>
          </a:p>
        </p:txBody>
      </p:sp>
    </p:spTree>
    <p:extLst>
      <p:ext uri="{BB962C8B-B14F-4D97-AF65-F5344CB8AC3E}">
        <p14:creationId xmlns:p14="http://schemas.microsoft.com/office/powerpoint/2010/main" val="3802277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3597-D1C2-4099-B4C3-E920CC7E9327}"/>
              </a:ext>
            </a:extLst>
          </p:cNvPr>
          <p:cNvSpPr>
            <a:spLocks noGrp="1"/>
          </p:cNvSpPr>
          <p:nvPr>
            <p:ph type="title"/>
          </p:nvPr>
        </p:nvSpPr>
        <p:spPr/>
        <p:txBody>
          <a:bodyPr/>
          <a:lstStyle/>
          <a:p>
            <a:r>
              <a:rPr lang="en-US" dirty="0"/>
              <a:t>Intelligence and Uncertainty</a:t>
            </a:r>
          </a:p>
        </p:txBody>
      </p:sp>
      <p:sp>
        <p:nvSpPr>
          <p:cNvPr id="3" name="Content Placeholder 2">
            <a:extLst>
              <a:ext uri="{FF2B5EF4-FFF2-40B4-BE49-F238E27FC236}">
                <a16:creationId xmlns:a16="http://schemas.microsoft.com/office/drawing/2014/main" id="{C2FF8B31-4E7F-4F4F-A7D9-1925BCE97E83}"/>
              </a:ext>
            </a:extLst>
          </p:cNvPr>
          <p:cNvSpPr>
            <a:spLocks noGrp="1"/>
          </p:cNvSpPr>
          <p:nvPr>
            <p:ph idx="1"/>
          </p:nvPr>
        </p:nvSpPr>
        <p:spPr/>
        <p:txBody>
          <a:bodyPr/>
          <a:lstStyle/>
          <a:p>
            <a:r>
              <a:rPr lang="en-US" dirty="0"/>
              <a:t>Another way to think about intelligence is to consider how much </a:t>
            </a:r>
            <a:r>
              <a:rPr lang="en-US" dirty="0">
                <a:solidFill>
                  <a:srgbClr val="7030A0"/>
                </a:solidFill>
              </a:rPr>
              <a:t>uncertainty</a:t>
            </a:r>
            <a:r>
              <a:rPr lang="en-US" dirty="0"/>
              <a:t> is involved</a:t>
            </a:r>
          </a:p>
          <a:p>
            <a:endParaRPr lang="en-US" dirty="0"/>
          </a:p>
          <a:p>
            <a:r>
              <a:rPr lang="en-US" dirty="0"/>
              <a:t>Uncertainty comes into play whenever it is not feasible to determine exact information</a:t>
            </a:r>
          </a:p>
          <a:p>
            <a:endParaRPr lang="en-US" dirty="0"/>
          </a:p>
          <a:p>
            <a:r>
              <a:rPr lang="en-US" dirty="0"/>
              <a:t>Uncertainty requires decisions to be made</a:t>
            </a:r>
          </a:p>
          <a:p>
            <a:endParaRPr lang="en-US" dirty="0"/>
          </a:p>
          <a:p>
            <a:endParaRPr lang="en-US" dirty="0">
              <a:solidFill>
                <a:schemeClr val="tx1"/>
              </a:solidFill>
            </a:endParaRP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1C736174-FE34-4DF7-2202-9BC17706F0BB}"/>
                  </a:ext>
                </a:extLst>
              </p14:cNvPr>
              <p14:cNvContentPartPr/>
              <p14:nvPr/>
            </p14:nvContentPartPr>
            <p14:xfrm>
              <a:off x="480600" y="1556280"/>
              <a:ext cx="9486360" cy="585720"/>
            </p14:xfrm>
          </p:contentPart>
        </mc:Choice>
        <mc:Fallback xmlns="">
          <p:pic>
            <p:nvPicPr>
              <p:cNvPr id="4" name="Ink 3">
                <a:extLst>
                  <a:ext uri="{FF2B5EF4-FFF2-40B4-BE49-F238E27FC236}">
                    <a16:creationId xmlns:a16="http://schemas.microsoft.com/office/drawing/2014/main" id="{1C736174-FE34-4DF7-2202-9BC17706F0BB}"/>
                  </a:ext>
                </a:extLst>
              </p:cNvPr>
              <p:cNvPicPr/>
              <p:nvPr/>
            </p:nvPicPr>
            <p:blipFill>
              <a:blip r:embed="rId3"/>
              <a:stretch>
                <a:fillRect/>
              </a:stretch>
            </p:blipFill>
            <p:spPr>
              <a:xfrm>
                <a:off x="471240" y="1546920"/>
                <a:ext cx="9505080" cy="604440"/>
              </a:xfrm>
              <a:prstGeom prst="rect">
                <a:avLst/>
              </a:prstGeom>
            </p:spPr>
          </p:pic>
        </mc:Fallback>
      </mc:AlternateContent>
    </p:spTree>
    <p:extLst>
      <p:ext uri="{BB962C8B-B14F-4D97-AF65-F5344CB8AC3E}">
        <p14:creationId xmlns:p14="http://schemas.microsoft.com/office/powerpoint/2010/main" val="2305575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3597-D1C2-4099-B4C3-E920CC7E9327}"/>
              </a:ext>
            </a:extLst>
          </p:cNvPr>
          <p:cNvSpPr>
            <a:spLocks noGrp="1"/>
          </p:cNvSpPr>
          <p:nvPr>
            <p:ph type="title"/>
          </p:nvPr>
        </p:nvSpPr>
        <p:spPr/>
        <p:txBody>
          <a:bodyPr/>
          <a:lstStyle/>
          <a:p>
            <a:r>
              <a:rPr lang="en-US" dirty="0"/>
              <a:t>Intelligence and Uncertainty</a:t>
            </a:r>
          </a:p>
        </p:txBody>
      </p:sp>
      <p:sp>
        <p:nvSpPr>
          <p:cNvPr id="3" name="Content Placeholder 2">
            <a:extLst>
              <a:ext uri="{FF2B5EF4-FFF2-40B4-BE49-F238E27FC236}">
                <a16:creationId xmlns:a16="http://schemas.microsoft.com/office/drawing/2014/main" id="{C2FF8B31-4E7F-4F4F-A7D9-1925BCE97E83}"/>
              </a:ext>
            </a:extLst>
          </p:cNvPr>
          <p:cNvSpPr>
            <a:spLocks noGrp="1"/>
          </p:cNvSpPr>
          <p:nvPr>
            <p:ph idx="1"/>
          </p:nvPr>
        </p:nvSpPr>
        <p:spPr>
          <a:xfrm>
            <a:off x="552099" y="1113179"/>
            <a:ext cx="10515600" cy="495300"/>
          </a:xfrm>
        </p:spPr>
        <p:txBody>
          <a:bodyPr/>
          <a:lstStyle/>
          <a:p>
            <a:r>
              <a:rPr lang="en-US" dirty="0"/>
              <a:t>Consider the uncertainty present in the following</a:t>
            </a:r>
          </a:p>
        </p:txBody>
      </p:sp>
      <p:sp>
        <p:nvSpPr>
          <p:cNvPr id="4" name="Content Placeholder 2">
            <a:extLst>
              <a:ext uri="{FF2B5EF4-FFF2-40B4-BE49-F238E27FC236}">
                <a16:creationId xmlns:a16="http://schemas.microsoft.com/office/drawing/2014/main" id="{B921051A-5424-4839-871A-53C6EFA1F3F9}"/>
              </a:ext>
            </a:extLst>
          </p:cNvPr>
          <p:cNvSpPr txBox="1">
            <a:spLocks/>
          </p:cNvSpPr>
          <p:nvPr/>
        </p:nvSpPr>
        <p:spPr>
          <a:xfrm>
            <a:off x="552099" y="1963271"/>
            <a:ext cx="6783272" cy="4222376"/>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
            </a:pPr>
            <a:r>
              <a:rPr lang="en-US" dirty="0">
                <a:solidFill>
                  <a:schemeClr val="tx1"/>
                </a:solidFill>
              </a:rPr>
              <a:t>Typing a product ID number into a website (book ISBN number into amazon.com)</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Barcode reader scanning a book in a   well-lit library</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Barcode reader scanning a bag of carrots in a grocery store</a:t>
            </a:r>
          </a:p>
          <a:p>
            <a:pPr marL="457200" indent="-457200">
              <a:buFont typeface="Wingdings" panose="05000000000000000000" pitchFamily="2" charset="2"/>
              <a:buChar char="§"/>
            </a:pPr>
            <a:endParaRPr lang="en-US" dirty="0">
              <a:solidFill>
                <a:schemeClr val="tx1"/>
              </a:solidFill>
            </a:endParaRPr>
          </a:p>
        </p:txBody>
      </p:sp>
      <p:pic>
        <p:nvPicPr>
          <p:cNvPr id="1026" name="Picture 2" descr="Carrots - oaklands - 750g">
            <a:extLst>
              <a:ext uri="{FF2B5EF4-FFF2-40B4-BE49-F238E27FC236}">
                <a16:creationId xmlns:a16="http://schemas.microsoft.com/office/drawing/2014/main" id="{AC68DFF2-0A51-4242-B14C-A675AFBD7A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274"/>
          <a:stretch/>
        </p:blipFill>
        <p:spPr bwMode="auto">
          <a:xfrm>
            <a:off x="8518711" y="3900730"/>
            <a:ext cx="3458135" cy="27690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a:extLst>
              <a:ext uri="{FF2B5EF4-FFF2-40B4-BE49-F238E27FC236}">
                <a16:creationId xmlns:a16="http://schemas.microsoft.com/office/drawing/2014/main" id="{51480DCC-8A5E-473B-B017-DF66587DD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8710" y="1157998"/>
            <a:ext cx="3458135" cy="2579678"/>
          </a:xfrm>
          <a:prstGeom prst="rect">
            <a:avLst/>
          </a:prstGeom>
        </p:spPr>
      </p:pic>
      <p:sp>
        <p:nvSpPr>
          <p:cNvPr id="7" name="TextBox 6">
            <a:extLst>
              <a:ext uri="{FF2B5EF4-FFF2-40B4-BE49-F238E27FC236}">
                <a16:creationId xmlns:a16="http://schemas.microsoft.com/office/drawing/2014/main" id="{834F1C6F-FE31-4243-8EB3-20CACCB0BA9B}"/>
              </a:ext>
            </a:extLst>
          </p:cNvPr>
          <p:cNvSpPr txBox="1"/>
          <p:nvPr/>
        </p:nvSpPr>
        <p:spPr>
          <a:xfrm>
            <a:off x="8458199" y="631542"/>
            <a:ext cx="3677771" cy="400110"/>
          </a:xfrm>
          <a:prstGeom prst="rect">
            <a:avLst/>
          </a:prstGeom>
          <a:noFill/>
        </p:spPr>
        <p:txBody>
          <a:bodyPr wrap="square" rtlCol="0">
            <a:spAutoFit/>
          </a:bodyPr>
          <a:lstStyle/>
          <a:p>
            <a:r>
              <a:rPr lang="en-US" sz="2000" b="1" dirty="0">
                <a:latin typeface="Courier New" panose="02070309020205020404" pitchFamily="49" charset="0"/>
                <a:cs typeface="Courier New" panose="02070309020205020404" pitchFamily="49" charset="0"/>
              </a:rPr>
              <a:t>ISBN 978-0-307-95090-1</a:t>
            </a:r>
          </a:p>
        </p:txBody>
      </p:sp>
    </p:spTree>
    <p:extLst>
      <p:ext uri="{BB962C8B-B14F-4D97-AF65-F5344CB8AC3E}">
        <p14:creationId xmlns:p14="http://schemas.microsoft.com/office/powerpoint/2010/main" val="283422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3597-D1C2-4099-B4C3-E920CC7E9327}"/>
              </a:ext>
            </a:extLst>
          </p:cNvPr>
          <p:cNvSpPr>
            <a:spLocks noGrp="1"/>
          </p:cNvSpPr>
          <p:nvPr>
            <p:ph type="title"/>
          </p:nvPr>
        </p:nvSpPr>
        <p:spPr/>
        <p:txBody>
          <a:bodyPr/>
          <a:lstStyle/>
          <a:p>
            <a:r>
              <a:rPr lang="en-US" dirty="0"/>
              <a:t>Intelligence and Uncertainty</a:t>
            </a:r>
          </a:p>
        </p:txBody>
      </p:sp>
      <p:sp>
        <p:nvSpPr>
          <p:cNvPr id="3" name="Content Placeholder 2">
            <a:extLst>
              <a:ext uri="{FF2B5EF4-FFF2-40B4-BE49-F238E27FC236}">
                <a16:creationId xmlns:a16="http://schemas.microsoft.com/office/drawing/2014/main" id="{C2FF8B31-4E7F-4F4F-A7D9-1925BCE97E83}"/>
              </a:ext>
            </a:extLst>
          </p:cNvPr>
          <p:cNvSpPr>
            <a:spLocks noGrp="1"/>
          </p:cNvSpPr>
          <p:nvPr>
            <p:ph idx="1"/>
          </p:nvPr>
        </p:nvSpPr>
        <p:spPr>
          <a:xfrm>
            <a:off x="552099" y="1113178"/>
            <a:ext cx="11012372" cy="5227110"/>
          </a:xfrm>
        </p:spPr>
        <p:txBody>
          <a:bodyPr/>
          <a:lstStyle/>
          <a:p>
            <a:r>
              <a:rPr lang="en-US" dirty="0"/>
              <a:t>Uncertainty can have lots of sources, including anything we attribute to random chance</a:t>
            </a:r>
          </a:p>
          <a:p>
            <a:pPr marL="457200" indent="-457200">
              <a:buFont typeface="Wingdings" panose="05000000000000000000" pitchFamily="2" charset="2"/>
              <a:buChar char="§"/>
            </a:pPr>
            <a:r>
              <a:rPr lang="en-US" dirty="0">
                <a:solidFill>
                  <a:schemeClr val="tx1"/>
                </a:solidFill>
              </a:rPr>
              <a:t>Hidden information</a:t>
            </a:r>
          </a:p>
          <a:p>
            <a:pPr marL="917575" lvl="2" indent="-457200"/>
            <a:r>
              <a:rPr lang="en-US" sz="2800" dirty="0"/>
              <a:t>Cards in another player’s hand</a:t>
            </a:r>
          </a:p>
          <a:p>
            <a:pPr marL="457200" indent="-457200">
              <a:buFont typeface="Wingdings" panose="05000000000000000000" pitchFamily="2" charset="2"/>
              <a:buChar char="§"/>
            </a:pPr>
            <a:r>
              <a:rPr lang="en-US" dirty="0">
                <a:solidFill>
                  <a:schemeClr val="tx1"/>
                </a:solidFill>
              </a:rPr>
              <a:t>Noise</a:t>
            </a:r>
          </a:p>
          <a:p>
            <a:pPr marL="917575" lvl="2" indent="-457200"/>
            <a:r>
              <a:rPr lang="en-US" sz="2800" dirty="0"/>
              <a:t>Sensor noise</a:t>
            </a:r>
          </a:p>
          <a:p>
            <a:pPr marL="457200" indent="-457200">
              <a:buFont typeface="Wingdings" panose="05000000000000000000" pitchFamily="2" charset="2"/>
              <a:buChar char="§"/>
            </a:pPr>
            <a:r>
              <a:rPr lang="en-US" dirty="0">
                <a:solidFill>
                  <a:schemeClr val="tx1"/>
                </a:solidFill>
              </a:rPr>
              <a:t>Way to complicated to model</a:t>
            </a:r>
          </a:p>
          <a:p>
            <a:pPr marL="917575" lvl="2" indent="-457200"/>
            <a:r>
              <a:rPr lang="en-US" sz="2800" dirty="0"/>
              <a:t>Leaves blowing in the wind</a:t>
            </a:r>
          </a:p>
          <a:p>
            <a:pPr marL="457200" indent="-457200">
              <a:buFont typeface="Wingdings" panose="05000000000000000000" pitchFamily="2" charset="2"/>
              <a:buChar char="§"/>
            </a:pPr>
            <a:r>
              <a:rPr lang="en-US" dirty="0">
                <a:solidFill>
                  <a:schemeClr val="tx1"/>
                </a:solidFill>
              </a:rPr>
              <a:t>Infinite number of possible configurations</a:t>
            </a:r>
          </a:p>
          <a:p>
            <a:pPr marL="457200" indent="-457200">
              <a:buFont typeface="Wingdings" panose="05000000000000000000" pitchFamily="2" charset="2"/>
              <a:buChar char="§"/>
            </a:pPr>
            <a:r>
              <a:rPr lang="en-US" dirty="0">
                <a:solidFill>
                  <a:schemeClr val="tx1"/>
                </a:solidFill>
              </a:rPr>
              <a:t>More possibilities than any computer can compute in a reasonable time</a:t>
            </a:r>
          </a:p>
          <a:p>
            <a:pPr marL="917575" lvl="2" indent="-457200"/>
            <a:r>
              <a:rPr lang="en-US" sz="2800" dirty="0"/>
              <a:t>Tic-tac-toe </a:t>
            </a:r>
            <a:r>
              <a:rPr lang="en-US" sz="2800" dirty="0">
                <a:sym typeface="Wingdings" panose="05000000000000000000" pitchFamily="2" charset="2"/>
              </a:rPr>
              <a:t> Checkers  Chess</a:t>
            </a:r>
            <a:endParaRPr lang="en-US" sz="2800" dirty="0">
              <a:solidFill>
                <a:schemeClr val="tx1"/>
              </a:solidFill>
            </a:endParaRPr>
          </a:p>
          <a:p>
            <a:endParaRPr lang="en-US" dirty="0"/>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650EDC84-3EE6-7FC8-F0AC-E73C8EB9D74A}"/>
                  </a:ext>
                </a:extLst>
              </p14:cNvPr>
              <p14:cNvContentPartPr/>
              <p14:nvPr/>
            </p14:nvContentPartPr>
            <p14:xfrm>
              <a:off x="2148840" y="5330520"/>
              <a:ext cx="9667080" cy="961920"/>
            </p14:xfrm>
          </p:contentPart>
        </mc:Choice>
        <mc:Fallback xmlns="">
          <p:pic>
            <p:nvPicPr>
              <p:cNvPr id="5" name="Ink 4">
                <a:extLst>
                  <a:ext uri="{FF2B5EF4-FFF2-40B4-BE49-F238E27FC236}">
                    <a16:creationId xmlns:a16="http://schemas.microsoft.com/office/drawing/2014/main" id="{650EDC84-3EE6-7FC8-F0AC-E73C8EB9D74A}"/>
                  </a:ext>
                </a:extLst>
              </p:cNvPr>
              <p:cNvPicPr/>
              <p:nvPr/>
            </p:nvPicPr>
            <p:blipFill>
              <a:blip r:embed="rId3"/>
              <a:stretch>
                <a:fillRect/>
              </a:stretch>
            </p:blipFill>
            <p:spPr>
              <a:xfrm>
                <a:off x="2139480" y="5321160"/>
                <a:ext cx="9685800" cy="980640"/>
              </a:xfrm>
              <a:prstGeom prst="rect">
                <a:avLst/>
              </a:prstGeom>
            </p:spPr>
          </p:pic>
        </mc:Fallback>
      </mc:AlternateContent>
    </p:spTree>
    <p:extLst>
      <p:ext uri="{BB962C8B-B14F-4D97-AF65-F5344CB8AC3E}">
        <p14:creationId xmlns:p14="http://schemas.microsoft.com/office/powerpoint/2010/main" val="614573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3597-D1C2-4099-B4C3-E920CC7E9327}"/>
              </a:ext>
            </a:extLst>
          </p:cNvPr>
          <p:cNvSpPr>
            <a:spLocks noGrp="1"/>
          </p:cNvSpPr>
          <p:nvPr>
            <p:ph type="title"/>
          </p:nvPr>
        </p:nvSpPr>
        <p:spPr/>
        <p:txBody>
          <a:bodyPr/>
          <a:lstStyle/>
          <a:p>
            <a:r>
              <a:rPr lang="en-US" dirty="0"/>
              <a:t>What do we mean by an intelligent agent?</a:t>
            </a:r>
          </a:p>
        </p:txBody>
      </p:sp>
      <p:sp>
        <p:nvSpPr>
          <p:cNvPr id="3" name="Content Placeholder 2">
            <a:extLst>
              <a:ext uri="{FF2B5EF4-FFF2-40B4-BE49-F238E27FC236}">
                <a16:creationId xmlns:a16="http://schemas.microsoft.com/office/drawing/2014/main" id="{C2FF8B31-4E7F-4F4F-A7D9-1925BCE97E83}"/>
              </a:ext>
            </a:extLst>
          </p:cNvPr>
          <p:cNvSpPr>
            <a:spLocks noGrp="1"/>
          </p:cNvSpPr>
          <p:nvPr>
            <p:ph idx="1"/>
          </p:nvPr>
        </p:nvSpPr>
        <p:spPr>
          <a:xfrm>
            <a:off x="552099" y="1113178"/>
            <a:ext cx="11012372" cy="5227110"/>
          </a:xfrm>
        </p:spPr>
        <p:txBody>
          <a:bodyPr/>
          <a:lstStyle/>
          <a:p>
            <a:r>
              <a:rPr lang="en-US" dirty="0"/>
              <a:t>Pat's version:</a:t>
            </a:r>
          </a:p>
          <a:p>
            <a:r>
              <a:rPr lang="en-US" dirty="0">
                <a:solidFill>
                  <a:srgbClr val="7030A0"/>
                </a:solidFill>
              </a:rPr>
              <a:t>An agent that preforms well on tasks that involve uncertainty</a:t>
            </a:r>
            <a:r>
              <a:rPr lang="en-US" dirty="0"/>
              <a:t> </a:t>
            </a:r>
          </a:p>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A9723E94-FD54-F105-B4E3-4DC715A25863}"/>
                  </a:ext>
                </a:extLst>
              </p14:cNvPr>
              <p14:cNvContentPartPr/>
              <p14:nvPr/>
            </p14:nvContentPartPr>
            <p14:xfrm>
              <a:off x="2542680" y="2086200"/>
              <a:ext cx="6579720" cy="768960"/>
            </p14:xfrm>
          </p:contentPart>
        </mc:Choice>
        <mc:Fallback xmlns="">
          <p:pic>
            <p:nvPicPr>
              <p:cNvPr id="4" name="Ink 3">
                <a:extLst>
                  <a:ext uri="{FF2B5EF4-FFF2-40B4-BE49-F238E27FC236}">
                    <a16:creationId xmlns:a16="http://schemas.microsoft.com/office/drawing/2014/main" id="{A9723E94-FD54-F105-B4E3-4DC715A25863}"/>
                  </a:ext>
                </a:extLst>
              </p:cNvPr>
              <p:cNvPicPr/>
              <p:nvPr/>
            </p:nvPicPr>
            <p:blipFill>
              <a:blip r:embed="rId3"/>
              <a:stretch>
                <a:fillRect/>
              </a:stretch>
            </p:blipFill>
            <p:spPr>
              <a:xfrm>
                <a:off x="2533320" y="2076840"/>
                <a:ext cx="6598440" cy="787680"/>
              </a:xfrm>
              <a:prstGeom prst="rect">
                <a:avLst/>
              </a:prstGeom>
            </p:spPr>
          </p:pic>
        </mc:Fallback>
      </mc:AlternateContent>
    </p:spTree>
    <p:extLst>
      <p:ext uri="{BB962C8B-B14F-4D97-AF65-F5344CB8AC3E}">
        <p14:creationId xmlns:p14="http://schemas.microsoft.com/office/powerpoint/2010/main" val="3348751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Team</a:t>
            </a:r>
          </a:p>
        </p:txBody>
      </p:sp>
      <p:sp>
        <p:nvSpPr>
          <p:cNvPr id="28" name="Text Box 21">
            <a:extLst>
              <a:ext uri="{FF2B5EF4-FFF2-40B4-BE49-F238E27FC236}">
                <a16:creationId xmlns:a16="http://schemas.microsoft.com/office/drawing/2014/main" id="{C04C4B43-4419-4440-9B33-3496FBBD1546}"/>
              </a:ext>
            </a:extLst>
          </p:cNvPr>
          <p:cNvSpPr txBox="1">
            <a:spLocks noChangeArrowheads="1"/>
          </p:cNvSpPr>
          <p:nvPr/>
        </p:nvSpPr>
        <p:spPr bwMode="auto">
          <a:xfrm>
            <a:off x="5104692" y="761721"/>
            <a:ext cx="1982613" cy="502764"/>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667" dirty="0">
                <a:solidFill>
                  <a:schemeClr val="accent1">
                    <a:lumMod val="75000"/>
                  </a:schemeClr>
                </a:solidFill>
                <a:latin typeface="Calibri"/>
                <a:cs typeface="Calibri"/>
              </a:rPr>
              <a:t>Students!!</a:t>
            </a:r>
          </a:p>
        </p:txBody>
      </p:sp>
      <p:pic>
        <p:nvPicPr>
          <p:cNvPr id="29" name="Picture 28">
            <a:extLst>
              <a:ext uri="{FF2B5EF4-FFF2-40B4-BE49-F238E27FC236}">
                <a16:creationId xmlns:a16="http://schemas.microsoft.com/office/drawing/2014/main" id="{54413F6D-7D9F-468B-87EC-31DD30E42D50}"/>
              </a:ext>
            </a:extLst>
          </p:cNvPr>
          <p:cNvPicPr>
            <a:picLocks noChangeAspect="1"/>
          </p:cNvPicPr>
          <p:nvPr/>
        </p:nvPicPr>
        <p:blipFill>
          <a:blip r:embed="rId3"/>
          <a:stretch>
            <a:fillRect/>
          </a:stretch>
        </p:blipFill>
        <p:spPr>
          <a:xfrm>
            <a:off x="1440227" y="1255623"/>
            <a:ext cx="9311545" cy="5235246"/>
          </a:xfrm>
          <a:prstGeom prst="rect">
            <a:avLst/>
          </a:prstGeom>
        </p:spPr>
      </p:pic>
    </p:spTree>
    <p:extLst>
      <p:ext uri="{BB962C8B-B14F-4D97-AF65-F5344CB8AC3E}">
        <p14:creationId xmlns:p14="http://schemas.microsoft.com/office/powerpoint/2010/main" val="210931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The science of making machines that:</a:t>
            </a:r>
          </a:p>
        </p:txBody>
      </p:sp>
      <p:sp>
        <p:nvSpPr>
          <p:cNvPr id="7" name="TextBox 6"/>
          <p:cNvSpPr txBox="1"/>
          <p:nvPr/>
        </p:nvSpPr>
        <p:spPr>
          <a:xfrm>
            <a:off x="4064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like people</a:t>
            </a:r>
          </a:p>
        </p:txBody>
      </p:sp>
      <p:sp>
        <p:nvSpPr>
          <p:cNvPr id="8" name="TextBox 7"/>
          <p:cNvSpPr txBox="1"/>
          <p:nvPr/>
        </p:nvSpPr>
        <p:spPr>
          <a:xfrm>
            <a:off x="406400" y="4866958"/>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like people</a:t>
            </a:r>
          </a:p>
        </p:txBody>
      </p:sp>
      <p:sp>
        <p:nvSpPr>
          <p:cNvPr id="9" name="TextBox 8"/>
          <p:cNvSpPr txBox="1"/>
          <p:nvPr/>
        </p:nvSpPr>
        <p:spPr>
          <a:xfrm>
            <a:off x="88392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
        <p:nvSpPr>
          <p:cNvPr id="11" name="Rectangle 10"/>
          <p:cNvSpPr/>
          <p:nvPr/>
        </p:nvSpPr>
        <p:spPr>
          <a:xfrm>
            <a:off x="438944"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12" name="Rectangle 11"/>
          <p:cNvSpPr/>
          <p:nvPr/>
        </p:nvSpPr>
        <p:spPr>
          <a:xfrm>
            <a:off x="6030795"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13" name="Rectangle 12"/>
          <p:cNvSpPr/>
          <p:nvPr/>
        </p:nvSpPr>
        <p:spPr>
          <a:xfrm>
            <a:off x="438944" y="4249384"/>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14" name="Rectangle 13"/>
          <p:cNvSpPr/>
          <p:nvPr/>
        </p:nvSpPr>
        <p:spPr>
          <a:xfrm>
            <a:off x="6030795" y="4259997"/>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Turing Test</a:t>
            </a:r>
          </a:p>
        </p:txBody>
      </p:sp>
      <p:sp>
        <p:nvSpPr>
          <p:cNvPr id="15" name="Content Placeholder 4"/>
          <p:cNvSpPr>
            <a:spLocks noGrp="1"/>
          </p:cNvSpPr>
          <p:nvPr>
            <p:ph sz="half" idx="1"/>
          </p:nvPr>
        </p:nvSpPr>
        <p:spPr>
          <a:xfrm>
            <a:off x="588603" y="1295401"/>
            <a:ext cx="6421797" cy="6034617"/>
          </a:xfrm>
        </p:spPr>
        <p:txBody>
          <a:bodyPr>
            <a:noAutofit/>
          </a:bodyPr>
          <a:lstStyle/>
          <a:p>
            <a:r>
              <a:rPr lang="en-US" sz="3200" dirty="0"/>
              <a:t>In 1950, Turing defined a test of whether a machine could “think”</a:t>
            </a:r>
          </a:p>
          <a:p>
            <a:r>
              <a:rPr lang="en-US" sz="3200" dirty="0"/>
              <a:t>“A human judge engages in a natural language conversation with one human and one machine, each of which tries to appear human. If judge can’t tell, machine passes the Turing test”</a:t>
            </a:r>
          </a:p>
        </p:txBody>
      </p:sp>
      <p:pic>
        <p:nvPicPr>
          <p:cNvPr id="16" name="Content Placeholder 6"/>
          <p:cNvPicPr>
            <a:picLocks noChangeAspect="1"/>
          </p:cNvPicPr>
          <p:nvPr/>
        </p:nvPicPr>
        <p:blipFill>
          <a:blip r:embed="rId3"/>
          <a:srcRect l="-5801" r="-5801"/>
          <a:stretch>
            <a:fillRect/>
          </a:stretch>
        </p:blipFill>
        <p:spPr>
          <a:xfrm>
            <a:off x="7620001" y="1295401"/>
            <a:ext cx="4128556" cy="4626775"/>
          </a:xfrm>
          <a:prstGeom prst="rect">
            <a:avLst/>
          </a:prstGeom>
        </p:spPr>
      </p:pic>
      <p:sp>
        <p:nvSpPr>
          <p:cNvPr id="17" name="Rectangle 16"/>
          <p:cNvSpPr/>
          <p:nvPr/>
        </p:nvSpPr>
        <p:spPr>
          <a:xfrm>
            <a:off x="0" y="6172200"/>
            <a:ext cx="12192000" cy="4205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en.wikipedia.org</a:t>
            </a: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/wiki/</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Turing_test</a:t>
            </a:r>
            <a:endPar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endParaRPr>
          </a:p>
        </p:txBody>
      </p:sp>
    </p:spTree>
    <p:extLst>
      <p:ext uri="{BB962C8B-B14F-4D97-AF65-F5344CB8AC3E}">
        <p14:creationId xmlns:p14="http://schemas.microsoft.com/office/powerpoint/2010/main" val="1250934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The science of making machines that:</a:t>
            </a:r>
          </a:p>
        </p:txBody>
      </p:sp>
      <p:sp>
        <p:nvSpPr>
          <p:cNvPr id="7" name="TextBox 6"/>
          <p:cNvSpPr txBox="1"/>
          <p:nvPr/>
        </p:nvSpPr>
        <p:spPr>
          <a:xfrm>
            <a:off x="4064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like people</a:t>
            </a:r>
          </a:p>
        </p:txBody>
      </p:sp>
      <p:sp>
        <p:nvSpPr>
          <p:cNvPr id="8" name="TextBox 7"/>
          <p:cNvSpPr txBox="1"/>
          <p:nvPr/>
        </p:nvSpPr>
        <p:spPr>
          <a:xfrm>
            <a:off x="406400" y="4866958"/>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like people</a:t>
            </a:r>
          </a:p>
        </p:txBody>
      </p:sp>
      <p:sp>
        <p:nvSpPr>
          <p:cNvPr id="9" name="TextBox 8"/>
          <p:cNvSpPr txBox="1"/>
          <p:nvPr/>
        </p:nvSpPr>
        <p:spPr>
          <a:xfrm>
            <a:off x="88392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
        <p:nvSpPr>
          <p:cNvPr id="12" name="Rectangle 11"/>
          <p:cNvSpPr/>
          <p:nvPr/>
        </p:nvSpPr>
        <p:spPr>
          <a:xfrm>
            <a:off x="6030795"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6030795" y="4259997"/>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63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Grp="1" noChangeArrowheads="1"/>
          </p:cNvSpPr>
          <p:nvPr>
            <p:ph type="title"/>
          </p:nvPr>
        </p:nvSpPr>
        <p:spPr/>
        <p:txBody>
          <a:bodyPr rIns="132077">
            <a:noAutofit/>
          </a:bodyPr>
          <a:lstStyle/>
          <a:p>
            <a:r>
              <a:rPr lang="en-US"/>
              <a:t>Rational Decisions</a:t>
            </a:r>
          </a:p>
        </p:txBody>
      </p:sp>
      <p:sp>
        <p:nvSpPr>
          <p:cNvPr id="12292" name="Rectangle 5"/>
          <p:cNvSpPr>
            <a:spLocks/>
          </p:cNvSpPr>
          <p:nvPr/>
        </p:nvSpPr>
        <p:spPr bwMode="auto">
          <a:xfrm>
            <a:off x="740535" y="1217054"/>
            <a:ext cx="10435465" cy="3532746"/>
          </a:xfrm>
          <a:prstGeom prst="rect">
            <a:avLst/>
          </a:prstGeom>
          <a:noFill/>
          <a:ln w="12700">
            <a:noFill/>
            <a:miter lim="800000"/>
            <a:headEnd/>
            <a:tailEnd/>
          </a:ln>
        </p:spPr>
        <p:txBody>
          <a:bodyPr lIns="0" tIns="0" rIns="40639" bIns="0"/>
          <a:lstStyle/>
          <a:p>
            <a:pPr marL="39686" marR="0" lvl="0" indent="0" algn="l" defTabSz="914400" rtl="0" eaLnBrk="1" fontAlgn="auto" latinLnBrk="0" hangingPunct="1">
              <a:lnSpc>
                <a:spcPct val="100000"/>
              </a:lnSpc>
              <a:spcBef>
                <a:spcPts val="10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  We’ll use the term </a:t>
            </a:r>
            <a:r>
              <a:rPr kumimoji="0" lang="en-US" sz="2800" b="1" i="0" u="none" strike="noStrike" kern="1200" cap="none" spc="0" normalizeH="0" baseline="0" noProof="0" dirty="0">
                <a:ln>
                  <a:noFill/>
                </a:ln>
                <a:solidFill>
                  <a:prstClr val="black"/>
                </a:solidFill>
                <a:effectLst/>
                <a:uLnTx/>
                <a:uFillTx/>
                <a:latin typeface="Calibri" pitchFamily="34" charset="0"/>
                <a:ea typeface="+mn-ea"/>
                <a:cs typeface="Arial" charset="0"/>
              </a:rPr>
              <a:t>rational</a:t>
            </a: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 in a very specific, technical way:</a:t>
            </a:r>
          </a:p>
          <a:p>
            <a:pPr marL="496864" marR="0" lvl="1" indent="0" algn="l" defTabSz="914400" rtl="0" eaLnBrk="1" fontAlgn="auto" latinLnBrk="0" hangingPunct="1">
              <a:lnSpc>
                <a:spcPct val="100000"/>
              </a:lnSpc>
              <a:spcBef>
                <a:spcPts val="1000"/>
              </a:spcBef>
              <a:spcAft>
                <a:spcPts val="0"/>
              </a:spcAft>
              <a:buClrTx/>
              <a:buSzPct val="125000"/>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 Rational: maximally achieving pre-defined goals</a:t>
            </a:r>
            <a:endParaRPr kumimoji="0" lang="en-US" sz="2800" b="0" i="1"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496864" marR="0" lvl="1" indent="0" algn="l" defTabSz="914400" rtl="0" eaLnBrk="1" fontAlgn="auto" latinLnBrk="0" hangingPunct="1">
              <a:lnSpc>
                <a:spcPct val="100000"/>
              </a:lnSpc>
              <a:spcBef>
                <a:spcPts val="1000"/>
              </a:spcBef>
              <a:spcAft>
                <a:spcPts val="0"/>
              </a:spcAft>
              <a:buClrTx/>
              <a:buSzPct val="125000"/>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 Rationality</a:t>
            </a:r>
            <a:r>
              <a:rPr kumimoji="0" lang="en-US" sz="2800" b="1" i="0" u="none" strike="noStrike" kern="1200" cap="none" spc="0" normalizeH="0" baseline="0" noProof="0" dirty="0">
                <a:ln>
                  <a:noFill/>
                </a:ln>
                <a:solidFill>
                  <a:prstClr val="black"/>
                </a:solidFill>
                <a:effectLst/>
                <a:uLnTx/>
                <a:uFillTx/>
                <a:latin typeface="Calibri" pitchFamily="34" charset="0"/>
                <a:ea typeface="+mn-ea"/>
                <a:cs typeface="Arial" charset="0"/>
              </a:rPr>
              <a:t> </a:t>
            </a: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only concerns what decisions are made </a:t>
            </a:r>
          </a:p>
          <a:p>
            <a:pPr marL="496864" marR="0" lvl="1" indent="0" algn="l" defTabSz="914400" rtl="0" eaLnBrk="1" fontAlgn="auto" latinLnBrk="0" hangingPunct="1">
              <a:lnSpc>
                <a:spcPct val="100000"/>
              </a:lnSpc>
              <a:spcBef>
                <a:spcPts val="1000"/>
              </a:spcBef>
              <a:spcAft>
                <a:spcPts val="0"/>
              </a:spcAft>
              <a:buClrTx/>
              <a:buSzPct val="125000"/>
              <a:buFontTx/>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   (not the thought process behind them)</a:t>
            </a:r>
          </a:p>
          <a:p>
            <a:pPr marL="496864" marR="0" lvl="1" indent="0" algn="l" defTabSz="914400" rtl="0" eaLnBrk="1" fontAlgn="auto" latinLnBrk="0" hangingPunct="1">
              <a:lnSpc>
                <a:spcPct val="100000"/>
              </a:lnSpc>
              <a:spcBef>
                <a:spcPts val="1000"/>
              </a:spcBef>
              <a:spcAft>
                <a:spcPts val="0"/>
              </a:spcAft>
              <a:buClrTx/>
              <a:buSzPct val="125000"/>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 Goals are expressed in terms of the </a:t>
            </a:r>
            <a:r>
              <a:rPr kumimoji="0" lang="en-US" sz="2800" b="1" i="0" u="none" strike="noStrike" kern="1200" cap="none" spc="0" normalizeH="0" baseline="0" noProof="0" dirty="0">
                <a:ln>
                  <a:noFill/>
                </a:ln>
                <a:solidFill>
                  <a:prstClr val="black"/>
                </a:solidFill>
                <a:effectLst/>
                <a:uLnTx/>
                <a:uFillTx/>
                <a:latin typeface="Calibri" pitchFamily="34" charset="0"/>
                <a:ea typeface="+mn-ea"/>
                <a:cs typeface="Arial" charset="0"/>
              </a:rPr>
              <a:t>utility</a:t>
            </a: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 of outcomes</a:t>
            </a:r>
          </a:p>
          <a:p>
            <a:pPr marL="496864" marR="0" lvl="1" indent="0" algn="l" defTabSz="914400" rtl="0" eaLnBrk="1" fontAlgn="auto" latinLnBrk="0" hangingPunct="1">
              <a:lnSpc>
                <a:spcPct val="100000"/>
              </a:lnSpc>
              <a:spcBef>
                <a:spcPts val="1000"/>
              </a:spcBef>
              <a:spcAft>
                <a:spcPts val="0"/>
              </a:spcAft>
              <a:buClr>
                <a:srgbClr val="1212D2"/>
              </a:buClr>
              <a:buSzPct val="125000"/>
              <a:buFont typeface="Wingdings" pitchFamily="2" charset="2"/>
              <a:buChar char="§"/>
              <a:tabLst/>
              <a:defRPr/>
            </a:pPr>
            <a:r>
              <a:rPr kumimoji="0" lang="en-US" sz="2800" b="0" i="0" u="none" strike="noStrike" kern="1200" cap="none" spc="0" normalizeH="0" baseline="0" noProof="0" dirty="0">
                <a:ln>
                  <a:noFill/>
                </a:ln>
                <a:solidFill>
                  <a:srgbClr val="1212D2"/>
                </a:solidFill>
                <a:effectLst/>
                <a:uLnTx/>
                <a:uFillTx/>
                <a:latin typeface="Calibri" pitchFamily="34" charset="0"/>
                <a:ea typeface="+mn-ea"/>
                <a:cs typeface="Arial" charset="0"/>
              </a:rPr>
              <a:t> Being rational means </a:t>
            </a:r>
            <a:r>
              <a:rPr kumimoji="0" lang="en-US" sz="2800" b="1" i="0" u="none" strike="noStrike" kern="1200" cap="none" spc="0" normalizeH="0" baseline="0" noProof="0" dirty="0">
                <a:ln>
                  <a:noFill/>
                </a:ln>
                <a:solidFill>
                  <a:srgbClr val="1212D2"/>
                </a:solidFill>
                <a:effectLst/>
                <a:uLnTx/>
                <a:uFillTx/>
                <a:latin typeface="Calibri" pitchFamily="34" charset="0"/>
                <a:ea typeface="+mn-ea"/>
                <a:cs typeface="Arial" charset="0"/>
              </a:rPr>
              <a:t>maximizing your expected utility</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FCECDFBD-D5B8-6428-C932-D5883273BB86}"/>
                  </a:ext>
                </a:extLst>
              </p14:cNvPr>
              <p14:cNvContentPartPr/>
              <p14:nvPr/>
            </p14:nvContentPartPr>
            <p14:xfrm>
              <a:off x="4526280" y="2000520"/>
              <a:ext cx="5116320" cy="3343680"/>
            </p14:xfrm>
          </p:contentPart>
        </mc:Choice>
        <mc:Fallback xmlns="">
          <p:pic>
            <p:nvPicPr>
              <p:cNvPr id="2" name="Ink 1">
                <a:extLst>
                  <a:ext uri="{FF2B5EF4-FFF2-40B4-BE49-F238E27FC236}">
                    <a16:creationId xmlns:a16="http://schemas.microsoft.com/office/drawing/2014/main" id="{FCECDFBD-D5B8-6428-C932-D5883273BB86}"/>
                  </a:ext>
                </a:extLst>
              </p:cNvPr>
              <p:cNvPicPr/>
              <p:nvPr/>
            </p:nvPicPr>
            <p:blipFill>
              <a:blip r:embed="rId4"/>
              <a:stretch>
                <a:fillRect/>
              </a:stretch>
            </p:blipFill>
            <p:spPr>
              <a:xfrm>
                <a:off x="4516920" y="1991160"/>
                <a:ext cx="5135040" cy="336240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29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29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685801"/>
            <a:ext cx="12192000" cy="2800765"/>
          </a:xfrm>
          <a:prstGeom prst="rect">
            <a:avLst/>
          </a:prstGeom>
          <a:noFill/>
          <a:ln w="9525">
            <a:noFill/>
            <a:miter lim="800000"/>
            <a:headEnd/>
            <a:tailEnd/>
          </a:ln>
        </p:spPr>
        <p:txBody>
          <a:bodyPr wrap="square" lIns="91439" tIns="45719" rIns="91439" b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Calibri" pitchFamily="34" charset="0"/>
                <a:ea typeface="+mn-ea"/>
                <a:cs typeface="+mn-cs"/>
              </a:rPr>
              <a:t>Maximize Your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Calibri" pitchFamily="34" charset="0"/>
                <a:ea typeface="+mn-ea"/>
                <a:cs typeface="+mn-cs"/>
              </a:rPr>
              <a:t>Expected Utility</a:t>
            </a:r>
          </a:p>
        </p:txBody>
      </p:sp>
      <p:pic>
        <p:nvPicPr>
          <p:cNvPr id="4" name="Picture 1"/>
          <p:cNvPicPr>
            <a:picLocks noChangeAspect="1" noChangeArrowheads="1"/>
          </p:cNvPicPr>
          <p:nvPr/>
        </p:nvPicPr>
        <p:blipFill>
          <a:blip r:embed="rId3" cstate="print"/>
          <a:srcRect/>
          <a:stretch>
            <a:fillRect/>
          </a:stretch>
        </p:blipFill>
        <p:spPr bwMode="auto">
          <a:xfrm>
            <a:off x="3889249" y="3530601"/>
            <a:ext cx="4411884" cy="2882900"/>
          </a:xfrm>
          <a:prstGeom prst="rect">
            <a:avLst/>
          </a:prstGeom>
          <a:noFill/>
          <a:ln w="9525">
            <a:noFill/>
            <a:miter lim="800000"/>
            <a:headEnd/>
            <a:tailEnd/>
          </a:ln>
          <a:effectLst/>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092BB32F-A18A-7DD8-4126-3C38FBBAE177}"/>
                  </a:ext>
                </a:extLst>
              </p14:cNvPr>
              <p14:cNvContentPartPr/>
              <p14:nvPr/>
            </p14:nvContentPartPr>
            <p14:xfrm>
              <a:off x="2737440" y="2016000"/>
              <a:ext cx="7210800" cy="2162880"/>
            </p14:xfrm>
          </p:contentPart>
        </mc:Choice>
        <mc:Fallback xmlns="">
          <p:pic>
            <p:nvPicPr>
              <p:cNvPr id="2" name="Ink 1">
                <a:extLst>
                  <a:ext uri="{FF2B5EF4-FFF2-40B4-BE49-F238E27FC236}">
                    <a16:creationId xmlns:a16="http://schemas.microsoft.com/office/drawing/2014/main" id="{092BB32F-A18A-7DD8-4126-3C38FBBAE177}"/>
                  </a:ext>
                </a:extLst>
              </p:cNvPr>
              <p:cNvPicPr/>
              <p:nvPr/>
            </p:nvPicPr>
            <p:blipFill>
              <a:blip r:embed="rId5"/>
              <a:stretch>
                <a:fillRect/>
              </a:stretch>
            </p:blipFill>
            <p:spPr>
              <a:xfrm>
                <a:off x="2728080" y="2006640"/>
                <a:ext cx="7229520" cy="218160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2" name="Picture 2" descr="http://upload.wikimedia.org/wikipedia/commons/thumb/1/1a/Gray728.svg/1000px-Gray728.svg.png"/>
          <p:cNvPicPr>
            <a:picLocks noChangeAspect="1" noChangeArrowheads="1"/>
          </p:cNvPicPr>
          <p:nvPr/>
        </p:nvPicPr>
        <p:blipFill>
          <a:blip r:embed="rId3" cstate="print"/>
          <a:srcRect/>
          <a:stretch>
            <a:fillRect/>
          </a:stretch>
        </p:blipFill>
        <p:spPr bwMode="auto">
          <a:xfrm>
            <a:off x="6197600" y="1600201"/>
            <a:ext cx="5486400" cy="3917289"/>
          </a:xfrm>
          <a:prstGeom prst="rect">
            <a:avLst/>
          </a:prstGeom>
          <a:noFill/>
        </p:spPr>
      </p:pic>
      <p:pic>
        <p:nvPicPr>
          <p:cNvPr id="6" name="Picture 3" descr="C:\Users\Dan\AppData\Local\Microsoft\Windows\Temporary Internet Files\Content.IE5\KK20J42Q\AboutTheBrain.png"/>
          <p:cNvPicPr preferRelativeResize="0">
            <a:picLocks noChangeArrowheads="1"/>
          </p:cNvPicPr>
          <p:nvPr/>
        </p:nvPicPr>
        <p:blipFill>
          <a:blip r:embed="rId4" cstate="print"/>
          <a:srcRect/>
          <a:stretch>
            <a:fillRect/>
          </a:stretch>
        </p:blipFill>
        <p:spPr bwMode="auto">
          <a:xfrm flipH="1">
            <a:off x="5384800" y="1295399"/>
            <a:ext cx="6705600" cy="5032500"/>
          </a:xfrm>
          <a:prstGeom prst="rect">
            <a:avLst/>
          </a:prstGeom>
          <a:noFill/>
        </p:spPr>
      </p:pic>
      <p:sp>
        <p:nvSpPr>
          <p:cNvPr id="14340" name="Rectangle 5"/>
          <p:cNvSpPr>
            <a:spLocks noGrp="1" noChangeArrowheads="1"/>
          </p:cNvSpPr>
          <p:nvPr>
            <p:ph type="title"/>
          </p:nvPr>
        </p:nvSpPr>
        <p:spPr/>
        <p:txBody>
          <a:bodyPr rIns="132077">
            <a:noAutofit/>
          </a:bodyPr>
          <a:lstStyle/>
          <a:p>
            <a:r>
              <a:rPr lang="en-US" dirty="0"/>
              <a:t>What About the Brain?</a:t>
            </a:r>
          </a:p>
        </p:txBody>
      </p:sp>
      <p:sp>
        <p:nvSpPr>
          <p:cNvPr id="5" name="Content Placeholder 2"/>
          <p:cNvSpPr txBox="1">
            <a:spLocks/>
          </p:cNvSpPr>
          <p:nvPr/>
        </p:nvSpPr>
        <p:spPr bwMode="auto">
          <a:xfrm>
            <a:off x="406400" y="1397001"/>
            <a:ext cx="5689600" cy="4729164"/>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Brains (human minds) are very good at making rational decisions, but not perfect</a:t>
            </a:r>
          </a:p>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Brains aren’t as modular as software, so hard to reverse engineer!</a:t>
            </a:r>
          </a:p>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“Brains are to intelligence as wings are to flight”</a:t>
            </a:r>
          </a:p>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Lessons learned from the brain: memory and simulation are key to decision making</a:t>
            </a: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B343B45A-69F1-BF24-9868-D77AFBC120CD}"/>
                  </a:ext>
                </a:extLst>
              </p14:cNvPr>
              <p14:cNvContentPartPr/>
              <p14:nvPr/>
            </p14:nvContentPartPr>
            <p14:xfrm>
              <a:off x="327960" y="3588120"/>
              <a:ext cx="711000" cy="917280"/>
            </p14:xfrm>
          </p:contentPart>
        </mc:Choice>
        <mc:Fallback xmlns="">
          <p:pic>
            <p:nvPicPr>
              <p:cNvPr id="2" name="Ink 1">
                <a:extLst>
                  <a:ext uri="{FF2B5EF4-FFF2-40B4-BE49-F238E27FC236}">
                    <a16:creationId xmlns:a16="http://schemas.microsoft.com/office/drawing/2014/main" id="{B343B45A-69F1-BF24-9868-D77AFBC120CD}"/>
                  </a:ext>
                </a:extLst>
              </p:cNvPr>
              <p:cNvPicPr/>
              <p:nvPr/>
            </p:nvPicPr>
            <p:blipFill>
              <a:blip r:embed="rId6"/>
              <a:stretch>
                <a:fillRect/>
              </a:stretch>
            </p:blipFill>
            <p:spPr>
              <a:xfrm>
                <a:off x="318600" y="3578760"/>
                <a:ext cx="729720" cy="93600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pic>
        <p:nvPicPr>
          <p:cNvPr id="6" name="Picture 1" descr="C:\Temp\ketrina\HistoryOfAI.png"/>
          <p:cNvPicPr>
            <a:picLocks noChangeAspect="1" noChangeArrowheads="1"/>
          </p:cNvPicPr>
          <p:nvPr/>
        </p:nvPicPr>
        <p:blipFill>
          <a:blip r:embed="rId3" cstate="print"/>
          <a:srcRect/>
          <a:stretch>
            <a:fillRect/>
          </a:stretch>
        </p:blipFill>
        <p:spPr bwMode="auto">
          <a:xfrm>
            <a:off x="4368800" y="1498600"/>
            <a:ext cx="3507744" cy="4876801"/>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FCD8F1-28BD-424B-852E-9D3CE1E5E1B2}"/>
              </a:ext>
            </a:extLst>
          </p:cNvPr>
          <p:cNvPicPr>
            <a:picLocks noChangeAspect="1"/>
          </p:cNvPicPr>
          <p:nvPr/>
        </p:nvPicPr>
        <p:blipFill>
          <a:blip r:embed="rId3"/>
          <a:stretch>
            <a:fillRect/>
          </a:stretch>
        </p:blipFill>
        <p:spPr>
          <a:xfrm>
            <a:off x="75234" y="2209360"/>
            <a:ext cx="10992465" cy="3945658"/>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5" name="Rectangle 14"/>
          <p:cNvSpPr/>
          <p:nvPr/>
        </p:nvSpPr>
        <p:spPr>
          <a:xfrm>
            <a:off x="9478935" y="3191117"/>
            <a:ext cx="1689100" cy="24532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9478935" y="4478329"/>
            <a:ext cx="2630964" cy="420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DE0000"/>
                </a:solidFill>
                <a:effectLst/>
                <a:uLnTx/>
                <a:uFillTx/>
                <a:latin typeface="Calibri"/>
                <a:ea typeface="+mn-ea"/>
                <a:cs typeface="Calibri"/>
              </a:rPr>
              <a:t>artificial intelligence</a:t>
            </a:r>
          </a:p>
        </p:txBody>
      </p:sp>
      <p:sp>
        <p:nvSpPr>
          <p:cNvPr id="17" name="Rectangle 16"/>
          <p:cNvSpPr/>
          <p:nvPr/>
        </p:nvSpPr>
        <p:spPr>
          <a:xfrm>
            <a:off x="9254532" y="5283209"/>
            <a:ext cx="2137905" cy="420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chemeClr val="accent1"/>
                </a:solidFill>
                <a:effectLst/>
                <a:uLnTx/>
                <a:uFillTx/>
                <a:latin typeface="Calibri"/>
                <a:ea typeface="+mn-ea"/>
                <a:cs typeface="Calibri"/>
              </a:rPr>
              <a:t>formal logic</a:t>
            </a:r>
          </a:p>
        </p:txBody>
      </p:sp>
      <p:sp>
        <p:nvSpPr>
          <p:cNvPr id="18" name="Rectangle 17"/>
          <p:cNvSpPr/>
          <p:nvPr/>
        </p:nvSpPr>
        <p:spPr>
          <a:xfrm>
            <a:off x="2438400" y="6273800"/>
            <a:ext cx="7239000" cy="420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a:ea typeface="+mn-ea"/>
                <a:cs typeface="Calibri"/>
              </a:rPr>
              <a:t>https://</a:t>
            </a:r>
            <a:r>
              <a:rPr kumimoji="0" lang="en-US" sz="2133" b="0" i="0" u="none" strike="noStrike" kern="1200" cap="none" spc="0" normalizeH="0" baseline="0" noProof="0" dirty="0" err="1">
                <a:ln>
                  <a:noFill/>
                </a:ln>
                <a:solidFill>
                  <a:prstClr val="black"/>
                </a:solidFill>
                <a:effectLst/>
                <a:uLnTx/>
                <a:uFillTx/>
                <a:latin typeface="Calibri"/>
                <a:ea typeface="+mn-ea"/>
                <a:cs typeface="Calibri"/>
              </a:rPr>
              <a:t>books.google.com</a:t>
            </a:r>
            <a:r>
              <a:rPr kumimoji="0" lang="en-US" sz="2133" b="0" i="0" u="none" strike="noStrike" kern="1200" cap="none" spc="0" normalizeH="0" baseline="0" noProof="0" dirty="0">
                <a:ln>
                  <a:noFill/>
                </a:ln>
                <a:solidFill>
                  <a:prstClr val="black"/>
                </a:solidFill>
                <a:effectLst/>
                <a:uLnTx/>
                <a:uFillTx/>
                <a:latin typeface="Calibri"/>
                <a:ea typeface="+mn-ea"/>
                <a:cs typeface="Calibri"/>
              </a:rPr>
              <a:t>/</a:t>
            </a:r>
            <a:r>
              <a:rPr kumimoji="0" lang="en-US" sz="2133" b="0" i="0" u="none" strike="noStrike" kern="1200" cap="none" spc="0" normalizeH="0" baseline="0" noProof="0" dirty="0" err="1">
                <a:ln>
                  <a:noFill/>
                </a:ln>
                <a:solidFill>
                  <a:prstClr val="black"/>
                </a:solidFill>
                <a:effectLst/>
                <a:uLnTx/>
                <a:uFillTx/>
                <a:latin typeface="Calibri"/>
                <a:ea typeface="+mn-ea"/>
                <a:cs typeface="Calibri"/>
              </a:rPr>
              <a:t>ngrams</a:t>
            </a:r>
            <a:endParaRPr kumimoji="0" lang="en-US" sz="2133"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9" name="Left Brace 18"/>
          <p:cNvSpPr/>
          <p:nvPr/>
        </p:nvSpPr>
        <p:spPr>
          <a:xfrm rot="5400000">
            <a:off x="3335132" y="1558048"/>
            <a:ext cx="331523" cy="2366682"/>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a:off x="2421127" y="1498601"/>
            <a:ext cx="2133600" cy="10770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Excitement!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1950-1970</a:t>
            </a:r>
          </a:p>
        </p:txBody>
      </p:sp>
      <p:sp>
        <p:nvSpPr>
          <p:cNvPr id="21" name="Left Brace 20"/>
          <p:cNvSpPr/>
          <p:nvPr/>
        </p:nvSpPr>
        <p:spPr>
          <a:xfrm rot="5400000">
            <a:off x="5737497" y="1545328"/>
            <a:ext cx="331523" cy="2366682"/>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4885105" y="1157651"/>
            <a:ext cx="2036305" cy="14052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Knowledge 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1970-1990</a:t>
            </a:r>
          </a:p>
        </p:txBody>
      </p:sp>
    </p:spTree>
    <p:extLst>
      <p:ext uri="{BB962C8B-B14F-4D97-AF65-F5344CB8AC3E}">
        <p14:creationId xmlns:p14="http://schemas.microsoft.com/office/powerpoint/2010/main" val="213117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What went wrong?</a:t>
            </a:r>
          </a:p>
        </p:txBody>
      </p:sp>
      <p:pic>
        <p:nvPicPr>
          <p:cNvPr id="2" name="Picture 1" descr="2236_1096997179213_2218_n.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val="0"/>
              </a:ext>
            </a:extLst>
          </a:blip>
          <a:srcRect l="23123" t="10204" r="7647" b="-10204"/>
          <a:stretch/>
        </p:blipFill>
        <p:spPr>
          <a:xfrm>
            <a:off x="304800" y="1295400"/>
            <a:ext cx="5486400" cy="5943600"/>
          </a:xfrm>
          <a:prstGeom prst="rect">
            <a:avLst/>
          </a:prstGeom>
        </p:spPr>
      </p:pic>
      <p:sp>
        <p:nvSpPr>
          <p:cNvPr id="12" name="Content Placeholder 4">
            <a:extLst>
              <a:ext uri="{FF2B5EF4-FFF2-40B4-BE49-F238E27FC236}">
                <a16:creationId xmlns:a16="http://schemas.microsoft.com/office/drawing/2014/main" id="{32AC6787-64DA-4198-88A0-B4A3EAF488F5}"/>
              </a:ext>
            </a:extLst>
          </p:cNvPr>
          <p:cNvSpPr txBox="1">
            <a:spLocks/>
          </p:cNvSpPr>
          <p:nvPr/>
        </p:nvSpPr>
        <p:spPr>
          <a:xfrm>
            <a:off x="5994400" y="2819400"/>
            <a:ext cx="3759200" cy="2540000"/>
          </a:xfrm>
          <a:prstGeom prst="rect">
            <a:avLst/>
          </a:prstGeom>
        </p:spPr>
        <p:txBody>
          <a:bodyPr>
            <a:noAutofit/>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3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Dog</a:t>
            </a:r>
          </a:p>
          <a:p>
            <a:pPr marL="914365" marR="0" lvl="1" indent="-457189"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Barks</a:t>
            </a:r>
          </a:p>
          <a:p>
            <a:pPr marL="914365" marR="0" lvl="1" indent="-457189"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Has Fur</a:t>
            </a:r>
          </a:p>
          <a:p>
            <a:pPr marL="914365" marR="0" lvl="1" indent="-457189"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Has four legs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Content Placeholder 4">
            <a:extLst>
              <a:ext uri="{FF2B5EF4-FFF2-40B4-BE49-F238E27FC236}">
                <a16:creationId xmlns:a16="http://schemas.microsoft.com/office/drawing/2014/main" id="{32CEA27F-712A-4F03-87AA-EF226D451A9E}"/>
              </a:ext>
            </a:extLst>
          </p:cNvPr>
          <p:cNvSpPr txBox="1">
            <a:spLocks/>
          </p:cNvSpPr>
          <p:nvPr/>
        </p:nvSpPr>
        <p:spPr bwMode="auto">
          <a:xfrm>
            <a:off x="9347200" y="2781072"/>
            <a:ext cx="2540000" cy="25400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noAutofit/>
          </a:bodyPr>
          <a:lstStyle>
            <a:lvl1pPr marL="257168" indent="-257168"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99" indent="-21430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228" indent="-171446"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120" indent="-171446"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3012" indent="-171446"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903"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795"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686"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577"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ED7D31"/>
              </a:buClr>
              <a:buSzTx/>
              <a:buFont typeface="Wingdings" pitchFamily="2" charset="2"/>
              <a:buNone/>
              <a:tabLst/>
              <a:defRPr/>
            </a:pPr>
            <a:r>
              <a:rPr kumimoji="0" lang="en-US" sz="3600" b="0" i="0" u="none" strike="noStrike" kern="1200" cap="none" spc="0" normalizeH="0" baseline="0" noProof="0" dirty="0">
                <a:ln>
                  <a:noFill/>
                </a:ln>
                <a:solidFill>
                  <a:srgbClr val="ED7D31"/>
                </a:solidFill>
                <a:effectLst/>
                <a:uLnTx/>
                <a:uFillTx/>
                <a:latin typeface="Calibri" pitchFamily="34" charset="0"/>
                <a:ea typeface="+mn-ea"/>
                <a:cs typeface="+mn-cs"/>
              </a:rPr>
              <a:t>Buster</a:t>
            </a:r>
          </a:p>
        </p:txBody>
      </p:sp>
      <p:sp>
        <p:nvSpPr>
          <p:cNvPr id="14" name="Freeform 13">
            <a:extLst>
              <a:ext uri="{FF2B5EF4-FFF2-40B4-BE49-F238E27FC236}">
                <a16:creationId xmlns:a16="http://schemas.microsoft.com/office/drawing/2014/main" id="{65A6AEEF-39EF-455F-9992-36F80C794DCA}"/>
              </a:ext>
            </a:extLst>
          </p:cNvPr>
          <p:cNvSpPr>
            <a:spLocks/>
          </p:cNvSpPr>
          <p:nvPr/>
        </p:nvSpPr>
        <p:spPr bwMode="auto">
          <a:xfrm>
            <a:off x="9753600" y="4502800"/>
            <a:ext cx="354141" cy="40640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
            <a:extLst>
              <a:ext uri="{FF2B5EF4-FFF2-40B4-BE49-F238E27FC236}">
                <a16:creationId xmlns:a16="http://schemas.microsoft.com/office/drawing/2014/main" id="{72CB047E-D955-4350-B03D-81005ADA461F}"/>
              </a:ext>
            </a:extLst>
          </p:cNvPr>
          <p:cNvSpPr>
            <a:spLocks/>
          </p:cNvSpPr>
          <p:nvPr/>
        </p:nvSpPr>
        <p:spPr bwMode="auto">
          <a:xfrm>
            <a:off x="9753601" y="3385200"/>
            <a:ext cx="495300" cy="40640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8">
            <a:extLst>
              <a:ext uri="{FF2B5EF4-FFF2-40B4-BE49-F238E27FC236}">
                <a16:creationId xmlns:a16="http://schemas.microsoft.com/office/drawing/2014/main" id="{5C0C0F61-B6E0-44BD-87B7-90EE0C173092}"/>
              </a:ext>
            </a:extLst>
          </p:cNvPr>
          <p:cNvSpPr>
            <a:spLocks/>
          </p:cNvSpPr>
          <p:nvPr/>
        </p:nvSpPr>
        <p:spPr bwMode="auto">
          <a:xfrm>
            <a:off x="9753601" y="3893200"/>
            <a:ext cx="495300" cy="40640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75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82440A-DDF9-44CA-AE01-E772ADF1E8A6}"/>
              </a:ext>
            </a:extLst>
          </p:cNvPr>
          <p:cNvPicPr>
            <a:picLocks noChangeAspect="1"/>
          </p:cNvPicPr>
          <p:nvPr/>
        </p:nvPicPr>
        <p:blipFill>
          <a:blip r:embed="rId3"/>
          <a:stretch>
            <a:fillRect/>
          </a:stretch>
        </p:blipFill>
        <p:spPr>
          <a:xfrm>
            <a:off x="345130" y="2214050"/>
            <a:ext cx="11692023" cy="4276756"/>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8" name="Rectangle 17"/>
          <p:cNvSpPr/>
          <p:nvPr/>
        </p:nvSpPr>
        <p:spPr>
          <a:xfrm>
            <a:off x="2438400" y="6347762"/>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sp>
        <p:nvSpPr>
          <p:cNvPr id="19" name="Left Brace 18"/>
          <p:cNvSpPr/>
          <p:nvPr/>
        </p:nvSpPr>
        <p:spPr>
          <a:xfrm rot="5400000">
            <a:off x="3645458" y="1771776"/>
            <a:ext cx="331523" cy="1965356"/>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0" name="Rectangle 19"/>
          <p:cNvSpPr/>
          <p:nvPr/>
        </p:nvSpPr>
        <p:spPr>
          <a:xfrm>
            <a:off x="2714238" y="1296888"/>
            <a:ext cx="2133600" cy="1200329"/>
          </a:xfrm>
          <a:prstGeom prst="rect">
            <a:avLst/>
          </a:prstGeom>
          <a:noFill/>
        </p:spPr>
        <p:txBody>
          <a:bodyPr wrap="square">
            <a:spAutoFit/>
          </a:bodyPr>
          <a:lstStyle/>
          <a:p>
            <a:pPr algn="ctr"/>
            <a:r>
              <a:rPr lang="en-US" sz="2400" dirty="0">
                <a:solidFill>
                  <a:srgbClr val="000000"/>
                </a:solidFill>
                <a:latin typeface="Calibri"/>
                <a:cs typeface="Calibri"/>
              </a:rPr>
              <a:t>AI</a:t>
            </a:r>
          </a:p>
          <a:p>
            <a:pPr algn="ctr"/>
            <a:r>
              <a:rPr lang="en-US" sz="2400" dirty="0">
                <a:solidFill>
                  <a:srgbClr val="000000"/>
                </a:solidFill>
                <a:latin typeface="Calibri"/>
                <a:cs typeface="Calibri"/>
              </a:rPr>
              <a:t>Excitement!</a:t>
            </a:r>
          </a:p>
          <a:p>
            <a:pPr algn="ctr"/>
            <a:r>
              <a:rPr lang="en-US" sz="2400" dirty="0">
                <a:solidFill>
                  <a:srgbClr val="000000"/>
                </a:solidFill>
                <a:latin typeface="Calibri"/>
                <a:cs typeface="Calibri"/>
              </a:rPr>
              <a:t>1950-1970</a:t>
            </a:r>
          </a:p>
        </p:txBody>
      </p:sp>
      <p:sp>
        <p:nvSpPr>
          <p:cNvPr id="21" name="Left Brace 20"/>
          <p:cNvSpPr/>
          <p:nvPr/>
        </p:nvSpPr>
        <p:spPr>
          <a:xfrm rot="5400000">
            <a:off x="5482014" y="1893118"/>
            <a:ext cx="331523" cy="1707754"/>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2" name="Rectangle 21"/>
          <p:cNvSpPr/>
          <p:nvPr/>
        </p:nvSpPr>
        <p:spPr>
          <a:xfrm>
            <a:off x="4629622" y="927557"/>
            <a:ext cx="2036305" cy="1569660"/>
          </a:xfrm>
          <a:prstGeom prst="rect">
            <a:avLst/>
          </a:prstGeom>
          <a:noFill/>
        </p:spPr>
        <p:txBody>
          <a:bodyPr wrap="square">
            <a:spAutoFit/>
          </a:bodyPr>
          <a:lstStyle/>
          <a:p>
            <a:pPr algn="ctr"/>
            <a:r>
              <a:rPr lang="en-US" sz="2400" dirty="0">
                <a:solidFill>
                  <a:srgbClr val="000000"/>
                </a:solidFill>
                <a:latin typeface="Calibri"/>
                <a:cs typeface="Calibri"/>
              </a:rPr>
              <a:t>Knowledge Based</a:t>
            </a:r>
          </a:p>
          <a:p>
            <a:pPr algn="ctr"/>
            <a:r>
              <a:rPr lang="en-US" sz="2400" dirty="0">
                <a:solidFill>
                  <a:srgbClr val="000000"/>
                </a:solidFill>
                <a:latin typeface="Calibri"/>
                <a:cs typeface="Calibri"/>
              </a:rPr>
              <a:t>Systems</a:t>
            </a:r>
          </a:p>
          <a:p>
            <a:pPr algn="ctr"/>
            <a:r>
              <a:rPr lang="en-US" sz="2400" dirty="0">
                <a:solidFill>
                  <a:srgbClr val="000000"/>
                </a:solidFill>
                <a:latin typeface="Calibri"/>
                <a:cs typeface="Calibri"/>
              </a:rPr>
              <a:t>1970-1990</a:t>
            </a:r>
          </a:p>
        </p:txBody>
      </p:sp>
      <p:sp>
        <p:nvSpPr>
          <p:cNvPr id="23" name="Left Brace 22">
            <a:extLst>
              <a:ext uri="{FF2B5EF4-FFF2-40B4-BE49-F238E27FC236}">
                <a16:creationId xmlns:a16="http://schemas.microsoft.com/office/drawing/2014/main" id="{041EDBE4-470A-4AA8-BD4A-6F9A45664ABC}"/>
              </a:ext>
            </a:extLst>
          </p:cNvPr>
          <p:cNvSpPr/>
          <p:nvPr/>
        </p:nvSpPr>
        <p:spPr>
          <a:xfrm rot="5400000">
            <a:off x="7886704" y="1192275"/>
            <a:ext cx="331523" cy="3124360"/>
          </a:xfrm>
          <a:prstGeom prst="leftBrace">
            <a:avLst>
              <a:gd name="adj1" fmla="val 38093"/>
              <a:gd name="adj2" fmla="val 64633"/>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049A8A09-E39C-46B3-9A5B-6115EFB65B18}"/>
              </a:ext>
            </a:extLst>
          </p:cNvPr>
          <p:cNvSpPr/>
          <p:nvPr/>
        </p:nvSpPr>
        <p:spPr>
          <a:xfrm>
            <a:off x="6536666" y="1293116"/>
            <a:ext cx="2036305" cy="1200329"/>
          </a:xfrm>
          <a:prstGeom prst="rect">
            <a:avLst/>
          </a:prstGeom>
          <a:noFill/>
        </p:spPr>
        <p:txBody>
          <a:bodyPr wrap="square">
            <a:spAutoFit/>
          </a:bodyPr>
          <a:lstStyle/>
          <a:p>
            <a:pPr algn="ctr"/>
            <a:r>
              <a:rPr lang="en-US" sz="2400" dirty="0">
                <a:solidFill>
                  <a:srgbClr val="000000"/>
                </a:solidFill>
                <a:latin typeface="Calibri"/>
                <a:cs typeface="Calibri"/>
              </a:rPr>
              <a:t>Statistical Approaches</a:t>
            </a:r>
          </a:p>
          <a:p>
            <a:pPr algn="ctr"/>
            <a:r>
              <a:rPr lang="en-US" sz="2400" dirty="0">
                <a:solidFill>
                  <a:srgbClr val="000000"/>
                </a:solidFill>
                <a:latin typeface="Calibri"/>
                <a:cs typeface="Calibri"/>
              </a:rPr>
              <a:t>1990-</a:t>
            </a:r>
          </a:p>
        </p:txBody>
      </p:sp>
      <p:sp>
        <p:nvSpPr>
          <p:cNvPr id="25" name="Rectangle 24">
            <a:extLst>
              <a:ext uri="{FF2B5EF4-FFF2-40B4-BE49-F238E27FC236}">
                <a16:creationId xmlns:a16="http://schemas.microsoft.com/office/drawing/2014/main" id="{E64DCE8E-C55F-4E49-BC24-80C0E05496FC}"/>
              </a:ext>
            </a:extLst>
          </p:cNvPr>
          <p:cNvSpPr/>
          <p:nvPr/>
        </p:nvSpPr>
        <p:spPr>
          <a:xfrm>
            <a:off x="8343407" y="1284833"/>
            <a:ext cx="1901529" cy="1200329"/>
          </a:xfrm>
          <a:prstGeom prst="rect">
            <a:avLst/>
          </a:prstGeom>
          <a:noFill/>
        </p:spPr>
        <p:txBody>
          <a:bodyPr wrap="square">
            <a:spAutoFit/>
          </a:bodyPr>
          <a:lstStyle/>
          <a:p>
            <a:pPr algn="ctr"/>
            <a:r>
              <a:rPr lang="en-US" sz="2400" dirty="0">
                <a:solidFill>
                  <a:srgbClr val="000000"/>
                </a:solidFill>
                <a:latin typeface="Calibri"/>
                <a:cs typeface="Calibri"/>
              </a:rPr>
              <a:t>Deep Learning Era</a:t>
            </a:r>
          </a:p>
          <a:p>
            <a:pPr algn="ctr"/>
            <a:r>
              <a:rPr lang="en-US" sz="2400" dirty="0">
                <a:solidFill>
                  <a:srgbClr val="000000"/>
                </a:solidFill>
                <a:latin typeface="Calibri"/>
                <a:cs typeface="Calibri"/>
              </a:rPr>
              <a:t>2012-</a:t>
            </a:r>
          </a:p>
        </p:txBody>
      </p:sp>
      <p:sp>
        <p:nvSpPr>
          <p:cNvPr id="12" name="Left Brace 11">
            <a:extLst>
              <a:ext uri="{FF2B5EF4-FFF2-40B4-BE49-F238E27FC236}">
                <a16:creationId xmlns:a16="http://schemas.microsoft.com/office/drawing/2014/main" id="{17A450C6-91D5-4708-A423-01172741F479}"/>
              </a:ext>
            </a:extLst>
          </p:cNvPr>
          <p:cNvSpPr/>
          <p:nvPr/>
        </p:nvSpPr>
        <p:spPr>
          <a:xfrm rot="5400000">
            <a:off x="9192416" y="2298670"/>
            <a:ext cx="203512" cy="640949"/>
          </a:xfrm>
          <a:prstGeom prst="leftBrace">
            <a:avLst>
              <a:gd name="adj1" fmla="val 38093"/>
              <a:gd name="adj2" fmla="val 51083"/>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228611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Course Information</a:t>
            </a:r>
          </a:p>
        </p:txBody>
      </p:sp>
      <p:sp>
        <p:nvSpPr>
          <p:cNvPr id="3" name="Content Placeholder 2"/>
          <p:cNvSpPr>
            <a:spLocks noGrp="1"/>
          </p:cNvSpPr>
          <p:nvPr>
            <p:ph idx="1"/>
          </p:nvPr>
        </p:nvSpPr>
        <p:spPr/>
        <p:txBody>
          <a:bodyPr/>
          <a:lstStyle/>
          <a:p>
            <a:r>
              <a:rPr lang="en-US" dirty="0"/>
              <a:t>Website: </a:t>
            </a:r>
            <a:r>
              <a:rPr lang="en-US" dirty="0">
                <a:hlinkClick r:id="rId2"/>
              </a:rPr>
              <a:t>https://www.cs.cmu.edu/~15281</a:t>
            </a:r>
            <a:endParaRPr lang="en-US" dirty="0"/>
          </a:p>
          <a:p>
            <a:endParaRPr lang="en-US" sz="2000" dirty="0"/>
          </a:p>
          <a:p>
            <a:r>
              <a:rPr lang="en-US" dirty="0"/>
              <a:t>Canvas: </a:t>
            </a:r>
            <a:r>
              <a:rPr lang="en-US" dirty="0">
                <a:hlinkClick r:id="rId3"/>
              </a:rPr>
              <a:t>canvas.cmu.edu</a:t>
            </a:r>
            <a:endParaRPr lang="en-US" dirty="0"/>
          </a:p>
          <a:p>
            <a:endParaRPr lang="en-US" sz="2000" dirty="0"/>
          </a:p>
          <a:p>
            <a:r>
              <a:rPr lang="en-US" dirty="0"/>
              <a:t>Gradescope: </a:t>
            </a:r>
            <a:r>
              <a:rPr lang="en-US" dirty="0">
                <a:hlinkClick r:id="rId4"/>
              </a:rPr>
              <a:t>gradescope.com</a:t>
            </a:r>
            <a:endParaRPr lang="en-US" dirty="0"/>
          </a:p>
          <a:p>
            <a:endParaRPr lang="en-US" sz="2000" dirty="0"/>
          </a:p>
          <a:p>
            <a:r>
              <a:rPr lang="en-US" dirty="0"/>
              <a:t>Communication: Piazza </a:t>
            </a:r>
            <a:r>
              <a:rPr lang="en-US" dirty="0">
                <a:sym typeface="Wingdings" panose="05000000000000000000" pitchFamily="2" charset="2"/>
              </a:rPr>
              <a:t> Ed</a:t>
            </a:r>
          </a:p>
          <a:p>
            <a:endParaRPr lang="en-US" dirty="0"/>
          </a:p>
          <a:p>
            <a:r>
              <a:rPr lang="en-US" dirty="0"/>
              <a:t>(If Piazza/Ed doesn't work) E-mail: </a:t>
            </a:r>
            <a:r>
              <a:rPr lang="en-US" dirty="0">
                <a:hlinkClick r:id="rId5"/>
              </a:rPr>
              <a:t>pvirtue@andrew.cmu.edu</a:t>
            </a:r>
            <a:endParaRPr lang="en-US" dirty="0"/>
          </a:p>
        </p:txBody>
      </p:sp>
      <p:pic>
        <p:nvPicPr>
          <p:cNvPr id="1026" name="Picture 2" descr="Image result for canvas">
            <a:extLst>
              <a:ext uri="{FF2B5EF4-FFF2-40B4-BE49-F238E27FC236}">
                <a16:creationId xmlns:a16="http://schemas.microsoft.com/office/drawing/2014/main" id="{60BAA0EC-16D6-490A-BD2C-36027B34C5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8234" y="1817741"/>
            <a:ext cx="993923" cy="813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adescope">
            <a:extLst>
              <a:ext uri="{FF2B5EF4-FFF2-40B4-BE49-F238E27FC236}">
                <a16:creationId xmlns:a16="http://schemas.microsoft.com/office/drawing/2014/main" id="{F052E9B4-DA9C-4431-8B1E-209757577BC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4145" b="44402"/>
          <a:stretch/>
        </p:blipFill>
        <p:spPr bwMode="auto">
          <a:xfrm>
            <a:off x="5460178" y="2907598"/>
            <a:ext cx="3240595" cy="52140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8">
            <p14:nvContentPartPr>
              <p14:cNvPr id="4" name="Ink 3">
                <a:extLst>
                  <a:ext uri="{FF2B5EF4-FFF2-40B4-BE49-F238E27FC236}">
                    <a16:creationId xmlns:a16="http://schemas.microsoft.com/office/drawing/2014/main" id="{0BBDF6D0-C84C-5408-EB91-F336F1F2F99D}"/>
                  </a:ext>
                </a:extLst>
              </p14:cNvPr>
              <p14:cNvContentPartPr/>
              <p14:nvPr/>
            </p14:nvContentPartPr>
            <p14:xfrm>
              <a:off x="2971800" y="4284720"/>
              <a:ext cx="2032920" cy="94680"/>
            </p14:xfrm>
          </p:contentPart>
        </mc:Choice>
        <mc:Fallback>
          <p:pic>
            <p:nvPicPr>
              <p:cNvPr id="4" name="Ink 3">
                <a:extLst>
                  <a:ext uri="{FF2B5EF4-FFF2-40B4-BE49-F238E27FC236}">
                    <a16:creationId xmlns:a16="http://schemas.microsoft.com/office/drawing/2014/main" id="{0BBDF6D0-C84C-5408-EB91-F336F1F2F99D}"/>
                  </a:ext>
                </a:extLst>
              </p:cNvPr>
              <p:cNvPicPr/>
              <p:nvPr/>
            </p:nvPicPr>
            <p:blipFill>
              <a:blip r:embed="rId9"/>
              <a:stretch>
                <a:fillRect/>
              </a:stretch>
            </p:blipFill>
            <p:spPr>
              <a:xfrm>
                <a:off x="2962440" y="4275360"/>
                <a:ext cx="2051640" cy="113400"/>
              </a:xfrm>
              <a:prstGeom prst="rect">
                <a:avLst/>
              </a:prstGeom>
            </p:spPr>
          </p:pic>
        </mc:Fallback>
      </mc:AlternateContent>
    </p:spTree>
    <p:extLst>
      <p:ext uri="{BB962C8B-B14F-4D97-AF65-F5344CB8AC3E}">
        <p14:creationId xmlns:p14="http://schemas.microsoft.com/office/powerpoint/2010/main" val="26366938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sp>
        <p:nvSpPr>
          <p:cNvPr id="569347" name="Rectangle 3"/>
          <p:cNvSpPr>
            <a:spLocks noGrp="1" noChangeArrowheads="1"/>
          </p:cNvSpPr>
          <p:nvPr>
            <p:ph type="body" idx="1"/>
          </p:nvPr>
        </p:nvSpPr>
        <p:spPr>
          <a:xfrm>
            <a:off x="552099" y="994942"/>
            <a:ext cx="6502400" cy="5618293"/>
          </a:xfrm>
        </p:spPr>
        <p:txBody>
          <a:bodyPr/>
          <a:lstStyle/>
          <a:p>
            <a:pPr eaLnBrk="1" hangingPunct="1">
              <a:lnSpc>
                <a:spcPct val="80000"/>
              </a:lnSpc>
            </a:pPr>
            <a:r>
              <a:rPr lang="en-US" sz="1867" dirty="0"/>
              <a:t>1940-1950: Early days</a:t>
            </a:r>
          </a:p>
          <a:p>
            <a:pPr lvl="1" eaLnBrk="1" hangingPunct="1">
              <a:lnSpc>
                <a:spcPct val="80000"/>
              </a:lnSpc>
            </a:pPr>
            <a:r>
              <a:rPr lang="en-US" sz="1600" dirty="0"/>
              <a:t>1943: McCulloch &amp; Pitts: Boolean circuit model of brain</a:t>
            </a:r>
          </a:p>
          <a:p>
            <a:pPr lvl="1" eaLnBrk="1" hangingPunct="1">
              <a:lnSpc>
                <a:spcPct val="80000"/>
              </a:lnSpc>
            </a:pPr>
            <a:r>
              <a:rPr lang="en-US" sz="1600" dirty="0"/>
              <a:t>1950: Turing's “Computing Machinery and Intelligence”</a:t>
            </a:r>
          </a:p>
          <a:p>
            <a:pPr lvl="1" eaLnBrk="1" hangingPunct="1">
              <a:lnSpc>
                <a:spcPct val="80000"/>
              </a:lnSpc>
            </a:pPr>
            <a:endParaRPr lang="en-US" sz="800" dirty="0"/>
          </a:p>
          <a:p>
            <a:pPr eaLnBrk="1" hangingPunct="1">
              <a:lnSpc>
                <a:spcPct val="80000"/>
              </a:lnSpc>
            </a:pPr>
            <a:r>
              <a:rPr lang="en-US" sz="1867" dirty="0"/>
              <a:t>1950—70: Excitement: Look, Ma, no hands!</a:t>
            </a:r>
          </a:p>
          <a:p>
            <a:pPr lvl="1" eaLnBrk="1" hangingPunct="1">
              <a:lnSpc>
                <a:spcPct val="80000"/>
              </a:lnSpc>
            </a:pPr>
            <a:r>
              <a:rPr lang="en-US" sz="1600" dirty="0"/>
              <a:t>1950s: Early AI programs, including Samuel's checkers program, Newell &amp; Simon's Logic Theorist, Gelernter's Geometry Engine</a:t>
            </a:r>
          </a:p>
          <a:p>
            <a:pPr lvl="1" eaLnBrk="1" hangingPunct="1">
              <a:lnSpc>
                <a:spcPct val="80000"/>
              </a:lnSpc>
            </a:pPr>
            <a:r>
              <a:rPr lang="en-US" sz="1600" dirty="0"/>
              <a:t>1956: Dartmouth meeting: “Artificial Intelligence” adopted</a:t>
            </a:r>
          </a:p>
          <a:p>
            <a:pPr marL="0" lvl="1" indent="0" eaLnBrk="1" hangingPunct="1">
              <a:lnSpc>
                <a:spcPct val="80000"/>
              </a:lnSpc>
              <a:buNone/>
            </a:pPr>
            <a:endParaRPr lang="en-US" sz="800" dirty="0"/>
          </a:p>
          <a:p>
            <a:pPr eaLnBrk="1" hangingPunct="1">
              <a:lnSpc>
                <a:spcPct val="80000"/>
              </a:lnSpc>
            </a:pPr>
            <a:r>
              <a:rPr lang="en-US" sz="1867" dirty="0"/>
              <a:t>1970—90: Knowledge-based approaches</a:t>
            </a:r>
          </a:p>
          <a:p>
            <a:pPr lvl="1" eaLnBrk="1" hangingPunct="1">
              <a:lnSpc>
                <a:spcPct val="80000"/>
              </a:lnSpc>
            </a:pPr>
            <a:r>
              <a:rPr lang="en-US" sz="1600" dirty="0"/>
              <a:t>1969—79: Early development of knowledge-based systems</a:t>
            </a:r>
          </a:p>
          <a:p>
            <a:pPr lvl="1" eaLnBrk="1" hangingPunct="1">
              <a:lnSpc>
                <a:spcPct val="80000"/>
              </a:lnSpc>
            </a:pPr>
            <a:r>
              <a:rPr lang="en-US" sz="1600" dirty="0"/>
              <a:t>1980—88: Expert systems industry booms</a:t>
            </a:r>
          </a:p>
          <a:p>
            <a:pPr lvl="1" eaLnBrk="1" hangingPunct="1">
              <a:lnSpc>
                <a:spcPct val="80000"/>
              </a:lnSpc>
            </a:pPr>
            <a:r>
              <a:rPr lang="en-US" sz="1600" dirty="0"/>
              <a:t>1988—93: Expert systems industry busts: “AI Winter”</a:t>
            </a:r>
          </a:p>
          <a:p>
            <a:pPr lvl="1" eaLnBrk="1" hangingPunct="1">
              <a:lnSpc>
                <a:spcPct val="80000"/>
              </a:lnSpc>
            </a:pPr>
            <a:endParaRPr lang="en-US" sz="800" dirty="0"/>
          </a:p>
          <a:p>
            <a:pPr eaLnBrk="1" hangingPunct="1">
              <a:lnSpc>
                <a:spcPct val="80000"/>
              </a:lnSpc>
            </a:pPr>
            <a:r>
              <a:rPr lang="en-US" sz="1867" dirty="0"/>
              <a:t>1990—: Statistical approaches</a:t>
            </a:r>
          </a:p>
          <a:p>
            <a:pPr lvl="1" eaLnBrk="1" hangingPunct="1">
              <a:lnSpc>
                <a:spcPct val="80000"/>
              </a:lnSpc>
            </a:pPr>
            <a:r>
              <a:rPr lang="en-US" sz="1600" dirty="0"/>
              <a:t>Resurgence of probability, focus on uncertainty</a:t>
            </a:r>
          </a:p>
          <a:p>
            <a:pPr lvl="1" eaLnBrk="1" hangingPunct="1">
              <a:lnSpc>
                <a:spcPct val="80000"/>
              </a:lnSpc>
            </a:pPr>
            <a:r>
              <a:rPr lang="en-US" sz="1600" dirty="0"/>
              <a:t>General increase in technical depth</a:t>
            </a:r>
          </a:p>
          <a:p>
            <a:pPr lvl="1" eaLnBrk="1" hangingPunct="1">
              <a:lnSpc>
                <a:spcPct val="80000"/>
              </a:lnSpc>
            </a:pPr>
            <a:r>
              <a:rPr lang="en-US" sz="1600" dirty="0"/>
              <a:t>Agents and learning systems… “AI Spring”?</a:t>
            </a:r>
          </a:p>
          <a:p>
            <a:pPr eaLnBrk="1" hangingPunct="1">
              <a:lnSpc>
                <a:spcPct val="80000"/>
              </a:lnSpc>
            </a:pPr>
            <a:endParaRPr lang="en-US" sz="800" dirty="0"/>
          </a:p>
          <a:p>
            <a:pPr eaLnBrk="1" hangingPunct="1">
              <a:lnSpc>
                <a:spcPct val="80000"/>
              </a:lnSpc>
            </a:pPr>
            <a:r>
              <a:rPr lang="en-US" sz="1867" dirty="0"/>
              <a:t>2012—: Deep learning</a:t>
            </a:r>
          </a:p>
          <a:p>
            <a:pPr lvl="1">
              <a:lnSpc>
                <a:spcPct val="80000"/>
              </a:lnSpc>
            </a:pPr>
            <a:r>
              <a:rPr lang="en-US" sz="1600" dirty="0"/>
              <a:t>2012: ImageNet &amp; </a:t>
            </a:r>
            <a:r>
              <a:rPr lang="en-US" sz="1600" dirty="0" err="1"/>
              <a:t>AlexNet</a:t>
            </a:r>
            <a:endParaRPr lang="en-US" sz="1600" dirty="0"/>
          </a:p>
          <a:p>
            <a:pPr eaLnBrk="1" hangingPunct="1">
              <a:lnSpc>
                <a:spcPct val="80000"/>
              </a:lnSpc>
            </a:pPr>
            <a:endParaRPr lang="en-US" sz="1867" dirty="0"/>
          </a:p>
          <a:p>
            <a:pPr marL="342900" indent="-342900">
              <a:lnSpc>
                <a:spcPct val="80000"/>
              </a:lnSpc>
            </a:pPr>
            <a:r>
              <a:rPr lang="en-US" sz="1867" dirty="0"/>
              <a:t>   </a:t>
            </a:r>
          </a:p>
        </p:txBody>
      </p:sp>
      <p:pic>
        <p:nvPicPr>
          <p:cNvPr id="4" name="Picture 1" descr="C:\Temp\ketrina\HistoryOfAI.png"/>
          <p:cNvPicPr>
            <a:picLocks noChangeAspect="1" noChangeArrowheads="1"/>
          </p:cNvPicPr>
          <p:nvPr/>
        </p:nvPicPr>
        <p:blipFill>
          <a:blip r:embed="rId3" cstate="print"/>
          <a:srcRect/>
          <a:stretch>
            <a:fillRect/>
          </a:stretch>
        </p:blipFill>
        <p:spPr bwMode="auto">
          <a:xfrm>
            <a:off x="7465056" y="1397000"/>
            <a:ext cx="3507744" cy="4876801"/>
          </a:xfrm>
          <a:prstGeom prst="rect">
            <a:avLst/>
          </a:prstGeom>
          <a:noFill/>
        </p:spPr>
      </p:pic>
      <p:sp>
        <p:nvSpPr>
          <p:cNvPr id="5" name="TextBox 4">
            <a:extLst>
              <a:ext uri="{FF2B5EF4-FFF2-40B4-BE49-F238E27FC236}">
                <a16:creationId xmlns:a16="http://schemas.microsoft.com/office/drawing/2014/main" id="{5A01BDFD-15EA-4DA6-B0EC-CDEB4A12FB22}"/>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extLst>
      <p:ext uri="{BB962C8B-B14F-4D97-AF65-F5344CB8AC3E}">
        <p14:creationId xmlns:p14="http://schemas.microsoft.com/office/powerpoint/2010/main" val="307343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9347">
                                            <p:txEl>
                                              <p:pRg st="18" end="1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9347">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Intelligence vs Machine Learning?</a:t>
            </a:r>
          </a:p>
        </p:txBody>
      </p:sp>
      <p:sp>
        <p:nvSpPr>
          <p:cNvPr id="10" name="Oval 9"/>
          <p:cNvSpPr/>
          <p:nvPr/>
        </p:nvSpPr>
        <p:spPr>
          <a:xfrm>
            <a:off x="1295399" y="1749164"/>
            <a:ext cx="9601200" cy="4160520"/>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517138" y="1934529"/>
            <a:ext cx="315772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Artificial Intelligence</a:t>
            </a:r>
          </a:p>
        </p:txBody>
      </p:sp>
      <p:sp>
        <p:nvSpPr>
          <p:cNvPr id="6" name="Oval 5"/>
          <p:cNvSpPr/>
          <p:nvPr/>
        </p:nvSpPr>
        <p:spPr>
          <a:xfrm>
            <a:off x="3037031" y="3617258"/>
            <a:ext cx="6241439" cy="2140025"/>
          </a:xfrm>
          <a:prstGeom prst="ellipse">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4747409" y="3871730"/>
            <a:ext cx="278954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Machine Learning</a:t>
            </a:r>
          </a:p>
        </p:txBody>
      </p:sp>
      <p:sp>
        <p:nvSpPr>
          <p:cNvPr id="8" name="Oval 7"/>
          <p:cNvSpPr/>
          <p:nvPr/>
        </p:nvSpPr>
        <p:spPr>
          <a:xfrm>
            <a:off x="4470400" y="4864891"/>
            <a:ext cx="3343564" cy="742846"/>
          </a:xfrm>
          <a:prstGeom prst="ellipse">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035920" y="4974704"/>
            <a:ext cx="22862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Deep Learning</a:t>
            </a:r>
          </a:p>
        </p:txBody>
      </p:sp>
    </p:spTree>
    <p:extLst>
      <p:ext uri="{BB962C8B-B14F-4D97-AF65-F5344CB8AC3E}">
        <p14:creationId xmlns:p14="http://schemas.microsoft.com/office/powerpoint/2010/main" val="420154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pic>
        <p:nvPicPr>
          <p:cNvPr id="23" name="Picture 1"/>
          <p:cNvPicPr>
            <a:picLocks noChangeAspect="1" noChangeArrowheads="1"/>
          </p:cNvPicPr>
          <p:nvPr/>
        </p:nvPicPr>
        <p:blipFill>
          <a:blip r:embed="rId3" cstate="print"/>
          <a:srcRect l="50625" t="52500" r="2500" b="2500"/>
          <a:stretch>
            <a:fillRect/>
          </a:stretch>
        </p:blipFill>
        <p:spPr bwMode="auto">
          <a:xfrm>
            <a:off x="7430413" y="2499659"/>
            <a:ext cx="4092223" cy="2946400"/>
          </a:xfrm>
          <a:prstGeom prst="rect">
            <a:avLst/>
          </a:prstGeom>
          <a:noFill/>
          <a:ln w="9525">
            <a:noFill/>
            <a:miter lim="800000"/>
            <a:headEnd/>
            <a:tailEnd/>
          </a:ln>
          <a:effectLst/>
        </p:spPr>
      </p:pic>
      <p:sp>
        <p:nvSpPr>
          <p:cNvPr id="28" name="Rectangle 3">
            <a:extLst>
              <a:ext uri="{FF2B5EF4-FFF2-40B4-BE49-F238E27FC236}">
                <a16:creationId xmlns:a16="http://schemas.microsoft.com/office/drawing/2014/main" id="{543E3E79-EBA8-4E56-98F9-570A809A21A6}"/>
              </a:ext>
            </a:extLst>
          </p:cNvPr>
          <p:cNvSpPr txBox="1">
            <a:spLocks noChangeArrowheads="1"/>
          </p:cNvSpPr>
          <p:nvPr/>
        </p:nvSpPr>
        <p:spPr bwMode="auto">
          <a:xfrm>
            <a:off x="718300" y="1139188"/>
            <a:ext cx="11784426" cy="512294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lvl1pPr marL="257168" indent="-257168"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99" indent="-21430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228" indent="-171446"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120" indent="-171446"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3012" indent="-171446"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903"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795"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686"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577"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9pPr>
          </a:lstStyle>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None/>
              <a:tabLst/>
              <a:defRPr/>
            </a:pPr>
            <a:r>
              <a:rPr kumimoji="0" lang="en-US" sz="2400" b="0" i="0" u="none" strike="noStrike" kern="0" cap="none" spc="0" normalizeH="0" baseline="0" noProof="0" dirty="0">
                <a:ln>
                  <a:noFill/>
                </a:ln>
                <a:solidFill>
                  <a:srgbClr val="000000"/>
                </a:solidFill>
                <a:effectLst/>
                <a:uLnTx/>
                <a:uFillTx/>
                <a:latin typeface="Calibri" pitchFamily="34" charset="0"/>
                <a:ea typeface="+mn-ea"/>
                <a:cs typeface="+mn-cs"/>
              </a:rPr>
              <a:t>Quiz: Which of the following can be done at present?</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endParaRPr kumimoji="0" lang="en-US" sz="2400" b="0" i="0" u="none" strike="noStrike" kern="0" cap="none" spc="0" normalizeH="0" baseline="0" noProof="0" dirty="0">
              <a:ln>
                <a:noFill/>
              </a:ln>
              <a:solidFill>
                <a:srgbClr val="000000"/>
              </a:solidFill>
              <a:effectLst/>
              <a:uLnTx/>
              <a:uFillTx/>
              <a:latin typeface="Calibri" pitchFamily="34" charset="0"/>
              <a:ea typeface="+mn-ea"/>
              <a:cs typeface="+mn-cs"/>
            </a:endParaRP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Play a decent game of table tennis?</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Play a decent game of Jeopardy?</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Drive safely along a curving mountain road?</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Drive safely across Pittsburgh?</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Buy a week's worth of groceries on the web?</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Buy a week's worth of groceries at Giant Eagle?</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Discover and prove a new mathematical theorem?</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Converse successfully with another person for an hour?</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Perform a surgical operation?</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Put away the dishes and fold the laundry?</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Translate spoken Chinese into spoken English in real time?</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Generate intentionally</a:t>
            </a:r>
            <a:r>
              <a:rPr kumimoji="0" lang="en-US" sz="2400" b="0" i="0" u="none" strike="noStrike" kern="0" cap="none" spc="0" normalizeH="0" noProof="0" dirty="0">
                <a:ln>
                  <a:noFill/>
                </a:ln>
                <a:solidFill>
                  <a:srgbClr val="333399"/>
                </a:solidFill>
                <a:effectLst/>
                <a:uLnTx/>
                <a:uFillTx/>
                <a:latin typeface="Calibri" pitchFamily="34" charset="0"/>
                <a:ea typeface="+mn-ea"/>
                <a:cs typeface="+mn-cs"/>
              </a:rPr>
              <a:t> funny </a:t>
            </a: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memes?</a:t>
            </a:r>
          </a:p>
        </p:txBody>
      </p:sp>
      <p:sp>
        <p:nvSpPr>
          <p:cNvPr id="29" name="Freeform 4">
            <a:extLst>
              <a:ext uri="{FF2B5EF4-FFF2-40B4-BE49-F238E27FC236}">
                <a16:creationId xmlns:a16="http://schemas.microsoft.com/office/drawing/2014/main" id="{6EF8A161-A741-43AF-9C39-BF28D49D9882}"/>
              </a:ext>
            </a:extLst>
          </p:cNvPr>
          <p:cNvSpPr>
            <a:spLocks/>
          </p:cNvSpPr>
          <p:nvPr/>
        </p:nvSpPr>
        <p:spPr bwMode="auto">
          <a:xfrm>
            <a:off x="423704" y="1876470"/>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0" name="Freeform 9">
            <a:extLst>
              <a:ext uri="{FF2B5EF4-FFF2-40B4-BE49-F238E27FC236}">
                <a16:creationId xmlns:a16="http://schemas.microsoft.com/office/drawing/2014/main" id="{5E43CA76-9EFE-45CD-8172-7A3873E6B924}"/>
              </a:ext>
            </a:extLst>
          </p:cNvPr>
          <p:cNvSpPr>
            <a:spLocks/>
          </p:cNvSpPr>
          <p:nvPr/>
        </p:nvSpPr>
        <p:spPr bwMode="auto">
          <a:xfrm>
            <a:off x="397401" y="3398120"/>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1" name="Freeform 10">
            <a:extLst>
              <a:ext uri="{FF2B5EF4-FFF2-40B4-BE49-F238E27FC236}">
                <a16:creationId xmlns:a16="http://schemas.microsoft.com/office/drawing/2014/main" id="{68DF130E-9B01-489F-B530-7DD21FA6C50B}"/>
              </a:ext>
            </a:extLst>
          </p:cNvPr>
          <p:cNvSpPr>
            <a:spLocks/>
          </p:cNvSpPr>
          <p:nvPr/>
        </p:nvSpPr>
        <p:spPr bwMode="auto">
          <a:xfrm>
            <a:off x="399591" y="5524455"/>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2" name="Freeform 13">
            <a:extLst>
              <a:ext uri="{FF2B5EF4-FFF2-40B4-BE49-F238E27FC236}">
                <a16:creationId xmlns:a16="http://schemas.microsoft.com/office/drawing/2014/main" id="{AA288A50-FF79-4F21-974C-EC4FA7EDC26B}"/>
              </a:ext>
            </a:extLst>
          </p:cNvPr>
          <p:cNvSpPr>
            <a:spLocks/>
          </p:cNvSpPr>
          <p:nvPr/>
        </p:nvSpPr>
        <p:spPr bwMode="auto">
          <a:xfrm>
            <a:off x="456456" y="3764704"/>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3" name="Freeform 14">
            <a:extLst>
              <a:ext uri="{FF2B5EF4-FFF2-40B4-BE49-F238E27FC236}">
                <a16:creationId xmlns:a16="http://schemas.microsoft.com/office/drawing/2014/main" id="{E6F3E1FE-F3D2-4F9D-9EEC-90417861B21F}"/>
              </a:ext>
            </a:extLst>
          </p:cNvPr>
          <p:cNvSpPr>
            <a:spLocks/>
          </p:cNvSpPr>
          <p:nvPr/>
        </p:nvSpPr>
        <p:spPr bwMode="auto">
          <a:xfrm>
            <a:off x="430280" y="4479587"/>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nvGrpSpPr>
          <p:cNvPr id="35" name="Group 20">
            <a:extLst>
              <a:ext uri="{FF2B5EF4-FFF2-40B4-BE49-F238E27FC236}">
                <a16:creationId xmlns:a16="http://schemas.microsoft.com/office/drawing/2014/main" id="{3317B449-37BD-41A9-A0A8-4E7857A818C0}"/>
              </a:ext>
            </a:extLst>
          </p:cNvPr>
          <p:cNvGrpSpPr>
            <a:grpSpLocks/>
          </p:cNvGrpSpPr>
          <p:nvPr/>
        </p:nvGrpSpPr>
        <p:grpSpPr bwMode="auto">
          <a:xfrm>
            <a:off x="423705" y="4105805"/>
            <a:ext cx="315654" cy="247635"/>
            <a:chOff x="4896" y="2256"/>
            <a:chExt cx="432" cy="816"/>
          </a:xfrm>
        </p:grpSpPr>
        <p:sp>
          <p:nvSpPr>
            <p:cNvPr id="36" name="Freeform 21">
              <a:extLst>
                <a:ext uri="{FF2B5EF4-FFF2-40B4-BE49-F238E27FC236}">
                  <a16:creationId xmlns:a16="http://schemas.microsoft.com/office/drawing/2014/main" id="{B8DACB2D-3220-456F-9027-BCAE3FD6F2DF}"/>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7" name="Freeform 22">
              <a:extLst>
                <a:ext uri="{FF2B5EF4-FFF2-40B4-BE49-F238E27FC236}">
                  <a16:creationId xmlns:a16="http://schemas.microsoft.com/office/drawing/2014/main" id="{3CDAA2E6-6DFD-4582-9095-F279B6AD63F9}"/>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grpSp>
        <p:nvGrpSpPr>
          <p:cNvPr id="41" name="Group 20">
            <a:extLst>
              <a:ext uri="{FF2B5EF4-FFF2-40B4-BE49-F238E27FC236}">
                <a16:creationId xmlns:a16="http://schemas.microsoft.com/office/drawing/2014/main" id="{96B0C475-956B-453D-99F8-8AA24B97A863}"/>
              </a:ext>
            </a:extLst>
          </p:cNvPr>
          <p:cNvGrpSpPr>
            <a:grpSpLocks/>
          </p:cNvGrpSpPr>
          <p:nvPr/>
        </p:nvGrpSpPr>
        <p:grpSpPr bwMode="auto">
          <a:xfrm>
            <a:off x="394584" y="2997126"/>
            <a:ext cx="315654" cy="247635"/>
            <a:chOff x="4896" y="2256"/>
            <a:chExt cx="432" cy="816"/>
          </a:xfrm>
        </p:grpSpPr>
        <p:sp>
          <p:nvSpPr>
            <p:cNvPr id="42" name="Freeform 21">
              <a:extLst>
                <a:ext uri="{FF2B5EF4-FFF2-40B4-BE49-F238E27FC236}">
                  <a16:creationId xmlns:a16="http://schemas.microsoft.com/office/drawing/2014/main" id="{FBF8C978-4EEC-4F42-9A9C-44A7FFDE214E}"/>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43" name="Freeform 22">
              <a:extLst>
                <a:ext uri="{FF2B5EF4-FFF2-40B4-BE49-F238E27FC236}">
                  <a16:creationId xmlns:a16="http://schemas.microsoft.com/office/drawing/2014/main" id="{51C90C58-9DD2-41E0-9476-D171A33593FD}"/>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sp>
        <p:nvSpPr>
          <p:cNvPr id="44" name="Freeform 10">
            <a:extLst>
              <a:ext uri="{FF2B5EF4-FFF2-40B4-BE49-F238E27FC236}">
                <a16:creationId xmlns:a16="http://schemas.microsoft.com/office/drawing/2014/main" id="{60150F90-8883-450D-8E1F-DC7BA2C289E9}"/>
              </a:ext>
            </a:extLst>
          </p:cNvPr>
          <p:cNvSpPr>
            <a:spLocks/>
          </p:cNvSpPr>
          <p:nvPr/>
        </p:nvSpPr>
        <p:spPr bwMode="auto">
          <a:xfrm>
            <a:off x="410554" y="5194276"/>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45" name="Freeform 4">
            <a:extLst>
              <a:ext uri="{FF2B5EF4-FFF2-40B4-BE49-F238E27FC236}">
                <a16:creationId xmlns:a16="http://schemas.microsoft.com/office/drawing/2014/main" id="{578620B0-2EC8-4A88-B5B6-29D07DAC7661}"/>
              </a:ext>
            </a:extLst>
          </p:cNvPr>
          <p:cNvSpPr>
            <a:spLocks/>
          </p:cNvSpPr>
          <p:nvPr/>
        </p:nvSpPr>
        <p:spPr bwMode="auto">
          <a:xfrm>
            <a:off x="410554" y="2288210"/>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49" name="Freeform 8">
            <a:extLst>
              <a:ext uri="{FF2B5EF4-FFF2-40B4-BE49-F238E27FC236}">
                <a16:creationId xmlns:a16="http://schemas.microsoft.com/office/drawing/2014/main" id="{B58B4FEC-BD01-46A5-A08D-598A26990B6E}"/>
              </a:ext>
            </a:extLst>
          </p:cNvPr>
          <p:cNvSpPr>
            <a:spLocks/>
          </p:cNvSpPr>
          <p:nvPr/>
        </p:nvSpPr>
        <p:spPr bwMode="auto">
          <a:xfrm>
            <a:off x="423705" y="2642052"/>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nvGrpSpPr>
          <p:cNvPr id="24" name="Group 20">
            <a:extLst>
              <a:ext uri="{FF2B5EF4-FFF2-40B4-BE49-F238E27FC236}">
                <a16:creationId xmlns:a16="http://schemas.microsoft.com/office/drawing/2014/main" id="{E96DCE50-B2F3-4E61-AF9A-1E48C50ADCBD}"/>
              </a:ext>
            </a:extLst>
          </p:cNvPr>
          <p:cNvGrpSpPr>
            <a:grpSpLocks/>
          </p:cNvGrpSpPr>
          <p:nvPr/>
        </p:nvGrpSpPr>
        <p:grpSpPr bwMode="auto">
          <a:xfrm>
            <a:off x="381105" y="5893295"/>
            <a:ext cx="315654" cy="247635"/>
            <a:chOff x="4896" y="2256"/>
            <a:chExt cx="432" cy="816"/>
          </a:xfrm>
        </p:grpSpPr>
        <p:sp>
          <p:nvSpPr>
            <p:cNvPr id="25" name="Freeform 21">
              <a:extLst>
                <a:ext uri="{FF2B5EF4-FFF2-40B4-BE49-F238E27FC236}">
                  <a16:creationId xmlns:a16="http://schemas.microsoft.com/office/drawing/2014/main" id="{D710B838-05DE-4A3D-993D-90165CD6688C}"/>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6" name="Freeform 22">
              <a:extLst>
                <a:ext uri="{FF2B5EF4-FFF2-40B4-BE49-F238E27FC236}">
                  <a16:creationId xmlns:a16="http://schemas.microsoft.com/office/drawing/2014/main" id="{03A1F90C-E41F-4404-BCE5-10A91CC59B70}"/>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sp>
        <p:nvSpPr>
          <p:cNvPr id="27" name="Freeform 14">
            <a:extLst>
              <a:ext uri="{FF2B5EF4-FFF2-40B4-BE49-F238E27FC236}">
                <a16:creationId xmlns:a16="http://schemas.microsoft.com/office/drawing/2014/main" id="{68492588-84F5-41E8-9349-D21306289032}"/>
              </a:ext>
            </a:extLst>
          </p:cNvPr>
          <p:cNvSpPr>
            <a:spLocks/>
          </p:cNvSpPr>
          <p:nvPr/>
        </p:nvSpPr>
        <p:spPr bwMode="auto">
          <a:xfrm>
            <a:off x="429756" y="4836065"/>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xEl>
                                              <p:pRg st="9" end="9"/>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
                                            <p:txEl>
                                              <p:pRg st="10" end="1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8">
                                            <p:txEl>
                                              <p:pRg st="11" end="1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8">
                                            <p:txEl>
                                              <p:pRg st="12" end="1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8">
                                            <p:txEl>
                                              <p:pRg st="13" end="1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44" grpId="0" animBg="1"/>
      <p:bldP spid="45" grpId="0" animBg="1"/>
      <p:bldP spid="49" grpId="0" animBg="1"/>
      <p:bldP spid="27"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A090-34F9-4278-B339-1FC3A3AF8A09}"/>
              </a:ext>
            </a:extLst>
          </p:cNvPr>
          <p:cNvSpPr>
            <a:spLocks noGrp="1"/>
          </p:cNvSpPr>
          <p:nvPr>
            <p:ph type="title"/>
          </p:nvPr>
        </p:nvSpPr>
        <p:spPr/>
        <p:txBody>
          <a:bodyPr/>
          <a:lstStyle/>
          <a:p>
            <a:r>
              <a:rPr lang="en-US" dirty="0"/>
              <a:t>AI Meme Generator</a:t>
            </a:r>
          </a:p>
        </p:txBody>
      </p:sp>
      <p:sp>
        <p:nvSpPr>
          <p:cNvPr id="3" name="Content Placeholder 2">
            <a:extLst>
              <a:ext uri="{FF2B5EF4-FFF2-40B4-BE49-F238E27FC236}">
                <a16:creationId xmlns:a16="http://schemas.microsoft.com/office/drawing/2014/main" id="{A3565281-D223-4E88-9665-CDCA49B20CAB}"/>
              </a:ext>
            </a:extLst>
          </p:cNvPr>
          <p:cNvSpPr>
            <a:spLocks noGrp="1"/>
          </p:cNvSpPr>
          <p:nvPr>
            <p:ph idx="1"/>
          </p:nvPr>
        </p:nvSpPr>
        <p:spPr/>
        <p:txBody>
          <a:bodyPr/>
          <a:lstStyle/>
          <a:p>
            <a:r>
              <a:rPr lang="en-US" dirty="0"/>
              <a:t>https://imgflip.com/ai-meme</a:t>
            </a:r>
          </a:p>
        </p:txBody>
      </p:sp>
      <p:pic>
        <p:nvPicPr>
          <p:cNvPr id="5" name="Picture 4">
            <a:extLst>
              <a:ext uri="{FF2B5EF4-FFF2-40B4-BE49-F238E27FC236}">
                <a16:creationId xmlns:a16="http://schemas.microsoft.com/office/drawing/2014/main" id="{313078A0-510C-4E0D-BF29-929128E62CA5}"/>
              </a:ext>
            </a:extLst>
          </p:cNvPr>
          <p:cNvPicPr>
            <a:picLocks noChangeAspect="1"/>
          </p:cNvPicPr>
          <p:nvPr/>
        </p:nvPicPr>
        <p:blipFill>
          <a:blip r:embed="rId2"/>
          <a:stretch>
            <a:fillRect/>
          </a:stretch>
        </p:blipFill>
        <p:spPr>
          <a:xfrm>
            <a:off x="4924728" y="1787816"/>
            <a:ext cx="3482346" cy="4627973"/>
          </a:xfrm>
          <a:prstGeom prst="rect">
            <a:avLst/>
          </a:prstGeom>
        </p:spPr>
      </p:pic>
      <p:pic>
        <p:nvPicPr>
          <p:cNvPr id="7" name="Picture 6">
            <a:extLst>
              <a:ext uri="{FF2B5EF4-FFF2-40B4-BE49-F238E27FC236}">
                <a16:creationId xmlns:a16="http://schemas.microsoft.com/office/drawing/2014/main" id="{01F4760F-E837-4081-9881-9345BEA323BF}"/>
              </a:ext>
            </a:extLst>
          </p:cNvPr>
          <p:cNvPicPr>
            <a:picLocks noChangeAspect="1"/>
          </p:cNvPicPr>
          <p:nvPr/>
        </p:nvPicPr>
        <p:blipFill>
          <a:blip r:embed="rId3"/>
          <a:stretch>
            <a:fillRect/>
          </a:stretch>
        </p:blipFill>
        <p:spPr>
          <a:xfrm>
            <a:off x="8596026" y="1787816"/>
            <a:ext cx="3443863" cy="4627973"/>
          </a:xfrm>
          <a:prstGeom prst="rect">
            <a:avLst/>
          </a:prstGeom>
        </p:spPr>
      </p:pic>
      <p:pic>
        <p:nvPicPr>
          <p:cNvPr id="9" name="Picture 8">
            <a:extLst>
              <a:ext uri="{FF2B5EF4-FFF2-40B4-BE49-F238E27FC236}">
                <a16:creationId xmlns:a16="http://schemas.microsoft.com/office/drawing/2014/main" id="{F3DDF1DB-BB4B-4978-8EEA-CED4BEFBD617}"/>
              </a:ext>
            </a:extLst>
          </p:cNvPr>
          <p:cNvPicPr>
            <a:picLocks noChangeAspect="1"/>
          </p:cNvPicPr>
          <p:nvPr/>
        </p:nvPicPr>
        <p:blipFill>
          <a:blip r:embed="rId4"/>
          <a:stretch>
            <a:fillRect/>
          </a:stretch>
        </p:blipFill>
        <p:spPr>
          <a:xfrm>
            <a:off x="151718" y="1787816"/>
            <a:ext cx="4584058" cy="4575096"/>
          </a:xfrm>
          <a:prstGeom prst="rect">
            <a:avLst/>
          </a:prstGeom>
        </p:spPr>
      </p:pic>
    </p:spTree>
    <p:extLst>
      <p:ext uri="{BB962C8B-B14F-4D97-AF65-F5344CB8AC3E}">
        <p14:creationId xmlns:p14="http://schemas.microsoft.com/office/powerpoint/2010/main" val="1786894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and ML Courses</a:t>
            </a:r>
          </a:p>
        </p:txBody>
      </p:sp>
      <p:sp>
        <p:nvSpPr>
          <p:cNvPr id="3" name="Content Placeholder 2"/>
          <p:cNvSpPr>
            <a:spLocks noGrp="1"/>
          </p:cNvSpPr>
          <p:nvPr>
            <p:ph idx="1"/>
          </p:nvPr>
        </p:nvSpPr>
        <p:spPr>
          <a:xfrm>
            <a:off x="558537" y="1113178"/>
            <a:ext cx="8759327" cy="5693307"/>
          </a:xfrm>
        </p:spPr>
        <p:txBody>
          <a:bodyPr/>
          <a:lstStyle/>
          <a:p>
            <a:r>
              <a:rPr lang="en-US" dirty="0"/>
              <a:t>15-281 and 10-315 (Intro ML)</a:t>
            </a:r>
          </a:p>
          <a:p>
            <a:pPr marL="457200" indent="-457200">
              <a:buFont typeface="Wingdings" panose="05000000000000000000" pitchFamily="2" charset="2"/>
              <a:buChar char="§"/>
            </a:pPr>
            <a:r>
              <a:rPr lang="en-US" dirty="0">
                <a:solidFill>
                  <a:schemeClr val="tx1"/>
                </a:solidFill>
              </a:rPr>
              <a:t>Designed to go together</a:t>
            </a:r>
          </a:p>
          <a:p>
            <a:pPr marL="457200" indent="-457200">
              <a:buFont typeface="Wingdings" panose="05000000000000000000" pitchFamily="2" charset="2"/>
              <a:buChar char="§"/>
            </a:pPr>
            <a:r>
              <a:rPr lang="en-US" dirty="0">
                <a:solidFill>
                  <a:schemeClr val="tx1"/>
                </a:solidFill>
              </a:rPr>
              <a:t>Topics divided among two courses for breadth</a:t>
            </a:r>
          </a:p>
          <a:p>
            <a:pPr marL="457200" indent="-457200">
              <a:buFont typeface="Wingdings" panose="05000000000000000000" pitchFamily="2" charset="2"/>
              <a:buChar char="§"/>
            </a:pPr>
            <a:r>
              <a:rPr lang="en-US" dirty="0">
                <a:solidFill>
                  <a:schemeClr val="tx1"/>
                </a:solidFill>
              </a:rPr>
              <a:t>Two courses allows depth</a:t>
            </a:r>
          </a:p>
          <a:p>
            <a:pPr marL="457200" indent="-457200">
              <a:buFont typeface="Wingdings" panose="05000000000000000000" pitchFamily="2" charset="2"/>
              <a:buChar char="§"/>
            </a:pPr>
            <a:r>
              <a:rPr lang="en-US" dirty="0">
                <a:solidFill>
                  <a:schemeClr val="tx1"/>
                </a:solidFill>
              </a:rPr>
              <a:t>15-281 has some machine learning topics but,      notably, no neural networks (deep learning)</a:t>
            </a:r>
          </a:p>
          <a:p>
            <a:pPr marL="917575" lvl="2" indent="-457200"/>
            <a:r>
              <a:rPr lang="en-US" sz="2800" dirty="0">
                <a:solidFill>
                  <a:schemeClr val="tx1"/>
                </a:solidFill>
              </a:rPr>
              <a:t>Reinforcement learning (RL)</a:t>
            </a:r>
          </a:p>
          <a:p>
            <a:pPr marL="917575" lvl="2" indent="-457200"/>
            <a:r>
              <a:rPr lang="en-US" sz="2800" dirty="0" err="1"/>
              <a:t>Probabilisted</a:t>
            </a:r>
            <a:r>
              <a:rPr lang="en-US" sz="2800" dirty="0"/>
              <a:t> Graphical Models (Bayes Nets, HMMs)</a:t>
            </a:r>
            <a:endParaRPr lang="en-US" sz="2800" dirty="0">
              <a:solidFill>
                <a:schemeClr val="tx1"/>
              </a:solidFill>
            </a:endParaRPr>
          </a:p>
          <a:p>
            <a:endParaRPr lang="en-US" dirty="0"/>
          </a:p>
          <a:p>
            <a:r>
              <a:rPr lang="en-US" dirty="0"/>
              <a:t>10-301/10-601 (Intro ML)</a:t>
            </a:r>
          </a:p>
          <a:p>
            <a:pPr marL="457200" indent="-457200">
              <a:buFont typeface="Wingdings" panose="05000000000000000000" pitchFamily="2" charset="2"/>
              <a:buChar char="§"/>
            </a:pPr>
            <a:r>
              <a:rPr lang="en-US" dirty="0">
                <a:solidFill>
                  <a:schemeClr val="tx1"/>
                </a:solidFill>
              </a:rPr>
              <a:t>Has really good ML breadth (and also decent depth) but not AI breadth</a:t>
            </a:r>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0BBDF6D0-C84C-5408-EB91-F336F1F2F99D}"/>
                  </a:ext>
                </a:extLst>
              </p14:cNvPr>
              <p14:cNvContentPartPr/>
              <p14:nvPr/>
            </p14:nvContentPartPr>
            <p14:xfrm>
              <a:off x="7017206" y="291792"/>
              <a:ext cx="5020200" cy="4125600"/>
            </p14:xfrm>
          </p:contentPart>
        </mc:Choice>
        <mc:Fallback>
          <p:pic>
            <p:nvPicPr>
              <p:cNvPr id="4" name="Ink 3">
                <a:extLst>
                  <a:ext uri="{FF2B5EF4-FFF2-40B4-BE49-F238E27FC236}">
                    <a16:creationId xmlns:a16="http://schemas.microsoft.com/office/drawing/2014/main" id="{0BBDF6D0-C84C-5408-EB91-F336F1F2F99D}"/>
                  </a:ext>
                </a:extLst>
              </p:cNvPr>
              <p:cNvPicPr/>
              <p:nvPr/>
            </p:nvPicPr>
            <p:blipFill>
              <a:blip r:embed="rId3"/>
              <a:stretch>
                <a:fillRect/>
              </a:stretch>
            </p:blipFill>
            <p:spPr>
              <a:xfrm>
                <a:off x="7007846" y="282432"/>
                <a:ext cx="5038920" cy="414432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6386C1F4-FF9D-0E0E-32CF-FBA077CB48E0}"/>
                  </a:ext>
                </a:extLst>
              </p14:cNvPr>
              <p14:cNvContentPartPr/>
              <p14:nvPr/>
            </p14:nvContentPartPr>
            <p14:xfrm>
              <a:off x="10721160" y="4719240"/>
              <a:ext cx="885960" cy="1657440"/>
            </p14:xfrm>
          </p:contentPart>
        </mc:Choice>
        <mc:Fallback>
          <p:pic>
            <p:nvPicPr>
              <p:cNvPr id="5" name="Ink 4">
                <a:extLst>
                  <a:ext uri="{FF2B5EF4-FFF2-40B4-BE49-F238E27FC236}">
                    <a16:creationId xmlns:a16="http://schemas.microsoft.com/office/drawing/2014/main" id="{6386C1F4-FF9D-0E0E-32CF-FBA077CB48E0}"/>
                  </a:ext>
                </a:extLst>
              </p:cNvPr>
              <p:cNvPicPr/>
              <p:nvPr/>
            </p:nvPicPr>
            <p:blipFill>
              <a:blip r:embed="rId5"/>
              <a:stretch>
                <a:fillRect/>
              </a:stretch>
            </p:blipFill>
            <p:spPr>
              <a:xfrm>
                <a:off x="10711800" y="4709880"/>
                <a:ext cx="904680" cy="1676160"/>
              </a:xfrm>
              <a:prstGeom prst="rect">
                <a:avLst/>
              </a:prstGeom>
            </p:spPr>
          </p:pic>
        </mc:Fallback>
      </mc:AlternateContent>
    </p:spTree>
    <p:extLst>
      <p:ext uri="{BB962C8B-B14F-4D97-AF65-F5344CB8AC3E}">
        <p14:creationId xmlns:p14="http://schemas.microsoft.com/office/powerpoint/2010/main" val="2345659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p:txBody>
          <a:bodyPr/>
          <a:lstStyle/>
          <a:p>
            <a:r>
              <a:rPr lang="en-US" dirty="0"/>
              <a:t>Recitation starting this Friday</a:t>
            </a:r>
          </a:p>
          <a:p>
            <a:pPr marL="687388" lvl="1" indent="-457200"/>
            <a:r>
              <a:rPr lang="en-US" sz="2800" dirty="0"/>
              <a:t>Recommended. Materials are fair game for exams</a:t>
            </a:r>
          </a:p>
          <a:p>
            <a:pPr marL="687388" lvl="1" indent="-457200"/>
            <a:r>
              <a:rPr lang="en-US" sz="2800" dirty="0"/>
              <a:t>Choosing sections</a:t>
            </a:r>
          </a:p>
          <a:p>
            <a:endParaRPr lang="en-US" sz="1200" dirty="0"/>
          </a:p>
          <a:p>
            <a:r>
              <a:rPr lang="en-US" dirty="0"/>
              <a:t>Assignments:</a:t>
            </a:r>
          </a:p>
          <a:p>
            <a:pPr marL="457200" indent="-457200">
              <a:buFont typeface="Wingdings" panose="05000000000000000000" pitchFamily="2" charset="2"/>
              <a:buChar char="§"/>
            </a:pPr>
            <a:r>
              <a:rPr lang="en-US" dirty="0">
                <a:solidFill>
                  <a:schemeClr val="tx1"/>
                </a:solidFill>
              </a:rPr>
              <a:t>P0: Python &amp; Autograder Tutorial</a:t>
            </a:r>
          </a:p>
          <a:p>
            <a:pPr marL="917575" lvl="2" indent="-457200"/>
            <a:r>
              <a:rPr lang="en-US" sz="2800" dirty="0"/>
              <a:t>Required, but worth zero points</a:t>
            </a:r>
          </a:p>
          <a:p>
            <a:pPr marL="917575" lvl="2" indent="-457200"/>
            <a:r>
              <a:rPr lang="en-US" sz="2800" dirty="0"/>
              <a:t>Already released</a:t>
            </a:r>
          </a:p>
          <a:p>
            <a:pPr marL="917575" lvl="2" indent="-457200"/>
            <a:r>
              <a:rPr lang="en-US" sz="2800" dirty="0"/>
              <a:t>Due Thu 9/5, 10 pm</a:t>
            </a: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HW1 (online)</a:t>
            </a:r>
          </a:p>
          <a:p>
            <a:pPr marL="917575" lvl="2" indent="-457200"/>
            <a:r>
              <a:rPr lang="en-US" sz="2800" dirty="0">
                <a:solidFill>
                  <a:schemeClr val="tx1"/>
                </a:solidFill>
              </a:rPr>
              <a:t>Released </a:t>
            </a:r>
            <a:r>
              <a:rPr lang="en-US" sz="2800" dirty="0"/>
              <a:t>Thursday</a:t>
            </a:r>
            <a:endParaRPr lang="en-US" sz="2800" dirty="0">
              <a:solidFill>
                <a:schemeClr val="tx1"/>
              </a:solidFill>
            </a:endParaRPr>
          </a:p>
          <a:p>
            <a:pPr marL="917575" lvl="2" indent="-457200"/>
            <a:r>
              <a:rPr lang="en-US" sz="2800" dirty="0">
                <a:solidFill>
                  <a:schemeClr val="tx1"/>
                </a:solidFill>
              </a:rPr>
              <a:t>Due Thu </a:t>
            </a:r>
            <a:r>
              <a:rPr lang="en-US" sz="2800" dirty="0"/>
              <a:t>9/5</a:t>
            </a:r>
            <a:r>
              <a:rPr lang="en-US" sz="2800" dirty="0">
                <a:solidFill>
                  <a:schemeClr val="tx1"/>
                </a:solidFill>
              </a:rPr>
              <a:t>, 10 pm</a:t>
            </a:r>
          </a:p>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D6AC7D8-32D9-39D9-9927-9FA8E3260965}"/>
                  </a:ext>
                </a:extLst>
              </p14:cNvPr>
              <p14:cNvContentPartPr/>
              <p14:nvPr/>
            </p14:nvContentPartPr>
            <p14:xfrm>
              <a:off x="306720" y="1632960"/>
              <a:ext cx="10429200" cy="4936320"/>
            </p14:xfrm>
          </p:contentPart>
        </mc:Choice>
        <mc:Fallback xmlns="">
          <p:pic>
            <p:nvPicPr>
              <p:cNvPr id="4" name="Ink 3">
                <a:extLst>
                  <a:ext uri="{FF2B5EF4-FFF2-40B4-BE49-F238E27FC236}">
                    <a16:creationId xmlns:a16="http://schemas.microsoft.com/office/drawing/2014/main" id="{8D6AC7D8-32D9-39D9-9927-9FA8E3260965}"/>
                  </a:ext>
                </a:extLst>
              </p:cNvPr>
              <p:cNvPicPr/>
              <p:nvPr/>
            </p:nvPicPr>
            <p:blipFill>
              <a:blip r:embed="rId3"/>
              <a:stretch>
                <a:fillRect/>
              </a:stretch>
            </p:blipFill>
            <p:spPr>
              <a:xfrm>
                <a:off x="297360" y="1623600"/>
                <a:ext cx="10447920" cy="4955040"/>
              </a:xfrm>
              <a:prstGeom prst="rect">
                <a:avLst/>
              </a:prstGeom>
            </p:spPr>
          </p:pic>
        </mc:Fallback>
      </mc:AlternateContent>
    </p:spTree>
    <p:extLst>
      <p:ext uri="{BB962C8B-B14F-4D97-AF65-F5344CB8AC3E}">
        <p14:creationId xmlns:p14="http://schemas.microsoft.com/office/powerpoint/2010/main" val="334916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1117600" y="1828801"/>
            <a:ext cx="7010400" cy="4525963"/>
          </a:xfrm>
        </p:spPr>
        <p:txBody>
          <a:bodyPr/>
          <a:lstStyle/>
          <a:p>
            <a:pPr eaLnBrk="1" hangingPunct="1"/>
            <a:endParaRPr lang="en-US" sz="800" dirty="0"/>
          </a:p>
          <a:p>
            <a:pPr eaLnBrk="1" hangingPunct="1"/>
            <a:r>
              <a:rPr lang="en-US" dirty="0"/>
              <a:t>Designing Agents</a:t>
            </a:r>
          </a:p>
          <a:p>
            <a:pPr eaLnBrk="1" hangingPunct="1"/>
            <a:endParaRPr lang="en-US" dirty="0"/>
          </a:p>
          <a:p>
            <a:pPr eaLnBrk="1" hangingPunct="1"/>
            <a:r>
              <a:rPr lang="en-US" dirty="0"/>
              <a:t>What is artificial intelligence?</a:t>
            </a:r>
          </a:p>
          <a:p>
            <a:pPr eaLnBrk="1" hangingPunct="1"/>
            <a:endParaRPr lang="en-US" dirty="0"/>
          </a:p>
          <a:p>
            <a:pPr eaLnBrk="1" hangingPunct="1"/>
            <a:r>
              <a:rPr lang="en-US" dirty="0"/>
              <a:t>A brief history of AI</a:t>
            </a:r>
          </a:p>
        </p:txBody>
      </p:sp>
      <p:pic>
        <p:nvPicPr>
          <p:cNvPr id="22529" name="Picture 1" descr="C:\Temp\ketrina\Today.png"/>
          <p:cNvPicPr>
            <a:picLocks noChangeAspect="1" noChangeArrowheads="1"/>
          </p:cNvPicPr>
          <p:nvPr/>
        </p:nvPicPr>
        <p:blipFill>
          <a:blip r:embed="rId3" cstate="print"/>
          <a:srcRect/>
          <a:stretch>
            <a:fillRect/>
          </a:stretch>
        </p:blipFill>
        <p:spPr bwMode="auto">
          <a:xfrm>
            <a:off x="7112000" y="1498601"/>
            <a:ext cx="4049853" cy="4533900"/>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61816C2-CDDE-6093-3D4B-1943DF1BE394}"/>
                  </a:ext>
                </a:extLst>
              </p14:cNvPr>
              <p14:cNvContentPartPr/>
              <p14:nvPr/>
            </p14:nvContentPartPr>
            <p14:xfrm>
              <a:off x="294840" y="2198160"/>
              <a:ext cx="5132520" cy="2454120"/>
            </p14:xfrm>
          </p:contentPart>
        </mc:Choice>
        <mc:Fallback xmlns="">
          <p:pic>
            <p:nvPicPr>
              <p:cNvPr id="2" name="Ink 1">
                <a:extLst>
                  <a:ext uri="{FF2B5EF4-FFF2-40B4-BE49-F238E27FC236}">
                    <a16:creationId xmlns:a16="http://schemas.microsoft.com/office/drawing/2014/main" id="{461816C2-CDDE-6093-3D4B-1943DF1BE394}"/>
                  </a:ext>
                </a:extLst>
              </p:cNvPr>
              <p:cNvPicPr/>
              <p:nvPr/>
            </p:nvPicPr>
            <p:blipFill>
              <a:blip r:embed="rId5"/>
              <a:stretch>
                <a:fillRect/>
              </a:stretch>
            </p:blipFill>
            <p:spPr>
              <a:xfrm>
                <a:off x="285480" y="2188800"/>
                <a:ext cx="5151240" cy="2472840"/>
              </a:xfrm>
              <a:prstGeom prst="rect">
                <a:avLst/>
              </a:prstGeom>
            </p:spPr>
          </p:pic>
        </mc:Fallback>
      </mc:AlternateContent>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rIns="132077">
            <a:noAutofit/>
          </a:bodyPr>
          <a:lstStyle/>
          <a:p>
            <a:r>
              <a:rPr lang="en-US" dirty="0"/>
              <a:t>Designing Agents</a:t>
            </a:r>
          </a:p>
        </p:txBody>
      </p:sp>
      <p:sp>
        <p:nvSpPr>
          <p:cNvPr id="27653" name="Rectangle 5"/>
          <p:cNvSpPr>
            <a:spLocks noGrp="1" noChangeArrowheads="1"/>
          </p:cNvSpPr>
          <p:nvPr>
            <p:ph type="body" idx="1"/>
          </p:nvPr>
        </p:nvSpPr>
        <p:spPr>
          <a:xfrm>
            <a:off x="304800" y="1193800"/>
            <a:ext cx="5791200" cy="3860800"/>
          </a:xfrm>
        </p:spPr>
        <p:txBody>
          <a:bodyPr rIns="132077"/>
          <a:lstStyle/>
          <a:p>
            <a:pPr marL="457178" indent="-457178">
              <a:spcBef>
                <a:spcPct val="0"/>
              </a:spcBef>
            </a:pPr>
            <a:r>
              <a:rPr lang="en-US" dirty="0"/>
              <a:t>An </a:t>
            </a:r>
            <a:r>
              <a:rPr lang="en-US" b="1" dirty="0"/>
              <a:t>agent</a:t>
            </a:r>
            <a:r>
              <a:rPr lang="en-US" dirty="0"/>
              <a:t> is an entity that </a:t>
            </a:r>
            <a:r>
              <a:rPr lang="en-US" i="1" dirty="0"/>
              <a:t>perceives</a:t>
            </a:r>
            <a:r>
              <a:rPr lang="en-US" dirty="0"/>
              <a:t> and </a:t>
            </a:r>
            <a:r>
              <a:rPr lang="en-US" i="1" dirty="0"/>
              <a:t>acts</a:t>
            </a:r>
            <a:r>
              <a:rPr lang="en-US" dirty="0"/>
              <a:t>.</a:t>
            </a:r>
          </a:p>
          <a:p>
            <a:pPr marL="457178" indent="-457178">
              <a:spcBef>
                <a:spcPts val="1500"/>
              </a:spcBef>
            </a:pPr>
            <a:r>
              <a:rPr lang="en-US" dirty="0"/>
              <a:t>Characteristics of the </a:t>
            </a:r>
            <a:r>
              <a:rPr lang="en-US" b="1" dirty="0"/>
              <a:t>percepts, environment,</a:t>
            </a:r>
            <a:r>
              <a:rPr lang="en-US" dirty="0"/>
              <a:t> and </a:t>
            </a:r>
            <a:r>
              <a:rPr lang="en-US" b="1" dirty="0"/>
              <a:t>action space </a:t>
            </a:r>
            <a:r>
              <a:rPr lang="en-US" dirty="0"/>
              <a:t>dictate techniques for selecting actions</a:t>
            </a:r>
          </a:p>
          <a:p>
            <a:pPr marL="457178" indent="-457178">
              <a:spcBef>
                <a:spcPts val="1500"/>
              </a:spcBef>
            </a:pPr>
            <a:r>
              <a:rPr lang="en-US" dirty="0"/>
              <a:t>This course is about:</a:t>
            </a:r>
            <a:endParaRPr lang="en-US" dirty="0">
              <a:solidFill>
                <a:srgbClr val="333399"/>
              </a:solidFill>
              <a:cs typeface="Arial" charset="0"/>
            </a:endParaRPr>
          </a:p>
          <a:p>
            <a:pPr marL="839746" lvl="1" indent="-342882">
              <a:lnSpc>
                <a:spcPct val="80000"/>
              </a:lnSpc>
              <a:spcBef>
                <a:spcPts val="739"/>
              </a:spcBef>
              <a:buSzPct val="100000"/>
            </a:pPr>
            <a:r>
              <a:rPr lang="en-US" sz="2800" dirty="0">
                <a:cs typeface="Arial" charset="0"/>
              </a:rPr>
              <a:t>General AI techniques for a variety of problem types</a:t>
            </a:r>
          </a:p>
          <a:p>
            <a:pPr marL="839746" lvl="1" indent="-342882">
              <a:lnSpc>
                <a:spcPct val="80000"/>
              </a:lnSpc>
              <a:spcBef>
                <a:spcPts val="739"/>
              </a:spcBef>
              <a:buSzPct val="100000"/>
            </a:pPr>
            <a:r>
              <a:rPr lang="en-US" sz="2800" dirty="0">
                <a:cs typeface="Arial" charset="0"/>
              </a:rPr>
              <a:t>Learning to recognize when and how a new problem can be solved with an existing technique</a:t>
            </a:r>
          </a:p>
          <a:p>
            <a:pPr marL="457178" indent="-457178">
              <a:spcBef>
                <a:spcPts val="1500"/>
              </a:spcBef>
            </a:pPr>
            <a:endParaRPr lang="en-US" sz="2133" dirty="0"/>
          </a:p>
        </p:txBody>
      </p:sp>
      <p:grpSp>
        <p:nvGrpSpPr>
          <p:cNvPr id="34" name="Group 33"/>
          <p:cNvGrpSpPr/>
          <p:nvPr/>
        </p:nvGrpSpPr>
        <p:grpSpPr>
          <a:xfrm>
            <a:off x="7026966" y="4065104"/>
            <a:ext cx="4949686" cy="2425765"/>
            <a:chOff x="4616215" y="3194447"/>
            <a:chExt cx="4052397" cy="1434703"/>
          </a:xfrm>
        </p:grpSpPr>
        <p:sp>
          <p:nvSpPr>
            <p:cNvPr id="19" name="AutoShape 7"/>
            <p:cNvSpPr>
              <a:spLocks/>
            </p:cNvSpPr>
            <p:nvPr/>
          </p:nvSpPr>
          <p:spPr bwMode="auto">
            <a:xfrm>
              <a:off x="4616215" y="3200398"/>
              <a:ext cx="1919558"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0" name="Line 8"/>
            <p:cNvSpPr>
              <a:spLocks noChangeShapeType="1"/>
            </p:cNvSpPr>
            <p:nvPr/>
          </p:nvSpPr>
          <p:spPr bwMode="auto">
            <a:xfrm rot="10800000" flipH="1">
              <a:off x="5611414" y="3672670"/>
              <a:ext cx="0" cy="531019"/>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1" name="Rectangle 9"/>
            <p:cNvSpPr>
              <a:spLocks/>
            </p:cNvSpPr>
            <p:nvPr/>
          </p:nvSpPr>
          <p:spPr bwMode="auto">
            <a:xfrm rot="16200000">
              <a:off x="4687016" y="3598189"/>
              <a:ext cx="564897" cy="49322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2" name="Group 10"/>
            <p:cNvGrpSpPr>
              <a:grpSpLocks/>
            </p:cNvGrpSpPr>
            <p:nvPr/>
          </p:nvGrpSpPr>
          <p:grpSpPr bwMode="auto">
            <a:xfrm>
              <a:off x="5363764" y="3748869"/>
              <a:ext cx="476250" cy="323850"/>
              <a:chOff x="0" y="0"/>
              <a:chExt cx="400" cy="272"/>
            </a:xfrm>
          </p:grpSpPr>
          <p:sp>
            <p:nvSpPr>
              <p:cNvPr id="23"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4"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5" name="Group 13"/>
            <p:cNvGrpSpPr>
              <a:grpSpLocks/>
            </p:cNvGrpSpPr>
            <p:nvPr/>
          </p:nvGrpSpPr>
          <p:grpSpPr bwMode="auto">
            <a:xfrm>
              <a:off x="5073252" y="3430191"/>
              <a:ext cx="1104900" cy="1059657"/>
              <a:chOff x="32" y="19"/>
              <a:chExt cx="928" cy="890"/>
            </a:xfrm>
          </p:grpSpPr>
          <p:sp>
            <p:nvSpPr>
              <p:cNvPr id="26" name="Rectangle 14"/>
              <p:cNvSpPr>
                <a:spLocks/>
              </p:cNvSpPr>
              <p:nvPr/>
            </p:nvSpPr>
            <p:spPr bwMode="auto">
              <a:xfrm>
                <a:off x="84" y="19"/>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7" name="Rectangle 15"/>
              <p:cNvSpPr>
                <a:spLocks/>
              </p:cNvSpPr>
              <p:nvPr/>
            </p:nvSpPr>
            <p:spPr bwMode="auto">
              <a:xfrm>
                <a:off x="32" y="661"/>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8" name="AutoShape 16"/>
            <p:cNvSpPr>
              <a:spLocks/>
            </p:cNvSpPr>
            <p:nvPr/>
          </p:nvSpPr>
          <p:spPr bwMode="auto">
            <a:xfrm>
              <a:off x="7815475" y="3194447"/>
              <a:ext cx="853137"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9" name="Rectangle 17"/>
            <p:cNvSpPr>
              <a:spLocks/>
            </p:cNvSpPr>
            <p:nvPr/>
          </p:nvSpPr>
          <p:spPr bwMode="auto">
            <a:xfrm rot="5400000">
              <a:off x="7696859" y="3589450"/>
              <a:ext cx="1157018" cy="49322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30" name="Line 18"/>
            <p:cNvSpPr>
              <a:spLocks noChangeShapeType="1"/>
            </p:cNvSpPr>
            <p:nvPr/>
          </p:nvSpPr>
          <p:spPr bwMode="auto">
            <a:xfrm rot="10800000" flipH="1">
              <a:off x="6182915" y="3574256"/>
              <a:ext cx="1859756"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1" name="Line 19"/>
            <p:cNvSpPr>
              <a:spLocks noChangeShapeType="1"/>
            </p:cNvSpPr>
            <p:nvPr/>
          </p:nvSpPr>
          <p:spPr bwMode="auto">
            <a:xfrm flipH="1">
              <a:off x="6275783" y="4324350"/>
              <a:ext cx="1760934"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2" name="Rectangle 20"/>
            <p:cNvSpPr>
              <a:spLocks/>
            </p:cNvSpPr>
            <p:nvPr/>
          </p:nvSpPr>
          <p:spPr bwMode="auto">
            <a:xfrm>
              <a:off x="6682977" y="3584972"/>
              <a:ext cx="942975" cy="2667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Percepts</a:t>
              </a:r>
            </a:p>
          </p:txBody>
        </p:sp>
        <p:sp>
          <p:nvSpPr>
            <p:cNvPr id="33" name="Rectangle 21"/>
            <p:cNvSpPr>
              <a:spLocks/>
            </p:cNvSpPr>
            <p:nvPr/>
          </p:nvSpPr>
          <p:spPr bwMode="auto">
            <a:xfrm>
              <a:off x="6749652" y="4324350"/>
              <a:ext cx="809625" cy="3048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Actions</a:t>
              </a:r>
            </a:p>
          </p:txBody>
        </p:sp>
      </p:grpSp>
      <p:pic>
        <p:nvPicPr>
          <p:cNvPr id="46083" name="Picture 3" descr="C:\Temp\ketrina\RationalAgent.png"/>
          <p:cNvPicPr preferRelativeResize="0">
            <a:picLocks noChangeArrowheads="1"/>
          </p:cNvPicPr>
          <p:nvPr/>
        </p:nvPicPr>
        <p:blipFill>
          <a:blip r:embed="rId3" cstate="print"/>
          <a:srcRect/>
          <a:stretch>
            <a:fillRect/>
          </a:stretch>
        </p:blipFill>
        <p:spPr bwMode="auto">
          <a:xfrm flipH="1">
            <a:off x="7308499" y="410356"/>
            <a:ext cx="4273900" cy="3396469"/>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516A11A8-652A-62CE-860B-E7F87A68FF1C}"/>
                  </a:ext>
                </a:extLst>
              </p14:cNvPr>
              <p14:cNvContentPartPr/>
              <p14:nvPr/>
            </p14:nvContentPartPr>
            <p14:xfrm>
              <a:off x="7698960" y="4857120"/>
              <a:ext cx="1023120" cy="829800"/>
            </p14:xfrm>
          </p:contentPart>
        </mc:Choice>
        <mc:Fallback xmlns="">
          <p:pic>
            <p:nvPicPr>
              <p:cNvPr id="2" name="Ink 1">
                <a:extLst>
                  <a:ext uri="{FF2B5EF4-FFF2-40B4-BE49-F238E27FC236}">
                    <a16:creationId xmlns:a16="http://schemas.microsoft.com/office/drawing/2014/main" id="{516A11A8-652A-62CE-860B-E7F87A68FF1C}"/>
                  </a:ext>
                </a:extLst>
              </p:cNvPr>
              <p:cNvPicPr/>
              <p:nvPr/>
            </p:nvPicPr>
            <p:blipFill>
              <a:blip r:embed="rId5"/>
              <a:stretch>
                <a:fillRect/>
              </a:stretch>
            </p:blipFill>
            <p:spPr>
              <a:xfrm>
                <a:off x="7689600" y="4847760"/>
                <a:ext cx="1041840" cy="84852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7653">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765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499"/>
                                          </p:stCondLst>
                                        </p:cTn>
                                        <p:tgtEl>
                                          <p:spTgt spid="27653">
                                            <p:txEl>
                                              <p:pRg st="3" end="3"/>
                                            </p:txEl>
                                          </p:spTgt>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0"/>
                                  </p:stCondLst>
                                  <p:childTnLst>
                                    <p:set>
                                      <p:cBhvr>
                                        <p:cTn id="23" dur="1" fill="hold">
                                          <p:stCondLst>
                                            <p:cond delay="499"/>
                                          </p:stCondLst>
                                        </p:cTn>
                                        <p:tgtEl>
                                          <p:spTgt spid="276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bldLvl="5" autoUpdateAnimBg="0" advAuto="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12823</TotalTime>
  <Words>2343</Words>
  <Application>Microsoft Office PowerPoint</Application>
  <PresentationFormat>Widescreen</PresentationFormat>
  <Paragraphs>495</Paragraphs>
  <Slides>53</Slides>
  <Notes>20</Notes>
  <HiddenSlides>5</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Calibri</vt:lpstr>
      <vt:lpstr>Calibri Light</vt:lpstr>
      <vt:lpstr>Courier</vt:lpstr>
      <vt:lpstr>Courier New</vt:lpstr>
      <vt:lpstr>Helvetica Neue</vt:lpstr>
      <vt:lpstr>Lucida Grande</vt:lpstr>
      <vt:lpstr>Wingdings</vt:lpstr>
      <vt:lpstr>Office Theme</vt:lpstr>
      <vt:lpstr>Warm-up as you walk in</vt:lpstr>
      <vt:lpstr>AI: Representation and Problem Solving </vt:lpstr>
      <vt:lpstr>Course Team</vt:lpstr>
      <vt:lpstr>Course Team</vt:lpstr>
      <vt:lpstr>(Quick) Course Information</vt:lpstr>
      <vt:lpstr>AI and ML Courses</vt:lpstr>
      <vt:lpstr>Announcements</vt:lpstr>
      <vt:lpstr>Today</vt:lpstr>
      <vt:lpstr>Designing Agents</vt:lpstr>
      <vt:lpstr>Pac-Man as an Agent</vt:lpstr>
      <vt:lpstr>Nim Agent</vt:lpstr>
      <vt:lpstr>Nim Agent</vt:lpstr>
      <vt:lpstr>Nim Agent</vt:lpstr>
      <vt:lpstr>Nim Agent</vt:lpstr>
      <vt:lpstr>Nim Agent</vt:lpstr>
      <vt:lpstr>Nim Agent</vt:lpstr>
      <vt:lpstr> </vt:lpstr>
      <vt:lpstr> Games – Three “Intelligent” Agents </vt:lpstr>
      <vt:lpstr>Games – Three “Intelligent” Agents </vt:lpstr>
      <vt:lpstr>Games – Three “Intelligent” Agents </vt:lpstr>
      <vt:lpstr>Games – Three “Intelligent” Agents </vt:lpstr>
      <vt:lpstr>PowerPoint Presentation</vt:lpstr>
      <vt:lpstr>Games – Three “Intelligent” Agents </vt:lpstr>
      <vt:lpstr>AI Breakthrough!</vt:lpstr>
      <vt:lpstr>What is "Aritifical Intelligence"?</vt:lpstr>
      <vt:lpstr>AI Definition by John McCarthy</vt:lpstr>
      <vt:lpstr>What do we mean by "Artificial Intelligence"?</vt:lpstr>
      <vt:lpstr>What do we mean by "Artificial Intelligence"?</vt:lpstr>
      <vt:lpstr>Attributes of Intelligence</vt:lpstr>
      <vt:lpstr>Attributes of Intelligence</vt:lpstr>
      <vt:lpstr>How intelligence are these agents?</vt:lpstr>
      <vt:lpstr>Which is more intelligent?</vt:lpstr>
      <vt:lpstr>Intelligence and Uncertainty</vt:lpstr>
      <vt:lpstr>Intelligence and Uncertainty</vt:lpstr>
      <vt:lpstr>Intelligence and Uncertainty</vt:lpstr>
      <vt:lpstr>Intelligence and Uncertainty</vt:lpstr>
      <vt:lpstr>Intelligence and Uncertainty</vt:lpstr>
      <vt:lpstr>Intelligence and Uncertainty</vt:lpstr>
      <vt:lpstr>What do we mean by an intelligent agent?</vt:lpstr>
      <vt:lpstr>What is AI?</vt:lpstr>
      <vt:lpstr>Turing Test</vt:lpstr>
      <vt:lpstr>What is AI?</vt:lpstr>
      <vt:lpstr>Rational Decisions</vt:lpstr>
      <vt:lpstr>PowerPoint Presentation</vt:lpstr>
      <vt:lpstr>What About the Brain?</vt:lpstr>
      <vt:lpstr>A Brief History of AI</vt:lpstr>
      <vt:lpstr>A Brief History of AI</vt:lpstr>
      <vt:lpstr>What went wrong?</vt:lpstr>
      <vt:lpstr>A Brief History of AI</vt:lpstr>
      <vt:lpstr>A Brief History of AI</vt:lpstr>
      <vt:lpstr>Artificial Intelligence vs Machine Learning?</vt:lpstr>
      <vt:lpstr>What Can AI Do?</vt:lpstr>
      <vt:lpstr>AI Meme Generator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 Virtue</dc:creator>
  <cp:lastModifiedBy>Pat Virtue</cp:lastModifiedBy>
  <cp:revision>623</cp:revision>
  <cp:lastPrinted>2019-08-27T16:33:12Z</cp:lastPrinted>
  <dcterms:created xsi:type="dcterms:W3CDTF">2018-10-11T11:39:27Z</dcterms:created>
  <dcterms:modified xsi:type="dcterms:W3CDTF">2024-08-29T17:31:40Z</dcterms:modified>
</cp:coreProperties>
</file>