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3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4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ink/ink13.xml" ContentType="application/inkml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14.xml" ContentType="application/inkml+xml"/>
  <Override PartName="/ppt/tags/tag20.xml" ContentType="application/vnd.openxmlformats-officedocument.presentationml.tags+xml"/>
  <Override PartName="/ppt/ink/ink15.xml" ContentType="application/inkml+xml"/>
  <Override PartName="/ppt/ink/ink16.xml" ContentType="application/inkml+xml"/>
  <Override PartName="/ppt/ink/ink17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ink/ink18.xml" ContentType="application/inkml+xml"/>
  <Override PartName="/ppt/ink/ink19.xml" ContentType="application/inkml+xml"/>
  <Override PartName="/ppt/ink/ink20.xml" ContentType="application/inkml+xml"/>
  <Override PartName="/ppt/tags/tag24.xml" ContentType="application/vnd.openxmlformats-officedocument.presentationml.tags+xml"/>
  <Override PartName="/ppt/ink/ink21.xml" ContentType="application/inkml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ink/ink22.xml" ContentType="application/inkml+xml"/>
  <Override PartName="/ppt/notesSlides/notesSlide4.xml" ContentType="application/vnd.openxmlformats-officedocument.presentationml.notesSlide+xml"/>
  <Override PartName="/ppt/ink/ink23.xml" ContentType="application/inkml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ink/ink24.xml" ContentType="application/inkml+xml"/>
  <Override PartName="/ppt/ink/ink25.xml" ContentType="application/inkml+xml"/>
  <Override PartName="/ppt/notesSlides/notesSlide5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ink/ink30.xml" ContentType="application/inkml+xml"/>
  <Override PartName="/ppt/ink/ink31.xml" ContentType="application/inkml+xml"/>
  <Override PartName="/ppt/notesSlides/notesSlide6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ink/ink41.xml" ContentType="application/inkml+xml"/>
  <Override PartName="/ppt/notesSlides/notesSlide7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72"/>
  </p:notesMasterIdLst>
  <p:sldIdLst>
    <p:sldId id="988" r:id="rId3"/>
    <p:sldId id="663" r:id="rId4"/>
    <p:sldId id="1037" r:id="rId5"/>
    <p:sldId id="1027" r:id="rId6"/>
    <p:sldId id="842" r:id="rId7"/>
    <p:sldId id="1019" r:id="rId8"/>
    <p:sldId id="843" r:id="rId9"/>
    <p:sldId id="840" r:id="rId10"/>
    <p:sldId id="1036" r:id="rId11"/>
    <p:sldId id="1033" r:id="rId12"/>
    <p:sldId id="819" r:id="rId13"/>
    <p:sldId id="1021" r:id="rId14"/>
    <p:sldId id="2289" r:id="rId15"/>
    <p:sldId id="2290" r:id="rId16"/>
    <p:sldId id="2291" r:id="rId17"/>
    <p:sldId id="806" r:id="rId18"/>
    <p:sldId id="804" r:id="rId19"/>
    <p:sldId id="2292" r:id="rId20"/>
    <p:sldId id="1020" r:id="rId21"/>
    <p:sldId id="2293" r:id="rId22"/>
    <p:sldId id="1018" r:id="rId23"/>
    <p:sldId id="833" r:id="rId24"/>
    <p:sldId id="768" r:id="rId25"/>
    <p:sldId id="766" r:id="rId26"/>
    <p:sldId id="982" r:id="rId27"/>
    <p:sldId id="990" r:id="rId28"/>
    <p:sldId id="984" r:id="rId29"/>
    <p:sldId id="991" r:id="rId30"/>
    <p:sldId id="848" r:id="rId31"/>
    <p:sldId id="980" r:id="rId32"/>
    <p:sldId id="770" r:id="rId33"/>
    <p:sldId id="795" r:id="rId34"/>
    <p:sldId id="2294" r:id="rId35"/>
    <p:sldId id="822" r:id="rId36"/>
    <p:sldId id="796" r:id="rId37"/>
    <p:sldId id="797" r:id="rId38"/>
    <p:sldId id="823" r:id="rId39"/>
    <p:sldId id="825" r:id="rId40"/>
    <p:sldId id="798" r:id="rId41"/>
    <p:sldId id="2287" r:id="rId42"/>
    <p:sldId id="826" r:id="rId43"/>
    <p:sldId id="800" r:id="rId44"/>
    <p:sldId id="810" r:id="rId45"/>
    <p:sldId id="993" r:id="rId46"/>
    <p:sldId id="775" r:id="rId47"/>
    <p:sldId id="827" r:id="rId48"/>
    <p:sldId id="828" r:id="rId49"/>
    <p:sldId id="829" r:id="rId50"/>
    <p:sldId id="830" r:id="rId51"/>
    <p:sldId id="777" r:id="rId52"/>
    <p:sldId id="778" r:id="rId53"/>
    <p:sldId id="844" r:id="rId54"/>
    <p:sldId id="995" r:id="rId55"/>
    <p:sldId id="996" r:id="rId56"/>
    <p:sldId id="994" r:id="rId57"/>
    <p:sldId id="779" r:id="rId58"/>
    <p:sldId id="780" r:id="rId59"/>
    <p:sldId id="831" r:id="rId60"/>
    <p:sldId id="807" r:id="rId61"/>
    <p:sldId id="782" r:id="rId62"/>
    <p:sldId id="783" r:id="rId63"/>
    <p:sldId id="784" r:id="rId64"/>
    <p:sldId id="983" r:id="rId65"/>
    <p:sldId id="1023" r:id="rId66"/>
    <p:sldId id="1024" r:id="rId67"/>
    <p:sldId id="2283" r:id="rId68"/>
    <p:sldId id="2284" r:id="rId69"/>
    <p:sldId id="2285" r:id="rId70"/>
    <p:sldId id="2286" r:id="rId71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73"/>
    </p:embeddedFont>
    <p:embeddedFont>
      <p:font typeface="Cambria Math" panose="02040503050406030204" pitchFamily="18" charset="0"/>
      <p:regular r:id="rId74"/>
    </p:embeddedFont>
    <p:embeddedFont>
      <p:font typeface="Helvetica" pitchFamily="2" charset="0"/>
      <p:regular r:id="rId75"/>
      <p:bold r:id="rId76"/>
      <p:italic r:id="rId77"/>
      <p:boldItalic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00863D"/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5" autoAdjust="0"/>
    <p:restoredTop sz="96317" autoAdjust="0"/>
  </p:normalViewPr>
  <p:slideViewPr>
    <p:cSldViewPr snapToGrid="0">
      <p:cViewPr varScale="1">
        <p:scale>
          <a:sx n="130" d="100"/>
          <a:sy n="130" d="100"/>
        </p:scale>
        <p:origin x="55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2.fntdata"/><Relationship Id="rId79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font" Target="fonts/font3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4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2T16:18:21.89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18462 3268 18431 0,'1'-7'1632'16,"0"1"-1312"-16,0 1-320 0,2 3 0 0,1 0 1488 0,-1-2 240 0,5-2 32 0,3-4 16 15,5-5-1136-15,4-3-208 0,3 0-48 0,-1 4-16 0,2-3 336 0,-3 5 80 0,0-1 16 0,-1 1 0 0,-3 5 32 0,-2-3 16 0,-3 4 0 0,-3 1 0 0,-3 1-80 0,-2 1 0 0,-2 0-16 16,-3 2 0-16,-3 1-448 0,-3-1-96 0,-3 1-16 0,-4 0 0 0,0-2-192 0,-4 2 0 16,-1-3 0-16,-6 0 0 0,-5-3 0 0,-4 0 0 0,-6-4 0 0,-6 0 0 15,-5-1 144-15,-4 1-16 16,-6 0 0-16,-4 0 0 0,-1-2 416 15,-3 2 80-15,-4-1 16 0,-4 3 0 0,-3 2 0 16,-2 3 0-16,3 0 0 0,0 1 0 0,-3-2-368 16,-3 6-64-16,-3 2-16 0,-1 0 0 0,0 4-32 15,1 0-16-15,7 0 0 0,-2 1 0 0,-1 7-144 0,0 0 128 16,3 3-128-16,8-2 128 0,10 0-128 0,-1 0 0 16,-4 5 0-16,-2 3 0 0,2 0 0 0,2 4 0 15,5 2 0-15,6 1 0 0,5 3 0 0,7-3 0 16,7 2 0-16,7-3 0 0,5-1 0 0,8-2 128 0,5 1-128 0,6 2 192 15,6-3-192-15,7 4 0 16,8 3-192-16,6 2 192 0,6 1-128 0,7 1 128 16,6 2 0-16,5-1 0 15,2 1 0-15,1-1 0 0,2-3 0 0,-2-3 0 16,0-3 0-16,6 2 0 0,8 2 0 0,7 0 0 16,0-2 0-16,1-7 0 0,3-1 0 0,9-1 0 0,9-2 0 0,10-1 128 0,8-5-128 0,1-2 192 15,3 0-192-15,3-5 192 0,6-1-192 0,2-2 192 0,-2-4-192 16,3-4 160-16,4-2-160 0,-1-2 160 0,-6-4-160 15,0-2 0-15,2-5 0 0,-13 0 0 0,-7 0 0 16,1-2 0-16,1-3 0 0,-5 0 0 16,-5-3 0-16,-8-3 0 0,-6 2 144 0,-7-5-144 15,-5 2 512-15,-5-3 16 0,-7-3 16 0,-7 1 0 0,-7-3-96 0,-10-3-32 16,-5 1 0-16,-9-3 0 0,-6 3-144 0,-8-2-16 16,-7-6-16-16,-7 0 0 0,-8 0-96 0,-7-1-16 15,-10 0 0-15,-9 1 0 0,-7-4-128 0,-8 7 0 0,4 3 0 16,-6 4 0-16,-8 2 0 0,-10 3 0 0,-11 4 0 15,-8 2 0-15,-8 1 0 0,-4 3 0 0,-7 7 0 16,2 1 0-16,9 6 0 0,-1 0 0 16,1 3 0-16,4 4 0 0,5 4 0 0,7 0 0 15,9-3-144-15,6 0 144 16,5 1 0 0,2 2 0-1,0 1 0-15,5 1 144 0,2 1-144 16,3-6-176-16,6 0 48 0,6-3 0 15,7 1-240-15,4-2-32 16,4-2-16-16,7 2 0 16,4-2-704-16,5 0-144 0</inkml:trace>
  <inkml:trace contextRef="#ctx0" brushRef="#br0" timeOffset="1977.88">3982 5102 17503 0,'3'-22'1552'0,"1"6"-1232"0,0 2-320 16,0 2 0-16,-2 6 1792 0,0-1 288 0,3 1 64 0,2-6 16 0,4-10-720 0,1-4-144 0,0-2-16 15,0 2-16-15,-4 4 784 0,0 4 176 0,-5 2 16 0,1 1 16 0,-1 5-1024 0,-1 2-208 0,1 6-32 16,0-1-16-16,1 8-592 0,1 2-112 0,1 6-16 0,1 3-16 0,1 3-240 0,-1 7 0 0,2 7 0 15,1 5 0-15,-1 5 0 79,-1 10 0-79,3 10 0 0,-2 6 0 0,2 6 0 0,-2 0 0 0,-3-10 0 0,1 4 0 0,1 4 0 0,2 0 0 0,0 6 0 0,1-3 0 0,1-12 0 0,0-4 0 0,3-6 0 15,1-1 0-15,3-3 320 0,-1-6 64 0,3 1 0 0,0-7 16 0,2-6 176 0,-3-3 16 0,1-5 16 0,-2-4 0 0,2-5-96 0,-2-3-32 0,-1-6 0 0,1-4 0 0,-2-2-32 0,2-8 0 0,1-4 0 16,-2-4 0-16,2-6 16 0,1-7 0 0,0-2 0 0,2-11 0 0,6-11-96 0,1-10-32 0,3-4 0 0,0-8 0 0,4-4-48 0,2-9-16 0,0 1 0 0,5-7 0 15,4-3-272-15,3-2 128 0,2 3-128 0,5 2 0 16,4 0 288-16,2 4-48 0,5 5-16 0,3 1 0 16,2 1 320-16,-1 0 64 0,-1-1 16 0,3 2 0 15,8 2-288-15,2-2-48 0,4 1-16 0,1 0 0 16,-4 2-272-16,3 4 0 0,4-1 0 0,1 0 0 16,1 6 0-16,-5 1 0 0,-7 2 0 0,-2 4-144 15,-1 0-304 1,-1 4-48-16,0 5-16 0,-5 3 0 0,-3 1-1472 0,-3 8-320 15</inkml:trace>
  <inkml:trace contextRef="#ctx0" brushRef="#br0" timeOffset="29962.25">2014 10422 40543 0,'-12'-4'3600'0,"1"2"-2880"15,5 2-576-15,3-3-144 0,2 2 288 0,-3 1 32 0,-6-5 0 0,-6 0 0 0,-5-4-144 0,-3 0-32 0,-2-1 0 16,0 1 0-16,-3-1-144 0,-1 0 0 0,-2 4-160 0,-4-3 160 16,-2 3-816-16,-4 2-64 0,-4 2-16 0,-3 1 0 15,-3-2-368-15,0 0-80 0,-1 0 0 16,2 3-16-16,0-2 976 0,2 2 208 0,2 0 48 15,4-2 0-15,2 2 704 16,4 0 128-16,3-2 48 16,6 2 0-16,3 0 400 0,4 2 64 0,5-2 32 15,4 4 0-15,2-1-880 0,2 0-176 0,4 3-48 0,0 4 0 16,3 3-144-16,1 3 0 0,2 0 0 0,2 5 0 0,1 1 0 16,0 2 0-16,2 0 0 0,2 7 0 15,3 4 0-15,0 6 0 0,3 4 0 0,-1 9 0 0,2 0-128 0,-1 5 128 16,-3 2 0-16,-1-2 0 15,0-2 0-15,-3 3 0 16,-1 4 0-16,-2 3 0 0,-2 2 0 0,-3 0 0 16,-3 0 0-16,0-2 0 15,-2 0 0-15,-5 11 0 0,-1 13 0 0,-3 2 0 16,-3 5 0-16,-3 0 0 0,0 3 0 0,-3-3 0 0,-1 3 0 0,-3-9 0 0,3-10 0 0,-2-4 0 16,-1 3 0-16,-1-3 0 0,-3-9 0 0,2-2 0 0,3-9 128 0,0-3 0 0,3-4 0 15,-1 0 0-15,2-4 144 0,2-5 32 0,3-5 0 0,5-1 0 0,3 1 32 0,3 1 16 0,2-3 0 16,3-4 0-16,3-3-32 0,2-6-16 0,5 1 0 0,2-1 0 15,3-5-128-15,3 4-32 0,5-2 0 0,0-3 0 16,-2-4 0-16,5-2 0 0,7 0 0 16,5-1 0-16,4 1 96 0,3-7 16 15,5 0 0-15,0-3 0 0,3 0 0 0,-2-4 0 0,-5 2 0 16,-5-5 0-16,-3 4-256 0,4-2 176 0,5 0-176 16,2 0 160-16,2 4-160 0,0-4-192 0,-2 1 32 15,-2 4 16-15,-2 0-432 16,-3 0-64-16,-1 2-32 0,6 2-19776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7T22:47:12.63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24411 17667 911 0,'0'0'0'0,"-1"0"0"16,1-2 0-16,0 2 0 0,0 0 544 0,0 0 32 15,0-3 0-15,-2 2 0 0,2-3 528 0,0 2 112 16,2-2 32-16,-2-2 0 0,1 1-304 0,0 1-64 15,1-2-16-15,0 2 0 0,-1-2 32 0,1 2 16 16,0-2 0-16,-1 1 0 0,0 2 0 0,0-1 0 0,-1 0 0 16,2 2 0-16,-2-1 144 0,0 2 32 0,0 1 0 0,-2 0 0 15,2 0-64-15,0 1 0 0,0 2 0 0,0-3 0 16,0 0-352-16,0 0-80 0,0 0-16 0,0 0 0 16,9 18 32-16,-5-12 0 0,-1 1 0 0,1 2 0 15,0-1-80-15,1 1-16 0,1 0 0 0,-2 1 0 16,-1 1-32-16,1-1-16 0,1 6 0 0,0 3 0 15,0 0-112-15,0 3-32 0,1 1 0 0,-1 2 0 16,1 3-192-16,0 1-128 0,1-1 128 0,-2 1-128 16,-1-3 0-16,1 1 144 0,0 1-144 0,-1-2 0 15,0 0 128-15,-1-1-128 0,0-4 0 0,-1-1 0 16,1-4 0-16,-1-1 0 0,0 1 0 0,-1-4 0 0,1-2 0 0,0-2 0 16,-1-2 0-16,0 0 0 0,0-2 0 15,2-2 0-15,-3 1 0 0,1-2 0 0,0 1 0 0,0-2 0 16,1 0 0-16,-1 0 0 0,0 0 0 0,2-2 0 15,-2 2 0-15,1 0 0 0,1-1 128 0,-1 2-128 16,1-1 0-16,-2 2 0 0,1-2 928 0,1 0 128 16,-1 3 32-16,2 0 0 0,-1 0-848 0,-1-2-240 15,1 2 0-15,-1 0 128 0,0 0-128 0,0-2 0 16,-1 2 0-16,0-1 0 0,0-2 0 0,-1 0 0 16,2 0 0-16,-1-2 128 0,0-1 224 0,0 2 48 15,-1 1 16-15,0 0 0 0,0 0-224 0,4-22-32 16,-4 13-16-16,1-1 0 0,1-2-144 0,0-2 0 15,-1-2 0-15,1-3 0 0,0 1 256 0,-1-7-16 16,3 2-16-16,1-6 0 0,0 2-224 0,2-3 176 16,3-1-176-16,1-1 160 0,4-1 80 0,1 1 16 15,1 1 0-15,2 1 0 0,2 2-256 0,0-4 176 0,0 1-176 0,0 2 160 16,-2 3-160-16,-2 1 0 0,-3 3 0 16,-1 4-176-16,-3-2 176 0,-1 1 0 0,-3 3 128 0,-1 0-128 15,-1 4 0-15,-1-1 0 0,-1 1-160 16,-1 2 160-16,0-1 0 0,0 4 0 0,0 0 0 15,1 1 0-15,-2 0 0 0,0 2-128 0,1 2 128 0,-1 1 0 16,0 1 0-16,-1 0 0 0,1 0 0 0,-2 0 0 16,1 0-656-1,0 3-32-15,-1 1 0 0,-1 0-11440 0,1 2-2288 0</inkml:trace>
  <inkml:trace contextRef="#ctx0" brushRef="#br0" timeOffset="1148.58">25456 17333 3775 0,'-2'-4'0'0,"1"1"144"0,0-1-144 0,1 2 224 0,1 2-224 0,-2 0 0 0,1-3 0 0,-1 2 0 0,-1-2 960 0,0 0 160 15,0 0 32-15,-1 1 32 0,1 1-224 0,-1-2-32 16,1 1-16-16,0 2 48 0,1 0-144 0,0 0-32 15,-2 2 0-15,2 1 48 0,-1-2 32 0,-1 4 16 16,1-2 0-16,-2 4 32 0,-2-1-144 0,0 0-16 16,-3 4-16-16,0-1 32 0,-2 4 0 0,0-1 0 15,-1 5 0-15,-3 1 0 0,-1 1-64 0,-1 0 0 0,-1 1-16 16,0 2 32-16,-2 3-176 0,0 2-32 0,-1-1-16 0,1 3 32 16,3-4-256-16,2 1-48 0,0 0-16 0,3 1 48 15,2-1 160-15,1 0 32 0,4 1 16 0,-1-1 48 16,3 0-352-16,0 1-160 0,1 1 160 0,2-2-32 15,-2 2-128-15,2 0 0 0,2 2 0 0,0-2 0 16,1-2 0-16,0-1 0 0,2 0 0 0,1-3-128 16,2-4 128-16,0 1-128 0,2 1 128 0,2-4-128 15,0-1 128-15,0 2-128 0,1-2 128 0,-1-2-128 16,2 2-1072 0,-2-2-208-16</inkml:trace>
  <inkml:trace contextRef="#ctx0" brushRef="#br0" timeOffset="2246.25">25984 17569 2751 0,'1'-6'256'0,"-1"3"-256"15,1-2 0-15,-1 3 0 0,1 0 1216 0,1 1 208 0,-2-1 48 0,1 1 0 0,0-3-960 0,0 2-192 16,1-2-48-16,-2-1 0 0,0 2 592 0,-2 0 112 16,0 2 32-16,-2 1 0 0,0 1-16 0,-2 2 0 15,0-1 0-15,-1 2 0 0,0-1 112 0,0 2 32 16,-2-3 0-16,2 1 0 0,0 0-80 0,0-1-16 15,0 0 0-15,0 0 0 0,-1-2-80 0,1 3-32 16,-2-6 0-16,0 3 0 0,1 0-96 0,-1-2 0 16,-1 2-16-16,-1-2 0 0,1 2 96 0,-1 0 32 15,0 0 0-15,-1 0 0 0,0 2-320 0,-1 0-64 0,-1 4-16 16,1-3 0-16,-1 3-336 0,0-1-64 0,0 0-16 0,-1 1 0 16,1 0-128-16,0-2 0 0,2-2 144 0,1 2-144 15,2 0 0-15,2-2 144 0,2-2-144 0,3 0 0 16,-1 1 464-16,1-1-16 0,0 0 0 0,1 0 0 15,1 0-448-15,0 0 128 0,1-1-128 0,-1 1 0 16,2 0 0-16,-2 0 0 0,0 0 0 0,0 0 0 16,0 0 0-16,0 0 0 0,0 0 0 0,0 0 0 15,0 0 0-15,0 0 0 0,0 0 0 0,0 0 0 16,0 0 0-16,-4 20 128 0,4-14-128 0,-1 0 0 16,1 3 0-16,0-3 0 0,-2 4 0 0,2 2 0 15,-1 2 0-15,1 2 0 0,-1 3 0 0,0-3 0 0,1 5 0 16,-2-1 0-16,2 2 0 0,0-2 0 0,0 1 0 15,0 1 0-15,-1-2 0 0,1 1 0 0,-1-3 128 16,1 0-128-16,-1-1 0 0,-2-1 0 16,2 0 128-16,-1-4-128 0,0 2 0 0,0-2 0 0,1-2 144 0,-2 3-144 15,2-5 128-15,0 5-128 0,-2-3 480 0,1 2 16 16,-1-1 0-16,1 0 0 0,-1 2-496 0,1-4 0 16,-2 4 0-16,2-3 0 0,-1 0 0 0,1-1 0 15,-1 1 0-15,1 1 0 0,-1-3 0 0,1 1 0 16,-1-3 0-16,1 0 0 0,1 0 0 0,-1-2 0 15,1 0 0-15,1-1 0 0,0 0 0 0,0-1 0 16,1-1 0-16,2-1 0 0,-1 0 0 0,2-1 0 16,1 1 0-16,2-2 0 0,2 2 0 0,1-3 0 15,2 2 0-15,2-1 0 0,2-1 0 0,1 2 0 16,3 1 0-16,0 0 0 0,1 0 0 0,1 0 0 16,2 1 0-16,-2 0 0 0,-1 1 0 0,0-4 0 0,0 1 0 15,-1 0 0-15,-2-2 0 0,1 2 0 0,-1-4 0 0,1 1 0 16,-2-2 0-16,-1 3 0 0,0-4 0 15,-1 1 0-15,-4 2 0 0,0 2 0 0,1-2 0 16,-2-1 0-16,-3 2 0 0,0-1 0 0,0 0-160 0,-1 2 160 31,-1-1-1392-31,-2 0-192 0,0 0-32 0,-1 2-14640 0</inkml:trace>
  <inkml:trace contextRef="#ctx0" brushRef="#br0" timeOffset="2651.49">25605 17939 3679 0,'-10'-2'320'15,"3"2"-320"-15,0 0 0 0,3 0 0 0,3 0 432 0,-1 0 16 0,1-2 0 0,0 2 0 0,-2 0 1104 0,1 0 240 16,-1-2 32-16,1 2 16 0,1 0 160 0,1-3 48 0,0 3 0 16,0-1 0-16,2 1-240 0,1 1-32 0,0 2-16 0,1-1 0 15,1 2-432-15,1 0-96 0,0 0-16 16,2 1 0-16,1 1-496 0,0-3-96 0,3 0-32 0,0 1 0 15,4-4-352-15,0 1-80 0,3-2-16 0,0 1 0 16,1-4-144-16,0 1 128 0,1 0-128 16,1-2 128-16,0 1-128 0,0-3 0 0,-1 2 0 15,-2 1 0-15,0-2 0 0,-1 2-176 0,0-1 176 0,-3 1-192 16,-3 2-80-16,-2 1-32 0,-2 1 0 0,-1-3-13840 16</inkml:trace>
  <inkml:trace contextRef="#ctx0" brushRef="#br0" timeOffset="3214.56">26100 17342 11967 0,'-5'-4'528'0,"2"2"112"0,1 2-512 0,1-3-128 0,1 2 0 0,0 1 0 0,1 0 592 0,-1 0 96 0,1 0 16 0,0-3 0 16,2 3 704-16,-3 0 160 0,0 0 32 0,0 0 0 0,0 0-384 0,0 0-64 0,18 10 0 0,-15-3-16 15,1 2-144-15,-2 3-32 0,2 0 0 0,-2-1 0 16,3 5-240-16,-1 1-48 0,2 1-16 0,-1-1 0 16,0-1 32-16,1 0 0 0,2 7 0 0,2-1 0 15,-1 0-240-15,1 3-32 0,1-3-16 0,3 3 0 16,-2-2-112-16,2 2-32 0,1 0 0 0,-2 1 0 15,1-4-32-15,-2 3-16 0,0-3 0 0,-1 3 0 16,-1-3-208-16,-2 1 144 0,0 2-144 0,-2 1 128 0,-1-1-128 16,-3 0 160-16,2 1-160 0,-3-2 160 0,-1-1 544 15,0-1 96-15,-1-4 32 0,-1 2 0 0,-1-1-640 16,-1-3-192-16,-1 2 0 0,0-4 0 0,0 1 128 0,1-3-128 16,-3 0 0-16,1 0 0 0,-1 0 0 15,-2-1 0-15,-1-3 0 0,-1 0 0 0,0-2 0 0,-4 1 0 16,-1-4 0-16,-1-2-144 15,-2 2-656-15,1-3-128 0,-1-1-32 0,-1-2-10080 16,1-3-2016-16</inkml:trace>
  <inkml:trace contextRef="#ctx0" brushRef="#br0" timeOffset="3777.58">26654 17752 11967 0,'-8'0'1072'0,"5"-2"-864"0,-1 2-208 0,3 0 0 0,1 2 288 0,0-4 16 0,0 2 0 0,1 0 0 0,1 0 768 0,3-4 144 0,2 4 48 0,-7 0 0 15,0 0-80-15,28-3-16 0,-17 4 0 0,4 1 0 16,1-1-800-16,1 2-176 0,2 3-16 16,0-3-16-16,-1 3-160 0,1-3 0 0,-1 0 0 0,-2 1 0 15,0-1 0-15,-1 1 0 0,-1 1-176 0,-2-1 176 16,-2-2-144-16,0 2 144 0,-4-3-160 0,0 2-9616 16</inkml:trace>
  <inkml:trace contextRef="#ctx0" brushRef="#br0" timeOffset="4197.71">26639 18075 22111 0,'-10'0'1968'0,"3"3"-1584"0,3 0-384 0,3-3 0 0,2 0 368 0,-2 2-16 0,-2 0 0 15,-2-2 0-15,-1 3 992 0,2 0 208 0,2 0 48 0,4-2 0 16,2 1-800-16,5-2-160 0,1 0-16 0,3-2-16 16,3 1-608-16,4-2 0 0,5 0 0 0,1-2-128 15,1 0 128-15,0-2-192 0,-1 3 192 0,0-3-13792 16</inkml:trace>
  <inkml:trace contextRef="#ctx0" brushRef="#br0" timeOffset="6964.42">27919 17360 3679 0,'-3'0'320'0,"1"0"-320"16,1 0 0-16,1 0 0 0,0 0 592 0,-2-2 48 15,1 2 16-15,-1-3 0 0,-1 2 480 0,1-2 80 16,-1 0 32-16,1-1 0 0,2 2-496 0,-1-2-112 16,1-1 0-16,0 1-16 0,0 1-80 0,0 0-16 15,0 2 0-15,-2 1 0 0,1 0 112 0,0 0 32 0,-3 4 0 16,-1-1 0-16,0 4 0 0,-2-1 0 0,-2 3 0 16,-2 0 0-16,0 4-160 0,-1-2-16 0,-1 1-16 0,1 3 0 15,-3-3 512-15,1 1 96 0,1 0 32 0,-1 0 0 16,1 0-352-16,0 0-64 0,0 3 0 15,0-1-16-15,1 1-240 0,-2 0-32 0,2 2-16 16,-2 2 0-16,3 1-400 0,-1 1 128 0,1 3-128 0,1-1 0 16,-1 0 384-16,1 2 0 0,0 5 0 0,-1 0 0 15,0-1-32-15,0 1-16 0,-2 3 0 0,2-1 0 16,1 1-336-16,1 1 0 0,2-1 0 0,2-5 128 16,4-1 208-16,2-2 48 0,4 2 16 0,1-6 0 15,2-2 0-15,0-2 0 0,3 1 0 0,4 0 0 16,3 0-400-16,0 0 0 0,6 3 0 0,0 0 0 0,2 0 0 15,3 1 0-15,0-1-176 0,2 0 176 16,0-3-464-16,-1 0-16 0</inkml:trace>
  <inkml:trace contextRef="#ctx0" brushRef="#br0" timeOffset="11427.26">28331 17572 5519 0,'0'-3'496'0,"0"0"-496"0,1 0 0 0,-1 3 0 15,0-2 528-15,0 1 16 0,1-2 0 0,-1-1 0 16,1-2 160-16,-2 0 16 0,1 2 16 0,-2-1 0 0,-1 4-96 0,-1-1 0 16,-1 2-16-16,-1-3 0 0,0 3 400 0,-1-1 64 15,-1 1 32-15,0 0 0 0,-2 0 160 0,0 0 48 16,1-3 0-16,-2 3 0 0,1-1-304 0,-1 0-64 15,0 0-16-15,0 1 0 0,0-3-384 0,-2 2-80 16,2 1-16-16,0 0 0 0,0 0-272 0,-1 0-64 16,0 1-128-16,0 3 192 0,0 1-192 0,-1 1 144 15,1 0-144-15,0 4 128 0,-1-2 480 0,0 3 96 16,-2 1 0-16,0 2 16 0,0-1-192 0,1 2-32 16,1-3-16-16,1 2 0 0,2-3 48 0,1 0 16 15,2 0 0-15,0-3 0 0,2 1-320 0,3-3-64 16,1 0-16-16,-1 0 0 0,2-2-144 0,-1 2 0 15,2-2 0-15,-1 2 0 0,0-4 0 0,2 5 0 16,-1-4 0-16,0-2 0 0,2 4-128 0,-1-1 128 16,1-1 0-16,0-3 0 0,2 3 0 0,1-3 0 15,2 3 0-15,-1-3 0 0,2 0 0 0,1 0 0 16,1 1 0-16,1 1 0 0,1-2 0 0,0 4 0 0,1 0 0 0,0-2 0 16,2 5-128-16,0-1 128 0,1 0 0 0,0 0 0 15,2 2 0-15,-2 0 0 0,2 0 0 16,-1 0 0-16,0 1 0 0,-2-2 0 0,0 2 0 0,-1 1 0 15,-2-1 0-15,-2 0 0 0,0 1 0 0,-1-1 0 16,-1 1 0-16,-2 2 0 0,1-2 144 0,-1 0-144 16,-2 0 0-16,1 0 0 0,-1 1 0 0,-1-1 0 15,0 0 128-15,-3-2-128 0,0 2 128 0,0-4-128 16,-1 4 880-16,-1-3 96 0,0 1 32 0,-2 0 0 16,0-2-752-16,-2 2-256 0,1-1 144 0,-2 0-144 15,0-1 0-15,-2 0 0 0,1 1 128 0,-2-1-128 0,1 1 0 16,-2-1 160-16,-1 1-160 0,-2-1 160 0,1 0-160 0,-2-2 0 15,-1 2 0-15,1-1 0 16,-1-2 0-16,-1 0 0 0,0 1 0 0,-2-3 0 0,2 1 0 0,-1 1 0 16,1 1 0-16,1-4 0 0,0 2 0 0,0-2 0 15,2 0 0-15,0-2 0 0,3 2 0 0,2-4 0 16,0 1 0-16,2 0 0 0,1-1 0 0,1 1 0 16,2 0 0-16,1-3 0 0,0-1 0 0,2 1 0 15,0-2 0-15,3-2 0 0,-1 0 144 0,2-3 112 16,0 4 0-16,3-8 16 0,-1 3-16 0,3-6 0 15,0 1 0-15,1-5 0 0,0-1-256 0,0 1 0 16,3-3 0-16,-2 1 0 0,2-2 0 0,0 2 0 0,-1-3 0 0,1 1 0 16,1-1 0-16,-2 1 0 0,3-3 0 0,2 0 0 15,-1 1 0-15,-1 3 0 0,1 1 0 16,-1 4 0-16,-1 0 0 0,0 2 0 0,-1 5-160 16,-3 2 160-1,-1 4-512-15,0-1-16 0,-3 4-16 0,0 2 0 16,1-2-2304-16,-2 3-464 0</inkml:trace>
  <inkml:trace contextRef="#ctx0" brushRef="#br0" timeOffset="14294.05">28705 17785 11967 0,'-3'0'1072'0,"-1"0"-864"0,3 2-208 16,-1-2 0-16,2 0 704 0,-1 0 112 0,-1 1 16 0,-2 2 0 16,-1-3 624-16,-1 2 128 0,1 2 16 0,0-2 16 15,1 2-928-15,1 0-192 0,0-2-48 0,2-2 0 16,1 4 336-16,1-2 64 0,2 0 16 0,0 0 0 15,2 1-272-15,1-3-48 0,3 3-16 0,0-3 0 16,3 2 192-16,2-2 48 0,2 1 0 0,1-1 0 16,5-1-192-16,-1-1-48 0,2-1 0 0,1 0 0 15,1-3-160-15,2 2-48 0,0-2 0 0,2 0 0 0,-1 2-320 16,-2-2 0-16,-2 4 0 0,-2-2 0 0,-2 1 0 16,0 0 0-16,-2 0-160 0,-2 2-9632 15,-1-2-1936-15</inkml:trace>
  <inkml:trace contextRef="#ctx0" brushRef="#br0" timeOffset="17093.52">29670 17405 1839 0,'-1'0'160'0,"1"0"-160"0,0 0 0 0,0 0 0 16,0 0 752-16,0 0 112 0,0 0 32 0,-2 0 0 0,2 0 416 15,0 0 96-15,0 1 0 0,0-1 16 0,0 0-176 16,0 0-32-16,0 0-16 0,0 0 0 0,0 0 16 15,0 0 0-15,0 0 0 0,0 0 0 16,0 0-480-16,-11 24-96 0,7-14 0 0,0 2-16 0,-1 2-448 16,-2 2-176-16,0 2 128 0,1 3-128 0,1 3 128 0,-3 3-128 15,2 1 128-15,-1 2-128 0,1 5 800 0,-2-1 80 16,2 3 16-16,-1 2 0 0,0-3-160 0,0 1-32 16,1 1 0-16,0-1 0 0,1-5-96 0,-1-1-32 15,2 1 0-15,0-3 0 0,0-3-448 0,3 1-128 16,0-4 0-16,0 0 0 0,1-2 0 0,0-3-208 15,1-4 48-15,0-2 16 0,-1-4-16 0,1-2 0 16,1-1 0-16,-1-5-12528 0</inkml:trace>
  <inkml:trace contextRef="#ctx0" brushRef="#br0" timeOffset="17892.41">29902 17543 8287 0,'-2'-8'368'0,"1"4"80"0,-1-2-448 0,2 1 0 0,0 4 0 0,2-3 0 0,-1 2 832 15,1-2 96-15,1-2 16 0,2-4 0 0,1-1 112 0,0 1 32 16,0 0 0-16,2 0 0 0,-2 1-576 0,-1 3-96 16,1 0-32-16,-1 2 0 0,0 0 336 0,0 2 64 0,0-2 16 15,0 4 0-15,0-2-48 0,0 2-16 16,0 2 0-16,-1 0 0 0,1 0-304 0,0 0-64 0,0 2-16 16,0 2 0-16,1 1-176 0,1-1-48 0,0 0 0 0,-1 4 0 15,2 0 192-15,-2 2 48 0,0 0 0 0,-1 7 0 16,-1-2 240-16,-1 4 48 0,1 2 16 15,-3 3 0-15,1 1 64 0,-1 1 16 0,-1 4 0 0,0 0 0 16,0 1-432-16,0-2-96 0,-1-1-16 0,-1-1 0 16,0-1-208-16,-2 1 0 0,0-1 0 0,1-2 0 15,-2-4 0-15,1 3 0 0,-2-5 0 0,0-1 0 16,0-3 0-16,-1 0 128 0,0-1-128 0,-2-3 192 16,1 1 576-16,-2-4 96 0,0 1 32 0,0-4 0 0,-1 0-736 15,0 1-160-15,-2-4 0 0,0 0 0 16,-1-3 0-16,1-3 0 0,-2 0 0 0,0-4 0 15,0-1 0-15,0-2 0 0,0-3 0 0,2 0 0 16,0-2-192-16,2-1 32 0,0 0 0 0,2 1 0 0,3 1 32 0,3 2 0 16,1 2 0-16,4 2 0 0,-1 0-16 0,3 2 0 15,0 1 0-15,1 1 0 0,3 2 144 0,-1 1 0 16,1 1 0-16,-1-3 0 0,2 6 128 0,1-3-128 16,1 2 160-16,0 2-160 0,1-1 448 0,1 1 0 15,-1 1 0-15,2 1 0 0,3 2 0 0,3 0-16 16,-2 2 0-16,1 0 0 0,-1 0-432 0,-2-1 0 15,-1 1 128-15,-2 0-128 0,-2 1 0 0,-1-4 0 16,0 3 0-16,-2 1 0 0,1-1 0 0,-3 0 0 0,3-1 0 16,-4-2 0-16,0-1 0 0,-1 0-144 0,-1-3 144 15,-1 0-160-15,1-3-112 0,-1 0-32 0,0 0 0 16,-1 0-15648-16</inkml:trace>
  <inkml:trace contextRef="#ctx0" brushRef="#br0" timeOffset="18592.39">30075 17153 8287 0,'0'-2'736'0,"0"2"-592"16,0 0-144-16,0 0 0 0,-1-2 976 0,1 2 176 0,0 0 16 0,0 0 16 15,0 0 432-15,0 0 96 0,0-3 16 0,0 3 0 16,0 0-512-16,0 0-112 0,0 0-16 0,0 0 0 16,0 0-240-16,20 22-48 0,-15-15-16 0,1 5 0 15,3 1-304-15,1 0-64 0,2 6-16 0,2 2 0 0,3 1-16 16,1 4-16-16,3 0 0 0,0 1 0 15,3 2 160-15,-3-1 48 0,0 1 0 0,-1 0 0 0,-2 0-352 16,0 4-64-16,0 2-16 0,0 1 0 0,-4 1-144 16,2 1 160-16,-1 3-160 0,0 0 160 0,-3-2-160 15,-2 1 0-15,0-2 0 0,-2 0 128 0,-1 1-128 0,-2 0 0 16,-1-3 0-16,-2-1 0 0,-1-1 0 0,-1-3 0 16,-2 1 0-16,-3-3 0 0,0-3 0 0,0-1 0 15,-1-1 0-15,0-1 0 0,-2-1 512 0,1-4 64 16,0 2 0-16,-1-4 16 0,-1 0-352 0,1 0-80 15,-2-1-16-15,0-1 0 16,0-2-448-16,0 1-80 0,0-5-32 0,-1 2-14240 0</inkml:trace>
  <inkml:trace contextRef="#ctx0" brushRef="#br0" timeOffset="19245.34">30904 17329 3679 0,'0'0'320'0,"-1"0"-320"16,1 0 0-16,0-2 0 0,0 2 640 0,0-1 48 15,0 1 16-15,-2-3 0 0,2 2 400 0,-1 1 96 0,1-2 16 0,0 2 0 16,0 0 0-16,0 0 16 0,0 0 0 0,0 0 0 15,0 0 32-15,0 0 0 0,-15 18 0 0,12-8 0 16,0 2-400-16,1 2-80 0,-2 2-16 0,0 1 0 16,1 6-176-16,-4 0-32 0,1 6-16 0,-2 5 0 15,-2 7-112-15,0 4-32 0,-3 4 0 0,-1 5 0 16,0 1 240-16,-2-2 64 0,1 0 0 0,1-5 0 16,1-3-48-16,0 2 0 0,1-4 0 0,0 2 0 15,2-7-384-15,-1 0-80 0,1 1 0 0,0-5-16 16,3-3-176-16,-2-2 0 0,1-1 0 0,2-6 0 15,-1 3 0-15,1-5 0 0,-1-2-192 0,3-5 192 16,0-1-224-16,0-2 80 0,2-4 16 0,0 0 0 16,2-4-1056-16,0-2-208 0</inkml:trace>
  <inkml:trace contextRef="#ctx0" brushRef="#br0" timeOffset="19974.32">30932 17636 5519 0,'4'-7'240'0,"0"-2"64"0,-1 3-304 15,1 0 0-15,-1 2 0 0,-2 2 0 0,3 0 704 0,1-4 96 0,2-3 16 0,3 0 0 0,3-4-240 0,-1 1-64 0,-1 2 0 0,-3 1 0 16,0 3-48-16,-2 1-16 0,0 3 0 0,-1-2 0 16,1 2 416-16,-2-2 80 0,1 1 16 0,-1 1 0 15,1 1-160-15,-2-2-32 0,2-1 0 0,0 1 0 16,1 1 160-16,-1 1 32 0,3-2 0 0,-2 3 0 15,1 0-432-15,1-3-80 0,-2 6 0 0,0-3-16 0,0 1 320 0,0 1 64 16,1 1 16-16,-1 0 0 0,0 4-256 0,0-1-32 16,0 1-16-16,1 2 0 0,0 1-176 15,0 2-32-15,0 4-16 0,-1-1 0 0,0 7 48 16,-1 1 16-16,0 3 0 0,-1 0 0 0,-1 2 336 16,-1 3 64-16,0-3 0 0,-2 1 16 0,-1-3-496 0,-2 1-96 15,1-1-32-15,-3 0 0 0,2-1 528 0,-3-1 96 16,-1 0 32-16,-1 3 0 0,0-5-544 0,-1 3-96 15,-1-1-32-15,2 0 0 0,-2-2 176 0,-2 0 48 16,1 0 0-16,0 0 0 0,-1-2-368 0,1-2 144 16,-2-2-144-16,2-2 0 0,1-2 128 0,-1 0-128 15,1-3 0-15,-2 1 0 0,0-1 0 0,-1-4 0 16,0 1 0-16,0-1 0 0,0-5 0 0,-1 0 0 16,2 0 0-16,-1-6 0 0,1 1 0 0,-2 0 0 15,2-4-128-15,0-1 128 0,-1-2 0 0,1 0 0 16,3-1 0-16,1 1-144 0,0 0 144 0,3 0 0 0,2 1 0 15,1 4-128-15,2-2 128 0,2 6 0 0,0-4 0 0,2 4-128 16,2 0 128-16,1 2 0 0,2-2 0 0,0 3 0 16,2-2 0-16,4 2 0 0,2 0 0 0,3 2 128 15,2 1 224-15,-1 1 48 0,-2-1 16 0,3 0 0 16,2 3-112-16,4 0-32 0,0 0 0 16,-1 2 0-16,3 0-128 0,-3 2-16 0,0-2-128 0,-1 0 192 15,2 2-192-15,-2-1 0 0,0 1 0 0,-2-4 0 16,-1 0 0-16,-2 0 0 0,1 1 0 0,-2-4 0 15,-1 0 0-15,0-3 0 0,1 0 0 0,-1 0-12256 16,-1-3-2432-16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19:39.44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7246 2952 23951 0,'-6'0'2128'0,"-1"-3"-1696"0,-1 2-432 0,2 1 0 0,1 0 1104 0,-5-3 144 0,-5 0 32 0,-12-2 0 16,-11-3-320-16,-12-4-48 0,-10 0-16 0,-7-2 0 15,-6-1-448-15,-9 2-112 0,-7-2-16 0,-5 1 0 16,2 2-320-16,-4-1 0 0,0 3 0 0,-3-1 0 16,0 4 0-16,-2-3 0 0,1 4 0 0,-1 0 0 15,4 2 0-15,0-1 0 0,2 4 0 0,2 1 0 0,3 0 0 16,-3 0 0-16,-1-3 0 0,2 3 0 0,-1-3 0 15,0 0 0-15,-1-1 0 0,-1-1 176 0,1 1 384 0,-1 1 80 16,-4 1 0-16,-3 0 16 0,-3 0-144 0,0-2-16 16,5 4-16-16,-6-2 0 0,-7 2-288 0,-7 0-64 15,-5 2-128-15,-5 2 192 0,-6 2-192 0,-5 4 0 16,-2 2 0-16,2 2 0 0,3 3 0 16,3-3-160-16,5-2 160 0,6 1-128 0,8-1-48 0,6 0 0 15,6 2 0-15,11-2 0 16,8 4-752-16,3 7-160 0</inkml:trace>
  <inkml:trace contextRef="#ctx0" brushRef="#br0" timeOffset="5622.17">28702 12362 23951 0,'-2'-2'2128'0,"1"2"-1696"0,1-3-432 0,0 3 0 0,1-1-224 0,-1 1-128 0,0-3-32 0,-1-3 0 0,1 0-80 15,0-4-32-15,0 0 0 0,-1-1 0 0,2 0 1376 0,-1-1 272 0,0-1 48 0,0 1 16 16,1-2 448-16,-1 2 112 0,2-3 16 0,-2 2 0 16,0 0-704-16,0-2-128 0,0 3-16 0,0-2-16 15,0 2-32-15,-2-2 0 0,1 0 0 0,0 0 0 16,0-2-224-16,-2-3-48 0,-1 1-16 0,2-2 0 0,-2 1-272 15,1 1-48-15,-1-2-16 0,-1-1 0 0,1 1-32 16,0-1-16-16,2 3 0 0,-2-2 0 0,3 1-32 0,-1 1-16 16,0 1 0-16,1-5 0 0,-1 3-48 0,-1 0 0 15,1-3 0-15,-2 0 0 0,0 2 0 0,-1-1 0 16,2 1 0-16,-2-2 0 0,0 0-128 0,0 1 0 16,0-2 0-16,0 1 0 0,0 0 160 0,0-1 0 15,1 1 0-15,1 0 0 0,0 0 112 0,2-1 32 16,1 0 0-16,-1 1 0 0,1-1-304 0,0 4 0 15,1-6 128-15,0 5-128 0,0 4 0 0,1-3 0 16,0-3 0-16,1-2 0 0,-1 1 0 0,0-3 0 16,1 4 0-16,1 0 0 0,-2-2 128 0,-1 4-128 15,2-2 0-15,-1 2 0 0,0-1 0 0,-1 3 0 16,-1 1 0-16,0-1 0 0,0 2 0 0,-1 0 0 16,-1 0 0-16,0 0 0 0,1 0 0 0,-2 0 0 15,2-2 160-15,0 2-160 0,-2-1 240 0,3-1-48 0,-1-1 0 16,1 0 0-16,0 0-192 0,1-2 0 0,2 1 0 0,2-2 0 15,0-1 0-15,1-1 0 0,1 1-128 0,2 1 128 16,-1 0 0-16,2 0 0 0,1 3 0 0,1-1 0 16,-2 3 0-16,-1 1 0 0,3-1 0 0,-1 4 0 15,-1-3 0-15,-1 4 0 0,0-1 0 0,-1 1 0 16,-1 2 0-16,0 0 0 0,1 2 0 0,-2-2 0 16,1 1 0-16,0 2-128 0,0-2 128 0,-1 0 0 0,2 2 0 15,-1-3 0-15,2 0 0 0,-2 1 0 16,2 0 0-16,-1 0 0 0,1 1 0 0,0 0 0 15,1 2 0-15,-1-3 0 0,1 2 0 0,2 0 0 0,-3 1 0 0,1-3 0 16,0 2 0-16,0 1 0 0,1 0 0 16,-2 0 0-16,1 2 0 0,0 0 0 0,0 4 0 0,-1-2 0 15,1 4 0-15,0-2 144 0,0 4-144 0,1 0 0 16,2 2 0-16,-2 0 0 0,0 0 0 0,0 0 0 16,1 2 0-16,2 0 128 0,-2-1-128 0,2-4-176 15,0 2 48-15,-1-1 0 0,1 2 128 0,-1-5 0 16,2 4 0-16,-1-4 0 0,1 2 0 0,-2-1 0 15,1-2 0-15,-1 0 0 0,1 0 0 0,1 0 0 16,0 0 0-16,0 0 0 0,2 0 0 0,-1 0 0 16,4 0 0-16,-2 0 0 0,1 2 0 0,-1 0 0 15,1-1 0-15,-1 2 0 0,-1-1 0 0,-1 2 0 16,0-1 0-16,-1 0 0 0,-1 0 0 0,0 0 0 0,0 1 128 16,-1-1-128-16,1 0 128 0,1 0-128 0,-2 0 128 0,0-3-128 15,0 3 0-15,0-3 0 0,-1 0 0 0,-1-3 0 16,3 3 0-16,-3 0 0 0,-1 0 0 0,1 0 0 15,-3 0 0-15,2 0 0 0,-1 0 0 0,-2 0 0 16,1 0 0-16,-2 0 0 0,1 3 0 0,-2-3 0 16,0 0 0-16,-1 0 0 0,1 0 0 0,-1 0 0 15,-2 0 0-15,1-3 0 0,0 3-160 0,-1-2 160 16,-1 1 0-16,0 1 0 0,-1-3 0 0,0 1 0 16,-1 1 0-16,0-3 0 0,-2-1 0 0,-1 1 0 15,-1-2 0-15,-1-1 0 0,-1 0 0 0,-3-1 0 16,0 2 0-16,-1-4 0 0,-1 1 0 0,-2 2 0 15,2-2 0-15,-2 2 0 0,2 0 0 0,-2 1 0 0,0 1 0 16,1 0 0-16,-1 0 0 0,-1-1 0 0,2 2 0 16,-1-2 0-16,1 0 144 0,0 0-144 0,3 0 0 0,0-2 0 15,1 2 0-15,1-3 0 0,-1 2 0 0,2-2 0 16,1-1 0-16,1 4 0 0,-1-4 0 0,1 2 0 16,1 0 0-16,0 0 0 0,2-1 0 0,-2 2 0 15,2 3 0-15,-2-1 0 0,2 4 0 0,-1 1 0 16,1 0 0-16,0 0 0 0,1 3 0 0,1 0 0 15,0-2 0-15,3 4 0 0,-1-1 0 0,2-3 0 16,2 4 0-16,0-1 0 0,3-1 0 0,2 2 0 16,1-1 0-16,2-1 0 0,1 0 0 0,0 1 0 15,2 2 0-15,3-3 0 0,-2 3 0 0,1-3 0 16,-1 4-144-16,0-4 144 0,-2 4 0 0,-1-1 0 0,-2 2 0 16,-2-3 0-16,-1 4 0 0,-1-3 0 0,-3 3 0 15,0-2 0-15,-2-1 0 0,0 3-128 0,-3-1 128 0,0 0 0 16,-1 0 0-16,0 0 0 0,0 5 0 0,-1-3 0 15,0 3 0-15,-2 2 0 0,2 1 0 0,-2-1 0 16,1-2 0-16,1 2 0 0,-2-4 0 0,0 2 0 16,0-2 0-16,-1 0 0 0,1 0 0 0,-2-1 0 15,0 0 0-15,-3-1 0 0,1-2 0 0,-1 2 0 16,0 1 0-16,-2-4 0 0,0 1 0 0,-2-1 0 16,-1 3-144-16,-3-3 144 0,-1 0-208 0,-3 1 80 15,-2-1-704-15,0 0-128 0,-2 4-16 0,1-4-18336 16</inkml:trace>
  <inkml:trace contextRef="#ctx0" brushRef="#br0" timeOffset="8216.29">25085 10363 8287 0,'-7'-2'736'0,"3"2"-592"0,0-2-144 0,1 2 0 0,3 0 1792 0,0-3 320 0,0 2 64 0,0 1 0 0,2-5 704 0,1 1 128 0,2 1 16 0,3-3 16 16,2-1-976-16,2 4-192 0,3-4-32 0,2 4-16 15,3-2-704-15,2 1-144 0,3 0-16 0,1 2-16 16,0-1-464-16,1 2-96 0,0 1 0 0,0 0-16 15,-1 0-176-15,2 0-48 0,1 0 0 0,1 1 0 16,1 2 0-16,-1-1 0 0,2-2 0 0,0 2 0 16,0 0 176-16,0 1 16 0,3-2 16 0,-1 1 0 0,1 1-128 15,1-2-32-15,-2 1 0 0,1-2 0 0,0 2-64 16,2-2-128-16,2 0 176 0,2 0-176 0,0 1 144 16,2-1-144-16,4-1 0 0,-1-1 144 0,1 0 0 15,0-2 0-15,-2 1 0 0,0-2 0 0,3 1 48 0,1-4 0 16,-1 4 0-16,0 0 0 0,-5 0-64 0,2-1 0 15,-2 1 0-15,-1 2 0 0,0 1-128 16,-3-2 0-16,-2 2 0 0,-1 0 128 0,-1 1 16 0,0 0 0 16,0 0 0-16,-2 1 0 0,-2 0-144 0,-3 2 128 15,2 0-128-15,-1 0 128 0,-1 1-128 0,-1-2 0 16,0-1 0-16,-1 2 0 0,0-3 0 0,0 0 0 16,-1-3 0-16,2 2 0 0,2-1 0 0,-1-2 0 15,1-1 0-15,-2 1 0 0,1 2 0 0,-1 1 0 16,-1-3 0-16,-2 1 0 0,-1 3 0 0,0 0 0 0,-4-2 128 15,1 4-128-15,-1-2 128 0,-3 3-128 0,-1-3 192 16,0 1-64-16,-3 2 48 0,0-2 0 0,-1 1 0 0,1 1 0 16,-3-3-176-16,1 1 0 0,-1-1 0 0,1 0 0 15,-1 2 0-15,0-2 0 0,0 0 0 0,1 0 0 16,1 0 128-16,-1-2-128 0,1 2 128 0,-1-1-128 16,2 1 0-16,1 0 0 0,-1 0 0 0,0-3 0 15,0 3 0-15,0 3 0 0,0-3 0 0,2 0 0 16,-2 0-128-16,2 0 128 0,-1 0 0 0,1 0 0 15,0 1 0-15,1-1 0 0,-2 0 0 0,2 0 0 16,0 0 0-16,-2 0 0 0,3 0 0 0,-1 0 0 16,0 0 0-16,-1-1 0 0,-1-2 0 0,1 2 0 15,0-1 0-15,-2-1 0 0,2-1 0 0,-2 1 0 16,0 0 0-16,1-3 0 0,-1 2 0 0,0-1 0 0,-1 2 0 16,2-1 0-16,0 0 0 0,0 2 0 0,0-2 0 15,0 2 0-15,-1-1 0 0,2 2 128 0,-1-2-128 16,0 2 0-16,0 1 0 0,0 0 0 0,-1 0 0 15,0 0 0-15,1 1-160 0,-1-1 160 0,-1 0 0 0,0 0 0 16,1-1 0-16,-4 1 0 0,1 0 0 0,-2 0 0 16,1 0 0-16,-2-1 0 0,0 1 0 0,-1-1 0 15,0-2 0-15,0 2 0 0,0 1 0 0,-1-2 0 16,1-2 0-16,-2 4 0 0,1-3 0 0,0 0 0 16,-1 3 0-16,0-3 0 0,1 3 0 0,-2-2 0 15,-1 0 0-15,0 2 0 0,1 0 0 0,-2 0 0 0,1-2 0 16,-2 1 0-16,1 1 0 0,-2 0 0 0,1 0 0 0,-1 0 0 15,2 0 0-15,0 0 0 0,0 0 208 16,0 0-64-16,0 0-144 0,-19-6 0 0,14 3 0 0,2-1 0 16,-2 4 0-16,0-2 0 0,1-1 0 15,0 2 0-15,2 1 0 0,-2-2 0 0,3 2 0 16,0 0 0-16,-1 0 0 0,2 0 0 0,0 0 0 0,0-3 0 16,0 3 0-16,0 0 0 0,0 0 0 0,0 0 0 15,0 0 0-15,0 0 0 0,0 0 0 0,0 0 0 16,0 0 0-16,0 0 0 0,0 0 0 0,0 0 0 15,0 0 0-15,0 0 0 0,0 0 0 0,0 0 0 16,0 0 0-16,0 0 0 0,-13-16 0 0,9 15 0 16,0 1 0-16,-1-3 0 0,3 3 0 0,-2-2 0 15,2 2 0-15,-1-1 0 0,2 1 0 0,-1-3 0 0,0 3 0 0,1 0 0 16,0-2 0-16,-2 1 0 0,2 1 0 16,0-3 0-16,0 2 0 0,-1 1 0 0,1-3 0 0,-1 0 0 15,0 3 0-15,0-3 0 0,0 3 0 16,-2-2 0-16,0 0 0 0,-1 2 0 0,0 0 0 0,-1 0 0 15,0 0 0-15,-2 0 0 0,2 0 0 0,1 2 0 16,-1 0 0-16,2-2 0 0,1 3 0 0,-1-2 0 16,2 1 0-16,-1 1 0 0,2-3 0 0,0 4 0 15,1-4 0-15,-2 3 0 0,2-3 0 0,0 3 0 16,0-3 0-16,0 0 0 0,0 1 0 0,0 1 0 16,0-2 0-16,0 0 0 0,2 0 0 0,-2-2 0 15,1 2 0-15,-1-1 0 0,1 1 0 0,0 0 0 16,-1 0 0-16,0 0 0 0,0 0 0 0,0 0 0 15,0 0 0-15,23-6 0 0,-16 3-128 0,0 2 128 16,2 1 0-16,1-3 0 0,-1 0 0 0,0 0 0 0,1 1 0 16,0 0 0-16,0 0 0 0,0-2 0 0,-1 2 0 15,-1-2 0-15,0 2 0 0,-1 0 0 0,1 0 0 0,-2-2 0 16,1 2 0-16,-1-2 0 0,1-1 0 0,-1 1 0 16,-1 1 0-16,0-1 0 0,-2 1 0 0,1 0 0 15,-1-2 0-15,-1 1 0 0,0-2 0 0,0 2 0 16,-2-2 0-16,0 0 0 0,0-4 0 0,-2 4 0 15,0-4 224-15,-3 1-32 0,0-1-16 0,-2 0 0 16,-2-1 16-16,-2 1 0 0,-1 1 0 0,-3-1 0 16,0 1-192-16,-2 2 0 0,-1-2 0 0,-2 1 0 15,1 2 0-15,-1 0 0 0,0 0 0 0,0 0 0 16,1 1 192-16,-1 0 0 0,0 2 0 0,3 0 0 0,1 0-192 16,1 6 0-16,1-6 0 0,3 3 0 0,2 0 0 0,2 0 0 15,2 0 0-15,0 0 0 0,3 0 0 16,2 3 0-16,1-3 0 0,1 1 0 0,3 1 0 0,1 1 0 15,2-3 0-15,0 4 0 0,4-3 0 0,-1 1 0 16,2 1 0-16,2-2 0 0,1 4 0 0,2-4 0 16,0 2 0-16,2 0 0 0,0 2 0 0,-1-1 0 15,1 2 0-15,-1 0 0 0,-1 1-128 0,-2 0 128 16,1 2 0-16,-4-3 0 0,-1 1 0 0,1 2 0 16,-2 1 0-16,-1-2 0 0,0 2 0 0,-2 3 0 15,0-3 0-15,-2 2 0 0,0 0 0 0,-2-2 0 16,0 4 0-16,-3-2 0 0,-1 3 0 0,-3-1 0 0,1 2 0 15,-4 0 0-15,0 1 0 0,-4 3 0 16,-3-2 0-16,0 2 0 0,-5 1-128 0,0-1 128 16,-4 1 0-16,-3-1 0 0,0-2 0 0,-2-2 0 0,-2 3 0 0,0-5 128 15,-1 0-128-15,-1-4 0 0,0 0 0 16,-1-4-176 0,1-3-464-16,-1-6-80 0,2 0-32 0,-1-10-19664 0</inkml:trace>
  <inkml:trace contextRef="#ctx0" brushRef="#br0" timeOffset="57446.65">6637 16396 11055 0,'-7'-3'976'0,"2"1"-784"0,3 1-192 0,2 1 0 0,1-3 2256 0,-1-1 416 0,1 0 80 0,1-6 0 16,4-3 1120-16,7-3 224 0,7-2 32 0,9 0 16 15,5 1-2336-15,6 0-464 0,6 1-80 0,4 1-32 16,6 2-976-16,1 4-256 0,1 2 0 0,5 1 0 15,4 2 0-15,1 2 0 0,1 4 0 0,0 0 0 16,3 3 0-16,0 2 0 0,2 4 0 0,1-1 0 16,3 2 0-16,1 0 0 0,6 2 0 0,4 0 0 0,6 1 0 15,4-3 0-15,1-6 0 0,7 1 0 0,10-1 0 16,-1-5 0-16,0-2 0 0,5 1 0 0,4 0 224 16,0-3 48-16,0-3 16 0,1 2 0 0,4-1-144 0,-3 1-16 15,1 1-128-15,-1-1 192 0,0 2-192 0,0-2 176 16,0-1-176-16,3 2 160 0,3 1-160 0,1 0 0 15,-2-2 0-15,0 4 0 0,1 1 0 0,-2-1 0 16,-3-1 0-16,-4 1 0 0,-3 1 0 0,-2-1 0 16,0-1 0-16,-1 1 0 0,5 4 0 0,-1-4 0 15,-2 0 0-15,-1-3 0 0,1 3 176 0,-5-1 0 16,-3-4 0-16,-3 1 0 0,0 1 272 0,-3-2 48 16,-1 0 16-16,-1-1 0 0,0-3-320 0,-1 3-48 0,1 0-16 15,-7 2 0-15,-4-2-128 0,-6 2 0 0,-7-2 0 16,-6 0 0-16,-7-1 0 0,-8 4 0 0,-4-3 0 15,-8 3 0-15,-3-3 0 0,-3 3 0 0,-3 2 0 16,-3 1 0-16,-3-2 0 0,-2 1-176 0,0 1 16 16,-3 0 0-1,-1 0-512-15,-3 1-96 0,-3 1-32 0,-3 2-18160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21:20.9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9791 1554 35007 0,'-5'-3'3120'0,"1"0"-2496"0,4 3-496 0,2-2-128 0,0 2 256 0,1-2 48 0,-1 2 0 0,0-5 0 0,3 4 16 0,0-4 0 16,3 4 0-16,-1 1 0 0,1 4-160 15,0-2-32-15,0 4 0 0,-2 2 0 0,0 4 192 16,-2-3 16-16,-1 2 16 0,0 4 0 0,-2 5 48 0,-1 4 16 16,-1 5 0-16,-2 2 0 0,1 3-272 0,-3 1-144 15,0 1 160-15,-1 1-160 0,0-3 240 0,0 2-48 16,-1 1-16-16,2-2 0 16,2-3 0-16,-1 5 0 0,2 3 0 0,0 4 0 0,2 2 16 0,2 2 0 15,1-4 0-15,2-2 0 0,1-5-192 0,3-5 0 16,0-6 0-16,1-1 0 0,1-7 0 0,2-1 0 15,2-2 0-15,0-2-19024 0</inkml:trace>
  <inkml:trace contextRef="#ctx0" brushRef="#br0" timeOffset="316.39">10293 1418 37775 0,'-5'6'3360'0,"0"4"-2688"0,3 0-544 0,0-1-128 0,2 1 688 0,-1 0 96 15,-2 8 32-15,-4 11 0 16,-1 13-432-16,-5 13-64 0,-2 8-32 0,1 2 0 15,-1-5-288-15,0-4 0 0,3-3 0 0,-1-5 0 0,5-9 0 16,0 1 0-16,1 1 128 0,1 0-128 16,-1 5 0-16,0 0 0 0,1 2 0 0,-2-5 0 0,3-1 0 15,-1-5 0-15,2-2-128 0,1-3 128 0,2-6-160 16,-1-1 16-16,2-6 0 0,2-4-12112 16,-1-2-2416-16</inkml:trace>
  <inkml:trace contextRef="#ctx0" brushRef="#br0" timeOffset="1014.79">9284 1865 35935 0,'1'-4'3200'0,"2"0"-2560"0,-1-1-512 0,2 4-128 0,-2-1-928 0,2-2-208 0,1-2-32 0,4-7-16 0,2-3 1056 0,1 0 128 16,2-2 176-16,-3-1-48 0,1 3 832 0,1-4 144 16,-1 2 48-16,2-3 0 0,-1 1-304 0,2-2-48 15,4-3-16-15,0-1 0 0,2-1-288 0,2-3-64 16,1 2-16-16,4-6 0 0,-1 1-208 0,2-1-32 16,1-1-16-16,1 0 0 0,-1 0-160 0,-1 3 192 15,4-1-192-15,-4 7 192 0,-2 1-192 0,-1 5 0 0,0 2 144 16,0 2-144-16,-3 1 192 0,-4 5-16 0,-1 2-16 0,-3 6 0 15,-2-2 96-15,-3 4 0 0,0 4 16 0,-1-2 0 16,-1 5-112-16,0 0-32 0,0 3 0 0,0 1 0 16,-1 3-128-16,2 1 0 0,2 2 0 0,0 4 0 15,3-1 0-15,1 2 0 0,-1 0-192 0,2 5 192 16,3-1 208-16,0-1 176 0,-2 1 16 0,-1-5 16 16,0 1-80-16,-1-2-16 0,0-1 0 0,0-1 0 15,1 2 112-15,-2-4 16 0,1 3 0 0,1-6 0 0,0 2-64 16,2-5-16-16,-3 0 0 0,3-2 0 0,3-1-128 15,3-4-32-15,3-3 0 0,1 0 0 0,2-6-208 0,-2-1-128 16,2-6 128-16,2-3-22080 16</inkml:trace>
  <inkml:trace contextRef="#ctx0" brushRef="#br0" timeOffset="5747.59">11635 2023 33167 0,'-3'-1'2944'0,"3"-2"-2352"0,1 3-464 0,2 0-128 0,1 0 720 0,-1-2 128 0,5 0 32 0,2 0 0 16,6-4-720-16,5-2-160 0,7 0 0 0,3-2 0 16,0 1 0-16,0 2 0 0,2 1 0 0,1-1 0 15,-1 1 0-15,1 3 0 0,-6 0 0 0,4 3 0 16,3 0 0-16,4 0 0 0,3 0 0 0,4 0 0 15,2-4 0-15,2 2 0 0,-1-2 0 0,-1-1 0 0,1 2 128 0,1-1 0 16,4 0-128-16,-3 2 192 0,-1-2-192 0,-1-1 0 16,1 1 0-16,-4-2 0 0,-2 0 0 0,-2 2 0 15,-1 0 0-15,-1 0-160 0,-1 0 496 0,-2 4 112 16,0-3 0-16,-3 2 16 0,-2 1-288 0,-1 0-176 16,-2-2 192-16,-1-2-192 0,-1 0 0 0,-2-1 0 15,1 2 0-15,-4-4 0 0,-1 4 0 0,-3-4 0 16,0 4 0-16,-2-2 0 0,-3 1 0 0,1 0 0 15,-3 2 160-15,0-2-160 0,-1 0 0 0,0 2 0 16,-3 0 0-16,1-2 0 0,-1 0 128 0,-2 2 112 0,0-5 16 16,-1 4 0-16,-2-3 32 0,0-3 16 0,-2 2 0 15,0 0 0-15,-2 1-48 0,-1-3-16 16,-2 2 0-16,-1-3 0 0,-1 2-240 0,-1-2 0 0,-1 0 0 0,-1 1 0 16,0-1 0-16,-1 0 0 0,-1 2 0 0,1-2 0 15,-1 1 0-15,0 2 0 0,1 0 0 0,-3-1-160 16,3 2 160-16,-1-1 0 0,1 4 0 0,-3-3 0 15,1 2 0-15,-2-1 0 0,0 1 0 0,1 0 0 16,-1 1 0-16,1 0 0 0,0 1 0 0,-1 1 0 16,4-2 0-16,0 1 0 0,0 2 0 0,2-2 0 15,3 4 0-15,0-2 0 0,1 2 0 0,1 1 0 16,0-2 0-16,4 1 0 0,2 2 0 0,1-2-128 16,2 1 128-16,3 1 0 0,0-1 0 0,6 4 0 15,2-4 0-15,3 3 0 0,0 1 0 0,-3-1 0 16,-1 0 0-16,3-2 0 0,0 4 0 0,2 2 0 0,-3-1 0 15,-1 1 0-15,-2 0 0 0,-2 0 0 0,-2 2 0 0,-1 0 0 16,-2 2 0-16,-2 1 0 0,0 0 0 0,0 1 0 16,-1 0 0-16,0 0 0 0,-2 0 0 0,2-1 144 15,-2-2-16-15,1 0-128 0,-1-1 0 0,2 2 0 16,-2 1 0-16,0-3 0 0,-1 2 0 0,0 0 0 16,-2 2-160-16,0 0 160 0,-3 3 0 0,-1 1 0 15,-1-4 0-15,-2 5 0 0,-2-1 0 0,-1-1 0 16,-2 3 0-16,-2-4 0 0,-1-2 0 0,-4 0 0 15,0 0 0-15,-1-1-18352 0</inkml:trace>
  <inkml:trace contextRef="#ctx0" brushRef="#br0" timeOffset="7415.78">14424 1317 21183 0,'0'-6'1888'0,"0"-1"-1504"0,2 4-384 0,-1 0 0 0,0 3-560 0,-1-2-176 0,1-2-32 0,2-2-16 15,-2-4 1440-15,0 4 304 0,1 0 48 0,-4-1 16 16,2 7 752-16,-2 0 144 0,-1 0 48 16,1 3 0-16,1 3-112 0,-1-2 0 0,2 2-16 15,2 1 0-15,0 2-528 0,2 1-96 0,1 2-32 0,1-2 0 16,0 3-736-16,0-1-160 0,2 0-32 16,0 4 0-16,0-2-256 0,-1 3 0 0,1 6 0 0,-1-1 0 15,-1 6 0-15,0 4 0 0,-1 6 0 0,-2 1 0 16,-1 4 0-16,0 4 0 0,-1 2 128 0,0-2-128 15,0 1 352-15,4-5 16 0,0-2 0 0,3-2 0 16,3 5 0-16,1-3 0 0,0-3 0 0,3 0 0 0,1 3 64 0,0 0 16 16,0-3 0-16,-1 1 0 0,-2-2-272 15,-1-2-48-15,-2-4-128 0,-1-2 192 0,-3-4-192 0,0-1 0 16,-1-1 0-16,-3-1 0 0,2-6 0 0,-3 2 0 16,2-1 0-16,-2-5 0 0,2 1 384 0,-2-4-32 15,1 1 0-15,1-6 0 0,-1-1 32 0,1 0 16 16,0-6 0-16,0 2 0 0,1-5-80 0,-1 0 0 15,3-4-16-15,1-6 0 0,0-3 48 0,0-3 16 16,3-3 0-16,0-3 0 0,1-4-160 0,0-3-16 16,3-3-16-16,-2-5 0 0,2 0-176 0,-2 0 0 15,1-1 0-15,0-5 0 0,1-4 0 0,0-1 0 16,0-2 0-16,3 2 0 0,-1 3 0 0,-2 0 0 16,2 4 0-16,-1 3 0 0,-1 3 160 0,1-3 0 15,1-7 0-15,1-2 0 0,0 0-160 0,1 2 192 16,-2 3-192-16,-1 1 192 0,-2-2-192 0,-2 6 0 0,-2 5 0 0,0 3 0 15,-3 3 0-15,1 1 0 0,0 3-128 0,-3-1 128 16,1 9-272-16,-2 4 16 0,-1 1 0 0,0 3 0 31,-2 5-512-31,-3 1-112 0,1 3-16 0,-3 1-21008 0</inkml:trace>
  <inkml:trace contextRef="#ctx0" brushRef="#br0" timeOffset="10759.32">15092 2342 23039 0,'-2'-4'2048'0,"2"1"-1648"0,0 0-400 0,1 3 0 0,0-2 304 0,-1 0-32 0,1 0 0 0,1-4 0 0,-1 0 1072 0,0-1 224 0,-1 6 32 0,1-1 16 16,1-1 96-16,-2 6 16 0,1-1 0 0,-1 2 0 15,0 2-608-15,0 1-112 0,1 5-32 0,-2-1 0 0,1 3-544 16,-1 0-112-16,1 1-32 0,-2 3 0 0,2-1-288 0,-1 2 0 16,1 2 0-16,0 2 0 0,-1 0 0 0,0 4 0 15,-1 3 0-15,0 1 0 0,1 1 176 0,-3 5-176 16,1 5 160-16,0 1-160 0,-1 4 256 0,0-4-64 16,2 0 0-16,-1-5 0 0,0 3 112 0,0-3 16 15,-2 3 0-15,2-3 0 0,-4 1-160 0,2-2-32 16,-1-1 0-16,1-3 0 0,0-3-128 0,2-3-176 15,0-5 48-15,2-6 0 16,0-3-384-16,2-3-64 0,1-7 0 0,2 0-17856 0</inkml:trace>
  <inkml:trace contextRef="#ctx0" brushRef="#br0" timeOffset="11501.59">15777 2310 22111 0,'-8'0'1968'0,"-1"1"-1584"0,-1 2-384 0,4-3 0 0,2 2 3968 15,2-1 704-15,-2 4 128 0,-2-1 48 0,-2 0-3840 0,-3 2-768 16,1 2-240-16,0-1 128 0,2-1-256 0,0 0-64 16,0 1 0-16,0 2 0 0,2-3 192 0,-3 0 0 15,1 2 0-15,-1 2 0 0,-1 1 0 16,-2 0 0-16,1 0 0 0,0 3 0 0,-2-4 0 0,0 4 128 16,-1-1-128-16,0-2 0 0,1 1 400 0,0 1 16 15,1-3 0-15,0 2 0 0,-3 0-112 0,-1 1-32 16,-2 0 0-16,1 2 0 0,-1-1-48 0,-1 1-16 15,-1 1 0-15,2 0 0 0,0 2-16 0,2-3-16 16,0-1 0-16,1 1 0 0,1-2-176 0,0-3 192 16,2 2-192-16,-1-3 192 0,1-3-192 0,1 0 0 15,0-2 0-15,-1-4 0 0,3 0 0 0,-1 0 128 0,1-2-128 16,0 0 0-16,2-3 320 0,0 2-32 0,0-1 0 16,4-2 0-16,-2 3-112 0,2-3-32 0,0 2 0 0,1 2 0 15,0 1-144-15,-1-2 160 0,2 3-160 0,-1-2 160 16,-1 4-160-16,1-2 0 0,-2 3 0 0,0 0 0 15,1 0 0-15,-2 1 0 0,0-1 0 16,1 4 0-16,-1-5 0 0,0 2 128 0,1-1-128 0,1 0 128 16,-1 1 96-16,3-2 16 0,-1-2 0 0,2 0 0 15,2 0-48-15,-1-4 0 0,1 4 0 0,2-2 0 16,1-1-32-16,1 2-16 0,0 1 0 0,1 1 0 16,-1 2 80-16,1 1 16 0,3 2 0 0,0 2 0 15,1 2-48-15,0 0 0 0,2 5 0 0,0 1 0 16,5 3 48-16,-1 1 0 0,-4-7 0 0,0 2 0 0,0-3-240 15,3 2 144-15,6 1-144 0,1 1 128 0,-1-4 144 16,3 2 32-16,1-2 0 0,2 3 0 0,-2-5-144 16,4 2-32-16,3 1 0 0,3 0 0 0,0 0 0 0,1-1-128 15,0 2 192-15,-2 2-64 0,-4 1-128 0,-4-1 128 16,-2 1-128-16,-4 4 128 0,-4 2-128 0,-3 1 0 16,-4 5 0-16,-4 3 0 0,-4-1 0 0,-2 1 0 15,-3 3 0-15,-5-3 0 0,-2 2-240 0,0-3 32 16,1-8 0-16,0-1 0 15,-1-6-496-15,1-4-80 0,2-4-32 16,2-6-14032-16,2-8-2816 0</inkml:trace>
  <inkml:trace contextRef="#ctx0" brushRef="#br0" timeOffset="14012.96">15744 441 32255 0,'-6'2'2864'0,"1"0"-2288"0,1 0-576 0,3 0 0 0,-1 0 288 0,1 1-48 0,-4 0-16 0,-1 4 0 16,-3 2-224-16,1 0 0 0,-1 1 0 0,3 0 0 16,1-1 0-16,0 0 0 0,3-1 0 0,0 1 0 15,0-2 0-15,2 2-128 0,-1 0 128 0,1 6 0 16,0 1 0-16,0 4 0 0,0 5 176 0,0 3-176 16,-2 5 640-16,0 6 32 0,-1 3 0 0,0 1 0 15,-1-1-544-15,0-3-128 0,1-5 0 0,0 1 0 16,1-4 0-16,0-3 0 0,1 1 0 0,0-7 0 15,0 2 0-15,-1-3 0 0,1-2-144 0,0-3-10368 16,-1 2-2080-16</inkml:trace>
  <inkml:trace contextRef="#ctx0" brushRef="#br0" timeOffset="14335.24">16008 486 43311 0,'-2'-15'1920'0,"-2"5"384"0,2 3-1840 0,1 2-464 15,1 5 0-15,0 0 0 16,0 2-320-16,1-2-176 0,-1 3-16 0,1-3-16 0,0 5 384 0,2 3 144 15,-1 1 0-15,1 3-144 0,-2 4 144 0,1 2 0 16,-2 3 0-16,2 1 0 0,-2 3 0 0,-2 3 0 16,1 4 0-16,-1 0-128 0,-3 3 128 0,0 2 0 15,-3-1 0-15,1-1 0 0,-1-3 0 0,0-1-128 0,-2 3 128 16,1-3 0 0,-1-2-896-16,3-7-80 0,0 0-32 0,0-2 0 15,2 2-976-15,2-3-208 0,0-4-48 0,2-2-12096 0</inkml:trace>
  <inkml:trace contextRef="#ctx0" brushRef="#br0" timeOffset="14848.06">15299 528 25791 0,'-21'-8'1152'0,"5"2"224"0,2 3-1104 0,5 0-272 0,6 3 0 0,1 0 0 0,2 0 768 0,-2 0 80 16,-2 0 32-16,0 0 0 0,2 0-752 0,2 0-128 15,2-2 0-15,5 2 0 0,1 0 240 0,2 0 128 16,3 0 16-16,1-2 16 0,2 2 224 0,2 0 32 16,0-2 16-16,1 2 0 0,-2-4 432 0,2 4 96 15,0-5 16-15,1 2 0 0,0-1-208 0,0 0-48 16,-2-1 0-16,2-1 0 0,-1 0-576 0,1-2-128 15,1 2-32-15,0-4 0 0,-2 0-48 0,2-2-16 16,-1 0 0-16,1-1 0 0,0-2-32 0,0-1-128 16,1-1 192-16,1 0-64 0,-1 1-128 0,-1 2 0 0,0-2 0 0,-2 4 128 15,-2 2-128-15,-1-1 0 0,-1 3 144 0,-2-2-144 16,0 4 224-16,-2-3-32 0,1 3 0 0,-2-1 0 16,1 2-48-16,-1 1-16 0,0 1 0 0,-1-2 0 15,1 3-128-15,-2 0 0 0,1 1 0 16,1 1 0-16,0 1 0 0,0 1 0 0,-1 2 0 15,1 0 0-15,2 2 0 0,-1 3 0 0,1-2 0 0,0 4 0 16,1-1 0-16,-2 0 0 0,1 2 0 0,-1 1 0 16,0 3 0-16,-1 0 0 0,-1 0 0 0,0 0 0 15,-2-1 0-15,-1-2 0 0,2 0 0 0,-2-1 0 16,1-2 0-16,-2-1 0 0,1-2 0 0,-1-1 0 16,0 0 0-16,0-1 0 0,-1-1 0 0,1 0 0 15,-1 0 0-15,1-2 0 0,0 0 0 0,-1 0-12992 16,4-2-2528-16</inkml:trace>
  <inkml:trace contextRef="#ctx0" brushRef="#br0" timeOffset="25372.71">14711 4454 14735 0,'-1'-4'1312'0,"1"1"-1056"0,0 0-256 0,1 3 0 0,0-4 1248 0,1 2 192 0,-1-2 32 0,0-2 16 0,3-4-160 0,-2 0-48 0,2 4 0 0,-1 0 0 0,-2 1-128 0,0 4-16 16,0 1-16-16,1 0 0 0,-1 3-720 0,0 0-144 16,0-2-16-16,0 4-16 0,2-1 224 0,-1-2 64 15,2 3 0-15,0 0 0 0,0 1 384 0,-1-2 64 16,2 2 32-16,1 0 0 0,1 1-64 0,0 0-16 15,2 2 0-15,-1-3 0 0,2 1-144 0,1 2-48 16,2 1 0-16,-2 2 0 0,-1 1-368 0,1-1-80 16,1 4-16-16,-1 6 0 0,-1 1-128 0,-1 1-128 15,0 5 192-15,-3 5-192 0,-1 5 160 0,-3 1-160 0,1-1 128 16,-2 2-128-16,-1 1 0 0,0 1 0 0,0 1 0 16,0 5 0-16,1 1-144 0,3 0 144 0,1-3 0 15,1-3 0-15,1-5 0 0,1-5 0 0,0-2 0 0,1-3 0 16,-2-4 0-16,1 1 0 0,-2 1 0 0,0 0 0 15,-1 0 0-15,-2 2 0 0,-2-1 0 0,-1 1 0 16,-3 3 352-16,0-1 80 0,-2 3 16 0,-1-2 0 16,1-1-448-16,2-5 0 0,1-3 0 0,-1-5 0 15,3-4 0-15,3-3 0 0,-1-4 0 16,3-7 0-16,1 0 0 0,2-2 0 0,0-4 0 0,1-4 0 0,2-4 0 16,3-4 128-16,-1-5-128 0,2-3 0 0,0 2 320 0,-1-5 0 15,2 1-16-15,1-11 0 16,2-1-304-16,-1-5 0 0,1-4 0 0,-1-3 0 0,1-2 0 0,-2-5 0 15,0 1 0-15,-1 5 0 0,-1 0 0 0,1-2 0 16,3-2 0-16,-2 2 0 0,1 3 0 0,-1 1 0 16,0 2 0-16,-1 0 0 0,2 0 0 15,-4 4 0-15,2 1 0 0,-1 2 0 0,0-3 128 0,0 0-128 16,-1 5 0-16,0 0 0 0,0 5 0 0,-2 0 0 16,3 0 0-16,-1 4 0 0,1 3 0 0,-3 2 0 15,0 4 0-15,-2 1 0 0,-1 5 0 0,-3 6 0 16,-2 2 0-16,-2 6-144 15,-2 2-496-15,-3 6-80 0,-4 4-32 0,-5 8-18416 16</inkml:trace>
  <inkml:trace contextRef="#ctx0" brushRef="#br0" timeOffset="26450.31">15980 4014 21183 0,'-1'0'1888'0,"1"2"-1504"0,1 2-384 0,-1-4 0 0,1 4 496 15,0-2 16-15,-1 4 16 0,2 1 0 0,-1 4 224 0,0 4 32 0,2 1 16 0,-3 0 0 0,0 5-288 0,0-2-64 0,-2 6-16 0,0 1 0 0,-1 5-240 0,-2 1-32 16,1 3-16-16,-3-1 0 0,1 5-144 0,-1-2 0 16,-1 1 0-16,2 1 0 0,0-5 0 0,0 1 0 15,1 2 0-15,1-1 0 0,2-5 0 0,0-5 0 16,1-2-192-16,1-5 192 0,0-3-160 0,1-4 160 16,1-2 0-16,-1-6-12368 15</inkml:trace>
  <inkml:trace contextRef="#ctx0" brushRef="#br0" timeOffset="26732.47">16141 4109 34095 0,'-3'0'3024'0,"1"0"-2416"0,1 0-480 0,1 3-128 16,0 0 1088-16,0 0 208 0,0 0 48 0,-2 5 0 16,1 4-1024-16,0 6-320 0,1 4 160 0,0 4-160 15,1 2 0-15,0 1 0 0,2 2 0 0,0-3 0 16,1 0 0-16,0-2 0 0,1 0-128 0,-1 2 128 31,0-2-640-31,0-2-64 0,-1-1-16 0,-1-5 0 0,1-1-2304 0,-2 2-464 0,1-4-96 16,-2-4-8944-16</inkml:trace>
  <inkml:trace contextRef="#ctx0" brushRef="#br0" timeOffset="27205.01">15693 4290 30399 0,'1'-8'1344'0,"1"3"288"0,0 2-1312 0,2 0-320 16,-1 2 0-16,2-3 0 0,2 2 688 0,1-2 64 15,7-5 16-15,5-1 0 0,3 0-144 0,3-6-32 16,-1 2 0-16,0-3 0 0,1 1 272 0,-2-2 48 16,1-3 16-16,-1 1 0 0,-1 0-544 0,-1-2-96 15,1 1-32-15,-2 1 0 0,-1-2-256 0,-1 0 0 0,0 3 0 0,-2-2-144 16,0 1 144-16,0 2 0 0,-1-1 0 0,-2-1 0 15,1 2 0-15,-1-1 0 0,-1 2 0 16,-1-2 0-16,0 3 352 0,-2 0 0 0,1 4 0 16,-1 2 0-16,-1 4-224 0,-3 1-128 0,1 4 160 0,1 1-160 15,-2 3 128-15,1 4-128 0,1 5 0 0,-1 0 0 16,-1 6 0-16,-1 0 0 0,0 4 0 0,-1-1 0 16,-2 2 0-16,0-3 0 0,-1 1 0 0,0 1 0 15,-1 0 0-15,1 2 0 0,-1 0 0 0,0 1 0 16,1 0 0-16,-1-3 0 0,2 1 0 0,1 2 0 15,1-3 0-15,1 0 0 0,1 0 0 0,0 0 0 16,2 0 0-16,1 1 0 0,0-1 0 0,1-2 0 16,3 1 0-16,1-4 0 0,1 0 0 0,3-1 0 0,1-2 0 15,1 1 0-15,-2-5 0 0,3 0 0 0,3 2 0 0,2-3 0 16,0-3 0-16,-1-1 0 0,1-3-192 16,-1-4 0-16,-2-2 16 0,2 0 0 0</inkml:trace>
  <inkml:trace contextRef="#ctx0" brushRef="#br0" timeOffset="29633.34">15561 5608 20271 0,'0'0'1792'0,"0"-1"-1424"0,0 1-368 0,0 0 0 0,1 1 1584 0,-1-1 240 0,0 2 48 0,1 1 16 0,-1 0-496 0,1 1-112 15,-1 5 0-15,0 1-16 0,2 6-864 0,-4-1-160 16,2 4-48-16,0 6 0 0,-1 4-192 0,-1-1 0 16,-1 0 0-16,0 2 0 0,0-1 0 0,-2 2 0 15,1-3 0-15,0 0 0 0,-4 1 0 0,2-1 0 16,-2 1 0-16,1-3 0 0,0 2 0 0,-2-1 0 0,2 2-128 15,-2-3 128 1,0-2-640-16,1-1-80 0,0-3-16 0,0-2-12784 0</inkml:trace>
  <inkml:trace contextRef="#ctx0" brushRef="#br0" timeOffset="30066.69">15870 5705 15663 0,'-3'-3'1392'0,"0"0"-1120"0,0 2-272 0,2 1 0 16,0 0 3328-16,1 1 592 0,-1 2 128 0,-2-3 32 0,1 3-2368 15,-3 1-480-15,-3 2-80 0,1 3-32 0,-2 3-800 0,-1 1-144 16,0 0-48-16,0 2 0 0,2-1-128 0,-1-2 0 15,1 1 0-15,-4-1-176 0,2-2 176 0,-1 2-192 16,-1-2 192-16,0-1-192 0,-2 2 192 0,-1 0 0 16,0-1 0-16,-2-4 0 0,0 4 0 0,-3 0 0 15,1-2 0-15,2-1 0 0,0-1 0 0,-1 1 0 16,2-1 0-16,0 1 0 16,3-4 0-16,-2 4 0 0,1-1 0 0,2-3 128 0,1 2-128 0,3-3 0 15,2 0 0-15,4 1 0 0,2-3 0 0,2 0 0 16,4 0 0-16,3 0 0 0,0-3 432 0,4 3 16 0,5 3 0 15,3-2 0-15,3 1 144 0,2 4 48 0,3-2 0 16,-1 2 0-16,2 1-448 0,-4-1-192 0,-3 0 160 16,3-2-160-16,1 2 0 0,1 0 0 0,-2-2 0 15,-4-2 0 1,-4 1-1344-16,1-2-192 0,0-1-64 0,-1 0 0 16,1 2-1408-16,-2-4-272 0</inkml:trace>
  <inkml:trace contextRef="#ctx0" brushRef="#br0" timeOffset="30316">16058 5917 37775 0,'-3'-3'1664'0,"2"2"368"0,1-1-1632 0,1-1-400 0,3 2 0 0,0 1 0 0,2-2 192 0,3-1-32 0,3-1-16 0,5-2 0 0,4 3-144 0,0-4 0 15,0 1 0-15,-1 2 0 0,-3-1-256 0,-2 2-48 16,0-1 0-16,-4 2-10832 16,0 0-2176-16</inkml:trace>
  <inkml:trace contextRef="#ctx0" brushRef="#br0" timeOffset="30549.97">15939 6138 39615 0,'-1'6'1760'0,"2"-4"352"0,2 0-1680 0,0 1-432 0,2-3 0 0,-1 0 0 0,2 0 0 0,4-3-144 0,6 2 0 0,5-2 0 16,5 0 144-16,0-2-128 0,-1 1 128 0,5-6-11616 31,-3 0-2240-31</inkml:trace>
  <inkml:trace contextRef="#ctx0" brushRef="#br0" timeOffset="30968.5">16456 5803 28559 0,'-7'-10'1264'0,"0"4"272"0,1 0-1232 0,3 2-304 16,0 4 0-16,3 0 0 0,-1 0 0 0,-3 0 0 15,-1 0 128-15,-2 4-128 0,-3 0 1024 0,1 4 160 16,-1 2 32-16,2 4 0 0,-1 3-816 0,-1 3-144 15,1 2-48-15,1 0 0 0,2 3-208 0,-2 0 0 16,2 1-144-16,1 0 144 0,0-1-176 0,3-3 176 16,-2-2-192-16,1 1 192 0,2 3-144 0,0-4 144 15,1 2 0-15,1-3-144 0,3 1 144 0,1-4 128 16,4-4-128-16,2-2 176 0,2-1-176 0,3-7 0 0,4-2 144 16,1-2-144-16,3-2 0 0,-2-2 0 0,-1-4 0 15,0-2 0-15,-1 2 0 0,-2-5 0 0,2-1 0 0,-1-3 0 16,0 1 0-16,-1-2 128 0,-1-2-128 0,-1-3 0 15,0 0 464-15,-3-1 32 0,-1 0 0 0,-3 4 0 16,-2-3 304-16,-2-1 64 0,-1 4 16 0,-3-2 0 16,-2 5-432-16,-2 0-96 0,-2 1-16 0,-2 2 0 15,-1 2-32-15,0 2-16 0,-2 2 0 0,-1 1 0 16,0 3-160-16,-2 5-128 0,0-2 192 0,-2 6-192 16,-1-3 0-16,-2 3 0 0,1 1 0 0,0 1 0 0,-1 2-192 15,1-3-80-15,2 1-32 0,3-1-17680 16</inkml:trace>
  <inkml:trace contextRef="#ctx0" brushRef="#br0" timeOffset="31766.3">17774 3713 23039 0,'-2'-10'2048'0,"-1"4"-1648"0,1 1-400 0,2 4 0 0,0 1 1904 0,0 0 288 0,0 0 64 0,-1 0 16 0,-1 0-1344 0,0 4-272 0,-1-2-48 0,-3-1-16 16,1 4-592-16,-3-1 0 15,-1 2 0-15,-2 4 0 0,-3 3 0 0,-2-1 0 0,-1 4 0 16,-3 6 128-16,-1 1-128 0,-3 5 0 0,0 0 0 0,-1 7 0 15,-1 0 0-15,-2 5 0 0,-1 5 128 0,-5 12-128 16,-4 10 896-16,-1 3 128 0,-2 4 0 0,4-1 16 16,4-3-352-16,3-6-80 0,6-1-16 0,2 0 0 15,2 0-64-15,2 0-16 0,1 1 0 0,3 2 0 16,2-7-256-16,2 4-48 0,0 8-16 0,2-4 0 16,2-2-192-16,2-4 0 0,2-7 0 0,2-9 0 15,1-8 0-15,0 0 0 0,4-2 0 0,2-3 0 16,0 0 0-16,3-1 0 0,2-3 0 0,4-6 0 15,4-2 0-15,4-4-128 0,5-1 128 0,5-2-208 16,3-7-1360 0,4 0-272-16</inkml:trace>
  <inkml:trace contextRef="#ctx0" brushRef="#br0" timeOffset="32335.91">18059 4491 43311 0,'-13'-9'1920'0,"5"3"384"0,0 3-1840 0,3 0-464 0,4 3 0 0,0 3 0 0,-2-3-1040 0,0 2-304 0,-5 2-64 0,-2-1-16 0,-5 6 1120 0,-2 4 304 0,-3-1 0 0,1 4 0 15,-3 0-160-15,1 0 160 0,0 3-160 0,2-3 160 16,0 2-128-16,2-5 128 0,1 0 0 0,1 0-144 16,1-1 144-16,1-2 0 0,2 2 0 0,-1-2 0 15,3 2 0-15,0-2 0 0,-1 3 0 0,3-1 0 16,3-2 0-16,3-1 128 0,3-2-128 0,4-1 0 15,3 0 0-15,1-3 0 0,2 1 0 0,2-2 0 16,1 2 0-16,2 0 0 0,0 2 0 0,1 0 0 16,-1 3 0-16,1-2 0 0,3 5 0 0,0-2 0 0,0 3 0 0,-1 1 0 15,0 0 0-15,-1 1 0 0,-1-2 0 0,-1 2 0 16,0 1 0-16,-4-2 128 0,1 2-128 0,-3-1 0 16,-2 1 0-16,-3-4 0 0,-1-2 0 0,-2 3 0 15,1-3 0-15,-1 4 0 0,-1-1 0 0,1 0 0 16,-1 3 0-16,0-1 0 0,0-1 0 0,-2 1 0 15,0-2 0-15,-3 0 0 0,-2-1 0 0,-1-2 0 16,-1-1 0-16,-3 0 0 0,-1-1 0 0,-4 3 0 16,-3-4 0-16,-3 3 128 0,-1-1 432 0,-3 0 80 15,-2-2 32-15,-1-1 0 0,-2 0-544 0,0-2-128 16,1 0 0-16,-2-2 0 0,1-2-176 0,2-2-64 0,1-3-16 16,2-1 0-1,5-3-1424-15,2-1-304 0</inkml:trace>
  <inkml:trace contextRef="#ctx0" brushRef="#br0" timeOffset="32818.18">18120 3723 27647 0,'-12'-10'1216'0,"3"5"256"0,3 4-1168 0,4-1-304 0,2 4 0 0,1-1 0 0,1 2 864 0,2 3 112 0,2 3 32 0,4 4 0 0,5 8-640 0,4 5-128 16,4 3-32-16,3 2 0 0,4 1 640 0,3 2 128 0,2-1 32 0,2 1 0 0,1 1-496 0,2 6-80 0,3 3-32 0,2 3 0 0,0 8-400 0,-1-2 0 16,-2 4 0-16,-4-1 0 0,-3 1 0 0,-6 0 0 0,-3 0-144 15,-5 4 144-15,-6-1 0 0,-4 3 0 0,-6 0 0 16,-4-3 0-16,-6-6 128 0,-3 1 64 0,-7 4 32 15,-2-5 0-15,1 0 544 0,-4-4 96 0,0 0 32 0,1-5 0 16,3-1-512-16,0-10-112 0,3-5-16 0,-1 1 0 16,-1 3-128-16,-1-5-128 0,0 1 144 0,0-6-144 15,0 0 0-15,-4-1 0 0,-2 1 0 0,-2 0 0 16,1-4-288-16,-3 4-48 0,-1-5-16 0,0-4-11872 16,-2-2-2368-16</inkml:trace>
  <inkml:trace contextRef="#ctx0" brushRef="#br0" timeOffset="33234.86">19159 4834 35935 0,'-12'-8'3200'0,"4"2"-2560"0,2 0-512 0,5 2-128 0,3 2 1088 0,2-1 208 0,1 0 48 0,4-1 0 0,3-6-1024 0,5-1-192 0,4 0-128 0,3 2 160 16,-1 0-160-16,1 4 0 0,-2 0 0 0,2 4 0 15,-1 1 0-15,-1 1 0 0,-1 2 0 0,-1 1 0 16,-1 4-352-1,-3-2-48-15</inkml:trace>
  <inkml:trace contextRef="#ctx0" brushRef="#br0" timeOffset="33467.35">19085 5083 43311 0,'-3'7'1920'0,"5"-1"384"0,3 0-1840 0,2-1-464 15,2-1 0-15,1-3 0 0,3 1 208 0,7 5-48 16,15-1-16-16,12 2 0 0,7 0-144 0,3-2 192 16,-1-6-192-16,-7-4 192 15,-4-1-1088-15,-5-6-192 0</inkml:trace>
  <inkml:trace contextRef="#ctx0" brushRef="#br0" timeOffset="33836.74">20307 4391 43311 0,'-14'5'1920'0,"2"-1"384"0,-1 2-1840 0,3 0-464 0,4 0 0 0,0 0 0 16,-1 4-240-16,-8 4-144 0,-7 11-16 0,-13 12-16 16,-10 11 416-16,-9 13 0 0,-3 10 0 0,-2 2-128 15,3 0 128-15,4-1 0 0,4 1 0 0,5-6 0 16,7-7 0-16,6-3 0 0,9-4 0 0,6-6-128 16,8-2 128-16,4-7 0 0,7-1 0 0,5-8 0 15,4-1 0-15,6-4-160 0,4-3 160 0,3-5-160 16,3 0-64-16,-1-6-16 0,1-2 0 0,8-4 0 0,9-6 16 0,5-5 0 15,6-4 0-15,1-4 0 0,-1-4 224 0,0-6 240 16,1-4-48-16,-3-5-16 0,-5-3 160 0,-4-3 48 16,-5-4 0-16,-6-3 0 0,-7 2 80 0,-4-6 32 15,-7-5 0-15,-6-4 0 0,-6 1-80 0,-6 1-16 16,-8 1 0-16,-5 1 0 0,-4 4 0 0,-7 2 0 16,0 3 0-16,-5 2 0 0,-9-2-400 0,-5 0 128 15,-7 3-128-15,-8-5-20592 0</inkml:trace>
  <inkml:trace contextRef="#ctx0" brushRef="#br1" timeOffset="74603.14">28160 1058 17503 0,'-4'3'1552'0,"2"-3"-1232"0,1 0-320 0,1 0 0 0,1 0 864 0,-1 0 112 0,0 1 32 0,0 2 0 0,0-3-96 0,0 2-16 0,2 2 0 0,-2-4 0 0,0 0-112 0,0 0-16 16,0 0-16-16,20 10 0 0,-15-8 0 0,0-1 0 15,0 2 0-15,0-1 0 0,-1 2 160 0,-2-4 48 16,0 2 0-16,1 0 0 0,-1 0 32 0,1-2 16 15,-1 3 0-15,1-3 0 0,1 0-48 0,-2 1-16 16,2-1 0-16,-2 0 0 0,2 0-512 0,-2 0-112 16,2 0 0-16,0 0-16 0,1 0-144 0,-2 2-32 15,1-2 0-15,1 0 0 0,-1 0-128 0,1 0 0 16,-1 2 0-16,0-2 128 0,0 2-128 0,-1-2 0 16,0 3 0-16,0-2 128 0,-2 1 64 0,-1 1 16 15,0 0 0-15,-1 4 0 0,-2-4-16 0,1 6-16 16,-3 1 0-16,0-1 0 0,0 4 16 0,0 2 0 15,1 1 0-15,1 1 0 0,0 4-192 0,2 4 160 0,2 1-160 16,2 0 160-16,0 2-32 0,1 3-128 0,4-2 192 16,-1-1-64-16,2 3-128 0,0-2 128 0,1 3-128 15,-1-4 128-15,1 1 128 0,0-1 0 0,1 2 16 0,-1 1 0 16,-2-3-112-16,1 1-32 0,0-5 0 0,-3 2 0 16,1-1 80-16,-2 0 16 0,2-2 0 0,-3 2 0 15,3-3-224-15,-1-2 0 0,-1 1 128 0,0-1-128 16,0 1 0-16,0-3 0 0,0 2 0 0,-2-1 0 15,1-1 0-15,0-2 0 0,-2 2 0 0,1-3 0 16,-2 1 0-16,0-2 0 0,0 0 0 0,2-2 0 16,-2-2 0-16,-1-1 0 0,0-3 0 0,0 0 0 0,0-2 128 0,0-4-128 15,-1 0 176-15,1 0-176 0,0-4 320 0,-1-2-64 16,1 0 0-16,0-6 0 0,1-1-96 0,-1-3-32 16,1-2 0-16,2-8 0 0,-1-2-128 0,0-1 0 15,1-5-192-15,1 1 192 0,1-7 0 0,1 0 0 16,0-2 0-16,0-3 0 0,0 2-256 0,2 1 80 15,-1-2 16-15,2 5 0 0,-1-1 160 0,1 2 0 16,2 0 0-16,0-1 0 0,2 5 0 0,-1-1 0 16,2 0-160-16,-1 4 160 0,1 2 0 0,0-2-128 15,0 5 128-15,-1-3 0 0,-1 5 0 0,-1-2 0 16,0 4-128-16,1 0 128 0,-3 3-320 0,0 0-16 16,1 3 0-16,-3 0 0 15,1 0-288-15,-2 4-48 0,-1-1-16 0,0 1 0 16,0-1-64-16,-1 4-16 0,0-4 0 0,0 1-18064 0</inkml:trace>
  <inkml:trace contextRef="#ctx0" brushRef="#br1" timeOffset="75372.19">29112 602 14735 0,'1'1'1312'0,"1"2"-1056"0,-1-3-256 0,-1 0 0 0,1 0 1408 15,0 1 240-15,2 1 32 0,-1 1 16 0,2 1 784 0,2-1 144 0,0 6 48 0,1-2 0 0,-1 2-1104 0,0 3-224 16,0 1-32-16,0 3-16 0,-1 2-544 0,0 2-112 16,0 5-32-16,-2 1 0 0,-2 2-400 0,-1 3-80 15,-1-2 0-15,-2 0-128 0,1-1 0 0,-3-2 0 16,-2-2 0-16,0-1 0 15,1-4-640-15,0 0-64 0,-3-1-32 0,2 1-9952 16,-1-8-1984-16</inkml:trace>
  <inkml:trace contextRef="#ctx0" brushRef="#br1" timeOffset="75672.28">29384 571 20271 0,'0'3'1792'0,"1"0"-1424"0,1 4-368 0,-1-4 0 15,0 1 624-15,0 1 48 0,1 2 16 0,1 6 0 0,2 5 1184 0,3 2 240 16,0 5 64-16,1-1 0 0,1 0-1440 0,-1 1-288 15,-1-1-48-15,1 2-16 0,-2-1-384 0,-1 0 0 16,1-3 128-16,-4 0-128 0,0 1 0 0,-2-5 0 16,-1 2 0-16,0-4 0 15,-2-1-528-15,-2 1 16 0,0-4 0 0,-1 2-13136 0</inkml:trace>
  <inkml:trace contextRef="#ctx0" brushRef="#br1" timeOffset="76170.8">28862 802 22111 0,'3'-10'976'0,"-1"4"208"0,2 3-944 0,-2-4-240 0,1 5 0 0,-1-1 0 15,2 2 1584-15,1-5 272 0,4 0 48 0,3-4 16 0,3-2-16 16,1-4 0-16,-1 1 0 0,1-1 0 0,-2 2-1424 0,0-1-288 16,0-1-48-16,0 0-16 0,2 0-128 0,-3 0 128 15,0-1-128-15,0 0 128 0,0 1 368 0,0 0 64 16,1 0 16-16,-2 1 0 0,2 2-240 15,1 0-32-15,-2 1-16 0,2 2 0 0,0 0-160 0,1 0-128 16,1 2 144-16,1 2-144 16,1-1 0-16,0 4 0 0,-2-1 0 0,1 1 0 0,-2 3 0 0,0 0 0 15,-3 4 0-15,1 2 0 0,-3 3 256 0,-1 3 0 16,0 2 0-16,-3 0 0 0,1 3-48 0,-2 0 0 16,-1 2 0-16,0 2 0 0,0-5-208 0,1 0 144 15,0 0-144-15,1 3 128 0,2-3-128 0,1-2 0 16,1 0 0-16,0-2 0 0,3 1 0 0,-2-6 0 15,3 2 0-15,0-5 0 0,0 2 0 0,1-6 0 16,0 2 0-16,2-4 0 0,0-1 0 0,-1 0 0 0,2-1-128 16,-2-5 128-1,0 3-576-15,-1-1-32 0,0-3-16 0,0-3-17232 0</inkml:trace>
  <inkml:trace contextRef="#ctx0" brushRef="#br1" timeOffset="77114.62">29092 1794 19343 0,'7'-6'1728'0,"-3"3"-1392"0,1 3-336 0,-1 0 0 0,-1 0 1120 0,0 3 160 0,5-3 16 0,3-3 16 15,2 6 720-15,4-3 144 0,-3 6 16 0,-1 0 16 16,-5 0-736-16,0 4-160 0,-3 3-32 0,-2 0 0 16,0 0-560-16,-2 3-112 0,-1 2-32 0,0 5 0 15,0-1-288-15,-1 3-64 0,0 3-16 0,1 4 0 16,0 0-208-16,0 5 144 0,2 2-144 0,1 2 128 16,0 6-128-16,1 1 0 0,2 0 0 0,0-2 0 15,2-7 0-15,-1-2 0 0,1-6 0 0,-2-1 0 0,-1-3-192 16,1-4-64-16,0-5 0 0,2-2-11344 15,-2-5-2272-15</inkml:trace>
  <inkml:trace contextRef="#ctx0" brushRef="#br1" timeOffset="77561.6">29687 1985 18431 0,'-10'2'1632'0,"4"2"-1312"15,2-2-320-15,1-1 0 0,1 2 880 0,1-1 96 0,0-2 32 0,-3 4 0 16,0 2 640-16,-3 2 128 0,-2 3 16 0,-4 0 16 15,-1 4-880-15,-2-2-176 0,-2 2-48 0,-2 1 0 16,-4-1 0-16,0 1-16 0,-2 0 0 0,-2 0 0 16,1-2-432-16,-1 1-64 0,-1-2-32 0,1 0 0 15,-1-1-160-15,3-3 0 0,4-2 0 0,2-1-176 16,4-2 176-16,4 1 0 0,2-5 0 0,3 1 0 16,2-1 144-16,0 0-144 0,1 0 192 0,2 3-192 15,-1-3 704-15,2 0 16 0,0 2 16 0,2 2 0 16,1-2-64-16,3 5-16 0,4-2 0 0,2 3 0 0,6 2-176 15,3 0-32-15,5 2-16 0,2 0 0 16,2-3-176-16,0 1-16 0,2 0-16 0,1 0 0 0,0-1-224 16,-1 1 176-16,-2-2-176 0,-1 2 160 0,-2 0-160 0,-1 0 0 15,-2 1 0-15,1 0 0 0,-4 0 0 0,-3 0 0 16,-1 1 0-16,-1 0-18688 16</inkml:trace>
  <inkml:trace contextRef="#ctx0" brushRef="#br1" timeOffset="82295.39">30717 717 4607 0,'4'-4'400'0,"0"1"-400"0,-1 0 0 0,-1 3 0 0,-2 0 0 0,0-2 0 0,2 0 0 0,0-2 0 16,2 0 512-16,-3 0 64 0,1-1 0 0,-4 1 16 15,1 3 1120-15,-3 1 208 0,2-2 64 0,-2 2 0 16,2-3 336-16,-1 2 80 0,1-1 16 0,-1-1 0 16,2 2-560-16,0-2-128 0,-2 0 0 0,2 0-16 15,0-1-576-15,0 2-112 0,0 1-32 0,-2-2 0 16,2 3-704-16,-3-2-144 0,2 2-16 0,-2 0-128 16,-1 2 0-16,-1 1 0 0,0-2 0 0,-3 5 0 15,2-2 464-15,-3 1-16 0,0 1 0 0,-1 1 0 16,-2 2 368-16,1 1 64 0,1-1 16 0,-4 2 0 15,0 1-240-15,0 3-32 0,-2 4-16 0,-2 0 0 0,0 4-224 16,-1 3-64-16,-1 2 0 0,0 3 0 0,-1 4-160 0,-1-1-32 16,-1 7-128-16,-1 1 192 0,0 3-48 15,0 1-16-15,1 1 0 0,1 2 0 0,2 0-128 0,3-4 128 16,0-1-128-16,4-2 128 0,0 2 96 0,2-4 16 16,2 2 0-16,-1 2 0 0,2-2 16 0,0 1 16 15,1 4 0-15,1-2 0 0,1-1-272 0,4-3 160 16,-1-7-160-16,2 1 128 0,4-2-128 0,2 2 0 15,3-2 0-15,2 0 0 0,6 1 0 0,1 1 0 16,6 0 0-16,0-6 0 0,2 2-368 0,1-2 48 16,1-1 16-16,-1 0 0 15,0-2-368-15,-1-1-80 0,-3 0-16 0,-1-5-11424 0,-2-2-2288 16</inkml:trace>
  <inkml:trace contextRef="#ctx0" brushRef="#br1" timeOffset="82963.82">31159 1201 14735 0,'1'-7'640'0,"-1"1"160"0,1 2-640 0,-1 1-160 0,1 3 0 16,-1-3 0-16,0 3 928 0,0 0 160 0,0-2 16 0,-1 1 16 0,-1 1 1008 0,-2 0 208 0,-2 1 32 0,-2 1 16 0,-2 4-656 0,-1 1-144 0,-1 0-32 0,-3 2 0 0,-2-1-528 0,-3 2-96 16,-2 3-32-16,-3 0 0 0,-2 2-432 0,-3-1-80 15,-1-2-32-15,-1 4 0 0,-3-1-16 0,1 1 0 16,-2-2 0-16,4-2 0 0,2 0-160 0,0 1-48 16,4-3 0-16,3-2 0 0,3 2-128 0,5-4 0 0,4 1 0 15,3-1 0-15,4-3 0 0,3 0 0 0,1 1 0 16,3-4 0-16,4 1 0 0,0 1 0 0,3 1 0 15,2-2 0-15,4 2 0 0,3-1 0 0,3 2 0 0,3-2 0 16,2 2 272-16,1 0-16 0,5-2-16 0,-1-2 0 16,-4 4-240-16,3-4 0 0,0 4 0 0,0 0 0 15,-3 0 0-15,-3 2 0 0,-3 2 0 0,-4 0 0 16,-3 2 0-16,-3 3 0 0,-2-3 0 0,-3 2 0 16,-1 3 0-16,-1-2 0 0,-1 0 0 0,-1 0 0 15,-1 2 0-15,2-1 0 0,-2 3 128 0,-1-3-128 16,2 2 0-16,-1 0 0 0,0 1 0 0,0-1 0 0,-1 0 128 0,-1-2 0 15,0 1-128-15,-1 1 192 0,-1-3 32 0,-2 2 0 16,-2-1 0-16,0 1 0 0,-3-3-224 0,-2 2 0 16,-2 1 0-16,0-3 0 0,-3-1 0 15,-2 0 0-15,0 3 0 0,-2-2 0 0,-2-2 0 0,0 0 0 16,-1-1 0-16,1-1 0 0,0-2 0 0,-2-1 0 16,2 0 0-16,-2-5 0 15,2 0-832-15,0-2-224 0,0-2-32 0,1 0-16192 16</inkml:trace>
  <inkml:trace contextRef="#ctx0" brushRef="#br1" timeOffset="83573.11">31159 745 14735 0,'-4'-2'1312'0,"0"1"-1056"0,3-2-256 0,1 3 0 0,1 0 976 0,-1-1 144 0,0-1 32 0,-1-1 0 0,1-1 976 0,0 1 208 0,1-2 32 0,0 1 16 0,2 0-928 0,1 1-192 16,1 0-48-16,0 3 0 0,1 0-240 0,1 3-48 15,2 0-16-15,2 4 0 0,3 2-416 0,0 4-96 16,4 3-16-16,1 2 0 0,4 5-384 0,0-1 128 16,-1 0-128-16,3 3 0 0,1 1 0 0,1 0 128 15,1 2-128-15,-1 3 0 0,-1 0 464 0,1 4 16 16,-1 1 0-16,2 1 0 0,1 4 208 0,0 1 32 0,1 1 16 16,0 3 0-16,-2 1-272 0,-3-3-48 0,-2 1-16 15,-3 2 0-15,-2 2-176 0,-5-1-32 0,-3 3-16 16,-4 0 0-16,-3 2-176 0,-5-2 0 0,-1-1 0 15,-2-3 0-15,-1-2 0 0,-2-4 0 0,1-3 0 0,-1-3 0 16,2-1 0-16,0 1 128 0,-3 1-128 0,-1-2 128 16,1 3 192-16,-1-4 48 0,-1-3 0 0,1-1 0 15,-1-7-368-15,1 0 0 0,-1-2 0 0,-1-1 0 16,1-3-176-16,-1-1-96 0,-2-4-32 0,-2 0-19280 16</inkml:trace>
  <inkml:trace contextRef="#ctx0" brushRef="#br1" timeOffset="86187.43">29167 2879 16575 0,'-7'-5'1472'0,"2"3"-1168"0,2-1-304 15,0 3 0-15,3 0 336 0,1-3 16 0,1 3 0 0,-1 0 0 0,0-3 1440 0,3 0 304 0,1-1 48 0,2-2 16 0,3 4-832 0,0-2-176 0,1 0-16 0,2-1-16 0,-1 4-32 0,1 1-16 16,0 0 0-16,-1 0 0 0,-1 4-416 0,-1-2-80 15,-1 6 0-15,-2-2-16 0,0 3-80 0,-3 0-16 16,0 1 0-16,-1 3 0 0,-2 5-176 0,0-2-32 16,-1 4-16-16,-1 2 0 0,0 3-240 0,-1 0 176 15,1 5-176-15,0 0 160 0,1-1-160 0,1-1 128 16,3 3-128-16,0 4 128 0,1-2 320 0,2 2 64 16,0-2 16-16,2-1 0 0,0-1-528 0,-1-2 0 15,0-3 0-15,-1-2 0 0,-1 0 128 0,-1-3-128 16,-1-2 0-16,-2-2 0 0,0-1 256 0,-1-1-64 15,-2 1-16-15,-2-1 0 0,0 1 32 0,-2-4 16 0,-2 2 0 16,0-4 0-16,0 1-224 0,-3-4 0 0,1 2 0 16,-1-3 0-16,0-2 0 0,0-4 0 0,0 2 0 15,-1-2 0-15,1-2 0 0,-1 2 0 0,0-4 0 0,0 4 0 16,0-2 0-16,0-2 0 0,-2 1 0 0,1 3 0 16,0-2 0-16,-1 1 0 0,1 2 0 0,-3-1 0 15,0 2 0-15,-2 2 0 0,0 1 128 0,-3-1-128 16,0-2 288-16,-2 3 16 0,-3 0 0 0,-1 1 0 15,0 0-304-15,-4-1 0 0,0 0 0 0,-3-1-144 16,-1 2 144-16,-2-2 0 0,-1 1 0 0,-1-1 0 16,0-3 0-16,-2 0 0 0,-4 0 128 0,0-2-128 15,-3 0 224-15,0-3-32 0,0 0 0 0,-1-2 0 0,-1-2-192 16,1 0 0-16,1-2 0 0,1 4 0 0,2 0 128 0,-4 2-128 16,-3-2 0-16,-3 4 144 0,-1-2-144 0,-2 1 0 15,-1 1 0-15,0 1-176 0,5 1 176 0,0 0 0 16,1 1 0-16,0 1 0 0,2-2 0 0,2 0 0 15,-1 0 0-15,3 0 0 0,5 0 0 0,3 0 0 16,4 0 0-16,3 0 0 0,4 0 0 0,1 0 0 16,3-2 0-16,2 1 0 0,2 1 0 0,2-3 0 15,1-1 0-15,0 1 176 0,1 0-176 0,1 0 0 16,2-2 0-16,1 1 0 0,0 0 0 0,2 2 0 16,2-2 0-16,-1-2 0 0,3 3 0 0,0 0 0 15,3-1 0-15,-1 1 0 0,2 0 0 0,1 0 0 16,3 1 0-16,-1 1 0 0,2-3 0 0,1 1 0 15,2 0 0-15,1-2 0 0,0 1 0 0,1 0 0 16,0-2 0-16,0 2 0 0,1-4 0 0,-1 2 0 0,1-1 0 16,-1-3 0-16,-1 2 0 0,1 0 0 0,-2-1 0 0,1 0 0 15,-1-1 320-15,1-2 16 0,0-1 16 0,1 1 0 16,1-2-352-16,1 2 0 0,0-4 0 0,1 1 0 16,1 1 0-16,2-2 0 0,-1 1 0 0,4-4 0 15,-1 0 0-15,0 1 0 0,2-1 0 0,-3 3 0 16,0 2 0-16,-1 2 0 0,-2 0 0 0,-1 2 0 15,-1 1 0-15,-3 2 0 0,1 0 0 0,-3 3 0 16,-1 2 0-16,0-3 0 0,-1 4 0 0,-2 1 0 16,1-2 0-16,-2 2 0 0,0 0 0 0,-1 2 0 15,0-1 0-15,0 2 0 0,-2 1 0 0,-2 0 0 16,-1 4 0-16,-2 1 0 0,-3 0 0 0,-3 6 128 16,0 1-128-16,-4 4 0 0,-4 0 0 0,-2 3 0 0,-1 1 0 15,-1-2-160-15,1-1 160 0,3-5-160 0,3-2 160 0,-2 1 0 16,0-3 0-16,2-2 0 0,-1 2 0 0,3-2 0 15,1 3 0-15,0-3 0 0,0 2 0 0,2 0 0 16,-2 1 0-16,1-4 0 0,2 4 0 0,1-3 0 16,-1 2 0-16,2 0 0 0,1-2 0 0,2 0 0 15,3-4 0-15,0 1 0 0,4-4 0 0,0 2 0 16,1-1 0-16,1 0 128 0,-1-1-128 0,1 2 0 16,0 2 0-16,0-1 0 0,-1 1 0 0,2 2 0 15,-1 1 0-15,2 0 0 0,0-1 0 0,2 1 128 16,3 2-128-16,0 0 128 0,5-2-128 0,0 2 144 0,3-1-144 15,0 0 160-15,3-1 224 0,0-1 32 0,3 1 16 16,2-3 0-16,2 3-432 0,3-1 0 0,2 1 0 16,3 0 0-16,-1-2 0 0,2 1 0 0,4 1-144 15,-2 2 144 1,0 2-480-16,1 4 16 0,-1 2 0 0,-2 5-20000 0</inkml:trace>
  <inkml:trace contextRef="#ctx0" brushRef="#br2" timeOffset="103855.1">25616 11074 32255 0,'3'-4'2864'0,"-2"0"-2288"0,-1 2-576 0,0 2 0 0,0 2 1648 0,-1-2 208 0,1-2 64 0,-1 2 0 16,-2-4-1104-16,-2 1-224 0,-1 3-32 0,0 0-16 15,-3 0-352-15,2 0-64 0,-2 0 0 0,-1 0-128 16,0 3 128-16,-1-2-128 0,-1 4 0 0,-2-1 0 16,-1 0 160-16,-2 2-32 0,-1 2 0 0,-2 0 0 15,0 2-128-15,-2 1 128 0,-3 2-128 0,0 2 128 0,2 3-128 0,-2-1 128 16,2-1-128-16,2 3 128 0,-1-3-128 0,5 0 192 15,4 0-192-15,0-3 192 0,6 2-192 0,1-5 0 16,4 0 0-16,2-1 0 0,3-1 0 0,2-4 0 16,5 2 0-16,1 0 0 0,4 1 0 0,2-4 128 15,4 7-128-15,0-6 128 0,1 2-128 0,4 0 0 16,1 0 0-16,1 3 0 0,0 1 0 16,-4 2 0-16,-1-2 0 0,-2 5 0 0,-1 1 0 0,-2 1 0 15,0 1 0-15,-3 2 0 0,-2-2 0 0,0 1 0 16,-4-2 0-16,1 2 0 0,-1-3 0 0,-2 0 0 15,0-2 0-15,-1 3 0 0,-3-5 176 0,0-2 0 16,-2 0 0-16,-2-2 0 0,0 2 128 0,-4-1 16 16,-3-3 16-16,0 2 0 0,-5 0-336 0,-2-2 144 15,-2 1-144-15,-4 0 0 0,-4-1 0 0,-4 3 0 0,-6-3 0 16,-4 4 0-16,-5 2 0 0,-1-1 0 0,-4 4 0 0,4-2 0 16,4-1-400-16,4-2 16 0,1 2 0 15,6-4 0 1,7 0-160-16,4-4-32 0,5-2 0 0,6-2-18176 0</inkml:trace>
  <inkml:trace contextRef="#ctx0" brushRef="#br2" timeOffset="104372.58">26480 11304 36863 0,'0'-10'1632'0,"-2"1"336"0,1-1-1584 0,0 4-384 0,1 0 0 0,0 2 0 0,-1-2 272 0,-1-3-16 0,0-4-16 0,-3-3 0 0,-1-3-240 0,-4 3 0 0,-3 5 0 0,-1 3 0 0,-4 5 0 0,-1 0 224 16,-4 9-64-16,-3 2-16 0,-1 7 112 0,-5 4 0 15,0 6 16-15,-4 4 0 0,1-1 112 0,-1 4 32 16,1 2 0-16,0-1 0 0,2 2-192 0,2 2-32 15,1 0-16-15,3-3 0 0,2 2-176 0,4-1 0 16,4-3 0-16,2-1 0 0,5-3 160 0,3-3-160 16,3-3 192-16,4-4-192 0,1-3 0 0,4-6 0 15,2 0 0-15,2-5 0 0,1-4 128 0,2-4-128 0,3-2 0 16,3-4 0-16,-2-1 256 0,3-3-48 16,2-4-16-16,3-2 0 0,1-1 16 0,-2-3 0 0,2 0 0 15,-2-1 0-15,2-3-208 0,-1 2 0 0,-2-2 0 16,1 5 0-16,0 2 0 0,-4 1 0 0,1 1 0 0,-4 6 0 15,0 1 0-15,-1 0 0 0,-2 5 144 0,-1 1-144 16,-1 3 256-16,0 2-48 0,0 1 0 0,0 4 0 16,1 4 16-16,0 2 0 0,-1 3 0 0,-1 3 0 15,1 2 32-15,-1 2 0 0,0 2 0 0,0 3 0 16,0-3 128-16,0 3 16 0,1 1 16 0,-1-1 0 16,-1-3-224-16,1 0-64 0,-1 1 0 0,0-7 0 15,-2 0-128-15,-1-1 0 0,0-6 0 0,-1 1 0 16,0-3-640-16,0-1-176 0,0-4-16 0,0-2-12848 15,-1 0-2560-15</inkml:trace>
  <inkml:trace contextRef="#ctx0" brushRef="#br2" timeOffset="104976.85">26957 11295 43311 0,'6'6'1920'0,"-4"-2"384"0,0 1-1840 0,-1-2-464 0,-1 0 0 0,1 1 0 0,0-1 336 0,2 6-16 0,-1 3-16 0,1 6 0 0,-2 4-304 0,-3 5 0 0,-3 2 0 0,-3-1-144 0,-2 2-48 0,-2-1-16 16,-2 4 0-16,1-5 0 0,-1-2 208 0,2-1-176 0,2-1 176 16,0-6-160-16,3 0 416 0,2-5 64 15,1-5 32-15,3 0 0 0,2-5 112 0,1-3 32 0,2-3 0 16,1-3 0-16,1-2-352 0,3-7-144 15,1-3 128-15,2-6-128 0,3-1 0 0,0-5 0 16,1-3 128-16,0-4-128 0,1 1 0 0,1 2 0 0,-1 2 0 16,0 7 0-16,-1 3 0 0,-1 6-176 0,0 3 48 0,-1 3 0 15,-1 5 128-15,1 4 0 0,-1 2 0 0,1 2 0 16,1 3 0-16,1 1-128 0,0 5 128 0,0 0 0 16,0 2 0-16,0-2 0 0,0 0 0 0,0 1-128 15,-2-3 128-15,0-1 0 0,-2 1 128 0,0 0-128 16,-1-1 448-16,-1 0 32 0,1-3 0 0,-1-3 0 15,-1 1 0-15,2-1 0 0,0-3 0 0,0-4 0 16,2-1-288-16,-1-2-48 0,0-5-16 0,1 1 0 0,0-6-128 16,0 0 0-16,0-6 0 0,1-1-176 15,2-2-272-15,0 1-48 0,1-2-16 0,2 3 0 16,0 3 192-16,0 4 48 0,1-2 0 0,0 7 0 0,0 0 144 0,-2 6 128 16,0-1-192-16,-2 6 192 0,0 1 0 0,1 1 0 15,2 2 0-15,-2-2 0 0,1 2 0 0,1-1 0 16,1 2 0-16,0-2 0 0,-1 4 0 0,1 1 0 15,0 0 0-15,-3 2 144 0,2 0 224 0,-3 1 32 16,-1 5 16-16,-3-1 0 0,-2 1 80 0,-3 2 16 16,-2 5 0-16,-2 5 0 0,-3-2-112 0,-3 4-16 15,-3 0 0-15,-3 3 0 0,0 2-256 0,-3-4-128 16,1 0 0-16,1-4 128 0,1-1-400 0,1-6-96 16,1-1-16-16,3-4 0 15,2-6-336-15,2-1-80 0,0-4-16 0,2-3 0 16,0-3-624-16,2-4-128 0</inkml:trace>
  <inkml:trace contextRef="#ctx0" brushRef="#br2" timeOffset="105591.96">28478 11222 38703 0,'-1'9'3440'0,"-2"-2"-2752"15,-1 2-560-15,2-2-128 0,2 2 1152 0,0-3 192 0,0 1 32 0,0 6 16 0,-3 9-1136 0,0 9-256 0,-3 6 0 0,-3 5 0 0,-1 1-400 0,-1-1-112 0,0-1 0 0,-2 0-16 0,2 0 224 16,-1-3 48-16,1 3 16 0,1-3 0 0,-1-2 400 0,2-1 80 16,-1-2 16-16,1-1 0 0,2-1 320 15,-2-5 64-15,2 3 0 0,0-7 16 0,2-2-368 0,1-3-80 16,1-1-16-16,3-2 0 0,-1-2-192 0,2-3 0 15,1 1 128-15,-2-4-128 0,1 0 0 0,-1-2 0 16,1-2 0-16,-1-1 0 0,1-1 0 0,1-1 0 16,-1-4 0-16,0-2 0 0,2-3 0 0,-2-5 0 15,1-5 0-15,1-2 144 0,-1-2 48 0,2-4 0 16,0-5 0-16,1-7 0 0,1-1 176 0,1-4 32 16,3-5 16-16,1-2 0 0,2-4-64 0,3-2-16 15,2-1 0-15,2 2 0 0,2 3-208 0,2 7-128 0,-2 3 128 16,-1 9-128-16,0 4 0 0,-1 5 0 0,0 1 0 15,1 5-128-15,1 2 128 0,1-1 0 0,1 3 0 0,2 0 0 16,0 4 0-16,1-3 0 0,-1 4 0 16,-1 2-128-16,-4 0 128 0,-3 4 0 0,0 0 0 0,-4 4 0 15,0 1 0-15,-2 0 0 0,-2 4 0 0,-1 0-128 16,0 0 128-16,-2 6 0 0,-1 0-144 0,-1 0 144 16,-1 5-176-16,0-1 48 0,-3 2 0 0,-1 0 0 15,-1 1-16-15,-2-1 0 0,-1 0 0 0,-1 0 0 16,-1 3 144-16,0-3-160 0,-3 2 160 0,1-1-160 15,-2-1 160-15,-1 0-208 0,-2-1 80 0,0 1 128 16,-1 0 0-16,-2-4 0 0,-2 2 0 0,-1 1 0 0,-1-6 0 16,-1 0 0-16,0 1 0 0,-2-4 0 0,-3 0 0 15,0-2 0-15,-1 0 0 0,1-2 0 0,0-2 0 0,1-4 128 16,1 0-128-16,2-4 128 16,4-1-816-16,0-4-160 0,2-2-48 0,1-4 0 15,4 2-976-15,3-4-208 0,1-1-32 0,5-4-15152 16</inkml:trace>
  <inkml:trace contextRef="#ctx0" brushRef="#br2" timeOffset="105860.9">29362 10476 39615 0,'12'-7'1760'0,"-4"-2"352"0,-1 3-1680 0,-1 2-432 0,-1 4 0 0,-1 0 0 0,1 0 176 0,1 3-48 0,5-2-128 0,4 4 192 0,0 5-192 0,0 6 0 0,-3 9 0 0,-4 3 0 16,-5 4 304-16,-4 4 16 0,-3 7 0 0,-6-1 0 16,-2 4 208-16,-3-1 48 0,-1-1 16 0,-1 1 0 15,-1 2 32-15,2-3 0 0,0 1 0 0,1-1 0 16,3 3-352-16,0-2-64 0,1-2-16 0,0 2 0 16,2-1-192-16,-1-2 0 0,3-4 0 15,-1-3 0-15,2-4-320 0,0-3-48 0,1-3-16 0,1-5 0 16,2-4-560-16,0-4-112 15,2-3-32-15,0-3-17728 0</inkml:trace>
  <inkml:trace contextRef="#ctx0" brushRef="#br2" timeOffset="106271.92">29634 11248 28559 0,'0'6'2544'0,"-3"-3"-2032"0,2-1-512 0,2-1 0 0,3 2 3024 0,-1-3 512 16,0 0 112-16,4 0 0 0,1 2-2816 0,3-2-560 15,5 0-112-15,3 0-32 0,0-2-128 0,0-2 128 16,1 2-128-16,-1-5 128 0,-1 0-128 0,-1-2 0 16,0 1 144-16,-3-2-144 0,1 0 448 0,-1 0 0 15,-2-2 16-15,-1-3 0 0,-1 1-16 0,-1-1-16 16,0-1 0-16,-3 0 0 0,-1 3-272 0,-3-5-160 0,-1 1 192 0,-1 1-192 15,-2-1 0-15,-2 0 0 16,-1 4 0-16,-2-2 0 0,-2 8 0 0,-3 0 0 0,-1 7 0 16,-4 7-144-16,-1 3-144 0,-5 2-32 0,0 8 0 15,-4 4 0-15,1 2 176 0,-2 5 144 0,1 4-208 0,1 1 80 16,3 1 128-16,2-3 0 0,5-1 0 16,2-1 0-16,5-1 128 0,2-3 64 0,3-2 16 0,3-1 0 15,0 0 240-15,2-3 64 0,2-2 0 16,0 1 0-16,2-5-320 0,3 0-48 0,2-1-16 0,2-5 0 15,4-1-128-15,2-6-192 0,7-2 32 0,5-5 16 32,6-2-496-32,6-6-80 0</inkml:trace>
  <inkml:trace contextRef="#ctx0" brushRef="#br2" timeOffset="107172.1">30683 11070 32255 0,'-10'2'2864'0,"1"-2"-2288"0,2 2-576 0,3-2 0 0,3 2 2784 0,2-2 448 0,1 0 96 0,0 0 0 0,0 0-2608 0,2 1-528 0,2 0-192 0,3 1 144 0,0 0-144 0,1-2 160 15,3 1-160-15,-1 2 160 0,3-3-160 0,1 2 0 16,1 0 0-16,3 0 0 0,0-2-192 0,2 0-64 16,0-2 0-16,2 0-12864 15,1-3-2560-15</inkml:trace>
  <inkml:trace contextRef="#ctx0" brushRef="#br2" timeOffset="107455.8">30662 11357 16575 0,'-17'10'1472'0,"5"-4"-1168"0,1 0-304 0,5-1 0 15,5-3 6080-15,3 1 1168 0,0 1 240 0,1-2 32 16,2 5-5920-16,1 2-1168 0,8 1-240 0,3-1-64 16,5-3-304-16,4-1-64 0,5-4-16 0,1-2 0 15,4-3 256-15,0-2-192 0,2-4 192 0,1 0-192 16,-1-2-32-16,-1-4 0 0,-2 3 0 0,-2-3-18624 16</inkml:trace>
  <inkml:trace contextRef="#ctx0" brushRef="#br2" timeOffset="108326.93">32050 10712 40543 0,'-6'2'3600'0,"1"-2"-2880"0,0 1-576 0,4 0-144 0,0-1 960 0,2 3 144 0,0-3 48 0,0 0 0 0,2 1-688 0,1 1-128 16,-1 1-16-16,-3-3-16 0,0 0-304 0,0 0-224 15,0 0 32-15,0 0 16 16,0 0-784-16,0 0-176 0,0 0-16 0,0 0-17760 16</inkml:trace>
  <inkml:trace contextRef="#ctx0" brushRef="#br2" timeOffset="108614.35">32432 10593 43311 0,'-3'0'1920'0,"0"0"384"0,3 0-1840 0,3 2-464 0,0-2 0 0,1 0 0 15,1 0 192-15,1 0-64 0,3 1-128 0,3 2 192 16,2-3-192-16,-1 1 0 0,0 0 0 0,-6 3 0 16,-1-3-320-16,-3 2-96 15,-2-1-32-15,-3 2 0 0,-2-2-368 0,-2 2-80 16,-2 0 0-16,-2 1-16912 0</inkml:trace>
  <inkml:trace contextRef="#ctx0" brushRef="#br2" timeOffset="109073.72">31795 11541 36863 0,'3'-4'1632'0,"-1"-1"336"0,2 0-1584 0,1 0-384 16,0 2 0-16,0 0 0 0,1 0 544 0,4-6 32 0,5-2 0 0,5-4 0 15,3-5 240-15,4 2 48 0,-2-3 16 0,-3 1 0 16,-2 4-224-16,-3 0-32 0,-2 0-16 0,-2 1 0 16,-2 1 96-16,-1-1 32 0,-2 2 0 0,1-2 0 15,1 1-80-15,0-1-16 0,0 2 0 0,1 0 0 16,1 1-400-16,-1 2-96 0,3 2-16 0,-1 1 0 16,1 4-128-16,2 0-144 0,3 6 144 0,0-1-208 15,4 6 208-15,-1 1 0 0,1 4 0 0,2 2-144 16,-1-2 144-16,-1 2 0 0,3 2 0 0,0 1 0 15,1-1 0-15,-1 0 0 0,0 6 0 0,-2-4 0 0,-2 0 128 16,-2-1 96-16,-2-1 32 0,0 0 0 0,-2 0 16 0,-1-1 16 16,1-2 0-16,-1 1 0 0,-1-3-288 0,0-2 0 15,1 2 0-15,-3-6 0 0,1 2-384 0,-1-2 0 16,-1-2 16-16,0-2 0 16,-1 1-848-16,1-3-160 0,0-3-32 0</inkml:trace>
  <inkml:trace contextRef="#ctx0" brushRef="#br2" timeOffset="111406.24">24809 11804 39615 0,'-3'-1'3520'0,"1"1"-2816"0,1 0-560 0,0 0-144 0,-1 0 336 16,0 1 48-16,-1 1 0 0,-3 1 0 0,-3 1-720 0,-3 0-144 0,-4 2-32 0,-4 3 0 0,-1 0-976 0,-2 0-208 0,-2 2-32 0,-1 0-16 15,-4-1 1040-15,-1 3 192 0,-1-3 64 0,-2 2 0 16,-3 0 1536-16,-2 1 304 0,-2 0 64 0,1 2 16 0,1-4-256 0,-6 4-32 16,-10-1-16-16,-5 0 0 0,-5 3-720 15,-2-3-128-15,-4 2-48 0,-3-2 0 0,-1 1-272 0,1 1 0 16,4-4 0-16,4-2 0 0,4 0 144 0,7-4-144 15,5-3 0-15,6-2 144 0,3-1 96 0,4-1 16 16,2 1 0-16,2 0 0 0,1 0-256 16,-1 0 128-16,3 0-128 0,-1 0 0 0,2 1 0 0,0-1 0 15,1 3 0-15,2-3 0 0,3 0 0 0,-1 0 0 16,5 0 0-16,0-3 0 0,2-1 128 0,1 1-128 16,1 0 176-16,4-4-176 0,1 2 432 0,1-3-32 15,4 2 0-15,2-4 0 0,3 2-80 0,2-5 0 16,3 0-16-16,5-2 0 0,2-1-160 0,4 0-16 0,5-3-128 15,4-1 192-15,3-2-192 0,3-1 0 0,2 0 0 16,0 0 0-16,2-2 0 0,-1 3 0 0,1-3 0 0,-2 0 0 16,1 2 0-16,-2-2 0 0,-1-1 128 0,0 1-128 15,-2 3 192-15,5-6 0 0,3-1 0 0,2 1 0 16,2-3 48-16,2-1 0 0,4 0 0 0,2-2 0 16,0 2-240-16,-1 0 176 0,-1 0-176 0,0 1 160 15,0-1-160-15,-1-3 0 0,0 0 0 0,-2 1 0 16,-3 3 0-16,-1-1 0 0,0 0 0 0,-2-2 0 15,-3 5 0-15,-1-4 0 0,-3 3 0 0,-2 1 0 16,0 3 0-16,-2 1 0 0,0-1 0 0,0 5 0 16,-1-1 192-16,0 2 16 0,2 2 0 0,-4-3 0 15,-1 3-16-15,-1 0 0 0,-1-1 0 0,0 0 0 16,1 0-192-16,-1 0 0 0,0 0-192 0,0-2 192 0,-1 1 0 16,-2 1-128-16,1 1 128 0,-2 2 0 0,1 0 0 15,-4 1 0-15,-1 1 0 0,-1 2 0 0,-2-1 0 0,0 4 0 16,-3-1 0-16,1 0 0 0,-2 1 0 0,-1-1 0 15,-1 2 0-15,-1 0 0 0,0 0 0 0,-2 0 0 16,-1 2 0-16,0 0 0 0,-1 0 272 0,-2-1-32 16,1 4-16-16,-2 0 0 0,-1-1-224 0,0 2 0 15,0-2 0-15,-1 2 0 0,0 2 0 0,0-3 0 16,-2 2 0-16,1-1 0 0,0 2 0 0,-1-3 0 16,-1 2 0-16,1 1 0 0,-2-3 0 0,0 2 0 15,-1 1 0-15,0-2 0 0,1-1 0 0,0 2 0 0,0-1 0 16,0-1 0-16,0 2 0 0,0-2 0 15,1 1 0-15,-1 2 0 0,-1 0 0 0,-2 0 0 0,1 2 0 16,-1-2 0-16,1 0 0 0,0 3 0 0,-1 1 0 16,2-2 0-16,0 2 0 0,0-2 0 0,2 2 0 15,2-3 0-15,1 2 0 0,1-3 0 0,2 2 0 16,2-2 0-16,0 0 0 0,1 0 0 0,1-2 0 16,2 2 0-16,0-4 0 0,2 0 0 0,0-2 0 0,3 0 0 15,1 0 0-15,3-1 0 0,2-1 0 0,1 0 0 16,4 2 0-16,-1-2 0 0,2 0 0 0,0 2 0 15,-2-3 0-15,0 3 0 0,-1 0 0 0,-2 2 0 16,-2 1 0-16,-1 0 0 0,-4-1 0 0,1 2 0 16,0-1 0-16,-3 2-160 0,1 1 160 0,-1-4-128 15,-1 4 128-15,0-2 0 0,0 2 0 0,0 0 0 0,1 0 0 16,-1 2 0-16,0-2 0 0,1 4 0 0,1-1 0 16,0 2 0-16,0 0 0 0,2 2 0 0,2 2 0 0,2 3 0 15,0 2 0-15,1 2 0 0,-1 2 288 0,0 3-16 16,-1 1 0-16,-2 1 0 0,-3-1-16 0,0 4 0 15,-4 2 0-15,0 3 0 0,-3 1-256 0,-4-1 0 16,-1 4 0-16,-2-3 0 0,-6 0 0 0,-3 3 0 16,-5 3 0-16,-6 3-23008 0</inkml:trace>
  <inkml:trace contextRef="#ctx0" brushRef="#br3" timeOffset="121657.63">25848 15713 27647 0,'-2'-5'2448'0,"1"4"-1952"0,1-1-496 0,0-2 0 0,1 4 1920 15,-1-3 304-15,2 2 48 0,0-1 16 0,1-2-832 0,2-2-176 0,-1 3-16 0,1 0-16 16,0 0-912-16,-1 6-176 0,0-3-32 0,-2 6-128 16,-1 0 144-16,1 4-144 0,-4 0 0 0,1 5 144 0,-1 1 16 15,-2 0 0-15,-1 2 0 0,0 0 0 0,1 3 112 16,0-2 32-16,-1 4 0 0,1 1 0 16,3 1-80-16,-2 1-16 0,2 5 0 15,0-1 0-15,2 4 16 0,-1 5 0 0,1 1 0 0,0 4 0 0,1-2 80 16,-1 1 16-16,1 4 0 0,0 4 0 0,0-1-128 0,-1 2-32 15,3 8 0-15,-3-3 0 0,2 3-160 0,-2 0 0 16,-1-1 0-16,0-8 0 0,0-9 0 0,-1 5 0 16,-2 3 0-16,1 1 0 0,-1-3 0 15,1-2 0-15,-1-4 0 0,1-1 0 0,1-6 0 0,-1-1 0 16,1-2 0-16,1-1 0 0,0-5 0 0,0-1 0 16,0-3 0-16,0-3 0 0,0-3 0 0,1-3 0 15,1 0 0-15,0-7 0 0,1-2 128 0,-1-4 0 16,2-2 0-16,1-4 0 0,0-2 144 0,1-5 32 15,0-3 0-15,1-4 0 0,1-2 48 0,1-6 16 0,-1-1 0 0,0-4 0 16,0-2-112-16,1-1-32 0,0-4 0 0,-1-1 0 16,1 2-48-16,1-8-16 0,1-4 0 0,4-6 0 15,1-5-160-15,0 4 0 0,1 5 0 0,-1-1 0 16,0 2 0-16,3-4 0 0,1-4 0 0,1 0 0 16,-2-4 0-16,3 5 0 0,0-1-144 0,0 3 144 15,2 3 0-15,-3 4 0 0,0 5-128 0,-3 1 128 16,1 0-128-16,0 4 128 0,0 1-192 0,0 5 192 15,-1 4-352-15,-2 2 32 0,0 3 16 0,-2 0 0 16,-2 5-176-16,1 2-32 16,-4 2-16-16,-1 0 0 0,-2 6-240 0,-1-1-64 0,-1 3 0 0,-2 2-12432 15,-1 2-2496-15</inkml:trace>
  <inkml:trace contextRef="#ctx0" brushRef="#br3" timeOffset="122159.13">27098 15240 24879 0,'-6'6'2208'0,"1"-2"-1760"16,1-1-448-16,3 2 0 0,-1-4 784 0,0 4 80 0,-2 5 16 0,-3 3 0 0,-2 5 1232 0,-2 4 240 0,1 1 48 0,2 0 16 0,0 2-1280 0,2-3-256 15,2 0-48-15,2 3-16 16,1 0-624-16,-1 1-192 0,2 0 0 0,0 1 0 0,0 3 0 0,0-2 0 15,0-1 0-15,-1-1 0 16,1-3 0-16,-1-1 0 0,0-1 0 0,-1-1 0 16,0-2-1216-16,-2-2-192 15,0 0-32-15,-1-3-14720 0</inkml:trace>
  <inkml:trace contextRef="#ctx0" brushRef="#br3" timeOffset="122476.83">27437 15106 11967 0,'0'0'1072'0,"-2"0"-864"0,2 4-208 0,-1-3 0 15,0 2 3088-15,0 0 576 0,-1 3 112 0,0 6 32 16,-3 1-688-16,0 3-144 0,-1 9-32 0,-2 0 0 16,2-2-1312-16,0 2-272 0,0-3-48 0,1 0-16 15,0 1-944-15,0-1-192 0,1-1-32 0,1-1-128 16,-1 1 160-16,0-5-160 0,1 1 128 0,-2 0-128 16,1 1 0-16,-2-1 0 0,-1 0 0 0,0 4 0 15,-3-1-368-15,-2 1-144 0,-2 1-48 16,1 1-17360-16</inkml:trace>
  <inkml:trace contextRef="#ctx0" brushRef="#br3" timeOffset="122993.69">26889 15449 30399 0,'-9'3'2704'0,"3"0"-2160"15,2-3-544-15,3 0 0 0,1 0 1280 0,0 0 128 0,-2 0 48 16,-3 2 0-16,-2-2-240 0,1 0-32 0,0 2-16 0,1-2 0 16,3-2-608-16,-1 2-128 0,3 0-32 0,0 0 0 15,1-2-80-15,1 2 0 0,1 0-16 0,2-4 0 16,0 2-64-16,-5 2-16 0,0 0 0 0,25-14 0 15,-15 8 32-15,2 0 0 0,1-4 0 0,0-1 0 16,1 0 0-16,-1-2 0 0,1 1 0 0,1-4 0 16,0 3-48-16,1-3 0 0,2 0 0 0,1 1 0 15,2-3-64-15,1-1-16 0,2-1 0 16,0 1 0-16,2 0-128 0,0-2 192 0,1 1-192 0,-1 1 192 16,-2 4-192-16,-2-1 0 0,-2 1 0 0,0 1 0 0,-2 2 0 0,2 2 0 15,0-2 128-15,-2 2-128 0,1 0 0 0,-2 1 0 16,-2 3 0-16,0-3 0 0,-1 4 0 15,-2 3 0-15,-1-2 128 0,-1 4-128 0,-1-2 0 16,-2 2 0-16,-1 2-160 0,0-2 160 0,-1 4 0 0,0 0 0 16,0 4 0-16,-2-2 0 0,0 4 192 0,0 3 16 15,-1 3 16-15,1 0 0 0,-2-1-224 0,2 4 0 16,0 0 0-16,1 0 0 0,0-3 0 0,1 0 0 16,2 0 0-16,0-3 0 0,1 0 0 0,1-2 0 15,-2-1 0-15,2 0 0 16,-1-4-368-16,-2-2-112 0,1 2-32 0,-2-4 0 15,0 2-592-15,-3-2-128 0,0 2-32 0,0 0-17744 0</inkml:trace>
  <inkml:trace contextRef="#ctx0" brushRef="#br3" timeOffset="123509.81">28182 15065 6447 0,'19'-15'576'0,"-8"6"-576"0,0 2 0 0,-2-1 0 0,-4 4 1696 0,-2 3 224 0,4-2 64 0,0-3 0 0,5 0-832 0,3-4-176 16,-1 4-16-16,-4 2-16 0,-3 2 2960 0,-4 4 608 15,-5 4 112-15,0 2 32 0,-3 4-1904 0,-4 0-368 16,1 7-80-16,-5 1 0 0,0 0-1216 0,0 3-256 16,1-1-32-16,0 2-16 0,-2 3-464 0,0-3-80 15,1 3-32-15,-3-1 0 0,0 0-208 0,-3 5 0 16,-2 0 0-16,0 3 0 0,1 1 0 0,-6 4 0 15,-3 11 0-15,-5 7 0 0,-2 6 0 0,-2 6 0 16,-3 8 0-16,-1 4 0 0,-1 6 0 0,1 3 0 16,1-1 0-16,3-4 0 0,3 1 192 0,4 0-64 15,4 2-128-15,6-3 192 0,6-3-16 0,4-9-16 16,5-6 0-16,2-4 0 0,4-6-160 0,4-4 0 0,1-5 0 16,3-3 0-16,2-4 0 0,1-4 0 0,2-3 0 0,-1-2 0 15,2-3 0-15,2-4-176 0,1-3 176 16,3-2-128-16,1-2-128 0,2-2-32 0,5-1 0 0,0-5 0 31,4-3-288-31,0-2-64 0,0-5-16 0,-1-2-18800 0</inkml:trace>
  <inkml:trace contextRef="#ctx0" brushRef="#br3" timeOffset="124134.42">28574 15985 43311 0,'-10'6'1920'0,"3"-2"384"0,1 0-1840 0,2-2-464 0,2 1 0 0,0-3 0 0,2 0 0 0,-2 1-128 0,-3 2-16 0,-1 0 0 0,-3 1 416 0,-1 1 96 0,0 1 16 0,0 2 0 15,-2 0-224-15,-2 2-32 0,1 2-128 0,-3 1 192 16,-2 0 256-16,1 2 32 0,-1 1 16 0,0 0 0 15,0 0-80-15,-1 3-16 0,2-3 0 0,0 0 0 16,-1 3-272-16,2-1-128 0,-1-2 128 0,2-2-128 16,0 1 0-16,2-5 0 0,-1 2 128 0,4-5-128 15,1 2 0-15,2-5 0 0,3-2 0 0,2 1 0 16,2-2 176-16,0-1-48 0,4 0-128 0,0-1 192 16,4-4-32-16,2 1-16 0,3-5 0 0,3 2 0 0,4 1-144 15,1 0 0-15,4-2 144 0,-2 6-144 16,1-2 0-16,1 2 0 0,-1 2 0 0,1 2 0 0,1-1 0 15,-1 4 0-15,-4 3 0 0,-3 0 0 0,-1 2 0 16,-4 0 0-16,1 0 0 0,-3 2-128 0,0 1 128 0,-1 0 0 16,0 2 0-16,-3 1 0 0,2-1 0 15,-4 1 0-15,1 3 0 0,-2-3 0 0,-1 4 0 0,-3 1-256 16,-1-4 64-16,-3 1 0 0,-1 4-112 16,-2-6-16-16,-2 0-16 0,0 0 0 0,-4 0 336 0,-2-1 0 15,-1 1 0-15,-5-3 0 0,0 2 0 0,-5-1 0 16,-1 1 0-16,-3-3 0 0,-2-1-192 0,-1-2-128 15,-1-1-32-15,-1-3 0 16,1-2-416-16,1-3-64 0,2-1-32 0,1-2-18784 0</inkml:trace>
  <inkml:trace contextRef="#ctx0" brushRef="#br3" timeOffset="124859.53">28723 15089 40543 0,'-5'5'3600'0,"1"-4"-2880"0,3 1-576 0,1-2-144 0,1 3 384 0,0-3 32 0,0 4 16 0,1 2 0 0,0 4 16 0,3-2 16 0,4 6 0 0,1-2 0 16,2 4-48-16,0-1-16 0,4 1 0 0,-1 0 0 16,3 3-32-16,-1 3-16 0,1 0 0 0,2 3 0 15,-1-1-128-15,1 7-32 0,1 0 0 0,-2 7 0 16,0 3 0-16,1 3 0 0,-3 7 0 0,0 0 0 16,1 2-16-16,-2 1-16 0,-1 3 0 0,1 0 0 15,0 1 96-15,0 0 0 0,1 0 16 0,-2-3 0 16,1-2-272-16,-1-4 128 0,-2 0-128 0,1-2 0 15,0-3 0-15,-2-2 0 0,2 4 0 0,-3-2 0 16,-1 1 0-16,-2-3 0 0,-2-1 0 0,-1 0 0 0,-1-4 128 16,-1 1-128-16,-3 3 0 0,-3-3 0 0,-1 0 240 0,-2 3-64 15,-2 1-16-15,-2-1 0 0,-3 2-32 0,-3-2-128 16,-1 1 192-16,-2-3-64 0,0-2-128 0,-2-6-176 16,-2 1 48-16,0-3 0 15,1-1-336-15,-1-6-64 16,0-4-16-16,-1 0 0 0,1-3-160 0,-1-9-48 0,2 0 0 0,1-11-13088 15,1-2-2624-15</inkml:trace>
  <inkml:trace contextRef="#ctx0" brushRef="#br3" timeOffset="126493.81">26414 17128 5519 0,'-5'5'496'0,"1"-5"-496"0,2 1 0 0,1-1 0 0,-1 0 1152 0,1-1 144 0,1 1 32 0,-1-3 0 16,0 2-2192-16,-3 0-432 0,0 0-96 0,1 1-16 0,-2 2 1408 0,-2 6 0 15,1-2 256-15,-1 0-16 0,1 0 2336 16,-1 4 480-16,0-1 80 0,1-2 32 0,1 3 240 0,1 1 48 15,2 0 16-15,-1 0 0 0,3 2-1168 0,0-2-256 16,1 1-32-16,3 1-16 0,0-1-1040 0,1-2-224 16,1 2-32-16,-1 1-16 0,1-1-432 0,-1 4-64 15,0 4-32-15,-1 1 0 0,-1 1-160 0,-1 3 0 16,-1 3 0-16,-2 4 0 0,-1 3 0 0,0 0 0 16,-2 3 0-16,-2-3 0 0,0 1 0 0,-2-2 0 15,2 0 0-15,0-6 0 0,0-5 0 0,1-2 0 16,3-7 0-16,-1-2 0 0,2-3-192 0,0-5 48 0,2-3 0 15,0-2-17536-15</inkml:trace>
  <inkml:trace contextRef="#ctx0" brushRef="#br3" timeOffset="126956.89">26627 17287 28559 0,'-5'10'1264'0,"-1"0"272"0,-1-1-1232 0,2-3-304 0,3-2 0 0,1-3 0 0,-2 4 768 16,-2 1 80-16,-2 7 32 0,-3 0 0 0,0 3 272 0,-1 0 48 15,1-1 16-15,-1-1 0 0,2 1-832 0,-1-6-144 16,2 4-48-16,-2-1 0 0,0 1-192 0,0-4 0 16,0 1 0-16,-1 0 0 0,1 0 448 0,-1-1 32 15,0-1 16-15,0-1 0 0,0 0 128 0,-1-1 16 16,3 0 16-16,-3 1 0 0,3-1-336 0,0-3-64 16,-1 1 0-16,3 1-16 0,0-1-240 0,2-4 0 15,3 2 0-15,1-2 0 0,1 0 0 0,2-2 0 16,2-1 0-16,0 2 0 0,3-1 0 0,0-2 0 15,5 1 0-15,-1 3 0 0,4-2 0 0,1 4 0 16,2 1 0-16,1-2 0 0,1 4 0 0,-1 1 0 16,1 2 0-16,-1-2 0 0,-3 4 0 0,0 2 0 15,-3 1 0-15,0-1 0 0,-2 2 0 0,-2 0 0 0,-1 0 0 0,1 1 0 16,-3-5 0-16,0 0 0 0,0-2 0 0,1-4 0 16,-2-2-368-16,-2-2 48 0,2-5 0 0,-1 1-17872 15</inkml:trace>
  <inkml:trace contextRef="#ctx0" brushRef="#br3" timeOffset="127252.4">26841 17458 41471 0,'-9'14'3680'0,"3"-6"-2944"0,2-1-592 0,4-6-144 0,0 1 304 0,0 1 16 0,-1 7 16 0,-3 3 0 0,2 6-336 0,-1-1 0 15,3 2 0-15,0-1 0 0,1-3 0 0,-1-1-208 16,3-2 48-16,-1 0 16 15,1 0-560-15,1-2-96 0,-2 2-32 0,0-3-11136 16,2-1-2240-16</inkml:trace>
  <inkml:trace contextRef="#ctx0" brushRef="#br3" timeOffset="127491.77">26747 17602 39615 0,'-13'18'1760'0,"3"-9"352"0,2-2-1680 0,4-4-432 0,3-2 0 0,1-1 0 15,1 0-192-15,0 0-128 0,0 2-32 0,2-2 0 16,2 0-16-16,0 3 0 0,0-2 0 0,2 2 0 16,-1-1 656-16,2 2 128 0,-1 2 32 0,2-5 0 0,1 4 64 15,0-5 32-15,2 0 0 0,0-2 0 0,4-2-400 0,-1 0-144 16,0-2 0-16,1-3 144 15,2-1-816-15,-2-2-160 0</inkml:trace>
  <inkml:trace contextRef="#ctx0" brushRef="#br3" timeOffset="127792.12">27137 17143 14735 0,'-3'8'1312'0,"-1"-1"-1056"16,1 0-256-16,1-4 0 0,1 0 3680 0,1 1 672 0,0 1 144 0,-3 2 32 16,1 8-1520-16,-3 5-288 0,-1 2-64 0,-1 7-16 15,1 2-1360-15,0-2-288 0,0 5-48 0,2-2-16 16,1 2-384-16,0 1-80 0,1 1-16 0,2 1 0 15,1-2-320-15,0-1-128 0,0-4 0 0,2 1 0 16,-1-3 0-16,1 1-288 0,0-3 32 0,1-4 16 16,1-4-752-1,0-3-160-15</inkml:trace>
  <inkml:trace contextRef="#ctx0" brushRef="#br3" timeOffset="148275.44">26905 18139 23951 0,'-22'-3'2128'0,"-1"-1"-1696"0,5 2-432 0,4 2 0 0,1 0 2992 0,-10-2 512 0,-19 0 96 0,-24-2 32 0,-22-1-2512 0,-12 1-496 0,-3 2-112 0,3 4 0 16,7 1-512-16,5 3 0 0,4 0 0 0,6 1 0 16,4 2 320-16,5 1-16 0,3 3-16 0,4-1 0 15,4 0 96-15,5 2 32 0,5 0 0 0,2-2 0 16,5 3-240-16,2-5-48 0,4 2-128 0,3 0 192 16,5-2-192-16,6 0 176 0,5-1-176 0,8-3 160 0,7-2-160 15,10-2 0-15,7-1 0 0,12 2 0 0,12-6 0 0,18 2 0 16,16-5-144-16,19 0 144 0,18 1 0 0,14-2 144 15,2-6-16-15,14 3 0 0,10-2-128 0,1 0 0 16,-5-2 0-16,2 2 128 0,-2-3-128 0,-6 1-272 16,-9 4 64-16,-3-2-18448 15</inkml:trace>
  <inkml:trace contextRef="#ctx0" brushRef="#br3" timeOffset="150792.47">29398 16093 25791 0,'0'-3'2304'0,"0"2"-1856"0,0 1-448 0,0 0 0 0,1 0 1008 0,-1 0 96 0,1 0 32 0,0 0 0 0,2 1-240 0,-1 2-64 0,2-3 0 0,-4 0 0 0,0 0 576 0,20 12 96 0,-10-8 32 16,2 0 0-16,3 1-640 0,4-2-112 15,3 1-16-15,3-1-16 0,2-2-480 0,5 1-80 0,4-2-32 0,5 0 0 16,1-2-160-16,1 1 0 0,0-4-192 0,-1 1 192 31,-2 0-2048-31,-3-2-272 0,0 0-64 0,-4 0-13600 0</inkml:trace>
  <inkml:trace contextRef="#ctx0" brushRef="#br3" timeOffset="151094.66">29429 16444 34095 0,'-2'3'3024'0,"2"-3"-2416"16,4 0-480-16,1 0-128 0,1 0 1648 0,4 0 304 15,5 1 64-15,10-1 16 0,12 2-1216 0,16-2-240 16,15 0-64-16,3 0 0 0,0 0-304 0,0-3-64 16,2-4-16-16,-2 5-19472 0</inkml:trace>
  <inkml:trace contextRef="#ctx0" brushRef="#br3" timeOffset="152805.01">32434 1694 39615 0,'11'-4'3520'0,"2"1"-2816"0,0 0-560 0,-4 1-144 0,3 2 224 0,2 0 16 0,12-2 0 0,19 0 0 0,19-2-240 0,17-1 176 15,11 4-176-15,7 1 160 0,1 0-160 0,4 0 0 0,3 4 0 0</inkml:trace>
  <inkml:trace contextRef="#ctx0" brushRef="#br3" timeOffset="153656.59">30407 12575 39615 0,'-9'-3'3520'0,"3"2"-2816"0,3 1-560 0,6-2-144 0,1 2 640 0,-1-3 112 0,4 2 16 0,4-4 0 0,7 0-432 0,18-1-80 16,19-3 0-16,17-1-16 0,22 0-48 0,26 2 0 16,28-2 0-16,23 0 0 15,25 1-192-15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25:02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14001 9264 6447 0,'9'-16'576'0,"-3"4"-576"0,2 2 0 0,-2 1 0 0,-1 3 6208 0,1 0 1152 0,4-4 208 0,6-2 48 0,10-10-5472 0,10-9-1104 15,6-2-208-15,2-4-64 16,1 4-2336-16,-3-2-480 0,-2 7-80 0,-6 1-32 16,-3 7-912-16,-5 5-192 0,-6 5-48 0,-5 4 0 0,-4 2 3472 15,-6 2 688-15,-3 2 144 0,-4 2 32 0,-2 1 2624 0,-3 0 512 16,-5 4 128-16,-2-1 0 0,-5 0-2256 0,-2 0-464 15,-5 0-96-15,-6 4 0 0,-8 3-896 0,-4-2-160 16,-6 0-32-16,-2-1-16 0,-2 0-176 0,-3-4-48 16,-7-2 0-16,-3 1 0 0,-3-2-16 0,-8-2 0 0,-4 1 0 15,-4-1 0-15,-2 1 64 0,-3 6 16 16,-1 4 0-16,-7 9 0 0,-1 3-208 0,-9 7 128 0,-5 3-128 16,-7 5 0-16,-6 1 432 0,-3 5-16 15,7-2 0-15,-4 2 0 0,1 2-240 0,3-2-48 0,11-1-128 0,-4 0 192 16,-1 3-192-16,5-2 0 0,3-1 0 0,5-2 0 15,3-2 128-15,7-4-128 0,8-4 0 0,5-5 0 16,4-2 256-16,1-3-64 0,0 0 0 0,4-2 0 16,6-5-192-16,3-1 176 0,1-6-176 0,6-4 160 15,8 0-160-15,2-4 0 0,2 0 144 0,4-4-144 16,5 0 0-16,6-2 0 0,3 0 0 0,5 0-192 16,3 2-752-1,5-2-144-15,4 0-48 0,4-1-18880 0</inkml:trace>
  <inkml:trace contextRef="#ctx0" brushRef="#br0" timeOffset="782.26">19836 8851 39615 0,'3'-1'3520'0,"1"1"-2816"0,0 0-560 0,-3 0-144 0,0 0 128 0,0 0-128 0,3-2 192 0,2 2-64 0,0 0-128 0,-1 0 0 0,-1 0 0 0,-6 3 0 0,-3 2 0 0,-5 5 0 16,-6 0 0-16,-5 0-176 0,-5 5 176 0,-8-2 0 16,-5 4 0-16,-8-3 0 0,-4 2 256 0,-7-1 16 15,-8 5 16-15,-10 0 0 0,-11 5 32 0,-9-1 0 16,-9 2 0-16,-9 0 0 0,-7 1 176 0,-8 2 32 0,-3 3 16 0,-5 3 0 16,-3-4 160-16,4 3 48 15,5 2 0-15,1 1 0 0,2-1 16 0,6 1 0 0,5-2 0 0,0-1 0 16,2 1-256-16,2-3-32 0,1 3-16 0,2-3 0 15,0-1-464-15,4-5 0 0,4 0 0 0,5-4 0 16,2-1 0-16,3-1 0 0,3-3 0 16,5-1 0-16,6-3 0 0,3-3 0 0,2-7 0 0,0 0 0 15,2 0 0-15,4-3 0 0,4 4 0 0,8-5 0 16,5-2 0-16,7-3 0 0,8 3 0 0,7-4 0 16,6 2 0-16,4 0 0 0,7 3 0 0,4-2 0 15,3 2-960 1,3 2-128-16,3-3-16 0,2 6-16 0,1-1-432 0,4 4-96 0,3 4-16 0,4 3-17536 15</inkml:trace>
  <inkml:trace contextRef="#ctx0" brushRef="#br0" timeOffset="22037.75">23434 10805 27647 0,'2'-7'2448'0,"1"1"-1952"0,-2-1-496 0,2 4 0 0,-1 0 336 0,2-3-16 0,3-4-16 0,3-5 0 0,5-2-1632 0,1-4-320 0,1 5-64 0,-3 0-16 0,-3 6 1728 0,-1 1 224 15,-4 6 96-15,-3-1 32 0,-2 1 944 0,-2 3 192 16,-3 0 48-16,-4 0 0 0,-1 0-704 0,-4 0-144 0,-2 3-32 0,-4-2 0 15,-4 2-208-15,-4-2-64 0,-4 1 0 0,-3 1 0 16,-6-3-384-16,-3-3 0 0,-3 2 0 0,-4-1 0 16,0-2 0-16,-6-2 0 0,-3 1 0 0,-8-1 0 15,-7-2 160-15,-7-2 48 0,-4 4 16 0,-3-3 0 16,4 6 400-16,-5-3 80 0,0 3 0 0,-1 2 16 16,2 2-336-16,5 2-80 0,9-3-16 0,1 2 0 15,3-4-160-15,5 2-128 0,8-3 192 0,5 2-192 16,6-2 128-16,0 3-128 0,4-3 0 0,3 0 0 15,5 1 0-15,3 0 0 0,5-1 0 0,4 0 0 0,4 1 0 16,7-2 0-16,5 0 128 0,6-1-128 0,5 2 464 16,7-5-16-16,11 2 0 0,9-3 0 0,13 0-144 0,12 0-48 15,14 1 0-15,10-3 0 0,8 1-256 0,12 1-304 16,10 0 64-16,6 1 16 16,6 2-384-16,2-4-80 0,0 4-16 0,-2 3 0 15,-3-2-496-15,-4 3-96 0,-4-3-32 0,-7 8 0 16,-5 1 320-16,-11 1 64 0,-10-2 16 0,-8 3 0 15,-6 4-192-15,-8 0-32 0</inkml:trace>
  <inkml:trace contextRef="#ctx0" brushRef="#br0" timeOffset="44126.35">22176 11712 30399 0,'2'-4'2704'0,"-4"-2"-2160"0,1 0-544 0,1-1 0 0,-1 4 2464 0,1 0 384 0,1-3 80 0,0-3 16 15,2-4-2944-15,0-7-800 0,5-4-48 0,1 1-16 16,0 1-32-16,1 1 0 0,0 2 0 0,0 3 0 0,0 0 1120 16,0 2 224-16,2-2 32 0,-1 1 16 0,2 3 64 0,-1 0 16 15,1 1 0-15,-1-1 0 0,-2 3-352 0,0-4-64 16,-3 1-16-16,1-1 0 0,-1 2 352 0,0-3 64 0,1 0 16 15,-2-5 0-15,3 3-64 0,-2-5 0 16,2 1 0-16,-1-2 0 0,0 0 16 0,-1 0 0 16,2-3 0-16,-2 3 0 0,1-1-384 0,-2-1-144 0,1 1 0 0,-1-1 144 15,2 1-144-15,-3 4 0 0,0-4 0 0,-3 1 0 16,-1 4 0-16,-1 2 0 0,-3-1 0 0,-2 3 0 16,-1 1 0-16,-3 3-176 0,-2 3 48 0,1-2 0 15,0 3 128-15,0 0 0 0,-2 2 0 0,-1-2 0 16,2 2 0-16,1-1 0 0,1 2 0 0,0-1 0 15,1-1 0-15,2 4 0 0,0-3 0 0,1 2 0 16,3-2 0-16,-1 1 0 0,1 1 0 0,-1 1 0 16,2 1 0-16,-1 0 0 0,-1 0 0 0,-1 0 0 0,-1 1 0 15,-1 4 0-15,-1 1 0 0,-2 2 0 0,-3 1 0 16,-2 6 0-16,-1 1 0 0,-1 3 0 0,0-1 0 16,1 2 0-16,1-1 0 0,1-1 0 0,3-2 0 0,3-2 0 15,1 1 0-15,-1-2 0 0,4 0 0 0,-2-1 0 16,2 1 0-16,1-4 0 0,-1 0 0 15,2 1 0-15,0-3 0 0,1 0 0 0,0-4 0 16,1 0 0-16,2-1 0 0,0-2 0 0,1-2 0 0,2-1 0 16,0-2 0-16,2-1 0 0,0 0 0 0,1-5 0 15,1 0 0-15,1-2 0 0,-1 1 0 0,1 0 0 16,2-2 0-16,-2-1 0 0,0 2 0 0,0 0 0 16,0 1 0-16,0-1 0 0,-1 1 0 0,0 2 0 15,-1 0 0-15,-2 0 0 0,0-1 0 0,0 4 144 16,-1 1-144-16,-1-3 160 0,0 5-16 0,0 1 0 0,0-4 0 15,0 5 0-15,2-2 16 0,0 1 0 0,1 0 0 16,2 1 0-16,0 0-160 0,1 2 0 0,2 0 0 16,1 0 0-16,2 4 0 0,1 0 0 0,2 4 0 0,-1 2 0 15,3 3 192-15,-1 0 64 0,1 6 16 0,0-3 0 16,0 5-272-16,-1-1 0 0,1-1 0 0,-2 0 0 16,-3 0 0-16,-1-1 0 0,-2-2 0 0,-4-2-20864 15</inkml:trace>
  <inkml:trace contextRef="#ctx0" brushRef="#br0" timeOffset="49875.7">25367 6461 33167 0,'1'-6'2944'0,"0"2"-2352"0,0 4-464 0,-1 0-128 0,2 0 304 0,-1 0 32 0,1 0 16 0,0-2 0 0,1 2-352 0,-2 2 0 15,-1 1 0-15,0-3 0 0,0 0 0 0,-17 29 0 16,7-13 0-16,-3-1 0 0,-1 4 160 0,-1-2-32 16,-2 4-128-16,1-1 192 0,0 1 112 0,0 2 16 15,-2 5 0-15,1-2 0 0,1 4 320 0,-1 3 80 16,1-2 16-16,-2-2 0 0,1 2-256 0,0-2-48 15,-2-1-16-15,-1 3 0 0,-2 5-256 0,-3 2-160 16,-4 5 192-16,-2 2-192 0,-4-1 0 0,-3 3 0 16,-3 2 0-16,-5 0 0 0,-1-3 0 0,-2-3 0 0,1-4 0 15,1-5 0-15,0-2 0 0,0 2 0 0,-2 0 0 0,1-2 0 16,2-2 160-16,4 1-160 0,4-3 128 0,3-3-128 16,4-3 256-16,3-2-48 0,5-1 0 0,2-4 0 15,2-4-208-15,3-3 0 0,4-1 0 0,-1-5 0 16,3 2 192-16,-1-4-16 0,2 0 0 0,1 0 0 15,-2-3 112-15,1 2 32 0,2-1 0 0,-2-1 0 16,2 2-320-16,-1-4 0 0,2 4 0 0,1-4 0 16,0 0 160-16,0 2-32 0,3-5 0 0,-1 0 0 15,2-3-128-15,0 0 0 0,2-1 0 0,0-4 0 16,2-3 0-16,1-2 0 0,-1-2 0 0,3-2 0 16,-1-1 128-16,2-5 0 0,-1 0 0 0,-1-1 0 15,0 1 0-15,0 2 0 0,-2 2 0 0,0 3 0 0,-1-1-128 16,1 5 0-16,-2-1 0 0,-1 5 0 0,1-3 128 15,-1 6 80-15,0 0 32 0,0 4 0 0,-1 0-80 0,-1 5-16 16,-1 2 0-16,-1 4 0 0,1 1-144 0,-4 2 0 16,1 6 0-16,-1 1 0 0,-1 2 0 0,1 4 0 15,-2 4 0-15,1 4 0 0,-1 2 0 0,0 4 0 16,1 0 0-16,0-1 0 0,2-3 0 0,-1 4 0 16,-1 3 0-16,1 2 0 0,-1-1 0 0,2-1 0 15,0-4 0-15,0-5 0 0,1-2 0 0,1-1 0 16,2-5 0-16,1-4 0 0,1-2 256 0,0 0 32 15,2-4 0-15,3-2 0 0,1-1 64 0,5-1 16 0,2-2 0 16,8-1 0-16,6 2 128 0,9-6 16 0,9 1 16 16,7 1 0-16,5-5-160 0,4-1-48 0,-2 1 0 15,2-4 0-15,1 0-320 0,-1 2 144 0,0-1-144 0,-5 4 0 16,-3 0-128-16,-6 1-144 0,-4-2-32 0,-7 0-14768 16,-5-1-2960-1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26:29.0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9656 8935 22111 0,'1'0'1968'0,"1"-2"-1584"0,-1 2-384 0,0 0 0 0,0-2 688 0,1 0 48 0,0 2 16 0,2-2 0 16,1-2 272-16,0 0 64 0,-2-1 16 0,-1 4 0 16,-2-1-144-16,-2 2-16 0,-1-4-16 0,-2 4 0 15,0 0-448-15,-4 0-96 0,-1 0 0 0,-2 0-16 16,0 0 128-16,-5 0 16 0,0 0 16 0,-3-2 0 16,-1-1 128-16,0 2 32 0,0-2 0 0,-2 0 0 0,-2 3-160 0,2-3-16 15,0 2-16-15,-3 1 0 16,-3 1-208-16,-5 2-32 0,0 0-16 0,-1 1 0 15,2 1-64-15,2 1-16 0,1-2 0 0,3 0 0 0,2 2 64 0,2-4 16 16,3 0 0-16,0 0 0 0,3 0 16 0,1 2 16 16,1-4 0-16,0 3 0 0,0-3 64 0,2 1 16 15,0 1 0-15,1 2 0 0,-1 0-352 0,2 1 0 16,0 1 0-16,0 0 0 0,1-1 0 0,0 4 0 16,-1-3 0-16,1 3 0 0,2-2 0 0,-1 2 0 15,0-2 0-15,1 2-128 0,0-2 128 0,2 2 0 16,0-3 0-16,1 0 128 0,2 0-128 0,2 1 0 15,0-1 0-15,0 0 0 0,1-2 0 0,0-1 256 16,0 1-64-16,1-2-16 0,0 5 16 0,0-5 0 0,1 2 0 16,-1 2 0-16,0-2 0 0,2 2 16 0,-1 0 0 15,1 3 0-15,0 1 16 0,1 2 0 0,1 2 0 0,-1 4 0 16,-2 1-224-16,-1 3 0 0,-1 4 0 0,-1-1 0 16,-1 1 0-16,-1-2 0 0,2-1 0 0,-2 1 0 15,1 5 0-15,0-1 0 0,-1 2 0 0,-1 1 0 16,2 5-144-16,-1 1 144 0,1 1 0 0,-1 3-144 15,1-4 144-15,0-1 0 0,0-1 128 0,-1-1-128 16,0-3 352-16,1-1 0 0,-1 1 0 0,2 1 0 16,-2 1-352-16,2-3 0 0,1 2 0 0,1 1 0 15,2 2 128-15,1-3-128 0,-1-1 128 0,4-1-128 16,-3-3 304-16,3-4-16 0,-2-1 0 0,0-3 0 16,-1 0-288-16,-1-1 160 0,-2-4-160 0,-1 2 128 15,0-4-128-15,0 1 0 0,-1 2 0 0,0-5 128 0,-2-1-128 16,1 0 0-16,-1-1-192 0,1 0 192 0,-1-2 0 0,1-2 240 15,-1 0-16-15,1-2 0 0,-1-1 0 0,2-1 0 16,0 0 0-16,0-1 0 0,1 1-48 0,0-3-16 16,0-2 0-16,0 1 0 0,0-2-16 0,1 2 0 15,-1-1 0-15,1 1 0 0,0 1-144 0,-1 3 0 16,0-4 0-16,0 4 0 0,0 0 0 0,-1 1 0 16,1 2 0-16,-1-3 0 0,0 2 0 0,1-2 0 15,0 0 0-15,0 0 0 0,0 0 0 0,0 0 0 16,-16 17 0-16,12-12 0 0,1-5 0 0,0 4 0 15,0-4 0-15,2-2 0 0,1 0 0 0,0-3 0 16,1 2 0-16,2-1 0 0,0-2 0 0,2 2 0 16,0 2 0-16,3-2 0 0,-2 4 0 0,3 0 0 0,1 4 0 15,-1-2 0-15,3 6 0 0,1-2 0 0,1 2 0 16,2 2 0-16,2 0 0 0,1 0 0 0,1 2 0 0,0-3 0 16,1 1 0-16,0 0 0 15,-3-4 0-15,2-4 0 0,0 0 0 0,-1-2 0 0,2-4-128 0,0-2 128 16,1-2 0-16,-3-3 0 0,2 1 0 0,0-6 0 15,3 1 0-15,-1-1 0 0,0 3 0 0,-1-3 0 16,-2 3 0-16,-3 1 0 0,-1-3 0 0,-5 4 0 16,-2 2-224-16,-3-1-128 0,-2 1-32 0,-6-3 0 15,-2 3-1120 1,-8-1-224-16,-2 3-64 0,-7 0 0 0</inkml:trace>
  <inkml:trace contextRef="#ctx0" brushRef="#br0" timeOffset="2215.57">13627 8819 28559 0,'-22'4'2544'0,"4"-2"-2032"0,2-2-512 0,5 0 0 0,5 0 1584 0,3-2 208 0,1 2 64 0,-4-1 0 0,-4 1-1024 0,1-5-208 0,2 1-48 0,4-2 0 0,5-2 192 0,4 2 48 15,1 0 0-15,4 0 0 0,3 0-560 0,2 2-96 16,0 2-32-16,3 2 0 0,2 0 96 0,-3 2 16 16,3 2 0-16,-4-1 0 0,1 4 144 0,-2-1 16 15,0 2 16-15,0-4 0 0,1 2-224 0,2-2-32 16,1 2-16-16,-1-3 0 0,4 0-144 0,3 0 0 0,1 1 0 16,1-4 128-16,1 2-128 0,3 2 0 0,2 2 0 15,0 0 0-15,-1-2 0 0,-3 2 0 0,-2 4 0 0,-3-4 0 16,-3 0 0-16,-2-2 0 0,-3-2 0 0,-2 1 0 15,-1 1 176-15,-3-3 96 0,-1 1 32 0,-3-2 0 16,1 0-32-16,-2 0 0 0,-2 3 0 0,-2-2 0 16,1 4 0-16,-2 1 0 0,0 2 0 15,-1 4 0-15,1 0 0 0,-1 2 0 0,2 1 0 16,-1 3 0-16,1-2-112 0,-1 4-32 0,1-1 0 0,-2-3 0 16,0 2-128-16,0 1 0 0,0 1 0 0,-3 1 0 15,2-4 0-15,-1 4 0 0,-2 1 0 0,-2 3 0 16,-1 4 0-16,1-1 0 0,0 2 0 0,-3 4 0 15,0 7 0-15,-3 4 0 0,4-8 0 0,-1 7 0 0,-1 7 0 16,0 9 0-16,0 6 0 0,4-2 0 0,1-4 0 16,4-6 0-16,4-4 0 0,0-5 0 0,3 1 0 15,4-1 0-15,-1-7 0 0,3 0 0 0,-2-1 0 0,-1-2 0 16,0-7 0-16,-3-2 128 0,-3-1 320 0,0-5 48 16,-2-2 16-16,-1-4 0 0,-1 1-192 0,-3-1-48 15,1-3 0-15,-2 0 0 0,-2 0-128 0,1 0-16 16,-1 0-128-16,1-5 192 0,-2 4-192 0,1-6 0 15,1 5 0-15,1-6 0 0,2 0 0 0,2-3 0 16,0 1 128-16,1-2-128 0,0 1 128 0,1 0 0 16,1-3-128-16,1 0 192 0,1 0-64 0,1-1 0 15,-2 2-128-15,2-1 192 0,-1 2-192 0,0 1 0 16,-1 0 0-16,0-2 0 0,-1 2 0 0,-2 0 0 16,1 0 0-16,-2 0 0 0,-1 0 0 0,-1 0 0 15,-3 2 0-15,-1-2 0 0,-1 1 0 0,-3 2 0 16,0-1 0-16,-1 0 0 0,-1 0 0 0,0 1 128 0,-1-3-128 0,3 0 144 15,-1-3-144-15,0-1 128 0,1-5-128 0,0-4 128 32,0-5-720-32,0-11-160 0</inkml:trace>
  <inkml:trace contextRef="#ctx0" brushRef="#br0" timeOffset="10086.02">10935 8708 11967 0,'1'-3'1072'0,"-1"3"-864"0,0 0-208 0,0-2 0 0,0 2 1136 0,1-1 176 0,-1-2 32 0,2 1 16 15,-2-3-528-15,0 0-96 0,-2-1-32 0,0-2 0 16,-1 2 336-16,0 0 64 0,-1 0 16 0,-1 0 0 16,-1-2 32-16,1 2 0 0,-1 4 0 0,1-2 0 15,0 1-256-15,1 3-64 0,0 0 0 0,2 3 0 16,-1 1-32-16,2-1-16 0,0 3 0 0,1 1 0 16,-1-1 32-16,1 2 0 0,0-1 0 0,-2 0 0 15,2-1-16-15,0 0 0 0,-1 1 0 0,1-5 0 16,-1 3-176-16,0 0-48 0,-2-1 0 0,1 2 0 0,-1-2-208 0,1 2-48 15,-1 2-16-15,1-1 0 0,1 0-304 0,-1 2 0 16,2-2 0-16,2 2 0 0,-1 1 0 0,1 0 0 16,1 2 0-16,1 0 0 0,-1 1 0 0,2 0 0 15,0 5 0-15,0-5 0 0,0 2 192 0,1-1-192 16,-1 2 192-16,0 0-192 0,0-1 208 0,-1-3-64 16,0 2-16-16,-1-2 0 0,0 0-128 0,-2-2 0 15,1 3 0-15,-2-4 0 0,2 0 0 0,-2 1 192 16,-2-1-32-16,1 1 0 0,-1-1 48 0,-1-2 16 15,1-1 0-15,-1-3 0 0,2 0-96 0,-1-3 0 16,0 0-128-16,1-3 192 0,0 0-48 0,-2-3-16 0,2-1 0 16,-1-5 0-16,-1 2-128 0,-1-6 192 0,1-2-192 15,-2-2 192-15,1-1 0 0,0 1 16 16,-1-2 0-16,1-1 0 0,0 0 48 0,-1 1 0 16,1-1 0-16,0 4 0 0,2 0-256 0,-2-1 0 15,3 2 0-15,-1-1 0 0,0 3 192 0,2-2 0 0,2 1 0 16,-1-1 0-16,-1 1-192 0,0 2 144 0,1-1-144 15,0 0 128-15,1 3-128 0,0-3 0 0,3 0 0 0,-1 1 0 16,2 2 0-16,2-5 0 0,4 1 0 0,1-4 0 16,2 1 0-16,0 2 0 0,1 2 0 0,1 0 0 15,1 3 0-15,-1 1 0 0,1 2 0 0,3 0 0 16,3 4 0-16,-1 0 0 0,0 3-128 0,-5 6 128 0,-3-2-192 16,-4 4 16-16,0 2 16 0,-2 2 0 0,-2-2 160 15,0 4-208-15,-2 3 80 0,1-2 128 16,0 1-464-16,0-1 16 15,2 1 16-15,0-2 0 0,1 3-128 16,-1-1-16-16,0-3-16 0,-2-2 0 0,2 0-16 0,-1-2 0 0,2 0 0 0,-2-3-18080 16</inkml:trace>
  <inkml:trace contextRef="#ctx0" brushRef="#br0" timeOffset="10475.93">11559 8746 29487 0,'-3'3'2624'0,"-2"-3"-2112"0,0 1-512 0,1 1 0 0,1 0 2192 0,2 0 336 0,0 1 64 0,-3 0 16 0,1 6-1744 0,-4-2-352 0,2 6-64 0,1 2 0 0,0 1-448 16,0 0 0-16,2 2 0 0,-1 2 0 0,2 2 0 15,1-3 0-15,1 6 128 0,2-3-128 0,2 1 0 16,3 0 0-16,6 0 0 0,1-1-18000 16</inkml:trace>
  <inkml:trace contextRef="#ctx0" brushRef="#br0" timeOffset="61960.58">17605 10400 37775 0,'-11'0'3360'0,"1"-3"-2688"0,2 3-544 0,6 0-128 0,1 3 576 0,-2-3 64 0,-4 0 32 0,-6-3 0 16,0 2-1600-16,-2-4-320 0,3 1-64 0,0-2-16 15,4-1-64-15,-1 0-16 0,2 1 0 0,1-2 0 0,-1 4 960 0,1-2 192 0,0 2 48 0,0 2 0 16,1 2 384-16,0 0 80 0,0 0 0 0,0 2 16 16,0-2 432-16,0 1 64 0,1-1 32 0,1 3 0 15,0-3 96-15,3 0 32 0,1 0 0 0,3 0 0 16,2-3 80-16,5 2 16 0,6-1 0 0,5-2 0 16,9 1-624-16,8 0-112 0,8-4-32 0,5 1 0 15,5 0-128-15,1 0-128 0,4-3 144 0,-1 2-144 0,-1 1 128 16,0-1-128-16,-4 4 0 0,-2 3 144 0,-4 0-144 0,-3 1-144 15,-5-1 144-15,-3 2-208 16,-5 1-544-16,-4 3-96 0,-4 2-32 0,-6 0-16672 16</inkml:trace>
  <inkml:trace contextRef="#ctx0" brushRef="#br0" timeOffset="62706.12">17377 11965 19343 0,'-3'-1'1728'0,"-1"-2"-1392"0,0 3-336 0,2-2 0 0,2 1 3696 0,0 1 656 0,0-3 144 0,1 3 32 0,0-3-3120 0,2-2-608 0,3 1-128 0,4 0-32 16,3-2-448-16,6 2-192 0,4-2 176 0,8 0-176 16,9 0 192-16,8-3-64 0,10 3-128 0,10-2 192 15,8-1 80-15,6 0 16 0,9 2 0 0,1 2 0 16,2 3-288-16,0 2 0 0,-1-2 0 0,-6 2 0 15,-4 2-1648-15,-8 0-336 0,-5 3-64 16,-5-2-13504-16</inkml:trace>
  <inkml:trace contextRef="#ctx0" brushRef="#br0" timeOffset="63302.89">17307 14066 23951 0,'-3'-9'2128'0,"1"3"-1696"0,-1-4-432 0,2 4 0 0,2 2 3536 0,2 0 624 0,2 2 128 0,3-6 32 0,10-5-2912 0,11 0-576 0,17-6-112 0,15 3-16 0,12 1-112 0,11 2-16 16,7-2 0-16,9 4 0 0,12 0-16 0,-1 3-16 0,-3-1 0 0,3 2 0 15,6-4-544-15,1 0 0 16,-2 5-192-16,-1-7-20160 0</inkml:trace>
  <inkml:trace contextRef="#ctx0" brushRef="#br0" timeOffset="65673.06">11188 12138 39615 0,'0'6'3520'0,"2"-2"-2816"0,-1 0-560 0,1-2-144 0,3 1-128 0,0 1-64 0,3 3-16 0,1 8 0 16,6 3-1200-16,-1 5-224 0,0 1-48 0,-5-1-16 0,-1-1 1088 0,-4 0 224 15,-3-2 32-15,-2 1 16 0,-1-1 336 0,0-4 0 16,-2 2 192-16,0 1-64 0,1-3 464 0,-1-2 96 16,0-2 16-16,-1-2 0 0,2-2 16 0,-1-1 16 15,0-5 0-15,0-1 0 0,2-1 32 0,0-1 16 16,-1-5 0-16,1 0 0 0,-2-4-288 0,0-5-64 16,-1-1-16-16,0-9 0 0,-1-1-160 0,0-5-16 15,0-5-16-15,-2-3 0 0,2-3-224 0,-1 1 144 16,-1-1-144-16,3 5 128 0,2 6-128 0,-1 5 0 15,1 6 0-15,1-1 0 0,2 5 0 0,1 0 0 0,0 1 0 16,2 2 0-16,2 0 0 0,0 0 128 0,3-2-128 16,2 1 192-16,1-1-64 0,3 2-128 0,3-5 192 0,2 2-64 15,2-2-128-15,2 1 0 0,1 0 0 0,2-1 0 16,0 2 0-16,-1-3 0 0,1 3 0 0,-4 4 0 16,-1-1 0-16,0 1-224 0,-1 5 32 0,-3-2 0 31,0 3-448-31,-1-2-64 0,0 3-32 0,-2 2-11424 0,0 0-2304 0</inkml:trace>
  <inkml:trace contextRef="#ctx0" brushRef="#br0" timeOffset="66191.58">11981 12100 23039 0,'2'-6'512'0,"0"0"96"0,-1-1 32 0,0 4 0 0,0-2-512 16,1 1-128-16,0-2 0 0,2-2 0 0,2-6 1952 0,5-5 368 0,3-3 80 0,2 0 16 0,2-1-1088 0,0 3-224 0,0 2-32 0,1-1-16 0,-2 6-208 0,2 0-32 0,-1 1-16 16,-2 2 0-16,0 1-448 0,-1 3-96 15,-1 3 0-15,-2-1-16 0,-1 1-240 0,-1 6 0 0,-1-2 0 0,-3 3 0 16,-1 4-176-16,-1 1-128 0,-2 1-16 0,-2 4-16 31,-2 3-592-31,-2 0-112 0,-2 2-32 0,-2 1 0 0,-3 3 624 0,-1 1 112 0,-3 3 16 0,-2 1 16 16,-1-2 304-16,-1-1 0 0,-1 1 128 0,0-4-128 15,-1 0 368-15,1 1-32 0,0 1 0 0,2-4 0 16,2 1-16-16,1-2-16 0,3-3 0 0,0-3 0 16,4 0-304-16,0-1 0 0,2-2 128 0,2 2-128 15,1 1 560-15,2-1 48 0,1-2 16 0,2-3 0 16,2 2-256-16,2-3-48 0,5 0-16 0,1-2 0 16,6 2 64-16,1-2 16 0,5 1 0 0,2-5 0 0,4 0-192 0,2-2-48 15,-1 2 0-15,2-7 0 0,3 0-144 0,1 1-176 16,1-3 48-16,-1 3-11984 15,-1-1-2400-15</inkml:trace>
  <inkml:trace contextRef="#ctx0" brushRef="#br0" timeOffset="67326.53">11449 14175 43311 0,'-1'-1'3840'0,"0"1"-3072"0,1 0-608 0,0 0-160 0,0 0-592 0,0 0-160 0,0-3-16 0,0 3-16 0,0 0 624 0,-1 0 160 0,-1 3 0 0,2-3 0 0,0 0-240 0,-5 22-16 16,5-12 0-16,-1 3 0 0,1 2 32 0,0 1 0 16,1-1 0-16,1 3 0 0,-1 0 224 0,0 3 0 15,2-1 192-15,0 2-192 0,0 3 0 0,-1 1 0 16,1-1 0-16,-2 1 0 0,-1 4 176 0,0-1 16 15,0-1 16-15,-3-2 0 0,2 0 16 0,0-1 0 16,0 0 0-16,-1-5 0 0,2-3-224 0,0-1 176 16,0-4-176-16,2-2 160 0,-2 0 0 0,0-6 0 15,2-1 0-15,-2-3 0 0,1 0-16 0,1-3 0 0,-1-1 0 16,-1-6 0-16,0 2 80 0,-1-5 16 0,-2 1 0 0,1-6 0 16,-2 0-96-16,-2-4-16 0,0-1 0 0,-1 1 0 15,1 0 176-15,0-5 16 0,-3-5 16 0,2-6 0 16,1 3-64-16,1 2-16 0,1 3 0 0,3 4 0 15,1 1-256-15,2 3 0 0,1-1 0 0,3 5 0 16,0-2 0-16,3 1 0 0,1 3 0 0,1-5 0 16,0 8 0-16,0-3 0 0,2-2 0 0,-1 2 0 15,3 3 0-15,0-2 0 0,-2 5 0 0,1-2-144 16,-2 4 144-16,1 2-128 0,-1 1 128 0,1 1-128 16,4 2-144-16,1 1-32 0,2 1 0 0,1-3 0 15,0 2 48-15,1 1 0 0,2-3 0 0,2 1 0 0,-2 1 256 16,0-2-160-16,-2 1 160 0,0 0-128 15,1 0-496 1,-2 2-80-16,0 0-32 0,-3 0-17504 0</inkml:trace>
  <inkml:trace contextRef="#ctx0" brushRef="#br0" timeOffset="68024.34">12273 14498 28559 0,'-1'2'1264'0,"-2"1"272"0,2-3-1232 0,0 1-304 0,1 1 0 0,0-2 0 0,0 0 144 0,-2 3-16 0,2 1-128 0,0-1 192 0,0 3 128 0,-1 3 0 0,1 1 16 0,-1 2 0 15,0 1 1408-15,-1 0 288 0,2 2 48 0,-1-1 16 16,1 1-944-16,0 1-192 0,1 2-48 0,1-2 0 15,-1 2-544-15,0-1-112 0,0 3-32 0,1-2 0 16,-2 1-32-16,0-2-16 0,1 0 0 0,0 1 0 16,-1 0-176-16,1-3 192 0,2-1-192 0,-2-2 192 0,1 0-192 0,1-2 0 15,1-1 0-15,-2-3 128 0,2-2-128 0,-2 0 0 16,2-2 0-16,1-2 128 0,-1-2 64 0,-2-2 0 16,2 0 0-16,-2-4 0 0,1-2 80 0,-1-5 32 15,0 1 0-15,0-7 0 0,-1-1 96 0,-1-2 32 16,-1-3 0-16,0-2 0 0,-2 0-112 0,-2-2-32 15,3-3 0-15,-2-1 0 0,2 0-288 0,0 1 0 16,1 2 0-16,2 3 0 0,3 4 0 0,0 6 0 16,1 4 0-16,1 5 0 0,-1 0-192 0,1 4 192 15,2 0-208-15,0 2 80 0,0 4 128 0,-1-3 0 16,0 3 0-16,2 0 0 0,1 0 0 0,0 3 0 0,1-3 0 16,-1 4 0-16,1-2 0 0,-1 2 0 0,1-2 0 0,0 4 0 15,3 2 0-15,-1 0 0 0,1 2 0 0,0 0 0 16,0 3 0-16,0-1 0 0,0-2 0 0,-1 5 0 15,2 1 0-15,0 0 0 0,-1 2 0 0,-1 2-192 16,-1-1 192-16,-2 3 0 0,0 0 0 0,-1-3 0 16,0 3 0-16,-3-3 0 0,0-2 0 0,0 0 0 15,2 1 128-15,-3-4 16 0,-1 3 0 0,0-8 0 16,1 1-144-16,-1-4 0 0,0 1 0 0,0-5 128 16,0-1-272-16,1-2-64 0,1-8-16 0,4-4-20592 15</inkml:trace>
  <inkml:trace contextRef="#ctx0" brushRef="#br0" timeOffset="74756.78">11570 15079 35935 0,'5'-6'3200'0,"-2"2"-2560"0,-2 0-512 0,-1 4-128 0,-1 0 1104 0,1 0 208 0,2-2 32 0,1-2 16 16,0 0-2704-16,1 2-560 0,1-1-96 15,-1 2-32-15,0-1-1536 16,-2 2-304-16,1-4-64 0,-2 2-16 0,-1-5 5040 0,-1 4 1024 0,-3-4 192 0,-1 1 32 0,-1 0 960 0,-4 0 192 16,-3 0 32-16,-5 0 16 0,-1 2-2512 0,-5-5-496 15,-9 3-96-15,-6 1-32 0,-6-4-224 0,-4 3-48 16,-2-2-128-16,-4 0 192 0,-2-4-192 16,-1 2-160-16,-1-5 32 0,3 1 0 0,2 2 128 0,-3 0 0 15,-1-2 0-15,-1 3 0 0,0 1 0 0,-2 0 128 16,0 0-128-16,0-2 128 0,0 2-128 0,-3-2 0 15,-3-1 0-15,-1 0 0 0,-1 0 0 0,-2-3 0 16,2-2 0-16,3 2 0 0,3 1 0 0,-1-4 0 16,0 1-144-16,1 0 144 0,6 0 0 0,0 2 0 15,0 1 0-15,4 3 0 0,11 2 0 0,-5 2 0 16,-3 2 0-16,2-3 0 0,2 6 0 0,3-3 0 0,4 3 0 16,3 2 0-16,2-2 0 0,2 6 0 0,1-2 0 15,0 5 0-15,4 0 0 0,-4 3 0 0,-2 3 0 0,-3-2 0 16,-1 4 0-16,0-2 0 0,-2 3 0 0,1-1 0 15,0 1 0-15,1-2 0 0,2 0 0 0,3-1 0 16,2-2 0-16,4 2 0 0,0-3 0 0,3 2 0 16,2 1 0-16,1 1 0 0,0 2 0 0,3 1 0 15,3 0 0-15,1 3 0 0,2 6 0 0,1 1 0 16,2 1 0-16,2 2 0 0,1-1 0 0,-1 14 0 16,0 14-144-16,-2 12 144 0,0 14 0 0,-3 3 0 15,-4 3 0-15,0 3 0 0,1 4 0 0,-1-2 0 0,3-3-256 16,1-10 16-16,4-12 0 0,0-7 0 15,4 2 96-15,0-2 16 0,3 0 0 0,0 1 0 16,0 2 128-16,-1-5 0 0,0-4 0 0,-2-5 0 0,0 1 128 16,-2 0-128-16,1-1 128 0,1 0-128 0,0-2 0 0,1-5 128 15,2-2-128-15,3-5 0 16,1-5 0-16,-1-3 0 0,5 1 0 0,-2-1 128 0,-1-2-128 0,0 3 0 16,1 2 0-16,1 1 0 0,0 2 0 0,0 5 0 15,0-2 0-15,0-3 0 0,0-1 0 0,-1-9 0 16,0-4 0-16,-1-1 0 0,2-6 0 0,-4 0 0 15,2-1 0-15,-1 2 0 0,1-3 192 0,-1-1 0 16,-1-1 16-16,1-2 0 0,1-1 64 0,1-4 16 16,2 2 0-16,0-6 0 0,3 0 80 0,3-3 16 15,2 2 0-15,3-1 0 0,2-2-16 0,6 3 0 16,5 0 0-16,5-4 0 0,5 4-240 0,5-6-128 16,3 5 128-16,-1-2-128 0,-1 2 0 0,5 2 0 15,3 0 0-15,0 4 0 0,-2 2 0 0,3 1 128 0,2 2-128 16,-1-3 128-16,3 4-128 0,-2-1 0 0,2-1 0 15,5 0 0-15,6-2 0 0,6-1 0 16,-1 2 0-16,11-5 0 0,12 2 0 0,10-2 0 0,8 2 0 0,5-2 0 16,2-2 0-16,9-2 0 0,5-2-176 0,4-4 176 15,-1-3 0-15,0 1 0 0,0 5 0 0,-3-2 0 16,-6 3 0-16,-3 3 0 0,-1 6 0 0,-9-1 0 16,-8 2 0-16,-4 0 0 0,-7 4 0 0,-3-1 0 15,-3-1 0-15,-3 0 0 0,-3 1 0 0,-3 2 0 16,2-3 0-16,-2-2 0 0,-3-4 0 0,3 2 0 15,3 6 0-15,0-2 0 0,1 0 0 0,-1-2 160 0,-1 1-160 16,1-4 0-16,1 4 0 0,-2-1 0 0,-2-1-128 16,-6-3 128-16,-7 0 0 0,-2 3 0 0,-4 1-304 15,-5-2 16-15,-7-1 0 0,-5-1 0 0,-4 0 160 0,-8-1 128 16,-3 1-192-16,-6-2 192 0,-3-2 0 0,-1 1 0 16,-3 0 128-16,-2-1-128 0,1-1 368 15,-4 1-32-15,1-2 0 0,-3 0 0 0,-1-1-144 16,1-2-48-16,-1 0 0 0,-2-2 0 0,-1-1-16 0,2-4 0 15,-2-3 0-15,0-3 0 0,-2-3 32 0,1-3 0 16,-1-1 0-16,-1-2 0 0,-1-1-32 0,-2-4-128 16,0 2 192-16,-2-7-64 0,-1 3-128 0,-2-6 160 15,-1 2-160-15,-2-5 160 0,0-3-160 0,-1-6 192 16,-2 1-192-16,0-1 192 0,1-4-192 0,0-4 160 16,-1-3-160-16,1-2 160 0,1-3-160 0,3 2 0 0,-1 0 0 15,4 4 0-15,3 0 0 0,0 3 0 0,2 5 0 16,2-1 0-16,2 2-176 0,-1 3-112 0,1 6-32 0,-4 7 0 15,1 4 160-15,-2 4 32 0,-1 2 0 0,-3 3 0 16,1 2 128-16,-5-3 0 0,0 2 0 0,-4 2-128 16,-2 2 128-16,-2 2 0 0,1 3 0 0,-3 4 0 15,0-2 0-15,-3 3 0 0,2 6 0 0,-2-2-128 16,-1 7-128-16,-2 0-32 0,1 4 0 0,-3 3 0 16,1 1-48-16,-1 1-16 0,0 2 0 0,-2-2 0 15,1 2 176-15,1-2 48 0,1-1 0 0,-2 1 0 16,0-2 128-16,-2 0 0 0,-3 0 0 0,-1-4 0 15,-3 1 0-15,-3-2-192 0,-5 0 192 0,-1-2-192 16,-1-2 192-16,-4-3 0 0,1-2 0 0,-3 3 0 16,0-4 0-16,-5 1 128 0,-1 2-128 0,-2 1 176 0,0-3-176 15,-1 2 0-15,2-2-192 0,-1-1 192 0,-1 1 0 16,0 2 0-16,-4-2 0 0,0 2 192 0,-2 1-192 0,0-3 0 16,-1 0-160-16,-2 2 160 0,2 3 0 0,-6-1 0 15,-2 4 0-15,-3-1 0 0,2-1 0 0,-2 2 0 16,5 1 0-16,1 0 0 0,0-3 0 0,-2 1 0 15,-1 1 0-15,0-2 160 0,3 2-160 0,2 1 0 16,1 0 0-16,1 0-176 0,1 0 176 0,0-2 0 16,1-2 0-16,2 1 0 0,3 1 0 0,3-2 0 15,1 4 0-15,2-4 0 0,0-1-192 0,-4 1 32 16,-3-3 16-16,-6 1-19232 0</inkml:trace>
  <inkml:trace contextRef="#ctx0" brushRef="#br0" timeOffset="112977.11">32276 9350 28559 0,'-2'-3'2544'0,"-3"3"-2032"0,1 0-512 0,-1 0 0 16,0-2-672-16,-2 2-224 0,-5 0-64 0,-9-1 0 0,-12 1 960 0,-9-4 384 15,-6 4-32-15,-2 1 0 0,-1 2 576 0,-5 0 112 16,-2 3 32-16,-4 1 0 0,2-1-16 0,-1 0 0 16,-3 0 0-16,1 2 0 0,2 0-848 0,2-2-208 15,1 4 0-15,3-1 0 0,3-3 0 0,3-1 0 16,-1 0 0-16,2-1 0 0,1-2 0 0,-2 2 0 0,-2 0 128 16,-2 1-128-16,-2 0 384 0,-1 0 16 0,-3-2 16 15,3 0 0-15,-3-2-416 0,4 1 0 0,0 5 128 0,2 0-128 16,1 2 0-16,3-1 0 0,2 2 0 0,2-2 0 15,6 0 0-15,2-4 0 0,1 2 0 0,2-2 0 16,3 1 448-16,3-4 0 0,2 2 0 0,3-3 0 16,2 0 224-16,2-4 48 0,3 1 16 0,2 1 0 15,2-2-352-15,2 0-80 0,3-2-16 0,0 0 0 16,4 0-64-16,0-3-16 0,1 2 0 0,1-2 0 0,1 2-32 16,0 1-16-16,0-3 0 0,1 2 0 0,-1-2-160 15,1 1 0-15,0 0 0 0,0-1 0 0,1 2 0 16,0-2 0-16,2-1 0 0,0 1 0 0,-1 0 240 0,2-1-48 15,1 0 0-15,1 0 0 0,0-1-16 0,0 1-16 16,2 0 0-16,0-4 0 0,2 2-160 0,0 0 128 16,0-3-128-16,2 1 128 0,-2 2-128 0,-1-3 128 15,-1 4-128-15,-1 0 128 0,-1 0-128 16,-2 2 0-16,-1 3 0 0,-2 0 0 0,1 3 0 0,-2 2 0 16,-1 1 0-16,-1 0 0 0,0 4 0 0,-1 2 0 15,0 2 0-15,-2 2 0 0,2-3 0 0,-2 2 0 16,-1 1 0-16,0 3 0 0,0-1 0 0,0-2 0 15,-1 2 0-15,0-2-176 0,-3 3 176 0,-2 1 0 16,0 0 0-16,0 1 0 0,-2 1 0 0,1-2 0 16,0 2 0-16,-1-2 0 0,1 3 0 0,2-1 0 0,0-2 0 15,2-2 0-15,1 0 0 0,1 0 0 0,1 3 0 0,2-3 0 16,-1 5 0-16,0-4 0 0,3 2 0 16,0-1 0-16,1 0 128 0,2 3 64 0,2-1 16 0,1-3 0 15,1 5 128-15,3-5 32 0,1 2 0 0,-1 1 0 16,4-4-224-16,0 4-144 0,1-2 192 0,2 1-192 15,0-3 0-15,1 2 0 0,0-2 0 0,0 1 0 16,1-1 0-16,0-1-304 0,0 1 48 0,1 0-13328 16,1 1-2672-1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29:02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27313 2817 27647 0,'-15'5'2448'0,"2"-2"-1952"0,4 1-496 0,4 1 0 0,1-4 304 0,-3 4-48 0,-8 3 0 0,-9 4 0 16,-4 0-256-16,-3 7 0 0,-5 1 0 0,-2 5 0 15,0 0 128-15,-2 6-128 0,2 4 144 0,-4 3-144 16,0 7 352-16,-4 12-32 0,-6 8 0 0,-3 8 0 16,1 0 368-16,-3 6 64 0,-3 17 16 15,-3 7 0-15,-3 11 320 0,3 6 80 0,5-9 16 0,1 12 0 16,0 7-176-16,4 6-48 0,6 3 0 0,6 4 0 0,8 1-592 0,5 10-128 16,9 3-32-16,6-1 0 0,8-6 384 15,8-1 80-15,10 3 16 16,7 0 0-16,4-5-176 0,8 5-48 0,6 8 0 0,6 1 0 15,1-1-304-15,3-5-160 0,7-9 160 0,-2-16-160 0,0-14-192 0,8-12-144 16,6-9-32-16,9-16-19568 16</inkml:trace>
  <inkml:trace contextRef="#ctx0" brushRef="#br0" timeOffset="4334.46">31730 7861 10127 0,'0'0'896'0,"1"0"-704"0,0 0-192 0,1-3 0 0,-1 3 928 0,0 0 160 0,0-1 16 0,3-1 16 0,1-1 1216 0,0 0 240 0,0-1 48 0,0 1 16 16,0-3-64-16,0 4-16 0,-2-2 0 0,1 1 0 0,-3 2-320 15,1 1-80-15,-2 0-16 0,0 0 0 16,-2 3-1072-16,1 0-224 0,0 4-32 0,-2-4-16 16,1 6-224-16,-2-2-32 0,1 2-16 0,-2 1 0 0,1 0-192 0,-1 2-32 15,-1 1-16-15,0-1 0 16,1 0-80-16,-2 2-16 0,1 2 0 0,-1 3 0 15,1-1 80-15,-1 4 16 0,3 3 0 0,-1 1 0 0,0 5-16 16,0-1 0-16,1 4 0 0,1 3 0 0,3-2-96 0,-1 0-32 16,2 0 0-16,1-2 0 0,0 0 112 0,1-3 0 15,0 1 16-15,2-3 0 0,-1-6-272 0,0 1 0 16,-1-5 0-16,0 1 0 0,-2-2 0 0,0-2 0 16,-2-5 0-16,0 0 0 15,-2-2-512-15,-1-5 0 0,-1 0 0 0,0-3 0 16,-2 0-832-16,1-5-160 0,1 1-32 0,2-5-18528 0</inkml:trace>
  <inkml:trace contextRef="#ctx0" brushRef="#br0" timeOffset="6014.42">31939 2446 5519 0,'-8'-3'496'0,"4"2"-496"0,0-1 0 0,3 2 0 0,1-3 5632 0,0 3 1040 0,1 0 208 0,0-1 32 0,0 1-4352 0,1-3-864 0,0 0-176 0,0 0-48 0,2 3-416 0,0 0-96 16,1 0 0-16,-1 0-16 0,0 3-464 0,1-3-96 15,0 1 0-15,2 1-16 0,-2-2-96 0,1 3-16 16,-1-2 0-16,0 2 0 0,-2 0-32 0,0 2-16 16,-1-1 0-16,-2 2 0 0,-1 4 128 0,-3 2 32 15,-1 2 0-15,-2 5 0 0,-3-1 112 0,-2 7 32 16,-3 3 0-16,-4 6 0 0,-2 5-112 16,-3 2-16-16,-2 4 0 0,-3-1 0 0,1 1-176 0,-1-5-32 0,2 1-16 0,0-5 0 15,1-1-160-15,-1-1 128 0,1 1-128 16,1 0 128-16,1-4-128 0,3 1 192 0,0-4-192 0,2 1 192 15,3-5-192-15,-1-1-176 0,4-4 48 0,1-4 0 16,0-1-32-16,4-2 0 0,0-6 0 0,3-2 0 31,2-1-768-31,1-6-160 0</inkml:trace>
  <inkml:trace contextRef="#ctx0" brushRef="#br0" timeOffset="6353.52">32001 2322 28559 0,'-4'4'2544'0,"2"-2"-2032"15,-1 2-512-15,2-1 0 0,2 0 1952 0,-1-2 288 16,1 4 64-16,1 2 16 0,0 0-848 0,0 8-192 15,2 1-16-15,1 4-16 0,1 1-480 0,0 2-112 16,2 1-16-16,-1 2 0 0,3-2-224 0,-1 2-48 16,2 3-16-16,1-4 0 0,3 3-176 0,0-2-48 15,2 0 0-15,2 1 0 0,-2-5-128 0,1 2 0 16,0-1 0-16,-1 3 0 0,-1-3 0 0,1 1 0 0,-4-1 0 16,0-1 0-16,-4 0 0 0,-1 0 0 0,-3-2 0 0,-4 1 0 31,-1-2-576-31,-4-2 16 0,1 0 0 0,-5 1 0 15,1-2-208-15,-3 1-32 0,0-1-16 0,0-2 0 0,-1 1-1952 16,0 1-400-16</inkml:trace>
  <inkml:trace contextRef="#ctx0" brushRef="#br0" timeOffset="6618.45">31768 2965 38703 0,'-2'3'3440'0,"2"-1"-2752"16,2-2-560-16,1 1-128 0,-1 2 512 0,2-1 64 15,0 0 0-15,3 3 16 0,3 2 480 0,1-1 80 16,1 0 32-16,1 0 0 0,-1 1-336 0,-1-4-64 16,-1 0-16-16,1 1 0 0,-1-2-416 0,0-2-96 15,2 0 0-15,2-2-16 0,1-1-240 0,3-1 176 16,6-3-176-16,2-2 160 0,4-1-384 0,2-2-80 15,5 0-16-15,2-3-21136 16</inkml:trace>
  <inkml:trace contextRef="#ctx0" brushRef="#br0" timeOffset="10206.75">31736 7912 27647 0,'0'-4'2448'0,"0"-1"-1952"0,3 4-496 0,-2-2 0 0,1 3 1216 0,1 0 160 0,-2-2 32 0,3 0 0 0,-1 2 48 0,4-2 16 0,-4 0 0 0,0 0 0 0,-6 2-736 0,0 0-144 0,-4 2-16 0,-1 0-16 16,-2-2-400-16,-3 2-160 0,0 2 128 0,-1-1-128 15,-1 0 448-15,1 1 0 0,0-1 0 0,2 0 0 16,1 0-48-16,1-3 0 0,3 0 0 15,1 0 0-15,3 0-32 0,0-3-16 0,3 3 0 0,0-3 0 16,3-1-96-16,0 1-32 0,2-3 0 0,1 2 0 16,2-2 48-16,0 0 16 0,2 0 0 0,0 0 0 15,1 0 32-15,-1-1 16 0,0 4 0 0,0-3 0 16,-1 2-16-16,-2 1 0 0,1 1 0 0,-4 1 0 16,1-2 0-16,-1 1 0 0,0 0 0 0,0 2 0 0,-1 0-48 15,1 0-16-15,0-2 0 0,-1 1 0 0,2-1-256 0,0 1 160 16,1-1-160-16,1 1 128 0,0-2-128 0,0 1 0 15,2 0 0-15,0-3 0 0,1 4 352 0,0-5-16 16,1 1 0-16,0 0 0 0,2-1-336 0,2 0 144 16,3-4-144-16,0 4 0 0,3-3 192 0,0-1-64 15,4 4 0-15,-2 0-128 0,2 2 368 0,0 2-48 16,0-2 0-16,1 4 0 0,0 0-320 0,0 0 0 16,-2 1 0-16,1 2 0 0,-2 0 0 0,0 0 0 15,-2 3 0-15,-3 0 0 0,0 0 0 0,-2 0 0 16,-3 1 0-16,-2-1-128 0,2 1 128 0,-5 2 0 15,2-3 0-15,-2 2 0 0,-1 0 0 0,-1-2 0 16,-1 2 0-16,-1 0 0 0,0 2 0 0,-4-3 0 0,0 1 0 16,-3 2 0-16,-2 0 0 0,-2-1 0 0,-3 0 0 15,-4 1 0-15,-2 3 0 0,-3-3 0 0,-4 2 0 0,-3 0 0 16,0 1 0-16,-3-2 0 0,-5 4 0 0,0-3 0 16,-1 2 0-16,-1 1 0 0,0-3 0 0,3 1 0 15,3 0 0-15,3-3 0 0,2 0 0 0,4-2 0 16,1 1 0-16,4-2 0 0,0 0 0 0,4-4 0 15,1 2 0-15,2-4 0 0,3 2 0 0,2-2-128 16,2-1 128-16,2 0 0 0,1 0 0 0,2 0 0 16,1 0 0-16,3 0 0 0,1-1 0 0,2 1 0 15,3 0 0-15,0-3 0 0,3 2 0 0,0 1 0 0,3 0 0 16,-1 0 0-16,3 4 0 0,2-4 0 0,-4 2 0 0,1 2 0 16,-1-3 0-16,-1 4-128 0,0-3 128 0,-2 2 0 15,1 0 0-15,-2-1 0 0,0 0 0 0,-2 4 0 16,2-1 0-16,1-3 0 0,-1 6 0 0,0-4 0 15,-1 1 0-15,-1 0-128 0,2 1 128 0,0-1 0 16,-2 0 0-16,2 0 0 0,-2 0 0 0,0-2 0 16,0 2 0-16,-1 0 0 0,2 1 0 0,-2 1 0 15,0-2 0-15,-2 2 0 0,0 1 0 0,-4 0 0 16,-1-1 0-16,-2 3 0 0,-3-1 0 0,-3 2 0 16,-2-2 0-16,-3 2 0 0,-1 2 0 0,-1 1 0 15,-2-3-144-15,-2 2 144 0,0 1-224 0,-2 1 32 16,-1-3 0-16,0 2 0 0,-1 1 192 0,1-3 0 15,-1-1 0-15,-1-1 0 0,-1 0 0 0,1-1 0 16,-1-1 0-16,-1 1 0 0,-2 0 128 0,0-3-128 0,-3 2 0 16,0-1 0-16,-1 2 128 0,1-4-128 0,-3 1 0 15,1-1 0-15,-2 0 272 0,1-2-48 0,-2-2-16 16,-1 2 0-16,-1 0-208 0,0-2 176 0,1-2-176 0,-3 0 160 16,-1-2-160-16,-1-2 0 0,-4-2 0 0,2-4 0 31,-1-3-1088-31,4-1-80 0,3-5-32 0,5-4-21568 0</inkml:trace>
  <inkml:trace contextRef="#ctx0" brushRef="#br0" timeOffset="12286.29">30622 2933 22111 0,'-1'3'1968'0,"1"-3"-1584"0,0 0-384 0,0 0 0 0,0 0 1088 0,1 0 128 0,-1 1 16 0,1-1 16 0,2 2 176 0,0-2 48 0,4 0 0 0,1 0 0 16,2 0-864-16,2 0-160 0,3 0-48 0,3-2 0 0,1 1-256 16,2-2-144-16,3-1 160 0,-1 2-160 0,1-2 0 15,-2 0 0-15,0 2-176 0,-2-4-14672 16</inkml:trace>
  <inkml:trace contextRef="#ctx0" brushRef="#br0" timeOffset="12651.93">30641 3157 31327 0,'-4'0'1392'0,"1"0"272"0,2 1-1328 0,0-1-336 0,2 0 0 0,0 0 0 16,1 3 784-16,0-3 96 0,3 0 16 0,1-3 0 0,5 3 496 15,4-1 96-15,2-4 32 0,6 1 0 16,1-2-1168-16,4 0-224 0,0-2-128 0,4 0 128 0,3 0-272 0,3-4-48 16,2 2-16-16,1-2-17488 15</inkml:trace>
  <inkml:trace contextRef="#ctx0" brushRef="#br0" timeOffset="15769.71">30760 8247 23951 0,'-12'0'2128'0,"5"0"-1696"16,0 0-432-16,5 0 0 0,2 0 1536 0,1-3 240 0,0 3 32 0,1-1 16 0,0 1-1520 0,1 0-304 0,-1 0 0 0,2-2-128 0,-2-1 640 0,-2 3 128 0,0 0 16 0,0 0 16 16,0 0 608-16,21-7 128 0,-14 7 32 0,0-3 0 15,2-1-544-15,-1 4-96 0,5-3-32 0,0 1 0 16,1 1-528-16,2-2-112 0,1 0-128 0,2 1 176 15,1 0-400-15,1-3-80 0,1 4-16 0,0-1 0 32,0-2-1168-32,-2-1-240 0,1 1-64 0,-4 1 0 0,1-1 288 0,-5 1 48 0,0 0 16 0,-5 0 0 15,1 1 96-15,-4 1 32 0</inkml:trace>
  <inkml:trace contextRef="#ctx0" brushRef="#br0" timeOffset="16152.42">30795 8430 19343 0,'-1'0'1728'0,"1"0"-1392"0,0 1-336 0,1-1 0 15,2 0 2160-15,-1 0 352 0,2 0 80 0,1-1 16 16,3 1-656-16,5 0-128 0,0-3-32 0,5 1 0 0,0-2-688 0,1 0-144 15,2 1-16-15,1-4-16 0,1 3-624 0,2-4-128 16,4 2-32-16,-2-4 0 0,3-2-144 0,0-1-256 16,5 1 64-16,2-4-16992 15</inkml:trace>
  <inkml:trace contextRef="#ctx0" brushRef="#br0" timeOffset="25436.73">23331 5756 32255 0,'-1'0'2864'0,"0"0"-2288"0,1 0-576 0,0 0 0 0,1 0 160 0,-1 0-160 0,0 3 128 0,0-3-128 0,1 3 0 0,-1 0 0 0,1 3 128 0,2 1-128 16,1 6 272-16,-1-3 32 0,2 1 0 0,2 2 0 16,0 0 400-16,3 0 64 15,-2 2 32-15,4-1 0 0,-3 2-160 0,1 1-48 16,-1 3 0-16,-2-1 0 0,0 3-272 0,-2 0-48 16,0 3-16-16,-3 1 0 0,0-4 0 0,-2-1 0 0,0-4 0 15,-1 2 0-15,1-3-64 0,-1 0-32 0,0-1 0 16,0-5 0-16,-1-2-16 0,2-1 0 0,0-4 0 0,-1-5 0 15,0 1-144-15,-2-6 0 0,0-1 144 0,-2-6-144 16,-1-1 0-16,-2-4 0 0,-2-4 0 0,-2-1 0 16,-1-2 0-16,1-3 0 0,-1-2 0 0,-1-1 128 15,2 1-128-15,-1-1 192 0,3 1-64 0,2-1 0 16,1 0-128-16,4 2 192 0,1 0-64 0,2 3 0 16,4 4 16-16,0 1 16 0,2 0 0 0,0 5 0 0,3 2 48 0,1-1 16 15,1 1 0-15,0 2 0 0,3 0-48 0,-2 4-16 16,0-1 0-16,2-1 0 0,2-1-160 0,0 4 0 15,1-5 0-15,0 6 0 0,-3-2 0 0,-1-1 0 16,0 4 0-16,-2 3 0 0,2-4 0 0,-3 5 0 16,-2 2 0-16,0 0 0 15,-2 0-480-15,-1 4 32 16,-1 2 0-16,-1 2 0 0,0 2-944 0,-1 4-176 0,1 1-32 0,-1 1-16 16,2 2-2224-16,0 1-448 0</inkml:trace>
  <inkml:trace contextRef="#ctx0" brushRef="#br0" timeOffset="25821.01">23946 5715 28559 0,'-5'-1'2544'0,"1"-1"-2032"0,3-2-512 0,1 4 0 0,1-3 1984 0,2 3 288 0,2 0 64 0,1-2 16 0,2 1-1488 0,6-3-288 16,3-2-64-16,3 0-16 0,2 1 48 0,1 1 16 16,1-2 0-16,2 2 0 0,2-2-432 0,0 2-128 15,2-2 0-15,-3 1 0 0,3 4 0 0,-4-3 0 16,-2 4 0-16,-3-2 0 0,-1 4 0 0,-3-2 0 16,-1 1 0-16,-3 2-18208 0</inkml:trace>
  <inkml:trace contextRef="#ctx0" brushRef="#br0" timeOffset="26077.3">23910 6012 42383 0,'-10'4'1872'0,"5"1"400"0,3-1-1824 0,0-2-448 0,5-1 0 0,-1-1 0 15,2 3 208-15,3-3-48 0,3 2-16 0,6-2 0 16,7 1-144-16,6-1 192 0,4-1-192 0,2-4 192 16,2 2-192-16,2-4-224 0,0-3 48 0,0 1-12544 15,-3-3-2512-15</inkml:trace>
  <inkml:trace contextRef="#ctx0" brushRef="#br0" timeOffset="26570.12">24517 5133 35935 0,'-10'-4'3200'0,"3"2"-2560"0,1 2-512 16,3 0-128-16,2 0 1120 0,2 0 208 0,0 0 32 0,2 0 16 15,1 0-1072-15,2-3-304 0,5 2 0 0,4-1 128 16,3 2-128-16,5-4 0 0,0 1 0 0,4 1 0 15,2 1 0-15,2-3 0 0,3-2 0 0,5 1 0 16,-1-1 0-16,1-1 0 0,1 3 0 0,-2-5 0 16,-1 3 0-16,2-2 0 0,-1 0 0 0,-1-1 0 15,-1 2 0-15,-3-2 0 0,-2 1 0 0,-3 0 0 16,-2-1 0-16,-3 2 0 0,-1 1 0 0,-3-3 0 16,-4 4 0-16,-2 0 0 0,-2 1 0 0,-2 1 0 15,-2 3 0-15,-2 0 0 0,0 3 0 0,-3 3 0 0,-1 1 0 16,-4 3 0-16,1 2 0 0,-4 2 0 0,0 2 0 15,-3 5 0-15,-1 1 0 0,-2 6 0 0,-3 3 128 0,-3 5 0 16,-3 7 0-16,-2 3 0 0,-2 7 32 0,-1 4 0 16,-2 9 0-16,-2 1 0 0,-1 8-160 0,-3 10 0 15,-4 7 0-15,0 3 0 0,-1 0 0 0,1-1 0 16,3-4 0-16,2-5 0 0,5-10 0 0,3-13 0 16,7-13 0-16,9-10 0 0,5-13 0 0</inkml:trace>
  <inkml:trace contextRef="#ctx0" brushRef="#br0" timeOffset="35669.35">17218 11781 11055 0,'-4'-3'976'0,"0"2"-784"0,2 1-192 0,1 0 0 0,-1 1 1280 0,0-1 192 15,-2 0 64-15,-3 0 0 0,-2 0-720 0,0 0-144 0,2-1-32 0,1-1 0 16,0-1-208-16,-1 0-48 15,1-1-16-15,-2 1 0 0,-1-3 96 0,-3 2 32 0,-2-2 0 16,-3 0 0-16,-3 0 656 0,-4 2 144 0,0-1 32 0,-3 2 0 16,-3-1-416-16,0 1-80 0,-1 2 0 0,0 1-16 15,-1 4-576-15,-1 0-112 0,-1 4-128 0,-1 2 176 16,-4 6-176-16,-2-1 0 0,2-1 0 0,0-2-176 31,5 0-832-31,0 1-160 0,4-3-48 0,1-4 0 0,2 1 128 16,5-1 0-16,-1-1 16 0,4 0 0 0,-1 0 1216 0,1-1 240 0,1-2 64 0,-1 2 0 15,2-1 768-15,2 0 176 0,0 1 16 0,3-2 16 16,1 2-736-16,1-1-160 0,1 3-16 0,2-2-16 16,2 2-176-16,1 1-16 0,3 2-16 0,0-1 0 15,1 6-144-15,1-2-16 0,1 5-128 0,2-3 192 0,1 0-192 0,0 1 0 16,1-2 0-16,2 2 0 0,0-1 0 16,1-2 0-16,-1 1 0 0,1-1 144 0,-1 0 48 0,-1 2 0 15,0 1 0-15,0-2 0 0,-2 6 0 0,-1-1 16 16,3 6 0-16,0 3 0 0,-1 2-208 0,2 5 0 15,-2 0 0-15,1 0 0 0,-1 0 0 0,-1 4 0 16,2 0 0-16,-2 3 0 0,-1 0 0 0,0 0 0 16,1 4 0-16,-1 1 0 0,-2-1 0 0,1-7 0 15,-1-2 0-15,-2-1 0 0,-1 2 0 0,0-3 0 16,-2 1 0-16,0-5 0 0,0-3 128 0,1-1-128 16,-3 1 0-16,1-1 144 0,-1-1 304 0,-1-3 48 15,0-5 16-15,0 1 0 0,-1-5-368 0,0-1-144 0,1-2 128 16,-2 0-128-16,3 1 384 0,0-3 0 0,0-2 0 15,1 0 0-15,1 0 128 0,-1-2 32 0,1 2 0 0,0 0 0 16,-1 1-192-16,1-1-32 0,0 0-16 16,1 0 0-16,-1 0-304 0,1 1 0 0,1-1 0 0,-1-3 0 15,2-1 0-15,0 0 0 0,0-2 0 0,2 0 0 16,-1-2 256-16,0 2 0 0,2 2 0 0,-1-2 0 16,1-2-32-16,-1 0-16 0,2 2 0 0,-1-2 0 15,2 1-208-15,0 1 0 0,1 0 0 0,2-3 0 16,-1 3 0-16,2 0 0 0,3 0 0 0,2 0 0 15,2-2 144-15,4 1-144 0,2 1 128 0,3-3-128 16,2 3 0-16,4-2 0 0,0 0 128 0,5 2-128 16,1 0 0-16,4-2 0 0,1 2 0 0,-2 0 0 15,2-4 0-15,1 2 0 0,0-1 0 0,0 0 0 0,2-1 0 16,0 0 0-16,4-1 0 0,0 1 0 0,4 1 0 0,0 0 0 16,3 0 0-16,0-1 0 0,-1-2 0 0,0-1 0 15,2 1 0-15,2 0 0 0,4 0 0 0,0 0 0 16,1 0 0-16,-1-1 0 0,1 0 0 0,-3 2 0 15,1 1 0-15,1-2 0 0,2 0 0 0,-1-1 0 16,4 0 0-16,-1-1 0 0,-1 2-192 0,1-2 192 16,-1 2-192-16,2 0 192 0,1 0 0 0,-1-3 0 15,1 3 0-15,-2 2 0 0,-4-2 0 0,3-2 0 16,0 2 0-16,2 0 0 0,-3 0-128 0,4-4 128 16,3 4 0-16,-1-3 0 0,-4 0-192 0,-1 2 48 15,-3 1 0-15,2 0 0 0,1-1 144 0,-2 4 0 16,-2-3 0-16,-6 2 0 0,-4 1 0 0,2 0 0 15,4 0 0-15,3 1 0 0,2 1 0 0,-1-4 0 16,-3 0 0-16,-3 0 0 0,-3-2 0 0,-3 4 0 0,0-1 0 16,-3 4 0-16,-3 0 0 0,0 4 0 0,-2 2 0 0,0 1 128 15,-1 2-128-15,-2 0 0 0,-1 2 0 0,-3 0 0 16,-5-1 0-16,3-3 0 0,3 4 0 0,0-4 0 16,-5-1 0-16,1-3 0 0,0-1 0 0,-1-2 0 15,-3-2 0-15,-2-1 0 0,2-2 0 0,-5-1 0 16,-4 4 0-16,-1-4 0 0,2 3 128 0,0 0-128 15,-2-1 128-15,0-1-128 0,-1 4 160 0,-1 1-160 16,0 0 128-16,-1-2-128 0,-3 2 0 0,1 0 144 16,-3-3-144-16,-2 2 0 0,2-2 0 0,-1 0 0 15,-2-1 0-15,1-1 0 0,-2 1 0 0,0 1 128 0,-1-2 144 16,-1 1 32-16,1-2 0 0,-2 0 0 0,1-1-304 16,0 1 160-16,-1 0-160 0,1 1 128 0,0 0-128 0,1 2 0 15,1-4 0-15,-1 4 0 0,1-2 0 16,-1 0 0-16,2 2 0 0,0-3 0 0,-1 2 0 0,-1-2 0 15,-2 0 0-15,1 0 0 0,0 0 0 0,0-3 0 16,-2 2 0-16,-2-3 128 0,1 1 192 0,-2-5 16 16,0 2 16-16,-2-4 0 0,0-3-32 0,-2-3 0 15,-1-5 0-15,-2-1 0 0,1-5-320 0,-1 1 144 16,2-2-144-16,0-7 0 0,1-4 0 0,-1-2 0 16,2-1 0-16,2 1-144 0,-1 0 144 0,3 3-208 15,0 2 80-15,1 4 128 0,-1 4-176 0,0 2 176 16,0 3-128-16,-1-2 128 0,-1 3 0 0,-1-1 0 0,-1 1 0 15,1 2 0-15,-1 4 0 0,-1-1 0 0,0 1 0 16,-2 0 128-16,-1 1-128 0,0 1 0 0,0 2 0 0,2-1 0 16,0 3 0-16,1-3 0 0,1 6 0 0,2-3 0 15,-1 3 0-15,2 1-192 0,0 2 192 0,1 1-192 16,-1 3 64-16,-1-1 0 0,2 2 0 0,0 1 0 16,0 0 0-16,-1-2 0 0,1 4 0 0,-1-1 0 15,-2 2 128-15,1 1 176 0,-2-2-48 0,0 0 0 16,0 2-128-16,-3 0 0 0,0 0 0 0,-1 0 0 15,1-2 0-15,1 2-176 0,-2-3 48 0,2 3 0 16,-1 0 128-16,1 0 0 0,-2 0 0 0,1 0 0 16,-1 3 0-16,1-3 0 0,-3 2 0 0,0-2-128 15,-1 4 128-15,-3 0 0 0,1-2 0 0,-3 2 0 0,0 0 0 0,-2 1 0 16,-1-2 0-16,-5 0 0 16,1 2 0-16,-3 0 0 0,-4-2 0 0,-1 1 0 0,-1 1 0 0,0-4 0 15,-2 2 0-15,1-3 0 0,-2-3 0 0,2 0 144 16,-3-1-144-16,2-2 0 0,-2 0 0 0,-3-1 0 15,2 4 0-15,-1-4 0 0,-3 5 0 0,-2-2 0 16,-3 2 0-16,-3-2 0 0,-3 2 0 0,-3 0 0 16,1 0 0-16,-1 2 0 0,2-3 0 0,-1 2 0 15,1-1 0-15,3-2 0 0,4 2 0 0,-5-2 0 16,-5-1 0-16,-5 0 0 0,1-1 0 0,0 1 0 16,3-1 0-16,-1-1 0 0,3 3 0 0,-1-3 0 15,-1-1 0-15,-2 2 0 0,-1-4 0 0,1 1 0 16,1 2 0-16,0 0 0 0,1 4 0 0,-2 0 0 15,-2 1 0-15,-1 2 0 0,-2 2 0 0,0 1 0 16,-1 2 0-16,-1 1-144 0,-2 2-48 0,0 1 0 0,0 2 0 16,1 0 0-16,1-3 192 0,4 0 0 0,3 0-144 15,2 0 144-15,5-1 0 0,3-4 0 0,1 4 0 0,2-5 0 16,3-2 0-16,0 1 0 0,4-2 0 0,-1 1 0 16,2-2-256-16,1-1 32 0,0-1 0 0,1 1 0 15,-1-1 16-15,1-1 0 0,3 1 0 0,0-2 0 16,0 2 208-16,-2-1 0 0,1 1 0 0,-2 1 0 15,1-1 0-15,1 4 0 0,-1 0 0 0,0 0 0 16,2 4 0-16,1-1 0 0,2 0 0 0,2-2 0 16,2 2 0-16,1-3 0 0,5 0 0 0,2 0 0 15,2-4 0-15,3 2 0 0,1-2 0 0,3-2 0 16,4 2-192-16,2-4 0 0,-1 0 0 0,3-4-17920 16</inkml:trace>
  <inkml:trace contextRef="#ctx0" brushRef="#br0" timeOffset="38770.33">18088 11074 33167 0,'-1'-2'2944'0,"0"0"-2352"0,0-1-464 0,-1 2-128 0,4 1 1408 0,-1 0 256 0,1 1 48 0,2 2 16 0,1-3-1232 0,2 4-240 0,3 0-64 0,1 4 0 15,0 2-640-15,1 2-144 0,0 4-32 0,-2 3 0 16,-1 6 128-16,-2-2 32 0,-1 8 0 0,-1 0 0 0,-1 1 464 0,-3-1 0 15,0-1 0-15,-1 1 0 0,-1-3 0 0,0 0 0 16,1-3 0-16,-1-3 0 0,1-6 480 0,1 1-16 16,-1-1 0-16,0-2 0 0,1-2 192 0,-1-4 48 15,0 1 0-15,0-5 0 0,0-1-384 0,0 0-64 16,-1-3 0-16,0-3-16 0,-1 2-32 0,-1-5 0 0,-1 0 0 0,-1-3 0 16,-1-1-64-16,-2-2-16 0,1-2 0 15,-3-4 0-15,1-1 16 0,-2 1 0 0,1-5 0 0,-1 4 0 16,1-3-16-16,0 3-128 0,2-2 192 0,0 3-64 15,2 0 32-15,0-1 0 0,2-1 0 16,2 2 0-16,-1-3 0 0,2 1 0 0,1 0 0 0,0-2 0 16,3 4-160-16,-1 1 0 0,2 3 0 0,-1-5 128 15,4 3-128-15,-1 0 0 0,0 0 0 0,1 3 0 16,0 0 0-16,0-2 0 0,2 1 0 0,-2-3 0 16,2 4 0-16,-1 0 0 0,1 1 0 0,2 2 0 15,0 1-128-15,2 2 128 0,0 1 0 0,1 2 0 16,0 1 0-16,-1 3 0 0,1 3 0 0,-1 1 0 15,1-2-192-15,-2 4 192 0,2 2-192 0,-2 0 192 16,2 2-576-16,-2 0 0 16,-1 0 0-16,0-1 0 0,-1 1-336 0,-1-4-64 0,0 2-16 0,-1 2-10912 15,2 0-2176-15</inkml:trace>
  <inkml:trace contextRef="#ctx0" brushRef="#br0" timeOffset="39108.85">18737 11228 911 0,'-3'-2'0'0,"-1"0"0"0,0 2 0 0,3-2 0 0,1 2 7808 0,0 0 1472 0,1 0 288 0,2-4 64 15,1 4-7136-15,2-3-1408 0,2 0-304 0,3-1-48 16,4 2-736-16,0-2 0 0,0 2-192 0,2-2 32 16,1 2 32-16,0-2 0 0,2 0 0 0,0 2 0 15,2-2 128-15,-1 1-128 0,3 1 128 0,-5 1-128 16,1-2-64-16,0 1 0 0,-2 1 0 0,0-2 0 15,-1 1-2016 1,-2 0-416-16</inkml:trace>
  <inkml:trace contextRef="#ctx0" brushRef="#br0" timeOffset="39492.43">18656 11414 30399 0,'9'-3'1344'0,"-3"1"288"0,0 0-1312 0,-1 0-320 16,-1 2 0-16,-1 0 0 0,3-3 2000 0,4 2 336 0,6-4 64 0,8 2 16 15,4-4-1392-15,4 1-288 0,2 0-48 0,-1 0-16 16,2 2-480-16,-2 0-192 0,-1-1 128 0,1 4-128 31,-4-1-352-31,-2 1-160 0,1 1-16 0,-4 1-16 16,2 1-800-16,-1 2-144 0,1 0-48 0,-1 1 0 15,0-2 176-15,-2 0 16 0,2-2 16 0,-3-1 0 0,0 3 720 16,-2-6 144-16,1 3 16 0,-2-1-8032 0,-3-2-1616 0</inkml:trace>
  <inkml:trace contextRef="#ctx0" brushRef="#br0" timeOffset="40088.64">19583 10905 38703 0,'-5'-3'1712'0,"0"-2"352"16,2 3-1648-16,0 0-416 0,3 0 0 0,0 0 0 0,1 2 688 0,-1 0 48 0,2-2 16 0,0-1 0 0,3 2-752 0,4 2 0 0,2 2 0 0,2 1 0 0,2 2-144 0,4 0-32 0,1 3 0 0,2 0 0 16,1-2 16-16,0 1 0 0,-1 0 0 0,0-2 0 15,-1-2 160-15,0 1 0 0,0-2-144 0,-1-2 144 16,-1 4 0-16,-2-3 0 0,1 3 0 0,-2-4 0 16,1 1 0-16,-1 1 0 0,0-3 0 0,0-3 0 0,0 1 160 15,-3-2-160-15,2 0 192 0,-1-1-192 16,-2 1 208-16,1-1-64 0,-2 1-16 0,-1-2 0 0,0 2-128 15,-3 0 128-15,0-1-128 0,-2 4 128 0,0 1-128 0,-2 0 0 16,-2 0 0-16,-1 4 0 0,-1 2 0 0,-2 4 0 16,0 2 128-16,-4 4-128 0,0 4 0 0,-2 1 0 15,3 1 0-15,-4 3 0 0,2 4 0 0,-4 3 0 16,3 0 0-16,-4-1 128 0,1 1 64 0,-1-4 0 16,0 3 0-16,-1-5 0 0,2 0 16 0,-3-1 16 15,1 0 0-15,0 1 0 0,2-2-224 0,1-1 0 0,3-1 128 16,2-4-12816-16,2-1-2560 15</inkml:trace>
  <inkml:trace contextRef="#ctx0" brushRef="#br0" timeOffset="45153.55">23640 12640 26719 0,'0'-2'2368'0,"0"-2"-1888"0,2 2-480 0,-2-1 0 0,0 3 1088 0,0-1 112 0,1-2 16 0,-1 0 16 0,0-1-16 0,0 2-16 0,1-2 0 0,-1 4 0 0,0 0-640 0,0 1-128 16,1 3-32-16,1 1 0 0,0 1-48 0,-1 0-16 16,2 0 0-16,-1 4 0 0,2-2 96 0,0 3 16 15,-1 5 0-15,2 0 0 0,-2 2-256 0,-1-1-32 16,-1 2-16-16,-1 2 0 0,-1 2-144 0,-1-1 0 15,-3 0 0-15,0 3 128 0,-3 1-128 16,1-1 0-16,0 3 0 0,-1 0 0 0,1 1-160 0,-2 3-16 0,3-4 0 16,0 2 0-1,0-1-656-15,2-2-144 0,3-1-32 0,-2-2 0 16,1-1-2080-16,2-3-432 0</inkml:trace>
  <inkml:trace contextRef="#ctx0" brushRef="#br0" timeOffset="45657.37">23927 12851 25791 0,'-5'2'2304'0,"0"-2"-1856"15,3 0-448-15,1 0 0 0,1 0 1280 0,-2 0 144 16,-1 2 48-16,-5-2 0 0,0 2-1152 0,-1 0-320 16,-1 1 144-16,1-3-144 0,2 1 128 0,1 1-128 15,-2 1 128-15,1-3-128 0,0 4 800 0,-1-1 96 16,-2 1 0-16,0 1 16 0,0 1-16 0,-2 0-16 0,1 2 0 0,-1-2 0 15,-1 0-352-15,0 3-64 16,2-2-16-16,1-3 0 0,1 1-208 0,3-1-48 0,1-2-16 0,0-2 0 16,1 1-176-16,0 2 0 0,1-3 0 0,0 0 128 15,2 2-128-15,-1-2 0 0,2 0 0 0,0 1 0 16,1-1 0-16,1 3 0 0,2-3 0 0,0 0 0 16,1 4 208-16,1-2 16 0,1 2 0 0,1 2 0 15,0 3-224-15,0 1 0 0,-1 2 128 0,1-1-128 16,-1 4 0-16,0 1 0 15,1 2 0-15,-1 2 0 0,1 1 0 0,-1-3 0 0,-1-1 0 0,2-1 0 16,-2 0 192-16,1-2-48 0,1-2-16 0,0-2 0 16,1-1 16-16,0-6 0 0,1 2 0 0,-1-5 0 15,1-2-144-15,2-1 0 0,0 0 0 0,-2-1-12608 16,1-2-2384-16</inkml:trace>
  <inkml:trace contextRef="#ctx0" brushRef="#br0" timeOffset="48110.61">23136 11127 32255 0,'-4'0'2864'0,"0"0"-2288"0,3-3-576 0,1 2 0 0,1 1 144 0,-1 0-144 0,0-2 0 0,-1-2 144 0,2-2-16 0,1-3-128 16,1 2 192-16,4-2-64 0,-1 0 640 0,1 2 112 15,2 1 16-15,-1-1 16 0,1 5 32 0,-3 1 0 16,2 2 0-16,-5 4 0 0,0 1-352 0,-2 4-64 0,-3 0-16 0,-1 5 0 16,-2 1-128-16,0 0-16 0,0 2-16 0,0 0 0 15,2 0-32-15,-1 1-16 0,3-3 0 0,1 2 0 16,1-1-144-16,3-1-32 0,1 2 0 0,1-2 0 15,0-1-128-15,1 1 0 0,3 0 0 0,-1 0 0 16,1 0 336-16,1 3-16 0,0-3 0 0,-1 0 0 16,2 3-320-16,3-1 144 0,-2 4-144 0,0-3 0 15,0 3 192-15,-1 1-192 0,-1-1 192 0,-1 3-192 16,-1-3 0-16,-1 1 0 0,0 2 0 0,-2-5 0 16,0 1 0-16,1-3 0 0,1-2 0 0,1-2 0 15,-1-2 0-15,2-3 0 0,2-5 0 0,0-4 0 16,-2 0 0-16,-1-6 0 0,3-1 0 0,-3-2 0 15,1-1 0-15,-2-5 160 0,-1-1 0 0,1-3 0 0,-3-1-32 16,-1-2 0-16,1-3 0 0,-2-1 0 0,-1-2-128 0,1-3 0 16,-2 0 0-16,0 1 0 0,1-2 0 0,-1 1 0 15,0 3 0-15,1 0 0 0,2-1 0 0,0 3 0 16,0 1 0-16,2-1 0 0,0 2 0 0,1 1 0 16,1-1 0-16,-1 1 0 0,2 1 0 0,0 0 0 15,-1 3 0-15,1 1 0 0,0 0-144 0,-2 1 144 16,2 4 0-16,-1-2 0 0,0 4-432 0,-1-1 32 15,-1 5 0-15,2 1 0 16,-3 0-560-16,0 2-96 0</inkml:trace>
  <inkml:trace contextRef="#ctx0" brushRef="#br0" timeOffset="49170.67">24013 10992 35007 0,'-3'1'3120'0,"2"0"-2496"0,1 2-496 0,1-3-128 0,0 0 0 0,-1 0 0 0,2 1 128 0,-1 2-128 0,1-1 512 0,0 4 16 0,1 0 16 0,0 2 0 0,0 1-544 0,0 0 0 0,1 1 0 0,-3 3-144 16,1 1-240-16,0 3-64 15,-2-4 0-15,0 2 0 0,-2 1-448 0,1-4-80 16,0 2-32-16,-2-4 0 0,2 1-208 0,0-3-64 0</inkml:trace>
  <inkml:trace contextRef="#ctx0" brushRef="#br0" timeOffset="49470.03">24194 10985 24879 0,'-12'3'2208'0,"3"1"-1760"0,2 1-448 0,3-1 0 16,3-2 3024-16,0-2 528 0,1 4 96 0,-1-2 32 15,-1 4-2784-15,1 2-544 0,1 1-112 0,1 0-32 16,2 0-208-16,-1 1 0 0,2 0 0 16,0-2 0-16,-1 4-160 0,0 2 160 0,-1-1-128 0,0 3 128 31,-1 2-576-31,-1-1-16 0,-1 1-16 0,-1-2 0 0,2 4-1248 15,-3-2-240-15</inkml:trace>
  <inkml:trace contextRef="#ctx0" brushRef="#br0" timeOffset="49970.88">23933 11114 10127 0,'-8'3'896'0,"0"-2"-704"16,2 2-192-16,2-1 0 0,2-1 3264 0,1 2 640 15,0-3 112-15,-3 2 16 0,-1-1-2976 0,-1 2-608 0,0 1-112 0,-1-2-16 16,2-2 912-16,2 0 192 0,0 0 48 0,2-2 0 16,1-2-144-16,0 0-32 0,2-2 0 0,2 0 0 15,1-4-112-15,1 1-32 16,2-1 0-16,0-1 0 0,2 0-608 0,3-4-128 0,-2 5-32 0,2-4 0 16,2 0-240-16,1 2-144 0,2-4 160 0,-2 3-160 15,0 0 0-15,0 1 128 0,0 5-128 0,0-3 0 16,-1 4 0-16,0 0 0 0,-2 1 0 15,1 0 0-15,-1 2 0 0,-1-3 0 0,-1 4 0 0,-1-2 0 16,-1 0 0-16,0 2 0 0,0-2 0 0,-1 0 0 0,0 2 0 16,-2 2 0-16,0 0 0 0,-1 2 0 15,0 2 0-15,0 0 0 0,0 2 0 0,0 3 0 16,-1 1 0-16,-1 2 0 0,1 0 0 0,0-1 0 0,1 2 0 16,-2 2 0-16,2-3 0 0,-1-1-160 0,2 0 160 15,0-1 0-15,2 0 0 0,-1-1 0 16,2-3-512-16,0 0-32 0,-1-1 0 15,1-3-11376-15,1 1-2288 0</inkml:trace>
  <inkml:trace contextRef="#ctx0" brushRef="#br0" timeOffset="50820.94">24968 10862 13823 0,'-3'3'1216'0,"-1"-3"-960"0,2 0-256 0,-1 0 0 0,2 0 208 0,1 0 0 0,0 0 0 0,0 0 0 0,-1 0 576 0,-1 0 112 0,1-4 32 0,1 4 0 0,0 0 1056 0,0 0 224 0,0 0 32 0,8-25 16 16,-6 19-656-16,0-1-144 0,1-2-32 0,-2 3 0 15,0 0-208-15,-2-1-32 0,0 4-16 0,0-1 0 16,-2 1-272-16,0 3-48 0,-1 0-16 0,0 3 0 15,-1-2-464-15,0 4-112 0,-1 0 0 0,0 4-16 16,-2-1-240-16,1 2 0 0,0 0 128 0,-3 0-128 16,0 2 0-16,0 1 144 0,-2 0-144 0,0 2 128 15,0-1 224-15,-2 1 32 0,0 3 16 0,-1-1 0 16,-1 5-160-16,0-4-48 0,-2 4 0 0,1-3 0 0,2 3-16 16,0-2-16-16,2-2 0 0,0 5 0 0,3-5 32 15,2 2 0-15,2-1 0 0,-1 3 0 0,4-2-192 16,-1 1 192-16,2 3-192 0,-1-1 192 0,3 0-192 0,0 2 0 15,1 0 0-15,2 1 0 0,1-2 0 0,2 2 0 16,1 0 0-16,2 1 0 0,-1-2 0 0,2-3 0 16,1 2 0-16,-1-3 0 0,3 1 0 0,0 0 0 15,1 1 0-15,3-1 0 0,1 3 0 0,1-3 0 16,0-2-176-16,2-2 176 0,2-3-352 0,1-1 16 16,1-6 0-16,1-3 0 15,0 0-768-15,1-3-160 0</inkml:trace>
  <inkml:trace contextRef="#ctx0" brushRef="#br0" timeOffset="51455.63">25244 10992 17503 0,'-1'-1'1552'0,"0"1"-1232"0,1 0-320 0,0 0 0 16,0 0 480-16,0 0 32 0,-2 1 16 0,1 1 0 0,0 1 128 0,0 1 32 0,1 2 0 0,-1 0 0 0,2 0 784 0,-1 4 176 0,2-1 16 0,-1 1 16 15,2-1 320-15,-2 1 64 0,2 3 16 0,-1-1 0 16,1 0-608-16,-2 1-128 0,1 0-32 15,1 4 0-15,1 1-768 0,-1 1-160 0,1 5-16 0,1 0-16 16,0 3-224-16,0-3-128 0,1 3 160 16,-1-1-160-16,1 2 0 0,0-3 128 0,0 0-128 0,-1 1 0 15,0-2 0-15,-1 0 0 0,1-2 0 0,-1 0 0 16,-1 1 0-16,0-2 0 0,-1-3 0 0,0 2 0 16,-1-5-128-16,0 1 128 0,0-4-192 0,-1-2 192 15,2 0-1008-15,-2-6-80 16,1-2-32-16,-1-2-10448 0,0 0-2080 0</inkml:trace>
  <inkml:trace contextRef="#ctx0" brushRef="#br0" timeOffset="52305.1">25158 11077 34095 0,'-10'-1'1504'0,"4"-3"320"0,1 4-1456 0,2-2-368 0,3-1 0 15,0 2 0-15,1-1 624 0,1-2 48 0,0-2 16 0,2-3 0 16,1-1 208-16,1-2 32 0,1 2 16 15,2-2 0-15,1-1-448 0,0 3-96 0,0-2-16 0,1 2 0 16,1 0-96-16,1 0-32 0,-1 2 0 0,0 1 0 16,1 1-16-16,0-1-16 0,1 2 0 0,1 1 0 15,0 0-224-15,1 0 176 0,1 0-176 0,1 1 160 16,3 2 32-16,-1-3 16 0,3 2 0 0,-2 2 0 16,-3 0-208-16,2 0 0 0,2 2 0 0,-3 2 0 0,-1 0 0 15,-2 2 0-15,0 0 0 0,-1 3 0 0,-2 1 0 16,-1 0 0-16,-2 2 0 0,-2-2 0 0,-1 2 0 0,-1 1 0 15,-2-1 0-15,-3 2 0 0,-1-2 0 0,-1-2 0 16,-2 2 0-16,-2 1 0 0,-1-4 0 0,-3 4 0 16,-1-1 0-16,-2-2 0 0,0 2 0 0,-2-2 0 15,-2 0 0-15,0-1 0 0,0-2 0 0,0 2 0 16,-2-3 0-16,1 0 0 0,0-2 0 0,0 2 0 16,2-2 0-16,-1 1 0 0,2-1 0 0,0-2 0 15,1-1 0-15,2 2 0 0,2-3 0 0,0 0 0 16,3 0 0-16,1 0 0 0,0 0 0 0,3 0 0 15,-1-3 0-15,2 3 0 0,0 0 0 0,1-1 0 16,0 1 0-16,1 0 0 0,2 0 0 0,-1-2 0 16,3 2 0-16,-5 0 0 0,0 0 0 0,0 0 0 15,26-3 0-15,-16 2 0 0,2 1 0 0,1-3 0 0,-1 3 0 16,3-3 0-16,1 3 0 0,0 0 0 0,4-3 0 0,0 3 0 16,-3 0 0-16,1 0 0 0,6 3 0 0,-1-3 0 15,2 3 0-15,-3 0 0 0,-2 1 0 0,-1-1 0 16,-4 4 0-16,-3 1-128 0,-1-2 128 0,-2 4 0 15,-2 0 0-15,-1-1 0 0,-1 2 0 0,-1 0 0 16,0 3 0-16,-2-2 0 0,-1 3 0 0,1-4 0 16,-2 4 0-16,0-3 0 0,0 2 0 0,-3 1 0 15,2 1 0-15,-3-4 0 0,2 2 0 0,-3-2 0 16,1 0 0-16,-2 1 0 0,1-1 0 0,-1-2 0 16,0 0 0-16,-1-1 0 0,-1 0 0 0,-1-1 0 15,2 1 0-15,-3-1 0 0,0 0 0 0,0 0 0 0,1-2 0 16,-1 1 0-16,-1 3 0 0,-2-4 0 0,-1 1 0 15,-1 2 0-15,0-2 0 0,-1-1 0 0,0 3 0 0,-2-3 0 16,-1 0 144-16,-1-2-144 0,2 0 0 0,-2-2 0 16,0 1 0-16,0-6 0 0,1 3 0 0,0-3 0 15,2-4 0-15,0 1 0 0,0-2-288 0,4 0 64 16,-1 0 16-16,3-2 0 16,0 3-720-16,2 1-144 0,2 3-16 0,2-2-17024 0</inkml:trace>
  <inkml:trace contextRef="#ctx0" brushRef="#br0" timeOffset="52904.38">25723 10832 32255 0,'-14'-5'1424'0,"5"2"304"0,3 2-1392 0,4-2-336 0,2-1 0 0,1 2 0 0,2 2 192 0,-2-4-48 0,2-2 0 0,2-4 0 0,3-1 176 0,1 1 16 16,2 0 16-16,-1 2 0 0,2 0 144 0,-1 3 16 16,1 1 16-16,0 3 0 0,0 1 416 0,-1 0 80 15,3 4 0-15,-2 0 16 0,2 2-448 0,0 2-80 16,1 2-32-16,3 3 0 0,-2-1-192 0,1 2-32 15,0 1-16-15,1-2 0 0,0 3 16 0,2 0 16 16,-3 3 0-16,1-3 0 0,-2 2-16 0,1 1 0 16,-1 1 0-16,0 1 0 0,0 1 112 0,-2 0 16 15,1 3 0-15,-3 1 0 0,-1-1-64 0,-2 1-16 0,-2 2 0 16,-2 1 0-16,-1-1 16 0,-4 0 16 0,0 1 0 0,-3-1 0 16,0 1-176-16,-2-1-32 0,-1 4-128 0,-2-1 192 15,1 1-192-15,-2-3 0 0,-1 2 0 0,0-3 0 16,0 1 0-16,0-3 0 0,1-2 0 0,-3 0 0 15,5-1 0-15,-3-3 0 0,1 0 0 0,1-1 0 16,-1-1 0-16,-1-2 0 0,2-3 0 0,-4-1 0 16,1-2 0-16,-1-2 0 0,-2-3 0 0,1 2 0 31,-2-2-624-31,1 1-208 0,-2-3-64 0,1 0-19680 0</inkml:trace>
  <inkml:trace contextRef="#ctx0" brushRef="#br0" timeOffset="64378.94">8898 11086 18431 0,'-3'2'1632'0,"-1"2"-1312"0,0 0-320 0,2-2 0 0,0-2 1488 0,2 3 240 16,0-2 32-16,-1 1 16 0,1 2-1216 0,-1 2-240 0,1 1-64 0,1-1 0 0,2 0 0 0,0-2 0 0,2-2 0 0,1-1 0 16,1 2 1472-16,0-1 304 0,2 0 48 0,1 0 16 15,1-2-368-15,0 6-64 0,1-3 0 0,1 2-16 16,-2 3-1024-16,-1 1-208 0,0-2-32 0,-2 3-16 16,0 1-368-16,-2 0 0 0,-1 4 0 0,0-2 0 15,-2 3 0-15,1 0 0 0,1 0 0 16,0 2 0-16,-1 5 128 0,-2-1-128 0,2 3 160 0,0 3-160 15,-1 1 176-15,1 3-176 0,1 6 192 0,0-1-192 16,0-5 0-16,1 3 0 0,3 0 0 0,1-5 0 0,3 3 192 16,0-5 0-16,1 1-16 0,1-5 0 0,0-1 80 15,-3-4 0-15,1 0 16 0,-2-1 0 0,-2-2-128 16,-1-3-16-16,0-1-128 0,-2-2 192 16,0 0-192-16,-2-4 0 0,-2 0 0 0,1-2 0 0,-2 2 160 0,0-2-16 15,-1 1 0-15,-1-4 0 0,0 2-144 0,1-3 0 16,-2 0 0-16,2 0 0 0,-1 0 144 0,2-3-144 15,1 2 160-15,1-4-160 0,2 1 240 0,1-4-48 16,2-2-16-16,2-4 0 0,2-2 64 0,2-5 16 16,-1 1 0-16,3-7 0 0,1-3 0 0,0-7 0 15,-2 1 0-15,-2-4 0 0,-2 1-256 0,1-2 0 16,-4-3 0-16,0-3 0 0,-1 0 0 0,-1 2 0 16,-1-2 0-16,1 3 0 0,-1 3 0 0,1 0 0 0,-1 3 0 15,0-3 0-15,0 3 0 0,0 2 0 0,0 5 0 0,-1-4 0 16,1 4 0-16,1 3-128 0,0 5 128 0,2 0-208 15,-1 5-128-15,2 2-32 0,-1 3 0 0,0 3 0 32,-1 4-352-32,-1 1-80 0,1 4-16 0,-1 2-18672 0</inkml:trace>
  <inkml:trace contextRef="#ctx0" brushRef="#br0" timeOffset="64955.78">10141 10788 20271 0,'-1'0'1792'0,"-2"0"-1424"0,1 1-368 0,-1 2 0 0,2-3 2144 0,-1 2 352 0,-3 2 80 0,-3 2 16 0,-2 1-1568 0,-2 5-304 0,1-3-64 0,1 1-16 16,0 3-640-16,0-1 0 0,2 0 0 0,-4 2-176 15,2 1 176-15,-2 1 0 0,0 0 0 0,-2 0-128 16,2 0 128-16,-2 0 0 0,2 0 128 0,-1-1-128 16,2 1 624-16,-2 0 48 0,-1 5 16 0,1 2 0 15,-1 0 656-15,0 2 144 0,1 3 32 0,-2 3 0 16,1 1-816-16,-1-1-176 0,2-1-16 0,-1 1-16 16,2-3-352-16,2-2-144 0,1 1 128 0,3-1-128 15,1 3 0-15,1-4 0 0,2 1 0 0,1-2 0 16,1 0 0-16,0 1 0 0,1-1 0 0,-1 1 0 15,0 1 0-15,-1 0 0 0,0 2 0 0,-3 0 0 16,0 0 0-16,0-2 0 0,2-4 0 0,1-3 0 0,1-1 0 16,-2-2 0-16,4 0 0 0,-1 1 0 15,0-4 0-15,2 2 0 0,2-1 0 0,0 0 0 0,1-1 0 16,2-3 0-16,1 0 0 0,0-2 0 0,-1-4 0 16,5-2 0-16,2 2 0 0,3-4 0 15,1-2-640-15,-1-2 0 0,1 0 0 0,-1-2-17120 16</inkml:trace>
  <inkml:trace contextRef="#ctx0" brushRef="#br0" timeOffset="65339.34">10318 11033 35935 0,'-4'2'1600'0,"-1"1"320"0,1-3-1536 16,2 1-384-16,1 1 0 0,-1-2 0 0,2 3 432 0,-2 1 16 0,0-1 0 0,-3 6 0 0,0 1-592 0,-2 2-112 0,0 1-32 0,-2 3 0 0,-1 0-1104 0,-1 4-208 0,-1 4-64 0,-3 5 0 16,0 5 240-16,-3 1 32 0,-1 3 16 0,1-1 0 15,-1 3 1248-15,2-3 128 0,-1 0 256 0,0 1-64 16,1 5 1584-16,-4 0 320 0,0 1 64 0,-3-2 16 16,2 2-720-16,-2-7-144 0,3-1-32 0,2-5 0 0,1-3-960 0,3-6-320 15,4 0 160-15,3-5-160 16,1-5-432-16,4-5-160 0,3-2-48 0,2-1-16000 15</inkml:trace>
  <inkml:trace contextRef="#ctx0" brushRef="#br0" timeOffset="65689.81">10281 11074 39615 0,'-5'8'1760'0,"0"-4"352"0,1-2-1680 0,3 2-432 0,1-4 0 0,1 3 0 0,2-3 192 0,0 1-64 0,2 1 0 0,5 2 0 16,5-2-128-16,2 2-192 0,3 0 32 0,4-2 16 15,0 2 144-15,1 1 176 0,0 2-48 0,-1 2 0 16,1 3 128-16,-4 5 32 0,-2-1 0 0,-4 3 0 15,-4 6 112-15,-3 0 32 0,-1 5 0 0,-4 0 0 16,-1 5-192-16,-4 0-48 0,1 3 0 0,-3-1 0 16,-1-7-192-16,0 7 0 0,-3 5 0 0,-3 1 0 0,1 2 0 15,0-4 0-15,1-1 0 0,2-5 0 16,2-3-160-16,1-3-32 0,3-5 0 0,1-4 0 16,1-1-880-16,0-7-176 0,2-1-32 15,-3-2-16352-15</inkml:trace>
  <inkml:trace contextRef="#ctx0" brushRef="#br0" timeOffset="65977.39">10006 11572 10127 0,'4'0'896'0,"-3"0"-704"16,2-3-192-16,0 3 0 0,1-2 4944 0,1 1 960 0,1 1 192 15,5-3 48-15,8 0-3632 0,8-4-720 0,9-1-128 0,5 0-48 16,-3-2-576-16,-1 2-112 0,1 2-32 16,1-3 0-16,-2-1-272 0,-2 3-64 0,-3-2-16 0,-5 3 0 15,-4 2-544-15,-3 0 0 0,-3 2 0 0,-3-1 0 16,-4 2 0-16,-3 1 0 0,0-2-192 0,-4 2-12560 15,0 2-2512-15</inkml:trace>
  <inkml:trace contextRef="#ctx0" brushRef="#br0" timeOffset="66598.52">10519 10623 43311 0,'-3'4'3840'0,"-1"0"-3072"0,3 0-608 0,1-2-160 0,2 1-384 0,-1 0-96 0,2 3-32 0,-1 4 0 16,6 5 272-16,0 5 48 0,5-2 16 0,2 1 0 15,2 1 176-15,1-2-192 0,5 1 192 0,0-3-192 16,1 0 192-16,2 0 0 0,0 0 0 0,1-1 0 16,-1 1 0-16,0 3 0 0,-1-3 0 0,1 2 0 15,-1 5 0-15,1 0 192 0,-1 4-64 0,1 3 0 0,-2 3-128 16,-1 2-160-16,1 5 160 0,-3 3-208 0,-3 1 208 15,0 3 0-15,-2 0 0 0,-2-2 0 0,-1 3 144 0,-5-5 32 16,-3 3 0-16,-2 1 0 0,-2 0 144 0,-5 4 48 16,-2 6 0-16,-1-7 0 0,-1-3-80 0,-2-5-16 15,-2-2 0-15,0-2 0 0,-3-3 48 0,-2 3 0 16,-2 1 0-16,-3 1 0 0,-2-1-320 0,-2-1 160 16,-1 2-160-16,-3-2 128 0,1 0-128 0,-3-6 0 15,1-1 0-15,0-6 0 0,4-5 0 0,1-8 0 16,1-4 0-16,3-8 0 15,1-4-416-15,0-15-112 0</inkml:trace>
  <inkml:trace contextRef="#ctx0" brushRef="#br0" timeOffset="94126.45">12167 14382 34095 0,'-3'0'3024'0,"1"0"-2416"0,1 0-480 0,1 0-128 0,1 0 464 0,1 0 80 0,-2 0 16 0,0 0 0 0,1 0-704 0,3 0-144 0,-2 0-32 0,-2 0 0 0,0 0 128 0,0 0 32 16,0 0 0-16,18 8 0 0,-14-2 160 0,0-1 0 16,0 6 0-16,1 0 128 0,-1 3 304 0,2 2 64 15,-1 2 16-15,0 4 0 0,2 2 144 0,-1 5 48 16,0 2 0-16,-1-1 0 0,2 1-304 0,-1 3-48 16,0 1-16-16,1 0 0 0,-1-3-336 0,1-2 0 15,-2 2 0-15,0 1 128 0,-2-4 112 0,1-1 16 16,-1-1 16-16,2 3 0 0,2 2-96 0,-1 1-32 15,0 0 0-15,0 1 0 0,0-3-144 0,0-2 0 16,-1-5 0-16,-1 0 0 0,0-2 0 0,-1-1 0 16,0 3 0-16,-1 1 0 0,-1-2 0 0,0-4 0 15,2 2 0-15,1-3 0 0,0-1 0 0,-1-3 0 16,1-1 0-16,0-6 0 0,1-1 224 0,-1-5 16 0,1 1 0 16,-1-4 0-16,0 1-240 0,2-5 176 0,-1-1-176 15,-1-2 160-15,2-1-160 0,1-1 160 0,-2-6-160 0,0 2 160 16,2-6 160-16,-2 2 48 0,-2-1 0 0,-1-2 0 15,0-2-160-15,-2-3-16 0,-1 0-16 0,-2-4 0 16,1-2-48-16,-1-1-128 0,1-1 192 0,0 0-64 16,0-4-128-16,-1 4 160 0,2-1-160 0,1 2 160 15,0 3-160-15,0 0 128 0,1 0-128 0,2 1 128 16,1-1-128-16,1-2 0 0,1-4 0 0,1 4 0 16,-1 2 0-16,2 0 0 0,1 2 0 0,-1 0 0 15,2-1 0-15,-2 5 0 0,0 2 0 0,1 3 0 16,-1 1-288-16,-2-1 64 0,1 3 16 0,-3 3 0 15,-1 4-240-15,1-1-64 16,-2 0 0-16,-1 2 0 0,-1 4-128 0,0-2-16 0,-1 5-16 0,-1 2-11744 16,-2 0-2336-16</inkml:trace>
  <inkml:trace contextRef="#ctx0" brushRef="#br0" timeOffset="94946.06">12877 14393 35935 0,'-2'4'3200'0,"-2"0"-2560"0,3-4-512 0,2 0-128 0,0 2 384 0,1 0 48 0,-1-1 16 0,0 2 0 0,5 0-256 0,1 0-32 0,0-1-16 0,3 1 0 16,0 0-848-16,0-3-160 0,0 3-32 0,0-1-16 15,-1 3-48-15,-1-1-16 0,-2 2 0 0,0 2 0 16,-1 3 448-16,1-1 80 0,-2 2 32 0,0 2 0 16,-1 4-896-16,0 0-176 0,0 2-48 0,0 3-10160 15</inkml:trace>
  <inkml:trace contextRef="#ctx0" brushRef="#br0" timeOffset="95407.89">13235 14247 14735 0,'-1'3'1312'0,"-1"1"-1056"0,2 0-256 0,0-3 0 0,0 2 400 0,-1 2 32 0,-1 4 0 0,-1 2 0 0,-2 6 1936 0,1 2 400 0,-1 3 80 0,0-2 16 0,2-1 0 0,1 2 0 16,2-3 0-16,-2 1 0 0,4-1-1728 0,-1 1-352 15,1-4-64-15,0 1-16 0,2 0-576 0,-3-2-128 16,-1 0 0-16,1 0 0 16,-1-4-464-16,0 3-48 0,0-5 0 0,-1 3 0 15,1 2-1248-15,-1 0-256 0,-2-3-48 0,0 3-12528 0</inkml:trace>
  <inkml:trace contextRef="#ctx0" brushRef="#br0" timeOffset="95963.62">12817 14543 40543 0,'-7'5'1792'0,"2"-1"384"0,-1-2-1744 0,3-2-432 0,1 0 0 0,2 0 0 16,0-2 128-16,-1 2-128 0,1-4 128 0,0-1-128 0,0-3 0 0,3-1 0 16,1-1-144-16,-1-3 144 0,2 0-256 0,1 2 48 15,0-6 16-15,3 1 0 0,1-4 0 0,4 3 16 16,0 0 0-16,1-2 0 0,1 2 176 0,2 1 128 15,0 2-128-15,-2-3 176 0,3 5-16 0,-2-2 0 16,-1 3 0-16,-1-3 0 0,0 3-32 0,-2-2 0 16,-1 2 0-16,0 0 0 0,-4 2 64 0,-1 1 0 15,1-3 0-15,-1 0 0 0,-1 0-32 0,-2 1 0 16,-1 0 0-16,0 1 0 0,-2 1-160 0,1 0 0 16,-1 4 144-16,0-1-144 0,-1 4 0 0,0-1 0 0,1-1 0 15,1 3 0-15,0 1 0 0,3 1 0 0,2 1 0 16,0 2 0-16,1 2 0 0,3-2 0 15,1 3 0-15,2-3-128 0,-1 1 128 0,-2 2 0 0,2 1 0 0,-3 0 0 16,2 1 0-16,-3 1 0 0,0-2 0 0,0 2 0 16,-1 3 160-16,1-3-32 0,0 1-128 0,0-2 192 15,-2 2-16-15,1-5-16 0,-1 6 0 0,1-6 0 16,-1 0-160-16,0-2 0 0,1 1 0 0,-1-1 0 16,1-3 0-16,-2 2 0 0,0-2 0 0,2-1 0 15,0 1 0-15,-2 0 0 0,2-1 0 0,-3 2 0 16,1-3-384-16,1 3-96 15</inkml:trace>
  <inkml:trace contextRef="#ctx0" brushRef="#br0" timeOffset="96741.77">12923 15085 20271 0,'-3'4'1792'0,"0"-4"-1424"0,-1 4-368 0,2-4 0 0,0 1 3488 0,1-1 624 0,0 0 128 0,0 0 32 0,-1 0-2528 0,0 0-496 0,2 0-96 0,0-1-32 0,2 1-720 0,1 0-144 16,-1 0-16-16,2 1-16 0,-1 1-224 0,-3-2 0 15,0 0 0-15,0 0-160 0,5 24 160 0,-5-15 0 16,-2 5 0-16,0 0 0 0,-2 2 0 0,0 2 0 0,-1 1 0 16,-1 3 0-16,0 4 0 0,-1-3 0 15,2 1 0-15,0 4 0 0,0-1 256 0,1 1 96 16,0 5 16-16,1 0 0 0,3 2-80 0,1 1-16 0,-1-1 0 0,1 0 0 16,0-4-272-16,0 2 0 0,1-3 128 0,-1-3-128 15,0-4 0-15,0 0 0 0,1 1 0 0,-1-4 0 16,-1-3 0-16,0-3 0 0,0 1 0 0,-1-4-144 15,-2-2-240-15,-1-2-64 0,0-4 0 16,-2 0-17968-16</inkml:trace>
  <inkml:trace contextRef="#ctx0" brushRef="#br0" timeOffset="97310.2">13271 15223 41471 0,'-4'4'1840'0,"0"-3"368"0,0 3-1760 0,2-1-448 0,-1-2 0 0,1 0 0 0,0 2 0 0,-3 2-256 0,-1 1 48 0,-3 2 0 0,1 3 208 0,-1-2 0 0,2 2 0 0,-1-2 160 15,2 2-160-15,-1-3 0 0,0 3 0 0,-1 1 0 16,0-3 0-16,-2 2 0 0,2-1 0 0,-4 2-176 16,0 2-64-16,-1-1-16 0,-2 2 0 15,0-2 0-15,0 3 256 0,-1-2 0 0,-3 1 0 0,2 0 160 16,-2-1-32-16,1-4 0 0,3 1 0 15,0-3 0-15,1-1 80 0,3-2 16 0,1 0 0 0,1-5 0 16,3 2-16-16,2-2 0 0,0-2 0 0,3 0 0 16,1 1-208-16,0-1 176 0,2 2-176 0,1-3 160 15,-2 3-160-15,3 0 0 0,0 0 0 0,0 0-176 16,1 0 176-16,0 3 0 0,0 2-144 0,0-1 144 16,1 1 0-16,1 2 0 0,2 2 0 0,0 0 0 0,1 2 0 15,0-3 0-15,2 6 0 0,-2-3 0 0,3 1 0 0,-2-1 0 16,2 0 0-16,-2 3 0 0,2 0 0 0,1-3 0 15,0 1 0-15,0 1 0 0,0-4 128 0,-1 1 0 16,-1-2 0-16,0 1 0 0,-1 0-128 0,-2-4 0 16,-2 3 144-16,0-5-144 0,0 2 0 0,-3 1 0 15,0 0 0-15,0-4 0 0,-1 2 0 0,-1-2-208 16,0-2 48-16,1 0 16 16,-3-2-640-16,1 1-128 0,2-2-32 0,-1 1-16832 15</inkml:trace>
  <inkml:trace contextRef="#ctx0" brushRef="#br0" timeOffset="98761.67">13594 15272 37775 0,'-4'2'3360'0,"1"3"-2688"0,1-3-544 0,2-1-128 0,0-1 768 0,-1 2 128 0,-1 2 32 0,-1 4 0 16,1-2-368-16,0 2-80 0,0 0-16 0,4 1 0 16,0 0-336-16,0 2-128 0,-1 2 0 0,1-2 144 15,1 3-144-15,-2 3 0 0,0 8-192 0,2 4 192 16,-1 4-496-16,-2-1 32 0,0 3 0 0,0 1 0 15,-2 0-112-15,-1-2 0 0,2-2-16 0,-1-3 0 16,-2-1 304-16,-1-8 64 0,1 1 16 0,-1-6 0 16,1-2-896-16,0-2-176 0</inkml:trace>
  <inkml:trace contextRef="#ctx0" brushRef="#br0" timeOffset="99010.43">13414 15542 26719 0,'-7'13'2368'0,"1"-6"-1888"15,0 0-480-15,3-3 0 0,2-3 3648 0,1-1 624 16,0 0 128-16,-2 2 16 0,4 0-3744 0,-1-4-672 16,6-2-304-16,3-2 32 15,2-2-272-15,2 0-48 0,3 2-16 0,0-3 0 0,3 2 608 0,3 0 0 0,1 2 0 0,3 1 0 16,0 0-128-16,1 2 128 0,1 4-160 0,-3-2 160 15,-7 2 0-15,3 1-144 0,-1 3 144 0,0 0 0 32,-2 0-960-32,-2 2-96 0,-4-2-32 0,-1 4-15232 0</inkml:trace>
  <inkml:trace contextRef="#ctx0" brushRef="#br0" timeOffset="99317.74">14005 15228 19343 0,'-1'12'1728'0,"-2"-3"-1392"15,2 1-336-15,-1-1 0 0,1-4 4800 0,1 1 880 16,0 3 176-16,-1 3 32 0,2 8-4480 0,0 6-896 16,1 3-176-16,3 4-32 0,-1-1-304 0,0-2 0 15,1 3 0-15,-2 3 0 0,-2-1 0 0,-1 7-144 16,0 1 144-16,-1 1-192 16,0 4-384-16,1-1-96 15,1 1-16-15,1 5-16960 0</inkml:trace>
  <inkml:trace contextRef="#ctx0" brushRef="#br0" timeOffset="100878.95">14942 13940 17503 0,'1'-3'1552'0,"1"-1"-1232"0,-1 1-320 0,0 3 0 0,0-3 800 0,1 2 96 0,-2-4 32 0,4-3 0 0,-1-1-768 0,0 0-160 0,-2 1 0 0,-1 2 0 0,-2 2 768 15,-3 3 208-15,-1 1 48 0,-1 1 0 16,-2 2 944-16,-1-1 192 0,-1 3 32 0,-1 2 16 0,-1-2-672 0,-1 3-128 16,1 1-16-16,-1-3-16 0,3 2-912 0,-2 2-176 15,-3 1-32-15,0 3-16 0,-1 3-96 0,1-2-16 16,-1 3 0-16,0 3 0 0,1-2 128 15,1 3 32-15,1 1 0 0,-2 2 0 0,0 2 16 0,-1 4 0 16,0-2 0-16,0 4 0 0,0 3-128 0,0-4-32 16,2 0 0-16,1 1 0 0,4-5 48 0,-2 3 16 15,6-1 0-15,1 1 0 0,4-4-80 0,2 2 0 16,1 4-128-16,5 3 192 0,-1 4-192 0,2-3 0 16,-1 1 0-16,2-2 0 0,-1-6 0 0,1 5 0 15,2 2 0-15,1-1 0 0,1-3 0 0,1 0 0 16,2-2 0-16,0-3 0 0,2-3 0 0,0 0 0 0,2-3 0 15,-1-2 0-15,3-1-160 0,-2-5 32 0,2 0 0 0,-2-5 0 32,3 1-496-32,1-5-80 0,1 2-32 0,-1-5-17136 0</inkml:trace>
  <inkml:trace contextRef="#ctx0" brushRef="#br0" timeOffset="101292.82">15270 14309 43311 0,'-2'4'1920'0,"-2"-2"384"0,3 0-1840 0,-2-1-464 0,3 1 0 0,0-2 0 0,0 2-736 0,-1 2-240 0,1-1-48 0,-2 5-16 0,0 0 784 0,-2 3 256 0,1 6 0 0,-3 0-160 0,-1 3 160 0,-1 4 256 16,-2 5-64-16,-3 3-16 0,-1 7 320 0,-2 4 64 0,-1 2 16 0,-3-1 0 15,-2 3 96-15,0-2 32 16,0 1 0-16,0-1 0 0,2-3-448 0,1-2-64 0,4-4-32 16,1-6 0-16,3-1-160 0,2-5 0 0,2-3 0 15,1-5 0 1,1-5-400-16,4-2-16 0,0-7 0 0,0-2-12704 0,1-5-2528 0</inkml:trace>
  <inkml:trace contextRef="#ctx0" brushRef="#br0" timeOffset="101601.04">15214 14303 35935 0,'-3'0'3200'0,"0"1"-2560"0,0 1-512 0,2-2-128 0,1 0 1440 15,0 2 272-15,0-2 48 0,-1 3 16 0,2 1-1328 0,3-1-256 16,3 1-48-16,4 2-16 0,0 3-128 0,2-3 0 15,1 5 0-15,0 2 0 0,1 3 0 0,-1 4 0 16,2 5 0-16,-4 4 0 0,1-2 0 0,0 5 0 16,-2 6 0-16,1 4 0 0,-3-1 320 0,0 2 96 15,0 2 16-15,-2-4 0 0,0 1-208 0,-1-6-32 16,1 0-16-16,-1-4 0 0,-1-2-176 0,0-2 0 16,3 2 0-16,-2-2 0 0,1 0 0 0,-1-5 0 15,0-4 0-15,-1-5 0 0,-1-3-368 0,1-3 0 16,-2-1 0-16,0-6 0 15,-2-1-608-15,-1-4-128 0,-3-1-32 0,1-4-17056 0</inkml:trace>
  <inkml:trace contextRef="#ctx0" brushRef="#br0" timeOffset="101834.2">15070 14839 17503 0,'-8'10'1552'0,"3"-5"-1232"0,1 3-320 0,0-7 0 16,3-1 5168-16,2 0 976 0,1 0 192 0,0-1 32 16,3 1-4800-16,6-6-960 0,8-1-192 0,6-3-32 0,6-2-384 0,5 0 0 15,6-1-192-15,3 3 64 0,3 1-128 0,-2 3-32 16,-1 1 0-16,-3 2 0 31,0 0-464-31,-4 3-80 0,-3 3-32 0,-6 0 0 0,-3 0-480 16,-5 1-112-16,0 3-16 0,-7-4-13616 0</inkml:trace>
  <inkml:trace contextRef="#ctx0" brushRef="#br0" timeOffset="102260.01">15369 13991 50687 0,'-2'10'4496'0,"0"-1"-3600"0,1-4-704 0,1 2-192 15,0-5 0-15,1 4-192 0,3 5 32 0,1 8 16 16,6 4-496 0,6 1-112-16,5-1-16 0,2-1 0 15,3 1 176-15,-1-3 16 0,1 5 16 0,1-2 0 0,0 6 176 0,0-1 16 0,1 5 16 0,-4-5 0 16,-1 1 192-16,2 4 160 0,3 1-208 0,1 3 80 16,-1-1 128-16,-2 0 0 0,-2-1 0 0,-4 1 0 0,-3 1 0 15,-4 0 0-15,-3-1 0 0,-4 1 0 0,-3 1 0 0,-2 2 192 16,-3 1-32-16,-2 6-16 0,-3 3-16 0,-2 5-128 15,-5 2 192-15,-3 1-64 0,-3-5-128 0,-2-3 0 16,-2-3 0-16,-4 4 0 16,-3 2-384-16,-6-1-128 0,-1-3 0 0,-3-5-18816 0</inkml:trace>
  <inkml:trace contextRef="#ctx0" brushRef="#br0" timeOffset="108236.35">16455 14406 34095 0,'-2'4'3024'0,"-1"-2"-2416"0,2 1-480 0,1-3-128 0,0 0 592 0,0 0 112 0,1 0 0 0,-1 2 16 0,4-2-720 0,0 0 0 0,2-2 0 0,3-1 0 0,1 1 224 0,1-2 48 16,2 1 16-16,0 1 0 0,0-1 416 0,0 2 96 16,1 1 16-16,1 0 0 0,1 4-464 0,-1 1-96 15,2 1 0-15,-1-1-16 0,3 2-112 0,3 0-128 0,1 0 176 16,4-2-176-16,1 0 272 0,3-2-48 16,2-1-16-16,1-4 0 0,4-1-64 0,1 1-16 0,-1-4 0 15,-1 3 0-15,1-3-128 0,1 3 0 0,3-1 0 0,-3 0 0 16,-7 1-208-16,4 1-128 0,0-3-32 0,-3 1 0 15,0 3-1760 1,-6-1-368-16</inkml:trace>
  <inkml:trace contextRef="#ctx0" brushRef="#br0" timeOffset="108671.97">16437 14841 26719 0,'-9'4'2368'0,"2"0"-1888"0,0 0-480 0,3-3 0 0,2-1 2048 0,2 0 320 0,0 0 64 0,-1 2 16 0,-1 0-1952 0,4-2-496 0,3 0 0 0,5-4 0 0,5 3 208 0,6-5-48 0,8-2-16 0,6 0 0 16,6-3 976-16,3 2 192 0,6 0 32 0,2 1 16 15,2 3-784-15,-2-1-144 0,1 2-48 0,-2 0 0 16,-1 3-384-16,-5 1 0 0,0 3 0 0,-5 3 0 16,-2 0 0-16,-2 4 0 0,-5-1 0 0,-3 1-176 15,-2 2-208 1,-3-1-32-16,-1 2-16 0,-2-3-17824 0</inkml:trace>
  <inkml:trace contextRef="#ctx0" brushRef="#br0" timeOffset="139144.63">20079 13821 6447 0,'0'-14'576'0,"-1"5"-576"0,-2 1 0 0,3 1 0 0,0 3 3616 0,0 1 608 0,0 1 128 0,0-6 32 0,1-1-1936 0,-1-2-384 0,0 3-80 0,2 1 0 0,-2 3 144 0,0 4 48 16,1 2 0-16,-2 6 0 0,1 1-784 0,0 5-160 16,0 2-16-16,0 4-16 0,1 0-624 0,2 2-112 15,2 2-16-15,0 1-16 0,1 1-304 0,2 1-128 16,2 4 128-16,-1-2-128 0,4 1 0 0,1 1 0 15,1 5 0-15,2 0 0 0,2 1 0 0,-1 1 0 16,1 1 0-16,-3-1 0 0,2-1 240 0,-4 2-48 16,-1 1 0-16,-1-4 0 0,-3-1-192 0,0 1 0 0,-3 2 0 15,-1-2 0-15,0-3 176 0,-1 2-16 0,1-2 0 0,-2-2 0 16,0-2 96-16,0-2 0 0,2-3 16 0,-2 0 0 16,2-3-16-16,-1-4-16 0,1-1 0 0,1-5 0 15,-1-3-64-15,0-1-16 0,0-5 0 0,1 1 0 16,-2-6 160-16,0 1 16 0,-1-5 16 15,1-1 0-15,-1-3 128 0,0-3 32 0,-1 0 0 0,-1-5 0 16,-1-2 0-16,-1 0 16 0,-1-5 0 0,-1-2 0 16,0 1-272-16,-1-1-64 0,3 0-16 0,-1-4 0 15,1-4-176-15,2 1 0 0,1 0 0 0,3-2 128 16,3-6-128-16,1-1 0 0,4 0 0 0,0 1 128 16,1 1 0-16,0 1 0 0,0 2 0 0,-1 2 0 15,0 1-128-15,0 0 0 0,1 2-192 0,0 2 192 16,-3 1-480-1,1 2 32-15,-3 5 0 0,1-2 0 0,0 2-64 0,-2 3 0 0,-2 0 0 16,1-2 0-16,-2 3 64 0,0 0 0 0,0 0 0 0,0 4 0 16,-1 2-368-16,0 4-64 0,0 0-16 0,1 3-12736 15,-1 1-2560-15</inkml:trace>
  <inkml:trace contextRef="#ctx0" brushRef="#br0" timeOffset="140053.51">21721 13543 32255 0,'-5'-4'2864'0,"1"1"-2288"0,1 1-576 0,2 2 0 0,1-3 1328 0,-1 2 144 0,-1 0 48 0,-3-6 0 16,0 1-2416-16,0-2-464 0,0-1-112 16,1 4 0-16,0 3 0 0,-1 1 0 0,1 2 0 0,-2 5 0 0,-3 2 1472 15,-1 2 208-15,0 4 96 0,-3 6 16 0,0 1 448 0,-2 6 80 16,0 1 32-16,-3 5 0 0,0 4 400 0,-4 4 64 16,0 3 32-16,-1 2 0 0,-2 1-176 0,1 3-48 15,1-2 0-15,2-1 0 0,2 0-608 0,4 1-128 16,1 4-32-16,2-1 0 0,6-6-128 0,2-1-16 15,4-5-16-15,4-1 0 0,2-4-224 0,6 0 144 16,0-2-144-16,2-3 128 0,1-4-128 0,3 1 192 16,4 2-192-16,1-5 192 0,0 0-192 0,-1 0-256 15,1-1 64-15,-3 0 16 16,0-1-256-16,-1 1-48 0,-1 1-16 0,-2-4 0 16,-2 0-1168-16,-1-5-256 0,-4 0-32 0,-1-5-14240 0</inkml:trace>
  <inkml:trace contextRef="#ctx0" brushRef="#br0" timeOffset="140449.18">22085 13982 36863 0,'-4'1'3264'0,"1"1"-2608"0,1-2-528 0,2 0-128 0,0 0 640 0,0 0 112 0,-1 0 16 0,0 2 0 15,0-1-1472-15,-1 2-272 0,0 2-64 0,0 1-16 0,-1 5 752 0,-2 3 160 16,-1 1 144-16,-2 3-208 0,-2 7 1232 0,-4 3 240 16,-1 3 48-16,-2 5 16 0,-2 6-464 0,1-2-96 15,0-2 0-15,1-1-16 0,2-1-320 0,0-2-64 16,2 2-16-16,1 1 0 0,1 0-352 0,2 0 0 0,0 1 0 16,1-1 0-16,2 0-128 0,1-5-112 0,2-3-16 15,1-7-12672-15,-1-2-2560 16</inkml:trace>
  <inkml:trace contextRef="#ctx0" brushRef="#br0" timeOffset="140794.57">22129 13874 31327 0,'-1'0'2784'0,"0"2"-2224"16,0-2-560-16,1 1 0 0,1 2 1536 0,0-2 192 15,0 3 32-15,2 2 16 0,0 4-1312 0,0 5-256 16,3 1-48-16,-1 1-16 0,2 3 624 0,0 2 112 16,-2-3 16-16,0 3 16 0,3 6-208 0,0 6-64 15,1-1 0-15,1 2 0 0,0 3-320 0,2 2-64 16,0-2 0-16,-1-1-16 0,1-4-112 0,-1 1-128 15,0-1 176-15,-1-2-176 0,-1-3 0 0,0 2 0 16,0 1-160-16,-2 2 160 0,0-2-192 0,-1 0 192 16,0-1-160-16,1-1 160 15,-2-2-640-15,0-1-48 0,-1-7 0 0,-2-1 0 16,-2-3-336-16,0-5-80 0,-2 1-16 0,-3-2-16368 0</inkml:trace>
  <inkml:trace contextRef="#ctx0" brushRef="#br0" timeOffset="141000.63">21895 14420 35935 0,'-7'4'3200'0,"2"-2"-2560"0,3 0-512 0,3-2-128 16,0 0 1152-16,1 0 224 0,0 0 32 0,4 1 16 15,4 1-944-15,9-2-192 0,8-2-32 0,8-1-16 16,2-3-96-16,5 1-16 0,3-4 0 0,1 4 0 15,0-3-128-15,-3 3 0 0,-2 1 0 0,-3 3 128 16,-1 1-320-16,-2 4-80 0,-3-1-16 0,-4 0-18320 16</inkml:trace>
  <inkml:trace contextRef="#ctx0" brushRef="#br0" timeOffset="141554.09">22293 13516 43311 0,'-10'1'3840'0,"1"2"-3072"0,4-2-608 0,4-1-160 0,2 0 640 0,-1 0 80 0,-3 1 32 0,-2-1 0 15,4 3-1120-15,2 1-208 0,4-2-64 0,5 3 0 0,3 3 192 0,5 3 48 16,4 4 0-16,4 1 0 0,4 3 400 0,3 2 0 16,4 7 0-16,1 0 0 0,3 5 0 0,1 3 224 15,0 1-48-15,1 4-16 0,-1 4-160 0,-5 2 192 16,-2-1-192-16,-1 4 192 0,-2 4-192 0,-6-4 0 15,-1 1-160-15,-4-1 160 0,0-2 0 0,-3-3 0 16,0-1 0-16,-6-2 0 0,1 3 176 0,-5 2 80 16,1 0 0-16,-4 5 16 0,-3 2-272 0,-2-2 0 15,-3-1 128-15,-5-3-128 0,-3-1-240 0,-2-2-96 16,-1-10-32-16,-3-3 0 0,0-5 128 0,-1-4 32 16,-2-1 0-16,-2-6-18608 0</inkml:trace>
  <inkml:trace contextRef="#ctx0" brushRef="#br0" timeOffset="142327.9">20761 14738 25791 0,'-3'4'2304'0,"2"-3"-1856"0,0 3-448 0,2-4 0 0,0 0 640 0,1 2 48 0,-1-2 0 0,0 3 0 0,3 2 144 0,1 1 16 0,0 0 16 0,2-1 0 0,-2 0-368 0,0 4-80 15,-1 0-16-15,0 3 0 0,-2 1-400 0,1 4 0 16,-2-2 0-16,0 3 0 0,2 4 128 0,-3 1-128 16,0 2 192-16,-2 3-64 0,2 5 640 0,-1 1 112 15,0 4 16-15,0 2 16 0,-1 2-640 16,0 0-128-16,-1-4-16 0,2 2-128 0,0-7 0 0,1-2 0 16,0-3 0-16,0-4 0 15,1 2-336-15,2-7-128 0,-1-3-32 0,2-3-15376 0</inkml:trace>
  <inkml:trace contextRef="#ctx0" brushRef="#br0" timeOffset="142833.59">21069 15079 35007 0,'-4'5'3120'0,"-1"-2"-2496"0,-2-1-496 0,3-1-128 0,2 2 1280 15,1-3 256-15,0 0 32 0,-2 0 16 16,-1 1-3664-16,-2-1-736 0,-1 0-128 0,2 0-48 15,0 0 272-15,1 0 48 0,-1 4 16 0,-1-1 0 0,1-1 3552 0,-2 2 720 16,1 1 144-16,-2 3 32 0,0-3 208 0,0 1 48 16,0 2 16-16,-1 1 0 0,1-3-832 0,1 2-160 15,-1 0-48-15,0-2 0 0,1 2-256 0,-2-1-48 16,1 1-16-16,0-3 0 0,1-2-320 0,0 0-64 16,1 1 0-16,2-2-16 0,0 0-304 0,-1-2 160 15,3 3-160-15,-1-6 128 0,2 3-128 0,0-2-176 16,1 2 48-16,0-2 0 0,1 4-160 0,-1-2-32 15,0 2 0-15,0 1 0 0,0-1 320 0,0 3-128 0,0-5 128 16,0 0 0-16,-3 27 0 0,3-16 0 16,0 2 0-16,2-1 0 0,0 1 432 0,1-2-16 15,2 1 0-15,0-3 0 0,3 1 80 0,-1-1 16 0,5-3 0 0,-1 2 0 16,2-3-176-16,4 0-16 0,2-1-16 16,-1 1 0-16,1-1-176 0,-3-3-128 0,-1 3 192 0,2-2-192 15,3 1 0-15,3 0-352 0,2 0 48 0,-2 0-12880 16,-1 2-2560-16</inkml:trace>
  <inkml:trace contextRef="#ctx0" brushRef="#br0" timeOffset="144767.03">24208 13969 41471 0,'0'5'3680'0,"-1"1"-2944"0,1-1-592 0,-1-2-144 0,1 3 0 0,-2 0 0 0,0 7 0 0,-1 6 0 0,-3 6 0 0,-2 7-144 0,-2 4 0 0,0-3 0 15,-1 4 144-15,-1 0-192 0,0 1 192 0,1 0-192 16,1-3 192-16,-1 0 0 0,3-3 0 0,-2-2-128 16,2-3 128-16,-4 1-208 0,3-2 80 15,-5-1-17792-15</inkml:trace>
  <inkml:trace contextRef="#ctx0" brushRef="#br0" timeOffset="145020.87">23780 14328 28559 0,'-6'9'2544'0,"0"-6"-2032"0,1 2-512 0,1-3 0 0,4-2 2880 0,0 0 464 16,1 1 112-16,-1 2 0 0,3-3-2496 0,0 1-512 16,5 1-112-16,4 0-16 0,2-2-112 0,3-2-16 15,4-1-16-15,3-1 0 0,4-3 288 0,7 0 64 16,6-3 16-16,6 0 0 0,5-3-240 0,3-1-48 15,3 0-16-15,-1 0 0 0,-5-1-240 0,1-1 0 16,0 0 0-16,-6 2 0 16,-4 0-864-16,3-4-112 0,2 0-32 15,5-2-18240-15</inkml:trace>
  <inkml:trace contextRef="#ctx0" brushRef="#br0" timeOffset="148129.81">27310 14014 27647 0,'-4'-1'2448'0,"-1"-2"-1952"0,0 0-496 0,3 3 0 0,0-2 2128 15,-3 2 336-15,-2-4 64 0,-3 0 16 0,-5 1-1392 0,-5-3-256 0,-4 3-64 0,-1 3-16 0,-2 0-288 0,2 3-48 0,-2 3-16 0,1 1 0 16,-1 2-80-16,2 0-32 0,2 2 0 0,1 0 0 15,2 0 144-15,1-3 16 0,1 3 16 0,2-2 0 16,1-1-240-16,1 2-48 0,1-1-16 0,0 1 0 16,1 1-224-16,1 3 0 0,0-3 0 0,2 2 0 15,1 1 0-15,1-1-208 0,2 0 64 0,1 1 16 16,3-2 128-16,1-1-128 0,2 1 128 0,2 0-128 0,2-2 128 0,3 3 0 16,3-6-144-16,0 4 144 0,3-2-208 15,0-3 16-15,1 2 16 0,2-2 0 16,0-1 48-16,1 0 0 0,0 0 0 0,0 2 0 0,1-5 128 0,-2 4-128 15,1 0 128-15,-2-1-128 0,3 1 128 0,-2 2-208 16,-2-2 80-16,0 3 128 0,-3 1 0 0,-1-1 0 16,-2 2 0-16,-2 0 0 0,-2-2 0 0,-2 1 0 15,0-1 0-15,-3 2 0 0,-2-3 0 0,-1 0 128 16,-2 1 0-16,0 0 0 0,-3 0 0 0,1-2 0 16,-2 2 0-16,0-3 0 0,-4-1-128 0,2-3-176 15,-3 2 48-15,2-1 0 0,-2 0-160 0,-1-1-32 16,-1 1 0-16,1 1 0 15,-1 0-240-15,0 1-48 0,1 0-16 0,0 2 0 16,0-1-912-16,-1 2-176 0,1-2-32 0,-2 2-16 16,2-3 608-16,-1-1 128 0,2 1 32 0,-1-3-12912 0</inkml:trace>
  <inkml:trace contextRef="#ctx0" brushRef="#br0" timeOffset="149262.41">27877 14152 31327 0,'-2'-5'2784'0,"1"1"-2224"0,0-1-560 0,0 2 0 0,1 1 800 0,0-1 48 0,-2-4 16 0,0-3 0 0,-2-3-288 0,0-2-64 0,-1 3-16 0,0-1 0 16,0 5 336-16,0 0 80 0,-2 2 16 0,0 4 0 16,2-2-256-16,-2 4-48 0,-1 0-16 0,0 1 0 15,-2 4-224-15,0-2-32 16,-1 0-16-16,1 0 0 0,-2 2-176 0,1 0-32 0,-2 2-128 0,0 0 192 15,-1 5-192-15,0-3 0 0,-3 6 0 0,0 1-160 16,0 4-64-16,0 2-16 0,0 2 0 0,1 4 0 16,2 0 112-16,3-1 128 0,0 1-208 0,4 0 80 15,3-4 128-15,0-1 0 0,2-1 0 0,2-4 0 16,0-2 0-16,2-1 0 0,2-4 0 0,0-1 0 16,1-1 0-16,0-4 0 0,1-1 0 0,2-2 0 0,1-2-272 15,0-2 16-15,1-2 16 0,3-1 0 16,0-6 240-16,-1-1 0 0,1 1 0 0,0-3 0 0,0 1 0 15,0-5 160-15,2-1-32 0,1-3 0 0,0 3 64 0,-2-5 0 16,-1 1 0-16,-1 0 0 0,-1-3-64 0,-1 7 0 16,-3-1 0-16,-1 6 0 0,-3 3 32 0,-1 6 0 15,-2 0 0-15,0 4 0 0,0 1 64 0,0 4 16 16,-3 1 0-16,3 4 0 0,-1 4-64 0,2 1-16 16,0 3 0-16,2 2 0 0,3 4-160 0,1-1 128 15,1 3-128-15,0-2 128 0,2-2-128 0,-1 1 0 16,2 0 0-16,-4-3 0 0,4 0-160 0,-3 0-16 15,1-2 0-15,-2-2 0 16,-2-2-304-16,0-3-64 0,-2 2-16 0,-1-4 0 16,-1-2-272-16,-2-1-48 0,0-1-16 0,-3-2-16912 0</inkml:trace>
  <inkml:trace contextRef="#ctx0" brushRef="#br0" timeOffset="149845.1">28155 14303 44223 0,'0'8'3936'0,"0"-2"-3152"16,0-5-624-16,0 1-160 0,1-2 368 0,2 2 32 0,0 4 16 0,2 3 0 0,1 1-1200 0,2 3-240 0,-2 1-64 0,-1 0 0 0,0 1 720 0,-2-3 144 15,-3 1 32-15,0-1 0 0,0-1 496 16,-2-4 96-16,1 2 32 0,1-4 0 0,-1 2-128 0,1-5-32 15,0 0 0-15,0-2 0 0,1-2-144 16,2 0-128-16,-1-6 144 0,3-1-144 0,2-4 0 0,0-1 0 16,1-4 0-16,1-3 0 0,2-2 0 0,1-5-128 15,1-2 128-15,0 0-160 0,-1-2 160 16,1 2-208-16,1 4 80 0,-1 4 128 0,0 5-160 0,0 6 160 16,-1 2 0-16,-1 5-144 0,0 3-80 0,-1 3-16 15,0 5 0-15,2-1 0 0,-2 4 96 0,3 5 16 16,-2 3 0-16,2 2 0 0,1 1 128 0,-2 1 0 15,2 1 160-15,-1-1-160 0,-1-1 176 0,0-1-176 16,0-4 192-16,0 1-192 0,1-2 128 0,-2-2-128 16,1-2 0-16,-2 0 0 0,-2-3 0 0,-1-2 0 15,-2-1 0-15,-1-5 0 0,-1 1 144 0,0-2-144 0,-1-4 0 0,0-3 144 16,0-2-144-16,-1-6 160 0,1 0-160 0,-1-6 160 16,-1-1-160-16,-1-4-256 0,2-3 64 0,0-2 16 15,1 1 176-15,1-3-160 0,3 4 160 0,1 2-160 16,3 3 160-16,-1 5 0 0,1 6 0 0,0 3 0 15,-1 4 0-15,1 1 0 0,1 3-160 0,-2 1 160 16,1 1-240-16,0 2 64 0,-1 3 16 0,1 0 0 16,0 1 160-16,0 0 0 0,1 4 0 0,1 0 0 15,0 2 0-15,0 0 272 0,1 3-32 0,-1 2-16 16,1 1 32-16,0 2 0 0,1 4 0 0,-4 0 0 16,1 1-256-16,-1-1 0 0,1 3 128 0,-4-3-128 15,1 2 0-15,-3-2-240 0,0-1 48 0,-3-3 16 16,-2 1-320-16,-1-2-64 0,0-2-16 15,-2-2-17632-15</inkml:trace>
  <inkml:trace contextRef="#ctx0" brushRef="#br0" timeOffset="150449.91">29206 14406 43311 0,'-4'22'3840'0,"-1"-10"-3072"0,2-1-608 0,1-5-160 0,1-1 144 0,1-2 0 15,1 1 0-15,-1 6 0 0,0 1-1504 0,0 9-304 0,1 7-64 0,-1 4-16 16,1 2-784-16,-1 2-160 0,2 3-16 0,-2 1-16 0,0 0 3296 0,0 1 640 0,0-3 144 0,0-2 32 15,0 0 240-15,1-3 48 0,0-2 16 16,1-1 0-16,0-1-1168 0,-2-7-224 0,1 2-48 0,-1-4-16 16,0-2-240-16,-1 0-160 0,0-3 32 0,-2-4 0 15,2-1-128-15,0-3 0 0,1-1-16 0,-2-5 0 16,1-5 656-16,0-1 128 0,0-7 16 0,-2-5 16 16,2-3-128-16,-3-8-32 0,0-4 0 0,-2-9 0 15,-1-6 0-15,0-2 0 0,0-5 0 0,1-5 0 16,1 0-192-16,0-2-32 0,-2 9-16 0,3-2 0 0,2 4 80 15,0-1 16-15,1 3 0 0,2 4 0 0,1 8 16 16,3-1 0-16,3 4 0 0,-1 2 0 0,5 5-256 0,-1 4 144 16,4-1-144-16,0 3 128 0,4 2-128 15,0-1-272-15,3 2 64 0,1 0 16 0,1 4-112 0,-1 0-16 16,0 6 0-16,-4 0 0 0,-1 7 64 0,-4-1 0 16,-1 4 0-16,-2 2 0 0,-2-3 256 0,-4 5-192 15,0 0 192-15,-1-2-160 0,-1 2 352 0,-2 1 80 16,0-1 16-16,-1 2 0 0,-1 1-112 0,0 1-32 15,-1 4 0-15,-1 0 0 0,0 3-16 0,-2 5 0 16,0 0 0-16,0 3 0 0,-1 0-128 0,0-2 0 16,2-3-192-16,-2-1 192 0,0 2 0 0,-1-3 0 0,1-3 0 15,0 0 128-15,-1-1 144 0,-1-1 32 0,1 0 0 16,-2-3 0-16,0-1-64 0,-1-3-16 0,1 1 0 16,-3-5 0-16,3 1-496 0,-3-3-112 0,-2-1 0 15,0-2-16 1,-3-2-480-16,0-6-80 0</inkml:trace>
  <inkml:trace contextRef="#ctx0" brushRef="#br0" timeOffset="150786.4">29842 13238 43311 0,'2'7'1920'0,"-2"0"384"16,0 0-1840-16,0 0-464 0,0-2 0 0,0 1 0 0,0 2-208 0,0 3-144 0,-1 12-32 0,0 8 0 0,0 10 512 0,-1 7 80 0,1 2 32 0,0 2 0 0,-2 2-96 0,1 1-16 0,1 1 0 0,0-1 0 0,0-4 0 0,1-1 0 15,-1-2 0-15,1-1 0 0,-1-3-128 0,-1 1 0 16,1-2 0-16,-2 1 0 0,0-5 0 0,0 0-176 16,-2-5 48-16,1-3 0 15,0-4-384-15,-2-2-80 0,1-5-16 0,-2 0 0 16,2-1-1232-16,-2-5-240 0</inkml:trace>
  <inkml:trace contextRef="#ctx0" brushRef="#br0" timeOffset="151229.84">30081 14179 29487 0,'6'12'2624'0,"-3"-5"-2112"0,-2-3-512 0,1-4 0 16,0 0 3776-16,0-4 640 0,2 1 128 0,1-5 16 0,5-2-3872 0,2-6-688 15,4-7-320-15,2-4 16 16,3-4-368-16,-3 1-80 0,-1-1-16 0,0-1 0 16,-3 5 256-16,-4 4 64 0,-2 4 0 0,-4 8 0 15,-3 1 0-15,-2 3 16 0,-3 4 0 0,-1 1 0 0,-3 4 240 0,-2-1 32 16,-3 5 16-16,-2-1 0 0,0 3 464 0,-2 1 80 15,-3 1 32-15,-2 1 0 0,1 3-192 0,1 2-48 16,0 2 0-16,2 2 0 0,0-1-192 0,4 4 0 16,2 1 0-16,3-1 0 0,0 4 0 0,2 0 0 15,-1 2 0-15,3 2 0 0,-1-2 0 0,1 4 224 16,1 0-64-16,-1 1-16 0,-1-1 176 0,3 2 48 16,-1-3 0-16,1 0 0 0,1-2 208 0,-1 0 32 0,2-2 16 15,2-5 0-15,4-2-240 0,3-3-32 0,6-4-16 0,4-4 0 31,5-4-976-31,7-6-208 0,9-6-48 0,8-5-18624 0</inkml:trace>
  <inkml:trace contextRef="#ctx0" brushRef="#br0" timeOffset="193465.6">18290 13761 28559 0,'-1'0'2544'0,"-2"0"-2032"0,2 0-512 0,0-1 0 0,1 1 656 0,0 0 48 0,0-3 0 0,-1 2 0 16,-1-3-1472-16,1 0-272 0,1 2-64 0,-1-1-16 15,1-1-1056-15,-2 3-192 0,2 0-64 0,-2-2 0 0,2 3 1952 0,-3 3 480 0,1-3 0 0,-1 2 0 16,2 1 1584-16,-2 1 400 0,1 2 96 0,0-1 16 16,0 3 16-16,-1 1 16 0,1 1 0 0,-2-1 0 15,2 2-880-15,-2 0-176 0,0 1-48 0,0 1 0 16,0-1-608-16,-2 2-128 0,-1-3-32 15,1 2 0-15,-2 0 64 0,1 0 16 0,-2-2 0 0,0 2 0 16,-1 4-16-16,-3 0 0 0,1 0 0 0,-2 2 0 16,0 3-320-16,-1-2 0 0,1 3 0 0,-4-1 0 15,0 2 0-15,0 3 0 0,0 2 0 0,2 0 128 16,0-1 0-16,0 0 0 0,2 0 0 0,0-1 0 0,2 1 32 0,2-3 16 16,1 2 0-16,0 2 0 0,3-2-176 0,-1 1 128 15,6 3-128-15,-1-3 128 0,3 1-128 0,1 1 0 16,1-2 0-16,1 2 0 0,0 1 0 0,1-3 0 15,1-1 144-15,0 2-16 0,2 1-128 0,-2-2 0 16,0-4 0-16,1 5 0 0,2 2 0 0,1 5 0 16,-1-3 0-16,3 2 0 0,-2-2 0 0,3 0 0 15,0 0 0-15,-2 0 0 0,4-1 0 0,-1-4 0 16,2-1 0-16,-2-4 0 0,-1-2 0 0,1-6 0 16,-1 2 0-16,1-6 0 0,1-1-224 0,0-3-64 15,1-2-16-15,0-1 0 16,2-2-1232-16,-1 1-256 0,2-3-64 0,0 1-14512 0</inkml:trace>
  <inkml:trace contextRef="#ctx0" brushRef="#br0" timeOffset="201732.63">26075 13965 12895 0,'1'-2'1152'0,"1"2"-928"0,-2-3-224 0,0 3 0 0,0 0 896 0,0-2 128 0,0 1 16 0,0-1 16 16,-2-2-1248-16,1 2-240 0,-2-1-48 0,0 3-16 0,-1 0 2992 0,1 0 576 0,0 0 128 0,2 1 32 16,-1 1 96-16,2-2 32 0,0 2 0 0,1 0 0 15,0 0-1968-15,1 0-400 0,0 1-80 0,1 0-16 16,-3-1-496-16,2 2-96 0,-2 1-32 0,0 1 0 15,-1 2-272-15,-2 4 0 0,-1 1 128 0,-2-2-128 16,1 3 0-16,-3 3 0 0,0-1 0 0,-3 4 0 16,2-3 0-16,-1 2 0 0,0 1 0 0,1-1 0 15,1 2 0-15,1 0 0 0,-2 2 144 0,1-4-144 16,2 3 256-16,-2-2-64 0,0-1 0 0,1-1 0 16,-1 1-192-16,-1 0 0 0,0 1 0 0,-1-4 0 15,1 1 160-15,-2-2-160 0,0 1 160 0,-3 0-160 0,2-2 0 16,-4 0 0-16,1-1 0 0,0 0 0 0,-1-2 272 0,0-3-32 15,-1 0-16-15,-1-2 0 0,2-1 48 0,0-2 16 16,4-3 0-16,0-3 0 0,3-2-288 0,1-1 0 16,2-5 0-16,0 0 0 0,2-3 192 0,1-3 0 15,-1 1-16-15,1-3 0 0,1 1-176 0,0-1 128 16,-2-1-128-16,1 0 128 0,-2 0-128 0,0 2 0 16,1 1 0-16,-1-2 0 0,1 2 0 0,1 2 0 15,0 2 0-15,-1 2 0 0,2-2 208 0,-1 1-32 16,1 4-16-16,-1-6 0 0,0 5 144 0,1-2 16 15,2 2 16-15,1 2 0 0,2-2-336 0,1-2 144 16,2 3-144-16,1-4 0 0,1 2 0 0,2-3 0 16,2 3 0-16,-3-2 0 0,2 4 0 0,-2 0 0 15,-1 3 0-15,0 1 0 0,-1 3 0 0,0-1 0 0,-2 4 0 16,-1-1 0-16,2 3 0 0,-2 1 0 0,1 1 0 16,0-1 0-16,0 0 0 0,0 1 0 0,1 1 0 0,0-2 0 15,0 0 0-15,2 1 0 0,-1 0 144 0,2-1-144 16,2 0 320-16,1 0-16 0,1 2-16 0,0-2 0 15,-2 0-96-15,2 1-32 0,4 3 0 0,0 1 0 16,0 1-160-16,-1 1 0 0,-2 0 0 0,-3 3 0 16,-1-1 0-16,-2 0 0 0,-2 1-192 0,1 1 192 15,-5 2 0-15,1-2 0 0,-2 1 0 0,1-2 0 16,-1 1 192-16,0-1-64 0,0 0 0 0,2 2 0 16,-1-4-128-16,3-1 0 0,1 1 0 0,0-1 0 15,2 2 0-15,1-6 0 0,1 0 0 0,1 0 0 0,1-2 0 16,-1 1-144-16,2-5 144 0,0 3-208 15,0-5-784-15,1 2-160 0,0-4-16 0,3 0-20128 16</inkml:trace>
  <inkml:trace contextRef="#ctx0" brushRef="#br0" timeOffset="208151.42">18345 14162 43311 0,'-2'3'3840'0,"1"-3"-3072"0,1 0-608 0,0 0-160 0,1 0-704 0,0 0-160 0,0 0-32 0,2 1-16 0,-2 0 720 0,3 2 192 16,-1-1 0-16,-1 1 0 0,0 2 0 0,0 1 0 15,-2-1 0-15,0 4 0 0,-3 2 0 0,0 3 0 16,1-2 0-16,-2 4 0 0,2 4 0 0,-3 4 0 16,2 1 0-16,0 0 0 0,1 2 272 0,1 0 96 15,1 1 16-15,1 0 0 0,1 2-384 0,2-1 0 16,-1 1 0-16,1-3 0 0,-1 4 208 0,3-6-16 0,0 0-16 15,-1-2 0-15,3-3-176 0,-3-1 0 16,3-1 0-16,-3-2 128 0,1 0-128 0,-2-3 0 0,0 0-192 16,-3-3 192-1,1-1-1280-15,0-2-144 0,-1-1-32 0,-1-3-15680 0</inkml:trace>
  <inkml:trace contextRef="#ctx0" brushRef="#br0" timeOffset="208510.07">18634 14532 47919 0,'-5'5'2112'0,"1"-2"448"0,-1 0-2048 0,3-3-512 15,2 0 0-15,2 0 0 0,0-3 192 0,3 0-64 16,3-2 0-16,5-4-128 16,2-1-736-16,3 0-256 0,4 1-48 0,-1 2-16 15,4 0 256-15,-5-1 48 0,0 5 16 0,-3-1 0 0,-2 4 384 0,-1-2 80 16,-2 4 16-16,-1 0 0 0,-3 2-80 0,0-1-16 15,-2 2 0-15,-2-3 0 16,1 4-320-16,-2-5-64 0,0 1-16 0,0-2-10560 16,2 3-2112-16</inkml:trace>
  <inkml:trace contextRef="#ctx0" brushRef="#br0" timeOffset="209183.81">19406 14272 33167 0,'-1'4'2944'0,"0"-4"-2352"15,-1 1-464-15,2-1-128 0,0 0 1648 0,0 0 304 16,2 0 64-16,-2 4 16 0,1-2-1840 0,0 1-352 16,2 3-80-16,-1-1-16 15,1 4-528-15,-2 0-112 0,-1-1-32 0,-1 6 0 0,0 0 928 0,-2 0 0 16,-1 4 0-16,0 2 176 0,1 3 720 0,-1-1 128 16,-2 1 48-16,0 1 0 0,2 2-560 0,-2-1-96 15,1 0-32-15,-3-2 0 0,1 1-192 0,-1-1-64 16,1 0 0-16,-2-1 0 0,2 3-128 0,-2-3 0 15,0-3 0-15,0 1 0 0,0-4 0 0,1-1 0 0,-2 0 0 0,0-3 0 16,0-3 0-16,1-1 0 0,-3-2 0 0,3-3 0 16,-2-1 128-16,1-4 0 0,-2 0 0 0,2-3 0 15,1 0 0-15,0-6 0 0,0 0 0 0,-1-3 0 16,1-2-128-16,0-2 0 0,-1-1-192 0,-1-3 192 16,3 0-240-16,-1-3 80 0,1-4 16 0,2 4 0 15,1 0 0-15,3 0 0 0,1 5 0 0,2 4 0 16,-1 2 16-16,4 3 0 0,-1 3 0 0,2 2 0 15,0 1 128-15,0-2 0 0,3 5 0 0,0-4 0 16,2 3 0-16,0 0 0 0,-1 1 128 0,1-1-128 16,1-1 192-16,-1 3-16 0,0 1-16 0,0-2 0 0,0 4 0 15,3-2 0-15,-2 1 0 0,2 3 0 0,-4-1-32 16,1-1 0-16,2 4 0 0,0 0 0 0,1-1 32 0,1 4 0 16,0 1 0-16,0 3 0 0,0 1-32 0,-1 1-128 15,0 3 192-15,-1-3-64 0,0 3 96 0,0 1 16 16,1 1 0-16,0-3 0 0,0 3-16 0,-1-2 0 15,1 2 0-15,-3-2 0 0,0-3-32 0,-1 0 0 16,-3-1 0-16,1 0 0 0,-2-1-64 0,0-2-128 16,-1 1 176-16,1-3-176 0,-1-1 0 0,-1-3 0 15,3-4 0-15,-2-1 0 0,1-1-192 0,0-3-64 16,1-1 0-16,2-5 0 16,-1-2-560-16,1-4-112 0,1-1-32 0,-3 0-18480 0</inkml:trace>
  <inkml:trace contextRef="#ctx0" brushRef="#br0" timeOffset="209802.86">19266 13632 32255 0,'0'-1'2864'0,"0"1"-2288"0,0-3-576 0,1 3 0 0,0 3 416 0,2-3-32 0,-2 0 0 0,4 1 0 0,1 1 288 0,3 1 48 15,2 5 16-15,-1-2 0 0,1 4 224 0,3 0 32 16,0 3 16-16,2 1 0 0,3 1-368 0,0 1-80 15,3 1-16-15,2-2 0 0,2 3-176 0,-1 0-48 0,4 0 0 0,-2 0 0 16,0 0-192-16,0 2-128 0,-1-1 128 0,-2 1-128 16,-1 2 0-16,-1 3 0 0,-3-2 0 15,0 5 0-15,0 5 0 0,-2 1 0 0,-2-1 0 0,-2 3 0 16,-1 0 144-16,-1 4 64 0,-2-2 16 0,-1-1 0 16,1-3 112-16,-2-2 32 0,-1-3 0 0,1 1 0 15,0 1-208-15,0 1-32 0,0 1-128 0,0-1 192 16,0 0-192-16,0 1 0 0,-2-3 0 0,1 1 0 15,1-1 0-15,-2 1 0 0,-1 3 0 0,-1-4 0 16,-2 0 0-16,-2 4 0 0,-1 2 128 0,-2 1-128 16,0-4 128-16,-1 4-128 0,-3 3 0 0,1-2 0 15,-2-5 416-15,-1-4-16 0,0 1 0 0,-1-6 0 16,0 0-240-16,-1-5-160 0,1-3 192 0,-3-3-192 16,-2-4-560-16,0-8-208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7T22:53:12.6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16581 16259 8287 0,'-3'0'736'0,"1"-2"-592"0,-1 0-144 0,2 1 0 15,1 1 192-15,-1 0 0 0,0-3 0 0,-2 1 0 16,0 0 272-16,-1 0 64 0,1 0 16 0,2 0 0 16,0 2 224-16,0 0 32 0,2 2 16 0,0 0 0 0,2-2 848 0,-1 2 192 15,2-2 16-15,0 4 16 32,-4-4-96-32,0 0 0 0,19 3-16 0,-10-3 0 0,1 0-464 0,1-3-96 0,3 1 0 0,2 0-16 0,1-2-448 0,2 0-96 15,0 0-16-15,1-1 0 0,1 1-320 0,1 3-64 16,-1-4 0-16,0 4-16 0,0-1-112 0,-2 2 0 15,0 0-128-15,-2 2 192 0,-2-1-192 0,-3 2 0 16,0 0 0-16,1 0 0 16,-3 1-320-16,1-2-96 0,0-1-32 0,1-1 0 15,-1 3-1168-15,2-3-240 0,-1-3-64 0,2 2 0 16,-1 1-224-16,2-4-48 0,0 2-16 0,0-1-4304 0,0 0-848 16</inkml:trace>
  <inkml:trace contextRef="#ctx0" brushRef="#br0" timeOffset="549.91">16620 16545 11967 0,'-2'-6'1072'0,"0"3"-864"0,2 0-208 0,0 2 0 0,2-2 1472 0,-1 3 256 0,3 0 64 15,0-3 0-15,2 0-1168 0,4 1-240 0,1 1-32 16,1-2-16-16,4 1 656 0,0 0 128 0,3 2 32 16,2 0 0-16,2-2-192 0,1 1-48 0,2 1 0 0,0 0 0 15,0 0-336-15,1 0-64 0,1 1 0 0,0 1-16 16,-6-2-256-16,3 2-48 0,3 0-16 0,1 1 0 16,-1 0-176-16,-2 1 128 0,0 1-128 0,-1 1 128 15,1-2-128-15,-3-1-176 0,2 4 48 0,-3-4 0 16,2 4-1424-16,-2-1-288 15</inkml:trace>
  <inkml:trace contextRef="#ctx0" brushRef="#br0" timeOffset="2797.68">18303 15930 10127 0,'2'-4'896'0,"-1"0"-704"0,0 4-192 0,-1 0 0 0,1-2 368 0,1 2 32 16,-1-1 16-16,3-4 0 0,-1-2-16 0,2 4 0 16,-1-3 0-16,-2 3 0 0,1 2 384 0,-1-2 80 15,-2 3 16-15,2 3 0 0,-2-3 128 0,-2 2 16 16,1 3 16-16,-1 0 0 0,-2 3-208 0,-1 1-32 15,0 3-16-15,-2 0 0 0,-1 2 208 0,0 0 32 16,-4 6 16-16,0 2 0 0,-2 4-432 0,-2 3-96 16,0 2 0-16,-1 6-16 0,-3-1 96 0,2 2 32 0,-1 3 0 15,1-3 0-15,0-1-32 0,1-2 0 0,2-3 0 16,-1 0 0-16,2 2-368 0,1 0-80 0,0 1-16 16,4-3 0-16,0-4-128 0,3 1 0 0,0 1 0 0,2-3 0 15,0 1-256-15,2-3 32 0,-1-3 0 0,1-2-9440 16,2-1-1872-16</inkml:trace>
  <inkml:trace contextRef="#ctx0" brushRef="#br0" timeOffset="3323.03">18527 16349 23039 0,'-1'0'2048'0,"1"-3"-1648"0,0 2-400 0,0 1 0 0,1 0 576 0,-1 0 16 0,0-1 16 0,0 0 0 0,0-2 224 16,-1 2 64-16,1 1 0 0,0 0 0 0,0 0-768 0,0 0-128 15,0 0 0-15,0 0-12640 16</inkml:trace>
  <inkml:trace contextRef="#ctx0" brushRef="#br0" timeOffset="4175.26">18992 15980 2751 0,'-2'-3'256'0,"0"1"-256"15,0 0 0-15,1-1 0 0,0 3 1680 0,1 0 304 0,-2-1 48 0,1 1 16 0,0-2-1152 0,-2-1-208 16,0 2-48-16,-1 1-16 0,1-2 512 0,0 2 96 16,3 0 32-16,-3 0 0 0,2 0-416 0,-1 2-80 15,2-2 0-15,-2 4-16 0,2-4-112 0,0 2 0 16,0 2-16-16,0 0 0 0,0 2 496 0,0-2 96 0,0 4 32 16,2-2 0-16,-1 4-224 0,0 3-64 15,2-1 0-15,-1 0 0 0,0 4-304 0,2 3-64 0,0 4-16 16,1 5 0-16,1 0 32 0,0 4 0 0,0 0 0 0,1 3 0 15,-1 0-64-15,0-1-16 0,0 1 0 0,2 3 0 16,0 3-368-16,1 0-160 0,-1-3 128 0,0 1-128 16,-1-2 0-16,0-3 128 0,-1 1-128 0,-1-5 0 15,1 3 544-15,-2-5 32 0,-1-2 0 0,1-1 0 16,-3-3-336-16,2-2-64 0,-2-1-16 0,0-3 0 16,0-6-160-16,1-2 0 0,-2-1 0 0,1-4 0 15,0 0 0-15,-1-3 0 0,3-3 0 0,-1 1 0 16,1-2 0-16,0-2 192 0,1-4-192 0,2-5 192 0,-1-2 128 15,0-4 48-15,2-3 0 0,0 0 0 16,0-5-240-16,0-5-128 0,2-5 160 0,0-2-160 16,-2 4 0-16,2-1 0 0,1 0 0 0,1-3 0 0,0 2 0 15,0 1 0-15,0 1 0 0,0 2 0 0,-1 3 0 16,-1 0 0-16,1 1 0 0,-2 3 0 0,2-1 0 0,-2 3 0 16,0 2 0-16,0-1 0 0,0 3 0 0,0-1 0 15,1 5 0-15,-2 2 0 0,-1 0 0 0,0 3 0 16,-1 3-192-16,0 2-11888 15,0 0-2384-15</inkml:trace>
  <inkml:trace contextRef="#ctx0" brushRef="#br0" timeOffset="6047.11">19638 16448 5519 0,'0'-1'496'0,"1"1"-496"0,-1-3 0 0,1 3 0 0,-1 0 944 0,0-2 80 0,1 0 32 16,1 0 0-16,-1 2 800 0,0-4 144 0,0 4 48 0,-1 0 0 15,0 0-144-15,0 0-32 0,0 0 0 0,0 0 0 16,-3 22-832-16,0-12-160 0,2 3-48 0,-2 3 0 15,1 2-416-15,-1 1-96 0,0 3 0 0,0-2-16 16,2 2-160-16,0 0-16 0,1 1-128 0,0 1 192 0,1 2 272 16,0 2 48-16,2-2 16 0,-3 2 0 0,1 0 48 15,-1-2 16-15,0 2 0 0,0-9 0 0,0-2-336 16,-1 4-80-16,0-2-16 0,-3 6 0 0,0 1-160 16,-2-1 0-16,0-5 0 0,-2-2 0 15,2 1-144-15,-1-7 144 0,1 0 0 0,-1-5 0 16,2-3-832-16,0-4-48 0</inkml:trace>
  <inkml:trace contextRef="#ctx0" brushRef="#br0" timeOffset="6546.78">19818 16674 11967 0,'-1'0'528'0,"0"0"112"0,1 0-512 0,0 0-128 0,0 1 0 15,1-1 0-15,1 0 544 0,-2-1 80 0,3 1 16 0,-2 0 0 16,2-2-368-16,-3 2-64 16,0 0-16-16,0 0 0 0,0 0-192 0,0 0 0 0,0 0 0 0,0 0 0 15,0 0 0-15,0 0 0 0,0 0 0 0,0 0 0 16,0 0 576-16,0 0 80 0,0 0 16 0,-19 12 0 15,13-8 832-15,-2-2 160 0,0 2 48 0,-1 2 0 16,1-2-704-16,-2 4-144 0,1-1-32 0,-1-1 0 16,0 0-256-16,0 4-64 0,2 0-16 0,-2 2 0 15,1-2-496-15,-2 0 128 0,1 0-128 0,0 1 0 0,-1-4 0 16,2 3 0-16,-1-1 0 0,2 0 0 16,2-6 0-16,1 3 0 0,0-2-128 0,2-1 128 0,1 0 0 15,1-3 128-15,-1 3-128 0,2-3 192 0,0 1 400 0,0-1 80 16,2 3 16-16,0-1 0 0,-1-1-432 0,2 2-96 15,0-1-16-15,2-1 0 0,2 2 48 0,0 1 16 16,0-1 0-16,2 2 0 0,2 1 240 0,2-2 64 16,1 2 0-16,1 1 0 0,1 0-272 0,0 2-48 15,-1-3-16-15,1 4 0 0,2-2-176 0,0 2 0 16,2 0 0-16,-3-1 0 0,1-3 0 0,-5 1-144 16,-2 2 144-16,0-3-160 0,-2 0 160 0,-1 2-128 15,-4 0 128-15,-1-1-128 16,-1-2-704-16,1 1-144 0,-2-1-32 0,2-2-8528 15,-1-3-1696-15</inkml:trace>
  <inkml:trace contextRef="#ctx0" brushRef="#br0" timeOffset="7197">20530 15873 6447 0,'3'-6'576'15,"0"1"-576"-15,-2 2 0 0,-1 3 0 0,1 0 304 0,1-2-48 16,0-2-16-16,1-2 0 0,1-3 1168 0,1 2 256 0,-2 1 32 16,-1-1 16-16,1 4-592 0,-2-4-112 0,-1 5-32 15,0 1 0-15,0 1-272 0,-1 0-48 0,1 0-16 0,-3 0 0 16,2 0-96-16,-1 1-32 0,-1 3 0 0,1 1 0 16,-2-2-144-16,-1 1-48 0,-1 1 0 0,0 2 0 15,-2 2 80-15,0-1 16 0,-1 3 0 0,-1 0 0 16,-1 1 384-16,0 3 80 0,0 1 16 0,-3 0 0 15,2 3 0-15,-3 0 16 0,-1 4 0 0,0 1 0 16,-2-1-64-16,1 3-16 0,1 2 0 0,0 3 0 16,1 1-144-16,0 2-48 0,3 1 0 0,2 0 0 15,4-3-160-15,0-1-32 0,3 0-16 0,2-3 0 16,1-2-304-16,1 3-128 0,2-1 0 0,-1-2 128 16,2 2-128-16,0 0 0 0,-1 0 0 0,2 2 0 15,1 1 0-15,1 0 0 0,0-3 0 0,-1 2 0 0,2 3 0 0,0-7-144 16,1 0 144-16,1-3 0 15,0-2-704-15,1-5-48 0,1-4 0 0,2-2-9760 16,1-4-1968-16</inkml:trace>
  <inkml:trace contextRef="#ctx0" brushRef="#br0" timeOffset="7778.92">21045 16042 7359 0,'-1'1'656'0,"0"2"-528"0,0-3-128 0,1 2 0 0,0-2 640 0,-2 2 80 16,1 0 32-16,-1 4 0 0,-2 0 640 0,-1 1 128 16,0 3 16-16,-1-4 16 0,3 4 432 15,-3-4 64-15,1 2 32 0,-1 2 0 0,-1 0-208 0,-2-1-32 16,0 4-16-16,-2 0 0 0,0 3-192 0,-2-1-32 15,-1 5-16-15,-2-1 0 0,0 4-752 0,-3 0-160 16,1-1-32-16,-3-2 0 0,1 2-400 0,-1 1-96 0,1-1-16 0,0-1 0 16,2-1-128-16,2-2 0 0,1-2 0 15,1-1 0-15,3-1 0 0,1-2 0 0,3-4 0 16,-1 0 0-16,3 1 0 0,0-3 0 0,2-2-144 16,-1-1 144-1,2 1-944-15,0-1-128 0,1-1-16 0,1-2-14688 0</inkml:trace>
  <inkml:trace contextRef="#ctx0" brushRef="#br0" timeOffset="8112.74">20993 16014 14735 0,'-2'-6'640'0,"-1"2"160"0,2 1-640 0,1 1-160 0,0 4 0 0,1-2 0 0,1 3 880 0,-1-3 144 16,1 5 16-16,1 1 16 0,1 3 1376 0,1 3 256 15,-1 2 64-15,1 0 16 0,4 5-480 0,-2 1-112 16,1 2 0-16,1-1-16 0,0 5-1264 0,3-1-256 16,0 1-64-16,0-2 0 0,1-1-448 0,-1-1-128 15,3 0 0-15,-2-2 0 0,2 2 0 0,1 1 0 16,-1-1 0-16,-1-1 0 0,1 4 0 0,-3-3 0 15,-1 0-144-15,-2 0 144 0,-3-2 0 0,-4 1-176 16,0-1 176-16,-2-2-128 0,-3-1-224 0,0-3-32 0,-1 2-16 16,0-3 0-1,0-2-1008-15,1-2-192 0,-1-3-32 0,-1-2-12928 0</inkml:trace>
  <inkml:trace contextRef="#ctx0" brushRef="#br0" timeOffset="8363.02">20803 16501 11055 0,'-4'-4'976'0,"2"-1"-784"0,2 4-192 0,1-1 0 15,1-1 4096-15,1 2 784 0,1-2 160 0,2 2 16 16,4-4-3808-16,5 2-768 0,2-4-160 0,3 4-16 0,1 0 368 15,0-1 80-15,2 2 16 0,-1 1 0 0,3 1-432 0,0 0-80 16,1 0 0-16,0 1-16 0,0 1-240 0,-4 2 0 16,-1-4 0-16,-2 3-160 15,-3-3-512-15,-1 0-96 0,-2 0-32 0,0 0-13408 0</inkml:trace>
  <inkml:trace contextRef="#ctx0" brushRef="#br0" timeOffset="8981.81">21450 15697 16575 0,'1'0'1472'0,"0"0"-1168"0,0 0-304 0,-1 0 0 0,0 1 160 0,0 2-32 16,2-2 0-16,-1 4 0 0,1 1 704 0,2 2 144 15,0 4 32-15,-1 0 0 0,2 1-496 0,0 0-80 16,2 3-32-16,0 3 0 0,2 2-16 0,0 3-16 16,3 0 0-16,0 5 0 0,0-1 512 0,1 3 96 15,-1 1 32-15,2 3 0 0,1-1-640 0,-2-1-128 0,1 1-32 0,-1-2 0 16,3 5 512-16,-1 2 112 16,-1-5 0-16,-1 1 16 0,0 0-80 0,-3-3-32 0,0 0 0 15,-3-1 0-15,-1 0-432 0,-1-3-96 0,-2-2-16 0,-2-4 0 16,0 0-192-16,-1-3 144 0,-1 0-144 0,-2-2 128 15,0 0-128-15,-2 0 128 0,-1-1-128 0,-2 0 128 16,-1-1-128-16,-2 1 0 0,-1 1 0 0,-4 0 0 31,0-3-832-31,-4 1-64 0,0-2 0 0,-1 3-13536 0</inkml:trace>
  <inkml:trace contextRef="#ctx0" brushRef="#br0" timeOffset="11062.88">22239 16283 11967 0,'2'-1'1072'0,"-1"-1"-864"0,2-1-208 0,-2 3 0 15,-1 0 1008-15,1-1 144 0,2-2 48 0,0 1 0 0,4-2 944 0,-2 2 192 0,1 1 32 0,-3-2 16 16,2 3-528-16,-1 0-128 0,0 3 0 0,0 0-16 0,-1 0-704 0,2 0-144 16,0 4-32-16,0-1 0 0,1 0-480 0,2 0-96 15,-1 0-32-15,2-2 0 0,1-1-224 0,1-2 0 16,2-1 0-16,2-1 0 0,1-4 0 0,2 1 0 16,3-2 0-16,0-2 0 0,1 2 0 0,0 0 0 15,2 0 0-15,-2 0 0 0,-1 1 0 0,-1 1 0 16,-3 0 0-16,-1 0 0 15,-1 4-768-15,-1-2-32 0,-1 0-16 0,1 0-13776 0</inkml:trace>
  <inkml:trace contextRef="#ctx0" brushRef="#br0" timeOffset="12029.01">23466 16011 11967 0,'0'-3'1072'0,"0"-1"-864"0,2 4-208 0,-2 0 0 0,0 0 448 0,1-3 64 15,-1 1 0-15,1-2 0 0,-1 0 448 0,0 0 112 16,0 2 16-16,-2 0 0 0,0-1 208 0,0 3 48 0,-2 3 16 0,2-3 0 16,-2 2-720-16,2 0-128 0,-2 2-48 15,0 0 0-15,1 2 256 0,-2 1 48 0,1 2 16 16,-1 1 0-16,-1 5-416 0,0 1-96 0,-1 3-16 0,0 1 0 16,2 1-112-16,-4 1-16 0,2 1-128 0,-2 5 192 15,1-2 432-15,-2-2 80 0,0 2 0 0,-3-3 16 16,2-1-144-16,-1-1-16 0,0-1-16 0,-1-2 0 15,2 1 64-15,0-3 16 0,0-3 0 0,1 2 0 16,1-2-336-16,-1-2-64 0,2 0-16 0,0-5 0 0,0 1-208 16,0 0 176-16,0-4-176 0,-1 2 160 15,0-1-160-15,-1-2 128 0,-2 2-128 0,-2-4 128 0,0 0-128 16,-2 0-256-16,-2-4 64 0,1 0 16 16,1-3-1040-16,1 0-224 0,1-5-32 0,1 2-16 15,2-3 784-15,1-2 176 0,1 2 16 0,2-2 16 16,-1-1 224-16,3 0 32 0,0 2 16 0,2-2 0 0,0 4 80 0,2-4 16 15,2 1 0-15,2-1 0 0,2 1 128 0,2-1 0 16,0 0 0-16,3 2 128 0,0-1 64 0,0 2 0 16,2 2 16-16,1 1 0 0,-1 2 32 0,1 2 0 15,-1 0 0-15,0 3 0 0,1 1 240 0,-2 2 48 16,0 2 16-16,0 1 0 0,3 3 80 0,-2 0 16 16,-1 4 0-16,2 0 0 0,-2 2 160 0,-1 5 32 15,1-3 16-15,1 4 0 0,-1 3-304 0,-1-1-64 16,1 1-16-16,0 2 0 0,2-1-80 0,-2 3-32 0,2-3 0 15,1 1 0-15,1-1-144 0,1-1-16 16,1 1-16-16,2-3 0 0,1 0-176 0,-1-3 0 0,1 1 0 0,1-3 128 16,-2-1-128-16,1-2 0 0,-1 0 0 0,1-5 0 15,1 0 0-15,0-2 0 0,0 2 144 0,-1-4-144 16,-2-2 0-16,1-2 0 0,-3 0-192 16,0-2 64-1,-2-1-480-15,-2 0-96 0,1 0 0 0,-2 2-10736 0,-3-4-2128 0</inkml:trace>
  <inkml:trace contextRef="#ctx0" brushRef="#br0" timeOffset="12967.87">23877 15650 12895 0,'-2'-2'1152'0,"0"-2"-928"0,1 4-224 0,1 0 0 16,0 0 608-16,0-4 80 0,0 2 16 0,0-2 0 0,0-1 288 0,-1 1 64 16,1-2 16-16,1 3 0 0,-1 0 864 0,1 2 176 15,2-2 48-15,-1 3 0 0,-1 0-464 0,2 0-96 16,-2 3 0-16,2 1-16 0,-1-1-384 0,1 3-80 16,-2 1-16-16,1 1 0 0,1 2-400 0,1 4-96 15,-1 1-16-15,1 3 0 0,0 2-256 0,1 2-48 16,0 4-16-16,1 1 0 0,0 2-112 0,0 3-32 15,2 3 0-15,0-3 0 0,1 2-128 0,1 3 128 16,0 2-128-16,2 2 128 0,0-1 0 0,2 2-128 0,0-3 192 16,-1-6-64-16,0-1-128 0,-1-7-144 0,0 1 144 15,1-4-208-15,-2-3 208 0,-1-1 128 0,0 0 0 0,-3-3-128 16,0-3 0-16,0 0 0 0,-3-4 0 0,1-2-192 16,-1 0 384-16,1-3 96 0,-1-3 16 0,-2-3 0 15,2-1-112-15,0-2 0 0,-2 0-16 0,2-4 0 16,-2-2 16-16,2-3 0 0,0 1 0 0,-1-4 0 15,2-2-192-15,0-1 128 0,2 1-128 0,-1-5 128 16,1 1-128-16,1-2 0 0,-2-3 0 0,1 1 0 16,1-1 0-16,-1 1 0 0,0-3 144 0,1 1-144 15,-1-1 256-15,1-1-32 0,2 1 0 0,-2-1 0 0,2 0-32 16,0 1-16-16,1-1 0 0,0-1 0 0,0 0-176 16,-1 1 0-16,0 0 0 0,-1 1 128 0,-2 5-128 0,-1-2 0 15,2 1 0-15,-2 1 0 0,0-2 0 0,-1 3 0 16,-1-1 0-16,-2 3 0 0,1 1-176 0,-1 3 48 15,-2 1 0-15,0-1 0 16,0 6-480-16,-1 0-96 0,1 1 0 0,-1 5-12032 16,1 2-2384-16</inkml:trace>
  <inkml:trace contextRef="#ctx0" brushRef="#br0" timeOffset="13464.24">24665 16273 15663 0,'-2'0'1392'0,"2"3"-1120"0,0 1-272 0,0-4 0 15,2 2 960-15,-2 2 144 0,0 0 32 0,1 4 0 0,0 2 816 0,0 6 160 16,1-1 48-16,-1 2 0 0,0 2-480 0,2-3-80 16,-2 5-32-16,0-1 0 0,0 1-832 0,1-1-160 15,0 2-48-15,-1 3 0 0,0-3 48 0,1 0 16 16,-1 3 0-16,-1-2 0 0,-1 2-272 0,-1-3-64 15,1-2-16-15,-1 4 0 0,-2-2-240 0,2-2 0 0,-2-6 0 16,1-2 0-16,0-1 0 0,-1-4-160 16,2-3 32-16,-1-2-16672 0</inkml:trace>
  <inkml:trace contextRef="#ctx0" brushRef="#br0" timeOffset="13921.58">24948 16416 3679 0,'-4'2'320'0,"0"2"-320"0,2-2 0 0,0-2 0 0,-1 2 352 16,-1 0 0-16,-2 4 0 0,-6 0 0 0,-3 4 480 0,-4 0 112 15,0 3 16-15,1-5 0 0,1 2 128 0,2-4 16 16,3 2 16-16,-1-3 0 0,4-2-416 0,-1 1-64 16,1-1-32-16,0-2 0 0,3 1 816 0,0-2 176 15,0 0 16-15,1 0 16 0,0 3-160 0,0-3-16 16,-1 1-16-16,0 1 0 0,-1 1-288 0,0-2-64 16,-2 4-16-16,1-1 0 0,0 2-320 0,-2-2-64 15,0 2-16-15,2 0 0 0,2 0-336 0,2-2-64 16,1 0-16-16,3 1 0 0,3-2 576 0,1 3 96 15,2-3 32-15,1 2 0 0,4 1-352 0,2 0-64 16,0 0-16-16,2 1 0 0,4 1-16 0,0-2-16 16,4 2 0-16,-1-2 0 0,1 3-208 0,1-3-32 0,1 0-16 15,-2 0 0-15,-1 2-240 0,-2 0 144 0,-2 2-144 16,-4 0 128-16,-2-1-128 0,-4 1 0 0,-2 0 0 16,-1-2 0-16,-1-7 0 0,-2 4 0 0,1-1 0 15,-2 0 128 1,0-4-512-16,2 2-128 0,1-2 0 0,-1 0-11392 0,4 0-2288 0</inkml:trace>
  <inkml:trace contextRef="#ctx0" brushRef="#br0" timeOffset="15083.43">25624 15293 1487 0,'-3'0'0'0,"0"0"0"0,1 0 0 16,0-3 128-16,1 3-128 0,0 3 0 0,1-3 0 0,-3 0 0 0,2 0 912 0,-3 0 160 0,2 1 16 0,-2-1 16 0,2 3 576 0,-1-3 112 0,2 0 32 0,0 2 0 0,-2-2-640 0,2 0-128 16,1 0-32-16,-2 0 0 0,0 0 368 0,0 0 64 15,0 0 16-15,-2 0 0 0,0 1-448 0,-1 2-64 16,-2 0-32-16,-1 1 0 0,-2 2 48 0,-2 0 16 16,1 3 0-16,-4-1 0 0,0 3-112 0,-3 1-32 15,-1 4 0-15,-1 0 0 0,1 0-96 0,-1 0-32 16,1 0 0-16,2 1 0 0,5-5-64 0,-3 3-16 15,0 7 0-15,-2 0 0 0,2 4-192 0,1 1-32 16,2-3-16-16,-1 3 0 0,4 2-16 0,0-1 0 16,1 0 0-16,2 1 0 0,1-1-192 0,2 1-64 15,0-1 0-15,2 4 0 0,1-1-128 0,0 5 0 16,0-1 144-16,2-1-144 0,1-1 128 0,1 1-128 0,0 1 160 0,3-1-160 16,1-1 0-16,1-3 128 0,2 0-128 15,3-3 0-15,1-2 0 0,3-5 0 0,1 0 0 16,2 1 0-16,1-8 0 0,3 2 0 0,-1-3-128 0,2 1 128 31,0-6-1024-31,3-1-128 0,0 1-48 0,2-4 0 16,-2 2-2000-16,-3-5-384 0</inkml:trace>
  <inkml:trace contextRef="#ctx0" brushRef="#br0" timeOffset="15662.58">25954 15553 5519 0,'-1'-4'496'0,"1"-1"-496"0,0 4 0 0,0-2 0 15,0 1 576-15,0 2 0 0,0-2 16 0,1 2 0 16,-1-2-16-16,2-1-16 0,-2 2 0 0,0-1 0 16,0 1 368-16,0 1 80 0,-2 0 16 0,2 1 0 15,-1 1 48-15,0-1 16 0,0 4 0 0,-1-1 0 16,0 0 512-16,-2 5 128 0,2-2 0 0,-3 4 16 0,0 3-32 15,-2 4-16-15,0 2 0 0,0 2 0 0,-2 3-416 0,-1 2-96 16,2 2-16-16,-3-1 0 0,-1 1-192 16,0-4-32-16,-2 1-16 0,1 2 0 0,-3-2-576 0,-2 2-112 15,0-2-32-15,-3 5 0 0,0 0-208 0,-3-1 0 16,1 2 0-16,-2-1 0 0,3-3 0 0,1-3 0 16,1-3 0-16,3-3 0 0,1-3 0 0,1-4-192 15,3-2 192-15,3-4-160 16,3-2-960-16,2-4-192 0</inkml:trace>
  <inkml:trace contextRef="#ctx0" brushRef="#br0" timeOffset="15998.8">25922 15455 17503 0,'4'-4'768'0,"-2"2"176"0,2 0-752 0,0 1-192 0,-2 1 0 0,0 1 0 15,1 3 656-15,2-3 112 0,3 4 0 0,2 3 16 16,2 2 1536-16,-1 4 304 0,1 5 64 0,0 3 16 16,0 4-1184-16,-2 5-240 0,0 1-64 0,-2 0 0 15,0 6-384-15,-1-1-96 0,-1 1-16 0,-1-2 0 16,2 1-176-16,-4-1-32 0,2 1-16 0,-1 0 0 0,0-1-240 15,-1-2-64-15,2 1 0 0,-1 0 0 16,1-4-192-16,0 1 0 0,1-3 0 0,-1 0 0 0,-1-4 0 16,-2-1 0-16,-1 1 0 0,-1-3 0 0,-1-6 0 0,0 1 0 15,0-5 0-15,-3 4-160 0,0-6-160 0,1-2-48 16,-1-4 0-16,-1-1-16720 16</inkml:trace>
  <inkml:trace contextRef="#ctx0" brushRef="#br0" timeOffset="16279.29">25801 16020 20271 0,'-4'-3'1792'0,"3"3"-1424"0,1 0-368 16,1-2 0-16,3 2 1296 0,-1 0 192 0,0 0 48 0,2 0 0 15,4 0-192-15,4 2-16 0,4-2-16 16,1 0 0-16,2 3 608 0,0-2 128 0,-1 2 32 0,2-3 0 16,-1 0-1216-16,0 0-240 0,1 0-48 0,0 0-16 15,-1 2-352-15,-3-4-64 0,-3 2-16 0,-2 0 0 16,2 0-128-16,-2-3 0 0,-2 2 0 0,-1 1 0 16,-1-3-976-16,-1 3-240 0</inkml:trace>
  <inkml:trace contextRef="#ctx0" brushRef="#br0" timeOffset="17284.41">26157 15203 10127 0,'-1'-4'896'0,"1"0"-704"0,1 4-192 0,-1-2 0 16,1 2 976-16,1-2 176 0,0 0 16 0,1-2 16 15,0-1 464-15,1 2 80 0,0-1 32 0,1-1 0 16,-2 4 0-16,2 1 0 0,0 1 0 0,3 1 0 15,-1 1-560-15,1 3-112 0,1-2-32 0,1 4 0 16,1 2-32-16,1 0-16 0,0 3 0 0,2 3 0 16,-1 0-304-16,2 2-64 0,2 2-16 0,3 5 0 15,0 1-288-15,1 2-48 0,1 3-16 0,0 1 0 0,1 3 64 16,-1 0 16-16,0 2 0 0,3 3 0 0,-2 2-64 16,1 3-16-16,-2 2 0 0,-2-5 0 0,-3-1-96 0,-1 0-32 15,0-1 0-15,-4 1 0 0,-3-5 16 0,-1 1 0 16,-2-2 0-16,-1-1 0 0,-1 5-32 0,-2-5-128 15,-1 1 192-15,-1-3-64 0,2-1 16 0,-4-1 0 16,0-2 0-16,-2-1 0 0,-1-2-144 0,-1 1 0 16,-3-1 0-16,0-3 0 0,-3 2 0 0,0-2 0 15,-2-1 0-15,-3-1 0 0,0 1 0 0,-2-5 0 16,2 0 0-16,-2-3 0 0,2-1 0 0,1-5 0 16,-1-1 0-16,1-3 0 15,0-3-656-15,0-5-64 0,-1 0-16 0,1-4-17136 0</inkml:trace>
  <inkml:trace contextRef="#ctx0" brushRef="#br0" timeOffset="18258.29">27530 15581 7359 0,'0'-3'656'0,"0"2"-528"0,1 1-128 16,-1-2 0-16,1 2 1216 0,-1 0 224 0,2-3 32 15,-1 2 16-15,1-1 1072 0,1-1 224 0,-1 3 32 16,-2 0 16-16,0 0-528 0,0 0-96 0,8 21-32 0,-7-11 0 16,0 5-896-16,0-2-192 0,2 6-48 0,-2 0 0 15,1 3-592-15,0 0-128 0,-1 2-32 0,0 0 0 16,0 1-288-16,1 0 160 0,-2 1-160 0,0-2 128 15,-2 0-128-15,1 1 0 0,0-3 0 16,-2 3 0-16,1-1 0 0,-2-1 0 0,-1 0 0 0,2-1 0 16,-2 1-192-16,0-2 192 0,-1-2-160 0,1 3 160 15,0-6-1024-15,1-3-96 16,0 0-32-16,2-1 0 0,-1-6-512 0,2 0-96 0,1 0-32 16,-1-4-10256-16</inkml:trace>
  <inkml:trace contextRef="#ctx0" brushRef="#br0" timeOffset="18514.24">27299 15855 35007 0,'1'-6'1552'0,"1"0"320"0,2 1-1488 0,1 1-384 0,0 3 0 0,-1-1 0 0,2 2 160 0,4-3-32 15,6 0-128-15,6-4 192 0,4 4 640 0,1 0 112 0,2 2 16 16,-2 1 16-16,1 1-560 0,1 2-112 0,-1-3-32 0,-1 3 0 16,1 0-272-16,-2 1 0 15,-3-1 128-15,0 2-128 0,3 0 0 0,-1 0-144 0,0-1 16 16,0-2 0 0,-1-2-496-16,2 0-80 0,2-2-32 0,-1-2-16112 0</inkml:trace>
  <inkml:trace contextRef="#ctx0" brushRef="#br0" timeOffset="19354.86">28978 15603 6447 0,'-1'-4'576'0,"-1"2"-576"0,1 0 0 16,1 2 0-16,0 0 592 0,-1-2 16 0,0 0 0 16,-2-1 0-16,-1 0 1024 0,-1-1 208 0,1 1 32 0,-1 0 16 15,1 3 224-15,-1-4 64 0,1 4 0 0,1-2 0 16,0 2-608-16,-1 0-112 0,2 2-32 0,-2-2 0 15,0 1-512-15,1 2-96 0,-1 3-32 0,-1-2 0 16,0 4-288-16,-2 0-64 0,-1 4-16 0,0 0 0 16,-2 7-48-16,-1 0-16 0,-1 3 0 0,0 0 0 15,2 2-208-15,-2-1-144 0,-1 1 192 0,2 0-192 16,-1 1 656-16,0-3 32 0,1 1 0 0,-2-1 0 0,1-2-368 16,-2 2-64-16,-1 3 0 0,-1-3-16 0,-1 0 80 15,0 0 32-15,-2-1 0 0,-1-1 0 0,1 1-352 0,-1-5 128 16,0 0-128-16,-1 0 0 0,0-2 0 0,0-3 0 15,0 2 0-15,1-6 0 0,2-1 0 0,1-3 0 16,3-2 0-16,0-2 0 0,2-4 0 0,-1-2 0 16,3 0 0-16,0-3 0 0,2-2 0 0,-1-3 0 15,2 1 0-15,1-4 0 0,-1-2 0 0,4-2 0 16,-1 1 0-16,2-5 0 0,2 1 0 0,1-1 0 16,2 1 0-16,2-1 0 0,3 2 0 0,-1-1 0 15,3 5 0-15,1-1 176 0,2 5-176 0,-1 2 128 16,2-2-128-16,0 4 128 0,1 0-128 0,0 2 128 15,-1 4-128-15,1-1 128 0,-1 4 32 0,1 0 0 16,-1 6 0-16,1 0 0 0,0 4-160 0,-1-1 0 0,2 4 144 16,2-1-144-16,-2 1 240 0,1 3-32 0,0 3 0 0,0 0 0 15,-1-1-16-15,0 1 0 0,1 2 0 16,2 2 0-16,0 1 0 0,0 1-16 0,1 1 0 16,-1 1 0-16,2-1-32 0,-2-1 0 0,1 0 0 0,-2-3 0 15,1 1 48-15,-2-4 0 0,-2-2 0 16,-3 3 0-16,0-5-192 0,-1-2 0 0,-3 0 0 0,0-2 0 15,-1-1 0-15,-1-3 0 0,1 1 0 0,0-1 0 16,-1-4 0-16,2 0-224 0,-1 0 80 0,3-4 16 16,0-2-656-16,2 0-128 15,2-4-32-15,2-1-17296 0</inkml:trace>
  <inkml:trace contextRef="#ctx0" brushRef="#br0" timeOffset="20777.09">29772 15553 7359 0,'-3'-4'656'0,"2"1"-528"0,1 3-128 0,0-2 0 0,0 2 736 0,0-1 112 16,0-2 32-16,-3-1 0 0,2-2 448 0,0 0 80 15,0 0 32-15,-2 0 0 0,2 0-208 0,-1-1-32 16,0 4-16-16,0-1 0 0,-2-1-240 0,2 1-48 16,-2 2-16-16,0 1 0 0,1-2 160 0,-2 2 48 0,0 1 0 0,-2 0 0 15,1 1 32-15,-1 2 16 0,1 0 0 0,-3 0 0 16,2 3-640-16,-1-2-128 0,3-2-32 0,-2 3 0 15,-2 4-96-15,-3-1-32 0,-2 3 0 16,-1 1 0-16,-1 1-208 0,0 0 0 0,0-1 0 0,1 0 0 16,0-2 400-16,3-1 48 0,0-2 0 0,1 2 0 15,2-3 256-15,0 0 48 0,2-2 16 0,2-3 0 16,0 4-576-16,3-1-192 0,-1-4 144 0,3 2-144 16,0 0 0-16,3 0 0 0,0-2 0 0,1 0 0 15,1 3 0-15,2-3 0 0,1 1 0 0,0 1 0 16,2 1 0-16,3 0 0 0,0-1 0 0,3 3 0 15,2 1 0-15,-1 0 0 0,1 0 0 0,0 4 0 16,-1 0 0-16,-1 0 0 0,0 2 0 0,-2 1 0 0,-1-1 0 16,-1 2 128-16,-3 0-128 0,0 2 0 0,0 1 0 15,-3 1 0-15,0 1 0 0,-2-3 0 0,1 1 0 0,-3-2 0 16,0-5 0-16,-1 2 0 0,0 3 0 0,0 1 0 16,-1 0 0-16,-1 0 0 0,0 0 0 0,-2-1 0 15,0-1 0-15,-2-4 0 0,1 1 208 0,-1-4-32 16,-1 2-16-16,1-3 0 0,-3 0 128 0,0 2 32 15,-1-5 0-15,0 2 0 0,0-1-320 0,-3-2 0 16,-1 2 0-16,-2-1 0 0,-1-2 0 0,0-1 0 16,-1 2-176-16,-2-2 176 15,0 0-896-15,0-2-64 0,-1 2 0 0,1-1-16 16,1-2-800-16,3 3-144 0,3-4-48 0,3 2 0 16,3-1 288-16,3 0 48 0,3 0 16 0,3 2-5904 15,2-1-1184-15</inkml:trace>
  <inkml:trace contextRef="#ctx0" brushRef="#br0" timeOffset="21413">30394 15609 1839 0,'-4'-8'160'0,"0"0"-160"16,2 3 0-16,-1 2 0 0,2 1 2304 0,1 0 416 0,-1 2 96 0,-2-4 0 0,0-2-480 15,-2 0-96-15,-2 0-32 0,0-3 0 0,0 3 176 0,-2 2 48 16,2 2 0-16,-1 0 0 0,1 2-1104 0,-2 4-224 15,0-1-32-15,0 3-16 0,-3 4-656 0,0 0-128 16,0 2-16-16,-2 4-16 0,0 0-96 0,1 5-16 16,-1 1 0-16,1 1 0 0,0 3 304 0,2-2 48 15,0 1 16-15,2-3 0 0,3 2 272 0,0-3 48 0,2 1 16 16,1-2 0-16,0 1-464 0,4-1-96 16,-1-2-16-16,2-5 0 0,0 3-96 0,2-6-32 0,-1-1 0 15,4 0 0-15,0-3-128 0,1-2 0 16,1-2 0-16,0-2 0 0,1-2 176 0,0 0 0 0,0-2 0 0,1-4 0 15,0 3-176-15,0-2 0 0,0-4 144 0,-1 1-144 16,-2 3 0-16,-1-3 0 0,2-1 0 0,-1-2 0 16,0 0 0-16,-1-3 0 0,1 1 0 0,-1 1 0 15,-1-2 0-15,0 0 0 0,1-3 0 0,0-2 0 16,-1 4 0-16,2-4 0 0,-2-1 0 0,0 2 0 16,0 5 0-16,-1-1 0 0,-1 6 0 0,-1 0 0 15,0 4 0-15,-2 4 0 0,0-1 0 0,-1 3 0 16,0 0 0-16,0 5 0 0,-1-1 0 0,1 6 0 15,0 2 0-15,-1 4 128 0,2 0-128 0,-1 5 0 0,0 2 128 16,1-1-128-16,2 0 160 0,-1 3-160 0,1 1 192 16,2-2-48-16,1 2-16 0,3 3 0 0,-1-4-128 15,2 1 0-15,1 0 0 0,-1-2 0 0,1 1 0 0,2-3 0 16,0 3 0-16,1-3 0 16,-2-2 0-16,-1-5 0 0,-1-2 0 0,0-4 0 15,-2-3-496-15,-1-2-80 0,0-1 0 0,-2-6-17344 16</inkml:trace>
  <inkml:trace contextRef="#ctx0" brushRef="#br0" timeOffset="22072.89">30812 15685 24879 0,'-5'12'2208'0,"2"-2"-1760"0,1 0-448 0,0 0 0 0,2-1 592 0,0-3 48 0,0 0 0 0,-1 7 0 16,0 6 512-16,0 7 96 0,-2 2 32 0,1 3 0 15,-1-6-80-15,2-3-16 0,0-2 0 0,1-5 0 16,0-5-528-16,0-3-96 0,1-1-32 0,0-3 0 16,1-1-256-16,-2-2-48 0,1 0-16 0,0-5 0 15,2 2 208-15,-2-6 32 0,1 2 16 0,1-6 0 16,0 3-240-16,1-4-48 0,0 0-16 0,1-5 0 15,0 1-160-15,1-2 0 0,0-2 144 0,2 0-144 16,-1-3 0-16,2-1 0 0,-1 4 0 0,0 1 128 16,2 5-128-16,-2-1 0 0,0 8 0 0,-1 0 0 0,-1 3 0 0,-1 2 0 15,0 0 0-15,0 4 0 0,-2 0 0 0,0 0 0 16,1 4 160-16,1-3-160 0,0 4 256 0,-1 1-32 16,2 1-16-16,-1 2 0 0,0 1-208 0,1 0 0 15,1 5 0-15,-1 1 0 0,1-2 0 0,0 3 0 16,-1-3 0-16,0 1 0 0,1 1 0 0,-2-3 0 15,-1 2 0-15,0-5 0 0,0 0 0 0,-2-2 128 16,1-1-128-16,-1-2 0 0,0 0 0 0,-1-5 0 16,0 3 0-16,1-3 0 0,0-2 160 0,0-2-16 15,2 0 0-15,0-2 0 0,1-2-144 0,1 0 192 16,0-2-192-16,1-2 192 0,2-1-192 0,-2-3 0 16,2 0 0-16,0-2 0 0,-1-4 0 0,0 0 0 0,0 0 0 15,1 2 0-15,-1-2 0 0,-1 1 0 16,-1 4 0-16,0 2 0 0,1 5 0 0,-1 0 0 0,-1 4 0 0,-2 1 0 15,1 4 0-15,-1 1 0 0,-1 0-144 0,0 0 144 16,1 0 0-16,1 4 0 0,-1-1 176 0,2 2-176 16,0 1 0-16,1-1 0 0,2 4 0 0,-1 0 0 15,2 2 0-15,0 1 0 0,0 3 0 0,1 1-144 16,2 3 144-16,-1 3 0 0,0 0 0 0,0 3 0 16,1 1 0-16,-1-1 0 0,1 1 0 0,-3 0 0 15,-1 1 0-15,-2-1 0 0,-1-2 0 0,-3 0 0 16,-2-3 0-16,0-3 0 0,-1 0 0 0,-1-3-128 15,-1-3-320-15,1-2-48 0,1-4-16 0,-1 0-11872 16,1-3-2384-16</inkml:trace>
  <inkml:trace contextRef="#ctx0" brushRef="#br0" timeOffset="22763.2">31618 15739 23951 0,'1'4'1056'0,"0"1"224"0,2 1-1024 0,-1 1-256 0,2 0 0 0,-2-1 0 0,1 0 512 0,1 4 32 16,3 8 16-16,2 7 0 0,-1 4 1696 0,1 0 352 15,-2 5 64-15,0-1 16 0,-2 2-1488 0,-2 2-304 0,-2 1-48 16,1-1-16-16,-1-1-256 0,0 1-48 0,-1 2-16 0,0-2 0 16,-1 1-304-16,0 0-64 0,-3-1-16 15,0-1 0-15,-1 1-128 0,2-2 0 0,-1 0 0 0,1-3 128 16,1 0-128-16,0-4 0 0,2-3 0 16,0-3 0-16,1-3 144 0,0-5-144 0,1-2 160 0,0-3-160 15,0-5 0-15,-1-1 0 0,1-1 0 0,-1-4 0 16,0-1 144-16,0-1-144 0,1-5 128 0,-2-1-128 15,1-6 176-15,0-3-48 0,0-5-128 0,1-2 192 16,-1-3-192-16,0-3 0 0,0-9 0 0,-1-3 0 16,0-6 128-16,-1-4-128 0,1 1 0 0,-1-2 144 0,1-2-144 0,-1-4-144 15,1 2 144-15,1-1-208 0,-1 1 208 16,1-1 0-16,1 8-160 0,1 2 160 0,1 6 0 0,-1 3 0 16,2 9 0-16,2 0 0 0,-1 5 0 0,0 3 0 15,1 2 0-15,-1 4 0 0,3 2 0 16,-1 1 0-16,-1 2 0 0,2 3 0 0,-2 4 0 15,2-1 0-15,-1 2 0 0,1 4 0 0,0 1 0 16,1 0 0-16,-1 0 0 0,1 1 0 0,1 4 0 0,-1 0 0 16,2 3 0-16,-3 1 0 0,1 5 0 0,-1-2 0 15,0 7 0-15,-3-2 0 0,0 4 0 0,-2 4 0 16,-2-3 0-16,1 4 0 0,-2-1 0 0,0 3 0 16,0 1 0-16,1-1 0 0,-1-2 0 0,-1-1 0 15,0-3 0-15,0-2 0 0,0-2 0 0,-1-3 0 0,-1-1 0 0,0-4 0 16,-2-2 0-16,-1 0 0 0,0-2 0 15,-2-1 0-15,-1-1 128 0,1-1 0 0,-3 0 0 0,0-3 0 16,-2 0-128-16,-3-4 0 0,-2-1 144 0,-3-1-144 16,-1-2 0-16,-1-4 0 0,-3 0 0 0,-1-2 0 15,-1-1 0-15,0-1-208 0,1-2 48 0,1 2 16 16,3 1-736 0,3 1-144-16,4 1-16 0,4 0-16512 0</inkml:trace>
  <inkml:trace contextRef="#ctx0" brushRef="#br0" timeOffset="23146.51">32171 15012 26719 0,'-3'-4'1184'0,"2"4"240"0,0 0-1136 0,1 0-288 0,1 2 0 0,0 0 0 0,-1 1 768 16,1 0 80-16,2 3 32 0,-1 2 0 0,1 3 1040 0,-1 5 192 15,1-2 64-15,-2 4 0 0,1 1-1136 0,-2 1-208 16,2 4-64-16,-2 2 0 0,0 3-480 0,0 2-96 15,-2 1-32-15,2 5 0 0,-1-1 0 0,0 3 0 0,-2 0 0 0,0 3 0 16,-1 1-160-16,-1 2 0 0,3-5 144 0,-2-1-144 16,1-2 0-16,2-1 0 0,1-5 0 0,-1-2 0 15,2-2 0-15,-1-3 0 0,1-2 0 16,1-3 0-16,0-1 0 0,1-5-128 0,0-1 128 0,1-5-192 31,1 0-928-31,1-2-192 0,2-5-32 0,0 0-15712 0</inkml:trace>
  <inkml:trace contextRef="#ctx0" brushRef="#br0" timeOffset="23613.75">32498 15713 27647 0,'-3'-2'1216'0,"0"2"256"0,1-3-1168 0,2 2-304 0,0 1 0 0,1 0 0 0,0 0 576 0,0 0 48 16,1 0 16-16,0-2 0 0,2-2 1120 0,-4 4 224 16,0 0 64-16,18-12 0 0,-9 8-1440 0,1-2-288 15,1-1-48-15,0-1-16 0,1 0 0 0,1 2-16 16,-1-4 0-16,1 2 0 0,-2-1 112 0,0 2 32 16,0-3 0-16,0 1 0 0,-2 0-176 0,-1 2-16 15,0 1-16-15,-1 0 0 0,1-4-176 0,-2 1 192 16,0 2-192-16,-1-3 192 0,-1 1-192 0,-1-1 0 0,-1-2 0 15,0-1 0-15,-1 1 0 0,-1-2 0 16,-1 0 0-16,-3 1 0 0,1 0 0 0,-5 3 0 16,0-3 0-16,-4 7 0 0,0 0 0 0,-4 4-224 0,-3 2 80 15,-2 3 16-15,0 6 128 0,-2 0 0 0,-1 4 0 16,0 3 0-16,0 3 0 0,-1 2-208 0,3 5 80 16,-1 0 128-16,2 2 0 0,1 3 0 0,4 1 0 0,2-3 0 15,3 2 0-15,2-3 128 0,3 2-128 0,3-2 192 16,3-3 32-16,1 0 16 0,3-3 0 0,3 0 0 15,3-2 16-15,2 1 0 0,3-2 0 0,2-3 0 16,2-3-32-16,1 2 0 0,3-5 0 0,1-3 0 16,0 2-224-16,6-5 0 0,3 1 0 0,5-2 0 15,4-3-384-15,1 0-128 16</inkml:trace>
  <inkml:trace contextRef="#ctx0" brushRef="#br0" timeOffset="25316.2">16734 17969 29487 0,'1'-1'2624'0,"2"-2"-2112"16,-1 2-512-16,1 1 0 0,-1 0 192 0,1-3-192 0,1 1 192 0,2 1-192 0,4-5 928 15,1 1 80-15,1 1 16 0,2 0 0 0,2-2-672 0,0 2-128 16,4-1-32-16,1 2 0 0,2-4-192 0,3 4 0 16,4-1 0-16,1 4 0 0,2-2 0 0,-2 2 0 15,1 0 0-15,-3 2 0 0,-1-2-160 0,-2-2 160 16,1 2-128-16,-3-4 128 15,-3-1-608-15,0-1-32 0,-1-2-16 0,-2 0-8976 16,-1 0-1792-16</inkml:trace>
  <inkml:trace contextRef="#ctx0" brushRef="#br0" timeOffset="25896.1">16672 18167 12895 0,'-2'-3'1152'16,"-1"2"-928"-16,2 1-224 0,1-3 0 0,0 3 304 0,-1 0 16 0,0-3 0 0,-2 0 0 0,1 0 1536 0,1-4 304 15,-1 1 64-15,4 0 16 0,0 2-128 0,2-2 0 0,2-3-16 0,1 6 0 16,2-1-192-16,2-1-48 0,3 4 0 0,2 1 0 15,2 0-592-15,3 0-128 0,3 4-32 0,2-1 0 16,4 3-656-16,2 1-144 0,2-1-32 0,1-2 0 16,0 1-272-16,-1-2 0 0,1-2 128 0,-3 2-128 15,0-3 0-15,-1 0 0 0,0 0 0 0,-3 0 0 16,2-3 0-16,-2 3 0 0,-2-1 0 0,-5-1 0 16,-1 1 0-16,-4 1-144 0,-1 0 144 0,-2 0-12288 15,-4 0-2336-15</inkml:trace>
  <inkml:trace contextRef="#ctx0" brushRef="#br0" timeOffset="38779.25">18963 17642 1839 0,'-4'-2'160'16,"0"1"-160"-16,2-2 0 0,-1 3 0 0,2 0 480 0,-2-2 64 0,-2 0 16 0,-3-1 0 0,-3-3 544 0,-2-1 112 16,2 1 32-16,1-2 0 0,2 0-208 0,0-1-32 15,2 2-16-15,1 1 0 0,0 0 288 0,1 0 48 16,1-1 16-16,2 1 0 0,-1 0 160 0,2 2 32 16,0-1 16-16,2 2 0 0,-1-1 160 0,1 1 16 15,-1 1 16-15,1 1 0 0,0-2-176 0,-1 3-32 16,1-1-16-16,-1 1 0 0,-1 0-464 0,1 1-96 0,2 3 0 0,-1 2-16 15,1 3-304-15,-1 1-48 0,2 5-16 0,-1 1 0 16,2 2-256-16,0 4-48 0,-1 4-16 0,1 3 0 16,-1 2-96-16,-1 1-32 0,2 0 0 0,-1 3 0 15,0-1 0-15,1 3 0 0,0 3 0 0,1 1 0 16,0-2-128-16,3 0-144 0,1 5 144 0,-1-2-208 16,3 4 208-16,-1-4 0 0,0-1 0 0,0 0 0 15,0-7 0-15,-1-2 0 0,-1-1 0 0,-2-5 0 16,-1-1 0-16,-1-5 0 0,-1-4 0 0,1-1 0 0,-1-3 224 15,-1-2-16-15,1-3 0 0,0 0 0 16,-1-2-208-16,2-5 176 0,-1-3-176 0,1-1 160 0,0-1-160 16,-1-1 0-16,-1-1 0 0,1-2 0 0,1-1 0 15,-2-2 160-15,0-2-160 0,0-2 160 0,0-1 0 0,0-3 0 16,1 0 0-16,-1-4 0 0,2-1 32 16,0-1 0-16,1-1 0 0,2-3 0 0,0-2-192 0,1-2 0 15,1 2 144-15,1-2-144 0,-1 2 0 0,-1-2 0 16,-2 1 0-16,1-2 0 0,-1 2 0 0,-2 1 0 15,0 1 0-15,-3 1 128 0,1 2-128 0,-3-1 144 16,0 2-144-16,-1 1 160 0,1 0-160 0,0 4 128 16,2-3-128-16,0 3 128 0,3 6-128 0,0-3 0 15,2 1 0-15,-1 1 0 0,1 1 0 0,1 0 0 16,-1-2-144-16,2 2 144 0,-2 0-144 0,2-3 144 16,2-1-208-16,-1 2 80 15,1-1-448-15,-1 3-96 0,1 1-16 0,-2 2-11888 0,0 3-2384 0</inkml:trace>
  <inkml:trace contextRef="#ctx0" brushRef="#br0" timeOffset="39596.15">19680 17930 8287 0,'0'-3'736'0,"0"-1"-592"0,0 2-144 0,0-2 0 0,0 4 768 0,0-3 112 16,0 0 16-16,0-6 16 15,-2 2 800-15,1-3 144 0,-1 4 48 0,-1 3 0 0,1-1-368 0,-2 4-80 16,2 2-16-16,-1 0 0 0,1 2-352 0,-1 1-80 15,2-2-16-15,-1 4 0 0,0-4 64 0,1 4 16 16,1-1 0-16,0 0 0 0,-1 1 16 0,1 2 16 16,0 1 0-16,-1 0 0 0,-1 1-32 0,1 2-16 15,-1 6 0-15,-1 1 0 0,1 2-480 0,-1 3-112 16,-1 3-16-16,2 1 0 0,-2 2-320 0,1-2-128 16,-1 5 0-16,0-6 144 0,2 1-144 0,-1-3 0 15,1-2 0-15,-1-1 0 0,2-5 0 0,-1 2 0 0,0-2 0 16,2 0 0-16,0-3 0 0,-1-3 0 0,0 0 0 15,1-2 0-15,-1-4 0 0,1 2 0 0,-2-2 0 16,2-1 0 0,-1-1-1280-16,1-2-176 0,-1-1-32 0,1-2-15008 0</inkml:trace>
  <inkml:trace contextRef="#ctx0" brushRef="#br0" timeOffset="40131.61">19845 18236 3679 0,'-3'-3'320'0,"0"1"-320"0,1 1 0 0,1-2 0 0,-1 3 1072 0,2-2 144 15,-1 1 16-15,0 1 16 0,0-5 992 0,-3 1 192 16,0 0 32-16,0 2 16 0,-1 0 48 0,1 0 16 16,0 4 0-16,-1-2 0 0,-1 4-880 0,1-1-192 15,-1 0-16-15,1-1-16 0,-2 3-288 0,1-2-48 16,0 3-16-16,-1-2 0 0,0 2-384 0,0 3-96 16,0-3-16-16,-2 0 0 0,0 1-336 0,1-1-64 15,-2 1 0-15,-1 2-16 0,1-3-48 0,-1-1-128 16,0 1 192-16,-1 0-64 0,2-1-128 0,1-1 0 0,0-2 0 15,3 0 0-15,1 0 0 0,1-4 0 0,2 2 0 16,2-2 0-16,0 0 0 0,1 2 0 0,1-3 0 0,3 2 0 16,0 1 0-16,1-2 0 0,-6 2 128 0,0 0-128 15,23 2 304-15,-13 2 16 0,-2-2 16 16,2 0 0-16,0 0-160 0,0 2-48 0,1 0 0 0,0-2 0 16,-1 2 0-16,0 1 0 0,0-2 0 0,-2 0 0 15,1 2 32-15,0 0 0 0,-1 1 0 0,1 1 0 16,1 2 0-16,0 1 0 0,0-1 0 0,1 0 0 15,0 1-160-15,0-3 0 0,3 1 0 0,1 0 0 16,-2-2 0-16,0 0 0 0,-2-4 0 0,1 2 0 16,0 0 0-16,0-2 0 0,1 2 0 0,-2-4 0 15,-2 3 0-15,-2-3-176 0,0 0 176 0,-2 0-192 16,-1-3-1024-16,0 3-224 0,0-2-32 0,-2 0-15504 16</inkml:trace>
  <inkml:trace contextRef="#ctx0" brushRef="#br0" timeOffset="40753.21">20626 17316 5519 0,'1'-6'496'0,"-1"3"-496"0,0 3 0 16,0-2 0-16,0 1 1008 0,0 1 96 0,0 0 32 0,-1 0 0 0,0 0 544 0,0 0 112 0,-2 1 32 0,3-1 0 16,0 0 640-16,0 0 128 0,0 0 32 0,-21 11 0 15,15-7-1088-15,-1 2-224 0,-1 0-32 0,-1 0-16 0,1-2 112 16,-2-2 32-16,0 5 0 0,-1-4 0 0,1 3-448 0,-1 2-64 15,-1-2-32-15,-1 3 0 0,1-2-224 0,-1 2-32 16,2-1-16-16,-1 4 0 0,-2 2-320 0,-2 2-64 16,1 1-16-16,-1 4 0 0,0 1-64 0,0 1 0 15,0 6-128-15,1 2 192 0,3 1-64 0,1 1 0 16,3 3-128-16,1 1 192 0,1-2-64 0,2 3 0 16,2-2-128-16,0 1 192 0,2-2 0 0,0-1-16 15,3 1 0-15,1 0 0 0,2-3-176 0,-1-1 128 16,2 1-128-16,3-4 128 0,0-3-128 0,1-2 0 15,3 2 0-15,-2-6 0 0,3 1 0 0,-2-4 0 0,1-2 0 16,0-4 0-16,-1 0 0 0,0-1 0 0,1 1-128 16,0-2 128-1,1-3-592-15,-2 2-48 0,2-1-16 0,-1 2 0 16,1-1-752-16,-3 2-128 0,-1 1-48 0,-2 0 0 16,-2 1-1328-16,1-3-272 0</inkml:trace>
  <inkml:trace contextRef="#ctx0" brushRef="#br0" timeOffset="41293">21008 17531 9215 0,'-2'-6'816'0,"1"2"-656"0,-1 2-160 0,2-1 0 0,0 2 832 0,0-1 144 15,-1-1 32-15,1 2 0 0,-1-5 272 0,0-1 48 0,-2 1 16 16,-1 0 0-16,2 0 256 0,-2 2 48 0,0 2 16 0,2-1 0 16,-3 3-80-16,1 3-16 0,-1 0 0 0,2 4 0 15,-2 1-448-15,-1 5-96 0,1-1 0 0,-2 4-16 16,1 0-144-16,0 4-32 0,-1 5 0 0,-2-1 0 15,-1 5-16-15,0-1-16 0,-2 4 0 0,-2-1 0 16,-1 4-224-16,-1-3-64 0,-1-2 0 0,0 1 0 16,-1-3-256-16,-1 3-48 0,-1 1-16 0,0-1 0 15,2 1-32-15,-2 0-16 0,-1 3 0 0,2-4 0 16,3-3-144-16,2-2 0 0,3-7 0 0,5-3 0 0,2-4 0 16,3-5 0-16,2-4 0 0,2-3 0 15,3-3-320-15,2-6-80 0,1-1-32 0,1-4-11712 16,1 0-2336-16</inkml:trace>
  <inkml:trace contextRef="#ctx0" brushRef="#br0" timeOffset="41757.61">21052 17464 2751 0,'0'-6'128'0,"0"1"16"0,0 1-144 0,0 4 0 0,0 0 0 15,0 0 0-15,0 0 1040 0,0 0 176 16,-2 0 48-16,0 3 0 0,-1 1 1584 0,3-4 320 0,0 0 64 0,0 0 16 16,-15 22-1072-16,11-13-192 0,-3-3-64 0,1 1 0 15,0 2-576-15,0-3-128 0,0 0-32 0,-1 2 0 16,1-5-32-16,1 2 0 0,0-1 0 0,0-2 0 15,3 0-432-15,-2 0-80 0,1-1-32 0,0 1 0 16,2-2-272-16,0 1-48 0,1-1-16 0,0 0 0 16,0 2 48-16,0-2 16 0,1 2 0 0,0 0 0 15,0 2-16-15,2 1-16 0,-1-2 0 0,2 5 0 16,1 0-96-16,0 1-16 0,0 5 0 0,1-2 0 16,1 4-64-16,2 0-128 0,0 5 176 0,1 2-176 15,-1-1 336-15,3 0-32 0,0 3-16 0,2-2 0 16,-1 2-288-16,1-3 0 0,1 4 0 0,-1 1 0 0,3-3 0 15,-4 3 0-15,1-2 0 0,-1 3 0 0,1 1 0 0,-2-1 0 16,-1-2 0-16,-1-1 0 0,-1-2 0 0,-3-2 0 16,0 2 0-16,-3-5 0 0,-1 2 0 0,-2-4-176 15,-1 3 176-15,-1-6-160 16,-2 2-384-16,-1-3-80 0,-2 1-16 0,-1-3-11264 16,-1-3-2240-16</inkml:trace>
  <inkml:trace contextRef="#ctx0" brushRef="#br0" timeOffset="42164">20688 18006 22111 0,'-4'-4'976'0,"2"2"208"0,2 2-944 0,0-3-240 0,1 3 0 0,1 0 0 16,2 0 832-16,0 0 112 0,3 3 16 0,4-3 16 16,4 0 1200-16,5 2 224 0,1-1 48 0,4 2 16 0,3-3-1056 0,1 2-224 15,0 2-32-15,0-4-16 0,-1 3-656 0,1-2-128 16,-1 1-32-16,-3-2 0 0,-3 0-192 0,2-3-128 16,-1 0 160-16,1-1-160 0,-3-1-192 0,-4 2-144 15,0-5-32-15,-2 2-11280 16,1-3-2240-16</inkml:trace>
  <inkml:trace contextRef="#ctx0" brushRef="#br0" timeOffset="42881.78">21441 17240 6447 0,'-2'-2'576'0,"0"1"-576"0,1 1 0 0,0 0 0 0,1 1 2048 0,0-1 288 16,0 0 64-16,0 2 16 0,0 2-1184 0,0 2-224 0,0-2-48 0,0 5-16 15,1-2 1088-15,0 4 208 0,2-1 64 0,-2 0 0 16,3 5-640-16,-1-2-112 0,1 2-16 0,2 5-16 15,1-1-384-15,-1 3-80 0,2 0-16 0,2 3 0 16,1 1-336-16,3 2-80 0,0 3-16 0,2-1 0 16,1 5-96-16,0-1-32 0,2-3 0 0,-1 1 0 15,0 0-288-15,1 2-64 0,1 0-128 0,1 2 192 16,2-1-192-16,-1 2 144 0,0-4-144 0,-1 1 128 16,0 0-128-16,-5-4 0 0,0 1 0 0,-3-3 0 15,-2 1 0-15,-3-1 0 0,0 1 0 0,-6-1 0 16,0 1 0-16,-4-5 0 0,-3-1 0 0,-2-1 0 15,-1-2 0-15,-3-2 0 0,0-3 128 0,-1 1-128 16,0-2 0-16,-3-2 0 0,-1-3 0 0,-2 1 0 0,0-3 0 16,-2-1 0-16,1-1 0 0,0-1 0 15,1-4-896-15,1 0-96 0,0 0-32 0,1-3 0 16,0 2-1392-16,-1-1-272 0,3-2-64 16,0 2-10896-16</inkml:trace>
  <inkml:trace contextRef="#ctx0" brushRef="#br0" timeOffset="44002.15">22430 17793 6399 0,'-2'-5'0'15,"1"4"0"-15,-1-1 0 0,2 2 0 16,-1 0 0-16,0-3-128 0,0 2 1104 0,-3-5 240 16,-1-1 32-16,0-2 16 0,0 2 720 0,0-1 128 0,0 2 48 15,1 2 0-15,0 0-608 0,0 2-112 16,-1 2-32-16,-1 0 0 0,1 2-192 0,-3-1-64 0,1 2 0 0,-2 3 48 15,2 0-272-15,-2 0-48 0,0 1-16 0,1-4 0 16,0 3-160-16,2-2-16 0,1 2-16 16,0-3 0-16,3 1 224 0,-1-4 64 0,2 2 0 0,1-2 0 15,1 0-16-15,1 0 0 0,0-2 0 0,3-1 0 16,1 2-480-16,2 1-80 0,2-3-32 0,-1 1 32 16,4 2-144-16,0-1-48 0,5 1 0 0,-1 0 0 15,2 0-192-15,0 0 144 0,4 0-144 0,0 3 128 16,2 0-128-16,2-2 0 0,3 4 0 0,-1-1 0 15,1-2 0-15,-1 2 0 0,-1-2 0 0,-2 2 0 16,0 0 0-16,0 0 0 0,1 0 0 0,0-2 0 0,0 0-144 16,-2 1 144-16,0-3 0 0,-2-3 0 0,0 3-272 15,-1-4 48-15,0 2 16 0,0-4 0 16,2 0-1744-16,-3-2-352 0</inkml:trace>
  <inkml:trace contextRef="#ctx0" brushRef="#br0" timeOffset="48542.48">22664 17431 6447 0,'-1'-6'576'0,"-1"2"-576"0,2 0 0 0,-1 2 0 0,1-1 1184 0,1 2 128 16,-1 1 32-16,0-4 0 0,2 2-560 0,-2-4-96 15,1 0-32-15,-1 2 0 0,0-1 784 0,-1 4 160 16,1-3 16-16,-2 4 16 0,1-3-368 0,0 3-80 16,0 0-16-16,-2 0 0 0,2 0-80 0,0 0-32 0,0 0 0 15,1 0 0-15,0 0 208 0,0 0 32 16,0 0 16-16,0 0 0 0,0 0-144 0,-9 20-16 0,8-11-16 16,1 1 0-16,-2 2-400 0,2 1-80 0,0-4-16 0,0 5 0 15,0 3-384-15,0 3-96 16,0 0-16-16,0 1 0 0,2 1 64 0,-2 0 16 0,1 3 0 15,-1 1 0-15,0 0-224 0,-1 5 176 0,2 0-176 0,-4 1 160 16,2 3-32-16,0-1 0 0,0 2 0 0,1-1 0 16,0-2-128-16,0-1 0 0,1 3 0 0,-1-7 128 15,1-2-128-15,2-1 0 0,-1 0 0 0,1-3 128 16,0-2-128-16,1 1 0 0,-1-4 0 0,-1-1 128 16,0-1-128-16,1-2 0 0,-1-4 0 0,0 0 0 15,0-1-208-15,-1-2-32 0,2-3 0 0,-3 0-11760 16,0-1-2352-16</inkml:trace>
  <inkml:trace contextRef="#ctx0" brushRef="#br0" timeOffset="51000.97">23913 17506 11967 0,'1'0'1072'0,"-1"0"-864"0,1-2-208 0,-1 2 0 16,0-1 352-16,0 1 32 0,0 0 0 0,2 0 0 15,-1-3 1136-15,-1 3 224 0,1 0 48 0,-1 0 16 16,0 0-160-16,0 0-48 0,0 0 0 0,0 0 0 16,0 0-48-16,0 0-16 0,0 0 0 0,-7 21 0 0,5-16-112 0,0 1-16 15,-2 3-16-15,2-2 0 0,-2 5-496 0,0-3-80 16,1 4-32-16,-2 3 0 0,0 0-368 0,0 2-80 16,-1 2-16-16,-2 3 0 0,2 1-112 15,-1-2-16-15,-1 4-16 0,-2-1 0 0,0 0-176 0,-1 0 160 16,0 1-160-16,-1-4 160 0,-1 0-160 0,0-1 192 15,-1 3-192-15,-1-2 192 0,-1 0-192 0,0 3 0 16,0-5 0-16,-1 1 128 0,1-3-128 0,0 0 0 16,0-1 0-16,-2-4 0 0,1 2 0 0,0-4 0 15,2 1 0-15,0-5 0 0,1 2 0 0,1-6 0 16,0 1 0-16,1-1 0 0,0-3 0 0,1 0 0 16,-2-3 0-16,2-1 0 0,0-3 0 0,0-2 0 15,1-1 0-15,1-2 0 0,1-3 0 0,-1-1 0 16,2 0 0-16,-2-4 0 0,3 2 0 0,-1-1 0 15,3-3 0-15,-1 2 0 0,1-1 0 0,3 3 128 0,-1-2-128 0,2 1 0 16,2 1 128-16,-1 0-128 0,3 0 0 16,-1 2 128-16,2 1-128 0,1 1 0 0,1-1 0 0,1 2 0 15,0 0 0-15,2-1 0 0,1 0 0 0,0 2 0 16,0-2 0-16,1 2 0 0,2-1 0 0,-2 3 0 16,1 2 144-16,0 2-144 0,1-1 160 0,-2 4-160 15,2 3 128-15,-1-3-128 0,2 6 0 0,0-1 144 16,0 2-144-16,1 0 0 0,-1 2 0 0,1 0 128 15,0 4 64-15,-1 2 16 0,0-2 0 0,1 2 0 16,1 3-16-16,0 1 0 0,3 3 0 0,-1-2 0 16,1 2 16-16,-2-1 0 0,1-4 0 0,-1 2 0 0,2-1 48 15,0 0 16-15,-2 1 0 0,1-4 0 0,-1 2-48 16,1 1-16-16,-2-2 0 0,-1 1 0 0,0 1-80 16,0 1-128-16,-1-1 176 0,-1-2-176 0,-2 0 272 15,1-4-48-15,-2 1-16 0,0-1 0 0,-1-3-80 0,0 0-128 16,-3 1 176-16,-1-4-176 0,0 0 224 0,-1 0-64 15,0 0-16-15,-1-2 0 0,-1 2-144 0,-1-1 0 16,-1-1 0-16,0 2 0 0,2 0-320 0,-1-3-64 16,1 3 0-16,-1-3 0 15,2 0-768-15,-1 1-176 0,0-1-16 0,1-1-11760 16,0 1-2336-16</inkml:trace>
  <inkml:trace contextRef="#ctx0" brushRef="#br0" timeOffset="51869.5">24984 17038 911 0,'-2'-5'0'0,"1"3"0"0,-1 0 0 15,1 0 0-15,1 0 2304 0,-2 2 384 0,2 0 80 0,-1 0 16 16,-1-2-384-16,-1 2-80 0,-1 0-16 0,-1 0 0 15,3 0-352-15,-2 2-80 0,1 0-16 0,-1 2 0 16,1 3-688-16,0-4-144 0,0 5-16 0,1 0-16 16,-2 1-176-16,2-1-48 0,-2 1 0 0,1 0 0 15,0-2 96-15,-2 2 16 0,1 0 0 0,-1-3 0 0,0 1-80 16,-2 2-16-16,-1-3 0 0,1 4 0 0,-1 3-256 0,0-1-48 16,-1 1-16-16,2 2 0 0,-2 1-144 15,-1 4-16-15,0-1-16 0,0-1 0 0,0 2-64 16,-1 1-16-16,-2 5 0 0,-1-1 0 0,4-2-208 0,-2 2 176 15,-2 7-176-15,1 2 160 0,-1 1 64 0,0 0 16 16,2 0 0-16,1-4 0 0,4 1 0 0,-1-4 0 16,3-2 0-16,3-1 0 0,-1 0-96 0,3-2-16 15,0-1 0-15,2 3 0 0,-1 1-128 0,0 1 0 16,1 2 0-16,2 0 0 0,0 5 0 0,0 0 0 16,2 5 0-16,0-1 0 0,0-1 0 0,2-2 0 15,-1-1 0-15,0-4 0 0,2-3 0 0,1-1 0 16,1-1 0-16,0-5 0 0,2 2 0 0,1-6 0 0,0 3 0 15,0-6 0-15,2 2 0 0,-1-5 0 16,1-1 0-16,-2-2 0 0,2 2 0 0,1-6 0 0,-1 4 0 16,-2-4 0-16,3 0-256 0,-1-1 80 0,0-2 16 15,0 0 0 1,-3 0-336-16,3-2-64 0,1 2-16 0,1-4-18144 0</inkml:trace>
  <inkml:trace contextRef="#ctx0" brushRef="#br0" timeOffset="53513.81">25572 17506 1839 0,'-2'-2'160'0,"1"1"-160"0,-2 1 0 16,2-3 0-16,1 3 1328 0,-1 0 224 0,1-2 48 0,-2 2 16 15,0-2-16-15,-1 0-16 0,1 1 0 0,-2-2 0 16,1 3 144-16,-1 0 48 0,0 1 0 0,0 1 0 16,-2-1-432-16,1 1-64 0,0 2-32 0,-1-1 0 15,0 0-576-15,-1 1-112 0,-1 1-32 0,0 0 0 16,-1 0-80-16,0 1 0 0,-2 0-16 0,0 0 0 16,-1 2-96-16,-2 1-16 0,-1-2 0 0,0 3 0 15,-1-2 112-15,1 1 16 0,1 1 0 0,1-3 0 16,2 2 128-16,1-3 16 0,2 2 16 0,0 0 0 0,3-4-160 15,1 2-16-15,2-1-16 0,1-1 0 0,1-3-288 0,0 2-128 16,2-3 0-16,2 2 128 0,0-2-128 0,1 0 0 16,0 0 0-16,1-2 0 0,2 2 0 0,1 0 0 15,1-3 0-15,1 3 0 0,0-1 192 0,0 1 48 16,2 0 16-16,0 0 0 0,2 1 64 0,0-1 32 16,1 3 0-16,-1-3 0 0,1 2-16 0,0-2 0 15,0 0 0-15,-1 4 0 0,1-2-96 0,-4 2-32 16,1 2 0-16,-3 0 0 0,0 1-208 0,-3 2 144 15,0 0-144-15,0 1 128 0,-1 2-128 0,-1-2 0 16,0 6 0-16,0-3 0 0,0 3 0 0,-2-4 0 16,1 2 128-16,-2 1-128 0,0-3 256 0,-1 0 32 15,-1 2 0-15,-1-1 0 0,-1 0-288 0,1-1 160 16,-1 1-160-16,-3-1 128 0,1-2-128 0,-1-1 0 16,0 0 0-16,-2-2 0 0,-1 2 144 0,1-2 0 0,-2 1 0 15,1-3 0-15,-2 1-144 0,0 1 160 0,-1-2-160 0,-2 1 160 16,2-3-160-16,0 1 0 0,0-1 0 0,-1 0 0 15,-1-3 0-15,0 3 0 0,-1-3 0 0,-1 0 0 16,-1 1 0-16,-2-1 0 0,-1-1 0 0,0 1 0 16,2 0-128-16,0 0-64 0,1 0-16 0,1 1 0 15,0-1-768-15,1 0-160 0,5 3-16 0,-1-3-16 16,3 2-1120-16,1-2-208 0,4 0-64 16,-1 1-10816-16</inkml:trace>
  <inkml:trace contextRef="#ctx0" brushRef="#br0" timeOffset="54330.31">26130 17645 1839 0,'2'-6'160'0,"-2"3"-160"0,0-1 0 0,2 1 0 0,-2 3 2064 0,0-3 384 15,0 3 80-15,-2-2 16 0,1-2-704 0,-1 0-144 0,-1-2-32 0,0 4 0 16,-1-2-80-16,-1 0-32 0,0 2 0 0,1-2 0 16,-1 2-464-16,0-2-112 0,-1 1-16 0,1 1 0 15,0-2 48-15,-1 1 0 0,0 0 0 0,0 2 0 16,0-2 80-16,-1 3 32 0,1 0 0 0,0 0 0 0,0 3-176 0,-2 1-48 15,1 2 0-15,0 0 0 0,-3 1-256 0,0 3-48 16,-1 1-16-16,0 2 0 0,-1-2-288 0,1 4-64 16,0-2-16-16,-1 5 0 0,2-2-80 0,0 0-128 15,1 2 176-15,2-2-176 0,1 0 192 0,1 1-64 16,1-3 0-16,2 0-128 0,0 1 192 0,2-2-64 16,0 1 0-16,2 1-128 0,-1-2 144 0,1 2-144 15,0-1 0-15,-1 1 144 0,1-3-144 0,0 1 160 16,-1-1-160-16,1-2 160 0,1 0-160 0,0-2 160 15,2 0-160-15,0-5 160 0,3 2-160 0,-1-5 0 16,2 0 0-16,1-5 0 0,1 2 0 0,0-7 160 16,1 1-160-16,1-1 160 0,-1 3-32 0,0-5 0 15,0-1 0-15,0-2 0 0,0 2-128 0,1-3 0 0,-1 0 0 16,-1-2 0-16,-1 2 0 0,0 0 128 0,-3 0-128 0,1 0 0 16,-2 0 128-16,-1-3-128 0,0 0 128 15,-1 1-128-15,-2 1 0 0,-1 0 0 0,-1 3-144 0,0-2 144 16,0 4 0-16,-1 2 0 0,0 3 0 0,-2 4 0 15,1 0 0-15,-1 1 0 0,0 2 144 0,0 2-144 16,1 1 0-16,-1 0 0 0,2 1-144 0,0 2 144 16,1 3 0-16,-1 1 0 0,2 2 128 0,0-2-128 15,0 4 256-15,2 1-64 0,-1 1 0 0,-1 0 0 16,3 2-192-16,0 1 144 0,0 1-144 0,-1 2 128 16,1-4-128-16,0 2 0 0,1-1 0 0,0 2 0 15,1-1 0-15,-1-2 0 0,2 1 0 0,-1-6 0 16,0 2 0-16,1-1 0 0,-1-2 0 0,0-3 0 15,0-2-464-15,-1-3 16 0,1 1 16 0,1-5 0 16,-1 0-704-16,-1 0-144 0,2-3-16 0,0-3-16048 16</inkml:trace>
  <inkml:trace contextRef="#ctx0" brushRef="#br0" timeOffset="55221.08">26450 17696 16575 0,'-2'-7'736'0,"1"4"160"15,1 0-720-15,0-1-176 0,1 2 0 0,0 0 0 0,2 0 896 0,-1 0 128 0,2-2 48 0,2-2 0 16,0 0 1488-16,1 2 320 0,0 4 48 0,-1 0 16 16,0 1-992-16,0 4-192 0,-1 3-32 0,-1 2-16 15,0 4-720-15,-2 0-144 0,1 4-16 0,-3 1-16 16,-2 1-448-16,0 1-96 0,-2 2-16 0,-2 1 0 15,0 2-64-15,-2-4-32 0,1 3 0 0,-1-5 0 16,1-1-160-16,0-1 0 0,2-2 144 0,0-6-144 0,2 2 0 16,1-6 128-16,-1-2-128 0,2-4 0 15,1 0 192-15,0-4-48 0,1-1 0 0,2-2 0 0,-1-3-144 0,1-2 0 16,2-1 0-16,-2-3 128 0,2-2 32 0,0-2 0 16,1-2 0-16,1-3 0 0,0 0-160 0,1-1 0 15,-1 1 0-15,-1-1 128 0,2-1-128 16,-1 4 0-16,2 0 0 0,-1 5 0 0,1 2 0 0,-2 3-176 15,2 4 176-15,-2 2-192 0,0 2 192 0,0 4 0 16,2-1 0-16,-1 2 0 0,2 2 0 0,1-1 0 16,0 4 0-16,2 2 0 0,-1-1 0 0,1-1 0 15,0 3 0-15,1 1 0 0,-1 1 0 0,0-3 0 16,-2 4 0-16,-1-1 0 0,0 0 0 0,-2 3 0 0,0-1 0 16,-3-2 0-16,0 2 0 0,-4 1 0 0,0-1 0 15,0-2 128-15,-2 2 48 0,0-2 16 0,0 0 0 0,-1-1 0 16,1-2-192-16,0-1 0 0,0-3 0 0,-1 0 0 15,2 0 0-15,2-3 0 0,-1-3 0 0,0 1 0 16,0-2 0-16,2 1 0 0,-1-4 0 0,1-1 0 16,-1 0 0-16,2-3 0 0,0 1 0 0,-1 0 0 15,1-2 0-15,0 0 0 0,1 1 0 0,0-4 0 16,-2 1 0-16,2-1 0 0,2-1 0 0,-2 4 0 16,1-2 0-16,0-1 0 0,1 5 0 0,1-2 0 15,0 2 0-15,0 2 0 0,0 4 0 0,-1-2 0 16,0 6 0-16,0-3 0 0,0 3 0 0,-1 3 0 15,0-3 0-15,0 2 0 0,0 2 0 0,-1-2 0 0,2 2 0 16,-3 0 0-16,3 2 0 0,-1-2 0 0,0 2 0 0,1 2 0 16,0 2 0-16,-1 3 0 0,0 0 0 0,1 5 0 15,0-1 0-15,-1 1 0 0,-1 4 176 0,0-3 48 16,0 0 16-16,-2 1 0 0,0-2 0 0,-1 1 0 16,-1 1 0-16,-1 1 0 0,0-4-240 0,-1 4 0 15,-1-3 128-15,-2 2-128 0,2-5 0 0,-2 1 0 16,1-2 0-16,0-2 0 0,0-2 0 0,0-1-128 15,1-2 128-15,0-1-208 16,1-1-432-16,-1-1-64 0,2 0-32 0,0-4 0 16,2 2-704-16,0-2-144 0,3 0-16 0,4 0-15664 0</inkml:trace>
  <inkml:trace contextRef="#ctx0" brushRef="#br0" timeOffset="56063.07">27339 17668 14735 0,'-1'-3'640'0,"0"-1"160"0,0 0-640 0,1 4-160 0,1-2 0 0,0-1 0 15,0 2 368-15,1-1 32 0,-1-2 16 0,0-2 0 0,2-1 1840 0,-2-1 368 16,1 4 80-16,-2 0 16 0,1-1-640 0,-1 4-128 15,-1 2-32-15,0 2 0 0,-1 1-720 0,-2 2-160 16,0 4-16-16,-1 1-16 0,0 5-304 0,0 0-48 16,0 4-16-16,0 2 0 0,2 2-240 0,-2 1-48 15,2 1-16-15,1 3 0 0,-1 2-32 0,1-2-16 16,2 5 0-16,-1-2 0 0,-1 0-96 0,1 3-32 16,0-2 0-16,0-1 0 0,-2 0 0 0,3-1 0 15,-2-2 0-15,-1-3 0 0,0 2-160 0,0-3 0 0,-1-3 0 16,2 1 128-16,-2-1-128 0,2-4 0 0,-1 1 0 15,2-3 0-15,-1-4 0 0,0-1 0 0,2-2 0 0,0-5 0 16,0-2 0-16,0-2 0 0,2-2 0 0,-4-2 0 16,1-2 0-16,0-6 192 0,0-1-192 0,-1-3 192 15,0-2 16-15,1-2 16 0,-2-6 0 0,2-3 0 16,0-2-224-16,-1-3 176 0,2-5-176 0,2 1 160 16,-1-3-160-16,1-2 128 0,1-3-128 0,2 1 128 15,0 0-128-15,2 3 0 0,1 1 0 0,0 3 0 16,2 0 0-16,0 0 0 0,1 6 0 0,2 1 0 15,-2 3-224-15,1 2 80 0,-1 4 16 0,-1 3 0 16,1 3 128-16,-1 4 0 0,0-1 0 0,-3 5 0 0,2 1 0 16,0 4 0-16,-1 2 0 0,1-2 0 15,1 3 0-15,0 3 0 0,0-2 0 0,0 1 0 0,-1 1 0 16,1 2 0-16,1 0 0 0,1 2 0 16,-1 2 0-16,0 3 0 0,0 2 0 0,0 2 0 0,0 2-192 15,0 1 32-15,1 3 16 0,-1 0 0 0,0 1 144 0,-1 1 0 16,0-1 0-16,-2-1 0 0,0-2 0 0,-2 1 0 15,0-2 0-15,-2 0 0 0,-2-3 0 0,-1-1 128 16,-2 1 0-16,-1-2 0 0,-1-2-128 0,-3 0 128 16,-1 1-128-16,-2-1 128 0,-2-2 0 0,-2 2 0 15,0-2 0-15,-1-1 0 0,-2 1-128 0,-2-3 0 16,-2 2 0-16,-1-3 0 0,0-2 0 0,-1-2-128 0,1-2 128 16,0-2-192-16,0-1-16 0,1-2-16 15,1-1 0-15,2 0 0 0,3 0-64 0,1 0-16 0,3-3 0 16,0 2 0-1,2-2-448-15,4-1-80 0,0 1-32 0,3 2-10976 0,2-3-2176 16</inkml:trace>
  <inkml:trace contextRef="#ctx0" brushRef="#br0" timeOffset="56612.57">27945 17104 18431 0,'-1'4'1632'0,"1"-4"-1312"0,0 3-320 0,0-3 0 16,1 3 960-16,-1 0 128 0,3 1 32 0,-2 2 0 0,0 4 1232 0,2-1 240 0,-2 4 48 16,1 2 16-16,1-2-656 0,-2 0-128 0,0-1-16 15,1 0-16-15,-1 2-912 0,0 1-176 0,0-2-48 0,-1 6 0 16,0 0-272-16,-1 0-64 0,0 6-16 0,-2 3 0 16,1 3-80-16,-1 3-16 0,0 3 0 0,0 1 0 15,0 3-64-15,-1 2-32 0,1-1 0 0,0 2 0 16,-1-2-160-16,1-4 0 0,0-1 0 0,0-5 128 15,2 0-128-15,-1-1 0 0,0-2 0 0,0-4 0 16,-1-3 0-16,1 0 0 0,1-3 0 0,-1-3 0 16,1-4-528-16,0-5 16 15,1 0 0-15,0-5 0 0,0-2-848 0,1-5-176 16</inkml:trace>
  <inkml:trace contextRef="#ctx0" brushRef="#br0" timeOffset="57143.1">28094 17782 2751 0,'1'-4'256'0,"-1"2"-256"16,1 1 0-16,0-2 0 0,1 2 2944 0,-2 1 560 15,1 0 96-15,1-3 32 0,1 1-352 0,2-2-64 16,1 1-16-16,3 0 0 0,-2-1-1200 0,2 2-240 0,-1 2-48 16,1-4-16-16,1 2-1040 0,1 1-208 0,-1-2-32 0,1-1-16 15,0-1-80-15,-1 2 0 0,0-1-16 0,0-2 0 16,0-3 336-16,-2 2 64 0,1-2 0 0,-3-3 16 16,0 4-80-16,-1 0-32 0,-1-2 0 0,-1 0 0 15,-2 1-256-15,0-1-48 0,-1 0-16 0,0-1 0 16,-1 1-96-16,-2 0 0 0,1-2-16 0,-1 0 0 15,1 1-176-15,-2-2 0 0,-1 1 0 0,0 2 0 16,0-1 0-16,-1 3 0 0,0 2 0 0,-3 3 0 16,2 3 0-16,-3 0 0 0,-1 3-192 0,0 3 192 15,-3 4-240-15,2-1 80 0,-2 2 16 0,2 4 0 16,-1-1 144-16,1 3 0 0,1-1 0 0,0 0 0 16,2 3 0-16,0-2 0 0,3 1 0 0,-1 3 0 0,2-1 144 0,1-1 16 15,3 3 0-15,0 0 0 0,1 1-160 16,0-1 192-16,2 3-192 0,1-3 192 0,0 3-32 0,1-3 0 15,1 0 0-15,0-2 0 0,0-2-160 0,2-2 0 16,2 1 0-16,1-3 128 0,0-1-128 0,2-2 0 16,1-2 0-16,0-3 0 0,2-3 0 0,2 0-176 15,4-2 48-15,4-2 0 16,1-3-288-16,1-1-48 0,2-2-16 0,0-2 0 16,0 2-336-16,0-2-64 0,0-3-16 0,-3 2-16448 0</inkml:trace>
  <inkml:trace contextRef="#ctx0" brushRef="#br0" timeOffset="58029.07">28928 17566 20271 0,'-5'-3'1792'0,"2"3"-1424"0,0 0-368 0,3 0 0 0,0 0 512 0,-1 0 16 16,-2-2 16-16,1 1 0 0,-2 1 1328 0,1 0 272 15,1 0 48-15,2 0 16 0,3 1-16 0,2 1 0 16,3-2 0-16,2 3 0 0,1 0-992 0,3 0-208 15,3 1-32-15,2 2-16 0,1-3-384 0,2 0-80 16,5 1-16-16,2-2 0 0,3-1-144 0,0 2-16 0,1-3-16 16,1 2 0-16,-1-2-288 0,-1 0 160 15,0 0-160-15,-2-2 128 0,-3-1-128 0,-3 2 0 0,-3-4 0 16,-3 1 0-16,-2 1-160 0,-1-1 160 0,-1-1-208 0,-2 1 80 31,-2-2-448-31,0 0-64 0,-3 0-32 0,0 0-11936 0,-1-2-2368 0</inkml:trace>
  <inkml:trace contextRef="#ctx0" brushRef="#br0" timeOffset="58748.11">29861 16962 23039 0,'0'-3'2048'0,"0"3"-1648"16,0 0-400-16,0 0 0 0,1 1 864 0,-1 1 96 0,0-1 0 15,1 4 16-15,-1-1 800 0,0 5 144 0,1 4 48 0,-1 2 0 16,2 1-512-16,-1 3-112 0,0 3 0 0,0 2-16 15,2 3-592-15,1 1-112 0,-2 7-32 0,2-2 0 16,1 2-320-16,-2 2-64 0,1-2-16 0,0 3 0 16,-2-3-48-16,2-1-16 0,-3-2 0 0,2 3 0 15,-2 0-128-15,-1-3 0 0,1 2 0 0,0 0 0 16,2-2 0-16,-1-2 0 0,2 0 0 0,0-1 0 16,1-1 0-16,-2-3 0 0,2-1 128 0,0-1-128 15,0-3 128-15,1-2 0 0,-2-4 0 0,0-2 0 0,1 1-128 16,-3-5 160-16,2-1-160 0,-3-2 160 15,2-3-32-15,-1-2 0 0,-1-2 0 0,2-2 0 16,-2 0 128-16,0-2 32 0,3-4 0 0,-1-2 0 0,-1-1 0 0,2-3 0 16,-1-2 0-16,2-2 0 0,0-1 48 15,0-4 16-15,0-2 0 0,1-4 0 0,2-6-160 16,-2 1-16-16,3-5-16 0,-2-2 0 0,3 1-32 0,-1-3 0 16,2 1 0-16,0 1 0 0,0 1-128 0,-1 4 0 15,1 3 0-15,-1 4 0 0,0 0 0 0,0 5 0 16,-2 0 0-16,0 1 0 0,-1 3 0 0,-1 3 0 15,1 3 0-15,-1 0 0 0,0-5 0 0,0 5 0 16,0 0 0-16,-1 2 0 0,-1 3-256 0,1 1 32 16,-1 3 0-16,-2 1 0 15,1 3-672-15,-2 0-144 0,1 0-32 0,-1 1 0 16,2 2-496-16,-2 0-96 0,2 0-32 0,0 2-15552 0</inkml:trace>
  <inkml:trace contextRef="#ctx0" brushRef="#br0" timeOffset="59439.84">30368 17595 27647 0,'0'3'2448'0,"1"-3"-1952"0,0 2-496 0,-1-2 0 16,1 2 544-16,1 0 16 0,-1 2 0 0,1 4 0 15,1 2 1344-15,1 3 272 0,0 3 48 0,-2 2 16 0,-1 2-1088 0,0-1-224 16,-1 3-32-16,-1-2-16 0,-2 1-432 0,1 1-96 16,-2 0-16-16,-1 0 0 0,0 1-48 0,-1-2-16 15,0 1 0-15,-3 0 0 0,2 1-96 0,-2 0-32 16,-1 2 0-16,1-1 0 0,-3 1-144 0,0 1 0 16,1 0 0-16,-1-1 0 0,0-3 0 0,1 0 0 15,1-6 0-15,3-1 0 0,1-2-256 0,1-6 32 16,1-1 0-16,2-3 0 15,-1 0-576-15,2-5-112 0,1 1-32 0,0-5-17088 0</inkml:trace>
  <inkml:trace contextRef="#ctx0" brushRef="#br0" timeOffset="59920">30579 17775 11055 0,'-2'1'976'0,"0"1"-784"0,1-2-192 0,1 0 0 16,0 3 960-16,-1-3 160 0,0 1 32 0,-2 4 0 15,0-1 1408-15,-2 2 272 0,-2 0 64 0,1 0 16 16,0 2-1312-16,-1 0-256 0,-2 0-48 0,2 0-16 0,-2 1-848 15,1 1-176-15,0-4-48 0,0 2 0 0,1-2-80 0,-2 0-128 16,2 0 176-16,-1-2-176 0,1 1 448 0,-2-1 0 16,0 2-16-16,-1-3 0 0,-2 4 208 0,0-1 64 15,0 0 0-15,-2 0 0 0,1 0-256 0,-2 2-32 16,1-2-16-16,2 0 0 0,-1 0 32 0,3 0 0 16,2 1 0-16,0-1 0 0,3 0 80 0,2-2 0 15,0-2 16-15,2 2 0 0,1-2-176 0,1 0-32 16,3 0-16-16,1 1 0 0,0 0-96 0,2 0-16 15,3 0 0-15,0 4 0 0,4-4 64 0,1 6 0 16,2-3 0-16,3 4 0 0,-1-2-112 0,4 3-16 16,-1-1 0-16,0 2 0 0,0-2 0 0,3 3-128 15,1 2 192-15,-1 1-64 0,-5-3-128 0,-2-1 0 16,0 0 0-16,-5-2 0 0,-1 0 0 0,0-2 0 16,-1 0 0-16,-3-4 0 15,-1-2-352-15,-1-2-96 0,-1 0-32 0,1-3 0 16,0-3-528-16,-1-3-96 0,0-1-32 0,0 0-16496 0</inkml:trace>
  <inkml:trace contextRef="#ctx0" brushRef="#br0" timeOffset="60613.03">31332 16884 11967 0,'0'-1'1072'0,"-1"-1"-864"0,1 2-208 15,0 0 0-15,0 0 512 0,-2 0 48 0,1 2 16 0,0-2 0 16,-1 0 672-16,-1 0 144 0,-2 4 16 0,0 2 16 16,0 0 224-16,-1 0 32 0,0 4 16 0,-3-1 0 15,2 1-464-15,-3 2-80 0,0 1-32 0,-1 0 0 16,0-1 432-16,0 1 96 0,-1 0 16 0,0 2 0 15,0 1-512-15,-1-3-112 0,1 0-16 0,0 0 0 0,-1-1-304 0,2 2-64 16,0 1-16-16,0 3 0 0,0-1-256 0,1 4-48 16,-1 2-16-16,0 1 0 0,-1 2-112 15,3 3-16-15,-3 3-16 0,3-1 0 0,-1 0-176 0,2 1 0 16,2 0 0-16,1 0 0 0,3-1 0 0,0 0 0 16,2 4 0-16,2-3 0 0,0-1 0 0,2 1 0 15,0 0 0-15,-1-1 0 0,3-1 0 0,-1-2 0 16,0 1 0-16,1-5 0 0,1 1 0 0,0-3 0 15,1-2 0-15,0-1 0 16,2-1-464-16,1-2-32 0,2-1 0 0,1-1 0 16,0-2-416-16,2 0-96 0,4-2-16 0,1 0 0 15,0-4-672-15,1 1-144 0,3-1-16 0,1-4-12944 0</inkml:trace>
  <inkml:trace contextRef="#ctx0" brushRef="#br0" timeOffset="61237.68">31819 17098 10127 0,'0'-2'896'0,"0"1"-704"0,1 1-192 0,-1-3 0 0,0 3 272 0,0 0 32 16,0 0 0-16,-1 0 0 0,1-4 1152 0,-2 4 224 0,0-2 48 0,2 2 16 0,0 0 112 0,0 0 0 0,0 0 16 0,0 0 0 15,-19-3-336-15,15 6-80 0,-1-3-16 0,1 0 0 16,-1 2-256-16,0 0-48 0,0 0-16 16,-1 2 0-16,1 1-16 0,-1 0 0 0,1 1 0 0,-1 3 0 15,1-1-304-15,-1 2-64 0,2 4-16 0,-2 1 0 16,0 1-272-16,0 2-48 0,-2 4-16 0,-2 1 0 16,2 3-80-16,-3-2-32 0,-2 5 0 0,1-1 0 15,-3 1-144-15,0 0-128 0,-1 2 192 0,0 0-192 16,0 1 128-16,1-3-128 0,-1 2 0 0,0-3 0 15,1 1 0-15,1-3 0 0,3-4 0 0,0-4 0 16,4 1 0-16,-1-3 0 0,3-4 0 0,3-2 0 16,-1 0-256-16,3-4-48 0,0-3-16 0,0 0 0 15,3-3-1504-15,-1 0-304 0,2-3-64 0,1-3-14080 16</inkml:trace>
  <inkml:trace contextRef="#ctx0" brushRef="#br0" timeOffset="61614.08">31801 16975 14735 0,'-2'-3'640'0,"1"1"160"0,1 0-640 0,0 2-160 0,1 0 0 15,-1 0 0-15,2-2 1184 0,-2 2 208 0,2 0 32 16,1 0 16-16,-1 2 1536 0,-2-2 304 0,0 0 64 0,0 0 16 16,14 26-1504-16,-11-16-320 0,0 5-48 0,0 4-16 15,1 0-496-15,0 0-96 0,0 3-32 0,1 3 0 16,0 1-320-16,-2 2-64 0,2-3-16 0,0-1 0 16,1 0-256-16,0-1-48 0,2 3-16 0,-1-2 0 15,3 1-128-15,0 1 0 0,1 1 0 0,2 2 0 16,-2-1 0-16,-1 1 0 0,-2-1 0 0,-3 2 0 15,-1 1 0-15,-3-3 0 0,-2 0 0 0,0 1 0 16,-2-4 0-16,0-3 0 0,0-2 0 0,-1-2 0 16,2-4-176-16,-2-2-16 0,0-3 0 0,1-3 0 15,-2 0-384 1,0-5-96-16,-1 2-16 0,-1-6-17168 0</inkml:trace>
  <inkml:trace contextRef="#ctx0" brushRef="#br0" timeOffset="61854.03">31574 17594 27647 0,'4'-2'2448'0,"1"-1"-1952"15,0 2-496-15,-1 1 0 0,1 0 720 0,1 0 48 16,5-3 16-16,5 0 0 0,7-1 1072 0,6-1 192 0,4 1 64 15,-1 2 0-15,1 1-1168 0,-3 1-240 0,0-3-32 0,-1 3-16 16,-3 3-656-16,-4-3 0 0,-2 1 0 0,-4 1 0 31,-4-2-624-31,-2 3-144 0</inkml:trace>
  <inkml:trace contextRef="#ctx0" brushRef="#br0" timeOffset="62633.75">32107 16735 3679 0,'-1'3'320'0,"0"0"-320"0,0 1 0 15,-1-2 0-15,2 2 3312 0,0-2 592 0,0-1 112 0,0 2 16 16,2 3-3008-16,-2 0-592 0,0 4-128 0,1-1-32 16,-1-2 1232-16,1 2 240 0,-1-2 48 0,1 2 16 0,-1-2-272 15,0 2-48-15,0 1-16 0,1-1 0 0,-1 1-128 0,2-2-48 16,0 2 0-16,1 0 0 0,0-1-320 0,1 1-64 15,2-1-16-15,2 1 0 0,0 0-416 0,2 1-96 16,3-1 0-16,0 3-16 0,2-1-144 0,0 2-32 16,1 0 0-16,1 2 0 0,1 4-48 0,-1 1-16 15,0 3 0-15,1 3 0 0,0 1-128 0,-2 1 0 16,0 1 0-16,-2 4 0 0,-1 1 0 0,-1-1 208 16,-1 1-48-16,-4 0-16 0,1-6-144 0,-4 5 160 15,0-2-160-15,-1-1 160 0,-2-2-16 0,-1 0 0 16,0-1 0-16,0 0 0 0,-1 0-144 0,-1 0 0 0,0-2 0 15,-1-3 0-15,1 1 0 0,0-4 0 0,-3 1 0 16,0-5-176-16,0 0 16 0,-3 0 0 0,1-2 0 0,-1 1 0 16,-1-5-32-16,-1 2 0 0,-2-3 0 0,1 1 0 15,-1-3-96-15,0 2-32 0,-3-1 0 16,1-3 0 0,-1 2-1712-16,1-2-336 0,0 1-80 0,0-3-12880 0</inkml:trace>
  <inkml:trace contextRef="#ctx0" brushRef="#br0" timeOffset="63530.12">32277 16475 23951 0,'-4'0'2128'16,"1"0"-1696"-16,2 0-432 0,1 0 0 0,1 0 688 0,-1 0 48 0,0 1 16 0,0-1 0 0,-1 3 640 0,1-1 128 16,0-1 16-16,0-1 16 0,0 0-64 0,0 0-16 15,0 0 0-15,0 0 0 0,19 13-592 0,-14-13-128 16,1 2-32-16,0 0 0 0,-1 0-336 0,1-2-80 16,0 2-16-16,1 2 0 0,0-1-64 0,-1 0-16 15,3 4 0-15,-1-1 0 0,2 0-32 0,2 0-16 16,1 1 0-16,2 3 0 0,4 2-160 0,0 4 192 15,4 0-192-15,1 2 192 0,2 2-64 0,1 2-128 0,2 1 192 16,1 1-64-16,0 2-128 0,5 5 0 0,5-1 0 16,-2 1 128-16,-1 0-128 0,-1 1 192 0,1 2-192 15,-1 4 192-15,-4-3-192 0,-2 4 0 0,-4 2 0 0,-4 2 0 16,-3 1 192-16,-3 1-32 0,-3 2-16 16,-2 1 0-16,-2-5 0 0,-2-1 0 0,0 5 0 0,-2-2 0 15,-2 2-144-15,1-3 160 0,-2 7-160 0,-2-4 160 16,2 4-160-16,-4-4 0 0,1-3 0 0,-1 2 0 15,-1-3 0-15,-2-1 0 0,0 2-128 0,0-4 128 16,-1-1 0-16,0-2 0 0,0-5 0 0,-2-1 0 16,1 1 128-16,-2-7-128 0,1 1 128 0,-2-4-128 15,0-3 128-15,0-3-128 0,-1 0 128 0,0-4-128 16,0-2 0-16,-3 0 0 0,2 1-192 0,-6 3 192 16,1-4-512-16,0-1 32 0,-3 3 0 0,-1-1 0 15,-1 0-256-15,-2 1-48 0,2-2-16 0,-2 0-17680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7T22:56:33.0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20989 13481 911 0,'0'0'0'0,"0"-2"0"0,1-2 0 0,-1 4 0 0,2-2 240 0,-2-1-48 16,1 2 0-16,1-5 0 0,1-1 464 15,-1 1 96-15,1-2 16 0,-1 4 0 0,-2-2-48 0,2 3 0 16,-2 2 0-16,0 1 0 0,-2-2 48 0,1 2 16 15,0 0 0-15,-2 0 0 0,2 0 144 0,0 2 32 16,1-2 0-16,0 0 0 0,0 0-96 0,0 0-16 16,0 0 0-16,0 0 0 0,0 0-320 0,0 0-64 15,0 0-16-15,-10 19 0 0,9-13-96 0,1 0-32 16,-1 4 0-16,-1 2 0 0,1-1 128 0,0 4 0 16,0 1 16-16,-2 3 0 0,2-3-80 0,0 0-32 15,-2 2 0-15,1 1 0 0,0-2-64 0,0 2-16 0,-1-1 0 16,1 1 0-16,0 0-272 0,-1-3 0 0,2 0 0 15,0-3 0-15,1 0 0 0,0-1 0 16,2-3 0-16,-1 1 0 0,3-4 0 0,0 0 0 0,-1-2 0 16,2-2-144-16,0-1 144 0,2-1-192 0,-1-1 192 0,1-4-10112 15</inkml:trace>
  <inkml:trace contextRef="#ctx0" brushRef="#br0" timeOffset="587.54">21191 13466 4607 0,'0'-3'400'0,"-1"0"-400"0,1 2 0 0,0 1 0 16,0 0 816-16,0-1 80 0,0-1 0 0,0 0 16 16,-2 1 96-16,2-2 16 0,0 1 0 0,0 2 0 15,0 0-384-15,0 0-64 16,0 0 0-16,0 0-16 0,0 0-368 0,0 0-64 0,0 0 0 0,0 0-128 15,0 0 464-15,-1 21-16 0,0-15 0 0,0 0 0 16,1 0 256-16,-2 4 32 0,1 0 16 0,0-1 0 0,0 4-240 16,-1 0-32-16,0 3-16 0,-1-3 0 15,1 5-16-15,0-2 0 0,0 0 0 0,0 0 0 0,1-1-272 16,-1-2-176-16,2 2 192 0,0-4-192 0,0 2 0 16,0-1 0-16,0 1 0 0,2-1 0 0,-1-2 0 0,1-2 0 15,0 0 0-15,-1-2 0 0,1 0 0 0,1-2-144 16,0-2 144-16,1-2 0 0,0 0 0 0,1-3-160 15,1 0 160-15,0-3-9616 16</inkml:trace>
  <inkml:trace contextRef="#ctx0" brushRef="#br0" timeOffset="1747.33">20806 13538 4607 0,'-7'4'400'0,"1"-2"-400"0,1 2 0 0,2-3 0 0,2 2 304 16,0-3-32-16,-1 0 0 0,0 2 0 0,0-1 320 15,-2 2 64-15,0-1 16 0,2 0 0 0,2 0 32 0,1-2 0 16,0 0 0-16,2-2 0 0,-1 0-560 0,1 2-144 15,0-2 0-15,1 2 0 0,-2-3 448 0,1 2 0 16,1 1 16-16,-3-2 0 0,1 2 240 0,0-3 32 16,0 2 16-16,-2-1 0 0,1-1 0 0,1 2 0 15,-2-3 0-15,1-1 0 0,-1 4-80 0,1-5-16 16,-1 3 0-16,1 0 0 0,-1-2-80 0,1 1 0 16,1 0-16-16,-1 0 0 0,1 0-368 0,1 0-64 15,-1-2 0-15,1-1-128 0,1 0 128 0,-1 1-128 16,1-3 0-16,0 2 0 0,1-2 128 0,0 3-128 0,-1-3 0 15,1 4 0-15,-1-1 0 0,1 0 0 0,0 0 128 16,0 1-128-16,1 0 176 0,-1-1-32 16,1 0 0-16,0-1 0 0,3-1 432 0,-1 0 64 15,0 0 32-15,0 0 0 0,-1 0-528 0,2 1-144 0,1-3 0 16,-1 2 0-16,0 2 0 0,-1-2 0 0,0 3 0 0,0 2 0 16,-2 1 0-16,-1 2 144 0,0 4-144 0,-2 0 0 15,0 2 368-15,-2 0-48 0,2 3 0 0,-2 2 0 16,0 1 688-16,2 1 128 0,-1 1 16 0,0 0 16 15,2 1-672-15,0-4-144 0,1 1-32 0,0 1 0 16,1-3-176-16,0 1-144 0,0-1 192 0,1-4-192 16,-1 1 128-16,0-1-128 0,-1-1 0 0,1-1 0 0,0-3 0 15,-1 2 0-15,1-3 0 0,1 2 0 0,0-2 0 16,0 0 128-16,1 0-128 0,-1 0 0 0,1 0 0 16,0-2 0-16,1-1 0 0,0 0 0 15,3-1 0-15,0 0 0 0,2-2 0 0,0-3 0 0,-1 2 0 0,1-2 0 16,1-1 0-16,-2-1 0 0,1 0 0 0,1 0 0 15,-1 0 0-15,1 0 0 0,0 0 0 0,0-1 0 16,-1 3 0-16,-2-1 0 0,2 4 0 0,-2-1 0 16,-2 4 0-16,0-4-144 0,1 4 144 0,1-2-192 15</inkml:trace>
  <inkml:trace contextRef="#ctx0" brushRef="#br1" timeOffset="7308.46">19828 15859 4607 0,'0'-6'400'0,"0"2"-400"0,1-1 0 0,1 4 0 0,-1-3 816 0,-1 3 80 16,1 0 0-16,0-3 16 0,1-2 448 0,-1 0 96 15,1 0 16-15,1-1 0 0,-3 4-288 0,0 0-48 16,0 0-16-16,0 3 0 0,0 0-176 0,0-3-48 16,0 6 0-16,0-3 0 0,-2 1 256 0,2 1 64 15,0-2 0-15,0 0 0 0,0 0 96 0,0 0 32 16,-3 23 0-16,3-17 0 0,1 0-192 0,0 1-48 0,0 4 0 15,2-3 0-15,-2 2-176 0,-1 2-32 0,1 1-16 16,-1 1 0-16,0 0-368 0,0 1-64 0,-1 2 0 16,-1 0-16-16,0 6-48 0,0-4 0 0,0 6 0 15,-1-3 0-15,1 3-192 0,-1-1-32 0,2 0-16 0,1-1 0 16,0-1-144-16,1-4 128 0,0 1-128 0,2-5 128 16,1-2-128-16,-2-6 0 0,2 0 0 0,-1-2-176 31,1-1-1440-31,1-7-304 0</inkml:trace>
  <inkml:trace contextRef="#ctx0" brushRef="#br1" timeOffset="7775.76">19955 15818 10127 0,'2'-3'448'0,"-1"-1"96"0,0 1-544 0,0 1 0 0,-1 1 0 0,0-2 0 0,2 3 1008 0,-1 0 80 0,0-3 32 0,0 0 0 15,2 1 544-15,-1 0 128 16,0 4 0-16,-2 0 16 0,1-2-384 0,0 3-80 0,0 0 0 0,-1 1-16 16,1 1-288-16,1 2-48 0,-2 2-16 0,1 1 0 15,-1 0-16-15,0 2-16 0,0 4 0 0,0-1 0 16,0 1 0-16,0 1 0 0,0 5 0 0,-1 0 0 15,2 0-336-15,-1-2-64 0,0 1-16 0,1-1 0 16,0-2-336-16,1 1-64 0,0-6 0 0,1 2-128 16,0-2 0-16,0-4 0 0,-1 0 0 0,1-4 0 15,-2 1 0-15,0-1 0 0,0-4 0 0,1 2 0 16,-4-1-1408 0,1-2-192-16,0 0-48 0,-1 0-13520 0</inkml:trace>
  <inkml:trace contextRef="#ctx0" brushRef="#br1" timeOffset="8442.36">19722 15961 11055 0,'-3'0'976'16,"2"0"-784"-16,1 0-192 0,0 0 0 0,0 0 576 0,0 0 80 0,-1 0 16 0,0 0 0 15,-1 2 416-15,0-1 96 0,-1 2 16 0,3-3 0 16,0 0 176-16,0 0 32 0,0 0 16 0,0 0 0 16,-17 13-48-16,13-10-16 0,2-1 0 0,-2-2 0 15,2 4-112-15,-2-4-32 0,0 2 0 0,1-2 0 16,-1 0-160-16,0 0-32 0,2 0-16 0,-2-2 0 16,3 0-208-16,0-2-32 0,1 0-16 0,1-2 0 0,1 0-272 15,3-4-48-15,1 0-16 0,2-1 0 0,-1 0-224 0,4-2-32 16,2-3-16-16,-1 1 0 15,3-1-144-15,-2 0 0 0,1-2 0 0,0 3 0 0,-2 4 0 16,-1-2 0-16,0 4 0 0,-1 0 0 0,-1-1 0 16,-2 4 0-16,1 0 0 0,-3-1 0 0,0 4 0 0,0 0 0 15,-2 1 0-15,1-2 0 0,-2 2 0 0,2 0 192 16,-1 2-64-16,-1-2 0 0,2 4 0 0,-2-2 0 16,1 2 0-16,-1 3 0 0,1-2-128 0,-1 6 0 15,1-2 0-15,0 3 0 0,0-1 0 0,1 1 0 16,2 2 0-16,0-2 0 0,1 2 128 0,-2 1 32 15,0-1 16-15,0 0 0 0,0 1-176 0,1 0 160 16,-1-3-160-16,0 0 160 0,-1-1-160 0,1 0 160 0,1-3-160 0,-1 1 160 16,1-4-160-16,2 0 192 0,-1-3-192 0,0-2 192 15,1 1-192-15,-2-2 0 0,1-1 0 0,0-1 0 16,1 1 0-16,1-5 0 0,1-1 0 0,0 0 0 16,-4 1 0-16,1 0 0 0,3-4 0 0,-1-2 0 31,0 4-464-31,-3-1-32 0,1-1 0 0,-3 4-18032 0</inkml:trace>
  <inkml:trace contextRef="#ctx0" brushRef="#br1" timeOffset="9734.27">19840 17411 12895 0,'0'-2'1152'0,"0"0"-928"0,0 1-224 0,0 1 0 16,0 0 832-16,0 0 112 0,-1 0 16 0,1-1 16 15,0 1 432-15,0 0 96 0,-1 1 16 0,1-1 0 16,0 0-416-16,0 0-80 0,0 0 0 0,0 0-16 16,0 0 48-16,0 0 16 0,0 0 0 0,0 0 0 15,-4 24 224-15,4-21 48 0,-1 0 16 0,0 2 0 16,1 3-320-16,-1-1-64 0,1 0-16 0,0 2 0 16,-2 3-384-16,1 2-96 0,0 3-16 0,-2-1 0 15,1 1-464-15,-2 2 0 0,0 2 0 0,1-1 0 16,-1 1 0-16,0-1 0 0,1-2 0 0,-1-2 0 15,1 0 0-15,1-3 0 0,1 0 0 0,1-2 0 16,0-3-752-16,-1-2-32 16,1-4-16-16,1-2-10336 0,-1 0-2048 0</inkml:trace>
  <inkml:trace contextRef="#ctx0" brushRef="#br1" timeOffset="10069.81">19967 17447 11055 0,'-2'-6'480'0,"1"2"112"0,1 2-464 0,0 0-128 16,0 2 0-16,-1 0 0 0,1-2 880 0,-1 2 144 0,-1 0 48 0,0 2 0 15,-2 0 1008-15,4-2 208 0,0 0 32 0,0 0 16 16,-12 23-672-16,9-15-128 0,1 0-16 0,-1 2-16 16,2 0-784-16,0 0-144 0,0 1-48 0,1-1 0 15,-2 0-160-15,2-2-48 0,-1 0 0 0,1 1 0 16,1-3-64-16,1 0 0 0,-1-1-16 0,-1 0 0 16,1 1-240-16,0-2 0 0,1 2 0 0,-2 0 0 15,-2 0-896 1,2 0-80-16,2 1-16 0,-2-1-8032 0,0-1-1616 0</inkml:trace>
  <inkml:trace contextRef="#ctx0" brushRef="#br1" timeOffset="10643.82">19721 17487 15663 0,'-4'0'688'0,"1"0"144"0,1 0-656 0,1-3-176 0,1 3 0 0,0 0 0 16,0 0 1264-16,0 0 208 0,1-2 64 0,-1 0 0 0,2 0 576 0,-2 2 128 0,0 0 32 15,0 0 0-15,0 0-528 0,15-15-96 0,-11 10-32 0,0-1 0 16,1-3-304-16,-2 1-64 0,2-2-16 0,-1 0 0 16,0 0-528-16,-1 0-96 0,2-2-32 0,-1 2 0 15,0 1-208-15,-1-1-48 0,2 0-16 0,2-5 0 16,-3 3-48-16,3 0-16 0,0 2 0 0,-1 0 0 15,2 1-112-15,-3 2-128 0,2-2 176 0,-1 2-176 0,0 2 0 16,1 1 0-16,-1 2 0 0,-1 0-144 0,0-1 144 16,-2 3 0-16,2 1 0 0,-1 1 0 0,0 2 0 15,-2 0 0-15,2 5 0 0,0-1 0 0,1 2 0 0,0 0 0 16,-1 4 0-16,3 0 0 0,-1-1 0 16,0-1 0-16,0 1 0 0,-1-4 128 0,1-1 0 15,1 0 16-15,-1 2 0 0,0-1 0 0,0-3-144 0,0 0 0 16,-1 2 0-16,0-2 0 0,0 0 0 0,-1-2 0 15,0-2 0-15,-1 2 0 0,2-1 0 0,0-3 0 16,1 0 0-16,0-3 0 0,2 1 0 0,1-3 0 16,0 0 0-16,1-1 0 0,0-2 0 0,0 2 0 15,2-4 0-15,0-1 0 0,0 0 0 0,-1 0-176 16,3 0 48-16,1-4-19488 0</inkml:trace>
  <inkml:trace contextRef="#ctx0" brushRef="#br1" timeOffset="12932.95">24783 15300 10127 0,'-3'-1'896'0,"1"-1"-704"0,2 2-192 0,0-3 0 16,1 2 864-16,-1-2 144 0,0 0 16 0,0-2 16 16,0-3 448-16,1 2 96 0,3 0 16 0,0-3 0 15,-2 4-592-15,2-1-112 0,0 4-32 0,0-2 0 16,-1 1 32-16,1 0 0 0,-2 0 0 0,0 3 0 16,0-2-96-16,-1 1-16 0,-1 1 0 0,2 0 0 0,-2 0-128 0,0 0-16 15,-2 0-16-15,1 0 0 0,-1 3-240 0,-2 0-64 16,0-2 0-16,1 4 0 0,-2-1 192 0,0-1 16 15,1 2 16-15,-1 3 0 0,2-2 128 0,0 0 32 16,2 3 0-16,-1 1 0 0,0 0-256 0,2 2-64 16,-1 0 0-16,-1 2 0 0,1 1-384 0,0-2 0 15,0 2 0-15,-1-4 0 0,1 2 0 0,0-2 0 16,1-1 0-16,-1 0 0 0,1-2 0 0,-3 0 0 16,1 0 0-16,-1-2 0 15,1 2-464-15,-2-3-80 0,3 0-16 0,-2 0 0 16,1-2-2224-16,1 0-448 0</inkml:trace>
  <inkml:trace contextRef="#ctx0" brushRef="#br1" timeOffset="13334.94">24985 15233 4143 0,'-4'-6'0'0,"1"3"176"0,1-1-48 0,1 1 0 16,1 1-128-16,0 1 0 0,0-2 0 0,0 1 0 0,1-2 1216 0,-1 0 240 0,1-2 32 0,0 2 16 0,2 2-128 0,-2-2-32 15,2 4 0-15,-2 0 0 0,1 1 256 0,-2 2 64 16,1 1 0-16,-1 2 0 0,-1 2 32 0,0 2 16 16,-1 3 0-16,-1-1 0 0,1 5-336 0,-1 1-64 15,-2 2-16-15,1 2 0 0,-1 0-576 0,1-1-112 16,-1 3-32-16,1 0 0 0,0-4-176 0,0 1-32 16,2-1-16-16,0-2 0 0,0 1-352 0,1-3 0 15,1 0 0-15,0-6 0 0,0 0 0 0,0-1 0 16,1-3 0-16,-1-4 0 15,0-2-736-15,2 0-64 0,-1 0-16 0,0-5-13648 0</inkml:trace>
  <inkml:trace contextRef="#ctx0" brushRef="#br1" timeOffset="13959.9">24751 15258 10127 0,'-9'0'448'0,"2"0"96"0,1 1-544 0,2 2 0 0,3-3 0 16,-1 0 0-16,1 0 672 0,-1 2 32 0,-2 0 0 0,-1 0 0 0,0 1 752 0,1 0 144 15,1 0 48-15,0 0 0 0,2 1-512 0,0-1-112 16,-1-2 0-16,1 1-16 0,1 1 208 0,0-3 32 16,0 1 16-16,0 2 0 0,1-3-96 0,2 0-16 15,-1-3 0-15,3 2 0 0,-5 1-96 0,0 0-32 16,21-13 0-16,-12 7 0 0,0 0-240 0,1-3-48 15,1 2-16-15,0-3 0 0,-1 1-384 0,0 0-80 16,-2 0 0-16,1 1-16 0,-3-3 32 0,0 4 16 16,0-2 0-16,-1 2 0 0,0-3 0 0,0 1 0 15,0-1 0-15,0 2 0 0,-1 0-48 0,-2 0-16 0,2-2 0 0,0 1 0 16,-2 2-224-16,1-2 0 0,-1 2 0 16,-1 0 0-16,2 1 0 0,-2 0 0 0,2 1 0 15,-2 1 0-15,1 1 0 0,1-1 0 0,-2 2 0 0,0 2 0 16,2 2 0-16,-2 2 0 0,0 2 0 0,2 0 0 15,-1 4 0-15,1 0 0 0,0 5 0 0,2-2 0 16,2 3 0-16,-1 0 0 0,2 2 0 0,1-2 0 16,1-4 128-16,0 2 0 0,0-2-128 0,0-3 192 15,-2-2-16-15,2 2-16 0,-1-3 0 0,-1 0 0 16,2-2-160-16,-2 0 0 0,-2-2 0 0,0 2 0 0,-1-4 0 16,0 2 0-16,0-2 128 0,0 0-128 0,0 0 0 15,0 0 0-15,1-2 0 0,0 2 0 16,2-4 0-16,-1-1 0 0,0 0 0 0,3 0-12480 15,0-2-2448-15</inkml:trace>
  <inkml:trace contextRef="#ctx0" brushRef="#br1" timeOffset="15841.08">30596 16852 4607 0,'0'0'400'0,"0"-2"-400"16,0 2 0-16,0-2 0 0,0 2 1072 0,1 0 128 15,0-2 16-15,1 1 16 0,-1-2 720 0,3 0 144 0,-1-2 16 0,1 3 16 16,0-3-560-16,-1 4-112 0,1-1-32 0,-1-1 0 15,-1 2-96-15,-1 1-32 0,1 1 0 0,-4 2 0 16,2-1 32-16,-2 2 0 0,1 2 0 0,-3 0 0 16,-1 2-192-16,0 3-48 0,0-1 0 0,0 0 0 15,0 2-416-15,0 0-96 0,2 1 0 0,-2-1-16 16,1 4-288-16,-1-2-48 0,1 1-16 0,1 1 0 16,-1 0-208-16,0-3 0 0,2 2 0 0,-2-2 0 15,1 0 0-15,0-2 0 0,0 0 0 0,0 1 0 16,0-3 0-16,-1 4-160 0,1-3 160 0,-2 0-128 15,1-4-480-15,-1 0-96 0,1-2 0 16,2-2-15296-16</inkml:trace>
  <inkml:trace contextRef="#ctx0" brushRef="#br1" timeOffset="16280.03">30802 16913 9215 0,'-3'-6'400'0,"0"1"96"0,2 2-496 0,0-1 0 0,1 4 0 0,0 0 0 0,0 0 720 0,0-2 48 0,0 2 16 0,0-4 0 15,0 2 576-15,0-1 112 0,-1 2 32 0,1 1 0 16,-2 1-240-16,0 2-48 0,1-1-16 0,1-2 0 16,0 0 160-16,0 0 48 0,0 0 0 0,-11 23 0 15,8-17 0-15,1 0 0 0,-1 4 0 0,-1-3 0 16,1 4-432-16,-2-1-80 0,1 0 0 0,-2 2-16 15,1 1-480-15,-1-1-80 0,0-1-32 0,-2 2 0 0,2-1-160 0,-1 0-128 16,0 1 144-16,1-1-144 0,0-2 0 16,1 0 0-16,0 0 0 0,0 1 0 15,0-5 0-15,1 2-192 0,0 0 192 0,0-4-208 16,0 0-1328-16,0-2-272 0</inkml:trace>
  <inkml:trace contextRef="#ctx0" brushRef="#br1" timeOffset="16896.18">30488 16858 15663 0,'-5'0'688'15,"2"-2"144"-15,-1 1-656 0,2 1-176 0,2 0 0 0,0 0 0 0,0 0 1728 0,0 1 304 0,-2 1 64 0,2-2 16 16,0 0 144-16,0 0 48 0,0 0 0 0,0 0 0 15,0 0-992-15,0 0-192 0,0 0-32 0,0 0-16 16,0 0-240-16,0 0-32 0,0 0-16 0,21 4 0 0,-17-5-192 16,1-2-32-16,1 0-16 0,-1 0 0 0,-1-1-304 0,1-2-64 15,1 0-16-15,0 0 0 0,2-3-32 0,-1 2 0 16,0-3 0-16,2-1 0 0,0 1-128 0,-1 0 0 16,2 0 0-16,-1 0 0 0,0-2 0 0,-2 2 0 15,2-1 0-15,-3 1 0 0,1 3 0 0,-2 0 0 16,0 1 0-16,0 4 0 0,-1-2 0 0,-2 4 0 15,2 1 0-15,-2 4 0 0,1 1 0 16,-2 2 0-16,2 4 0 0,-1 1 0 0,-1 3 0 0,1 2 0 16,-1 1 0-16,0-3 0 0,0 0 0 0,2 0 0 15,-2-1 0-15,1-2 0 0,1 2 0 0,1-1 0 16,-2-4 0-16,2 2 0 0,-2-3 0 0,2 1 192 16,1-3-64-16,-1 2 0 0,1-6-128 0,0 2 128 15,0-1-128-15,1 0 128 0,1-2-128 0,1 2 0 16,0-4 0-16,1 2 0 0,-2-2 0 0,2 0 0 0,-2 0 0 15,0 0 0-15,0 0 128 0,-1 0-128 0,0 0 128 16,1 0-128-16,-1-2 256 0,0 2-16 0,1-4-16 16,1 2 0-16,0 1-224 0,1-6 0 0,1 2 0 15,0-1 0-15,1-1 0 0,0 1 0 0,1-3 0 0,2-1-12768 16,1 3-2464-16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35:40.10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27888 14265 22111 0,'-31'0'1968'0,"6"-2"-1584"0,2 4-384 0,4-2 0 0,7 1 3040 0,4 2 528 0,-3-2 96 0,-8 2 32 0,-11 3-2160 0,-7-2-416 16,-2 2-96-16,7 0 0 0,8-1-192 0,6-1-48 15,8-1 0-15,9-3 0 0,6 0-208 0,9-2-64 16,7 1 0-16,10-4 0 0,11 0-112 0,11-2-16 16,10-1-16-16,11-2 0 0,11 0-192 0,13 1-48 0,11-1 0 15,6 4 0-15,2 0-128 0,1 0 0 0,-1 2 0 0,-3 2 0 16,-4-1 0-16,-1 2 0 0,-3 1 0 0,-8 1 0 15,-9 1 272-15,-12-1 32 0,-13 2 0 0,-12 2 0 16,-8-1 32-16,-9 0 16 0,-9 1 0 0,-6 1 0 16,-5-2-80-16,-5 2-16 0,-3 0 0 0,-2 0 0 15,0-1 112-15,-3 1 16 0,0 1 0 0,0-1 0 16,-1 0-112-16,-1 3-16 0,0 0 0 0,0 4 0 16,-1 3-256-16,-1-3 160 0,-1 5-160 0,1 2 128 15,-2 2-128-15,0 3 0 0,0-1 0 0,0 5 0 16,0-1 0-16,-4 4 128 0,1 3-128 0,-2 1 0 0,-2 5 0 15,-1 2 0-15,-2 1 0 0,1 3 0 0,-1 2 0 0,0 4-176 16,1 7 16-16,0 5 0 0,2 0 160 16,4 1 0-16,1 1 0 0,3-4 0 0,6 0 0 15,2 0 0-15,2 4 0 0,5-1 0 0,3 1 0 16,1-1 0-16,2-6 0 0,-1 1 128 0,2-6-128 0,-1-4 0 16,1 4 0-16,-1-5 0 0,1-3 0 0,-2 0 0 15,3-6 0-15,-3-3 0 0,3-2-192 0,-4-2-48 16,0-2-16-16,-1-6 0 0,-1-1-16 0,-2-6-16 15,-1 0 0-15,-1-4 0 0,-3-4 96 0,1 0 0 16,-3 1 16-16,-2-2 0 0,-1 0-144 0,-2 0-16 16,-2-1-16-16,0 1 0 0,-1-2 352 0,-1 0-144 15,-1-2 144-15,0 2 0 0,-2 0 288 0,0 1 160 0,0 0 48 16,-1 0 0-16,1 1 112 0,-3-4 32 0,0 2 0 16,-2 0 0-16,-2-4 0 0,-1 0 0 0,-1 1 0 15,-2-5 0-15,-5 3-208 0,-1-3-48 0,-5-2 0 0,-1 1 0 16,-2-2-144-16,-4-1-48 0,-4 2 0 0,-5 2 0 15,-4 0 80-15,-5 2 16 0,-1 2 0 0,-3 5 0 16,-9-3 288-16,-2 4 64 0,-1-3 16 0,0 2 0 16,1 1-528-16,-1 2-128 0,4-2 0 0,-1 2 0 15,1-3 0-15,5-1 0 0,2-2 0 0,6-3 112 16,6 0-112-16,4-3 0 0,6-3 0 0,4 3 0 16,2 3 0-16,6-3 0 0,1 0 0 0,5-3 0 15,1 2 0-15,3-1 0 0,3-2 0 0,2 0 0 16,0-1 0-16,2 2 0 0,0-4 0 0,2-1 0 15,1 0 0-15,0 0 0 0,3 0 0 0,0-3 0 0,2 0 0 16,3 0 0-16,1 1 0 0,-1 0 0 0,4 0 0 16,1-2 0-16,3-1 0 0,2-3 0 0,1-2 0 0,4-1 0 15,0 0 0-15,5-6 0 0,1 1 0 0,1-4 0 16,1-1 0-16,-1-1 0 0,-2-1 0 0,1-4 0 16,-3-1 0-16,-3-1 0 0,1 1 0 0,-2-1 0 15,1-1 0-15,-1 3 0 0,-1 4 0 0,-1 5 0 16,-2 4 0-16,-3 6 0 0,-1 6 0 0,-4 4 0 15,-3 6 0-15,-2 4 0 0,-1 3 0 0,-4 10 0 16,-6 12 0-16,-5 7 0 16,-5 11-768-16,-6 7-80 0,-7 8-32 0,-3 2 0 0,-1 2 560 0,-4-3 128 15,1-3 0-15,0-3 16 0,2-6 176 0,2 0 128 16,2-4-128-16,5-5 176 0,4-4 272 0,5-3 48 16,4-2 16-16,5-1 0 0,4-1-48 0,4-3 0 15,4 2 0-15,5-1 0 0,3-2-336 0,5-4-128 0,6-2 0 16,6-3 0-1,6-6-640-15,7-7-112 0,6-5-16 0,8-9-16 16,5-11-464-16,10-14-96 0,7-17 0 0,8-22-22272 0</inkml:trace>
  <inkml:trace contextRef="#ctx0" brushRef="#br0" timeOffset="51955.25">20712 17449 15663 0,'-3'-3'1392'0,"-1"0"-1120"0,3 1-272 0,1 1 0 0,1 1-448 16,0-4-128-16,0 1-48 0,-1-5 0 0,0-2 304 0,2 0 64 0,-2 1 16 0,0 2 0 0,1 1 1584 0,-2 2 304 0,1-1 64 0,-2 4 16 0,1-2 256 0,0 0 64 15,1 0 16-15,0-1 0 0,1 2 224 0,0-2 32 16,2 1 16-16,0-2 0 0,4 1-976 0,0-2-192 15,4-1-32-15,4 4-16 0,4-3-752 0,3 2-160 16,5-2-16-16,6 0-16 0,6-1 48 0,5 4 16 16,7 0 0-16,5 3 0 0,1 3-64 0,3-3-16 15,3 3 0-15,1 1 0 0,2-1-32 0,1 0 0 0,2 3 0 16,0 1 0-16,1 2 0 0,0-2 0 0,4-1 0 16,4-2 0-16,5 1 0 0,4-4-128 0,3 2 192 0,1-3-64 15,-3-3 16-15,6-3 0 0,7-1 0 0,3 0 0 16,0 1-16-16,3-4-128 0,-4 1 192 0,7-1-64 15,5 2-128-15,0 0 0 0,-2 0 0 16,-2 0 0-16,-2 3 0 0,-5 2 0 0,-3-1 0 0,-4 1 0 16,-4 0 0-16,-3 3 160 0,-5 0-160 0,-1 3 160 15,-5 0-160-15,-1 1-144 0,1-2 144 0,-4 4-208 16,-11-1 208-16,-1 1 0 0,0-1 0 0,0-1 0 16,-4-4-144-16,1 0 144 0,-2-4-128 0,0 4 128 15,-5-2-304-15,0 2 32 0,1 0 0 0,-3-3 0 16,0 0 272-16,-3-1-192 0,1 1 192 0,-5 2-160 15,-3-1 160-15,-6-1 0 0,-3 2 0 0,-8 1 0 16,-1 0 0-16,-6 1 0 0,-2-1 0 0,-3-1 0 0,-3 1 0 16,0-2 0-16,-3 2 0 0,-3-3 128 0,1 2-128 0,-1-2 192 15,-1 1-64-15,-1 1 0 0,-1-2 16 0,2-1 16 16,-4 2 0-16,2 1 0 0,-1-4-160 0,1 1 128 16,-2 0-128-16,-1 2 128 0,1-2-128 0,-2 2 0 15,-2-2 0-15,-2 4 0 0,0-4 0 0,-2 4 0 16,-1 0 0-16,-2 0 0 0,0 0 0 0,-2 0 0 15,1 2 0-15,-2 0 0 0,0 2 0 0,-1-2 0 16,0-2 0-16,2 4 128 0,-1-2 48 0,-2-2 0 16,3 4 0-16,1-4 0 0,0 0-176 0,-1 3 192 15,2-3-192-15,0 0 192 0,0 0-192 0,-2 0 0 16,-1 0 0-16,-4 1 0 0,-1-1 0 0,-6 0-176 0,-4 0 48 16,-4 0 0-16,-3 0-128 0,-7 2 0 0,-8-2-16 15,-7 0 0-15,-6 0 272 0,-6 0-160 16,-3 0 160-16,-9 0-128 0,-8-3 128 0,-5 0 0 0,-5 1 0 15,0 0 0-15,0 0 0 0,2-2 0 0,0 4 0 16,0 0 0-16,2 1 0 0,2 2 0 0,3-1 0 0,0 0 0 16,0 3 0-16,-2-5 0 0,0 3 0 0,1-3 0 15,1 3 0-15,2-2 0 0,-1 3 0 0,1-2 0 16,2 1 0-16,0-2 0 0,1-1 0 0,1 2 0 16,-1-2 0-16,3 0 0 0,2 0 0 0,3-2 0 15,4 1 0-15,0 1 0 0,0 0 0 0,3 1 0 16,5-1 0-16,4-1 0 0,7 1 0 0,4-3 0 15,5 3 0-15,3 0 0 0,3 0 0 0,3 0 0 16,3 0 0-16,4 0 0 0,3 3 0 0,3-2 0 0,3 1 0 16,0 1 0-16,5-3 0 0,1 1 0 0,3 2 0 0,2-1 0 15,2-1 0-15,2 2 0 0,3-1 128 0,3 2-128 16,1-4 128-16,2 1-128 0,1 2 208 0,3 0-16 16,2 2-16-16,2-1 0 0,4 2-176 0,4-2 0 15,4 2 0-15,4-2 0 0,2 1 0 0,5-2 0 16,5 0 0-16,5-3 0 0,5-3 0 0,5 3 0 15,8-3 0-15,3 0 0 0,3-3 0 0,6-1 0 16,0-2 0-16,7-1 0 0,8 0 0 0,2 2 0 16,6-1 128-16,-1-1-128 0,-3 0 0 0,3 0 0 15,5 0 0-15,6-1 0 0,2 4 128 0,3 1-128 16,3 2 128-16,2-2-128 0,0 3 0 0,2 1 0 16,-1 2 128-16,5 2-128 0,7-2 0 0,-1 3 0 0,1-2 0 15,0 4 0-15,-2-1 0 0,0-3 0 0,-2 4 0 0,-1-2 0 16,2 1 0-16,0-1 0 0,1 0 0 0,-3 2 0 15,0 3 0-15,-3-2 0 0,-1 0 0 0,-3 0 0 16,-2 0 0-16,-6 2 0 0,-6 1 0 0,-3-3 0 16,-1 0 0-16,-4 1 0 0,-3 2 0 0,-4-3 0 15,-7-3 0-15,-2 0 0 0,-2 1 0 0,-6 0 0 16,-6 2 0-16,-3-1-144 0,-5-1 144 0,-6-4 0 16,-3 0-320-16,-5 0 32 0,-3-3 16 0,-6 2 0 15,-3-2 272-15,-4 0-192 0,-5 0 192 0,-6 0-160 16,-3-2 160-16,-3 1 0 0,-4 0 0 0,-4 0 0 15,-1 2 0-15,-4-2 0 0,-2 2 0 0,-4-2-128 16,-1-1 128-16,-4 1 0 0,-1 1 0 0,-5-1 128 16,-5 4-128-16,-4-2 0 0,-3 2 0 0,-5 0 128 0,-2 0-128 15,-4 0 0-15,-3 2 0 0,-3-1 0 0,1-1 0 0,-6 0 0 16,-4 0 0-16,-3 0 0 0,-5 3 0 0,-2-3 0 16,-4 3 0-16,-2-3 0 0,-3-1 0 0,-5 1 0 15,-5 0 0-15,-3 0 0 0,-1-2 0 0,-2-1 0 16,-2 0 0-16,-2-1 0 0,-3 1 0 0,0-3 0 15,2 2 0-15,-1-2 0 0,-4 3 0 0,-4-2 0 16,-5 3 0-16,-2-3 176 0,-1 2-176 0,-5-1 0 16,-7 0 0-16,0-2-176 0,-1 1 176 0,-2 1 0 15,-3 1 0-15,5 0 0 0,2 0 0 0,-5 3 0 16,-4-3 0-16,0 2 0 0,6 1 0 0,-1 0 0 16,-1 0 0-16,5 1 0 0,5 3 0 0,4 1 0 0,1-2 0 15,7 0 0-15,8 3 0 0,0-2 0 0,3 0 0 16,3-1 0-16,8 2 0 0,-1-1 0 15,3 2 0-15,1-3 0 0,4 3 0 0,3-1 0 0,3 1 0 16,4-1 0-16,4-1 0 0,4 2 0 0,5 1 0 0,0 2 0 16,4 1 0-16,0-2 0 0,2 2 0 0,5-4 0 15,5-3 0-15,3 1 0 0,4 2 0 0,4-5 0 16,5 1 0-16,2 1 0 0,3-3 128 0,3 0-128 16,5 0 0-16,3-3 0 0,4 3 0 0,3-3-128 15,3-1-480 1,4-2-96-16</inkml:trace>
  <inkml:trace contextRef="#ctx0" brushRef="#br0" timeOffset="54355.33">21726 17658 35007 0,'-7'4'3120'0,"2"1"-2496"0,2-4-496 0,2 2-128 0,1-3 640 0,0 0 96 0,-2 4 32 0,-3 2 0 0,1 2-128 0,-1 0-32 0,4 3 0 0,0-1 0 16,2 2-240-16,-1 2-48 0,0 2-16 0,0 0 0 16,1 2-304-16,-1 1 0 0,1 3 0 0,2-2 0 15,-1 4 128-15,3-2-128 0,0 4 0 0,0-1 0 16,2-2 0-16,0 4 0 0,-1-1 128 0,-1 0-128 16,1 3 0-16,-1-1 0 0,0 0 0 0,-3 1 0 15,1 2 0-15,-2 0-192 0,0-3 48 0,-2 1 16 16,0-3-1072-16,-2-2-208 0,1-1-32 15,-3-5-9760-15,1-1-1968 0</inkml:trace>
  <inkml:trace contextRef="#ctx0" brushRef="#br0" timeOffset="54723.8">21364 17819 29487 0,'-1'0'1296'0,"-1"0"288"0,2 0-1264 0,0 0-320 0,2 0 0 0,-1 0 0 15,1 0 1296-15,2 0 208 0,2-2 32 0,3 0 16 16,2 0-176-16,1 2-32 0,2 0-16 0,-2 0 0 16,1 0-1008-16,-1 2-320 0,-1 2 160 0,2-1-160 15,0 2 256-15,1 0-48 0,2 1 0 0,1-3 0 16,3 1-48-16,0 1-16 0,3-4 0 0,1-1 0 16,0 0-144-16,0-1 0 0,1-4 0 0,-3 1 128 0,0-2-128 15,-2-2 0-15,0 0-160 0,-2-2 160 16,1 4-1728-16,-2-3-240 0</inkml:trace>
  <inkml:trace contextRef="#ctx0" brushRef="#br0" timeOffset="55325.3">22092 18065 9215 0,'0'6'816'0,"-2"-4"-656"0,-1 0-160 16,2 1 0-16,0-3 6528 0,1 0 1264 0,1 0 256 0,0-3 48 0,2 3-6208 0,0 0-1248 0,4-4-240 0,-7 4-48 0,0 0-352 0,29-6 0 0,-19 4 0 0,3-1 0 15,-1 2 0-15,0-1 128 0,3-2-128 0,0 0 128 16,0-2 64-16,1 0 0 0,1-3 16 0,1-3 0 15,0-1-208-15,2-3 176 0,0-1-176 0,1-1 160 16,0-5-160-16,1-1 0 0,-2-1 0 0,0-1 128 16,-4 1-128-16,-3 0 0 0,-2 3 0 0,-4 2 0 0,-3 1-224 15,-2 1 80-15,-4 5 16 0,-2-2 0 16,-5 4-480-16,-4 2-96 0,0 0 0 0,-4 6-16 0,-1-1 496 16,-3 4 224-16,-1 6-192 0,-2 4 192 0,2 2-160 0,-1 11 160 15,0 3 0-15,1 4-144 0,0 6-96 0,0 1-16 16,1 4 0-16,2-2 0 15,3-2-208-15,1 2-48 0,2 1-16 16,0 1 0-16,3-6 400 0,2 3 128 0,3-4 0 0,0 0 0 0,5-1 0 0,0-5 0 16,2-2 160-16,3-1-32 0,1-5-128 0,4 1 0 15,3 1 128-15,0-3-128 0,2-3 192 0,0-3-16 0,0 0-16 16,2-5 0-16,2-1 224 0,0-2 64 0,2-3 0 16,0-2 0-1,-1-2-1376-15,3-3-272 0</inkml:trace>
  <inkml:trace contextRef="#ctx0" brushRef="#br0" timeOffset="56026.3">22795 17895 37775 0,'-12'6'3360'0,"4"0"-2688"0,2-2-544 0,3-2-128 0,2 2 0 0,-3 0 0 0,-3 4 0 0,-6 8 0 0,-3 3-912 0,0 1-272 0,0 6-48 0,3-2-16 0,0 1 992 0,2 1 256 15,1 2 0-15,0-2 0 0,3 2 208 16,1-4 96-16,1 2 16 0,2-3 0 0,3-4 576 16,-1 0 112-16,2-3 16 0,3-1 16 0,0-3-512 0,1-6-96 15,-2-2-32-15,1-1 0 0,1-5-96 0,-1-1-32 16,1-4 0-16,-2 0 0 0,2-5-128 0,-1-3-16 15,0-2-128-15,-1-6 192 0,1-1-192 0,-1-5 128 16,0 1-128-16,1-4 0 0,0 1 128 0,1-2-128 16,2 3 0-16,1 4 144 0,1 1-144 0,1 3 0 15,3 3 0-15,-2 3 0 0,2 0 0 0,0 4 0 0,0-1 0 16,0 3 0-16,-2 4 0 0,1 0 0 0,-1 3 0 16,1 3 0-16,-3 0 0 0,1 5 0 0,-1-1 0 0,0 0 0 15,-3 1 0-15,1 0 0 0,1 1 0 0,0 3 0 16,1-3 0-16,-2 0 0 0,3 1 0 0,-1 2 0 15,1 1 0-15,-2 0 0 0,1 1 0 0,-1-1 0 16,-1 2 0-16,0-1 0 0,0 0 0 0,-4-1 0 16,1 0 0-16,-2-1 0 0,0-2 0 0,-1 2 0 15,-1-3 0-15,0-2 0 0,0 0 0 0,-1-2 128 16,1-2 0-16,-2-4-128 0,2-1 192 0,-1-2-64 16,1-3-128-16,0-2 0 0,0-3 0 0,1-1 0 15,1-7 0-15,0 4 0 0,2-4 0 0,1 2 0 16,1 3-192-16,1 1 16 0,1 2 16 0,0 1 0 15,2-1 160-15,0 5 0 0,0 0 0 0,-1 4 0 16,-1 0 0-16,1 1 0 0,0 1 0 0,-2 3 0 0,1 1 320 16,-2 0 0-16,-1 4 0 0,0 0 0 0,0 4 0 0,0 5 0 15,-2-2 0-15,0 4 0 0,0 3-144 0,1 4-48 16,0 1 0-16,-2-1 0 0,0 0-128 0,0 3 192 16,1 1-192-16,0-4 192 0,1 3-192 15,0 0 128-15,2 1-128 0,-1-4 128 0,1 3-128 0,0-2 0 16,2 2 0-16,-2 0 0 0,1-3 0 0,1 3 0 15,0-3 0-15,-2-2 0 0,1 1 0 0,-2-2 0 16,0 0 0-16,-2-3 0 16,0-2-576-16,-1-3-32 0,1 0-16 0,-2-2 0 15,0-3-832-15,-1-4-160 0</inkml:trace>
  <inkml:trace contextRef="#ctx0" brushRef="#br0" timeOffset="56721.45">23488 17987 39615 0,'-6'13'3520'0,"1"-3"-2816"0,3-2-560 0,2-5-144 0,2 2 128 0,-1 3-128 0,-1 7 192 0,0 9-64 0,2 9-688 0,-1 5-144 0,1 3-16 0,2-2-16 15,0-1 80-15,-2-1 16 0,1 1 0 0,-2-2 0 16,1-1 224-16,1-2 48 0,-2-3 16 0,2-2 0 0,-1 1 992 0,1-5 208 16,-1 2 48-16,0-3 0 15,1-1-320-15,-1-3-64 0,1-1-16 0,-1-6 0 0,0 1-496 0,-1-7 128 16,-1 0-128-16,0-2 0 0,0 0 224 0,-1-4 0 15,-1-4 0-15,-1-2 0 0,-1-4 160 0,-1-3 48 16,-2-5 0-16,-1-4 0 0,0-4-128 0,-1 1-32 16,0-1 0-16,-1-11 0 0,-5-11-64 0,-1-12-16 15,-1-6 0-15,1 0 0 0,1 2-32 0,3 2-16 16,2 7 0-16,1 5 0 0,4 5-144 0,3 2 0 16,2 7 0-16,4 3 0 0,1 7 0 0,2 0 0 0,3 5 0 15,1 1 0-15,0-1 192 0,1 1 0 0,2 0 0 0,1-2 0 16,1 1-192-16,1 3 0 0,2 0 0 0,-2 1 0 15,3 3 0-15,-3 2 0 0,4 0 0 0,0 4 0 16,-1 2 0-16,-1 3 0 0,-1 0 192 0,1 4-64 16,-2 4-128-16,-1 1 0 0,0 5 0 0,0 4 0 15,0 1 0-15,0 0 0 0,-3 3 0 0,-1 1 0 16,-2 3-176-16,0-1 176 0,-1 2-128 0,-2-2 128 16,-1 3 0-16,0-4 0 0,-1 1 0 0,0 0-128 15,-1-2 128-15,0 0 0 0,-1 1 0 0,0-2 0 16,1-1 0-16,-3-1 0 0,0 2 0 0,0-4 0 15,-2-2 0-15,-1 2 0 0,-2-1 0 0,0 1 0 16,-2-2 192-16,-1 0-48 0,-3 0 0 0,-1 2 0 0,-2-3 64 16,-3 4 16-16,-1-3 0 0,-3 3 0 0,0-4-80 15,-2 1-16-15,-2-3 0 0,1-3 0 0,-1-2 64 0,1-5 16 16,-1-3 0-16,2 0 0 0,1-3-208 0,3-4 128 16,-1-3-128-16,3 1 0 15,4-3-256-15,1 1-128 0,2-2-48 0,1 2 0 16,5-3-592-16,1 1-112 0</inkml:trace>
  <inkml:trace contextRef="#ctx0" brushRef="#br0" timeOffset="57155.68">24146 18341 42383 0,'-7'3'3776'0,"2"-3"-3024"0,4 1-608 0,1-1-144 0,1 0-256 0,-2 0-96 0,-1 0-16 0,-3 0 0 16,0-1-1296-16,-1-2-272 0,1-1-48 0,2 1-16 0,0 0 1520 0,-1-1 304 15</inkml:trace>
  <inkml:trace contextRef="#ctx0" brushRef="#br0" timeOffset="57989.13">25327 17935 8287 0,'1'2'736'0,"-1"-2"-592"0,0 0-144 0,0 0 0 0,0-2 4368 0,2 2 848 0,-1-2 160 0,1 2 48 0,1-4-3392 0,0-2-688 0,2 0-128 0,0 0-16 16,-1 0 112-16,-2-1 32 0,1 1 0 0,-3-1 0 16,0 1-192-16,-3-1-16 0,0 1-16 0,-2 0 0 15,0 0-544-15,-4-3-128 0,-1 2 0 0,-1-3-16 16,-2 1-64-16,-3-3-16 0,-2 2 0 0,0-2 0 16,0 3-192-16,1 1-32 0,-2 2-128 0,2 3 192 15,2 3-192-15,2 1-160 0,-2 5 32 0,3 3 0 16,2 1-128-16,-1-1-32 0,1 6 0 0,-2 3 0 15,3-1 160-15,-1 5 128 0,-1 0-192 0,1 3 192 16,0 4-224-16,1-1 64 0,-1 4 16 0,3-3 0 0,2-1 144 16,0-4 0-16,2 0 0 0,2-3 0 0,1-1 0 15,1-1 0-15,2-1 0 0,1-2 0 0,-1 0 0 16,2-3 0-16,1-1 0 0,1-2 0 0,0 0 0 0,2-4 0 16,-1-2 0-16,4-1 0 0,0 0 0 15,0-3 0-15,3-1 0 0,-1-4 128 0,1-1-128 16,-1-2 0-16,0-3 0 0,0-3 128 0,-1 0-128 0,-2-4 144 15,0 2-144-15,1-6 160 0,-1 3 96 0,-3-5 32 16,2-1 0-16,-2-1 0 0,0 0 96 0,-1-2 0 16,-1-3 16-16,-1-1 0 0,-2 1-128 0,1-2-16 15,-1-4-16-15,-2 1 0 0,0-1-240 0,-2-1 128 16,0 0-128-16,-2 1 0 0,1 2 0 0,-1 3 0 16,2 3 0-16,0 3 0 0,-1 4 0 0,1 5 0 15,1 3 0-15,-1 4 0 0,1 4-272 0,0 4-112 16,-1-1 0-16,1 6-16 15,-2-3-608-15,2 2-112 0,-1 4-32 0,0 1-17424 0</inkml:trace>
  <inkml:trace contextRef="#ctx0" brushRef="#br0" timeOffset="58254.66">25443 18006 28559 0,'0'15'2544'0,"-1"-5"-2032"0,0-3-512 0,1-1 0 0,1-1 2640 0,0-1 432 0,2 0 96 0,-2 4 16 0,3 5-2208 0,1 3-432 0,1 3-96 0,0 3 0 0,1-3-224 0,1 4-32 0,-1-4-16 0,-1 2 0 0,1-2-176 0,-2-3 0 16,0 0 0-16,-2-2 0 0,2 1-224 0,-2-3 32 15,0-2 0-15,1-4-12176 16,-3 0-2432-16</inkml:trace>
  <inkml:trace contextRef="#ctx0" brushRef="#br0" timeOffset="58411.39">25464 17686 44223 0,'-8'16'1968'0,"0"-4"400"0,1-2-1904 0,2-4-464 0,4 0 0 16,2-4 0-16,-1 3 0 0,0-1 0 0,1 8 0 16,0 0 0-1,2-1-336-15,1 0-112 0,0-1-32 0,1-4-12320 0,0-2-2480 0</inkml:trace>
  <inkml:trace contextRef="#ctx0" brushRef="#br0" timeOffset="58823.33">26075 17791 6447 0,'-4'-4'272'0,"1"-2"80"0,2 0-352 0,-2-1 0 0,3 4 0 0,0-2 0 15,0 1 640-15,-1-6 64 0,0-5 16 0,-2-4 0 0,1-4 2864 0,-1-5 576 16,1 3 128-16,-1-1 0 0,1-1-64 0,-2 1 0 15,0 0-16-15,-1 1 0 0,-1-1-2480 0,1-2-480 16,-1 3-96-16,0-1-32 0,2 4-384 0,0 3-80 16,1 3-16-16,0 4 0 0,2 2-320 0,-1 1-80 15,0 3-16-15,1 3 0 0,0 3-224 0,-2 0 0 16,0 1 128-16,-2 4-128 0,0 1 0 0,-1 1 0 16,-1 6 0-16,0-1 0 0,0 7 144 0,-1 0-16 15,-1 4 0-15,3 3 0 0,-1 5 0 0,2 1 0 16,0 5 0-16,0 0 0 0,3-1-128 0,-1-2 0 0,1 3 0 15,0-2 0-15,0 1 0 0,1-1-144 0,-2 2 144 16,1-1 0-16,-1 1 0 0,2 1 0 0,0 3 0 16,1 0 0-16,-1 1 0 0,-1-5-128 15,2-1 128-15,2-3 0 0,-1-3 0 0,1-4 0 0,3-2 0 16,0-3 0-16,1-3-352 0,1-3 32 0,0-6 16 16,0 0 0-1,1-5-656-15,0-4-128 0,1 0-16 0,0-9-18384 0</inkml:trace>
  <inkml:trace contextRef="#ctx0" brushRef="#br0" timeOffset="59275.2">26363 17569 6447 0,'4'-6'576'0,"-3"-2"-576"0,-1 0 0 0,0 2 0 0,0 2 5088 0,1 2 912 0,-1-2 176 0,2-5 32 0,-2 0-4240 0,1-8-864 0,-1 1-160 0,0 0-48 0,-3 1 1088 0,1 3 192 16,-3 2 64-16,0 0 0 0,-1 2-1024 0,-2-2-208 15,0 0-48-15,-1 1 0 0,1 2-128 0,0-2-48 16,-2 3 0-16,3 0 0 0,-1 2-496 0,1 0-96 15,0-1-32-15,0 4 0 0,2 2-160 0,2 2 0 16,-1 3 0-16,0 4-176 0,2 2 176 0,-2 4-128 16,2 3 128-16,-1 6-128 0,2 3 128 0,-2 5 0 0,2 7 0 0,-1 1 0 15,-1 1 0-15,1 1 0 0,1 3 0 16,-2-2 0-16,2 0 128 0,-3-2-128 0,2-1 160 0,-1-4-160 16,1-3 224-16,-1 2-48 0,1 1-16 0,-1-2 0 15,2-3-160-15,-1-1 0 0,-1-3 0 0,1 1 0 16,-1-3 0-16,-1-4-144 0,2 0 144 0,-2-3-160 15,2-3-160-15,1-4-48 0,-2-2 0 0,2-1 0 16,0-5-192 0,-1-2-32-16,1-2-16 0,-1-2 0 15,0-2-320-15,-1-5-64 0,0-1-16 0,1-6-17392 0</inkml:trace>
  <inkml:trace contextRef="#ctx0" brushRef="#br0" timeOffset="59538.28">25558 18012 43311 0,'-8'4'1920'0,"0"-2"384"0,1-2-1840 0,3-2-464 16,5 1 0-16,1-2 0 0,0-1 0 0,0 2-336 15,2-4 48-15,2-4 16 0,7 0 272 0,4-2 144 16,4 2-16-16,6-1 0 0,4 3 208 0,4-2 48 15,4 4 0-15,5 1 0 0,3 0-128 0,5 3-32 16,4-2 0-16,5-2 0 0,-8 3-224 0,5 0 0 16,8-4 0-16,-2 1 0 0,-1-4-144 0,-1-1-80 15,-1 0-16-15,-3-4-12944 0,-3 2-2576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38:09.92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10911 9792 9215 0,'7'-3'816'0,"-5"0"-656"0,0 3-160 0,0-2 0 0,0 2 3856 0,1 0 752 0,0 2 128 0,4-2 48 0,2 0-2976 0,5 0-592 0,6 0-112 0,2-3-16 15,2 3-560-15,0-3-96 0,4 1-32 0,-3-2 0 16,1 0 144-16,2-1 32 0,-1 0 0 0,0 0 0 16,0 2-144-16,0-4-32 0,2 4 0 0,2 0 0 15,2 1 288-15,4 1 48 0,4-3 16 0,2 3 0 0,7-1-336 16,1 2-64-16,2 0-16 0,0 0 0 0,-2 0-336 0,1 2 0 16,1-1 0-16,0 3 0 0,1-3 0 15,2 1 0-15,3 4 0 0,1-3 0 0,0 3 0 0,2-2 144 16,0 2-144-16,1-5 160 0,1 2 160 0,-1-1 48 15,2-1 0-15,-2-1 0 0,-2-1-192 0,-1 1-48 16,-3-2 0-16,-3-2 0 0,-1 0 0 0,-1 2-128 16,1-1 192-16,-1 2-64 0,-1-1-128 0,-4 2 128 15,-5 0-128-15,0 0 128 0,0 2-128 0,-4 2 0 16,-2 0 0-16,-3 2 0 16,-4 2-928-16,-4 2-112 0,-3 3-32 0,-2 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03:32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2697 8895 25791 0,'-1'-4'2304'0,"-1"-1"-1856"0,2 4-448 0,0 1 0 0,0 0 448 0,0 0-16 15,-1-3 0-15,0 0 0 0,-2 0 528 0,0-1 96 0,-3-1 32 0,-1 4 0 0,0 1-48 0,-3-2 0 0,0 2 0 0,-2-1 0 0,-1 1-592 0,0 0-112 0,-3 0-16 0,-2 0-16 16,0 0 80-16,-2 0 0 0,0-3 16 16,-3 3 0-16,1 0-272 0,-4 0-128 0,-4 0 0 0,-2 0 128 15,-2 3-128-15,-6-2 0 0,-5 5 0 0,-6 3 0 16,-2 0 0-16,-5 1 0 0,-4 3 0 0,4-1 0 16,1-2 320-16,-6 4 16 0,-8 3 16 0,0-1 0 15,9 0 176-15,2-2 48 0,-2 1 0 0,2-6 0 16,2 6-224-16,1-4-32 0,1 2-16 0,0-2 0 15,3-1-160-15,2-3-16 0,5 2-128 0,4-3 192 16,1-2-192-16,3-1 0 0,3 2 128 0,2-1-128 16,1-1 272-16,2-6 16 0,2 3 0 0,1-4 0 15,2 2-48-15,4-2-16 0,4-2 0 0,3 0 0 16,3 0 160-16,3-1 16 0,2 0 16 0,3 1 0 0,0 0-128 16,3 1-32-16,0 1 0 0,1 0 0 0,1 2-256 0,0 1 160 15,2 1-160-15,-2 3 128 0,2-1-128 0,-2 3 0 16,0 1 0-16,-1 0 0 0,0 5 0 0,-2 1 0 15,1 1 0-15,-1-1 0 0,-3 4 0 0,0 3 0 16,-1 3 0-16,-1 0 0 0,0 0 0 0,0 1 0 16,1 1 0-16,0 1 0 0,2-3 0 0,0-2 0 15,0 0 0-15,2 4 0 0,-2-2 0 0,3 6 0 16,-1-2 0-16,1 3 0 0,1 2 0 0,-1 3 0 16,0 8 0-16,2 9 0 0,-2 6-128 0,-2 6 128 15,1 4 0-15,-3-2 0 0,1-14 0 0,-1 7 0 16,-2 8 0-16,1 5 0 0,1 6 0 0,2-7 0 15,1-4 0-15,-1 0 0 0,1 0 0 0,-1 4 0 16,-1 3 0-16,-1 3 0 0,-1 6 0 0,-2-7 0 16,0-7 0-16,-1 1 0 0,1 1 0 0,-3-1 0 15,0 0 0-15,-1-2 0 0,1-8 256 0,0-2 128 0,3 0 32 0,-2-5 0 16,0 1-160-16,1 0-48 0,-1 4 0 0,0-2 0 16,2-1-208-16,2-3 0 0,1-5 0 0,2-4 0 15,1 1 0-15,1 1 0 0,0 3 0 0,0 4 0 16,2 1 0-16,-1 4 0 0,2 1 0 0,-1-3 0 15,-1-3 0-15,2-7 0 0,-2-1 0 0,2 2 0 16,-2 0 0-16,0-3 0 0,2-3 0 0,-2-3 0 16,0 1 320-16,0-2 0 0,1-3 16 0,-1 2 0 15,0-3-144-15,0 2-16 0,0-1-16 0,-1-1 0 16,0-2-160-16,-1 5 160 0,-1 4-160 0,-1 3 160 16,0 1-160-16,-2 2 0 0,1 3 0 0,-1 3 0 0,3-6 0 15,0 1 0-15,1-3 0 0,0 1 0 0,2 2 0 16,0-1 0-16,2-3 0 0,-2 0 0 0,3-3 0 15,-2 3 0-15,1 0 0 0,-1 0 0 16,-1-3 0 0,1 0 0-16,-1-2 0 0,-2-1 0 0,-1 2 0 0,0-3 160 0,-3 2-16 0,-2 1 0 15,-1 1 80-15,-2-4 16 0,0 0 0 0,-1-4 0 0,1 1 16 0,-1-7 16 16,3-1 0-16,-1 0 0 0,3-6-80 0,1 0-32 16,0-1 0-16,1 2 0 0,2-3-160 0,0 1 0 15,2 2 0-15,2 1 0 0,1 3-176 0,0 1-16 16,0-2 0-16,0-1 0 0,-1-1-80 0,0-1-32 15,-2 1 0-15,-3 1 0 0,1-1 304 0,-3 4-160 0,-1 0 160 0,-3 1-128 16,-1 3 128-16,-1-4 0 0,0 5 0 16,0-6 0-16,3-2 0 0,1 1 144 0,-1 2-16 15,2 2-128-15,0-3 128 0,2 3-128 0,3-3 0 0,0-2 0 16,3 1 0-16,1-4 0 16,3 2 0-16,-1-3 0 0,0-1 128 0,-1-5 0 0,1 2 16 15,-1-3 0-15,1-2-144 0,-1-1 0 0,1-2 0 16,-1 1 0-16,0-1 0 0,-1-2-192 0,0 2 32 0,-2-2 16 15,0 0 144-15,0 0 0 0,1-1 0 0,-2 2 0 16,0-1 0-16,0 2 144 0,-2-2-144 0,2 5 160 16,2-4 112-16,-2 1 32 0,2 2 0 0,1-2 0 15,0 1-144-15,3 1-32 0,3-1 0 0,1 1 0 16,-3-1-128-16,5-1 0 0,5 2 0 0,3 0-176 0,1 0 176 16,3 0 0-16,5 1 0 0,5-4 0 0,6 0 144 15,3 1 64-15,3-4 16 0,2 0 0 0,7 1-64 16,4-1-16-16,7-1 0 0,3 1 0 0,0-3-144 15,-2 2 0-15,-2 1 0 0,1-3 128 0,2 0-128 0,-1 0 0 16,0-3 0-16,-6-4 0 16,0-2-512-16,-4-7-128 15,0-4-16-15,0-12-23344 0</inkml:trace>
  <inkml:trace contextRef="#ctx0" brushRef="#br0" timeOffset="2934.02">15833 10621 43311 0,'-4'-10'3840'0,"3"1"-3072"0,2 2-608 0,2 5-160 0,-1-2-1024 0,1-1-256 0,0-5-32 0,2-6-16 16,3-4 432-16,0-1 64 0,1 3 32 0,-3 4 0 0,-1 4 480 0,-2 1 112 16,-1 6 16-16,-1-1 0 0,-1 4 1280 0,-1 0 256 15,0 4 48-15,-2-1 16 0,2 4-416 0,-1-1-80 16,0 0-16-16,0 4 0 0,1 5-416 0,-1 7-96 15,1 4 0-15,1 2-16 0,0 4-368 0,0 6 0 16,-1 2 0-16,-2 5 0 0,1-1 0 0,-5 3 0 0,-3 0 0 16,-3-1-128-16,-2-3 128 0,-4 4-128 0,-4 4 128 0,-1 4-128 15,-4-2-16-15,-1 1 0 0,0-1 0 0,-2-4 0 16,4-9 144-16,0 1 0 0,1-3 0 0,3-7 0 16,2-2 0-16,2-7 0 0,2-3 0 0,2-6 0 15,2-4-352 1,4-5-96-16</inkml:trace>
  <inkml:trace contextRef="#ctx0" brushRef="#br0" timeOffset="3769.7">15958 10207 50687 0,'-9'-13'4496'0,"3"5"-3600"0,2 1-704 0,3 6-192 0,1-2-1056 0,-3-2-240 0,-2-5-48 0,-4-10-16 0,-4-2 800 0,-4-3 176 0,-2 3 16 0,-4 1 16 16,-4 7-176-16,-7 4-48 0,-4 8 0 0,-8 4 0 15,-6 6-400-15,-6 8-96 0,-4 6-16 0,-4 9 0 16,-4 3 480-16,-4 13 96 16,-1 7 0-16,0 4 16 0,7 1 496 0,5-1 192 0,2 8-16 0,-4 9 0 0,0 11 528 15,3 5 128-15,6 1 0 0,7 3 16 0,6 0-256 0,4 3-48 16,8 9-16-16,9-3 0 0,7-11-400 0,11 1-128 16,9-3 0-16,9-8 0 0,8-4 128 0,5-7-128 15,8-5 0-15,2-13 0 0,3-3 400 0,7-4-16 16,8-3-16-16,6-5 0 0,3-7-48 0,6-5-16 15,6-5 0-15,3-6 0 0,0-6-32 0,2-5 0 16,0-7 0-16,1-7 0 0,2-4 112 0,-3-10 0 16,-4-1 16-16,-7-5 0 0,-5 1-16 0,2-8 0 0,4-10 0 15,-3-5 0-15,-3-1-112 0,-6-9-16 0,-3-2-16 0,-8-8 0 16,-4 2 112-16,-5-10 32 0,-2-7 0 0,-3-1 0 16,-3-2 96-16,-7-3 32 0,-5 3 0 0,-4-10 0 15,-7-7-256-15,-8 2-32 0,-6 9-16 0,-6 2 0 16,-3 8-208-16,-10-3-208 0,-6-1 32 0,-6 5 16 15,-4 3 160-15,-2 8-192 0,-1 5 192 0,-1 8-192 16,2 9 192-16,-3 4-160 0,0 9 160 0,-2 7-160 16,-1 7-192-16,-8 7-32 0,-5 7-16 0,-5 9 0 15,-2 8-784-15,-4 8-160 16,-1 7-16-16,0 10-19920 0</inkml:trace>
  <inkml:trace contextRef="#ctx0" brushRef="#br0" timeOffset="5012.49">17764 12135 14735 0,'-2'-7'1312'0,"-1"2"-1056"0,1 2-256 0,1 0 0 0,1 2 1680 0,-2-1 288 0,0-5 48 0,-2-3 16 0,1 1-1728 0,-4-4-304 0,2 1-144 0,-1-1 16 0,0 6 1712 0,0-2 336 16,1 2 80-16,0 1 16 0,0 0 752 0,1-1 160 15,2 1 16-15,2 0 16 0,0-3-1536 0,4 2-304 16,0-3-64-16,4-1-16 0,3 1-528 0,1-2-96 15,4 2-32-15,1-4 0 0,2 6-384 0,2-5 0 16,4 3 0-16,-1 0 0 0,-1 4 0 0,1 0 0 16,-1 2 0-16,-1 2 0 0,1 4 0 0,-4 2 0 0,1 2 0 15,-1 4 0-15,-2 0 0 0,0 2 0 16,2 4 0-16,-1 3 0 0,0 1 0 0,-1 2 0 0,-1 2 0 0,-1 1 0 16,-1 4 0-16,-2-1 0 0,-1 1 0 15,0-1 0-15,-2 2 0 0,-2-3 0 0,-1-1 0 16,-1-4 0-16,-1-1 0 0,-4-3 0 0,-1-1 0 0,-3-3 0 15,-1 0 0-15,-3 0 0 0,-4-2 0 0,-2 1 0 16,-4 0 0-16,-3 2 0 0,-4-2 0 0,0-1 0 16,-1-1 0-16,0 0 0 0,0-1 0 0,2 0 0 15,3-1 0-15,3-2 0 0,1 2 0 0,5-3 0 16,3 0 0-16,5 0 0 0,1-2 0 0,3 3 0 16,3 5 0-16,1-3 0 0,4 5 0 0,1 2 0 15,2 1-128-15,-1 3 128 0,2 2 0 0,-1 0 0 0,-1 1 0 16,0-2 0-16,1 1 0 0,-4-2 0 0,2 1 0 0,-3-5 0 15,-1-3 0-15,-1-2 0 0,1 0 208 0,-3-4 64 16,2 2 16-16,0-5 0 0,1-2-128 0,1 2-32 16,3-4 0-16,4-4 0 0,6-2-320 0,4-7-64 15,6-1 0-15,5-4-19888 0</inkml:trace>
  <inkml:trace contextRef="#ctx0" brushRef="#br0" timeOffset="5577.21">18542 11425 40543 0,'-36'-4'1792'0,"5"2"384"0,0 4-1744 0,7 1-432 0,8 0 0 0,3 0 0 0,-5 3-368 0,-16 1-144 0,-16 8-48 0,-13 1 0 0,-1 0 416 0,5 3 144 0,7-3 0 0,3 0-144 16,2 0 144-16,0-1 0 0,0 1-144 0,-3 3 144 16,1 3 0-16,-3 0 0 0,-3 4 0 0,1 2 0 15,-2 3 128-15,1-2 80 0,2 3 32 0,3-1 0 16,4 1 336-16,6 3 64 0,2-1 0 0,9 1 16 16,5-5-304-16,6 4-64 0,3 3-16 0,8 5 0 0,4 2-272 15,6 1 128-15,4 5-128 0,3 1 0 16,3 2 160-16,4 4-160 0,1 1 128 0,3 5-128 15,4 6 0-15,1 6 0 0,2 2 0 0,-1 2 0 0,1 0 0 16,0-7 0-16,1-3 0 0,3-10 0 0,1-10 0 0,5-8 0 16,4-7 0-16,5-8 0 0,3-3 0 0,4-15 192 15,2-4 0-15,5-10 0 0,2-9 192 0,3-7 64 16,4-4 0-16,-4-6 0 0,2-9-160 0,-5-2-32 16,-2-3 0-16,2-11 0 0,1-5-64 0,2-5-32 15,-1-3 0-15,0-6 0 0,-7 5 144 0,-1-10 16 16,1-3 16-16,-2 1 0 0,-1 0-112 0,-5 6-32 15,-5 1 0-15,-5 3 0 0,-4 3 0 0,-9 0 0 16,-7 1 0-16,-10 6 0 0,-8 5-64 0,-7 1-128 16,-5 0 176-16,-4 4-176 0,-5 6 0 0,-3-1 0 0,-4 3 0 15,-5 2 0-15,-3 5 0 0,-3-1 192 0,-1 8-16 16,-3 3 0-16,-1 3-176 0,0 8 192 0,0 2-192 0,-2 5 192 16,-3 8-192-16,-3 2 0 0,-2 3 0 15,-2 2-176-15,-3 5-80 0,-1 3-32 0,-4 3 0 16,-4 4 0-1,-3 4-800-15,-5 2-176 0,-1 1-16 0,-3 6-19120 0</inkml:trace>
  <inkml:trace contextRef="#ctx0" brushRef="#br0" timeOffset="7060.65">17805 13788 26719 0,'-10'-6'2368'0,"2"0"-1888"0,-1-1-480 0,3 4 0 0,2-2 2368 0,2 3 368 0,-1-3 80 0,-2-2 0 0,-1-5-1680 0,-1-3-352 0,2-1-64 0,3 2-16 0,5 2-208 0,3-1-48 16,4 5-16-16,2 0 0 0,2 2 16 0,3 0 16 15,2 0 0-15,2 0 0 0,1 2 48 0,3 0 0 16,1 2 0-16,-2-1 0 0,-1 3-240 0,0-1-32 16,1 1-16-16,-1 0 0 0,1 1-224 0,-2 2 0 15,1-3 128-15,1 2-128 0,-1 2 0 0,0-2 0 0,1 0 0 16,0 0 0-16,-1 2 0 0,2-2 0 0,-1 0 0 0,-1 0 0 15,2 0 144-15,-2-2-16 0,1 2 0 0,-4 0 0 16,-3 4-128-16,-2-2 0 0,-5 5 0 16,-4 1 0-16,-2 0 0 0,-7 4 0 0,-2 2-144 0,-6 3 144 15,-4 1-176-15,-2-2 32 0,0 1 0 16,-6-2 0-16,-3 2 144 0,0-1 0 0,7-5 0 0,-4 0 0 16,1 0 0-16,2-3 0 0,3-2 0 0,3-4 0 15,3-2 224-15,1 1 32 0,2-3 0 0,0 1 0 16,5 2-256-16,-2-2 0 0,1 1 0 0,0 2 0 0,2 1 0 15,0 1 0-15,2-1 0 0,2 4 0 16,0-1 0-16,2 0 0 0,2 2 0 0,1-2 0 16,3 1 0-16,3-2-128 0,2 2 128 0,-1-3 0 0,2 4 0 15,2-2 0-15,0 3 0 0,-2-4 0 0,-1 2 0 0,1 1 0 16,-1 0 0-16,-1 2 0 0,-1-2 0 0,0-2 0 16,-2 2 0-16,-1 0 0 0,0 0 0 0,-2 1 0 15,1-3 0-15,-2 0 0 0,0 2 0 0,-1-4 0 16,-3 2 0-16,1 0 0 0,-1 2 128 0,-3 0-128 15,1 1 176-15,-4 2-176 0,1 0 0 0,-3 0 0 16,-2 0 0-16,-3 2-192 0,-3 1 192 0,0-1 0 16,-6 1 0-16,-3 4 0 0,-4-1 0 0,-4 3 0 15,-3 0 0-15,-1 3 0 0,-1-2 0 0,5-4 0 16,5-4 0-16,-4 1 0 0,-6 0 0 0,-2-1 0 16,1-5 0-16,1-4 0 0,4-3 0 0,2-6-176 15,2-8 176-15,1-3-208 16,2-8-720-16,3-4-144 0</inkml:trace>
  <inkml:trace contextRef="#ctx0" brushRef="#br0" timeOffset="7730.19">19001 13191 43311 0,'-4'-9'1920'0,"-1"2"384"0,-1-2-1840 0,1 3-464 0,3 3 0 0,-1 2 0 0,-2-1 0 0,-3-6-192 0,-6 2 16 0,-7-5 0 0,-9 3-80 0,-8 2 0 0,-5 6-16 0,-7 6 0 0,-4 7 272 0,-7 0-160 15,-3 8 160-15,-4-1-128 0,1 2 128 0,0 3 144 16,2 4-16-16,2-5-128 0,3 2 448 0,1-1 0 15,1-3-16-15,-3 4 0 0,-1-1-80 0,1 3-16 16,-2 2 0-16,3-1 0 0,6-2-176 0,-1-1-32 16,2-2-128-16,0 5 192 0,1-1 64 0,3 1 0 15,2-1 0-15,3 2 0 0,6 1-256 0,3 0 0 16,6 1 0-16,3-1 0 0,2 7 0 0,3-3 0 16,3 3-144-16,2 0 144 0,2 1 0 0,4 0 0 0,4 0-128 15,5-1 128-15,3-2 0 0,6 3 128 0,4 0 0 16,5-2-128-16,7-1 320 0,2-2-32 0,1 1-16 0,5 0 0 15,4-1-144-15,1-2-128 0,0 0 192 0,5-1-192 16,5 2 224-16,1-3-64 0,4-1-16 0,-1-4 0 16,0-3 64-16,2-2 16 0,0-2 0 0,3-2 0 15,2-3 128-15,0-3 32 0,0-4 0 0,5-4 0 16,1-2-240-16,1-5-144 0,-2-2 192 0,0-3-192 16,0-1 128-16,1-3-128 0,1-2 0 0,-5 0 0 15,-3 1 144-15,0-5-144 0,2 2 0 0,-2-4 144 16,-6-1 64-16,4-1 16 0,4-7 0 0,1-1 0 15,0-4-224-15,-4 1 0 0,-4 0 0 0,-5 1 0 16,-3-1 0-16,-5-2 0 0,-2 1 0 0,-5-5 0 16,-1 3 0-16,-5-3 0 0,-3 1 0 0,-6-1 0 0,-4-1 144 15,-4 1-16-15,-3-2 0 0,-6-4 0 0,-5-2 160 0,-5-1 32 16,-6 1 0-16,-3 0 0 0,-2 7-192 0,-3-3-128 16,-4 0 144-16,-4-1-144 0,-3 0 0 0,-1 7 0 15,1 4 0-15,0 4 0 0,-4 0 0 0,-3 5 0 16,-1 0-128-16,-4 5 128 0,-1 4-320 0,-3 4 0 15,-3 1 0-15,-5 2 0 16,1 4-960-16,-5 4-208 0,-2 2-48 0,-5 8-20016 0</inkml:trace>
  <inkml:trace contextRef="#ctx0" brushRef="#br0" timeOffset="8578.39">17869 15928 40543 0,'0'2'3600'0,"-2"0"-2880"0,-1-2-576 0,2 3-144 0,0-3 1216 0,0 3 192 0,-2 0 64 0,2 3 0 0,-1 4-1472 0,0 0-432 0,2 3-16 16,-1 5 0-16,-3 1-176 0,-1 7-32 0,-3 5-16 0,-3 4 0 15,-5 7 496-15,-3 4 176 0,-3 8 0 0,-2-3-144 16,1 0 144-16,1-4 0 0,0 0 0 0,4-9 0 16,3-2 128-16,2-5-128 0,0-3 160 0,2-3-160 0,1-3 544 15,3-2 16-15,-1-2 0 0,2-4 0 0,2 1-288 0,2-3-48 16,2-4-16-16,1 3 0 0,2-4-208 0,2 2 0 15,3 1 0-15,3-4 0 0,3 0 320 0,3 0 32 16,4-2 0-16,5-4 0 0,4 0 192 0,5-4 32 16,0-1 16-16,4-2 0 0,2-2-64 0,1 2-16 15,0-3 0-15,-2 1 0 0,-1 1-384 0,-2 0-128 16,0 0 0-16,-4 0 0 0,-2 2 0 0,-2-4 0 16,-3 1 0-16,0 0 0 15,-3-1-432-15,-1-3-144 0,-1 2-16 0,-2 0-16 16,-2-1-496-16,-2-1-112 0,-3-3 0 0,0 0-18864 0</inkml:trace>
  <inkml:trace contextRef="#ctx0" brushRef="#br0" timeOffset="8845.19">18271 16011 43311 0,'-18'9'1920'0,"3"-3"384"0,0-2-1840 0,5 2-464 0,5-5 0 0,4 4 0 16,-1-1 0-16,-3 5 0 0,-3 4 0 0,-2 9 0 15,0 9-448-15,2 5-48 0,-1 7 0 0,2 4 0 16,-2 4 1024-16,-1 0 208 0,0 0 32 0,-2 9 16 0,-4 7 256 0,-7 8 48 16,-2 2 16-16,-3 1 0 15,0-3-528-15,-1-2-128 0,3-3 0 0,-1 3-16 16,0 2-432-16,-1-5 0 0,2 2 0 0,2-10 0 0,3-6-272 15,6-9-48-15,5-11 0 0,4-12-14176 16,4-8-2848-16</inkml:trace>
  <inkml:trace contextRef="#ctx0" brushRef="#br0" timeOffset="9427.94">17944 15339 50687 0,'-67'30'2240'0,"12"-7"464"0,2 1-2160 0,10-5-544 0,12-3 0 0,6-2 0 16,-12 7 0-16,-28 15 0 0,-32 19-240 0,-14 16 80 16,6 0-1056-1,18-3-224-15,16-2-32 0,11 1-16 0,8 4 1040 0,7 4 224 0,1 3 32 0,6 4 16 16,1 4 176-16,3 3 0 0,5 7-144 0,2 3 144 0,2 1 0 16,4-1 0-16,2-1 0 0,7-9 0 0,4-4 0 0,6-1 0 15,6-4 0-15,4-7 0 0,6-4 336 0,7-6 144 16,4-3 32-16,9-3 0 0,10 0-128 0,11-6 0 15,12-4-16-15,7-5 0 0,8-5-240 0,3-5-128 16,2-7 128-16,-1-8-128 0,0-4 144 0,4-7-144 16,5-3 192-16,-2-6-192 0,-4-7 400 0,1-4-16 15,0-7-16-15,1-5 0 0,-2-2 144 0,-3-9 16 16,0-4 16-16,-6-4 0 0,0 1 128 0,-3-9 32 16,0-5 0-16,-11-5 0 0,-5-4-96 0,-5 1-16 15,-6-4 0-15,-8 1 0 0,-6-1-208 0,-5-5-64 16,-4-8 0-16,-7-7 0 0,-7-6-320 0,-9-1 0 15,-4 0 0-15,-9 0 0 0,-9-1 176 0,-8 4-48 16,-7 7 0-16,-8 2 0 0,-5 0-128 0,-3 6 0 16,-2 1 0-16,-6 5 0 0,-2 6-224 0,-7 6-32 0,-4 8 0 15,-9 5 0 1,-9 1-368-16,-5 9-80 0,-1 9 0 0,-6 6-16 16,-3 7-112-16,-2 8-32 0,-1 6 0 0,-3 4 0 15,2 2 112-15,-7 2 32 0,-4 8 0 0,-2 3-21072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39:34.16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7371 14210 13823 0,'-1'-4'1216'0,"1"1"-960"0,0 2-256 0,-1 1 0 0,1 0-192 0,-3-2-96 0,-1-2-16 0,-2-1 0 15,-1 0-1680-15,-6-1-320 0,0 3-80 0,-2 0-16 0,-1 0 1664 0,-1 0 336 0,-3 0 64 0,-2 3 16 16,-1-4 2224-16,-1 2 448 0,-2 1 80 0,-3-2 32 15,-2 1-448-15,-1 0-96 0,-2 0 0 0,-2-1-16 16,-1 2-768-16,-4-1-160 0,0-2-16 0,-7-2-16 16,-5 0-288-16,-6 0-48 0,-1-3-16 0,-1 3 0 15,4 1 32-15,-11-1 0 0,-10 1 0 0,-6-3 0 16,-1 3-192-16,-2 0-48 0,1 3 0 0,-1 4 0 0,9-2-96 0,-7 4-32 16,-6 2 0-16,-1 0 0 0,2 1 0 0,-2 0-16 15,-2 2 0-15,0-3 0 0,0 0 208 0,3 0 64 16,4 2 0-16,-3-2 0 0,-3 0-240 0,-3-4-32 15,-2 2-16-15,3-1 0 0,6 2 464 0,-4-3 80 16,-3 1 32-16,3-3 0 0,0-3-96 0,1 1 0 16,0 0-16-16,2-1 0 0,1-4-272 0,-2 2-48 15,1 2-16-15,1-1 0 0,3-1-352 0,-2 0 144 16,2-1-144-16,1 1 0 0,1 1 0 0,6 1 0 16,10 0 0-16,4-1 0 0,2-2 0 0,1-4 0 15,5 2 0-15,1-2 0 0,4 4 0 0,1-4 0 16,-1 4 128-16,0-4-128 0,3 1 0 0,-1-5 0 15,2 6 0-15,-2-5 0 0,2 3 0 0,-1-2 0 16,0-4 0-16,1 4 0 0,1-2 320 0,1-1-32 0,-1 5-16 16,0-2 0-16,2 6-80 0,0 0-32 0,1 2 0 0,2 1 0 15,3 2-160-15,1 1 160 0,2-2-160 0,3 2 160 16,6 0-160-16,2 0 0 0,2 2 0 0,4-1 0 16,0 3 0-16,5 1 0 0,2-1 0 0,0 2 0 15,1 0 0-15,0 0 0 0,1 1 0 0,2-1 0 16,-1 4 0-16,1-3 0 0,-1 4 0 0,2-1 0 15,0 2 0-15,0-2 0 0,2 0 0 0,0 3 0 16,1-1 0-16,-1 4 0 0,2 0 0 0,-1 5 0 16,2 1 0-16,0 2 0 0,-1 4 0 0,2 6 0 15,0-2 0-15,2 2 0 0,0 5 0 0,1-2 0 16,-1-1 0-16,0 1 0 0,1 7 0 0,1 3 0 0,2 8 0 16,0 2 0-16,3 2 0 0,-1-1 0 0,2 2 0 0,0-1 0 15,1 1 0-15,-1 7 0 0,0 9 0 16,0 3 0-16,0 0 0 0,-4-4 0 0,1-8 0 0,-2 0 0 15,-1-2 0-15,-1 3 0 0,-1 0 0 0,-2-3 0 16,-1 0 0-16,-2-7 0 0,0-2 0 0,-2 1 0 16,-2 0 0-16,0 6 0 0,0 0 0 0,-2 1 0 15,3-1 0-15,0-8 0 0,1-6 0 0,0-4 0 16,2-1 0-16,2-3 0 0,0 0 0 0,1-3 0 16,0 3 0-16,1 0 0 0,0 0 0 0,0-7 0 15,1 2 0-15,0-5 0 0,-1-2 0 0,1-4 0 16,-1 0 0-16,0-1 0 0,0-3 0 0,1-3 0 15,-2-2 0-15,0-2 0 0,1 1 0 0,-1-3 192 0,0 2-64 16,1-2 0-16,0-3 64 0,1 1 16 0,-1-4 0 16,1 1 0-16,1-1-208 0,-1-1 0 0,2 3 0 15,1-4 0-15,2 0 224 0,1 3-48 0,2-2-16 0,1 3 0 16,2-2-160-16,2 4 0 0,4 3 0 0,2-1 0 16,2 2-128-16,3-2 128 0,3-1 0 0,0 0 0 15,1-2 0-15,2 0 0 0,0-2 0 0,3-1 0 16,2 0-144-16,4-3 144 0,2-3 0 0,4 0 0 15,5 0 0-15,5-3 0 0,4 0 160 0,2-2-32 16,3 4-128-16,2-4 0 0,5 3 0 0,4-6 0 16,5 0 0-16,0 0 0 0,4-2 0 0,0 1 0 15,3 2 0-15,2 0 0 0,0 1 0 0,3 3 0 16,4 3 0-16,1 1 0 0,2 5 0 0,1 3 0 16,0 1 0-16,0-2 0 0,-1 6 0 0,2-6 0 0,-1 0 0 15,0-8 0-15,-1-1 0 0,5-2 0 0,3-1 0 16,6-4 0-16,5-2 0 0,1 0 0 0,-6-1 0 0,-2 0 0 15,-2-2 0-15,12-1 0 0,8 0 0 0,-2-2-160 16,-4 3 160-16,-5 1-208 0,-1 3 208 0,-5 2-176 16,-5 1 176-16,-6 0-160 0,-4 2 160 0,-6 1-192 15,-3 1 192-15,-6 4-192 0,-4 1 192 0,-4-2 0 16,-3 3 0-16,-2 1 0 0,-8 1 0 0,0 0 0 16,-1 0 0-16,-4 2 0 0,-5-2 0 0,-4-2 0 15,0 1 0-15,-1-2 0 0,-1 1 0 0,-3 0 0 16,-2-2 0-16,-1-2 0 0,-1 0 0 0,-4 0 0 15,-2 0 0-15,-2-2 0 0,-1 1 0 0,-1 1 0 16,-3 0 0-16,0 0 0 0,1 0 0 0,-2 1 0 16,1 1 0-16,-2 1 0 0,-2 0 144 0,-1 0-144 0,-1-2 192 15,-2 2-192-15,-3-3 288 0,-4 2-48 0,-2-4-16 16,0 2 0-16,-3-4-80 0,1 1-16 0,-1 0 0 16,1-6 0-16,-2 2 0 0,1-2 0 0,1-3 0 0,-1-2 0 15,1-1 0-15,-1-3 0 0,0-2 0 0,0-2 0 16,-1-4 112-16,-1-3 16 0,0 1 0 0,-2-7 0 15,1 1-16-15,-1-7 0 0,0 0 0 0,0 0 0 16,-1-1-48-16,1 1 0 0,-2-3 0 0,-1-3 0 16,-1 0-16-16,-3-2-16 0,0-1 0 0,-1-3 0 15,0-2 48-15,-3-2 16 0,-1-5 0 0,-1 2 0 16,0-3-64-16,-1-4-16 0,-1 0 0 0,1-2 0 16,0 0 48-16,2 2 0 0,1 1 0 0,1 0 0 0,1-7-192 15,-2 1 128-15,2 5-128 0,1 4 128 0,0 5-128 16,2 1 0-16,-1 6 0 0,0 1 0 0,1 3 0 15,-2 0-272-15,1 5 64 0,-2 5 16 0,0 4 192 0,-3 0 0 16,0 3 0-16,-2 2 0 0,-1 0 0 0,-1-5 0 16,0 4 0-16,-1-1 0 0,2-1 0 0,-2-1 0 15,2-3 0-15,1-2 0 0,0 5 0 0,1 2 0 16,0 3 128-16,0 5-128 0,-1 2 0 0,1 2-144 16,2 5 16-16,0 3 0 0,-1 2-112 0,2 4-16 15,-2 2 0-15,2 0 0 0,-1 2-96 0,1 0-32 16,-1 2 0-16,1 0 0 0,-2 0 384 0,1-2 0 15,-1 4 0-15,-1-1 0 0,3-3-176 0,-3 3 48 16,1-3 0-16,-1 0 0 0,0 0-48 0,0-3 0 0,3 0 0 16,0-3 0-16,-1-3-16 0,0 2-16 0,-1-5 0 15,-1-3 0-15,1 1-48 0,-1-4-16 0,2 1 0 16,-1-2 0 0,2 3-416-16,1 1-80 0,-1-1 0 0,1 6-17856 0</inkml:trace>
  <inkml:trace contextRef="#ctx0" brushRef="#br0" timeOffset="4899.72">4319 17924 33167 0,'-8'3'2944'0,"0"-3"-2352"0,3 0-464 0,3 0-128 0,2 0 336 0,-3-3 48 0,-3 2 16 0,-3-1 0 0,0-2-1264 0,1-6-256 0,3 1-48 0,4-4-16 15,2 0 416-15,4-3 64 0,0 4 32 0,3 0 0 0,-1-1 672 0,0 3 256 16,1 4-16-16,-3-3 0 0,0 6 816 0,-2-1 160 15,1-1 48-15,0 1 0 0,-2-3-176 0,1 1-16 16,0-3-16-16,1-1 0 0,0 0-208 0,1-5-32 16,-1-1-16-16,-2-2 0 0,0-1-352 0,1 0-80 15,-2-4-16-15,2-1 0 0,-3-2-128 16,1-7-32-16,0 0 0 0,0-3 0 0,1-3-192 0,-1-1 128 16,1-1-128-16,1-2 0 0,0 5 128 0,-1-3-128 15,0 2 0-15,-1 2 144 0,2 5-144 0,-1 0 0 16,1 1 0-16,-1 1-176 0,2 2 176 0,0 0 0 15,-2 0 0-15,2 2 0 0,0 0 0 0,-2 2 0 16,1 5 128-16,0-1-128 0,0-1 176 0,-1 2-48 16,-1 0 0-16,1 5 0 0,-2 0-128 0,0 0 0 0,0-5 0 15,-2 3 0-15,1 4 0 0,0-4 0 0,0 4 0 0,0-1 0 16,-1 3 0-16,2 0-144 0,-1 4 144 0,0 0-208 16,0 4 208-16,-2-1 0 0,2 2 0 0,-2 2 0 15,1 5 0-15,-3 3 0 0,1 3 0 0,-2 1-144 16,1 3 144-16,-2 1 0 0,-1 4 0 0,1-1 0 15,-2 1 0-15,1 1 0 0,0-3 0 0,0-3 0 16,0 0 0-16,-1 0 0 0,0 2-128 0,-1-4 128 16,0 1 0-16,-3-1 224 0,1 0-32 0,1-1 0 15,-1-6 48-15,3 2 0 0,1-6 0 0,4 0 0 16,0-2-96-16,1-1-16 0,1-1 0 0,1-2 0 16,-1 0-128-16,2-3 192 0,0-1-192 0,3-2 192 15,-1-1-192-15,3-5-144 0,3-1 144 0,3-5-208 0,4 1 48 0,1-5 16 16,2 2 0-16,1-2 0 0,2 0 144 15,0 3 0-15,-1 3 0 0,-3 2 128 0,0 5-128 0,-3 1 0 16,1-1 0-16,-3 4 0 0,-1 0 0 0,-1 2 0 16,0 0 0-16,-1 1 0 0,-2 1 0 0,-1 4 0 15,0-2-176-15,1 2 176 0,-2 5 0 0,-2-1 0 16,3-1 0-16,1 6 0 0,1 1 0 0,2 0 0 16,4 5-128-16,-1-2 128 0,2 6 0 0,3-1 0 15,1 7 0-15,2 1-12944 16,2 0-2480-16</inkml:trace>
  <inkml:trace contextRef="#ctx0" brushRef="#br1" timeOffset="13525.53">25266 622 23951 0,'-8'-3'2128'0,"-1"2"-1696"0,3 2-432 0,2 2 0 0,3-3 272 0,-3 2-16 0,-4-2-16 0,-7 4 0 15,-6-2-240-15,-5 2 0 0,-3 2 0 0,1 1 0 16,1-4 0-16,0 3 192 0,2-2-16 0,0 0-16 16,3 1 592-16,2-1 112 0,3-1 32 0,1 0 0 15,1 0 0-15,0 0 0 0,1 1 0 0,2-1 0 16,-2 2-576-16,2-1-128 0,0-2 0 0,1 5-16 16,-1-2-176-16,1 1 160 0,0 2-160 0,1-1 160 0,2 2-160 15,-1 0 0-15,3-1 0 0,1 0 0 16,2 2 0-16,3-1 0 0,3-2 0 0,1 2 0 0,3-3 0 0,0 0 0 15,4-2 0-15,3-2 0 0,1 2 0 16,3-3 0-16,2 4 0 0,4-5 0 0,0 0 0 0,2 0 0 16,3 0 144-16,-1 2-144 0,1 0 0 0,2 0 0 15,0 5 0-15,1 0 0 0,0 3 0 0,-2 1 0 16,-2-1 0-16,-3 2 0 0,-3-1 0 0,-3 4 0 16,-6-1 0-16,-2 1 0 0,-3 0 0 0,-5 1 0 15,0-3 0-15,-3 2 0 0,-1 1 0 0,-1-3 0 0,0-1 0 16,-2 2 0-16,1-5 0 0,-1 1 128 0,-1-1-128 15,0 0 0-15,-1 1 688 0,-2-3 64 0,0 2 16 16,-1-2 0-16,2-2-416 0,-3 1-80 0,-1 0-16 0,-3 2 0 16,-1-2-256-16,-1 3 0 0,-1-3 0 0,-3 0 0 15,0-1 0-15,-1 1 0 0,-2-1 0 16,-2 1 0-16,-4 0 0 0,0-1 0 0,-5 2-176 0,1-1 176 31,-2 2-2416-31,2-1-368 0,0-1-80 0,2 0-16 16,2 0 0-16,5-2-16 0</inkml:trace>
  <inkml:trace contextRef="#ctx0" brushRef="#br1" timeOffset="14206.79">25802 796 24879 0,'1'-7'1088'0,"-1"2"256"0,-1 1-1088 0,1 0-256 0,0 4 0 0,0-2 0 0,1 2 912 0,-1-4 128 0,0 1 32 0,1-6 0 0,1 3 272 0,-2-3 48 0,1 2 16 0,-1 0 0 0,0 1-752 0,-1 0-144 0,1 2-16 0,-3 1-16 16,1 0-288-16,-2 1-48 0,0 4-16 0,-2-2 0 15,-1 6 0-15,-3-2 0 0,-3 5 0 0,0 1 0 16,-3 2 48-16,-3 0 0 0,1 4 0 16,-2 3 0-16,-1 1 176 0,-1-2 32 0,-1 2 16 0,2 1 0 15,0 1-224-15,1 1-48 0,-2-1-128 16,0 3 192-16,0 1-192 0,2-2 0 0,1 0 128 0,4-2-128 15,2-3 0-15,3-1 0 0,0-2 0 0,5-3-160 16,3-4 160-16,2 0 0 0,2-3 0 0,2 1 0 16,3-6 0-16,2 1 0 0,1-2 0 0,1-2 128 15,3-2-128-15,0-2 0 0,4 0 0 0,0-4 0 0,0 1 0 16,1-1 0-16,2 0 0 0,2-2 128 16,-1 0-128-16,-1-1 0 0,1 0-176 0,-2 0 176 0,-4 1 0 15,0 0 0-15,-2 2 0 0,-2-4 0 0,-1 3 0 0,-3-1 0 16,-1 0 0-16,-2 0 0 0,0 0 0 15,-3-1 0-15,1-2 0 0,-2 2 0 0,2-2 0 0,-2 1 0 16,0 1 128-16,0 0-128 0,3 1 384 0,-2 6 32 16,1 0 0-16,-1 2 0 0,2 4-288 0,-1 0-128 15,-1 4 0-15,1 4 128 0,-1 0-128 0,1 4 128 16,-2 2-128-16,1 1 128 0,1-2 64 0,-2 5 16 16,1 1 0-16,1 0 0 0,-1 3-80 0,1-2 0 15,-2 1-128-15,2-5 192 0,-1 0-192 0,-1-2 144 16,3 4-144-16,0-3 128 0,-2 1-128 0,2-2 0 15,0-2 0-15,-2 0 0 0,1-2 0 0,0-1 0 0,0-5-128 16,-1 2 128 0,1-4-784-16,0-4-96 0,2-1-16 0,0-1-16944 0</inkml:trace>
  <inkml:trace contextRef="#ctx0" brushRef="#br1" timeOffset="14841.63">25939 925 9215 0,'4'-11'816'0,"0"3"-656"0,1 2-160 0,-2 0 0 0,1 3 2352 0,1 2 432 0,1-1 96 0,3-2 0 0,3-5-2336 0,7 2-544 0,0-2 0 0,1 2 0 16,-1 4 880-16,-4 1 176 0,-3 7 32 0,-3 0 16 0,-2 3 720 0,-3 5 144 16,-3-1 16-16,-1 2 16 0,-1 1-208 0,-3-2-32 15,0 3-16-15,1-1 0 0,-1-2-960 0,-1 0-192 16,2 2-32-16,1-3-16 0,2-2-304 0,0-2-64 15,2 0-16-15,1-5 0 0,1 0-160 0,-1-1 0 16,2-2 0-16,1-2 0 0,-1-1 0 0,2-2 0 16,-2-1 0-16,1-2 0 0,-1 0 0 0,0-2 0 15,0-4 0-15,1-1 0 0,-1-1 0 0,1-2 0 16,1-2 0-16,1-2 0 0,2-3 0 0,0 0 0 16,2 0 0-16,0 3 0 0,3 2 0 0,-1 5 0 15,-1 6 0-15,-3 2 0 0,-1 4 0 0,-3 3 0 16,-1 2 0-16,-1-1 0 0,-2 4 0 0,-1 2 0 15,2 0 0-15,-1 2 0 0,1-2 0 0,-1 2 0 16,1-2 0-16,0-1 0 0,2 3 0 0,0-5 0 16,2 2 0-16,-1-4 0 0,0 4 0 0,0-2 0 0,2-1 0 15,-1-3 0-15,-1 1 0 0,0-1 0 0,0 2 0 0,-1-2 0 16,0 0 400-16,-1 3 0 0,0-3 0 0,-2 1 0 16,-1 2-400-16,1 0 0 0,-4 0 0 0,1 0 0 15,0 0 0-15,-1 1 0 0,0-2 0 0,1-2 0 16,0 1 0-16,1-1 0 0,1-1 0 0,2-1 0 15,0-5 0-15,2 1 0 0,1-1 0 0,2-6 0 16,0 1 0-16,1-3 0 0,1-1 0 0,1 3 0 16,0-2 0-16,0 2 0 0,-1 3 0 0,0 1-176 15,0 0 176-15,0 2 0 0,-1 2 0 0,-1 3 0 16,-2 0 0-16,1 4 0 0,-1 2 0 0,-1 2 0 16,0 0 0-16,-2 7 0 0,1-1 160 0,0 1-160 0,-2 3 160 15,1 0-160-15,-2 0 160 0,0 0-160 0,2 0 256 16,-2 0-64-16,1-1 0 0,1 1 0 0,1-1-192 0,-1 1 0 15,1-3 0-15,1 3 0 0,1 1 0 0,2 0 0 16,-2-4 0-16,0 0 0 0,1-1-288 0,1 1-48 16,-1-6-16-16,1 2-11840 15,-1-3-2368-15</inkml:trace>
  <inkml:trace contextRef="#ctx0" brushRef="#br1" timeOffset="15482.3">26959 818 34095 0,'-1'9'1504'0,"-1"-3"320"0,-1 4-1456 0,2-1-368 0,1-2 0 0,0-1 0 0,-1 1 0 0,-1 6 0 0,1 8 0 0,-3 9 0 0,0 3 176 0,-1 3 16 0,-3 4 0 0,-1-1 0 16,1-2 336-16,-2 1 80 0,1-3 16 0,1 0 0 15,-1 0-368-15,2-1-64 0,0-3 0 0,1-1-16 16,0 1-176-16,1-5 0 0,1 2 0 16,2-3 0-16,-1-3 0 0,2-3 0 0,0-6-128 0,0 2 128 0,1 1 0 0,-2 0 0 15,4-2 0-15,-2 1 0 0,0-7 0 0,0 0 0 16,0-2 0-16,1-4 0 0,-1-2 0 0,0-4 0 15,0-3 128-15,0 0-128 0,0-8 128 0,0-1-128 16,1-4 128-16,0-4-128 0,1-5 224 0,-1-3-32 16,1-6-16-16,1-3 0 0,1-6-48 0,-1-4-128 15,2 3 192-15,1 1-64 0,-1 4-128 0,1-2 0 16,2-2 0-16,-1-1 0 0,2 3 0 0,0 5 0 16,-1 5 0-16,0 3 0 0,0 1 0 0,0 5 0 15,-1 1 0-15,2 3 0 0,0 3 0 0,-1 3 0 16,3 3 0-16,0 0 0 0,1 1 320 0,0 2-32 15,4-1 0-15,0 0 0 0,-1 5-128 0,2-3-32 16,4-1 0-16,2 4 0 0,-1 0-128 0,0-1 0 16,0 4 0-16,1 0 0 0,-2 3-128 0,-3 3 128 15,1 0 0-15,-4 4 0 0,-2 1 0 0,-1 6 0 0,-3 1-144 16,0 5 144-16,-3 2 0 0,-1 0 0 0,-1 3 0 0,-3 0 0 16,-1 0 0-16,-3 0 0 0,1 1 0 0,-3-6 0 15,1-1 0-15,-1-3 0 0,-1 0 0 0,-1 1 0 16,-2-3 128-16,-1-2 128 0,-1 0 16 0,0-2 16 15,-3 3-64-15,-1-4-16 0,-1 0 0 0,-2 1 0 16,-2-4-208-16,-2 0 0 0,0-2 128 0,-2 0-128 16,2-2-160-16,-2 1-80 0,-2-3-16 0,0-3 0 15,0 0-1888 1,2-4-384-16,1 1-80 0,4 0-13008 0</inkml:trace>
  <inkml:trace contextRef="#ctx0" brushRef="#br1" timeOffset="15913.11">27717 363 34095 0,'-2'-7'1504'0,"-1"2"320"0,2 1-1456 0,1 3-368 0,0 1 0 0,1 0 0 0,2 0 0 0,-1 0 0 0,1 0 0 0,0 0-128 0,2 4 320 0,-1 3 80 0,-1 4 16 0,-3 3 0 0,-3 2 176 0,-1 5 48 0,-2 1 0 0,0 4 0 15,-1 3 16-15,-2 2 16 0,0 1 0 0,-1 5 0 16,1 1-352-16,-3 4-64 0,3 2 0 0,-1-4-128 16,1-1 0-16,3-1 0 0,1-7-192 0,2-3 48 31,3-4-496-31,2-2-80 0,0-1-32 0,1-1 0 0,2-2-1232 0,-1-1-240 15,3-1-48-15,-1-2-11424 0</inkml:trace>
  <inkml:trace contextRef="#ctx0" brushRef="#br1" timeOffset="16327.74">27892 896 34095 0,'1'0'1504'0,"0"-2"320"0,0 2-1456 0,2-3-368 15,-1 3 0-15,1 0 0 0,0-1 0 0,4-1 0 0,1-1 0 0,3-2 0 16,6-1 576-16,-1-5 32 0,1 1 16 0,1 0 0 16,0-2-352-16,-1-1-64 0,0 1-16 0,1-2 0 15,-1 2-192-15,-1-1 0 0,0 0 0 0,-2 1 0 16,-1 2 0-16,-1-1-128 0,-4 3 128 0,0-2 0 15,-2 4 0-15,-3-2 0 0,0 4 0 0,-3-2 0 16,-3 2 0-16,-3 2 0 0,-2-1 0 0,-5 3 0 16,0 5 0-16,-6-1 0 0,-4 6-128 0,-5 2 128 15,-1 0 0-15,-1 4 192 0,2 0-16 0,-1 1-16 16,0 4 320-16,1 1 64 0,4-2 16 0,1 2 0 16,5-1-112-16,2-1-32 0,2-2 0 0,4 2 0 15,3-1-128-15,1-1-32 0,2 1 0 0,3-2 0 16,2 2-112-16,3-1-16 0,2-3-128 0,0 1 192 0,4-2-192 15,1-2 0-15,6 0 0 0,2-2 0 0,3 0-128 16,2-1-128-16,2-6-32 0,2 1-12032 16,3-1-2400-16</inkml:trace>
  <inkml:trace contextRef="#ctx0" brushRef="#br1" timeOffset="16776.47">28599 799 35935 0,'-5'0'3200'0,"1"-3"-2560"0,4 3-512 0,2-1-128 0,0 1-464 0,2 0-112 0,1-3-32 0,1 0 0 0,4-3 1280 0,3-1 256 15,5 1 48-15,3 0 16 0,2-3-688 0,4 2-144 16,3 1-32-16,1 0 0 0,2 3-128 0,2 2 0 16,1-2 0-16,0 3-176 15,1 3-784-15,0-3-176 0</inkml:trace>
  <inkml:trace contextRef="#ctx0" brushRef="#br1" timeOffset="17197.03">28615 989 34095 0,'-1'3'3024'0,"1"-3"-2416"0,1 1-480 0,2-1-128 0,-1 0 720 0,0-1 128 0,3 1 32 0,3 0 0 0,4 0 192 0,5-4 32 16,7 1 16-16,6-3 0 0,3-2-848 0,5 0-272 15,4-4 160-15,2 2-160 16,3 0-480-16,0-2-176 0</inkml:trace>
  <inkml:trace contextRef="#ctx0" brushRef="#br1" timeOffset="20026.12">30767 609 20271 0,'0'-2'1792'0,"0"1"-1424"0,1 1-368 0,0-3 0 0,0 3 896 0,1-1 128 0,-1 0 0 0,1 0 16 0,2-3 1024 0,1 1 208 0,1 0 32 0,0 3 16 0,0 0-1024 0,1 1-208 16,-1 4-32-16,0 1-16 0,-1 5-592 0,1 2-112 0,0 5-16 16,-1 1-16-16,0 3-80 0,-1 4-16 15,0 5 0-15,-3 1 0 0,0 0-208 0,-1 3 0 0,-2 2 0 16,-3-1 0-16,0 1-288 0,-4-6 0 16,0 1 0-16,1-7 0 15,-1-2-1872-15,2-2-368 0,-2-2-80 0,-1-3-16 16,-2 6 608-16,-3-2 112 0</inkml:trace>
  <inkml:trace contextRef="#ctx0" brushRef="#br1" timeOffset="20293.16">30580 1032 35007 0,'7'-5'1552'0,"-2"4"320"0,0-1-1488 0,0 0-384 15,-1 2 0-15,0 0 0 16,1 0-256-16,2 0-128 0,5 2-32 0,4 0 0 0,5-2 1312 0,3 4 272 16,-1-2 48-16,1 0 16 0,-3 0-816 0,0 2-160 15,-1-2-48-15,-2 1 0 0,-2 0-208 0,-1-3 0 16,0 3-192-16,-3 1-16928 0</inkml:trace>
  <inkml:trace contextRef="#ctx0" brushRef="#br1" timeOffset="20991.78">31457 451 7359 0,'-2'-4'656'0,"1"2"-528"0,1 2-128 0,0 0 0 0,0 0 1040 0,0-2 176 0,0 2 48 0,0-4 0 0,0 0 48 15,0-2 16-15,1 0 0 0,1 0 0 0,-1-1-128 0,1 4-32 0,2-4 0 0,1 1 0 16,-1 3 16-16,1-4 0 0,0 5 0 0,-2-2 0 15,2 2 96-15,-1 1 0 0,0-2 16 16,-2 3 0-16,2 0-192 0,0 3-32 0,1-2-16 0,-2 5 0 16,2 0-512-16,0 3-96 0,1 1-32 0,0 0 0 15,-1-2-64-15,3 2-16 0,2 4 0 0,3 4 0 16,3 1 48-16,3 1 0 0,2 1 0 0,-1-2 0 16,1 2-112-16,0-3-16 0,0 0 0 0,-1 1 0 15,-2-1 64-15,-1 2 16 0,0 1 0 0,-5 1 0 0,-1 1-208 16,-4 0-128-16,-3 4 128 0,-3 2-128 0,-3-1 0 15,-4 1 0-15,-3-1 0 0,-2 1 0 16,-1-3 0-16,-2-2 0 0,-1 1 0 0,-1 1 0 0,0-1 0 16,0-2 0-16,0 2 0 0,-1-3 0 0,0-2 0 0,0 1 0 15,2-2 0-15,0-3 0 0,3-4-384 0,1-2 0 16,2 0 0-16,1-6-11216 16,0 0-2240-16</inkml:trace>
  <inkml:trace contextRef="#ctx0" brushRef="#br1" timeOffset="21426.2">31731 827 23951 0,'4'-10'1056'16,"-2"4"224"-16,1 0-1024 0,-2 3-256 0,0 1 0 0,-1 1 0 0,2 1 944 0,-1-3 128 0,0 2 16 0,-1-4 16 0,0 1 384 0,-1 1 80 0,-2 3 16 0,-2 0 0 0,0 0-1024 0,-1 0-208 0,-1 3-32 0,-3 1-16 0,1 2 16 0,-2 0 0 15,0 1 0-15,-1-1 0 0,-2 2 192 0,0 0 64 16,0 2 0-16,0 1 0 0,-2 0-112 0,1 1-16 16,0 3 0-16,-1 1 0 0,0 0-256 0,1 3-64 15,0-1-128-15,1 5 192 0,-3 0-192 0,1 4 0 16,0 2-144-16,0-1 144 0,3 2-128 0,-1-3 128 15,3-1 0-15,2-1-11840 16,2-2-2240-16</inkml:trace>
  <inkml:trace contextRef="#ctx0" brushRef="#br1" timeOffset="22708.96">32018 517 20271 0,'2'-3'1792'0,"0"1"-1424"0,-1 1-368 0,0 1 0 0,0 0 1328 0,-1 0 192 0,2-3 32 0,0 3 16 0,1-4 816 0,-1 4 176 0,1-2 16 0,0-2 16 15,0 4-1248-15,0 0-240 0,2-2-48 0,2 2-16 16,-1 0-496-16,0 0-96 0,3 0-32 0,-2 2 0 16,2-1-416-16,-1 2 128 0,0 1-128 0,0 2 0 15,0 0 128-15,-1 3-128 0,-1 3 128 0,-1-1-128 16,0 1 224-16,-1 3-32 0,1 4-16 0,-1 1 0 16,1 2-176-16,-2 3 0 0,1-2 144 0,0 2-144 15,-2 0 176-15,2-1-48 0,-2 2 0 0,3-3 0 16,-1 1-128-16,1-1 0 0,1-1 0 0,0 0 128 0,1 0-128 15,-1-3 0-15,0-1 0 0,0 2 0 0,0-1 0 16,-1-1 0-16,-1 0 0 0,0-2 0 0,-2 1 0 0,-1-3 0 16,-1 2 0-16,-1 0 0 0,0 1 0 15,0-3 0-15,-1-2 0 0,1 0 0 0,0 1 0 16,0-2 0-16,1 1 0 0,0-1 0 0,0 1 256 0,1-4-48 16,1 1 0-16,0-4 0 0,1 0-208 0,1-4 0 15,1 1 128-15,0-2-128 0,1 0 0 0,2-6 0 16,-1 3 0-16,0-6 0 0,2 1 0 0,0 0 0 15,-2-5 0-15,2 1 0 0,-1-4 0 0,1 0 0 16,-1 0 0-16,-1-3 0 0,2-3 0 0,-2-4 0 16,3-2 0-16,-3-3 0 0,2 1 0 0,-2-1 128 15,0-1-128-15,-1 1 0 0,-1-4 0 0,0 3 0 16,-2 1 0-16,1 0 0 0,0 2 0 0,-2 0 0 0,2 5 0 16,-2-2 0-16,1-2 0 0,-1 5 0 15,2-4 0-15,-1 3 0 0,0 0 0 0,2-1 0 0,0 1 0 0,0 6 0 16,0 2 0-16,0-2 0 0,1 5 0 0,-1 0 0 15,1 1 0-15,-2 2 0 0,0 4 0 0,-2 2 0 32,-1 1-448-32,-2 0-128 0,-1 6-16 0,-2 0-18032 0</inkml:trace>
  <inkml:trace contextRef="#ctx0" brushRef="#br1" timeOffset="24927.41">33063 266 8287 0,'2'-2'368'0,"0"-1"80"0,0 0-448 0,1 1 0 0,-2 1 0 0,0 1 0 0,0 0 832 0,2-3 96 0,0-1 16 0,1 2 0 0,2-2-416 0,-1-2-80 0,-1 2 0 0,-2 2-16 0,1-1 480 0,-2 2 112 0,-1-1 0 0,0 2 16 16,-1-3 368-16,-2 3 64 0,2 0 0 0,-1 3 16 16,-1-3 176-16,3 0 48 0,0 0 0 0,0 0 0 15,0 0-496-15,-18 6-80 0,14-4-32 0,0 2 0 16,2-4-528-16,-3 2-128 0,1 2 0 0,-1 0-16 15,-1 0 48-15,0 1 16 0,-2 2 0 0,2 2 0 16,-2 1-112-16,0 2 0 0,0 2-16 0,-1 2 0 16,0 1-192-16,1-1-48 0,-2 3 0 0,-1-2 0 15,1 4-128-15,0-3 0 0,-1 2 0 0,1-1-176 16,0 3 368-16,0-2 80 0,0 1 16 0,-1 1 0 0,2-2 16 16,-1 2 0-16,2 3 0 0,-3 1 0 0,1 2-160 15,-1 3-16-15,1 0-128 0,0 1 192 0,2 3-64 16,1-3-128-16,1-1 176 0,1-5-176 0,2-1 128 0,1 1-128 15,2-4 0-15,0 0 0 0,1 0 0 0,-1-1 0 16,0-1 0-16,-1 1 0 0,0 1 0 0,-1-2-256 16,-1 2 80-16,0 0 16 0,2 0-16 0,0 0 0 15,0-2 0-15,2-2 0 0,0 1 176 0,1-3 0 16,2 3 0-16,4-3-128 0,0-3 128 0,2 2-128 16,3-1 128-16,-1-2-128 15,1-2-320-15,1 0-48 0,1 1-16 0,1-4 0 16,1 3-32-16,2 1-16 0,1 2 0 0,-1-3 0 15,0 2-1072-15,-3-2-224 0,1 2-32 0</inkml:trace>
  <inkml:trace contextRef="#ctx0" brushRef="#br1" timeOffset="25861.92">33397 656 13823 0,'-3'-3'608'0,"1"0"128"0,-1 3-592 0,2-2-144 0,0 2 0 0,0 0 0 0,1 0 1152 0,-2-1 208 0,0 1 48 0,-2-3 0 0,1 3-32 0,-1-2 0 0,-1 0 0 0,0 2 0 16,0-2-704-16,1 2-144 0,1-3-16 0,-2 3-16 16,0 0 368-16,-2 3 80 0,0-1 16 0,-2 2 0 15,2-1 48-15,-2 3 16 0,-1-3 0 0,1 4 0 16,-3-1-320-16,3 0-64 0,-3 0-16 0,2 2 0 16,1-2-160-16,-1-2-16 0,0 2-16 0,1-1 0 15,2 0-48-15,-2 0 0 0,2 1 0 0,-2-3 0 0,2 4-240 16,0-4-144-16,1 3 160 0,0-3-160 0,1 3 176 15,0-2-176-15,1-2 192 0,2 0-192 0,0 0 192 0,0 1-192 16,2-3 192-16,2 0-192 0,-1 0 0 0,0 0 0 16,3 0 0-16,-2-3 0 0,3 3-144 0,0-4 144 15,1 2-128-15,0-1 128 0,2 2 0 0,-1-1 0 16,2-2 0-16,0 4-128 0,0-3 128 0,1 3 0 16,0 0 0-16,0 0 0 0,1 0 0 0,-1 3 0 15,0 1 0-15,-1 2 0 0,-1 0 0 0,0 1 0 16,-2 2 0-16,-2 0 128 0,-1 2 64 0,-1 0 0 15,-2 1 16-15,-2 0 0 0,0 0 16 0,-2 0 0 16,0-2 0-16,1 1 0 0,-1-1-224 0,2 0 0 16,-1 0 0-16,2-1 0 0,0 1 0 0,1-2 0 0,0 0 0 15,0 0 0-15,1 2 0 0,0-2 0 0,-1 3 0 16,1-4 0-16,1 3 0 0,-2 1 0 0,-2-1 0 0,1 2 0 16,0-2 0-16,-2-4 0 0,2 4 0 0,-3-1 0 15,0 2 0-15,-3 2-128 0,-1 1 128 0,-1-1 0 16,0 0 0-16,-1 0 0 0,-1-1 0 0,0 0 0 15,1-2 0-15,-1-1 0 0,0 1 0 0,1-3 0 16,0-1 0-16,0 1 0 0,1-1 0 0,-1-4 0 16,0 2-576-1,0 0-64-15,0-2-16 0,-1 1 0 0,0 0-1824 0,0-3-352 0,-2 0-80 0</inkml:trace>
  <inkml:trace contextRef="#ctx0" brushRef="#br1" timeOffset="26477.16">33470 394 11055 0,'6'-3'480'0,"-1"0"112"0,0 1-464 0,-3 0-128 0,0 2 0 0,-2 0 0 0,1 0 1600 0,0 0 320 0,0 0 48 0,3 0 16 0,-2 0-240 0,1 0-32 15,-2 0-16-15,0 2 0 0,-1 0-608 0,0-2-112 0,0 0-16 0,0 0-16 0,0 0 16 0,0 0 16 16,0 0 0-16,0 0 0 0,0 0-160 0,0 0-48 16,0 0 0-16,0 0 0 0,0 0-48 0,-2 19-16 15,3-13 0-15,0 0 0 0,1 0-96 0,-1 2-32 16,1 2 0-16,0 1 0 0,-1-1-256 0,0 2-64 15,1 4-16-15,-2 0 0 0,2 0-64 0,-1 3-16 16,0-3 0-16,-1-1 0 0,1 1-160 0,1 0 0 16,-2 0 0-16,0-6 0 0,0 2-224 0,-2-3-80 0,0-2-16 15</inkml:trace>
  <inkml:trace contextRef="#ctx0" brushRef="#br1" timeOffset="27826.98">33392 1605 15663 0,'-1'4'1392'0,"-1"-2"-1120"0,1-1-272 0,1 2 0 0,0-3 1520 0,0 0 240 0,0 0 48 0,-1 4 16 0,0-2 64 0,1 2 16 0,1-2 0 0,0 1 0 0,3-3-1552 0,1-3-352 16,1 1 0-16,1-2 0 0,1-5 0 0,2 2 0 16,1-3 0-16,0 1-160 0,0-1 288 0,1-2 48 15,1 0 16-15,-2-1 0 0,-2 4 768 0,-1-4 144 16,2 0 48-16,-1 0 0 0,1-3 32 0,-3 1 16 16,1 2 0-16,-4-3 0 0,1 3-400 0,0 1-80 15,-1-1-16-15,1 1 0 0,0 2-432 0,-1-2-80 16,-1 2-32-16,2 0 0 0,-1-1-32 0,0 1 0 0,1 0 0 0,-2-2 0 15,2 2-128-15,2-2 0 0,0-1 0 0,0 1 128 16,2-2-128-16,0 2 0 0,2-4 0 0,0 0 0 16,1-5 0-16,-1 1 0 0,1 0 0 0,-1-3 0 15,0 0 0-15,0 0 0 0,0-2 128 0,-1 3-128 16,-3 0 224-16,1 1 16 0,-2 3 0 0,-1 0 0 16,0 3-112-16,0 1-128 0,-1-1 176 0,-2 3-176 15,-1 1 176-15,2 0-176 0,-1 0 160 0,1 0-160 16,-2-1 0-16,0 1 0 0,0 1 0 0,2-2 0 0,-2 2 0 15,0 0 0-15,1 0 0 0,0-1 0 0,-1 0 0 0,2 2 0 16,-1-3 0-16,1 2 0 0,-1-2 0 0,1-1 0 16,-1 1 0-16,1 0 0 0,-1 1 0 0,-1-2 0 15,2 1 0-15,-2-1 0 0,0 0 0 0,-1-2 0 16,3 1 0-16,-2 0 0 0,0 1 224 0,-2 1-48 16,1 1-16-16,-1 0 0 0,-2-2-160 0,1 2 160 15,1-1-160-15,-2-1 160 0,2 3-160 0,-2-2 0 16,2 2 0-16,0-2 0 0,-2 2 0 0,2-2 0 15,-1 0 0-15,-1 1 0 0,1 3 0 0,1-5 0 16,-2 3 0-16,2 1 0 0,-2-1 0 0,1 1 0 16,2 0 0-16,-3 2 0 0,1-2 0 0,-1 2 0 15,2 1 0-15,-1-3 0 0,0 3 0 0,1 0 0 16,0-1 0-16,0 1 0 0,-2 1 0 0,1-3 0 0,-1 1 0 16,1 0 0-16,-1 1 0 0,-2 1 0 0,2-1 0 15,-2 2 0-15,-1 0 0 0,-1-1 0 0,0 2 0 0,-2-1 0 16,-1 1 0-16,1 2 0 0,-1-1 0 0,0-2 0 15,1 4 0-15,0 0 0 0,1-2 0 0,0 2 0 16,3 0 0-16,-1 0 0 0,0 0 0 0,0 0 0 16,1 2 0-16,1-2 0 0,1 1 0 0,-2-1 0 15,2 3 0-15,-1-3 0 0,2 0 0 0,1 2 0 16,-1-2 0-16,0 0 0 0,1 0-224 0,0 0 80 16,1 0 16-16,-2-2 0 0,2 2 0 0,0 0 0 15,0 0 128-15,0-3 0 0,0 3 0 0,0 0 0 16,0 0-256-16,0 0 16 0,0 0 16 0,0 0 0 15,0 0-144-15,0 0-16 0,0 0-16 0,0 0 0 16,0 0-320-16,0 0-64 0,0 0-16 16</inkml:trace>
  <inkml:trace contextRef="#ctx0" brushRef="#br2" timeOffset="35178.25">23988 2222 12895 0,'-1'-1'1152'0,"1"1"-928"0,0 0-224 0,0 1 0 0,0-1 800 0,0 2 112 0,0-2 32 0,0 0 0 0,0 2 384 16,1-1 80-16,0 0 0 0,-1-1 16 16,0 0-144-16,0 0-16 0,0 0-16 0,0 0 0 15,0 0-176-15,0 0-48 0,21 6 0 0,-16-6 0 0,-1 3 48 0,1-3 0 16,-2 4 0-16,2-2 0 0,-1 2-368 15,0 2-80-15,0 0-16 0,0 2 0 0,0 3-288 0,0-1-48 16,0 2-16-16,1 4 0 0,-2 0 64 0,2 3 0 16,0-2 0-16,0 4 0 0,1-1-48 0,-1 1 0 15,0-3 0-15,1 2 0 0,2 9-144 0,0 1-128 16,1 3 192-16,0 1-192 0,-1 2 192 0,1 1-192 16,0-1 192-16,-3-1-192 0,1-1 128 0,-1 0-128 15,-1-5 0-15,2 2 0 0,-2-5 128 0,-1 1-128 16,1-4 0-16,2 0 0 0,-4 2 320 0,2-4-32 15,-1 2-16-15,1 0 0 0,-1-1-64 0,1-1-16 0,0 1 0 16,-1-3 0-16,3 1-192 0,-1-2 0 0,0-2 0 0,0-3 0 16,2-1 0-16,-2-2 128 0,0-4-128 15,0 0 0-15,-1-5 288 0,0 2 16 0,-1-6 0 0,1 2 0 16,-2-4-128-16,2 0-32 0,-1-3 0 0,-1-2 0 16,-2 1 32-16,0-3 0 0,-1-4 0 0,0-4 0 15,0 1 16-15,-2-3 0 0,-1 0 0 0,1-5 0 16,-2-3-192-16,1-5 0 0,0-3 144 0,-1-3-144 15,2-3 0-15,0-3 0 0,1 2 0 0,2 1 0 16,-1 3 0-16,3 2 0 0,0 0 0 0,2-1 0 16,2 0 0-16,1-1 0 0,1 2 0 0,2 5 0 15,0 3 0-15,2-1 0 0,-1 3 0 0,0 1 0 0,1 3 0 16,-1 3 0-16,0 0 0 0,0 2-128 0,-4 2 128 0,1 2 0 16,1-1 0-16,-2 2 0 0,2-1 0 0,-4 0-128 15,2 0 128-15,-3 4 0 16,0 2-480-16,-2 1-16 0,0-1 0 0,-1 0 0 15,1 4-720-15,-1 0-160 0,0 3-32 0,-2 0-16000 16</inkml:trace>
  <inkml:trace contextRef="#ctx0" brushRef="#br2" timeOffset="36044.33">24867 2025 10127 0,'-2'0'896'0,"-1"-2"-704"0,2 2-192 0,1-1 0 0,0 1 656 0,0-3 112 0,0 3 0 0,0-4 16 0,0 0 432 0,1 0 64 15,2-4 32-15,0 2 0 0,2-2-992 0,3-2-320 16,-1 1 160-16,0 2-160 0,1-2 176 0,1 2-48 16,-1-2-128-16,1 3 192 0,-3 0 176 0,0 2 16 0,0 0 16 15,-2 2 0-15,0-2 704 0,-3 4 144 0,0-3 32 0,-1 3 0 16,0 0-48-16,-2 3 0 0,-2-3 0 0,0 1 0 16,-1 4 16-16,-1-1 0 0,6-4 0 0,0 0 0 15,-21 13-608-15,14-6-112 0,1 1-16 0,-2-2-16 16,1 1-48-16,-1 0-16 0,2 2 0 0,-1 1 0 15,-1-2-32-15,1 3 0 0,0 0 0 0,0 2 0 16,1-6-144-16,1 3-48 0,-1 3 0 0,1 1 0 16,1 0 0-16,-1 1 0 0,1 5 0 0,-1 4 0 15,0 6-208-15,0 3 0 0,1 3 0 0,0 1 0 16,1 4 0-16,-2 0 128 0,1-1-128 0,-1-1 0 16,0-7 0-16,0 4 0 0,-1 4 128 0,0-2-128 0,-1 3 192 15,1-3-16-15,-1 1 0 0,1-2 0 0,1-2-32 16,0-1 0-16,1-2 0 0,0-2 0 0,2-2-144 0,-1 1 160 15,1-1-160-15,1-1 160 0,1-5 0 0,-1 1 0 16,1 3 0-16,0 2 0 0,1 3-160 0,1-5 0 16,2 1 0-16,1-1 0 0,2-4 0 0,2-2 192 15,1 1-192-15,0-2 192 0,1-2-64 0,1 0-128 16,3-3 192-16,1-2-64 0,0 1-128 0,2-6 0 16,0 2 0-16,2-3 0 0,1-3-304 0,2 0-32 15,2-2-16-15,0 2 0 16,0-3-960-16,-1 0-192 0,2 0-32 0,-1 2-15248 0</inkml:trace>
  <inkml:trace contextRef="#ctx0" brushRef="#br2" timeOffset="37062.48">25339 2490 13823 0,'-3'3'1216'0,"-1"-2"-960"16,3 2-256-16,0-3 0 0,-1 0 1200 0,1 0 192 0,-3 2 32 0,1-1 16 0,-4 2 64 0,-1 0 16 0,-1 1 0 0,0-1 0 15,1-1-688-15,0-1-144 0,0 2-32 0,0-3 0 0,1 2 272 0,1-2 48 16,0 1 16-16,-1 2 0 0,0-3 112 0,-2 2 32 15,-1 0 0-15,-1 1 0 16,0 2-400-16,0 2-80 0,0-4-16 0,1 1 0 16,0 1-128-16,0-1-16 0,0 2-16 0,0-3 0 0,2 4-224 15,-1-5-64-15,3 2 0 0,1-2 0 0,2 2-64 16,1-3 0-16,1 2-128 0,0-1 192 0,1-1-192 0,1 2 0 16,0-1 0-16,0 0 0 0,3 0 0 0,-2 1 0 15,3-2 0-15,-1 1 0 0,2-2 0 0,0 3 0 16,2-3 0-16,-1 1 0 0,2-1 0 0,0 0 0 15,-1 0 0-15,2 2 0 0,1-2 0 0,0 0 0 16,1 3 0-16,0 1 0 0,0-1 0 0,2 1 0 16,-1 5 0-16,0-2 0 0,-1 4 0 0,-1 2 0 15,0-2 128-15,-2 1-128 0,0 3 0 0,-2-1 0 16,2 0 0-16,0 2 0 0,-2-2 0 0,0 1 0 0,1 1 0 0,-1-1 0 16,2-2 0-16,0 2 128 0,0-1-128 0,-1-2 0 15,2 1 0-15,-3-3 128 0,-1-2-128 0,0 2 0 16,-1-3 144-16,0 3-144 0,-2-1 128 0,-1 0-128 15,-2-2 320-15,-1 2-32 0,-1 1 0 0,-2-2 0 16,-1 2-144-16,-1 0-16 0,0 0-128 0,-2 2 192 16,0-3-192-16,-1 2 144 0,0 0-144 0,2-3 128 15,1 0-128-15,-2-1 0 0,1-1 0 0,-2 1 0 16,0-1 0-16,1 1 128 0,-2-1-128 0,-1-3 0 16,0 2 0-16,-2-1 0 0,-2 0 0 0,-1-1 0 15,-1 2 0-15,0-3 0 0,-3 0 0 0,0 1 0 16,0-3-240-16,2 1-16 0,-1-2-16 0,2 1 0 15,1-5-1120-15,1 1-208 0,3 0-64 16,-1-2-14896-16</inkml:trace>
  <inkml:trace contextRef="#ctx0" brushRef="#br2" timeOffset="38046.5">25417 1928 19343 0,'-1'2'1728'0,"0"-2"-1392"0,0 1-336 0,1-1 0 0,0 3 1056 0,1-3 144 0,0 0 16 0,0 0 16 0,2 0 496 0,0 2 112 0,1-2 16 0,-4 0 0 15,0 0-656-15,20 0-128 0,-13-2-32 0,1 2 0 16,-1 0-208-16,2 0-32 0,-2 2-16 0,2 2 0 15,-2-1-272-15,3 1-48 0,1 5-16 0,2 1 0 16,0 5-16-16,3 1-16 0,2 4 0 0,0 1 0 16,-2-3-224-16,2 0-64 0,1 3 0 0,3-2 0 15,2 6-128-15,2 0 0 0,1-2 0 0,-1 2 0 0,2 0 0 0,-2 1 0 16,-3 2 0-16,-1 1 0 0,-1-3 0 0,-3 5 0 16,-1-1 0-16,-5 0 0 0,-1 1 144 0,-2 1-144 15,-3 3 160-15,-3 2-160 0,-2 4 192 0,-3 3-48 16,-3-2-16-16,-3 2 0 0,1-2-128 0,-3-5 160 15,0-3-160-15,0-5 160 0,0-3-160 0,2-1 0 16,-1-2 0-16,0 1 0 0,3-1 0 0,0-1 0 16,2-6 0-16,-1 2 0 0,3-5 0 0,-2 2 0 15,2-1 0-15,-1 1 0 0,-1-4 0 0,1 0 0 16,-1 0 128-16,-2 0-128 0,0-4 0 0,-2 2 0 16,-1-1 0-16,-2 0 0 0,-1 1-240 0,-4-2-16 0,-3 2-16 15,-2-3 0 1,0 2-1104-16,-2 0-224 0,-1-2-32 0,1 2-16 15,1 0-784-15,1-1-144 0</inkml:trace>
  <inkml:trace contextRef="#ctx0" brushRef="#br2" timeOffset="39579.68">26329 2592 27647 0,'0'2'2448'0,"1"-2"-1952"0,0 0-496 0,0 0 0 0,1 0 1440 0,-2 0 192 15,2 0 32-15,1 0 16 0,1 0-16 0,4-2-16 16,1 1 0-16,3-2 0 0,0 1-1264 0,2-2-240 16,-1 0-144-16,4-2 160 0,2 0-160 0,2 0 0 15,3-1 0-15,1 1 128 0,1 0-128 0,0 0-176 16,0 2 48-16,-2 0 0 0,1 2 128 0,0-2 0 15,-3 4 0-15,-2-2-128 0,-3 2-48 0,-1-3 0 16,-1 2 0-16,-1 1 0 16,-1-2-1888-16,-2-1-384 0,0 2-80 0,-1-3-16 0</inkml:trace>
  <inkml:trace contextRef="#ctx0" brushRef="#br2" timeOffset="39880.06">26295 2860 23039 0,'-8'3'2048'0,"0"-3"-1648"0,4 0-400 0,3 0 0 0,2 1 384 16,-2-1-16-16,-1 0 0 0,-3 0 0 0,0 0 1360 0,1 0 256 15,4-1 64-15,4-2 16 0,2 1-848 0,3-2-160 16,4-2-32-16,3 0-16 0,4-1-272 0,2 0-48 16,7 1-16-16,2-3 0 0,1 2-464 0,3 0-80 15,2 1-128-15,-3 0 176 0,1 2-368 0,0-1-64 16,0 2 0-16,-2-3-10896 16,-4 2-2176-16</inkml:trace>
  <inkml:trace contextRef="#ctx0" brushRef="#br2" timeOffset="40561.06">27491 1934 18431 0,'-6'0'1632'0,"0"0"-1312"0,2 2-320 0,1 0 0 0,2 0 416 0,-2-2 16 0,-4 4 0 0,-4 2 0 0,-4 0 496 0,-4 4 96 0,-2 2 32 0,0 1 0 0,2 0-832 0,0 0-224 0,2 2 0 0,1-3 0 16,0 4 976-16,2-4 112 0,1 4 32 0,0 3 0 15,1 1 416-15,0-2 96 0,-1 2 16 0,0 2 0 16,0 3-400-16,1 0-80 0,0 3-16 0,-1 1 0 15,1 0-624-15,2 0-128 0,0-2-16 0,-1 3-16 16,1 7-224-16,0-3-144 0,2 2 192 0,-2 8-192 16,-1 6 320-16,-1 7-64 0,2 4 0 0,2-6 0 15,0-3 0-15,3-5-16 0,3-5 0 0,1-2 0 16,3-2-48-16,2-2 0 0,2-1 0 0,0-4 0 16,3 0-192-16,1-3 128 0,1-2-128 0,-1-4 0 0,2-1 0 15,-1-1 0-15,0-1 0 0,1-6 0 0,0 2-208 16,2-3-96-16,-1 2-16 0,2-4 0 15,2 0-1472-15,1-2-320 0</inkml:trace>
  <inkml:trace contextRef="#ctx0" brushRef="#br2" timeOffset="50479.86">27570 2215 20271 0,'-4'-3'1792'0,"1"1"-1424"0,1 2-368 0,1 0 0 0,1 0 2064 0,0 0 352 0,-1 0 64 0,-1 0 16 0,-2-2-1024 0,1 2-192 0,0 0-32 0,0 0-16 16,1 0-800-16,-1 2-176 0,1 3-16 0,-1 1-16 16,0 4-224-16,0 2 0 0,-1 2 0 0,-1 4 0 15,2 4 496-15,-2 1 0 0,0 1 0 0,0 2 0 16,0 3 320-16,0 2 64 0,-1-2 16 0,0 5 0 15,-1 0-464-15,1 5-96 16,0 2-16-16,0-3 0 0,0 0-176 0,1-1-144 0,0-2 192 0,1-3-192 16,0-2 0-16,2-3 0 0,1-5 0 0,-1-3 0 15,4-2-128-15,-2-2-96 0,2-3-16 0,1-2-17744 16</inkml:trace>
  <inkml:trace contextRef="#ctx0" brushRef="#br2" timeOffset="50889.55">27705 2639 29487 0,'-9'3'1296'16,"3"0"288"-16,0-1-1264 0,2 0-320 0,3 0 0 0,1-2 0 0,0 0 304 0,0 1 0 0,-1 2 0 0,1-3 0 0,1 2 720 0,3 0 160 0,1-2 32 0,3 0 0 0,3-2-448 0,4 0-64 0,4-2-32 0,-1 0 0 16,2 2-32-16,0-4-16 0,2 2 0 0,2-2 0 15,-2 1-368-15,0 0-64 0,0 0 0 0,-2 1-16 16,0 1-176-16,-1-2 128 0,-1 1-128 0,-1 0 128 16,-1-1-1168-16,-1 2-240 0,-2-1-64 15,-1 0-15296-15</inkml:trace>
  <inkml:trace contextRef="#ctx0" brushRef="#br2" timeOffset="51647.24">28512 2364 27647 0,'0'-1'2448'0,"2"1"-1952"0,-1-3-496 0,1 3 0 15,1 0-208-15,-1 0-144 0,1 0-32 0,2-2 0 16,2 2 384-16,-1 2 0 0,0 1 0 0,-2 1 0 16,-1-1 0-16,-3 6 0 0,-2 1 0 0,-1 2 0 15,-2 1 128-15,-3 0 32 0,0 3 16 0,-1 3 0 16,-1-3 784-16,0 3 144 0,-1 0 48 0,0 2 0 0,1-2-448 15,0-2-96-15,0 2-16 0,2-1 0 0,-1-2-384 0,2-1-80 16,-1 1 0-16,2-2-128 0,-1 1 128 16,-1-2-128-16,2 2 0 0,-3-2 0 0,2 0 192 0,-1-1-32 15,0-2 0-15,-1 3 0 0,2-5 352 0,-2 2 80 16,2-4 16-16,0-2 0 0,4 0-608 0,-2-2 0 16,2-2 0-16,1-2 0 0,-1-2 0 0,0-2-192 15,0 0 32-15,0-4 0 16,-2 0-736-16,0-1-160 0,0 0-32 15,1-2 0-15,-1 1 688 0,1-3 128 0,1 2 16 0,0 0 16 0,1 0 240 0,2-2 0 16,1-1 0-16,1 0 160 0,2-3-32 0,1 3-128 16,2 0 192-16,1 0-64 0,1 1 384 0,-1 1 80 0,0 2 16 15,0 0 0-15,0 2-320 0,-1 1-64 0,1-1-16 16,-2 2 0-16,0 0-16 0,-1 2-16 0,-1 0 0 0,-1 2 0 16,1-1 48-16,-2 4 16 0,0-2 0 15,0 1 0-15,-1 2 0 0,2 2 0 0,-2 1 0 0,2 3 0 16,-2-2-112-16,3 6 0 0,-2-2-128 0,3 2 192 15,0 3 240-15,1-1 32 0,1 4 16 0,2-2 0 16,0 1-96-16,-1 1-32 0,2-4 0 0,1 4 0 16,1 0-144-16,-1-2-16 0,1 1-16 0,0-3 0 15,0 2-176-15,-3 0 160 0,1-1-160 0,-1-1 160 16,-3-1-160-16,-1 2 0 0,-2-1 0 0,-2 0 0 0,-2-2 0 16,-1-1-192-16,1 1 64 0,-1-4 128 15,-1 0-2560-15,1 0-400 0</inkml:trace>
  <inkml:trace contextRef="#ctx0" brushRef="#br2" timeOffset="52211.73">28540 1908 27647 0,'-2'-3'2448'0,"1"3"-1952"0,1 0-496 0,1 0 0 0,1 3 544 0,-1-3 16 0,1 1 0 0,1 2 0 0,2 3-192 0,2 0-48 0,2 0 0 0,1 4 0 0,0 0 496 0,2 0 80 0,0 2 32 0,2 3 0 15,1-1-400-15,1 2-80 0,1 0 0 0,2 1-16 16,3 3 48-16,0-2 16 0,0 1 0 0,2-2 0 0,-2 2 48 0,-1-1 16 15,2 1 0-15,-2 3 0 0,-2 0-416 0,1 3-144 16,-1 1 0-16,-1 3 144 0,0 2-144 0,-2-3 0 16,0 0 0-16,-2 1 0 0,0 1 144 0,0 0-144 15,-3 3 160-15,-3-2-160 0,-1-2 0 0,-4 5 128 16,-3 0-128-16,-3 5 0 0,-5 3 128 0,-2 1 0 16,-3-1-128-16,-2-1 192 0,-2-7-192 0,-2-2-160 15,-2 3 32-15,0 0 0 0,-1-1 128 0,-2 1 0 16,3-3 0-16,-1-1 0 0,1 0 0 0,1-3 0 15,0 1 0-15,2-3 0 0,1-1-288 0,3-6 32 16,2 0 0-16,0-7 0 16,3-1-784-16,-1-2-160 0,1-5-16 0,2-2-14912 0</inkml:trace>
  <inkml:trace contextRef="#ctx0" brushRef="#br2" timeOffset="55080.95">30078 1914 13823 0,'-1'0'1216'0,"-1"0"-960"0,2 0-256 0,-1 0 0 0,1 0 0 0,-1 1-208 0,-2 2 32 0,0-3 16 16,-2 1 1680-16,-3 2 336 0,1 0 64 0,0 2 0 15,0-1-736-15,0-2-160 0,1 2-16 0,1-1-16 16,0 0-160-16,0 1-48 0,1-2 0 0,2 0 0 16,-1 0-224-16,1-2-48 0,-2 4-16 0,2 1 0 0,-2-2-128 0,0 4-32 15,-1-1 0-15,0 0 0 0,0 0-208 16,-1 4-128-16,-1 0 160 0,-1 2-160 0,-2 1 576 15,-2 3 0-15,-2 4 16 0,0 1 0 0,-1 5 80 0,-1-2 16 16,-2 2 0-16,2 0 0 0,0 1-144 0,1-1-32 16,2 2 0-16,-1-2 0 0,3-2-192 0,1 0-32 15,0-2-16-15,2-1 0 0,0-2-272 0,2-2 160 16,0 0-160-16,1-1 128 0,1-2-128 0,0 1 0 16,2-3 0-16,0 2 0 0,-1-2 0 0,2 2 0 15,-2 1 0-15,1-3 0 0,1 4 336 0,-2 0-16 16,1 3 0-16,-2-1 0 0,2 2 128 0,-2 2 0 0,1 1 16 15,0 1 0-15,-1-2-336 0,1 1-128 0,1 1 0 0,-1-1 144 16,2-3-144-16,0 1 0 0,1-2 0 16,-1-3 0-16,2 3 0 0,-1 0 0 0,1-3 0 0,2 0 0 15,-2 0 0-15,0-1 0 0,2 1 0 0,-2-3 0 16,3 0 208-16,-1-1-32 0,1 0-16 0,1-2 0 16,1 3-160-16,0-3 0 0,2-2 0 0,-1 2 128 15,2 0-128-15,-2-4 0 0,3 3 0 0,0-3 0 16,1 1-224-16,0-3-32 0,2 1 0 0,-2-1 0 15,1-1-1376 1,-1 2-288-16,-1-5-48 0,0 4-16 0,-1-3-1072 0,-1 2-208 0,1-1-64 16,-2 2-8112-16</inkml:trace>
  <inkml:trace contextRef="#ctx0" brushRef="#br2" timeOffset="55830.3">30226 2405 15663 0,'-1'0'1392'0,"1"2"-1120"0,0-2-272 0,0 2 0 0,0-2 752 0,0 0 80 0,-1 2 32 0,1 1 0 0,-1-2 576 0,-2 1 112 0,2 1 32 0,-2-2 0 16,2 2-656-16,-1-3-128 0,-1 0-32 0,1 0 0 0,-2 1 128 0,0-1 32 15,-1 2 0-15,-1 1 0 0,-1 0 32 0,-2 0 16 16,-2 3 0-16,0 0 0 0,-2-1-304 0,-1 4-64 15,-2 0-16-15,-2 0 0 0,0 4-240 0,-2-2-48 16,1 1-16-16,1-1 0 0,3 3-128 0,1-5-32 16,6-3 0-16,-1 0 0 0,3 1-128 0,2-3 0 15,3 1 0-15,0-1 0 0,2-2 0 0,1 0 0 16,2 0 0-16,1-2 0 0,2 0 0 0,1-2 0 16,1 0 0-16,0 2 0 0,1-2 0 0,1 2 0 15,1-3 0-15,-1 2 0 0,0 1-128 0,1-2 128 16,1 2 0-16,-1 0 0 0,3 0 0 0,-3 2 0 15,2-1 0-15,-2 2 0 0,-1 1 0 0,0 2 0 0,1 0 0 16,-4 3 0-16,1-2 0 0,-2 3 0 16,-1 1 0-16,-1-1 0 0,2 2 0 0,-4 1 0 0,2-2 0 15,-2 1 0-15,-2 1 0 0,-1-1 0 0,-1 0 0 16,-2 1 0-16,-1-1 0 0,0-1 0 0,-3 1 0 16,1 3 0-16,1-2 0 0,-3 0 0 0,0 0 0 0,0-3 0 15,0 2 0-15,-1-3 0 0,2 0 0 0,0 1 0 16,-1-1-128-16,2-2 128 0,-1 2 0 0,0-3 0 15,1 0-208-15,1-2 16 0,-1 2 16 0,0-2 0 16,0-1-1456 0,0-3-288-16,-1 0-64 0,0 0-12352 0</inkml:trace>
  <inkml:trace contextRef="#ctx0" brushRef="#br2" timeOffset="56529.7">30187 1993 11967 0,'-5'0'1072'0,"1"0"-864"0,2 0-208 0,2 0 0 0,0 0 1776 0,0 0 304 0,1 0 64 0,0-2 16 0,0 2-912 0,2 0-176 16,2-3-48-16,-5 3 0 0,0 0-128 0,0 0-48 15,24 0 0-15,-16 3 0 0,0-3-336 0,1 2-80 16,1 2-16-16,0 2 0 0,1 0 272 0,-1 0 48 16,1 4 16-16,0 0 0 0,0 0-32 0,0 3 0 15,2 1 0-15,-2 2 0 0,0 1-224 16,1 1-48-16,2 4-16 0,1 3 0 16,2 1-112-16,2 0-32 0,-1 1 0 0,5-1 0 0,-1 3-96 0,1-5-32 15,2 2 0-15,-1-1 0 0,-1 1-160 0,1-1 0 16,-3-2 0-16,0 2 128 0,-3 0-128 0,-3 1 0 15,-4-2 0-15,-3 1 0 0,-4-1 0 0,-2 3 0 16,-4-1 0-16,-2 2 0 0,-3 3 0 0,-1-2 0 16,-2-1 0-16,-1-2 0 0,-2 2 432 0,1-3 0 15,-2-3 0-15,2 1 0 0,0-1-256 0,2 0-48 0,-1-2-128 16,-1 1 192-16,3 1-192 0,-1-2 0 0,1-1 0 16,0-1 0-16,2-2 0 0,0-3 0 0,0 0-160 0,1-2 160 31,1-1-576-31,0-4-48 0,2-2 0 0,-1-1-15776 0</inkml:trace>
  <inkml:trace contextRef="#ctx0" brushRef="#br2" timeOffset="60711.87">29134 2064 2751 0,'0'-4'256'0,"2"2"-256"0,-1 0 0 0,0 2 0 0,0-2-160 0,1-1-80 0,1 2-16 0,2-5 0 0,4-3 256 0,1-1 0 0,1 0 144 0,-1 2-144 0,-2 0 0 0,-3 0 0 16,-1 4 0-16,-4-1 0 0,-2 1 0 0,-3 4 0 15,0-2 0-15,-1 2 0 0,-2 2 128 0,-1 1-128 16,1-2 0-16,0 2 192 0,2-1 368 0,1-2 80 16,2 4 0-16,0-4 32 0,2 0-672 0,0 0 0 15,2 0-256-15,0-3 80 0,0 2 176 0,1-1 176 16,-1 2-48-16,1-4 0 0,1 1 1216 0,-1 0 224 16,1-1 48-16,-1 1 16 0,-1 0 544 0,1 0 96 15,-1 0 32-15,-1 3 0 0,1 0-304 0,-2-3-48 16,1 3-16-16,-1 3 0 0,-1-2-464 0,1 1-112 15,1-2-16-15,0 0 0 0,0 0-544 0,0 0-112 16,-6 23-32-16,5-17 0 0,0 2-400 0,1-3-64 0,-2 2-32 16,1 1 0-16,1-4 416 0,0 2 64 15,0 0 32-15,0 0 0 0,1-2 48 0,-1 2 16 0,0 1 0 0,-1-1 0 16,1 2-208-16,-1-1-32 0,1 2-16 0,-1-1 0 16,1 3-176-16,-2-1-48 0,4 0 0 0,-2-2 0 15,1 6-64-15,-1-2-32 0,0 1 0 0,0 0 0 16,-1 2-160-16,-1-1 160 0,1 2-160 0,0 1 160 15,-2-1-32-15,2 2-128 0,-1-1 192 0,0-3-64 16,1-2 112-16,0 1 16 0,1 2 0 0,1-2 0 16,0-1-96-16,1 2-16 0,0-2 0 0,1-2 0 15,-1 2-144-15,1-2 0 0,0 1 0 0,0 0 0 0,0 2 0 16,0-1 0-16,-1 1 0 0,0-4 0 0,0 4 208 0,1-3-32 16,-2 2-16-16,1-3 0 0,0 2-32 15,-2 1-128-15,0 1 192 0,-2 1-64 0,1 2-128 16,-1-2 0-16,-1 1 0 0,-1 1 0 0,1 0 0 0,0-1 0 15,0-1 0-15,0 0 128 0,2 0 192 16,0-2 16-16,1-2 16 0,1 0 0 0,0 1-352 0,2-3 0 16,-1 0 0-16,0 0 0 0,2 0 0 0,-1-1 0 15,-1 2 0-15,1-2 128 0,-1 1-128 0,1 0 0 16,-1-2 0-16,-1 0 0 0,2 0 0 0,-2 2 0 16,0-2 0-16,0 0 0 0,1 0 0 0,-2 0 192 15,1 1-64-15,-1-1 0 0,0 0 96 0,1-2 32 16,-1 2 0-16,1 0 0 0,1-2-256 0,-1 1 0 15,1-2 0-15,0 0 0 0,-1 1 0 0,1-3 0 0,1 1 0 0,-2 1 0 16,1-2 0-16,1 1 0 0,-1 1 0 16,2-2 0-16,-3 2 0 0,2-1 0 0,-2-1 0 0,-1 2 0 15,1-1 0-15,-1 0 0 0,0 0 0 0,0 1 0 16,0 0 0-16,-1 1 0 0,1-2 0 0,0 2 0 16,0-1 0-16,1-3 0 0,1 1 0 0,-1 1 0 15,0-2 0-15,1 0 0 0,1 0 0 0,-2 0 0 16,3 0 0-16,-2-2 0 0,2 1 0 0,-1 1 0 15,0 0 0-15,0 0 0 0,-1-3 0 0,-1 3 0 16,1 0 192-16,-1 0 0 0,0 0 0 0,0 0 0 16,-1 0 16-16,0 0 0 0,0 0 0 0,0 0 0 15,0 0-208-15,0 0 0 0,0 0 0 0,0 0 0 16,0 0 0-16,7-22 0 0,-5 16 0 0,1-4 0 0,-1 1 0 16,2-1 0-16,1-3 0 0,0 0 0 0,0 1 0 15,-1-4 0-15,1 0 0 0,2-3 0 0,-2 1 384 16,1-5-32-16,1 1 0 0,-1 0 0 0,2-3-160 0,0 0-48 15,1 2 0-15,1-6 0 0,0 2-144 0,2-2 0 16,4-2 0-16,0 2 0 0,0 1 0 0,1-4 0 16,1 1 0-16,1 2 0 0,0-2 0 0,0 5 0 15,0-2 0-15,-2 0 0 0,0 2 0 0,0-2 0 16,1 2-192-16,-1 0 192 0,2-1 0 0,-2 1 0 16,0-2 0-16,1 2 0 0,-1-1-128 0,-1 3 128 15,1-1 0-15,-1 3 0 0,0 0 0 0,-1 3 0 16,0 0-144-16,-1 4 144 0,-1 1-224 0,0 2 16 15,0-1 0-15,0 3 0 16,-2-1-224-16,-1 1-32 0,-2 3-16 0,0 1 0 16,-3 0 16-16,-3 2 0 0,-2 1 0 0,-4 3 0 15,-3 2-464-15,-4 3-96 0</inkml:trace>
  <inkml:trace contextRef="#ctx0" brushRef="#br2" timeOffset="67113.28">31159 2234 26719 0,'-2'3'2368'0,"2"-3"-1888"0,0 0-480 0,2 0 0 0,-1 1 672 0,0-1 32 0,0 3 16 0,2-3 0 16,-1 2 560-16,2-2 96 0,1 4 32 0,0-2 0 15,1 2-464-15,-1-2-96 0,1 3-16 0,-1 0 0 16,0 3-480-16,0 0-96 0,-1 2-32 0,-2 3 0 16,1 3-96-16,-3-1 0 0,-2 4-128 0,0 0 192 15,-2 3-192-15,-2-2 0 0,0 2 0 0,-2 0 0 16,1 1 0-16,-3 0 0 0,2 1 0 0,-1 0 0 15,1 1 0-15,0 1 0 0,0 0 0 0,1 1 0 0,3 2 0 0,-2-3 0 16,2-2 0-16,1 2 0 0,0-5 0 0,1 2 0 16,0-6 0-16,0 0 0 15,1-3-528-15,0 1 0 0,1-5 0 0,-2-3 0 16,2 2-416-16,-1-7-80 0,1 2 0 0,-1-3-14176 16</inkml:trace>
  <inkml:trace contextRef="#ctx0" brushRef="#br2" timeOffset="67474.2">30848 2661 23039 0,'-1'-2'1024'0,"1"0"192"0,1 2-960 0,0 0-256 0,1 0 0 0,0-2 0 0,1 2 1376 0,2 0 224 0,2-4 64 0,4 0 0 0,3-1 384 0,2-1 64 0,2 0 32 0,1-1 0 0,1 0-1040 0,1-2-208 0,2 0-32 0,-1 0-16 0,2 2-608 0,1-3-240 15,1 4 176-15,1-4-176 16,-2 4 0-16,-2 0 0 0,-1 3 0 0,-3-1 0 16,12-2-736-16,-19 6 320 15,-1 0 0-15,-3 0-2368 0,-1 0-480 0</inkml:trace>
  <inkml:trace contextRef="#ctx0" brushRef="#br2" timeOffset="68762.88">31933 2311 8287 0,'-2'3'736'0,"1"-3"-592"0,1 0-144 0,0 0 0 0,-1 0 272 0,0 2 32 0,0-1 0 0,-1 2 0 0,-1-1 608 0,-1-1 128 0,0 2 32 0,-1-1 0 0,1 2 80 0,2-1 32 15,0-2 0-15,0-1 0 0,1 2 32 0,1-4 16 16,0 1 0-16,1 1 0 0,1-3 64 0,-1 1 16 15,1 0 0-15,1 0 0 0,-1-2-416 0,1 4-64 16,-1-2-32-16,1 2 0 0,-2 0-416 0,0 0-96 16,0 0-16-16,-1 2 0 0,-1 2-128 0,-1-2-16 15,-2 5-128-15,-1 0 192 0,-1-1 576 0,0 4 128 16,-2 2 0-16,0 1 16 0,-2 0-192 0,0 2-32 16,0 4-16-16,0-3 0 0,0 4-160 15,0-2-16-15,0 2-16 0,2 1 0 0,-1-5-96 0,0 3-32 0,1-1 0 16,-1-1 0-16,0 1-80 0,1-2-16 0,-1 0 0 15,-1-2 0-15,-1 2-96 0,-1 1-32 0,-2 0 0 0,-1 1 0 16,0-2-128-16,1 0 0 0,-3-4 0 0,1 0 0 16,4-2 0-16,1-4 0 0,0 1 0 0,1-1 0 15,0-2 0-15,-2-4 0 0,0 0 0 0,1 0 0 16,0-4 0-16,1-2 0 0,2-3 0 0,-2 0 0 16,2-1 0-16,0-2 0 0,2-2 0 0,-1 0 0 15,1-4 0-15,4 4-176 0,-1-5 176 0,2 2-192 16,1-4 32-16,1 1 0 0,0-2 0 0,3 1 0 15,0 1 160-15,0-2 0 0,-1 3-144 0,3 0 144 16,-1 6 0-16,2-3 0 0,-1 3 0 0,-1 2 0 0,1 1 0 16,0 3 0-16,2-2 0 0,-2 2 0 0,1 1 0 0,-1-1 0 15,-1 5 0-15,1-2 0 0,2 2 0 0,-1-1 0 16,2 2 0-16,0 2 0 0,0 2 0 16,1 1 0-16,0 0 0 0,1 3 0 0,2 3 224 0,-1-3 64 15,0 4 16-15,1 3 0 0,-1 1-304 0,-1-2 160 16,3 2-160-16,-2 1 128 0,-2-4 64 0,3 5 0 15,0-4 0-15,1 3 0 0,1 0 48 0,1 2 16 16,-1-2 0-16,1-4 0 0,0 4-48 0,-1-4 0 16,-1 2 0-16,1-2 0 0,-1-2-80 0,-1 3-128 15,1-5 176-15,-2 0-176 0,-1 0 0 0,2 2 0 16,-3-4 0-16,-2 2 0 0,0-2 0 0,-1 0-256 16,-1-1 32-16,-1 1 0 15,0 2-928-15,-2-6-176 0</inkml:trace>
  <inkml:trace contextRef="#ctx0" brushRef="#br1" timeOffset="74263.56">32270 2503 11967 0,'-1'0'1072'0,"0"0"-864"0,0 0-208 0,-1 0 0 0,1 1 1600 0,0-1 288 0,-3 1 48 0,-1 0 16 0,-1 2-64 0,-1-2-16 15,-1 2 0-15,0-1 0 0,1-1-16 0,1 2-16 0,1-3 0 0,0 2 0 16,3-2-336-16,-1 0-64 0,1 0-16 0,2 0 0 15,1 0-896-15,2 0-176 0,0 0-32 0,2-2-16 16,1 2-304-16,3 0 0 0,0 0 0 0,1 0 0 16,-1 0 0-16,3 0 0 0,-4 0 0 0,2 0 0 15,-1 2-128-15,-1-2 128 0,-1 0 0 0,-1 1-144 16,-2 2 144-16,-1-3 0 0,0 0 0 0,-2 0-128 16,3-3-48-16,-3 2 0 0,0-1 0 0,0-2 0 15,2-1-16-15,-2 0 0 0,2 0 0 0,-2 2 0 16,3-6 192-16,-2 1 0 0,2-4 0 0,-2 2 0 15,2 0 128-15,-2-1-128 0,0 1 128 0,-1 3-128 16,-1-2 400-16,-3 3 16 0,2 2 0 0,-3-1 0 0,1 4-160 16,-2-1-16-16,0 2-16 0,0 0 0 0,0 2 16 15,-1-1 0-15,0 2 0 0,1-1 0 16,0 2-80-16,-2 2-16 0,3-2 0 0,-1 1 0 0,0 2-144 16,1-3 0-16,-1 5 0 0,1-3 128 0,2 0 0 0,-2 1-128 15,2 2 192-15,0-3-64 0,2 0-128 0,-1 2 0 16,2-2 0-16,-1 0 0 0,3-1 0 0,-1-1 0 15,1 0 0-15,2-2 0 0,0-1 0 0,0-1 0 16,2 0 0-16,0-1 0 0,3-4 0 0,-2 1 0 16,0 1 0-16,-1-1 0 0,0 2 0 0,-3-2 0 15,1-1 0-15,-3 4 0 0,-2-4 0 0,0 1 0 16,-1 1 0-16,-2 2 0 0,1-2 0 0,-2 0 0 16,1-1 0-16,-2 2 0 0,1-2 0 0,-1-1 0 0,0 2 0 15,0-1 0-15,1 0 0 0,-1 2 0 0,2-1 0 16,-1 2 0-16,2 1 0 0,-2 0 0 0,0 1 0 0,0 2 0 15,1-1 0-15,-2 2 0 0,1 2 0 0,-2-2 0 16,1 4 0-16,-3 0 0 0,2 0 0 0,-1 2 0 16,1-1 0-16,0-2 0 0,-1 3 0 0,2-1 0 15,2-2 0-15,0 0 0 0,2-1 0 0,1-1 0 16,4-2 0-16,-1-3 0 0,2 0 0 0,3-2 0 31,-1-2-432-31,2-2-112 0,1-3-32 0,0 2-17216 0</inkml:trace>
  <inkml:trace contextRef="#ctx0" brushRef="#br1" timeOffset="75065.85">31578 3250 19343 0,'0'0'1728'0,"0"0"-1392"0,0 0-336 0,0 0 0 0,0 0 784 0,0 0 96 0,0 0 16 0,0 0 0 15,0 0 704-15,-1 0 128 0,1 2 48 0,0-2 0 0,0 0-688 16,0 0-144-16,0 0-32 0,0 0 0 0,-19 6-80 16,14-6-32-16,0 3 0 0,0 0 0 0,-2-1-96 0,-1 3-32 15,0-2 0-15,-1 4 0 0,-1 0-368 0,-1 2-80 16,-1-3-16-16,-2 4 0 0,-1 2-208 0,-1-2 0 15,0 2 0-15,0 1 0 0,1-3 0 0,0 2 0 16,3-2 0-16,0 0 0 0,2 1 0 16,0-4 0-16,4 2 0 0,1-3 0 0,1 0 128 0,3-2-128 15,2-2 0-15,3-2 0 0,1 2 0 0,2-4 0 16,3 2 0-16,2-2 0 0,2-2-240 0,1-1 16 16,2 4 0-16,0-4 0 0,1 1-32 0,-1 3 0 15,-1 1 0-15,-1 0 0 0,0 4 256 0,-2 2 0 16,0 0 0-16,-2 4 0 0,-1-2 0 0,-3 3 0 0,1 2 0 15,-2 2 0-15,0 1 0 0,-4 0 0 0,2 0 0 16,-4 0 0-16,0 1 0 0,-2 0 0 0,-1-4 0 16,-2 4 0-16,-1-3 0 0,-1 2 0 0,-3 1 0 15,0-4 160-15,-1 2 128 0,0-3 32 0,-1 1 0 0,0-1 0 16,0 2 128-16,-1-6 16 0,0 3 16 0,-1-2 0 16,2 0-208-16,-2 1-32 0,1-4-16 0,-1 1 0 15,-2 2-224-15,0-3 0 0,-2 0-144 0,-1 0 144 16,0 1-432-1,-1-4 16-15,1 1 0 0,-1-1 0 0,4 0-2032 0,-2-3-416 16,1 0-80-16,2-2-11296 0</inkml:trace>
  <inkml:trace contextRef="#ctx0" brushRef="#br1" timeOffset="75598.27">31809 3410 10127 0,'3'-3'448'0,"-2"-2"96"0,1 1-544 0,-1 3 0 0,1-2 0 0,-2 3 0 0,0 0 1152 0,0 0 128 15,1-2 32-15,-2 2 0 0,-1-1 96 0,-2 4 32 0,-3 0 0 0,-1 0 0 16,-3 4-112-16,-2-1-32 0,0 4 0 0,-1-3 0 16,0 4-128-16,1-1-16 0,0 4-16 0,2 1 0 15,3-3-304-15,-1 4-48 0,4 0-16 0,1-1 0 16,3-1-16-16,1 0-16 0,3-2 0 0,1 2 0 16,3-1-128-16,1-3-32 0,2 0 0 15,1-2 0-15,0-2-432 0,2 1-144 16,-1-4 0-16,1 1 0 0,-1-2 0 0,-1 0 0 0,0-2 0 0,-2-2 0 15,0 0 0-15,-3-2-256 0,1 1 80 0,-2-2 16 16,0-2-512 0,-1 0-96-16,-2-3-32 0,2 1 0 0,-3-3 288 15,2 0 64-15,-1 2 16 0,-1-4 0 0,1 2 112 0,-2-3 32 0,0 1 0 0,0-2 0 16,-2 2 288-16,1 0-160 0,0 3 160 0,0 1-128 0,-1 2 448 16,2 6 112-16,0-2 16 0,2 2 0 0,-1 4 480 0,1-2 96 15,1 4 32-15,2 2 0 0,-2 0-64 0,2 2-16 16,2 3 0-16,-1-1 0 0,-1 2-432 0,1-2-96 15,0 2 0-15,0 2-16 0,2-2-256 0,-2 1-48 16,3-1-128-16,-2 0 192 0,0-2-192 0,1 0 0 16,-1 0 0-16,-1-1 0 15,-1-2-448-15,-1-1-96 0,-1-1-16 0,-1-1-17040 16</inkml:trace>
  <inkml:trace contextRef="#ctx0" brushRef="#br1" timeOffset="76232.45">32122 3366 20271 0,'2'2'1792'0,"0"0"-1424"0,-1 0-368 0,-1-2 0 0,0 3 944 0,0 0 112 0,1 1 32 0,0 2 0 0,1 3 1120 0,-1 2 224 0,-1 4 64 0,0-3 0 0,-1 2-1408 0,-1-2-288 0,0 0-48 0,1-2-16 15,-2 0-240-15,1-1-48 0,0 0-16 0,1-2 0 16,1-3-144-16,0 1-32 0,1-4 0 0,2 1 0 16,-1-2-16-16,2 0-16 0,0-3 0 0,1 0 0 15,2-3-224-15,-1-1 176 0,3-2-176 0,-2-3 160 16,3 2-160-16,-1-6 0 0,2-1-192 0,-1-1 192 16,0 2-224-16,0-3 80 0,-2 0 16 0,1 0 0 0,0 3 128 15,-3 1 0-15,0 5 0 0,-2 4 0 0,-2 0 0 0,0 2 0 16,-2 4 0-16,-2 0 0 0,2 0 368 0,-1 0 48 15,0 1 16-15,1-1 0 0,1 3-288 0,0-3-144 16,2 0 160-16,-3 0-160 0,0 0 0 0,0 0 0 16,20-4 0-16,-13 2 0 0,0 2 0 0,0 0 0 15,0 0 0-15,-1 2 0 0,0-1 0 0,-2 4 0 16,1 3 0-16,-1 0 0 0,-2 2 0 0,1 0 0 16,-2 2 0-16,1-2 0 0,0 2 224 0,-1-3-48 15,0 4-16-15,2-6 0 0,-2 2-160 0,0-3 0 16,0 0 144-16,0-2-144 0,2-2 0 0,-1 0 0 15,1-2 0-15,1-3 0 0,-1 2 0 0,1-3 0 0,1-2 0 16,1 0 0-16,0-4-320 0,1 1 0 0,-1-1 16 16,1-1 0-16,-1 1 32 0,1-2 0 0,-1 1 0 15,0-1 0-15,-1-1 272 0,1 1 0 0,-1 2 0 0,0 1 0 16,0 3 144-16,-1 2 48 0,-1 4 0 0,-2 0 0 16,1 4 128-16,-2 2 48 0,0 3 0 0,0 1 0 15,-2 0-176-15,2 2-16 0,0 0-16 0,2 1 0 16,0-1-160-16,1-1 0 0,-1 0 0 0,2-1 0 15,1 3 0-15,0-3 0 0,2 2 0 16,-1 0 0-16,1 1 0 0,-3-2 0 0,1 4 176 0,-1-3-176 31,-3 0-560-31,1-1-208 0,-4 2-32 0,0-2-16 0,-1 0-560 0,-2 0-112 16,2-3-32-16,-3 0-14272 0</inkml:trace>
  <inkml:trace contextRef="#ctx0" brushRef="#br1" timeOffset="76898.33">32644 3240 16575 0,'-4'6'736'0,"2"-2"160"0,-1 1-720 0,2-2-176 0,1 1 0 0,1-2 0 0,-1 2 0 0,1 2 128 0,1 3-128 0,-1 5 128 0,0 4-128 0,1 2 0 0,0 5 0 0,-2-1 0 0,0 2 480 0,0 0 112 0,-3 3 32 0,1 2 0 15,-3 1 1120-15,0 1 240 16,-1 3 32-16,-2-1 16 0,1-1-368 0,-1 1-64 0,3-3 0 16,-2-1-16-16,1-3-736 0,1 1-144 0,0-1-16 0,1-2-16 15,2 2-672-15,-1-5 0 0,3-1-128 0,-1-1 128 31,0-5-1040-31,1 0-96 0,0-1-16 0,1-1 0 0,0-2 1152 0,1-2 160 0,-1-1 64 16,1 1 16-16,0-7 400 0,-1 4 96 0,0-7 16 0,0 0 0 16,0-4-208-16,-2-2-32 0,1-4-16 0,-1-1 0 15,-1-3-496-15,-1-6 0 0,-1-1 0 0,1-3 0 16,-2-2-608 0,0-7-64-16,2-1-16 0,1-1 0 0,1-3 496 0,-1 0 192 0,4 0-128 0,0 0 128 0,2 3 320 15,-1 1 128-15,4-1 48 0,-1 3 0 0,4-3-128 0,1 1-32 16,2-1 0-16,2 1 0 0,1 3-208 0,2 1-128 15,1-1 160-15,2-1-160 0,-1 3 0 0,1-1 0 16,-1 1 0-16,-1 4 0 0,-2 2 384 0,-2 4-32 16,-2 1 0-16,-2 2 0 0,1 2 368 0,-4 2 80 15,1 2 16-15,-3 1 0 0,0 3-464 0,-1 0-96 16,-1 2 0-16,-2 0-16 0,1 3-240 0,-2 2 0 16,-1 3 128-16,0 0-128 0,0 2 0 0,-1 4-240 15,-2 5 48-15,1 2 16 0,-1 4-80 0,2 1-32 16,-1 7 0-16,1-1 0 0,-1 3 288 0,1 1 0 15,0 3 0-15,1 0 0 0,-1-6 0 0,1 0 0 0,-2-2 0 16,1-5 0-16,-1 0 0 0,-2-2 0 0,1-1 0 16,-1-4 0-16,-3 1 0 0,1-7 0 0,0 1 0 15,-1-1 0-15,-2-3 0 0,-1 2 0 0,-1-2 128 16,-2-4-128-16,4 0 160 0,-4 0-16 0,1-4 0 16,0-2 0-1,-1 0-464-15,3-6-80 0,0 2-32 0,2-6 0 16,0-1-2256-16,2-3-448 0</inkml:trace>
  <inkml:trace contextRef="#ctx0" brushRef="#br1" timeOffset="77281.38">33026 2834 13823 0,'1'-2'608'0,"-1"2"128"0,0 0-592 0,0-3-144 0,0 3 0 0,0 0 0 0,0 0 2352 0,0 3 432 0,0-3 96 0,-1 0 0 0,0 2-128 0,1-2-16 15,0 0-16-15,0 0 0 0,0 0-1216 0,0 0-240 16,0 0-48-16,-4 26-16 0,4-20-496 0,0 2-80 16,0 3-32-16,0 1 0 0,-1 4-400 0,1 4-64 15,-2 5-128-15,1 1 176 0,0 5-176 0,0 3 0 0,-1 5 0 16,2 1 0-16,0 5 0 0,0-3 0 0,0 4 0 16,0-4 0-16,2-4 0 0,-1-1 0 0,-1-1 0 0,0-5 0 15,0-3 0-15,-3-3-176 0,3-1 176 0</inkml:trace>
  <inkml:trace contextRef="#ctx0" brushRef="#br1" timeOffset="77739.47">33195 3397 11967 0,'6'-3'528'0,"1"0"112"0,-1 0-512 0,-1 3-128 16,-2-2 0-16,0 0 0 0,1 2 2272 0,2-2 416 16,4-2 96-16,3-2 16 0,2 0-416 0,1 0-80 15,-1-3 0-15,-3 2-16 0,0-2-784 0,-4 2-160 16,0-2-16-16,-2-1-16 0,0 0-560 0,0-2-112 15,-2-1-32-15,0 3 0 0,-1-2-384 0,-1 2-80 16,0 0-16-16,-2-1 0 0,1 1-128 0,-2 3 0 16,1-2 0-16,-2 3 0 0,-1 0 128 0,1 0 112 15,-3 2 16-15,0 0 0 0,-3 2 192 0,0 2 32 16,-2 2 16-16,-4 2 0 0,-1 3-240 0,-2 4-32 16,0 3-16-16,-2 5 0 0,2 0-208 0,1 6 144 15,1 0-144-15,1 3 128 0,1 1 16 0,3-1 0 0,1 1 0 0,4-1 0 16,3 1 112-16,2-3 0 0,3-2 16 0,4 1 0 15,0-5-144-15,3-2-128 0,1-2 144 0,3-2-144 16,0 1 0-16,3-5 0 0,1-2 0 0,2-1 0 16,0-4 0-16,2 0 0 0,0-2 0 0,0-1 0 31,2-1-496-31,1-4-32 0</inkml:trace>
  <inkml:trace contextRef="#ctx0" brushRef="#br2" timeOffset="116303.53">14027 13788 16575 0,'0'0'1472'0,"0"0"-1168"0,2 0-304 0,-2 0 0 0,1 0 640 0,0 0 64 0,2-3 0 0,-1 3 16 0,3-2 176 0,0 1 16 0,0-2 16 0,-1 0 0 0,-2 3 512 0,2-3 96 0,0 3 32 0,-2-2 0 15,0 2 32-15,1 0 0 0,-1 0 0 0,2 2 0 16,-1-2-720-16,0 3-144 0,1 0-32 0,-1 3 0 15,0 1-528-15,0-1-176 0,0 0 0 0,0 0 0 16,-1 2 128-16,1 0-128 0,1-2 0 0,-2 2 0 16,2-2 416-16,-2 0 32 0,1 0 0 0,-1 3 0 15,2-2 80-15,-2 2 32 0,2 1 0 0,0 2 0 16,1 1-288-16,0-1-48 0,1 4-16 0,1 0 0 0,2 6-208 16,2 3 176-16,0 5-176 0,2 3 160 0,-1 3-160 15,0 7 0-15,2 6 0 0,-3-2 0 0,0 0 0 16,-1-3 0-16,-1-3 0 0,-2-5 0 0,0-5 0 0,0-2 0 15,0-1 0-15,0 0 0 0,0 1 160 0,-1-1-160 16,-1-5 192-16,0 2-192 0,0 1 352 0,-3-1-32 16,2 0-16-16,0-3 0 0,-3 0-144 0,0-2-32 15,0-2 0-15,-1 1 0 0,2-3-128 0,-2-1 128 16,1-3-128-16,0 2 128 0,0-2-128 0,0-2 0 16,1 0 0-16,-1 1 0 0,1-1 0 0,1-3 0 15,-1 2 0-15,0-3 0 0,-1 2 0 0,0-2 0 0,0-1 0 16,2 1 0-16,-1-5 0 0,1-1 128 0,-1 3-128 15,1-6 128-15,0 2 144 0,1-5 32 0,-1 1 0 16,0-2 0-16,1-2-176 0,0-1-128 0,-2 0 144 16,-1-2-144-16,2-1 192 0,-3 0-64 0,1 0-128 0,-1-1 192 15,1-3-192-15,-1-5 0 0,2 0 0 16,-2-4 0-16,1 1 0 0,0-6 0 0,-1 2 0 0,1-5 0 16,1 5 192-16,-2-5-48 0,1-2-16 0,-1 4 0 15,1 1 0-15,0-3 0 0,1-5 0 0,0-1 0 16,2 1-128-16,-1 0 0 0,1 3 0 0,0 4 0 15,1-2 0-15,-2 5 0 0,2 0-160 0,-1 4 160 16,1-1 0-16,-1 2 0 0,-2-2 0 0,1 1 160 16,-1 3-160-16,1-1 0 0,-2 1 0 0,0 0 0 0,0 1 0 15,-1 2-176-15,3 6 48 0,-2-3 0 0,2 3 128 16,-2 1-192-16,3 0 192 0,-2 2-192 16,3 0-256-16,-1 0-48 0,1 1-16 0,0-1 0 15,1 4-64-15,0-4 0 0,1 2-16 0,-1 0 0 16,2 0-192-16,-1 1-48 0,2-1 0 0,-2 3 0 15,2 0-1840-15,0 1-368 0</inkml:trace>
  <inkml:trace contextRef="#ctx0" brushRef="#br2" timeOffset="116986.42">15231 13533 33167 0,'-3'0'2944'0,"2"3"-2352"0,1-3-464 0,0 2-128 0,0-1 192 0,0 2 32 16,-1-1 0-16,-3 3 0 0,0 1-224 0,-1 3 0 15,-1-2 0-15,0 5 0 0,-3-5 288 0,1 2 112 16,0 1 32-16,0-2 0 0,-4 2 336 0,0 2 64 16,0 1 0-16,-2 3 16 0,-1 0-112 0,-2 3-32 15,0 0 0-15,-1 6 0 0,1-5-224 0,-2 5-48 16,2-1-16-16,-1 2 0 0,0 3-224 0,1-3-32 15,0 5-16-15,2-5 0 0,2 2-144 0,2 3 0 16,0 4 0-16,3-1 0 0,0 1 0 0,1 1 0 0,2 1 0 0,0-3 0 16,1 1 0-16,-1 0 0 0,1-1 0 0,2-2 0 15,-1-2 0-15,2-1 0 0,0-1 0 0,1 5 0 16,1 2 0-16,0 1 0 0,2 5 0 0,-2-4 0 16,2-1 192-16,-1 1 0 0,1-5 0 0,0 0 0 15,0-1 0-15,1-3 0 0,2-2 0 0,0 2 0 16,0-6 0-16,3 0 0 0,1 2 0 0,1-6 0 15,-1-2-192-15,3 2 0 0,3 1 0 0,3 0 0 16,2-1 0-16,0 2 0 0,0-4 0 0,1 3 0 16,2-1-384-1,-1-2-96-15,3 3-32 0,-1 1 0 0,-2 0-384 0,1-3-64 16,-3-1-32-16,-4-2-11232 0,-1-2-2240 0</inkml:trace>
  <inkml:trace contextRef="#ctx0" brushRef="#br2" timeOffset="117489.29">15248 14023 41471 0,'-3'0'3680'0,"2"2"-2944"0,1 0-592 15,1 0-144-15,3 0 128 0,-3 2 0 0,3 2 0 0,1 7 0 0,2 3-128 0,2 6-224 0,3 3 48 0,0 3 16 0,1-2 160 0,0 3 0 0,0-1-144 0,0-2 144 0,-1 1 0 0,-1 2 0 16,1-1 0-16,-3 1 0 0,1-3 0 0,-1 4 0 15,-2 5 0-15,-1 3 128 0,-1 1-128 0,-2-1 0 16,-1 0 0-16,-3 0-176 0,0-8 176 0,-1-1 0 16,0-7 0-16,1-2 0 0,1-5 0 0,-2-4 0 15,1-2 128-15,-1-7-128 16,1-4-384-16,-1-5-128 0,1 0-48 0,-3-5-17296 0</inkml:trace>
  <inkml:trace contextRef="#ctx0" brushRef="#br2" timeOffset="118151.67">15304 13984 23039 0,'-3'-3'2048'0,"1"0"-1648"16,-1 0-400-16,2 3 0 0,1-3 2688 0,-1 3 464 0,-1-6 96 0,-1 0 16 15,-1-2-2192-15,0 0-432 16,3-2-96-16,0 1-16 0,2 3-528 0,0 0 0 0,3 2 0 0,1 0 0 15,2 2 0-15,2 1 0 0,2 1 0 0,3 0 0 16,1 1 0-16,2 1 0 0,1 2 0 0,1 2 0 16,-3 0 272-16,-1 1 112 0,0 0 0 0,1 4 16 15,-1 2-240-15,-2 3-160 0,-2-3 192 0,1 2-192 16,-4 2 0-16,1 1 0 0,-2-1 0 0,-2 0 0 16,1 3 0-16,-3-4 0 0,-3 0 0 0,-1 0 0 0,-2 2 304 15,-2-5-48-15,-1 2-16 0,-1 1 0 0,-3-2 224 0,-1-2 48 16,-1 0 16-16,1-4 0 0,0-2-336 0,1-1-192 15,0 1 192-15,-1-5-192 0,1 2 0 0,-1-3 0 16,1-3 0-16,0 2 0 0,2-1 0 0,0-2 0 16,1 4 0-16,2 0 0 0,1 0 0 0,2 0 0 15,1 0 0-15,-1 0 0 0,1 0 0 0,1 4 0 16,1-2 0-16,2 2 0 0,2-3 0 0,1 4 0 16,3-4 0-16,1 2 0 0,1-1 0 0,4 0 0 15,-1-2 0-15,1 0 0 0,1-2 0 0,0 0 0 16,3 2 0-16,-2 0 0 0,1 0 0 0,0 0 0 15,1 2 0-15,-2 2 0 0,0 2 0 0,-2 2 0 16,0 3-128-16,-3-1 128 0,-2 2 0 0,0 4 0 16,-3 0 0-16,1 3 0 0,-3-3 0 0,0 2 0 15,0 2 0-15,-2 1 0 0,1-4 0 0,-1 2 0 0,0 0 0 16,0-3 0-16,1-2 0 0,-2 3 0 0,0-1 0 0,1-4 0 16,-1 0 0-16,1 2 0 0,-1-4 0 0,1 1 0 15,-2 0 0-15,-1 0 0 0,-1 0 128 0,0 0-128 16,-3-1 224-16,0 0-16 0,-2-1 0 0,0 1 0 15,-2-4-208-15,-2 1 176 0,2 0-176 0,-3-2 160 16,-3-2-16-16,-2 1 0 0,-1-2 0 0,-3 2 0 16,0-4 48-16,-1 0 16 0,-1-4 0 0,-2 2 0 15,0-2-48-15,0-2-16 0,1 2 0 0,0-2 0 16,4-2-144-16,-1 1-176 0,3 0 48 0,0 1 0 16,3 0-320-1,-1-1-64-15,1 1-16 0,2 0 0 0,3 2-1520 16,3-1-288-16,3 2-64 0,1-1-13776 0</inkml:trace>
  <inkml:trace contextRef="#ctx0" brushRef="#br2" timeOffset="118738.56">15626 13499 6447 0,'-1'4'576'0,"0"0"-576"0,0-1 0 0,-1 0 0 0,2-1 5888 0,0 0 1088 0,0 2 192 0,0 1 64 0,2 7-4640 0,0-1-928 0,3 7-176 0,0-1-32 15,4 1-720-15,1 1-144 0,1 1-16 0,1-2-16 16,4 3-304-16,3-1-48 0,-1 2-16 0,3-3 0 0,1 1-192 0,2 1 0 15,-1-4 0-15,1 0 0 0,1 3 0 16,1 0 0-16,1 1 0 0,-2 1 144 0,-2 0-144 0,2 4 0 16,2 5 0-16,-1 1 0 0,-3 2 0 0,0 2 0 15,-2 1 0-15,-3 4 0 0,0 1 0 0,-5 2 240 16,0-1-16-16,-4 0 0 0,1 0-64 0,-2-5-16 16,-2-3 0-16,-2-3 0 0,-2-4 144 0,-1 1 32 15,-1-1 0-15,0 3 0 0,0-1-192 0,0 3-128 16,2-4 144-16,-2 0-144 0,0-1 0 0,-3-2 128 15,-2-2-128-15,-2 2 0 0,-2-1 0 0,-1-2 0 16,2 2 0-16,-1-4 0 0,-3-1 128 0,0-4-128 16,3-1 0-16,-6-2 144 0,-4 2 48 0,-2 1 0 15,-1-6 0-15,-2-1 0 0,-2-2-192 0,-1-7 0 0,-1-3 0 16,-2-6-13072-16,0-3-2576 16</inkml:trace>
  <inkml:trace contextRef="#ctx0" brushRef="#br2" timeOffset="120335.11">16520 14145 9215 0,'-6'0'816'0,"1"-2"-656"0,0 2-160 0,2 0 0 0,1 0 4880 15,4 0 944-15,-1 2 192 0,0-2 48 0,3 1-4272 0,2 2-864 0,6-1-160 0,7-2-48 0,4 0-720 0,6-2 0 0,2 2 0 0,3-4 0 16,5-2 128-16,0 4 128 0,2-2 16 0,1 1 16 15,-2 2-16-15,-1 1 0 0,1 0 0 0,-3-2 0 16,-1 4-272-16,-2-2 0 0,-2 4-128 0,-3 0 128 31,-2-1-752-31,-5 2-48 0</inkml:trace>
  <inkml:trace contextRef="#ctx0" brushRef="#br2" timeOffset="120601.5">16705 14567 38703 0,'1'2'3440'0,"0"-2"-2752"0,0 0-560 0,1-2-128 0,1 1 912 0,2 1 160 16,1-3 16-16,4-3 16 0,6 0-1104 0,7-7-160 15,6-3-64-15,5 0-16 16,0 0-448-16,-2 0-80 0,1 4-32 0,-4-1 0 16,0 5-1312-16,-1 3-272 0,-1 2-48 0,-2 3-7632 15,0 3-1520-15</inkml:trace>
  <inkml:trace contextRef="#ctx0" brushRef="#br2" timeOffset="122302.69">17816 13887 19343 0,'-2'6'1728'0,"-1"0"-1392"0,1 0-336 0,-1-2 0 0,2 0 2672 0,1 1 464 0,0 1 80 0,-1 4 32 0,0 6-1248 0,-2 6-240 0,1 9-48 16,0 1-16-16,0 3-752 0,0 3-160 0,-1 5-16 0,-2 8-16 15,0 0-624-15,-1 3-128 0,-1 1 0 0,-1-6 0 16,2-7 0-16,0 5 0 0,-2 6 0 0,1 1 0 16,1 0 0-16,0-6 0 0,1 2 0 0,0-8 0 15,3-2 0-15,0-7 0 0,-1-2 0 0,1-7 0 16,1-1 0-16,1-7 0 0,-1-3 0 0,1-4 0 15,0-3-832-15,-2-6-176 16</inkml:trace>
  <inkml:trace contextRef="#ctx0" brushRef="#br2" timeOffset="122636.95">18119 14490 23039 0,'1'10'2048'0,"-2"-7"-1648"15,0 0-400-15,1 0 0 0,0-3 4576 0,1 0 832 16,0-3 160-16,2 3 48 0,2-3-3952 0,2-4-768 0,4-1-176 0,4-2-16 16,4 1-832-16,-1-2-176 15,2 2-16-15,0 0-16 16,0 2-208-16,1 1-32 0,0 2-16 0,0 4 0 16,1-2-240-16,-1 2-32 0,-1 2-16 0,-3-2-11152 0,-2 4-2224 0</inkml:trace>
  <inkml:trace contextRef="#ctx0" brushRef="#br2" timeOffset="126390.76">18823 14004 27647 0,'0'5'2448'0,"-1"-5"-1952"0,1 4-496 0,0-4 0 0,0 2 3216 0,0-2 560 0,0 4 96 0,0-3 32 0,0 4-2608 0,1 1-512 16,1 1-96-16,2 0-32 0,2 2-656 0,-1-3 0 16,3 4 0-16,-1-3 0 0,2 2 0 0,-1 0-176 15,1 0 48-15,1 1 0 16,0 0-256-16,0 3-64 0,-2-1 0 0,1 2 0 16,0 0-192-16,-3 2-64 0,-1 3 0 0,-2 0 0 15,-1 3-1504-15,-1-2-304 0</inkml:trace>
  <inkml:trace contextRef="#ctx0" brushRef="#br2" timeOffset="126751.04">19505 13928 43311 0,'-3'6'1920'0,"-1"0"384"0,-1-2-1840 0,3 2-464 0,0-2 0 0,1 1 0 0,-1 2-192 0,-3 2-144 16,-3 10-32-16,-4 6 0 15,-3 5-1232-15,-4 7-256 0,-2 0-64 0,-2 5 0 16,-3 1-656-16,-4 6-144 0,1 1-32 0,-4 3 0 0,0 2 2368 0,-2 2 384 16,1 3 224-16,-2 3-32 0,-1 3 2752 0,2-3 528 15,2-5 112-15,3-5 32 0,4-3-2016 0,5-6-416 16,4-5-80-16,3-5-16 0,4-2-1088 0,3-7 0 16,2-3-240-16,1-6-18592 0</inkml:trace>
  <inkml:trace contextRef="#ctx0" brushRef="#br2" timeOffset="127249.59">19329 14561 27647 0,'9'-1'2448'0,"-2"-4"-1952"0,0 1-496 0,-2 0 0 15,0 2 2944-15,0 0 512 0,2 0 80 0,4-4 32 0,7-4-2864 0,3 0-560 16,2-2-144-16,-2 2 0 0,-3 1 0 0,-5 5 0 16,-3-1 0-16,-5 5 0 0,0 3 0 0,-4-1 0 15,-1 5 0-15,-1-1 0 0,0 4 240 0,1 0-48 16,-2 2 0-16,1 0 0 0,1 2-192 0,-1 2 176 15,1 0-176-15,-1 3 160 0,0 2-160 0,-2-4 0 16,-1 4 0-16,-1-3 0 0,-1 0 0 0,-2-1 0 16,-5 3 128-16,0-2-128 0,-2-1 0 0,-4-1 0 15,1 0 0-15,-3-2-176 0,-2 3-80 0,1-1-32 16,2-4 0-16,3-2 0 0,1 0 160 0,0-2 128 16,4 0-192-16,2-2 192 0,3-1 0 0,5-5 0 15,2 0 128-15,4-2-128 0,2-2 192 0,5-1-48 16,4-1-16-16,3 1 0 0,2 0-128 0,2 1 0 0,3 0 0 15,0-1 0-15,-3 4 0 0,3 1 0 0,1 1 0 16,-1 2 0-16,-2 3 0 0,-1 0 0 0,-1 4 128 0,-1 0-128 16,-1 2 208-16,-4 3 16 0,-1-2 0 0,-1 3 0 15,-3 0-16-15,0 0 0 0,-2 0 0 0,-2-1 0 16,-1-2-208-16,0 0 0 0,-1-6 0 0,-2 2-12576 16,2-3-2528-16</inkml:trace>
  <inkml:trace contextRef="#ctx0" brushRef="#br2" timeOffset="127719.22">19735 13580 38703 0,'0'0'1712'0,"0"0"352"0,2-2-1648 0,-1 0-416 0,1 2 0 0,1 0 0 0,-1 2 304 0,3 0-32 15,4-2 0-15,2 4 0 0,4 1 48 0,0 2 0 0,2 2 0 0,0 4 0 16,1 2 192-16,0 4 32 16,1 4 16-16,0 5 0 0,5 0-112 0,-2 7-32 0,3 3 0 0,1 3 0 15,0 3-288-15,0 1-128 0,0 3 128 16,-1 3-128-16,-2 2 0 0,-1 1 0 0,-1 6 0 16,-2-3-176-16,-2-9 176 0,-1 1 0 0,0 2 0 15,-1 0 0-15,-2-1 0 0,-4 1 0 0,0 0 0 0,-3 2 0 16,-1 0 0-16,-5-5 0 0,-1 1 0 0,-3-6 0 15,-3-2 0-15,-3-1 0 0,-2 2 0 0,-3-3 0 16,-1-1 0-16,-5-1 0 0,-4-2 0 0,-2-4 0 16,-4 1-384-16,-4-4 16 0,-2-2 0 0,-5-5 0 15,-1-1-1440-15,-5-7-304 0</inkml:trace>
  <inkml:trace contextRef="#ctx0" brushRef="#br2" timeOffset="128269.17">17623 13539 22111 0,'0'-3'1968'0,"-1"-4"-1584"0,1 4-384 0,-1-2 0 0,1 4 3648 0,0 1 640 0,0-3 128 0,-1 1 16 0,1-2-3184 0,-3 0-640 0,2 0-128 0,-3 0-32 16,-1 2-448-16,-1 2 0 0,0 4-176 0,-3 2 176 15,1 3-800-15,-2 2-32 0,0 0-16 16,-1 5 0-16,-3 4 848 0,0 5 208 0,1 3 32 0,-2 2 0 16,0 3 544-16,0-1 112 0,2 3 32 0,0 0 0 15,3-1-336-15,1 1-64 0,1 3-16 0,3 4 0 0,3 4-48 16,1 5-16-16,1 7 0 0,1 4 0 15,1-4-128-15,2 1-16 0,-2 2-16 0,1 2 0 0,-2-4-288 0,0 8 0 16,2 0 128-16,-2-1-128 0,2-4 0 0,-1-6 0 16,0-4 0-16,0-4 0 0,1-3 0 0,1 2 0 15,2 6 0-15,7 1 0 0,2-1 0 0,4-4-224 16,5-2 32-16,7-7 16 0,7-4-176 0,7-5-32 16,5-9-16-16,7-6 0 15,9-6-64-15,7-5-16 0</inkml:trace>
  <inkml:trace contextRef="#ctx0" brushRef="#br2" timeOffset="135635.26">20516 13935 12895 0,'-4'1'1152'0,"0"1"-928"0,2 0-224 0,0-2 0 0,2 1 1392 0,0-1 224 0,-2 3 48 0,0-1 16 0,-2-1-1200 0,1 2-240 0,2-1-48 0,1-2-16 0,3 0-16 0,-1 0 0 15,2 0 0-15,-1 0 0 0,1 0 448 0,-1-2 96 16,2 4 0-16,-3-2 16 0,1 0 448 0,-1 2 96 15,1 0 16-15,-2 2 0 0,1-2 176 0,-2 2 32 16,1 2 16-16,-2 0 0 0,1-2-80 0,-1 2-16 16,1 3 0-16,0-3 0 0,0 0-736 0,0 0-160 15,1 2-16-15,0-2-16 0,2 3-288 0,1 1-48 16,-1-1-16-16,4 0 0 0,-1 2-128 0,0 2 0 0,0-1 0 16,2 0 0-16,-1 3 0 0,2-1 0 0,-1 1 0 15,0-2 0-15,0 3 128 0,1 0-128 0,-2 5 128 0,2-2-128 16,-2 3 240-16,1 0-48 0,-2 4 0 0,0-1 0 15,2 4-192-15,-1 0 0 0,1 2 0 16,-2 0 0-16,2-1 0 0,0 1 0 0,0-3 0 0,1 1 0 16,0-3 0-16,-1-2 0 0,2-1 0 15,-1-4 0-15,0 2 320 0,-2-2-48 0,0-2 0 0,1-2 0 16,-2-1-272-16,0-3 0 0,-1 0 128 0,0 0-128 16,-1-5 0-16,-2 0 128 0,1-1-128 0,-1 0 0 15,-1 1 256-15,1-4-48 0,-1 0-16 0,-1 1 0 16,1-2-48-16,-1 1-16 0,1 1 0 0,1-3 0 15,-2 0-128-15,1 0 160 0,0 0-160 0,0 0 160 16,1-3-160-16,-1 3 0 0,-1 0 0 0,0 0 0 16,0 0 0-16,4-22 0 0,-4 16 128 0,0-6-128 0,0-2 384 0,0-5-16 15,0 1 0-15,0-4 0 0,0-3 64 0,0-1 16 16,0 0 0-16,1-4 0 0,-1 1-160 0,1-4-32 16,-1 5 0-16,1 0 0 0,2-6-256 0,-1 4 0 15,2 0 0-15,-2 1 0 0,2 1 0 0,-1 2 0 16,-1-1 0-16,1 3 0 0,-1-1 0 0,-1-1 0 15,-1 4 0-15,1 1 0 0,-1-1 0 0,-1 2 0 16,1-1-128-16,0 1 128 0,0 2-288 0,0-2-16 16,1 1 0-16,1-2 0 0,-1 1 16 0,0 4 0 15,2 0 0-15,-1 0 0 0,2 4-64 0,-2 3-16 16,1 1 0-16,-1 3 0 16,1 2-336-16,0 1-64 0,0 4 0 0,-1 1-18064 0</inkml:trace>
  <inkml:trace contextRef="#ctx0" brushRef="#br2" timeOffset="136187.31">21447 13684 31327 0,'0'-4'1392'0,"0"-1"272"16,0 4-1328-16,0-1-336 0,0-2 0 0,1 1 0 0,0 1 0 0,2-2-208 0,0-6 16 0,2 0 16 0,2-2-1056 0,-3 0-224 0,0 2-32 0,-1 4-16 0,-2-3 992 0,-2 5 208 16,-1 1 48-16,0 0 0 0,-2 3 512 0,1 3 128 15,-2 0 0-15,-2 3 16 0,0 2 1104 0,1 3 224 16,-2-1 32-16,1 2 16 0,0 1-96 0,-1 3-16 16,1-4 0-16,-1 4 0 0,1 3-656 0,-1-3-144 15,1 0-32-15,0 0 0 0,-1 0-512 0,1 3-96 0,-1-3-32 16,0 2 0-16,2 1-192 0,-3 3 0 0,0 4 0 0,-2 2 0 15,0 5 0-15,-1 0 0 0,0-1 0 0,3 4 0 16,0 1 0-16,0 0 0 0,3 2 0 0,1-1 0 16,3 3 0-16,0-1 128 0,2 1-128 0,0 1 0 15,0-1 288-15,2 4-32 0,0-1-16 16,2 6 0-16,-2 2-240 0,2 1 0 0,-2 0 0 0,2-5 0 16,0-7 0-16,0-6-192 0,-1-6 48 0,2-2 0 15,-1-4 16-15,1 1 0 0,0-1 0 0,0-4 0 16,1 0 128-16,1-3 0 0,1-2 0 0,2-3 0 15,0-4-352-15,2-1-32 0,-1-2-16 0,3-3-11792 16,2-1-2352-16</inkml:trace>
  <inkml:trace contextRef="#ctx0" brushRef="#br2" timeOffset="141372.26">10825 4751 42383 0,'-4'-8'3776'0,"2"2"-3024"0,0 4-608 0,2 2-144 0,0-3 0 0,0 2 0 0,0-4 0 0,0-2 128 0,0-2-128 16,2 2-144-16,-1 4 144 0,1 3-208 15,0 4-368 1,-2 7-80-16,-2 5-16 0,0 6 0 0,-3 10-208 0,1 3-32 16,0 6-16-16,0 3 0 0,-1 7 320 0,-2 6 64 0,0 2 16 15,0 6 0-15,-2 4 528 0,-1 6 0 0,1-4 0 0,-2 1 0 16,1 1 0-16,-1 3 0 0,0 8 176 0,-3 5-176 0,1-1 768 0,-1-5 64 15,2-6 0-15,-3 7 0 0,-1 7-144 0,1-1-32 16,3 1 0-16,2-11 0 0,2-6-288 0,1-3-64 16,1 1-16-16,2-2 0 0,2-4-64 0,-1-10-16 15,2-5 0-15,0-3 0 0,-2-4-208 0,0-6 144 16,0-6-144-16,-1-3 128 0,-2-3-128 0,0-4 0 16,0-4 0-16,-2-3 0 0,1-5 0 0,-2-6 0 15,1-2 0-15,-2-2 0 0,0-6 288 0,0 0-32 0,1-4 0 0,-1-5 0 16,1-2 256-16,-3-5 64 0,3-3 0 15,-1-6 0-15,-1 3-96 0,1-2-16 0,-2 0 0 16,0 0 0-16,0 5-208 0,-2-4-32 0,1 4-16 0,-5 3 0 16,1 0-208-16,-2 1 0 0,2 2 0 0,1 2 0 15,0 1 0-15,0 1 0 0,2-1 0 0,1 4 0 16,0-1 0-16,2 1 0 0,0-1 0 0,0 0 0 16,2 1 0-16,1 2 0 0,0 0 0 0,1 0 0 15,1 1 0-15,-2 1 0 0,2 0 0 0,-1 2 0 16,2 2 0-16,0 2 0 0,2 4 0 0,1 2 0 15,0 2 0-15,2 6 0 0,2 1 0 0,1 7 0 16,2 2-128-16,2 6 128 0,0 3 0 0,3 4 0 16,1 3 0-16,3-2-128 0,-2-3 128 0,2 0 0 0,0-1 0 0,0-4 0 15,-3-3 0-15,3 3 0 0,1 1 0 16,-1 2 0-16,2-2 0 0,1 0 0 0,-1-4 0 0,1-1 0 16,1-4 144-16,2-4-144 0,0-3 448 0,0-7 0 15,3-3 0-15,1-4 0 0,1-1 128 0,1-7 16 16,2-3 16-16,0-4 0 0,1-7-160 0,-1-3-16 15,-3 0-16-15,0-4 0 0,-3-3-16 0,3-4 0 16,-1-4 0-16,1-3 0 0,0-1-32 0,1-3-16 16,-1 1 0-16,-3 0 0 0,-1-1-176 0,0-3-48 15,0 2 0-15,-3-2 0 0,2-3-128 0,0 1-192 16,0-1 32-16,0 2 16 16,-2 0-1472-16,-1 4-304 0</inkml:trace>
  <inkml:trace contextRef="#ctx0" brushRef="#br2" timeOffset="143919.44">21612 14237 19343 0,'-3'-3'1728'0,"-1"1"-1392"0,4 1-336 0,1 1 0 0,0-3 1104 15,1 1 160-15,-1-2 16 0,1-2 16 0,2-2 416 0,1 2 80 0,1 0 0 0,2 0 16 0,-1 2-576 0,1 4-112 0,-2 1-32 0,0 5 0 16,0 1 256-16,-2 1 32 0,0 8 16 0,-3 0 0 16,-1 3-608-16,-1 3-112 0,-2 4-32 0,-1-1 0 15,-1 3-304-15,2 1-64 0,0 3-16 0,1-1 0 16,-1 1-256-16,1-1 0 0,-1 1 0 0,0-2 0 16,-1 1 0-16,0-3 0 0,-1-2 0 0,2-1 0 15,-2-4 0-15,0-1 0 0,0-2-144 0,-2-4 144 16,4-3-896-16,-1-1-80 0,2-4-32 0,-2-5-16832 15</inkml:trace>
  <inkml:trace contextRef="#ctx0" brushRef="#br2" timeOffset="144572.68">21455 14134 35935 0,'-7'0'3200'0,"2"-1"-2560"16,0-3-512-16,4 2-128 0,1-2 1488 0,1 2 288 15,3-2 48-15,1-2 16 0,5-4-1552 0,3-5-288 16,6-1 0-16,4-3-176 0,4-1-64 0,2 4-16 0,-2 4 0 16,0 1 0-16,1 1 256 0,-4 4-176 15,0 2 176-15,-2 2-160 0,-1 2 160 0,-2 2 0 0,-1 2 0 0,-1 1 0 16,1 1 128-16,-2 1 64 0,0 2 16 15,-2 1 0-15,0 0-16 0,0-2-16 0,0 2 0 0,-2 0 0 16,-1-1-176-16,0 1 0 0,2 0 0 16,-4 0 128-16,1 1-128 0,-2 2 0 0,-1-3 144 0,-2 3-144 15,0-1 144-15,-2 0-144 0,-3-2 192 0,-2 3-192 16,-1-4 0-16,-4 1 0 0,0-1 0 0,-4 1 0 16,-2-1 0-16,-1-2 0 0,-2 2 0 0,-2-3 0 15,0 1 0-15,-2 2-144 0,0 1 144 0,2-2 0 0,0 0 0 16,2 1 0-16,1-2 0 0,3-1 0 15,3-1 0-15,3-1 0 0,2-3 0 0,3 2 0 0,2-3 0 16,2-2 0-16,1 1 0 0,2 0 0 0,0 1-320 0,3 0 32 16,1 1 0-16,-1 0 0 0,1 1 96 15,3 0 32-15,-1 2 0 0,2-2 0 0,-1 2 160 16,2 2 0-16,-1 0 0 0,1-2 0 0,-2 2 128 0,1-2-128 16,3 2 128-16,-1 3-128 0,0 1 0 0,2-2 0 15,-1 2 0-15,-1 0 0 0,1 0 0 0,1 2 0 16,-1 1 0-16,-1-1-128 0,-2 0 128 0,-2-2 0 15,2 4 0-15,-5-2-128 0,1 3 128 0,-4-1 0 16,1 1 0-16,-4-2 0 0,0 2 0 0,-3-1 0 16,-1 0 0-16,-3 0 0 0,-1 1 0 0,-2-3 0 0,-2-2 0 15,-1 2 0-15,-1-2 128 0,-3 0-128 0,1-1 160 16,-5 1-160-16,2 0 288 0,-2 0-32 0,-1 1-16 0,-1-1 0 16,-1 0-96-16,0-1-16 0,0 0 0 0,-2-2 0 15,1 2-128-15,-4 1 128 0,0-1-128 0,-3-3 128 16,2 1-128-16,-1-3 0 0,-2 1 0 0,-1-4 128 15,0-1-128-15,-1-1-256 0,-2 1 64 0,0-3-12480 16,-1 0-2512 0</inkml:trace>
  <inkml:trace contextRef="#ctx0" brushRef="#br2" timeOffset="146255.41">22076 13720 28559 0,'-7'-4'2544'0,"2"0"-2032"0,0 4-512 0,2-3 0 0,3 3 976 0,-1-3 112 0,2 3 0 0,-1-2 16 0,2-2-592 0,-1 0-128 16,1-1-32-16,3 2 0 0,0-1 688 0,0 4 144 16,1-2 32-16,1 0 0 0,0 2-416 0,2 2-80 0,-2 0-16 0,2 2 0 15,1-2-384-15,2 4-96 0,2 1-16 0,0-1 0 16,5 1-208-16,1 2 176 0,1 3-176 0,0-2 160 15,-1 2-160-15,2 2 0 0,0 1 0 0,0-2 128 16,1 2-128-16,-1-1 0 0,1 2 0 0,0 0 0 16,-4 0 160-16,1 3-160 0,0-1 192 0,-2 3-192 15,2 3 128-15,-2 3-128 0,-2-1 0 0,-3 0 0 16,0 2 256-16,-2 3-64 0,-1-2-16 0,0 2 0 16,-1-3-176-16,-1 4 192 0,0 0-192 0,1-1 192 15,-3-2-192-15,-2-1 0 0,-1 1 0 0,-3-3 0 16,-2 0 0-16,-1-2 192 0,-1 1-192 0,-1-3 192 15,-1 1 80-15,-3-5 32 0,-1 2 0 0,-1-2 0 16,-1 1-32-16,-1-3 0 0,-2-2 0 0,1-2 0 0,-1 0-272 16,-1-3 0-16,0-3 128 0,-2 0-128 0,1-2 0 0,-2 0 0 15,1-2 0-15,-2 0 0 16,2 0-560-16,-1 0-64 0,1 2-16 0,-1 0 0 16,2 5-256-16,-2 3-48 0</inkml:trace>
  <inkml:trace contextRef="#ctx0" brushRef="#br2" timeOffset="147636.15">21483 15550 35935 0,'-7'3'3200'0,"2"-3"-2560"0,3 0-512 0,1 0-128 0,0 0 0 0,-1 0 0 0,-3 0 0 0,-2-3 0 0,-2 3-144 0,-2 0 144 0,0 0-160 0,0 3 160 0,1-1 336 0,-2-1 176 0,0 3 16 0,1 1 16 16,0 2-416-16,0 2-128 0,0 1 0 0,0 0 0 15,-2 5 0-15,2-2 0 0,-1 6 128 0,1 2-128 16,1 1 352-16,3 1 16 0,-1 2 0 0,3 0 0 16,3-2-96-16,2 1-16 0,1-1 0 0,3-2 0 15,1-1-256-15,2 1 160 0,3-1-160 0,1-4 128 0,1-1-128 0,2-4 0 16,1 1 0-16,0-3 0 0,1-3-176 0,0 0 48 15,0-4 0-15,0 0 0 0,3 1 128 0,0-6 0 16,1-1 0-16,0 2-128 0,0-4 128 0,-2 0 224 16,1-2-48-16,1 0-16 0,-1-5-160 0,0 3 0 15,1-3 0-15,-2 0 128 0,1-1-128 0,-1-3 0 16,0-2 0-16,-1 0 128 0,1-3-128 0,-3 1 0 16,0 1 0-16,-2-5 128 0,-1 3-128 0,-2 0 160 15,0 0-160-15,-2-3 160 0,-1 5-32 0,-1-2-128 16,-3-1 192-16,1 9-64 0,-1 1 192 0,-2 0 16 15,-2-2 16-15,-2-2 0 0,-3-2-32 0,-1 3-16 0,-2 4 0 16,-2-1 0-16,-2 3-304 0,-3 4 0 0,-1 1 0 16,-3 4 0-16,0 1 0 0,-3 2-144 0,-1 6-16 0,0-2 0 15,-4 4 160-15,-1 2 0 0,-1 1 0 16,0 3-128-16,2-4 128 0,0 0 0 0,0 2 0 0,2-4 0 31,4-1-464-31,4-3-64 0</inkml:trace>
  <inkml:trace contextRef="#ctx0" brushRef="#br2" timeOffset="154717">23449 13928 9215 0,'-2'2'816'0,"0"2"-656"0,1-2-160 0,1 2 0 0,0-3 1360 0,0 4 240 0,-1 1 64 0,-2 4 0 0,1 4 1216 0,-2 4 240 0,1 1 48 0,1-1 16 16,-1 0-304-16,1 0-48 0,0 1-16 0,-1-1 0 15,2 2-1264-15,0 1-256 0,-1-1-48 0,1 5-16 16,0-3-784-16,1 4-176 0,-1 1-16 0,-1 2-16 0,2 0-240 15,-1 2 0-15,0 1 0 0,-2-1 0 0,0-1 0 0,0 1 0 16,1 0-192-16,-1-3 192 16,2 1-1008-16,-1-6-80 0,2-1-32 0,-2-1-10592 15,1-7-2112-15</inkml:trace>
  <inkml:trace contextRef="#ctx0" brushRef="#br2" timeOffset="154989.19">23219 14344 27647 0,'-16'7'2448'0,"3"-6"-1952"16,2 1-496-16,4-2 0 0,4 0 3200 0,3 0 528 0,-1 0 112 15,-1 0 32-15,-2 0-3024 0,1-3-592 0,3 0-128 0,3 1-128 16,4 0 0-16,2 0 0 0,3-1-128 0,2 3 128 15,3-1 0-15,2 1-128 0,1 0 128 0,2 0 0 16,0-2 0-16,3 2 0 0,2-4 0 0,0 0 0 16,2-1 0-16,-2 2 0 0,-4-1 0 0,2-2 0 15,1-3 0-15,0 2 0 0,1-2 0 0,-1 3-18560 16</inkml:trace>
  <inkml:trace contextRef="#ctx0" brushRef="#br2" timeOffset="156286.87">24542 13856 26719 0,'-1'-1'2368'0,"-1"-2"-1888"0,1 3-480 0,0-1 0 0,1 1 0 0,-1 0 0 0,-2-1 0 0,-2-1 0 0,-1 0 0 0,-3 2 0 16,1 0 0-16,-2 2 0 0,-1 5 512 0,1-4 64 15,-1 6 16-15,0 1 0 0,-1 4 800 0,0 2 144 16,0 1 48-16,-1 5 0 0,0 4-432 0,-2 5-64 16,3-1-32-16,-2 4 0 0,3 1-736 0,0 2-128 15,2 1-48-15,-1-3 0 0,1 3-144 0,2-7 0 16,0 1 0-16,0-3 0 0,3-4 0 0,0-3 0 16,1 0 0-16,2 0 0 0,0-3 400 0,1 3 48 0,1-3 16 15,0-2 0-15,3 4-272 0,1-5-48 0,0 3-16 0,2-3 0 16,2-3-128-16,0 2 0 0,1-2 0 0,1-4 128 15,0 1-128-15,1-1 0 0,2-3 0 0,-1-2 0 16,3-2 0-16,-1 0 160 0,1-2-160 16,2-2 160-16,-2 1-160 0,0-3 0 0,-1 1 144 0,0-3-144 15,2-4 128-15,0-3-128 0,0-3 128 0,0 0-128 16,0 0 128-16,-2-2-128 0,1-1 160 0,-3-3-160 16,1-1 144-16,-2 1-144 0,-1-3 128 0,-2-1-128 15,0-1 160-15,-3-1-160 0,-1-1 192 0,-3 0-192 16,0-2 0-16,-4-1 0 0,0-2 0 0,-2 2 0 15,-1 2 144-15,-2-3-144 0,-1 5 0 0,0 2 144 16,-1 0 112-16,-1 1 32 0,0 3 0 0,0-1 0 0,-1 5-64 0,0-2-16 16,0 5 0-16,0-1 0 0,0 4-208 0,0 2 0 15,1 0 0-15,0 1 0 0,1 2 0 0,-1 2 0 16,0 1 0-16,1 2 0 0,-3 1 0 0,1 1-320 16,0 3 64-16,-1 0 0 0,-2 3-64 0,2 1-16 15,-2 3 0-15,-1 1 0 16,3 3-336-16,-2 1-64 0,0 2-16 0,0 2-17392 0</inkml:trace>
  <inkml:trace contextRef="#ctx0" brushRef="#br2" timeOffset="156636.25">24851 14521 40543 0,'-3'8'3600'0,"1"-5"-2880"0,2 0-576 0,0-1-144 0,0-2 560 0,1 1 80 0,-1 4 0 0,0 2 16 15,1 0-352-15,-1 3-80 0,0 0-16 0,2 1 0 16,-2-1-208-16,-2 0 0 0,1 0 0 0,0 1 0 0,-1-1 0 0,-2 0 0 16,1-1 0-16,1 4 0 0,-1-3 0 0,1 0 0 15,-1 1 0-15,1-4 0 16,0-1-288-16,-1-2-48 0,2-1-16 0,1-5 0 16,0 0-464-16,0-4-80 0,1-3-32 0,0-2-16960 15</inkml:trace>
  <inkml:trace contextRef="#ctx0" brushRef="#br2" timeOffset="157153.29">25226 13810 31839 0,'0'4'704'0,"-3"-4"128"0,-1 2 48 0,2-2 16 0,1 2-704 0,0 0-192 0,-2-2 0 0,-1 4 0 16,-2 2 1136-16,-4 0 192 0,-1 6 32 0,-1-2 16 16,2 5-592-16,-4-1-112 0,2 1-32 0,-2 1 0 15,2 1-400-15,-2 0-96 0,1 3-16 0,0-1 0 16,1-3-128-16,0 2 192 0,1 1-192 0,-1-3 192 16,2 0 16-16,3-4 16 0,3-4 0 0,2-2 0 15,1-2-224-15,2-2 0 0,1 1 0 0,2-3 0 16,0 0 192-16,2 0-64 0,3-5-128 0,-1 1 192 15,1 0-32-15,3-2-16 0,3 0 0 0,1 2 0 16,2-2-144-16,-1 2 192 0,1 2-192 0,1-1 192 16,-1 6-192-16,1-3 0 0,0 4 0 0,-1-1 0 0,1 2 0 15,-2 1 0-15,0 1 0 0,1-1 0 0,-2 1 0 0,0 2 0 16,0 1 0-16,-1 0 0 0,0 2 0 0,-2-2 0 16,2 2 0-16,-3 1 0 0,-1-1 0 0,-1 0 0 15,0 2 0-15,-1-2 0 0,-2 2 0 0,-1-2 0 16,2 3 0-16,-4-3 0 0,-2 1 0 0,1 0 128 15,-2 1-128-15,-2 1 128 0,-1 1-128 0,0-1 0 16,-2 1 0-16,-1-3 0 0,1 2 0 0,0-2 0 16,-5 4 0-16,0 2 0 0,-1-1 0 0,-1-2 0 15,-1 0 0-15,-1-3 0 0,1-1 0 0,-1-3 0 16,0-2 0-16,0-1 0 0,-4-3-160 0,0-2 160 16,-3-1 0-16,-1-4-144 15,-2 1-416-15,-2-6-80 0,2 1 0 0,-2-3-17344 0</inkml:trace>
  <inkml:trace contextRef="#ctx0" brushRef="#br2" timeOffset="157457.46">25022 13899 43311 0,'2'-4'1920'0,"-1"2"384"0,1-2-1840 0,0 2-464 16,1-2 0-16,-1 2 0 0,2-1-640 0,2-1-208 0,4-2-48 0,2-1-16 0,5-2 912 0,1 2 400 0,-1 1-16 0,0 1-16 0,2 3-176 0,-2 2-16 0,2 4-16 0,-1 0 0 0,2 1-160 15,-1-2 128-15,2 4-128 0,-2-4 128 0,1 0 16 0,0-2 0 16,0-1 0-16,1 0 0 0,0-1-16 0,1-2-128 15,0 0 192-15,-1-2-64 0,3 1-128 0,-3 0 0 16,0-2 0-16,0 0 0 16,-1 0-640-16,1 0-96 0</inkml:trace>
  <inkml:trace contextRef="#ctx0" brushRef="#br1" timeOffset="161821.97">26590 13182 32255 0,'1'-4'2864'0,"0"1"-2288"0,0 3-576 0,1-3 0 0,-1 3 0 0,1-4 0 0,2 2 0 0,1-7 0 0,1 2 128 0,0-3-128 0,2 1 0 0,-3 1 0 16,-2 3 0-16,-1-2 160 0,-2 5-160 0,-2 2 128 16,0 2 768-16,-2 2 160 0,-1 2 32 0,-2 2 0 15,-2 3-96-15,0-1-16 0,0 2 0 0,-1 2 0 16,-1 1-416-16,-1-2-96 0,1 3-16 0,0 0 0 16,0 2-144-16,0-2-48 0,0 0 0 0,-2 2 0 0,2 2-128 15,0 1-128-15,-1 3 144 0,-2 3-144 0,1 3 0 0,-1 3 0 16,-2 5 0-16,0 3 0 0,1 4 0 0,-1-1 144 15,1 3-144-15,0-1 128 0,3 3 176 0,-1-4 16 16,5-1 16-16,0 0 0 0,2-2-128 0,3-4-16 16,0 3-16-16,2-3 0 0,1 2-176 0,0 2 0 15,1-1 0-15,-1 3 0 0,0-1 0 0,0 2 0 16,0-1 0-16,1 1 0 0,1-3 0 0,1 4 0 16,3 2 0-16,3-1 0 0,1 0 0 0,5-1 0 15,2 1 0-15,4-6 0 0,3-3 0 0,2-6 0 0,3 1-128 0,5-4 128 31,0-1-496-31,7-4-16 0,5 0-16 0,5-1 0 16,3-5-688-16,2-2-144 0,-3-3-32 0,1-5 0 0</inkml:trace>
  <inkml:trace contextRef="#ctx0" brushRef="#br1" timeOffset="167203.4">29441 451 16351 0,'1'-4'352'0,"-2"0"80"0,0 2 16 0,0 0 16 0,1 2-464 0,0 0 0 0,0 0 0 0,-3 0 0 0,1 0 800 0,-1-3 64 0,-1 2 16 0,0 1 0 0,0 0-496 0,0-2-112 0,0 0-16 0,2 2 0 0,-1-2-128 0,1-1-128 0,-1 2 144 0,2-1-144 0,0-1 672 0,0 2 32 16,0-1 16-16,-1-2 0 0,2 4 656 0,-1 0 128 15,1 0 32-15,0 0 0 0,0 0-272 0,0 4-48 16,0-2-16-16,0 2 0 0,-1 2-432 0,1-2-96 15,-1 4-16-15,-1 2 0 0,1-1 48 0,0 4 0 16,-2 0 0-16,1 3 0 0,-2 2-288 0,2 2-48 16,-2 2-16-16,2 3 0 0,-1 4-352 0,2-3 0 15,0 2 0-15,1 1 128 0,1-1-128 0,0-1 0 16,0 2 0-16,2-3 0 0,-2 0 0 0,-1-2 0 16,1-1 0-16,-1-2 0 0,0-2 0 0,-1-4 0 15,1 1 0-15,-1-2 128 0,-2 2-128 0,3-1 0 16,-2 1 0-16,-1 0 128 0,0-4-128 0,0 1 0 0,2-3 0 0,0-2 0 15,-1 0-192-15,1-5 32 0,1 4 16 0,1-5 0 32,1 0-1488-32,0-2-288 0,1-2-64 0,-1-2-13360 0</inkml:trace>
  <inkml:trace contextRef="#ctx0" brushRef="#br1" timeOffset="167895.81">29378 675 13823 0,'-4'0'1216'0,"2"0"-960"0,2 0-256 0,1 0 0 0,0 0 192 0,1-2 0 0,-1 2 0 0,1 0 0 0,1-4 128 0,0 1 32 0,4 1 0 0,-2-2 0 16,1 0-160-16,0 1-48 0,0-2 0 16,0 1 0-16,0 0 640 0,-1 2 128 0,0-2 32 0,0 0 0 15,0 2 720-15,-1 0 128 0,0 0 48 0,-3 2 0 16,0-2 80-16,0 2 32 0,-1 0 0 0,0 2 0 16,0-2-576-16,2 0-112 0,-2 0-32 0,0 0 0 15,1 0-800-15,-1 0-176 0,0 0-16 0,0 0-16 16,0 0-80-16,0 0-16 0,20-18 0 0,-14 13 0 15,1 0 224-15,1-1 32 0,2 0 16 0,-1-4 0 16,3 1-208-16,-1-1-32 0,2-2-16 0,0 2 0 16,0-3-16-16,0 4-128 0,0-4 192 0,0 3-64 15,0 2-128-15,-2-1 0 0,-1 2 0 0,0-3 0 0,-1 3 0 16,-1 1 0-16,0 0 0 0,-1 2 0 0,1-1 0 0,-1 4 0 16,1-1 0-16,0-2 0 0,1 4 0 15,1-2 0-15,1 2 0 0,0 0 0 0,0 0 0 0,1 0 0 16,1 0 0-16,-2 2 0 0,1-1 0 15,-1 2 0-15,1 0 0 0,-1 2 0 0,1-3 0 0,-1 1 0 16,0 2 0-16,-1-1 0 0,-1-2 0 0,0 5 0 16,-1-4 0-16,-2 0 0 0,1 2 0 0,-2 1 0 15,-1 0 0-15,1 0 0 0,0 3 0 0,0-2 0 16,-1 2 0-16,0-2 0 16,-1 5-528-16,2-2-144 0,0 2-32 0,1 0 0 15,-1-1-784-15,2 1-176 0,-2-3-16 0,1-1-13904 0</inkml:trace>
  <inkml:trace contextRef="#ctx0" brushRef="#br1" timeOffset="169821.73">26768 14041 1839 0,'-2'0'160'0,"1"0"-160"0,-1 0 0 0,0 0 0 0,1 0 4032 0,0 0 784 0,1 3 160 0,-3-3 16 0,1 0-1616 0,-2 0-336 0,-1 4-64 0,2-4-16 0,-1 3-448 0,1-3-80 15,1 3-32-15,1 0 0 0,0 0-1184 0,1-2-256 16,0 4-32-16,0-4-16 0,1 4-240 0,0-3-48 16,1 1-16-16,2 2 0 0,1-1-336 0,0 2-64 15,1-2-16-15,3 1 0 0,0 2-192 0,0-4 0 16,4-2 0-16,-1-1 0 0,1 0 0 0,1-1 0 16,2-2 0-16,2-1 0 0,2-2 0 0,-1 0 128 15,1 0-128-15,1-3 144 0,0 4-288 0,-1-3-64 16,-3 4-16-16,-3-2 0 15,-2 3-352-15,1 0-64 0,-3 3 0 0,-1 1-16 16,0 1-832-16,-3 2-176 0,2 1-16 0,-3 1-15472 0</inkml:trace>
  <inkml:trace contextRef="#ctx0" brushRef="#br1" timeOffset="170588.12">27349 13663 38703 0,'1'0'1712'0,"-1"-1"352"0,1 1-1648 0,1-3-416 0,-1 1 0 0,0 1 0 0,1-2 416 0,2-1 0 0,1-2 0 0,3-2 0 0,1-2-176 0,3-3-48 0,-1 3 0 0,0-2 0 0,0 5-192 0,0-5 0 16,0 5 0-16,2 1 0 0,-1-3 0 0,0 2 128 16,3 3-128-16,0-2 0 0,0 1 336 0,1 4 32 15,0-2 0-15,0 3 0 0,0 3-240 0,0 0-128 16,0 4 160-16,-1 0-160 0,-1 2 240 0,-2 3-48 16,0 0-16-16,1 1 0 0,-2 3-176 0,-2 0 192 0,0 2-192 15,-1 2 192-15,-1 5-192 0,0 0 160 0,-1 3-160 0,-3 1 160 16,2 0 32-16,-1 3 0 0,-1 2 0 0,-2-2 0 15,0 0-192-15,-1 2 0 0,0-2 0 0,-2 0 0 16,-2 0 0-16,-1 1 0 0,0-3 0 0,-2 1 0 16,-1-3 0-16,1 1 0 0,-3-1 176 0,-3-3-176 15,1 1 320-15,-3-1-16 0,-1-3-16 0,0 0 0 16,-2-2-288-16,-1 1 0 0,-1-1 128 0,0-2-128 16,1 1 0-16,-1-7 0 0,1 2 0 0,-1-5 0 15,4-3 0-15,0-3-176 0,-1-1 176 0,1-4-208 16,0-1 208-16,1-2 0 0,-1-5 0 0,1 0 0 0,-1-5 0 0,2-1 0 15,2 0 0-15,0-3 0 16,3 3-176-16,3-2 16 0,2 4 0 0,3 2 0 0,2 0 160 0,2 4 0 16,0-1 0-16,2 3 0 0,3 0 0 0,2 2 0 15,-1 1 0-15,4 0 0 0,0 3 0 0,4-2 0 16,0 0 0-16,1 2 176 0,2 0 128 0,1 0 16 16,3 0 16-16,0 2 0 0,-1 0-64 0,-1 2-16 15,-2 1 0-15,-2 2 0 0,-2-1-64 0,2 3 0 16,-2 1-16-16,-1 0 0 0,-2-1-48 0,1 2-128 15,-2 0 192-15,-1 0-64 0,-1 0-128 0,0-1 0 16,-3 2 0-16,2 1 0 0,-1-2 0 0,-1 4 0 16,-1-3 0-16,0 4 0 15,-1 0-1104-15,1 0-112 0</inkml:trace>
  <inkml:trace contextRef="#ctx0" brushRef="#br1" timeOffset="172087.42">28636 13662 34095 0,'-5'0'3024'0,"1"1"-2416"0,3 1-480 0,2-2-128 0,1 3 688 0,-2-3 112 0,0 0 32 0,-2 1 0 0,2 2-704 0,0-1-128 0,2 2 0 0,-2-4 0 0,0 0 0 15,0 0 0-15,8 18 176 0,-4-10-48 0,0 4 576 0,1 3 128 16,1 2 32-16,0 4 0 0,0 2-464 16,2 1-80-16,-2 6-32 0,0 1 0 15,-1 0-160-15,-1 1-128 0,-1 3 144 0,0-3-144 0,-2-1 0 0,-1 1 0 16,-1-1 0-16,1-3 0 0,-1 1 0 15,-2-2 0-15,1-2 0 0,-2-1 0 0,-1-1 0 16,1-4-128-16,1 0 128 0,-1-3-208 16,0 0-1680-16,0-1-336 0,-1-5-64 0,1-2-13760 15</inkml:trace>
  <inkml:trace contextRef="#ctx0" brushRef="#br1" timeOffset="172372.39">28402 14133 37775 0,'-5'0'3360'0,"3"-3"-2688"0,2 3-544 16,2-1-128-16,1 1 880 0,1 0 144 0,2-2 16 0,1-2 16 15,7-2-672-15,2 0-144 0,6 1-32 0,0 1 0 16,2 0 144-16,-1 4 32 0,1-2 0 0,1 1 0 15,-2 2 96-15,2 1 32 0,-3-2 0 0,0 3 0 16,-1-2-64-16,0 1-16 0,-1 0 0 0,-1 0 0 16,-1-2-240-16,1 0-32 0,-2 0-16 0,0-4 0 15,2 4-144-15,-2-3 0 0,2 0 0 0,-1-3 0 16,2-4-448 0,1 0-112-16,0-2-16 0,1 0-13184 0,1-5-2640 0</inkml:trace>
  <inkml:trace contextRef="#ctx0" brushRef="#br1" timeOffset="173456.84">29690 13434 911 0,'6'-8'0'0,"-3"4"0"0,2 0 0 0,-1 2 0 0,-1-1 4144 0,-1 2 736 0,1 1 160 0,0 0 16 0,3 0-1360 0,3-3-288 0,0 6-48 0,-2-2-16 0,-1 4-608 0,-2 1-128 0,-3 4-32 0,-1 0 0 0,-1 4-1424 0,-1 3-272 0,-1 0-64 0,1 4-16 16,-1 2-272-16,2 1-48 16,0 2-16-16,1 3 0 0,0-1-320 0,1 3-144 15,0 4 128-15,-1-3-128 0,1 3 224 0,-1-1-32 16,0 1-16-16,0-3 0 0,-1 3-176 0,-1-1 128 0,0 1-128 0,-1 1 128 16,-2 1 144-16,0-1 32 0,-3 1 0 0,1-3 0 15,0-2-304-15,-1 1 0 0,2-5 0 0,1-1 0 16,0-1 0-16,1-3 0 0,2-2 0 0,-1-4 0 15,2 1 0-15,1-3 0 0,-1-1 0 0,0-4 0 16,1-2-192-16,1-1-80 0,-1-4-32 0,0-3 0 16,0 0-688-1,-1-3-144-15</inkml:trace>
  <inkml:trace contextRef="#ctx0" brushRef="#br1" timeOffset="174393.55">30235 13893 15663 0,'1'0'1392'0,"-1"0"-1120"0,0 0-272 0,0 0 0 0,0 0 1248 0,0 0 192 0,1 0 32 0,-1 0 16 0,0 2 736 0,-1 0 144 16,0 0 16-16,1-2 16 0,0 0-192 0,0 0-32 16,-17 19-16-16,10-13 0 0,-1 1-864 0,-1 2-160 15,-1 1-48-15,0-1 0 0,-1 2-640 0,0 0-144 16,0 0-32-16,0 4 0 0,1-3-272 0,0 0 0 0,3 1 0 16,-1-3 0-16,2 2 0 0,1-1 0 0,1 0 0 0,2 2 0 15,-1-3 0-15,3-3 0 0,2 2-144 0,0-3 144 16,2-2-288-16,0-1 32 0,2-3 0 0,1 0 0 15,2-3 32-15,-1-1 16 0,4-2 0 0,-1-4 0 16,1-3 208-16,-1 1 0 0,0 0 0 0,-1-2 0 16,-1-1 0-16,-2 2 0 0,-1-2 0 0,-2 1 0 15,0 3 0-15,-3 1 0 0,-1 3 0 0,-2 1 0 16,-1 3 0-16,-2-1 0 0,0 4 0 0,-1 0 0 0,0 2 0 16,0 0 0-16,0 1 0 0,-1 0 0 15,2 0 0-15,0 0 128 0,3 0-128 0,0-3 0 0,0 4 0 16,4-4 0-16,-2 0 0 0,1 1 0 0,0-1 0 15,0 2 0-15,2-2 0 0,-2 3 0 0,-1-2 0 0,-1 4 0 16,1-5 0-16,0 0 0 16,0 0 144-16,-16 17-144 0,8-10 0 0,0 1 144 0,-1-2-144 0,-1 2 192 15,0 0-192-15,0-1 192 0,2-1-192 0,0 0 0 16,1-2 0-16,2-2 0 0,2-1-208 0,1-1-32 16,3-1 0-16,2-1 0 15,2-2-1216-15,2-2-240 0</inkml:trace>
  <inkml:trace contextRef="#ctx0" brushRef="#br1" timeOffset="179221.98">30550 13609 16575 0,'-2'-3'1472'0,"2"2"-1168"0,1-2-304 0,0 0 0 15,2 3 192-15,-2-4-32 0,1 1 0 0,2 0 0 0,1-6 544 0,-1 3 128 0,1-1 0 0,-2 2 16 16,0 1 1104-16,-2 4 224 0,-1 0 32 0,-1 2 16 16,-2 2 640-16,0 2 128 0,-1 0 16 0,0 4 16 15,-1-1-1728-15,0 1-336 0,2 0-80 0,-2 2-16 0,2 2-464 0,1 1-80 16,-1 1-32-16,2 2 0 0,1 2-288 0,3 1 0 15,-1 1 0-15,1 2 0 0,0-2 0 0,1 3 0 16,1 1 0-16,0 1 0 0,0 1 0 0,1 1 0 16,0 3 0-16,0 0 0 0,-1 1 0 0,0 0 0 15,-2-2 0-15,-1 1 0 0,-1-4 0 0,1 2 0 16,-4-3 0-16,1-1 0 0,0-1 320 0,-2-1 16 16,3-4 0-16,-1-1 0 0,1-1-336 0,0-2 128 15,1 1-128-15,-1-4 0 0,2-2 0 0,0 0 0 16,1 0 0-16,-1-4 128 0,2 3 64 0,0-7 0 15,0 0 16-15,0-6 0 0,2 3-80 0,-1-6-128 16,2-1 176-16,-1-2-176 0,1-3 272 0,-1-2-48 16,2-2-16-16,-2-3 0 0,1-2-64 0,-1-2-16 0,1-6 0 15,-2-1 0-15,1-3-128 0,-1-4 192 0,0-1-192 0,0-3 192 16,-2-1-192-16,1 1 0 0,0-2 0 0,-2 1 0 16,3 1 0-16,0 0 0 0,1 3 0 0,2-3 0 15,0 3 0-15,1-3 0 0,2 3 0 0,0 3 0 16,2 0 0-16,-2 7 0 0,0 2 0 0,1 3 0 15,-1 3-512 1,2 1 0-16,-1 6 16 0,1-2 0 0,-2 5-96 16,-3 3-32-16,2 0 0 0,-1 5 0 0,-2-2-208 0,-1 2-64 15,1 2 0-15,-2 2-17344 0</inkml:trace>
  <inkml:trace contextRef="#ctx0" brushRef="#br1" timeOffset="179974.87">31475 13134 25791 0,'-2'0'2304'16,"0"-3"-1856"-16,1 3-448 0,0-2 0 0,2 2 1536 0,-1 0 192 0,1 0 64 0,-1 0 0 0,2 0-1280 0,-4 0-256 0,1 2-64 0,1-2 0 0,0 0-192 0,0 0 0 15,-18 19 0-15,10-12 0 0,0 2 912 0,-2 0 192 16,-1-2 48-16,1 5 0 0,-3-3-96 0,1 2-16 16,0 1 0-16,-2 3 0 0,0-1-688 0,1 1-144 15,-2 1-16-15,-1 0-16 0,1 2-176 0,-1-1 128 16,1 1-128-16,0 1 128 0,0 0 0 0,1 1 0 16,0 5 0-16,-1 0 0 0,0 3 64 0,0 2 0 15,2 3 0-15,1 2 0 0,-1-3 48 0,3-1 16 16,2 2 0-16,-1 1 0 0,3-6-112 0,0 4-16 15,1-1 0-15,0 1 0 0,1-1-128 0,0 1 0 16,-1 1 0-16,0-3 0 0,2 3 240 0,-4-1 16 16,3 1 0-16,-3-3 0 0,1 1-256 0,0-3 0 15,1 1-192-15,1-1 192 0,1-2 176 0,0 1 144 16,3-1 16-16,0 0 16 0,1-1-176 0,2 0-48 0,2-3 0 16,1 0 0-16,3 0 0 0,-1-3 0 0,5 1 0 15,-1-2 0-15,2 1-128 0,2-3 0 0,1 2 0 0,2-4 0 16,0 1 0-16,0 1-176 0,-1-4 48 0,0 2 0 15,-1-2-192-15,-2 1-48 0,0-3 0 0,-2 2 0 32,2 0-448-32,-1 1-80 0,-2-3-32 0,1-1 0 0,0-2-256 15,-1-1-48-15,1-2-16 0,0-2-10400 0,1-2-2064 0</inkml:trace>
  <inkml:trace contextRef="#ctx0" brushRef="#br1" timeOffset="180513.26">31625 13757 11967 0,'0'0'1072'0,"-1"-3"-864"0,-1 2-208 0,2 1 0 0,0 0 3824 0,0-2 720 0,2 2 128 0,-2 0 48 0,0-4-1728 0,-2 2-352 0,0-1-64 0,-1-1-16 16,1 1-1344-16,-2 0-256 0,0 0-64 0,0 0-16 16,-1-1-592-16,-2 2-112 0,1 1-32 0,0-2 0 15,0-1-144-15,-2 4 0 0,0 0 0 0,-1 0 0 16,0 2 0-16,-2 3 0 0,1 1 0 0,-1 1 0 16,-1 3 0-16,1 2 0 0,0 3 0 0,-3 1 0 15,2 4 0-15,-2 5 192 0,1 0-192 0,0 3 192 16,2-2-192-16,1 3 160 0,0 1-160 0,2 3 160 0,-1-3 96 15,2 3 0-15,-1-2 16 0,2-2 0 0,1-2 32 0,2-1 0 16,1-1 0-16,2-3 0 0,1 1-144 0,2-5-32 16,2 0 0-16,2-4 0 0,2-1-128 0,-1-3 0 15,1 0 0-15,1-2 0 0,2-2-128 0,1 1-16 16,0-4 0-16,3 1 0 16,-1-4-672-16,3 2-128 15,-1-2-16-15,1-2-17840 0</inkml:trace>
  <inkml:trace contextRef="#ctx0" brushRef="#br1" timeOffset="181148.13">31697 13223 36863 0,'1'0'3264'0,"1"0"-2608"0,2 0-528 0,-2 0-128 0,1 0 624 16,1 0 80-16,2 2 32 0,4-2 0 0,5 4-272 0,3 2-48 0,2 0-16 0,1 4 0 0,-1 3-400 0,1 0 0 15,-2 3 0-15,0 3 0 0,1 2 0 0,0 1 0 16,-1 4 0-16,0-1 0 0,-2 3 0 0,-1 4 0 0,0 1 0 16,-2 0 0-16,0 2 192 0,-3-2 16 0,0 4 0 15,-3 0 0-15,1-1 96 0,-3-1 16 16,1-1 0-16,-1 1 0 0,-3-4-160 0,1-3-32 0,-1 1 0 15,-2 0 0-15,-1 2-128 0,-1 1 0 0,-3-1 0 0,1-2 0 16,-2-1 0-16,1-2 0 0,-3 3 0 16,2-1 0-16,-1 0 0 0,1 1 0 0,-1 2 0 15,0-1 0-15,1-2 0 0,-1 0 0 0,1 0 0 0,-3-5 0 16,3-1 0-16,-3 2 0 0,0-4 0 0,1-2 0 16,0 1 0-16,-3-3 0 0,1 0 0 0,-2-4-176 15,-2-2-656-15,-1 0-144 16</inkml:trace>
  <inkml:trace contextRef="#ctx0" brushRef="#br1" timeOffset="183122.93">12442 11013 41471 0,'-13'-10'3680'0,"4"4"-2944"0,5 0-592 0,5 2-144 0,3 2-848 0,-1-5-208 0,-1-5-32 0,3-7-16 0,5-4 1104 0,11-6 448 0,12 5-32 0,12 1 0 15,8 7-176-15,8 4-48 0,3 2 0 0,3 8 0 16,-2 2-64-16,0 8-128 0,-5 3 176 0,3 7-17904 16</inkml:trace>
  <inkml:trace contextRef="#ctx0" brushRef="#br1" timeOffset="184572.2">31124 15243 43311 0,'1'-3'3840'0,"2"-1"-3072"0,-1-1-608 0,1 1-160 0,-1 2-1664 0,1 1-384 0,0-6-64 0,3-1 0 0,1-2 880 0,-1 0 176 0,-2 1 32 0,-3 6 16 0,-4 0 1184 0,-3 6 224 0,-3 3 48 0,0 2 16 0,-3 6 720 0,-1 2 144 15,-1 5 16-15,-2 5 16 0,1-1-864 0,1 3-176 16,-1 4-48-16,1 1 0 0,3 0-112 0,1 3-32 15,3-2 0-15,3-1 0 0,4 0-128 0,1-5 0 16,4 1 0-16,0-3 0 0,4-4 0 0,1-3 0 0,1-3 0 16,0-4 0-1,1-2-368-15,1-1-96 0,-1-6-32 0,0-1 0 16,2-2 48-16,0-2 0 0,-1-4 0 0,1-3 0 0,-2 0 720 0,0-5 160 0,0-1 16 0,-1-1 16 16,-3-4 176-16,0-3 16 0,-2-3 16 0,-1 0 0 15,-1-1-416-15,-4-2-64 0,0 0-32 0,-3 0 0 16,-1-2-160-16,-3 3 0 0,-2 2 0 0,-1-1 0 15,-1 3-256-15,-1 3-48 0,0 1 0 0,-1 4 0 32,3 0-1296-32,2 4-256 0</inkml:trace>
  <inkml:trace contextRef="#ctx0" brushRef="#br1" timeOffset="185312.79">31939 12715 2751 0,'-3'-2'256'0,"2"2"-256"0,-1-2 0 0,0 2 0 0,2 0 4864 0,0 0 944 0,2 0 176 0,-1 0 32 0,0 0-4096 0,0 0-816 0,3 0-160 0,-4 0-48 0,0 0 400 0,0 0 80 16,20 0 16-16,-14 0 0 0,0 2-208 0,0 2-32 15,2 2-16-15,1 2 0 0,-1 3-192 0,3 2-48 16,0 6 0-16,3-1 0 0,1 5-448 0,0 1-80 15,2 5-32-15,3 3 0 0,1 3-80 0,1-1 0 16,0 5-16-16,2 1 0 0,2 2 16 0,-1 3 16 16,1 2 0-16,-3-3 0 0,-1 3 96 0,-1-3 16 0,-1 0 0 15,0 4 0-15,-2 6-16 0,1-2 0 0,-2 0 0 0,1-2 0 16,-4 1-176-16,1 6-48 16,0 7 0-16,-4 8 0 0,-2-2-144 0,-5 2-144 15,-3-3 144-15,-6-1-208 0,0-5 16 0,-6-1 0 0,-2-5 0 0,0-2 0 16,-2-2 192-16,-1-3 0 0,0-4 0 0,0-3 0 15,1-8 0-15,1-7 0 0,2-5 0 0,1-5-13408 16,0-8-2688-16</inkml:trace>
  <inkml:trace contextRef="#ctx0" brushRef="#br2" timeOffset="200375.36">16832 16343 20271 0,'-3'6'1792'0,"1"-2"-1424"0,0-2-368 0,0 2 0 0,2-4 2912 0,0 0 512 0,2 2 96 0,-1-1 32 0,0 4-1632 0,4-3-320 0,0 1-64 0,2 0 0 15,2-3-752-15,-2-4-144 0,3 0-16 0,1-2-16 16,1 0-336-16,0 0-64 0,3 0-16 0,1 0 0 15,-3-1-192-15,2 4 0 0,1 0 0 0,-1-1 0 16,1 4 128-16,0 2-128 0,0 0 176 0,0 4-176 16,1-2 128-16,-1 2-128 0,1 3 0 0,-1-3 0 15,0-2 0-15,1 2 0 0,1-2 0 0,-3 2-144 16,1-4-640-16,-4 4-128 16,2-2-32-16,-5-1-10816 0,1 0-2160 0</inkml:trace>
  <inkml:trace contextRef="#ctx0" brushRef="#br2" timeOffset="200724.06">17015 16631 35935 0,'0'8'3200'0,"-1"-4"-2560"0,-1-1-512 0,2-2-128 15,2 1 1584-15,-1-2 288 0,1 0 64 0,3 0 16 16,4 0-1632-16,3-2-320 0,6-2 0 0,3 0-176 31,1-2-256-31,3 0-48 0,3 1-16 0,3 0 0 0,0-1-320 16,2 0-64-16,1 1-16 0,-1 4 0 15,1-2-960-15,-5 3-208 0,1 3-48 0,-4 0 0 0</inkml:trace>
  <inkml:trace contextRef="#ctx0" brushRef="#br2" timeOffset="203591.8">17903 16131 27647 0,'-4'3'2448'0,"2"-3"-1952"0,0 0-496 0,1 0 0 0,1 0 384 0,0 0 0 0,-2 0-16 0,-2 1 0 0,0-1-368 0,-1 0 0 0,3 0 0 0,-1-1 0 15,1 1 192-15,2-3 112 0,1 3 16 0,2-2 16 16,0 1 528-16,3 1 96 0,4-3 32 0,1 3 0 16,3 0 208-16,2 0 32 0,1 3 16 0,3 0 0 0,3 0-448 0,1-2-96 15,1 1 0-15,0 1-16 0,-2-3-400 0,2 0-80 16,0 0-16-16,-2 0 0 0,-3-3-192 15,1 3 0-15,1-3 128 0,-2 0-128 0,-3 0 0 0,-1-2-128 16,-1 3 128-16,-2-1-208 16,-2 0-384-16,-1-3-80 0,0 2-16 0,-2-1 0 15,0 2-1328-15,-1-4-272 0</inkml:trace>
  <inkml:trace contextRef="#ctx0" brushRef="#br2" timeOffset="204110.66">18726 15660 36863 0,'-1'0'3264'0,"0"0"-2608"0,1 0-528 0,0 0-128 0,0 0 832 0,1 0 144 0,0 0 32 0,1 3 0 0,1-3-688 0,1 3-144 0,0 0-32 0,-1-2 0 0,1 3-144 0,-1 1 0 16,0 2 0-16,-3 2 128 0,0 3-128 0,-1 0 0 15,0 5 0-15,-2 1 0 0,1 4 0 0,-2 4 0 16,3 3 128-16,-2 2-128 0,1 5 480 0,1-2 16 15,1 3 0-15,-1 5 0 0,1 5-80 0,0 1-16 16,0 3 0-16,1-1 0 0,0 0-208 0,-1-5-64 16,1-4 0-16,0-5 0 0,-1-3-128 0,2-3 0 0,-2 1 0 15,0-3 0-15,-2 0 0 0,0-2 0 0,0-1-192 16,-3-5-13104-16,1-3-2624 0</inkml:trace>
  <inkml:trace contextRef="#ctx0" brushRef="#br3" timeOffset="-201483.46">14349 17196 40543 0,'1'-3'3600'0,"0"1"-2880"0,2 1-576 0,-1 1-144 0,1-3 0 0,2 1 192 0,2-2-192 0,3-2 192 0,5-1-192 0,1 0 0 0,1 1 0 0,-1 2 0 16,0 4 0-16,-2 0 0 0,0 7 0 0,-2 4 0 0,0 4 0 0,1 4 0 16,-1 6 0-16,0 4 0 0,1 3 0 15,-2 2 0-15,1 5 0 0,1 0 0 0,-1-4 0 0,2 3 208 16,2 3-48-16,1 1-16 0,2 1 176 16,-2-3 48-16,1-1 0 0,-1-3 0 0,-3-1 16 15,1-4 0-15,0 3 0 0,-3-5 0 0,-2-6-192 0,-1 5-16 16,1 0-16-16,-1 1 0 0,-2 0-32 0,-1 2 0 15,-1-6 0-15,-1-3 0 0,0-3-128 0,-3-2 0 16,0-2 0-16,0-5 0 0,0-4 0 0,-1 0 0 16,2-6 0-16,-2 0 0 0,1 0 240 0,-1-4 16 15,1-4 0-15,-1-5 0 0,1 0 192 0,1-6 64 16,-1 1 0-16,-1-5 0 0,1 1-224 0,2-6-32 16,-3-7-16-16,1-2 0 0,0 1-240 0,-1-5 0 15,1-3 0-15,1-1 0 0,0 2 0 0,-1-2 0 0,2 1 0 0,-2-1 0 16,0 2 0-16,2 1 0 0,0-2-208 0,0 0 64 15,1 6 16-15,-1 2 0 0,1 1 0 0,1 1 0 16,1 3 128-16,0 2 0 0,2 1 0 0,-1 2 0 16,1-1 0-16,0 3 0 0,-2 0 0 0,2 1 0 15,0 1 0-15,0 1 0 0,-1 1 0 0,1 2 0 32,-2 2-624-32,1 2-80 0,-1 2-32 0,2 1 0 15,-2 6-96-15,-1-2-32 0,1 7 0 0,0 0-18368 0</inkml:trace>
  <inkml:trace contextRef="#ctx0" brushRef="#br3" timeOffset="-201004.03">15670 16621 26719 0,'-10'1'1184'0,"1"0"240"0,2 1-1136 0,2-2-288 0,2 0 0 0,2 0 0 0,-2 0 256 0,-3 0-16 0,-2 2 0 0,-5-4 0 0,0 2 176 0,-2-2 32 0,1 1 16 15,1 1 0-15,-1 1 976 0,-1 3 192 0,2 0 32 0,-1-2 16 16,0 6-512-16,0 2-96 0,-1 4-32 0,-3 6 0 16,0 5-400-16,-2 3-96 0,-2 3-16 0,-2 4 0 15,2 0-320-15,0 3-64 0,0 3-16 0,1 3 0 16,1 1-128-16,2 2 0 0,4 1 0 0,1 5 0 16,3 2 128-16,4 0 112 0,4 0 16 0,4-2 0 15,1-3-64-15,2 1 0 0,1 1 0 0,1 1 0 16,4 0-192-16,-1-2 144 0,1 2-144 0,0-4 128 15,-1-5-128-15,-1 1 0 0,0-2 0 0,-1-1 0 16,0-4 0-16,-2-1 0 0,0 0 0 0,0-1 0 16,2 1 0-16,-2-4 0 0,1-3 0 0,2-4 0 0,0-1-176 15,0-8 48-15,3-2 0 0,4-6 0 16,0-5-1088-16,2-7-192 0</inkml:trace>
  <inkml:trace contextRef="#ctx0" brushRef="#br3" timeOffset="-200470.39">16011 17393 39615 0,'-4'-4'3520'0,"0"1"-2816"0,2 0-560 0,1 0-144 0,0 2 448 0,-1-2 48 0,-1-3 16 0,-4-4 0 16,0 1-960-16,-3-4-176 0,0 2-32 0,-1 1-16 0,0 3 416 16,-1 1 64-16,-2 1 32 0,-1 3 0 15,0 0 480-15,-1 2 80 0,-1 2 32 0,-2 2 0 0,0 0 96 16,-2 2 32-16,0 3 0 0,1 0 0 0,0 4-208 0,3 3-32 16,1-1-16-16,1 1 0 0,2 2-304 0,1 5 0 15,2-1 0-15,0 0 0 16,2 4 0-16,0-6 0 0,3 1 0 0,-2 4 0 0,2 7 0 15,1 2-192-15,2 5 48 0,0-2 16 0,2-2 128 0,2 0-192 16,0-2 192-16,1 0-192 0,-1 2 192 0,2-3 0 16,1-3 0-16,1 0 0 0,0-2 0 0,1-5 144 15,2 1-144-15,1-7 0 0,1-2 128 0,3 0-128 16,3-5 0-16,0-3 0 0,2 1 0 0,1-1 0 16,1-3 0-16,0 1 0 0,0-4 0 0,1 0-256 15,3-4 32-15,0-2 0 16,2-3-1056-16,1 2-192 0</inkml:trace>
  <inkml:trace contextRef="#ctx0" brushRef="#br3" timeOffset="-199937.41">16034 16808 43311 0,'-3'3'1920'0,"-1"2"384"0,0-1-1840 0,2-3-464 0,1 4 0 0,1-4 0 0,0 4-1072 0,0 3-304 0,0 7-64 0,2 3-16 16,3 2-752-16,5 0-160 0,5 2-16 0,2-1-16 0,5 1 2000 0,3 1 400 15,5-1 0-15,1-1 144 0,3 1 768 0,2 2 160 16,0 0 16-16,1 2 16 0,0 2 176 0,0 1 16 15,0 2 16-15,-5 0 0 0,-4-3-608 0,1 7-112 16,0 3-16-16,-3 4-16 0,-5 2-416 0,-4-2-144 16,-5 1 0-16,-3 2 144 0,-3-3 0 0,-2 1 0 0,-2-1 0 0,0-2 0 15,-1-2 288-15,1-6 48 0,0-1 16 0,0-3 0 16,-1-2-16-16,-1-3 0 0,0-2 0 16,0-4 0-16,-2-2-304 0,-2-2-176 0,-1 3 192 15,-1-1-192-15,-3-5 0 0,-3-1 0 0,-4 3-160 0,-4-2 160 31,-3 0-560-31,-3-1 16 0,-3 1 0 0,-2-1 0 16,-2 1 0-16,-3 3 0 0,0-5 0 0,-1 2-11776 0,1 0-2352 0</inkml:trace>
  <inkml:trace contextRef="#ctx0" brushRef="#br3" timeOffset="-199433.88">17092 17563 31327 0,'0'9'2784'0,"-2"-4"-2224"0,2 0-560 0,0-4 0 16,2 1 2384-16,0-2 368 0,2 0 80 0,3 3 16 0,7 1-2016 0,7-4-384 0,6 0-96 0,4-4-16 0,4-2-32 16,3-3-16-16,1-1 0 0,1 0 0 15,1-2-288-15,-3 2 0 0,-2-2 0 0,0 2 0 16,2-3-480-16,-1 1-48 0,-1 3-16 0,-5 2 0 15,-5 1-208-15,-2 2-32 0,-3 4-16 0,-4 0-11104 16,-1 1-2208-16</inkml:trace>
  <inkml:trace contextRef="#ctx0" brushRef="#br3" timeOffset="-199152.9">17109 17959 47919 0,'4'6'2112'0,"-1"-3"448"0,2-3-2048 0,1-3-512 0,3 2 0 0,1-5 0 31,6 0-832-31,10-6-256 0,15-5-64 0,15-10-16 16,10-3 416-16,7-4 96 0,0 0 16 0,-4 4 0 0,-2 2-1328 15,-6 2-256-15,-3 3-48 0,-4 5-16 0</inkml:trace>
  <inkml:trace contextRef="#ctx0" brushRef="#br3" timeOffset="-198159.18">18391 16921 1839 0,'5'-9'160'0,"-1"-1"-160"0,0 1 0 0,1-1 0 0,-1 4 6224 0,1 0 1216 0,3-4 240 0,4-6 64 0,7-11-7552 0,7-9-1520 0,3-4-288 16,0 1-64-16,-4 4-624 0,-6 8-112 0,-5 7-16 0,-5 4-16 0,-4 7 1936 0,-3 7 384 15,-3 3 128-15,-4 6 0 0,-3 6 3392 0,0 3 768 16,-5 2 160-16,0 2 32 0,-2 5-1200 0,-1 0-224 15,-1 1-48-15,-2 5-16 0,-1-2-1984 16,-1 2-400-16,1-2-80 0,-1-1-16 0,0 3-256 16,-1-1-128-16,0 3 0 0,0-1 128 0,1 0 128 0,0 5 0 15,3-1 16-15,1 5 0 0,1 4-80 16,0 2 0-16,2 3-16 0,2 1 0 0,-1 3-176 16,4 2 0-16,1-3 0 0,2 2 0 0,2-2 0 0,3-1 0 15,4-3 0-15,0-1 0 0,3-4-128 0,3-2 128 16,1-1-160-16,2-1 160 0,3-1 0 0,1-2 0 15,4 2-128-15,1-2 128 0,4 1 0 0,0-5 0 16,2 0 0-16,0-4-144 16,1-1-272-16,1 1-48 0,0-7-16 0,0 0-12048 15,-3-6-2400-15</inkml:trace>
  <inkml:trace contextRef="#ctx0" brushRef="#br3" timeOffset="-197718.46">18815 17114 28559 0,'-6'0'2544'0,"0"0"-2032"0,2 0-512 0,2 3 0 0,1-3 1600 0,-1 0 240 0,-3 1 32 0,-1 2 16 0,-1 3-2176 0,1 0-432 0,2 4-96 0,1 0-16 0,2 2 1232 0,2 4 240 16,1 9 64-16,0 3 0 0,1-2 464 0,-1 8 112 15,1 5 0-15,-5 7 16 0,0 2-448 0,-2-1-80 16,0 0-32-16,-1-1 0 0,1 1-432 0,0-4-96 16,-1-1-16-16,-1-1 0 0,0 0-192 0,-1-7-208 15,1-1 32-15,0-2 16 16,0-2-736-16,0-2-160 0</inkml:trace>
  <inkml:trace contextRef="#ctx0" brushRef="#br3" timeOffset="-197286.22">19170 17573 28559 0,'4'4'2544'0,"-2"1"-2032"0,0-2-512 0,0 0 0 0,1-3 2896 0,-1 1 496 15,3 4 80-15,2-1 32 0,7 0-2448 0,5 4-480 0,5-2-112 0,2 1-16 0,2-4 160 0,0 1 32 0,-1-2 0 0,-1-2 0 0,0 0-640 0,-2-2-128 0,-3 1-32 0,-2-4 0 32,-3 4-480-32,-3-6-80 0,-3 5-32 0,-3-2-18288 0</inkml:trace>
  <inkml:trace contextRef="#ctx0" brushRef="#br3" timeOffset="-196671.2">20315 17358 42383 0,'4'0'1872'0,"-3"-3"400"0,-1 2-1824 0,-1-1-448 15,1 1 0-15,0-2 0 0,0-1 0 0,-1-2 0 16,0 0 0-16,-1-6 0 15,0-1-1088-15,-2 1-128 0,0 2 0 0,-3 1-16 0,-2 3 912 0,-2 5 320 16,-1 2-192-16,-2 5 192 0,-1 5 416 0,1 3 176 16,-1 5 48-16,0 3 0 0,1 3 64 0,2 3 32 15,1 0 0-15,2 5 0 0,0-5-352 0,2 3-64 16,1-1 0-16,1 1-16 0,-1-3-48 0,0 0 0 16,1 1 0-16,-2-3 0 0,1 1-256 0,0 2 0 0,0-4 0 15,-3 1-144-15,1 2 16 0,-1-2 0 0,-1-2 0 16,0 0 0-16,-2 4 128 0,-2 0-128 0,1-3 128 0,-2 0-128 15,-4-1 128-15,-1-3 0 0,1-3 0 16,-1-2 0-16,0-6 128 0,1-1 48 0,2-5 16 0,2-4 0 16,2-7 80-16,2 1 32 0,2-7 0 0,0-2 0 15,1-5 0-15,0-5 0 0,1-6 0 0,-1-4 0 16,1-3-656 0,1 0-128-16,1 0-32 0,1 3 0 0,3 4-208 0,1 3-48 0,1 5-16 15,2 4 0-15,0 4 224 0,1 1 48 0,1 3 16 0,-1 4 0 16,1 1 816-16,1 2 176 0,0-1 16 0,3 4 16 15,-1 1-160-15,1 0-48 0,-2 3 0 0,3-3 0 16,1 0-160-16,2 0-32 0,0 3-128 0,0 1 192 0,0-1-192 0,1 2-128 16,1 0 128-16,2 4-208 0,0-1 208 15,2 2 0-15,-1 3 144 0,2 3-144 0,1 0 256 16,-1 2-64-16,1 2 0 0,-1 1 0 0,0 1 112 16,-2-2 16-16,3 3 0 0,-2-2 0 0,1 1-192 0,-2-5-128 15,-1 0 144-15,1 0-144 0,-1-5 0 0,-1-1 0 16,1 0 0-16,0 3 0 15,-1-6-592-15,-2 2-112 0,0-4-32 0,-2-2 0 16,0-1-608-16,-3-3-112 0,1-3-16 0,0-1-16000 0</inkml:trace>
  <inkml:trace contextRef="#ctx0" brushRef="#br3" timeOffset="-196253.96">19920 16731 42383 0,'1'4'3776'0,"1"2"-3024"0,2-2-608 0,1-1-144 0,2 2 0 0,3-1-192 0,6 5 32 0,9 7 16 16,8 1-240-16,7 5-32 0,5 2-16 16,-1-1 0-16,-2 2 432 0,-2 0-128 0,-3-2 128 0,-3 6 0 15,0 2 0-15,-3 1 0 0,-2 5 0 0,-1 4 0 0,-4 1 416 0,0 5 112 16,-3-3 32-16,-1 6 0 0,-3 0 384 16,-1-1 80-16,-1 4 0 0,1 1 16 0,0 3-752 0,0-4-160 15,1 2-128-15,-3-6 192 0,1-1-192 0,-3-3 0 16,-1-4 0-16,-2-1 0 0,-2-1 0 0,-4 3 0 15,-2-1 0-15,-3-1 0 0,-3 4 0 0,-4-6 0 16,-2 0 0-16,-4-5 0 0,-1 0-256 0,-1-7 32 16,-2-1 0-16,-1-7 0 0,-1-2 96 0,-1-6 128 15,0-2-208-15,-3-3 80 16,0-5-304-16,-2-7-48 0,-1-3-16 0,-3-4-12560 16,-1-6-2496-16</inkml:trace>
  <inkml:trace contextRef="#ctx0" brushRef="#br3" timeOffset="-194270.23">20948 17401 41471 0,'0'0'3680'0,"2"-2"-2944"0,-1 2-592 0,1-4-144 0,2 4 432 0,0-2 48 0,3-2 16 0,6-1 0 0,3 0-752 0,1 0-128 0,3 4-48 0,-3 2 0 16,-1 8 240-16,-2 1 64 0,-2 6 0 0,-2 5 0 16,-3 2-128-16,-2 8-32 0,-1 0 0 0,-1 2 0 15,-1 4 288-15,-2-2 0 0,1 0 0 0,-1-1 144 16,1 1 304-16,1-5 48 0,0-2 16 0,3-1 0 16,0-4-16-16,3-5 0 0,0 2 0 0,3-7 0 15,0 2-176-15,2-1-48 0,-1-3 0 0,1-1 0 16,-4 0-272-16,4 0 0 0,0 2 0 0,1 0-144 15,0 5-240-15,-3-3-32 0,-1-1-16 0,-3 0 0 0,-1 0 240 0,-2-1 32 16,-2 0 16-16,0-2 0 0,-1-2 144 0,-1 0 0 16,1-4 160-16,0-1-160 0,2-3 528 0,-1-4 16 15,3-1 0-15,0-5 0 0,3-4 96 0,0-4 32 16,5-7 0-16,-1-7 0 0,3-3-288 0,1-2-64 16,0-5-16-16,0-2 0 0,-1-3-176 0,-4 0-128 15,-2 2 144-15,-2 1-144 0,-2-1-208 0,-3 2-144 16,0 5-32-16,-4-1 0 0,2 5 0 0,-1 1 0 15,-1 3 0-15,1-1 0 0,-1 5 384 0,1 0 0 0,1-3 160 16,1-2-160 0,3 3-256-16,2-4-144 0,3-2-48 0,1 1 0 15,1-2-400-15,1 1-96 0,1-1-16 0,0 3-17968 0</inkml:trace>
  <inkml:trace contextRef="#ctx0" brushRef="#br3" timeOffset="-193617.83">22139 16684 43311 0,'-2'4'3840'0,"-1"-1"-3072"0,2 2-608 0,1-5-160 0,0 2-704 0,-1 0-160 0,0 4-32 0,-3 4-16 0,0 3 624 0,-2-1 128 0,0 0 32 0,-2-1 0 16,1 2 128-16,-4-1 0 0,0 3 0 0,-3 1 0 16,-2 3-304-16,-1 3-16 0,-3 4-16 0,-2 5 0 15,-2 3 176-15,-1 5 160 0,2 3-208 0,1-1 80 16,3-1 496-16,1-1 96 0,3 1 32 0,2-2 0 16,5-3-32-16,-1 3 0 0,4-4 0 0,1 1 0 15,4-3-256-15,2-1-48 0,3 1-16 0,2 3 0 16,2 0-144-16,1 3 0 0,2-4 0 0,-1 2 0 15,1-1-160-15,1 2 160 0,-1-5-208 0,1 0 80 0,-2-1-112 0,-1-3-16 16,-1 1 0-16,0-4 0 0,-2 3 0 0,2-2-16 16,0 0 0-16,-1 1 0 0,4-5 0 0,0 1 0 15,0-5 0-15,1-2 0 0,0-2 32 0,1-3 16 16,-2-1 0-16,3-4 0 16,0 0-1376-16,2-2-256 0,3-4-64 0,0-4-12928 0</inkml:trace>
  <inkml:trace contextRef="#ctx0" brushRef="#br3" timeOffset="-189649.31">22605 17187 36863 0,'2'-3'3264'0,"-1"0"-2608"0,0 2-528 0,-1-2-128 0,0 3 0 0,0-3 0 0,1 0 0 0,-1-3 0 0,2-4-2608 0,-2 0-592 0,-2-1-128 16,1 1-32-16,0 3 2464 0,-3-2 512 0,2 0 80 0,0 2 32 15,1 1 1936-15,0 0 384 0,1-3 64 0,0 2 32 0,0 0-16 0,0 1 0 16,0-2 0-16,-2 0 0 0,0 2-1296 0,-1 0-256 16,-1 2-48-16,-1-2-16 0,-3 2-256 0,1-2-48 15,0 4-16-15,-3-2 0 0,-1 4 128 0,-3 0 32 16,-2 4 0-16,0 2 0 0,-1 1-128 0,0 4-32 15,1-1 0-15,2 3 0 0,0-1-192 16,4 2 0-16,1 0 0 0,3 2 0 0,1 3 0 0,2 1 0 16,1 2 0-16,1 0-160 0,1 3 160 0,0 0 0 15,0 1 0-15,-2 2-128 0,0-2 128 0,-1 3 0 16,-2 1 0-16,0-1 0 0,-1 2 0 0,-2 1 0 16,0 0 0-16,1-1 0 0,2-2 0 0,2-7 0 15,1 0 0-15,2-6 0 0,3 0 304 0,2-1 80 16,1-4 32-16,4-2 0 0,1-1-128 0,4-1-32 15,1-2 0-15,4 0 0 0,2-2-256 0,2 0 0 16,0-2 0-16,2 1 0 0,0 1-240 0,0 1-96 0,-1-2-32 0,0 3 0 31,-2 4-592-31,-1-1-112 0,-2 3-16 0,-1 1-11424 0,-2-3-2272 16</inkml:trace>
  <inkml:trace contextRef="#ctx0" brushRef="#br3" timeOffset="-188853.85">22612 16491 4607 0,'-5'1'400'0,"1"2"-400"0,0-1 0 0,2 0 0 0,1 0 6224 0,1 0 1168 0,0 0 224 0,-2 3 64 0,1 0-4784 0,1 3-944 0,3 1-192 0,0 1-32 0,5-3-1296 16,2 2-256-16,1 0-48 0,3-5-128 0,3 3 256 15,1 1-64-15,3-2-16 0,0 4 0 0,4-1-16 0,1 2 0 16,1 2 0-16,3 1 0 0,1 0-32 15,0 2 0-15,-1 1 0 0,3-1 0 16,1 1-128-16,1-1 0 0,1 2 0 0,0 1 0 0,-1 0 192 16,-1 4 0-16,-1 1 0 0,-1 1 0 0,-6 1-16 0,2 3 0 15,-4 2 0-15,1 2 0 0,-3 4-16 0,-1-2 0 16,-1 5 0-16,-5-4 0 0,-3 4-160 0,-4-2 160 16,-3 1-160-16,-3-2 160 0,-2 1-160 0,-2-3 0 15,-1-3 0-15,-1 2 128 0,-2 1 192 0,-1 0 48 16,-1 0 0-16,2-1 0 0,-1-2 96 0,-1-2 32 15,2-2 0-15,0 1 0 0,0-1-272 0,0-1-48 16,0 3-16-16,-1 1 0 0,-1 0-160 0,-5 1 0 16,0 0 0-16,-3 3 0 0,-3-1 0 0,-2 3 0 0,-4-2 0 0,-1 0 0 15,-2-2 0-15,-3 0-144 0,-1 0 144 0,0-3 0 32,-2-4-560-32,3-1 0 0,0-8 0 0,4-4 0 15,4-4-160-15,1-7-48 0</inkml:trace>
  <inkml:trace contextRef="#ctx0" brushRef="#br3" timeOffset="-187836.45">23828 17066 32255 0,'-2'0'2864'0,"1"1"-2288"0,1 2-576 0,0-3 0 0,0 0 688 0,1 1 16 0,-1 2 16 0,1 0 0 0,0 2-2128 0,2 1-416 0,-1 4-96 0,2 0 0 0,-2 5 2432 0,3-1 512 16,2 4 80-16,-1 1 32 0,2 4 736 0,1 2 160 15,1 0 16-15,0 1 16 0,2 2-1120 0,-1 0-240 16,2 1-32-16,-1-1-16 0,0-3-400 0,0 1-96 16,0 0-16-16,-1 1 0 0,-1-2-144 0,-3-3 0 15,1-2-192-15,-3-1 192 16,-3-3-640-16,-1-4-16 0,-1 0 0 0,-2-4-17328 15</inkml:trace>
  <inkml:trace contextRef="#ctx0" brushRef="#br3" timeOffset="-187581.35">23747 17452 28559 0,'-3'4'2544'0,"1"-1"-2032"0,1 0-512 0,-1-2 0 16,1 0 3360-16,2 1 576 0,2-2 112 0,-1 2 32 31,3-1-3728-31,3 2-736 0,3 0-160 0,1 0-32 16,3-3-208-16,1 0-48 0,0-3-16 0,1 2 0 0,2-4 1152 0,1 2 224 0,1-4 48 0,1 0 16 16,0-2-368-16,3-1-80 0,1 0-16 0,1-1 0 15,3 1-688-15,0 1-144 16,2-1-16-16,1 3-16640 0</inkml:trace>
  <inkml:trace contextRef="#ctx0" brushRef="#br3" timeOffset="-187099.03">24961 17004 41471 0,'-9'5'3680'0,"1"-1"-2944"16,2-3-592-16,2 0-144 0,1 1 720 0,-2 0 112 16,-3 2 32-16,-7 4 0 15,-5 4-1328-15,-1 2-272 0,1 3-48 0,2 1-16 16,-1 4-512-16,1 7-96 0,-2 3-32 0,0 5 0 15,-1 4 800-15,0 1 144 0,3 2 48 0,-1 3 0 0,4 0 864 0,2 0 176 0,1 2 48 0,4-2 0 16,2-3 256-16,3-7 64 0,6-3 16 16,1-7 0-16,5-2-560 0,4-3-112 0,4-6-32 0,1-4 0 15,5-1-272-15,1-4 128 0,2-3-128 0,0-4 0 16,0 0 0-16,-1-4 0 0,1-3 0 0,1 0 0 16,-1-5-192-16,-1-2 192 0,0-1-208 0,-2-1 80 15,-1-3 128-15,-2 0 192 0,0-4-32 0,-3-4-16 16,1 1 208-16,-4-6 32 0,1 1 16 0,-2-1 0 0,0-5 32 15,-3-1 0-15,0-1 0 0,-3 1 0 0,0-5-240 16,-5 1-32-16,-1-2-16 0,-3 2 0 0,-1 2-144 16,-3 1 0-16,-1 5 0 0,-4 3 0 0,-1 5-160 0,0 1 160 15,0 3-208-15,-2 3 80 0,1 1 128 0,-1 4 176 16,0-1-48-16,0 5 0 0,1 2-128 0,0 3 0 16,1 2 0-16,3 1 0 15,0 4-928-15,1 1-64 0,5 7-16 0,3 2 0 0</inkml:trace>
  <inkml:trace contextRef="#ctx0" brushRef="#br3" timeOffset="-186836.14">25484 17693 42383 0,'-4'9'3776'0,"-1"-3"-3024"0,2-2-608 0,1-4-144 0,1 2 848 0,0-1 144 0,-1 5 32 0,-3 4 0 0,-2 3-1152 0,0 3-240 0,0 0-32 0,-1 1-16 16,1-3-368-16,-2-2-80 0,2-2-16 15,-2 0 0-15,0-1-480 0,2-3-112 16,0-2 0-16,2-2-9920 0,0-4-1968 0</inkml:trace>
  <inkml:trace contextRef="#ctx0" brushRef="#br3" timeOffset="-186365.96">25766 16963 42383 0,'-1'3'1872'0,"0"-1"400"0,-1-2-1824 0,1 0-448 16,1 0 0-16,0 0 0 15,0 0-832-15,-1 0-256 0,0 0-48 0,-1 0-16 16,0 4 256-16,2-4 64 0,0 0 0 0,-16 19 0 0,7-7 592 0,-1 8 240 16,-2 2-176-16,-3 5 176 0,1 3 640 0,0 1 240 15,1-1 32-15,2-3 16 0,2-5 96 0,3-3 32 16,3-6 0-16,1 0 0 0,4-7-400 0,0-3-80 0,2 0 0 15,2-6-16-15,3 0-384 0,2-3-176 16,1-3 160-16,3-1-160 0,2 0 0 0,3-2-336 0,4-1 48 0,-1 3 16 31,1 4-144-31,-1 0-32 0,2 5 0 0,-3 1 0 0,0 1 288 0,1 5 160 0,-1 3-192 0,-2 3 192 16,-2 4 0-16,-3 0 0 0,-1 4 0 0,-5-1 0 16,-1 1 224-16,-2 1 96 0,-1 3 32 0,-3-1 0 15,1 0 32-15,-3-2 0 0,1 1 0 0,-2-3 0 16,1 1-224-16,-1-5-32 0,-1-2-128 0,0 2 192 15,-2 1-192-15,-1-4 0 0,-2 5 0 0,-1-4 0 16,0-1 0-16,-2 3-128 0,-2 1 128 0,-4-2-208 0,-2 5-32 16,-2-6 0-16,1 4 0 0,-2 0 0 0,-2-4 240 15,1 2 0-15,-1-5 0 0,-2 0 0 0,0-4-368 0,0-2-16 16,1-2-16-16,-1-6-12208 16,0 2-2432-16</inkml:trace>
  <inkml:trace contextRef="#ctx0" brushRef="#br3" timeOffset="-186130.04">25692 17029 46079 0,'2'0'4096'0,"1"0"-3280"0,-1 0-656 0,2-4-160 0,1 4 512 0,4-5 80 0,4-1 16 0,8-4 0 15,11-3-992-15,10-10-192 0,7 1-32 0,-1 0-16 0,-2 0 368 0,-4 1 64 0,-4 7 0 0,-6 2 16 16,-2 3-80-16,-5 5-32 0,-4 1 0 0,-4 0 0 31,-1 3-128-31,-4 3-32 0,1 3 0 0,-2-3 0 16,-1 1-784-16,0-1-176 0</inkml:trace>
  <inkml:trace contextRef="#ctx0" brushRef="#br3" timeOffset="-185601.87">27173 16115 40543 0,'-5'8'1792'0,"0"-3"384"0,0 1-1744 0,0 0-432 16,2-2 0-16,-1-2 0 0,0 2 592 0,-3 2 48 0,-4 4 0 0,-4 2 0 16,-1 2-432-16,-3 1-80 0,1 1 0 0,0 0-128 15,0 0 0-15,2 2 0 0,-2 1 0 0,-1 4 0 16,-4 5 0-16,0 4 0 0,-2 6 0 16,-1 3 0-16,2 4 0 0,-2 1 0 0,0 5 0 0,0 4 0 15,0 0 0-15,1 2 0 16,1-2 0-16,2 4 0 0,2-2 448 0,2 6 48 0,1 0 0 0,3 0 0 15,4-6 144-15,4-3 16 0,2-3 16 0,4-3 0 16,1 2-176-16,4-3-48 0,4 1 0 0,0-1 0 0,2-3-448 16,1 1 0-16,2-2 0 0,1 2 0 0,1-3 0 15,0 1 0-15,1 2-128 0,-1-5 128 0,1 2-384 16,-1-1 16-16,1-4 16 0,0-1 0 16,-1-5-96-16,1-1 0 0,4 1-16 15,0-7 0-15,3-1-672 0,3-5-128 0</inkml:trace>
  <inkml:trace contextRef="#ctx0" brushRef="#br3" timeOffset="-182613.04">26886 17095 36863 0,'-3'-3'3264'0,"1"3"-2608"0,2 0-528 0,2-2-128 0,0 0-688 0,1 2-160 0,-1-2-48 0,3-2 0 0,1-1 896 0,3 0 288 0,2-1 0 0,0 0 0 16,1 3 944-16,0 0 192 0,0 0 48 0,-1 1 0 15,0 4-704-15,-1-2-128 0,1 3-16 0,-1 0-16 16,-1 1-304-16,-1 1-64 0,1 1-16 0,-3 2 0 16,2-2-224-16,-5 3 0 0,2 0 0 0,-2-1 0 15,-1 1-384-15,1-2 16 0,-1-1 16 0,-1 0 0 16,2-1-480 0,-1-1-80-16,2-2-32 0,0-2 0 0,1-2-1008 0,1-2-208 0</inkml:trace>
  <inkml:trace contextRef="#ctx0" brushRef="#br3" timeOffset="-181733.94">27550 16669 23039 0,'3'-6'2048'0,"-3"2"-1648"0,0 1-400 0,0-2 0 0,1 3 2416 0,-1 2 400 0,0-2 64 0,1 1 32 0,1-6-992 0,-1 1-192 0,1 0-32 0,2 0-16 15,-2 0-800-15,2-3-176 0,1 3-16 0,0 0-16 16,1 1-448-16,0-1-96 0,2 1 0 0,2 1-128 16,0 0 128-16,1 1-128 0,0 0 0 0,1 1 0 15,3 0 128-15,-1 0-128 0,1 2 0 0,-2 2 0 16,1 0 192-16,-1 0-192 0,0 4 192 0,-1 0-192 15,0 2 128-15,0 3-128 0,-1 3 0 0,0 0 0 16,-1 4 192-16,1 3-192 0,0 1 192 0,0 0-192 0,0 3 144 0,0 1-144 16,2 0 0-16,-2 1 144 0,1-1-144 0,-1 3 0 15,-1-5 0-15,0 5 0 0,0-3 0 0,-3-2 0 16,1 6 0-16,-3-1 128 0,-2-1-128 0,-3-1 0 16,-1 3 0-16,-2-2-176 0,-2 3 176 0,-4-2 0 15,-1 2 0-15,-2-3 0 0,-2-2 0 0,-2-1 0 16,0 1 0-16,-3-2-128 0,1 2 128 0,-2-3 0 15,0 1 0-15,-1 1 0 0,-1-3 0 0,1 1 0 16,-1-4 0-16,1 0 0 0,0 0 0 0,0-3 0 16,0-4 0-16,0 0 0 0,2-4 0 0,1-2 0 15,1-4 0-15,3 0 0 0,1-2 0 0,2-2 0 0,0 2 0 16,0-5 0-16,2 2 0 0,-1-1 0 16,2 0 0-16,0-2 0 0,2 1 128 0,2 1-128 0,1-2 128 15,-1-1-128-15,1 1 192 0,2-3-16 0,1-1-16 16,1 0 0-16,1 2-160 0,0-5 128 0,2 3-128 0,0 0 128 15,1 1-128-15,-1-3 0 0,4 5 0 0,-2-2 0 16,3 2 128-16,-1 1-128 0,1-3 128 0,1 2-128 16,0 0 0-16,0-1 0 0,1-1 0 0,2 2 0 15,1-2 0-15,1 2 0 0,0 0 0 0,1-1 0 16,0 0 0-16,1 0 0 0,2 0 0 0,1 2 0 16,-1 4 0-16,1-2 0 0,1 4 0 0,-1 0 0 15,-2 0 0-15,1 1 0 0,0 4 0 0,-1-1 0 16,-1 2 0-16,-1 0 0 0,-1 2 0 0,0 3 0 15,-1-1 0-15,-1 2 0 0,0 0 128 0,-2 2-128 0,0-2 384 16,-1 4 0-16,0-1 0 0,0 1 0 16,0-2-160-16,-1 1-32 0,3 1-16 0,-1-4 0 0,0 1-176 0,-1 0 0 15,1-3 0-15,-1 0 0 0,1-1-192 16,0-1 48-16,1 0 0 0,-1-5 0 16,2 2-496-16,-2-1-112 0,0-4-16 0,0 0-19040 15</inkml:trace>
  <inkml:trace contextRef="#ctx0" brushRef="#br3" timeOffset="-180915.97">28880 16662 13423 0,'-3'0'0'0,"2"0"0"0,0 0 128 0,-1 0 16 0,2 0 16 0,-1 0 16 0,-1 1 2208 0,-2 1 448 0,0 1 96 0,-1 3 16 0,2 0 224 0,0 4 48 15,1 3 16-15,2 0 0 16,1 6-1296-16,1-1-256 0,2 5-48 0,1 0-16 0,1 4-912 16,2 2-192-16,0 0-48 0,2 5 0 0,0-2-176 15,-1 0-32-15,-1 0-16 0,0 2 0 16,-1-5-16-16,-2 2 0 0,-1 0 0 0,-2-2 0 15,-2-1-224-15,-1-2 0 0,-1-4 0 0,-4-1 0 0,-1-3-288 0,-1 0 0 16,-2-3 0-16,0-2 0 16,-1-3-1952-16,0-1-384 0</inkml:trace>
  <inkml:trace contextRef="#ctx0" brushRef="#br3" timeOffset="-180646.97">28639 17029 31327 0,'-5'2'2784'0,"1"-2"-2224"0,3 0-560 0,3 0 0 16,2-2 624-16,0 2 16 0,0-4 0 0,4 2 0 31,3-6-912-31,5 2-176 0,4-2-48 0,1-2 0 0,4 1 2192 0,-2 2 432 0,1 0 96 0,-1 1 16 16,1 3-1056-16,0-2-208 0,1 3-32 0,0 2-16 15,0-2-336-15,-1-1-64 0,2 2-16 0,-1-1 0 16,-3 2-512-16,0-3 0 0,1 2 0 0,-2-2 0 16,0 1 0-16,-3 1 0 0,2-3-192 0,-3 4-13120 15,0-2-2608-15</inkml:trace>
  <inkml:trace contextRef="#ctx0" brushRef="#br3" timeOffset="-179328.15">29907 16361 12895 0,'4'-2'1152'0,"0"-2"-928"0,-1 2-224 0,0-1 0 0,-2 3 128 0,2-1-128 0,0 1 176 0,3-3-176 0,2 2 960 0,-2 1 96 0,-1 1 16 0,-3 3 0 0,0 1 2080 0,-2-1 432 0,-3 2 64 0,1 0 32 16,-3 2-560-16,0 0-112 0,0 1-32 0,-1 1 0 16,0 2-1696-16,-1 2-320 0,2 2-80 0,-1 2-16 15,1 1-320-15,2 6-64 0,-1 3-16 0,0 4 0 0,0 3-336 16,2 1-128-16,-1 2 0 0,1 2 0 0,0-2 208 0,-2 0-48 15,1-1-16-15,0 2 0 0,0-5 128 0,-2 1 32 16,2 1 0-16,-1-2 0 0,0 1 0 0,2 0 0 16,-2-1 0-16,0 1 0 0,2-4-160 0,-2 1-16 15,0-4-128-15,2 1 192 0,-1-4-192 0,0-3 0 16,0-2 0-16,1-4 0 0,-2-1 0 0,0-2 0 16,1 0 0-16,-2-7 0 15,1 0-448-15,-1-2 32 0,0-2 0 16,0-2 0-16,1 0-608 0,1-4-128 0,0-1-32 0,1-1 0 15,-1 0-720-15,3 0-144 0</inkml:trace>
  <inkml:trace contextRef="#ctx0" brushRef="#br3" timeOffset="-178451.97">30354 16824 36863 0,'-4'0'3264'0,"1"2"-2608"0,2-2-528 0,1 4-128 0,-1-4 848 0,0 2 144 0,-2 5 32 0,0-1 0 0,-4 4-192 0,1 0-48 0,0 2 0 0,1 0 0 0,1 1-400 0,2-3-96 16,-1-1-16-16,3 0 0 0,0-2-272 0,2 2 0 16,-1-3 0-16,0 1 0 0,0-4 0 0,1 3 0 15,-1-2 0-15,0-1 0 0,0-2-192 0,1 1 192 16,-1-2-208-16,1-2 80 0,2 1-192 0,-2-4-48 16,2-2 0-16,0 3 0 0,0-5 32 0,-2 0 0 15,0 2 0-15,1-3 0 0,-1 1 64 0,0 3 16 16,-2-1 0-16,0-2 0 0,0 5 256 0,-2-2 0 15,0 4 0-15,1-2 0 0,-2 4 0 0,1 1 272 16,-1 2-16-16,1-1-16 0,-1 2 144 0,1 0 48 16,1 0 0-16,-1 0 0 0,1 0-112 0,1 2 0 15,-1-2-16-15,1 1 0 0,0 1-304 0,-1-2 128 16,1 2-128-16,-2 0 0 0,0 0 0 0,0 0 0 0,-2 1 0 16,0 0 0-16,0-1 0 0,-1 0 0 0,2 0 0 0,-1 1 0 15,-1 0 0-15,0 2 0 0,1-3 0 0,-1 0 0 16,3-2-368-16,0 0-16 0,-1-2-16 0,3-4-18672 15</inkml:trace>
  <inkml:trace contextRef="#ctx0" brushRef="#br3" timeOffset="-177718.89">30760 16542 7359 0,'2'3'656'0,"-2"0"-528"0,-2-2-128 0,1 2 0 0,1-1 6320 0,0-2 1232 0,1 1 240 0,-1 2 48 0,-1 1-4912 0,0 1-992 0,0 4-192 0,0-1-32 0,-2 0-560 0,1 2-128 0,-1 3 0 0,1-1-16 16,0-2-240-16,1 4-64 0,1 0 0 0,0 1 0 15,1 5-512-15,2 2-192 0,-1 3 144 0,3 1-144 16,-1 2 0-16,1 3 0 0,2 2 0 0,-2 1 0 16,1 1 0-16,1 3 0 0,-1 3 0 15,0 0 0-15,0 1 256 0,-1-1-16 0,1-1-16 0,-2 1 0 0,1 0-224 16,0-3 144-16,-1-2-144 0,-1-2 128 0,1-2-128 15,0-4 0-15,-1-2 0 0,1-1 0 0,0-5 0 0,-3-2 0 16,2-3 0-16,-2-3 0 0,0-2 0 0,0 0 0 16,1-4 0-16,-1-3 0 0,1 1 0 0,1-4 0 15,-2-3 192-15,1-1-64 0,1-2 256 0,-2-2 32 16,3-6 16-16,-3-2 0 16,2-5 16-16,-1-3 0 0,2-7 0 0,-2-6 0 0,2-2-256 0,1-5-32 15,-1-4-16-15,1-2 0 0,-1-1-144 0,1-2 128 16,0 2-128-16,0 4 128 0,-1-1-128 0,1 4 0 15,0 2 0-15,-1 5 128 0,1 3-128 0,-2-1 0 16,2 3 0-16,0 4 0 0,1-1 0 0,2 1-144 0,0 2 144 16,1-3 0-16,2 4-384 0,2 1 16 15,-1 4 16-15,2-1 0 16,0 5-528-16,0 2-96 0,0 3-32 0,-1 4 0 16,0 1 16-16,-1 2 0 0,0 4 0 0,-1 0 0 15,-1 0-48-15,0 1-16 0,1 2 0 0,-2-1-11568 0,1-1-2320 16</inkml:trace>
  <inkml:trace contextRef="#ctx0" brushRef="#br3" timeOffset="-176615.35">31694 16125 1839 0,'-1'-2'160'0,"1"0"-160"0,0-1 0 0,0 0 0 0,4 3 3408 0,-2-4 656 0,0 4 128 0,2-5 32 0,1 2-5248 0,3-3-1024 0,-1-2-224 0,0 3-32 16,1 2 2448-16,-4-1 496 0,-1 4 112 0,1-3 16 15,-3 3 2240-15,0 0 448 0,1 0 80 0,-2 3 32 16,0-2-512-16,0 2-112 0,-2-1 0 0,0 2-16 16,-1-2-1072-16,3-2-224 0,0 0-32 0,0 0-16 0,0 0-864 0,0 0-160 15,-14 16-48-15,11-15 0 0,2 2-304 0,0-3-64 16,1 0-16-16,0 0 0 0,0 2-128 0,0-2 0 16,0 0 0-16,0 0 0 0,1-2 0 0,-1 2 0 15,0 0 128-15,0 0-128 0,0 0 240 0,0 0-48 16,0 0 0-16,0 0 0 0,0 0-16 0,0 0-16 15,0 0 0-15,0 0 0 0,0 0-160 0,0 0 160 16,0 0-160-16,0 0 160 0,-14 16-160 0,11-13 0 16,-1 0 0-16,1 0 0 0,1-2 0 0,-2 1 0 15,3 1 0-15,0-3 0 0,0 1 0 0,1 2 0 16,0-3 0-16,0 0 0 0,1 0 0 0,-1 0 0 0,1 0 0 0,0 2 0 16,-1-2 0-16,0 0 0 0,0 0 0 0,0 0 0 15,0 0 192-15,0 0-32 0,0 0-16 0,0 0 0 16,-7 20 96-16,3-14 16 0,0-2 0 0,-1 2 0 15,-1 0-256-15,0 3 176 0,-3 1-176 0,1 0 160 16,-1-2-160-16,-1 2 0 0,2 0 144 0,-2 2-144 16,-1 1 256-16,-1 0 0 0,0 2-16 0,1 1 0 15,1 3-240-15,0-3 0 0,0 0 0 0,2 2 0 16,0-1 0-16,1 1 0 0,1-2 0 0,1 3 0 16,-2-3 0-16,2 4 0 0,-1 1 0 0,-2 1-160 15,0 0 160-15,-3 4 0 0,0 0 0 0,-1 1 0 0,-2 3 0 0,-1 1 0 16,-1 1 0-16,0 1 0 15,0 0 128-15,-1 1 96 0,1 1 32 0,1-3 0 0,0 0-64 0,0 2-16 16,3-5 0-16,-1 2 0 0,3-2-176 0,1-1 128 16,0 2-128-16,1 1 128 0,2-3 64 0,0 4 0 15,2 2 0-15,1-2 0 0,0-1 32 0,2-2 16 16,0 3 0-16,-1 2 0 0,2 0 48 0,0-1 16 16,2-1 0-16,0 0 0 0,-1-1-128 0,2 0-32 15,-2-2 0-15,2 0 0 0,0-2-144 0,2 2 0 16,0-1 0-16,1-2 0 0,2 2 0 0,0-2 0 15,4 2 0-15,-1-2 0 0,2 1-192 0,1-1 16 16,2-2 16-16,-1-1 0 16,0-4-240-16,0 0-48 0,1 0-16 0,0-2 0 15,1 0-80-15,2-1-16 0,-2-2 0 0,0-2 0 16,0 1 80-16,0-1 16 0,-1-2 0 0,-3-4 0 16,1 0-352-16,-3-5-64 0,0 2-16 0,0-7-18656 0</inkml:trace>
  <inkml:trace contextRef="#ctx0" brushRef="#br3" timeOffset="-174867.54">31745 16720 37775 0,'-1'-1'3360'0,"1"-2"-2688"0,1 3-544 0,0 0-128 0,1 0 256 0,0 0 0 0,-1 3 16 0,1-3 0 15,1 3 272-15,-1 4 48 0,0 2 16 0,-1 6 0 16,-1 3 240-16,0 3 48 0,-3 3 16 0,1 5 0 15,-1 0-352-15,0 6-80 0,-1 2-16 0,-1 1 0 16,1 1-288-16,1 4-176 0,-2-1 192 0,1-1-192 16,0 0 0-16,1-3 0 0,0-1 0 0,-1-3 0 15,2-4-208-15,1-4-48 0,-1-1-16 0,2-4 0 16,-1-5-368-16,1-2-80 0,0-2-16 0,0-3-12192 16,1-3-2448-16</inkml:trace>
  <inkml:trace contextRef="#ctx0" brushRef="#br3" timeOffset="-174360.72">31667 16672 32255 0,'-1'-4'1424'0,"1"-1"304"0,0 1-1392 0,1 1-336 16,1 0 0-16,1 1 0 0,-1 0 1472 0,2-1 240 0,2-2 32 0,3-3 16 16,2 2-528-16,1 0-96 0,2 2-32 0,0-1 0 15,2 4-128-15,-2 1-16 0,4 0-16 0,-1 1 0 16,2 2-544-16,0-1-96 0,2 2-32 0,0 2 0 16,2-2-272-16,0 0 0 0,1 2 0 0,2-1 0 15,0 1 0-15,-2 1 0 0,-1-1 0 0,-2 3 0 16,0 1 0-16,-3 2 0 0,-1 2 0 15,1 5 0-15,-3 0-128 0,-3 2 128 0,-1 2-208 0,-2-1 80 16,-2 3-32-16,-1-3 0 0,-1 0 0 0,-1 2 0 16,-1 0-80-16,-2 1-16 0,0 0 0 0,-2-2 0 15,-2 2 112-15,0-3 16 0,-2-1 0 0,-2 2 0 16,1 0 128-16,-1-2 0 0,1 1 0 0,-3 1 0 0,2-5 0 16,-2 4 0-16,0-2 0 0,-1-1 0 0,2-1 224 15,-1 0-32-15,0 0 0 0,2 1 0 0,-2-3-16 0,-1 0-16 16,1-1 0-16,-3 1 0 0,0 0 224 0,-3 0 32 15,-1-1 16-15,-1 1 0 0,0-3-176 0,-3 2-16 16,-1-2-16-16,-2-1 0 0,2-2 128 0,-1-3 32 16,0 2 0-16,1-3 0 0,0-3-192 0,0 0-16 15,2-3-16-15,1 0 0 16,-1-3-480-16,2 0-112 0,2-1-16 0,0-2 0 16,2 1-128-16,0-1-16 0,3-1-16 0,3-2 0 15,1-3-480-15,3-2-80 0</inkml:trace>
  <inkml:trace contextRef="#ctx0" brushRef="#br3" timeOffset="-173497.17">32085 16147 22111 0,'-3'3'1968'0,"2"-3"-1584"0,1 0-384 0,1 0 0 0,1 0 688 0,-1 0 48 0,0 0 16 0,0 0 0 0,3 0-448 0,-2 0-96 0,3 0-16 0,-5 0 0 16,0 0 1296-16,0 0 256 0,26 3 48 0,-17-3 16 15,0 3 32-15,1-3 0 0,1 4 0 0,0-1 0 16,1 4-816-16,-1-1-176 0,2 2-16 0,-2 2-16 16,0 3-192-16,-1 3-48 0,1 0 0 0,0 2 0 15,0 2-64-15,0 2-32 0,0 3 0 0,1 0 0 16,0 3 48-16,-2-2 16 0,0 3 0 0,0-3 0 0,2 2 32 15,0 3 0-15,3 1 0 0,1 2 0 0,0-2-336 0,2 0-64 16,1 1-16-16,-2 3 0 0,-1-5-160 0,-2 4 0 16,3-1 144-16,-3 2-144 0,1-1 0 0,-2 2 0 15,-2 1 0-15,-1 1 0 0,1 1 0 0,-1 5 0 16,-3-3 0-16,0 4 0 0,-2-4 0 0,0-1 0 16,-2-1 0-16,-2 1-128 0,0 0 128 0,-2-3 0 15,-1 1 0-15,-3-1 0 0,1-1 160 0,-2-1 16 16,-2-1 0-16,0-1 0 0,0-5-48 0,0-1 0 15,-2-2 0-15,0 1 0 0,-1-2-128 0,0 1 0 16,1-4 0-16,-1 0 0 0,1 1 0 0,-1-5 0 0,-1-2 0 16,1 0 0-16,-1-1-176 0,-2-2-64 0,2-2-16 15,-2-3 0 1,-1-1-400-16,1-7-96 0,0 0-16 0,-3-4 0 16,1-5-352-16,-3-1-80 0,-1-6-16 0,1-2-18624 0</inkml:trace>
  <inkml:trace contextRef="#ctx0" brushRef="#br3" timeOffset="-172110.33">32395 15674 14735 0,'-5'2'1312'0,"2"-2"-1056"0,0 0-256 0,2 0 0 0,1 0 4720 0,0 0 880 0,0 0 176 0,0 3 48 0,1-3-3696 0,0 3-720 0,1 0-160 0,-2-3-32 0,0 0-368 0,8 26-80 0,-3-14 0 0,1 4-16 16,0 0 96-16,4 5 32 0,3 2 0 0,0 5 0 16,3 2-192-16,3 3-48 0,2 5 0 0,1 1 0 15,2-2-128-15,3 5-48 0,4 2 0 16,1 6 0-16,4-2-176 0,1 3-32 0,1 0-16 15,-1 2 0-15,-2-5 16 0,-2 3 0 16,3 2 0-16,3 4 0 0,0 3-64 0,1 0 0 0,-2-6 0 0,-1 2 0 16,-3-4-16-16,-4 1-16 0,-1 0 0 0,-4-2 0 15,-2-1-160-15,-3-1 0 0,-4 1 0 0,-2 1 128 16,-3-2 192-16,-3 2 48 0,-3 0 0 0,-2-3 0 16,-2 5-48-16,-1 0 0 0,-2-1 0 0,-3 4 0 15,0-2 512-15,-3 0 80 0,0 0 32 0,-2-3 0 16,0-2-768-16,0-3-176 0,2 0 0 0,2-7 0 0,0-2 0 15,0-2 0-15,0-4 0 0,1-1 0 0,0-3 0 0,-1-1 0 16,0-2 0-16,-2 2 64 0,1-3-64 0,-2-4 0 16,0 3 0-16,-1-6 0 0,1 0 0 0,-3-1 0 15,0-6 0-15,-4 4 0 0,-1-6 0 0,-6 2 0 16,0-7 0-16,-3-2 0 16,-1-5-1376-16,-2-7-272 0,-2-10-48 0</inkml:trace>
  <inkml:trace contextRef="#ctx0" brushRef="#br3" timeOffset="-168431.98">23033 11044 9215 0,'-27'5'816'0,"6"-3"-656"0,0 2-160 0,5-2 0 0,5 1 3776 0,5-3 704 0,-2 1 160 0,-5 2 32 0,-10-1-3760 0,-4-1-736 16,0-1-176-16,5 0 0 16,4-1-1376-16,6-4-288 0,3 4-48 0,3-4-16 0,2 1 1232 15,1 2 240-15,-1 1 64 0,2 1 0 0,-1-3 1344 0,-2 6 288 16,0-2 48-16,-3 4 16 0,-2 1-416 0,-3 0-64 15,0 4-32-15,-3 0 0 0,0 2-992 0,1 4-208 16,1 0-48-16,4 3 0 16,4 0-1984-16,7-6-384 0,7 0-96 0,8-5-16 15,10-4 1280-15,8-4 256 0,7-3 48 0,5 2 16 0,5-5 2848 0,5-4 560 0,6-1 112 0,1-3 32 16,0 2 384-16,-2-4 80 0,-3 0 0 16,-6 3 16-16,-6 1-1008 0,-8-2-208 0,-6 3-32 0,-7 4-16 15,-8-2-736-15,-8 6-128 0,-7-1-48 0,-5 4 0 16,-8 0-240-16,-10 1-48 0,-14 3-16 0,-14 1 0 15,-18-2-416-15,-21 4 0 0</inkml:trace>
  <inkml:trace contextRef="#ctx0" brushRef="#br3" timeOffset="-154414.96">29912 10782 14735 0,'3'0'1312'0,"-2"0"-1056"0,0 0-256 0,-1 0 0 0,0 0 896 0,0 0 112 16,1 1 16-16,-1 1 16 0,0 2 1200 0,-1 1 224 0,-3 3 48 0,-2 0 16 15,-2 2 672-15,-2 2 128 16,-4-2 16-16,-2 4 16 0,-3 1-1920 0,-3-2-384 0,-3 2-80 0,-5-1-16 16,-5 1-272-16,-7-3-64 0,-8 0-16 0,-9-1 0 15,-8 2-384-15,-7 2-80 0,-9-3-16 0,-5 0 0 16,-1-2 112-16,-3 0 16 16,-6-1 0-16,2-4 0 0,4 1 80 0,3-1 32 0,2-1 0 15,8-4 0-15,8 0-80 0,6-4-16 0,11-2 0 0,11 0 0 16,10-4-272-16,11 1 0 0,10-3 0 0,9 2 0 15,8 0 0-15,9-2 0 0,8-1 0 0,8 0 0 16,6 1-240-16,12 3 48 0,13-1 16 0,10 3 0 16,10 4 16-16,4 0 0 0,6 1 0 0,5 2 0 15,4 2-32-15,0 1 0 0,-2 4 0 0,-8-1 0 16,-11-1 0-16,-2 0 0 0,-6 1 0 0,-6-1 0 0,-10 2 192 16,-6-4 0-16,-11 3 0 0,-10 1 128 0,-9-4-128 0,-9 0 0 15,-8 1 0-15,-7-2 0 0,-3 2 0 0,-12-1 272 16,-10 1-32-16,-11 1-16 0,-12-4 496 0,-11 4 112 15,-13-4 0-15,-8 2 16 0,0-3-400 0,-9-4-96 16,-8-1-16-16,0-5 0 0,0-2-336 0,8-7 0 16,10 0-192-16,10-10-22560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44:41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21935 15859 14735 0,'-5'6'1312'0,"2"-2"-1056"0,0 2-256 0,2-3 0 0,0-2 768 0,-2 4 80 0,-1 1 32 0,-2 4 0 0,-2 4 240 0,-1 0 48 0,0 3 16 0,2-8 0 0,3 0-480 0,0-2-112 16,1 2-16-16,0-3 0 0,2 2-32 0,0 0-16 15,1-1 0-15,0 2 0 0,2 0-224 0,-1 1-48 16,3 2-16-16,0 1 0 0,1 0 624 0,0 0 128 16,0 3 32-16,1-1 0 0,1 4-192 0,0 0-48 15,-1 1 0-15,-1 2 0 16,0-1-224-16,-2-4-48 0,1 4-16 0,-3-5 0 0,0 1-176 0,-1-1-16 15,0 2-16-15,-1-3 0 0,-1 1-32 0,-2-4 0 16,-1 0 0-16,0-4 0 0,0 1 160 0,0-2 32 16,-1-3 0-16,1 1 0 0,-1-4-112 0,1-1-16 15,0-1 0-15,1 1 0 0,1-3-48 0,-2 0-16 16,2-3 0-16,0-1 0 0,1-1-112 0,1 0-16 16,2-2-128-16,1 2 192 0,0-2-64 0,2 0 0 0,1 1-128 15,1 3 192-15,2-3-192 0,0 2 0 0,2 1 128 16,2 0-128-16,3-2 0 0,2 2 0 0,2 1 0 0,2 1 0 15,1 2 128-15,2 1 0 0,4 1-128 0,1 1 192 16,3 1-32-16,2 1-16 0,2-2 0 0,1 2 0 16,2-1-144-16,-2 2 0 0,1-2 0 0,0 2-176 15,2-3 176-15,-3 2 0 0,-1-1 0 0,1-2 0 16,1 4 0-16,1-2 0 0,1-2 0 0,1 2 0 16,1 0 0-16,-1 1 0 0,-3-3 144 0,2 0-144 15,1 0 304-15,0 0-48 0,3 1-16 0,1 1 0 16,0-1-240-16,0 2 0 0,3-1 0 0,-3 0 0 15,-2 0 0-15,-2-2 0 0,-3 0 0 0,2-4 0 0,0 2 192 16,1-1-64-16,-4 2-128 0,2-1 192 0,0 2-48 16,2 2-16-16,1-1 0 0,0 2 0 0,-1 1-128 15,0 1 160-15,-3-2-160 0,-1 0 160 0,0-3-160 0,3 0 0 16,1-3 0-16,-2-3 0 0,0 2 192 0,-1-4-32 16,0 0-16-16,2 0 0 0,-2 0 208 0,0 0 32 15,-2 1 16-15,0-1 0 0,3 0-272 0,0 2-128 16,3 0 0-16,3 2 128 0,-2 2-128 0,-1 2 160 15,1 0-160-15,2 2 160 0,1 2-160 0,-4-2 0 16,-4 2 0-16,-2-1 0 0,0 0 0 0,-2-3 0 16,2 0 0-16,-1 0 0 0,1 0 0 0,-2-2 0 15,0 1 0-15,-2-2 0 0,-3-1 208 0,1 2 16 16,0 0 0-16,-1 0 0 0,0 0-96 0,1-1-128 16,-1 3 176-16,1 3-176 0,0-1 0 0,3 4 0 15,3 1 0-15,0 0 0 0,-3 2 0 0,0-3 0 0,-2 1 0 16,-1 0 0-16,1 1 0 0,-3-4 0 0,0 2 0 15,-2-2 0-15,-2-2 0 0,-1-1 0 0,0-1 0 0,-2-1 0 16,0-1 0-16,-1 1 0 0,1-4 0 0,-1 1 0 16,1 0 176-16,0-1-176 0,-1 0 160 0,-1 3-160 15,0-2 256-15,-1 2-32 0,1 2-16 0,-2 0 0 16,-1 0-208-16,2 0 0 0,-2 2 128 0,1-1-128 16,0 4 0-16,-1-1 0 0,3 2 0 0,-2 0 0 15,1-2 0-15,-1 2 0 0,0 0 0 0,1-2 0 16,-1 0 0-16,0 1 0 0,-1-4 0 0,-1 4 0 15,0-4 0-15,-1 2 0 0,-1-2 0 0,-1-1 0 16,1 0 0-16,-2-1 0 0,1-3 0 0,1 2 0 16,-1-2 0-16,-1-1 0 0,2 1 0 0,-4 0 0 15,3 2 0-15,-3-1 0 0,1 2 0 0,0 1 0 0,-1 1 0 16,1 1 0-16,-2 1 0 0,1 1 0 0,0 2 0 0,-2 1 0 16,2-1 0-16,-2 0 0 0,2-2 0 0,-2 2 0 15,0-4 0-15,0 2 0 0,0-2 0 0,1 0 0 16,-2 0 0-16,3-2 0 0,-2 0 0 0,2 0 0 15,-1 0 0-15,1 0 0 0,0-2 0 0,-1 0 0 16,2 2 0-16,-1 0 0 0,1-2 0 0,-2 2 0 16,2-3 0-16,0 2 0 0,0 1 0 0,0 0 0 15,0 0 0-15,0 1 0 0,-2 2 0 0,1-1 0 16,0 0 0-16,-2 1 0 0,-1 0 0 0,1 1-128 16,-1 0 128-16,-1 0 0 0,-2-1 0 0,1-2 0 15,-1 1 0-15,-1 1 0 0,1-2 0 0,-2-1 0 0,0 0 0 16,0-1 0-16,2-2 128 0,-2 0 16 15,0 0 16-15,0-3 0 0,1 2 80 0,-2-2 16 0,1-3 0 16,0 6 0-16,-1-3-128 0,1-2-128 0,-1 3 176 0,0 2-176 16,0-4 0-16,-1 4 0 0,2-4 0 0,-1 4 0 15,0-2 128-15,0 1-128 0,0-2 0 0,2 0 0 16,-2 2 240-16,0-2-16 0,1 0 0 0,-1 2 0 16,-1-2-80-16,1 0-16 0,-2-3 0 0,1 1 0 15,0 0 0-15,0-2 0 0,-2 1 0 0,2 2 0 16,-2-3 16-16,2 1 0 0,-1-1 0 0,1 4 0 15,-2-2-144-15,1 1 0 0,0 4 0 0,1-4 0 16,0 4 0-16,0-1 0 0,1 2 0 0,0-1 0 0,1 2 0 16,-1-2 0-16,1 3 0 0,2 0 0 0,-2 0-128 15,0-2 128-15,0 2 0 0,2 0 0 0,-1 2 0 0,1-2 0 16,-3 0 0-16,0 0 0 0,0 0-128 16,0 0 128-16,0 0 0 0,0 0 0 0,15 16 0 0,-13-13 0 15,-2 1 0-15,1-1 0 0,-1 0 0 0,0 1 0 16,0-2 0-16,-1 1 0 0,1 0 0 0,-1-2 0 15,1 2 0-15,0-1 0 0,-1 0 0 0,1 0 0 16,0 1 0-16,0-2 0 0,0 1 0 0,1 1 0 16,0 0 0-16,0 0 0 0,0 1 0 0,2-1 0 15,-1 4 0-15,2-1 0 0,0 0 0 0,0 1 0 16,0 4 0-16,0-3 0 0,0 1 0 0,0 0 0 16,-1 0 0-16,0 1 0 0,-1 0 0 0,2 0 0 15,-2 0 0-15,0-2 0 0,-2 2 0 0,0-1 0 0,0-3 0 16,-2 0 0-16,1-2 0 0,-1 0 0 0,1-1 0 15,-2 0 0-15,1-1 0 0,0 0 0 0,0 0 0 0,-2 0 0 16,2-2 0-16,-1 2 0 0,-1-2 0 0,2 2 0 16,1-2 0-16,-2 0 0 0,2 0 0 0,-1 3 0 15,2-3 0-15,-2 0 0 0,1 0 0 0,1 0 0 16,-1 0 0-16,1-3 0 0,0 3 0 0,-1-2 0 16,1 0 0-16,-2 0 0 0,1-2 0 0,-1 2 0 15,-1-2 0-15,0 0 0 0,-2 2 0 0,0-2 0 16,-2-1 0-16,1 2 0 0,-1-1 0 0,-2-2 0 15,-1 2 0-15,0-2 0 0,1 1 0 0,-3 1 0 16,1 0-288-16,0-1 16 0,0 4 0 0,0-1 0 16,1 2 272-16,0-1-128 0,-1 1 128 0,0 1 0 15,0-1 0-15,-2 2 0 0,2-2 0 0,-2 0 0 0,-1 1 0 16,0-2 0-16,1 1 0 0,-3 0 0 0,1 0 0 0,-1 0 0 16,-2 0 0-16,0-2 144 0,-2 2-144 0,-1-1 0 15,0 1 0-15,0 0 0 0,0 0 0 0,0 1 0 16,-1 1 0-16,1-2-176 0,1 0 176 0,0-2 0 15,0 1 0-15,1 1 0 0,-1-3 0 0,1-1 0 16,1-1 0-16,-1 2 0 0,-1-3 0 0,-2 2 0 16,0 0 0-16,-3 2 0 0,2-2 0 0,-3 4 0 15,-1-3 0-15,-2 3 0 0,2 3-128 0,-2-3 128 16,1 4-128-16,0-4 128 0,3 2-192 0,-1-1 64 16,-3 2 0-16,1-1 0 0,0 0 128 0,0 0 0 15,2-4 0-15,0 0-128 0,2 1 128 0,-1 0 0 0,1-3 0 16,1 2 0-16,1-1 0 0,-2 2 0 0,2-2 0 15,0 0 128-15,1 0-128 0,0 0 0 0,1 3 0 16,0-3 0-16,3 3 0 0,-2 0 0 0,2 3 0 16,-2-2-128-16,2 4 128 0,-2-2 0 0,2 4 0 0,-1-5 0 15,0 3 0-15,2 0 0 0,0 1 0 0,1 0 0 16,0-2 0-16,2-1 0 0,-1 0 0 0,1-2 0 16,0 2 0-16,1-3 0 0,1 0 0 0,-2-1 0 15,4-1 0-15,-1 1 0 0,-3-1 0 0,1-2 0 16,0 0 0-16,-1 2 0 0,0-2 0 0,-1-2 128 15,0 4-128-15,1-1 0 0,-2 2 0 0,1 1 0 16,1 0 0-16,-2 0 0 0,1 1 0 0,-1 0 0 16,1 3 0-16,-1 0 0 0,-1-1-144 0,0 2 144 0,0-1 0 15,-1-1 0-15,0 0 0 0,0 0 0 0,1 0-128 0,-2-1 128 16,2 0 0-16,0-2 0 0,1 0 0 0,-1-2 0 16,0 0 0-16,0-1 0 0,-1 0 0 0,0 0 0 15,-1-4 0-15,1 2 0 0,1 2 0 0,0-1 0 16,0-1 176-16,-2 4-176 0,1-3 0 0,0 4 0 15,2 0 0-15,0 0 0 0,0 0 0 0,-1 4 0 16,-1-3 0-16,0 4 0 0,-2-1 0 0,1 2 0 16,-1 0 0-16,0-2 0 0,1 1 0 0,-1-2 0 15,0 1-144-15,0-4 144 0,2 3 0 0,-1-3 0 16,0 0 0-16,-1-3 0 0,0-1 0 0,-3 2 0 16,1-2 0-16,0 1 0 0,-2 0 0 0,-2-1 0 15,0 2 0-15,0-2 0 0,0 2 0 0,1-2 0 16,0 4 0-16,-1 0 0 0,1-2 0 0,-2 2 0 0,2 0 0 15,-2 2 0-15,0-2 0 0,-3-2 0 0,2 4 0 0,-1-2 0 16,-1 0 0-16,-3 0 0 0,0 1 0 16,-3 2 0-16,1-1 0 0,-1 2 0 0,2-2 0 0,0 2 0 15,4 0 0-15,-1-2 0 0,0 2 0 0,2 0 0 16,0 1 0-16,-1-5 0 0,2 1 0 0,0-1 0 16,0-1 0-16,-1 1 0 0,1-3 0 0,1-1 0 15,1 2 0-15,1-1 0 0,1 2 128 0,1-2-128 16,0 0 0-16,0 1 0 0,1 0 0 0,0 0 0 15,1-2 0-15,0 2 0 0,0-2 0 0,2 0 0 16,-2-1 0-16,0 2 0 0,0-1 0 0,-1 1 0 16,0 0 0-16,-1-2 0 0,-1 4 0 0,-1-4 0 15,2 3 0-15,-2 0 0 0,1 1 0 0,-1-2 0 16,1 3 0-16,1 0 0 0,-2 0 0 0,2 3 0 16,1-2 0-16,0 1 0 0,1 0 0 0,0 0 0 0,3 1 0 0,0-3 0 15,0 0 0-15,1 0 0 0,0 0 0 0,2 0 0 16,-3 0 0-16,3 1 0 0,-1 1 0 0,0 1 0 15,0-2 0-15,1 1 0 0,1-2 0 0,1 3 0 16,-2-3 0-16,-1 1 0 0,1 2 0 0,2-3 0 16,0 0 0-16,1 2 0 0,1-2 0 0,0 1 0 15,1 2 0-15,2-3 0 0,-1 1 0 0,2 0 0 16,1 1-128-16,-1 0 128 0,2-2 0 0,1 0 0 16,-1 0 0-16,0 1 160 0,2 2-160 0,-1-3 0 15,1 2 0-15,-1-2 0 0,1 1 0 0,1-1 0 16,-1 3 0-16,2-3 0 0,0 0 0 0,-1 0 0 15,1 0 0-15,0-3 0 0,0 3 128 0,0-1 0 16,0 1 0-16,0 0 0 0,0 0 16 0,0 0 0 16,0 0 0-16,0 0 0 0,-16-12-144 0,12 8 0 0,1-1 0 15,-2 1 0-15,0-2 0 0,0 0 0 0,0 0 0 0,0-2 0 16,0 0 0-16,1-1 0 0,-1-1 0 0,2 0 0 16,-1 0 0-16,0-2 208 0,3 0-48 0,0-2-16 15,1-1-144-15,0 2 0 0,1-3 144 0,1-2-144 16,1 5 0-16,-2-3 0 0,2 0 0 0,-1 3 0 15,-1-2 0-15,-2 2 0 0,0 0 0 0,0 1 0 16,-1 0 0-16,1 2 0 0,-1-3 0 0,-1 4 0 16,1-4 0-16,-1 3 0 0,1 0 0 0,-1 2 0 15,2 0 0-15,1 2 0 0,0 4 0 0,-1-2 0 16,1 1 0-16,1 3 0 0,-1 0 0 0,0 0 0 0,0 0 0 16,1 3 0-16,0 1 0 0,1 2 0 0,-1 0 0 15,-1-6 0-15,0 0 0 0,7 28-128 0,-3-15 128 16,0 3 0-16,2 2 0 0,-1 5 0 0,1 0 0 15,-1 2 0-15,0 0 0 0,0-3 0 0,-1 0 0 0,-2-3 0 16,-1-2 0-16,-1 0 0 0,0-3 0 0,-2 1 0 16,-1-2 0-16,1-3 0 0,-2 1 0 0,1-1 0 15,-1 0 0-15,0-1 0 0,0 1 0 0,2-3 0 16,-2 4 0-16,2-1 0 0,-2-2 0 0,2 0 0 16,-1-2 0-16,2-2 0 0,-2 2 0 0,2-2 0 15,0-1 0-15,1-1 0 0,0-1 0 0,-1-1 0 16,2 0 0-16,-1-1 128 0,0-1-128 0,0-1 0 15,1 2 0-15,-1-5 0 0,1 3 0 0,1-3 0 0,0 2 0 16,-1-2 0-16,2 2 0 0,1-2-128 0,0-2 128 16,1 1-192-1,5 0-912-15,1-2-192 0,5 2-48 0,4-2-20736 0</inkml:trace>
  <inkml:trace contextRef="#ctx0" brushRef="#br0" timeOffset="6993.03">23591 14679 12895 0,'0'0'1152'0,"-1"0"-928"0,1 0-224 0,0 0 0 0,0 0 1296 0,0 0 224 0,0-2 32 0,0 2 16 0,-2 0 1136 0,2-2 240 15,0 0 32-15,0 2 16 0,0 0-256 0,0 0-48 16,0 0-16-16,0 0 0 0,0 0-1456 0,0 0-272 16,0 0-64-16,0 0-16 0,0 0-432 0,24 2-96 15,-17 0-16-15,1-2 0 0,0 2-176 0,2 0-144 16,0 3 192-16,-1 0-192 0,0 1 256 0,-2 0-64 16,0 3-16-16,0 1 0 0,-2-1 112 0,-2 4 32 15,1 2 0-15,-3-2 0 0,0 2-64 0,1-1-16 16,-2 0 0-16,0 0 0 0,0 2 16 0,0-1 16 15,0 1 0-15,0-2 0 0,1 1-144 0,-1-2-128 0,2 4 144 0,-2-3-144 16,2 2 256-16,0-1-32 0,-1-5-16 0,1 2 0 16,0-2-16-16,0-1-16 0,1-2 0 15,-2 2 0-15,2-2-32 0,-2-1 0 0,0 1 0 0,2-1 0 16,-2-4-144-16,0 2 0 0,0-2 0 0,-1 2 0 16,2-1 0-16,-1-3 0 0,-1 1 0 0,1-2 0 15,-1 1 352-15,0-3-16 0,1-1 0 0,-2 0 0 0,1-3-128 16,0 0-16-16,-1-5-16 0,0-1 0 0,-1 1-176 15,0-2 128-15,1-1-128 0,-2-1 128 0,1 0-128 0,-2-4 0 16,0 2 0-16,1-1 0 0,0 1 192 0,1-1-64 16,-1 2 0-16,1-2 0 0,-1 3 48 0,3 0 0 15,-2-2 0-15,2 2 0 0,0 0-176 0,0 1 160 16,0 1-160-16,0-1 160 0,-2 2-160 0,2 0 0 16,0 2 0-16,0 0 0 0,-1 0 0 0,1 1 0 15,0 0 0-15,0 0 0 0,1 2 0 0,-1-2 0 16,3 1 0-16,-2 2 0 0,2-3 0 0,-1 1 0 15,1 2 0-15,0-2 0 0,1-1 0 0,0 1 0 16,1 2 0-16,-2 1 0 0,2 0 0 0,0-1 0 16,1 1 0-16,-1 3 0 0,2 0 0 0,-1-1 0 15,1 2 0-15,1 2 0 0,-1-3 0 0,2 3 0 16,-1 3 0-16,3-1 0 0,1 0 0 0,-3 3 0 0,3-2 0 16,-1 0 0-16,1 0 0 0,-1 4 0 0,0-4 0 15,0 1 0-15,-1 1 0 0,0-1 0 0,-1-2 0 0,-2 2 0 16,1 0 0-16,-1-2 0 0,-1-1 0 0,-2 2 0 15,0-1-144-15,-1-2 144 0,-1 0 0 0,-2-2 0 32,0 2-512-32,-2-4 0 0,1 2 0 0,-1-2 0 15,-1-2-896-15,0 2-160 0,0-2-32 0,1 3-19376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46:03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27511 1184 23039 0,'-6'-6'2048'0,"1"0"-1648"0,1 4-400 0,3 0 0 0,-1 2 688 0,1-2 48 0,-1-1 16 0,-4-1 0 0,-2-3-400 0,-3-1-80 0,0 1-16 0,-3 4 0 16,1 0 272-16,-3 3 48 0,-2 3 16 0,-1 0 0 16,-1 4-128-16,-3 1-16 0,-4 6-16 0,-2 1 0 15,-4 1 48-15,0 2 16 0,0 5 0 0,-2-4 0 16,2 6-112-16,-1-3 0 0,1 3-16 0,0 1 0 15,5-7-368-15,-1 3 144 16,-4 0-144-16,-2 3 0 0,-4 5 176 0,2-6-176 0,3-1 160 0,-5 3-160 16,-5 2 192-16,-5 5-48 0,-2 0-16 0,-5 1 0 15,0 1 32-15,-1-1 0 0,2 0 0 0,2-1 0 16,1-4 224-16,2-1 32 0,4-6 16 0,2 1 0 16,2-1-48-16,2 0 0 0,4-3 0 0,-1-1 0 0,1 0-384 15,1-1 0-15,0-1 128 0,4 0-128 0,4-4 0 16,0-2 0-16,2 0 0 0,-1-1 0 0,0 1 0 0,1 0 0 15,2-2 0-15,-1 2 0 0,0 0 0 0,-2-1 0 16,1 1 0-16,0-1 0 0,2 0 0 0,-1-1 0 16,3 0 0-16,0-2 0 0,0 1 0 0,0-1 0 15,3-3 0-15,-1 4 0 0,3-6 0 0,2 4 0 16,2-1 0-16,1-2 128 0,2-2-128 0,0 1 0 16,3-1 0-16,0 0 0 0,1 0 0 0,0-1 0 15,0-1 0-15,0-2 0 0,2-2 0 0,-2-1 0 16,1-2 0-16,0 0 192 0,1-1 224 0,-2-2 48 15,-2-4 16-15,0 0 0 0,0-3-480 0,-3-3 128 16,1-1-128-16,0-4 0 0,1-2 0 0,-2 0 0 16,1-2 0-16,2 3 0 0,-1-1 0 0,2 3 0 0,1-2 0 15,0 3 0-15,3 0 0 0,1 2 0 0,2 2 0 0,1 1 0 16,1 5 0-16,0 2 0 0,2 3 0 0,0-1 0 16,2 3 0-16,-3 2-128 0,3 2 128 0,-4 2 0 15,2-2 0-15,-1 4 0 0,0 1 0 0,-1 4 0 16,0 2 0-16,-2 2 0 0,-1 5-128 0,-2 5 128 15,-2 0 0-15,-2 6 0 0,0 2 0 0,-3 3 0 16,0-2 0-16,1 3 0 0,-2 4 0 0,-1-3 0 16,1 3 128-16,-1 3 16 0,-2 9 16 0,1 1 0 15,1 3 176-15,2-4 48 0,3-4 0 0,5-4 0 16,3-5-128-16,7-8-32 0,3-1 0 0,5-3 0 16,7-3 160-16,4-3 16 0,6-3 16 0,5-1 0 15,7-9-160-15,4-3-16 0,0-2-16 0,11-6 0 16,9-3-224-16,9-5 176 0,12-1-176 0,3-8-13248 15,3-2-2736-15</inkml:trace>
  <inkml:trace contextRef="#ctx0" brushRef="#br0" timeOffset="191930.13">3132 7068 10127 0,'-4'-7'896'0,"1"1"-704"0,0-1-192 0,2 4 0 0,0 1 1600 0,1 2 272 0,-1 0 64 0,-2-1 16 0,-1-1-1600 0,-2 1-352 0,-1-4 0 0,-2 3 0 16,-1 2 0-16,-1 0 0 0,-2 4 0 0,-4 0-144 0,-1 4 1040 15,-3 2 192-15,-3 4 64 0,-3 4 0 16,-5 7 640-16,-4 6 128 0,-2 1 16 0,-3 4 16 0,-1 1-304 16,-1 0-64-16,-1 2-16 0,1-5 0 0,-1 5-864 15,-2-5-160-15,-1-2-32 0,0 1-16 0,1 0 32 16,-9 3 16-16,-9 7 0 0,-7 2 0 0,-7 3-96 0,-85 46 432 15,82-53-448-15,8-6 80 0,-3 4 32 16,-2 2 0-16,3-2 0 0,10-7-544 0,-3 3 0 16,-1 1 0-16,1-2-144 15,3 1-240-15,2 0-64 0,4 2 0 0,-3-1 0 0</inkml:trace>
  <inkml:trace contextRef="#ctx0" brushRef="#br0" timeOffset="192794.01">3199 8974 11055 0,'-1'-6'976'0,"-1"-1"-784"0,1 4-192 0,1 3 0 0,0-3 3488 0,1 3 656 0,2 0 128 0,1 0 16 0,1 0-3392 0,1 0-704 16,2-2-192-16,1 1 0 15,1-3-320-15,-3 3-144 0,1-1-48 0,-4 2 0 0,-3 3 208 0,-2 1 48 16,-4 2 0-16,-4 4 0 0,-3 2 704 0,-4 7 160 16,-2-3 32-16,-2 6 0 0,-3 3 832 0,-3 2 160 15,-2 4 32-15,-3 0 16 0,-3 3-80 0,-3 1 0 16,-2 0-16-16,-4 0 0 0,-1-2-592 0,-2 1-112 16,-2 3-32-16,-3-1 0 0,-1 1-352 0,-6 4-80 15,-4 1-16-15,-4 1 0 0,-4 4 64 0,-5-2 16 16,-3 1 0-16,-2-3 0 0,7-1-192 0,-4-1-32 0,-6 2-16 15,-3 2 0-15,-3 2-240 0,-2 3 144 0,0 1-144 16,-1 0 128-16,2-1-336 0,4-1-80 0,4 0-16 16</inkml:trace>
  <inkml:trace contextRef="#ctx0" brushRef="#br0" timeOffset="194227.96">3561 13302 5519 0,'0'-6'496'0,"-1"2"-496"0,1 0 0 0,0-1 0 0,0 4 784 0,0-1 64 0,0-1 16 0,-1-1 0 0,0-2-560 0,-3-4-112 0,-1 0-32 0,-3-2 0 15,1 2 160-15,-3 2 16 0,2-1 16 0,-2 4 0 16,1 2 736-16,0 0 160 0,1 3 32 0,0 0 0 16,0 0 768-16,0 3 144 0,0 4 48 0,-1-1 0 15,-1 4-704-15,-1 0-144 0,-2 0-32 0,0 1 0 0,-2 0-384 16,-2 1-80-16,-4 3 0 0,-3-3-16 0,-3 4-240 15,-8 1-32-15,-4 1-16 0,-9 2 0 0,-7 6 448 0,1-1 96 16,1-1 16-16,-14 8 0 0,-15 12-144 0,-12 6-32 16,-8 11 0-16,-7 2 0 0,-3 3-336 0,4 0-64 15,1 1 0-15,5 0-16 0,2 2-240 0,-6 4-64 16,-1 4 0-16,0 1 0 0,6-3-128 0,3-4-128 16,9-6 192-16,-6 4-192 0,-3 8 0 0,2-1 0 15,2-1 0-15</inkml:trace>
  <inkml:trace contextRef="#ctx0" brushRef="#br0" timeOffset="209929.2">12641 8430 20271 0,'0'-9'1792'0,"-1"2"-1424"0,1 2-368 0,0 3 0 0,0 2 2032 0,-1 0 336 0,0-6 64 0,-1 0 0 16,0 0-1344-16,-2 2-256 0,2 2-64 0,-1 2-16 15,-1 0-352-15,3 2-64 0,-1 2-16 0,2 0 0 16,-1-1-320-16,1 2 0 0,-2-1 0 0,1 2 0 16,0-3 0-16,-3 0 128 0,-1 4-128 0,-3-4 0 0,-5 3 384 15,-4-2 0-15,-5 2 0 0,-12 0 0 0,-10 3 736 0,-14 4 160 16,-14 0 16-16,-6 2 16 0,-2-1-608 0,-21 2-112 15,-15 2-16-15,-11-2-16 0,-3 0-288 0,-5-1-48 16,-2-1-16-16,3-4 0 0,7-2 32 0,17-4 0 16,15 1 0-16,0-5 0 0,1-5-240 0,8-1 0 15,11-4 0-15,15-6-18976 16</inkml:trace>
  <inkml:trace contextRef="#ctx0" brushRef="#br0" timeOffset="210518.31">13848 10447 43311 0,'-4'-3'3840'0,"1"-1"-3072"0,-1-2-608 0,0 3-160 0,2 0 0 0,-3-1-192 0,-4-2 32 0,-4-6 16 0,-8-1 144 0,-5-1 0 0,-7 2-144 0,-4 4 144 0,-1 5-352 0,-11 3 0 0,-11 3 0 0,-13 3 0 32,-12 4-448-32,-16 2-96 0,-16 1 0 0,-15-1-16 15,-14 0-208-15,-12-1-32 0,-14 4-16 0,-6-1 0 0,-6 3 1168 0,1-3 128 0,10-2 64 0,8-3 32 16,8-2 1120-16,-10 2 240 0,-2-5 32 0,12-2 16 15,18-4-1120-15,14-7-240 0,13-2-32 0,9-8-18480 16</inkml:trace>
  <inkml:trace contextRef="#ctx0" brushRef="#br0" timeOffset="211262.6">12769 14377 35935 0,'1'-4'3200'0,"-1"1"-2560"0,0 1-512 0,-1 1-128 16,-1 1-736-16,0 0-160 0,-1 0-48 0,-3-3 0 0,-4 1 944 0,-3 0 0 16,-5 4 0-16,-4 3 176 0,1-2 1568 0,-2 6 320 15,-3-2 64-15,-1 3 16 0,-3 1-992 0,-4 3-208 16,-4 1-48-16,-8 1 0 0,1 1-240 0,-14 4-48 16,-13 4-16-16,-14 1 0 0,-5 0-592 0,-12-1 0 15,-11-1-192-15,-9 0 64 16,-10-1-640-16,-3 0-128 0,0-4-32 0,5 1 0 0,8-1 448 0,15-4 96 0,20-3 0 15,5-5 16-15,8 0 368 0,12-10 0 0</inkml:trace>
  <inkml:trace contextRef="#ctx0" brushRef="#br0" timeOffset="211849.98">12908 13099 39615 0,'-7'1'3520'0,"-2"2"-2816"0,2-3-560 0,-1 2-144 0,2 0 688 0,-5 4 96 0,-7 4 32 0,-16 11 0 0,-13 10-608 16,-17 17-208-16,-7 9 144 0,-6 9-144 0,-8 7 0 0,-12 11 0 0,-18 15 0 0,-16 5 0 15,-10 4-256-15,-16 6-128 0,-14 2-16 0,-2-7-16 16,3-9-320-16,7-11-64 0,15-12-16 0,1-3 0 0,5-1 816 0,13-5 224 16,13-3 16-16,14-10 0 0,15-8 272 0,10-10 48 15,14-9 16-15,2-12-18592 0</inkml:trace>
  <inkml:trace contextRef="#ctx0" brushRef="#br0" timeOffset="212547.83">13631 9135 41471 0,'4'-12'3680'0,"-2"5"-2944"0,-2 3-592 0,-3 4-144 0,1-2 720 0,-3 2 112 0,-1-4 32 0,-6-2 0 0,-5 3-544 0,-9 3-128 0,-7 7 0 0,-10 9-16 16,-8 2-320-16,-11 11-64 0,-11 3-16 0,-10 2 0 31,-6 4-416-31,-6-3-64 0,-4-4-32 0,-6 2 0 0,-6 1 336 0,-4-2 64 0,0 2 16 0,-9 0 0 15,-7 8 320-15,-6 5 0 0,-6 4 0 0,-2 2 0 16,-1 4 192-16,5-6-64 0,8-3 0 0,8-1 0 0,12-2-128 16,5-5 0-16,7-4-160 0,7-2-18112 15</inkml:trace>
  <inkml:trace contextRef="#ctx0" brushRef="#br0" timeOffset="212881.43">12816 6742 48831 0,'-23'10'2176'0,"1"2"432"0,-5 7-2096 0,3-2-512 0,5 0 0 0,-1 3 0 16,-6 6 304-16,-20 21-48 0,-27 25-16 0,-28 27 0 16,-17 8-240-16,-8 0-128 0,-2-9 128 0,-12-4-208 15,-16 2-160-15,-13-4-16 0,-12 2-16 0,-6-5 0 16,8-7-704-1,-10 3-144-15,-8 8-32 0,6 5 0 0,8 3 432 0,16-3 80 16</inkml:trace>
  <inkml:trace contextRef="#ctx0" brushRef="#br0" timeOffset="12936.09">20192 15502 40543 0,'-8'-4'3600'0,"2"-2"-2880"16,2 3-576-16,3 3-144 0,0 3-144 0,0-3-64 0,-3-3-16 0,-2 0 0 15,-3 0-1056-15,-1 3-224 0,0 0-32 0,-2 3-16 0,1-2 1328 0,-4 5 224 0,-5 4 128 16,-8 5 0-16,-4 0 1008 0,-4 2 208 0,-1 2 32 0,-2-1 16 16,1 1-672-16,2-2-128 0,1-2-16 0,2-2-16 15,2 0 32-15,-2-1 16 0,-1-2 0 0,-3 1 0 16,-4 0 0-16,-4 2 0 15,-6-1 0-15,-2 3 0 0,-3 1-400 0,-1-2-80 0,-1 2 0 0,-2 0-128 16,2-1 448-16,-4-2-32 0,-5 2 0 0,-2 4 0 16,-2-1-32-16,1 4 0 0,-2 1 0 0,3-4 0 15,4 0-256-15,-4 1-128 0,-5-2 0 0,1 1 128 16,8-6-128-16,0 2 0 0,2-5 0 0,3 3 0 16,1-5 0-16,4-3 0 0,0 0 0 0,5-1 0 15,1-2 0-15,5-4 0 0,4-1 0 0,5 0 0 16,5-1 0-16,4 0 0 0,2-1 0 0,3 4 0 15,3-1-160-15,0-1 160 0,1 3-208 0,2 3 80 16,1 0-336-16,-1 3-64 0,0 3-16 0,1 1 0 16,1 2-144-16,-1 1-16 15,2 0-16-15,1 3 0 0,-1 0 16 0,3 2 16 0,0-2 0 0,3-3-12048 16,2 2-2400-16</inkml:trace>
  <inkml:trace contextRef="#ctx0" brushRef="#br0" timeOffset="13501.4">23440 15372 46991 0,'-7'0'4176'0,"-1"0"-3344"0,2 1-656 0,4-1-176 0,-1 0-624 0,1 3-144 0,-5-3-48 0,-4 2 0 16,-4 2 16-16,-2 2 0 0,0 0 0 0,-2 2 0 0,1 0 480 0,-3 2 112 16,-2 3 16-16,-4-1 0 0,-1 4 528 0,-7 0 112 15,-6 5 32-15,-7 3 0 0,-4 3-48 0,-8-1-16 16,-7 5 0-16,-6-3 0 0,-5 2-32 0,-2 1 0 15,-2-3 0-15,-2-2 0 0,0 1 208 0,2-1 48 16,4 0 0-16,7-1 0 0,8-3-32 0,2-1 0 16,2-1 0-16,0 0 0 0,1 1-368 0,4 1-80 15,2-3-16-15,3 0 0 0,2-2-144 0,-2 1 0 16,0-2 0-16,-3 3 0 0,-1-3 0 0,-2 2 0 0,0-2 0 16,0 0 0-16,1-1 0 0,2 1 0 0,1 0 0 15,3-2 0-15,2 1-320 0,3-5 48 0,5 2 16 16,3-6 0-1,8 1-784-15,5-7-160 0</inkml:trace>
  <inkml:trace contextRef="#ctx0" brushRef="#br0" timeOffset="14901.52">19420 11385 34095 0,'-1'-5'3024'0,"0"2"-2416"0,-1-4-480 0,2 4-128 0,0 0 1648 0,2 3 304 0,-1-4 64 0,1 1 16 0,1 0-1728 0,0-5-304 0,2 0-144 0,-2 3 16 16,-1 0-880-16,-3 5-160 0,-1-2-48 0,-5 4 0 0,-2 2 768 0,-5 2 160 0,-6 4 32 0,-3 2 0 15,-5 1 1344-15,-5 4 288 0,-4 4 48 0,-4-1 16 16,-3 2-720-16,-5 0-144 0,0 1-16 0,-5 0-16 15,-5 3-32-15,-5 3 0 0,-6-1 0 0,-6 3 0 16,1-1-64-16,-7 2-32 0,-4-1 0 0,-3 0 0 16,1 1 32-16,-4-4 0 0,0 3 0 0,3-5 0 15,7-4-240-15,-6 7-32 0,-6-1-16 0,3 3 0 0,3-2 0 16,-1-1 0-16,0 2 0 0,0-3 0 0,2-1-160 0,4-1 0 16,4-3 0-16,0-2 0 0,2-2 0 0,2 1 0 15,3-1 0-15,3-2 0 0,6-2 0 0,4-2 0 16,5-5 0-16,5-1 0 0,7-4-416 0,6-2 32 15,6 0 16-15,11 0 0 16,6-2-848-16,10-4-192 0,9 2-16 0,11-6-16 0</inkml:trace>
  <inkml:trace contextRef="#ctx0" brushRef="#br0" timeOffset="15544.33">22860 11307 40543 0,'-4'0'3600'0,"2"-3"-2880"0,1 3-576 0,1-3-144 0,1 2 176 0,0 1 0 0,2-3 0 0,-2-3 0 0,3-2-320 0,-1 0-64 0,5-4-16 0,-2 2 0 0,1 1 64 0,0 2 16 16,-1-2 0-16,-3 3 0 0,0 0 144 0,-2 2 256 15,-1 2-64-15,-2 0-16 0,-2 4 192 0,-2 0 32 16,-3 1 16-16,-2 0 0 0,-3 3-48 0,-3 4-16 15,-3 0 0-15,-3 3 0 0,-2 1-176 0,-5 2-48 16,-1-2 0-16,-3 2 0 0,-1-1 64 0,-4 1 16 0,-5-2 0 16,-4 3 0-16,-5 3 80 0,-8 2 16 0,-4 3 0 15,-6 1 0-15,2 1 80 0,-4 0 32 0,-5 4 0 0,-7 0 0 16,-7 1 144-16,1 3 16 0,1-1 16 16,-3 1 0-16,-2 0 240 0,-1-3 64 0,9 0 0 15,-1 1 0-15,-1-3-160 0,0 1-32 0,-3 1 0 0,5-1 0 16,2 1-480-16,8-1-96 0,1-3-128 0,3-4 176 15,3-2-176-15,-2-1 0 0,-1-5 0 0,2-3-176 32,5-3-944-32,0-4-192 0,1-3-32 0,2-3-21776 0</inkml:trace>
  <inkml:trace contextRef="#ctx0" brushRef="#br0" timeOffset="24519.1">863 17696 33167 0,'1'-10'2944'0,"-1"7"-2352"0,2 3-464 0,-1 0-128 0,1 3 2288 0,2-2 432 0,1 1 96 0,1 2 0 0,5 5-2192 0,5 1-448 0,4 2-176 0,2 0 128 16,3 6-128-16,-1-1 0 0,-2 0 0 0,0 4 0 16,0 5 0-16,-1 3 0 0,0 3 0 0,-1 5 0 15,2 4 0-15,-1 3 0 0,2 3 0 0,-2 1 0 16,-1-1 0-16,-3 0 0 0,-2-2 0 0,-4 0 0 16,-3-7 0-16,-3 3 192 15,-1-1-192-15,-1-1 192 0,-2-5 32 0,-1-3 16 0,0-5 0 16,-1-7 0-16,-1-6 352 0,0-4 80 0,1-3 16 0,-2-8 0 15,-1-2-112-15,2-6-32 0,0-1 0 0,-1-6 0 16,2-12-336-16,1-5-64 0,5-11-16 0,3-2 0 0,5-6-128 16,4-1 0-16,7-6 0 0,9-4 0 15,8-5 0-15,8-4 0 0,6-3 0 0,3 5 0 0,2 0 0 16,1 4 0-16,1 4 0 0,0 0 0 0,2-6 0 16,-3 6 0-16,-5 2 0 0,-4 6 0 0,-2 3 0 0,-3 1 0 15,-3 4 0-15,-2 3-176 0,0 0 176 16,-2 3 0-16,-2-1 128 0,-2 2-128 0,-2-2-208 15,-6 4-112-15,-5 4-32 0,-5-1-21392 16</inkml:trace>
  <inkml:trace contextRef="#ctx0" brushRef="#br0" timeOffset="26806.1">1110 11430 38703 0,'-3'-3'3440'0,"1"3"-2752"0,4 0-560 0,-1-2-128 0,0 2-528 0,0 0-144 0,2-1-32 0,-1 1 0 16,1-3-128 0,-1 6-16-16,1-2-16 0,-3-1 0 0,0 0 736 0,-6 27 128 0,-1-11 0 0,-4 3 0 15,-4 4 1392-15,-2 6 192 0,-4 4 32 0,-4 3 16 16,-6 7-816-16,-4 5-176 0,-5 2-16 0,-2 0-16 15,-1-5-352-15,-3 2-80 0,-3 1-16 16,-5 3 0-16,-1 0-160 0,2-4 0 0,2-3 0 16,1-3-176-16,2-3 176 0,5-3 0 0,5-4 0 0,-1-5 0 15,-3-8-624-15,3-2-32 0</inkml:trace>
  <inkml:trace contextRef="#ctx0" brushRef="#br0" timeOffset="27054.21">513 11500 50687 0,'-2'-2'4496'0,"-1"4"-3600"16,2 4-704-16,1 1-192 0,2-1 0 0,2 0 160 0,4 6-160 0,6 6 160 31,11 6-672-31,10 8-144 0,8 6-32 0,4 0 0 15,5 5-192-15,-3-1-32 0,-4-1-16 0,-3 2 0 16,-4 3 48-16,-4 1 16 0,-5 3 0 0,-4 0 0 0,-1 2 384 0,-5 1 80 0,-1 4 16 0,-2-9 0 31,0-2-576-31,1-6-128 0,3-6 0 0</inkml:trace>
  <inkml:trace contextRef="#ctx0" brushRef="#br0" timeOffset="27670.34">1306 15316 44223 0,'-4'0'3936'0,"-1"-1"-3152"0,3 1-624 0,0 0-160 0,2 0-432 0,-1 0-112 0,-1 0-32 0,-3 0 0 16,-1 4-256-16,-4 2-48 0,-1 3-16 0,-6 7 0 0,-2 3 400 0,-6 6 80 0,-2 5 16 0,-5 5 0 0,-5 4 608 0,-7 3 128 15,-2 5 32-15,-2 0 0 0,0 1 384 0,-1-1 80 16,0-2 0-16,2-1 16 15,0 3-160-15,0-2-48 0,0 2 0 0,2-6 0 0,1-5-640 0,5-2 0 16,5-5-176-16,4-5 48 16,1-4-624-16,4-8-112 0,6-3-32 0</inkml:trace>
  <inkml:trace contextRef="#ctx0" brushRef="#br0" timeOffset="27854.57">539 15588 51599 0,'-2'9'4592'0,"-1"0"-3680"0,1 1-720 0,2-1-192 16,1-2 1152-16,3-1 192 0,3 4 32 0,5 5 16 31,8 11-2016-31,10 8-400 0,9 4-64 0,11 3-32 0,7 1 48 16,2 2 16-16,2-4 0 0,-2 5 0 0,-1 2 128 0,-1 4 32 15,1 1 0-15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53:54.3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396 16337 8287 0,'1'-4'736'0,"0"1"-592"0,0 3-144 0,-1 0 0 0,0 0 1328 0,0-2 224 0,2 1 48 0,-1-4 16 0,0 0 560 0,-1-1 96 0,0 1 32 0,-1-2 0 0,-2 4-208 0,1-1-48 16,-2-1 0-16,-2 1 0 0,1 3 128 0,-2-4 0 15,0 4 16-15,0-2 0 0,-2 1-1008 0,3 1-208 0,-1 1-32 16,2-3-16-16,2 3-592 0,1 0-112 15,1 0-32-15,2 0 0 0,3 0-192 0,1 0 0 0,3 3 128 16,2-6-128-16,2 3 0 0,3 0 0 0,3-2 0 16,0 1 0-16,2-2 0 0,-3 1 0 0,1 0 0 15,0-1 0-15,4 0 0 0,2 3 0 0,1-2 0 16,-2 0 0-16,2 2 0 0,-3 0 0 0,-1 2 0 0,-1 0 0 16,0 1 0-16,-1-3 0 0,3 1 0 0,1-1 0 15,4-1 0-15,0 1 0 0,4-3 0 0,-1 3 0 16,1-4 0-16,-1 2 0 0,-1 0 0 0,-2-2 0 15,-1 1 0-15,-3 0 128 0,-1-1-128 0,-3-2 0 16,-2 2 0-16,-1-2 0 0,0 0 0 0,-2-1 0 16,-2 4 0-16,-2-2 0 0,0 1 0 0,-3 2 0 15,-1 0 192-15,-2 0-48 0,1-2-16 0,-1 4 0 0,1 0 64 16,0-2 0-16,2 1 0 0,0-2 0 0,2 3-64 16,0-4 0-16,1 2 0 0,1-1 0 0,1 0-128 0,2-1 0 15,-1 1-192-15,0-3 192 0,-1 3 0 0,-1-1 0 16,0-1 0-16,-2 1 0 0,-2 1 0 0,0-4 0 15,-2 4 0-15,-2 0 0 0,0-1 0 0,-1-1 288 16,-1 2-32-16,-1-3 0 0,-1 2-32 16,0-2-16-16,-3 0 0 0,2-1 0 0,-2 4-16 0,-1-4-16 15,-2 1 0-15,-4-4 0 16,-4-4-784-16,0 1-160 0,3 1-16 0,-1-2-16 0,0 2 1584 0,-1-2 320 16,2-1 64-16,0 6 16 0,3-1-992 0,-1 0-192 15,-1 4 0-15,-1-1 0 0,1 1 0 0,0 1 0 16,0 0 0-16,-1 3 0 0,1-4 0 0,-2 2 0 15,1-1 0-15,-1 1 0 0,2 1 0 0,-1-1 0 16,0 1 0-16,0-3 0 0,3 2 304 0,-1-2-32 0,2 4 0 16,1-4 0-16,2 2-144 0,0 0-128 0,2 2 144 0,2 2-144 15,1 0 0-15,1 0 0 0,3 0 0 0,0 0 0 16,0 2 0-16,1 2 0 0,-1 2-144 0,-4-6 144 16,0 0-192-16,21 22 48 0,-13-12 16 0,-1 3 0 15,2-1 128-15,-2-2 0 0,1 2 0 0,-2-2 0 16,3 5 0-16,-1-1-160 0,2 0 160 0,-1-2-160 15,2-1 160-15,-1-1 0 0,2-1 0 0,2 0 0 16,-1-3 0-16,2 2 0 0,3-2 0 0,-1-2 0 16,1 1-752-1,0 1-160-15,0-3-48 0,-2 4 0 0,0-4 768 0,-2 4 192 0,0 1 0 0,-4-3 0 0,-2 4 0 16,-2-1 0-16,-1 2 0 0,-3 0 0 0,-1 3 0 16,-2-1 0-16,-3 0 0 0,-2 2 0 0,-2 1 0 15,-2-2 0-15,0 2 0 0,-1-1 0 0,0-2 0 0,-1-2 0 16,0 2 0-16,-1-3 0 0,1 1 992 0,-2-3 224 15,2 2 64-15,-1 3 0 0,1-2-832 0,-2 4-144 16,2 1-48-16,-1 1 0 0,-1-1-64 0,0 4-32 16,-1 1 0-16,1 4 0 0,-1-2 160 0,-3 0 48 15,0 7 0-15,-3-3 0 0,1 0-80 0,-1 1-16 16,-2 1 0-16,-2 1 0 0,0-3-272 0,-2-2 0 16,-2 2 0-16</inkml:trace>
  <inkml:trace contextRef="#ctx0" brushRef="#br0" timeOffset="8817.92">189 12577 24879 0,'-1'-2'1088'0,"0"2"256"0,-1 0-1088 0,2 0-256 0,0 0 0 0,0 0 0 0,3 2 0 0,-2-2 0 0,3 4 0 0,0-2 0 0,3-2 0 0,0 0 0 15,5 0 0-15,-1-2 0 0,0-4 0 0,-1 2 160 16,0-2-160-16,1 0 192 0,0-3-32 0,-1 2 0 16,-4 2 0-16,0 0 0 0,3 0 336 0,-1 1 64 15,1 2 16-15,2-2 0 0,3 1 304 0,-1 2 64 16,1-1 16-16,-2 2 0 0,2-3-368 0,2 3-64 0,3 0-16 16,2 0 0-16,2 0-512 0,1 0 0 0,2 3 0 0,1-3 0 15,0 0 0-15,-2-4 0 0,1 0 0 0,-4-1 0 16,-3 2 0-16,-1-1 0 0,3-5 0 0,3 2 0 15,2-2 0-15,1 1 0 0,-1 0 0 0,0-2 0 16,0 4 192-16,0-3 0 0,0 3-16 0,2 0 0 16,0 2 368-16,2 1 80 0,0-4 16 0,1 5 0 15,1-2-256-15,-1 1-64 0,0-2 0 0,-2 1 0 16,-1 0-176-16,-2-1-144 0,-2 2 192 0,-1-4-192 16,-1 4 0-16,-2-4 0 0,-3 4 0 0,0-3 0 15,-2 3 0-15,-1 1 0 0,-2 0 0 0,-1 0 0 16,-2 1 128-16,-1 1-128 0,-1 1 0 0,-1-1 0 15,-1 2 0-15,-2-2 128 0,2 2-128 0,-2-2 0 0,-1-2 0 16,1 2 0-16,-1-3 0 0,1 0-144 0,-1-1 144 16,1 2 0-16,-1-4 0 0,1 0 0 0,-2-1 0 0,-1 1 144 15,0-1-144-15,-1-2 0 0,-1 2 624 0,0-2 16 16,-2 0 0-16,1 2 0 0,-2-2-416 0,-2 2-80 16,1-2-16-16,0 2 0 0,-1-2-128 0,-2 1 0 15,-1 0 0-15,0-2 0 0,0 4 0 0,-1-3 0 16,0 2 128-16,-3-2-128 0,3-1 0 0,-2 4 0 15,-1-2 0-15,-2 0 0 0,0 0 0 0,0 0 0 16,-1 2 0-16,1 0 0 0,1 0 144 0,0-1-144 16,-1 4 160-16,0-4-160 0,0 3 176 0,0 0-176 15,1 0 192-15,1 2-192 0,0 0 0 0,3 0 0 16,0 2 0-16,1 0 0 0,2 2 128 0,0-2-128 16,3 2 0-16,0 0 0 0,3-2 0 0,2 4 0 0,0-4 0 15,1 2 0-15,2 0 0 0,-1 0 0 0,2 2 0 0,2-2 0 16,0 1 0-16,3 0 0 0,-1 1 0 0,2 0 0 15,1 1 0-15,2-2 0 0,-1 4 0 0,3-1 0 16,-1 0 0-16,1 0 0 0,-1 0 0 0,1 1 0 16,0-1 0-16,0-3 0 0,-2 4 0 0,2-1 0 15,-1-2 0-15,0-1 0 0,0 2 0 0,0-1 0 16,2 2 0-16,-1-2 0 0,2-2 0 0,2 4 0 16,-1 1 0-16,1 0 0 0,-1-1 0 0,0 3 0 15,-1 1 0-15,-3 2 0 0,-1-1 0 0,0 0 0 16,-2 2 0-16,-3-3 0 0,1 0 0 0,-2-1 0 15,1 0 0-15,-4-3 0 0,-3-2 0 0,-1 2 0 0,0-3 0 16,-1 2 0-16,-2-3 0 0,-1 2 0 0,1 1 0 16,-1-2 0-16,-1 0 160 0,-1 1-160 0,0-1 336 0,-1 1-16 15,-1 1 0-15,0 1 0 0,1 4-320 0,-2 0 128 16,2 0-128-16,-3 5 0 0,1 1 0 0,-1 0 0 16,-2 5 0-16,1 1 0 0,0-6 0 0,-2 4 0 15,0 2 0-15,-3 0 0 0,1 3 0 0,-1-5 0 16,1-1 0-16,1-1 0 0,1-3 0 0,0-1 0 15,2-1 0-15,-1 0 0 0,1-1 0 0,0 0 128 16,-2-2-128-16,0 3 0 0,-1-4 0 0,-1 3 0 16,0-1 0-16</inkml:trace>
  <inkml:trace contextRef="#ctx0" brushRef="#br0" timeOffset="14369.2">366 6878 27647 0,'-9'-4'2448'0,"3"2"-1952"0,4 2-496 0,0 0 0 0,4 0-736 0,-4 0-240 0,0-4-48 0,-3 1-16 0,0 0 1376 0,1-2 288 0,4 1 48 0,3-2 16 0,3 2-496 0,4 0-192 15,4-2 176-15,-1 1-176 0,1 2 0 0,1-1 0 16,2 0 0-16,0 2 0 0,1-2 240 0,-1 2 0 15,0-1 0-15,0 2 0 0,2 1 592 0,1 0 128 16,0 0 32-16,-1 0 0 0,4 0-96 0,-1-3 0 16,1 3-16-16,0-2 0 15,0 1-256-15,2-2-48 0,1-1-16 0,1 1 0 0,3-3-320 0,-1 1-64 16,1 1-16-16,1 1 0 0,0 2-160 0,0-1 0 16,0-2 0-16,-2 4 0 0,2-2 0 0,0 0 0 15,0 2 0-15,-1-2 0 0,1-1 0 0,-2 0 0 16,-1 0 0-16,-4-1 0 0,-1 1 0 0,-2 0 0 0,0 0 0 15,-4-4 0-15,0 4 0 0,-1-2 0 0,2 1 0 0,-1 0 128 16,2-1 464-16,-1 2 96 0,-1-1 16 0,-1 0 0 16,3-2-448-16,-2 4-64 0,1-2-32 0,-2-1 0 15,-1 4-160-15,-4-3-176 0,-1 2 48 0,-3-1 0 16,-2 2 128-16,-3-2 0 0,-2 1 0 0,-1 1 0 16,-1-2 0-16,-3 1 0 0,-1-2 0 0,-3 1 0 15,-2 0 368-15,-2-1 0 0,0-2 0 0,-1-3 0 16,1 2-112-16,0-3-32 0,0 1 0 0,-2-4 0 15,0-2 32-15,0-1 16 0,0-3 0 0,-1 1 0 16,1 0-272-16,2 0 0 0,-1-1 0 0,2 6 0 0,2 0 0 16,0 5 0-16,0 0 0 0,1 2 0 0,0 1 0 15,-1 4 0-15,-1 1 0 0,-1 0 0 0,1 4 0 16,0-2 0-16,-2 2 0 0,0 2 0 0,1-2 0 0,-1 2 0 16,2-3 0-16,1 2 0 0,2 2 0 15,0-4 0-15,2 1 0 0,2 0 0 0,2 1 0 0,2-2 0 16,2 0 0-16,1 1 0 0,3-2 0 0,2 2 0 15,1-4-128-15,1 3 128 0,1-3 0 0,2 3 0 16,0 1 0-16,1-1 0 0,0 2 0 0,-3 2 0 16,0 0 0-16,0-1 0 0,1 4 0 0,2 2 0 15,1 1 0-15,0-1 160 0,-1 2-160 0,3-2 0 16,-3 0 0-16,2 1 0 0,-1-3 0 0,0-2 0 16,-1 0 0-16,-2 0 0 0,0-1 0 0,0-1 0 15,-2 0 0-15,-1 0-176 0,0 2 176 0,-2 0 0 0,-2 3 0 0,0 0 0 16,-2-3 0-16,-2 2 0 0,0 1 0 15,-3-1 0-15,-1 0 0 0,0 0 0 0,-4 1 0 0,0-4 0 16,0 2 192-16,-4-3-48 0,-1 1 0 0,-2 0 0 16,-1-1 112-16,-1 0 0 0,0 0 16 0,-1-2 0 15,3 2-112-15,-2 0-32 0,-1 0 0 16,1 1 0-16,3-1-128 0,-2 0 0 0,0 4 0 0,0-4 0 16,3 4 0-16,-3-1-176 0,0 4 48 0</inkml:trace>
  <inkml:trace contextRef="#ctx0" brushRef="#br0" timeOffset="27754.6">26831 969 11055 0,'1'-5'976'0,"0"4"-784"0,0-3-192 0,1 4 0 0,-1-2 672 0,0-1 96 0,3 0 0 0,1-6 16 0,3-1 192 0,1 0 48 16,2-5 0-16,0 4 0 0,-1-1 0 0,0 2 16 15,-1 1 0-15,-1 0 0 0,-1 2 48 0,-1 4 16 16,-2-2 0-16,-1 3 0 0,-2 2-64 0,-1 0-16 16,0 4 0-16,-2-1 0 0,-2 3-32 0,-1-2-16 15,0 2 0-15,0 0 0 0,0 0-384 0,-1-2-80 16,1 2 0-16,0-2-16 0,2-1-80 0,0 0-16 15,1-1 0-15,-1 2 0 0,2-4-208 0,1 3-64 16,-1-3 0-16,1 1 0 0,0-1-128 0,-1 2 192 16,-1-2-192-16,1 3 192 0,-1 0-192 0,-1 4 0 15,-2-1 0-15,-1 1 0 0,-1 3 192 0,-2 1 16 16,-1 0 0-16,-4 4 0 0,-2 4 160 0,-2 1 16 0,-1-2 16 16,-1 4 0-16,-2 3-400 0,-5 1 0 0,-1 2 128 15,-2 3-128-15,-1-2 0 0,3-1 0 0,0-2 0 0,2-1 0 16,3-3 0-16,1-3 128 0,1-2-128 0,3 0 0 15,1 0 432-15,1-4 0 0,0 2 0 0,0 1 0 16,2-2-240-16,1 0-64 0,-2-1 0 0,1 3 0 16,-1-4-128-16,0 2 0 0,2 1 0 0,-1-5 0 15,3 2 0-15,-1-2 0 0,-2 2 0 0,2-2 0 16,-1 2 0-16,1 1 0 0,-2-1 0 0,2 2 0 16,0-2 0-16,1 1 0 0,1-4 0 0,2 0 0 15,1-1 0-15,2-2 0 0,1-3 0 0,3 2 0 0,0-5 0 0,2 0 0 16,1 0 0-16,1-2 0 0,3-2 0 0,0-2 0 15,3 0 0-15,0 0 0 0,-1 2 0 0,1-2 0 16,2 1 0-16,-1 0 0 0,0 2 0 0,0 0 0 16,0 0 0-16,-1-1 0 0,0 2 0 0,0 0 0 15,-1 0 0-15,1 2 0 0,1-2 0 0,0 2 0 16,1-4 0-16,0 4 0 0,3-2 0 0,-1 0 0 16,2 0 0-16,3-2 0 0,-2 2 0 0,2-4 0 15,2 2 0-15,5-2 0 0,1-1 0 0,3-1 0 16,2 2 0-16,4-1 0 0,-1 3 0 0,2 1 0 15,3-1 0-15,-3 4 0 0,-1-2 0 0,-1 2 0 16,-1 0 0-16,-1 0 0 0,2 0 0 0,-3 0 0 16,-3 0 0-16,0 2 0 0,3 0 0 0,-1 3 0 15,-1-2 0-15,-4 1 0 0,3-2-128 0,-1 2 128 16,1-1 0-16,2 0 0 0,1 0 0 0,-3-3 0 16,2 1 0-16,-3 1 0 0,0-2 0 0,1 0 0 0,0-2 0 15,1 1 0-15,-2-2 0 0,0 1 0 0,-1 1 0 0,0 1 0 16,-3-3 0-16,1 1 0 0,1 0 0 0,-1 0 0 15,-3-1 0-15,-1 2 0 0,-1 1 0 0,-2-2 0 16,-6 1 0-16,-1 1 0 0,1-3 0 0,-1 3 0 16,-1 0 0-16,-2 0 0 0,-2-2 0 0,0 0 0 15,-1 2 0-15,-2-2 0 0,-1 2 0 0,1-4 0 16,-2 2 0-16,0-2 0 0,0 2 0 0,-3-2 0 16,2-2 0-16,-2-1 0 0,1 4 0 0,-2-3 0 15,1-1 0-15,-2-1 0 0,-2 0 0 0,0 2 0 0,-2-3 0 16,-2 2 0-16,-1-2 0 0,-3-1 0 15,0 1 0-15,-1 0 0 0,-2-1 0 0,-1 4 0 0,-1-3 0 16,0 2 0-16,1 1 0 0,-2-1 0 0,1 1 400 16,-1-2 0-16,0 0 0 0,2 2 0 0,4 0-400 15,-1-4 0-15,-1 1 0 0,0-3 0 0,-2-1 0 16,1 2 128-16,-1-1-128 0,-1-4 128 0,2 4 64 0,-3-3 0 16,0 1 0-16,0-1 0 0,2 2-192 0,-1 0 0 15,2-2 0-15,-2 2 0 0,1-2 0 0,1 1 0 16,1 0 0-16,-2-2 0 0,1 2 0 0,-2-2 0 15,0 0 0-15,0 1 0 0,-1 3 0 0,1 2 0 16,1 1 0-16,0 2 0 0,2 0 336 0,1 4-16 16,1-2 0-16,2 4 0 0,1-2-320 0,1 3 0 15,0 0 0-15,0 0 0 0,1 0 0 0,1 0 0 0,-1 3 0 16,3 0 0-16,-1 0 0 0,2-2 0 0,3 1 0 16,-1 1 0-1,3 1-368-15,-1-2-32 0,4 2-16 0,3 2-18848 0</inkml:trace>
  <inkml:trace contextRef="#ctx0" brushRef="#br0" timeOffset="29404.12">26965 1706 22111 0,'-4'-2'1968'0,"1"1"-1584"0,3-2-384 0,1 3 0 0,2-2 240 0,-2-2-48 0,1 0 0 0,2-2 0 0,1-4-192 0,4-2 0 0,2-4 0 0,3 1 0 15,0 1 0-15,1 2 0 0,0 2 0 0,-1 1 0 16,-2 2 288-16,-1 1 160 0,-1 1 48 15,-4 4 0-15,-2 1 944 0,-2 0 192 0,-2 3 32 0,-1 3 16 16,-3 1-128-16,1-1-16 0,-3 4-16 0,1-2 0 16,-2 0-464-16,2 0-96 0,3 2 0 0,1-3-16 15,2-1-480-15,1-3-80 0,3 4-32 0,3-5 0 0,2-1-352 16,2 2 128-16,0-3-128 0,2 2 0 0,1 0 0 16,-1 0 0-16,0-1 0 0,1 2 0 0,-1 3 0 0,-2-2 0 15,1 2 0-15,-4 2 0 0,0 2 0 0,-3 0 0 16,0 3 0-16,-1 1 0 0,-1 0 0 0,-1 2 0 15,-1 3 0-15,1-3 0 0,-2 2 0 0,0 1 0 16,1-2 0-16,2 0 0 0,0-3 0 0,2 1 0 16,1-1 0-16,1 0 0 0,1 0 128 0,-1 1-128 15,3 1 128-15,0 0-128 0,1 0 272 0,-1 3-16 16,1-1 0-16,0 2 0 0,1-2-256 0,2 6 0 16,-1 1 0-16,3 2 0 0,0 3 0 0,-1 0 0 0,0 0 0 15,0 4 0-15,0-2 0 0,-2-1 0 0,1-3 0 16,-3-2 0-16,2 2 0 0,-1-3 0 0,1 4 0 15,-1-3 0-15,3 0 0 0,1 1 0 0,0-4 0 0,0 1 0 16,3-2 0-16,-1 0 0 0,0-2 0 0,0-1 0 16,2 0 0-16,-3 0 0 0,0 2 0 15,-1-4 0-15,-1 4 0 0,-1-5 0 0,0 3 0 0,-3-2 0 16,-1 1 0-16,-1-2 0 0,-2 0 0 0,-2 0 0 16,-1-1 0-16,-2 1 0 0,0-4 0 0,-2 2 0 15,0-2 0-15,-1 2 0 0,0 0-128 0,-1-1 128 16,0-3-576-1,0 0-80-15,-2 2-16 0,-1 2-17168 0</inkml:trace>
  <inkml:trace contextRef="#ctx0" brushRef="#br0" timeOffset="30895.68">28317 2793 15663 0,'-1'-5'1392'0,"0"2"-1120"0,1 1-272 0,0 0 0 0,1 2 528 0,-1 0 48 0,1-4 16 0,-1-2 0 0,1 0-336 0,0-4-64 0,1 1 0 0,-2 1-16 0,0 1-176 0,0 0 0 16,-2 1 0-16,1 0 0 0,-1-3 128 0,-2 2 0 15,0 0 0-15,-2-1 0 0,0 0 1008 0,-3 2 192 16,1 0 32-16,-2 0 16 0,-3 2-128 0,1-1-32 16,-2 4 0-16,0-2 0 0,-2 3-352 0,-2 3-80 15,-2 1-16-15,1 2 0 0,-1 0-176 0,0 0-32 16,2 4-16-16,0 2 0 0,1 1-208 0,-2 3-32 16,3 2-16-16,0 2 0 0,1 1-32 0,1 1-16 15,0 2 0-15,-1 3 0 0,3-5-240 0,-1 1 0 16,1 1 0-16,0 0 0 0,-1 1 0 0,2-3 128 15,1-2-128-15,0 1 0 0,2-5 0 0,0 2 0 0,0 1 128 16,0-3-128-16,0 3 768 0,0-3 128 0,2 1 0 0,0 0 16 16,0 1-656-16,1 3-128 0,2-3-128 15,1 2 192-15,0-2 112 0,1 1 16 0,2 1 16 0,1-2 0 16,3 1-176-16,0-3-32 0,2-2-128 0,2 0 192 16,1 0-192-16,1 1 0 0,2-2 0 0,1 2 0 15,1-2 0-15,0 0 128 0,2 2-128 0,0-4 0 16,3 2 0-16,-3-1 0 0,1-2 0 15,0 1 0-15,2-1 0 0,-2 0 0 0,4 0 0 0,-1 0 0 16,2 1 0-16,3-1 0 0,0-1 0 0,0 1 0 16,0-1 176-16,-1 1-16 0,1-4 0 0,-2 0 0 15,1 0-32-15,1 1 0 0,-1-1 0 0,1 0 0 16,-2-2-128-16,1-2 0 0,1 2 0 0,-1-4 0 0,-2 1 0 16,0-2 0-16,0-2 0 0,-1 2 0 0,1-5 0 15,-2 0 0-15,0-3 0 0,1 2 0 0,-1-2 0 0,-1-3 0 16,-2 2 0-16,1-3 0 0,1 0 0 0,-1 0 0 15,4-5 0-15,-1-1 0 0,0 0 0 0,-1-4 0 16,1 1 0-16,-2-1 0 0,-1 0 0 0,-1 0 0 16,0-2 0-16,-3 0 0 0,-2 2 0 0,-2-2 128 15,0 3-128-15,-3 0 0 0,-1 3 0 0,-2-1 0 16,-1 2 0-16,-2-1 0 0,0 3 0 0,-2-2 0 16,-3 1 0-16,1 1 0 0,-2 2 0 0,-2 0 0 15,-2-2 0-15,0-1 0 0,-3 1 144 0,-2-1 0 16,1 1 0-16,-3 0 0 0,0 0-144 0,-2 0 0 15,1-2 144-15,-3 2-144 0,2-3 0 0,-2 3 0 16,0-3 0-16,-1 3 0 0,-1-2 0 0,-2 2 0 16,1 1 0-16,0 1 0 0,-2-2 0 0,0 4 0 0,0 2 0 15,-2 0 0-15,-1 4 0 0,-1-3 0 0,-3 3 0 16,0 2 0-16,-3 1 0 0,1-2 0 0,0 3 0 0,-1 2 0 16,1-2 0-16,2 2 0 0,0 0 0 0,1 0 0 15,2 0-128-15,1 0-64 0,1 2 0 0,1 0-12192 16,3 0-2448-1</inkml:trace>
  <inkml:trace contextRef="#ctx0" brushRef="#br0" timeOffset="32723.54">28401 3703 21183 0,'-2'-5'1888'0,"0"2"-1504"0,2 3-384 0,0-3 0 0,2 3 0 0,-2-1 0 0,1-1-160 0,0-2 160 0,0-5-192 0,3 2 64 0,0 1 128 0,-1-3-208 16,2 3 64-16,-1 2 16 0,-1-2 0 0,0 2 0 15,-1 2 128-15,0-1 0 0,-1 2 0 0,0-1 0 16,1 0 512-16,-2 2 16 0,0 0 16 0,-2 2 0 16,1 0 976-16,-1 4 192 0,2-6 32 0,0 0 16 15,-11 22-672-15,4-12-128 0,0 0-16 0,0 5-16 16,-2-3-480-16,0 5-112 0,-2-1-16 0,0 2 0 15,0 2 64-15,-3-2 0 0,1 5 0 0,-1-1 0 0,-2-2-64 0,-1 1 0 16,1 1 0-16,-2 0 0 0,0 1 48 16,-2 1 0-16,-3 2 0 0,0 3 0 0,0 2 32 15,-4 3 16-15,-6 7 0 0,-1 7 0 0,-6 5-192 16,-1 2-32-16,-2-1-16 0,1 2 0 0,0-2-176 0,1 0 160 16,2-4-160-16,2-5 160 0,3-3 160 0,3-3 16 15,2-3 16-15,0-1 0 0,4-4-352 0,2-3 128 16,1-2-128-16,2-1 0 0,1-3 160 0,1 0-32 15,-1-2-128-15,2 1 192 0,0-2-192 0,-2-2 0 16,2 0 0-16,-1-1 0 0,4-2 0 0,-2-2-160 16,2 1 32-16,0-3 0 0,3-4 128 0,1 0 0 15,2-2 0-15,0-2 0 16,3-1-784-16,3-1-128 0,-1-1-32 0,1 1-16112 0</inkml:trace>
  <inkml:trace contextRef="#ctx0" brushRef="#br0" timeOffset="34837.25">27129 5127 7359 0,'1'-4'656'0,"0"2"-528"0,-1 2-128 0,0-3 0 15,1 3 784-15,-1-1 128 0,0 1 32 0,2-3 0 0,-1 0 400 0,0-1 64 0,0-1 32 0,-1 1 0 0,0 1-112 0,0 0-32 0,0 1 0 0,2 0 0 16,-1 0-464-16,0-1-112 0,2 0-16 0,-1 2 0 16,0-2-576-16,2-1-128 0,0 2 0 0,0-2 0 15,1-1 0-15,0 0 0 0,-1 3 0 0,1-4 0 0,2-1 608 16,-1-1 32-16,-1 2 0 0,0-2 0 0,0 2 640 16,0 0 144-16,-3-2 32 0,0 3 0 0,-2-1 16 0,0 3 16 15,0 0 0-15,-2 2 0 0,0-2-352 0,-2 3-80 16,0-2-16-16,-1 2 0 0,1 0-656 0,0 2-128 15,0 1-16-15,-1-2-16 0,0 2-224 0,-1 0 0 16,1 2 0-16,-1 0 0 0,-1 4 0 0,0-1 0 16,1 2 0-16,-3 3 0 0,1 3 0 0,-4 2 0 15,-1 5 0-15,-1 3 0 0,-1-2 0 0,-2 5 0 16,-2 3 0-16,-3 3 0 0,0-1 128 0,-3 1 0 16,-1-1-128-16,0 1 192 0,-2 0-32 0,1-2-16 15,-2 0 0-15,2-3 0 0,4-3 80 0,-2-1 16 0,-1-1 0 16,-1 1 0-16,-1 1-112 0,1-3 0 15,1 0-128-15,0-1 192 0,3-4-192 0,-1 2 0 0,2-4 0 16,0 1 0-16,1-4 0 0,1 1 0 0,1-3 0 16,2-2 0-16,1 0 0 0,0 0 0 0,0-1 0 0,1 3 0 15,1-2 0-15,1-3 0 0,2 2 0 0,0-1 0 16,2 2 0-16,3-4 0 0,0 0 0 0,3 1 0 16,1-4 192-16,2 0 0 0,1-3 0 0,1 1 0 15,2-1 64-15,1 0 16 0,1 0 0 0,2 0 0 16,0 0-272-16,2-1 160 0,2-2-160 0,3 1 128 15,4-2-128-15,2 0 0 0,2 0 0 0,3 0 0 16,4 0 0-16,2 0 0 0,2-2 128 0,1 4-128 0,3-2 0 0,1 2-176 16,3-1 48-16,0 2 0 0,-1 1 128 15,0-3-160-15,0 1 160 0,-2 1-160 0,-2-2 160 0,3 2 0 16,-1 2 0-16,0 2 0 0,-1-2 0 0,-1 1 0 16,-1 2 0-16,-1 1-128 0,-1-1 128 0,-3-2 0 15,1-1 0-15,-2-1 0 0,0-1 0 0,1-1 0 16,1-2 0-16,2-2 0 0,1 0 0 0,1 0 0 15,0-1 0-15,-2 1 128 0,2 2-128 0,0-2 0 16,-1 3 0-16,-1-4-128 0,-3 5 128 0,-2-2 0 16,-2 2 0-16,-5 2 0 0,-1 0 0 0,-2 0 0 15,-3 2 0-15,-3-2 0 0,-1 4 0 0,-4-2 0 16,0 0 0-16,-3 0 0 0,-3 1 0 0,-1 0 0 16,0-2 0-16,-1 1 0 0,-1-1 0 0,1-1 0 15,-2 0 0-15,1-1 0 0,-2-1 0 0,1-1 0 0,-2-1 0 16,4 4 128-16,0 0-128 0,-12-22 0 0,7 12 0 0,-2 1 0 15,0-4 0-15,1 0 0 0,-2 1 0 0,1 0 0 16,-2-3 192-16,-2 1 0 0,1 2 16 0,-2-1 0 16,-3 0 48-16,-1 0 16 0,-1-3 0 0,-2 0 0 15,-1 0-80-15,1 1-32 0,-1-1 0 0,-1 0 0 16,0-2-160-16,-3-2 0 0,1 1 144 0,-2-3-144 16,0 0 128-16,1 0-128 0,0-3 160 0,1 3-160 15,0-3 176-15,0 0-176 0,1 2 192 0,1-2-192 16,1-1 176-16,1 1-176 0,1-1 160 0,3-2-160 15,2-1 208-15,4 5-48 0,0-1-16 0,1 5 0 16,2 2-144-16,0 1 0 0,0-1 0 0,2 2 0 16,-1-3-128-16,4 1 128 0,1 2 0 0,4 0 0 15,2-1-576-15,1 1-64 0,3 0 0 0,1 1-13152 16,-1 2-2640-16</inkml:trace>
  <inkml:trace contextRef="#ctx0" brushRef="#br1" timeOffset="40804.35">592 8756 30399 0,'-12'-25'1344'0,"1"12"288"0,1 0-1312 0,3 5-320 0,4 4 0 0,2 3 0 0,0-2 256 0,-3-3 0 0,-2-2-16 0,-1-2 0 0,1 0-240 0,3-3-160 0,0 6 32 0,2-2 0 16,0 1 128-16,-1 3 0 0,2 0 0 0,-1 4-128 15,1-2 128-15,-1 3-128 0,1 0 128 0,-1 4-128 16,-1 1 128-16,0 2 0 0,0 2 0 0,-2-2 0 16,3 2 0-16,-2-2 0 0,2 2 0 0,1-5 128 0,0-2 96 0,2-1 32 15,3-1 0-15,1-1 0 0,3-3 544 16,5 2 112-16,2-4 32 0,5 0 0 0,1 2-496 16,4-2-80-16,2 0-32 0,1 2 0 0,-1-1-336 15,3 4 0-15,5-2 0 0,0 6 0 0,0-3 336 0,1 3 48 16,1 0 16-16,2 3 0 0,-3 0-208 15,0 2-64-15,-4-2 0 0,2 0 0 0,0-2-128 0,-1-1 0 16,0 2 0-16,4-7 0 0,3-1 0 0,2-2 0 16,2-1 0-16,0-2 0 0,4-2 0 0,-1 0 0 15,3 1 0-15,-6-1 0 0,-5 4 0 0,-2 0 0 16,1 2 0-16,-6 2 0 0,-7-1 160 0,-3 3-160 16,-2 3 192-16,-3-3-192 0,-2 3 400 0,-5 2-16 15,-2-1-16-15,-4 2 0 0,-2 0-368 0,-3 1 0 16,-2-1 0-16,-2-2 128 0,-1-2-128 0,-2-2 0 0,-2-2 128 15,-1-5-128-15,3-1 336 0,-2-2 0 0,3-4 0 0,-3-4 0 16,2-5-144-16,-2-5-16 0,2-1-16 0,-1 1 0 16,2 0-160-16,-1 2 192 0,1 5-192 0,-1 1 192 15,0 4-192-15,-1 1 0 0,-1 3 144 0,-1 2-144 16,0 3 0-16,-1 1 0 0,-2 3 0 0,2-1 0 16,-1 1 0-16,1 3 0 0,1-3 0 0,0 0-128 15,0 0 128-15,1-4 0 0,2 1 0 0,1-3 0 16,2 0 0-16,-1-4 0 0,1 0 0 0,2-3 0 15,-2 1 0-15,2-1 0 0,-1 3 0 0,1 0 0 16,1 4 0-16,-2-1 0 0,2 5 0 0,0 0 0 16,1 3 0-16,0-1 0 0,2 3 0 0,1 0 0 0,1 3 0 15,1-1 0-15,2 3 0 0,1 1 0 0,11 13 0 16,-8-9 0-16,-1 1-128 0,0-1 128 16,0 0 0-16,1-2 0 0,0 2 0 0,1 3 0 15,1-3 0-15,-1-4 0 0,0 0 0 0,2-2 0 0,0 2 0 16,3-3 0-16,-1 2 0 0,1-1 0 0,-2 2 0 15,0 2 0-15,-1 0 0 0,-2 1 0 0,-2 2 0 16,1 0 0-16,-2 3 0 0,-3 1 0 0,0 1 0 16,-4 0 0-16,0 0 0 0,-5 4 0 0,-3 2 0 15,-4 2 0-15,-3-1 0 0,0-2 0 0,-4 1 0 16,-3 1 0-16,-1-1 0 0,0-2 176 0,0 1 16 16,2-5 0-16,2 0 0 0,4-4-32 0,0 1 0 15,1 0 0-15,-1 2 0 0,2 1 80 0,-1-2 16 16,0 4 0-16,-2-2 0 0,0 5-256 0,-2 2 0 15,-2 2 0-15,-1 1 0 0,1 2 0 0,0-2 0 16,1 0 0-16,-3 5-13056 16,-2 6-2640-16</inkml:trace>
  <inkml:trace contextRef="#ctx0" brushRef="#br1" timeOffset="44426.74">31285 7105 4607 0,'6'-6'400'16,"-2"2"-400"-16,-1 2 0 0,1-1 0 0,-1 2 2416 0,-2-1 400 0,1 2 64 0,2-4 32 0,1-1 32 0,1 0 16 0,0-1 0 0,0 0 0 0,-1-3-416 0,-1 3-96 0,-1 2-16 0,-3-2 0 0,0 2-816 0,-2-1-160 15,0 4-48-15,-1-4 0 0,0 4-784 0,-2-3-176 16,-1 3-16-16,-1 0-16 0,0 1-288 0,-3 0-128 15,0-3 0-15,-3 3 128 0,0 0-128 0,0 0 0 16,-2 0 0-16,-3 0-176 0,2 3 176 0,-2-3 0 16,-1 1-144-16,1 2 144 0,0 0 0 0,0 2 0 15,1 1 128-15,-1-2-128 0,-2 3 256 0,2 0-48 16,2-1 0-16,-3 3 0 0,0-2 48 0,-3 4 0 16,0-1 0-16,1 0 0 0,1 0-256 0,1 1 0 15,0 0 128-15,-1 0-128 0,3 0 0 0,-2 2 0 0,2 1 0 16,-1 3 0-16,0-4 0 0,2 2 0 0,0 4 0 0,1-3 0 15,0 0 0-15,1 2 0 0,0 1 0 0,2-2 0 16,2 2 0-16,0-1 0 0,2 1 0 0,2-2 0 16,1 0 0-16,2 3 0 0,-1 0 0 0,1 1 0 15,2 1 0-15,-1 0 0 0,2 1 0 0,-2-1 0 16,2-1 0-16,2 1 0 0,0 1 0 0,2-1 0 16,0-4 208-16,1 2 0 0,1-1 0 0,1-1 0 15,1 0-208-15,-1-2 176 0,2 1-176 0,1-1 160 16,-1 0-160-16,3-2 0 0,0 1 0 0,0-3 0 15,2 0 0-15,1-2 0 0,1 0 0 0,1-1 0 16,2 1 0-16,-1-4 0 0,1 0 0 0,1 0 0 0,-1-2 0 16,2 2 0-16,0-2 0 0,2-2 128 0,-2 2 16 15,2-2 0-15,1 2 0 0,-1-1 0 0,1 0-144 16,-1 0 0-16,-1-3 0 0,2 1 0 0,-2 1 0 0,2-2 0 16,-2-2 0-16,-1 1 0 0,1-2 128 0,-1-3 0 15,0 0 0-15,-1 0 0 0,0-2-128 0,-2 0 0 16,0-1 0-16,-2 2 0 0,0-3 0 0,-1-1 128 15,-1-1-128-15,1 1 0 0,0 0 128 0,-1-1-128 16,-1-1 128-16,1 1-128 0,-3-3 0 0,1 2 0 16,1-3 0-16,-3-1 0 0,1 1-128 0,-3 2 128 15,0-3 0-15,-1 1 0 0,1 0 0 0,-2-1 0 16,-1 0 0-16,-1 4 0 0,-2 1 0 0,1-3 0 16,-1-1 0-16,-1-1 0 0,-1-1 0 0,1 1 0 0,-1-4 0 15,-1 3 0-15,1-2 0 0,-2 1 0 0,-1 3 0 16,1-2 0-16,-2-1 0 0,-1 2 0 0,0-2 0 15,-1-2 0-15,0 1 0 0,0 1 0 0,-2-4 0 16,2-1 0-16,0-1 0 0,0 3 0 0,1-3 0 16,-1 5 0-16,-1 0 0 0,1-1 0 0,-2 3 0 0,-1 2 0 15,-1 2 0-15,-2 2 0 0,-2 2 0 0,-2-1 0 16,0 3-160-16,-3 0 160 0,1 1 0 0,-1 4-144 16,1-3 144-16,-2 2-192 0,0 0 192 0,2 2-192 15,-1-2 192-15,2 1 0 0,-1 3 0 0,4-3 0 16,-1 3-224-16,-1-3 32 0,1 0 16 0,0 3 0 15,3-4-224-15,0 1-48 0,4 1-16 0,2 1 0 16,1-2-624-16,2 1-128 0,2 0-32 0,1 2-16272 16</inkml:trace>
  <inkml:trace contextRef="#ctx0" brushRef="#br1" timeOffset="51462.71">30126 9116 2751 0,'-2'0'256'0,"0"0"-256"0,0 0 0 0,1 0 0 0,1 0 0 0,0 0 0 16,0-2 0-16,0 0 0 0,1 0 336 0,0-2 80 0,0 2 16 0,-1 2 0 0,0 0 336 0,0 0 64 0,13-20 0 0,-8 14 16 0,-2 3 880 0,1-3 192 0,-1 2 16 0,-1 1 16 15,1 0 352-15,-1-1 64 0,0-1 0 0,1 4 16 16,-1-1-224-16,1-2-48 0,1 2-16 0,-1-2 0 16,2 0-976-16,0 2-192 0,0-2-32 0,-1 2-16 15,1-1-224-15,0 2-32 0,-2-4-16 0,1 4 0 16,-1-2-32-16,-1 3-16 0,-1 0 0 0,-1 0 0 16,-1 3 16-16,0-2 16 0,-2 4 0 0,-2-1 0 0,-1 2-160 0,-2 0-48 15,-2 4 0-15,-1-2 0 0,-3 6-80 0,-1 1-32 16,0 1 0-16,-1 1 0 0,0 4-144 0,1 2-128 15,-2 3 192-15,1 4-192 0,-3 3 128 0,2 1-128 16,-1 1 0-16,-1 2 0 0,-1-1 0 0,0 1 0 16,-1 4 0-16,-1-3 0 0,0 3 0 0,-2 0 0 15,2 1 0-15,-3-2 0 0,2 3 0 0,-1-4 0 16,2-6 0-16,1 1 0 0,1-8 0 0,2 0 0 16,-1-1 0-16,2-3 0 0,1-1 0 0,1-4 0 15,3 0 0-15,-1 0 0 0,1-4 0 0,1 2 0 0,-2-5 0 16,4 0 0-16,0-2 0 0,1-1 0 0,2-4 0 15,1 0 0-15,2-3 416 0,0 0-32 0,3 0 0 0,-1-5 0 16,2 1-384-16,0 0 0 0,1-1 0 16,-1 2 0-16,3-1 0 0,-1-2 0 0,2 2 0 15,0-2 0-15,3 1 0 0,-1 1 0 0,2 1 0 16,1 0 0-16,1 2 0 0,0-2 0 0,2 3-192 0,2-2 192 16,0 4-128-16,4-2 128 0,-2 0 0 0,2 3 0 15,-1-2 0-15,2 2 0 0,1-3 0 0,0 0 0 16,1 0 0-16,0 0 0 0,3 0 0 0,0-4 0 15,2 4 0-15,2-5 0 0,1 4 0 0,1-2 0 16,-1 0 0-16,0 0 0 0,1 3 0 0,1 3 0 16,-3-2 0-16,1 4 0 0,0-2 0 0,-2 4 0 15,1-1 0-15,-5 0 0 0,-3 0 0 0,0 0 0 0,2 2-128 16,0 0 128-16,-1 0 0 0,-1 0 0 0,1-1 0 0,-1-1 0 16,-2 0 0-16,0 0 0 0,1 2 0 0,-3-2 0 15,-2-4 0-15,-2 2 0 0,1-2 0 0,-2 2 0 16,1-1 0-16,-3-3 0 0,-2 1 0 0,1-1 0 15,-2-1 0-15,1 1 0 0,-2 0 0 0,0-3 0 16,0 1 0-16,-1 0 0 0,0-2 0 0,0 2 0 16,0-4 0-16,-1 2 0 0,0 2 0 0,-2-4 0 15,2 2 0-15,-2-1 0 0,1 1 0 0,-1 1 0 16,2-4 0-16,-2 1 0 0,2 3 0 0,-2-4 0 16,1 2 0-16,-2 1 0 0,0-1 0 0,1 1 0 15,-1 0 128-15,-1-1-128 0,0 1 0 0,-1 1 0 16,-1-1 0-16,1-2 0 0,0 1 0 0,-2 1 0 15,1-2 0-15,-2 0 0 0,1 2 0 0,-2-2 0 0,0 0 0 16,-1 0 0-16,-1-2 0 0,0 3 192 0,0 2-192 0,-1-4 192 16,1 4 112-16,-1-2 16 0,1 0 16 0,1 0 0 15,2 1-160-15,-1-2-48 0,1 2 0 0,-1-2 0 16,3 0-128-16,-1 2 0 0,1-2 144 0,-1 1-144 16,1-1 144-16,1 1-144 0,-2 0 192 0,2 1-192 15,-1-2 336-15,-1 2-32 0,1-2-16 0,-2 2 0 16,-1-2 80-16,0-2 16 0,-2-1 0 0,-1-1 0 15,0 0 0-15,-1-3 0 0,0-2 0 0,1-4 0 16,-1-1-192-16,1-2-16 0,1-3-16 0,0-1 0 16,0-5-160-16,1-1 0 0,1 0 0 0,-1-2 0 15,1-4 0-15,-1 0 0 0,0 4 0 0,0-4 0 16,-1 9 0-16,0-5 0 0,-2 2 0 0,1 0 0 0,-2 0 272 16,1 1 32-16,1 5 0 0,-2-1 0 0,0 3-160 15,0 3-16-15,-1 5-128 0,0-2 192 0,1 4-192 0,-3-1 0 16,2 3 0-16,0 1 0 0,2 2 0 0,1-1 0 15,-1 4 0-15,2-3 0 0,0 2 0 0,1 1 0 16,1 1 0-16,2-1 0 0,-1 2 0 0,1 0-128 16,1 2 128-16,1 0 0 15,1 0-864-15,0 2-64 0,1 0-16 0,1 0 0 16,3 2-528-16,0 0-128 0</inkml:trace>
  <inkml:trace contextRef="#ctx0" brushRef="#br1" timeOffset="52706.52">31052 8064 17503 0,'-7'-4'1552'0,"1"1"-1232"0,1 6-320 0,1-3 0 0,2 0 1680 0,0 0 288 0,2 0 48 0,-1 1 16 0,-1 2-1040 0,-2-1-208 0,1 2-32 0,1-2-16 15,-1 2-352-15,1 2-80 0,1-2-16 0,0 0 0 0,1 2-288 0,-2 0 0 16,1 0 0-16,0 3 0 0,0 1 768 0,-2 2 80 15,1 0 32-15,-2 5 0 0,0-1 272 0,-3 2 64 16,-1 4 16-16,0 2 0 16,-5 1-256-16,1 2-48 0,-3 1-16 0,-1 1 0 0,-1-1-416 0,-2 2-96 15,1 2-16-15,-3 1 0 0,-2 0-176 0,1 1-32 16,0 1-16-16,0-3 0 0,1 3-160 0,1-3 0 16,0 2 0-16,3 0 128 0,-1-1-128 0,2 1 0 15,3-6 0-15,-1 4 0 0,1-3 0 0,0 1 0 16,2-1 0-16,0-3 0 0,2 0 0 0,1-1 0 15,0-1 0-15,2-1 0 0,1-5 0 0,0-2 0 16,3-3 0-16,-1-4 0 0,3 1 0 0,0-3 0 0,0-5 0 16,0 4 0-16,0-6-256 0,0 0 0 15,1 0 16-15,-1-2-17904 0</inkml:trace>
  <inkml:trace contextRef="#ctx0" brushRef="#br1" timeOffset="53764">30618 10147 9215 0,'-5'-1'816'0,"2"-1"-656"0,-1-1-160 0,1 3 0 0,1 0 2128 0,1 0 400 0,-2 3 80 0,1-3 16 0,-4 2 688 0,-1 2 144 0,-3-2 16 0,1 3 16 0,0 0-928 0,2-1-192 0,0 0-48 15,2 1 0-15,3-4-1504 0,1 1-304 16,-2 2-64-16,3-2-16 0,0 2-432 0,0-1 128 0,0-2-128 0,1 1 0 15,-1 1 0-15,0-2 128 0,2 2-128 0,-1-1 0 16,1-1 256-16,1 3-16 0,1 1-16 0,-1 1 0 16,2 0-16-16,1 4 0 0,1 0 0 0,-1-1 0 15,2 3 0-15,1 2 0 0,0 2 0 0,1 0 0 16,1 2 16-16,0 1 0 0,1 3 0 0,2 0 0 16,1 3-224-16,2 1 0 0,2-1 0 0,2-2 0 15,2 1 0-15,2-2 0 0,1 0 0 0,0-2 0 16,0-1 0-16,3 3 0 0,4-2 0 0,-3 1 0 0,3 1 0 15,-1 0 0-15,-1 1 0 0,-2-1 0 0,0 3 0 16,-2-2 0-16,0 4 0 0,-2 2 0 0,0-3 0 16,-2 1 0-16,1 1 0 0,-3-2 0 0,1-1 0 0,-1-3 0 15,-3 1 0-15,0-1 0 0,-1-4 0 0,-1-2 0 16,2 0 0-16,0-2 0 0,-1 1 0 0,1-3 0 16,-3 1 0-16,-1-6 0 0,0 2 0 0,-3-3-128 15,1 0 128-15,-2-2 0 16,-1 0-768-16,-4-4-32 0,-1 0-16 0,-3 0-18000 15</inkml:trace>
  <inkml:trace contextRef="#ctx0" brushRef="#br1" timeOffset="54839.78">31762 10899 7359 0,'-5'0'656'0,"1"-2"-528"0,1 0-128 0,0 0 0 0,3 0 4912 0,0 0 944 0,1 0 192 0,-1-2 32 0,0-2-4672 0,-1-3-928 0,1-1-192 0,-1 0-32 0,0 1 64 0,0-3 0 15,-2 5 16-15,-1-3 0 0,2 2 400 0,-3 0 80 16,1 3 16-16,-2 1 0 0,0 1 304 0,-2 0 64 15,1 3 16-15,-2 3 0 0,-1-2-384 0,-1 1-64 0,-1 2 0 16,-2 1-16-16,2 0-320 0,-3 1-64 0,-1 3-16 0,-1-3 0 16,-1 4-160-16,0 2-48 15,-2 1 0-15,2-1 0 0,-2 4-144 0,1 0 0 0,-1 4 0 0,-1 1 0 16,3 1 0-16,-2 4 0 0,2 1 0 0,-1 2 0 16,0 3 0-16,2 0 0 0,0 5 0 0,1-1 0 15,1 1 0-15,3 2 0 0,-1-5 128 0,3 3-128 16,2-3 128-16,0 0-128 0,1 1 128 0,1-2-128 15,2 1 0-15,0-1 0 0,2-1 0 0,-1-3 0 0,3 2 0 16,1-5 0-16,3 0 0 0,1-2 0 0,4 1 0 16,1-2 0-16,1 1 0 0,4-2 0 0,-1-4 0 0,3-1 0 15,1-4 0-15,1 0 0 0,-1-1 0 16,2-2 0-16,1 0 0 0,3-1 0 0,-1 1 0 0,1-4 0 16,1 0 0-16,0 0 0 0,-3 0 0 0,2-2 0 15,1-2 0-15,-2-2 128 0,3 2 16 0,1-4 0 16,-1 2 0-16,0-4 0 0,0 2 112 0,0-4 0 15,0-4 16-15,-1 2 0 0,0-2-80 0,-2-3-32 16,1-2 0-16,-2 2 0 0,3-3 32 0,-2-3 0 16,1 3 0-16,-1-5 0 0,1 1-192 0,-3 1 0 15,0-2 0-15,-4 1 0 0,-1-1 128 0,-1 1 0 16,0-2 0-16,-2-1 0 0,0-1-128 0,-3 1 0 16,-2 1 0-16,0 0 0 0,-2-4 0 0,-1 1 160 0,-2-2-32 15,0 4-128-15,-1-2 224 0,0 0-64 0,-1 2-16 0,-1 0 0 16,-1 0-144-16,-2-1 0 0,1 2 0 0,-1-3 0 15,-3 3 0-15,0 1 0 0,0-1 0 0,-3 0 0 16,0 2 0-16,-1-3 0 0,-1 5 0 0,-2-2 0 16,-1 3 208-16,-2 1 64 0,0 2 16 0,-3-2 0 15,1 1-128-15,-1 2-32 0,1 0 0 0,-1 1 0 16,1 0-128-16,-1 2 0 0,1-3 0 0,-1 3 0 16,2 0 0-16,-1-2 0 0,2 2 0 0,-1 2 128 15,1-1-128-15,-1 1 0 0,1 2 0 0,1-2 0 16,0 4 0-16,0-2 0 0,-1 2 0 0,0 0 0 15,2-1 0-15,-1 2 0 0,1-1-144 0,0-2 144 16,0 0-176-16,1 2 32 0,0-2 0 0,0 0 0 16,2 1-368-16,0 0-64 0,1-2 0 0,0 3-16 15,1 0-512-15,3-2-112 0,0 2 0 0,2 0-18224 16</inkml:trace>
  <inkml:trace contextRef="#ctx0" brushRef="#br1" timeOffset="58313.91">13339 9486 31327 0,'-2'-5'2784'0,"1"1"-2224"0,1 0-560 0,0 2 0 0,1 1 1344 0,-1-2 144 0,0 0 48 0,-1-9 0 0,0 1-928 0,0-5-176 0,-3 1-48 0,-1 0 0 16,-2 4-384-16,-3 3 0 0,-3-1-192 0,-3 4 192 31,-5 3-480-31,-3 2 32 0,-5 2 0 0,-3-2 0 0,-4 4 448 0,-3 2-144 0,0 0 144 0,-4 0 0 16,-7 1 512-16,1-3 176 0,1 5 32 0,-10 0 16 15,-12 1 64-15,-6-3 16 0,-6-2 0 0,1 1 0 16,4-2-304-16,3 2-64 0,-2 2-16 0,-8-2 0 16,-9-1-48-16,-3 1 0 0,2-1 0 0,0 1 0 15,0 3-256-15,1-1-128 0,7-4 0 0,2 2 128 16,-4 0-128-16,-2 4 0 0,-2-4 0 0,2 1 0 15,4-1 0-15,6-2 0 0,3-2 0 0,1-2 0 0,-1 1-288 16,5-2 16-16,7 1 0 0,6-2 0 16,4-1-928-16,6 3-176 15</inkml:trace>
  <inkml:trace contextRef="#ctx0" brushRef="#br1" timeOffset="61189.04">23851 9344 26719 0,'-16'1'2368'0,"1"-1"-1888"0,5 0-480 0,2 2 0 0,3-2 512 0,-6 3 0 0,-8-3 0 0,-14 3 0 0,-7 1-3072 0,-4 1-592 0,2-1-128 0,5 0-32 16,4-1 832-16,7 0 176 0,6-3 16 0,5 0 16 16,5 0 3088-16,3-3 608 0,3 2 128 0,3-3 32 15,2 2 2320-15,2-1 448 0,0 0 112 0,2 0 16 16,3 2-2304-16,-1-2-464 0,1 0-96 0,0 3-16 16,3-3-496-16,-1 3-96 0,1 0-32 0,-1 0 0 0,0 3-400 15,-1-2-96-15,2 1-16 0,0 1 0 0,0 1-144 16,2-2-16-16,-1-1-16 0,3 2 0 0,1 1-112 0,2-2-32 15,5-2 0-15,1 0 0 0,4 0-144 16,1 0 0-16,5 0 0 0,1 0 0 0,3-2 240 0,5 0 16 16,5 1 0-16,4 0 0 0,4 1-112 0,2 1-16 15,2 2 0-15,1-3 0 0,-2 2-128 0,3-2 0 16,4 0 144-16,0 0-144 0,2 1 224 0,2 2-32 16,0-3 0-16,1 0 0 0,-2-3 0 0,4 2-16 15,6-3 0-15,1 3 0 0,2 0-176 0,1-2 0 16,0 0 0-16,-2-4 0 0,-2 4 128 0,-4-3-128 0,-2 2 128 15,-8-1-128-15,-3 1 0 0,-6-4 0 16,-6-2-144-16,-6 2 144 0,-10 2-336 0,-4-5 32 0,-7 1 16 0,-9 0-19696 16</inkml:trace>
  <inkml:trace contextRef="#ctx0" brushRef="#br1" timeOffset="79815.08">27527 17007 17503 0,'9'2'1552'0,"-6"-4"-1232"0,1 2-320 0,-3 0 0 0,0-3 3104 0,1 3 560 0,-1-1 112 0,0-1 32 0,3-1-2272 0,1 2-464 0,0-5-96 0,1 2-16 16,-1 1-800-16,-4 0-160 0,0 0 0 0,-3 3 0 15,-2 0 0-15,-3 0 0 0,-2 0 0 0,-1 0-128 16,-1 3 128-16,-3 0 0 0,1 0 160 0,-1 1-160 15,-1-1 0-15,3 4 0 0,-2-5 0 0,2 4 0 16,0-2 0-16,-1 0 192 0,0 2 0 0,-1-2 0 16,1 0 384-16,-2 3 64 0,0-2 0 0,-2 0 16 15,-1 2-144-15,-2-1-48 0,-1 3 0 0,-2 1 0 16,1-2-272-16,-3 3-48 0,0 1-16 0,-2-2 0 0,0 2-128 16,-3 0 128-16,-2-2-128 0,1-2 128 0,1 3-128 0,1-1 0 15,-1-1 0-15,-2 1 128 0,0 0-128 0,0 1 0 16,-2 2 0-16,2-2 0 0,1 0 0 0,1 0 0 15,1-2 0-15,0-1 0 0,1 0 272 0,-2 1 128 16,1-2 32-16,-2 2 0 0,-2-2-160 0,0 2-16 16,1-1-16-16,0 2 0 0,-2 0-240 0,1 0 0 15,0 0 0-15,-1 1 0 0,2-1 0 0,1 0 0 0,2-2 0 16,-1 2 0-16,0 0 0 0,2 0 0 0,1 0 0 0,-1 1 0 16,2-1 0-16,0 0 0 0,3 2 0 0,-1 1 0 15,1-3 0-15,2 2 0 0,0-2 0 16,1-1 0-16,2 0 0 0,-1-1 0 0,2 0 0 15,1-1 0-15,-1-1 320 0,3-2-16 0,0 2-16 16,0-3 0-16,2 2-128 0,0-1-32 0,1 0 0 16,-1 1 0-16,0-2-128 0,1 1 0 0,0-1 0 0,-2 0 0 15,2 0 128-15,0 1-128 0,-1-2 128 0,1 2-128 16,0-2 0-16,-2 3 0 0,2 0 0 0,-3 1 0 16,0-2 0-16,0 2 0 0,-1 0 0 0,2 1 0 15,-2-1 0-15,1 1 0 0,-1-1 0 0,0 0 0 16,-1 1-128-16,-1 1 128 0,4-1 0 0,-1-3 0 0,2 5 0 15,0-5 0-15,1 1 0 0,1-2 0 0,3 0 0 16,-2-2 0-16,2 2 0 0,-1-3 128 0,2 0 16 0,-1 0 0 16,1 0 0-16,0-3 0 0,1 2-144 15,0-4 0-15,2 1 0 0,1-2 0 0,-1 0 0 0,2-1 128 16,0-2-128-16,1-4 192 0,1 4 32 0,-1-4 16 16,2 0 0-16,0 0 0 0,0-3-48 0,1 1-16 15,0-1 0-15,4-2 0 0,-1 2-176 0,0-4 128 16,3 3-128-16,0-1 128 0,3-4-128 0,-1 3 0 15,4 1 0-15,-1-2 0 0,4-1 0 0,0 1 0 16,3-2 0-16,1 1 0 0,1 2 0 0,0 2 160 16,1 1-160-16,-1-1 160 0,-1 3-160 0,0 2 0 15,-3-1 0-15,-3 4 128 0,0 0-128 0,-3 1 192 16,-2 2-192-16,-2 3 192 0,-2-2-192 0,-1 3-176 16,-1 2 48-16,-2 2 0 0,-1 0 128 0,-1 1 0 15,1 4 0-15,-4 2 0 0,0 1 0 0,-3 2 0 0,-1 4 0 0,-3 0 0 16,-1 0-128-16,-3 3 0 0,-2 3 0 15,-3-1 0-15,4-1-32 0,-4 2 0 0,-2 3 0 0,-3 3 0 16,-2 1 160-16,1 0 0 0,-2 2 0 0,0-2 0 16,0 2 0-16,0-2 0 0,0 5 0 0,0-5 0 15,2 2 0-15,2-5 0 0,3-4 0 0,3-1 0 16,5-4 0-16,3-1 0 0,0-3 0 0,4 2 0 16,2-3 0-16,1 1 0 0,2-1 0 0,1 4 0 15,3-2 128-15,3 2 16 0,2 2 0 0,2 2 0 16,3 4-144-16,3 2-144 0,3 0 144 0,3 1-208 15,3-1 208-15,2-1 0 0,-1-6 0 0,-1-4 0 0,-4-4-256 16,2 0 64-16,4-3 0 0,-1-4 0 16,0-2-720-16,-1-4-144 0</inkml:trace>
  <inkml:trace contextRef="#ctx0" brushRef="#br1" timeOffset="82078.25">19491 16725 8287 0,'-7'12'736'0,"4"-2"-592"0,-1-3-144 0,1 0 0 0,3-2 0 0,-1-2 0 0,1 1-160 0,-1 0 160 0,-1 4 688 0,-1 5 224 0,1-3 48 16,-1-2 16-16,2-3 208 0,0 0 32 0,1-4 16 0,1-2 0 15,0 1-176-15,0-5-32 0,3 0-16 0,-1 0 0 16,0 2 192-16,0-1 32 0,2 1 16 0,-2 3 0 16,1 0-576-16,1 3-112 0,-1-2-32 0,1 4 0 15,-2-4-400-15,2 6-128 0,1 1 0 0,1 0 0 16,-1 0 128-16,1-2-128 0,1 1 192 0,-1-1-192 16,2 0 480-16,-1 0-16 0,1-2 0 0,0 2 0 15,1-2-320-15,-3 0-144 0,3 0 128 0,-1 3-128 16,-3-4 640-16,0 4 32 0,0-1 16 0,-1 0 0 15,0 4 176-15,0 0 32 0,1 2 16 0,0 0 0 16,-1 1-368-16,1 0-80 0,2 0-16 0,-2-3 0 16,3 2-272-16,-1-3-176 0,2 1 192 0,0-3-192 15,1 2 0-15,2-2 0 0,-1 2 0 0,0-3 0 0,2 3 0 16,0-5 0-16,-1 5 0 0,1-3 0 0,1 1 0 16,-2 1 0-16,1 2 0 0,-2 2 0 0,1 0 0 0,-2 0 0 15,0 3 0-15,-3 1 0 0,-1-3 0 0,-1 5 0 16,0-2 0-16,0 0 0 0,-1 2 0 0,0 2 0 15,-1-1 0-15,0-3 0 0,0 0 128 0,1-1-128 16,0-2 192-16,0 0-192 0,2-5 0 16,-3 0 0-16,3 0 0 0,-1-4 0 0,1 2 0 0,1-3 0 15,-2 1-160-15,1-3 160 0,1 1 0 0,0 1 0 16,0 0 0-16,-1 0 0 0,1 1 0 0,-1-2 0 16,-1 2-144-16,0 0 144 0,1 2 0 0,-1 0 0 15,-1 0 0-15,-2 0 0 0,0 0 0 0,-1-2 0 0,1 2 0 16,-2 1 0-16,2-1 0 0,-2-4 0 0,0 2 0 15,0 0 0-15,2-4 0 0,-1 0 128 16,1-4-128-16,-1 1 0 0,1 0 0 0,-1-3 0 0,2-1 0 16,-2 1 0-16,1-1 0 0,-2 1 0 0,0 1 0 15,0 1 0-15,-1 0 0 0,0 2 0 0,0 2 144 0,-1 0-144 16,0 0 0-16,-3 0 0 0,2 2 0 0,-1 2 0 16,0-4 0-16,3 0 0 0,0 0 0 0,0 0 0 15,0 0 0-15,-21 6 0 0,14-6 0 0,0 0 0 16,-2-2 0-16,-1 0 0 0,-1-3 0 0,-1-1 0 15,-2-1 512-15,-1-2 80 0,1-1 16 0,-2 0 0 16,0-4-176-16,-1 0-48 0,0 2 0 0,0-2 0 16,-3-1-192-16,3 2-32 0,-1 1-16 0,2 2 0 0,3 4-144 15,-1 3 0-15,3 3 0 0,1 0 0 0,1 2 0 16,1 2 0-16,2 2 0 0,1 0 0 0,1-2 0 16,0 0 0-16,3 1 0 0,0-4 0 0,1-1 0 15,0 2 0-15,1-2 0 0,-1 0 0 16,1-2 0-16,0 1 0 0,2-4 0 0,-2 1 0 0,-1 4 0 15,0 0 0-15,0 0 0 0,0 0 0 0,0 0 0 16,5-20 0-16,-5 20 0 0,0 0 0 0,1 0 0 0,-1 0 0 16,0 4 0-16,2-1 0 0,0 4 0 0,1-1 0 15,1 0 0-15,1 0 0 0,2 2 0 0,0 0 0 16,3 1 0-16,-1-4 0 0,2 1-128 0,1 0 128 16,2 0 0-16,-1-1 0 0,0-1 0 0,0 0 0 15,1-2 0-15,1 2 0 0,0 0 0 0,-1 1 0 16,1 0 0-16,-1 0 0 0,-1 2 0 0,0 2 0 15,-1-1 0-15,-2 2 0 0,-3-4 0 0,1 1 0 16,1 4 0-16,-1 4 0 0,1-2 0 0,-2 2 0 0,1 1 0 0,-3-4 0 16,0 1 0-16,-2-6 0 0,1 2 0 0,-2-3 0 15,0-2 0-15,-1-2 0 0,-2-2 0 0,1-2 0 16,1-2 0-16,-1 0 0 0,0-4 0 0,-1-1 0 16,1-1 0-16,-2-2 0 0,4-2 0 0,-2-1 0 15,1-1 0-15,1 0 0 0,1-4 0 0,1 2 0 16,-1-4 144-16,2 1-144 0,0-3 160 0,3 2-160 15,-1 0 224-15,0-2-48 0,2 2-16 0,0 2 0 16,-1 0-160-16,1-1 0 0,1 1 144 0,-1 2-144 16,-1-1-560-16,2 3-176 0</inkml:trace>
  <inkml:trace contextRef="#ctx0" brushRef="#br1" timeOffset="83425.78">21588 16649 16575 0,'-10'10'1472'0,"4"-4"-1168"0,-1 1-304 0,4-5 0 0,2 2 832 0,-1-4 128 0,2 0 0 0,-1 2 16 0,0 2 112 0,1 0 32 0,1-2 0 0,3-2 0 0,1 1-672 0,3-1-128 0,1-1-16 0,2 1-16 15,1 0-288-15,2 0 0 0,2 1 0 16,1 4 0-16,2-1 208 0,1 5-64 0,2 2-16 0,-1 4 0 15,-1 1 640-15,0-1 128 0,-1 2 32 0,0 1 0 16,0-1-368-16,-2 1-80 0,1 2-16 0,-2-2 0 16,2-1 96-16,-3-1 16 0,-2 1 0 0,3-4 0 15,2 2-192-15,0 1-48 0,1 0 0 0,1 1 0 16,1-1-160-16,1 0-48 0,0 0 0 0,2-1 0 16,0 1-128-16,2 0 0 0,0 2 0 0,1-2 0 0,1 3 0 15,-4 0 128-15,0-2-128 0,-1 1 0 0,2 3 0 16,-1-1 0-16,-2-1 128 0,0-1-128 0,0 2 0 0,2-1 0 15,-3-1 0-15,-1-2 0 0,1 0 128 0,0 0-128 16,0-3 0-16,0-1 128 0,0 0-128 0,-3-4 0 16,2 1 0-16,-1-6 0 0,-1 3 0 0,1-3 0 15,-2 1 0-15,-1-2 0 0,-1-1 336 0,-3 2-16 16,1-1 0-16,-3 2 0 0,-1-3 16 0,0 4 0 16,0-1 0-16,-3-2 0 0,1 2-336 0,-2-1 144 15,2 1-144-15,-4 1 0 0,2-1 0 0,-1 0 0 16,-2 1 0-16,2-4 0 0,-1 2 0 0,-1-3 0 15,0 0 0-15,0-4 0 0,-1-1 288 0,0-1-48 16,-1-2-16-16,-1-2 0 0,0 2 208 0,-2-6 32 16,0 2 16-16,-1-4 0 0,0-2-288 0,-1 1-48 0,0-2-16 15,-2 1 0-15,1 2 48 0,-2-4 0 0,1 2 0 16,-1-3 0-16,1 3-176 0,1 0 0 0,0 2 144 16,2 3-144-16,0-2 0 0,0 3 0 0,2 1 0 0,-1 0 128 15,1 1-128-15,1 0 0 0,0 0 0 0,1-1 0 16,0 4 0-16,0-3 0 0,2 3 0 0,0 1 0 15,1 0 0-15,1 0 0 0,1 2 0 0,0 2-128 16,1 2 128-16,-1 0 0 0,1 0 0 0,0 2 0 16,3 2 0-16,-1 2 0 0,2 0 0 0,0 4-128 15,3 0 128-15,-2 2 0 0,1 3 0 0,0-1-128 16,0 1-176-16,-1 1-16 0,-1 0-16 0,-1 0 0 16,-1-1 144-16,-2 1 48 0,-1 0 0 0,0-4 0 0,0 4 144 15,-3-3 0-15,1-1-144 0,-1-2 144 0,1 0 0 16,-1-1 0-16,1-2 0 0,-2 2 0 0,1-3 0 15,0-3 0-15,-2 4 0 0,0-1 0 0,1-2 0 16,-2-2 0-16,-1 2 0 0,0-2 0 0,-2 2 0 16,1-2 0-16,-2 2 0 0,-4 0 0 0,0-2 0 0,-2 2 0 15,2 0 144-15,-3 1-144 0,-3-2 208 0,-3 0-16 16,-2 1-16-16,-1 2 0 0,-3-3 176 0,1 1 32 16,-2 1 16-16,-1-1 0 0,-1 2-208 0,0-2-64 15,-2 2 0-15,3-2 0 0,0 1-128 0,0-1 0 16,2 1 0-16,0 2 0 0,6-1 0 0,-1-2 0 15,2 2 0-15,1-5 0 0,2 1 0 0,3-2 0 16,2-3 0-16,4-3-18624 0</inkml:trace>
  <inkml:trace contextRef="#ctx0" brushRef="#br1" timeOffset="92163.82">14035 16656 31327 0,'-4'0'2784'0,"2"-3"-2224"0,2 3-560 0,0-1 0 0,1-2 192 0,0 1-192 0,-1-2 192 0,0-2-192 0,0-3-240 0,0 2-144 0,3-5-48 0,-3 3 0 0,1 1 64 0,0 5 16 0,-1 3 0 0,-1 0 0 16,1 3 352-16,-3 5 0 0,2 3 0 0,-1 5 0 15,-1 3-144-15,1 3 144 0,-1 4 0 0,1 2 0 16,-1 3 0-16,2-2 0 0,0 3 192 0,0-4-48 16,1 1 928-16,1-5 176 0,0 2 32 0,3-1 16 15,1-1-16-15,1-2-16 0,3 0 0 0,-1-1 0 16,3-2-784-16,0-2-160 0,2 2-16 0,-1-1-16 15,2 2-288-15,-2 1 0 0,1-2 0 0,-4 3 0 16,1 4 0-16,1-2 0 0,-2 2 0 0,-3 2 0 16,0-2 0-16,-1-2 0 0,0 0 0 0,0 1 0 15,-1-6 0-15,0 2 0 0,-1-1 0 0,2-1 0 0,-1-4 0 16,1-2 0-16,1 2 0 0,-1-4 0 0,3-2 0 16,-2-1 0-16,0-1 0 0,0-2 0 0,0-3 144 15,1 1-16-15,-1-2-128 0,0-1 192 0,-1 0-16 16,-1-1-16-16,-1-2 0 0,1 3 0 0,-3-4-160 0,0 4 192 15,1-3-192-15,-2 0 192 0,-3-1-192 0,1 2 0 16,-3-2 0-16,0 2 0 0,-1-2 0 0,-2 2 0 16,1-2 0-16,-1 1 0 0,0 0 160 0,-1-1-160 15,2-1 192-15,-2-1-192 0,2-2 320 0,-1 0-32 16,1-2-16-16,1-2 0 0,1-2-112 0,2-1-32 16,-1 1 0-16,3-2 0 0,-1 2-128 0,-2 0 0 15,2 2 0-15,-1-1 0 0,1 1 0 0,-2 2 0 16,0 4 0-16,-1-3 0 0,2 5 0 0,-4-2 0 0,2 4 0 15,-2-2 0-15,0 2 0 0,-1 0 0 0,-1 2 0 16,1-2 0-16,-2 4 0 0,0-2 0 0,0 2 0 16,0 0 0-16,-1 1 0 0,5-3 0 0,0 1 0 0,3-1 128 15,2 2-128-15,0-2 128 0,3-2-128 16,1 1 128-16,0 1-128 0,4-3 128 0,-1 3-128 0,1 0 128 16,1 0-128-16,0 3 0 0,1 0 0 15,1 3 0-15,-1 3 0 0,0 5 0 0,1 1 0 0,0 4 0 16,-1 0-176-16,0 3 48 0,0 0 0 0,1 1 0 15,-1-1 128-15,1 3-192 0,-1-2 192 0,-1-2-192 16,2-2 192-16,-3-3 0 0,2-3 0 0,-1-3 0 16,-1-1 0-16,0-5 0 0,1 1 0 0,0-5 0 15,0 0 192-15,-2-3-48 0,3-1 0 0,-2-2 0 0,1-4 80 16,-1 2 16-16,2-5 0 0,-3 3 0 0,0-2-112 0,-1 2 0 16,-1-2-128-16,1 2 192 0,0 0-192 15,-2 4 0-15,0 0 0 0,0-1 0 0,0 1 0 0,1 3 0 16,-2-2 0-16,1 1 0 0,0 1 0 0,1 0 0 15,2-1 0-15,0-2-12992 16,4-3-2688-16</inkml:trace>
  <inkml:trace contextRef="#ctx0" brushRef="#br1" timeOffset="95127.58">398 18110 40543 0,'-2'0'3600'0,"-1"-3"-2880"0,2 2-576 0,0 1-144 0,1 0 320 0,0-2 48 15,-1 2 0-15,-1-4 0 16,2 1-2992-16,2-3-608 0,0 3-112 0,0 0-32 0,1 1 2624 0,1 0 528 16,-1 2 224-16,2-2-192 0,0 1 1184 0,1 1 240 15,1 0 48-15,0 0 16 0,2 1-464 0,1-1-112 16,1 0-16-16,1 0 0 0,2-1 144 0,1 1 32 15,2 0 0-15,0 0 0 0,0 0-320 0,2 0-64 16,0 0-16-16,-1 0 0 0,-1 0-240 0,2 1-48 16,2 1-16-16,0-2 0 0,1 0-176 0,2-2 0 15,3 1 0-15,1-4 0 0,2 1 176 0,2 0-48 16,4-2-128-16,0 0 192 0,2 2-192 0,-1-2 0 0,0 4 0 16,-1-2 0-16,0 1 0 0,-2 1 144 15,-2 1-144-15,-6 1 128 0,-4-3-128 0,1 3 0 0,7 0 0 0,0 0 0 16,-4 0 128-16,0 0-128 0,0 0 0 0,-2 3 128 15,0-3-128-15,-2 0 0 0,-2 3 0 0,-3-3 0 16,-2 3 176-16,-3-2-48 0,1 2-128 0,-3-3 192 16,-2 0-192-16,0 0 128 0,-2 0-128 0,-2 0 0 15,-2-3 0-15,-2 2 0 0,0 1 0 0,-2 0 0 16,-1-3 144-16,-3 1-144 0,0 1 128 0,-3-2-128 16,-1-1 304-16,-1-2-32 0,0 3 0 0,0-6 0 15,0-1 48-15,-3 0 16 0,2-2 0 0,-2-1 0 16,2-1-192-16,1 0-144 0,0-2 192 0,1 1-192 15,1 1 0-15,0-2 0 0,3 4 0 0,0 0 0 0,1-1 0 16,0 3 0-16,0 0 0 0,-2-2 0 0,1 3 0 0,-2 2 0 16,1 1 0-16,-2 1 0 0,-1 0 0 0,-1 2 0 15,0 0 0-15,-1 0 0 0,-2 0 0 0,2-2 0 16,-1 1 0-16,1-2 0 0,1 2 0 0,0 0 0 16,2-2 128-16,0 1-128 0,3 1 0 0,1 1 0 15,1-1 0-15,2 4 0 0,1-2 0 0,1 2 0 16,0 0 0-16,2 2 0 15,1 2-336-15,-1 2-128 0,3 0-32 0,0 4 0 0,1 2 176 0,2 2 48 16,0 2 0-16,1-1 0 0,-3-5 272 0,3 5-160 16,2 2 160-16,4 4-128 0,2-2 128 0,2 0 0 15,0 0 0-15,1-7 0 0,1 2 0 0,2-2 0 16,2-3 128-16,5-2-128 0,1-1 128 0,0-2-128 16,4 1 128-16,-3-4-128 0,1 4 128 0,-3 0-128 15,-4 4 128-15,-5-3-128 0,-3 4 0 0,-5-1 0 0,-3 1 0 16,-5-1 0-16,-3 1 0 0,-2 1 0 0,-1-1 0 0,-4 0 0 15,-1 3 176-15,-2-1-48 0,0 0 0 0,-2 2 0 16,-1 1 320-16,-3 1 48 0,-1 2 16 0,-1-2 0 16,0 7-112-16,-3-5-16 0,-2 5 0 0,-2-4 0 15,-2 1-192-15,0 1-32 0,2-5-16 0,-3 3 0 16,0-1-144-16,1-2 0 0,4-2 144 0,-1 1-144 16,-1-3-288-16,-3-2-128 15,-4 0-32-15,-1-10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56:48.06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13460 11521 13823 0,'7'1'1216'0,"-1"2"-960"0,-2-3-256 0,-4 1 0 0,0-1 2176 0,1 1 400 0,2 3 80 0,-1-3 16 0,2 4-624 0,0-1-112 16,-3 2-16-16,-2-3-16 0,1 0-368 0,-1 1-80 15,1-4-16-15,0 0 0 0,0-2-480 0,1 0-80 16,0-1-32-16,0 0 0 0,0-1-528 0,-1 2-96 16,0 2-32-16,0 0 0 0,0 0-192 0,0 0 0 15,-22-6 0-15,11 6 0 0,-1 0 320 0,-4 2 32 16,-2 0 0-16,-3 0 0 0,-1 0-144 0,-1 2-16 15,-3-1-16-15,1-2 0 0,1 1-176 0,1-2 0 16,1 0 0-16,-1-2 0 0,2 1 176 0,0 1-48 16,0-3-128-16,2-1 192 0,-1 2 0 0,-1-2-16 15,-2 2 0-15,1-2 0 0,-3 0-16 0,2 2 0 16,1-2 0-16,2-1 0 0,0 2-160 0,-1-1 0 16,-4-1 0-16,-1-1 0 0,-1 1 0 0,0 2 0 15,0 0 0-15,1-2 0 0,-1 3 0 0,-2 0 0 0,3-2 0 16,-1 0 0-16,0 2 0 0,0 0 0 0,1 0 0 15,1 0 0-15,0-1 128 0,0 2 0 0,2 1 0 16,-1 0 0-16,3 0 0 0,0-2 0 0,2 2 0 0,0 2 0 16,3-2-128-16,1 1 0 0,3 2 0 0,-1-3 0 15,4 0 0-15,0 0 0 0,1 0 0 0,2 0 0 16,0 0 128-16,2 0-128 0,1 0 192 0,1 2-64 16,1-2 16-16,2 0 0 0,2 0 0 0,1 0 0 15,3 0 64-15,4 0 16 0,3 0 0 0,4 0 0 16,5 0-224-16,4 0 0 0,5 0 0 0,4-2 0 15,3 2 0-15,3 2 0 0,2-2 0 0,-1 4 0 16,0-4 0-16,-2 1 0 0,0-1 0 0,-2 0 0 16,2 0 0-16,-2-1 0 0,-4 2 0 0,1 0 0 0,0 1 0 15,-1 0 0-15,-3-1 0 0,-1 2 0 0,-3 1 0 16,-2-2 0-16,-3-2 0 0,-1 3 0 0,-2-3 0 16,-2 0 0-16,1 0 0 0,-3-3 0 0,-1 1 0 0,-1 0 0 15,1 0 0-15,-4-2 0 0,1-1 0 0,-5 4 0 16,0-3 0-16,-3 2 0 0,-1-2 0 0,-3 4 0 15,-2-2 0-15,-3 2 0 0,0 0 0 0,-4 0 0 16,-3 2 0-16,-2-2 0 0,-4 4 416 0,-3 0-16 16,-2-1 0-16,-3 2 0 0,-1-1-128 0,-4-2-16 15,-3 0-16-15,1 0 0 0,2-2-48 0,-6 0 0 16,-5 0 0-16,-4 0 0 0,-1 3-192 0,1-6 0 16,1 3 0-16,0-4 0 15,1-1-512-15,0-2-128 0,3-3-48 0,2-6-20176 0</inkml:trace>
  <inkml:trace contextRef="#ctx0" brushRef="#br0" timeOffset="4866.06">13644 10111 6447 0,'-1'0'576'0,"0"-2"-576"0,-1 2 0 0,2 0 0 0,0 0 544 0,-1-2 0 0,1 0 0 0,-2-3 0 16,0 2 784-16,0-1 144 0,-2-2 48 0,2 0 0 0,-1-1 400 0,1 0 96 16,1 1 16-16,-1 0 0 0,1 1-336 15,0-2-64-15,1 3-16 0,0-1 0 0,1 1-944 16,-1 0-192-16,3 2-32 0,-1 2-16 0,1-3-432 0,-2 3 0 15,1 3 0-15,0-3 0 0,-1 2 0 0,0 2 0 16,0-2 0-16,0 2 0 0,-1-4 0 0,0 0 0 16,0 0 0-16,0 0 0 0,3 19 784 0,-3-13 128 15,1-3 32-15,-1 1 0 0,1 2-96 0,-1 1-16 16,2 1 0-16,-1-2 0 0,1 2-528 0,0 0-112 16,-1 2-32-16,-1 0 0 0,1 0-160 0,-1 1 0 15,-1 0 0-15,0 1 0 0,-2-1 0 0,-2 1 0 0,1 0 0 16,0 3 0-16,-1-2 0 0,-2 0 0 0,1 2 0 0,-1-1 0 15,1 0 160-15,-2 0 0 0,2-2 0 0,-1 1 0 16,-1 3 464-16,1-4 80 0,1 1 32 16,1-2 0-16,1 0-384 0,1-1-80 0,1 0-16 0,2-2 0 15,0-1-256-15,1-3 128 0,0 1-128 16,2-1 0-16,-1-1 0 0,0-2 0 0,0 1 0 0,1 2 0 16,-2-2 0-16,-1 2 0 0,0 2 0 0,0 1 0 15,-1-4 0-15,-2 3 0 0,1 3 0 0,-2-1 0 16,-1 0 0-16,1-2 0 0,-1 2 0 0,2-2 0 15,-1-1 0-15,0 1 0 0,2-2 0 0,0-4 0 16,1 2 0-16,1-2 0 0,1 0 0 0,1-1 0 16,1 0 224-16,0-2-64 0,2 0-16 0,-1-1 0 0,0-1-16 15,1 1-128-15,-1-3 192 0,1 1-64 0,-1-1-128 16,-2-1 0-16,-1 0 0 0,1 2 0 0,-2-2 0 0,-3 1 0 16,1 1 0-16,-2 0 0 0,-2 2 0 0,-2-2 0 15,1 0 128-15,-3 2-128 0,0-2 0 0,-2 0 0 16,2 2 0-16,-1-1 0 0,1 2 176 0,0-1-48 15,0 0-128-15,3-2 192 0,-2 1-16 0,3 4-16 16,0-2 0-16,0 1 0 0,2 2-32 0,0-1 0 16,0 1 0-16,2 0 0 0,1 0-128 0,0 0 0 15,-1 0 0-15,1-3 0 0,1 3 0 0,-1 0 0 16,1 0 0-16,-1 0 0 0,-1 0 0 0,2 0 0 0,0 0 0 16,0 0 0-16,0 0 0 0,0 0 0 15,-15 19 0-15,12-12 0 0,-1 2-176 0,0-3 176 16,1 3-128-16,0-2 128 0,2-1 0 0,0 0 0 15,1-2 0-15,1 1 128 0,1-1-128 0,1-1 0 0,1 0-176 16,1-2 176-16,-1 2 0 0,3-1 0 0,0-2 0 0,-1 4 0 16,2-2 0-16,-1-2 0 0,1 4 0 0,-1 2 0 15,-1-2 0-15,2 0 0 0,-4 0 0 0,3 3 0 16,-1-1 0-16,-1 1 0 0,1-1 0 0,-1-3 0 16,0 1 0-16,0-1 0 0,-1 0 0 0,2-3 0 15,0 0 0-15,1-3 128 0,1 0 0 0,0-4-128 16,0 1 336-16,2-4-32 0,-2 0-16 0,2-2 0 15,-1 0-96-15,1-3 0 0,0-1-16 0,0-1 0 0,-2-2-176 16,2-2 0-16,0 1 0 0,-1-2 128 16,1 3-128-16,-1-3 0 0,1 2 0 0,1 3 0 0,-1 0 0 0,0 4 0 15,1 1 0-15,1 0 0 0,-1 3-144 0,1 2 144 16,0 0-192-16,4 1 192 16,3 2-768-16,3-2-64 15</inkml:trace>
  <inkml:trace contextRef="#ctx0" brushRef="#br0" timeOffset="7291.86">14133 12078 23039 0,'0'-3'2048'0,"-2"1"-1648"0,2 0-400 0,0 0 0 0,0 2 496 0,0-4 16 16,0-1 0-16,0-2 0 0,0-3-368 0,-1 1-144 15,1-4 128-15,-1 0-128 0,-2-1 832 0,1 0 64 16,-1 2 32-16,1-4 0 0,-2 3 544 0,1-3 96 16,0 0 32-16,-1-1 0 0,2 1-224 0,-1 0-32 15,1-1-16-15,-1-1 0 0,1 1-736 0,0-1-144 16,-2 1-16-16,1 2-16 0,0-1-288 0,-1 1-128 15,1 2 128-15,0 0-128 0,-1 1 0 0,-1 2 0 16,1-2 128-16,-1 2-128 0,3 0 0 0,-1 0 0 16,1-1 144-16,2 1-144 0,-1 0 0 0,1-2 0 0,1-1 0 15,1 0 0-15,1 0 0 0,1 1 224 0,-1-2-48 16,1 3-16-16,0 1-160 0,-1 0 0 0,1 1 0 0,-1 2 0 16,-2 1 0-16,0 0 0 0,0 2 0 0,-1-1 0 15,-1 4 128-15,0-1 0 0,0-1 0 0,-2 3 0 16,1 0 0-16,-1 0 0 0,0 3 0 0,-1-3 0 15,0 2 0-15,0 2 0 0,1-2 0 0,-1 2 0 16,2 2-128-16,-2 0 0 0,3 1-192 0,-2-1 192 16,2 0-128-16,0 1 128 0,1 2 0 0,-2-2 0 15,2 3 0-15,-1 1 0 0,0 1 0 0,-2-1 0 16,1-1 0-16,-2 2 0 0,-1-2 0 0,0 2 0 16,0 1 0-16,-1-4 0 0,0 1 0 0,-1-1 0 15,2-3 0-15,0 0 0 0,1-4 192 0,2 0-64 0,0-2 0 16,1-4 0-16,1-2 0 0,1-2 0 0,2-2 0 15,-2-3 0-15,0 3 0 0,2-6 0 0,-1-2 0 16,1-1 0-16,0-1 0 0,1-2 0 0,1 5-128 0,0 0 0 16,1 4-192-16,-1 1 192 0,0 2-144 0,0 4 144 15,0 0 0-15,-1 3 0 0,-1 2 0 0,2 2 0 16,0 3 0-16,0 2 0 0,0 3 0 0,0-1 0 16,1 2 0-16,0 0 0 0,1 0 0 0,-2-1 0 15,2 1 0-15,-1-2 0 0,2-2 0 0,0 2 128 16,1-2-128-16,3-4 192 0,2 2-192 0,3-1 128 15,4-3-128-15,6-3 0 16,2-1-320-16,6-2-176 0</inkml:trace>
  <inkml:trace contextRef="#ctx0" brushRef="#br1" timeOffset="45730.42">8930 14153 35007 0,'-5'-4'3120'0,"0"0"-2496"0,2 2-496 0,0-2-128 0,2 2 0 0,-3-2-128 0,-2-2 128 0,-5-4-192 16,-5-3-2656-16,-3 1-544 0,-4 0-96 0,-3 2-32 0,-1 1 1504 15,-5 3 288-15,-4 2 64 0,-4 2 16 0,-4 2 2592 0,-6 2 512 0,-2 1 96 0,-2 0 32 16,-2 0-64-16,-6 1-16 0,-7-1 0 15,-3 2 0-15,2-3 0 0,1 0 0 0,-2-1 0 0,2-2 0 16,3 1-80-16,-7-4-16 0,-6-1 0 0,-2 2 0 16,2-1-672-16,-4 1-144 0,-5 0-16 0,-4 0-16 15,1 3-432-15,1 0-128 0,-1 0 0 0,5-2 0 0,5 4 224 16,2-2-16-16,3-2 0 0,3 1 0 0,5 1-80 0,2-4 0 16,1 1-128-16,0 3 192 0,6-3-192 0,2 0 0 15,-1 1 128-15,4 0-128 0,0-2 0 0,7 2 0 16,7 0 0-16,6-2 0 0,4 2 0 0,8 0 0 15,6-3 0-15,5 2 0 0,7-1 0 0,6-2-208 16,4 1 64-16,10 0 16 16,9 0-720-16,9-1-144 0,11 2-32 0,5-2 0 15,6 2-272-15,2-2-64 0,4 2-16 0,2 2 0 16,4 2 656-16,0 2 128 0,2 5 16 0,-5 2 16 16,-11-2-656-16,3 6-144 0</inkml:trace>
  <inkml:trace contextRef="#ctx0" brushRef="#br1" timeOffset="53239.25">27001 9372 10127 0,'0'-2'896'0,"2"-2"-704"0,-2 4-192 0,1-3 0 0,0 3 576 0,-1-1 96 0,1-1 16 0,1-5 0 0,0 1-688 0,0-1 0 15,-2 1 0-15,2 1 0 0,-2 1 0 0,-2 2 192 16,0-2-32-16,0 1 0 0,-1 2 960 0,1-1 192 15,-2 0 32-15,-1 0 16 0,1 4 736 0,0-2 144 16,0-2 16-16,-3 2 16 0,2 0-80 0,-1 0-16 0,1 0 0 0,-2 0 0 16,-1 2-752-16,0-2-144 0,-1 0-48 0,0 4 0 15,0-3-688-15,-3 4-144 0,0-3-16 0,0 2-16 16,-3 3-32-16,-1 0 0 0,-1 2 0 16,-3-3 0-16,0 4-144 0,0 0-48 0,-1-2 0 0,0 2 0 15,1 0 64-15,-1-1 16 0,-1 1 0 0,0 2 0 16,1 0 0-16,-1-2 0 0,2 3 0 0,0-1 0 15,1-1-64-15,3 0-16 0,1-1 0 0,2 3 0 16,2-6-144-16,1 2 0 0,2-2 0 0,1 2 0 16,1-3 0-16,1 0 0 0,1 0 0 0,0-2 0 15,3 2 0-15,-1-3 0 0,1 2 0 0,-2-3 0 16,1 2 0-16,-1 1 0 0,1-2 0 0,-2 0 0 16,0 1 0-16,-1-1 0 0,2 1 0 0,-2 1 128 0,0-1 128 0,1-1 32 15,-1 2 0-15,1 2 0 0,-1 0-288 0,2-3 0 16,-1 2 0-16,0 0 0 0,2 3 0 15,-2-3 0-15,3 0 0 0,0 0 0 0,-1 0 0 0,1 2 0 16,1 0-144-16,0-1 144 0,0 3 0 0,0-3 0 16,0 4 0-16,-1-3 0 0,1 1 0 0,0 0 0 15,0 1 0-15,0 0 0 0,0 1 0 0,0-4 0 16,0 2 0-16,1 1 0 0,-1-3 0 0,1 2 0 16,1-3 0-16,-2 3 0 0,1-4 304 0,-1 1-16 15,1 3 0-15,-1-3 0 0,1 0-288 0,1 0 0 16,-2 2 128-16,0 0-128 0,-2 0 0 0,1 0 0 15,1-1 0-15,-1 1 0 0,-2 2 0 0,2 0 0 16,0 2 0-16,-2 1 0 0,2-1 0 0,0 2 0 0,-2-2 0 16,3 2 0-16,0-2 0 0,0 0 0 0,3 1 0 15,-2-1 0-15,3-2 128 0,0 2-128 0,1-2 192 0,-1-1-192 16,3 1 368-16,0 0-48 0,0-2 0 0,3 0 0 16,1 0-320-16,2 2 0 0,-1-1 0 0,2-3 0 15,-1 4 0-15,1-3 0 0,0 2 0 0,-1-3 0 16,2 2 0-16,-1 0 0 0,-1-1 0 0,3-1 0 15,0 1 128-15,1 2-128 0,-1-5 128 0,1 2-128 16,3 2 0-16,1-1 0 0,1 0 0 0,0-1 0 16,2 0 240-16,-2-2-32 0,1 1 0 0,1-1 0 15,-2-2-80-15,0-2-128 0,2 0 176 0,1 0-176 16,-1 0 0-16,1 1 0 0,1 2 0 0,-1-3 0 16,1 1 128-16,-3-1-128 0,2 3 0 0,-3-3 0 15,2 0 416-15,-1 0 32 0,1-3 0 0,-2 2 0 16,-1-3-448-16,0 2 0 0,0-4 0 0,-1 2 0 0,0-2 0 0,-2-1 0 15,2 1 0-15,1-4 0 0,-1 2 0 0,1 0 0 16,0-3 0-16,-1 1 0 0,-1 0 0 0,2 1 0 16,-1-4 128-16,-1 1-128 0,-1 2 320 0,-2-5-32 15,2 1 0-15,-3 0 0 0,-2 0-96 0,1-1-32 16,-3-1 0-16,0 0 0 0,-2 0-160 0,-1 0 0 16,0-5 0-16,-2 1 128 0,-1 1-128 0,-1 0 0 15,-1-2 0-15,-1 1 0 0,-1 1 0 0,-1 1 0 16,0 2 0-16,-3 0 0 0,1 0 0 0,-2 0 0 15,0-1 0-15,-2 3 0 0,1-2 176 0,-2-1-48 16,-1 3-128-16,-1 0 192 0,-1-2-64 0,-3 1-128 16,1 1 176-16,-4 0-176 0,-1 0 0 0,-2-1 0 15,2 2 0-15,-3-2 0 0,-1 1 0 0,0-2 0 0,-1-2 0 16,-1-1 0-16,1 3 128 0,2-3-128 0,1 3 0 16,0 0 0-16,2 0 0 0,-2 0 0 0,3 4 0 15,-3-1 0-15,2 3 0 0,-1-1 0 0,-1 4 0 0,1-2 0 16,-3 2 0-16,2 1 0 0,0 1 0 0,0 0 0 15,-5 0 0-15,-2 1 0 0,-1-2 0 0,0 2 0 16,1-2 0-16,1 2 0 0,0 2 0 0,2-2 0 16,-1-1 0-16,2 1 0 0,0 1 0 0,1-2 0 15,-1 0 0-15,1-1 0 0,-1-1-128 0,1-1 128 16,2 0-448-16,-2 0-32 0,1-2-16 16,0 0-14800-16,2-2-2976 0</inkml:trace>
  <inkml:trace contextRef="#ctx0" brushRef="#br1" timeOffset="56123.1">27194 10497 7359 0,'-1'-6'656'0,"0"2"-528"0,0 2-128 0,-1-1 0 0,2 2 2272 0,0 1 416 0,-1 0 96 0,1-2 16 0,-1-1-1632 0,-2 2-320 0,2-4-64 0,-1 1-16 0,0 2 288 0,1 1 48 0,1-3 16 0,-1 1 0 0,1 3-352 16,0-2-64-16,-1 1 0 0,1 1-16 16,-2-3 480-16,1 3 112 0,1 0 0 0,-1 0 16 0,1 3-32 15,0-3-16-15,-1 0 0 0,1 0 0 0,0 0-208 16,0 0-32-16,0 0-16 0,0 0 0 0,0 0-496 16,0 0-112-16,0 0 0 0,0 0-16 0,0 0-144 0,0 0-32 15,0 0 0-15,0 0 0 0,0 0 16 0,0 0 0 16,0 0 0-16,0 0 0 0,-15 13-208 0,12-10 144 15,2-3-144-15,0 1 128 0,0 2-128 0,-2-3 0 16,2 0 0-16,1 2 0 0,-1-2 128 0,1 0-128 16,0 0 128-16,0 0-128 0,0 0 240 0,0 0-48 15,0 0 0-15,0 0 0 0,0 0-16 0,0 0-16 16,0 0 0-16,0 0 0 0,0 0 48 0,0 0 16 16,0 0 0-16,-1 22 0 0,1-20-80 0,-2 0-16 15,2 0 0-15,0-2 0 0,0 2-128 0,0 0 128 0,2-2-128 16,-2 0 128-16,1 0-128 0,0-2 0 0,-1 2 0 0,0 0 0 15,0 0 0-15,0 0 0 0,0 0 0 0,0 0 0 16,0 0 224-16,0 0 16 0,0 0 0 0,0 0 0 16,0 0-240-16,0 0 0 0,0 0 0 15,0 0 0-15,0 0 0 0,0 0 128 0,0 0-128 0,0 0 0 16,19 11 0-16,-18-7 144 0,1-1-144 0,1 1 128 16,-1 1-128-16,2 1 160 0,1 0-160 0,0 2 160 15,1 0-160-15,1-1 0 0,2 0 0 0,1 2 0 16,1-2 0-16,1 3 0 0,2 1 0 0,0 1 0 15,1 0 0-15,-1 0 0 0,2 0 0 0,0 1 0 16,2 0 0-16,0 2 0 0,2 1 0 0,0 0 0 0,-2 3 0 16,1-1 160-16,0 1-160 0,-3-2 160 0,1 2-160 15,-2 2 0-15,1-4 0 0,0 4 0 0,1-1 0 0,1 1 0 16,0 1 0-16,4 0 128 0,1-2-128 0,-1 1-144 16,0 2 144-16,2-4-208 0,-1 2 208 0,-1-5 0 15,1 0 0-15,-2 1 0 0,-2-1 0 0,0-2 0 16,-2 0 0-16,-1 1 0 0,-1-1 0 0,-2-2 0 15,-1-2 0-15,-3 0 0 0,-1 1 0 0,0-4 0 16,-2 2 0-16,-2-2 0 0,-2-1 0 0,1 3 0 16,-2-3-128-16,-1 0 128 0,-1 1-256 0,-2-1 0 15,-1-1 0-15,-2 1 0 16,0 0-480-16,-1 3-96 0,-2-3-32 0,0 1 0 16,-1 2-560-16,0-3-112 0,1 0-32 0,0 1-15904 0</inkml:trace>
  <inkml:trace contextRef="#ctx0" brushRef="#br1" timeOffset="59789.71">28165 11218 27647 0,'-3'0'2448'0,"2"0"-1952"0,1 0-496 0,1 0 0 0,1 0 336 0,-1-2-16 0,0 1-16 0,0 1 0 0,3-3 320 0,0-1 64 0,0-1 16 0,0 2 0 15,0 0-384-15,0 2-80 0,-2 1-16 0,0 1 0 16,-4 2 32-16,0 3 0 0,-2 3 0 0,-4 2 0 15,-2 1 560-15,-3 3 112 0,-3 1 32 0,-2 2 0 16,-2 2-192-16,-1 1-48 0,-1 2 0 0,-2-1 0 16,1 0-144-16,-2 4-48 0,-1-1 0 0,0-1 0 0,2 2-272 0,0-1-48 15,-1 4-16-15,0-1 0 0,2-2 16 0,-1 2 0 16,1 3 0-16,-2-2 0 0,2 3-80 0,-1-4 0 16,-1 1-128-16,2-3 192 0,2 1-192 0,-3-1 0 15,2-1 0-15,0-2 0 0,1 0 0 0,0-1 0 16,1 3 128-16,-2-4-128 0,2 2 176 0,-1 2-16 15,1-1 0-15,-1-1 0 0,1 0-160 0,2 1 0 16,-1-4 0-16,3-1 128 0,1 0-128 0,2-3 0 16,0 2 0-16,1-3 0 0,2-1 0 0,1-4 0 15,1 1 128-15,0-1-128 0,2 0 256 0,1-4-16 0,0 1-16 16,0 0 0-16,2-1-224 0,-1-1 176 0,1 0-176 16,1 1 160-16,-1-1 0 0,2-2 0 0,0 0 0 15,0-3 0-15,1 1-32 0,0 2-128 0,1-3 192 0,-1 0-64 16,1 0-128-16,-2 2 128 0,1-2-128 0,0 0 128 15,0 0-128-15,0 0 128 0,0 0-128 0,0 0 128 16,0 0-128-16,0 0 0 0,0 0 0 0,-17 14-176 16,15-12 176-16,0-2 192 0,2 4-32 0,-1-4-16 15,2 0-16-15,0 0 0 0,0 0 0 0,2 0 0 16,1 0-128-16,1 0 0 0,0 0 0 0,-1-3 0 16,3 2 0-16,0 1 0 0,-1 0 0 0,2-2 0 15,-1 2 240-15,1 2-48 0,-1-2 0 0,2 0 0 0,-1 1-192 16,1-2 0-16,2 1 0 0,-1 0 0 0,1 0 0 15,1 0 0-15,1-2 0 0,2-1 0 0,-1 2 0 16,3-1 0-16,1-2 0 0,2 0 0 0,1 2 0 0,2-1 0 16,2 2 0-16,1-2 0 0,3 3 0 0,-1-2 0 15,-3 2 0-15,-1 2 0 0,1-2 0 16,2 3 0-16,2-2 0 0,0 2 0 0,1-3 0 0,0 0 0 16,-2 0 0-16,1-3 0 0,2 2 0 0,2-2 0 15,4 0 0-15,1-2 0 0,1 4 0 0,0-2 0 16,1 3 0-16,-1 0 0 0,2 0 0 0,-2 3 0 15,-2-3 0-15,-3 3 0 0,-2 0 0 0,1-3 0 16,-1 0 0-16,0 0 0 0,0 0 0 0,1 0 0 16,-2 0 0-16,0 0 0 0,0 1 0 0,-2 1 0 0,-1 1 0 15,-1-2 0-15,1 2 0 0,-4-1 0 0,0 2 0 0,-3-4 0 16,0 1 0-16,-3 2 0 0,2-3 0 0,0 0 0 16,-2 0 0-16,2 0 0 0,-1 0 0 0,1-3 0 15,-2 3 0-15,3 0 0 0,-2 0 0 0,-1-1 0 16,2 1 0-16,-3 0 0 0,1 0 0 0,-1-3 0 15,-2 2 0-15,0 1 0 0,-1-2 0 0,0 2 0 16,0 0 0-16,-1 0 0 0,1-3 0 0,-2 2 0 16,1 1 0-16,-1-3 0 0,-1 3 0 0,0-3 0 15,0 0 0-15,0 0 0 0,-1 0 0 0,-1-1 0 16,0 1 0-16,-2 0 0 0,-1-1 0 0,0 0 0 16,1 2 0-16,-4 0 0 0,1-2 0 0,0 2 0 15,-2-1 0-15,0 2 0 0,-1-2 0 0,0 0 0 16,0 0 0-16,-1 2 0 0,0-1 0 0,-1-1 0 0,0 2 0 15,0-2 0-15,-1 0 0 0,1-1 0 0,0-1 0 0,-2 1 0 16,2-2 0-16,-3 0 0 0,1-1 144 0,-1-2 48 16,-2-1 0-16,0-1 0 0,-2 0 112 0,0-4 16 15,-1 1 16-15,-1 2 0 0,0-3-192 0,-1 1-144 16,-1 0 192-16,-2 0-192 0,0-1 256 0,-3 2-48 16,0 0-16-16,-2-2 0 0,1 2 32 0,-2 0 0 15,1 0 0-15,-2 0 0 0,0-1-224 0,0 1 128 16,1 2-128-16,2-1 0 0,-1-1 160 0,1 1-160 15,1-2 160-15,-2 0-160 0,3 0 208 0,-1-1-48 16,1 2-16-16,-1-2 0 0,1-1-144 0,2 0 0 16,-3-3 0-16,1 0 0 0,-1 0 0 0,1 0 0 15,0-1 0-15,0 2 0 0,0-1 0 0,-2-1 0 0,0-1 0 16,-2-1 0-16,0 2 0 0,-2-4 0 0,-1 3 0 16,-2 1 0-16,0 0 0 0,-1 3 0 0,1 1 0 15,1 3 0-15,-1 2 128 0,1 0-128 0,1 4 128 16,1-3-128-16,1-1 224 0,0 1-32 0,1 0-16 15,0 0 0-15,2 0-176 0,0 1 0 0,1-1 0 0,0 1 0 16,-1 0 0-16,2-1 0 0,1 1 0 0,2 2 0 16,2-2 0-16,0-1 0 0,1 2 0 0,-2 0 0 15,0 2 0-15,2 0 0 0,0 2-144 0,0 2 144 16,2-2 0-16,-1 2 0 0,0 2 0 0,2 0 0 16,1 0-224-16,1 0 16 0,-1 0 0 0,2 0 0 15,0 0-32-15,1 0 0 0,1 0 0 0,1 0 0 16,0 0-400-16,1 0-64 15,0 0-32-15,1-4 0 0,2 1-608 0,-2 0-128 16,-1 3-32-16,0 0 0 0</inkml:trace>
  <inkml:trace contextRef="#ctx0" brushRef="#br1" timeOffset="60554.47">27816 12522 13823 0,'1'-4'1216'0,"1"1"-960"0,-1 2-256 0,0-1 0 0,-1 2 1392 0,1 0 224 0,1-4 48 0,0 0 16 0,2-1 832 0,0 2 176 16,-2-4 16-16,2 4 16 0,-2 0-944 0,-1 1-192 16,-1 2-48-16,0 2 0 0,0-2-432 0,-1 3-80 15,0 0-32-15,0 0 0 0,-1 1-544 0,0-2-128 16,-2 2 0-16,2 0-16 0,-2 2-48 0,-1-3-16 16,0 4 0-16,-3 1 0 0,-2 0 16 0,-3 3 0 15,0 1 0-15,-5 4 0 0,1 0 0 0,-6 3 16 16,-2 1 0-16,-4 2 0 0,0 4-16 0,-6 1 0 0,0 5 0 0,-4-1 0 15,1 1-16-15,-4-1-16 0,0 5 0 0,-3 1 0 16,2 2 112-16,-2-4 32 0,3 5 0 0,-1 1 0 16,0-3 80-16,-3 3 32 0,-2-2 0 0,1 1 0 15,1-5-80-15,3-1-16 0,1 2 0 0,1-4 0 16,2 2-144-16,4-6-48 0,2 1 0 0,4-7 0 16,3 0-192-16,0-3 0 0,1-2 0 0,3-2 0 15,1-2 0-15,3 0 0 0,2-5 0 0,2-1 0 16,0-4 0-16,4 0 0 0,1-6 0 0,2 1-160 15,2-2-400 1,3-2-80-16,0-4 0 0,4 0-16 0,1-1-432 16,2 0-96-16,3-4-16 0,2 1-18448 0</inkml:trace>
  <inkml:trace contextRef="#ctx0" brushRef="#br1" timeOffset="61633.73">26189 13641 12895 0,'1'-4'1152'0,"-1"0"-928"0,1-1-224 0,1 4 0 0,-1-3 1088 0,0 2 160 0,0-7 32 16,3-3 16-16,1-2-864 0,1-5-176 0,2-2-48 0,-3 2 0 0,1 2 512 0,-1 2 112 15,-2 2 0-15,1 1 16 0,-3 2 992 0,1 0 192 16,-1 2 32-16,-2 0 16 0,-2 2 192 0,1 2 32 16,-3-1 16-16,-2 2 0 0,1 0-976 0,-2 2-208 15,-1-2-48-15,-3 0 0 0,-1 0-528 0,-2 2-112 16,1 0-32-16,-4 1 0 0,1 1-80 0,0 3-16 0,-3-1 0 15,0 4 0-15,2-4-160 0,-3 6-32 0,-1-3-128 0,0 4 192 16,1 2-192-16,-2 1 0 0,0-1 0 0,2 2 0 16,2 1 128-16,-1 1 0 0,-2 2-128 0,1 2 192 15,0 5-64-15,1-2 0 0,1 4-128 0,1-3 192 16,0 4-192-16,2 1 144 0,-1 2-144 0,2 0 128 16,0-3-128-16,3 2 0 0,0 3 0 0,0-1 0 15,3 4 0-15,1 1 0 0,2 0 0 0,2-1 0 16,1 1 224-16,4 2-32 0,0-3-16 0,1-2 0 15,5 0 16-15,0-2 16 0,4-4 0 0,3 1 0 16,1-3 48-16,3 1 16 0,2-1 0 0,1 0 0 0,1 1-272 16,1-4 160-16,1-2-160 0,0-1 128 15,-2-1-128-15,2-1 128 0,-1-4-128 0,3-2 128 0,1 1 64 16,2-3 16-16,0-2 0 0,3-2 0 0,-1-2 128 0,0-4 32 16,1 0 0-16,2-4 0 0,-3 2-224 0,0-5-144 15,0 0 192-15,-3-1-192 0,-1-1 240 0,-1-1-64 16,-2 3-16-16,0-6 0 0,1 3-160 0,-1-4 160 15,2 0-160-15,-2-1 160 0,2-1-160 0,0 0 0 16,-2-3 144-16,-3 0-144 0,-1 0 0 0,-2-3 0 16,-1 1 0-16,-1-3 0 0,-1 2 192 0,-1-3-48 15,-2-1 0-15,-1-2 0 0,1 0-144 0,-5-3 0 16,0-2 0-16,-2-1 0 0,-1-1 0 0,-1-2 0 16,-2-1 0-16,-1-1 0 0,0-1 0 0,-4 1 0 15,0-2 0-15,-2 4 0 0,-1 3 0 0,-2 2 0 0,-2-1 0 16,-3 1 0-16,2 5 0 0,-2 1 0 0,-2 4 0 15,-2 0 0-15,-1 3 192 0,-1-1-32 0,2 5-16 0,-3 2 0 16,-1-2-16-16,-1 3 0 0,0 2 0 0,-1 0 0 16,2 1-128-16,0 2-192 0,1 2 32 0,-1 1 16 15,2 2-112-15,-1 0-32 0,1 2 0 0,0 0 0 32,2 2-240-32,-1 3-48 0,1-2-16 0,-1 0 0 15,-1 2-176-15,-1 1-48 0,0 3 0 0,-1-3 0 16,1 2-576-16,-1 2-112 0,1 0-32 0,2 3 0 0</inkml:trace>
  <inkml:trace contextRef="#ctx0" brushRef="#br1" timeOffset="61999.39">26263 14174 40543 0,'-6'3'3600'0,"2"0"-2880"0,3 1-576 0,1-4-144 0,2 0 496 0,0 2 64 0,0 2 16 0,1 2 0 0,4 4-160 0,4 0-32 0,4 2 0 0,4 0 0 0,3 5-64 0,0-4 0 0,4 6-16 0,2 2 0 16,1 1-48-16,1 4 0 0,1 0 0 0,-3 5 0 15,-1-3-256-15,2 3 0 0,-5-1 0 0,-1 1 0 16,-5 0-128-16,-2-3 128 0,-2 1-208 0,-4-3 80 31,-2-2-512-31,-1 2-112 0,-2-3-16 0,-2-2-18688 0</inkml:trace>
  <inkml:trace contextRef="#ctx0" brushRef="#br1" timeOffset="62670.25">28399 12455 33167 0,'-2'0'2944'0,"1"0"-2352"0,1 0-464 0,0 2-128 0,0-2 640 0,0 2 128 0,0 0 0 0,-1 2 16 0,1 4 368 0,-1 2 64 15,-1 5 0-15,1 2 16 0,0 6-864 0,0 4-176 16,-2 3-48-16,1 4 0 0,-2 6 48 0,-1-1 0 16,-2 7 0-16,-1 0 0 0,0 1 0 0,-2 0 0 15,-3 1 0-15,2 2 0 0,-2-6-192 0,-1 1 0 16,0-1 144-1,0-3-144-15,-1-4 0 0,0-4 0 0,1 1 0 0,2-8 0 0,0-2-144 0,2-4-112 0,0 1 0 16,2-5-18368-16</inkml:trace>
  <inkml:trace contextRef="#ctx0" brushRef="#br1" timeOffset="63418.77">28317 13706 35935 0,'-2'-10'1600'0,"-1"4"320"0,1-2-1536 0,-1 0-384 0,2 2 0 0,1 1 0 0,1-2 384 0,-2-6 16 0,-2-7 0 0,0-4 0 0,-1-8-240 0,0-2-160 15,-1 4 192-15,-1 2-192 0,0 6 128 0,-3 3-128 16,2 7 0-16,-4 2 0 0,0 7 496 0,-2 1 32 0,-2 7 16 0,-1 1 0 16,-1 5-96-16,-3 4-32 15,-2 1 0-15,-3 5 0 0,1 3-96 0,-4 3 0 16,1 1-16-16,-1 1 0 0,-1 3-48 0,1-1 0 16,-1 2 0-16,3 2 0 0,2 2-96 0,1 1-32 0,1 1 0 0,2 0 0 15,3 3-128-15,1 2 0 0,4-2 0 0,-1 2 0 16,3-1 0-16,2 2 0 0,3-1 0 0,1 1 0 15,3-4 0-15,2-3 0 0,4-1 0 0,1-5 0 16,3-1 0-16,1-1-144 0,1-3 144 0,2-3 0 16,1-2 0-16,1-4 0 0,1 1 0 0,1-5 0 15,3 0 256-15,1-4-64 0,3 3 0 0,0-7 0 16,4 1 0-16,-1-2-16 0,4-1 0 0,-2-2 0 0,3-4-176 16,2-4 160-16,-1 0-160 0,3-2 160 0,1-4 64 15,0 2 16-15,-2-7 0 0,-2-1 0 0,-1 2 16 16,1-7 16-16,0-1 0 0,-1-4 0 0,0-1-48 15,-1 1-16-15,-2-1 0 0,-5 1 0 0,-3 1-208 0,-1-3 0 16,-4 2 0-16,-2-7 0 0,-2 3 208 0,-3-5 0 16,-3 0 0-16,-2-3 0 0,-3-1 112 0,-2-6 0 15,-4 3 16-15,-1-3 0 0,-3 0-112 0,-1 2-32 16,-1 4 0-16,-1 6 0 0,-2 1-192 0,-1 5 0 16,-1 1 0-16,-1 6 0 0,-2 5-320 0,1 2 0 15,-1 1 0-15,-1 6 0 16,-1 0-192-16,-1 3-64 0,-1 2 0 0,-2 3 0 15,1-3-48-15,1 6-16 0,-3-1 0 0,0 2 0 16,0 3-352-16,0 2-80 0</inkml:trace>
  <inkml:trace contextRef="#ctx0" brushRef="#br1" timeOffset="63722.87">28159 14283 43311 0,'-1'8'1920'0,"1"-2"384"0,2-3-1840 0,2 1-464 0,2-3 0 0,0 1 0 0,1-2 0 0,6 3 0 0,7 3-128 0,6 1 128 0,7 6-176 0,0 2 176 0,2 4-160 0,-3 1 160 0,-1 5-288 0,-1 3 32 15,-3 1 16-15,-2 2 0 0,-4 1 112 0,-4 2 128 16</inkml:trace>
  <inkml:trace contextRef="#ctx0" brushRef="#br1" timeOffset="64337.49">29148 12577 30399 0,'-2'0'2704'0,"-2"0"-2160"0,1 0-544 0,2 0 0 0,1 1 1600 0,-1 2 192 0,-2-3 64 0,0 2 0 0,-2 2-1472 0,-1 0-384 15,1 5 128-15,2-3-128 0,1 0 0 0,0 4 0 16,2 0 0-16,3 2 0 0,1 4 384 0,2-1 0 0,0 2 16 0,4 4 0 16,2 3 224-16,2 3 32 15,3-1 16-15,4 2 0 0,1 5-272 0,4 0-48 0,0-1-16 0,2-1 0 16,-1 1-32-16,2-2-16 15,0 3 0-15,2-1 0 0,0 1-144 0,1 0-16 0,0-1-128 0,-1 0 192 16,-1-1-192-16,-3-1 0 0,0 1 0 0,-2-5 0 16,-2 1-208-16,-3-1 16 0,-3 0 0 0,-1-3 0 31,-3 3-1264-31,-5-6-240 0,0 1-48 0,-6 1-16 0</inkml:trace>
  <inkml:trace contextRef="#ctx0" brushRef="#br1" timeOffset="65087.94">30339 13586 9215 0,'-4'-6'816'0,"0"0"-656"0,1 2-160 0,0-2 0 0,1 2 3648 0,0 2 704 0,0-4 144 0,-2-2 32 0,-2-3-2624 0,-3-5-528 0,-2 0-96 0,-1-4-32 16,-2 3 192-16,1 1 32 0,-3 3 16 0,-2 2 0 16,-3 5-320-16,-2 0-64 0,-3 6-16 0,-4 4 0 15,-2 2-384-15,-3 4-96 0,-2 2-16 0,0 3 0 16,-2 2-384-16,0 4-80 0,1-1 0 0,1 5-128 0,2 3 256 15,-1 1-64-15,3 3-16 0,-2 0 0 0,3 3 32 16,1 2 16-16,3-3 0 0,2 7 0 0,2-3-224 16,2 7 0-16,1-2 0 0,1 5 0 0,3 3 224 0,2-4 0 15,2 0 0-15,2-2 0 0,3-3-224 16,2 1 0-16,3-3 0 0,3-1 0 0,4 0 0 0,1-4 0 16,5 0 0-16,2-2 0 0,3-3 272 0,5-3 16 15,2-1 0-15,4-7 0 0,1-1-128 0,3-7-32 16,5 1 0-16,2-3 0 0,0-5-128 0,2-1 0 15,1-2 144-15,1-1-144 0,-3-1 0 0,3 1 144 16,5 0-144-16,1-3 0 0,1 1 0 0,-2-3 0 16,-2-1-192-16,-3-6 48 0,-1 1 144 0,-5-4 0 15,0-1 0-15,-4-3 0 0,-4 0 0 0,-1-3 0 16,-1 0 0-16,-2-6 128 0,0 0 64 0,-2-2 0 0,-2-3 16 16,-2-2 0-16,-4 2-208 0,-4-2 0 15,-4-4 128-15,-4-2-128 0,-2-1 0 0,-4 0 0 0,-4-5 0 0,-1 3 0 16,-2 6 144-16,-2 0-16 0,1 3 0 0,-2 3 0 15,0 5-128-15,0 5 0 0,0 3 0 0,-1 5 0 16,1 0 0-16,1 2-144 0,-4 1 144 0,3 1-208 16,2 1-144-16,-2 2-32 0,0-3 0 0,-1 4 0 31,0 0-320-31,0 2-64 0,-1 2 0 0,-1-1-18528 0</inkml:trace>
  <inkml:trace contextRef="#ctx0" brushRef="#br1" timeOffset="65445.2">30056 14364 41471 0,'-5'6'3680'0,"3"-3"-2944"0,2 1-592 0,3-4-144 0,-1 2 576 0,3-1 96 0,2 5 16 0,1 3 0 0,7 1-304 0,5 6-64 0,7 0-16 0,4 5 0 16,4 1-48-16,0 1 0 0,4 3 0 0,-2-2 0 15,2 5 112-15,0-3 16 0,0 2 0 0,-2-1 0 16,-1-1-384-16,-2 3 0 0,-3 2 0 0,-3-2-13936 16,2-3-2896-16</inkml:trace>
  <inkml:trace contextRef="#ctx0" brushRef="#br1" timeOffset="66890.64">14926 14247 40543 0,'-1'-3'3600'0,"1"1"-2880"0,1 0-576 0,3 0-144 0,0 1 528 0,2-2 80 16,5-3 16-16,9-3 0 0,10-2-624 0,10-1-320 16,11-3 48-16,7 5 0 15,5 0-784-15,7 2-160 0,4 4-16 0,9-2-16 0,8 2 1248 16,8 2 128-16,6 2 96 16,9 2 16-16,7 2 512 0,5 2 96 0,4 3 32 0,6-4 0 0,5 1-496 15,4-1-80-15,4-2-32 0,3-3 0 0,2-2-272 0,0-2 0 16,-2 1 0-16,1-4-18752 0</inkml:trace>
  <inkml:trace contextRef="#ctx0" brushRef="#br1" timeOffset="72490.08">26520 10871 21183 0,'-3'2'1888'0,"1"-1"-1504"0,1 2-384 16,1-3 0-16,1 0 368 0,1 0 0 0,0 0 0 0,-2 0 0 0,1 2 1328 0,1 0 272 0,0 0 48 0,-2-2 16 0,0 0-432 0,0 0-64 16,0 0-32-16,14 20 0 0,-12-11-800 0,-1 0-176 15,1 1-16-15,-4 3-16 0,4-1-240 0,-4 2-64 16,0 1 0-16,-1 1 0 0,1 0 32 0,-2 0 0 16,2 1 0-16,-1-1 0 0,1 0 32 0,-1-2 0 15,2 2 0-15,0 1 0 0,1-3-256 0,1 1 0 16,0-5-144-16,2-1 144 0,0-2 0 0,0-4 0 15,1 1 0-15,-1-4 0 0,2 0 128 0,-1-1 80 0,0-3 16 16,-2-2 0-16,3 0 64 0,-2-5 16 16,0-1 0-16,1-2 0 0,0 0-176 0,-2-5-128 0,1 3 144 15,-2-2-144-15,-1 2 0 0,0 0 0 0,-1-3 0 0,-2 1 0 16,1-2 0-16,1 1 0 0,-2 1 0 0,1-1 0 16,0 2 0-16,2-2 0 0,0-2 0 0,4 4 0 15,0-2 0-15,3 1 0 0,1 2 0 0,2 1 0 16,-1 5 0-16,3-2 0 0,0 4 0 0,0 0 0 15,2 4 0-15,-1 0 0 0,1 4 0 0,0 0 0 16,-1 4 0-16,1-3 0 0,-1 4 0 0,2-1 0 16,-1-2 0-16,0 2 0 0,-1 2 0 0,-2-3 0 15,2 0 0-15,-3 1 0 0,-2 2 0 0,1-2 0 16,-3 1 0-16,0 1 0 0,0-2 0 0,-1 2 0 16,0-2-384-16,0-1 16 0,0 2 16 0,0-1-17600 15</inkml:trace>
  <inkml:trace contextRef="#ctx0" brushRef="#br1" timeOffset="75731.45">25078 9577 23951 0,'-1'-2'2128'0,"0"2"-1696"0,0-3-432 0,1 2 0 0,-1 1 576 0,-1-2 48 0,-1-2 0 0,-2 0 0 0,-4-2 288 0,-2-3 64 0,-4-1 16 0,-2 4 0 15,-4-4-784-15,-4 0-208 0,-5 4 0 0,-3 0 0 0,-5 1 0 0,-4 1 0 16,-3 4 0-16,-2 0 0 0,1 0-192 0,1 3 192 16,-2 1-192-16,1 2 192 0,0 0 0 0,-2 4 0 15,-4 2 0-15,-4-2 0 0,-3 3 0 16,-2-1 0-16,3 0 0 0,0 1 0 0,2-2 0 0,1 1 192 16,2 0-64-16,-1 1 0 0,5-1 112 0,3 1 16 15,5-1 0-15,6 2 0 0,1-2-256 0,6 0 0 16,2 2 128-16,3-2-128 0,4 1 0 0,3-1 0 15,1 0 0-15,4 2 0 0,1-2 0 0,2 3 0 16,2 1 0-16,1 0 0 0,0 4 0 0,0 1 0 16,0 1 0-16,2 4 0 0,-2 0 0 0,0 5-160 15,1-2 160-15,-1 5-192 0,0 3 192 0,1 5 0 16,1 5 0-16,0 2 0 0,2 0 0 0,2 2 0 16,3-5 0-16,0 1 0 0,2 3 0 0,1 7 0 0,3 5 128 0,1 8-128 15,-1 2 0-15,3 1 0 0,-1 0 0 16,2 6-128-16,-1 3 128 0,2 4 0 0,1 6 0 0,0-1-128 15,3-3 128-15,-1 5 0 0,2 7 0 0,0 5 0 16,0 3 0-16,-2 3 0 0,1-1 0 0,-4 13 0 16,-2 16 0-16,-3-3 0 0,0-6-144 0,-1-1 144 31,0-9-672-31,0 0-64 0,-1-3-16 0,0-2 0 0,2 1 528 0,-1-12 224 0,1-8-192 0,0-5 192 16,1-8 0-16,0-8 0 0,0-5 0 0,0-7 192 15,0-6 928-15,-1-6 192 0,1 3 32 0,-1-5 16 16,0-7-400-16,-3-1-96 0,1-6-16 0,-2-4 0 15,0-3-464-15,-3-2-112 0,-1-4-16 0,-2-2 0 16,1 1 240-16,-2-2 32 0,0-3 16 0,0 1 0 0,-2-2 48 16,1-3 16-16,0-2 0 0,0-4 0 0,1 0-176 15,0-3-48-15,-1-2 0 0,2-1 0 0,0 0-48 16,0-1-16-16,0 1 0 0,2-3 0 0,-1 1-192 16,1 1-128-16,-2 1 128 0,0 0-128 0,0 0 272 0,0 0-16 15,19-19 0-15,-14 15 0 0,1-1-256 0,1 2 128 16,2-1-128-16,1-1 0 0,1 1 176 0,3 1-176 15,3 3 160-15,3-4-160 0,2 4 0 0,4 4 0 16,4-1 0-16,2 1 0 0,1 1 0 0,3 1-208 16,4 0 32-16,2 4 16 0,1-4 160 0,1 4-192 15,2 0 192-15,-3 0-192 0,-2 1 192 0,-2-1 0 16,-5 0 0-16,-4-1-128 16,-4-4-256-16,-5 0-32 0</inkml:trace>
  <inkml:trace contextRef="#ctx0" brushRef="#br1" timeOffset="76574.19">21094 10978 30399 0,'3'-6'2704'0,"-2"2"-2160"0,0 2-544 0,-1 2 0 0,2 0 368 0,-2 0-48 0,0-3 0 0,1 2 0 0,0-2-320 0,-2 0 0 0,-2 3-160 0,-2 3 160 0,-1 0-160 0,-4 3 160 0,-1 2-128 0,-2 3 128 16,-2 3-256-16,-3-2 48 0,-1 4 0 0,-4 3 0 16,-1-1 208-16,-2-1-192 0,0 2 192 0,0 0-192 15,0-3 512-15,1 0 128 0,2-1 0 0,-1 1 16 16,2-3 288-16,1 2 48 0,1-3 16 0,3 4 0 0,-1 1-240 16,3-5-32-16,1 4-16 0,1-4 0 0,1 1-400 0,2-1-128 15,3-2 0-15,2-3 0 0,2 2 0 0,3-3 0 16,1 0 0-16,3 1 0 0,2-1 128 0,3 0-128 15,1-2 192-15,1 2-192 0,3 1 0 0,0-1 0 16,4 3 0-16,-1-1 0 0,2 3 0 0,-1-1 0 16,1-1 176-16,-1 4-48 0,0 0-128 0,-1 2 192 15,-1 1-64-15,-1 3 0 0,0 3-128 0,-2 0 0 16,0 3 0-16,-4-3 0 0,-2 2-128 0,-2-1 128 16,-3 1-128-16,-2 1 128 0,-1-3 0 0,-3-4 0 15,0 1 0-15,-2 1-128 0,0-4 128 0,-1-1 0 16,-1-2 128-16,-2 0-128 0,2-3 240 0,-2-1-32 15,0 0 0-15,-1 0 0 0,-2-2 176 0,2 2 16 0,-2-3 16 16,0 1 0-16,0 2-416 0,-2-5 0 0,1 2 0 16,-1-4 0-1,-1-2-320-15,-2-2-160 0,-2-2-32 0,-1-1-16512 0</inkml:trace>
  <inkml:trace contextRef="#ctx0" brushRef="#br1" timeOffset="77159.87">21565 11219 43311 0,'-6'-7'1920'0,"0"1"384"0,1 2-1840 0,1-1-464 16,3 5 0-16,0 0 0 0,-2 0-768 0,-1 0-240 0,-3 0-48 0,-4 3-16 15,-1 3-512-15,-4 0-96 0,0 6-32 0,-3 1 0 16,-1 4 752-16,-3 2 128 0,-3 2 48 0,-3 1 0 0,-1 4 656 0,-1-4 128 16,1 3 0-16,2-2 0 0,3 1 288 0,3-2 16 15,2 0 0-15,4 1 0 0,2-1 848 0,4-2 192 16,4 2 16-16,0-1 16 0,3-1-800 0,3 1-176 15,3-4-16-15,2 0-16 0,1-3-368 0,3-2 0 16,1-2 0-16,3-1-128 0,4-3 0 0,2-2 0 0,3-4 0 0,2 0 0 16,-1-4-192-16,1-1-16 0,-1 1-16 0,-2-4 0 15,0 0 80-15,-2-2 16 0,-2 2 0 0,-3-2 0 16,-2 0 256-16,-1 1 0 0,-1-3 0 0,-1 2 0 16,-1-2 0-16,0-1 0 0,-2 1 128 0,-1 1-128 15,0-1 560-15,-1-3 64 0,-1 2 16 0,1 2 0 16,0-1 128-16,-1-1 16 0,1 5 16 0,0 0 0 15,0 2-432-15,-1 2-96 0,1 2-16 0,1 2 0 16,0 0-80-16,0 2-32 0,1 2 0 0,0 2 0 16,0 1-144-16,2 5 0 0,0 4 0 0,2 4 0 15,-1 2 0-15,0 7 0 0,-1 1 0 0,0 0 0 16,-2 3 0-16,0 2 0 0,0-2 0 0,-2 1 0 0,0-6-176 16,-2-2 176-16,1-1-128 0,-2-5 128 15,1-4-512-15,1-1-32 0,-2-5 0 0,2-4 0 16,0 0-1120-16,0-8-208 0,0-2-48 0,0-4-13744 15</inkml:trace>
  <inkml:trace contextRef="#ctx0" brushRef="#br1" timeOffset="77837.7">21779 11424 2751 0,'5'0'256'0,"-2"0"-256"0,-2 0 0 0,-1 0 0 0,-1 1 8448 0,1-1 1632 0,0 2 336 0,0 1 64 16,1 0-9360-16,-1 4-1872 0,3 2-368 0,-1 1-80 15,2 3-816-15,-2 3-160 0,2 0-48 0,-2 2 0 0,0 3 1696 0,-1 2 336 0,0 0 64 0,-1-1 128 16,0 2 0-16,0-2 0 0,0-2 144 0,0-1-16 16,1-1 1184-16,1-4 240 0,0-2 48 0,-1-5 16 15,3 2-256-15,-2-6-48 0,2 0-16 0,0-5 0 16,0-2-624-16,0 0-128 0,3-4-32 0,-1-2 0 15,0-2-256-15,1-2-64 0,1-5-16 0,1-3 0 16,-1 0-176-16,1-3 0 0,1-1 0 0,0-5 0 16,1 0 0-16,-1-2 0 0,0-2 0 0,-1 1 0 0,1 3 0 15,0-1 128-15,1 3-128 0,-1 7 192 0,1 3-192 16,-1 3 0-16,0 4 0 0,-2 3 0 0,0 3 0 16,-2 2-176-16,2 4 176 0,-1 0-192 0,1 3 192 0,-1-2 0 15,1 4 0-15,1-1 0 0,1-1 0 16,0 2 0-16,3 0 0 0,-2 0 0 0,1 1 0 0,-1 2 0 15,2 1 0-15,-2 0 0 0,-1 1 0 16,1 5 0-16,1 1 0 0,-2 0 0 0,-1 0 0 0,-3-1 0 16,0 1 0-16,-2 0 0 0,-1-3 0 0,0-1 0 15,1-4 0-15,-2-2 0 0,-1 0 0 0,1-2 0 16,0-2 0-16,-1-2 0 0,2-4 0 0,-1 2 0 16,1-6 0-16,0 2 0 0,2-5 0 0,-1-1 0 15,1-2 0-15,0-4 0 0,0 2 0 0,0-3 192 16,1-1-64-16,-1 2 0 0,0-2-128 0,-1 1 176 15,-1-2-176-15,1 4 192 0,0 1-192 0,-1 4 0 0,1-1 0 16,0 7 0-16,-2 0 0 0,1 6 0 0,-1 0 0 16,1 0 0-16,-1 6 0 0,-1-2 0 0,2 4 0 15,-1-1 0-15,1 2 0 0,-1 1 0 0,2-1 0 0,1 1 0 16,0 0 0-16,0-2 0 0,2 2 0 0,1 4 0 16,0 1 0-16,1 1 0 0,2 2 0 0,-1 5 0 15,1-1 0-15,0 3 0 0,0 3 0 0,-1 1 0 16,-2-1 0-16,-1 0 0 0,-2 5 0 0,-1 2 0 15,-2 3 0-15,0 2 0 0,-4 1 0 0,1 0 0 16,-1-5 0-16,-1-4 0 0,-1-1 0 0,-1-3 0 16,1-3-240-16,-3-1 32 0,2-3 0 0,0-3 0 15,2-5-1696-15,-2-6-336 0,-1-1-64 16,-1-3 0-16</inkml:trace>
  <inkml:trace contextRef="#ctx0" brushRef="#br1" timeOffset="78540">22693 11456 13823 0,'1'12'1216'0,"-1"-2"-960"0,-1 0-256 0,0-2 0 0,0-1 3184 0,-1-1 592 0,2 1 112 0,-1 8 16 0,-1 7-2768 0,-1 7-560 0,0 5-128 0,0 5 0 15,1-2-112-15,0-1-16 0,0 1 0 16,-1-1 0-16,2 1-144 0,0 1-48 0,1-1 0 0,0 2 0 16,1 1-128-16,2-1 0 0,0 3 0 15,2 2-176-15,0 2 176 0,1-1 0 0,1 0 160 0,-2-1-160 16,0-6 0-16,-1-1 0 0,1-5 0 0,-2-3 0 15,-1-1 0-15,-2-6 144 0,0-1-144 0,-1-3 192 16,0-4 576-16,-2-1 128 0,1-2 32 0,-2 0 0 16,2-7 32-16,-2-2 0 0,2-4 0 0,-2-2 0 15,1-5-240-15,1 0-32 0,-1-4-16 0,0-3 0 0,0-10-208 16,0-7-32-16,0-6-16 0,-1-3 0 0,2-5-160 0,1-3-48 16,2-7 0-16,0-3 0 0,3 4-208 0,0 2 0 15,2 4 0-15,0 4 0 0,1 3 0 0,2 4 0 16,1 1 0-16,0 1-160 0,0 1 32 15,0 3 0-15,-1 0 0 0,1 1 0 0,0 1-32 0,-1 5 0 16,1-1 0-16,-2 4 0 0,2 2 160 0,-1-2-192 16,1 1 192-16,-1 2-192 0,0-2 192 0,0 0 0 15,1 1 0-15,-1 1-128 0,-1 2 128 0,2 1 0 16,0 1 0-16,0 4 0 0,0 2 0 0,0 1 0 16,-2 3-128-16,0 4 128 0,-1 4-192 0,1 1 64 15,-1 7 0-15,1 2 0 16,-4 2-336-16,1 4-64 0,0 1-16 0,-2-3 0 0,-2 2 208 0,-1 1 32 15,0 1 16-15,-2-2 0 0,-2 2 288 0,-1-1 0 16,0-3 0-16,-1 0 144 0,-2 0-16 0,0-1-128 0,-1-2 192 0,0-2-64 16,1-1 160-16,0 0 32 0,-2-1 0 0,2-3 0 15,-3-1-320-15,0 0 0 0,-1 1 0 0,0-2 0 16,0-1 0-16,-1 2 0 0,0-1 0 0,-1 2 0 16,-1-2 0-16,-1 2 0 0,-1 0 0 0,0 1 0 15,-2 0 0-15,0-2 0 0,1 1 0 0,-1-2 0 16,3-2-480-1,-1-4-48-15,1-2-16 0,1-5-10736 16,4 0-2160-16</inkml:trace>
  <inkml:trace contextRef="#ctx0" brushRef="#br1" timeOffset="78886.27">22999 10479 17503 0,'3'2'1552'0,"0"-1"-1232"0,-1 4-320 0,-2 0 0 0,2 2 1888 0,-1 1 320 0,1 1 64 0,3 8 16 0,1 8-624 0,2 6-128 16,-1 3-32-16,2 1 0 0,-1 1 112 0,1-1 32 15,1-1 0-15,0 1 0 0,0-3-688 0,-2 0-144 16,2 3-32-16,0 2 0 0,-1-5-624 0,1 5-160 16,0 4 0-16,0 1 0 0,-2 1 0 0,1 2 0 15,0-1 0-15,-3 3 0 0,-1-5 0 0,-2 3 0 16,-1-2-144-16,-2-2 144 0,-2-3 0 0,-1 1 0 0,-2-5-128 0,-1 1 128 16,-1-3 0-16,0-4 0 0,0 3-128 0,-1-7 128 31,1-1-1136-31,-1-3-160 0</inkml:trace>
  <inkml:trace contextRef="#ctx0" brushRef="#br1" timeOffset="79360.63">23292 11626 35935 0,'1'0'1600'0,"-1"0"320"0,0 0-1536 0,0 0-384 0,1 0 0 0,-1 0 0 0,1 0 336 16,2 0 0-16,2 0 0 0,1-2 0 0,4 1-336 0,1-6 128 16,4 2-128-16,-2 1 0 0,4-5 0 0,-3 0-160 15,2 2 16-15,-2-3 0 16,1-1-432-16,-2 0-96 0,0 0-16 0,-2-2 0 0,0 2 560 0,0-1 128 15,-1-1 0-15,-2 1 0 0,-1 0 464 0,-1 2 128 16,-1-4 32-16,-1 2 0 0,-2-1-64 0,1 1-16 16,-1 0 0-16,-2-2 0 0,0 2-384 0,-1-1-160 15,-1 3 128-15,-1-2-128 0,-2 2 176 0,0 1-48 0,-1 3-128 16,-1 3 192-16,-1-1-192 0,-1 4 0 0,-2 0 0 16,1 1 0-16,1 3 0 0,-3 2 0 0,1 0 0 15,0 3 0-15,0 1 0 0,-1 0 0 0,-1 2 0 0,0 3 0 16,-1 1 0-16,2 0 0 0,1 3 0 0,1-1 0 15,0 2 0-15,1 0 0 0,2 1 128 0,3-2-128 16,2 6 256-16,3-3 16 0,1 3 0 0,1-3 0 16,2 2 48-16,1-1 16 0,1-3 0 0,2 0 0 15,1 1-144-15,-1-2-48 0,2 0 0 0,1-3 0 16,2 0-144-16,-1-1 0 0,2-2 0 0,1-3 0 16,3-1-288-16,0-2-96 0</inkml:trace>
  <inkml:trace contextRef="#ctx0" brushRef="#br1" timeOffset="83973.08">8548 12729 35007 0,'-17'13'3120'0,"1"-3"-2496"0,4-3-496 0,4-1-128 0,2 0 656 0,-6 6 112 0,-13 10 32 0,-14 10 0 0,-11 10-800 0,-5 7-144 0,1 0-48 0,3 0 0 31,3 2-1328-31,0 1-272 0,-2 3-48 0,-2 4-16 16,-1 2 800-16,-1 2 160 0,-2 4 16 0,-2 4 16 0,0 4 704 0,-5 7 160 0,0 3 0 0,1-2 0 16,3-6 768-16,3-2 128 0,2 3 48 0,0-1 0 15,4-2-944-15,2-6-320 0,3-6 0 0,4-12-13088 16</inkml:trace>
  <inkml:trace contextRef="#ctx0" brushRef="#br1" timeOffset="87457.76">2373 13118 35935 0,'-9'-5'3200'0,"1"1"-2560"0,-2 2-512 0,4 0-128 0,2 2 400 0,3 0 64 0,-2-2 16 0,-4-2 0 0,-3 0-1824 0,-3-1-384 0,-1-1-64 0,-1-1 0 16,1 1 1088-1,1-3 240-15,-2 3 32 0,1 2 16 0,3 0-720 0,-3 2-144 0,-5-2-16 0,-6 4-16 0,-2 0 1120 16,-3 4 192-16,-3 2 0 0,-1 0 144 0,0 4 864 0,-2 3 160 16,1 3 48-16,1 2 0 15,3 1-800-15,1-2-160 0,1 4-16 0,2-2-16 16,5 0-224-16,3 0 0 0,3-1 0 0,4-5 0 0,2 0 0 0,4-3 0 15,3-1-128-15,2 1 128 0,1-4 0 0,3 0 0 16,2-2 0-16,1 0 0 0,2 1 224 0,4-2 96 16,0 0 32-16,2 1 0 0,2-2-352 0,2-1 0 15,2 2 0-15,2 3 0 0,1-2 0 0,1 2 0 16,2-3 0-16,1 4 128 0,2-1-128 0,-1 3 0 16,0-2 0-16,-3 2 0 0,0-3 0 0,-4 0 0 15,1 4 0-15,-2-1 0 0,-1 0 128 0,-3 4-128 16,-3-3 128-16,0 3-128 0,-2 0 720 0,-1 1 80 15,0 0 16-15,-2 2 0 0,-1-1-256 0,-2-1-48 0,0 0-16 16,-2-1 0-16,0-2-128 0,-2 1-32 16,-1-1 0-16,0-1 0 0,-3-2-208 0,0 0-128 0,-2-1 160 15,-3-1-160-15,0 4 496 0,-3-2 0 0,-2 0 0 0,0 2 0 16,-2 1-304-16,0 2-48 0,-1 2-16 0,1-1 0 16,0-2-128-16,-2 2 0 0,1 1 0 0,-2-6 0 15,1 4 0-15,-1-4 0 0,-1 0 0 0,-1-1 0 16,-1 0 0-16,-1 0 0 0,2 1 144 0,-2-3-144 15,1 1 192-15,0-1-48 0,2-1 0 0,-2 1 0 16,-3-2-144-16,-1 0 0 0,-1-2 0 0,0 0-176 16,1-4-560-16,2 2-112 0,0-2-32 0,2 1-16336 15</inkml:trace>
  <inkml:trace contextRef="#ctx0" brushRef="#br1" timeOffset="88124.59">2724 13184 28559 0,'-11'0'1264'0,"2"0"272"0,1 0-1232 0,0 2-304 0,3 0 0 0,0-2 0 0,-1 0 144 0,-6 3-16 0,-9 3-128 0,-6-3 192 0,-2 1-192 0,2 0 0 0,3 1 0 0,5 1-160 15,3-2 160-15,1 4 0 0,4 0 0 0,0 0 0 16,1 5 0-16,0-2 0 0,2 6 0 0,0 1 0 16,-1 3 0-16,0-3 0 0,2 4 0 0,-2 1-128 15,1 3 128-15,-2 2 0 0,1 1 160 0,2 1-160 16,2-1 880-16,2-1 80 0,2-2 0 0,3-1 16 0,3-5 48 16,3-2 0-16,3-2 0 0,1-6 0 0,1-1-752 0,2-3-144 15,1-2-128-15,0-4 192 0,0-3-192 0,-1 0 128 16,-1-1-128-16,0-2 128 0,-2 2-128 0,0 2 0 15,-3-2 0-15,1-2 0 0,-1 0 0 0,0-3 0 16,0 1 0-16,0-4 0 16,0 0-384-16,-1-4-48 0,-1 1-16 0,-1-2 0 15,0-2-464-15,-2 0-112 0,-2 0 0 0,1-2-16 0,-2 1 640 0,-1-2 128 16,0 1 16-16,0-2 16 0,1 4 928 0,0-3 176 16,2 5 32-16,-1 0 16 0,1 6 96 0,-1 2 16 15,1 3 0-15,-1 2 0 0,2 2-624 0,-2-2-112 16,1 5-32-16,-1 2 0 0,1 3-256 0,-1 3 0 15,1 0 0-15,-1 4 0 0,-1 0 0 0,1 3 0 0,-2 3 0 16,-2 0 0-16,1 3 528 0,-1 0 0 0,1 3 0 16,-1-3 0-16,2-3-368 0,2-2-160 0,0 4 128 0,2-2-128 15,2 0 0-15,3 0 0 0,0 1 128 0,1-2-128 16,1-2 0-16,1-1 0 0,0 1 0 0,-1-3 0 31,-1-2-512-31,0 0-64 0,0-1-32 0,-2-4-16784 0</inkml:trace>
  <inkml:trace contextRef="#ctx0" brushRef="#br1" timeOffset="88858.23">3006 13311 44223 0,'-2'3'3936'0,"0"-3"-3152"0,1 3-624 0,2-3-160 0,1 1-160 0,-1 3-64 0,1 1-16 0,1 2 0 16,0 4-1648-16,1 3-336 0,0 2-64 0,-2 0-16 16,2 2 1024-16,-3 1 208 0,2 3 48 0,-3-2 0 15,0 5-384-15,-1 0-80 0,1-2-16 0,-3 2 0 0,2-1 2992 0,-2-1 608 16,1-1 112-16,1-6 32 0,-1-1-256 0,1-1-64 15,1-2 0-15,-1-3 0 0,1-6-1168 0,0 0-240 16,1-3-64-16,0-5 0 0,3-1-224 0,0-4-48 16,0-4-16-16,-1 2 0 0,0-4-288 0,0-5-64 15,2-5-16-15,0-3 0 0,-1 3-64 0,0-2-16 0,-1-6 0 16,0 0 0-16,1-2 288 0,-1 1-160 0,2 1 160 0,-1 2-128 16,2 3 128-16,0 7 0 0,2 3 0 15,-1 7 0-15,1 6 0 0,-1 2 0 0,-1 2 0 0,2 4 0 16,2 2 256-16,1 2-32 0,4 1 0 0,-1 2 0 15,1 1-224-15,1 0 0 0,-1 1 0 0,-1-1 0 16,-1 0 0-16,-2 2 0 0,1 0 0 0,-3 1 0 16,1 3 0-16,-2-3 0 0,-2 2 0 0,-1-1 0 15,-1-2 0-15,-1 1 144 0,1 0-144 0,-3 0 128 16,2 1-128-16,-2-4 0 0,0-1 0 0,0-2-176 16,1-2 304-16,-1-1 64 0,0-3 16 0,-1-1 0 0,1 0-208 0,-1-1 0 15,0-4 0-15,0-2 0 0,0 1 0 0,0-7 0 16,2 1 0-16,-2-4 0 0,1 0 0 0,-1-3 0 15,1-1 0-15,0-1 0 0,2 2 0 0,-1-4 0 16,2 2 0-16,2 4 0 0,0 1 0 0,2 1 0 16,-1 5 0-16,1 0 0 0,-1 4 0 0,0 0 0 15,1 1 0-15,-1 4 0 0,-1-3 0 0,1 4 0 16,-1 0 0-16,-1 0 0 0,0 4 0 0,-2-1 0 16,1 4 0-16,0-1 0 0,0 2 0 0,-1 0 0 15,1 0 0-15,1 5 0 0,1 0 0 0,2 4 0 16,-1 1 0-16,2 2 0 0,1 2 224 0,2 5 0 15,0 5 0-15,1 3 0 0,-1 0 0 0,0-1 0 16,1 7 0-16,-3-3 0 0,-1 1-224 0,-1-2 0 0,-2-1 0 16,-3-3 0-16,-1-4 0 0,-1-6-192 15,-1-2 16-15,0-4 0 16,-1 1-592-16,0-8-128 0,1 0-32 0,-1-4 0 16,1 0-1456-16,1-6-304 0,0 0-48 0,2-4-16 0</inkml:trace>
  <inkml:trace contextRef="#ctx0" brushRef="#br1" timeOffset="89524.92">3893 13367 13823 0,'3'10'1216'0,"-3"-2"-960"0,0 3-256 0,0-4 0 0,0-1 6112 0,2 1 1184 0,-1 1 224 0,0 6 48 0,2 4-7824 0,-1 11-1584 0,2 1-304 0,-2 3-64 15,1-3 800-15,-2 1 176 0,0-3 16 0,0 0 16 0,2 1 912 0,-2-4 288 16,0 3-160-16,1 1 160 0,-2-4 1328 0,1 1 336 16,-2 2 80-16,1-5 16 0,0 2-32 0,0 0 0 15,-2-1 0-15,1 2 0 0,-1-1-1232 0,-1 1-256 16,2 0-48-16,-2-4-16 0,1-1-176 0,0-2 0 15,-1-3 0-15,1-3 0 0,-1-4 0 0,1-3 0 16,-1-4 0-16,2-4 0 0,0 0 0 0,-1-6 0 16,1-4 0-16,-1-3 128 0,0 2 128 0,-1-8 32 15,-1-3 0-15,-1-7 0 0,-1-1-48 0,-1-5-16 0,0-1 0 16,0-6 0-16,1-1-224 0,0-6 0 0,2-2 0 16,1-2 0-16,2 6-256 0,1 1-112 0,3 1-16 15,0 2 0-15,1 2 80 0,1 4 16 0,1 2 0 16,0 4 0-16,-1 2 288 0,1 3 224 0,-1-1-32 0,0 1-16 15,2 2-176-15,-3 1 0 0,3 0 144 0,-1 3-144 16,1 2 0-16,1 4 0 0,2 1 0 0,-2 2 0 16,2 4 0-16,0 5 0 0,1-1 0 0,0 5 0 15,3 3 0-15,-1 3 0 0,2 0 0 0,1 2 0 16,2 0 0-16,-1 2 0 0,0 5-144 0,-2-3 144 16,0 2 0-16,-3 2 0 0,-2 3 0 0,-2-1 0 0,-2 1 0 0,-4 1 0 15,0 2 0-15,-1-1 0 0,-1 2 0 16,-1 0 0-16,-1 1 0 0,1-1 0 0,-1-2 0 0,-2 1 0 15,1-5 0-15,0 2 0 0,-1-1 192 0,0-2 0 16,2-3 0-16,-2-1 0 0,0 0-192 0,-1 0 0 16,-1 0 0-16,-4 0 128 0,1 3-128 0,-3-1 0 15,-1 1 0-15,-2 1 0 0,-1-4 0 0,-1 4 0 16,-2-4 0-16,0 1 0 0,3-3 0 0,-1-4 0 16,0-2 0-16,-1-1 0 0,4 0-176 0,1-3 48 15,1 2 0-15,2-4 0 16,1 2-272-16,1-4-48 0,0 2-16 0,2-2-17824 0</inkml:trace>
  <inkml:trace contextRef="#ctx0" brushRef="#br1" timeOffset="89884.83">4309 12590 18431 0,'2'-9'1632'0,"-2"3"-1312"0,-2 2-320 0,2 2 0 0,2-1 4928 0,-1 2 896 0,0 1 192 0,3 0 48 0,1-3-5584 0,1 1-1120 0,1 1-208 16,2 2-48-16,-2 1-48 0,0 5 0 0,-2 1 0 0,-3 5 0 15,0 3 704-15,0 6 240 0,-1 0-144 0,-2 4 144 16,-1 5 784-16,0 1 240 0,0 0 64 0,-1 2 0 16,2-2 224-16,0 0 48 0,-1-1 16 0,2 1 0 0,2 3-768 0,-1-1-160 15,1 1-16-15,1 1-16 0,0 7-416 0,1 4 0 16,1-2 0-16,-1-1 0 0,-2 1 0 0,1-4 0 16,-2 3 0-16,-1-3 0 15,0-7-640-15,-2 1-192 0,0-3-64 0,-1-6-11520 16,-2-5-2304-16</inkml:trace>
  <inkml:trace contextRef="#ctx0" brushRef="#br1" timeOffset="90359.2">4654 13384 20271 0,'0'3'1792'0,"-1"-3"-1424"0,0 3-368 0,1-3 0 15,0 0 5184-15,2-3 960 0,1 3 192 0,2-2 32 16,2 1-6912-16,4-4-1376 16,4-2-288-16,1 0-48 0,4-5-944 0,-1 2-176 15,-1-5-32-15,-1 4-16 0,1-2 1568 0,-2 2 304 0,-1 0 64 0,-2 0 16 0,0 1 4688 16,-2 0 944-16,-1 0 192 0,-3 0 48 15,1-2-1616-15,-2 1-320 0,-1 0-64 0,-2 0-16 0,1 1-1744 16,-1 0-368-16,-2-2-64 0,0-1-16 0,-1 0-192 0,-1 0 0 16,-2-2 0-16,1-1 0 31,-2 3-448-31,-2-2 32 0,-1-1 0 0,-3 0 0 0,-2 0-416 0,0 1-64 16,-3 2-32-16,-1 6 0 0,-1 1 16 0,0 6 0 0,-1 6 0 15,0 0 0-15,-1 7 784 0,1 3 128 0,0 2 0 0,2-1 128 0,4 1 1088 0,0 2 208 16,0 6 48-16,2 2 16 0,4 3-736 0,3 1-160 15,1 3-16-15,4-1-16 0,3-2-176 0,-1 2-48 16,3-2 0-16,0 0 0 0,1 2-64 0,-1-1-16 16,0 4 0-16,1-5 0 0,-1 2 128 0,2-2 32 15,-1 2 0-15,2-4 0 0,3 1-240 0,-1-6-48 16,3-3-128-16,1-4 192 0,3-4-192 0,0-2 0 0,2-2-192 16,4-4-13376-16,2-2-2672 15</inkml:trace>
  <inkml:trace contextRef="#ctx0" brushRef="#br1" timeOffset="93675.05">19800 18157 1839 0,'2'-3'160'0,"-2"1"-160"0,0-2 0 0,0 2 0 0</inkml:trace>
  <inkml:trace contextRef="#ctx0" brushRef="#br1" timeOffset="97339.76">20882 15799 20271 0,'-5'-5'1792'0,"1"1"-1424"0,2 1-368 0,0 2 0 0,1-1-1168 0,-1 1-304 0,-2-6-64 0,-4-1-16 15,0-2 528-15,-2-5 96 0,1 1 32 0,1 2 0 0,1 2 3904 0,2 0 768 0,2 2 176 0,-1-1 16 16,3 3-400-16,-2 1-96 0,3 0-16 0,-1 1 0 16,0 2-2096-16,0 4-416 0,-1-2-96 0,0 4-16 15,-2 2-544-15,-1 3-112 0,-1 1-32 0,-3-1 0 16,0 4-144-16,-4-1 0 0,-2 1 0 0,-1-1 128 15,-2 1-128-15,-1 0 0 0,-2-3 144 0,1 0-144 16,1 1 208-16,0-4-16 0,2 2-16 0,1 1 0 16,2-4-176-16,3 1 0 0,1 2 0 0,1-3 128 0,2 0-128 15,2 1 192-15,2-1-192 0,1 0 192 0,2 0-192 0,0 2 0 16,2-2 0-16,2 0 0 0,2-2 0 0,2 1-176 16,3-1 48-16,1 1 0 0,3 2 0 0,2-4 0 15,3 4 0-15,2-1 0 0,2 0 128 0,2 1 0 16,-3-1 0-16,3 3 0 0,3-3-128 0,2 4 128 15,0-1-128-15,1 1 128 0,0 2 0 0,-2-2 0 16,-2 4 0-16,-1-2-128 0,-1 3 128 0,-2 1 0 16,-2 0 0-16,-2 0 0 0,-3-1 0 0,-2 1 0 15,-4 0 0-15,-1-2 0 0,-3 0 0 0,0 0 0 16,-4 1 0-16,-1-3 0 0,-1 1 0 0,-2-3 0 16,-1-3 0-16,0 2 0 0,-2-3 0 0,-2 0 128 15,0-2-128-15,-2-1 176 0,-2 2 80 0,-2-1 0 16,-3 0 16-16,0-1 0 0,-2 2-272 0,0-1 0 15,-1 0 0-15,-1 2 0 0,-5 3 0 0,-1-3 0 0,2 1 0 16,-3 2 0 0,-2 1-272-16,-2-2-176 0,1-1-16 0,2-1-16 15,2-5-208-15,3 2-32 0,2-6-16 0,2 2 0 16,1-2-368-16,1 0-80 0,2-2-16 0,0 1-14880 0</inkml:trace>
  <inkml:trace contextRef="#ctx0" brushRef="#br1" timeOffset="97956.14">21567 15995 20271 0,'6'-8'896'0,"-4"0"192"0,1 2-880 0,-2 0-208 0,0 0 0 0,-1 2 0 0,2-1 160 0,-1-5-16 0,0-4 0 0,1-4 48 0,0-2-192 0,-1-1 128 0,-1 5-128 0,-1 0 176 0,-3 4-176 0,-1-3-144 0,0 5 144 0,-2 2-176 0,1-1 4208 0,-2 4 848 16,2 1 176-16,0 0 16 0,0 4-2720 0,-2 0-560 16,-1 4-96-16,1-2-32 0,-2 5-1168 0,-1-3-240 15,-2 8-64-15,-1-3 0 0,-2 4-192 0,-1 0-192 16,0 2 48-16,1-1 0 0,0 4-128 0,0-3-32 0,4 5 0 15,-1-4 0-15,5 3 128 0,0-1 32 0,2 0 0 16,2-1 0-16,0 0 144 0,3-1 192 0,0 2-32 0,1-2-16 16,1-3-144-16,2 2 0 0,-1-1-160 0,1-2 160 15,2-3-240-15,1 1 48 0,1-4 16 0,1 0 0 16,-1-2 0-16,4-2 0 0,2-2 0 0,-1 0 0 16,0-2 32-16,2-2 0 0,-1-1 0 0,1 0 0 15,2-1 0-15,-1-3 0 0,0 1 0 0,0-2 0 16,-2 0 144-16,0 0 0 0,-1-2-144 0,-1-1 144 15,-2 1 0-15,-1-2 0 0,0-2 0 0,-2 1 0 16,-1 2 0-16,-1-2 192 0,-2-1-64 0,-2 2 0 16,0-1-128-16,0 2 0 0,-1 0 0 0,1 2 0 15,0 4 224-15,0 1-32 0,0 2 0 0,1 1 0 0,0 6 96 16,-1 1 16-16,2 2 0 0,-1 4 0 0,0 2-144 16,0 4-32-16,2 3 0 0,-1-1 0 0,2 4-128 0,0 1 0 15,-1 0 0-15,2 2 0 0,2 2 0 0,-1-1 0 16,0-1 0-16,1 1 0 0,0-1 0 0,-1-3 0 15,0 4 0-15,-1-5 0 0,1 1 0 0,-2-6 0 16,-1 0 0-16,0-2 0 0,-1-3-144 0,0-4-16 16,-1 0 0-16,0-5 0 15,-1-4-720-15,1-2-144 0</inkml:trace>
  <inkml:trace contextRef="#ctx0" brushRef="#br1" timeOffset="98583.71">21771 15945 21183 0,'-2'7'1888'0,"0"-2"-1504"0,0 1-384 0,0-5 0 0,1 2 4768 0,1-1 880 0,1-1 176 0,1 4 48 15,0 5-5584-15,3 3-1120 0,4 0-208 0,-1 2-48 16,1-1-992-16,0 1-192 0,-2 2-32 0,0 0-16 0,0-1 2448 0,-5 0 480 0,1-2 96 0,-5-3 32 15,2-1 1328-15,-2 0 272 0,-1-6 48 0,1 1 16 16,1-2-1248-16,-1-3-256 0,1-2-64 0,2 1 0 16,1-6-512-16,0-4-128 0,3 0 0 0,1-4-16 15,3-3-176-15,0-2 0 0,0-1 0 0,1-3 0 16,1 0-192-16,2-7 16 0,-1 1 16 0,1-3 0 0,-1 3-96 16,-1 3 0-16,-1 3-16 0,-1 8 0 15,-1 1 16-15,-3 8 0 0,0 2 0 0,-4 4 0 0,1 2 256 16,-1 3 144-16,-1 2-16 0,1 5 0 0,2 0-128 0,0 4 0 15,1-3 0-15,1 1 128 0,2 3-128 0,3-3 0 16,1 2 0-16,2-1 0 0,0-3 0 0,1-1 0 16,1-3 0-16,-2-2 0 0,1 1 0 0,-3-6 0 15,0 0 0-15,-2 0 0 0,0-2 128 0,-4-1-128 16,1 0 128-16,-3-1-128 0,0-1 128 0,-2 0-128 16,2 0 0-16,-2-1 128 0,-1-1 0 0,1 0-128 15,-1-1 192-15,1 0-64 0,1 0 32 0,-1-2 0 16,1 0 0-16,1-5 0 0,2 1-160 0,-2 2 0 15,4-4 0-15,0 4 0 0,0 2 0 0,1-3 0 16,-1 4 0-16,1 0 0 0,-1 3 0 0,2-3-144 16,1 2 144-16,0 0-160 0,-1-1 160 0,3 0 0 0,-1 0 0 0,2 0 0 15,2 2 0-15,0 1 0 0,0 1 0 0,-2 3 128 16,2 1-128-16,-1 1 0 0,-2 3 0 16,-1 2 0-16,0 3 0 0,-2 3 0 0,0 1 0 15,-3 3 0-15,0 0 0 0,-1 2 0 0,-2 5 0 16,-1-4 0-16,-1 2 0 0,1 2 0 0,-2-5 0 0,0 2 0 15,0-1 0-15,0-1 0 0,0 2 0 0,-2-4 0 16,2 0 0-16,0-1 0 0,0 1 0 0,0-2 0 16,0-2-240-16,2 0-64 0,-2-2-16 0,0 0 0 15,-2 2-1104 1,0 1-240-16</inkml:trace>
  <inkml:trace contextRef="#ctx0" brushRef="#br1" timeOffset="99257.02">22725 15938 43071 0,'11'13'960'0,"-4"-6"192"0,-4 2 32 0,0-7 16 0,-2-1-960 0,-1 2-240 0,1-1 0 0,1 3 0 0,0 6-320 0,2 2-128 0,1 4 0 0,-3 4-16 15,-1 5-1136-15,-2 3-208 0,-1-1-48 0,-3 4-16 0,-3 3 1584 0,-2-1 288 0,1 4 128 0,-3-4-128 16,2 1 1104-16,2-3 112 0,0-1 32 0,0 1 0 16,2-4-608-16,-2 1-112 0,2-1-16 0,0 1-16 15,1-4-208-15,1 0-32 0,0-2-16 16,3-5 0-16,1-4 0 0,0-2 0 0,3-3 0 0,-1-3 0 15,2-6-112-15,0 0 0 0,1-2-128 0,-2-2 192 16,2-5-192-16,-1-3 0 0,1-2 0 0,0-4 0 16,0-2 0-16,-2-1 0 0,1-5-160 0,0-5 160 15,-2-1 0-15,2-3 144 0,-2-3 0 0,2-3 0 16,1-3 32-16,1-1 0 0,2-4 0 0,-1 0 0 16,2 5-176-16,-1-2 0 0,2 4 0 0,0 4 0 0,1 1 0 0,1 1 192 15,0-4-192-15,2 4 192 0,-2 4-192 16,1 1 192-16,0 3-192 0,0 2 192 0,0 1-192 15,-2 4 0-15,-1 4 0 0,0 1 0 0,0 3 0 16,-2 1 0-16,1 2 0 0,0 1 0 0,0 3 0 0,1 0 0 16,0 2 0-16,3 4 0 0,-1 0 0 0,0 7-176 15,1-1 176-15,-2 4-192 0,0 2 0 0,-1 2 0 16,-1 7 0-16,-2-2 0 0,0 6 0 0,-3 0-16 16,0 3 0-16,-3 4 0 0,0-1 208 0,-1 2-176 15,0-1 176-15,-1-1-160 0,1-3 160 0,-1-2-208 16,0-1 80-16,-2-3 128 0,1 0-144 0,-2-6 144 15,0-1 0-15,-1-1 0 0,2-4 0 0,-2-2 0 16,0-1 0-16,-3-1 0 0,1 0 384 0,-3-5 0 0,-1 2-16 16,-3-1 0-16,-2-2-240 0,-4-2-128 15,-1-2 128-15,-2-2-128 0,-2-3-128 0,-3-1-112 0,-1 0-16 16,0-2 0 0,-2 2-416-16,0-2-96 0,0-3 0 0,1 2-16 15,4 0-1248-15,3-2-240 0,3 1-48 0,5-2-13312 0</inkml:trace>
  <inkml:trace contextRef="#ctx0" brushRef="#br1" timeOffset="99625.74">23425 15111 43311 0,'-2'5'3840'0,"-2"-4"-3072"0,0 4-608 0,1-4-160 0,0 2 128 0,1 1-128 0,-1 1 192 0,-1 1-64 0,0 7-128 0,-3 6-176 0,1 7 48 0,4 2 0 16,2 4-256-16,3 3-32 0,2 5-16 0,3-1 0 0,0 6 432 0,1 2 0 0,0 3 0 16,-2 4 0-16,-1-1 144 0,-1-5-144 15,-2 1 192-15,-1-7-192 0,-1-4 0 0,-2-6 0 0,1-1 0 16,-2-5 0-16,-1 0 128 0,1-4-128 0,-2-1 0 0,2-5 0 16,-2-2 0-16,1-3 0 0,1-4 0 0,0 2-12432 15,-1-6-2608-15</inkml:trace>
  <inkml:trace contextRef="#ctx0" brushRef="#br1" timeOffset="100175.12">23767 15786 47919 0,'0'1'2112'0,"-2"-1"448"0,0 0-2048 0,1-1-512 16,1 1 0-16,1-3 0 0,0 0 0 0,2-1 0 15,3-4 0-15,2-2-144 16,6-5-1024-16,5-2-208 0,2 2-32 0,2-1-16 16,3 1 352-16,-1 1 80 0,1 2 16 0,-4 0 0 0,-6 2 480 0,-1 0 112 15,0 0 0-15,-3 1 16 0,-3-1 368 0,-3 2 160 16,-2 1-16-16,-3 4 0 0,-4-3 400 0,-2-2 80 16,-2 6 16-16,-5-2 0 0,-2-1-256 0,-2 4-32 0,-3 1-16 15,-3-3 0-15,0 3-160 0,-2 0-48 16,2 3 0-16,0-3 0 0,1 1-128 0,2 2 0 0,2 0 0 15,0 3 0-15,2 3 0 0,1 1 0 0,1 2 0 0,-1 4 0 16,2 0 0-16,1 3 0 0,-1 3-144 0,0 1 144 16,1 1 0-16,-1 2 0 0,-1 0 0 0,0 1 0 15,-1 2 0-15,0-1 0 0,2 2 0 0,1 1 0 16,2 1 256-16,6-1 16 0,0 0 0 0,4-5 0 16,4 2 112-16,6-2 0 0,4-1 16 0,5 0 0 15,2-6-48-15,4 0-16 0,1 0 0 0,2-3 0 0,1 0-16 16,0-6-16-16,1 0 0 0,2-2 0 0,0-5-304 15,-1-3 0-15,0-3 0 0,3-3 0 16,1 0-816-16,-2-7-160 0</inkml:trace>
  <inkml:trace contextRef="#ctx0" brushRef="#br1" timeOffset="101891.45">19174 16709 19343 0,'-3'-3'1728'0,"1"1"-1392"0,1 1-336 0,0-2 0 0,1 1 368 0,-3 0 0 0,-1-4 0 0,-1 0 0 15,-2-3-2976-15,-2 2-592 0,1-2-112 0,0 2-16 0,3 1 2800 0,0-1 528 0,2 3 176 0,1-3 0 16,4 1 3808-16,0 1 768 0,4-1 160 0,3 0 16 16,2 0-1664-16,3 1-352 0,4 1-64 0,3 0-16 15,3 4-1616-15,3-2-320 0,3 1-64 0,2 2 0 16,-1 1-448-16,2-2-96 0,3 3-16 0,-1-3 0 15,-1 3 48-15,-2 1 0 0,2 0 0 0,-2 1 0 0,-1 1-64 16,-2-2 0-16,0-1 0 0,-1 2 0 0,3 0-16 0,0 2-16 16,-1-3 0-16,1 3 0 15,5-4-48-15,1 4-16 0,2-4 0 0,3 1 0 0,2 1-32 0,0-4 0 16,2 2 0-16,1-3 0 0,-1 0-128 0,2 0 192 16,-1-4-192-16,1 1 192 0,-1 3-192 15,1-3 128-15,2 0-128 0,-3 1 128 0,-3 1-128 16,0-2 160-16,-4 2-160 0,0 1 160 0,-2 1-16 0,-2 2 0 15,0 0 0-15,0 1 0 0,0 1 0 0,1-1 0 16,0-2 0-16,1 2 0 0,-1-4-144 0,2 0 128 16,3-3-128-16,0 2 128 0,2-1 16 0,0 2 0 15,-2-3 0-15,2 2 0 0,7-4-144 0,1 1 0 16,1 1 0-16,-2-2 128 0,-1 1-128 0,-3 0 0 0,-2 0 0 16,-3 2 0-16,-3 2 0 0,1-2 0 0,-2 4 0 15,1-2 0-15,-2 0 0 0,1 2 0 0,0 0 0 16,0 0 0-16,-4 1 0 0,2 0 0 0,0 0 0 0,1 1 128 15,-1-1-128-15,2 0 128 0,-1 0-128 0,2 0 128 16,1 1-128-16,4-2 0 0,0-2 0 0,1 0 0 16,-1-2 0-16,-2-1 0 0,-2 2 0 0,-2-4 0 15,-2 4 0-15,-3-2 0 0,1 1 128 0,-6 1-128 16,-1 1 144-16,1 0 0 0,-4 0 0 0,2 0 0 16,0 3 80-16,0-3 16 0,0 0 0 0,1 3 0 15,-1-3 16-15,2 0 0 0,0 0 0 0,2 0 0 0,1 0-256 16,1 0 0-16,1-3 0 0,3 3 0 15,0 0 0-15,1 0 0 0,3-2 0 0,-1 1 0 16,2 1 0-16,0-4 0 0,1 1 0 0,-3 0 0 16,-2 0 0-16,-1-1 0 0,0 0 0 0,-2 0 0 0,-4 0 0 15,0 2 0-15,-1-1 0 0,-2 2 0 0,1-2 0 0,1 2 0 16,2 1 0-16,2 0 0 0,2 0 0 0,3-2 0 16,3 2 0-16,1-3 0 0,4 2 192 0,-1-1-16 15,2 2 0-15,0-3 0 0,-1 2-176 0,1-2 0 16,2 0 0-16,1 0 0 0,-1-1 0 0,-2 1 0 15,-1-2-144-15,-4 1 144 0,-3-2 0 0,-5 2 0 16,-2 1 0-16,-2-2 0 0,-2 3 0 0,0-3 0 16,-1 4 0-16,0-1 0 0,3-1 144 0,1 2 48 15,0-2 0-15,1 1 0 0,1 1 0 0,2-2 16 16,1 2 0-16,-1 1 0 0,1 0-208 0,-2 0 128 0,0 0-128 16,-2 0 0-16,2 0 0 0,-3 1 0 0,1 2 0 15,-1 0 0-15,0 0 0 0,-2-3 0 16,0 4 0-16,-2-2 0 0,0-2 0 0,-2 1 0 0,-2 2 0 15,0-3 0-15,0 0 0 0,-1-3 0 0,-1 2 0 16,1 1 0-16,-1 0 192 0,0-2 0 0,0-2 0 0,-2 1 0 16,2 0-192-16,0-1 0 0,2 2 0 0,-1-2 0 15,-1 1 0-15,0 0 0 0,-1 0 0 0,0 1-160 16,-3 1-16-16,0-2 0 0,0 3 0 0,0-2 0 16,-1 0 48-16,-3 2 0 0,1-2 0 0,-2 4 0 15,1-2 128-15,-2 0 144 0,0 0-16 0,-1 0-128 16,-2 0 0-16,1 0 0 0,-2 0 0 0,1 0 0 15,-2 0-128-15,0 2 128 0,-1-2 0 0,0 0-144 16,1 2 144-16,-2-2 0 0,0 0 0 0,-2 0 0 0,1 0 0 16,-2-2-160-16,1 2 160 0,0-2-160 0,0 2 160 15,-1 0 0-15,1-2 0 0,-1 1-128 0,-1 1 128 0,0 0 0 16,0-3 0-16,0 3 0 0,0 0 0 16,0-2 0-16,-1 0 0 0,1 2-128 0,0 0 128 0,-2-2 0 15,2 2 0-15,0 0 0 0,0 0 0 16,0 0 0-16,0 0 0 0,0 0 0 0,0 0 0 0,0 0 0 15,0 0 0-15,0 0 0 0,0 0 0 0,0 0 0 16,0 0 0-16,0 0-128 0,0 0-48 0,0 0 0 16,0 0 0-16,0 0 0 0,0 0 176 0,0 0 0 15,0 0 0-15,0 0 0 0,0 0 0 0,0 0 0 16,0 0 0-16,0 0 0 0,0 0 0 0,0 0 0 16,0 0 0-16,0 0 0 15,0 0-464-15,0 0-16 0,0 0 0 0,0 0 0 16,0 0-480-16,0 0-112 0,0 0-16 0,-13-32-19584 0</inkml:trace>
  <inkml:trace contextRef="#ctx0" brushRef="#br1" timeOffset="134859.74">29875 11247 21183 0,'-2'0'1888'0,"-1"1"-1504"0,3 1-384 0,1-2 0 0,-1 0 0 0,0 0 0 0,2 0 0 0,-2 3 0 0,1-3 320 16,0 1 128-16,2 2 48 0,-3-3 0 0,0 0-336 0,0 0-160 0,0 0 160 0,0 0-160 15,0 0 992-15,0 0 96 0,19 0 32 0,-17 0 0 16,-2 0 240-16,1-3 48 0,-1 3 16 0,-1 0 0 16,-1 0-528-16,0 0-128 0,-1 3 0 0,1-3-16 15,-1 0-48-15,1 0-16 0,2 0 0 0,0 0 0 16,0 0-32-16,0 0 0 0,0 0 0 0,0 0 0 16,0 0-368-16,0 0-80 0,0 0-16 0,0 0 0 15,0 0-192-15,0 0 0 0,0 0 0 0,0 0 0 0,0 0 0 0,0 0 0 16,-24-4 0-16,18 8 0 15,0-2 176-15,-1 2-176 0,-1 2 192 0,0 0-192 0,0-2 256 16,0 4-48-16,-1-1-16 0,-1-1 0 0,1 1-192 16,1-3 128-16,-1 2-128 0,-1 0 0 0,0 1 0 15,0 1 0-15,0-2 0 0,1 1 0 0,-1-4 0 0,0 3 0 16,-1 1 0-16,1-4 0 0,1 4 0 0,-1-4 128 16,2 2-128-16,0-1 0 0,-1 0 256 0,3-2 16 15,1 2 0-15,2-2 0 0,-1 2-80 0,1-2-32 16,2 2 0-16,0-3 0 0,1 1-160 0,1-1 0 15,0 1 0-15,2 2 0 0,-1-4 0 0,1 3 0 16,2-2 0-16,-1 1 0 0,3 1 0 0,0-2 0 16,1 1 0-16,0 1 0 0,2-3 0 0,0 1 0 0,1 2 0 0,2-3 0 15,-1 0 256-15,2 1-48 0,-1 0 0 0,1 3 0 16,-2-4-208-16,-1 3 0 0,1 4 0 16,-4-5 0-16,0 4 0 0,-2 0 0 0,0 2 0 0,-1 1 0 15,-1-3 0-15,-1 4 0 0,0-3 0 0,-1 2 0 16,1-1 0-16,-2 2 0 0,0 0 0 0,2 0 0 15,-2-1 0-15,0 1 0 0,0 0 0 0,2 2 0 16,-2-3 128-16,0 0-128 0,2 1 0 0,-2-1 0 16,2 1 0-16,-2 0 0 0,0 0 0 0,-1 0 0 15,1 1 0-15,-1-1 0 0,-1-1 0 0,-1 0 0 16,-2 2 0-16,0 0 0 0,-1 0 0 0,0 1 0 16,-1 0 0-16,0-2 0 0,0 0 0 0,-2-4 0 15,2 3 0-15,-3-2 128 0,2 2-128 0,-3-3 0 0,1-1 176 16,1 1-16-16,-2 0 0 0,-1-1 0 0,0 1-160 0,0-2 128 15,-1-1-128-15,0 0 128 0,0-2-128 0,-1 2 0 16,2-3 0-16,-2 0 0 0,0-4 0 0,-2 4 0 16,3-5 0-16,-2 2 0 0,3-1 0 0,0 0 0 15,2 2 0-15,1-2 0 16,-1 1-432-16,1-3-16 0,1 3 0 0,2-4 0 16,0 1-256-16,2 3-64 0,3-4-16 0,0 1-17776 15</inkml:trace>
  <inkml:trace contextRef="#ctx0" brushRef="#br1" timeOffset="135410.19">30307 10811 23951 0,'-3'-1'2128'0,"2"-1"-1696"0,0 2-432 0,1 0 0 0,1 0 2272 0,-1 0 368 0,0 2 80 0,1-2 16 0,0 0-832 0,2 4-176 16,-1 0-16-16,-2-4-16 0,0 0-1120 0,15 21-208 15,-10-12-48-15,-1 4-16 0,1-1-16 0,-2 2 0 0,2 1 0 16,-2 2 0-16,-2 2 32 0,2-1 0 0,-3 4 0 16,0 1 0-16,-2-1-192 0,1 3-128 0,-1-3 144 0,-1 0-144 15,1 0 0-15,-1-3 0 0,1-1 0 0,1-4 0 16,1-2 0-16,0-3-192 0,1 1 48 15,2-4-19024-15</inkml:trace>
  <inkml:trace contextRef="#ctx0" brushRef="#br1" timeOffset="139066.44">28167 8652 8287 0,'3'-1'736'0,"-2"-1"-592"0,2-1-144 0,-3 3 0 0,1 0 0 0,-1 0 192 0,1-1-192 0,0-2 192 15,1 1 576-15,-1-2 112 0,0 3 16 0,-2-1 16 16,1 2-144-16,-1 0-48 0,-2 0 0 0,1 2 0 0,-2-2 1136 16,0 4 240-16,-1-3 32 0,-1 1 16 0,0 2-304 0,0 1-64 15,-1-1-16-15,0-2 0 0,1 2-1136 16,-2 0-240-16,0-1-32 0,0 2-16 15,0-1-336-15,-1-1 0 0,0 0 0 0,0 0 128 0,-1 0 416 0,0 1 96 16,1 0 0-16,-2 1 16 0,0-4 304 0,0 4 48 16,0-1 16-16,-1 2 0 0,1-2-208 0,0 2-48 15,0 2 0-15,0-1 0 0,0 0-320 0,2-1-80 16,0 3-16-16,2-3 0 0,3 0-352 0,2-1 144 16,-1 0-144-16,3-1 0 0,0 0 192 0,2 0-64 15,0-2 0-15,2 0-128 0,-2 1 128 0,3-2-128 16,0 1 0-16,0 0 0 0,1 0 0 0,1 1 0 15,-1-3 0-15,0 1 0 0,1 1 0 0,-1 1 208 0,1 0-64 0,-2 0-16 16,1-2-128-16,1 2 0 0,-1 0 0 0,1 1 0 16,-1 1 128-16,0-4-128 0,0 4 128 0,0 1-128 15,2-2 0-15,-2 2 0 0,3-2 128 0,-1 2-128 16,1-2 0-16,1 1 0 0,1 1 0 0,0-2 0 16,0 2 0-16,0 0 0 0,2 0 0 0,-2 0 128 15,1 4-128-15,-2-4 0 0,0 4 0 0,-1-2 0 16,-3 0 0-16,0 2 0 0,-2-1 0 0,-1 1 0 15,0-1 0-15,-2 0 0 0,-1 1 0 0,0 0 0 16,-1 3 0-16,-2-4 0 0,1 3 0 0,-1-1 0 16,0 0 0-16,-2 0 0 0,-1 0 0 0,1-1 0 15,-2 0 0-15,0-1 0 0,0 0 0 0,-1-2 0 16,0 3 0-16,-1-4 0 0,0-3 0 0,-1 1 0 16,0 1 224-16,1 1 160 0,-3-2 48 0,1-2 0 0,0 5-432 15,-1-4 0-15,1 1 0 0,-4-1 0 0,1 0 0 0,-1 0 0 16,1 0 0-16,-3 0 0 0,3 1 0 0,-1-2 0 15,-1-1 0-15,2 2 0 0,1 0-192 0,-1 0 192 16,2 1-192-16,-1-4 192 16,3 2-688-16,0-2-16 0,3-2 0 0,1-2-17344 15</inkml:trace>
  <inkml:trace contextRef="#ctx0" brushRef="#br1" timeOffset="139546.84">28413 9152 29487 0,'-1'-1'2624'0,"1"1"-2112"0,1 1-512 0,1-1 0 0,0-1 448 0,-1 1 0 0,2 0-16 0,1 0 0 0,1 0 208 0,1 0 64 0,0 0 0 0,0 3 0 0,2 1-448 0,-2 2-64 16,0 3-32-16,-1 1 0 0,0 0 352 0,-3 5 80 15,-1 1 16-15,1 0 0 0,-4 2 192 0,0 2 32 16,-2 1 16-16,-1-1 0 0,0-2-496 0,-1 2-96 16,-1 1-32-16,-1-4 0 0,0 2-224 0,-2 0 0 15,0-3 0-15,-1 2 0 0,0-2 0 0,0-1 0 16,-1 1 0-16,1 0 0 0,-1-6 0 0,0 0 0 15,-1 1-128-15,1-6 128 16,-2 0-576-16,1-1-64 0,-2-4-16 0,2 0-16464 0</inkml:trace>
  <inkml:trace contextRef="#ctx0" brushRef="#br1" timeOffset="140278.91">29005 8772 21183 0,'3'-3'944'0,"0"-1"192"0,-1 1-912 0,1 0-224 15,-1 3 0-15,-2-3 0 0,0 3 1264 0,1-2 208 16,1 0 32-16,0 0 16 0,-1 1-672 0,-1-2-128 16,-1 1-16-16,-3 2-16 0,1-1 272 0,-4 1 64 15,0 0 16-15,-2 0 0 0,1-3 400 0,-3 3 80 16,-2 0 16-16,0 3 0 0,-3-3-672 0,0 3-128 15,-1 1-32-15,-1 2 0 0,1 3-448 0,-1 1-112 16,0 0-16-16,0 2 0 0,2 4-128 0,0-1 0 16,3 2 0-16,-1 1 0 0,2-2 0 0,2 1 0 15,1 0 0-15,0 3 0 0,3-4 0 0,1 3 0 0,2-3 0 16,1 0 0-16,2 0 0 0,0-1 0 0,3 1 0 16,-1-4 0-16,3 1 0 0,1-1 0 0,3-2 0 15,0 0 0-15,1-2 0 0,1 0 0 0,1-5 0 0,3 0 0 16,0-1 0-16,0-2 0 0,1 0 0 0,-1-5 0 15,1 2 0-15,-1-3 0 0,1-2 0 0,0-1 0 16,-1 1 0-16,-1-3 0 0,1-2 0 0,-1-2 0 16,-2 2 0-16,-1-3 0 0,-1-2 0 0,-2 2 0 15,-1-1 0-15,-1 2 0 0,-1-3 0 0,-2 0 0 0,-1 1 160 16,-2 0-160-16,0-1 192 0,-1 5-192 16,0-3 0-16,-2 1 0 0,1 3 0 0,-1 0-192 0,-1 4 192 15,1-1 0-15,0 4 0 0,0 0 0 0,0 4 0 16,-1-1 0-16,3 2 0 0,-1 0 0 0,2 2 0 15,-2 2 0-15,4-1 0 0,-1 4 0 0,0 1 0 0,0-2 0 16,2 4 0-16,-1 0 0 0,1 3 464 0,1-1-16 16,-1 2 0-16,0 2 0 0,2 1-256 0,-2-1-48 15,2 1-16-15,0 2 0 0,1-1-128 16,1 5 0-16,0-4 0 0,-1 3 0 0,2 0 0 0,-1-4-176 16,1-2 48-16,-2-3 0 0,0 0 128 0,0 0 0 15,0-5 0-15,0-1 0 0,1-1-272 0,-1-3-32 16,0-1 0-16,3-2 0 15,-3-2-960-15,-1-1-192 0</inkml:trace>
  <inkml:trace contextRef="#ctx0" brushRef="#br1" timeOffset="141544.84">29273 8348 13823 0,'-4'-2'1216'0,"2"0"-960"0,0 2-256 0,2 0 0 0,2 0 560 0,-2-2 64 0,-2 2 16 0,1-4 0 0,-1 2 992 0,1-2 208 15,-1 0 32-15,1 2 16 0,2-2-160 0,-1 2-16 16,2-1-16-16,-1 2 0 0,-1 1-272 0,1 0-48 15,0 1-16-15,0 2 0 0,2-1-464 0,-1 2-80 16,-2-4-32-16,0 0 0 0,16 18-480 0,-8-8-112 16,2 3 0-16,1 0-16 0,0 2-176 0,1-1 0 15,2 2 0-15,2 2 128 0,0 3-128 0,1 2 0 16,2-1 0-16,-2 4 0 0,1-1 416 0,-1 3 0 16,0 0 0-16,-2 1 0 0,0 1-240 0,0 0-48 15,-2 1-128-15,-1 2 192 0,-3-3-192 0,-2 5 0 0,-2 3 128 16,-4-3-128-1,-1 1-512-15,-5-3-160 0,-3 3-32 0,-4-4 0 16,-4 2-960-16,-3 0-192 0,-3 5-32 0,-1-5-12672 0</inkml:trace>
  <inkml:trace contextRef="#ctx0" brushRef="#br1" timeOffset="142332.23">27962 8221 4607 0,'-1'-3'400'0,"0"3"-400"0,-1-3 0 0,2 3 0 0,0 0 1200 0,0 0 144 0,-1-3 48 0,0 3 0 0,0 0 928 0,-2-2 192 15,0 2 48-15,-2-2 0 0,0 4-576 0,-2 0-128 16,0-2 0-16,0 3-16 0,-2 0-1072 0,2-2-224 16,-2 4-32-16,0-1-16 0,-1 5-48 0,2-2 0 15,-2 3 0-15,0 5 0 0,-2-1 160 0,-3 3 32 16,-1 3 0-16,-3 2 0 0,-1-2 128 0,-1 3 48 16,-1-1 0-16,0 4 0 0,-2-1-112 0,3-3-32 15,4-3 0-15,-4 4 0 0,-4 8 144 0,-1 4 16 16,0 0 16-16,3 3 0 0,0 3-368 0,4-3-80 0,1 0-16 0,5 0 0 15,3-3-224-15,4 2-160 0,2-2 192 0,4 1-192 16,2 1 208-16,6-1-64 0,2 4-16 0,3-2 0 16,7 3-128-16,2-1 0 0,6-1-160 0,1-5-18336 15</inkml:trace>
  <inkml:trace contextRef="#ctx0" brushRef="#br1" timeOffset="151778.44">27204 7081 16575 0,'0'0'1472'0,"-1"0"-1168"0,1 2-304 16,-1-2 0-16,1 4 1648 0,0-2 272 0,-2 2 48 0,1 3 16 0,-1 6-1248 0,-3 2-240 0,1 4-48 0,-2 4-16 0,0 1 80 0,-2 5 0 0,1 2 16 0,-2 3 0 16,-1 5-528-16,0-1 0 15,-1 4 0-15,-1 1 0 0,2 2 256 0,-2 2-64 0,-2 4-16 16,2 2 0-16,-2 4 336 0,0-1 80 0,1 1 16 15,-2 0 0-15,1-2-608 0,0-1 0 0,0 2 0 16,0-6 0-16,3 1 0 0,0-4-192 0,0-2 192 0,0-3-192 16,2-2 192-16,-1-5 0 0,2 2 0 15,-1-5 0-15,0 3 0 0,2-3 0 0,1-3 0 0,0-1 0 16,-1 0-256-16,2 1 48 0,2-4 0 0,-2-2 0 31,2 1-512-31,0-2-112 0,-1-2 0 0,1-4-16 0,1 2 608 0,-1-2 240 16,1 0-176-16,-2-1 176 0,2-1 0 0,-2-2-144 0,0 1 144 0,1-1 0 15,-2-5-960-15,1 2-128 0,2-3 0 0,-2-5-16 16,3 2 0-16,-1-3 0 0,2-3 0 0,0 2 0 16,2 1 848-16,-1-3 256 0,0 0-128 0,2 3 128 0,-2-2 0 0,1 2-144 15,1 2 144-15,-2-2 0 0,-1 0 384 0,0 0 192 16,0 0 48-16,0 0 0 0,2 20 352 0,-3-14 80 16,0 3 16-16,-1-2 0 0,0 2-576 0,-1-1-112 15,0 2-32-15,-1 0 0 0,2-4-352 0,-2 2 0 16,2-2 0-16,-1-1 0 0,2 1 0 0,-1-5 0 15,0 2 0-15,0-2 0 0,2-1 0 0,-3 0 0 16,0-1 0-16,0 1 0 0,1-4 0 0,-2 2 0 16,0 2 0-16,-1-4 128 0,2 4 192 0,-4-3 64 15,1 1 0-15,0 1 0 0,1 1 784 0,-1 0 176 16,0 0 16-16,0-3 16 0,-1 3-432 0,2-2-96 16,2 1-16-16,-2-3 0 0,0 3-320 0,-1-4-80 0,1-2-16 15,0 1 0-15,1-4-416 0,-1-1 0 0,3-2 0 16,-1-2 0-16,2-2 0 0,0-5 0 0,1 0 0 0,0 0-176 15,-2-4 176-15,2-1 0 0,0 1 0 0,0 0-128 16,-1 1 128-16,0 3 0 0,0 1 0 0,0 4 0 16,-1 4 0-16,0 3 0 0,-1 4 0 0,1 1 0 15,-1 5 0-15,2 3 0 0,0 0 0 0,1 2 0 16,1 3 208-16,0-2-16 0,3 3-16 0,0-3 0 16,1 4-48-16,0-4 0 0,1 4 0 0,-1-3 0 15,1 4-128-15,0-1 0 0,0 0 0 0,-1 0 0 16,0 5 0-16,-2 1 0 0,-2 0 0 0,0 0 0 15,-2 3 0-15,0 0 0 0,0 2 0 0,-1-2 0 0,0-3 0 16,2 3 0-16,-1-2 0 0,1 1 0 0,1-2 0 16,1 1 0-16,1-1 0 0,0-2 0 0,2-1 0 0,0-3 0 15,0 0 0-15,1-2 0 0,1-2 0 16,-1-2 0-16,0-1 0 0,1-2 0 0,5-2 144 0,1-2 0 16,1-4 0-16,2-2 0 0,1-1 240 0,0-2 32 15,1-3 16-15,0-1 0 0,1 0-560 0,1-4-128 16,-1-1 0-16,4-1-16400 0</inkml:trace>
  <inkml:trace contextRef="#ctx0" brushRef="#br1" timeOffset="152877.6">27479 7672 14735 0,'-5'2'1312'0,"1"-2"-1056"0,2 0-256 0,0 0 0 0,2 0 2400 0,0 0 416 0,-2-2 96 0,-1 2 16 0,-2-4-1792 0,0 1-368 15,0 0-64-15,2-3 0 0,-1-1-304 0,2 1-48 16,-1 0-16-16,1-1 0 0,0 2-336 0,0 1-128 16,-2 2 0-16,1 2 0 15,-4 4-640-15,-1 3-112 0,-1 3-16 0,-3 2-16 16,-2 4 352-16,-2 3 80 0,0 3 16 0,-3 1 0 0,1 4 752 0,-1 2 160 16,2-3 16-16,1-1 16 0,1-3 928 0,4 0 192 0,2-3 48 15,3-3 0-15,4 0-944 0,3-6-192 0,1 2-48 16,3-6 0-16,4 0-464 0,0-2 0 0,-1-1 0 15,3-2 0 1,0-1-528-16,2-1 0 0,-1-2 0 0,-1 1 0 16,0-2 48-16,1 0 16 0,-1-2 0 0,-1 0 0 0,1 2 464 0,-3-4 0 0,2 1 0 0,-2 0 0 15,0 1 0-15,0-3 160 0,-2 2-160 0,0-2 128 16,-1-1-128-16,0 0 0 0,0-2 144 0,0 2-144 16,-1-2 0-16,-1-1 0 0,2-2 0 0,-1 2 128 15,1-3-128-15,-1 0 0 0,1-2 0 0,0 5 0 16,0-2 0-16,1 4 0 0,-1 0 0 0,0 4 128 15,-2 4-128-15,2 2 0 0,-1 1 0 0,0 3 0 0,-1 3 656 16,0 4 112-16,1 0 32 0,1 3 0 0,1 1 160 16,-1 2 48-16,2 1 0 0,0-1 0 0,1 0-128 15,-1 0-32-15,2 2 0 0,0-3 0 0,1 2-480 0,-2 0-112 16,3-3 0-16,-1 0-16 0,0-2-240 0,0-2 0 16,-1 1 0-16,-2-4-11888 15,-1-1-2416-15</inkml:trace>
  <inkml:trace contextRef="#ctx0" brushRef="#br1" timeOffset="154665.84">27674 6191 13823 0,'0'-4'1216'0,"1"0"-960"0,0 1-256 0,-1 2 0 0,2 1 288 0,-2 0 16 0,1-5 0 0,1 1 0 0,0 1 976 0,-2-3 192 0,0 2 32 0,-2 1 16 0,-1 1-336 0,-2 4-64 16,-3 1-16-16,0 1 0 0,-3 2-544 0,-2 0-112 15,-2 4-32-15,-1-2 0 0,-2 4-96 0,-3 0-32 16,-2 0 0-16,-1 1 0 0,1 2 224 0,0-4 32 15,1-3 16-15,1 2 0 0,1-1-128 16,0-2-32-16,3 2 0 0,1-3 0 0,1 0-32 16,1 0-16-16,3-2 0 0,1-1 0 0,2 0-352 0,0 0 144 15,5 1-144-15,0-4 0 0,2 1 128 0,3 1-128 16,2-2 0-16,1 0 0 0,2-2 128 0,2 1-128 16,2 1 0-16,3-3 0 0,1 2 128 0,2 1-128 15,1 0 0-15,2 0 0 0,1 0 192 0,1 1-192 16,0 2 192-16,-1 0-192 0,-2 1 0 0,0 1 0 15,-2 1 0-15,0 0-192 0,-2 4 192 0,0-2 0 0,-2 0 0 16,-1 2-144-16,-1 3 144 0,-2-5 0 0,1 3 0 0,-3 2 0 16,2-1 0-16,-3 0 0 0,0 1 0 0,-1 0 0 15,-1 2 0-15,-3-2 128 0,0 3-128 0,-2 0 0 16,-2 0 128-16,-3 0-128 0,-1 2 128 0,-3-3-128 16,-2 3 512-16,-3-2 48 0,-4 1 0 0,-1-3 0 15,-1-2-176-15,-1 0-16 0,-5-2-16 0,0-1 0 16,-3-2-160-16,2-1-16 0,0-2-16 0,1-1 0 15,0-3-352-15,0-4-64 0,1-2 0 0,2-4-15632 16</inkml:trace>
  <inkml:trace contextRef="#ctx0" brushRef="#br1" timeOffset="158133.41">27177 10529 11967 0,'-4'-3'1072'0,"2"0"-864"0,1 3-208 0,-1 0 0 0,1-2 736 0,-1 2 96 0,-2-1 32 0,-4-3 0 0,-1 1 544 16,-4-3 128-16,0 2 0 0,0-2 16 0,0 1 528 0,3 0 96 15,0 0 32-15,1 2 0 0,2-3-192 0,1 2-32 16,1-2-16-16,1 2 0 0,1 1-672 0,1 0-128 16,2-2-16-16,0 4-16 0,0-2-544 0,1-1-96 15,0 4-32-15,2-2 0 0,-1 2-272 0,1 0-48 16,-1 0-16-16,1 0 0 0,-1 0 0 0,1 0-128 15,0 0 192-15,1 0-64 0,0 0 112 0,1-3 16 16,1 3 0-16,1-1 0 0,0 1-112 0,0-2-16 16,0 1 0-16,0 1 0 0,-1 0 112 0,-1 0 16 15,-2 0 0-15,1 1 0 0,-1 2-256 0,-2 2 176 16,0-1-176-16,0 2 160 0,-1 3 48 0,2-2 16 0,-1 2 0 0,1 1 0 16,1 2-224-16,0 1 0 0,4 0 0 15,0 2 0-15,2 1 0 0,1-2 0 0,2 1 0 0,3 1 0 16,2-3 0-16,2 2 0 0,2-2 0 0,1-1 0 15,-1-1 0-15,2 0 0 0,1 0 0 0,2 2 0 16,-4-2 0-16,2 2 0 0,-2 0 0 0,-1-1 0 16,-1 4 0-16,-4 0 0 0,-4-3 0 0,1 3 0 15,-4 2 0-15,1 2 0 0,-2 2 0 0,-1-1 0 16,-1 2 0-16,2-4 0 0,-1 2 0 0,2-3 0 16,1-1 0-16,2-1 0 0,4 0 0 0,2-2 0 15,1 1 0-15,2-6 0 0,2 4 0 0,-1-1 0 16,1-2 0-16,0 0 0 0,-4 2 0 0,-1 1 0 15,-1-1 0-15,-2 2 0 0,-3 4 0 0,-1-3 0 0,-3 1 0 0,-2 1 0 16,-2 2 0-16,-2 2 0 0,-1-4 128 0,-2 2-128 16,1-1 0-16,-1-1 144 0,1-3-144 0,-1 0 0 15,2-2 0-15,0-2 0 0,0 3 0 0,2-5 0 16,-1-2 0-16,2-1-176 0,0 0 176 0,1-5 256 16,1 2-64-16,1-4-16 0,1-3 80 0,0 0 0 15,1-1 16-15,-2-2 0 0,2-2-112 0,-3 0-32 16,0-3 0-16,-2 1 0 0,-1-3-128 0,-2 4-144 15,-2-4 144-15,-3-1-208 0,-2 0 208 0,-3 0 0 16,-1-3 0-16,-3 1 0 0,-3-2 0 0,-3 2 0 16,-2-5 0-16,0 2 0 0,-1 2 0 0,-2-4 0 15,1 2 0-15,-1-1 0 0,1 2 0 0,2-2 0 16,1 2 0-16,1 2 0 0,2-3 0 0,0-2 0 16,-1 1 0-16,1 0 0 0,1-3 0 0,0 2 0 0,1-2 0 15,0 0 0-15,3 3 0 0,-2 2 0 0,1-1 0 16,-2 1 0-16,-1 2 0 0,0 2 0 0,0 0 0 0,-2 1 0 15,0 1 0-15,0 2 0 0,0-1 0 0,-2 0 0 16,0 0 0-16,-1 4 0 0,-1-4-128 0,-1 1 128 16,2-1 0-16,1 4 0 0,2 2 0 0,4-1 0 15,1 2 0-15,2 2 0 0,2 0 0 0,2 0 0 16,2 4 0-16,-1-2 0 0,2 4 0 0,2-2 0 16,2 0 0-16,-2 0 0 0,2 0 0 0,3 2 0 15,-1 0 0-15,1 2 0 0,2-2 0 0,0 2 0 16,-5-4 0-16,0 0 0 0,20 6 0 0,-13-3 0 15,0 0 0-15,2 0 0 0,1 1 0 0,-1-1 0 16,2 3 0-16,0 1 0 0,0-1 0 0,1 4 0 0,1-2 0 16,-1 3 0-16,0 2 0 0,1-1 0 0,0 3 0 15,2-1 0-15,3 1-128 0,3 2 128 0,1 0 0 16,4 3 0-16,2-2 0 0,1-1 0 0,-1-1 128 16,2 0-128-16,2 0 0 0,3 1 0 0,-2-1 0 0,0 0 0 15,0 0 0-15,-4 0 0 0,0-1 0 0,-5-1 0 16,0 2 0-16,-3-1 0 0,-3 1 0 0,0 0 0 15,-3 2-128-15,-3 2 128 0,-1 1 0 0,-1 2 0 16,-3-1 0-16,-2 0 160 0,-1 3-160 0,0-3 0 16,-2 0 0-16,2-2 0 0,-2-5 0 0,1 1 0 15,2-4-192-15,-1-4 192 0,2 0 0 0,0-4 0 16,0-1 0-16,0 0 192 0,0-3-192 0,1 0 0 16,-2 0 0-16,-2 0 0 0,1-2 0 0,-3 1 0 15,2 1 0-15,-3-3 0 0,1 1-272 0,0 0 16 0,-1 0 0 0,0-2 0 31,0 1-192-31,-1-4-16 0,0 5-16 0,-1-4 0 16,1 2-32-16,-1-2 0 0,1 2 0 0,-2-2 0 0,-1-3 272 0,1 3 48 0,-1-4 16 0,-1 2 0 16,-1 0 176-16,0-2 0 0,-2 2 0 0,0-5 0 15,-1 3 0-15,-1 0 0 0,-1-1 0 0,0 0 0 16,-2-4 0-16,1 3 0 0,0 0 0 0,-1-2 0 16,1 2 224-16,-2-2-32 0,2 2 0 0,0-1 0 15,0 1-192-15,0-2 128 0,0-1-128 0,-2 2 0 16,1-2 0-16,-1-1 128 0,-1-3-128 0,1 3 0 15,0-3 224-15,-2-2 0 0,-1-4 0 0,-1 1 0 0,-2-3-224 16,-1 1 144-16,-1-2-144 0,0-1 128 0,1 3-128 16,-3-2 0-16,1 3 0 0,-2-1 0 0,0 1 0 0,0 4 0 15,1 2 0-15,-1 0 0 0,1 3 0 0,1 0 128 16,2 0-128-16,1 3 128 0,3 1 48 0,1 2 0 16,1 0 0-16,3 2 0 0,-1 4-176 0,3-2 192 15,-2 3-192-15,2 2 192 0,3-1-192 0,-1 2 0 16,1 0 0-16,2 0 128 0,0 0-128 0,1 0 0 15,2 2 0-15,-1-1 0 0,3 2 0 0,0-1 0 16,0 2 0-16,1 0 0 0,1-2 0 0,1 4 0 16,2 0 0-16,2 1 0 0,0 0 0 0,3 3 0 15,1 1 0-15,1 3 0 0,3 1 0 0,3 1 0 16,0 0 0-16,2 2 0 0,0 0 0 0,2 3 0 16,0-2 0-16,2 4 0 0,-1 1 0 0,-1 1 0 15,1 4 0-15,-1-4 0 0,-1 4 0 0,0-1 0 0,-2 1 0 16,-1-4 0-16,1 1 0 0,0-2 0 0,2 1 0 0,0-3 0 15,2-2 0-15,-1 0 0 0,3-2 0 0,-1 1 0 16,2-4 0-16,0-2 0 0,0-3 0 0,-2-1 0 16,-3 1 0-16,1 2 0 0,2 1 0 0,-1 3 0 15,-1 2 0-15,-2-1 0 0,-1 4 0 0,-5 2 0 16,-1 1 0-16,-3-1 0 0,-2 3 0 0,-1-2 0 16,-2-1 0-16,-3 1 0 0,-1 0 0 0,-1-3 0 15,0-4-496 1,-1-2 32-16,1-5 0 0,1-1-19248 0</inkml:trace>
  <inkml:trace contextRef="#ctx0" brushRef="#br2" timeOffset="195083.47">26551 12512 8287 0,'3'-3'736'0,"-2"3"-592"0,-1 0-144 15,0 0 0-15,-1 0 1680 0,1 3 304 0,1-3 64 0,-2 0 16 0,1 2-224 0,-3 2-48 0,1 0-16 0,2-4 0 0,0 0 96 0,0 0 32 16,-9 18 0-16,8-12 0 0,2-2-752 0,0 2-128 16,2-1-48-16,2 3 0 0,1-5-512 0,-1 2-96 15,2 1-32-15,1-2 0 0,0 2 272 0,0 1 48 16,-1-1 16-16,2 1 0 0,-3 2-16 0,1-2 0 16,0 2 0-16,-2-2 0 0,0 2-64 0,-1 1-16 15,1 0 0-15,-1-2 0 0,1 2-336 0,-1-1-80 0,1 1-16 16,0-2 0-16,0 0-144 0,2 1 160 0,0 0-160 15,3 4 160-15,2-3-160 0,-1 2 160 0,2-2-160 0,1-1 160 16,1-3 16-16,-2 0 0 0,2-2 0 0,0 2 0 16,-1-5-48-16,0 4-128 0,1-4 192 0,-1 4-64 15,-1-1-128-15,2 2 192 0,-2 0-192 0,-2 0 192 16,0 4-192-16,0-3 128 0,-1 2-128 0,1-2 128 16,1 1-128-16,1 2 0 0,-1-4 0 0,2 2 0 15,-1 0 128-15,2-1 0 0,1 0 0 0,-1 2 0 16,1-3-128-16,0 0 128 0,2 0-128 0,-1 0 128 15,1-1 64-15,1 0 0 0,-2 2 0 0,2-6 0 16,-4 4-192-16,2-4 0 0,2 1 0 0,-1 1 0 16,-1 1 0-16,2-2 0 0,-3 2 0 0,1 2 0 15,-1-2 240-15,0 2-48 0,1-2 0 0,-1 1 0 16,1 2-32-16,-1-1-16 0,1 0 0 0,-1-2 0 0,2 2-144 16,-1 0 0-16,2-2 0 0,-2 1 0 0,3 1-128 0,-1-2 128 15,1 2 0-15,3-2 0 0,-2-2 0 0,1 2 0 16,0-2 0-16,0 2 0 0,1-4 0 0,-4 3 0 15,1 0 0-15,-1-1 0 0,-2 0 0 0,-1 1 0 16,-1-2 0-16,1 1 0 0,-1 1 0 0,1-3 0 16,0 1 0-16,0 1 0 0,1 1 0 0,1-2 0 15,0 4 0-15,1-1 0 0,-1 0 0 0,1-1 0 16,-1 2 0-16,1 1 0 0,-1 1 0 0,2-3 0 16,1 3 0-16,0-1 0 0,0 2 0 0,2-1 0 0,-1-1 0 15,1 0 0-15,0-2 0 0,0-2 160 0,1-1-16 0,-2-1 0 16,-1 0 48-16,2-1 0 0,1-4 0 15,-1 2 0-15,2-1-16 0,1-2 0 0,-1-1 0 16,0 1 0-16,-2 3-176 0,1-4 192 0,-2 1-192 16,3 0 192-16,-2 0-192 0,2-3 0 0,-1 3-192 0,-1-1 192 15,0 0 0-15,-2 1 0 0,-2 0 0 0,-1 2 0 16,1-2 0-16,-1 2 0 0,1-2 0 0,0 1 0 16,-2 0 240-16,3-1-48 0,1 1 0 0,-2-1 0 15,4 0-192-15,-1-2 0 0,3 2 128 0,-2 0-128 16,2-3 0-16,0 3 0 0,1-1 0 0,-2 1 0 15,2-4 0-15,0 4 0 0,-1-1 0 0,-2 4 0 16,0-3 0-16,-2 1 0 0,-1 1 0 0,-2 0 0 0,-2 2 0 16,-1-2 0-16,-3 1 0 0,2 2 0 0,0-1 0 0,0-2 176 15,1 2-32-15,0-2 0 0,0 0-144 0,0 2 160 16,1-2-160-16,1-2 160 0,-1 0-160 0,2 3 0 16,0-4 0-16,-1 1 0 0,2-1 0 0,1-1 0 15,0 0 0-15,2 0 0 0,-1 1 0 0,-1-2 0 16,1 0 0-16,-2-1 0 0,0 1 0 0,-3 2 0 15,0-2 0-15,-2 2 0 0,-2-3 0 0,-2 4 0 16,0-3 0-16,-3 3 0 0,2-1 0 0,-3-5 0 16,2 3 128-16,-2-1-128 0,0-3 224 0,1 3-32 15,1-4-16-15,-1 1 0 0,1 2-176 0,0-1 0 16,1 2 0-16,1-3 0 0,0 2 0 0,1 0 0 16,0 0 0-16,0 0 128 0,-1 2-128 0,1-1 0 15,-1 0 0-15,1 2 0 0,-1-1 0 0,0-1 0 16,0 3 0-16,0-2 0 0,-2 3 0 0,0-1 0 0,-1 2 0 15,-1-2 0-15,1 1 0 0,-1 1 0 0,-1-1 0 0,-2 0 0 16,2 0 0-16,-2 1 0 0,-1 0 0 16,1 0 0-16,-1 1 0 0,-2 0 0 0,0 2 0 0,0 0 0 15,-2 0 0-15,2 0 0 0,-4 2 0 0,0 0 0 16,1 0 0-16,-1-3 0 0,-1 3 0 0,0 0 0 16,-1 0 0-16,0 0-176 0,-2 3 48 0,0-3 0 15,-1 2 128-15,-1-2 0 0,-2 4 0 0,1-2 0 16,-2 2 0-16,2 0 0 0,-3 1 0 0,2 0 0 15,-2 0 0-15,0 1 0 0,0-2 0 0,-1-1 0 16,0 2 0-16,0-1 0 0,2 0 0 0,-1-2 0 16,2 2 0-16,0-4 0 0,2 2 0 0,-1-2 0 15,2 0 0-15,-1 0 0 0,3 0 0 0,-1 0 0 0,2-2 0 0,0 2-128 16,1-3 128-16,0 2 0 0,0 1-192 16,1 0 32-16,2 0 16 0,-1 0 0 0,3 0-112 0,0 0-32 15,2-2 0-15,-1 2 0 0,1 0 160 0,1 0 128 16,0 0-192-16,-3 0 192 0,0 0-208 0,0 0 64 15,0 0 16-15,24-6 0 0,-19 6 128 0,1-2-160 16,0 2 160-16,0-2-160 0,1-1 160 0,0 2 0 16,2-1 0-16,-1-2 0 0,2-1 0 0,1 1 0 15,-1 1 0-15,1-4 0 0,0 4-208 0,1-4-16 16,0 3 0-16,2 0 0 0,-2 0 32 0,2 0 0 16,-2-1 0-16,0 2 0 0,2-1 192 0,-3 2 0 15,3-1 0-15,-3 2 0 0,0 1 0 0,-1 0 0 0,-2 0 0 16,2 0 0-16,0 1 0 0,-1 2 0 0,0-3 0 15,-2 2 0-15,2-1 0 0,-2 2 0 0,2-1 0 16,-2-1 0-16,-1 2 0 0,0-3 0 0,-1 2 0 16,0 0 0-16,-1 0 0 0,-1-1 0 0,-1 2 0 0,-1-3 0 15,0 2 0-15,1 0 0 0,-1 0 0 0,-1 0 0 16,1 2 240-16,-1 0 32 0,1 2 16 0,1 0 0 16,-1 3-288-16,1-2 0 0,0 3 0 0,0 3 0 15,1-1 160-15,-2 3-32 0,3 1 0 0,-2-3 0 16,0 6-128-16,1-4 0 0,-1 1-192 0,0 0 192 15,0 0-144-15,-1 0 144 0,-1-1 0 0,0-3 0 16,0 2 0-16,-1-2 0 0,-1-2 0 0,0-1 0 16,0-3-128-16,-1-2 128 0,2 0 0 0,-1-4 0 15,1-3-704-15,-1-2-16 16,1-1-16-16,0-6-19136 0</inkml:trace>
  <inkml:trace contextRef="#ctx0" brushRef="#br2" timeOffset="197398.67">31054 12325 6447 0,'3'-4'576'0,"1"2"-576"0,-2 2 0 0,0 0 0 0,-1 0 0 0,0 0 0 0,3-3 0 0,0 2 0 16,2-3-528-16,0 2-192 0,-1-2-48 0,-1 2 32 0,-2-1 2768 0,-1 2 544 0,1-1 112 0,-4-1 32 15,2 2 1328-15,-1-2 272 0,0 0 48 16,-2-1 16-16,2 1-1840 0,-1 0-368 0,-1 0-80 15,1-3-16-15,-2 0-1168 0,0 0-224 0,1-2-48 16,-4 2-16-16,2 1-416 0,-2-1-80 0,0 1 0 0,-3 0-128 16,1 4 192-16,-2-2-192 0,0 3 192 0,-2 3-192 15,1-2 288-15,1 3-48 0,-1 1-16 0,-1-2 0 16,1 4-32-16,-1-1 0 0,4 1 0 0,-3 2 0 16,1 0-64-16,0 2 0 0,0 0-128 0,-3 1 192 15,2 2-192-15,-2 1 0 0,1-2 0 0,0 0 0 0,2 0 0 16,3-2 0-16,0 0 0 0,3 1 0 0,0 0 0 0,3-2 176 15,-1 0-176-15,2 0 160 0,0 2-32 0,0-2-128 16,0 2 192-16,1-2-64 0,-2 3-128 0,2 1 0 16,0-1 0-16,0-2 0 0,2 0 0 15,0 0 0-15,2 0 0 0,-1-3 0 0,4 0 0 0,-1-1 0 16,1-1 144-16,2-3-144 0,-1 0 208 0,2-2-16 16,0 2-16-16,-1-6 0 0,2 3-48 0,1-1-128 15,2-5 192-15,1 1-64 0,-2 1-128 0,2-5 128 16,0 2-128-16,1-2 128 0,-1-1-128 0,-1 1 0 15,-2-1 0-15,-1-3 128 0,-1 3 0 0,-1-2-128 16,-3 2 192-16,-1-1-64 0,-1 1-128 0,-1 0 192 16,-2 0-192-16,1 0 192 0,-1-1 16 0,-1 1 16 15,0-2 0-15,1 2 0 0,-1-3-224 0,1 0 0 16,1-2 0-16,-2 2 0 0,1 0 0 0,0 1 0 0,-1 0 0 16,0 4 0-16,0 2 0 0,-1 1 0 0,1 4 0 0,0-2 0 15,-1 3 0-15,1 0 0 0,0 3-160 0,0-2 160 16,0 2 0-16,1 3 0 0,0 0 0 0,-1 1 0 15,1 4 0-15,1 1 0 0,-1 2 0 0,0-1 0 16,0 0 224-16,1 2-32 0,0 1 0 0,1-2 0 16,0 1-48-16,1 1-16 0,1 0 0 0,2 0 0 15,-1 1 112-15,3 1 16 0,0-2 0 0,1 1 0 16,1-1-256-16,-1-4 0 0,2 2-192 0,-1-4 192 16,-1-1-128-16,0-2 128 0,0 2 0 0,-1-3 0 15,-1 0-464-15,0-3 16 0,-2 0 0 16,-1-5 0-16,0 1-496 0,0-2-80 15,0-3-32-15,-2 0-18032 0</inkml:trace>
  <inkml:trace contextRef="#ctx0" brushRef="#br2" timeOffset="197864.57">31544 11864 28559 0,'-1'-1'2544'0,"0"-2"-2032"16,0 3-512-16,1-2 0 0,0 2 1648 0,1 0 224 0,0 0 48 0,0 0 16 0,2-2-800 0,-1 2-176 0,1 0-16 0,-3 0-16 0,0 0-176 0,0 0-48 0,0 0 0 0,8 26 0 0,-9-16-256 0,0 5-48 15,-1 2-16-15,-1 4 0 0,-2 2-96 16,1 1-32-16,-2 2 0 0,0-1 0 0,0-1-256 16,0 0 160-16,0-1-160 0,1-2 128 0,-2-4-128 0,4-1 0 15,-2-4 0-15,1-1 0 0,2-1 0 0,-1-3 0 16,2-4 0-16,1 0 0 16,0-2-320-16,1-1-112 0,2 2-16 0,1-5-18624 15</inkml:trace>
  <inkml:trace contextRef="#ctx0" brushRef="#br2" timeOffset="203352.94">31910 7527 20271 0,'3'-1'1792'0,"-2"-2"-1424"0,0 1-368 0,1 1 0 0,-2 1 192 0,1 0-16 0,0-3-16 0,0-1 0 0,1 1 832 0,-1-4 160 16,0 3 48-16,-1-1 0 0,-1 2 48 0,-2-1 16 16,0 2 0-16,-4 2 0 0,0 0 48 0,-3 2 16 15,-2 2 0-15,-3 0 0 0,-4 4-704 0,-2-1-144 16,-3 3-32-16,-4-1 0 0,0 0-448 0,-2 1 0 15,-2 0 0-15,-2 2 0 0,-4 1-160 0,0-1 160 16,-3-2-128-16,0 0 128 0,-1 2 0 0,0-2 0 16,-1-1 0-16,0-2-128 0,1 2 128 0,1-3 0 15,1 0 0-15,3 0 0 0,1-2 0 0,2 0 0 0,-1-1 0 16,4 0 0-16,4-1 0 0,4-2 0 0,3 0 0 16,1-2 0-16,3-1-160 0,1 2 160 0,2-2-192 15,-1-4 192-15,2 1-384 0,1 0 16 0,1 0 16 0,-1 0 0 16,0-3 160-16,-2 2 16 0,1-2 16 0,-2 1 0 31,2 0-224-31,1-2-64 0,0 0 0 0,1-1 0 16,2 0-16-16,2-2-16 0,4 1 0 0,0 0 0 0,4-4 480 0,1 3 0 0,5-2 0 0,0 2 0 15,4-3 176-15,1 1 80 0,3 1 0 0,-1-1 16 16,2 2 80-16,-1 0 16 0,2-1 0 0,-2 2 0 16,-3 0 336-16,2 2 64 0,-1 2 0 0,-1-2 16 15,0 3 64-15,-2 1 16 0,0 3 0 0,0-2 0 16,-2 3-208-16,0 0-32 0,-1 2-16 0,0 0 0 0,-2 0-480 15,-3 2-128-15,1 2 0 0,-1 2 0 0,-3-2 0 16,0 5 0-16,-3 1 0 0,-2 2 0 0,-1 0 0 16,-3 2 0-16,0 2 0 0,-4 3 0 0,-2 2 0 15,-1-2 0-15,0 4 0 0,-2-1-128 0,-1 3 128 0,1-1 0 16,-2-1 0-16,0 0 0 0,1-2 0 0,0 1 0 16,1-3 0-16,0 1 0 0,0-2 0 0,1 1 0 15,0 1 0-15,-1-2 0 0,1-2 0 0,2-2 0 16,4-3 0-16,3-1 0 0,1 0 0 0,5-4 0 15,2 0 0-15,4 0 0 0,2 0 0 0,4 1 0 16,3 0 0-16,3 2 0 0,3 1 0 0,4-2 0 16,3 3 0-16,4 0 0 0,1 2 0 0,0-2 0 15,2 0 0-15,2 0 0 0,2 2 0 0,0-2 0 0,0 0 0 16,2 1 128 0,0 1-1456-16,4-1-272 0</inkml:trace>
  <inkml:trace contextRef="#ctx0" brushRef="#br2" timeOffset="204753.52">32373 7384 3679 0,'2'-7'320'0,"0"4"-320"0,-1-4 0 0,0 5 0 0,0 2 3584 0,1-2 640 0,-1 0 128 0,1 0 16 0,1-2-2704 0,-2-1-528 16,3 0-112-16,-3 0-32 0,-1 2-64 0,0-1-16 15,-1 1 0-15,-1 0 0 0,1 3-368 0,-1 0-80 16,1 0-16-16,-2 1 0 0,3 1 336 0,-1 5 64 16,2-4 16-16,-1 6 0 0,1 1-304 0,1 5-64 15,-1 1-16-15,1 2 0 0,-1 5-272 0,1 0-48 16,-2 4-16-16,0-1 0 0,0 3-16 0,0-1-128 16,-3 3 192-16,2-5-64 0,-3 2 192 0,-1-3 16 15,0-3 16-15,-1-2 0 0,0-1-352 0,-1-3 128 0,0-1-128 0,1-5 0 16,-1-1 240-16,1-2-32 0,1-5 0 0,0-2 0 15,1 0-208-15,2-5 0 0,-1-2 128 0,2-4-128 16,1-3 0-16,1-2 0 0,2-3 0 0,0 0 0 16,2-4 0-16,1-1 0 0,3-5 176 0,1 1-176 15,0-1 512-15,2-3-16 0,3-1 0 0,1 1 0 16,1-1-272-16,1 0-48 0,0 3-16 0,1 2 0 16,-1 2-160-16,1 2 0 0,-1 5 0 0,2 0 128 15,-4 6 32-15,0 3 0 0,-1 1 0 0,0 3 0 16,0 2 160-16,0 4 16 0,-3 0 16 0,1 6 0 15,-2 0-352-15,-1 4 0 0,-2 0 0 0,2 5 0 16,-1 2 0-16,-1 2 0 0,0 2 0 0,-1 1 0 16,-1 0 0-16,1 1 0 0,-1 3 0 0,-1 2 0 0,0 1 0 0,-2-1 0 15,1 0 0-15,-3-3 0 0,1 1 0 0,-1-5 0 16,-1 1 0-16,0-2 0 0,0-1 0 0,-1-3-128 16,-2-3 128-16,1 2 0 15,-3-2-1520-15,-3-3-208 0</inkml:trace>
  <inkml:trace contextRef="#ctx0" brushRef="#br2" timeOffset="205191.23">33047 7377 8287 0,'0'-2'736'0,"-1"1"-592"0,-1 1-144 0,1 0 0 0,1 1 3904 0,-1 1 768 0,-2 1 128 0,1 1 48 16,-3 2-2688-16,-2 4-544 0,-3 0-96 0,-1 6-32 16,-2 0-256-16,1 2-48 0,-1 1-16 0,0 1 0 15,-2 1-864-15,0-3-176 0,0 2-128 0,2-2 144 16,0 1-144-16,2-2 0 0,1 1 0 0,3-2 0 16,1-3 0-16,1 2 0 0,2-2 0 0,3 0 0 15,0-1-176-15,3-2 176 0,-1-1-128 0,2-2 128 16,1 0 0-16,2-1 0 0,2-4 0 0,1 2-128 15,2-4 128-15,1-2 0 0,0 0 0 0,2-3 128 16,2-1 64-16,-1-1 0 16,1-2 16-16,-3-1 0 0,1 0-48 0,-2-2-16 0,-2 2 0 0,0-2 0 15,0-4 32-15,-1 0 0 0,-1 1 0 0,-2-1 0 16,-1-3-48-16,-1 2-128 0,-1-2 192 0,-1 1-64 0,0-2 368 16,-1 1 64-16,1 1 16 0,-2-2 0 0,0 1-288 0,1 3-48 15,-2-1-16-15,-2 1 0 0,1 2-224 16,-1 0 0-16,-3 0 0 0,-1 4 0 0,-1-1 0 0,-1 1 0 15,-3 3 0-15,-1 0 0 16,0 1-352-16,0 3-112 0,-2 3-32 0,0-3 0 16,2 3-1104-16,1 0-240 0,1 3-32 0</inkml:trace>
  <inkml:trace contextRef="#ctx0" brushRef="#br2" timeOffset="205499.78">33264 7030 31327 0,'3'-6'2784'0,"-1"0"-2224"0,2 3-560 0,0 3 0 0,-2 0 896 0,2 0 80 0,2-1 16 0,3-3 0 0,4 2 32 0,1-2 0 0,2 4 0 0,-2 4 0 0,-2 2-560 0,-2 4-96 0,0 2-32 0,-1 7 0 15,-2 3-336-15,-1 1 0 0,-1 6 0 0,-1 2 0 16,-2 0 0-16,0 5 0 0,-2 1 0 0,-2 1 0 16,0-3 0-16,-2 2 0 0,-1-4 0 0,0 0 0 15,-1 3 0-15,0-2 0 0,-2-2 0 0,2-1 0 0,1 1 0 16,2-4 0-16,0-2 0 0,1-1 0 0,-1 0 0 0,2-5-160 16,1-2 160-16,-1 1 0 15,1-6-1616-15,-2 0-224 0</inkml:trace>
  <inkml:trace contextRef="#ctx0" brushRef="#br2" timeOffset="205717.65">33169 7251 43311 0,'-8'-10'1920'0,"3"4"384"0,2 2-1840 0,3 2-464 15,1 2 0-15,3 0 0 0,1 2-176 0,1 0-128 16,5 0-16-16,8 1-16 0,6 2 336 0,8 0 240 0,4-2-48 0,4 0 0 16,2-3-48-16,4-3-16 0,4 0 0 0</inkml:trace>
  <inkml:trace contextRef="#ctx0" brushRef="#br2" timeOffset="212083.89">22525 18404 42383 0,'-4'-4'3776'0,"1"-2"-3024"0,-1 4-608 0,3-2-144 0,-1 4-192 0,0-4-64 0,-3-2 0 0,-5-3-16 16,-3-4-5728-16,-6-2-1136 0,-2 1-224 0,-5 6-64 16,0 2 4624-16,-6 2 928 0,-4 5 176 0,-4 4 32 0,-4 1 3584 0,-2 0 704 0,0 2 128 0,1 1 48 15,0 0-1712-15,2 0-320 0,1 1-80 16,1 0-16-16,3 0 848 0,-1-4 160 0,3 3 48 15,6-3 0-15,2 1 432 0,7-4 80 0,6 0 32 0,4-3 0 16,4 0-1200-16,3 0-240 0,3-2-64 0,2 1 0 16,2 1-768-16,0-3-272 0,4 3 0 0,0-2 0 15,0 0-576 1,3 2-112-16,1 0-32 0,2 0 0 0,-2 0 288 0,5 2 48 16,4 0 16-16,5-2 0 0,1 0 288 0,2 0 64 0,5 0 16 0,3-2 0 0,6 0 144 15,2 2 128-15,3-2-192 0,2 1 192 0,2-2 192 16,-2 0 128-16,-2 0 48 0,-2-1 0 0,-2-4 128 0,0 0 16 15,-1 2 16-15,0 0 0 0,-3 0 0 0,-1 1 0 16,0 1 0-16,-2 0 0 0,-5 2-80 0,-3 1-32 16,-2 1 0-16,-6 0 0 15,-5 0-720-15,-5 0-144 16,-4 0-16-16,-7 3-15440 0</inkml:trace>
  <inkml:trace contextRef="#ctx0" brushRef="#br2" timeOffset="-39916.39">31468 17342 41471 0,'-4'-4'3680'0,"3"-1"-2944"0,2 4-592 0,0-2-144 0,2 3 0 0,-2-3 160 0,0-1-160 0,-1-2 160 0,0-3-576 0,-1-1-112 0,-1 0-32 0,-6-1 0 0,-2 4 432 0,-3-3 128 0,-3 5 0 0,-5 1 0 0,-3 1 0 0,-3 0 176 0,-5 3 0 0,-4 3 0 0,-3 0-176 0,-4 1 0 0,-5 2 0 0,-4 3 128 0,-6-2-128 0,-4 4 0 15,-3-1 0-15,-3 0 0 0,0-4 0 0,-4 1-176 16,-4-4 176-16,1 0-128 0,0 0-32 0,0 0 0 16,2 1 0-16,0-4 0 0,4-4 160 0,0-2 0 0,-3 2 0 15,-1-2 0-15,-1 0 0 0,-3-3 0 0,1-1 128 16,-2-2-128-16,-1-1 144 0,2 4-144 15,5 2 192-15,2 4-192 0,2 3 256 0,3 0-64 0,9 0-16 16,-1 3 0-16,-1 0-176 0,1 3 0 0,-1 0 0 0,1 2 0 16,1 0 0-16,2 2 0 0,2-4 0 0,1 1 0 15,3-4 0-15,2 0 0 0,3 0 0 0,4-3 0 16,5 3 0-16,2-3 0 0,2-3 192 0,4 0-64 16,3-3-128-16,0-1 0 0,3-3-192 0,2-1 192 15,2 0 0-15,0 0 0 0,3-1 0 0,2 1 0 16,1 2 0-16,2-1 160 0,2 0-16 0,1-1 0 15,2 4 48-15,2-2 0 0,0 5 0 0,1-2 0 16,-2 2-64-16,2 4 0 0,0 0 0 0,0 0 0 16,0 0-128-16,-1 0 0 0,0 2 0 0,0-2 0 15,-1 2 0-15,1-2 0 0,1 0 0 0,0 0 0 0,0 0 0 16,0 0 0-16,0 0 0 0,0 0 0 0,-13-19 0 16,11 16 0-16,1-3 0 0,2-2 0 0,1 2 0 0,1 0 0 15,1 0 0-15,2-4 0 0,2 1 0 0,2 0 0 16,2 0 0-16,2-1 0 0,2-5 0 0,1 4 0 15,1-2 160-15,2 1-160 0,1-3 0 0,3 1 0 16,1-2 0-16,2-2 0 0,1-1 160 0,1 3-160 16,2-2 128-16,1 2-128 0,-1 0 192 0,-1-1-64 15,1-1 0-15,0 2 0 0,-1 0-128 0,-3 0 0 16,-1-2 0-16,-5 5-176 0,-4 0 176 0,-2 4 0 16,-2-1 0-16,-5 1 0 0,-3 3 0 0,-2 2 0 0,-2 4 0 15,-5 0 0-15,-2 3 0 0,-4 1 0 0,-2 8 0 16,-7 0 0-16,-3 2 0 0,-4 4 0 0,-6 2 0 15,-5 1 0-15,-1 1 0 0,-3 2 0 0,-3-1 0 16,2 3 176-16,0-1-176 0,-2 3 0 0,-1-2-192 0,0 5 192 16,-1-1 0-16,-1 2 0 0,-1 1 0 0,-2 0 0 15,1 1 0-15,-3-3 0 0,1 4 0 0,2-3 0 16,0 0 0-16,5-1 0 0,3-5 0 0,5-4 0 16,8-1 0-16,4-5 0 0,7 0 0 0,5-3 0 15,5 0 0-15,5 2 0 0,6-1 128 0,4 1-128 16,7 1 0-16,6 2 0 0,8-2 0 0,5 0 0 15,5-2 0-15,6-2 128 0,10 1-128 0,8-5 192 16,6 0 176-16,8 0 32 0,5-1 16 0,4 3 0 16,-3 2-272-16,1 4-144 0,1 0 160 0,-1 6-13520 15,0 6-2704-15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6:12:05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7301 12246 23039 0,'-28'-4'2048'0,"6"2"-1648"0,9-1-400 0,5 2 0 0,1 1 512 0,-9-3 0 0,-15 0 16 0,-18-3 0 16,-9-1-816-16,-1 4-160 0,5-3-48 0,5 1 0 15,7 3-144-15,5-3-48 0,4 4 0 0,2-3 0 0,4 4 1728 0,2 0 352 16,3-2 64-16,3 4 16 16,4 0 784-16,4 0 176 0,4-2 16 0,4 1 16 0,2 2-1264 0,5-1-256 15,3 0-48-15,4 0-16 0,5 1-688 0,4-2-192 16,5 1 0-16,5 1 0 0,4-2 0 0,6 4 128 16,3-1-128-16,7 2 0 0,3 1 192 0,6 2-48 15,4 0 0-15,3-2 0 0,0 2-16 0,2-3-128 16,4-3 192-16,4 0-64 0,4 1-128 0,2-7 0 15,2-1 0-15,1 1 0 0,-1-3 0 0,4-3 0 16,3 5 0-16,0-6 0 0,0 2 208 0,-2-1 64 16,-1 2 16-16,2 0 0 0,1 1 32 0,-5 3 0 15,-3-2 0-15,-1 3 0 0,0-1-112 0,5 0-16 0,3-1 0 16,-1 2 0-16,-1 2-192 0,1 0 128 0,0-3-128 16,-2 2 0-16,0 1 0 0,-5-2 0 0,-5 4 0 0,-4-2 0 15,0 0 0-15,-3-2 0 0,1-1 0 0,-3 0 0 16,-5-1 0-16,-3 0 0 0,3-1 0 0,0 2 0 15,2-4 0-15,2-3 0 0,2 4 0 0,2-2 0 16,2 0 0-16,3 2 0 0,-4 0 0 0,3 0 0 16,4-1 0-16,0 4 0 0,0-2 0 0,2 1 0 15,-2 3 0-15,1 1 0 0,1 0 0 0,-2 0 0 16,1 0 0-16,-3 0 0 0,-2 0 0 0,1 0 0 16,-5-3 0-16,0 1 0 0,-4 1 0 0,-3-2 0 15,-5 1 160-15,-1 0-16 0,2 0 0 0,-5-2 0 0,-5 2 48 16,2-2 0-16,1 0 0 0,-2-2 0 0,-4 1-192 15,-3 2 0-15,2-1 0 0,-5-1 0 0,-3 1 0 16,-1 3 0-16,2 1 0 0,-2-3 0 0,-4 6 160 0,-1-3 0 16,-2 0 0-16,-4 1 0 0,-3 2-160 0,0-3 0 15,-5 3 0-15,-3-3 0 0,-1 0 0 0,-5 3 0 16,0-3 0-16,-3 1 0 0,-2 2 0 0,-1-3 0 16,-2 0 0-16,-2 0 0 0,-2 2 0 0,-1-2 0 15,-2-2-160-15,-6 2-19264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6:13:28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15317 17295 42383 0,'-7'-4'3776'0,"3"2"-3024"0,5 0-608 0,2 2-144 0,0 0-272 0,2-2-96 0,3 2-16 0,3-9 0 0,7 2-2192 0,8-5-448 0,7-3-96 0,5 1-16 0,3 2 1280 15,3-1 256-15,4 3 64 0,2 1 0 0,3 5 1792 0,0 1 352 0,3 3 80 0,1 0 16 16,2 3 1120-16,4 1 224 0,3-1 64 0,2 1 0 16,2 2-1088-16,1-1-224 0,-1-1-32 0,-1 0-16 15,2-1-320-15,-1 0-64 0,3-1-16 0,2-2 0 16,-5 0 128-16,6-2 32 0,0-4 0 0,2-1 0 0,-1 1-192 15,1-1-16-15,1 1-16 0,-1 2 0 0,-3 1-288 16,-1 3 0-16,1 0 0 0,-5 3 0 0,0 1 160 16,-4-1-160-16,-2 3 128 0,-4 3-128 0,-5 1 176 0,-2-3-48 15,-2 2-128-15,-4 1 192 0,-1-1-64 0,-4 1-128 16,-1-2 176-16,-5 0-176 0,-3-5 352 0,-3 2-32 16,-3-1-16-16,-4-2 0 0,0-2 112 0,-5 0 32 15,0-2 0-15,-5 0 0 0,-1 0-160 0,0-3-32 16,-2 2 0-16,-3-5 0 0,0 2-256 0,1-3 0 15,-2-1 0-15,-2-4 0 16,-1 0-576-16,-1-1-240 0,-4 2-32 0,0-3-16 0,-4-1 864 0,-3 3 0 16,-2-6 128-16,-3 2 0 0,-2 1-128 0,-2-1 0 15,-2-3 0-15,-1 3 0 0,0-3 800 0,-3 1 128 16,0-1 32-16,-2 2 0 0,1-1-768 0,1 1-192 0,1 1 0 16,-2-2 0-16,-1-1 0 0,0 5 0 0,3 0 0 15,-1 0 0-15,1 3 0 0,2 1 0 0,2 3 0 0,3 4 0 31,3-1-736-31,3 4-176 0,2-2-48 0,2 2 0 0,4-1 768 0,0 2 192 0,5-2 0 0,1 1 0 16,2-2-128-16,1 3 0 0,4-1 0 0,0-2 0 16,3 1 816-16,1 3 160 0,2-2 48 0,2 2 0 15,2 0-896-15,1 2 0 0,1 2 0 0,2 1-128 16,1 2 128-16,-1 2 0 0,0 1 0 0,-2 2 0 16,-2-2 0-16,-1 3 0 0,-3-4 0 0,-1 6 0 15,0 1 0-15,-1 0 0 0,0 4 0 0,-4 1 0 16,0-1 0-16,-1 1 0 0,0-1 160 0,-2-2-160 15,-2 1 0-15,-1-2 128 0,-2 4-128 0,0-1 0 16,-3 1-464-16,-3-1-144 16,0 0-32-16,-4 1 0 0,0-2 1536 0,-2 3 320 0,-2-3 48 0,-2 2 16 0,-2-1-768 0,-5 2-160 15,-1 1-32-15,-4-1 0 0,-1 3-192 0,-5-1-128 16,-2 2 160-16,-7-1-160 0,1-1-192 0,-7 3-144 16,-5-1-32-16,-12 11-21392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04:01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30130 2781 35935 0,'-10'-12'3200'0,"-1"5"-2560"0,0 7-512 0,1 0-128 0,4 0-304 0,1 3-80 0,-3-2 0 0,-3 4-16 0,-7 2 528 0,-7 6 128 0,-4-1 0 0,1 4 16 0,2 0 160 0,2 3 16 0,2-1 16 0,2 5 0 0,1-4-464 0,-1 6 0 0,-2 0 0 0,-2 3 0 0,2-5 0 0,-5 5 0 16,-4 2 0-16,-6 3 0 0,-3 2 0 0,-4 1 176 16,-6 4-32-16,-4 1 0 0,-3 1 624 0,-4 2 128 15,-1-4 32-15,2 1 0 0,4-5-480 0,0 2-112 16,1 2-16-16,-1 2 0 0,1 1-320 0,-1 2 128 15,4-1-128-15,3-2 0 0,3-1 0 0,4-4 128 16,5-5-128-16,2-3 0 0,4-4 336 0,1-2 0 16,3-1 0-16,1-1 0 0,0-2-80 0,2 1-32 15,1-2 0-15,-1-2 0 0,-2 3-80 0,-3-1-16 16,2-1 0-16,-2-1 0 0,2-3-128 0,-1 2 0 16,-1-1 0-16,2 0 0 0,1 3 0 0,0-5 0 0,2 0 0 15,1 1 0-15,3-3 0 0,4-3 0 0,4 2 0 16,2-7 0-16,4 2 0 0,1-4 0 0,3 0 0 15,-1-4 0-15,3-2 400 0,-1-3 48 0,2-1 16 0,0 0 0 16,1-4-272-16,0 0-48 0,2-5-16 0,-1 3 0 16,1 4 32-16,0-4 0 0,3-5 0 0,2-5 0 15,1-2-160-15,1-1 0 0,1-2-192 0,2 1 192 16,-2 0-128-16,1 1 128 0,-1 1 0 0,0-3 0 16,1 5 0-16,-3-3 0 0,1 3 0 0,-1-2 0 15,-2 3 0-15,1 3 0 0,-3 2 0 0,0-1 0 16,1 3 0-16,-3 2 0 0,0 2 0 0,0-1 0 15,0 5 0-15,-1 0 128 0,1 0-128 0,-1 4 192 16,0 1-192-16,0 4 0 0,-1-1-160 0,-1 4 160 0,1 2 0 16,-4 2-144-16,1 6 144 0,-1 1 0 0,-3 3 0 15,-3 2-128-15,0 5 128 0,-3 3 0 0,-2-4 0 16,0 3 0-16,-2 0 0 0,1 4-128 0,1-4 128 0,-1 1 0 16,0 0 0-16,2-3 0 0,2 1 0 0,1-2 0 15,2 3 0-15,0-3 0 0,0 3 0 0,1-3 0 16,1 3 0-16,0-2 0 0,0 2 0 0,0-3 0 15,2-1 0-15,0-1 0 0,1-4 0 0,-1 0 0 16,2 0 0-16,1-1 0 0,0-3 272 0,1-2-16 16,1 3 0-16,0-4 0 0,2 1 160 0,-1 0 32 15,4-1 0-15,1 0 0 0,3-2-448 0,4-1 0 16,5-3 0-16,4 0 0 0,3 0 0 0,6-3 0 16,7 0 0-16,4-3 0 0,4 0 0 0,2-2 0 15,2-2 0-15,-3 0 0 0,-7 1-192 0,-1 0 48 0,0-4 0 16,-3 1-21632-16</inkml:trace>
  <inkml:trace contextRef="#ctx0" brushRef="#br0" timeOffset="14455.98">13440 9457 19343 0,'-11'4'1728'0,"2"-1"-1392"0,3-2-336 0,2 1 0 0,1 2 336 0,-5 1 0 0,-7 2 0 0,-7 6 0 0,-5 3-32 0,-8 5-16 16,-4 7 0-16,-3 4 0 0,-4 4 528 0,-2 5 96 15,-3 6 32-15,0-2 0 0,-2-1 208 0,-4 6 64 16,-3 1 0-16,-6 6 0 0,-6 5-640 0,-7 5-128 15,-4 3-32-15,-3 6 0 0,-4 2-96 0,-2-2 0 16,1 0-16-16,-12 13 0 0,-7 6 32 0,-8 9 16 16,-1 1 0-16,-3 3 0 0,2-1 192 0,-1 3 32 0,-1 7 16 15,1-4 0-15,11-9-464 0,-12 14-128 0,-7 12 0 16,0-4 0-16,10-13 288 0,-7 9 32 0,-4 6 16 0,3-2 0 16,2-12 96-16,-1 4 16 0,-1 8 0 0,0-9 0 15,15-15-32-15,-11 5 0 0,-4 11 0 0,1-6 0 16,5-7-176-16,3-1-48 0,5-2 0 0,0-2 0 15,3 2-16-15,5-8-16 0,12-12 0 0,-2 3 0 16,0 4 16-16,2-2 0 0,6-3 0 0,5-9 0 16,12-10-176-16,-1 4 160 0,-1 1-160 0,1 2 160 15,6 1-160-15,-1-7 0 0,6-8 0 0,2-1 0 16,3 2 0-16,1-1 0 0,1 4 0 0,1-1 0 16,3-2 0-16,1-8 0 0,0-4 0 0,3-5 0 15,3-4 0-15,-1 0 0 0,2 2 0 0,-1-1 0 16,1-1 0-16,1-4 0 0,-2 1 0 0,0-4 0 15,3-2 0-15,1-1 0 0,1-5 0 0,1-4 0 0,1-4 0 16,2-6 0-16,5 1 0 0,-1-2 0 0,4 0 0 0,1-1 0 16,-1 1 0-16,1-3 0 0,6 4-192 0,1-3 192 15,0 3-192-15,3-2 192 16,1 3-912-16,2 1-64 0,2-1-16 0,3 0-10656 16,0 5-2144-16</inkml:trace>
  <inkml:trace contextRef="#ctx0" brushRef="#br0" timeOffset="25673.15">29907 7623 37775 0,'-3'0'3360'0,"1"0"-2688"0,4 0-544 0,0 0-128 0,2 0 0 0,-2-2 0 0,3 2 144 0,3 0-144 0,1-2 320 0,4 0 0 0,0 2 0 0,-1 4 0 16,-1 2-192-16,-4 0-128 0,-1 4 128 0,-3 3-128 15,-2 5 320-15,-2 2 0 0,-3 2 0 0,-1 3 0 16,-1 5 144-16,0 3 32 0,-2-1 0 0,1 5 0 16,-1-1-80-16,1 2-16 0,1 2 0 0,0 5 0 15,1 3-208-15,0 2-32 0,1 4-16 0,-1-1 0 16,1-1-144-16,1 3 0 0,-2 4 144 0,0 0-144 0,0 1 0 15,0 0 0-15,1 0 0 0,-3 0 128 0,-1 3-128 0,0 0 0 16,-2-3 0-16,-1 4 128 0,-2-1 144 0,-2 1 48 16,1 1 0-16,-2 2 0 0,1-1-320 0,1-6 0 15,2-5 0-15,1 0 0 0,0-6 336 0,1 1-32 16,1-1-16-16,2-2 0 0,0-3-16 0,1-3 0 16,2 0 0-16,1-7 0 0,2-5-32 0,-1-1-16 15,4-3 0-15,-1-3 0 0,1 0-80 0,-1-2-16 16,1-1 0-16,-1-4 0 0,0 1-128 0,-2-6 0 15,0-1 0-15,-3-2 0 0,2-1 0 0,-5-4 0 16,0-2 0-16,-3-2 0 0,-1-2 0 0,-4-7 192 0,1-3-64 16,0-2 0-16,-2-6 64 0,-1-5 16 0,1-3 0 15,-1-3 0-15,1-3-208 0,1-1 0 0,2 1 0 16,0 1 0-16,3 1 176 0,0 2-176 0,3 3 192 0,1 4-192 16,1 3 0-16,1 0 0 0,3 3 0 15,0 3 0-15,1 0 0 0,0 1 0 0,1 2 0 0,0-3 0 16,2 1 0-16,-2 1-144 0,0 2 144 0,0-3-192 15,1 1 192-15,-2 2 0 0,0 0 0 0,-4-2 0 16,3 2 0-16,-2 2 0 0,1 4 0 0,-2-1 0 16,0 3 0-16,1 2 0 0,-1 4 0 0,0 2 0 15,0 3 0-15,1 4 0 0,0 4 0 0,0 1 0 16,0 6 0-16,2 3 0 0,1 6 0 0,1-2-128 16,2-2 128-16,0 6 0 0,3 3 0 0,3 3 0 15,1-1 0-15,1 1 0 0,1-5 0 0,0-1 0 0,-3-3 0 16,1-4 0-16,2-1 0 0,-4-3 0 0,2 1 0 15,-1-4 0-15,-1 2 0 0,1-2 0 0,0-3 0 16,-3 0 0-16,1 3 0 0,-1-6 0 0,-1 2 0 0,2-2 0 16,-2-4 0-16,1 1 0 0,0-4 0 0,0 1 0 15,3-1 0-15,-2-5 0 0,3-1 0 0,2-1 0 16,1-2 0-16,-1-4 0 0,2-4 0 0,1-3 128 16,1-2-128-16,1-2 176 0,2-8 48 0,-1-2 16 15,1-4 0-15,0-2 0 0,1-5-240 0,-1-1 0 16,1-5 128-16,-1-2-128 0,-1 2 0 0,1-2 0 15,1 3 128-15,1-1-128 0,0 7 0 0,0 1 0 16,0 5 0-16,-1 0 0 0,0 1-208 16,1-4-96-16,2 3-16 0,1-5-22240 0</inkml:trace>
  <inkml:trace contextRef="#ctx0" brushRef="#br0" timeOffset="29458.09">31667 12138 7359 0,'0'-10'656'0,"0"2"-528"0,0 0-128 0,0 3 0 0,1 4 2176 0,0-1 384 0,2-2 96 0,-1 1 16 0,2-3-1904 0,2-4-384 0,0 0-80 0,2 2-16 15,-3 0 1056-15,0 2 192 0,0 1 64 0,-3 4 0 16,1-1 416-16,-2 2 96 0,-1 0 0 0,0 0 16 16,-1 2-400-16,-2 2-96 0,-2-2-16 0,-1 4 0 15,-3 4-672-15,-2 0-144 0,-2 6-32 0,-6 3 0 16,-2 3-384-16,-3 4-64 0,-5 5-32 0,-5 4 0 0,1-1-160 0,-4 5-128 15,-3 1 144-15,-2 5-144 0,-1 2 0 0,-3-3 0 16,3 1 0-16,1-4 0 0,-1-3 0 0,-2 3 0 16,-1 0 0-16,-1-1 0 0,3-5 0 0,2 1 0 15,2-5 0-15,4-5 0 0,3-1 0 0,1-7 0 16,2-4 0-16,2-4-12288 16,2-2-2352-16</inkml:trace>
  <inkml:trace contextRef="#ctx0" brushRef="#br0" timeOffset="29720.07">30709 12274 40543 0,'4'-10'3600'0,"3"2"-2880"0,-2 7-576 0,0 1-144 15,1 0 240-15,4-2 16 0,4-1 0 0,10-1 0 16,8-2-256-16,4 3 0 0,4 6 0 0,-3 3 0 15,-3 3 0-15,-3 4 0 0,-4 3 0 0,-2 5 0 16,-3 5 384-16,1 3-32 0,-1 2 0 0,3 4 0 16,1 4-16-16,1 2 0 0,2 2 0 0,4 1 0 15,-1 1-160-15,2-1-48 0,2-3 0 0,0-5 0 0,2-3-128 16,3-4 0-16,1-3 144 0,4-4-144 0,1-1 0 16,1-5-128-16,3-3 0 0,0-7-19584 15</inkml:trace>
  <inkml:trace contextRef="#ctx0" brushRef="#br0" timeOffset="39587.62">26261 13412 11055 0,'-4'0'976'0,"0"0"-784"0,3 0-192 0,0 0 0 0,1 0 1760 0,0 0 304 0,-1-3 64 0,-2 3 16 0,1-2 176 0,0 1 48 0,2-3 0 0,3 2 0 15,1-2-560-15,0 1-96 0,3 0-32 0,0-2 0 16,2 4-256-16,-1-2-48 0,2-1-16 0,-1 4 0 16,1-2-512-16,-2 4-96 0,1-2-32 0,-3 4 0 15,0 0-336-15,-2 2-64 0,-1 4 0 0,-3 1-16 16,-2 1-48-16,-1 2-16 0,-1 1 0 0,-2 1 0 15,0 0 48-15,-2 0 16 0,2 3 0 0,1-3 0 16,1 0-64-16,2-1-16 0,1 1 0 0,2-3 0 16,3 2-96-16,2 1-128 0,2 3 176 0,4-2-176 15,1 2 0-15,2 2 0 0,4 2 0 0,-1 4 0 0,3 2 0 16,0 0 0-16,3 5 0 0,-3 4 0 0,-4-3 0 16,2 6 0-16,-2 4 0 0,-1 2 0 0,-1 0 128 15,-3-2-128-15,-1-4 0 0,-2-1 0 0,0-1 352 0,-3-5 16 16,0 1 0-16,0-7 0 0,-2-2 16 0,1-3 16 15,2-2 0-15,-2-4 0 0,1-2-96 0,2-3-32 16,-1-2 0-16,-1-4 0 0,2-3-144 0,-2-2-128 16,0-2 192-16,0-2-192 0,-1 0 256 0,0-4-64 15,0-1-16-15,-1-2 0 0,-2-3 16 0,2-3 0 16,-1 0 0-16,-1-2 0 0,2-2-192 0,-1-1 0 16,4-1 0-16,-2-1 128 0,2-1-128 0,0 0 0 15,3-4 0-15,0-1 0 0,1 1 0 0,2-3 0 0,0-1 0 16,1-3 0-16,2-2 0 0,1-4 0 0,4-1 0 15,-1 1 0-15,1-2 0 0,0 1 0 0,1-1 0 16,-1 1 0-16,-3 5 0 0,-1-2 0 0,0-1 0 0,-1 1 0 16,-1 3-128-16,-1 2 128 0,-2-1 0 0,-2 3 0 15,-2 2 0-15,-2 4 0 0,-1 4-144 0,-2 0 144 32,1 2-544-32,-3 1-48 0,-1 3-16 0,-2 4-13920 0,-2 0-2800 0</inkml:trace>
  <inkml:trace contextRef="#ctx0" brushRef="#br0" timeOffset="44232.04">27648 13020 12895 0,'3'-3'1152'0,"0"0"-928"0,1 0-224 0,0 1 0 0,-1 1 0 0,1-2 144 0,3-1-144 0,3-4 128 0,4 0 1296 0,0-2 256 16,-2 2 48-16,-3 2 16 0,-3 2 752 0,-2 4 160 15,-4 0 32-15,-3 6 0 0,-1 0-528 0,-1 2-112 16,-1 2 0-16,-1 1-16 0,1-1-1360 0,-1-1-272 16,2 1-48-16,2 0-16 0,-1 1 80 0,2-3 16 15,-1 0 0-15,2 2 0 0,2-1-32 0,-1 1 0 16,1 0 0-16,1 0 0 0,0 5-144 0,-1-3-48 0,2 4 0 15,-2 0 0-15,0 3-32 0,-1 0-16 0,-1 2 0 16,-1 2 0-16,-1-4-160 0,-2 4 160 0,1-2-160 0,-1 1 160 16,-1 0-160-16,0-2 0 0,1-1 0 0,0-1 0 15,1-2 0-15,1 0 0 0,0 0 0 0,1-1 0 16,-2-4 0-16,2 0 0 0,-2-1 0 0,1-2 0 16,0-3-144-16,0-2 144 0,1 0-192 0,-1-2 192 15,2-2-1472 1,-1-2-176-16</inkml:trace>
  <inkml:trace contextRef="#ctx0" brushRef="#br0" timeOffset="44624.72">27932 13017 21183 0,'-2'3'1888'0,"0"-3"-1504"0,2 0-384 0,1 0 0 0,-1 0 848 0,1 0 112 0,0 1 0 0,-1-1 16 0,1 3-192 0,1-1-32 0,-1-2-16 0,-1 0 0 16,0 0 416-16,0 0 96 0,5 22 16 0,-5-14 0 15,0 3 272-15,0 0 64 0,-1 4 16 0,-2-1 0 16,2 2-736-16,-3 1-160 0,2 3-16 16,-3-2-16-16,1 4-400 0,-2 1-80 0,0 1-16 0,0 0 0 15,-1 1-192-15,2-4 0 0,0-1 0 16,1-2 0-16,0 1 0 0,1-3 0 0,2-3 0 16,0 0 0-16,1-1 0 0,1-2 0 0,-1 0 0 0,0-2 0 31,0 2-448-31,-1-3-48 0,1-4 0 0,0 2-11280 0,-1-5-2272 15</inkml:trace>
  <inkml:trace contextRef="#ctx0" brushRef="#br0" timeOffset="45171.16">27569 13160 29487 0,'-9'2'1296'0,"4"-1"288"0,3-1-1264 0,1-1-320 16,2 1 0-16,1-2 0 0,1-1 544 0,2 0 48 15,2-4 16-15,3 0 0 0,1-4 224 0,3 0 64 0,-2 2 0 0,-1-1 0 16,2 0-32-16,-3 4 0 0,-1-3 0 0,0 2 0 16,0 1-32-16,-3 0 0 0,1 1 0 0,-2 1 0 15,0 0-448-15,-1-1-80 0,0 2-32 0,1-1 0 16,0 0-144-16,-1-2-128 0,3 1 144 0,-1-1-144 16,3 1 0-16,-1-4 0 0,2-1 0 0,1 0 0 15,2 2 0-15,-2-5 0 0,2 4 0 0,0-1 0 16,-1 0 0-16,2 4 128 0,-2-3-128 0,-1 5 0 15,-1-2 0-15,-1 4 0 0,-2 0 0 0,-2 4 0 16,0 0 0-16,-1-1 0 0,-3 4 0 0,0-1 0 16,-1 2 352-16,0 0 32 0,-1 0 0 0,0 2 0 15,1 1-384-15,0 0 0 0,1 4 0 0,1-5 0 0,1 2 0 0,1 3 0 16,2 0 0-16,0 3 0 16,3 3 0-16,-2-1 0 0,2 2 0 0,-1-1 0 0,1-1 0 15,-2 1 0-15,2-3 0 0,0 0 0 0,-2-2 0 0,-1-2 0 16,2 0 0-16,-2-2 0 0,-1 1 0 0,1-1 0 15,1-2 0-15,0 0 0 0,0-1 0 0,2-4 0 16,-1 1 0-16,1-2-128 0,2 1-128 0,2-6-32 16,-1 1 0-16,1-2-18752 15</inkml:trace>
  <inkml:trace contextRef="#ctx0" brushRef="#br0" timeOffset="46435.38">28734 13111 29487 0,'-3'0'2624'0,"2"-2"-2112"0,1 2-512 0,1 0 0 0,1 0 320 0,-1 0-64 0,0-2 0 0,0 0 0 0,0 0-256 0,2-2 0 0,-2 2 0 0,-1 2 0 0,0 0 0 0,0 0 0 15,0 0 0-15,0 0 0 0,-15 14 1008 0,7-4 80 16,-2 3 32-16,-4 0 0 15,1 3-80-15,-4 3-16 0,1 2 0 0,-1 1 0 0,0 2-304 0,-2 0-64 16,2 1-16-16,-3 1 0 0,2 3-320 0,-1-1-80 16,1 3-16-16,-1-1 0 0,0 3-224 0,2 3 128 15,0 1-128-15,1 1 0 0,0 3 128 0,1 1-128 16,2 1 0-16,0-1 0 0,2 2 0 0,1-2 0 16,1-1 0-16,0-1 0 0,2-2 256 0,1 0-32 15,1 0-16-15,0 1 0 0,3 1-208 0,0 1 176 16,2 0-176-16,0-3 160 0,2 3-160 0,0-6 0 15,2-1 144-15,2-1-144 0,1-8 0 0,1 0 0 16,3 0 0-16,1-8 0 0,2 1 0 0,1-5 0 0,2 0 0 0,2-5 0 31,0 0-560-31,1-2-16 0,2-4-16 0,-1-2-17776 0</inkml:trace>
  <inkml:trace contextRef="#ctx0" brushRef="#br0" timeOffset="47017.37">29047 13663 35007 0,'0'-11'3120'0,"0"2"-2496"0,0 5-496 0,0 2-128 0,1 2 0 0,-1-4 0 0,0-1 0 0,0-5 0 0,0-2 1152 0,-3 1 176 0,0 2 16 0,-2 3 16 0,-4 2-752 0,-1 6-160 16,-2 3-16-16,-3 2-16 0,0 2-176 0,-1 3-48 16,-3 2 0-16,1 2 0 0,-2 2-192 0,0 1 176 15,2-1-176-15,-2 2 160 0,0 2-160 0,0 1 192 16,2-2-192-16,1-2 192 0,1-4-48 0,2 1 0 15,3-3 0-15,2-3 0 0,3 0 48 0,1-2 0 16,4-3 0-16,2 0 0 0,4-1-192 0,1-4 0 0,4 2 0 16,1-2 0-16,3-2 0 0,2-1 0 0,1 0 0 0,2-1 0 15,0-2 0-15,3 0 0 0,1-1 0 0,0 4 0 16,1-1 0-16,-1 3 0 0,1 1 0 16,-2 1 0-16,0 3 0 0,0 2 0 0,-4 0 0 15,-1 4 0-15,-2 0 0 0,-2 0 0 0,-1 5 0 0,-2-2 0 16,-3 2 0-16,-1 4 0 0,-1-2 0 0,-2 4 0 15,-2-1 0-15,-1 1 0 0,-1-2 0 0,-2 0 0 16,1 1 0-16,-1-2 0 0,1-2 0 0,-1 0 0 16,0 1 0-16,-1-3 0 0,-1 0 0 0,0 1 0 15,0-3 0-15,-1 2 0 0,-3-2 0 0,1 1 0 16,-3-1 0-16,-2 0 0 0,-2 1 0 0,-1-3 0 0,-1-1 0 16,1 0 0-16,-1 1 0 0,-2 0 0 0,-1-1 0 15,-2-2 0-15,0 2 0 0,0 1 0 0,-2-4 0 0,1-3-192 16,-1 1 64-16,-1-4-12832 15,3-1-2560-15</inkml:trace>
  <inkml:trace contextRef="#ctx0" brushRef="#br0" timeOffset="47580.68">29110 13081 27647 0,'-19'0'2448'0,"6"0"-1952"0,0 2-496 0,6-2 0 0,3 1 1440 0,4-1 192 0,0 3 32 0,-1-3 16 0,0 3-176 0,-1 2-32 0,4 3-16 0,2 2 0 0,3 2-960 0,0 0-192 15,3 5-48-15,1-1 0 0,1 2 128 0,2 2 32 16,2 3 0-16,3 3 0 0,2 3 0 0,2-1 0 16,3 1 0-16,3 2 0 0,2-3-32 0,-2 1-16 15,2-1 0-15,1 0 0 0,2 5-128 0,-3 1-32 16,-2 2 0-16,-3 1 0 0,-4 1 48 0,-2 1 16 16,0 2 0-16,-5-1 0 0,-3-1 112 0,-1 2 32 15,1-1 0-15,-5 1 0 0,-1 0-416 0,-3-3 0 16,-1 3 0-16,-3-3 0 0,-2 1 400 0,-2-5 0 15,2 2 0-15,-3-2 0 0,-2-2-400 0,-2-1 0 16,-1 1 0-16,0-4 0 0,0-2 176 0,-4 5-48 16,-2 4-128-16,-4-1 192 0,-2-1-192 0,-1-1-160 0,-2 1 32 15,-2-4 0 1,0-1-320-16,1-4-48 0,1-3-16 0,1-5-20656 0</inkml:trace>
  <inkml:trace contextRef="#ctx0" brushRef="#br0" timeOffset="48830.97">30974 13834 3679 0,'3'-4'320'0,"1"1"-320"0,-3 2 0 0,-1 1 0 0,0 0 2368 0,0 0 384 0,1 0 96 0,0-3 16 0,2 0 1312 0,-1 1 272 16,-1 0 48-16,-1 0 16 0,2-1-2080 15,-4 3-432-15,2 0-80 0,-2 0 0 0,1 3-896 16,-2-3-192-16,0 2-16 0,-1-2-16 0,-1 4-336 16,-1-3-64-16,0 2-16 0,-1-1 0 0,-1 2-96 0,-2-2-32 15,-1 2 0-15,-3 0 0 0,-1 1-48 0,-2-2-16 16,-3 4 0-16,-2-4 0 0,-3 1 64 0,2 1 0 16,-2-1 0-16,0-2 0 0,-1-2 48 0,-2 1 16 15,-1-2 0-15,1-1 0 0,-1 2 64 0,2-4 0 16,0 2 16-16,1-2 0 0,3-2-208 0,0 1-64 15,4 0 0-15,-1 2 0 0,2 0 0 0,1 0-128 16,2 1 192-16,0 0-64 0,1 2-128 0,-1 0 0 16,1 2 0-16,-1 0 0 0,2 1 0 0,-2 0 0 15,1 0 0-15,-1 0 0 0,3-1 0 0,-2 3 0 16,0-4 0-16,0 1 0 0,-1 1 0 0,2-2 0 0,-2 2 0 16,1-3 0-16,1 0 0 0,-1 0 0 0,2 0 0 15,-1-3 0-15,3 2 0 0,3-2 0 0,0 0 0 16,2-4 0-16,0 4 0 0,1-2 0 0,1 1 0 0,1 0 0 15,1 2 0-15,-1-2 0 0,2 1 0 0,0 0 0 16,-1 3 192-16,1-2-64 0,0 2 0 0,-1 0 0 16,1 0-128-16,0 0 0 0,0 2 0 0,0-2 0 15,1 0 0-15,0 0 0 0,2 0 0 0,1 0 0 16,1 0 0-16,-5 0 0 0,0 0 0 0,21-9 0 16,-11 6 240-16,1-1 16 0,2-2 0 0,3 0 0 15,3-4-256-15,1 1 0 0,3-1 0 0,1-2 0 0,3 2 0 0,-1 0 0 16,-1-1 0-16,-1 1 0 0,0 3 0 15,-3-2 0-15,0 3 0 0,-1 0 0 0,-4 2 0 16,-1 0 0-16,-3 2 0 0,-1 2 0 0,-2 0 0 0,-2-3 0 16,-1 6 0-16,0-3 0 0,-1 0 0 0,0 2 0 15,2 2 0-15,-1-4 0 0,0 0 0 0,0 2 0 16,2-2 0-16,-2 0 0 0,-1 0 0 16,-2 0 0-16,2 0 0 0,-2 0 0 0,-1 0 0 0,-2 0 0 15,0 2 0-15,-2-2 0 0,-2 2 0 0,-2-2 0 16,-3 4 0-16,-2-4 0 0,-3 3 0 0,0 2 0 15,-4-1-128-15,-1 2 128 0,-1 0-208 0,-2 1 16 16,-2 0 0-16,1 2 0 0,-2 1 32 0,0-2 16 16,0 2 0-16,2 3 0 0,-1-4 144 0,2 4 0 15,1-1 0-15,1 1 0 0,2 0 0 0,0 2 0 16,4 1 0-16,0-2 0 0,2 0 0 0,2 3 0 0,1 1 0 16,3-2 0-16,1 1 0 0,1 1 0 0,2-1 0 0,2 2 0 15,1-1 0-15,0-2 0 0,2 3 0 0,0-3 0 16,2-1 128-16,2-2 0 0,0 2 0 0,2 1 0 15,2-3-128-15,1-2-128 0,2 0 128 0,2-4-192 16,2 2 192-16,2-5 0 0,5-2 0 0,1-1 0 16,3-2 0-16,2-1 0 0,3-5 0 0,-1 0 0 31,4-2-384-31,2-3-32 0,0-4-16 0,1-6-20256 0</inkml:trace>
  <inkml:trace contextRef="#ctx0" brushRef="#br0" timeOffset="84279.85">26874 17014 19343 0,'-7'0'1728'0,"0"-1"-1392"0,1 1-336 0,2-3 0 0,3 2 2560 0,1 1 432 0,3 0 80 0,-3-2 32 15,-2-2-3104-15,1-2-864 0,1 0-48 0,-1-1-16 0,1 4 656 0,-2-3 128 0,0 1 144 0,0 1-208 16,-2-2 208-16,2 2 0 0,-3 2 0 0,0 0 0 16,0 0 896-16,0 2 64 0,-1 0 0 0,1 2 16 15,-1 0 384-15,-1 0 80 0,1 4 16 0,-1-2 0 16,-1-2-416-16,1 5-80 0,1-4 0 0,-2 3-16 16,2-3-416-16,-3 2-80 0,1 1 0 0,-3 3-16 15,-2-3-240-15,1 1-64 0,-2 2 0 0,0 1 0 16,-1 2-128-16,-1 1 0 0,0 3 144 0,-3 0-144 15,0 2 256-15,0 1 0 0,0-1-16 0,-1 2 0 16,-1 5 0-16,-1-2 0 0,1 5 0 0,1 0 0 0,-1 1-64 16,1-4-16-16,3 4 0 0,1-4 0 0,4 1-160 0,1-2 192 15,1 1-192-15,3 1 192 0,1 0-192 0,3 1 0 16,0 2 0-16,2-1 0 0,0 2 0 16,1 1 0-16,1 3 0 0,0-2 0 0,2 3 0 15,0-4 0-15,2 1 0 0,0-3 0 0,1-3 0 0,1-2 0 16,1 2 0-16,2-1 0 0,1-3 0 0,3 3 128 15,2-3-128-15,0-3 0 0,1 1 0 0,3-2 0 16,1 1 128-16,-1-3-128 0,-2-4 0 0,1 2 0 16,0-2 0-16,0 0 0 0,5 1 0 0,-1-3 0 15,2 2 0-15,0-2 128 0,-1-1-128 0,2-2 0 16,0 2 0-16,0-6 0 0,0 4 0 0,-1-4 0 16,0 0 0-16,0-1 0 0,1 0 0 0,-2-2 192 0,2-2-192 15,-1 0 192-15,0-1-192 0,-2 0 160 0,-1-4-160 16,-1 1 160-16,-1-2 0 0,0-2 0 0,-1 0 0 0,-1-3 0 15,-1 4-160-15,1-5 0 0,-2-1 0 0,0-1 0 16,0-3 0-16,-1 0 192 0,0-4-192 0,-1 1 192 16,-1-1-192-16,0-3 160 0,0-6-160 0,-1-1 160 15,-1-1-32-15,-1-6-128 0,-2 2 192 0,-2 0-64 16,-1-1-128-16,-4-2 0 0,-1 1 0 0,-4 1 0 16,1 2 0-16,-4 3 0 0,0 0 0 0,-3 4 0 15,0 5 0-15,-1-1 0 0,0 3 0 0,-3-1 0 16,1-1 0-16,-1 1 0 0,1 3 128 0,-1 2-128 15,2 0 0-15,-2-1 0 0,2 2 0 0,-2-1 0 16,0-1 0-16,0 3 0 0,-3 0 0 0,3-2 0 16,-2 1 0-16,-1 2 0 0,1-1 0 0,0 3 0 0,1 1 0 15,-1 2 0-15,0 0 0 0,1 4 0 0,1-2 160 0,0 1 48 16,0 2 16-16,2 1 0 0,1 2-224 0,0 0 0 16,2 2 0-16,1-3 0 0,0 4 0 0,1-2 0 15,-1 2 0-15,2-3 0 0,0 3-160 0,0-1-32 16,1 1 0-16,0 0 0 15,1 0-192-15,-1 0-32 0,3 1-16 0,-1 2 0 16,1-3-336-16,1 0-64 0,-1 0 0 0,2 2-18368 16</inkml:trace>
  <inkml:trace contextRef="#ctx0" brushRef="#br0" timeOffset="99596.48">26970 17886 4607 0,'-13'6'400'0,"2"-3"-400"0,1 0 0 0,4 0 0 0,2-3 5216 0,3 0 960 0,-2 0 192 0,1 1 32 0,-3-1-4368 0,0 3-880 0,1-6-192 0,3 2-16 15,2-4 592-15,4 1 128 0,2-2 32 0,2 0 0 16,1 2-576-16,2-2-112 0,2 0-32 0,0 3 0 16,-2 2-400-16,-1-1-96 0,-1 4-16 0,-1 2 0 15,-1-1-64-15,-2 4-16 0,-2 2 0 0,0 3 0 16,-2 1-16-16,0 2-16 0,0 4 0 0,-1 0 0 15,1 6-112-15,-1-1-32 0,1 0 0 0,2 2 0 0,0-1-208 0,3-3 176 16,2 3-176-16,3-6 160 0,2 0-160 0,2-4 0 16,4 1 0-16,2-6 0 0,3 0 0 0,1-1 0 15,2-3 0-15,-1-2 0 0,-1-1 0 16,-2 0 0-16,-1 3 0 0,-3-2 0 16,-3 2-672-16,-3 0-16 0,-3 4 0 0,-4 2-12480 15,-3 1-2496-15</inkml:trace>
  <inkml:trace contextRef="#ctx0" brushRef="#br0" timeOffset="101348.57">28525 16865 6399 0,'1'-4'384'0,"0"1"64"0,-1 3 32 0,0-2 32 0,0 4 2112 0,0-4 400 0,0 1 96 0,0-2 16 0,-1-1-64 0,0 1 0 16,0-2-16-16,-2 4 0 0,1-2-1200 0,-2 3-256 15,1 0-32-15,0 3-16 0,-1-2-880 16,0 1-176-16,1 1-48 0,0 0 0 0,-1-1-304 0,2 0-144 15,-1 2 128-15,0 1-128 0,-1-1 336 0,-2 2-16 16,1 0 0-16,-1 1 0 0,-3 2 112 0,-1 3 16 16,-1 1 0-16,-3-1 0 0,0 4-96 0,-4 4-16 15,-2 1 0-15,-1 5 0 0,-1-1-48 0,-3 4-16 16,0 5 0-16,-1-1 0 0,1-2-272 0,-1 1 160 16,1 3-160-16,2-2 128 0,0-3-128 0,4 1 192 0,-1 1-192 15,1-1 192-15,4 1-64 0,2-1 0 0,-1 1 0 16,4-1 0-16,2 2 16 0,1 2 0 0,3 2 0 0,0-2 0 15,0-1-144-15,2-2 0 0,0-1 0 0,1 2 0 16,1-5 0-16,1 0 0 0,2 1 0 0,1 2 0 16,1-2 0-16,-2 2 0 0,2-2 0 0,1 2 0 15,2-3 0-15,-1 1 0 0,3-3 0 16,0 0 0-16,1-2-256 0,1-4 80 0,3 1 16 16,1-5 0-1,3 0-416-15,2-1-96 0,2-4-16 0,5-2-17744 0</inkml:trace>
  <inkml:trace contextRef="#ctx0" brushRef="#br0" timeOffset="102090.57">28814 17402 40543 0,'-6'3'3600'0,"1"-3"-2880"0,3 0-576 0,2 0-144 0,0 0 224 0,0 0 16 0,-2 0 0 0,0 0 0 0,-2-3 80 0,2 3 0 0,-1-1 16 0,1-1 0 16,-1 2-336-16,1 0 128 0,-2 0-128 0,-2 0 0 16,-3 2 0-16,-1 2 0 0,-2 2 0 0,-3 0 0 15,0 4 0-15,-2 0 128 0,-2 2-128 0,-2 1 0 16,-1 3 224-16,-4 2-32 0,3 1 0 0,-2 1 0 16,1 0 0-16,1 1-16 0,3-5 0 0,2 0 0 15,3-1-16-15,2-6 0 0,5 1 0 0,3-6 0 0,4 1-160 0,2-4 0 16,4 2 0-16,1-6 0 0,5 2 0 0,1-1 0 15,4-2 0-15,1-2 0 0,-1 1-160 16,1 0 160-16,1-1-208 0,1-1 80 0,1 1 128 0,-2 1 0 16,2 4 0-16,-3 1 0 0,0 4 0 0,-3-2 0 15,1 4 0-15,0 2 0 0,-3 2 0 0,2 1 0 16,-3 2 0-16,0 2 0 0,0-1 0 0,-2 2 0 16,0 2 0-16,-3-1 0 0,3 1 0 0,-3-2 0 15,0 3 0-15,-1-3 0 0,-1-1 0 0,-1 1 0 0,1 0 0 16,-3-3 0-16,-1 2 0 0,0-1 0 15,-1 1 0-15,0-2 0 0,-3 2 0 0,0-1 0 0,-1 1 0 16,0-2 0-16,1 3 0 0,-4-1 0 0,-1 1 0 0,0-1 0 16,-1 1 0-16,-1-4 0 0,-2 5 0 0,0-4 0 15,-2 2 0-15,0-1-128 0,-1 0 128 16,1 0-192 0,-1-2-480-16,0-2-96 0,0 1-32 0,1-3-11744 0,4 0-2336 15</inkml:trace>
  <inkml:trace contextRef="#ctx0" brushRef="#br0" timeOffset="102546.08">29068 18000 35935 0,'-8'2'1600'0,"3"-2"320"0,2 0-1536 0,0 0-384 0,3 0 0 0,0-2 0 0,1 2-912 0,1 0-256 0,-1 0-48 0,-1-3-16 0,2 3 1232 0,-2 0 0 0,0 0 208 16,0 0-16-16,0 0 1056 0,14 18 208 0,-10-12 32 0,-1 4 16 16,2 0-368-16,0 2-80 0,3 2-16 0,-1 2 0 15,2 1-432-15,-1 3-96 0,2-2 0 0,0 2-16 16,0 1-48-16,0-1 0 0,0 1 0 0,-2 1 0 16,1 0-208-16,-3-2-48 0,2 1-16 0,-5 1 0 15,2 1-176-15,-2-1 128 0,-2-2-128 0,-2-2 128 16,-2 1-128-16,1-3 0 0,1-4 0 0,-3-2 0 15,-1 3-128-15,0-4-16 0,0-2 0 0,0-1 0 16,0-3-336 0,0 0-64-16,0-3-16 0,0-3-12448 0,0 0-2496 0</inkml:trace>
  <inkml:trace contextRef="#ctx0" brushRef="#br0" timeOffset="103397.46">29922 17567 30399 0,'-2'-4'2704'0,"0"1"-2160"0,2 0-544 0,2 1 0 0,0 0-208 0,-1-3-160 0,2 0-16 0,-2-3-16 0,1-6 48 0,0 2 16 0,-2-3 0 0,-3 1 0 16,1 3 1936-16,-4 1 384 0,-1 3 64 0,-2 1 32 0,0 0-288 0,-2 3-64 16,1 2-16-16,-1 1 0 0,0 1-992 15,-1 2-192-15,0-2-32 0,0 1-16 0,-1 1 16 0,0 3 0 16,-1-2 0-16,2 2 0 0,-2 0-224 0,1 0-32 15,-1 4-16-15,0-1 0 0,1 1-224 0,-2 2 0 16,-1 2 0-16,-1 0 0 0,0 3 0 16,1 0 0-16,2 4 0 0,0 1 0 0,2 3 0 0,0-2 0 15,0 6 0-15,1 2 0 0,1 0 0 16,-1 1 0-16,1 0 0 0,0 0 0 0,2-1 0 0,1 0 0 16,2-5 0-16,3-1 0 0,2-1 0 0,1-1 0 15,4-7 0-15,1 0 0 0,3-4 0 0,1-4 0 16,1-2 0-16,3-1 0 0,2-4 0 0,1-2 0 15,4-2 0-15,2-3 0 0,5-4 0 0,-2-2 0 16,2-1 0-16,-2-3 0 0,1-2-128 0,-3 2 128 16,-3-4 0-16,-4 3 0 0,-1-1 0 0,-3 0 0 0,-4-1 0 0,-1-3 0 15,-3 2 0-15,-2-5 0 0,-1 3 0 0,-2-3 0 16,-2-1 0-16,0 2 192 0,-2-2-16 0,-1 3-16 16,-1 1-160-16,-1 4 0 0,-1 8 0 0,1 1 128 15,-2 3-128-15,2 0 0 0,-1 3 0 0,2 2 0 16,0 1 0-16,1 0 0 0,0 4 0 0,1-1 0 15,1 2 0-15,2 3 160 0,-1 2-160 0,1 1 160 16,2 2-32-16,2 2 0 0,0 1 0 0,2 0 0 16,2 3-128-16,0 0 0 0,0 0 0 0,1 0 0 15,0-3 192-15,0 2-32 0,2 0-16 0,0 0 0 16,-2 1-144-16,2-1 160 0,1-1-160 0,2-1 160 16,0 2-160-16,1-2 0 0,2 0 0 0,0 0 0 0,-1 0 0 15,0-1 0-15,1-1 0 0,-4-3 0 16,-1-1-384-16,0 0-176 15,2-2-16-15,-2 2-16 0,-1 0-240 0,0-4-32 0,0-2-16 0,-3 1-12144 16,0 0-2432-16</inkml:trace>
  <inkml:trace contextRef="#ctx0" brushRef="#br0" timeOffset="103902.22">29913 16617 41471 0,'-14'-5'1840'0,"2"4"368"0,5-1-1760 0,2 2-448 0,4 0 0 0,1 0 0 0,1 0 208 0,-1 2-32 0,0 2-16 0,1-2 0 15,2 6 160-15,0 2 48 0,4 4 0 0,0 2 0 16,2 7-48-16,2 1 0 0,2 5 0 0,2 3 0 16,3 3 80-16,1 2 16 0,5 5 0 0,3 1 0 15,3 2-80-15,2 3-16 0,4-1 0 0,1 0 0 0,2 1-176 0,1-3-144 16,-2-2 192-16,-1-2-192 0,-2-3 128 15,0 0-128-15,-1-3 0 0,-2 6 0 0,-2-3 128 0,0-1-128 16,-4 2 144-16,0-4-144 0,-1 6 0 0,-4-2 0 16,-2 1-128-16,-5-1 128 0,-4 0 0 0,-3-3-128 15,-3 5 128-15,-4-4 0 0,-1-4 0 0,-3 2 0 16,-5 2 0-16,-1 0 0 0,-1 2 432 0,-2-1 32 16,-1-1 16-16,-1-1 0 0,0-5-480 0,1-3 0 15,-2 1 0-15,1-3 0 0,-1-2 0 0,1-1 0 16,1-5 0-16,-1-2 0 0,2-3-224 0,-1-2-96 15,-1-3 0-15,0-4-16 16,1-1-592-16,-4-7-112 0,1-2-32 0,0-4-19216 0</inkml:trace>
  <inkml:trace contextRef="#ctx0" brushRef="#br0" timeOffset="104882.67">32053 17513 43311 0,'-2'-3'1920'0,"2"2"384"0,0-2-1840 0,0 1-464 0,0 2 0 0,0 0 0 0,2 2-816 0,-2-2-256 0,1 0-48 0,-1 3-16 0,1-2 1568 0,-1-1 304 16,0 0 64-16,0 0 16 0,-6 21-32 0,3-17 0 15,0 2 0-15,-2-4 0 0,0 3-432 0,-3 0-96 16,2-1 0-16,-4-1-16 0,0 0 48 0,-3 0 16 16,-2 0 0-16,-4 0 0 0,0-2-176 0,-5 2-128 15,-1-3 144-15,-3 1-144 0,-2 0 256 0,-2 3-32 16,-1-4-16-16,-1 3 0 0,0 0 112 0,-2-3 0 0,-1 4 16 16,0-2 0-16,1 2 240 0,1-2 64 0,4 2 0 15,3-4 0-15,2 4-208 0,4-4-48 0,1 0 0 16,2 0 0-16,4 0-224 0,2 0-160 0,0 0 192 0,2-3-192 15,1 2 0-15,0 1 0 0,2 0 0 0,0 0 0 16,1 0 0-16,1 0 0 0,0-2 0 0,-1 2 0 16,1 0 0-16,0 0 0 0,1 0 0 0,-1 2 0 15,0-2 0-15,-2 0 0 0,2 0 0 16,-3 0 0-16,2 0 192 0,0-2-64 0,-1 0 0 0,2 2-128 16,1-2 256-16,-1-1-64 0,1 2-16 0,1-1 0 15,2 2-176-15,0-3 0 0,1 2 144 0,1 1-144 16,1-3 0-16,1 3 0 0,-1-2 0 0,0 1 128 15,2-2-128-15,0 1 144 0,1 1-144 0,1-3 160 0,0 1-160 0,0 0 0 16,1-2 0-16,0 1 0 0,0-2 176 0,2-2-48 16,-1 2-128-16,2-2 192 0,1-2-192 0,1 0 144 15,1-3-144-15,2-1 128 0,1 0-128 16,1-2 0-16,2 0 144 0,0 1-144 0,0-1 0 0,0 0 0 16,0 1 0-16,1-1 0 0,-2 2 0 0,-1-1 0 15,-1 2 0-15,-1 1 0 0,-2 2 0 0,-2 1 0 16,-2 0 0-16,-1 3 0 0,-1 1 0 0,-1-1 0 15,0 1 0-15,-3 1 0 0,2 1 0 0,-2 0 0 16,1-1 0-16,-2 1 0 0,0 3 0 0,1-3 0 16,-2 3 0-16,1 0 0 0,-1 0 0 0,-1 0 0 15,1 0 0-15,-3 3-128 0,2 0 128 0,1-3-208 0,0 0 80 16,-16 20 128 0,7-7-560-16,-1-1 16 0,-2 4 0 0,-2 3 0 0,-2-1 288 0,-2 4 64 0,-3 1 16 0,-2 1 0 15,1 2 176-15,-1 0 0 0,-2 2 0 16,-1 0-128-16,1-2 128 0,0 0 0 0,1-1 0 0,1-1 0 15,1-1-224-15,2-4 32 0,1 2 16 0,1-3 0 16,5-1 176-16,2-3 0 0,3-2 0 0,4-2-128 16,3-1 128-16,1-2 0 0,4 2 0 0,1 1 0 15,2-2 0-15,2 3 0 0,2 0 0 0,3 2 128 16,2 0 0-16,2 0 16 0,3 0 0 0,3 2 0 16,2 1-144-16,1-3 192 0,1-1-192 0,1-2 192 15,-2 0-192-15,3-1 0 0,2-3 0 0,1-5 128 16,2 1-672-1,1-8-144-15,0-2-16 0,-2-9-21984 0</inkml:trace>
  <inkml:trace contextRef="#ctx0" brushRef="#br0" timeOffset="141779.54">22940 18290 33167 0,'-1'-2'2944'0,"1"1"-2352"0,1 1-464 0,1 0-128 0,0 0 928 0,1 0 160 0,2-3 48 0,3 1 0 0,3 0-816 0,4-3-144 16,1 1-48-16,3 1 0 0,-1-1-128 0,2-2 128 0,0 4-128 0,2-2 128 16,1 0 112-16,1 2 16 0,5-2 0 0,0 2 0 15,5 2-48-15,2-4 0 0,1-2 0 0,5 3 0 16,3-3 48-16,5 0 16 0,2 0 0 0,2 2 0 16,1-2-96-16,2-2-32 0,1 0 0 15,1-1 0-15,-1 2 48 0,3 0 16 0,1-1 0 0,-2 0 0 16,-2 2-80-16,-2-2-128 0,0 0 176 0,-3-1-176 15,-1 3 240-15,-3 3-64 0,1-4-16 0,0 4 0 16,4-3-160-16,-1-1 0 0,-1 1 0 0,0 0 0 16,2-3 0-16,-1 2 0 0,-1 1 0 0,0 0 0 15,1-3 0-15,0 1 128 0,3 2 32 0,-4 0 0 0,-3 0-160 0,-2 2 160 16,-3 2-160-16,-7-2 160 0,-3 2-160 0,-4 2 0 16,-4 0 0-16,-2 0 0 0,-3 0 0 15,-2 0 0-15,-3 0 0 0,-3-4 0 0,-2 4 0 16,-1-3 0-16,-2 0 160 0,0-1-160 0,-2-1 304 0,0 0-48 15,2-1-16-15,-2 0 0 0,1-3-240 0,2-1 144 16,0 0-144-16,0-2 128 0,3 0-128 0,-3-1 128 16,0 3-128-16,0-2 128 0,-1 0-128 0,0-1 0 15,-2 1 0-15,-2 1 0 0,-3-2 0 0,-1 2-144 16,-2 4 144-16,-3-3-160 0,-2 4 160 0,-3-1 0 16,-2 1 0-16,-3 0 0 0,-3 2 0 0,-2-1 0 15,-1 2 0-15,-1-1 0 0,3 0 0 0,-1 2 0 16,2-2 0-16,-1-1 0 0,2 1 0 0,3-2 192 15,1 3-64-15,2-4 0 0,2-1-128 0,0 2 0 0,2-2 0 0,1 2 0 16,-1 2 176-16,3-2-48 0,-1 4 0 0,0-5 0 16,1 6 48-16,0-1 0 0,1-2 0 0,1 4 0 15,1-2-176-15,0 2 160 0,1 0-160 0,0 0 160 16,0 0-160-16,2 0 0 0,1 2 0 0,-3-2 0 16,0 0 0-16,20 4 192 0,-8-2-192 0,3 2 192 15,2 0-192-15,4 2 0 0,3-2 0 0,2 2 0 16,-2 0 0-16,1 3 0 0,-1-2 0 0,-3 2 0 15,0 0 0-15,-4 0 0 0,-2 1 0 0,-4 0 0 16,-1 2 0-16,-3-3 0 0,-2 2 0 0,-2 4 0 16,-2-3 0-16,-1 4 128 0,-1 0-128 0,-2-2 128 15,-2 3 208-15,0-1 48 0,-1 1 0 0,-1 1 0 16,-1-1-64-16,1 1 0 0,-1-1 0 0,-2 4 0 0,2-5-144 16,-1 0-48-16,-1 0 0 0,0-1 0 0,0-1-128 0,1-2 0 15,0-3 144-15,0 1-144 0,-1-1 192 0,-1 1-48 16,0 2 0-16,0-5 0 0,0 2-144 0,-2 0 0 15,1-2 0-15,-1 3 0 16,-1-1-688-16,-2 4-112 0,-1 3-32 0,-6 5-20912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6:17:15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12785 6088 15663 0,'-11'-3'1392'0,"3"2"-1120"0,4 1-272 0,3 0 0 0,2 0 0 0,-3 0 0 0,-2 0 0 0,-4 0 0 0,-5-3 576 0,1 3 0 0,1 0 0 0,2 3 0 0,3-3 1088 0,3 1 240 0,3 2 32 0,3-1 16 15,3 3 32-15,3 0 16 0,3 1 0 0,3 0 0 16,6 4-1104-16,2-4-240 0,6 1-32 0,4-1-16 16,4-1-480-16,5-3-128 0,8 1 0 0,6-6 0 15,5 2 0-15,1-2 0 0,1 1 0 0,11 1 0 16,14-2 256-16,6 0 48 0,6 3 0 0,-2 0 0 15,-9 0 544-15,4 1 112 0,7 1 32 0,-1-2 0 16,0 0-400-16,0 0-80 0,2 0 0 0,2-3-16 0,2-2-176 16,-10 1-48-16,-10 0 0 0,14-2 0 0,16-4 32 15,4-1 0-15,-13 1 0 0,-4 0 0 0,-2 0-128 16,1-2-32-16,1 2 0 0,-3-2 0 0,-4-1-16 0,-2 0 0 16,-3 4 0-16,-4 3 0 0,-1 2-128 0,-8-2 0 15,-2 2 0-15,-9-2 128 0,-2 4-128 0,-8 2 192 16,-5 0-192-16,-8 2 192 0,-6 2-192 0,-8 2-176 15,-8-2 48-15,-10 2-12896 16,-8 3-2576-16</inkml:trace>
  <inkml:trace contextRef="#ctx0" brushRef="#br0" timeOffset="49203.77">17288 9715 12895 0,'-18'6'1152'0,"3"-1"-928"0,0-2-224 0,4 1 0 0,5-1 3312 0,1-3 608 0,-1 1 128 0,-6 1 32 0,-5 2-1472 0,-4 1-304 0,0-4-48 0,4 2-16 0,3-3-1472 0,4-4-288 15,2-1-64-15,1 1-16 0,1-3-592 0,0 1-112 16,1 1-16-16,-1 1-16 16,1 2-176-16,-2 0-16 0,-1 2-16 0,-2 0 0 0,2 4 544 0,-4-2 0 15,3 2 192-15,-3 2-48 0,1-2 816 0,1 2 176 16,2-2 16-16,0 1 16 0,5-4-288 0,1 2-64 15,4 0-16-15,3 1 0 0,4 1-240 0,5-4-48 16,5 2-16-16,5-1 0 0,7-2-192 0,9 0-48 16,4-2 0-16,6-2 0 0,3-1-256 0,4 0 0 15,3-1 0-15,0 1 0 0,-1 4 0 0,2-2 0 16,2 1 0-16,0 2 0 0,-3 0 128 0,1 0-128 16,1 0 192-16,1 0-192 0,3 0 320 0,4 0-64 15,7 0 0-15,2 0 0 0,0-1 32 0,6 1 0 0,9-4 0 16,6-1 0-16,6 1-64 0,0-4-16 0,-2 4 0 0,3-4 0 15,6 0-208-15,-4-1 128 0,-4 2-128 0,1 0 0 16,2 1 0-16,-3 0 0 0,-5 2 0 0,-6 2 0 16,-6 4 0-16,1-2 0 0,2 4 0 0,-3-4 0 15,-8 3 304-15,-2-3-48 0,-1 3 0 0,-2-3 0 16,2 3-48-16,-4-3-16 0,-4 0 0 0,-2 0 0 16,-3-3 32-16,2 3 0 0,-1-2 0 0,1 1 0 15,-2-6-96-15,-1 2-128 0,2 1 176 0,-4-3-176 16,-1 2 0-16,-2 2 0 0,-2-4 0 0,-2 0 0 0,-2 1 0 15,-4 0 0-15,-3 0-240 0,-5-1 80 0,-4 4 160 0,-5-4 0 16,-2 5 0-16,-5-2 0 0,-4 2-352 16,-2-2 16-16,-2 2 0 0,-3-2 0 15,-2 4-160-15,0-3-16 16,1 2-16-16,-4 1 0 0,1 0 16 0,0 0 16 0,2 0 0 0,-1 0 0 16,1 0-16-16,0-2-16 0,0 2 0 0,-1 0-18816 15</inkml:trace>
  <inkml:trace contextRef="#ctx0" brushRef="#br0" timeOffset="56773.59">13398 8583 27647 0,'1'0'2448'0,"1"1"-1952"0,-1 1-496 0,1 0 0 0,2-2 656 0,0 4 48 0,3-2 0 0,4 2 0 0,5-2-128 0,7 5 0 0,5-3-16 0,5-1 0 0,6 1-272 0,6-4-48 15,5-2-16-15,8 0 0 0,10-2 672 0,10-2 128 16,7 0 16-16,2 0 16 15,4-2-112-15,0 3-32 0,-7 2 0 0,5-1 0 16,5 4-496-16,-2-3-96 0,1 1-32 0,-3 1 0 0,-3-2-32 0,7-3 0 16,5 2 0-16,1-2 0 0,-5-2 128 0,5 0 0 0,7-1 16 15,-2 2 0-15,-6 1-112 0,6 0-32 0,6-1 0 0,3 4 0 16,0 0-256-16,2 0 0 0,3 0 128 0,6 3-128 16,6 6 0-16,0-3 0 0,-11-2 0 0,9 1 0 15,9 5 288-15,-2-4 0 0,-9-3 0 0,3 3 0 16,1 3-288-16,-9-6 0 0,-19 0 0 0,6 1 0 15,3 2 0-15,-3-1 0 0,-6-2 0 0,-7-2 0 16,-10 2-144-16,0 0-96 0,3 0-16 0,0-3-19728 16</inkml:trace>
  <inkml:trace contextRef="#ctx0" brushRef="#br0" timeOffset="70372.39">4084 14336 35935 0,'3'-4'3200'0,"-1"-1"-2560"0,1 4-512 0,-1-2-128 0,2 2-880 0,1-1-192 0,4-5-32 0,3-2-16 16,4-8-1776-16,-1 1-368 0,0 2-64 0,-7 0 0 0,-3 2 3328 0,-5 3 704 0,-3 2 128 0,-6 4 32 15,-3 1 1760-15,-7 5 336 0,-5 3 80 0,-5 6 16 16,-5-1-1952-16,-4 4-384 0,-5-3-80 0,-5 4 0 16,-4-4-464-16,-6 4-176 0,-7-2 128 0,0 1-128 15,-2-3 560-15,-2-6 16 0,-3 1 16 0,0-1 0 16,2-2 160-16,-1-2 16 0,1 3 16 0,2-3 0 15,3-2-400-15,4-3-96 0,-1-1-16 0,0-1 0 0,0 1-16 16,2 1-16-16,-1 0 0 0,-1-1 0 0,0-2-240 16,-1-2 0-16,-1-2-192 0,6 1 192 0,8 2 0 15,-8 0 0-15,-7 4 0 0,-6-3 0 0,4 3 0 0,2 2 0 16,2 1 0-16,2 1 0 0,4 2 0 0,-1 0 0 16,0 3 128-16,4 1-128 0,3-1 208 0,5-2-48 15,7-2-16-15,0 2 0 0,5-4 16 0,3 0 0 16,6 2 0-16,3-1 0 0,3 2 0 0,3-1 0 15,3 5 0-15,0-3 0 0,2 5-160 0,1-3 0 16,2 4 144-16,0 0-144 0,2 5 0 0,0 1 0 16,0 6 0-16,2 1 0 0,0 1 0 0,3 5 0 15,1 5 0-15,2 8 0 0,3 8 0 0,3 7 0 16,3 6 0-16,-2-6 0 0,0-9 0 0,3 17 0 0,5 24 0 16,3 19 0-16,2 6 0 0,-1-3 0 0,0-5 0 15,-2 0 0-15,-1 1 0 0,-3-9 0 0,-3-7 0 0,-2-3 0 16,-2 1 0-16,-3-2 0 0,-3-2 0 15,-1-7 0-15,1-5 0 0,-4-6 0 0,2-4 0 0,-2-6 0 16,-1-4 0-16,-2-2 0 0,2-4 0 0,-5-5 0 16,2-2 160-16,-1-4 16 0,-1-2 0 0,0-6 0 15,0 1 32-15,2-7 16 0,-1 0 0 0,0-2 0 16,1 1 128-16,2-5 32 0,2 0 0 0,2-4 0 16,-1-4-112-16,2 0-16 0,1-1 0 0,2-4 0 15,0 1-16-15,1-1-16 0,-1-1 0 0,1 2 0 16,1-2-224-16,0-2 0 0,4 0 128 0,3-2-128 15,2-1 400-15,5 0 48 0,2 0 0 0,4-1 0 0,4 1-64 16,7-1 0-16,4 1 0 0,8-3 0 0,12 3-64 0,9-2 0 16,11 1-16-16,3 3 0 0,1 1-48 0,3-3-16 15,-2 6 0-15,2-3 0 0,3 3-240 0,-7 0 0 16,-6 2 128-16,-6 3-128 0,-4 1 0 0,-4 1 0 16,-1 2 0-16,-7-2 0 0,-2 4 0 0,-7 1 0 15,-5-3 0-15,-6 4 0 0,-4 0-192 0,-5 3 32 16,-4 3 0-16,-3 0 0 15,-4 3-1104-15,-6 1-208 0</inkml:trace>
  <inkml:trace contextRef="#ctx0" brushRef="#br0" timeOffset="72440.45">2945 14642 1839 0,'12'-13'160'0,"-5"0"-160"0,0 4 0 0,0 2 0 0,-4 2 960 0,1 2 176 0,1-1 16 0,4-5 16 0,5-3-960 0,5-5-208 16,2-1 0-16,-2 1 0 0,-2 5 1360 0,-3-3 304 15,-3 7 64-15,-5 2 16 0,-1 1 800 0,-5 4 144 16,1-1 48-16,-2 4 0 0,-3-2-672 0,-1 6-128 16,-5 0-16-16,-3 4-16 0,-5 3-112 0,-5 0 0 15,-7 8-16-15,-7 3 0 0,-3 3-784 0,-4 1-160 16,-6 7-16-16,-5 0-16 0,-6 4-496 0,-2 1-112 15,1-1 0-15,-1-2-16 0,-2 2 256 0,0-1 48 0,0 3 16 16,-2 2 0-16,-1 2-208 0,4-3-32 0,6 1-16 16,7-7 0-16,5 1-240 0,7-6 0 0,4-5 128 15,5-1-128-15,6-7 0 0,3-2 0 0,3-3 0 0,2-2 0 32,4-3-1056-32,1-1-160 0,1-4-16 0,1 0-16 0</inkml:trace>
  <inkml:trace contextRef="#ctx0" brushRef="#br0" timeOffset="72661">2027 14719 50687 0,'-16'-23'4496'0,"3"13"-3600"0,2 3-704 0,5 7-192 15,3 4-1680-15,6 0-368 0,2 5-80 0,2 7-16 16,9 6 2480-16,12 6 496 0,14 7 112 0,7 0 16 15,7-3-1296-15,1-1-256 0,3 3-48 0,1 7-16 16,2 4 656-16,-4 9 0 0,-1 5 0 0,-3 8 0 16,-2 4-512-1,-1 7-80-15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08:32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23235 1564 9215 0,'4'-4'816'0,"-2"2"-656"0,0-1-160 0,0 2 0 0,-1 1 272 0,-1 0 32 0,2-3 0 0,2-2 0 0,1-2 960 0,-1 0 192 0,1 1 32 0,-3-3 16 15,1 2 96-15,-1 1 0 0,-1-1 16 0,2 1 0 16,-1 0-688-16,2-3-144 0,1 2-16 0,0 1-16 16,1-3-576-16,0 2-176 0,2 0 0 0,-2 1 0 15,-1 0 0-15,-3 2 0 0,-2-1 0 0,-2 4 0 0,-4 1 0 0,-3 0 0 16,-2 4 0-16,-5-2 0 0,-3 5 0 0,-5-4 0 16,-4 5 0-16,-3 0 0 15,-1 1 544-15,-6 2 0 0,-7 4 0 0,-4 4 0 0,-1-1 288 0,-5 4 64 16,-6 4 16-16,-2-1 0 0,-1 1-48 0,-2 0-16 15,2 1 0-15,1-1 0 0,2-1-272 0,2 0-48 16,2 1-16-16,1-4 0 0,5 3-304 0,0-6-64 16,1 4-16-16,3-5 0 0,4 1 320 0,-5 1 48 15,0 4 16-15,-3 1 0 0,-1 3-288 0,1 1-48 16,3-1-16-16,-4 1 0 0,-2 3-160 0,-3 0 0 16,1 5 144-16,1-2-144 0,-2 3 384 0,0 0 16 15,4 0 0-15,2-5 0 0,3 0-272 0,3-4-128 0,3-6 128 16,3 1-128-16,0 2 0 0,3-4 0 15,6-2 0-15,-1 1 0 0,0 1 128 0,0-2-128 0,0 1 128 16,1-1-128-16,3-2 0 0,1 1 0 0,1-2 0 0,2 0 0 16,1-1 0-16,1 0 0 0,-2 3 0 0,1-3 0 15,1 3 128-15,0-3 112 0,0 0 16 0,2 0 0 16,2-4-48-16,0 2 0 0,-1 1 0 0,4-3 0 16,0-2-208-16,0 2 0 0,2-2 0 0,1-1 0 15,0-3 0-15,1 1 0 0,1 0 0 0,1-4 0 16,0 2 0-16,1-1 0 0,-1 0 0 0,1-1 0 15,-2 2 0-15,-1 2 0 0,0-4 0 0,1 1 0 16,0 1 0-16,-1-1 0 0,1-1 0 0,1 0 0 16,-1-2 0-16,2-1 0 0,0 0 0 0,1-4 0 15,1 1 0-15,2-4 144 0,-1 1-144 0,1-4 128 16,1-2 144-16,-1 0 32 0,1-3 0 0,2-2 0 0,-1 0-144 16,2-4-32-16,1 2 0 0,0-6 0 15,3 0 16-15,2-1 0 0,3 0 0 0,0-2 0 0,1 3-144 16,1-1 0-16,3-2 0 0,-1 3 0 0,-3 4 0 15,3-3 0-15,3-3 0 0,1-2 0 0,2 0 0 0,0 1 0 16,0-1 0-16,0 1 0 0,-2 5 0 0,1 1 0 16,-2 1 0-16,-2 5 0 0,0-2 0 0,-3 4 0 15,-1 2 0-15,-2 5 0 0,-2 1 0 0,-3 3 0 16,-2 3 0-16,0 3 0 0,-5 3 0 0,-1 4 0 16,-3 5 0-16,-2 2 0 0,-1 4 0 0,-4 4 0 15,-6 7 0-15,-2 7 0 0,-2-1 0 0,-4 9 0 16,-5 4 0-16,-2 3 0 0,-2-1 0 0,-1 3 0 0,1-5 0 15,1-3 0-15,4-4 0 0,1-3 0 0,5-10 0 16,2 1 0-16,-1-1 0 0,0 1 0 0,1 1 0 16,0-5 0-16,4 0 0 0,4-7 0 0,5-1 0 0,4-4 0 15,7-3 0-15,5-3 0 16,4-2 0-16,6-2 0 0,8 1 240 0,4-1 112 0,6-3 32 0,5 1 0 16,6-1-176-16,3-2-16 0,5-1-16 15,0 0 0-15,4 0 144 0,5-1 48 0,6 1 0 0,1 0 0 16,0 0-368-16,-4 1 0 0,-1 4 0 0,-3-1-128 15,-4 3 128-15,-1 4 0 0,-2-1 0 0,-5-1-20544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2T16:19:39.38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3302 7170 19343 0,'0'-10'1728'0,"-2"2"-1392"0,1 2-336 0,0 1 0 0,1 4 2048 0,0-2 320 0,0 1 80 0,-1-2 16 0,-2-3-1952 16,-1-2-512-16,0-3 128 0,-4-1-128 0,1 4 0 0,-4-1 0 16,-4 0 144-16,-1 4-144 0,5 1 192 0,-3 1-48 15,-5 0 0-15,-3 1 0 0,-1 0 1200 0,-6-1 256 16,-3 2 32-16,-4 2 16 0,-2-3-240 0,-2 3-32 16,4 0-16-16,-3 3 0 0,-4-1-896 0,-4 2-176 15,-3-1-32-15,-3 3-16 0,0 1-240 0,-3-1 0 16,0 1 128-1,3-1-128-15,3 0 0 0,-4 0 0 0,-1 1 0 0,0 0 0 0,6-2 256 16,-1 2-64-16,1-1 0 0,1 0 0 0,1-2 0 0,1 2-16 0,4 0 0 16,0-2 0-16,1 2 0 0,-1 1 0 0,-1-1 0 0,1 2 0 15,-2-1-176-15,4 2 0 0,1 1-192 0,3-1 192 16,3 1 0-16,3 2 0 0,3-2 0 0,4 0 0 16,0-1-128-16,4 1 128 0,0-1 0 0,3 1 0 15,2 3 0-15,3-1 0 0,1 0 192 0,3 2-64 16,1 1-128-16,1 1 0 0,1 3 0 0,2-1 0 0,2 2 0 15,0 2 0-15,2 0 0 0,2 4 0 0,2 5 128 16,0 1 0-16,3 6 0 0,0-1 0 0,0 5-128 16,3 2 0-16,-3 3 0 0,1 1 0 0,0 3 0 0,-1 2 0 15,-3-3 0-15,0 10 0 0,-1 11-128 16,-1 4 128-16,-2 4 0 0,-2 1 0 0,-1-3 0 16,-3 4 0-16,-2 7 0 0,-2 1 0 0,-2 5 0 0,-3-3 0 15,2-2 0-15,1 3 0 0,0 3 0 0,4-1 0 16,3-8 0-16,3 5 128 0,2 4-128 15,4 0 128-15,2 3-128 0,2-7 128 16,-1-2 64-16,1 3 16 0,1 6 0 0,-1-1 0 0,-1 5-208 16,-2-3 0-16,0-2 0 0,-2 5 0 0,-3 4 0 0,-2 2 0 15,-1-1 0-15,-3 1 0 0,-1-1 0 0,-1-9 0 16,-3-5 0-16,-1-12 0 0,-1-8 0 0,-2 0 0 16,-2 3 128-16,-4-3-128 0,-1-3 0 0,-2-7 0 15,0-6 0-15,-4-4 0 0,-2 2 272 0,-2-5 64 0,4-4 16 16,0-7 0-16,2-4 192 0,3-4 32 0,3-6 16 15,3-5 0-15,3-2-128 0,3-2-16 0,4-3-16 16,4-4 0-16,3 0 80 0,4 1 0 0,3-1 16 16,5-2 0-16,1 0-80 0,6-1-32 0,3-4 0 0,7 2 0 15,4-3-160-15,8 2-48 0,8-1 0 16,7 2 0 0,8 2-208-16,3-4 0 15,1 5-192-15,1-6 192 0,-2 1-128 0,4-2 128 0,4 2 0 16,-2 0 0-16,-1 2 0 0,-3 1 0 15,-5-5 0-15,1 3 0 0,1-3 0 0,3 3 0 0,2 1 0 0,0-2 0 16,-2-2 0-16,-1 0 176 0,-5-6-32 0,-1-3 0 0,0-1-144 16,0-4 0-16,1-4 0 0,0-5-23808 0</inkml:trace>
  <inkml:trace contextRef="#ctx0" brushRef="#br0" timeOffset="18189.68">17585 8111 22111 0,'-2'0'1968'0,"-1"0"-1584"0,2 1-384 0,0-1 0 0,-1 2 384 0,1-2-16 0,-3 0 0 0,-3 3 0 16,-4-2-208-16,-2 2-32 0,-3-1-128 0,-1 2 192 15,0-2 288-15,-1 2 48 0,0-2 16 0,-1 2 0 16,1 2-352-16,-1-2-64 0,-2 2 0 0,0 0-128 15,-1 2 0-15,0 0 0 0,-1 1 0 0,0 1-144 16,-1-3 144-16,-1 5-128 0,-3-3 128 0,-1 1-128 16,0 3 128-16,-2-3 128 0,-5-2-128 156,-1 2 176-156,0 0 112 0,0-1 32 16,-2-2 0-16,-1 2 0 0,-1 1 528 0,2-2 112 0,-1 2 32 0,3-4 0 0,0 4-176 0,2-4-48 15,3 2 0-15,-1 1 0 0,1-1-464 0,-3 2-112 0,-1 2 0 0,-1 0-16 0,-1 2-176 0,-1-1 0 0,0 0 0 0,2 2 0 0,1-1 0 16,1 1 0-16,-1-3 0 0,0 0 0 0,7 0 512 0,-3-1 0 0,-3 2 16 0,-1 0 0 0,1-1-64 0,0 0-16 0,-2-1 0 0,1 2 0 0,2-2-448 0,2-1 0 0,0 0 0 15,1 2 0-15,1-2 0 0,-1 2 0 0,2 1 0 0,-2 3 0 0,-1 0 0 0,0 0 0 0,-2 0 0 0,2 0 0 0,4 1 0 0,-3-3 0 0,1 1 0 0,0 1 0 0,3-4 0 0,0 2 224 16,0 1-32-16,0-2-16 0,1 0 368 0,1-1 80 0,0 0 16 0,0 1 0 0,-1 0-416 0,2 0-80 0,-2-1-16 0,0 1 0 16,3-4-128-16,0 4 0 0,-1-2 0 0,-1 4 128 15,-3-2-128-15,1 2 0 0,-1 1 0 0,-1-1 0 0,2 1 0 16,1 0 0-16,1-2 0 0,1 1 0 0,3-2 0 0,0 0 0 0,2-1 0 16,0 0 0-16,1 2 0 0,1-2 0 0,-1 3 0 0,1-2 0 15,1-4 0-15,0 1 0 0,1-1 0 16,1 1 0-16,1 0 0 0,-2-2 0 0,-1 2 0 15,0 0 0-15,2-1 0 16,2 1 0 0,-1 0 0-16,4-4 0 15,-1 0 0-15,2 0 192 0,3-2-192 16,2-2 192-16,1 0-64 0,1 0-128 16,1-2 192-16,0 0-64 15,1 0-128 1,-1 0 0-16,2 0 144 0,-1 0-144 15,0 0 144-15,0 0-144 0,-1 0 192 0,0 0-192 0,0 0 0 0,0 0 0 16,0 0 0-16,0 0 0 0,11-20 128 0,-7 12 32 0,1-1 0 0,0-1 0 0,1 0-32 0,0-2 0 0,2 0 0 0,-1-2 0 16,1 2-128-16,-1-2 0 0,-1 2 0 0,0-1 0 0,-1 3 0 0,0-1 0 0,0 1 0 15,-2 3 0-15,0 2 0 0,-1-1 0 0,0 2 0 0,-1 0 0 16,2 2 0-16,-2 1 0 0,-1-2 0 0,1 1 0 0,-1 0 0 0,0 2 0 16,0 0 0-16,-1-2 0 0,1 2 0 15,-2 0 0-15,0 0 0 0,1 0 0 0,-1 2 0 0,-1-2 0 0,3 0 0 0,0 0 0 16,0 0 0-16,-22 8 0 0,15-4 0 0,-3 1 0 0,-3-2 0 0,1 3 0 15,-3 1 0-15,0-1 0 0,0 4 0 0,1-4 0 16,-1 4 0-16,0 0 0 0,0 2 0 0,0 0 0 16,3 1 0-16,-1-1 0 15,4 4 0-15,-3-2 0 0,3 3 0 0,-1-1 0 0,1 0 0 16,0 0 0-16,2 3 0 0,0-3 0 0,-1-4 0 0,2 4 0 16,-1 0 0-16,0-1 0 0,1-1 0 0,0-2 0 0,-1-2 0 15,-1 0 0-15,3-1 0 0,-1-2 0 16,2-2 0-16,1 1 0 0,1-2 0 15,2-2 0 1,0 2 0-16,2-1 0 16,0 0 0-1,-1 1 0-15,2 2 0 16,-1-2 0-16,1 1 0 0,0 1 0 16,0 1 0-16,-1 0 0 0,2-1 0 15,-1 0 0-15,-1-2 0 0,0-1 0 0,1 2 0 16,1-1 0-16,1-4 0 0,-2 3 0 15,1-3 256-15,1-3 112 0,0 3 16 0,0-2 16 0,1-2-96 0,0 0-32 0,2 1 0 16,2-6 0-16,-1 5-272 0,4-5 0 0,3 2 0 0,1-2 0 0,0 3 160 16,2-2-32-16,1 0 0 0,2-2 0 0,-1 4 0 0,0 0 0 0,-2 0 0 0,-1 2 0 0,0-1-128 15,-2 1 0-15,-2 2 0 0,0 1 0 0,0-2 0 0,-1-1 0 16,0 1-160-16,0 0 160 0,0 0 0 0,-1-4 0 16,2 1 0-16,0 0 0 0,1 0 0 0,1 0 0 0,0-4 0 15,3 1 0-15,-1-1 0 0,2 0-176 0,3-5 176 0,1-1-20560 0</inkml:trace>
  <inkml:trace contextRef="#ctx0" brushRef="#br0" timeOffset="20429.41">7958 13024 29487 0,'-18'3'2624'0,"3"0"-2112"0,6-1-512 0,6 0 0 0,0-2 208 0,-3 0-64 15,-8 2-16-15,-9 1 0 0,-8 0 448 0,-4 1 96 16,2-4 16-16,3 0 0 16,3 0 64-16,4-4 16 0,0-1 0 0,1 2 0 15,0-1-416-15,-2-2-80 0,2-1-16 0,2 1 0 16,2 0-256-16,-1-1 0 0,-3-2 128 16,-2-5-128-16,2 0 192 0,-1-6-32 15,2 1 0-15,0-3 0 0,0-6 192 0,1-1 32 0,0-2 16 125,0-1 0-125,4-6-96 0,0 1-32 0,1 1 0 0,3 1 0 0,0 1-112 0,0 0-32 0,1 1 0 0,-1-4 0 0,1 2-128 0,-2-2 160 0,0 1-160 0,-1 1 160 0,-2-3-160 0,-1 0 0 0,0-3 0 16,-1 3 0-16,2 3 0 0,3-2 128 0,1 5-128 0,3 1 0 0,2 0 240 0,1-1-48 15,4-4 0-15,3-1 0 0,3-2-192 0,3 1 176 0,3-1-176 0,4-1 160 0,0-3-160 0,1 4 0 16,3 1 0-16,-1 1 0 0,3 1 0 0,-2 1 0 0,2 2 0 0,-1 3 0 16,-3 3 0-16,-2 4 0 0,1-2 0 0,-2 3 0 0,-2-1 128 15,-1 1-128-15,-3 4 128 16,-1-2-128-16,-1-1 0 16,-1 1 0-16,-3-2 0 0,0 3 0 15,1-2 0-15,-2 1 0 16,2-2 0-16,1 4 0 0,0-2 0 0,3 1 0 0,2-2 0 15,1 1 0-15,-1 2-128 0,2-2 128 16,2-1 0-16,1 4 0 0,0-2 0 16,1 3 0-16,0 0 0 15,-1 1 0-15,2-1 0 0,1 4 0 16,-1-2 0-16,1-1 0 0,-1 3 0 0,0 2 0 16,-3-2 0-16,-1 2 0 0,-1 1 0 0,-2-1 0 0,-1 3 0 0,-2 1 0 0,0 0 0 15,-3 1 0-15,1 0 0 0,-3-2 0 0,1 5 0 0,-1-2 0 0,0 2 0 0,-1-2 0 0,1 2 0 0,0-1 0 16,-1 3 0-16,1-1 0 0,0 1 0 0,0 0 0 0,0-3 0 0,1 2 0 0,-1 1 0 15,0-2 0-15,1 2 0 0,-1-3 0 0,1 2 0 0,-1 1 0 16,-1-2 0-16,0 2 0 0,-2-3 0 0,1 2 0 0,-2-2 0 0,0 3 0 0,0-2 0 16,-3 1 0-16,0 1 0 0,-2-3 0 0,2 2 0 0,-1 0 0 15,0-1 0-15,-1-1 0 0,-1 3 0 0,2 0 0 0,-1-3 0 0,0 3 0 0,-1 0 0 0,-1 3 0 0,0-2 0 0,0 1 0 16,0 2 0-16,0 0 0 0,1 1 0 0,-1 1 0 0,1 0 0 16,1-1 0-16,0 1 0 0,2 1 0 0,1 1 0 0,-2-2 0 0,4 2 0 15,-3 0 0-15,1-1 0 0,1 0 0 0,-1 2 0 16,0-1 0-16,-2 2 0 0,-1 0 0 0,-1 2 128 0,-1 1-128 15,-1-3 0-15,0 2 0 0,-2 2 0 0,1-3 0 16,2 0 0-16,1-2 0 0,1-3 0 0,3 0 0 16,3-2 0-16,1-4 0 0,2 2 0 0,1-4 0 15,3 2 0-15,1-4 0 0,2 0 0 0,3-1 0 0,0 2 0 16,2-4 0-16,2 1 0 0,3-1 0 16,1-2 0-1,1-1 0-15,2 0 0 16,2-1 0-16,0-1 0 0,1 1 0 0,-1-2 0 15,1 1-176-15,-3 2 176 0,1 2 0 0,-5 0 0 16,-2 2 0-16,-1 1 0 0,-4 1 0 0,-3 4 0 16,-2-2 0-16,0 1 0 0,-4 1 0 0,0 0 0 0,-1 0 0 15,-1 1 0-15,-1 1 0 0,-2 2 0 0,-1 2 0 0,-1 3 0 0,-2 1 0 0,1 2 0 16,-4 4 0-16,0 3 0 0,-4 5 0 0,0 2 0 0,3-1 0 16,2-3 0-16,-3 8 0 0,0 13 0 0,-3 10 0 0,2 12-144 0</inkml:trace>
  <inkml:trace contextRef="#ctx0" brushRef="#br0" timeOffset="27236.65">3068 13241 43311 0,'-24'-5'3840'0,"2"2"-3072"16,-3 1-608-16,7 2-160 0,4-2 432 0,3 2 48 0,-7-4 16 0,-16-1 0 15,-19-5-496-15,-16-3-320 0,-8-6 64 0,2-3 0 16,-1 0-112-16,3-1-16 0,2-1 0 0,-1 1 0 16,0 1-848-16,3 4-176 15,3 3-48-15,5 5 0 0,5 6-16 16,0 1-16-16,-2 0 0 16,-1 3 0-16,2 0 3024 0,0 0 624 15,3 3 112-15,2-2 32 0,7 1-1408 16,1-2-288-16,-1-3-48 0,2 0-16 0,1-3-160 15,5-2-16-15,2 3-16 16,4-2 0-16,0 1-80 16,4 0-16-16,4 0 0 15,3-1 0-15,4 4-128 16,1-2-128 0,1 3 192-16,3 0-192 0,1 4 0 15,3 5 0-15,1 5 0 0,2 2 0 16,1 2 0-16,3 5 0 0,4 7 0 15,2 2 0-15,3 7 0 0,2 1 0 0,3 7 0 0,-1 2 0 0,2 1 0 0,0 1 0 16,-1-2 0-16,-2 2 0 0,0 8 0 0,-1-1 0 16,1 7 0-16,-5 2 0 0,0 3 0 0,-3 1 0 0,-3 2 0 15,-3-1 0-15,-2 10 0 0,-2 3 0 0,0 0 0 0,-2-7 0 0,2-10 0 0,0 0 0 16,-3 1 144-16,-1-2-144 0,3-1 128 0,-3 0-128 0,-1-1 0 16,-1-3 144-16,-1-3-16 0,3-1-128 0,1 1 192 0,0 3-64 0,1 5 128 0,0 4 32 0,0 6 0 0,0-8 0 0,-1-4-144 0,0-10-16 15,3-6-128-15,1-5 192 0,3-1 48 0,2-10 0 0,5-5 0 0,2-4 0 0,4-3 144 0,5-3 48 0,4-4 0 0,9-2 0 0,8-4 0 16,7-3 0-16,2-3 0 0,12-5 0 0,13-5-96 15,5-4-16-15,5-4 0 0,1-1 0 0,1 3-512 0,13-2-96 16,10-2-32-16,3 5-14960 0,-1 8-2992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10:59.9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13639 7947 13823 0,'-4'-1'1216'0,"1"1"-960"0,2 0-256 0,1 0 0 0,0 0 896 0,0 0 144 0,-2-2 32 0,-1 2 0 0,-1-3-912 0,-2 2-160 0,-2-3 0 0,-2 2 0 0,0 2-352 0,-3 0 48 0,-3-3 16 16,-4 3 0-16,-1 0 288 0,-1 3-128 0,-4-1 128 0,-3 2 0 16,1 2 1024-16,-7 0 320 0,-1 4 64 15,-2 3 16-15,-2-1 480 0,0 2 80 0,5-2 32 0,-2-2 0 16,-1 2-1344-16,-2 1-272 0,2-1-48 0,-1-2-16 15,0 2-336-15,-1-2 0 0,-1 2 0 0,-3-2 0 16,-3 3 128-16,-1-1-128 0,1-2 128 0,1 2-128 16,-1-2 640-16,-5 5 48 0,-1-1 16 0,-2 1 0 15,1-2 16-15,0 2 16 0,-1 2 0 0,3-1 0 16,2 3-336-16,1-4-64 0,5-2-16 0,2 0 0 0,1-1 32 16,1 0 0-16,2 1 0 0,1 0 0 0,1 2-224 0,2 1-128 15,-1 0 160-15,2 3-160 0,-2 0 0 0,2-2 0 16,3-1 0-16,-4 2 0 0,0 1 0 0,-2 1 0 15,0 1 0-15,0 1 0 0,-2 0 0 0,-4 3 0 16,-4 4 0-16,-2-1 0 0,-3 2 0 0,-2 1 0 16,0 1 0-16,0-4 0 0,1-1 208 0,4-3 0 15,7 1 0-15,1-3 0 0,1-1 240 0,4 2 64 16,7 0 0-16,-2-1 0 0,3 3-256 0,2-1-32 16,4-1-16-16,1-4 0 0,3 2-208 0,1-1 0 15,1-1 0-15,0-3 0 0,0 0 0 0,-1 5 0 16,1 1 0-16,0 2 0 0,-1 0 0 0,0-3 0 15,-1 2 0-15,-2-1 0 0,2 4 0 0,-1-1 0 16,-2 1 0-16,0-2 0 0,-1 5 0 0,1-1 0 16,3-2 0-16,0-4 0 0,0 3 0 0,0 0 0 0,1-2 0 15,1 0 0-15,2-5 0 0,3-2 0 0,0-1 0 16,2-1 0-16,1-3 0 0,1 0 0 0,0 0 0 0,-1-1 0 16,1 0 0-16,0 0 0 0,0 0 0 0,-1 1 0 15,-2 1 0-15,1-1 0 0,0 0 0 0,0-1 0 16,2 0 0-16,-1 0 0 0,-1 2 0 0,1 1 0 15,1-1 0-15,0-2 0 0,2 0 0 0,-1 2 0 16,0-3 0-16,1 1 0 0,1-4 0 0,-1 0 0 16,1 0 0-16,1 1 0 0,-1-4 0 0,1 4 0 15,-2-6 128-15,2 1-128 0,-1 1 176 0,1-2-176 16,-2 1 256-16,0-2-48 0,1 3-16 0,-2-3 0 16,0 0-192-16,0-3 128 0,0 3-128 0,-1-3 0 15,1 0 0-15,0-3 0 0,0 2 0 0,1-2 0 16,-1 0 0-16,0-4 0 0,0 0 0 0,0-1 0 0,2 1 0 15,-1-3 0-15,-1 0 0 0,1-3 0 0,-1-1 0 16,0 1 0-16,2 0 0 0,-2 0 0 0,1 2 0 0,2-1 0 16,0 2 0-16,1 0 0 0,2 1 0 0,-1-1 0 15,3 4 0-15,-1 2 0 0,0-1 176 0,0 0-176 16,0 2 192-16,0 2-192 0,-1 2 0 0,0-2 0 16,0 4 0-16,1 1 0 0,-1 2 0 0,0 1 0 15,2 2 0-15,-1 2 0 0,1 2 0 0,-1 3 0 16,0 3 0-16,1 0 0 0,-2 2 0 0,0 2 0 15,-1 1 0-15,0-1 0 0,0 1 0 0,-2-1 0 16,2 0 0-16,-1-2 0 0,1-2 0 0,0 0 0 0,0 3-160 16,-2 2 160-16,2-1 0 0,-2-2 0 0,0 1 0 15,-2 1 0-15,-1-2 336 0,0 1-16 0,-2-3 0 0,0 0 0 16,1 0-64-16,1-4-32 0,2-2 0 0,0-4 0 16,3-3-96-16,3-2-128 0,1-2 176 0,6-5-176 15,3-1 160-15,3-2-160 0,7-6 128 0,3-1-128 16,5-4 0-16,3-1 128 0,4-5-128 0,5-3 0 15,5-2 128-15,7-4-128 0,0 0 0 0,5 0 128 16,0-2-400-16,2 1-96 0,3-1-16 0,0-7-19424 16</inkml:trace>
  <inkml:trace contextRef="#ctx0" brushRef="#br0" timeOffset="107446.57">18394 10976 23039 0,'-4'-4'2048'0,"2"-2"-1648"0,0 3-400 0,2 2 0 0,2-1 848 0,-2 1 96 0,-2-6 16 0,0-4 0 15,1 0-816-15,-2-6-144 0,3 6 0 0,0 0 0 16,3 3-144-16,-3 2 144 0,1 0-160 0,0 2 160 16,0 2 0-16,-1 2 0 0,0 0 0 0,-2 2 0 15,1-1 608-15,-4 4 112 0,0 1 32 0,-3 2 0 16,0 0 96-16,-4 2 32 0,3 3 0 0,-4-1 0 15,1 2-528-15,1 1-96 0,-2-2-32 0,1 3 0 0,-2 0 192 0,2 0 32 16,0 2 16-16,-1-2 0 0,2 2-112 0,-1 2-32 16,1 0 0-16,0 2 0 0,1-1-64 0,2 1-32 15,2 1 0-15,-1-1 0 0,2 3-224 0,-2-1 0 16,1 2 0-16,0-1 0 0,-1-1 0 0,1 0 0 16,-2-1 0-16,3-1 0 0,0 0 0 0,3 0 0 15,-1-1 0-15,3-2 0 0,2-2 0 0,1-2 0 16,2 1 0-16,3-3 0 0,0-4 0 0,2 1 0 15,0-1 0-15,1-3 0 0,2 0 128 0,-1 1-128 16,4-6 0-16,-1 1 144 0,-2-2 48 0,1-3 0 16,1-2 0-16,1-2 0 0,-1 1-192 0,0-1 0 15,-2-3 0-15,1 1 0 16,-1-4-432-16,0 0-64 0,-2 2-16 0,0 0 0 0,1-5 144 0,0-1 32 0,0-1 0 16,-1 0 0-16,0-1 592 0,-2-1 112 0,-1 2 16 0,0-3 16 15,-1 1 336-15,-1-5 64 0,-2 3 16 0,0-4 0 16,-2 1-384-16,1-1-80 0,-3 2-16 0,0-2 0 15,-1-3-128-15,-2 2-16 0,-1 1-16 0,-1 4 0 16,-1 0-176-16,0 3 0 0,0 0 0 0,-1 3 0 16,-1 3 224-16,1 0 16 0,-2 4 0 0,0 2 0 15,1-1 16-15,-2 4 0 0,1-2 0 0,-2 3 0 16,1 2-256-16,-1-1-192 0,1 2 48 0,-1 0 0 16,0 2-208-16,0-1-32 0,1 2-16 0,1-1 0 15,2 0-1472-15,1 0-304 16,-1-2-48-16,4 0-13456 0</inkml:trace>
  <inkml:trace contextRef="#ctx0" brushRef="#br0" timeOffset="108401.2">18593 11519 21183 0,'-3'-3'1888'0,"1"2"-1504"0,-2 1-384 0,2 0 0 0,0 0 2112 0,2 0 336 0,0 0 80 0,-2 0 16 0,-1 0-1776 0,1 1-368 16,0-1-64-16,-1 3-16 0,2-3-176 0,0 2-144 15,2 2 192-15,0-3-192 0,0 4 0 0,2 1 0 16,-2 0 0-16,0 2 0 0,-1 2-176 0,0 1-32 16,-2-1-16-16,1-3 0 15,-3 2-1456-15,1 0-304 0</inkml:trace>
  <inkml:trace contextRef="#ctx0" brushRef="#br0" timeOffset="109031.52">18882 11020 4607 0,'-5'-1'400'0,"1"-3"-400"0,1 2 0 0,0-1 0 16,3 2 3648-16,-1 1 656 0,1-2 128 0,-1-1 32 0,0 0-2656 0,-2-1-528 15,1-2-96-15,-1 2-32 0,2 2-816 16,-2-1-160-16,2 6-48 0,-1-3 0 0,-1 6-128 0,1-3 0 15,-2 4 0-15,0 1 0 0,2 2 256 0,-3 0 128 16,1 2 32-16,1 1 0 0,0-1 496 0,-1 0 112 16,2 2 0-16,-1-4 16 0,2 2-688 0,-1 1-144 15,-1-3-16-15,-2 0-16 0,2-2-176 0,-1 2 0 16,-1-1 0-16,1-2 0 0,-1 2 288 0,2-2 32 16,0 2 0-16,1-3 0 0,0 1 128 0,1 0 48 0,1-2 0 15,1 1 0-15,2-3-368 0,-1 0-128 0,3-3 0 16,0 0 144-16,4-3-144 0,0 3 0 0,-1-2 0 15,3 1 0-15,2 1 0 0,-1 0 0 0,0 0 0 0,3 0 0 16,-1 3 0-16,-1 0 0 0,5 1 0 0,-2-1 0 16,0 1 0-16,-1 2 0 0,-2 3 0 0,-2-3 0 15,-1 4 0-15,-2-1 192 0,-2 2-192 0,-1 1 192 16,-3-1-192-16,0 3 0 0,-2-4 0 0,0 2 0 16,-3-2 272-16,1 1-16 0,-1 0-16 0,0 0 0 15,-2-1 48-15,1 3 16 0,-1-3 0 0,1-1 0 16,-1 0-304-16,0 2 0 0,0 0 0 0,0-3 0 15,0 0 0-15,1-1 0 0,-4-1 0 0,1 1 0 16,-1-2 0-16,-2 0 0 0,0 0 0 0,-2-1 0 0,1 0-416 16,-3 0 16-16,1-2 0 0,-2 0 0 15,0-2-1184 1,-1 0-224-16,-1 0-48 0,1-4-11792 0</inkml:trace>
  <inkml:trace contextRef="#ctx0" brushRef="#br0" timeOffset="109273.08">18828 11015 39615 0,'-6'-2'3520'0,"1"2"-2816"0,2 2-560 0,3-2-144 0,1 0 640 0,1 0 112 0,-4 0 16 0,2 2 0 0,0-2-576 0,4 2-192 0,2-2 144 16,-6 0-144-16,26-2 0 0,-8-2 0 15,1 0 128-15,4-1-128 0,3-1 0 0,1-1 0 0,1 1 0 16,1-1 128-16,-5 1-352 0,1 0-80 0,-3 2-16 0,-1 1 0 31,-3-2-272-31,-2 1-64 0,-1 0-16 0,-2-1-17168 0</inkml:trace>
  <inkml:trace contextRef="#ctx0" brushRef="#br0" timeOffset="109997.72">19534 10921 13823 0,'5'-3'1216'16,"-3"-2"-960"-16,-1 4-256 0,1-2 0 0,-1 2 3072 0,-1 1 576 0,2 0 128 0,1-3 0 0,1 3-2560 0,1-2-512 0,1 1-96 0,0 1-32 0,0 0-400 0,-1 3-176 15,0 1 128-15,-3 2-128 0,0 3 304 0,-1 1-32 16,-2 2 0-16,-2 4 0 0,-1 0 112 0,0 4 32 16,-1 1 0-16,-3 1 0 0,2 3 160 0,-1-1 48 15,-2 0 0-15,-1 2 0 0,1 2-240 0,-2-2-64 16,0-1 0-16,0 3 0 0,1-4-320 0,0 0 0 15,0-2 0-15,0-1 0 0,4-5 0 0,1 0 0 0,2-3 0 16,0-1 0 0,2-5-704-16,0-2-192 0,2-1-64 0,0-3-13920 0</inkml:trace>
  <inkml:trace contextRef="#ctx0" brushRef="#br0" timeOffset="110270.18">19275 11226 40543 0,'-18'5'3600'0,"4"-4"-2880"0,2 4-576 0,6-4-144 16,3 1 800-16,3-2 128 0,-1 0 32 0,0 3 0 0,-2-2-720 0,1-1-240 15,4 0 144-15,4-4-144 0,6 1 0 0,2-3 0 16,5-1-192-16,3 1 192 0,7-2-384 0,2 1 32 15,3 1 16-15,3 0 0 0,3 1 192 0,1-4 144 16,1 0-192-16,1-1 192 0,1-3-304 0,0 1 48 16,-2 0 16-16,-1-3-18320 15</inkml:trace>
  <inkml:trace contextRef="#ctx0" brushRef="#br0" timeOffset="111463.58">20138 5278 32255 0,'-1'0'2864'0,"1"0"-2288"0,1 3-576 0,-1-1 0 0,2 3 128 0,-2-2-128 0,1 3 0 0,0 4 0 0,0 6 608 0,1 5 16 16,-1 2 0-16,-1 0 0 0,1 2-160 0,-1 0-16 0,-1 1-16 0,1 1 0 0,-1-5-432 0,-1 6 0 16,1 1 0-16,-3 6 0 0,2 0 128 0,-3 6-128 15,0 3 0-15,0 1 128 0,-1 0 176 0,0-2 16 16,0 2 16-16,-2-5 0 0,1 2 176 16,-2-1 48-16,0 0 0 0,0-4 0 0,0-1-400 0,-2 1-160 15,1 1 128-15,0-5-128 0,1-2 0 0,3-3 0 16,1-2 0-16,2-5-11808 15,1-5-2288-15</inkml:trace>
  <inkml:trace contextRef="#ctx0" brushRef="#br0" timeOffset="111929.85">20380 5641 5519 0,'2'-8'496'0,"-1"4"-496"0,2-1 0 0,-1 4 0 16,1 1 6800-16,-1 0 1264 0,2 0 256 0,1 0 64 15,2-3-6496-15,2 3-1296 0,2 0-256 0,0 0-48 16,-2 0 304-16,0 3 64 0,-5-2 16 0,-1 1 0 16,-2 5-544-16,-3-4-128 0,-1 3 0 0,-3 3 0 15,-1-2 0-15,-2 5 0 0,-2-2 0 0,1-1 0 16,-1 5 0-16,1-3 0 0,1 3 0 0,-1-2 0 15,0 3 0-15,-1 1 0 0,0 0 224 0,-1 0-64 0,-1 0 96 0,0-1 0 16,-1 1 16-16,-2 0 0 0,-1-2-80 16,0 1 0-16,-3 1-16 0,-1 0 0 0,1-4-176 0,-2 2 160 15,-2 1-160-15,1-3 160 0,2 0-160 0,0 1 0 16,3-3 0-16,4-4 0 0,4 0 0 0,2-2 0 16,5-4 0-16,1 2 0 0,5-2 0 0,2-2 0 15,2 2 0-15,4-3 0 0,4 2 0 0,1 1 0 16,5 0 0-16,1 0 0 0,4 0 128 0,3 0 0 15,-1 1 0-15,2-1 0 0,2 3 128 0,0-1 32 0,-6-2 0 16,-3 1 0-16,-1 2-144 0,1 1-16 0,1 2-128 16,0 0 192-16,1 0-192 0,-3 2 0 0,-1 0 0 15,-1-2 0-15,-2 1 0 0,-2-1-240 0,-1 0 48 16,-2 0 16 0,-1-2-768-16,1-2-144 0,-2 0-48 0,-1 0 0 15,-3 2-2384-15,1-2-464 0</inkml:trace>
  <inkml:trace contextRef="#ctx0" brushRef="#br0" timeOffset="112197.53">20836 5823 40543 0,'1'-6'1792'0,"2"2"384"0,0 2-1744 0,1 0-432 0,1 0 0 0,-1 2 0 0,2-1 432 0,4-2 0 0,6-1 0 0,6 0 0 0,4-4 16 0,1 2 0 15,2-4 0-15,-2 1 0 0,1-1-448 0,1-2 0 16,-1 0 0-16,1-1 0 16,-1 0-800-16,1-2-96 0,-2 1 0 0,-4 2-17552 15</inkml:trace>
  <inkml:trace contextRef="#ctx0" brushRef="#br0" timeOffset="112403.41">20700 6097 41471 0,'-8'3'3680'0,"5"1"-2944"0,4-1-592 0,3 0-144 15,1-3 272-15,0 0 32 0,1 0 0 0,4 2 0 16,4-2-304-16,8-2 128 0,2-2-128 0,2-5 0 16,1 0 0-16,2-4-256 0,1-3 32 0,-1 0-18544 15</inkml:trace>
  <inkml:trace contextRef="#ctx0" brushRef="#br0" timeOffset="112701.58">21552 5389 36863 0,'-5'-4'1632'0,"0"4"336"0,1 0-1584 0,2 0-384 16,2 0 0-16,1 0 0 0,0 1 192 0,-1 2-32 15,0-1-16-15,0 3 0 0,-1 4 704 0,0 1 144 16,0 2 32-16,-1 7 0 0,1 1-656 0,0 4-128 16,0 5-32-16,-2 2 0 0,2 5-208 0,-3 4 0 15,0 4 0-15,-2 0 0 0,0 2 0 0,0 0 0 0,-2-4 0 0,1-1 0 16,1-3 0-16,1-4 0 0,2-3 0 0,1-2 0 16,1 0 0-16,3 0 0 0,2-1 0 15,0 0 0-15,2-6 0 0,0-4 0 0,1-2-176 16,2-6-18336-16</inkml:trace>
  <inkml:trace contextRef="#ctx0" brushRef="#br0" timeOffset="113123.61">22124 5424 23039 0,'-7'-10'2048'0,"0"3"-1648"0,0 5-400 0,2 2 0 0,2 0 3904 0,0 2 688 16,0 0 144-16,-5 3 16 0,-3 0-3424 0,-5 6-688 16,-4 1-144-16,-1 4-32 0,0 4-16 0,0 2 0 15,0 3 0-15,1 3 0 0,0 3-448 0,2 1 0 16,-2 7 0-16,2 2 0 16,0-1 0-16,3 1 0 0,1 1 0 0,2-5 0 15,3 2 0-15,0-5 0 0,1 1 0 0,4-5 0 0,0-2 0 0,3-1 0 16,1-3 0-16,3-2 0 0,2-1 0 0,4-5 0 15,3-1 0-15,3-1 0 0,2-6 0 0,7 0 0 16,3-2 0-16,4-6 0 0,-3 0-208 0,5-8 64 16,2 0 16-16,1-5 0 0,-2 0 128 0,0-2-160 15,1-5 160-15,-3-1-160 0,-3 3 160 0,-3-6 0 0,-2-1 0 16,-1-6 0-16,-2 2 0 0,-7-6 0 0,-2 1 0 0,-5-4 0 16,-3 3 0-16,-4-4 0 0,-3 0 0 15,-3 3 0-15,-1 1 0 0,-6 3 0 0,0 4 0 0,-6 0 0 16,-1 6 176-16,-3 4 16 0,-2 1 0 0,2 4 0 15,3 3-64-15,-2 4-128 0,-1 0 192 0,1 3-64 16,1 3-352-16,2 3-80 0,5-2-16 0,-1 1-18752 16</inkml:trace>
  <inkml:trace contextRef="#ctx0" brushRef="#br0" timeOffset="113581.85">22861 5480 39615 0,'-1'-12'1760'0,"0"2"352"0,0 2-1680 0,-1 4-432 15,2 0 0-15,-1 4 0 0,-1 0 256 0,-2-2-16 0,-3 2-16 0,-6-3 0 0,-4 6 112 0,-7 4 32 0,-2 4 0 0,-2 2 0 0,-2 4-368 0,2 1 128 16,1 3-128-16,1 2 0 0,1-1 0 0,3 4-160 16,3 0 16-16,2 2 0 0,0 3 144 0,2 0-128 15,-1 1 128-15,1 0-128 0,2 1 128 0,1-2 0 0,1 3 160 0,0-3-160 16,2 1 176-16,3-1-176 16,1 1 192-16,3-1-192 0,3 1 288 0,2 0-48 0,5-7-16 0,-1-3 0 15,4-2-224-15,4 1 144 0,8-2-144 16,3-2 128-16,3-6-128 0,2-6-272 0,3-6 64 15,0-5 16-15,2-4 0 0,0-7 0 0,0-1 0 0,0-4 0 16,-2 0 192-16,-2-3 0 0,3-1 0 0,-2-5 0 16,1-3 0-16,-3-1 128 0,-2-2-128 0,-3-3 0 15,-1 1 240-15,-5-3-64 0,-3-3-16 0,-5 2 0 16,-2 2-160-16,-5 3 192 0,-2 6-192 0,-6 3 192 16,-2 3-336-16,-3 1-64 0,-7 7-16 0,-4 4 0 15,-4 3-592-15,-6 7-112 0,-5 7-32 16,-5 4-16656-16</inkml:trace>
  <inkml:trace contextRef="#ctx0" brushRef="#br0" timeOffset="114197.54">20746 6191 8287 0,'-3'0'736'15,"2"0"-592"-15,0 0-144 0,1-2 0 0,0 2 816 0,0 0 128 0,-2-2 16 0,0 0 16 0,-1-4 688 0,1 2 144 0,1-2 32 0,0 1 0 0,1 2-48 0,0-1 0 0,1-2 0 0,1 2 0 0,2 1-480 0,0 0-96 16,2 0-32-16,0 0 0 0,1 0-592 0,1 3-112 16,-1-4-32-16,2 4 0 0,0 0 0 0,-1 0 0 15,0-2 0-15,2 2 0 0,-1-4 272 0,4 2 48 16,2-2 16-16,1 0 0 0,0-2-208 0,0 0-64 15,2 0 0-15,1 0 0 0,-4-1 16 0,1-1 0 16,2 0 0-16,3-2 0 0,3 2-80 0,1-1 0 16,1 2-16-16,2-3 0 0,-1 4-176 0,3-3-48 15,0 3 0-15,-2 0 0 0,-2-1-208 0,-1 1 0 16,0 1 0-16,-2-1 0 0,-2 0 0 0,-1 1 0 16,-4 1 0-16,-2 1 0 15,-3-1-1120-15,-4-1-160 0,-1 4-48 0,-2-4-10064 16,0 3-2000-16</inkml:trace>
  <inkml:trace contextRef="#ctx0" brushRef="#br0" timeOffset="130332.62">14001 11186 28559 0,'4'-5'2544'0,"1"1"-2032"0,0 2-512 0,1 1 0 0,0 1 496 16,4-3 0-16,8 0 0 0,11-4 0 0,13-3-48 0,12 2 0 0,5-6 0 0,4 2 0 0,1-1 256 0,6 1 64 16,4-4 0-16,1 0 0 0,-1 0-352 0,-2 1-64 15,-4 3-16-15,3-1 0 0,3 3-128 0,0 4-16 0,0 3-16 16,2 0 0-16,0-1-176 0,2 2 0 0,-4-2 0 16,8 4 0-16,7 0-144 0,4-2 144 0,2 0 0 0,-4-1 0 15,-5 1-128-15,2 2 128 0,1 5 0 0,-3 2-10816 16,-1-1-2064-16</inkml:trace>
  <inkml:trace contextRef="#ctx0" brushRef="#br0" timeOffset="140614.29">21595 10422 911 0,'5'-4'0'0,"0"2"0"0,-1 2 0 0,-3 0 0 0,-1 0 192 0,1 0-32 0,3-3-16 0,2 2 0 0,0-1 816 0,2-2 144 0,-3 0 48 0,-2 4 0 16,-1-2 128-16,-2 2 16 0,-2 0 16 0,0 0 0 16,-2 0-80-16,0 0-16 0,-2 0 0 0,0 0 0 15,-1 0 96-15,-1 0 16 0,0 2 0 0,-4 2 0 0,1 0-288 16,-1-1-48-16,0 3-16 0,-3 3 0 15,-1 1-368-15,-3 0-80 0,-3 5-16 0,-2 3 0 0,1-2 16 16,-4 7 0-16,-3 0 0 0,-5 4 0 0,-2 5-80 16,-6 3-32-16,-4 2 0 0,-5 4 0 0,1 1-224 0,-3-1-64 15,-2 3 0-15,-2-3 0 0,-1 4 368 0,-2-5 64 16,1 2 16-16,3-2 0 0,4-4 304 0,2-1 64 16,3-1 16-16,2-3 0 0,5-1-16 0,3-3 0 15,1 1 0-15,1-2 0 0,0-3-656 0,1-1-128 16,2 0-32-16,1-2 0 0,1-3-128 0,1-1 0 15,2 0 0-15,2-2-176 16,2-2-896-16,2 1-176 0,4-5-32 0,0 2-9152 16,5-4-1840-16</inkml:trace>
  <inkml:trace contextRef="#ctx0" brushRef="#br0" timeOffset="141212.64">20326 10276 12895 0,'-2'0'1152'0,"1"0"-928"0,1 0-224 0,0 1 0 0,0 2 864 0,0-3 128 0,-2 2 32 0,1 4 0 0,0-1 64 0,-1 4 0 0,-1 0 16 0,2 0 0 16,0 4 384-16,-1-1 80 0,1 4 16 0,1-2 0 16,0 4-1056-16,0 1-208 0,1 1-32 0,-1 2-16 15,2-3-272-15,-2 5 128 0,0 2-128 0,-2 3 0 16,0 2 0-16,-1 1 0 0,0 2 0 0,-3 1 0 16,1 1 0-16,-2-1 0 0,1-1 0 0,1 0 0 15,0-5-176-15,0-4 176 0,2-3-192 0,1-3 192 16,2-7-1024-1,2-2-112-15,0-4-16 0,3-2-9616 0</inkml:trace>
  <inkml:trace contextRef="#ctx0" brushRef="#br0" timeOffset="141667.04">20626 10314 34095 0,'-11'-6'1504'0,"3"2"320"0,1 2-1456 0,3-1-368 0,2 3 0 0,0 0 0 0,2 0 384 0,-2-1 16 15,-2 1 0-15,-2 0 0 0,1 1-400 0,-1 4 0 0,0 2 0 16,1 2 0-16,1 1 0 0,0 3 0 0,1 3-128 0,-1 2 128 16,1 2 0-16,2 2 0 0,0 3 0 0,1 0 0 15,-1-5 0-15,1 2 0 16,0 0 0-16,0-1 0 0,1 1 0 0,0-3 0 0,0-2 0 15,2-2 0-15,-2-1 0 0,0-3 0 0,2-4 0 16,0-1 0-16,1 1 0 0,2-5 0 0,-1-2 0 0,3 0 0 16,0-6 0-16,2 0 0 0,0 0 0 0,1-4 0 15,0-1 0-15,2-3 0 0,-2 2 0 0,-1-2 0 16,0-1 0-16,0 2 0 0,-2-6 0 0,1 0-176 16,-2 0 176-16,0-2 0 0,-1 1 0 0,-3-1 0 15,0 1 0-15,-1-2 0 0,-2 0 0 0,-1 3 128 16,-1-1 336-16,-2 2 80 0,-1 2 16 0,-1-1 0 0,-3 5-80 15,-1 1-16-15,-1 4 0 0,1 0 0 0,-1 1-192 16,0 3-32-16,0 0-16 0,-2 1 0 0,1 4-224 0,-1 1 0 16,-1 0 0-16,0 3 0 0,1 1 0 0,-3 2-208 15,1 0 64-15,0 1 16 16,0 0-1072 0,4-1-208-16,0-2-32 0,1 2-14560 0</inkml:trace>
  <inkml:trace contextRef="#ctx0" brushRef="#br0" timeOffset="142131.64">20950 10162 19343 0,'0'-5'1728'0,"0"2"-1392"0,1 1-336 0,-1 2 0 0,1 0 1392 0,-1-1 208 0,1 0 32 0,-1-5 16 0,2 2-1200 0,-1-1-224 0,-1 1-48 0,0 1-16 15,-3 3-160-15,0 3 0 0,-1 0 0 0,-2 3 0 16,-2 1 0-16,1 6 0 0,-3-1 128 0,-1 4-128 16,0 3 1216-16,-2-1 144 0,0 5 48 0,-1 0 0 15,3 0-400-15,0 3-80 0,1-3-16 0,4 1 0 16,1-4-672-16,2 0-240 0,5 1 144 0,0-5-144 16,2-1 0-16,2 1 0 0,3-4 0 0,-2 0 0 15,3-1 0-15,0-4 0 0,2 2 0 0,2-3 0 16,-1-2 0-16,2-4 0 0,3 0-176 0,-1-4 176 15,-2-1 0-15,1-2 0 0,0 0 0 0,1-3 0 16,-1-2 0-16,-1 2 0 0,1-2 0 0,-1-3 0 0,-1 1 0 16,-2 2 0-16,0-4 0 0,0 1 0 0,-3-1 560 15,1 0 32-15,-1 0 16 0,-3 0 0 0,0-3 112 0,-1 3 32 16,-3 0 0-16,-2-2 0 0,0-1-320 0,-4-1-64 16,0 2-16-16,-1 2 0 0,0 0-128 0,-2 3-32 15,-1 1 0-15,-2-1 0 0,-1 5-64 0,-1 0-128 16,-2 0 176-16,0 2-176 0,-1 2 144 0,-1 0-144 15,-4 0 0-15,1 2 144 0,3 2-144 0,-1 0 0 16,-3 0 0-16,0 0 128 0,1 2-128 0,1 0 0 16,2 1 0-16,4 0-18672 0</inkml:trace>
  <inkml:trace contextRef="#ctx0" brushRef="#br1" timeOffset="167380.1">21762 12034 11967 0,'-1'-2'1072'0,"-2"1"-864"0,1 1-208 0,1 0 0 0,1 0 3296 0,0 0 608 0,0-3 128 0,-2 2 32 0,1 1-1648 0,1-3-336 0,-1 3-64 0,1 0-16 15,0 0-1104-15,0 0-208 0,0 0-48 0,0 0-16 16,0 0-624-16,0 0 0 0,0 0 0 0,20 7-192 16,-14-1 192-16,0-2 0 0,-1 2 0 0,0-3 0 15,0 4 544-15,-1-1 32 0,1 2 16 0,-3 2 0 16,2-2-80-16,-2 3-32 0,-1 1 0 0,1 2 0 16,-1-2-224-16,-1 4-32 0,0-1-16 0,1 1 0 15,-1 2-208-15,0-1 144 0,-1 3-144 0,1-1 128 0,1 0-128 0,-1 0 0 16,0-1 0-16,0 1 0 0,-1-2 0 0,0 2 0 15,1-5 0-15,-2 0 0 16,2-2-704-16,3 1-32 0,-3-6 0 0,1-2-10816 16,2-1-2160-16</inkml:trace>
  <inkml:trace contextRef="#ctx0" brushRef="#br1" timeOffset="167773.21">21525 12262 28559 0,'-3'0'1264'0,"2"-3"272"0,2 2-1232 0,0 1-304 0,2 0 0 0,-1-2 0 16,1 1 816-16,2-2 96 0,3 1 32 0,4-2 0 15,2-2 432-15,2-1 96 0,1 4 0 0,-3-3 16 16,1 2-656-16,-1-2-144 0,-1 3-32 0,1 0 0 16,0 3-176-16,-1-3-32 0,2 3-16 0,-1 0 0 0,-1 3-64 0,2-3-16 15,1 0 0-15,0 0 0 0,0 1-160 0,3-2-16 16,2-2-16-16,1-1 0 0,2-1-160 15,2 0 0-15,-2-1 0 0,4 0 0 0,0 0 0 16,-2 0 0-16,-1 0 0 0,-2-1 0 0,-2 4-240 0,-1-2-16 16,-3 3-16-16,-3 0 0 15,-3 1-768-15,-4 2-160 0,0 1-16 0,-4 2-16256 16</inkml:trace>
  <inkml:trace contextRef="#ctx0" brushRef="#br1" timeOffset="168322.59">22499 11771 27647 0,'-9'0'2448'0,"3"0"-1952"0,1 0-496 0,2 0 0 0,3 0 1024 0,0 0 96 0,0 0 32 0,-2 0 0 0,1 0-880 0,-1-2-272 0,-1 4 160 0,1-2-160 0,-2 0 272 0,0 4-16 16,1-3-16-16,-1 4 0 0,-1 1 848 0,0-2 160 16,0 2 32-16,-1-2 16 0,0 2-160 15,-1 0-48-15,2 3 0 0,-1 1 0 0,1-1-272 0,0 1-64 16,2 2-16-16,-1 1 0 0,2-1-368 0,0 2-80 15,1 1-16-15,1 1 0 0,1 0-144 0,2 3-128 16,-1 3 192-16,2 0-192 0,1 3 192 0,-1 1-64 16,-1 0 0-16,0 1-128 0,0 1 304 0,-1-2-48 0,0 2-16 15,-2-2 0-15,1-2 64 0,-1-4 16 0,0 2 0 0,-1-3 0 16,0-1-176-16,0 0-16 0,1 3-128 16,-2-8 192-16,1 0-192 0,1-3 0 0,1-2 0 0,1-4 0 31,0-2-320-31,2-2-144 0,1-6-48 0,2-4-20448 0</inkml:trace>
  <inkml:trace contextRef="#ctx0" brushRef="#br0" timeOffset="180732.2">21010 10987 18431 0,'3'-2'1632'0,"-2"2"-1312"0,0-3-320 0,-2 3 0 0,1 0 768 0,0 0 96 0,-1 0 16 0,1 0 0 0,-3 0-272 0,1 3-48 0,-3-3-16 0,5 0 0 0,0 0 832 0,-16 12 160 16,10-8 48-16,1 2 0 0,1 0 80 0,1 0 0 0,1 4 16 16,1-1 0-16,1-2-720 0,0 3-160 0,0 1-32 0,0 0 0 15,0 2-400-15,-2-1-96 0,0 0-16 0,-2 3 0 16,1 1-256-16,-4 0 0 0,0 0 0 0,0 1 0 15,-1-1 0-15,0-2 0 16,0-1 0-16,2-2 0 0,1-2 400 0,1-1-16 0,3-2-16 0,1-4 0 16,1 0-112-16,3-2-32 0,1 0 0 0,2-2 0 15,3-2-224-15,0 0 0 0,4-2 128 0,-1 0-128 16,1 1 0-16,0 0 0 0,-1 2 0 0,2 0 0 16,0 0 0-16,0 3 0 0,1 0 0 0,-1 0 0 15,-1 3 0-15,1-2 0 0,-1 1 0 0,1 1-160 16,-2-3 32-16,1 1 0 0,1 2 0 0,-3-3 0 15,0 0-832 1,2-3-144-16,-2-1-48 0,1-2-15744 0</inkml:trace>
  <inkml:trace contextRef="#ctx0" brushRef="#br0" timeOffset="181082.12">21279 10839 33167 0,'-8'-3'1472'0,"3"3"304"0,1 0-1424 0,3-2-352 0,0 2 0 0,1 0 0 0,0 2 832 0,0-2 112 0,0 3 16 0,0-2 0 0,0 4-384 0,0-2-64 0,0 5 0 0,-1 1-16 15,0 3-368-15,-1 0-128 0,0 4 0 0,-2 3 0 16,-1 1 0-16,0 1 0 0,-1 2 0 16,-1 4 0-16,-1 6 0 0,0-1 0 0,-1 5 0 0,-2 1 0 15,1 3 0-15,-1 0 0 0,-2-2 128 0,2 1-128 16,3-8 0-16,-1-1 0 0,0-3 0 0,3-2 0 16,2-1 0-16,1-3 0 0,0-3 0 0,2-2-160 15,1-2 160-15,0-5-208 0,1-1 80 0,2-4-11184 16,0-3-2224-16</inkml:trace>
  <inkml:trace contextRef="#ctx0" brushRef="#br0" timeOffset="181465.84">21605 10928 29487 0,'-10'2'1296'0,"3"-1"288"0,1 2-1264 0,-1-1-320 0,4 2 0 0,0 0 0 16,-1-2 0-16,-3 6 0 0,-3 3 128 0,-5 5-128 16,-1 4 128-16,1 2-128 0,1 0 144 0,2 0-144 15,4-1 0-15,0-1 0 0,5 1 0 0,0-1 0 16,4-1 704-16,-1-1 64 0,0-2 0 0,3 1 0 16,-1 4-256-16,2-4-64 0,0 1 0 0,-1 1 0 15,1-3-448-15,-1 0 0 0,0 0 0 0,0-1-10176 16,-1 1-1952-16</inkml:trace>
  <inkml:trace contextRef="#ctx0" brushRef="#br0" timeOffset="181698">21337 11259 16575 0,'-4'-2'1472'0,"2"-1"-1168"0,0 2-304 0,2 1 0 0,3-3 3168 0,-2 1 576 16,3 1 112-16,1-3 32 0,3-1-1792 0,5-2-368 15,4-2-64-15,2-1 0 0,2 0-704 0,0 2-128 16,0 0-16-16,-2-1-16 0,0 1-672 0,-1 4-128 16,-1-2 0-16,-3 2 0 0,-1 2-208 0,-1 0 48 15,-1 2 16-15,0 0-17152 16</inkml:trace>
  <inkml:trace contextRef="#ctx0" brushRef="#br0" timeOffset="181997.46">21948 10674 32255 0,'-15'4'1424'0,"5"0"304"0,2 2-1392 0,3-3-336 0,3 2 0 0,0-1 0 0,0 2 208 16,-4 7-16-16,-3 3-16 0,0 8 0 0,-4 9-48 0,2-1 0 16,1 2 0-16,1-1 0 0,3 0 464 0,3-5 96 15,0 2 16-15,2-2 0 0,2 0 384 0,2-6 96 16,2 0 16-16,1-3 0 0,1-2-768 0,2-1-160 15,1-1-16-15,0-3-16 0,1 1-240 0,0-3 0 16,0 0-192-16,0-4-17984 16</inkml:trace>
  <inkml:trace contextRef="#ctx0" brushRef="#br0" timeOffset="197782.01">19405 9079 911 0,'-6'-7'0'0,"1"2"0"0,1 1 0 0,1 0 0 0,1 4 688 0,1-2 48 0,-1 0 16 0,-1 2 0 0,0-5 48 0,-4 2 16 0,2-1 0 0,-1-2 0 0,1 0 288 0,2 2 64 0,-1-2 16 0,3 3 0 15,-1-3 160-15,2 2 48 0,2 1 0 0,-1 0 0 16,0-3-64-16,2 2-16 0,0 2 0 0,0 2 0 0,0-3-224 16,0 3-64-16,-1 3 0 0,0-1 0 0,-1 2-224 0,-1 2-48 15,0 0-16-15,0 4 0 0,-1 3-112 0,1-1-32 16,-2 4 0-16,2 3 0 0,0 3-64 0,0 0-16 16,3 4 0-16,-1 0 0 0,2 5-320 0,0 0-64 15,1 4 0-15,0-1-128 0,0 1 224 0,0 1-64 16,-1-2-16-16,0 1 0 0,1 2-144 0,-1 8 128 15,1-1-128-15,-1 4 128 0,-1 5-128 0,1-2 0 16,-3 0 0-16,0-7 0 0,-2 0 0 0,0-6 0 16,-2-2 0-16,1 1 0 0,0-6 0 0,2-3 0 15,0-4 144-15,0 1-144 0,0-3 0 0,1 0 0 16,0 0 0-16,0-3 128 0,0-1-128 0,-1-1 0 16,0-1 0-16,0-4 0 0,-1 2 0 0,-1-3 0 0,1-1 128 15,-3-3-128-15,1-1 0 0,0 0 0 0,-2-1 0 16,0-5 128-16,0 2 448 0,-3-4 112 0,2-4 16 15,-1 0 0-15,-1-4 0 0,0-1 0 0,-1-1 0 0,-1-2 0 16,-1-5-448-16,0 0-64 0,-1-2-32 0,-1-2 0 16,0 1-160-16,-4 0 0 0,3 0 0 0,-2 2 0 15,-1 1 0-15,-1 1 0 0,-2-1 0 0,0 3 0 16,2 0 0-16,1 0 0 0,-1 4 0 0,3-1 0 16,3 3 0-16,1 2 0 0,3 4 128 0,2 0-128 15,3 0 0-15,1 3 0 0,1 1 0 0,2 3 0 0,3-1 0 16,0 2 0-16,2 0 0 0,1 1 0 0,3 1 0 15,1 1 0-15,2-1 0 0,2 3 0 0,2-2-144 0,1 3 144 16,5 5 0-16,-2-2 0 0,-3 0 0 0,2 3 0 16,1 5 0-16,0-1 0 0,-1 2 0 0,-2 3 0 15,1-3 0-15,-2 3 0 0,1 0 0 0,-4-3 0 16,0 0 0-16,1-4 0 0,-2-1 0 0,1-6 0 16,-2 0 0-16,1-1 0 0,-3-4 176 0,2-2-16 15,-1 2 0-15,2-3 0 0,0-2 272 0,-2 1 48 16,2-2 16-16,-2-2 0 0,0 1-496 0,-1-2 128 15,0-1-128-15,-2 2 0 0,1-4 0 0,0-2 0 16,-1 2 0-16,0-3 0 0,0 0 0 0,2-1 0 16,-1-3 0-16,1-2 0 0,-2 2 0 0,1-6 0 15,2-3 0-15,-1 0 0 16,1-4-912-16,0-3-176 0,2-4-48 0,2 1-15728 0</inkml:trace>
  <inkml:trace contextRef="#ctx0" brushRef="#br0" timeOffset="205080.54">18583 8234 13823 0,'0'-2'1216'0,"1"1"-960"0,-1-2-256 0,1 3 0 0,-1 0 624 0,2-2 80 0,-1 0 0 0,1-1 16 0,2-2-144 0,1 1-48 16,0-2 0-16,1 0 0 0,2-2-368 0,-2 2-160 0,2 0 128 0,0 0-128 15,-1 1 256-15,2 0-48 16,0-1 0-16,-1 1 0 0,2-1 1008 0,0-1 208 0,0 2 48 0,0 3 0 16,0-4-128-16,0 2-32 0,-1-1 0 0,1 1 0 15,3 1-672-15,-3-1-128 0,1-1-16 0,0 4-16 16,-3-2-224-16,2 3-32 0,-1 0-16 0,-2 0 0 16,1 3-208-16,-2-2 0 0,-1 4 0 0,0-1 0 15,0-1 0-15,0 4 0 0,-1-4 0 0,-1 2 0 16,0 0 0-16,-1 0 0 0,1 1 0 0,-1 0 0 15,-1 1 128-15,-1 0-128 0,2 2 0 0,-4 1 144 16,0 0-144-16,-1 2 0 0,0-2 0 0,-2 5 0 16,0-3 0-16,-3 4 0 0,2 0 0 0,-2 0 128 0,1-2-128 0,0 3 0 15,-2-1 0-15,-1 3 0 0,1-2 0 16,-3 2 0-16,3-1 0 0,-1-2 0 0,0-1 176 0,1-1-48 16,2 1-128-16,2-6 192 0,0 1-192 0,2 0 0 15,2 0 0-15,1-1 0 0,1 1 0 0,1-2-128 16,-1 5 128-16,1-3 0 0,2 2 0 0,-2-2 0 15,1 3 0-15,-1 0 0 0,1-1 0 0,-1-2 0 16,2 2-128-16,0-2 128 0,1 1 0 0,-2-1 0 16,4-2 0-16,-2 0 0 0,2-1 0 0,-1-1 0 15,3 0 0-15,-1 0 0 0,2-2 0 0,0 0 0 16,1 2 0-16,0-4 0 0,2-2 0 0,0 1-128 16,1-1 128-16,-2-1 0 0,2 1-368 0,0-2 48 15,0-2 0-15,1 0 0 16,-1-1-864-16,-1 2-160 0,4-6-48 0,-1 3-10960 0</inkml:trace>
  <inkml:trace contextRef="#ctx0" brushRef="#br0" timeOffset="205621.26">19305 8082 9215 0,'-14'-6'816'0,"6"2"-656"0,0 2-160 0,2-2 0 0,2 4 1104 0,3 0 192 0,-1 0 48 0,-2 0 0 0,-2 0 320 0,-3 0 80 0,-1 0 16 0,0 1 0 0,2 4-800 0,-2-1-144 0,2 0-48 0,0 2 0 0,0 4 112 0,0 2 16 16,0 4 0-16,0 5 0 0,-1-1-288 0,0 5-48 15,2 0-16-15,-2 1 0 0,1 4-160 0,0-1-48 16,1-1 0-16,2-2 0 0,0-3 0 0,1-1 0 16,0 4 0-16,3-2 0 0,0 1-208 0,2-3-128 15,0 1 160-15,2-7-160 0,1-1 128 0,2-2-128 16,2 0 0-16,4-1 0 0,1 0 0 0,3-4 0 16,0 0 0-16,2-1 0 0,-1-4 0 0,3 0 0 15,0-2 0-15,-1 2 0 0,1-6 0 0,-3 2 0 16,2-2 128-16,-2-3-128 0,-1-1 0 0,0-2 0 15,-1-1 0-15,-1 0 0 0,-3-1 0 0,-1 1 0 0,-1-3 0 16,-1-2 0-16,0-4 144 0,-2 2 48 0,0-2 0 0,-1-2 0 16,-3 4 272-16,2-4 64 0,-3-1 16 0,-2 0 0 15,-1-1-544-15,-2 1 0 0,-2 0 0 0,-2-3 0 16,-2 3 0-16,-1 0 0 0,-2-3 0 0,0 5 0 16,0 1 0-16,-1 0 0 0,-1 0 0 0,-2 1 0 15,1 1 0-15,1 3 0 0,4 3-160 0,1 2 160 16,0-4 0-16,0 4 0 0,3-1-144 0,1 1 144 15,1-1 0-15,2 4-192 0,1 0 192 0,2 0-160 16,1 2-432-16,0 0-96 0,2 4-16 16,0 0-13280-16</inkml:trace>
  <inkml:trace contextRef="#ctx0" brushRef="#br0" timeOffset="205963.61">19665 8589 911 0,'-1'-1'0'0,"-2"-1"0"0,1 0 0 0,2 1 0 0,1 1 4400 0,-1 0 784 0,1 0 176 0,0 0 16 0,3 0-3712 0,0-1-736 0,0 1-160 0,-4 0-16 15,0 0-176-15,0 0-16 0,19 10-16 0,-14-7 0 16,-2 4-544-16,-1-1 0 0,1 2 0 0,-2 2 0 16,-1-1 0-16,-1 1 0 0,-1 0 0 15,0 0 0-15,1 0 0 0,-1-2 0 0,1-2-192 0,0 2-10784 16</inkml:trace>
  <inkml:trace contextRef="#ctx0" brushRef="#br0" timeOffset="206479.53">19883 7975 20271 0,'-15'0'1792'0,"5"1"-1424"0,2 1-368 0,3-2 0 0,4 3 368 0,1-3 0 16,0 0 0-16,-1 0 0 0,0 4-96 0,-2-2-16 16,3 4 0-16,0-2 0 0,1 2-256 0,-1-2 0 15,2 2 0-15,-2 3 0 0,-2 1 0 0,0-1 0 16,-2 1 0-16,-1 3 0 0,0-1 0 0,-2-2 0 15,1 2 0-15,0-2 0 0,1-1 0 0,1-3 128 0,0 0-128 0,3-2 0 16,0-3 176-16,1-1-176 0,2-1 160 0,-1-2-160 16,1 2 480-16,1-1 0 0,2-2 0 0,2-2 0 15,-1 1 112-15,2 0 32 0,2 2 0 0,1-3 0 16,-1 4-496-16,0-2-128 0,3 0 0 0,0 2 0 16,2-1 0-16,-1 2 0 0,3 1 0 0,-1 0 0 15,-2 0 0-15,0 0 0 0,1 4 0 0,0-2 0 16,-1 2 0-16,-3 2 0 0,0 3 0 0,-2 1-128 15,-1 2 128-15,0-1 0 0,-3 4 0 0,0 1 0 16,0 3 0-16,-2 1 0 0,0 2 0 0,-1-1 0 16,-1 1 128-16,1 0-128 0,-1-3 128 0,0-2-128 15,0 2 768-15,-1-1 64 0,2-3 32 0,-1 1 0 16,-1-3-160-16,1 0-48 0,-1 0 0 0,1-4 0 0,-1 1-528 16,0 2-128-16,0-3 0 0,-1 1 0 0,0-1 0 15,-2 1 0-15,0-3 0 0,-1 2 0 16,0 1 0-16,-2-2 0 0,-1 2 0 0,-3-2 0 15,0 0-256-15,-1-1 32 0,0 0 0 0,-2-2-9264 16,1-1-1856-16</inkml:trace>
  <inkml:trace contextRef="#ctx0" brushRef="#br0" timeOffset="206730.56">19836 7877 23951 0,'-10'-4'1056'0,"3"2"224"0,4-1-1024 0,1 2-256 0,2 1 0 0,0 0 0 0,2 0 1024 0,0-2 128 0,3 2 48 0,4-4 0 0,4 1 192 0,3 0 32 0,4-1 16 0,3-1 0 0,-1 4-816 0,4-4-176 0,3 1-16 0,4-3-16 16,4-2-416-16,2-3 0 0,6-7 0 0,3-4-15536 15</inkml:trace>
  <inkml:trace contextRef="#ctx0" brushRef="#br0" timeOffset="-109650.02">26374 16157 35935 0,'-17'-4'3200'0,"2"1"-2560"0,5 0-512 0,4 2-128 16,1 1-656-16,-6-2-160 0,-9-2-16 0,-12-2-16 16,-9 0-656-16,-4-4-128 0,0 1-32 0,6-1 0 0,6 1 2944 0,6 2 592 0,6-2 112 0,6 3 32 15,5 2-416-15,5 1-64 0,4 0-32 0,4 3 0 16,0 0-832-16,6 3-160 0,3 0-48 0,3 4 0 16,6-1-48-16,7 1-16 0,6 2 0 0,9 3 0 0,9-2-80 15,10 3-32-15,7-1 0 0,12 1 0 0,8-3-32 16,7 2-16-16,3-1 0 0,1 0 0 0,-4-1-48 0,1-4 0 15,5 0 0-15,-5 0 0 0,-1-2-192 0,1 0 0 16,3-1 0-16,2 0 0 0,-2-1 0 0,-2 2 0 16,-2-2 0-16,-4 2 0 0,-3-1 0 0,-4 0 0 15,-5 4 0-15,-7-1 0 0,-11-3 0 0,-4 0 0 16,-6 1 0-16,-6-1 0 0,-9 2 0 0,-7-1 0 16,-8 0 0-16,-8-2 0 0,-7 2 0 0,-5-4 0 15,-4 2 0-15,-7 2 0 0,-3-4 144 0,-8 0 48 16,-7 0 0-16,-8 3 0 0,-5-3-64 0,-10-3 0 15,-11 3 0-15,-5-2 0 0,1 0-128 0,-8-3-144 16,-9 2 144-16,-6-3-208 0,-4 2 208 0,-5 0 0 16,-5-2-160-16,-3 1 160 0,7-1 0 0,-5 0 0 15,-4 1 0-15,-2-2 0 0,1 1 0 0,0 1 0 0,-1 2 0 16,3 0 128-16,4-1-128 0,2 1 0 0,0 3 0 0,4-4 0 16,5 2 0-16,6-1 0 0,3 2 0 0,8-2 0 15,9 0 0-15,8-1 0 0,7 1 0 0,11 1 0 16,8-2 0-16,10 1 0 0,10-4 0 0,10 1-13696 15,9-2-2640-15</inkml:trace>
  <inkml:trace contextRef="#ctx0" brushRef="#br0" timeOffset="-104114.64">22908 16372 11967 0,'14'-5'1072'0,"-2"-1"-864"0,-2 4-208 0,-2-2 0 0,-1 4 2768 0,7-2 512 0,9-5 112 0,15 0 0 0,13-5-1808 0,7-4-368 0,2 1-80 0,-3 1-16 15,-3 3 192-15,2-1 32 0,0 2 16 0,4 2 0 16,-1 0-272-16,-3 1-64 0,-2 4-16 0,1-1 0 16,2 4-576-16,2 0-112 0,3 4-32 0,3-2 0 15,2 2 32-15,3-2 16 0,6 0 0 0,3-2 0 16,-2-2-112-16,2 0-32 0,2-2 0 0,4 2 0 0,-3-4-192 0,0-3 144 15,-7 1-144-15,3-1 128 0,4 0 16 0,-3-3 0 16,-2 2 0-16,-4-3 0 0,-3 3-144 0,-7-2 0 16,-3 2 0-16,-6 0-18048 15</inkml:trace>
  <inkml:trace contextRef="#ctx0" brushRef="#br0" timeOffset="-92551.01">19326 907 12895 0,'-2'-1'1152'0,"-1"1"-928"0,3 0-224 0,0 0 0 16,0 0 960-16,0-2 160 0,-1-2 32 0,0 0 0 0,-1-2 272 0,1 0 64 0,1-4 16 0,0-2 0 0,1 2-576 0,1-3-112 0,0 5-32 0,-1-2 0 0,-1 1-432 0,0 6-96 0,-2-1 0 0,-2-2-16 0,-1 2-240 0,-1-2 0 15,0-3 0-15,-3-1 0 0,-2 2 128 0,-3-2 96 16,0 1 16-16,-4-1 0 0,1 0 864 0,-2 0 176 16,1 0 48-16,-1-1 0 0,0-2-304 0,-4 0-64 15,1 0-16-15,-3-2 0 0,-1 1-352 0,0 2-64 16,-2 0-16-16,0 3 0 0,-3 3-176 0,0 2-32 16,0 4-16-16,-1 0 0 0,1 6-80 0,1 0-16 15,3 2 0-15,2 3 0 0,3 1-32 0,3 2-16 16,3 4 0-16,3 1 0 0,4 1-144 0,3 2 0 15,5-1 0-15,3 3 0 0,3 0 0 0,2 1 0 16,3-3 0-16,-1-2 0 0,2-1 128 0,-1-1-128 16,1-5 192-16,-1 0-64 0,0-3-128 0,-1-1 0 0,-1 1 0 15,0-4 0-15,-1 0 0 0,-2-2 0 0,0 1 0 0,-3-2 0 16,2 4 0-16,-3-1 0 0,1 4 176 0,-1-1-176 16,-1 1 384-16,0 1-32 0,-1 3 0 0,1-2 0 15,0 2-352-15,0-2 0 0,0 1 0 0,2-1 128 16,1 1-128-16,1-1 144 0,1-2-144 0,3-3 160 15,-1-1-160-15,2-1 0 0,0-1 0 0,2-1 128 16,-1-2-128-16,2-2 128 0,2-2-128 0,-1-1 128 16,2-1 128-16,1-1 32 0,0 0 0 0,1-1 0 15,2-2-288-15,2 2 0 0,3-2-176 0,-1 1 176 16,-1 0 0-16,1 2-128 0,-1-1 128 0,1 4 0 0,0-3 0 16,-2 2 0-16,0-2 0 0,-4 3 0 15,-1-1 0-15,-2 1 0 0,-3 0 0 0,-1 0 0 0,-3 0 0 16,-1-1 0-16,-1-1 0 0,0 2 0 0,-1-1 0 15,-1-2 0-15,1 0 0 0,0-1 0 0,0-1 0 16,-2 0 0-16,2-1 0 0,0-1 0 0,-2 1 0 0,-1-3 0 16,2 2 0-16,-2-3 0 0,-1 0 0 0,1 0 0 15,-1-1 0-15,0 0 0 0,0-1 0 0,-1 1 0 16,0 2 0-16,-2-3 0 0,1 5 0 0,-2-2 0 16,2 2 0-16,-3 1 0 0,2 2 0 0,-1 1 0 15,1 2 0-15,0-1 0 0,0 4 0 0,0-2 0 16,-1 1 0-16,1 1 0 0,0 1 0 0,-1 0 0 15,1 0 0-15,0 1 0 0,1 1 0 0,-1-2 0 16,1 3 0-16,1-3 0 0,-1 4 0 0,1-4 0 16,1 2 0-16,0 2 0 0,0-2 0 0,0 2 0 0,0 0 0 0,0 2 0 15,3 0 0-15,-2 0 0 0,0 0 0 0,0 2 0 16,2 1 0-16,-2-1 0 0,2 2 0 0,-1 0 0 16,0 2 0-16,1-2 0 0,-1 3 0 0,1-1 0 15,-2 0 288-15,2 2 64 0,-2-2 16 0,0 2 0 16,0 1-176-16,1 0-16 0,-1 1-16 15,0 0 0-15,0-3-160 0,2 2 0 0,-2-2 0 0,3 0 0 16,-1 6 0-16,1-3 0 0,0 2 128 0,0 2-128 16,0 1 0-16,0 1 0 0,0 4 0 0,0-1 0 15,-1 1 0-15,1 1 0 0,0 0 144 0,-2 1-144 16,2-4 0-16,-2-1 0 0,1-1 0 0,-2 0 0 16,0 0 0-16,-1 1 0 0,0-1 0 0,-1-2 0 0,0 1 0 15,-3 1 0-15,0 0 0 0,-2 3 0 0,0 1 448 16,-4-4 32-16,0 3 0 0,-1-2 0 0,0 1-304 0,-1-2-176 15,-2 1 192-15,2-5-192 0,-2 2 128 0,4-2-128 16,-2 0 0-16,1-3 0 0,1-2 0 0,1 0 0 16,-1-2 0-16,0-1 0 0,2-3 0 0,-2 2 0 15,0-3 0-15,0-2 0 0,-1-2 0 0,-3-1 0 16,-1-1 0-16,-3-1 0 0,-1-4 0 0,-3-2 0 16,-3-2 0-16,-2-1 0 15,-4-6-656-15,-1-3-144 0,0 0-32 0,-1-10-19088 0</inkml:trace>
  <inkml:trace contextRef="#ctx0" brushRef="#br0" timeOffset="-88316.66">1104 15441 34095 0,'-11'-6'3024'0,"4"1"-2416"0,3 4-480 0,5-2-128 0,2 3 704 0,-2-3 112 0,-2-4 16 0,2-2 16 16,1-4-2576-16,3-2-528 0,5 2-112 0,0 3 0 16,1 1 1056-16,0 3 224 0,-1 0 32 0,-1 5 16 0,-2 1 800 0,1 1 240 0,-1 5 0 0,1 0 0 15,-2 3 1536-15,2-2 416 0,2 2 96 0,1-3 0 16,3 4-272-16,2-4-64 0,5 0-16 0,5-2 0 15,3-1-800-15,5-3-144 0,5 0-48 0,3-3 0 16,2-1-336-16,2-1-80 0,3-1-16 0,2-1 0 16,1-3-96-16,-1 0-32 0,-1 4 0 0,1 1 0 15,2 4-144-15,-2-2 0 0,-2 6 0 0,0-2 0 0,-1 4 0 16,-1-1 0-16,-4-2 0 0,0-1 0 0,1 2 0 16,-1-3 0-16,0 0 0 0,4 1 0 0,1-1 0 0,2 0 0 15,-2 2 144-15,-2-2-144 0,-2-3 288 0,-3 0-16 16,-1 0 0-16,-3-1 0 0,0 1-96 0,-2 0-32 15,-1 0 0-15,-4 1 0 0,0 2-144 0,-4-1 128 16,-2 1-128-16,-1 1 128 0,-2-1-128 0,-2 2 0 16,0 1 0-16,-1-3 0 0,2 3 0 0,-1-3-176 15,-1 3 48-15,2-3 0 0,1-3 128 0,-1 3 0 16,0-3 0-16,-2 0 0 0,0 0 0 0,-1-4 176 16,0 1-48-16,-2 0 0 0,-1 0-128 0,-2 0 0 15,-1-2 0-15,0 2 0 0,-2-3 0 0,0 1 0 16,-3 0 0-16,0-2 0 0,-1-2 128 0,-3 0-128 0,1-1 192 15,-2-3-64-15,-1 1-128 0,-1-1 128 0,-3 0-128 16,0 0 128-16,-1 0-128 0,-2 0 160 0,-2-3-160 0,-2 3 160 16,0 2-160-16,-3 0 192 0,0-1-192 0,-4 1 192 15,0 2-192-15,-1 2 0 0,1 4 144 0,0 0-144 16,1 0 128-16,1-1-128 0,1 4 160 0,3-1-160 16,1 2 0-16,1-5 128 0,4 1-128 0,1 0 0 15,1-1 0-15,1-2 0 0,1-1-144 0,2 1 144 16,1 2 0-16,0-2 0 0,1 3 0 0,0 2 0 15,2 2 0-15,0 1 0 0,-1 1 0 0,3 3 0 16,2 1 0-16,2 2 0 0,2 3 0 0,2-3 0 16,2 4 0-16,2-4 0 0,0 4 0 0,4-2-192 15,3 3 192-15,1-1 0 0,-7-1 0 0,4 1 0 0,0 5 0 16,1-1 0-16,-1 4 0 0,-2-2 0 0,-2 3 0 16,-2 1 0-16,-2 1 0 0,-3-1 0 0,-1 1 0 0,-2 1 0 15,1-2 0-15,-3 1 0 0,0-2 0 0,-3 0 0 16,1 0 0-16,-1-2 0 0,0-2 0 0,-3 1 0 15,0-1 0-15,-2 1 0 0,-1-4 0 0,-5 4 0 16,0 0 0-16,-3 0 0 0,-3 3 176 0,-4 1 16 16,0-2 16-16,-3 1 0 0,-3-1 48 0,-3 2 0 15,-4 0 0-15,-2 1 0 0,-3 2-256 0,1 1 0 16,2-2 128-16,0 0-128 0,3-2 0 0,1 1 0 16,-1 1 0-16</inkml:trace>
  <inkml:trace contextRef="#ctx0" brushRef="#br0" timeOffset="-84927.5">23096 14614 14735 0,'3'-3'1312'0,"-1"2"-1056"0,-1 1-256 0,1 0 0 0,-2-2 192 0,1 1 0 0,1-1-16 0,1-1 0 0,1-1-176 0,-1 0 0 0,-1 2 144 0,-1-1-144 0,-1 2 416 0,-1 1 16 0,-2 4 0 0,-2-2 0 16,0 2 464-16,-1 2 112 0,-1 4 16 0,-5-1 0 15,0 0-64-15,-2 4-16 0,0-1 0 0,-4-1 0 16,2 0-112-16,-1 2 0 0,-4 0-16 0,-3 1 0 15,1 1 384-15,-3-2 80 0,-2 5 0 0,-1-2 16 16,-2 0-464-16,-1 0-112 0,-1 0-16 0,-1 0 0 0,3 3-496 0,0-1-208 16,2-2 176-16,0-1-176 0,3 1 0 0,2 0 0 15,1 0 0-15,4-3 0 0,1-1 0 0,1 1 0 16,1 0 0-16,1-1 0 0,1 1 224 0,2-3 0 16,1-2 0-16,1 2 0 0,3-4-224 15,-1 1 128-15,2-4-128 0,0 4 0 0,1-4 0 0,1 0 0 16,-1-2 0-16,2 1 0 0,0 1 192 0,2-3-48 15,0 0-16-15,1-3 0 0,0 3 128 0,2-3 32 16,1 0 0-16,-1 0 0 0,2-2-80 0,-2 1-16 16,2 0 0-16,-2 0 0 0,2-2-192 0,-1 1 144 15,-1 0-144-15,2-1 128 0,-1 0 0 0,2-3 0 16,2-1 0-16,-1 1 0 0,0-3-128 0,-1 5 160 0,-1-2-160 16,2 2 160-16,1-8-160 0,2-1 160 0,1 0-160 15,-2-3 160-15,1 3-160 0,-2 3 0 0,1-2 0 0,-2-1 0 16,0 3 192-16,-1 4 16 0,0-1 0 0,0 1 0 15,-1 3 0-15,1-2 0 0,-2 6 0 0,1-2 0 16,0 2-80-16,-2 2 0 0,1 0-128 0,-1 0 192 16,1 0-192-16,-2 2 0 0,0 2 0 0,0 2 0 15,1-2 0-15,-2 2 0 0,1 0 0 0,-1 0 0 16,0 1 0-16,1 0 0 0,0 2 0 0,-1-1 0 16,2 0 0-16,-2 0 0 0,-2 2 0 0,2 3-160 15,-1-3 160-15,-1-1 0 0,-1 4 160 0,1-1-160 16,-2 4 0-16,-1 3 0 0,0-1-128 0,-1 2 128 15,-1 0 0-15,-1 1 0 0,1-3 160 0,1-1-32 16,-2-1 16-16,3-3 16 0,0-2 0 0,2-1 0 0,0-2 96 0,2-3 0 16,-2 1 16-16,2-5 0 0,1 2-80 0,-1-3-32 15,2 0 0-15,2-4 0 0,0 1-160 0,3 0 0 16,3-4 0-16,4-1 0 0,3 0 0 0,3-3 0 16,7 0 0-16,6-4 128 0,7-1-128 0,7-2 0 15,4-2-192-15,10-2-18960 16</inkml:trace>
  <inkml:trace contextRef="#ctx0" brushRef="#br0" timeOffset="-81465.7">19628 914 8287 0,'-1'-4'736'0,"-1"0"-592"0,4 2-144 0,-1 1 0 0,0-2 320 0,0 1 48 0,2-2 0 0,0-6 0 0,2 0 496 0,2-2 96 0,-1 2 32 0,-1 1 0 0,-2 3 48 0,-1 2 16 15,-1 4 0-15,-2 0 0 0,-3 2 336 0,-1 0 64 16,0 4 16-16,-1 0 0 0,0 1 64 0,-1-1 32 16,4 0 0-16,-1 0 0 15,3 0-480-15,2-1-112 0,3 0-16 0,3-1 0 0,4 0-624 0,3-2-128 16,2-2-16-16,4-4-16 0,2 2 368 0,3-4 80 16,2-3 16-16,1-1 0 0,1 0 0 0,-1 0 16 15,3-2 0-15,-1 2 0 0,-2 4-400 0,-2-3-96 16,-3 6-16-16,-5-1 0 0,-2-1-144 0,-2 4 0 15,-4-2 0-15,-3 2 0 0,-1-2 0 0,-2 0 0 16,-2 3 0-16,0-3 0 0,-2 0 0 0,-2 0 0 16,0-1 0-16,-3-1 0 0,1 4 0 0,-1-5 0 15,-1 2 0-15,0-2 0 0,1 0 288 0,0 0 32 0,-1 0 0 0,-1-4 0 16,0 1 32-16,1-1 16 0,-1 0 0 0,-1-1 0 16,-2 1-368-16,1 0 144 0,-4 0-144 0,1 2 0 15,-2 2 0-15,-1 2 0 0,-2 0 0 0,-1 0 0 16,-1 4 0-16,2 2 128 0,-2 0-128 0,3 4 0 15,0 1 0-15,2-1 0 0,1 1 0 0,-1 2-192 16,2 1 192-16,-1 0 0 0,2 2 0 0,-1 0 0 16,0 4 0-16,-1-2 0 0,1 1 0 0,1 1 0 15,0 2 0-15,1-1 0 0,0 1 0 0,0 1 0 16,1-3 0-16,2 0 0 0,-1 0 0 0,2 0 0 16,1 3 0-16,2-3 0 0,0 2 0 0,3 1 0 0,1-2 0 15,4 0 0-15,1-1 0 0,3-2 0 0,1 2 0 0,2-1 0 16,2-3 0-16,2 4 0 0,3-2 0 15,0 1 0-15,2 1 0 0,-1 0 0 0,1-4 0 16,0 4-144-16,0-3 144 0,0-1 0 16,2 0-416-16,-2-2 0 15,1 0 0-15,0-1 0 0,0-3-912 0,-1 0-176 0,-1 2-32 0,1-5-13792 16</inkml:trace>
  <inkml:trace contextRef="#ctx0" brushRef="#br0" timeOffset="-80933.36">20496 441 911 0,'-4'-8'0'0,"2"1"0"0,0 4 0 0,2-1 0 0,0 2 4224 0,2-1 752 0,-1 2 144 0,0 1 48 0,2-5-2208 0,-1 0-432 0,2 2-96 0,-1 0 0 0,0 3-1328 0,-1 1-256 15,0 4-48-15,-2 2-16 0,0 2-624 0,-2 3-160 16,1 0 0-16,-1 4 0 0,-1 1 144 0,1-1 0 15,-1 3 0-15,2 0 0 0,-3 6 240 0,2 4 64 16,-1 0 0-16,2 5 0 0,0 0-448 0,1 5 0 16,0-1 128-16,0-1-128 0,2-1 0 0,0-5 160 15,0 1-160-15,-1-4 160 0,2 1-160 0,-1-1 0 0,0 1 0 16,-1-5 0-16,-1 0 0 0,0 1 0 0,-1-1-144 0,-1-1 144 31,1-1-1520-31,1-4-192 0,-1 1-32 0,0-5-11264 0</inkml:trace>
  <inkml:trace contextRef="#ctx0" brushRef="#br0" timeOffset="-80664.86">20147 776 18431 0,'-11'-16'816'0,"4"4"160"0,2 2-784 0,3 4-192 0,4 3 0 0,0 0 0 0,2 0 1728 0,1-3 288 16,5-4 64-16,3-2 16 0,5-2-624 0,4 2-112 16,3 1-16-16,2 1-16 0,4 2-240 0,1 2-32 15,0 2-16-15,1 3 0 0,2 1-672 0,-2 1-144 16,1 3-32-16,-2 0 0 0,-1 2-192 0,-4-3 0 16,-2 3 0-16,-3-3 0 0,-1 1-240 0,-1 2 16 15,1-3 0-15,-1 1-15136 0</inkml:trace>
  <inkml:trace contextRef="#ctx0" brushRef="#br0" timeOffset="-80300.03">21271 328 23039 0,'-6'-7'1024'0,"1"4"192"0,3 0-960 0,0 1-256 0,1 0 0 0,2 2 0 16,1-2 848-16,-2 2 128 0,2-4 32 0,2 2 0 16,1-2 160-16,1 2 48 0,1-2 0 0,2 0 0 15,1 2-400-15,-2 2-80 0,2 0-16 0,0 2 0 16,0 3-384-16,-2 4-80 0,-1-1 0 0,-3 6-16 15,-2 2 96-15,-3 3 32 0,-3-1 0 0,-3 7 0 0,-4 3-48 0,-4 5 0 16,-4 1 0-16,-2 5 0 16,0-4-32-16,-3 6-16 0,-2 2 0 0,-4 4 0 0,-2 4-128 0,1-3-16 15,0-1-128-15,4-6 192 0,1-2-192 0,-1-1 0 16,1 3 0-16,1-1 0 0,3-4 0 0,1-1 0 16,3-4 0-16,2-3 0 15,4-3-1536-15,1-5-256 0,2-2-64 0,3-5-13280 16</inkml:trace>
  <inkml:trace contextRef="#ctx0" brushRef="#br0" timeOffset="-79983.73">21337 248 18431 0,'8'-16'816'0,"-1"4"160"0,-1 6-784 0,-1 0-192 16,-3 3 0-16,-1 2 0 0,2 1 1232 0,-1 0 208 0,3-3 32 0,1 3 16 16,1 0 688-16,-1 3 128 0,-1 2 16 0,-2 3 16 15,-1 5-640-15,0 5-128 0,1 2-32 0,-1 1 0 16,1 5-944-16,2-1-192 0,1-3-32 0,0 2-16 16,3 3-176-16,-1 1-48 0,2-2 0 0,-1 3 0 15,1-3-128-15,0 5 0 0,2 1 0 0,0 5 0 16,1-1 0-16,-1 1 0 0,-1 4 0 0,0-3 0 15,-1 0 0-15,-2-1 0 0,-2-4 0 0,-1-1 0 16,-2-1 0-16,0 1 0 0,-2-1 0 0,-2-3 0 16,1-3 0-16,-1-3-192 0,-2 0 32 0,-1 1-11440 15,1-1-2288-15</inkml:trace>
  <inkml:trace contextRef="#ctx0" brushRef="#br0" timeOffset="-79750.03">20909 888 19343 0,'7'-9'848'0,"-1"4"192"0,3 3-832 0,0-2-208 16,-2 4 0-16,-1-3 0 0,4 3 960 0,6 0 160 0,12-3 32 0,9 0 0 15,7 0 320-15,4 0 80 0,1 2 16 0,-4 1 0 16,-4 0-688-16,-1 0-144 0,-3 4-32 0,-3-4 0 15,-1 3-544-15,-5 0-160 0,-2-2 0 0,-1 1-9344 16,-2 1-1920-16</inkml:trace>
  <inkml:trace contextRef="#ctx0" brushRef="#br0" timeOffset="-79284.33">22122 849 8287 0,'0'-3'736'0,"1"0"-592"15,0 3-144-15,1-4 0 0,0 4 1472 0,-1-2 272 16,2-4 48-16,1-2 16 0,2-4 32 0,-1 0 0 16,0-3 0-16,-2 1 0 0,1 2-464 0,-3-1-96 15,-1 0 0-15,-1 1-16 0,0 2-128 0,0-3-32 16,-3 2 0-16,0 1 0 0,0 0-80 0,-1 2-32 16,-1 0 0-16,0 0 0 0,0 4-288 0,0-2-64 15,-2 3-16-15,1 3 0 0,-2 1 48 0,-1 4 16 16,-1 4 0-16,-2 3 0 0,-2 2-304 0,-3 5-48 0,1 2-16 0,-3 1 0 15,1 4-320-15,-1 2 144 0,-1-3-144 0,2 1 0 16,3-1 0-16,1-3 0 0,3 1 0 0,2-1 0 16,1 0 0-16,3 0 0 0,1-3 0 0,4 0 0 15,1 2 0-15,2-5 0 0,2 3 0 16,2-5 0-16,3 0 0 0,1-2 0 0,4 0 0 0,2-1 0 16,2-1 0-16,4 0 0 0,3-4 0 0,1 0 0 15,1 0-368-15,1-2-16 0,1-4-16 0,0 3 0 16,-1-6-1376-1,-2 3-272-15,-1-4-48 0,-2-2-12656 0</inkml:trace>
  <inkml:trace contextRef="#ctx0" brushRef="#br0" timeOffset="-74099.37">22299 550 17503 0,'-13'3'1552'0,"3"-3"-1232"0,6 0-320 0,2 0 0 0,2-3 1328 0,0 2 208 0,-5-2 32 0,-1 0 16 0,-1-3-64 0,1-3-16 0,4 1 0 0,2 2 0 15,4-2-592-15,1 0-112 0,0 3-32 0,1 4 0 16,2-1-64-16,-4 2 0 0,1 6-16 0,-1 0 0 15,-1 3-128-15,-2 0-32 0,-1 4 0 0,-1-1 0 16,1-2-304-16,-2 2-64 0,2-2-16 0,0 3 0 16,3-1 0-16,-1-1 0 0,3 0 0 0,3-1 0 15,-1 0-144-15,2 0 0 0,2 0 0 0,0 1-176 0,0-1 176 0,0 0 0 16,2 2 128-16,-2 1-128 0,0 3 832 0,0 0 112 16,-1 2 16-16,0 2 0 0,0 5-768 15,-3-7-192-15,-1 2 0 0,-1 1 0 0,-1 5 0 0,-2 3 128 16,0 3-128-16,-2-1 128 0,0-3-128 0,0-2 0 15,0 2 0-15,0 0 0 0,0-5 0 0,2-2 0 16,2-1 0-16,1-4 0 0,2-1 0 0,-1-3-176 16,3-2 48-16,0-4 0 15,-2-2-704-15,2-4-128 0,-2 0-16 0,-1-6-15824 0</inkml:trace>
  <inkml:trace contextRef="#ctx0" brushRef="#br0" timeOffset="-73782.39">22189 874 16575 0,'-23'-2'736'0,"6"-2"160"0,2 4-720 0,4 0-176 0,6 0 0 0,3 0 0 15,-1 0 512-15,-3 0 80 0,-3 0 16 0,-2 0 0 0,4-3 864 0,2 0 192 16,5-2 16-16,5 0 16 0,2 0-896 0,6-1-176 16,1 2-48-16,5-2 0 15,3-2 592-15,3 2 112 0,3-2 32 0,3 1 0 0,3 0-416 0,-1-2-96 16,1 3-16-16,-1 0 0 0,-3 2-496 0,-1-2-96 16,1 4-32-16,-4 0 0 15,-3 2-160-15,-3 0 0 0,-1 0 0 0,-3 0 0 0,-1 4-256 0,0-1 80 16,-2-2 16-16,1 1-10080 15,1-2-2032-15</inkml:trace>
  <inkml:trace contextRef="#ctx0" brushRef="#br0" timeOffset="-73533.78">22795 862 11967 0,'-5'1'1072'0,"1"1"-864"0,0 1-208 0,3-2 0 16,1 4 1520-16,1-4 256 0,-2 2 48 0,2 4 16 16,0 4 112-16,2 5 32 0,-1 4 0 0,1 2 0 15,1 3-464-15,1-3-96 0,-2-2-16 0,2 1 0 16,0-2-1136-16,3 1-272 0,-2-2 0 0,0 1 0 16,1-3 0-16,0 0 0 0,-1-4 0 0,1 1 0 15,-1-1 0-15,-1-2 0 0,1-4 0 0,-1 0-13680 16</inkml:trace>
  <inkml:trace contextRef="#ctx0" brushRef="#br0" timeOffset="-73362.22">22922 629 911 0,'-7'-7'0'0,"2"3"0"0,1-1 0 0,1 4 0 0,3 1 3952 0,2 0 704 15,-1-3 144-15,-1 3 16 0,1 0-3936 0,0-2-880 16,3 2 0-16,-1-1 0 0,0 1 0 0,2 1 0 16,0 1 0-16,0 1-5408 15,0-2-992-15</inkml:trace>
  <inkml:trace contextRef="#ctx0" brushRef="#br0" timeOffset="-72917.7">23282 760 14735 0,'-11'4'1312'0,"2"-1"-1056"0,0 1-256 16,3 1 0-16,4-1 736 0,-1-1 96 0,1-2 0 0,-3 5 16 15,-1 6-64-15,-4 1-16 0,1 3 0 0,-2-1 0 16,2 1-128-16,1-3-48 0,-2 2 0 0,1-1 0 16,-1 1-400-16,0-2-64 0,0 2-128 0,2-3 176 15,-1 5 784-15,0-4 144 0,2 3 48 0,0-1 0 16,2-3-192-16,1 1-48 0,0 4 0 0,2-1 0 15,1 1-352-15,2 0-80 0,1-1-16 0,2-3 0 16,1 2-288-16,4-3-176 0,0 1 192 0,4-3-192 0,3 0 128 16,1-2-128-16,3-2 0 0,2 2 0 0,2-2 0 15,-1-2 0-15,3-2 128 0,-1 1-128 0,1-3 0 16,-1-3 128-16,-3 1-128 0,0-2 0 0,-2-2 160 0,0-2-160 16,1 0 128-16,-3-2-128 0,1-3 512 0,-2 4 0 15,-1-4 16-15,-2-2 0 0,-2 3-208 0,-3-2-64 16,-2 2 0-16,-2 0 0 0,-2-1 272 0,-3 0 48 15,-4-3 16-15,-1 0 0 0,-2-2-304 0,-3 2-64 16,-1-1-16-16,-4 0 0 0,0-1 224 0,-4 1 32 16,0 0 16-16,-4-2 0 0,2 4-480 0,0 2 0 15,1 0 0-15,1 3 0 0,3 0 0 0,2 4 0 16,3 0 0-16,2 2 0 0,4 4 0 0,2 0-128 16,1 0 128-16,4 2-208 15,0 0-752-15,3 2-128 0,2-2-48 0,2 0 0 16,1 0-2288-16,2 0-464 0,2-2-80 0,-2 4-32 0</inkml:trace>
  <inkml:trace contextRef="#ctx0" brushRef="#br0" timeOffset="-72446.16">23727 942 7359 0,'-1'0'656'0,"1"0"-528"0,0 3-128 0,0-1 0 0,0-2 544 0,0 4 80 0,0-2 16 0,0 2 0 0,0 3 1200 0,0 5 240 0,0 0 48 0,0 4 16 16,-2 0-720-16,0 0-144 0,0 0-16 0,-1 0-16 15,1-1 176-15,-1-1 48 0,1 1 0 0,2-3 0 0,1-2-64 0,-1 0 0 16,1-2 0-16,2 0 0 0,-1-2-256 0,2-4-48 16,-1 2-16-16,1-4 0 0,1 0-128 0,0-4-16 15,0-1-16-15,0 1 0 0,-1-3-560 0,-1 1-112 16,0-3-32-16,-1 0 0 0,0-1-224 0,-1-1 0 15,-1-1 0-15,0 0 0 0,0-4 0 0,-1-3 0 16,-1 1 0-16,1-2 0 0,0-1 0 0,1-1 0 16,1 0 0-16,3-1 0 0,1 1 0 0,1 2 0 15,3 2 0-15,0-1 0 0,3 4 0 0,0 4 0 16,2 0 0-16,-2 5 0 0,2 1 128 0,-1 2-128 16,0 1 0-16,-1 2 0 0,0 2 320 0,-1 2-16 15,1 2-16-15,-1 1 0 0,1-1-96 0,0 2-32 0,1 0 0 16,-1 0 0-16,0 2-160 0,1-2 128 0,2 3-128 15,0-1 128-15,1 2-128 0,0 1 0 16,1 3-160-16,0-4 160 0,2 4 0 0,1 0 0 0,-1 0-128 16,0 0 128-16,1 0 0 0,-3-1 0 0,0 1 0 15,-1-3 0-15,-3-1 0 0,0-2 0 0,1 2 0 16,0-2 0-16,-2 0 0 0,0-4-144 0,1 3 144 0,-1-5-12464 16,-1-1-2432-16</inkml:trace>
  <inkml:trace contextRef="#ctx0" brushRef="#br0" timeOffset="-67899.56">28420 768 13823 0,'2'-1'1216'0,"-1"-2"-960"0,1 1-256 0,-2 2 0 0,1-2 960 0,-1 2 128 0,1 0 48 0,0-5 0 0,2 2 64 0,-1-1 16 0,1 1 0 0,-2 0 0 0,0 3 96 0,0-3 32 15,1 3 0-15,-1 0 0 0,0 3-48 0,0-2 0 16,2 4 0-16,-2 1 0 0,2 0 144 0,-1 2 32 15,2 2 0-15,-1 1 0 0,1 2-528 0,0 2-112 16,0-1 0-16,-2 1-16 0,2 1-512 0,-2 0-112 16,2 0 0-16,0 2-16 0,-1 1-176 0,1 3 160 15,0 2-160-15,0 0 160 0,-1 1-160 0,1 5 0 16,0 3 0-16,-2 6-176 0,1 1 176 0,-3 2 0 0,0 5 0 16,-2-5 0-16,0-2 0 0,-1-4 0 0,0-3 0 15,-1-4 128-15,0-3-400 0,1-4-80 0,-2 0-16 16,0-3 0-1,1-3-1440-15,1 0-304 0</inkml:trace>
  <inkml:trace contextRef="#ctx0" brushRef="#br0" timeOffset="-67216.94">28522 539 17503 0,'-5'-5'1552'0,"2"1"-1232"0,0 2-320 0,2 1 0 0,1-2-272 0,1 3-112 0,-1-2-32 0,1 0 0 0,1-3 1776 0,0 1 368 0,-1-1 64 0,3-3 0 16,0 2 32-16,1 0 0 0,0-3 0 0,0 5 0 16,0-2-608-16,-1 0-128 0,3 2-32 0,-2 2 0 15,1 1-480-15,-1 1-112 0,0 0-16 0,0 3 0 16,0 0 240-16,-2 2 32 0,1 1 16 0,0 3 0 16,1-2-272-16,-2 4-48 0,2-1-16 0,0 2 0 15,1 1 0-15,2-1 0 0,-1 2 0 0,1 1 0 16,0 1-208-16,2 0-32 0,3 2-16 0,-1 5 0 15,4-1 16-15,0 1 0 0,1 5 0 0,3 0 0 16,0 4-160-16,1 0 0 0,0 2 0 0,0-1 0 0,1 0 0 16,-1 0 0-16,0 1 0 0,-1-2 0 0,-1 2 0 0,-2 2 0 15,0-2 0-15,-3 1 0 0,-2 2 0 0,-3-4 0 16,-2 2 0-16,-3-2 0 0,-3 0 0 0,-1-5 0 16,-1 0 0-16,-1-2 0 0,-1 2 0 0,-2 0 0 15,1 0 0-15,0-2 0 0,-1-1 0 0,0 1 0 16,0-4 0-16,0 3 0 0,-1-3 0 0,-2 1 0 15,1-4 128-15,-2 2-128 0,-2-2 0 0,-1-2 0 16,-3 1 0-16,-3-2 0 0,0 0 0 0,-4 0 0 16,-2-3 0-16,-3 5 0 15,-4-5-448-15,0 0-64 0,-1-3 0 0,1-2-17280 0</inkml:trace>
  <inkml:trace contextRef="#ctx0" brushRef="#br0" timeOffset="-65600.66">30098 880 18431 0,'2'-2'1632'0,"1"-1"-1312"0,-2 2-320 0,0-1 0 0,0 2 176 0,1 0-48 0,0-4 0 0,0 1 0 0,2-3 704 0,0-1 128 0,0 1 16 0,-3-1 16 16,0 5 176-16,-2-2 48 0,1-1 0 0,-1 4 0 16,-2-3 112-16,1 4 16 0,-1-2 16 0,1 2 0 15,-2 0-304-15,-1 0-64 0,0 2-16 0,-1 2 0 16,-1 2-80-16,-3 0-32 0,-3 7 0 0,-2-2 0 15,-1 5-496-15,-1 5-112 0,-2 1 0 0,1 3-16 16,-1 1-240-16,2 2 0 0,2-3 128 0,0 7-128 16,-1 3 0-16,3 2 0 0,0 1 0 0,2 1 0 15,4-2 0-15,2-1 0 0,4-5 0 0,3-3 0 16,2-2 0-16,2-1 0 0,3-7 0 0,2 0 0 0,1-4 0 16,1-4 0-16,1 0 0 0,2-1 0 0,4-5 0 15,1-1 0-15,4 0 0 0,1-3 0 0,0 0 0 0,1-4 0 16,0-1 0-16,1 0 0 0,-5 0 0 15,2-1 0-15,-1 2 0 0,1-4 0 0,-3 0 0 16,-1 0 0-16,-2 0 0 0,-2-2 0 0,-2-2 0 0,0 0 0 16,-1-1 0-16,-2-2 0 0,0-1 0 0,-1-1 0 15,1-2 0-15,-2-2 0 0,-2 2 0 0,0-1 128 16,-2-5-128-16,-3 3 0 0,0 0 0 0,-3-3 0 16,-1 0 0-16,-3-1 0 0,-1 0 0 0,-1-2 0 15,-3 1 0-15,-2 3 0 0,-3 3 0 0,0 1 0 16,-4 4 0-16,-1 1 0 0,-2 3 0 0,-2 2 128 15,1 0-128-15,0 2 0 0,1 1 0 0,1 4 0 16,0-1 128-16,3 1-128 0,3 3 0 0,2 0 0 0,2 0 0 16,1 0 0-1,3 3-576-15,2-3-64 0,3 1-16 0,1 2-10672 0,1-3-2144 0</inkml:trace>
  <inkml:trace contextRef="#ctx0" brushRef="#br0" timeOffset="-65202.28">30114 1272 21183 0,'-9'-2'944'0,"3"2"192"0,0 0-912 0,3 0-224 0,3 1 0 0,0-1 0 0,-1 1 192 0,0 1-16 0,-2 0 0 0,1-1 0 0,-1 2 2048 0,1 0 400 16,1 0 96-16,1-1 16 0,1 2-880 0,1-1-192 15,2-2-16-15,0 2-16 0,1 2-720 0,1-1-144 16,1 2-16-16,1 3-16 0,2-2-528 0,1 2-208 15,1 3 176-15,0-2-176 0,1 0 0 0,0 3 0 16,1-1 0-16,-2 0 0 0,2 4 0 0,-3-2 0 16,2 1 0-16,-2-2 0 0,0 2 0 0,0-2 0 0,-1-3 0 15,1 2 0 1,0-2-384-16,0-3-32 0,-1 2 0 0,0 0-17088 0</inkml:trace>
  <inkml:trace contextRef="#ctx0" brushRef="#br0" timeOffset="-64782.17">30600 1260 32255 0,'0'1'2864'0,"0"-1"-2288"0,0 0-576 0,0 0 0 0,1 0 384 0,-1 0-16 0,1 0-16 0,2 0 0 0,0 3 480 0,2-3 112 0,3 0 16 0,0 0 0 16,2 0-832-16,0-3-128 0,3-1 0 0,0 1-176 31,1 0-512-31,-1-4-96 0,3 1-32 0,-1-1-14672 0</inkml:trace>
  <inkml:trace contextRef="#ctx0" brushRef="#br0" timeOffset="-64233.42">31026 1140 28559 0,'-3'1'2544'0,"0"2"-2032"16,3-3-512-16,0 2 0 16,1-2-1088-16,-1 0-304 0,-1 0-64 0,0 4-16 0,0-2 2880 0,-2 2 560 15,1 0 112-15,-1 2 32 0,2 0-992 0,-3 0-192 16,2 3-32-16,-2-2-16 0,0 6-208 0,1-1-32 15,-2 2-16-15,0 1 0 0,-1 3-192 0,1 2-48 16,0-2 0-16,0 1 0 0,2 1-208 0,1-5-48 16,2 1-128-16,1 0 192 0,2-4-192 0,-1-2 144 15,3 2-144-15,0-4 128 0,0 0-288 0,0-4-64 0,1 2-16 16,0-3 0-16,-1 1 768 0,1-4 160 0,-1 0 16 0,0 0 16 16,1-3-368-16,-1 2-80 0,0-4-16 0,1-1 0 15,2 1 0-15,-1-4 0 0,1 3 0 0,-1-4 0 16,1 0-256-16,0-2 0 0,0-1 0 0,-1 1 0 15,2-2 0-15,-2 2 0 0,1 0-208 0,-2-1 80 16,-1 3 128-16,0 4 0 0,0-2 0 0,-2 4 0 16,1-2 0-16,0 2 0 0,1-1 0 0,-2 0 0 15,2 3 0-15,0-5 0 0,1 1 0 0,2 0 0 16,-1-1 0-16,2-2 0 0,-2 0 0 0,2-1 0 16,0 3 0-16,-2-5 0 0,2 2 0 0,-2-1 0 15,-1 1 0-15,2 0 0 0,-2 0 0 0,-1-2 0 0,0 2 0 16,-1 1 0-16,-1-1 128 0,0 4-128 0,-1-3 0 15,-1 3 0-15,-1 1 0 0,0-1-192 16,-1 4-176-16,0-2-32 0,-2 1-16 0,1 1 0 16,0 2-2208-16,0 0-432 0,1 2-80 0,0 1-11440 15</inkml:trace>
  <inkml:trace contextRef="#ctx0" brushRef="#br0" timeOffset="-63582.97">31491 1227 16575 0,'-2'-4'1472'15,"1"1"-1168"-15,-1 2-304 0,2 1 0 0,0-2 0 0,0 0-304 0,2 2 64 0,-2-2 16 0,1-1 1168 0,-1 2 224 0,1-4 48 0,0 2 16 0,0-1-528 0,-2 1-96 0,1 0-32 0,-1-1 0 0,-1-1 784 16,-1 4 160-16,-1-2 16 0,1 0 16 0,-2 3-144 15,-1 0-16-15,-2 0-16 0,-2 3 0 0,2 0-416 0,-4 0-96 16,0 4-16-16,0 3 0 0,-1-1-528 16,0 4-128-16,-2 2 0 0,1 1-16 0,-1 4-176 0,-1 2 0 15,0 3 0-15,1-3 128 0,1 3-128 16,1-3 0-16,2 0 0 0,2-3 0 0,3-2 0 0,3 0 0 16,1-1 0-16,2-3 0 0,2-2 0 0,0 0 0 15,3-1 0-15,1-3 0 0,2-1 0 16,-1-1 0-16,3-5-144 0,0 0 144 0,1 0 0 15,-1-5 0-15,2 2 0 0,-1-3 0 0,0-2 0 0,-1 2 0 16,0-3 0-16,0-1 0 0,-1 0 0 0,-2-2 0 16,-1 0-128-16,1-1 128 0,-2 0 0 0,-2-2 0 15,1-1 0-15,-2 1 0 0,1 1 0 0,-1 2 0 0,0 0 0 16,-2 4 0-16,1 2 0 0,-1 0 0 0,0 1 0 0,0 4 0 16,0-3 0-16,0 4 128 0,0 1-128 0,1 2 0 15,-1-1 0-15,1 2 0 0,1 2 0 0,-1 1 0 16,0 2 0-16,1 1 0 0,1-1 0 0,1 2 0 15,-1 0 704-15,2 1 80 0,0 2 32 0,0-2 0 16,1 1-448-16,-1-3-96 0,0 2-16 0,1 0 0 16,1 1-256-16,-2-3 0 0,0 2 0 0,-1-2 0 15,1 2 0-15,-1-2 0 0,-1 0-176 0,0-1 176 16,1-2-1328-16,-1-2-144 16</inkml:trace>
  <inkml:trace contextRef="#ctx0" brushRef="#br0" timeOffset="-63208.75">31862 691 18431 0,'-5'-2'816'0,"0"2"160"0,2 0-784 0,-1 0-192 0,1 2 0 0,1-1 0 0,-1 2 1920 0,0 1 320 0,-3 4 80 0,-3 2 16 0,-1 5 304 0,0 1 64 16,1 4 16-16,2 1 0 0,0 1-1600 0,0 2-320 0,3 0-64 0,0 1-16 15,0 0-400-15,2 2-64 0,-1 1-32 0,2 0 0 16,0-6-224-16,-1 3 0 0,4 3 128 0,-1-2-128 15,0 2 0-15,0-2 0 0,2 2 0 0,1-2 0 16,2 0 0-16,-1-2 0 0,0 1 0 0,0 0 0 16,-2 1 0-16,-1-2 0 0,-1-1 0 0,-2-4 0 15,-2 2 0-15,-2 2-192 0,-1-3 192 0,0-1-208 16,-2 0-1568 0,1-3-304-16</inkml:trace>
  <inkml:trace contextRef="#ctx0" brushRef="#br0" timeOffset="-62679.81">31967 1235 29487 0,'-3'0'2624'0,"0"3"-2112"16,2-3-512-16,1 1 0 0,1-1 176 0,-1 0-176 16,0 2 160-16,-1 1-160 0,0 2 1280 0,-1 3 176 15,2 1 16-15,-1 2 16 0,1 2-1088 0,0 1-208 16,-1 3-64-16,0-1 0 0,1 2-128 0,0-2 0 16,-2 3 0-16,2-3 0 0,0 2 0 0,2 0 208 0,-1-1-48 0,0-1-16 15,2 0 528-15,-1-2 96 0,2-2 32 0,1 1 0 16,0-5-640-16,1 0-160 0,1-2 0 0,2-3 0 15,2 0 0-15,0-1 0 0,2-4 0 0,-1-1 0 16,2 0 0-16,0-1 0 0,0-2 0 0,1-4 0 16,1 1 0-16,-2-1 0 0,0 1-144 0,-1-4 144 15,-1-2 0-15,-1 2 0 0,-1-3 0 0,0-3 0 16,-1 3 0-16,-3 0 0 0,0 4 0 0,-2-1 0 16,-2 3 0-16,-1 2 0 0,1 1 0 0,-2 4 144 15,0 0 32-15,-2 2 0 0,1 1 0 0,0 0 0 16,0 4 144-16,0-2 48 0,1 2 0 0,0 2 0 15,1 0-368-15,1 1 0 0,1-1 0 0,0 0 128 0,2 4-128 16,0 0 0-16,0 0 0 0,0 2 0 0,0 0 0 16,-1 1 0-16,0-1 0 0,-2 2 0 0,1-2 0 0,-1 0 0 15,-1 4 0-15,0-3 0 0,1 3 0 0,-1-3 0 16,1 2 0-16,1 1 0 0,1-3 0 0,-1-3 0 16,2 0 0-16,1-2-12208 15,2 1-2320-15</inkml:trace>
  <inkml:trace contextRef="#ctx0" brushRef="#br0" timeOffset="-62283.46">32557 1516 10127 0,'6'-5'896'0,"-1"1"-704"0,1 2-192 0,-1-2 0 0,-1 0 1088 0,-1 4 176 0,0-3 32 0,3 0 16 0,4-1 1504 0,3-4 288 0,3 2 64 0,2-4 16 0,1 0-1200 0,-2 0-224 0,-1 1-48 0,-1-1-16 15,-1 0-1120-15,-2 2-208 0,-1-2-48 0,-1-1-16 16,-1 1-304-16,-2 0 0 0,-1-4 0 0,-1 0 0 16,-1 0 368-16,-1-1 64 0,-2-1 16 0,-1 0 0 15,0 4-16-15,-3 2 0 0,0 0 0 0,-2 1 0 16,0 5-432-16,-2 0 0 0,-1 2 0 0,-3 4 0 15,0 0 0-15,-3 2 0 0,-2 4 0 0,-3 2 0 16,-2 3 0-16,0 0 0 0,0 5 0 0,-1 1 0 0,0 1 272 16,1 1 80-16,1 1 16 0,3 3 0 0,1-3 192 0,3 4 32 15,1-3 16-15,2 1 0 0,3-1-304 0,2-1-64 16,3-4-16-16,2 2 0 0,4-1-224 0,2-3 0 16,2 0 0-16,2-1 0 0,1-3 0 0,2-4 0 15,1 0 0-15,0-4-160 16,-1-2-448-16,3 0-96 0,3-4 0 0,2 0-16 15,1-2-784-15,4-2-160 0</inkml:trace>
  <inkml:trace contextRef="#ctx0" brushRef="#br0" timeOffset="-60183.48">33347 1271 20271 0,'5'-10'1792'0,"0"3"-1424"15,0 2-368-15,-1 0 0 0,-2 2-256 0,1 3-112 0,1-3-16 0,-1 0-16 0,3-1 2544 0,3-2 512 0,0-2 96 0,-2 1 32 0,-2 1-1056 0,-4 0-192 0,1 2-64 0,-5 1 0 16,-1-1-304-16,-2 1-64 0,0 0-16 0,-3 0 0 15,1 1-432-15,-1 1-80 0,2-2-32 0,-1 3 0 16,1 0-352-16,1 0-64 0,-1 0 0 0,1 3-128 16,-1-2 0-16,-1 4 0 0,-3-2 0 0,0 0 0 15,1 1 0-15,-2-1 0 0,0 1 0 0,0 2 0 16,1-1 0-16,1 1 0 0,0 2 0 0,2-2 0 0,0 0 0 0,3 0 0 16,2 1 0-16,-1-4 0 0,4 3 0 0,0-2 0 15,0 1 0-15,1-1 0 0,1 2 0 0,-2-2 0 16,1 2 0-16,-1-2 0 0,1 1 0 0,-2-1 0 15,1 3 0-15,0-2 0 0,0-2 0 0,1 4 0 16,0-4 0-16,0 2 0 0,2 0 0 0,-1 0 0 16,3 1-128-16,0 0 128 0,3 1 0 0,0-2 0 15,3 3 0-15,3-2 0 0,2 2 0 0,1 0 0 16,3 1 0-16,0 1 0 0,0 0 0 0,-3 2 0 16,0-4 0-16,-2 3 0 0,-1-1 0 0,-4 0 0 15,-2 2 0-15,-3 0 0 0,-2-2 0 0,-3 3 0 16,-1-1 0-16,-3-2 0 0,0 2 0 0,-2-2 0 15,1 0 0-15,-2 0 0 0,0 1 0 0,-1-1 160 16,2 0-160-16,-2-4 128 0,0 3-128 0,-1-2 0 0,0-1 0 16,1 0-176-16,-2 1 176 0,-1-5 0 0,-1 2 0 15,-1-2 0-15,-1 2 0 0,1 0 0 0,-3-2 0 0,-1-1 0 16,0 2 0-16,-1-1 0 0,-3 0 0 0,0 0 0 16,-2-2 0-16,1 0 0 0,-1 0 0 0</inkml:trace>
  <inkml:trace contextRef="#ctx0" brushRef="#br0" timeOffset="-55716.85">5816 14629 19343 0,'11'-13'1728'0,"-5"5"-1392"0,0 0-336 0,-1 3 0 0,-1 4 3280 0,-2-1 592 0,2-2 112 0,2-2 32 0,4-7-4496 0,2-3-896 0,3-2-176 0,-3-4-48 16,0 2 464-16,-4-1 96 0,-3 5 16 0,-2 0 0 0,-2 1 768 0,-4 1 256 15,0 2-160-15,-3-1 160 16,-3 4 1472-16,-1-1 384 0,-1 3 80 0,-3 1 16 0,-1 3-464 0,-3-2-80 16,-6 3-32-16,-4 0 0 0,-3 4-672 0,-4 0-128 15,-4 3-16-15,-6-1-16 0,-4 5-288 0,-8-5-64 16,-6 1-16-16,-1-1 0 0,1 2-176 0,-12 4 0 15,-5 2 0-15,-4 0 128 0,7-2-128 0,-9 0 0 16,-10 2 0-16,0 1 0 0,1-1 0 0,-3 1 0 16,2-4 0-16,2-1 0 0,13 1 0 0,-5-1 0 15,-6 0 144-15,-2 1-144 0,2 3 256 0,0-2-32 16,2-1 0-16,1 4 0 0,0-3 64 0,1 2 16 16,8-2 0-16,-3-4 0 0,-1 0-128 0,-1 0-32 0,3 1 0 15,-1-4 0-15,2 0-144 0,2-3 0 0,-1-3 0 16,1 1 0-16,3-2 0 0,1-2 0 0,3 0 0 0,4-4 0 15,3-4-160-15,3-4 160 0,5-1-208 0,7 1 80 16,8 2 128-16,-1-4 0 0,-3-1 0 0,-1 1 0 16,3-1 0-16,1 5 0 0,2 2 0 0,-1 4 0 15,-2 4 160-15,0 1 64 0,-2 5 16 0,0 3 0 16,1 0-240-16,-1 2 0 0,1-1 0 0,1 2 0 16,6-2 0-16,-3 2 0 0,1 3 0 0,2 1 0 15,3-3 0-15,2 2 0 0,2-3 0 0,3 0 0 16,3-2 0-16,1-2 0 0,3 2 0 0,0-1 0 15,1 0 0-15,2 0-160 0,-1 0 160 0,1 4-128 16,-1 3 128-16,-1-1 0 0,-1 6 0 0,-1 1 0 0,4 3 0 16,-3 1 0-16,-3 8 0 0,-1 3 0 0,2 5 0 0,2 2 0 15,1 3 0-15,4 0 0 0,5 0 0 0,2-1 0 16,2-1 0-16,-1 2 0 0,5-7 0 0,0 5 0 16,2 1 0-16,1 1 0 0,0 0 0 0,0 5 0 15,1 1 0-15,-1-4 0 0,1-1 0 0,-1-4 0 16,3-1 0-16,-2-2 0 0,2 0 0 0,-1 1 0 15,-1 1 0-15,2 1 0 0,-1-1 0 0,0-1 0 16,0 5 0-16,-1-4 0 0,2-2 0 0,-2-3 0 16,1-3 0-16,0-1 0 0,0-5 0 0,1 2 0 15,-2 0 0-15,1-6 0 0,0-3 0 0,-1 2 0 16,-1-2 0-16,0-3 0 0,1 2 0 0,-2-2 0 16,0 0 0-16,-2 0 0 0,2-1 0 0,-2 0 0 15,1-2 0-15,-2 0 0 0,0-1 176 0,-2-2 16 16,0 2 0-16,0-3 0 0,0 0-192 15,0 0 192-15,-1-2-192 0,1 0 192 0,0-2-192 0,1 2 192 0,1-4-192 0,1 0 192 16,0-3-192-16,1 3 0 0,0-1 144 0,1 1-144 16,0 0 0-16,1 0 0 0,0 0 0 0,0 0 0 15,1-2 0-15,-1 2 0 0,0 0 0 0,1 2 0 16,-1-2 0-16,0 0 0 0,0 0 0 0,0 0 0 16,24 6 144-16,-15-4-144 0,1 0 192 0,2 1-192 15,3 0 288-15,5 3-48 0,4-3-16 0,5 2 0 16,4 0-224-16,3-1 0 0,5-1 0 0,4 2 0 15,2 0 0-15,4 0 0 0,1-1-192 0,4-2 192 0,-3 2 0 16,4-2-128-16,6 0 128 0,4 0 0 16,1 2 0-16,3 0 0 0,4-2 0 0,-1 1 0 0,-5 0 0 15,6 0 0-15,6 3 0 0,2 0 0 0,0-1 0 16,-1 0 0-16,1-5 0 0,5 0 0 0,6-4 0 0,1 2 128 16,2-2-128-16,2-2 192 0,2-3-64 0,-1 2 0 15,2 2-128-15,-1 1 192 0,0-6-192 0,-2 4 0 16,-1 0 0-16,1 0 0 0,0 2 0 0,-3 2 0 15,-3-2 0-15,0 1 0 0,1 0 0 0,0-4 0 16,-7 4 0-16,-1-2 0 0,-5 1 0 0,0 0 0 16,-1-2 0-16,-2 3 0 0,-4-2-368 0,-1 3 48 15,-1 2 0-15,-4 4-19104 0</inkml:trace>
  <inkml:trace contextRef="#ctx0" brushRef="#br0" timeOffset="-50059.66">28223 2556 8287 0,'-4'-3'736'0,"2"0"-592"0,1 3-144 0,-1-3 0 0,1 3 1072 0,1 0 176 0,-2-2 32 0,-1 1 16 0,-2-2 432 0,2-1 64 0,-1 1 32 0,3 0 0 15,-1 1-1184-15,2-2-224 0,4 1-48 0,0 0-16 16,2-1-352-16,0-1 128 16,2-1-128-16,0 1 0 0,2-1 912 0,1-3 112 0,2 2 32 0,-1 1 0 15,0-3 528-15,2 3 96 0,-2-4 32 0,2 1 0 16,1 2-560-16,-2-3-128 0,0 1 0 0,-1 1-16 16,2 0-272-16,-2-1-48 0,-1 3-16 15,2-1 0-15,-2 2-352 0,-1 0-80 0,1-1-16 0,1 0 0 16,-1-1-224-16,2 5 144 0,-1-2-144 0,-1 1 128 15,0 3-128-15,0 0 0 0,2 0 0 0,-2 3 0 16,0 1 0-16,-1-2 0 0,0 5 0 0,-2-4 0 16,1 6 0-16,0-2 0 0,-3 0 0 0,0 2 0 15,-1 1 0-15,0 1 0 0,-1 2 0 0,-2-2 0 0,1 4 0 16,-2-3 0-16,0 4 0 0,-1 0 0 0,-1 0 0 0,0 3 0 16,-1-3 0-16,1 3 0 0,-1 3 0 0,-2-2 0 15,0 1 0-15,-1 1 0 16,-1 0 0-16,0 0 0 0,-1 1 0 0,-2-1 0 0,0 0 0 15,-1 3 128-15,0-3-128 0,-1 0 128 0,0 3-128 0,0-5 0 16,-3 2 0-16,2-1 0 0,-2 2 0 0,1-5 0 16,-1 4 0-16,-2-4 0 0,-1 3 0 0,-2-3 0 15,0 2 0-15,-1-1 0 0,0-3-128 0,-2 0 128 16,2-1 0-16,-1-2 0 0,0-1 0 0,1-2 0 16,2-1 0-16,0-2 0 0,2 0 0 0,1-4 0 15,2 2 0-15,0-5 0 0,3 0 0 0,2-5 0 16,0 0 0-16,2-3 0 0,1-2 0 0,0-3 0 15,2-1 0-15,0 0 0 0,1-2 0 0,-2-3 0 0,3 0-144 16,-2-2 144-16,3-2 0 0,0 5 0 0,0-1 0 16,3 2 0-16,-1 1 0 0,2-1 0 0,1 3 0 15,-1 2 0-15,3 2 0 0,0-3 0 0,1 5 0 0,0 0 0 16,2 0 0-16,0 0 0 0,0 2 0 0,0 2 0 16,1-1 0-16,0 4 0 0,2-1 0 0,-1 2 0 15,0 0 0-15,2 2 0 0,0-1 0 0,0 4 0 16,1 0 0-16,0 4 0 0,1 0 0 0,1 0 0 15,0 4 0-15,0-2 0 0,-1 4 0 0,0-3 0 16,-1 2 0-16,-2-3 0 0,2 2 0 0,0 0 0 16,-1-3 0-16,1 2 0 0,-3 0 0 0,0 1 0 0,-1-3 0 15,-1-2 0-15,0 4 0 0,-1-1 0 0,0-4 0 0,-1 2-128 16,1 1 128-16,1-4 0 0,-2 1 0 16,1-1 0-16,0 1-128 0,-2-2 128 15,2-2-448-15,-1-2-16 0</inkml:trace>
  <inkml:trace contextRef="#ctx0" brushRef="#br0" timeOffset="-49393.18">28577 1976 21183 0,'-4'-1'1888'0,"0"-2"-1504"0,3 3-384 0,1 0 0 0,0 3-480 0,-1-3-160 0,0 0-48 0,-2 0 0 0,1 0 1808 0,0 0 352 16,2 0 80-16,0 0 16 0,0 0-768 0,0 0-160 15,0 0-16-15,26 12-16 0,-16-8-48 0,3-2-16 16,1 2 0-16,4-2 0 0,-2 3-352 0,0 0-192 15,0 1 192-15,-1 1-192 16,1 3 1024-16,-1-1 80 0,-3 1 32 0,2 3 0 0,-2 2-384 0,0 1-80 16,2 2-16-16,0 4 0 0,0 4-256 0,0 0-48 15,1 3-16-15,-1-1 0 0,-1 1 176 0,2-2 48 16,1 1 0-16,0-4 0 0,0 1-256 0,0-3-48 16,-1-1-16-16,0 1 0 0,1 0-240 0,-1 2 0 15,-3 1 128-15,1-1-128 0,-4 5 0 0,-1-3 0 16,-3 5 0-16,0-3 0 0,-1 2 0 0,-3 3 0 15,1-1 0-15,-2 3 0 0,1 0 432 0,-1-3-16 0,-1-1 0 16,0-2 0-16,0 2-416 0,-2-2 0 0,1-1 0 16,-1-3 0-16,0 1 0 0,-2 2 0 0,0-3 0 0,-1 3 0 15,1-2 0-15,-2-1 0 0,-1 4 0 0,-1-5 0 16,0 0 0-16,0 1 0 0,-3-1 0 0,0-1 0 16,-2-1 0-16,-3-2 0 0,-3 4 0 0,-2 1 0 15,-1-3 0-15,-2 1 0 0,0-5 0 0,3-2 0 16,1-3 0-16,2-4 0 0,1-2 0 0,2-1 0 15,1-3-864 1,2-3-96-16,1 0-32 0,2-2-16192 0</inkml:trace>
  <inkml:trace contextRef="#ctx0" brushRef="#br0" timeOffset="-31015.05">30103 2288 23039 0,'0'-3'2048'0,"0"1"-1648"0,0 0-400 0,0-1 0 0,1 3 688 0,-1-3 48 0,1-3 16 0,0 0 0 0,2-4 16 0,-1-5 0 0,2-1 0 0,0 0 0 0,1-3-640 0,0 1-128 15,0 1 0-15,-1-2 0 0,1 0 0 0,-1 1 0 16,1 1 0-16,-2-2 0 15,-1 3 720-15,-2 1 208 0,-1 5 32 0,-2-2 16 16,0 4-16-16,-4 2-16 0,0 0 0 0,-2 4 0 0,-1-2-240 16,-1 1-32-16,0 3-16 0,0 3 0 0,-1 1-320 0,-2-2-64 15,0 4-16-15,1 2 0 0,-1 0-16 16,1 0-16-16,-1 3 0 0,2-1 0 0,1 0-224 0,1-2 0 16,0 2 0-16,-1 3 0 0,1 3 0 0,0 0 0 15,0 2 0-15,0 2 0 0,1 0 0 0,1 3 0 16,-1 1 0-16,0 3 0 0,1 5 256 0,-1-1 128 15,3 2 0-15,-3 1 16 0,1 0-400 0,-2 1 0 16,-1-2 0-16,0 5 0 0,1-6 0 0,-1 1 0 16,-1 2 0-16,1-3 0 0,0 0 0 0,0 3 0 15,-1-3 0-15,-1 1 0 0,2-3 0 0,0 1 0 0,-1-3 0 0,-1 1 0 16,1-3 0-16,0-2 0 0,-1 1 0 16,3-5 0-16,-1 1 0 0,0 1 0 15,1-4 0-15,-1-1 0 0,2-1 0 0,1-2 0 0,0-2 0 0,2 0 0 16,0 1-208-16,1-6-80 0,2-1-16 0,1 0 0 31,2-3-1824-31,1-6-368 0,2 1-80 0,0-3-16 0</inkml:trace>
  <inkml:trace contextRef="#ctx0" brushRef="#br0" timeOffset="-30715.61">29478 2728 28271 0,'3'-6'624'0,"-1"2"128"0,2-2 16 0,0 3 32 0,-1 2-640 0,0-1-160 0,0 2 0 0,2-4 0 0,3 0 1312 0,2 2 224 0,0-5 64 0,-1 4 0 0,-1 0 96 0,-2 3 32 16,-2 3 0-16,-2 0 0 0,-2 1-1024 0,0 2-208 15,0 3-48-15,1-3 0 0,1 0 0 0,0 1 0 16,4-3 0-16,3 1 0 0,2-1-192 0,6-4-32 15,3 0-16-15,6-2 0 0,3-2-208 0,3 0 0 16,2-2 128-16,4 0-128 0,-3 0 0 0,4 0 0 16,-1 2 0-16,2-2 0 0,-1 2 0 0,0-1-192 0,-5 1 192 15,0 1-160 1,-4 0-432-16,-1-3-96 0,-3 2-16 0,-4 0-11888 0,-2-2-2384 0</inkml:trace>
  <inkml:trace contextRef="#ctx0" brushRef="#br0" timeOffset="-30233.84">30768 2050 5519 0,'0'-9'496'0,"0"3"-496"0,0 0 0 0,0 5 0 0,1-2 3136 0,0 3 512 15,-1-2 128-15,2 1 0 0,0-2-2208 0,1-1-448 16,0 0-96-16,2 0 0 0,-1 1-512 0,1 2-112 16,-3 1-16-16,2-2 0 0,-3 2-384 0,0 2 0 15,-1-1 0-15,-1 2 0 0,-1 1 672 0,-2 0 48 16,-2 3 16-16,-3 3 0 0,1-1 928 0,-4 1 192 15,-2 5 48-15,-2-1 0 0,1 4-448 0,-4 1-96 16,-3 4-16-16,0 5 0 0,-2 0-560 0,2 3-112 16,0 1-32-16,-1 0 0 0,1 5-304 0,2-1-64 15,2 1-16-15,0-5 0 0,4-1-256 0,-4 5 0 0,1 3 0 16,-2 1 0-16,1 4 0 0,-2-4 0 0,2 0 0 16,0 0 0-16,2-2 0 0,3-3 0 0,0-3 0 15,5-1 0-15,0-3 0 0,2-2 0 0,3-1 0 0,2 0 0 16,1-3 0-16,3 0 0 0,0-2 0 0,4-2 0 15,0 1 0-15,3-2-144 0,1 2 144 0,3-1-192 16,0 1-96-16,4 1-32 0,2-2 0 0,1-2 0 31,1 0-832-31,3 0-192 0,-1 2-16 0,1-2-15136 0</inkml:trace>
  <inkml:trace contextRef="#ctx0" brushRef="#br0" timeOffset="-29593.45">31223 2405 23951 0,'-12'-6'1056'0,"3"2"224"0,0 0-1024 0,4 4-256 0,3 0 0 0,1-2 0 0,-2 2 208 0,-1 0-16 0,-1 0 0 0,-2-3 0 0,-2 6 1152 0,1-3 208 0,-1 2 48 0,2 2 16 16,-1 0-1200-16,1 2-240 0,-1 3-48 0,-1 2-128 15,-1 1 464-15,-2 4-16 0,-1 3 0 0,-2 3 0 16,0 0 288-16,-2 6 48 0,-2 0 16 0,1 4 0 16,0-1 64-16,1 1 16 0,1 0 0 0,1 0 0 15,2 2-496-15,3-4-112 0,1 3-16 0,3-5 0 16,2 1-256-16,2-3 0 0,2-1 0 0,2-3 0 16,2-2 0-16,2-2 0 0,3-4 0 0,1-2 0 15,1 0 0-15,4-3 0 0,-1-3-128 0,3 0 128 0,0-6 0 16,1 0-144-16,3 0 144 0,2-6-128 0,0 0 128 15,2-3 144-15,0 0-16 0,1-4-128 0,0 0 256 0,0 0-64 16,0-3-16-16,-2-2 0 0,1-1 16 0,-2-1 16 16,0-2 0-16,-2-3 0 0,-3-1-208 0,1 2 144 15,-3-5-144-15,0 1 128 0,-1-3-128 0,-2 2 0 16,-1 1 0-16,-3 2 0 0,-2-3 0 0,-2 4 0 16,-2 1 0-16,-3 1 0 0,0 0 0 0,-2 2 0 15,-1-1 0-15,0 2 0 0,-2 2 0 0,-1 2 128 16,-1-3-128-16,-1 3 128 0,0 4-128 0,0-5 0 15,-1 5 0-15,-1-1-176 0,-1-2 176 0,0 2 0 16,0 1 0-16,-3 0 0 0,2 2 0 0,-2 2-128 16,0 2 128-16,1 0 0 15,1 3-480-15,-1 2-16 0,1 1 0 0,1 0 0 16,0 1-2096-16,-1 2-416 0</inkml:trace>
  <inkml:trace contextRef="#ctx0" brushRef="#br0" timeOffset="-28912.78">31094 2869 14735 0,'-1'0'1312'0,"1"0"-1056"0,1 0-256 0,1 0 0 0,-1-3 768 0,0 3 80 0,2 0 32 0,0-2 0 0,3 1 1360 0,2 1 256 0,2 0 64 0,1 0 16 0,1 1-848 0,1 4-192 16,-1 0-16-16,0 3-16 0,1 5-592 15,-2-1-112-15,0 7-32 0,-1 3 0 0,0 0-192 0,-4 4-64 16,-1 5 0-16,-1-3 0 0,-2-2-336 0,-2 5-176 16,-1-1 160-16,-2 3-160 0,0 0 0 0,0-1 0 15,1-1 0-15,-1-2 0 16,2-4-640-16,0-4-240 0,1-1-32 0,1-4-9648 15,1-4-1920-15</inkml:trace>
  <inkml:trace contextRef="#ctx0" brushRef="#br0" timeOffset="-28341.79">31851 3164 19343 0,'0'-1'1728'0,"1"1"-1392"0,1 0-336 0,-1 0 0 0,0 0 512 0,0 0 48 0,2 0 0 0,0 0 0 0,4 0 1184 0,-1 0 240 0,2 0 64 0,0 4 0 0,-1-2-720 0,1 4-144 16,-2 2-32-16,-1 0 0 0,-1 5-320 0,-3 0-80 0,0 4-16 15,-1 4 0-15,-1 1-144 0,-2 4-16 0,1 2-16 16,-1 1 0-16,0-1-384 0,-1 1-176 0,0-3 160 0,1 1-160 15,-2-1 0-15,-2-2 0 0,1-1 0 16,-1-1 0-16,-2 0 0 0,1-3 0 0,-1-3 0 0,0 0 0 16,1-1 0-16,-1-5 0 0,0 0 0 0,3-4 0 15,0 0 0-15,1-5-288 0,1-2 32 0,2-2-16320 16</inkml:trace>
  <inkml:trace contextRef="#ctx0" brushRef="#br0" timeOffset="-27742.11">32401 2832 25791 0,'-1'-3'1152'0,"0"3"224"0,0 3-1104 0,-1-1-272 16,2-1 0-16,-1 2 0 0,1-1 624 0,-1 2 64 16,-2 3 16-16,1 2 0 0,0 3 832 0,-1 1 192 15,1 0 16-15,0 0 16 0,2-1-1312 0,0 1-256 0,0-4-48 0,0 4-16 16,0-3-128-16,2-2 0 15,-2 2 0-15,0-4 0 0,0 2 0 0,0-2 0 16,0-2 0-16,0 1 0 0,0-4 0 0,0 1 256 0,1-2-32 0,0-2-16 16,0 1 560-16,2-4 128 0,-1 0 0 0,2-4 16 15,0 3-528-15,-1-4-128 0,2-2 0 0,0-1-16 16,0 0-240-16,1-2 0 0,-1 1 0 0,2-3 0 16,-1 1 144-16,0-1-144 0,1-2 128 0,1-2-128 15,-1 1 192-15,1 2-32 0,-1 2-16 0,2-1 0 16,-3 5-144-16,1 3 0 0,-1 2 0 0,1 1 128 15,-1 3-128-15,1 2 0 0,-1 1 0 0,2 0 0 16,-2 0 0-16,1 4 0 0,2-2 0 0,-2 0 0 0,5 3 208 16,-4-2 16-16,2 1 0 0,-1 0 0 15,-1 1-224-15,1 1 176 0,-1 4-176 0,-1 0 160 16,0-1-32-16,-2 6 0 0,0 1 0 0,-1 0 0 0,0 4-128 0,-3 1 192 16,1-1-192-16,-2 2 192 0,2-1-192 0,-1 2 160 15,1-1-160-15,0-4 160 0,1 1-160 0,1 1 0 16,1-4 0-16,0 0 0 0,1-1 0 15,0-3 0-15,0-1 0 0,2 0 0 0,-1-3 0 0,2 0 0 16,-2-4 0-16,1 0 0 0,-1-2-288 0,-1 1 16 16,2-6 0-16</inkml:trace>
  <inkml:trace contextRef="#ctx0" brushRef="#br0" timeOffset="-26630.32">32692 2175 12895 0,'-4'0'1152'0,"1"-1"-928"0,1 1-224 0,4 0 0 0,-1 0 784 15,-1-3 112-15,0 2 32 0,-1-1 0 0,1-1 704 0,0-1 144 0,1 1 16 0,0 0 16 0,3 0-336 0,-1 0-64 0,1 1 0 0,1 0-16 16,0 0 144-16,1 1 16 0,0-1 16 0,1 1 0 16,0 2-320-16,0 1-64 0,3-1-16 0,0 3 0 15,1 1-576-15,2-2-112 0,0 3-32 0,2 2 0 16,0 0-128-16,1 1-48 0,1-1 0 0,-1 0 0 16,3 5-48-16,-2-4-16 0,2 4 0 0,-1 0 0 15,2 2-16-15,0-1-16 0,1 4 0 0,-1-1 0 16,-3-1-48-16,-1 2-128 0,-1 1 192 0,0 3-64 15,-2 0 16-15,1 4 0 0,-2 3 0 0,0 2 0 16,-1 1-144-16,-3 2 0 0,1 3 0 0,0 2 0 16,-2-1 0-16,-1-1 0 0,0 4 0 0,1-1 0 15,-2-3 0-15,-1 0 0 0,1-1 0 0,-1-2 0 0,1 3 0 16,0-5 0-16,0 1 0 0,-1-1 0 0,1-1 0 0,-2 0 0 16,-1-2 0-16,-2 0 0 0,0-1 144 0,-3-1-144 15,-1 2 160-15,-1-6-160 0,-1 0 288 0,-2-2-32 16,-1-3-16-16,-2-1 0 0,0-2-240 0,0-1 0 15,-2-2 0-15,0-2 0 16,0 1-304-16,-2-3-96 0,2 0-32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13:39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23627 10318 28559 0,'-1'-6'2544'0,"1"2"-2032"0,1 0-512 0,0 4 0 0,1 0 1392 0,1-2 176 0,1-2 32 0,-1-2 16 0,4-3-1312 0,-1 2-304 0,-3 1 0 0,-3 6 0 0,-3 1 0 0,-5 4 0 15,-3 5-128-15,-6 0 128 0,-4 5 0 0,-6 1 0 16,-4 6 0-16,-6 0 0 0,-8 7 320 0,-4 5 176 16,-6 2 32-16,-2 4 16 0,-1-1 352 0,1 2 64 15,2 0 0-15,2-3 16 0,6-3-336 16,-2 2-80-16,1-2-16 0,-1-1 0 0,0 1-224 0,0-1-32 15,-2 2-16-15,1-1 0 0,6-4-272 16,-6 3 0-16,-6 6 0 0,-2 1 0 0,0 2 0 0,0-5 0 16,1 3 0-16,1-5 0 0,2-1 0 0,1-2 0 15,4-7 0-15,4 0 0 0,0-1 0 0,3-3 0 0,-1 3 0 16,2-3 0-16,3 0 0 0,2-3 0 16,2-3 0-16,5 0 0 0,3-4 240 0,1 1 32 0,1-3 16 15,2 2 0-15,2-2-288 0,2-1 0 0,1-2 0 16,2 2 0-16,0 0 128 0,1-2-128 0,1 0 144 0,-2 2-144 15,1-1 0-15,-1 0 0 0,-1 0 0 0,-1-1 0 16,0 3 0-16,-1-1 0 0,0 0-128 0,-1 1 128 16,-1 2 0-16,1 2 0 0,0-2 0 0,2 1 0 15,2-1 0-15,3-5 0 0,3 2 0 0,3-3 0 16,3-4 0-16,3-2 0 0,4-2 160 0,2-4-32 16,4-3 80-16,2 0 32 0,2-5 0 0,2-3 0 15,1-1-16-15,1 0 0 0,2-3 0 0,-3 1 0 16,-1 0-224-16,0-1 0 0,3-4 128 0,-2 0-128 0,-4-1 0 15,1-2 0-15,-3 2 0 0,-3-2 0 0,-2 2 0 16,-4 1 0-16,1 3 0 0,-4 0 0 0,-1-1 128 0,0 1-128 16,-1 4 176-16,0 2-176 0,-1-1 240 0,-1 1-64 15,2 2-16-15,1 0 0 0,1 3-160 0,0 1 0 16,-1 4 0-16,1 2 0 0,0 2 0 0,-3 4 0 16,-1 4 0-16,-2 4 0 0,-2 2 0 0,-2 7 0 15,-1 1 0-15,-2 1 0 0,2 1 0 16,-4 4 0-16,-2 5 0 0,-3 1 0 0,1 0 0 0,-3 5 0 15,-1-1 0-15,1 1 0 0,1-2 0 0,3-5 0 16,6-2-160-16,3-1 160 0,3-4 144 0,5-1 128 16,6 0 32-16,6-3 0 0,3-2 320 0,6-2 64 15,4-3 16-15,6-2 0 0,5-4-368 0,7-3-64 16,4-3-16-16,3 0 0 0,3 0-256 0,-1 0 0 0,0 0 128 16,-5 0-128-16,-4-3 0 0,-6 3 0 0,-4 0 0 15,-5 0 0-15,-4 0-128 0,-5 0 128 0,-2 4 0 0,-5 1-15088 16,-2 0-2896-16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21:34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13875 14411 42383 0,'-8'6'3776'0,"0"-2"-3024"0,5-2-608 0,3 0-144 0,1-2 0 0,0-2 0 0,0 4 0 0,-1 0-176 16,2-4-2272-16,1 0-464 0,5 2-96 0,-1-4 0 0,4 0 2336 0,-1 0 480 0</inkml:trace>
  <inkml:trace contextRef="#ctx0" brushRef="#br0" timeOffset="166.43">13969 14772 33519 0,'-10'29'736'0,"1"-8"160"0,-3 1 16 0,4-5 32 0,2-4-752 0,1-5-192 0,-2 5 0 0,-4 9 0 16,-5 13 1024-16,-4 5 160 0,1 2 32 0,3-5 16 16,3-4-1744-16,6-11-368 0,3 0-64 0,3-3-16 15,3-1 720-15,2-2 240 0,2 3-144 0,-1-2 144 0</inkml:trace>
  <inkml:trace contextRef="#ctx0" brushRef="#br0" timeOffset="286.37">13800 15575 12895 0,'-14'26'1152'0,"4"-8"-928"0,1 1-224 0,2-7 0 0,5-2 2576 0,1-4 480 16,-2 4 80-16,-2 5 32 0,-2 7-2080 0,-1 4-432 16,2-1-80-16,2-6 0 15,1-6-1984-15,2-1-400 0,2 1-80 0,1-6-16 0</inkml:trace>
  <inkml:trace contextRef="#ctx0" brushRef="#br0" timeOffset="416.21">13789 16144 22111 0,'-5'22'1968'0,"0"-6"-1584"0,-1 0-384 16,2-4 0-16,2-3 4192 0,2-3 752 0,0 4 160 15,-3 6 16 1,2 9-4912-16,-2 5-976 0,3 3-208 0,4-1-48 0,5 0 752 0,1-6 144 0,1-2 128 0</inkml:trace>
  <inkml:trace contextRef="#ctx0" brushRef="#br0" timeOffset="547.96">13910 16931 25791 0,'-17'35'2304'0,"3"-10"-1856"0,0-3-448 0,5-6 0 15,4-6 3088-15,2-1 528 0,1-2 96 0,-3 9 32 16,-3 8-3040-16,0 4-704 0,4-2 0 0,4-6-17344 15</inkml:trace>
  <inkml:trace contextRef="#ctx0" brushRef="#br0" timeOffset="668">13886 17578 33167 0,'-7'22'2944'0,"2"-11"-2352"0,0 1-464 0,3-5-128 0,2-5 1840 0,1-2 336 16,3 2 80-16,-1 0 16 0,6 1-1888 0,1-3-384 15</inkml:trace>
  <inkml:trace contextRef="#ctx0" brushRef="#br0" timeOffset="1265.08">12196 17986 37775 0,'-5'4'3360'0,"0"0"-2688"0,2-1-544 0,1 0-128 0,2 0 768 0,-1 2 112 0,-1 3 16 0,-2 4 16 16,0 4-1472-16,0 5-288 0,3 5-64 0,-1-1-16 0,0 3 672 0,2 2 256 0,0 3-176 0,0 0 176 16,0-1 288-16,-1 1 160 0,1 3 16 0,0-1 16 15,-1 2 112-15,1-4 32 0,0-2 0 0,0 4 0 16,0-1-480-16,0-2-144 0,-1 2 0 0,-2-1 0 16,2 1-144-16,-1-2-144 0,0-1-32 0,1-8-11776 15,1-2-2368-15</inkml:trace>
  <inkml:trace contextRef="#ctx0" brushRef="#br0" timeOffset="1753.45">12758 18168 39615 0,'-5'9'1760'0,"-2"-3"352"0,1 2-1680 0,0-3-432 16,1 0 0-16,1 1 0 0,-2 2 256 0,-4 7-48 16,-8 5 0-16,-5 8 0 0,1 4-208 0,0 2 0 15,3-2 128-15,5-1-128 0,1-2 256 0,5-2 16 0,1-1 0 0,5-1 0 16,2-3-272-16,4 1 0 0,2-5 0 0,5-2 0 15,3 0 0-15,0-3 0 0,5-1 0 0,2-6 0 16,1-1-288-16,-1 0-64 0,1-4-16 0,-2 2 0 31,1-3-352-31,-1 0-80 0,-1 0-16 0,-3-3 0 0,0 3 416 0,-1-1 80 0,1-4 0 0,-2 0 16 16,0-1 304-16,0 0 0 0,1-3 0 0,-2-1 0 16,1-2 272-16,-2-2 64 0,-2 2 16 0,0-7 0 15,0-3 304-15,0-3 64 0,-3 0 16 0,-1 0 0 16,-2-1-384-16,-4-3-80 0,-1-5-16 0,-5-5 0 15,-4 2-48-15,-1 0-16 0,-4 4 0 0,-3 2 0 16,-3 5-192-16,0 1 144 0,-3 4-144 0,-2 4 128 16,-2 2 128-16,1 1 32 0,1 6 0 0,3 4 0 0,-1 4-48 15,5 1-16-15,-1 6 0 0,5 1 0 0,1 0-224 0,2 0 0 16,2 2 0-16,3 2-160 16,4-3-592-16,3 1-112 0,5 2-32 0,5-2-17536 15</inkml:trace>
  <inkml:trace contextRef="#ctx0" brushRef="#br0" timeOffset="2299.46">13587 18191 30575 0,'-3'-12'672'0,"-2"6"144"0,-2-3 16 0,1 5 32 0,1 1-688 0,0 0-176 0,-1 1 0 0,-5-2 0 0,-6-2 1216 0,-6-1 192 0,1 0 64 0,-1 5 0 0,0 4-576 0,4 5-96 0,-1 0-32 0,3 3 0 16,-1 2-176-16,2 4-32 0,-1 3-16 0,1 2 0 15,2 2-352-15,1 2-192 0,1 1 192 0,3 1-192 16,0 3 0-16,1 1 0 0,4 0 0 0,1-3 0 16,2 1 0-16,1-1 0 0,4 4 0 0,0 0 0 0,3 1 0 15,-1-3-176-15,1-5 32 0,2 1 0 16,2-1-800-16,1-2-144 0,1 1-48 0,2-8 0 0,1-2 752 16,0-5 128-16,2-2 48 0,1-2 0 0,-1-5-96 0,3-3-16 15,-1-3 0-15,1-4 0 0,-1 0 160 0,0-7 32 16,1 0 0-16,-1-8 0 0,-1 0 512 0,0-3 128 15,-2 2 0-15,-2-3 16 0,0 1 128 0,-4-1 32 16,-1 1 0-16,-3-3 0 0,-2-1-64 0,-2-3-16 16,-6-3 0-16,0 0 0 0,-5-2-272 0,-2 0-48 15,-1-3-16-15,-2 5 0 0,0 1-144 0,0 7-128 16,1 5 192-16,1 5-192 0,0 8 0 0,-1 2 0 16,-1 4 0-16,-3 6 0 0,0 0 0 0,-1 1 0 15,0 4-192-15,-2 3 192 0,3-2-336 0,1 0 16 0,2 3 16 16,0-2 0-1,3-1-1168-15,3 0-224 0,2 3-48 0,3 1-14416 16</inkml:trace>
  <inkml:trace contextRef="#ctx0" brushRef="#br0" timeOffset="9530.75">14246 17959 33167 0,'-3'-4'2944'0,"-2"-2"-2352"0,2 4-464 0,2 0-128 0,2 2 752 0,-2-3 128 0,-2-4 16 0,0-1 16 0,-1-5-2704 0,0 0-560 0,2-2-96 0,-2 1-32 0,2 3 2672 0,-3 4 544 0,-1-2 96 0,-3 3 32 0,-1 5 1472 0,-2-2 288 0,-3 3 64 0,-1 3 16 0,0 0-1600 0,-3 4-320 0,1-1-64 0,-3 4-16 0,2 0-384 0,-3 2-64 0,-1 3-32 0,0 5 0 0,-2-2-224 0,1 4 0 0,-5 4 0 0,2 2 0 16,2-2 0-16,0-2 0 0,3 2 0 0,4-1-160 0,2 3 160 0,3-2 0 16,5 3 160-16,0-3-160 0,4 2 208 0,2 1-48 15,1-1-16-15,1-1 0 0,1-3-144 0,3 1 160 16,-1 3-160-16,4 0 160 0,-1 3-160 0,0-5 0 15,1 2 0-15,2-5 0 0,1-1 256 0,2-3 0 0,1-1 16 16,3-2 0-16,1-3-144 0,2-3-128 0,-2-4 192 16,4 0-192-16,5-2 208 0,5-2-64 0,2-4-16 15,3-2 0-15,0-2-128 0,0-3 0 0,-2 2 0 16,0-3 128-16,-1-2-128 0,2-1 0 0,-1-2 0 0,2 2-176 16,-1-2 176-16,-2 1 0 0,-2-2 128 15,-1 4-128-15,-2-4 0 0,-2 1 0 0,0-1 0 0,-4 2 0 16,-3 2 0-16,-2 2 0 0,2-5 0 0,-1 2 0 15,0-2 208-15,-3 1-16 0,-1-2-16 0,0 4 0 16,-3-3-176-16,0 1 128 0,-2 2-128 0,-2 0 128 16,-1-3-128-16,-1 1 0 0,-1 2 0 0,-1-4 0 15,-2 1 336-15,-2-3-16 0,-1 2 0 0,-1-1 0 16,-1 1-48-16,-1 0-16 0,-1 0 0 0,0 1 0 0,-2 1-256 16,1 2 0-16,-2 0 0 0,-1 2 0 0,-1 0 128 0,0 0-128 15,-1 1 0-15,-1 1 0 0,-2 0 288 0,1 0 0 16,-4 1 0-16,-2 4 0 0,1-5-288 0,-2 2 0 15,1 0 0-15,0 0 0 0,-1 2 0 16,0 2 0-16,0-2 0 0,-2 1 0 0,-1 1 0 16,-1 1-144-16,1 1 16 0,-2 0 0 0,2 0 128 0,2-3-128 15,0 3 128-15,1 0-128 0,1 0 128 0,1 0 0 16,2 3 0-16,0-2 0 0,2 1 0 0,0 2 0 16,3 0 0-16,-2 1 0 0,-1 1 0 0,-2 1 0 15,0 2 0-15,-1 1 176 16,1-1-656-16,1-3-128 0,2 1-32 0,1-1-21008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24:45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31924 5563 10127 0,'-4'-3'896'0,"1"-1"-704"0,0 4-192 0,1-3 0 0,0 3 128 0,1 3-128 0,0-3 192 0,-3 0-64 0,-1 1 1280 0,-3 2 240 16,-3 0 48-16,-4 1 16 0,-3 2 48 0,-1 3 16 16,-2-3 0-16,-3 4 0 0,-1-1-400 0,-1 0-80 0,0 1-16 0,-1 3 0 15,0 3 192-15,2-1 16 16,2 1 16-16,1 0 0 0,-1 4-688 0,1 1-144 0,1 1-32 16,0 0 0-16,1 3-496 0,0 1-144 0,-1-1 0 15,-1 3 0-15,0 2 0 0,-5 1 0 0,-2 1 0 16,-3-1 0-16,0 3 0 0,-3 1 0 0,-2 0 0 0,-4 4 128 15,-1 6 304-15,-3 4 64 0,-5 2 16 0,-1 2 0 16,2-1 80-16,1-1 32 0,1-2 0 0,3-2 0 16,6-6-496-16,1 1-128 0,2-1 0 0,3-3 0 15,3-3 0-15,-1-1 0 0,1 1 0 0,0-5 0 16,-1 0 0-16,0-1 0 0,2-3 128 0,0 1-128 16,-2-5 0-16,1 1 0 0,1-4 0 0,2 0 0 15,3-3 432-15,2-1 64 0,1-3 16 0,4-1 0 0,0 0-512 16,2-1 128-16,2 0-128 0,0-1 0 0,3-3 0 15,0 0 0-15,2-2 0 0,-1-3 0 0,3 2 0 0,0-3 0 16,1 0 0-16,1-4 0 0,0 0 176 0,1-2-16 16,-1-3 0-16,2 0 0 0,0-1 32 0,1-5 16 15,0 1 0-15,0-4 0 0,0-5-208 0,-1-5 0 16,-2 0 0-16,-1-3 0 0,1 0 0 0,0 1 0 16,1 2 128-16,-2-1-128 0,3 1 0 0,-2 3 0 15,1 0 128-15,1 2-128 0,1 0 0 0,0-1 0 16,2 2 0-16,1-1 0 0,0 1 0 0,2 1 0 15,0 1 0-15,1 2 0 0,2 2 0 0,-1 1 0 16,1 1 0-16,-2 4 0 0,0 4 0 0,0 2 0 16,-1 4 0-16,-1 2 0 0,-2 6 0 0,0 5 0 0,-1 4 0 15,-2 5 0-15,-1 7 0 0,0 4 0 0,-1 5 0 16,1 3 0-16,1 1 0 0,-1-1 0 0,4-3 0 16,-1-1 0-16,3-2 0 0,1-3 0 0,2-1 0 0,2-5 0 15,2 0 0-15,0-2 0 0,0-5 0 0,3 0 0 16,3-1 0-16,2 2 0 0,-1-4 0 0,2 0 0 15,-2-1 384-15,1-1 192 0,-1 1 48 0,1-3 0 16,0-2-496-16,0 2-128 0,2 1 0 0,2-2 0 16,1 1 0-16,4-3 128 0,3-3-128 0,3 0 128 15,4-5-128-15,7-2 0 0,7-5-176 0,9-6 176 16,3-7-384-16,8-3 0 0,5-10 16 0,16-9-19360 16</inkml:trace>
  <inkml:trace contextRef="#ctx0" brushRef="#br0" timeOffset="3698.33">31912 10254 35935 0,'-15'-16'3200'0,"5"4"-2560"0,5 6-512 0,5 5-128 0,0-1 128 0,-1-2 16 0,-4-5 0 0,-4-3 0 0,-2-2-144 0,0-1 0 0,0 8 0 0,-2 3-176 0,2 9 176 0,-5 10 0 15,-2 7-144-15,-3 7 144 0,-4 5 0 0,-4 7-144 16,-3 4 144-16,-2 5 0 0,-1 1 0 0,-2 8 0 16,-3 5 0-16,1 2 0 0,1 5 832 0,2-2 64 15,1 0 0-15,3 1 16 0,1 0-288 0,3-1-64 16,0-2-16-16,4-1 0 0,1-3-336 0,1 0-64 16,2-3-16-16,-3 6 0 0,-2 7-128 0,-2 6 0 15,-2 4 0-15,0 0 0 0,-2 1 0 0,-1-3 0 16,0-1 0-16,-1-12 0 0,4-9 0 0,-3-8 0 0,-1-11 0 15,2-1 0-15,2-5 656 0,2-5 48 0,1-1 16 16,3-5 0-16,5-5-400 0,3-2-96 0,3-4-16 0,2-5 0 16,4-1-80-16,1-6-128 0,1 0 176 0,1-5-176 15,2 0 336-15,0-6-32 0,1 1-16 0,0-6 0 16,0 1-80-16,0-2-16 0,1-6 0 0,0 1 0 16,1 0-192-16,-1-3 0 0,-1 0 128 15,0 0-128-15,0 2 0 0,0-1 0 0,-1-5 0 0,-2 3 0 16,1-1 0-16,-2 1 0 0,2-3 0 0,-1 1 0 15,1 0 0-15,0 2 0 0,1 1 0 0,1-1 0 16,0 2 0-16,1 2 0 0,1 2 0 0,0 4 0 16,-1 1 0-16,1 3 0 0,-1 2 0 0,-1 3 0 0,0 2 0 15,-1 4-128-15,-2 1 128 0,-1 3 0 16,-1 4 0-16,0 1 0 0,-1 6 0 0,-2 2 0 0,-2 5 0 0,-3 5-128 16,1 6 128-16,0 5 0 0,-2 4 0 0,3-2 0 15,0 5 0-15,2-3 0 0,3-3 0 0,0-1 0 16,2-5 160-16,2-3-32 0,2-7-128 0,2-4 0 15,0-2 0-15,2 1 0 0,1-5 0 0,0 0 0 16,1-2 0-16,0 0 0 0,1 2 0 0,-2 1 0 16,0-3-176-16,-2 2 176 0,1-2 0 0,-3-1 0 15,-1 0 0-15,0 1 0 0,0-1 0 0,-1 1 0 16,1 0 0-16,0-2 0 0,0 5 0 0,1-3 0 16,2 0 0-16,-1 0 0 0,2-2 0 0,1 2 0 15,3-1 0-15,2 1 0 0,3 0 0 0,3-4 0 16,4 0-128-16,4 0 128 0,5-2 0 0,7-4 0 15,8-4 0-15,9-6 0 0,5-2 0 0,8-4-144 16,6-9 144-16,14-7-13952 16,16-5-2752-16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26:13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612 14665 41471 0,'-4'-4'3680'0,"1"1"-2944"0,0 6-592 0,2-2-144 0,0 4 336 0,1-1 48 0,0 2 0 0,1 3 0 0,0 2-384 0,2 6 0 0,2 0 0 0,0 1-128 16,1-2-384-16,0 0-64 0,3 0 0 0,-3 0-16 16,0 3-256-16,-1-1-48 0,-3 4-16 0,0 4 0 0,-2 0 720 0,-3 2 192 15,-1-3 0-15,-1 1 0 0,1 2 0 0,0-2 0 16,0-2 0-16,0-1 0 0,4-1 0 0,2-7 0 16,0 1 0-16,2-5 0 15,2 0-1312-15,1-5-176 0</inkml:trace>
  <inkml:trace contextRef="#ctx0" brushRef="#br0" timeOffset="249.67">1298 14715 43311 0,'-5'-3'3840'0,"0"3"-3072"0,1 2-608 0,2 3-160 16,2 1-336-16,3-1-112 0,0 3 0 0,1 3-16 16,2 6-2368-16,3 5-480 0,0 5-80 0,1-4-11696 15</inkml:trace>
  <inkml:trace contextRef="#ctx0" brushRef="#br0" timeOffset="269.56">1352 14964 14671 0,'-8'46'1296'0</inkml:trace>
  <inkml:trace contextRef="#ctx0" brushRef="#br0" timeOffset="946.92">495 16741 43311 0,'-12'-5'1920'0,"4"4"384"0,-1 2-1840 0,4 0-464 0,3 0 0 0,2-1 0 15,0 0-768-15,-1 3-240 0,-1-3-48 0,2 0-16 16,3-5-384-16,2-5-80 0,2-4 0 0,2-7-16 0,1-2 1312 0,0-4 240 16,1-3 0-16,0-3 192 0,2-2 160 0,2-3 32 15,3-1 16-15,0-3 0 0,2-1 832 0,0-4 176 16,2-1 16-16,0-7 16 0,2 2-864 0,0 3-192 16,4-1-16-16,5 0-16 0,3 0-32 0,2 2 0 15,1 4 0-15,-2 8 0 0,0 8-144 0,-1 0-48 16,-1 7 0-16,0 3 0 0,-2 5 64 0,-2 2 16 15,0 6 0-15,1 1 0 0,-1 4-208 0,0 1 144 16,0 1-144-16,0 2 128 0,-2 0-128 0,-2 2 0 0,0 2 144 0,-4 3-144 16,1-1 256-16,-4 4 0 0,0 0-16 15,-1 6 0-15,2 1 16 0,-1 4 0 0,0 4 0 0,-2 5 0 16,-1 7 176-16,-3 5 32 0,0 1 16 0,-2 5 0 16,-1 6-80-16,-1-3-16 0,-1-1 0 0,-2-8 0 15,1-7-224-15,-1-1-160 0,1 2 192 0,0-5-192 16,2-2 320-16,-1-3-64 0,0-1 0 0,-2-6 0 15,-2-3-256-15,-1-7 0 0,-3-8 0 0,-1-1 0 16,-3-6-368-16,1-6 32 0,-4 0 0 0,-3-8 0 16,-2-5-1232-1,-3-4-240-15</inkml:trace>
  <inkml:trace contextRef="#ctx0" brushRef="#br0" timeOffset="1582.1">1292 14662 19343 0,'-6'0'1728'0,"1"1"-1392"0,3 1-336 0,0-2 0 0,1 2 0 0,-1-2-240 0,-2 0 48 0,-3 1 0 0,-1 2 192 0,1-1 160 16,2 0-32-16,1 0 0 0,2 0 384 0,0-2 80 15,2 4 16-15,2-1 0 0,0 0 832 0,0-1 160 16,1 3 48-16,-1-2 0 0,2 3 592 0,0 1 112 16,0-1 16-16,1 4 16 0,-2 2-976 0,1 4-192 15,0-3-32-15,-2 6-16 0,2 6-720 0,-3 3-160 16,2 1-32-16,-3-1 0 0,0 1-256 0,-2 2 0 15,1 3 128-15,0 2-128 0,-2-1 208 0,0-1-16 16,-2-1 0-16,0-2 0 0,0 1-192 0,-1-4 0 16,1 1 0-16,0-2 0 0,2-7 0 0,2-2 0 0,2-2 0 15,3-3-18560-15</inkml:trace>
  <inkml:trace contextRef="#ctx0" brushRef="#br0" timeOffset="9212.29">32542 6189 9215 0,'-5'-6'816'0,"3"2"-656"0,1-2-160 0,1 2 0 0,1 2 1216 0,1-1 192 0,1 2 64 0</inkml:trace>
  <inkml:trace contextRef="#ctx0" brushRef="#br0" timeOffset="10018.18">32619 5981 5519 0,'4'-3'240'0,"-2"-1"64"0,1 1-304 0,-2 2 0 0,-1-1 0 15,0 2 0-15,0 0 1920 0,0 0 320 0,0-3 64 0,0 2 0 16,0-2 784-16,-1 3 160 0,-2 0 16 0,-1 3 16 16,0-2-784-16,-3 4-144 0,1-1-48 0,-1 2 0 15,-1 1-768-15,1 2-144 0,-2 3-48 0,1-2 0 16,0 5-800-16,1-1-160 0,-1 1-48 0,0 1 0 15,0 0-336-15,0 2 0 0,-2 0 0 0,0 3 0 16,-1 1 288-16,-3 3-16 0,-1 1 0 0,-1 0 0 0,-1 2 48 16,-2 3 0-16,0 0 0 0,-1-1 0 15,-1 4 0-15,-2-3 16 0,1 4 0 0,0-1 0 16,1-4-128-16,0 2-16 0,0 2-16 0,1-5 0 0,0 2-176 0,2 0 0 16,-2 4 0-16,0-6 128 0,2 2-128 0,-1-2 0 15,2-1 0-15,-1-3 0 0,2 1 128 0,-1-1 0 16,1-2 0-16,0-1 0 0,0 1 96 0,-1-2 16 15,-1 1 0-15,1-4 0 0,1 1-240 0,-1 1 0 16,-1-2 0-16,1 1 0 0,0 1 0 0,-2-2 0 16,2-2 128-16,-2 0-128 0,3 0 320 0,0-1 32 15,0-2 0-15,1-2 0 0,0 0-352 0,2-1 144 16,0-3-144-16,2-2 0 0,1 1 240 0,2-2-64 16,-1-1-16-16,3-2 0 0,0-1-160 0,2 0 0 15,0 0 144-15,0-1-144 0,3-2 0 0,0-1 0 0,0-1 0 16,1-1 0-16,0-1 144 0,0-2 16 0,0 2 0 15,-1-4 0-15,1-1-160 0,0 0 0 0,-2 0 144 0,1-4-144 16,0 3 0-16,0-3 0 0,-2-2 0 16,1 2 0-16,-2-3 0 0,1 0 0 0,0 1 0 0,-1 1 128 15,0 1-128-15,1-2 0 0,-1 5 0 0,0-3 0 16,0 3 0-16,0 1 0 0,1 2 0 0,-1-2 0 16,2 3 0-16,-1-1 0 0,2 3 0 0,0 0 0 15,1-1 0-15,0 2 0 0,0 2 0 0,0-2 0 16,0 3 0-16,0 2 0 0,0-2 0 0,-1 3 0 15,-1 3 0-15,1-2 0 0,0 2 0 0,-1 3-128 16,-2 0 128-16,-1 1 0 0,0 5 0 0,0-3 0 0,-1 4 0 16,1-1 0-16,0 4 0 0,0-2 0 0,1 2 0 15,3 1 0-15,0 3 0 0,1-1 0 0,1-1 0 0,1 2 0 16,1 2 0-16,-1-3 0 0,2 1 0 0,-1-2 0 16,-1 1 0-16,-1-1 0 0,2-2 0 0,-1 0 0 15,1-2 0-15,-1 1 0 0,2-3 0 0,0-2 0 16,-1 0 0-16,2 0 0 0,0 1 0 0,1-1 0 15,2 0 0-15,0-3 0 0,1 2 0 0,1-3 0 16,2 0 0-16,3-2 0 0,1 0 128 0,2-3 48 16,3 0 16-16,0-2 0 0,3-2 224 0,2-3 48 15,3 0 16-15,-1-3 0 0,-1 2-352 0,-1-2-128 16,0-1 0-16,0 2 0 0,3-2 144 0,-2 0-144 16,3 3 128-16,-1-2-128 0,-3 3 0 0,3-1 0 15,0 1 0-15,4 0 0 0,-1 0-240 0,2-1-128 0,2 0-16 16,1-3-14528-16,4-1-2880 15</inkml:trace>
  <inkml:trace contextRef="#ctx0" brushRef="#br0" timeOffset="11382.85">11347 5974 16575 0,'2'-10'1472'0,"2"1"-1168"0,-1-1-304 0,1 7 0 0,0-4 0 0,1-1 160 0,4-8-160 0,3-10 128 0,3-5 624 0,0-1 112 0,-4 5 32 0,-3 7 0 16,-3 7 1024-16,-2 5 224 0,-2 6 32 0,-3 4 16 15,-2 4 64-15,-2 3 16 0,-2 3 0 0,0 4 0 16,-2 4-1120-16,-3 2-208 0,1 3-48 0,-2 3-16 15,-3 3-560-15,-4 7-96 0,-5 6-32 0,-4 4 0 16,-3 3-192-16,-5 2 0 0,-4 4 0 0,-4 3 0 16,-4 0 0-16,0 0 0 0,-5 0 0 0,2-2 0 15,1 1 368-15,-5 4-32 0,-2 6 0 0,-3-2 0 16,4-4-192-16,4-6-144 0,5-2 192 0,4-5-192 0,4 3 416 0,2-6-32 16,5 2 0-16,2-2 0 0,2-3-48 15,4-3-16-15,3-3 0 0,2-3 0 0,3-7-320 0,2 1 144 16,1-4-144-16,0-2 0 0,3-2 128 0,1-2-128 15,0 0 0-15,-2 0 0 0,1-2 0 0,0 1 0 16,-1-2 0-16,1 0 0 0,0-4 0 0,-1 0 0 16,1-2 0-16,1-3 0 0,0-1 160 0,0-3-32 15,-1 0 0-15,1-3 0 0,0-3 256 0,0-3 64 16,1-2 0-16,0-2 0 0,3-3-192 0,-2-3-16 16,3-4-16-16,0-2 0 0,2-3-32 0,0-3-16 15,3 0 0-15,2-3 0 0,2 5-176 0,1-3 160 16,0 1-160-16,3-4 160 0,-1 3-160 0,-1-3 0 15,0 1 0-15,0-1 0 0,-2 4 0 0,0-1 0 0,-1-2 0 16,0 5 0-16,-1 4 0 0,-1 5 0 0,0 3 0 16,-1 4 0-16,-2 0 0 0,2 5 0 0,-2 2 0 15,1 0 0-15,1 3 0 0,1 3 0 0,0-1 0 0,2 3 0 16,2 4 0-16,0-1 0 0,2 8 0 0,0 1 0 16,0 1 0-16,0 4 0 0,0 1 0 0,-1 3 0 15,0 8 0-15,-1 3 0 0,-3 2 0 0,-3-1 0 16,-1-6 0-16,0-1 0 0,-2 0 0 0,-3 5 0 15,-3 11 0-15,-5 10 0 0,-4 2 0 0,-2 4 0 16,-1-2 0-16,-1-4 0 0,3-10 0 0,3-5 0 16,3-8 384-16,2-3 0 0,5-5 0 0,5-4 0 15,7-7 480-15,5-4 96 0,7-6 0 0,8-5 16 16,6-5-464-16,12-6-112 0,11-7-16 0,15-11 0 0,15-8-128 16,16-10-48-16,12-7 0 0,14-12 0 0,12-4-208 0,8-9 0 15,5-3 0-15,15-7-16400 16,15-6-3216-16</inkml:trace>
  <inkml:trace contextRef="#ctx0" brushRef="#br0" timeOffset="16165.19">29756 8895 23039 0,'2'-4'2048'0,"-2"1"-1648"0,1 1-400 0,-1 1 0 0,1 1 688 0,-1-3 48 0,1 1 16 0,1-4 0 0,0-1 224 0,-1 0 48 0,1-2 16 0,-2 3 0 16,1 0-688-16,-2 1-144 0,-2 0-16 0,1 4-16 15,-1-4 704-15,-1 4 144 0,1-2 16 0,-1 3 16 16,-1 0-160-16,-1 0-16 0,1 0-16 0,-1 3 0 16,0-3-192-16,-2 3-32 0,1 0-16 0,-2 1 0 15,0-2-256-15,-1 2-48 0,1-1-16 0,-4 0 0 16,2 3-80-16,-4-2-16 0,2 2 0 0,-1 0 0 15,-1 0-16-15,0 1 0 0,2 2 0 0,-1-2 0 16,1 3-192-16,-1-2 176 0,2 2-176 0,0 0 160 0,3 0-160 16,0 2 0-16,0 1 0 0,1 3 0 0,-1-1 0 15,0 2 0-15,2 0 0 0,-1 3 0 0,1-4 0 16,1 3 0-16,2-1 0 0,-1 2 0 0,3-4 0 0,0 3 288 16,1-1-48-16,0-2-16 0,1 0-16 0,0-3 0 15,2 0 0-15,1 2 0 0,1-1-32 0,1-2-16 16,0 0 0-16,0 1 0 0,1-3-160 0,-1 2 0 15,1-3 0-15,0 1 0 0,0 2 0 0,-1-1 0 16,0 1 0-16,0 3 0 0,-1-2 0 0,1-1 0 16,-2-1 0-16,2 1 0 0,0 1 0 0,0-1 0 15,1 1 0-15,1-4 0 0,0 4 0 0,-1-5 0 16,0 2 0-16,1-2 0 0,1-2 0 0,0 0 0 16,2 0 0-16,-1-3 0 0,1-2 0 0,1 2 0 0,3-6 0 15,1-1 0-15,3 1 288 0,0-4 32 0,0 1 0 16,2-4 0-16,-1 0-192 0,0 2-128 0,0-5 192 0,-2 1-192 15,1 0 320-15,-2 1-32 0,-3-2-16 0,0 1 0 16,-2 0-112-16,-1-1-32 0,0 0 0 0,-2 0 0 16,1-2 112-16,-1 3 16 0,-1-2 0 0,0 0 0 15,1 0-256-15,-2-2 0 0,0 0 128 0,0-3-128 16,-1 1 0-16,0-2 0 0,-1 1 0 0,-1-2 0 16,0 2 0-16,-1-4 0 0,1-1 0 0,-2 1 0 15,0 1 0-15,-1 0 0 0,-2 2 0 0,-2 1 0 16,-1 1 0-16,-1 2 0 0,-3 3 0 0,1 0 0 15,-2 0 0-15,-1 5 0 0,-2-5 0 0,0 6 0 16,0-2 320-16,1 2-48 0,0 1 0 0,-2 0 0 16,3-1-272-16,0-1 0 0,1 0 0 0,0 2 0 15,3 1 128-15,-2 1-128 0,1 1 0 0,1-1 0 0,0 2 0 16,0-2 0-16,0 4 0 0,0-3 0 0,-1 3 0 0,-1 0 0 16,-2 3 0-16,0-2 0 0,-1 2 0 0,-3 0 0 15,-1 3 0-15,-3-2 0 0,2 2 0 0,-3 1 0 16,1 1 0-16,-1 0 0 0,0 0 0 0,0 2 0 15,3 0 0-15,0 2 0 0,2 1 0 0,-3 2 0 16,2 1 0-16,0 2 0 0,0 5 0 0,0-1 0 16,0 1 0-16,0 5 0 0,0 0 0 0,1-2 0 15,3 2-128-15,-1-3 128 0,5 1 0 0,1-1 0 16,1-3 0-16,3 0 0 0,1-2 0 0,2 1 0 16,3-5 0-16,-1 0 0 0,3 0 0 0,1-1 0 15,2 1 0-15,0-3 0 0,1-1 0 0,2-1 0 16,2 0 0-16,0 0 0 0,1 1 0 0,2-6 0 0,1 4 0 15,2-4 0-15,-1 0 0 0,1-2 0 0,1 2 0 16,-3-2 0-16,2-1 0 0,-3 2 0 0,0-4 0 0,-1 2 0 16,-1-1 0-16,0 0 0 0,1 3 0 0,-2-5 0 15,1 0 0-15,0-3 0 0,0 1 0 0,0 0 160 16,0 0-160-16,-1-2 0 0,1 0 0 0,1 0-176 16,-2-3 176-16,2 0 0 0,1 1 0 0,0-4 0 15,0-1 0-15,0-2 0 0,0 2 0 0,2-4 0 16,0-1 0-16,0 0 0 0,0-2 0 0,0-2 0 15,0 1 0-15,-2 1 0 0,-1-2 0 0,0-2 0 16,-3 0 0-16,-1 3 0 0,-1-2 0 0,-4 1 0 16,1 2 0-16,-4-1 0 0,-1 2 0 0,-4-2 0 15,0 3 0-15,-2 0 0 0,-2 1 0 0,0 0 128 16,-2 2-128-16,0-1 0 0,-2 2 0 0,0-3 0 0,0 3 0 0,-1 2 0 16,1-4 0-16,-1 5 0 0,0-4 0 0,0 2 0 15,-1 1 0-15,1 0 0 0,0 0 0 0,-1 1 0 16,1 2 0-16,-2 1 0 0,1 0 0 0,-2-1 0 15,1 2 0-15,-2 4 0 0,0-1 0 0,0 4 0 16,0-1 0-16,1 4-128 0,-1-1 128 0,-1 2 0 16,0 0 0-16,-2 4 0 0,3-1 0 0,-2 1 0 15,4 0 0-15,-2-2 0 0,2 4 0 0,1-1 0 16,0 1 0-16,-1-2 0 0,1 4 0 0,-2-2 0 16,3 0 0-16,-2 1 176 0,0 0-176 0,0 0 0 15,0-1 0-15,1 0 0 0,1-3 0 0,1-2-144 0,2-3 144 16,2-1-208-1,2-7-256-15,6-7-48 0,6-6-16 0,8-14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27:08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3711 12922 21183 0,'0'-3'1888'0,"0"0"-1504"0,0 3-384 0,0 0 0 0,2 0 160 0,-2 0-32 0,0 0-128 0,-1 0 192 15,0 0-192-15,-2-2-192 0,0 2 48 0,3 0 0 16,0 0-128-16,-21 0-32 0,10 2 0 0,-3 1 0 16,-2 0-176-1,-4 0-32-15,-5 2-16 0,-2 0 0 0,-4 1 768 0,-1 0 144 0,4 0 48 0,-7 2 0 16,-5-2 224-16,-2 0 48 0,0 0 16 0,2 0 0 15,4-2-272-15,-5 0-64 0,-4 1-16 0,-3-2 0 16,1 0 496-16,-1-3 96 0,-3 0 32 0,2 0 0 0,-2-3-480 16,3 0-112-16,2 0-16 0,2-3 0 0,-1 2-16 15,2-2-16-15,0 0 0 0,-1-3 0 0,3 3 80 0,2 1 16 16,2-1 0-16,-2 0 0 0,1 0-224 16,1 1-32-16,0 1-16 0,2 3 0 0,1-2 0 0,-1 3 0 15,2 0 0-15,1 0 0 0,2 3-48 0,0-6 0 16,3 3 0-16,1-2 0 0,1 1 224 0,4-2 32 15,3 1 16-15,2 0 0 0,0-4-80 0,2 4-32 16,3 2 0-16,0-3 0 0,2 6 240 0,0-1 48 16,-1 4 16-16,1 4 0 0,-1 0-448 0,0 0-144 15,1 2 0-15,0 1 0 0,2-1 0 0,-2 2 0 16,1 2 0-16,-2 1 0 0,1 3 0 0,1-4 0 16,-1 5 0-16,-1-1 0 0,0 0 0 0,-1 3 0 15,0 1 0-15,-3 3 0 0,1-4 0 0,-2 4 0 16,-4-1 0-16,2 0 0 0,-2 2 160 0,0-5-32 0,-1 4 0 0,-1-2 0 15,0 2 272-15,0 0 48 0,0-1 16 0,0 2 0 16,0 0-464-16,-2 4 0 0,1 0 0 0,1 3 0 16,3-3 0-16,2-1 128 0,2-2-128 0,2-4 0 15,2 3 0-15,1-6 0 0,2 1 0 0,-1-2 0 16,3-1 0-16,2-1 0 0,1-7 0 0,1 1 0 16,2-6 0-16,1 2 0 0,1-3 0 0,0 0 0 15,0 0 0-15,2 0 0 0,0 2 0 0,1 0 0 16,-1 2 0-16,4-1 0 0,2 1 0 0,3 2 0 15,3-1 400-15,3 0-16 0,1 2 0 0,7-3 0 16,7 0-128-16,7-2-48 0,5 0 0 0,5-2 0 16,2 0-32-16,6-3-16 0,5-2 0 0,8-2 0 0,6-6-16 15,1 1 0-15,0-4 0 0,0-2 0 0,2 0-144 0,-4 2 0 16,1-3 0-16,4 3-176 0,1 2 176 0,-4-1 0 16,-7 5 0-16,-4 1 0 0,-7 3 0 0,1 6-128 15,3 4 128-15,-3 2-12784 16,-4 7-2464-16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27:45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22919 6053 5519 0,'39'-19'496'0,"-12"7"-496"0,-1 2 0 0,-9 4 0 0,-6 5 432 0,-4-2-16 0,1 3 0 0,8-3 0 0,10-4 192 0,5-1 32 0,0-2 16 0,-4 1 0 0,-6 2 1152 0,-6 2 240 15,-4 0 32-15,-3 2 16 0,-3 0-160 0,-3 0-16 16,-1 1-16-16,-1 0 0 0,-1 2-400 0,0 0-80 16,-2 0-16-16,-1 2 0 0,-4 3-528 0,-1-2-112 0,-4 5-32 0,-3 0 0 15,-4 1-240-15,-6 1-48 16,-6 2-16-16,-4 1 0 0,-2 3 160 0,-11 1 48 0,-9 4 0 0,-6 4 0 16,-4 1-496-16,-4-1-144 0,2 1 0 0,-2-2 0 15,-1 5 1024-15,1-1 80 0,1 1 32 0,-2-1 0 16,2 4-672-16,1-3-128 0,2-3-16 0,3 1-16 15,2-4-304-15,-3 5 0 0,-2 0 0 0,1 0 0 16,3 1 224-16,2-3-64 0,2-1-16 0,1-1 0 16,2 2 32-16,0 3 0 0,3-1 0 0,2 2 0 15,0 1-176-15,1-3 0 0,3 1 0 0,4-5 0 16,0-1 0-16,5-1 0 0,3-4 0 0,2 1 0 16,5 1 0-16,2-2 0 0,3-2 0 0,4 0 0 15,4-2 0-15,0-2 0 0,1 3 0 0,2-2 0 0,-1-3 0 16,2-4 0-16,1 4 0 0,-2-4 0 0,2 0 128 15,-1 0-128-15,1-2 128 0,-2 2-128 0,1-4 0 16,-2 2 0-16,1 2 0 0,-2-3 0 0,-1 1 0 16,0-1 0-16,1 0 0 0,1 0 0 0,-1 0 0 0,1-3 0 15,1 0 0-15,2 0 0 0,1 0 0 0,3-3 0 16,1 3 0-16,1-3 0 0,0 0 0 0,1 0 0 16,0-4 0-16,2 1 0 0,-1 0 0 0,1-3 0 15,1 2 0-15,-1-2 0 0,1 2 320 0,0-2 128 16,0-1 16-16,-2 0 16 0,-1-4-480 0,2 0 0 15,0 2 0-15,-2-4 0 0,1 1 0 0,0 1 0 16,-2-2 0-16,1 0 0 0,3 1 0 0,-1-3 0 0,2 1 0 16,2-1 0-16,1 1 0 0,1-2 0 15,2 1 0-15,2-5 0 0,-1 5 0 0,2-2 0 0,-2 4 0 16,-1-1 0-16,1 3 0 0,-4 2 0 0,0 2 0 0,-3 4 0 16,0-1 0-16,-1 5 0 0,-3 2-128 0,0 2 128 15,-2 5 0-15,0-1 0 0,-2 4 0 0,0-1 0 16,-1 6 0-16,-1 4 0 0,0-2 0 0,-1 4 0 15,0-2 0-15,0 3 0 0,-2 1-160 0,1 2 160 16,1-3 0-16,-3 3 0 0,2 4 0 0,1-1 0 16,0-2 0-16,2 1 0 0,2-1 0 0,1-1 0 15,-1-2 0-15,4 2 0 0,0-3 0 0,3-3 0 16,1-3 0-16,2 0 0 0,2-3 0 0,2-1 0 16,3 0 0-16,1-2 0 0,4 0 0 0,2-1 0 15,4 1 0-15,5-4 0 0,5 0 0 0,5-2 0 0,5-4 192 16,6-4 32-16,4-1 0 0,7-2 0 0,5-6-96 0,7-3 0 15,8 0-128-15,0-5 192 0,-5 1-192 0,0 4-256 16,2 0 48-16,3-1-19424 16</inkml:trace>
  <inkml:trace contextRef="#ctx0" brushRef="#br0" timeOffset="6965.2">25150 8333 22111 0,'-3'-1'1968'0,"0"1"-1584"0,2 0-384 0,1 0 0 0,0 0 192 0,0-2-32 0,0 0-16 0,-1 0 0 0,-1-2-144 0,1 2 0 16,0-5 0-16,-2 4 0 0,2-1-160 0,-1 2 160 16,-1-2 0-16,-1 4-144 0,1 0 528 0,-3 0 96 15,-1 1 32-15,1 2 0 0,-2 0 544 0,-1 1 112 16,0 1 32-16,1 1 0 0,-2 0-160 0,0-1-16 15,0 1-16-15,0 1 0 0,1-1-160 0,1 0-16 16,-1 0-16-16,0 0 0 0,1 3-256 0,-2-3-48 16,1-1-16-16,-1 4 0 0,0-3-304 0,-2 3-48 15,-2 1-16-15,-2 2 0 0,-2-1 0 0,-3 4 0 0,-1 1 0 16,-3 2 0-16,-4 2 224 0,0 1 32 0,-2 2 16 0,-1-1 0 16,-2-2-400-16,1 2 128 0,-1-1-128 15,-1 1 0-15,1 3 320 0,-2-3-32 0,1 4 0 0,-1-4 0 16,2 1-48-16,0 1-16 0,0-1 0 0,2-1 0 15,2 0-16-15,1-3 0 0,2-1 0 0,1-2 0 16,2-2-16-16,3-2 0 0,3 1 0 0,-4-1 0 16,4 4-192-16,-2-2 144 0,0 3-144 0,2-1 128 15,-2 0-128-15,-1 3 0 0,0 0 0 0,-1 0 0 16,1 0 0-16,-2-2 0 0,-1 1 0 0,-1 1 0 16,0 1 0-16,-1-2 0 0,0 1 0 0,0-1 0 15,0 1 160-15,0-3 0 0,2-6 0 0,-2 2 0 16,2 2 16-16,0-2 0 0,-1-2 0 0,3 0 0 0,0 1-176 0,0-1 0 15,0-1 0-15,1 1 0 0,0 2 0 16,-1-2 128-16,1 0-128 0,-2 2 0 0,1 1 0 0,1-4 0 16,1 1 0-16,-1 0 0 0,-2 1 0 0,1 3 0 15,1-2 0-15,-2-2 0 0,1 3 192 0,-3-1-32 16,3 0-16-16,-1 2 0 0,2-2 48 0,1 1 16 16,2-1 0-16,2-2 0 0,3 2-208 0,-1-4 0 15,1 0 0-15,1 1 0 0,3-2 0 0,0 0 0 16,0-1 0-16,3-4 0 0,0 2 0 0,1-4 0 15,2 2 0-15,0 0 0 0,1-2 0 0,1-2 0 16,1 2 0-16,-1-2 0 0,1-2 256 0,0 2 0 16,0-2 0-16,0-2 0 0,1 0-256 0,-1-1 0 15,1-2 0-15,1 0 0 0,-1-3 0 0,1-2 0 0,2 2 0 16,0-4 0-16,0-1 0 0,-1 0 0 16,2 1 0-16,-1-1 0 0,3-2 0 0,2-3 0 0,0 0 0 15,1-1 0-15,-1 1 0 0,1 4 0 0,0-3 0 0,0 2 0 16,1 2 0-16,0 1 0 0,-1 1 0 0,0 1 0 15,-1 2 0-15,-1 2 0 0,1 1 0 0,-3 1 0 16,0 1 0-16,-1 3 0 0,0 1 0 0,-1 3 0 16,-1 0 0-16,-1 0 0 0,-1 3 0 0,1 1 0 15,-1 5 0-15,-1 0 0 0,0 4 0 0,-3 2 0 16,2 1 0-16,-3 0 0 0,-1 4 0 0,0-1 0 16,-1 0 0-16,-1 0 0 0,-1 2 0 0,0-4 0 15,-1 4 0-15,-2-5 0 0,2 1 0 0,-1 1 0 16,-1 1 0-16,0-3 0 0,1 2 0 0,-1 0 0 0,0-1 0 15,1 0 0-15,1 1 0 0,1-2 0 0,3-4 0 16,-1 2 0-16,2-6 0 0,0-2 0 0,3 2 0 0,1-4 0 16,0 0 128-16,2 0-128 0,2 0 0 0,1 0 0 15,4 1 0-15,-1 1 0 0,4 0 0 0,1-2 0 16,2 2 0-16,4 0 0 0,0 0 0 0,1 0 0 16,2-2-144-16,2 2 144 0,1-3 0 0,2 0 0 15,0 4-128-15,3-6 128 0,-1 1-304 0,1-2-16 16,1 0 0-16,1 0-19856 0</inkml:trace>
  <inkml:trace contextRef="#ctx0" brushRef="#br0" timeOffset="77426.56">7916 11919 43311 0,'-12'-1'3840'0,"2"1"-3072"0,4 1-608 0,3 1-160 0,2 0-576 0,-1-2-128 0,-7 0-48 0,-3 0 0 0,-6 0 576 0,0 0 176 0,1-2 0 0,1-1 0 0,1 2-352 0,-1-3 32 16,0 2 16-16,-3 2 0 0,-2-4 304 0,-6 4 0 16,-4 0 0-16,-8 1 0 0,-3 2 0 0,-2-1 0 15,3-1 0-15,-10 3 0 0,-3-1 144 0,-4 0-144 16,0 2 128-16,2-1-128 0,3-2 0 0,6-2 0 0,4-2 128 15,6 0-128-15,4-2 256 0,5 0 32 0,5 2 0 16,3-1 0-16,5 2-32 0,5-2-16 0,5 2 0 0,6 1 0 16,8-2-64-16,7-1-16 0,10 0 0 0,9-1 0 15,5 1-16-15,10 0 0 0,7-2 0 16,6-3 0-16,-3 2-144 0,3 0 0 0,6 0 0 0,-3 2 0 16,0 0 0-16,-6 2 0 0,-4-1 0 0,-9 2 0 15,-5 1 0-15,-11-2 0 0,-5-1 0 0,-7 2 0 16,-8 1 0-16,-6 0 0 0,-7 0 0 0,-5 0 0 15,-5 0 256-15,-5 0-16 0,-2 0-16 0,-5 0 0 16,-3 0 0-16,-3 0 0 0,-2-3 0 0,0 0 0 16,0-2-224-16,0 1 0 0,-3 0 128 0,0-2-128 15,1 0 0-15,-2 2 0 0,1-2 0 0,0 2 0 16,-3 4-384-16,0 0-64 16,0 2 0-16,-1 1-18912 0</inkml:trace>
  <inkml:trace contextRef="#ctx0" brushRef="#br0" timeOffset="78216.82">13171 11850 29487 0,'-3'-5'2624'0,"-1"4"-2112"0,1-2-512 0,0 3 0 0,1 0 1696 0,-3 3 224 0,-3-3 64 0,-7-3 0 16,-6 6-1984-16,-6-2-480 0,-5 4-48 0,-6-1-16 15,-4 2-656-15,-7 0-128 0,-6 0-16 0,-7 2-16 0,-4 0 1040 0,-3-1 320 16,5-4-128-16,-2-3 128 0,5 3 1584 0,0-3 384 15,2 0 80-15,2 1 0 0,4 2-672 0,2-3-144 0,5 0-16 16,8 0-16-16,6 0-768 0,6-3-160 0,5 2-16 16,6-2-16-16,5 0-240 0,2-1 0 0,6 3 0 0,3-1 0 15,3 0 0-15,2 1 0 0,2 1 0 0,1-3 0 16,1 3-256-16,1 0 48 0,2 0 16 0,-2 0 0 16,1 0 192-16,2 0-192 0,1 0 192 0,2-2-192 15,-1 1 192-15,3 1 208 0,-2-3-32 0,5-1-16 16,5-1 96-16,6-1 0 0,0 1 16 0,3-3 0 15,0 1-64-15,0 1-16 0,1 0 0 0,-3 2 0 16,0 1-192-16,-3-2 128 0,-4 4-128 0,-6 1 0 16,-3-3 176-16,-6 3-176 0,-5 0 192 0,-6 3-192 15,-3-3 192-15,-6 3-192 0,-5 0 192 0,-6 0-192 16,-3 1 320-16,-9 1-32 0,-5-1-16 0,-2-1 0 16,-1 4-16-16,-3-5 0 0,-6 4 0 0,-5-2 0 0,-3 2-64 15,1-2-32-15,5-4 0 0,7 0 0 0,5 0-160 16,8-4 0-16,6 1 0 0,8-2-20720 15</inkml:trace>
  <inkml:trace contextRef="#ctx0" brushRef="#br0" timeOffset="79166.44">20057 11765 40543 0,'-9'-5'3600'0,"2"4"-2880"0,3-2-576 0,3 3-144 0,1 0 128 0,-4 0 0 0,-1 0 0 0,-8 0 0 0,-5 0-128 0,-4 3 0 0,-3-2 0 0,-2 4 0 16,-5 2 0-16,-5-1 0 0,-4 1 0 0,-6-1 0 16,-5 0-128-16,-5-4 128 0,-1 0 0 0,-4-2 0 15,3 0 0-15,-3 0 0 0,0 2 0 0,4-4 0 16,3 2 352-16,4-2-16 0,5 0 0 0,4-1 0 16,6 2-16-16,4-4-16 0,4 4 0 0,3 1 0 15,4-2-304-15,5 2 160 0,2-3-160 0,5 2 128 16,3 1-128-16,4-3 0 0,2 2 0 0,2 0 0 0,3 0 0 0,4-3 128 15,4 2-128-15,5-2 128 0,5 1-128 16,5 0 128-16,4 0-128 0,5-1 128 0,5 1-128 0,4 0 0 16,2 3 0-16,1 0 0 0,-3 0 0 0,2 1 0 15,0 2 144-15,1 1-144 0,-2 1 128 0,-4 1-128 16,-1 0 128-16,-6 0-128 0,-4 2 0 0,-6 0 128 16,-6-2-128-16,-8-2 0 0,-3 2 128 0,-7-2-128 15,-3 0 128-15,-5 1-128 0,-4-2 320 0,-5 1 0 16,-3 0 0-16,-6-2 0 0,-4 1 176 0,-5-2 16 15,-4 1 16-15,-8-2 0 0,-7 3-80 0,-8 1-32 16,-3 2 0-16,-5-2 0 0,0 2-416 0,-2-3 0 16,-4 2 0-16,-6-1 0 15,-1 2-896-15,-8 3-64 0,-8 2-16 0,-10-6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29:48.5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22090 888 12895 0,'-1'-4'1152'0,"-1"-1"-928"0,2 4-224 0,-1-3 0 0,0 4 1760 0,0-2 304 0,-2-2 64 0,-2-2 16 0,-2-4 432 0,-1 1 96 16,-2-1 16-16,1 2 0 0,-1 0-1680 0,1 2-336 16,0 0-64-16,1 1-16 0,-1 0-448 0,0 0-144 15,-1 1 0-15,1 1 0 0,-1 0 0 0,0 1 0 16,-3 2 0-16,1 2 0 0,-2 1 0 0,-2 0 128 16,2 3-128-16,-4 2 0 0,1 3 704 0,-2-1 16 15,1 2 16-15,-2 2 0 0,0 2-96 0,0-1-32 16,1 1 0-16,0-1 0 0,1 1-160 0,0 0-16 15,0 2-16-15,0 0 0 0,2 0-32 0,0 1 0 16,3-1 0-16,0 5 0 0,2 0-384 0,0 2 0 0,1 2 0 16,3 2 0-16,-1-4 0 0,3 4 0 0,3-1 0 15,-2 1 0-15,3-1 0 0,1-2 0 0,0 1 0 16,0-1 0-16,1-3 0 0,2-1 0 0,-1-1 0 0,1 1 0 16,0 0 0-16,2 1 0 0,0 3 0 0,3-4 0 15,-1-1 0-15,2 1 0 0,2 0 0 0,1-2 0 16,2 1 0-16,1-3 0 0,1 0 0 0,1 1 0 15,3-1 0-15,0-2 0 0,-1 0 0 0,1-3 0 16,-1 0 0-16,0-2 128 0,1 1-128 0,0-4 192 16,1-2 48-16,1-3 16 0,1 1 0 0,0-4 0 15,2-4-256-15,1-2 144 0,1 0-144 0,1-3 128 16,3-5-128-16,-1 2 0 0,1-4 0 0,0-3-176 16,-3 1 176-16,1-2 0 0,-1 1 0 0,-3-3 0 0,-2 1 0 15,0 1 0-15,-4-2 0 0,0 0 0 0,0-3 0 16,-3 0 0-16,-2 2 0 0,-1-2 0 0,-3 3 0 0,-2 0 128 15,-1-3-128-15,-3 3 128 0,0-3-128 0,-3-1 0 16,1 1 0-16,-4-1 0 0,0-2 160 0,-2 2-32 16,2 1-128-16,-3 3 192 0,-1-3 16 0,-1-1 0 15,-1-2 0-15,-2-1 0 0,-1-4-208 0,0 3 0 16,-2-2 0-16,0 4 0 0,-1 0 0 0,-1 2 0 16,-1 2 0-16,-1 1 0 0,-2-1 0 0,0 4 0 15,0 1 0-15,-2 1 0 0,1 4 0 0,2 2 0 16,-1 2 0-16,2 0 0 0,-1 4 0 0,2-3 0 15,-1 6 0-15,1-4 0 0,1 4 0 0,2 0 0 16,3-1 0-16,0 2 0 0,2-2 0 0,2 2 0 0,1-1 0 16,3 3 0-16,-1 0 0 0,3 3-192 15,0-1 192-15,0 2-160 16,3 2-768-16,-2-2-160 0</inkml:trace>
  <inkml:trace contextRef="#ctx0" brushRef="#br0" timeOffset="493.88">21914 1617 30399 0,'-2'0'2704'0,"0"0"-2160"0,2 0-544 0,2-2 0 0,-1 2 320 0,1-3-64 0,1 2 0 0,-1-1 0 0,3 0 784 0,3 0 160 0,2-2 16 0,1 4 16 16,1 1-896-16,0 4-176 0,2 0-32 15,0 4-128-15,1 3 0 0,-1 1 0 0,1 3 0 0,-1 2 0 16,-1 0 0-16,1 3 0 0,0-2 0 0,-2 6 0 15,0 0 0-15,-1-3 0 0,2 2 0 0,-1-1 0 16,1-3 0-16,-1-1 0 0,0-3 0 0,1 0-144 16,0-1 144-16,0-4-128 0,0 0 128 0,1-1-15952 15</inkml:trace>
  <inkml:trace contextRef="#ctx0" brushRef="#br0" timeOffset="7515.31">22499 1777 12895 0,'-5'-4'1152'0,"1"0"-928"0,2 2-224 0,1 1 0 0,1-2 1344 0,1 3 208 0,-1-2 48 0,1-2 16 0,0 0-944 0,1-2-192 0,0 0-32 0,1-4-16 16,0 4 64-16,0 0 16 0,0 0 0 0,0-3 0 16,1 5 656-16,-1-2 144 0,1 2 32 0,-1 1 0 15,0 3 464-15,0-3 112 0,0 3 0 0,0 3 16 16,-1-3-320-16,0 3-64 0,0-2-16 0,-1 2 0 16,2 1-768-16,-2 1-176 0,0-2-16 0,2 4-16 15,-2-1-208-15,1 0-32 0,1 0-16 0,1 0 0 16,1 0-144-16,1 2-32 0,0 1 0 0,1-2 0 15,1 3-128-15,2-2 0 0,-2 5 0 0,2-1 0 16,0 1 0-16,-1 0 0 0,-1 3 0 0,0 0 0 0,1 2 176 16,-3-2-48-16,1 4-128 0,-2-2 192 0,1 1 176 0,0 0 16 15,2-3 16-15,-2 3 0 0,1-4-400 0,0 1 0 16,-1-4 0-16,-1-1 0 0,1 1 0 0,0-3 0 16,3-1 0-16,-3 1 0 0,1-3 0 0,1-4 0 15,-1 2 128-15,1-4-128 0,0-3 0 0,1 1 0 16,0-3 0-16,1-1 128 0,-2-5 208 0,2 0 48 15,-1-4 0-15,-2-1 0 0,-1 0-384 0,-1-3 0 16,-1 0 0-16,-3 0 0 0,0 0 0 0,-2-3 0 16,0 2 0-16,-2 2 0 0,1 1 0 0,1 5 0 15,-2 6 0-15,2 2 0 0,-1 2 0 0,0 4 0 16,0 2 0-16,2 2 0 0,-1 0 0 0,2 4 0 16,0 0 0-16,2 5 0 0,2 1 0 0,1-2 0 0,1 0 0 0,2 2 0 15,-1 1 0-15,2-3 0 0,0 0 0 0,0 1 0 16,0-2 0-16,1 0 0 0,-1-1 0 0,-1 1 0 15,1-4 0-15,-2 4 0 0,0-2 0 0,-1 0 0 16,-2-1 0-16,1-3 0 0,-1 2 0 16,-1-3 0-16,1-2 0 0,-1 1-128 0,0-4 128 0,1 2-128 15,0-3 128-15,0-4 0 0,1 1 0 0,-2 0 0 16,1-3 0-16,0-1 0 0,-1 1 0 0,1-4 0 16,-2-1 176-16,1 0-48 0,0-1 0 0,0-3 0 15,-2-1 272-15,1 0 48 0,0-7 16 0,-2-1 0 16,2-1-144-16,-1-1-16 0,1-2-16 0,-2 2 0 0,2-2-160 15,-1 0-128-15,1-1 192 0,-2 3-192 0,1 1 400 16,0 2-16-16,0 1-16 0,0 3 0 0,1 3-368 0,-1 2 0 16,1 4 0-16,-2 1 0 0,2 5 0 0,-2 1 0 15,-1 3 0-15,0 1 0 16,0 1-1152-16,-1 4-128 0,-1-2-48 0,1 1-19984 16</inkml:trace>
  <inkml:trace contextRef="#ctx0" brushRef="#br0" timeOffset="9894.67">22645 1583 12895 0,'-7'0'1152'0,"2"1"-928"0,2-1-224 0,3 0 0 0,0 0-240 0,-1-1-80 0,0 1-32 0,-3 0 0 0,-1-3 1680 0,1 2 336 16,1-2 64-16,1 0 0 0,1 0-768 0,1 0-144 15,0 0-48-15,0-1 0 0,1 2 400 0,-1-2 80 16,0 2 16-16,2 1 0 0,-1 1-32 0,0-3 0 16,0 3 0-16,1 3 0 0,-1-3-592 0,0 1-128 15,1 1-32-15,1 2 0 0,1-2-224 0,-1 2-64 16,2-1 0-16,3 0 0 0,-1 0-192 0,3 0 128 16,2-3-128-16,2 3 0 0,1-3 0 0,1-3 0 15,0 3 0-15,1-3 0 0,1 0 944 0,1 0 80 16,2-4 32-16,2 2 0 0,0 1-816 0,2-3-240 15,-2 1 0-15,1 0 128 0,-4 1-128 0,1 1 0 16,-2 3 0-16,0-1 0 0,-2 2 0 0,1-3 0 0,-2 6 0 16,-1-1 0-16,-1 2 0 0,0 0 0 0,0-1 0 15,-2 2 0-15,0 1 0 0,1-2 0 0,-2-1 0 0,-1 0 0 16,1-2 0-16,-1 2 0 0,0-3 0 0,-2 0 0 16,2-3 0-16,0 2 0 0,-1-1 0 0,-1-2 0 15,0 0 0-15,-1 2 0 0,1-2 0 0,-3-2 128 16,0 4-128-16,-3-2 0 0,0 0 0 0,-2 2 0 15,-1 2 432-15,-1-4 16 0,-2 4 0 0,-2 0 0 16,0-3-16-16,-2 3 0 0,-2 0 0 0,1 0 0 0,-1-2-432 16,-2 1 0-16,0 1 0 0,-1-3 0 15,0 0 0-15,1 0 0 0,-1-1 0 0,0 1 0 0,-1-4 0 16,-1 3 0-16,1-3 0 0,-1 0 0 0,1 3 0 16,0-4 0-16,2 1 0 0,0 0 0 0,1 2 0 0,0-1 0 15,-1 2 128-15,2 0-128 0,1-1 128 0,0 2 0 16,0-1 0-16,1 0 0 0,0 2 0 0,2-2 0 15,1 4 0-15,0-2 0 0,3-2-128 0,-1 1 0 16,2 3 0-16,1-3 0 0,1 0 0 0,0 2 0 16,1-1 0-16,0 2-176 0,2 0 176 0,0-3-128 15,-1 2 128-15,2-2-128 16,0 1-480-16,1 1-96 0,1 1 0 0,-1-3-16384 0</inkml:trace>
  <inkml:trace contextRef="#ctx0" brushRef="#br0" timeOffset="10982.83">24208 366 16575 0,'-3'2'1472'0,"1"-2"-1168"0,2 0-304 0,-1 0 0 0,0 0 160 0,-1 2-32 0,0 0 0 0,-3 1 0 0,-3-2-128 0,-1 2 0 0,-3 2 0 0,1-1 0 16,0 2 224-16,0-2 160 0,-1 2 48 0,-1 0 0 15,1 3 400-15,-2-3 96 0,1 4 16 0,-1 2 0 16,2-2 384-16,-3 3 80 0,-1 3 0 0,0 0 16 15,0 4-192-15,-2 2-32 0,-1 1-16 0,0 3 0 16,1-1-336-16,0 4-64 0,1-1-16 16,1 2 0-16,2 3-432 0,1 0-80 0,2 2-32 0,1 2 0 15,0-2-96-15,0-1-128 0,1 1 176 0,1 0-176 16,1-1 128-16,1 5-128 0,1-3 0 0,1 1 0 16,3-2 128-16,0 3-128 0,2 2 0 0,2-1 0 0,0 2 144 15,1-6-144-15,0 2 0 0,1-6 144 0,-1 2 640 16,0-3 128-16,3 3 32 0,-1-2 0 0,1-2-752 0,1 0-192 15,2 2 0-15,-1-5 0 0,5-2 0 0,0-4 0 16,4-1 0-16,1-3 0 16,1-1-544-16,2-3-96 0,3-2 0 0,-1 0-16000 15</inkml:trace>
  <inkml:trace contextRef="#ctx0" brushRef="#br0" timeOffset="11681.61">24635 853 23951 0,'-4'-10'1056'0,"1"4"224"16,1 0-1024-16,1 3-256 0,-1 2 0 0,1 1 0 0,0 0 576 0,-2-2 48 0,0 0 16 0,-5 2 0 0,0-2 576 0,-2 2 112 0,-3 2 16 0,1 2 16 0,-3 0-992 0,-1 0-208 15,-2 0-32-15,-2 3-128 0,-1-1 0 0,-3 1 0 16,0 2 0-16,-2-2 0 0,-2 2 320 0,0 1-32 16,0-1-16-16,0 0 0 0,2 1 336 0,2-1 64 15,1 1 16-15,4 0 0 0,1-4-384 0,3 3-80 16,3-2-16-16,1 2 0 0,2-3-208 0,3-1 0 15,1 1 0-15,3-1 0 0,2 1 0 0,1-2 0 16,3-2-128-16,2 2 128 0,1-2 0 0,3 0 0 0,3 0 0 16,0-2 0-16,2 0 0 0,1 1 0 15,3-1-128-15,-1 3 128 0,1-3 0 0,-1 2 0 0,1 0 0 16,1 0 0-16,-2 1 0 0,1 0 0 0,-1 1 0 0,-2 1 0 16,-1 2 0-16,0 0 0 0,0-1 0 0,0 1 0 15,-1 2 0-15,1 1 0 0,1 2 128 0,0-2-128 16,1 2 0-16,-3 1 0 0,1 2 0 0,0-4 0 15,-1 3 0-15,-3-1 0 0,-1-1 0 0,-4 2 0 16,-1-2 0-16,-3 1 0 0,-2-1 0 0,-3 0 0 16,-4 2 128-16,-1-2-128 0,-5 1 0 0,0-1 0 15,-2 2 704-15,-2-5 64 0,-2 3 0 0,-1-1 0 16,-1 0-448-16,0 0-96 0,-1 0-16 0,-2-1 0 16,1 2-208-16,-2-2 0 0,1-1 0 0,0-2 0 15,1 2 0-15,0-3-288 0,2-2 64 0,1-3 16 16,3 2-1952-16,1-3-384 0</inkml:trace>
  <inkml:trace contextRef="#ctx0" brushRef="#br0" timeOffset="12060.38">24823 1442 27647 0,'-7'-2'2448'0,"4"2"-1952"0,0 2-496 0,1-1 0 0,2 0-192 0,0 2-144 0,0-2-32 0,0 1 0 0,1 5 1616 0,1 1 320 0,2 3 64 0,1 2 16 0,1 2-848 0,2 1-160 0,2 0-48 0,-1-1 0 0,3 1-592 0,-3 1 0 0,3 4 0 0,-4-3 0 15,0 2 0-15,-2 1 0 0,-2 2 0 0,-3-1 0 16,-2 0 0-16,-2 0 0 0,-3 1 0 0,-3-1 0 16,-3 0 0-16,1-3 0 0,-2-3 0 0,-1 0 0 15,-3-4 0-15,-1 1 0 0,1-1 0 0,-1-2 0 0,0 0 0 16,0-4 0-16,1-2 0 0,0-2-15248 15</inkml:trace>
  <inkml:trace contextRef="#ctx0" brushRef="#br0" timeOffset="12780.47">25458 1039 22111 0,'-6'-9'976'0,"2"1"208"0,2 4-944 0,1 0-240 0,-1 0 0 0,2 2 0 15,0-2 144-15,0-1-16 0,-1-2 0 0,0-3 0 16,0-3-128-16,-1 1 0 0,1 0 0 0,0-2 0 16,-2 5-144-16,2 1 144 0,-1 1 0 0,-1 3 0 15,-1 1 352-15,1 1 176 0,-2 0 48 0,-1 2 0 16,-2 2 640-16,-2 0 128 0,-1 2 16 0,-1 1 16 16,-3 2-608-16,-2-1-112 0,-2 3-16 0,-1 1-16 15,-1 0-32-15,0 2 0 0,0 1 0 0,0-1 0 16,1 1-128-16,1 2-16 0,0 1-16 0,2 2 0 15,2 0-80-15,1 1-16 0,2 1 0 0,1 1 0 0,1-3-336 0,1 4 0 16,2-3 0-16,1 1 128 0,1-2-128 0,1 1 0 16,2 1 0-16,2-4 0 0,1-1 0 0,0-4 128 15,4 0-128-15,1-1 128 0,2 0-128 0,3-4 0 16,2 0 0-16,3-4 0 0,3 0 0 0,2-4-128 16,1 2 128-16,3-6-128 0,1 1 128 0,-1-2 0 15,1-2 0-15,-2-1 0 0,-1-2 0 0,0-2 0 16,1-3 0-16,-5 3 0 0,1 1 0 0,-2-2 0 15,-2-1 0-15,-3-3 0 0,0 3 0 0,-4-2 0 16,0-1 0-16,-3 2 0 0,1-4 0 0,-4 1 0 16,0-1 0-16,-3 1 0 0,-2 2 0 0,0-1 0 15,0 6 0-15,-3 0 0 0,0 1 0 0,0 2 0 0,1 4 0 16,0 0 0-16,2 2 0 0,1 1 0 16,-1 3 0-16,2 3 0 0,0-2 0 0,0 4 0 15,2 1 0-15,-1 0 0 0,1 4 0 0,1 0 128 0,0 5-128 0,1 1 128 16,1 0 624-16,1 0 128 0,-1 7 16 0,3-5 16 15,-1 4-720-15,0 1-192 0,3 1 0 0,0-1 0 16,1-1 128-16,1 1 0 0,0 1 0 0,1-4 0 16,0 2-128-16,-1-4-144 0,1 1 144 0,-1-3-208 15,-1 0 208-15,-1-3 0 0,-1 0 0 0,-1-1 0 16,1 1 0-16,-2-5-144 0,1 2 144 0,0 3-128 16,0-3-1664-1,-1-3-336-15</inkml:trace>
  <inkml:trace contextRef="#ctx0" brushRef="#br0" timeOffset="13697.58">25791 431 5519 0,'-8'-6'496'0,"3"1"-496"0,0 4 0 0,3-1 0 0,2 4 4464 0,0-2 784 0,0 1 176 0,1 2 16 0,0 3-3968 0,1 0-816 0,1 0-144 0,4 7-48 16,1-2 464-16,2 4 96 0,4 1 0 0,2 0 16 15,0 0-768-15,2 1-144 0,6 3-128 0,4 2 144 16,6 7-144-16,4-1 192 0,2 4-192 0,2 3 192 15,1 2-192-15,-2 1 0 0,0 1 0 0,-4-2 0 16,-4-1 0-16,-3-3 0 0,-4 2 0 0,-5-3 0 16,-3 0 304-16,-2 5 16 0,-3-1 16 0,-5 5 0 0,-1-1 304 15,-5 1 48-15,-2 4 16 0,-4-3 0 0,-3-1-528 16,-2-1-176-16,-1-2 0 0,-1-3 144 0,-1 0-144 0,-2 0 0 16,1-4 0-16,-2 1 128 0,-1-1-128 0,0-3 0 15,-2 1 0-15,0-3 0 0,-1-4 0 0,-1 0 0 16,-1-2 0-16,0-3 0 15,0-3-352-15,-1-2-96 0</inkml:trace>
  <inkml:trace contextRef="#ctx0" brushRef="#br0" timeOffset="14096.74">26685 1091 35935 0,'-4'-4'1600'0,"3"1"320"0,1 2-1536 15,1 1-384-15,3-2 0 0,-1 2 0 0,2-3-1056 0,3 2-288 0,5-3-48 0,6-2-16 0,6 0 1216 0,2-4 192 0,3 1 144 0,-1 3-16 0,1-3-128 0,-2 2 0 16,3 1 0-16,-1 2 128 0,0-2-128 0,-2 1 0 15,2 1-176-15,-2 2 176 0,-2 1-352 0,1-3 32 16,1 4 0-16,-2 0-13184 0</inkml:trace>
  <inkml:trace contextRef="#ctx0" brushRef="#br0" timeOffset="14431.27">26707 1353 32255 0,'-15'0'1424'16,"7"0"304"-16,1 2-1392 0,5-2-336 0,1 0 0 0,1 0 0 0,1 0 0 0,1 0 144 0,2 0-144 0,1 0 0 15,4 0 656-15,2-2 32 0,4 0 0 0,2 2 0 0,3-2-560 0,1-1-128 16,2 2 0-16,3-1 0 0,1 2 0 0,2-4 0 16,2 4 0-16,0-2 0 15,2-1-976-15,2 2-80 0,-1-2-16 0,3 2-8576 16,3-1-1712-16</inkml:trace>
  <inkml:trace contextRef="#ctx0" brushRef="#br0" timeOffset="15965.57">28745 431 12895 0,'4'-2'1152'0,"-1"-2"-928"0,1 2-224 0,-3 2 0 0,0 0 1008 0,2-3 144 0,1 2 48 0,3-5 0 0,2 0 384 0,1-1 80 0,-2 4 0 0,1-3 16 16,-3 1-1072-16,-2 3-224 0,0 0-32 0,-3 2-16 0,-1 0 80 16,-1 0 16-16,-2 0 0 0,-2 2 0 0,-2 0 592 0,-2 3 112 15,-1-2 16-15,-2 3 16 0,-2-2-480 0,-2 2-112 16,-1 1 0-16,-2-1-16 0,-1 0 64 0,-1 0 16 15,-1 2 0-15,-1-2 0 0,0 0 64 0,-3 3 32 16,-1-2 0-16,-1 2 0 0,-1-3-368 0,0 1-80 16,0 2-16-16,1-3 0 0,-1 0-272 0,1 0 128 15,1-2-128-15,0 0 0 0,-2 1 128 0,1-1-128 16,-1-2 0-16,0-1 0 0,1 2 432 0,1 0-32 16,-1 1 0-16,0 1 0 0,4 1-400 0,-2 0 128 15,-4 1-128-15,-1 0 0 0,0 3 144 0,0-1-144 16,3-2 160-16,-1 2-160 0,6-3 0 0,2 0 0 0,1-2 0 15,4-1 0-15,4 2 0 0,1-3 0 0,1 0 0 16,1 1 0-16,3-2 128 0,1 1 96 0,1-2 16 16,2 0 0-16,1 0-240 0,2 3 144 0,2-3-144 15,1 0 128-15,4 0 0 0,0 0 0 0,3 3 0 0,2-3 0 16,2 4-128-16,2-1 192 0,3 0-192 16,2 4 192-16,4-1-32 0,4 0 0 0,2 0 0 0,1 0 0 15,2 0-160-15,3 1 0 0,3-2 144 0,2 0-144 16,2-2 0-16,0 3 0 0,2-3 0 0,-2 3 0 15,-3-2 0-15,-1-1 0 0,0 0 0 0,-3-2 0 16,1 2 0-16,-3-1 0 0,0-2 0 0,-1 0 0 16,-1 1 0-16,1-2 0 0,0 1 0 0,-2 0 0 15,0 0 0-15,0 0 0 0,-4 0 0 0,0 1 0 0,-2 2 0 16,-1-3 0-16,-3 2 0 0,-2-2 0 0,-1 2 0 16,-2 0 0-16,-4-2 0 0,-3 3 0 0,-1-3 0 0,-2 1 0 15,-4 1 0-15,-3 2 0 0,0-2 0 0,-3 0 0 16,-1 3 0-16,-3-2 0 0,0 1 0 0,-3 1 0 15,-1-1 0-15,-1 2 0 0,-1 0 0 0,-2 0 0 16,0 0 0-16,0 2 0 0,-2-2 0 0,-1 3 0 16,-1-2 0-16,-2 2 0 0,-1 1 0 0,-1 0 0 15,-3-1 0-15,-1 3 0 0,1-3 0 0,-2 1 0 16,-1 3 0-16,-3-1 0 0,-3 0 0 0,-1 2 0 16,-5 2 0-16,-1 3 0 0,2-3 0 0,3-1 0 15,6-2 0-15,-1 2 0 0,0 1 0 0,0-4 0 16,0 5 0-16,2-5 0 0,2 1 0 0,-1 0 0 0,1-1 0 15,1 1 0-15,0-4 0 0,0 4 0 16,0-1 0-16,-1-1 0 0,0 2 0 0,-2-1 0 0,0 3 0 0,-2-1 0 16,0 2 0-16,0 2 0 0,-1 1 0 15,1-3 0-15,1 0 0 0,3-1 0 0,1 1 0 0,4-6 0 16,2 2 0-16,2-2 0 0,1 2 0 0,4-3 0 16,2 1 0-16,1 0 0 0,2 0 0 0,3 0 0 15,2 1 0-15,0-1 0 0,3-1 0 0,0 0 0 16,2 1 0-16,1 0 0 0,1 0 0 0,1 0 0 15,0 1 0-15,1-4 0 0,3 6 0 0,-1-5 0 16,3 2 400-16,3 0 16 0,1-1 0 0,3-3 0 16,2 1-224-16,4-1-64 0,4 3 0 0,2-3 0 15,4-1 0-15,4 1-128 0,2-1 192 0,5-1-64 16,6 0-128-16,2-2 0 0,5-2 0 0,0 0 0 16,-2 0 0-16,-4 1 0 0,-2-1 0 0,-3 0 0 0,-2-1 0 15,-2 1 0-15,-2 0 0 0,-2 0 0 0,-3 0 0 0,-2-2 0 16,-3 1 0-16,-2-2 0 15,0 3-464-15,-3-4 16 0,0 4 16 0,-2-2 0 16,1-1-880-16,-3 2-176 0,1-1-48 0,-1-1 0 0</inkml:trace>
  <inkml:trace contextRef="#ctx0" brushRef="#br0" timeOffset="17496.43">27971 2237 16575 0,'-5'0'1472'0,"0"0"-1168"0,2 0-304 0,2 0 0 0,1 0 720 0,-1 0 96 0,-3 1 16 0,-1 2 0 16,-1-3-448-16,0 2-96 0,1 2-16 0,0-2 0 16,1 3-112-16,2 0-32 0,-2-1 0 0,2 2 0 15,-2 0 288-15,0 2 48 0,-1 3 16 0,-2-1 0 16,-1 3 576-16,0 5 112 0,-3-1 32 0,-2 1 0 16,-2 3 64-16,1 2 16 0,-1 3 0 0,-1-2 0 15,1 2-448-15,0-1-96 0,1 4-16 0,2-4 0 16,2 1-448-16,0 2-80 0,3-6-32 0,1 3 0 0,2-3-160 0,2-2 0 15,0-1 0-15,4-1 0 0,0-2 0 0,2-4-144 16,1 2 144-16,1-6 0 0,0 2-416 0,3-6 32 16,-1 0 0-16,1-2 0 15,2-2-1792-15,1-3-368 0,2-1-64 0,0-2-9504 16</inkml:trace>
  <inkml:trace contextRef="#ctx0" brushRef="#br0" timeOffset="17831.7">27952 2033 20271 0,'-12'-8'1792'0,"3"5"-1424"0,2 0-368 0,2 3 0 0,4-2 2576 0,-1 2 448 0,2 0 96 0,-1 0 16 16,-1-2-2432-16,-2 2-464 0,3 2-112 0,-1-2 0 15,2 2-128-15,2-2 0 0,-1 3 0 0,3-2 0 0,-2 1-192 16,2 1 64-16,1-2 0 0,1 2 0 15,1-3-864-15,2 0-160 0,1 0-48 16,1 0-11552-16</inkml:trace>
  <inkml:trace contextRef="#ctx0" brushRef="#br0" timeOffset="18279.58">28057 2633 20271 0,'-3'2'1792'15,"0"-2"-1424"-15,3 1-368 0,1-2 0 16,1 1 640-16,-1 0 48 0,0 0 16 0,2 0 0 15,2 1 640-15,2-2 144 0,4 1 32 0,4-2 0 0,1-1-880 0,3 2-160 16,2-4-32-16,2 1-16 0,2 0 176 0,1 1 32 16,0-2 16-16,1 1 0 0,0 0-304 0,-1-1-64 15,1 2-16-15,-1-1 0 0,-1 2-272 0,-2-2 0 16,1 1-208-16,-3 0 80 16,-1-1-880-16,-2 1-160 0,-2 0-48 0,-1-2-12128 15</inkml:trace>
  <inkml:trace contextRef="#ctx0" brushRef="#br0" timeOffset="18662.09">28710 2210 22111 0,'-7'8'976'0,"2"-4"208"0,0 2-944 0,2 0-240 0,2 1 0 0,1-5 0 15,0 4 464-15,0 4 48 0,-1 4 16 0,0 7 0 0,0 5 816 0,1 2 144 16,0 3 48-16,1-3 0 0,0 1-1136 0,-1 1-208 16,1 1-64-16,-1-3 0 0,-1 3-128 0,0-1 0 15,0 0 0-15,1-1 0 0,-2-1 0 0,2-2 0 16,2 2 0-16,0-3 0 0,2 0-192 0,1-3 192 16,1 2-192-16,1-3-8624 15,2-2-1712-15</inkml:trace>
  <inkml:trace contextRef="#ctx0" brushRef="#br0" timeOffset="19615.54">27996 2487 16575 0,'2'0'1472'0,"0"-3"-1168"0,2 3-304 0,-1 0 0 0,-1 0 832 0,1-2 128 0,2 0 0 0,2 2 16 0,4-3 688 0,3 0 144 0,2 0 32 0,0-4 0 16,4 5-1008-16,-3-2-192 0,0-1-32 0,1 2-16 15,-2 1-592-15,0 0 0 16,-1-1 0-16,-1 2 0 0,1-1 0 0,-1 2 0 16,-1-3 0-16,1 2-8576 15,1-2-1616-15</inkml:trace>
  <inkml:trace contextRef="#ctx0" brushRef="#br0" timeOffset="21825.89">29674 1078 3679 0,'-2'-4'320'0,"2"1"-320"0,0 0 0 0,0 2 0 0,0-1 960 0,0-1 112 0,0 2 16 0,-1-8 16 0,1 2 560 0,0-2 96 0,0-1 32 0,-1 0 0 15,1 2-128-15,0 1 0 0,0 0-16 0,0 1 0 16,1 3-256-16,-1-3-48 0,1 3-16 0,1-4 0 0,-1 4 112 0,1 0 32 16,1-1 0-16,-1-1 0 15,2 4-80-15,-2-1-16 0,2-2 0 0,0 2 0 0,-1 2-256 0,1-3-48 16,1 2-16-16,-1 1 0 0,0 0-544 0,-1 0-128 15,1 0 0-15,-2 0-16 0,2 1-128 0,-3 2-32 16,2-1 0-16,-2 2 0 0,0-1-208 0,-1 4 176 16,0 1-176-16,0 0 160 0,-1 3 32 0,1 2 16 15,0 0 0-15,0 3 0 0,0 2-80 0,0 1 0 16,0 3-128-16,1-2 192 0,1 1-48 0,-1-1-16 16,1 2 0-16,1-3 0 0,0-1-128 0,1-2 0 15,1 0 0-15,0-3 0 0,1-1 0 0,-1-2 0 16,1 0 0-16,1-1 0 0,-2-2 0 0,1-1 0 0,-1-2 0 15,-2-2 0-15,1 1 0 0,-1-3 0 0,0 0 0 16,-2 0 0-16,2-3 0 0,-2 0 0 0,0-2 0 0,1 0 0 16,-1-1 0-16,0-3 0 0,0 0 0 0,2-1 0 15,-2 0 0-15,2 1 0 0,-2-1 0 0,1 1 0 16,1 0 0-16,-2 4 0 0,-1 3 0 0,1-1 0 16,-2 3 0-16,1 3 0 0,-2 1 0 0,0 2 0 15,1 0 0-15,0 3 0 0,1-2 0 0,0 2 0 16,2 1 0-16,0-3 0 0,1 2 0 0,1-1 0 15,1-1 0-15,0 0 0 0,1-1 0 0,0-2 0 16,2 1 0-16,-1-1 0 0,0-4 0 0,1 2 0 16,1-2 0-16,-2 0 0 0,2 1 0 0,-1-1 0 15,1 3 0-15,-2-3 0 0,2 1 0 0,0 0 0 16,-1-1 0-16,1 0 0 0,1 0 0 0,-2-1 0 0,2 1 0 16,-1-1 0-16,1-3 0 0,-1 2 0 0,0-2 0 15,0-2 0-15,1 1 0 0,-1-3 0 0,-1 2 0 0,1-3 0 16,1 0 0-16,0-1 0 0,0 0 0 0,-2-3 0 15,1 1 0-15,-2-2 0 0,1 0 240 0,-1-3 16 16,-1-1 0-16,-1-2 0 0,2 2-128 0,-4-5-128 16,1 1 176-16,0 0-176 0,-2-3 0 0,1 3 0 15,-1 0 0-15,1-1 0 0,-2 1 0 0,0 0 0 16,0 1 128-16,-1 2-128 0,0 2 0 0,-1-2 0 16,0 5 0-16,-2 0 0 0,1 2 0 0,-1-1 0 15,0 6 0-15,-2 1 0 0,1-1-320 0,-1 7 16 16,0-2 16-16,0 2 0 15,0 2-1104-15,0 0-208 0</inkml:trace>
  <inkml:trace contextRef="#ctx0" brushRef="#br0" timeOffset="22496.15">30438 1424 17503 0,'-4'0'1552'0,"0"2"-1232"0,2 0-320 0,1-2 0 0,1 0 592 0,-2 0 64 0,0 3 16 0,-2-2 0 0,-2 1 1040 0,0 2 208 0,-2 1 32 0,2 0 16 15,1 1-1136-15,0-1-208 0,0 2-48 0,2 2-16 16,-1 1-256-16,-1 2-48 0,3 1-16 0,-2-1 0 16,0 2 256-16,2 1 48 0,-2 2 16 0,0-1 0 15,0 1-192-15,2 1-48 0,-2-1 0 0,2-1 0 0,-1-2-320 16,2 0 128-16,1 0-128 0,0-2 0 0,3-2 0 0,0 0 0 15,2-1 0-15,1-3-128 0,2 0 128 0,1-3-128 16,0-2 128-16,4-1-128 16,-2-3-704-16,3 0-128 0,0-4-16 0,1 1-12576 15</inkml:trace>
  <inkml:trace contextRef="#ctx0" brushRef="#br0" timeOffset="22828.06">30511 1089 19343 0,'-4'0'1728'0,"0"2"-1392"0,3 0-336 0,0-2 0 16,1 0 1072-16,-1 0 144 0,-2 2 16 0,-2-2 16 16,0 4 976-16,0-1 192 0,0 0 32 0,2-1 16 15,0 3-1568-15,1-4-320 0,2 1-64 0,1 1-16 0,0-2-496 16,3 1 0-16,-2-2-128 0,3-2-10048 15,0 1-2016-15</inkml:trace>
  <inkml:trace contextRef="#ctx0" brushRef="#br0" timeOffset="24544.56">31606 447 9215 0,'3'-4'816'0,"-2"2"-656"0,0 0-160 0,0 2 0 0,-1 0 272 0,0-3 32 0,2 2 0 0,-1-3 0 16,3-2 1376-16,-2 0 288 0,1 0 48 0,-1 0 16 15,-1-3-560-15,1 3-96 0,0 0-32 0,-1-1 0 16,0 3-320-16,-1-5-64 0,0 3 0 0,0-3-16 16,0 2-432-16,-2-3-64 0,1 4-32 0,-3-4 0 15,-1 3-224-15,0-1-32 0,-1 2-16 0,-1-1 0 16,-2 4 528-16,0-1 96 0,1 2 32 0,-2-1 0 15,-1 2-528-15,-1 2-96 0,0 2-32 0,0-1 0 16,-2 4 112-16,0-2 0 0,2 2 16 0,-3 0 0 16,2 0 128-16,-1 4 32 0,0 0 0 0,2 3 0 0,-1-1-64 0,0 2-16 15,2 2 0-15,1 1 0 0,0 3 96 16,0 2 32-16,3 0 0 0,-2 1 0 0,2 2-192 0,-1 4-32 16,1 2-16-16,0 3 0 0,0 1-80 0,2 2-16 15,1 2 0-15,0 1 0 0,3 0-144 0,-1-1 128 16,2 0-128-16,2-3 128 0,-1 1-128 0,0-3 0 15,2 1 0-15,-1 0 0 0,-1-1 0 0,0-2 0 16,-1-1 0-16,0 1 0 0,-1-3 0 0,-1 2 0 16,-1-4 0-16,0 1 0 0,-2 0 0 0,-3-4 0 15,3-1 128-15,-2-4-128 0,-1-2 0 0,1 1 0 16,0-3 0-16,-2-1-176 0,0-2 176 0,1 0 0 16,-1-2 0-16,-2-2-128 15,1 0-944-15,-1-4-176 0,0 1-32 0,0-4-14400 0</inkml:trace>
  <inkml:trace contextRef="#ctx0" brushRef="#br0" timeOffset="24794.29">30883 1067 11055 0,'-4'-6'480'0,"3"1"112"0,2 4-464 0,0-3-128 0,2 1 0 0,1 1 0 0,1 1 1040 0,2-2 192 0,4-3 48 0,6-3 0 0,6 2 1408 0,4-3 304 0,4 1 48 0,0 2 16 0,1 1-1184 0,-1 0-224 15,1 3-48-15,-1 0-16 0,-2 0-592 0,0 1-112 16,-3 2-32-16,-1-2 0 0,-3 2-672 0,-2-3-176 16,-4 1 0-16,-1 1 0 0,-4-3-240 0,0-2-80 15</inkml:trace>
  <inkml:trace contextRef="#ctx0" brushRef="#br0" timeOffset="25327.12">31526 1769 13823 0,'-8'-3'1216'0,"4"0"-960"0,0 1-256 0,1 1 0 0,2 1 256 0,1 0 16 0,-1 1 0 0,0-1 0 0,-2 0 928 0,-2 2 176 0,1 1 32 0,0 0 16 0,-1 4 112 0,0-4 0 16,0 6 16-16,1-3 0 0,-1 4 176 0,0 0 48 15,1 2 0-15,1 1 0 0,0 0-480 0,0 2-80 16,0 1-32-16,2 0 0 0,0 3-752 0,-1-1-160 16,2 2-16-16,0-1-16 0,2-1-240 0,0 2 0 15,1-1 0-15,0-3-160 0,3-3 160 0,1 0-160 0,1-4 160 16,2 0-160-1,1-3-752-15,2-3-160 0,1-2-16 0,3-2-9072 0,0-2-1808 0</inkml:trace>
  <inkml:trace contextRef="#ctx0" brushRef="#br0" timeOffset="25544.81">31609 1507 11967 0,'-4'-12'528'0,"2"4"112"0,-1 4-512 0,2 2-128 0,0 0 0 0,-1 2 0 0,1 0 1440 15,0 0 256-15,-3 0 48 0,-1 0 16 0,-1 2 800 0,-1-2 176 16,-1 2 16-16,1 0 16 0,1 2-1696 0,2-2-352 16,1 1-64-16,3 0-9424 15,3-1-1872-15</inkml:trace>
  <inkml:trace contextRef="#ctx0" brushRef="#br0" timeOffset="26205.37">32448 340 16575 0,'-2'-5'1472'0,"1"4"-1168"0,-1 1-304 0,2 0 0 0,2 0 0 0,-2 0 0 0,-2-3 0 0,0 3 0 0,-1-3 1440 0,0 0 176 15,-2 3 48-15,0 0 0 0,1 0-800 0,-2 3-160 16,0 0-16-16,-3 3-16 0,0 1 224 0,1 0 64 15,-3 2 0-15,-2 3 0 0,1 0 32 0,-2 4 16 0,-2 4 0 0,0 1 0 16,-1 2-16-16,0 3 0 0,-1 4 0 0,0 3 0 16,0 4-240-16,0 1-48 0,1 7-16 15,0-1 0-15,3 6-240 0,0-2-64 0,4-1 0 0,0-3 0 16,0 3-256-16,3-1-128 0,2 0 0 0,1 2 128 16,2-4-128-16,2-3 0 0,0 0 0 0,1-3 0 15,2-3 0-15,0-4 0 0,2-1 0 0,1-6 0 16,2-1-176-16,0-1 176 0,4-4-128 0,1-1 128 15,1-4-1072 1,2 2-128-16,-1-6-16 0,1 1-15040 0</inkml:trace>
  <inkml:trace contextRef="#ctx0" brushRef="#br0" timeOffset="26746.07">32661 865 25791 0,'-2'0'2304'0,"0"0"-1856"16,2 0-448-16,0 0 0 0,0 0 256 0,-1 0-32 0,0 3-16 0,-2-3 0 15,1 0 1904-15,-3 0 384 0,0 0 80 0,-1 0 16 16,-2 0-1424-16,0 1-272 0,-1 2-64 0,-3-1-16 16,-2 2-384-16,-1 2-80 0,-3 0-16 0,-1 0 0 15,1 4-160-15,-2-2-48 0,1 3 0 0,1-1 0 16,2 0-128-16,0-1 0 0,1 4 0 0,2-1 0 16,4-3-144-16,0 1 144 0,3 0-192 0,2-4 192 15,1 0 0-15,3-2-128 0,2-1 128 0,1 0 0 16,1-1 0-16,2-2 0 0,2 0 0 0,0 0 0 15,2-2 0-15,0-1 0 0,1 2 0 0,2 1 0 16,-1 0 0-16,-1 0 0 0,2 1 0 0,-2 4 0 16,0 2 0-16,-1-1 0 0,1 5 0 0,-4 0 0 15,1 3 0-15,-3-2 0 0,0 0 0 0,0 4 0 0,-2 0 0 16,1-1 0-16,-2 1 0 0,2 0 0 0,-1-2 0 16,-2 1 0-16,1 1 0 0,1-4 0 0,-1 1 0 0,1-1 0 15,-1-1 0-15,2 0 0 0,-4-1 0 0,0 0 0 16,0-1 0-16,-3-2 0 0,0 2 0 0,-2-2 0 15,-1 2 0-15,-3-3 0 0,-1 2 0 0,-2 0 0 16,-2-2 0-16,-1 2 0 0,0 0 0 0,-2 1 0 16,-1 1 0-16,-2 0 0 0,-1-1-272 0,-3 0 48 15,2-1 16-15,-2 1-17328 0</inkml:trace>
  <inkml:trace contextRef="#ctx0" brushRef="#br0" timeOffset="27094.24">32655 1495 23951 0,'0'6'2128'0,"0"0"-1696"0,1 3-432 0,-1-5 0 0,0-1 576 0,-1 0 16 0,1 1 16 0,-1 2 0 0,-1 2 928 0,0 6 192 0,1 4 48 0,-2-1 0 16,-1 2-144-16,2-1-32 0,-2 1 0 0,2-2 0 16,-1 1-832-16,0-2-160 0,0 0-32 0,-1 0-16 0,2-1-288 0,0-1-48 15,-2 1-16-15,1-2 0 0,1 2-208 0,-2-3 0 16,-1 2 0-16,1 1 0 0,1-5 0 0,0 0-208 15,0-2 32-15,0-2 16 16,1-2-1952-16,-2 0-400 0,1-2-80 0,1 2-16 0</inkml:trace>
  <inkml:trace contextRef="#ctx0" brushRef="#br0" timeOffset="27746.58">33240 1073 9215 0,'2'-2'400'0,"-1"-1"96"0,1 2-496 0,-2 1 0 0,1 0 0 0,-1-2 0 16,0 2 1856-16,0-3 256 0,0 2 64 0,0-4 16 16,0 1-144-16,0 0-16 0,0 1-16 0,-3-2 0 15,2 1-736-15,-1 0-160 0,-2-2-32 0,0 2 0 16,1 2 384-16,-2-4 64 0,-2 3 0 0,0 0 16 16,-2 3-560-16,1-4-112 0,-2 4-32 0,-1 0 0 0,-2 1-656 15,0 4-192-15,-1-1 0 0,-2 3 0 0,0 2 0 0,-1 1 0 16,-2 2 0-16,-1 4 0 0,3 3 640 0,1-1 48 15,0 2 16-15,4 5 0 0,0-3-240 0,4 3-32 16,2 1-16-16,1-1 0 0,2-1-240 0,3 2-48 16,3-3-128-16,-1-5 192 0,3-1-192 0,1 1 0 15,0-7 0-15,2 0 0 0,0-4 0 0,1-2 0 16,2-1 0-16,2-2 0 0,0 0 0 0,2-2-208 16,1-3 64-16,-1 2 16 15,0-5-768-15,-2 2-160 0,1-5-32 0,-2 2 0 16,0-2 576-16,-3 0 96 0,1-4 32 0,-1-3 0 15,-2 0 384-15,1-3 0 0,-2 1 144 0,-1-4-144 0,0-1 192 0,-1 1-192 0,-2 1 192 16,-1 1-192-16,1 2 192 0,-4 2-192 0,1 0 192 16,-3 3-192-16,-1 1 208 0,0 4-64 15,-1 2-16-15,1 4 0 0,0-1 16 0,0 6 0 0,2 1 0 16,0 2 0-16,2 2 128 0,1 2 32 0,0 3 0 0,2-4 0 16,2 4-176-16,1-1-128 0,1 4 192 0,1-2-192 15,1 3 0-15,1-1 0 0,-1 3 0 0,4 3 0 16,-1 0 0-16,0 1 0 0,-1-1 0 0,0-2 0 15,0 1 0-15,-3-2 0 0,0 0 0 0,0-3 0 16,-2-2 0-16,-2 1 0 0,0-3 0 0,-1 2 0 16,-1 0 0-16,1-1 0 0,-2-1 0 0,0-2 0 15,1 0-1392-15,0-1-176 16</inkml:trace>
  <inkml:trace contextRef="#ctx0" brushRef="#br0" timeOffset="28543.96">33234 388 1839 0,'1'0'160'0,"0"0"-160"0,-1 0 0 0,0 0 0 0,1 0 1072 0,-1 0 176 0,0 0 32 0,1 0 16 0,2 3 464 0,-1-3 96 16,2 0 0-16,-4 0 16 0,0 0 576 0,0 0 112 0,22 9 32 0,-14-6 0 16,2 4-288-16,0 2-48 15,1 1-16-15,0 0 0 0,1 2-592 0,2 4-128 16,1 0-32-16,1 5 0 0,-1 2-784 0,1 0-144 0,0 8-48 16,2 1 0-16,1 5-48 0,-2 2-16 15,2 4 0-15,-1-1 0 0,0-1-224 0,-5-3-48 0,-2-3-16 0,-1-3 0 16,1 1-32-16,0-1 0 0,1 4 0 0,-4 4 0 15,1 2-128-15,-4 1 0 0,-1 2-192 0,-3-3 192 16,-1 1 192-16,-1-5 144 0,-2-3 48 0,-2-7 0 16,0 1-208-16,-2-3-48 0,-2 2 0 0,0 1 0 15,-2 2-128-15,0-3 0 0,0 0 0 0,-3 1 0 16,2-1 0-16,-2-2 0 0,0-1 0 0,-2 0 0 16,-1-3 0-16,1-2 0 0,2 1 0 0,-2-1 0 15,-1-2-768-15,1-2-96 16,2-2-16-16</inkml:trace>
  <inkml:trace contextRef="#ctx0" brushRef="#br0" timeOffset="36594.32">6591 6894 19343 0,'-10'-4'1728'0,"4"-1"-1392"0,3 4-336 0,3 1 0 0,0 0 240 0,0 0-32 0,-2-3 0 0,-3-3 0 16,-1 0-432-16,-2-1-96 0,2-2 0 0,-1-1-16 15,0 0-1232-15,-1-2-240 0,-2 0-48 0,-2-1-16 16,-3 0 976-16,-1 0 192 0,-3-2 32 0,1 3 16 0,0 1 1232 0,1 0 256 16,1 1 64-16,1-3 0 0,5 6 1488 0,0-3 304 15,3 2 64-15,1-5 16 0,1 1-976 0,1-2-208 16,1 2-48-16,3-3 0 0,-1 5-560 0,1 0-112 16,0 2-32-16,0 0 0 0,0 2-432 0,0 0-80 15,-1 2-32-15,-1 2 0 0,-2-2-288 0,-1 4 0 16,0 0 0-16,-4-3-144 0,1 3 144 0,-5-2 0 15,-3 1-144-15,-2 1 144 0,-3-3 0 0,-3 1 0 16,-6 0 0-16,-4-1 0 0,-6-2 0 0,-3 1 0 16,-2-2 0-16,0 0 0 0,-4 2 576 0,-9 0 48 15,-11 2 0-15,-10 2 0 0,-3 0 336 0,-4 0 80 16,-2 0 16-16,-5 2 0 0,-6 3-416 0,-8 4-96 0,-9 1-16 16,-2 0 0-16,14-2-352 0,0 2-176 15,-3 0 160-15,-1-1-160 0,2-1 0 0,7 2 0 0,4-3 0 16,14-1 0-16,12 1 0 0,10-2 0 0,7 1 0 0,8 2 0 15,9-5 128-15,9 2-128 0,10-3 0 0,8 0 0 16,11 1 0-16,10-3 0 0,14 0 0 0,17 0 0 16,15 0 0-16,19 0 0 0,12 0 0 0,18 1 0 15,19 1 0-15,14-1 0 0,12 2 0 0,9-1 0 16,4 2 0-16,5 0 0 0,3 2-128 0,-6-1 128 16,-6 0 0-16,-12 0 0 0,-13 1 0 0,-21-2 0 15,-15-4 0-15,-27-3 0 0,-20 2 0 0,-22-5 0 16,-19-4 0-16,-21-5 0 0,-19-1 0 0,-22-5 0 15,-22-1 0-15,-23 0 0 0,-21-2 0 0,-33-1 0 16,-36 1 0-16,-24 0 0 0,-15-1 0 16,-18-9 0-16</inkml:trace>
  <inkml:trace contextRef="#ctx0" brushRef="#br0" timeOffset="61575.2">29263 10737 28559 0,'6'-6'2544'0,"-1"0"-2032"0,-1 3-512 0,-2 3 0 0,1 0 1408 0,0 0 192 0,6-2 48 0,2-2 0 16,4 0-4512-16,2-2-896 0,-1 3-176 0,-3-2-32 16,-2 1 320-16,-5 0 64 0,-2 0 0 0,-4 2 16 0,-5-2 4192 0,-2 2 832 15,-5 2 160-15,-2-3 48 0,-4 3 1792 0,-3 0 384 16,-1 3 64-16,-3-1 0 0,2 2-1536 0,-4 2-304 16,-2 0-64-16,-1 4-16 0,1-2-1024 0,-2 3-192 15,0-4-64-15,-2 3 0 0,2-1-384 0,0-1-96 16,-1-1-16-16,-2 0 0 0,-2-1 112 0,-1 0 32 15,-2 1 0-15,-3-4 0 0,0 0-160 0,-5-3-48 0,-3 1 0 16,-3-2 0-16,1 1 80 0,-2 0 16 16,-3 0 0-16,-1-3 0 0,-1 2-112 0,-2-1 0 15,-5-1-128-15,-1 2 192 0,3 1-192 0,0 1 128 16,-2 4-128-16,2-4 0 0,2 2 240 0,3 1-48 0,-1-2-16 0,2-2 0 16,1 1-16-16,2 2 0 0,0-1 0 0,1-1 0 15,-1 2-160-15,0-3 0 0,2 0 0 0,-1-4 0 16,-1 2 0-16,-1-1 0 0,1 2 0 0,-4-1 0 15,4-2 0-15,-5 0 0 0,2-1 0 0,-2 1 128 16,-2-2-128-16,-2 0 0 0,-1 0 144 0,1 2-144 16,3-2 0-16,1 2 0 0,0-1 0 0,4 2 0 15,1 0 0-15,2 2 128 0,1 1-128 0,0-3 0 16,4 3 192-16,1-1-16 0,2 2-16 0,5-2 0 0,0 1-160 16,2 0 0-16,2 0 0 0,0-2 0 0,-1-1 0 15,-1 2 0-15,0-1 0 0,1-1 0 0,0 2 176 0,1-2-48 16,-3 0-128-16,0-1 192 0,2 1-192 15,-1 0 0-15,0 0 0 0,-1 1 0 0,2 1 0 0,-1 1 0 16,0 0 0-16,-1-3 0 0,5 3 0 0,-1 0 0 16,2 0 0-16,1-2 0 0,2 0 0 0,3 2 0 15,1-2 0-15,0 2 0 0,2-3 0 0,1 2 0 16,0 1 0-16,2 0 0 0,0 1 0 0,2-1 0 16,-1 3-144-16,0-3 144 0,1 0 0 0,0 0 0 15,1 2 0-15,-1-2 0 0,0 2 0 0,-1 0 0 16,1-2 0-16,0 3 160 0,-1-2-160 0,0 1 0 15,-1-2 0-15,2 0 0 0,-4 3 0 0,4-3 0 16,-1 0 0-16,1 0-176 0,2 0 176 0,2 0 0 0,0 0 0 16,3 0 0-16,1 0 0 0,0 0 0 0,1 1 0 15,0 1 0-15,1-2 128 0,0 2 16 0,1-1 0 0,-1-1 0 16,2 1-144-16,-2 2 0 0,2-3 0 0,-3 1 0 16,0 1 0-16,0-2 0 0,-1 3 0 0,-1-2 0 15,-2 4 0-15,-2-4 0 0,-1 2 0 0,-1 0 0 16,1 0 0-16,-2 1 0 0,0-4 128 0,0 2-128 15,2-1 0-15,1 2 0 0,3-3 0 0,1-3 0 16,4 2 0-16,2 1 0 0,3-2 0 0,0-2 0 16,3 1 0-16,1 0 0 0,3-3 144 0,0-1-144 15,1 4 128-15,0-4-128 0,1-1 160 0,1 0-160 16,2 0 0-16,-2-2 0 0,3 0 0 0,1-2 0 16,2 2 0-16,0-3 0 0,1 3 0 0,0-2 0 0,0-3 0 0,1 2 0 15,0-2 0-15,1 1 0 0,0-2 0 0,0 1 128 16,2-1-128-16,0 0 0 0,1 4 128 0,0-3 0 15,1 1-128-15,-1 2 192 0,1 0-48 0,-2 2-16 16,1 1 0-16,-3 2 0 0,1 0-128 0,-1 1 0 16,0-2 0-16,0 0 0 0,0 2 0 0,-2 0 0 15,1 0 0-15,-4 2 0 0,-1 0 0 0,-3 2 0 16,-2 2 0-16,-2-3 0 0,-1 3 0 0,-2 3 0 16,-2-3 0-16,-2 2 0 0,-1 2 0 0,-2 0 0 15,-3-1 0-15,-3 2 0 0,1 1 0 0,-4 1 0 16,-4 3 0-16,-2 2 0 0,-2-2 0 0,1 2 0 15,-2 1 0-15,0-4 0 0,2 4 0 0,1-3 0 16,-2 0 0-16,2 2 0 0,-2 0 0 0,1 2 0 0,1 1 0 16,-2 1 0-16,1 0 0 0,0-3 0 0,5 5 0 15,1-6 0-15,2 4 0 0,1-5 0 0,3 4 0 16,0-2 0-16,2-1 0 0,1-2 0 0,-1 2 0 16,0 1 0-16,1 0 0 0,-1 2 0 0,0 1 0 0,1 0 0 15,0 0 0-15,3-3 0 0,2 0 0 0,1-2 0 16,4-1 0-16,1 0 0 0,2-1 0 0,1-3 0 15,1-1 0-15,2 0 0 0,3 1 0 0,1-2 0 16,2-2 416-16,1 2 48 0,1-2 16 0,2 2 0 16,1 0-176-16,0 0-48 0,-1 0 0 0,2 3 0 15,0-1-256-15,-1 1 160 0,1 2-160 0,0-2 128 16,1 3-128-16,2 1 0 0,2-3 0 0,0 2 128 16,2-2-128-16,3 1 0 0,5-2 0 0,5 2 0 0,6 1 0 15,4-4 0-15,3 4 0 0,8-1 0 0,7-2 0 0,4 2 0 16,1-3 0-16,4 0 0 15,5-2-752-15,4-2-80 0</inkml:trace>
  <inkml:trace contextRef="#ctx0" brushRef="#br1" timeOffset="127043.43">26602 9067 30399 0,'6'-8'2704'0,"0"2"-2160"0,-2 2-544 0,-3 4 0 0,0 0 160 0,1-2-160 0,0-2 128 0,2-5-128 0,1 0 0 0,-3-4 0 0,-3 0 128 0,-5-2-128 16,-4 5-608-16,-2-3-160 0,-4 1-16 0,-3 2-16 0,0 0 352 0,0-2 80 15,-1 2 16-15,0-1 0 0,-1 0 816 0,-1 0 176 16,-2 0 16-16,0-2 16 0,-2 1 96 0,-3-1 0 16,0-3 16-16,-2 0 0 0,0 0-176 0,-3-2-32 15,1-1-16-15,-3 1 0 0,-1 4 32 0,-3-1 16 16,-4 3 0-16,-6 1 0 0,-3 2-96 0,-4 0-32 0,-4 3 0 16,-3 2 0-16,1 2-208 0,-1 1-32 0,-4 1-16 15,-2-3 0-15,-3 2-224 0,-3 1 0 0,2-2 0 16,1 2 0-16,1 0 0 0,1 2 0 0,0-4 0 0,-1 2 0 15,1-3 0-15,3 2 0 0,5-2-160 0,-4 1 160 16,-4 1 0-16,2-2 0 0,2-1 0 0,4-1 0 16,3 1 0-16,2-5 0 0,3 5 0 0,1-2 0 15,2 1 0-15,-1 1 0 0,-1 3 0 0,-1-1 0 16,-2-1 0-16,0 2 0 0,0 1 0 0,0 1 0 16,3 2 0-16,-4-1 0 0,-4 3 0 0,-4 4 0 15,0-3 0-15,-1 3 0 0,-1 0 0 0,1-1 0 16,2 1 0-16,1-3 0 0,6 0 0 0,-1 0-128 15,2-5 128-15,2 2 0 0,3-1 0 0,2-2 0 0,4 4 0 16,2-4 0-16,1 2 0 0,1 0 0 0,3-2 0 0,2 0 128 16,-1 2-128-16,1-2 0 0,0 3 0 0,-1 0 0 15,1 4 0-15,-1 0 0 0,0 2 0 0,-2 0 0 16,1 4 0-16,-2-1 0 0,1 2 0 0,1 1 0 16,0-2 0-16,1 2-128 0,0-1 128 0,1 1 0 15,-1-3 0-15,3-2 0 0,1 2 0 0,1-2 0 16,2-3 0-16,2 2 0 0,3 0 0 0,2-3 0 15,-1-1 0-15,3 1 0 0,1 3 0 0,1-3 0 16,0 0 0-16,2 0 0 0,-3 2 0 0,2 0 0 16,-1 2 0-16,2 3 0 0,-1-3 0 0,3 2 0 15,2 0 0-15,2-2 0 0,1 3 0 0,0-1 0 16,3 0 0-16,1-2 0 0,0 3 0 0,0-1 0 16,1 1 0-16,-1 0 0 0,1 0 0 0,-3 2 0 15,2-2 0-15,-3 0 0 0,0 2 0 0,-1-3 0 0,-2 5 0 16,1-5 0-16,1 4 0 0,0-2 0 0,0 0 0 0,-3 2 0 15,4 1 0-15,-1-3 0 0,2 0 0 0,1-2 0 16,3 1 144-16,0 0-144 0,1 0 192 0,2 2-192 16,0 1 432-16,1 0-32 0,0 0 0 0,0-1 0 15,1 4-400-15,-2 0 0 0,2-1 0 0,-1 2 0 16,0-1 0-16,0 1 0 0,-2-4 0 0,2 5 0 16,-2-4 0-16,0 4 0 0,-1-1 0 0,0 1 0 15,-1 1 144-15,0 0-144 0,0 1 160 0,1-1-160 16,0-2 0-16,0 1 128 0,0-3-128 0,3 2 0 15,1 0 160-15,0-2-16 0,3 1 0 0,2-4 0 16,1 1-144-16,4 0 0 0,2 0 0 0,3 0 128 16,-2-4 64-16,4 2 0 0,2 1 0 0,1-3 0 0,0 1-64 0,0-4-128 15,2 4 192-15,0-3-64 0,-1 2-128 16,-1-2 0-16,1 0 0 0,1 2 128 0,-1 1-128 0,0-1 0 16,2 0 0-16,-1-1 0 0,4 2 144 0,-1-1 0 15,2 1 0-15,2-1 0 0,1-3-144 0,3 1 192 16,3-3-192-16,4 2 192 0,3-2-192 0,3-1 0 15,-3-1 0-15,5-1 0 0,4-2 208 0,4 2 16 16,0-2 0-16,-1 3 0 0,0 2-224 0,-3-1 128 16,-3 0-128-16,-1 0 0 0,-2 0 0 0,-1-2 0 15,-1 1 0-15,1-1 0 0,-2 2 0 0,0 0 0 16,-1 2 0-16,0 0 144 0,0 0-144 0,2-2 0 16,-1 0 0-16,-1-1 0 0,0-1 0 0,7-2 0 15,8 2 0-15,4 0 0 0,3-2 0 0,-1 2 288 16,2 2-32-16,-4-2 0 0,-1 1-128 0,-1-4-128 0,2 1 192 15,-2 4-192-15,2-2 0 0,-2 2 0 0,0 3 0 16,-3-4 0-16,-3 0 0 0,0-1 0 0,2-1 0 0,-1 0 0 16,2 3 0-16,2-2 0 0,1 2 0 0,-1 0 0 15,-2 0 0-15,2-2 0 0,3 1 0 0,3-5 0 16,0 1 0-16,8-1 0 0,5 0 0 0,1-1 0 16,-3-2 0-16,0 0 0 0,6-2 0 0,-3 1 0 15,1 0 0-15,-4 2 0 0,0-2 0 0,-3 0 0 16,3-1 0-16,-2 2 0 0,-5-1 0 0,-3 2 0 15,4-1 256-15,-1 2-64 0,-1-4-16 0,1 0 0 16,4-1 80-16,2 0 32 0,0-1 0 0,1 2 0 16,0 1-288-16,0-5 0 0,2-1-208 0,2 0 80 0,-2-1 128 0,1 1 144 15,1 0-16-15,0-2-128 0,-5-2 0 16,3-1 0-16,2 2-160 0,-4-2 160 0,-2 1 0 0,-3-1 0 16,-2-1 0-16,-5 0 128 0,-4 0-128 0,-1-2 0 15,0 2 0-15,-3-5 128 0,-5 1-128 0,-1-2 0 16,-2-1 0-16,-4-4-176 0,-2 4 176 0,-3-2 0 15,2-4 0-15,-3 3 0 0,-4 2 192 0,3-5 112 16,2-2 16-16,-1-1 16 0,-3 0-336 0,-2-1 0 16,-4-2 0-16,-3-1 0 0,-3-1 0 0,-3 1 0 15,-4-2 0-15,-4-2 0 0,-4 4 0 0,-4-2 0 16,-3 4 0-16,-6-4 0 0,-4 6 0 0,-5 0 0 16,-5-1 0-16,-5 1 0 0,-4-3 0 0,-6 0 0 15,-6-1 0-15,-4 2 0 0,-2-1 0 0,-4 1 0 16,-5-4 0-16,-2 3 0 0,1 1 0 0,-3 1 0 0,-2 2 0 15,-5 0-192-15,-3 5 192 0,-8 0 0 0,-4 8 160 0,-5-1-160 16,-2-1 0-16,-5 5 0 0,-6 3-176 16,-2 2 176-16,1 0-128 0,-4 0 128 0,-3 4 0 0,-3 0 0 15,0 0 0-15,2 1 0 0,6 1 0 0,-3 3 0 16,-1-4 0-16,2 4 0 0,3-2-144 0,3 0 144 16,0 0-720-1,4-1-96-15,4-4-16 0,4-2-19344 0</inkml:trace>
  <inkml:trace contextRef="#ctx0" brushRef="#br1" timeOffset="165860.48">29212 5165 41471 0,'-6'-4'3680'0,"1"-2"-2944"0,1 2-592 0,2 2-144 0,2-2 224 0,-1-4 16 0,-3-2 0 0,-2-9 0 0,-2-7-240 0,1-8-160 0,2-11 32 0,4-2 0 16,3-6-64-16,4-5 0 0,3-5 0 0,1-9 0 15,2-2-96-15,0-4-32 0,-3-4 0 0,1-3 0 0,0-4 320 16,-1 1 0-16,0 2 0 0,-3 3 0 16,0 5 256-16,-1 2 96 0,-1 8 32 0,-2 5 0 0,-1 6 96 0,-2 7 32 15,-3 6 0-15,-1 2 0 0,-1 3-112 0,-2 4-16 16,-1 3 0-16,-1 2 0 0,0 6-144 0,1 1-48 16,1 2 0-16,0 3 0 0,2 2-192 0,0 0 0 15,1 2 0-15,-1-1 0 0,1 3 128 0,0 4-128 16,0 2 0-16,-1 3 144 0,2 3-144 0,-1 0 0 15,0 3 0-15,0 3 0 0,-1 4 0 0,0 3 0 16,-3 5 0-16,-1 2 0 0,-1 2 0 0,-2 4 0 16,-2 1 0-16,-3 6 0 0,-3 5-176 0,-1 5 176 15,0 2-128-15,-2 2 128 0,2-3 0 0,0-2 0 16,2-2 0-16,2-4 0 0,0-5 0 0,2-3 0 16,1-6 0-16,-1-2-128 0,1-1 128 0,2-7 0 15,-1-2 0-15,2-4 0 0,1-3 0 0,2-6 0 0,2-1 0 16,1-5 0-16,2 0 0 0,1-3 0 0,5-5 0 15,0-2 128-15,3-6-128 0,4-4 0 0,2-3 0 0,2-2 0 16,2-3 0-16,3 1 0 0,0-1 0 0,3-2 0 16,0 1 0-16,1 1 0 0,2-1 0 0,-1 3 0 15,1 4 0-15,-2 3 128 0,2 4-128 0,-3 6 128 16,-2 5-128-16,-1 1 128 0,-1 6-128 0,2-1 128 16,-1 5 256-16,4 1 64 0,3 2 16 0,4 1 0 15,3 5-208-15,2-1-64 0,3 2 0 0,3 2 0 16,3 0-192-16,6 0 0 0,4 0 0 0,1 1 0 15,-2-1 0-15,4 2 0 0,1 1 0 0,-2-2 0 16,-3 1 0-16,-4-2 0 0,-3-1 0 0,-7-1 0 0,-4 0 0 16,-7-2 0-16,-6 0 0 0,-6 0-21408 15</inkml:trace>
  <inkml:trace contextRef="#ctx0" brushRef="#br1" timeOffset="167167.79">22666 11657 5519 0,'5'-15'496'0,"-3"5"-496"0,1 2 0 0,-1 4 0 0,1 4 5584 0,-2-2 1024 0,2 0 208 0,0 2 32 0,2-2-5696 0,-1-2-1152 0,-4 2-192 0,-5 2-64 31,-7 2-1520-31,-12 4-288 0,-11-2-64 0,-12 5-16 15,-13 1 368-15,-16 0 80 0,-14-1 16 0,-12 6 0 0,-7-1 1680 0,-1 1 352 0,5-2 64 0,4 2 16 16,7-2 2512-16,8 0 496 0,4-4 96 0,9 2 32 16,7 0-1056-16,5-1-208 0,7-3-32 0,5 2-16 15,5-3-1696-15,7-2-352 0,3-2-64 0,10 1-16 0,4-2-128 16,6 2 0-16,7-3-160 0,3 0 160 0,7 0 0 0,6 0-144 16,8 0 144-16,8 0 0 0,9 0 0 0,10-4 0 15,8 1 0-15,9-3-128 0,9-2 128 0,12 0 256 16,10-2-64-16,5 2-16 0,1-2-176 0,6-3 160 15,2 0-160-15,-2 0 160 0,-4-1-160 0,-7 1 0 16,-8 3 0-16,-12-2 0 0,-10 4 144 0,-12 0-144 16,-12 2 160-16,-10 4-160 0,-11 0 480 0,-10 2 0 15,-7 0 0-15,-7 4 0 0,-6 2-96 0,-9 2-32 16,-7 2 0-16,-8 0 0 0,-4 0-112 0,-9 1-32 16,-5 0 0-16,-3 2 0 0,-3 2-208 0,-1-3 0 15,3-1 0-15,-3 1 0 0,2 1-176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33:21.77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18950 3948 28559 0,'15'-1'2544'0,"-1"-1"-2032"0,-2-1-512 0,-5 3 0 0,1 3 160 0,2-6-160 0,9 2 160 0,12-2-160 0,10 0 0 0,0-1 0 0,-3-1 0 0,-7 1 0 16,-6 2 0-16,-6 1-128 0,-5 1 128 0,-4-3 0 16,-2 3 0-16,-6 0 0 0,-1 0 0 0,-3 0 0 15,-2 3 144-15,-4-3 96 0,-4 1 16 0,-2-1 0 16,-4-1-64-16,-4-2 0 0,-4-3 0 0,-4-1 0 16,-2-2 0-16,-5-1 0 0,-5-2 0 0,-7-1 0 15,-6 0 400-15,-8 0 80 0,-6 1 16 0,-8 0 0 0,-2 2-128 0,-3 0-32 16,0 5 0-16,-2 1 0 0,-1 2-384 0,1 2-144 15,0 2 0-15,4 2 144 0,3 1-144 0,1 0 128 16,0 3-128-16,-3-1 128 0,0 1 256 0,2-3 64 16,5 1 0-16,3-1 0 0,1 1-320 0,4 1-128 15,1 0 128-15,5-1-128 0,3 0 0 0,5 1 0 16,0-5 0-16,4 2 0 0,3 0 0 0,0-2 128 16,0 2-128-16,-1-2 192 0,1 2-192 0,2-2 0 15,3 0 0-15,4-2 0 0,6 0 0 0,3-2 0 16,6 0 0-16,2 2 0 0,6-4 256 0,3 4 128 15,3-2 32-15,2-2 0 0,3 4-128 0,4-5-32 0,2 1 0 16,3 1 0-16,2-1-96 0,4-1-32 0,3 1 0 16,5 1 0-16,3-4-128 0,3-3 0 0,5-1-160 15,3-2 160-15,5-2 0 0,0-1 0 0,0 0-128 16,1-3 128-16,5-1 0 0,1 1 0 0,1-2 192 0,-4 2-192 16,-4 2 0-16,1-1 0 0,1 1 0 0,-4 0-192 15,-5 3 192-15,1-2 0 0,1-2 192 0,-4 1-192 16,-2 3 0-16,-6 3 0 0,-4-2 0 0,-5 2 0 15,-2 4 0-15,-8-3 0 0,-2 4 0 0,-4-1 0 16,-4-1 0-16,-2 2 0 0,-4-1 0 0,-4 0 0 16,1 1 0-16,-6 2 0 0,-1-2 0 0,-3 3 0 15,-3 3 0-15,-4 0 0 0,-1 3 0 0,-5 1 0 16,-3 4 0-16,-3 3 0 0,-3 4-160 0,1 1 160 0,-1-1 0 16,-3 2 0-16,-3 4 0 0,-2 2 0 0,6-5 0 15,-2 4 0-15,-3 4 144 0,0-3-16 0,5-2-128 16,2-1-160-16,3-1 160 0,0 0-208 0,1 2 208 0,2-4 0 15,1 4 0-15,2 1 0 0,0-2 0 0,5-1 160 16,2-1-160-16,5-2 192 0,3 3-192 0,3-5 0 16,5 0-192-16,3 0 192 0,5-2 0 0,4-2 0 15,3 1 192-15,7-1-64 0,1 0 272 0,6-1 48 16,6 1 16-16,5-4 0 0,4 0-96 0,9 0-32 16,9 2 0-16,6-2 0 0,-2 0-112 0,9 0-32 15,9-3 0-15,5 0 0 0,0 1-192 0,6-1 0 16,1 0 0-16,2 1-160 0,-1 1-64 0,-2-4-16 15,-2 2 0-15,-2-3-19056 0</inkml:trace>
  <inkml:trace contextRef="#ctx0" brushRef="#br0" timeOffset="64984.85">15049 2879 9215 0,'-3'0'816'0,"1"-3"-656"0,1 3-160 0,1 0 0 0,1 0 544 0,0-2 80 0,0 0 16 0,2-1 0 0,2-2-640 0,1-3-320 0,5-3 48 0,1-2 0 16,3 0 64-16,-1-3 16 0,-2-2 0 0,-1-1 0 16,-1 2 192-16,-2-2-192 0,-5 1 192 0,-1-2-192 15,-2 5 528-15,-5-5 112 0,-3 2 32 0,0 2 0 16,-1 0 1072-16,-1-2 224 0,-5-2 32 0,-1 1 16 15,0-2-352-15,-4 1-64 0,1-2 0 0,-4-1-16 16,2 1-288-16,-1 0-48 0,-2 1-16 0,0 1 0 0,-3-2-720 16,-1 0-160-16,-1 1-32 0,-2 1 0 0,0-1-128 15,-4 2 0-15,-1 2 0 0,-1 4 0 0,-1 1 0 0,-3 2 0 16,-3 4 0-16,-2 0 0 0,-2 3 0 0,-6 2 0 16,-4-1 0-16,-2 2 0 0,-5 0 272 0,0 2 128 15,-4-1 32-15,-3 4 0 0,1 1-144 0,-4-1-32 16,-4 2 0-16,1-2 0 0,3 1-256 0,2-3 0 15,2 1 0-15,3-1-144 0,0-3 144 0,3 0 0 16,1-3 0-16,3 2 0 0,-1 0 0 0,-1-1 0 16,-3 2 0-16,-3 0 128 0,-6 0-128 0,-3 3 0 15,-8 4 0-15,1 2 0 0,0 2 0 0,-3 4 0 16,-2 1 0-16,-2-1 0 0,4 1 0 0,4 0 0 16,3-4 0-16,3 2 0 0,4-2 0 0,-3 3 0 15,-1-1 0-15,4-4 0 0,6 1 0 0,1-1 0 0,1 0 0 16,-2 0 0-16,0 2 0 0,-1-2 0 0,2-2 0 0,3-1 0 15,6-4 0-15,-1 4 0 0,-6-1 0 0,-1 4 128 16,0 2-128-16,0 0 0 0,6 1-176 0,-3 0 176 16,-5 6 0-16,-1 1 0 0,-4 4 0 0,-2 5 0 15,2-1 0-15,1 3 0 0,0 4 0 0,4-1-144 16,5-1 144-16,6-5 0 0,4 2 128 0,3-3-128 16,7-1 0-16,6-1 0 0,3-6 0 0,5 0-192 15,3-3 192-15,2-1 0 0,2-3 0 0,2 2 0 16,2-6 0-16,-1 2 0 0,1 3 0 0,-1-3-128 15,1-3 128-15,-1 2 0 0,0-1 0 0,0 2 0 0,0-2 0 16,-1 0 0-16,2 1 0 0,-3 1 0 0,1-4 0 16,0 1 0-16,0 2 0 0,3-5 0 0,0 2 0 0,2-2 0 15,4-2 0-15,1-2 0 0,2 0 0 0,2-2 0 16,4 0 0-16,-1-2 128 0,2 0-128 0,0-4 0 16,2 0 128-16,0-1-128 0,2-1 576 0,-1 0 64 15,1-2 0-15,-1-2 0 0,2 2-640 0,0 0 0 16,-1-3 0-16,2-1 0 0,0 0 0 0,1 0 0 15,1-1 0-15,1 1 128 0,0 2-128 0,2 0 0 16,1-2 0-16,0 4 0 0,1-1 0 0,-1 1 0 16,0 2 0-16,1 1-128 0,-1 2 128 0,-1 1 0 15,-2-1 0-15,1 4 0 0,-2-2 0 0,1 1 0 16,-2 2-144-16,-1 0 144 0,-3 2 0 0,-2 0 0 16,0 0 0-16,-2 0 0 0,-2 2 0 0,-2 0 0 15,-1 4 0-15,-2-2 0 0,-1 2 0 0,-1 3 0 0,-3 1 160 0,-2 2-160 16,-1 4 0-16,-2 0 0 0,0 0 0 0,-1 3-144 15,-1 1 144-15,1-2 0 0,3 1 0 0,-1-3 128 16,0 4-128-16,-2 1 0 0,0 3 0 0,2-1 0 16,2 0 0-16,1-1 0 0,2 2 0 0,5-4 0 15,0 2 0-15,3-4 0 0,2 1 0 0,1-2 0 16,2-2 0-16,3 1 0 0,1-3 0 0,3-4 0 16,3 0 0-16,4-3 0 0,4-1 0 0,6-3 0 15,5-4 0-15,7-1 0 0,5-1 0 0,3-6 0 16,6 0-160-16</inkml:trace>
  <inkml:trace contextRef="#ctx0" brushRef="#br0" timeOffset="67465.77">11363 7048 26719 0,'-2'-5'2368'0,"2"2"-1888"0,0 2-480 0,0-2 0 0,0 3 288 0,0-2-32 0,0-2-16 0,0 0 0 0,-1-2-240 0,1 0 0 0,-1 0 0 0,0 3 0 16,-2 2 176-16,-2 5 80 0,0-2 32 0,-2 4 0 16,0 4 96-16,-5 3 32 0,1 0 0 0,-2 2 0 15,-3 5 16-15,-3 2 0 0,-2 0 0 0,-2 7 0 16,-3-1 144-16,-4 4 48 0,-1 5 0 0,-1 2 0 16,0-1 192-16,3-5 32 0,4-3 16 0,-2 5 0 0,-5 6-144 15,-2 6-16-15,-2 3-16 0,1 3 0 0,2-2-176 16,3 0-48-16,5 0 0 0,7-3 0 0,3-1-128 0,4 0-16 15,2 0-16-15,4 1 0 0,0-4-176 0,4 3-128 16,0 2 192-16,2 0-192 0,3 6 0 0,1-5 0 16,1 0 0-16,2 0 0 0,1-1 0 0,3 1 0 15,2-3 0-15,5 0 0 0,3-1 0 0,4 0 0 16,4-7 0-16,2-4 0 0,1-2 0 0,4-7 0 16,3-3 0-16,3-4-18848 0</inkml:trace>
  <inkml:trace contextRef="#ctx0" brushRef="#br0" timeOffset="71836.03">11364 7934 32255 0,'0'2'2864'0,"1"2"-2288"0,2 0-576 0,-1-4 0 0,2 2 224 0,0-2-64 0,0 4-16 0,5 2 0 0,3 3-144 0,5 1 0 15,1 2 0-15,1-2 0 0,0 0 0 0,0 2 0 16,1 1 0-16,1-1 0 0,0 1 0 0,-1 0 0 0,-1 3 0 15,-1-1 0-15,-2 1 0 0,-1 0 0 0,1 0 0 0,0 4 0 16,-3 1 320-16,0-1 64 0,-1 1 32 0,-2-2 0 16,0 0-224-16,-1 0-32 0,-1-1-16 0,0-1 0 15,-1-2-144-15,0 1 0 0,0-3 0 0,-1-3 0 16,0-4-256-16,0 0-16 0,2-2-16 0,-2-2-9824 16,1-2-1952-16</inkml:trace>
  <inkml:trace contextRef="#ctx0" brushRef="#br0" timeOffset="72171.14">11986 7840 17503 0,'-3'-1'1552'0,"0"-2"-1232"16,0 1-320-16,2 0 0 0,1 2 2496 0,0 0 448 15,0 2 96-15,0 0 16 0,-1 1-2160 0,0 0-416 16,1 4-96-16,-2-1 0 0,2 4-384 0,-1 2 0 16,1 2 0-16,1 3 0 0,-1-1 0 0,-1 4 128 15,1 1-128-15,-2 5 0 0,-1 2 0 0,-2 3 0 16,0 1 0-16,-2-2 0 0,-3 3 672 0,-4 6 112 16,-2 3 32-16,-2-2 0 0,0-2 176 0,-3 2 32 15,-2 1 16-15,-2 4 0 0,-1-1-624 0,1 3-128 16,1-1-32-16,0 1 0 0,2 2-256 0,-2 0 0 15,1 4 0-15,-1-1 0 0,2-3 0 0,0-4 0 0,2-1-160 16,2-5 160-16,3-6-320 0,1-3 0 16,4-3 0-16,2-5 0 15,1-2-1280-15,2-5-240 0,3-2-48 0,1-6-12240 0</inkml:trace>
  <inkml:trace contextRef="#ctx0" brushRef="#br0" timeOffset="72732.95">12528 8117 41471 0,'-3'4'3680'0,"3"-4"-2944"0,1 2-592 0,3-2-144 0,0 0 0 0,-1 0 0 0,5 0 0 0,3 0 0 0,5 0 0 0,6 0-176 0,5 0 176 0,4-2-192 15,6-2 0-15,4-1-16 0,1-3 0 0,3 2 0 16,4-4 0-16,4-2 0 0,2 0 0 0,-6-2 0 16,-9 5-512-16,3 0-112 15,5-4 0-15,2 1-16 0,-6-2-496 0,-4 3-112 0,-4 4-16 16,-5 0-13280-16</inkml:trace>
  <inkml:trace contextRef="#ctx0" brushRef="#br0" timeOffset="73590.47">13759 7810 35007 0,'-9'0'3120'0,"3"0"-2496"0,1 1-496 0,3-1-128 0,2 3 1232 0,1-3 240 0,0 2 32 0,1-2 16 0,1 4-1216 0,1 0-304 0,2 2 0 0,2 0 0 0,-1 3 0 0,0-3-144 16,1 4 16-16,0 0 0 0,1 0 128 0,0 2 0 16,-1 3 0-16,1-2-128 0,1 4-64 0,-3 1 0 15,1 1 0-15,-2-1 0 0,1 4 192 0,-2 2 0 16,2 4 0-16,-2 1-128 0,-2-1 128 0,2-1 0 16,0-1 0-16,0-1 0 0,1 1 0 0,-1-5 128 15,1 1-128-15,2-5 0 0,-2-4 0 0,1-3 0 16,1-1 0-16,-1-3 0 0,2-4 0 0,0-2 0 15,-1-2 0-15,2-2 0 0,0-5 0 0,1 0 0 0,-1-1 0 16,0-6 0-16,-1-2 0 0,0-1 0 0,1-4 0 16,0 1 0-16,0 0 0 0,0 3 0 0,-1 4 0 0,-2 4 0 15,1 3 0-15,-2 1 0 0,0 4 0 16,-1 0 0-16,0 3 0 0,0 6 0 0,0 1 0 0,0 5 0 16,1 4 0-16,1 3 128 0,2 0-128 0,0 2 0 15,0-1 0-15,1-1 0 0,0 0 0 0,1-2 0 16,0-3 0-16,-1-4 0 0,0 0 0 0,0-1 0 15,-1-3 0-15,-1 0 0 0,0-5 0 0,-2-1 0 16,0 0 0-16,2-1 0 0,-2-1 0 0,0-2 0 16,0 0 240-16,2-2 16 0,-2-3 16 0,1 0 0 15,-1 0 96-15,2-1 16 0,-1 0 0 0,1 0 0 16,-1-1-112-16,-1 1-16 0,0 0 0 0,1 0 0 16,-2 1-128-16,1-3-128 0,-1 3 192 0,1-1-192 0,-1-3 160 15,1 0-160-15,-1-2 128 0,0 1-128 0,-1-3 192 16,1 0-64-16,-2-6 0 0,0-1 0 0,-1-2 0 0,-1 1 0 15,1-4 0-15,-2 1 0 0,1-3 0 0,-1 1 0 16,1 3 0-16,0 1 0 0,2 2-128 0,1 1-192 16,-1 1 32-16,1 3 16 0,1 3-16 0,-1 3 0 15,1 4 0-15,-2-1 0 16,2 4-336-16,-1 0-64 0,1 0-16 0,-1-1 0 16,1 1-448-16,-2 3-80 0,1-4-32 0,0 1 0 15,-2 3-1264-15,1-2-256 0</inkml:trace>
  <inkml:trace contextRef="#ctx0" brushRef="#br0" timeOffset="74382.13">15394 7204 31327 0,'-4'-7'2784'0,"3"1"-2224"0,0-1-560 0,1 4 0 0,1 0 864 0,-1-3 64 0,0-4 16 0,0-8 0 0,0-5-768 0,1-3-176 0,2-2 0 0,-1 0 0 16,2 0-256-16,-2 4-64 0,3 0 0 0,-1 2 0 31,0 3-848-31,-3 0-176 0,0 4-48 0,-2 1 0 16,0 2 704-16,-4-1 144 0,0 5 32 0,-3 0 0 0,0 2 656 0,-3 0 144 0,-3 2 32 0,-3 2 0 15,-2 4 704-15,-3-2 160 0,-3 4 32 0,-1 2 0 16,0 0-288-16,1 2-48 0,2 2-16 0,2 1 0 31,1-1-128-31,4 3-32 0,1 2 0 0,3 4 0 0,1 3-384 16,2 1-96-16,2 0-16 0,-1 4 0 0,0 7-208 0,0 5 0 0,-1 8 0 0,2 3 0 0,-2 4 0 0,3 0 128 15,0-3-128-15,0-4 0 0,2 1 192 16,-1 1 0-16,0 3 0 0,2 2 0 0,-1-1 96 0,-1-1 16 16,4 1 0-16,-3-5 0 0,1-5-144 0,1 2-32 15,0-2 0-15,-1 2 0 0,2-5-128 0,1 2 192 16,-1-7-192-16,1 0 192 0,1-3-192 0,-1-1 0 16,1-3 0-16,-1-3 0 0,0-3 0 0,-1 1 0 15,0-6-128-15,-2 0 128 16,-1-1-960-16,1-3-128 0,-2-4-32 0,0 1 0 15,-1-3-1920-15,-2-1-384 0,2-4-80 0,-1-2-16 0</inkml:trace>
  <inkml:trace contextRef="#ctx0" brushRef="#br0" timeOffset="74599.78">14784 7893 40543 0,'8'0'3600'0,"0"0"-2880"0,1 0-576 0,0-2-144 0,-1 2 432 15,5-2 48-15,9 2 16 0,11-3 0 0,14 1-496 0,5-3 0 0,1-1 0 0,-4 0 0 0,-7-4-400 0,-5 2-128 0,-3-2-32 0,-4-3-11632 0,-3-2-2336 0</inkml:trace>
  <inkml:trace contextRef="#ctx0" brushRef="#br0" timeOffset="75022.63">16191 6799 34095 0,'-6'1'3024'0,"0"1"-2416"0,1 1-480 0,3 1-128 15,-1-1 432-15,-1 2 64 0,-4 5 16 0,-6 4 0 16,-4 7-512-16,-3 2 0 0,-2 4 0 0,2 2 0 15,0-1 0-15,2 1-128 0,0 3 128 0,0-1 0 16,1 3 0-16,-1 2 0 0,0 1 0 0,-4 4 0 16,1 1 0-16,-3-1 0 0,-1 1 0 0,0 1 0 15,-1 2 784-15,-1-2 112 0,1 2 32 0,-2-1 0 16,2 3-416-16,2-1-64 0,4 1-32 0,3-3 0 16,3 3-208-16,5-6-32 0,4 0-16 0,2-5 0 15,3 1-32-15,2-5-128 0,3-1 192 0,2-1-64 16,4 4-128-16,2 3 0 0,2-6 0 0,1-2 0 0,2-1 0 15,1 2 0-15,3 1 0 0,2-3 0 16,0-5-624-16,-1-5-208 0,2-4-32 0,-2-2-16768 16</inkml:trace>
  <inkml:trace contextRef="#ctx0" brushRef="#br0" timeOffset="75437.85">16556 7560 41471 0,'-2'0'1840'0,"-2"0"368"0,-1 2-1760 0,1 0-448 0,2-2 0 0,1 3 0 0,-1 0 128 0,-1 0-128 0,-3 4 0 0,-3 3 128 0,-2 5-128 0,0 5 0 0,-2 4 0 0,0 2 0 15,-1 5-272-15,-3 0 16 0,-2 3 0 0,-3-1 0 16,0 2-32-16,-6-1 0 0,0 1 0 0,-3 1 0 15,0-2 128-15,0-1 32 0,2-3 0 0,1-1 0 16,0 2 128-16,2-5 224 0,2-2-48 0,2 0-16 16,1-3-160-16,0-2 192 0,3-6-192 0,0-3 192 15,5-1-832 1,-1-8-176-16,4-1-16 0,0-5-16128 0</inkml:trace>
  <inkml:trace contextRef="#ctx0" brushRef="#br0" timeOffset="75623.25">15932 7794 35935 0,'5'0'1600'0,"-2"1"320"0,1 2-1536 0,0 1-384 15,1 2 0-15,0-3 0 0,2 6 144 0,4 1-144 16,9 9 192-16,7 5-192 0,5 8 672 0,5 3 32 16,1 0 0-16,1-1 0 0,4 5-368 0,2-7-64 15,-1 0-16-15,2-1 0 0,0-6-256 0,1-2 0 0,1-2 128 16,-1-2-128-1,-1-3-1088-15,-3-4-288 0,-1 0-48 0,-3 2-14848 0</inkml:trace>
  <inkml:trace contextRef="#ctx0" brushRef="#br0" timeOffset="76165.25">16517 6794 27647 0,'-5'-4'2448'0,"1"0"-1952"15,1 2-496-15,3 2 0 0,2 0 1184 0,-4 0 144 16,1 0 16-16,-1-1 16 0,-2-2-992 0,3 6-208 16,1-2-32-16,2 4-128 0,3 2 160 0,1 2-160 15,4 3 128-15,3 2-128 0,2 2 400 0,4 5 0 16,2 1 0-16,5 4 0 0,2 3 656 0,-1-1 128 0,1-2 32 0,4 7 0 15,8 6-544-15,2 5-96 0,2 3-32 0,2 0 0 16,1 1-400-16,0 1-144 0,-2-2 0 0,-2 0 144 16,-3 0-16-16,-3-3-128 0,-4 3 192 0,-5-2-64 15,-4 2-128-15,-4-2 160 0,-3 5-160 0,-5 1 160 16,0-1-160-16,-6-5 192 0,-1-4-192 0,-3 3 192 16,-3 1-192-16,-3 2 160 0,-2 0-160 0,-3-3 160 15,-3 3-32-15,-4-2-128 0,-3-1 192 0,-2-2-64 16,-1-5 80-16,-3-1 16 0,-1 1 0 0,0-8 0 15,2-1-224-15,-4-3 0 0,1-3 0 0,-2-3 0 16,0 0-272-16,-1-5-112 0,0-2 0 0,-3-3-16 16,4-5-80-16,-2-5-16 0,0-2 0 0,0-7-11712 15,1-1-2336-15</inkml:trace>
  <inkml:trace contextRef="#ctx0" brushRef="#br0" timeOffset="77020.22">16670 6398 26719 0,'-4'2'2368'0,"1"2"-1888"0,1-1-480 0,2-2 0 0,2 1 960 0,-2 1 80 0,0 3 32 0,0 0 0 0,1 4-896 0,2 2-176 16,5-2 0-16,2 0 0 0,2-1 0 0,5-2-160 15,3 2 160-15,4-3 0 0,2 4 0 0,2-3 0 16,6 5 0-16,3-1 0 0,6 6 624 0,3 0 16 0,3 4 16 0,3 4 0 16,1 4 128-16,0-1 32 0,-1 4 0 0,-1 3 0 15,0-1-432-15,-7 1-64 0,-4-7-32 16,-1 7 0-16,1-2-288 0,1 5 160 16,-3 0-160-16,0 3 128 0,-3 0 112 0,1-1 16 0,0 1 0 15,-2 4 0-15,4 3 112 0,-4 1 16 0,0-4 16 0,-5-1 0 16,-2 1 128-16,2 2 32 0,1 4 0 0,-1-1 0 15,-2 1-320-15,-2 2-64 0,0 4-16 0,-4-3 0 16,-3-5-160-16,-2 0 128 0,-4 2-128 0,-5-3 128 16,-3 3-128-16,-5 2 0 0,-3 4 0 0,-5 0 0 15,-3-3 0-15,-1-3 0 0,0-2 0 0,-2-4 0 16,-1-2 272-16,-3 3-16 0,-2 3-16 0,-1 3 0 16,0-2 144-16,0-2 16 0,-2-1 16 0,2-4 0 0,0-4-144 15,1-1-16-15,1 0-16 0,1-3 0 0,3-7 16 0,1-3 0 16,2-3 0-16,-1-6 0 15,2-3-704-15,-3-3-144 0,0-4-32 0,-5-4-12752 16,-3-4-2560-16</inkml:trace>
  <inkml:trace contextRef="#ctx0" brushRef="#br0" timeOffset="87316.04">9686 8190 3679 0,'-8'0'320'0,"1"-3"-320"0,1 3 0 0,1 0 0 0,1 0 0 0,-3 3 0 0,-7-3 0 0,-8 0 0 0,-6 0 384 0,-6 1 128 0,2 2 0 0,1-1 16 16,3 2 912-16,2-2 176 0,3 2 48 0,1-2 0 15,2 0 464-15,3 0 112 0,3 1 0 0,3-3 16 16,5 0-288-16,1 1-64 0,4-1-16 0,1 0 0 16,4 2-512-16,1-2-96 0,2 0-32 0,3 0 0 15,2 0-944-15,2 0-304 0,3 0 160 0,3 0-160 16,2 0-368-16,4-2-144 15,4 1-48-15,3-2 0 0,4 1 384 0,3-2 176 0,1 4-160 0,-3-3 160 16,-2 3 0-16,1 3 320 0,0-3-64 0,-1 0 0 0,0 2 128 16,-4-2 32-16,-1 0 0 0,-1 0 0 0,-1 0-416 15,2-2 0-15,-1-2 128 0,-2-2-128 0,-1 1 0 0,-2 0-144 16</inkml:trace>
  <inkml:trace contextRef="#ctx0" brushRef="#br0" timeOffset="121190.16">19333 7032 19343 0,'2'-8'1728'0,"-1"0"-1392"0,0 3-336 0,0 2 0 0,1-1 848 0,-1-2 112 0,0-5 0 0,2-7 16 0,-1-4-80 0,1-6 0 0,-3 3-16 0,-3 3 0 15,-2-1-880-15,-1 5 0 16,-1-1 0-16,-2 3 0 0,1 0 0 0,0 1 0 0,2 4 0 0,-1-1-128 16,2 2 496-16,2 1 96 0,-1 1 32 0,0 0 0 15,1-1 624-15,-1 2 128 0,-2 1 32 0,0 1 0 16,-1 1-256-16,-2 3-32 0,-1 2-16 0,-3 3 0 15,0 1-320-15,-2 7-64 0,-3 4-16 0,0 4 0 16,-2 5-576-16,2 3 0 0,-2-2 0 0,3 1 0 0,0 2 0 16,1-3 0-16,3 5 0 0,2-2 0 0,1 4 0 0,2 0 0 15,3 2 0-15,0 3 0 0,2 0 0 16,0 6 0-16,2 4 0 0,0 2 0 0,1-6 464 0,-1 0 80 16,-2 1 16-16,2 6 0 0,-2-1-352 0,2 1-64 15,-1 3-16-15,-1 2 0 0,2 1 0 0,0-6 0 16,-1-3 0-16,1-4 0 0,1 0 0 0,0-6 0 15,0-3 0-15,1-1 0 0,-1 1-128 0,2 3 160 16,-1-1-160-16,0-2 160 0,0 1-160 0,1-4 0 16,-2 1 0-16,0-4 0 0,1-3 0 0,-2-4 0 15,-2-4 128-15,2-1-128 0,-2-5 0 0,1 0-320 16,0-4 48-16,-2-3-17888 16</inkml:trace>
  <inkml:trace contextRef="#ctx0" brushRef="#br0" timeOffset="121465.73">18683 7908 40543 0,'-7'-5'1792'0,"2"4"384"0,1-2-1744 0,3 3-432 0,2 0 0 0,1 0 0 0,2 0 384 0,2-2 0 0,4 0 0 0,5 0 0 0,6-4 64 0,4 2 0 0,5-2 0 0,0 0 0 16,4-3-224-16,2 2-32 0,3 1-16 0,1-1 0 0,-1 5-176 0,-2-2 0 15,1 4 0-15,-3-2 0 0,-1 0-192 16,-5 0-64-16,-1 1 0 0,-5-1-16 16,-2 1-432-16,-5 1-96 0,-2 0-16 0,-4 0-17568 15</inkml:trace>
  <inkml:trace contextRef="#ctx0" brushRef="#br0" timeOffset="121899.13">20209 6758 16575 0,'-1'-10'1472'0,"-1"1"-1168"0,1 6-304 0,0-1 0 16,1 4 3632-16,0 0 656 0,0 0 144 0,0 0 32 16,-1 0-3440-16,-3 4-672 0,-2-1-144 0,-3 3-16 15,-1 7-192-15,-2-1 0 0,-2 7 0 0,-3-2 0 16,-1 4 0-16,-1 1 0 0,-1 1-144 0,-1-1 144 15,0 4 0-15,-2 5 0 0,-1 0 0 0,-1 5 0 16,1 2 768-16,-1 3 272 0,-1 6 48 0,-1 1 16 0,-2 8-128 16,1-2-16-16,-1 3-16 0,2 0 0 0,-1 0-512 15,1 2-112-15,1-1 0 0,0 4-16 0,1 1-112 0,3-2 0 16,4-5-16-16,4-5 0 0,5-6-48 0,3-1 0 16,4-1 0-16,6 2 0 0,2-3 16 0,3-1 0 15,1-4 0-15,5-2 0 0,3 0-144 0,6 0 0 16,2-3 0-16,2-5 0 0,1-1 0 0,-1-7-224 15,3-3 80-15,1-2 16 16,2-2-704-16,0-1-144 0,-2-4-32 16,4 0-10992-16,4 1-2208 0</inkml:trace>
  <inkml:trace contextRef="#ctx0" brushRef="#br0" timeOffset="122270.8">20684 7609 39615 0,'-9'-4'3520'0,"2"0"-2816"0,1 4-560 0,2 0-144 0,1 1 416 0,2 2 48 0,-1-2 16 0,-3 4 0 0,-4 5-480 0,-2 0 0 0,-3 5 0 0,-2 4 0 0,-1 3-272 0,1 3-48 16,-1 4-16-16,-1-3 0 0,2-1 336 0,0 3 0 16,-4 1 0-16,-1 1 0 0,-2 3 0 0,-2-1 0 15,0 2 0-15,-1-1 0 0,0 1 128 0,0 0 112 16,2-1 16-16,0 0 0 0,1-1-128 0,2-1-128 15,1-5 176-15,3-1-176 0,3-6 0 0,0-3-256 16,4-3 32-16,2-4-17904 16</inkml:trace>
  <inkml:trace contextRef="#ctx0" brushRef="#br0" timeOffset="122483.47">20038 7814 43311 0,'-6'-4'1920'0,"4"4"384"0,0 4-1840 0,5-2-464 0,2 2 0 16,1 0 0-16,3 1 0 0,3 5 0 0,8 3 0 15,7 8 0-15,8 3 0 0,2 0 0 0,2 1 0 0,1-1 0 16,-1-1 0-16,1-1 0 0,-2 1 0 0,-2-4 0 16,-4-2-160-16,-1 1-80 0,0 1-16 0,-4-3-12400 15,-1 2-2480-15</inkml:trace>
  <inkml:trace contextRef="#ctx0" brushRef="#br0" timeOffset="122932.74">20605 6796 41471 0,'-11'3'3680'0,"3"3"-2944"15,6 1-592-15,3-1-144 0,1 1 320 0,1 1 16 16,-2 5 16-16,0 9 0 0,3 10-352 0,3 6 0 15,5 3 0-15,2 0 0 0,5-3 0 0,2 3 0 16,2 0 0-16,3 0 0 0,3-3 0 0,2 0 0 16,2 0 0-16,2-5 0 0,-1 0 0 0,2 2 0 0,1-3 0 15,-2 4 0-15,-2 1 0 0,0 1 0 0,-5 3 0 0,-3 2 128 16,-6-3-128-16,-4 3 0 0,-4 2 0 16,-2-4 0-16,-1 3 384 0,-4-3 128 0,-1 1 0 0,-2-1 16 15,0 0-272-15,-1 2-64 0,0 3-16 0,-2-1 0 16,-1 4-176-16,1-2 0 0,1-5 0 0,-2-2 128 15,1-2-128-15,-1-4 0 0,0 0 0 0,-5-1 0 16,-2-3 0-16,-3 3 0 0,-5 2 0 0,-4-1 0 16,-3 5 0-16,-6-1 0 0,-4 0 0 0,-5 3 0 15,-1 0-640 1,-3-5-64-16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36:24.31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9738 11440 24879 0,'-1'0'2208'0,"1"-3"-1760"0,0 2-448 0,0 1 0 0,1 0 128 0,-1 0-128 0,0-3 128 0,0 1-128 0,1-2 0 0,-1 1 0 0,3 0-192 0,-2-1 192 16,2-1-128-16,0 2 128 0,1-1 0 0,1 0 0 15,0 2 0-15,0-2 0 0,-1 2 0 0,1 2 0 16,-1-3 480-16,0 3 16 0,0 0 0 0,-3 0 0 16,0 3 592-16,0-3 112 0,-1 2 16 0,-1-2 16 15,0 1-240-15,-2-1-48 0,0 3-16 0,3-3 0 16,0 0 16-16,-19 6 0 0,10-4 0 0,-2 2 0 16,0 0-400-16,0 2-80 0,0 0-16 0,-1 0 0 15,-1 1-288-15,2 0-160 0,-1 2 160 0,1 1-160 0,-2 2 0 16,2 3 128-16,0 1-128 0,2 0 0 0,2 0 176 0,-1 0-16 15,2 3 0-15,0-1 0 0,1 8 16 0,0-1 0 16,1 1 0-16,1 2 0 0,-1 3-176 0,0-2 0 16,1-1 0-16,-1-2 0 0,1-4 0 0,-2 3 0 15,-1-3 0-15,0 3 0 0,-1-1 0 0,-2 0 0 16,2-1 0-16,-2-2 0 0,3-2 128 0,-2 1 0 16,2 1 0-16,0-2 0 0,0-3 208 0,1 0 48 15,0 0 0-15,2-4 0 0,1 2-112 0,1-2-16 16,-1 1 0-16,2-5 0 0,3 2-256 0,-1-4 0 15,1 2 0-15,1-2 0 0,1 0 0 0,0 0 0 16,-1 0 0-16,1-3 0 0,2-2 0 0,-2 2 0 16,-1-1 0-16,1-1 0 0,-1 2 0 0,0-3 0 15,0 2 0-15,-2-2 0 0,2 0 128 0,-2 0 32 0,2 0 0 16,0 0 0-16,1 2 32 0,0 0 16 0,1-2 0 16,1 0 0-16,3 1-208 0,1-1 0 0,4 2 0 0,2-2 0 15,1 0 0-15,1 0 0 0,2 0 0 0,2 0 0 16,-2 1 0-16,2-2-128 0,1 1 128 0,0-2 0 15,2 1 0-15,2 1 0 0,0 0 0 0,0-2 0 16,0 2 0-16,0 0 0 0,2 0 0 0,-1 0 0 16,1 0 0-16,0 2 0 0,1-2 144 0,-2 3-144 15,2 0 0-15,0 1 0 0,1 2 0 0,3-3 0 16,0 3 0-16,2-3 0 0,4 1 0 0,2 0 0 16,4 1 0-16,1-1 0 0,3-1 0 0,-2 0 0 15,1-3 0-15,0 0 0 0,4-3 128 0,-3 2-128 16,3-1 128-16,0-1-128 0,2 3 128 0,-2 3-128 0,1-3 0 15,-2 2 0-15,-3-1 0 0,1-1 0 0,-1 0 0 0,-3 3 0 16,1-3 128-16,1 2-128 0,3 2 0 0,1-2 0 16,3 6 0-16,-2-6 0 0,1 2 0 0,2-2 0 15,6-4 0-15,1 2 0 0,-1 0 0 0,5 2 0 16,4 0 0-16,0-2 0 0,-6-2 0 0,2 2 0 16,3-2 0-16,-2 2 0 0,-2 2 0 0,-5 2 0 15,-3 2 0-15,-5-4 0 0,-3 0 0 0,-1 1 0 16,-1-3 0-16,-1 1 0 0,0 4 0 0,1-4 0 15,0 4 0-15,-2-1 0 0,0-1 0 0,0 0 0 16,3-3 0-16,0-4 0 0,0 4 0 0,4-2 0 16,4 2 0-16,2-3 0 0,0 6 0 0,-2-3 0 15,0 0 0-15,-1-3 0 0,-1 2 0 0,-2-2 0 16,3 1 0-16,-2 1 0 0,-5 2 0 0,0 1 0 0,-4 1 0 16,-4 1 0-16,-2-4 0 0,-2 2 0 0,-4-2 0 15,1-2 0-15,2 2 0 0,-1 0 0 0,-2-3 0 0,3 3 0 16,2-1 0-16,0 1 0 0,3 0 0 0,3 0 0 15,-1 0 0-15,2-3 0 0,1 0 0 0,3-3 0 16,-1 3 0-16,2-3 0 0,3 5 0 0,-2-2 128 16,1 3-128-16,-2 3 0 0,-4-3 0 0,-4 0 0 15,-1 0 0-15,-1 0 0 0,-1-3 0 0,-3 3 0 16,0 0 0-16,-1-2 0 0,0 0 0 0,-1 2 0 16,3 0 0-16,-1 0 0 0,2 0 0 0,1-2 0 15,-1 2 0-15,3-4 0 0,0-1 0 0,4 0 0 16,5 3 0-16,1-2 0 0,0-2 0 0,1 4 0 0,1-1 0 15,-2-1 0-15,-2 1 0 0,-6-2 0 0,1 0 0 0,-1-1 0 16,1 1 0-16,-1-2 0 0,-2 4 0 0,2-1 0 16,-2 2 0-16,0-2 0 0,0 1 0 0,-1 2 0 15,-3-1 0-15,-1 2 0 0,-1-3 0 0,2 2 0 16,2 1 0-16,1-3 0 0,-2 1 0 0,3 1 0 16,3 1 0-16,-2-3 0 0,2 2 0 0,-5-1 0 15,1-1 0-15,-3 2 0 0,0-2 0 0,-4 0 0 16,0 0 0-16,0 1 0 0,1 1 0 0,-1-2 0 15,2 3 0-15,0-2 0 0,0 0 0 0,0 2 0 16,0 0 0-16,0 0 0 0,-2 2 0 0,1 0 0 16,-1-2 0-16,0 3 0 0,2 0 0 0,-2 0 0 15,0 0 0-15,-2 0 0 0,0 1 0 0,0-2 0 16,-1 2 0-16,0-3 0 0,-3 1 0 0,0 1 0 0,0-2 0 16,-1 2 0-16,1-1 0 0,0-2 0 0,2 1 0 15,-1-1 0-15,0 3 0 0,0-3 0 0,4 2 0 0,-1-2 0 16,-1 4 0-16,0-4 0 0,-1 4 0 0,-1-2 0 15,1 2 0-15,-3 2 0 0,0-2 0 0,-2 1 0 16,-1 0 0-16,0 0 0 0,-3-2 0 0,0 0 0 16,1 1 0-16,-1-2 0 0,3-1 0 0,-1-1 0 15,2 3 0-15,2-3 0 0,5 0 0 0,3 0 0 16,2 0 0-16,4 2 0 0,1 2 0 0,0-3 0 16,0 4 0-16,-1-1 0 0,0 2 0 0,-6-4 0 15,-1 2 0-15,-3 0 0 0,-2 0 0 0,-1-2 0 16,-2 2 0-16,-3 1 0 0,2-2 0 0,-3 0 0 15,0 1 0-15,-1-1 0 0,-1 0 0 0,-3 1 0 0,2-2 0 16,-3-1 0-16,1 2 0 0,-1-1 0 0,2-1 0 16,-1 2 0-16,2 1 0 0,-1-2 0 0,1 2 0 0,1-2 240 15,1 2-48-15,0-2 0 0,-3 0 64 0,3 0 0 16,0 1 0-16,0-3 0 0,-1 1-128 0,-1 1-128 16,-2 1 176-16,-2-2-176 0,0 1 0 0,-3 1 0 15,-2 1 0-15,0-4 0 0,-2 3 0 0,-1 0 0 16,0-3 0-16,-2 4 0 0,0-4 0 0,0 0-144 15,0 2 144-15,0-2-192 0,1 0 192 0,0 1 0 16,0 2 160-16,2-3-160 0,0 0 0 0,0 2 0 16,-1-2 0-16,1 0 0 0,1 1 144 0,1-1 96 15,0 3 16-15,-1-3 0 0,0 2-96 0,-2-2-16 16,-1 0 0-16,0 2 0 0,-1-2-144 0,-1 0 0 16,-2 0 0-16,1 0 0 0,-1 0 0 0,0-2 0 0,-1 2 144 15,-1-2-144-15,1-1 256 0,-1 0-32 0,0 0 0 0,-1 0 0 16,1-4-80-16,0 4-16 0,-1-4 0 0,2-1 0 15,0 2 64-15,2-2 0 0,0 2 0 0,2 0 0 16,0-3-192-16,3 2 160 0,0-2-160 0,1 2 160 16,0-2-32-16,0-1-128 0,3 0 192 0,-1-1-64 15,-3 0-128-15,2-1 0 0,-2-1 0 0,0 1 0 16,-1-4 0-16,-3 0 0 0,0 0 0 0,0-2 0 16,-2 1 0-16,1-1 0 0,-2 1 0 0,0-5 0 15,1 1 240-15,-2-2-48 0,0-2 0 0,-2-4 0 16,2 1-192-16,0-4 144 0,0 1-144 0,2-1 128 15,-1-2-128-15,1 2 128 0,1 1-128 0,0-1 128 0,0 0 64 16,-1 0 0-16,2-1 0 0,0 0 0 16,0 2-192-16,2 3 0 0,-3 2 0 0,0-2 0 0,1 2 0 15,-2-3 0-15,2 4 0 0,-3 3 0 0,-1 0 0 0,0 2 0 16,0 3 0-16,-2 1 0 0,-1 2 0 0,-1-1 0 16,1 3 0-16,-4 1 0 0,3-2-128 0,-3 2 128 15,1 4 0-15,0-3 0 0,0 1 0 0,1 3 0 16,0 0 0-16,0 2 0 0,1 2-128 0,1 1 128 15,0 1 0-15,1 3 0 0,-1 0 0 0,1 3 0 16,0 1-144-16,1 0 144 0,-1 2-144 0,-2 6 144 16,0-1-208-16,-4 4-23152 0</inkml:trace>
  <inkml:trace contextRef="#ctx0" brushRef="#br1" timeOffset="28700.02">12771 12536 30399 0,'-1'0'2704'0,"0"4"-2160"0,1-1-544 0,0-3 0 0,1 1 448 0,-1 1-32 0,1 1 0 0,0 3 0 0,2 4-272 0,1 0-144 0,0 2 160 0,3-2-160 15,0 2 0-15,-1-2 0 0,2 0 0 0,-2 1-160 16,1 5-176-16,-1-2-48 0,2 5 0 0,-2-1 0 15,1 1 384-15,1 0 0 0,-1 1-144 0,1 2 144 0,-1-1 416 16,1 2 144-16,-1 1 16 0,3-1 16 16,1-1 368-16,3 3 80 0,5 1 16 0,4 0 0 0,-1-4-544 15,4 0-96-15,7 0-32 0,7-1 0 0,1-1-128 0,4-1-16 16,5-4-16-16,2-2 0 0,2 0-224 0,3-6 144 16,1-1-144-16,4-3 128 0,1-1 0 0,3 2 0 15,2-2 0-15,0 2 0 0,0 2 80 0,3-2 16 16,6 2 0-16,1 0 0 0,4 3-224 0,2-5 144 15,2-1-144-15,4 0 128 0,6-6-128 0,0 1 0 16,2 1 0-16,1 1 0 0,0 0 0 0,2 0 128 16,0 0-128-16,1 3 128 0,1 0 0 0,-1 3 0 15,3 1 0-15,0 0 0 0,-1 1 32 0,4-4 0 16,-1 0 0-16,3 1 0 0,3-4 32 0,3-1 0 0,4-1 0 16,1-4 0-16,3-3-32 0,0-2 0 0,1 2 0 15,3-2 0-15,4 0-160 0,1-1 0 0,-6 3 0 0,8-4 0 16,1 2 0-16,1 2 0 0,0 1 0 0,-2 4 0 15,0-1 0-15,2-1 0 0,1 1 0 0,-4 2 0 16,-1 1 0-16,1 1 0 0,2 0 0 0,-1 0 0 16,-1 1 0-16,1-1 0 0,3 0-160 0,-3-1 160 15,-5 1 0-15,4-3 0 0,4-1 0 0,-1-4 0 16,-6 2 192-16,8-6 64 0,3 1 32 0,2-2 0 16,-5-2-288-16,4-4 0 0,3 2 128 0,3-5-128 15,-2 3 0-15,2-2 0 0,0 1 0 0,-6 4 0 16,-4 1 0-16,-2 2 0 0,0 0 0 0,-4 0 0 0,-2 4 0 15,-6-1 0-15,-7-5 0 0,0 6 0 0,-1-1 0 16,-3 0 0-16,-5-3 0 0,1 1 0 0,0 0 0 0,-3-2 0 16,-3-1 0-16,0-3 0 0,1-1 0 0,-1-1 0 15,-4-2 0-15,-1-3 0 0,-2 2 0 0,-1-6 0 16,3-1 0-16,-2-3 0 0,-5 0 0 0,2-2 0 16,3-1 0-16,-2 2 0 0,-2 2 0 0,-3-3 0 15,-2 2 0-15,-1 3 0 0,0 2 0 0,-3 0 0 16,-2 5 0-16,-6-2 0 0,-5 3 0 0,-1 0 0 15,3-1 0-15,-2 5 0 0,-4-2 0 0,-3 1 0 16,-1 1 0-16,-2 2 0 0,-6 1 0 0,5 1 0 16,1 0 0-16,0 2 0 0,-3 1 0 0,1 4 0 15,2-2 0-15,1 2 0 0,-2-2 0 0,4 2 0 0,1 1 0 16,2-1 0-16,1 7 0 0,0-2 0 16,1 4 0-16,0 2 0 0,-2-1 0 0,-1 3 0 0,-2 0 0 15,-2 4 0-15,-5 2 0 0,-3 2 0 0,-4-2 0 16,-5 4 0-16,-6-3 0 0,-1 0 0 0,-1 2 0 15,-2-1 0-15,-2 0 0 0,0-1 0 0,2 3 0 0,-3-4 0 16,-1 4 0-16,-1-3 0 0,-1-1 0 0,0 2 0 16,-3-2 0-16,1 2 0 0,0 1 0 0,1 1 0 15,-3 2 0-15,3 1 0 0,-1 0 0 0,-1 1 0 16,0 1 0-16,-3 2 0 0,0-1 0 0,-5-4 0 16,1 5 0-16,-2-1 0 0,-1 0 0 0,-1 0 0 15,-2-3 0-15,-3 3 0 0,-1 0 0 0,-2-2 0 16,-2 1 0-16,-1 2 0 0,-1-1 0 0,-2 3-144 15,-1-2 144-15,0 4 0 0,1-1 0 0,2 1 0 0,-1-1 0 16,3 3 0-16,0-3 0 0,2-2 0 0,2 1 0 0,2-3 0 16,3-2 0-16,-1-1 0 0,5-1 0 15,-4-2 0-15,1 1 0 0,-2-1 0 0,-1-2 0 0,-3 4 0 16,-3-1 0-16,-4 0 0 0,-2 2 0 0,-6-1 0 16,-5 1 0-16,-4 1 0 0,-5 0 0 0,-2 1 0 15,-4-2 128-15,0 2-128 0,4-2 384 0,3-3 0 16,6-2 0-16,0-2 0 0,6 0 0 0,0-2 0 15,0 0 0-15,2 1 0 0,-1-1-384 0,1 3 144 16,2-2-144-16,0 4 0 0,1-2 0 0,0 4 0 16,2 1 0-16,2-1 0 0,0-1 0 0,1 0 0 15,-1 0 0-15,-1-3 0 0,1-1 0 0,-4 0 0 16,0 2 192-16,-4 0-192 0,-3 0 128 0,-2-1-128 16,-3 0 0-16,-2 2 0 0,-1-5 0 0,0 2 0 0,-1-4 0 15,1 1 0-15,0-3 0 0,1 0 128 0,1 0-128 0,1 0 160 16,4-2 48-16,0 0 16 0,3 1 0 0,1-2 0 15,0 1-224-15,1 0 0 0,1 1 0 0,-1-2 0 16,1 4 0-16,-1-1 0 0,0 4 0 0,-1 0 0 16,-1 2 0-16,1 3 128 0,-1-2-128 0,0 3 0 15,2-1 0-15,-1 1 0 0,0 0 0 0,-1-3 0 16,1-1 0-16,1-2 0 0,0-1 0 0,2-2 0 16,-1-1 0-16,2 1 176 0,0-5-176 0,1 2 160 15,0-1-32-15,1 0-128 0,0-2 192 0,1-1-64 16,-1 0 96-16,0 0 16 0,1 0 0 0,-2 0 0 15,1 1-112-15,-1-1-128 0,0 0 176 0,-1 0-176 0,2 0 0 16,0 0 0-16,0 0 0 0,0 0 0 0,0 0 128 16,0 0-128-16,0 0 0 0,0 0 0 0,0 0 192 15,0 0-192-15,3-21 192 0,-3 15-192 0,0-1 128 0,1-2-128 16,-1-3 0-16,1-1 0 0,2 1 192 0,-2-2-32 16,1-2 0-16,1-2 0 0,1-4 48 0,-2-1 16 15,1 1 0-15,-2-3 0 0,0 1-64 0,-2 1-16 16,-3 6 0-16,-1 2 0 0,-1 2-144 0,0 1 0 15,0 1 0-15,-2-1 0 0,3 0 0 0,-1-1 0 16,0 1 0-16,1 2 0 0,-1 0 128 0,0-1 0 16,-1 3 0-16,1 2 0 0,0-2-128 0,-1 4 0 15,-1-2 0-15,2 2 128 0,1 0-128 0,1 2 0 16,2-1 0-16,1 2 0 0,1-1-128 0,0 2 128 16,2 0 0-16,-1 0 0 0,2 2 0 0,-1-2 0 15,1 4 0-15,-3-4 0 0,0 0 0 0,6 25 0 16,-4-6 0-16,0 6 0 0,-1 4-128 0,-1 0 128 0,0 6 0 15,0 2 0-15,-1 1 0 0,-2-1 0 0,2-1 0 0,-2-1 0 16,1-1 0-16,0-3 0 0,0-2 0 0,1-3 0 16,1-5-144-16,1-5 144 0,-1-5 0 0,0 0 0 15,0 2 0-15,2-4-128 0,-1 1 128 0,1-4 0 16,1 1 0-16,-1-4 0 0,2 4 0 0,1-4 0 16,0 2 0-16,1 1 0 0,1-1 0 0,1 4 0 15,0-3 0-15,0 3 0 0,1-2 0 0,-2 2 0 16,2-2 0-16,-1 2 0 0,0-3 0 0,-1-2 0 15,-1-2 0-15,-1 0 0 0,0-2 0 0,0-2 0 16,3 0 0-16,-1-4 0 0,3-2 0 0,1-4 0 16,3-3 0-16,2-1 128 0,2-6-128 0,3-1 0 0,2-2 0 15,2-4 0-15,5-4 0 0,4-2 0 0,0 0 0 0,3 0 0 16,3 2 128-16,-2 3-128 0,1 4 0 0,-1-3-256 16,1 4 48-16,1 1 16 15,0 4-768-15,-2-2-128 0,-1 1-48 0,-2-3-20848 16</inkml:trace>
  <inkml:trace contextRef="#ctx0" brushRef="#br1" timeOffset="61718.71">12257 11594 6447 0,'-3'0'576'0,"1"-2"-576"0,1 2 0 0,-2 0 0 0</inkml:trace>
  <inkml:trace contextRef="#ctx0" brushRef="#br1" timeOffset="62765.69">11527 11521 11967 0,'1'-5'1072'0,"1"4"-864"0,-1-1-208 0,-1 2 0 16,1 0 1552-16,0-3 272 0,2-1 48 0,-1 1 16 15,2-4-1056-15,0-1-224 0,-2 2-32 0,-1-2-16 16,-1 3-432-16,-2 0-128 0,-2 0 0 0,-2 2 0 16,0-4 0-16,-2 4 0 0,-1-1 0 0,-1 2 0 15,-3-1 576-15,0 3 64 0,-1 0 16 0,-2 3 0 16,1-2 1264-16,-2 4 256 0,0 1 64 0,-2 0 0 15,-1 2-992-15,0 0-192 0,3 0-32 0,0 0-16 16,1-2-576-16,0 2-112 0,0 1-32 0,-1-1 0 16,1 0-160-16,0 0-128 0,-1 0 144 0,-2 0-144 0,2 2 384 15,-3-1-32-15,2-2 0 0,-1 2 0 0,3-2-352 0,1 0 128 16,4-1-128-16,3 0 0 0,0-2 0 0,4 1 0 16,2-2 0-16,1 0 128 0,0-3-128 0,2 1 0 15,0 1 0-15,0 1 0 0,3-2 0 0,1 2 0 16,1-2 0-16,1 1 0 0,3 1 0 0,2 1 224 15,1-1-48-15,1 2-16 0,1-1-160 0,1 2 0 16,0 0 144-16,1 0-144 0,2 2 0 0,-2 1 0 16,1-2 0-16,0 2 0 0,-1 1 0 0,-2-2 0 15,0 2 0-15,-3 0 0 0,-1-1 0 0,-2 1 0 16,0-1 0-16,-1 4 0 0,0-1 0 0,-2-2 0 16,1 2 0-16,-1-2 0 0,3 3 0 0,-2-5 0 15,1 3 128-15,1 1-128 0,-2-3 0 0,0 1 0 0,1-1 0 16,-2-2 0-16,0 2 0 0,0-3 0 0,-1 0 0 0,-1-2 0 15,0 2 0-15,-3-2 0 0,0 2 0 0,-1-2 0 16,-1 1 0-16,-2-1 0 0,-1-1 0 0,-1 0-128 16,-2 1 128-16,-1-2 0 0,-2-2 0 0,-1 0 0 15,-3 0 0-15,-1 0 0 0,2 0 0 0,-5 1 0 16,-3 2 272-16,-3-3 48 0,-2 2 0 0,1-1 0 16,1 4-64-16,-5-3 0 0,-7 3 0 0,-2-2 0 15,-1 3-256-15,1-2 0 0,0 0 0 0,3 1 0 16,4-2 0-16,3 4 0 0,3-4 128 0,3 4-128 15,2-4-144-15,0 2-96 0,3-1-16 0,-1 0 0 16,4-2-400-16,0 2-96 0,2-2-16 0,0 0 0 16,4 0-64-16,0-2-32 0,3 0 0 0,2-4 0 15,0 4-432-15,3-5-96 0</inkml:trace>
  <inkml:trace contextRef="#ctx0" brushRef="#br1" timeOffset="63567.89">12327 11687 11055 0,'-15'-4'480'0,"3"0"112"0,1 2-464 0,2-2-128 0,4 2 0 0,2 2 0 0,-2-4-352 0,-4 0-96 0,-3-2 0 0,-6-2-16 0,0-2-592 0,-2-3-112 0,3 3-32 0,1-2 0 16,3 2 816-16,1 2 144 0,1 0 48 0,1-1 0 16,0 1 976-16,0 0 208 0,1 5 32 0,-1-2 16 0,1 3 1328 15,-3 2 256-15,3 0 48 0,-1 0 16 16,0 2-96-16,-1 0-16 0,-1 2 0 0,-1 0 0 0,1 1-1232 0,-2 1-240 16,-1 0-48-16,0 1-16 0,0 2-848 0,1 1-192 15,0-1 0-15,2 0 0 0,-1 4 128 0,2 0 0 16,2 2 16-16,1-1 0 0,2 2 288 0,-1-1 48 15,4 1 16-15,0 0 0 0,2-3 16 0,2 2 0 16,0-1 0-16,3 1 0 0,1-3-96 0,0-2-16 16,1 0 0-16,0 1 0 0,2-1-272 0,-1 2-128 15,-1-2 128-15,1 0-128 0,-2 2 0 0,0-2 0 16,-2 0 0-16,2 0 0 0,0 1 0 0,1-3 0 16,2 0 0-16,0-4 0 0,4 2 0 0,0-3 0 15,2-3 0-15,2 0 0 0,0-3 208 0,1 0 64 16,2-2 16-16,0-3 0 0,1 2-288 0,1-4 128 0,1 0-128 15,-1-5 0-15,2 2 240 0,-2-2-64 0,-2-1-16 16,0-3 0-16,-2 6 16 0,-1-6 0 0,-1 3 0 0,-2-2 0 16,-2-2-176-16,-3 2 128 0,-1 1-128 0,-4 2 128 15,0 3 64-15,-2 2 0 0,-2 1 0 16,-3 2 0-16,0 1-32 0,-1 0 0 0,-1 2 0 0,0-1 0 16,1 1 0-16,-1 3 0 0,2 1 0 0,0 1 0 15,2 2-32-15,1 0 0 0,1 1 0 0,2 1 0 16,1 5-128-16,2 0 0 0,1-2 0 0,1 5 0 15,3-2 0-15,0 4 0 0,1-2 0 0,0 5 0 16,2 2 0-16,-3-2 0 0,-1-1 0 0,1 4 0 16,-1-1 0-16,0-1 0 0,-1 2 0 0,0 1 0 15,2 2 0-15,-2 0 0 0,0-5 0 0,0-1 0 16,2 0 0-16,1-1 0 0,2 0 0 0,-2-2 0 0,1-3 0 0,-1-4 0 16,0-2 0-16,-1-2 0 15,2-2-624-15,-1-2-48 0,-1-2-16 0,-1 1-16976 16</inkml:trace>
  <inkml:trace contextRef="#ctx0" brushRef="#br1" timeOffset="64684.32">12644 11665 6447 0,'-6'-4'576'0,"-1"0"-576"0,2-1 0 0,2 4 0 0,1-1 3248 0,1 2 528 0,0-3 128 0,-1 2 0 0,-2-5-2960 0,-1-1-608 15,2 4-112-15,2-2-32 16,2 1-512-16,1 2-96 0,3 2-32 0,0 2 0 0,1 1 880 0,1 0 160 16,2 3 48-16,-2 2 0 0,2 3 1248 0,0 3 256 0,-1 2 48 0,-2 2 16 15,2 1 32-15,-2-1 0 0,-1 2 0 0,-1-1 0 16,-1-1-1104-16,-1 2-224 0,-2 0-32 0,-2 1-16 16,1-5-480-16,-1 2-112 0,-2 1-16 0,0-3 0 15,-1 3-256-15,-1-3 0 0,1 0 128 0,-1 0-128 16,0-4 0-16,1 1 0 0,-1-1 0 0,2-5 0 15,3 0 0-15,-1-1 0 0,2-4 0 0,3-2 0 16,-1 0 288-16,1-5-48 0,2-2-16 0,0-2 0 16,1 2-80-16,0-8-16 0,2-1 0 0,-2-3 0 15,4 0 0-15,-2-4-128 0,0-1 192 0,0-1-64 0,1 1 0 16,-2 0-128-16,2 1 192 0,0-1-64 16,1 1-128-16,1 1 0 0,1 0 0 0,0 1 128 0,1 5-128 15,-1 2 0-15,2 4 0 0,-2-1 0 0,1 4 0 0,0 0 0 16,1 4 0-16,-1-2 0 0,2 4 0 0,0-2 0 15,-1 3 0-15,0 3 0 0,1-2 0 0,0 1 0 16,-1 4 0-16,-2 1 0 0,-1-1 0 0,-1 4 0 16,-1 0 0-16,-1 4 0 0,-1 3 0 0,-1 1 0 15,-1 4 0-15,-2-2 0 0,0 5 0 0,-1-5 0 16,1 1 0-16,-3-2 0 0,1-2 0 0,0-1 0 16,1-2 0-16,-1-1 0 0,1-1 0 0,1-2 0 15,-1-4 0-15,2 0 0 0,1 1 0 0,0-7 0 16,0 1 0-16,1-2 0 0,0-2 0 0,2-1 0 15,-2-2 0-15,2-4 0 0,1-1 0 0,1-1 0 0,0-2 0 16,1-4 0-16,0-1 0 0,1 2 0 0,1-5 0 16,0 1 0-16,0-2 0 0,0 4 0 0,0 0 0 0,-1 0 0 15,-1 6 0-15,0 0 0 0,1 5 0 0,-3-2 0 16,1 0 0-16,3 4 0 0,-1-4 0 0,2 4 0 16,1 0 0-16,1-1 0 0,0 5 0 0,0-2 0 15,0 2 0-15,-1 1 0 0,-2 4 0 0,0 1 0 16,0 2 0-16,-3 4 0 0,0 2 0 0,-1 4 0 15,-2 5 0-15,0 2 0 0,-2 5 0 0,0-2 0 16,-1 0 128-16,-1 1 64 0,-2-3 0 0,-1 1 0 16,0-3 16-16,-1 0 16 0,1-1 0 0,-2-2 0 15,2-2-224-15,-1-2 0 0,1 1 0 0,0-4 0 16,0-2 0-16,0 0 0 0,0-1 0 0,0-2 0 16,0-2-512-16,0 1-32 0,-1-5-16 15,-2 2-12624-15,1-3-2544 0</inkml:trace>
  <inkml:trace contextRef="#ctx0" brushRef="#br1" timeOffset="65370.71">13859 11730 39615 0,'-2'1'1760'0,"-2"2"352"0,2-3-1680 0,0 2-432 0,1 2 0 0,1-1 0 0,1-2 272 0,-1 4-16 0,0 5-16 0,0 2 0 0,0 2-448 0,2 0-96 0,0 0-16 0,-1 2 0 31,2 3-192-31,-2-1-64 0,-1 1 0 0,-1 3 0 0,-2 0 448 0,-3 7 128 0,0-3 0 0,-1 5 0 16,-3-2 0-16,0 5 192 0,1-6 0 0,-1 1 0 15,3-1 528-15,-1-5 112 0,3-1 0 0,2-4 16 16,0-2-352-16,1-3-80 16,2-2-16-16,0-5 0 0,1 0-96 0,0-2-32 0,0-3 0 0,2-4 0 15,-1 3-272-15,1-6 0 0,-1 0 0 0,0-4 0 16,-1-2 0-16,0-3 0 0,-2-1 0 0,0-1 0 16,-2-4 0-16,-1 1 0 0,1-5 0 0,-1-1 0 0,0 1 128 15,1-7-128-15,0-1 0 0,2-3 0 0,1 3 128 0,4-1-128 16,1 3 192-16,2-1-192 0,3 1 128 15,2 3-128-15,4-1 0 0,0 1 0 0,2 2 0 0,1 1 0 16,4-1 128-16,-1 1-128 0,1 3 0 0,0 0 160 16,1 1-160-16,1 1 128 0,2-2-128 0,-1 3 0 15,-1 3 0-15,-3 1 0 0,1 6 0 0,-6 1 0 16,-1-1 0-16,-2 6 0 0,-3-1 0 0,-1 4-144 16,-3 0 144-16,0 4-208 0,1 2 208 0,-1 0 0 15,1 5 0-15,-1 4 0 0,1 4 0 0,-1 0 0 16,2 9 0-16,-3 0 0 0,0 4 0 0,-1 0 0 15,-3 3 0-15,0 0 0 0,-2-3 0 0,-2-1 0 16,1-3 0-16,-3 1 0 0,-2-5 0 0,0 0 0 16,-3 1 0-16,0-6 0 0,-3 2 0 0,-1-2 0 15,-2-2 0-15,-1-2 0 0,1-3 0 0,-1-2 0 0,-3-1 0 16,1-2 0-16,1-4 192 0,-2 1 64 0,0-4 32 0,1-4 0 16,-1-2-288-16,2-1 0 0,0-2 0 0,1-3 0 15,0-1 0-15,-2-3 0 0,0 0 0 0,-1-3 0 31,1-2-480-31,-1 1-96 0,-1 1-32 0,3 0 0 16,-2 3-864-16,3 1-160 0,2 5-32 0,1 0-16 0,3 2-1648 16,4 1-336-16,2 4-64 0,3 0-8752 0</inkml:trace>
  <inkml:trace contextRef="#ctx0" brushRef="#br1" timeOffset="65814.84">14517 11177 21183 0,'-1'-6'1888'0,"0"-2"-1504"0,-1 3-384 0,2 2 0 0,0 1 2176 16,2 0 352-16,0 2 80 0,1-2 16 0,0-2-1216 0,1-2-256 0,2 1-32 0,0 4-16 0,-1-3-400 0,-1 5-64 0,0 2-32 0,-1 1 0 15,0-1 32-15,-1 6 0 0,2 0 0 0,-1 2 0 16,0 1-320-16,0 3-48 0,0 4-16 0,1 3 0 15,0 0-96-15,0 2-32 16,-1 0 0-16,0 5 0 0,-1-1 32 0,-1 3 0 16,1 4 0-16,-5-1 0 0,2-2 16 0,-4 7 0 0,-1 2 0 0,-4-1 0 15,-1 7-32-15,-3-2 0 0,-1-1 0 0,1-2 0 16,-1-4-144-16,2-4 0 0,3-4 0 0,3-2 0 16,1-3 0-16,1 0 0 0,1-3-192 0,2-2 192 15,1-4-1104-15,-1-5-112 0</inkml:trace>
  <inkml:trace contextRef="#ctx0" brushRef="#br1" timeOffset="66281.33">14700 11817 35007 0,'6'-4'1552'0,"-1"-2"320"0,1 2-1488 15,1 2-384-15,-1 2 0 0,0 0 0 0,3-2 0 0,4-3 144 16,9 2-144-16,7-3 0 0,4-3 0 0,1 2 0 16,-5 0 0-16,-3 1-192 15,-2-3-448-15,-4 2-64 0,-3 1-32 0,-3 0 0 0,-2-2 480 0,-2 2 112 0,-2-3 16 0,-1 3 0 16,-2-1 1088-16,-2-2 240 0,0-1 32 0,-1 0 16 16,-1-1-48-16,-1-1-16 0,-1 1 0 0,0 0 0 15,0 0-880-15,-2 2-176 0,0-1-128 0,-1 4 144 16,-1 0-144-16,0-1 192 0,-1 4-192 0,-2 0 192 15,0 3-192-15,-1 3 160 0,0 0-160 0,0 4 160 16,0-1-160-16,-2 1 0 0,0 6 0 0,-2 1 0 16,1 0 0-16,-2 2 0 0,1 1 0 0,-2-1 0 15,1 4 0-15,-1-4 0 0,1 3 0 0,-1-1 0 16,1-1 192-16,1-1 0 0,0-2 0 0,2 3 0 16,2-1 96-16,3-4 32 0,2 4 0 0,2-4 0 15,1 1 16-15,3-2 16 0,2 4 0 0,1-3 0 16,2-2-352-16,2 2 128 0,2 1-128 0,1-6 0 0,2 2 0 15,2-2 0-15,3-1 0 0,3 1 0 0,6-2 0 0,6-2 0 16,2 1 0-16,3-2 0 0,1 2 0 0,1-4 0 16,1 0 0-16,-2 0 0 0,1-2-128 0,3-2-112 15,0-3-16-15,3-2-19328 16</inkml:trace>
  <inkml:trace contextRef="#ctx0" brushRef="#br0" timeOffset="103570.58">24384 8806 20271 0,'-5'-3'1792'0,"1"-1"-1424"0,1 4-368 0,1 0 0 0,1 0 192 0,-2-2-16 0,-2 0-16 0,-5-2 0 0,-2 0-304 0,-5-2-64 15,-1 2-16-15,-1-1 0 16,-1 2-432-16,-1 0-96 0,0-1-16 0,0 1 0 0,0-4 768 0,0 1 0 0,1 0 0 15,-1 0 0-15,0 0 480 0,-1-2 144 0,-1 2 16 0,1 0 16 16,0 0 704-16,-2 0 144 0,0-1 32 0,-1 1 0 16,3 0-752-16,-4-1-144 0,-3-2-16 15,-2 0-16-15,0 2-304 0,-1 1-64 0,1-3-16 0,-1 2 0 16,4 0 80-16,-3 1 16 0,-1 0 0 0,-3-3 0 16,2 6-320-16,-2-3 0 0,-1 2 0 0,2 1 0 15,-2 2 400-15,0 1 32 0,-1 0 0 0,0 0 0 16,1 0 272-16,-1 1 64 0,2 2 16 0,2-2 0 15,2 2-464-15,-3-1-112 0,0-1-16 0,-3 2 0 16,1-1-192-16,-1-1 0 0,1 2 128 0,-1-1-128 0,1-2 0 16,3 0 0-16,-1 0 0 0,1 0 0 0,4 0 528 15,-2-2 16-15,0 2 0 0,-1-4 0 0,0 4-192 16,0 0-32-16,0 0-16 0,-3 0 0 0,-2 1-112 16,0 2 0-16,-1-1-16 0,1 0 0 0,1 3-176 0,1-4 0 15,2 2 0-15,2 2 0 0,1-3 0 0,3 3 0 16,0-4 0-16,1 1 0 0,0 1 0 0,0 1 0 15,0-2 0-15,1 2 0 0,0-2 0 0,-1 2 0 16,2 0 0-16,-2 2 0 0,1-3 0 0,0 4 0 16,3-2 128-16,0 2-128 0,0 2 0 0,-2 1 0 15,2-3 0-15,0 4 0 0,-1-1 0 0,1 0 0 16,0 2 128-16,-2 1-128 0,1-3 0 0,-3 3 0 16,2 2 0-16,0-3 0 0,1 2 0 0,0 1 0 15,1 1 0-15,-1 0 0 0,4-1 0 0,0 1 0 16,0 2 0-16,2-2 0 0,0 2 0 0,1-1 0 15,1-1 0-15,1 0 0 0,3-2 0 0,0 1 0 0,0-2 0 16,1 2 0-16,0-1-128 0,0 2 128 0,0 1 0 0,0-1 0 16,1 3 0-16,-3 1 0 0,3-1 0 0,-3 2 0 15,3 2 0-15,-1-1 0 0,1 0 0 0,0 0 0 16,2-3 0-16,1-1 0 0,2-1 0 0,2 1 0 16,0-2 0-16,1 3 0 0,1 1 0 0,1-2 0 15,-1 1 176-15,2 0 48 0,-2 0 16 0,0 3 0 16,0 0 48-16,-2 3 16 0,2-1 0 0,-1 0 0 15,0-1-304-15,1-1 0 0,0-4 0 0,0 1 0 16,1-3 0-16,0 3 0 0,2-3 0 0,2-3 0 16,1 2 128-16,1-2 0 0,2-4 16 0,1 4 0 15,1-3 112-15,1 0 0 0,2-1 16 0,1 1 0 0,-2-1-272 0,5 0 160 16,1 1-160-16,2-1 128 0,1 0-128 0,0-1 0 16,1 0 144-16,0 2-144 15,0 0 128-15,-1 2-128 0,1 1 160 0,0-1-160 0,-2 2 0 0,0 1 128 16,-1-3-128-16,1 1 0 0,2 2 0 0,3-1 0 15,-1-2 0-15,2-2 0 0,3-1 160 0,2-2-16 16,4-1 0-16,2 1 0 0,2-1-16 0,3-4-128 16,5 2 192-16,2-2-64 0,-3 0-128 0,4 0 128 15,2 2-128-15,-1-2 128 0,-4 5-128 0,0-4 0 16,-1 3 0-16,-1 3-176 0,-2 1 176 0,0 0 0 16,0 0 0-16,1 2 0 0,-1-3 0 0,-1 1 0 15,3-3 0-15,0 2 0 0,1-3 0 0,4 0 0 16,2-3 0-16,4 0 0 0,3-3 0 0,3 0 0 0,3-3 0 0,-2 0 0 15,0-1 0-15,1-1 0 0,0 4 0 16,0-1 0-16,1-1 0 0,-1 2 0 0,-1-1 0 0,-3-1 0 16,-2 2 0-16,-2 1 0 0,-2 0 0 0,0 0 0 15,1 1 0-15,-3-1 0 0,-3 3 128 0,4-3-128 16,1 0 0-16,2 0 0 0,-1 0 0 0,1-3 0 16,0 3 0-16,1-1 0 0,-1 1 0 0,-2-4 0 15,3 2 0-15,-1-2 0 0,0-1 0 0,1 1 0 16,-2 1 0-16,2 0 0 0,1-1 0 0,2-1 0 15,-2 1 0-15,-1-1 0 0,0 1 0 0,-2 0 0 16,-3 2 0-16,-1-2 0 0,1 4 0 0,-2-4 0 16,-3 3 0-16,1 0 0 0,0-2 0 0,0 2 0 0,0-1 176 15,-1 2-48-15,-4 0 0 0,1-3 0 16,1 3-128-16,-2-1 0 0,1 1 0 0,-1-3 0 0,2 0 128 16,-2-3 0-16,2-1 0 0,-2 1 0 0,-1 0-128 0,-1-3 0 15,-1 2 0-15,-1-3 0 0,2-2 0 0,3-1 0 16,0 1 0-16,-1-2 0 0,-2-1 0 0,-1 2 0 15,-3 1 0-15,-2-5 0 0,-1 5 0 0,-4 0 0 16,-2 2 0-16,0-3 0 0,-3 1 0 0,0 2 0 16,-2 0 0-16,1 2 0 0,0-2 0 0,-2-3 0 15,2 4 0-15,-1-3 0 0,-2 2 0 0,-2 1 0 16,1-1 0-16,-4-3 0 0,0 0 224 0,-2-2 16 16,0-1 0-16,-4 0 0 0,1-3-80 0,-3-1-16 15,0 2 0-15,-3-4 0 0,-1 1-144 0,-3 1 192 16,0-2-192-16,-4-1 192 0,1 5-192 0,-4-3 0 15,-2 3 0-15,-3-3 0 0,-1 4 0 0,-4 0 0 0,-1-1 0 16,-3 4 0-16,-1-2 0 0,-2-1 0 0,-2 5 0 0,-1-4 128 16,-1 1-128-16,1 2-176 0,-1 0 48 0,1-2 0 15,-1 4 128-15,0-4 0 0,-1 2 0 0,-2-5-128 16,0 2 128-16,1-1 0 0,-1 0 0 0,1-1 0 16,-2 1 0-16,-2 1 0 0,-3 2 0 0,-3-2 0 15,-2 2 0-15,-4 0 0 0,-3 2 0 0,-4-1 0 16,1 3 0-16,-1 0 0 0,3 2 0 0,-1-1 0 15,1 2 0-15,-3 1 0 0,1-3 0 0,-3 3 0 16,-1-1 0-16,2 3 0 0,2-3 0 0,2 1-128 16,1-4 128-16,1 2 0 0,0-2 0 0,-1-3 0 15,1 1 0-15,1 2 0 0,0 0 0 0,-3 2 0 16,-2-1 0-16,1 4 0 0,1-1 0 0,-1 1 0 0,4 1 0 16,-4-2 0-16,0 0 128 0,-2 2-128 0,2 0 0 15,-3 2 0-15,-1-1 0 0,-2 2 0 0,2-1 0 16,0-2 0-16,2-1 0 0,1 1-128 0,1 1 128 0,1-4 0 15,4 4 0-15,2-2 0 0,3 1 0 0,1 0 0 16,0-2 128-16,-1 0-128 0,3 0 0 0,-1-3 0 16,3 2 0-16,-2-2-128 0,1 2 128 0,-1-3 0 15,0 4 0-15,1-3 0 0,-1 3 0 0,0-2 0 16,0 6 128-16,-1-2-128 0,0 2 0 0,1 2 0 16,0-3 0-16,0 3-192 15,3 3-192-15,-3-1-64 0,1 2 0 0,1-2 0 16,0 2-288-16,3 0-64 0</inkml:trace>
  <inkml:trace contextRef="#ctx0" brushRef="#br0" timeOffset="116982.07">27596 9464 17503 0,'5'-10'1552'0,"-2"3"-1232"0,0 1-320 0,0 1 0 0,-1 4 1120 0,-2-1 160 0,1 2 48 0,1-4 0 0,-1 0-2688 0,0 2-544 0,-2-2-96 0,-2 2-32 0,-2-1 1648 0,-2 3 384 16,-2 3 0-16,0-1 0 0,0-1 2928 0,-2 3 624 16,1-3 128-16,1 3 32 0,1-3-496 0,-1 2-80 15,1-1-32-15,2 2 0 0,3-4-1984 0,-1 0-400 16,3 0-80-16,1 0 0 0,1-4-320 0,1 2-64 16,2-1-16-16,0 2 0 0,1-3-240 0,1 2 0 15,0-1 128-15,0 2-128 0,2-4 0 0,-1 4 0 16,0 1 0-16,1 0 0 0,-1 1 0 0,0-1 0 15,-1 0 0-15,0 3 0 0,0-3 0 0,0 0 0 16,0 2 0-16,2-2 0 0,-1 0 144 0,2 0-16 16,1 1 0-16,1-1 0 0,1 3 208 0,3-3 48 0,2 0 0 0,2 0 0 15,3 0-208-15,-1-3-48 0,0 2 0 0,3 1 0 16,2-2 0-16,1 2 0 0,1 0 0 16,2 0 0-16,1 2-128 0,1 2 0 0,-1 2 0 15,0 4 0-15,0 0 0 0,1 2 0 0,0 3 0 16,-2 1 0-16,0 0 0 0,-3 3 0 0,-1-3 0 0,-2 2 0 15,-3-2 0-15,0 2 0 0,2 0 0 0,-2 3 0 16,-1 1-128-16,1 1 128 0,-3-1 0 0,1 3 0 16,-2-2 0-16,-2 2 0 0,0-3 0 0,-2 0 0 15,0 1 0-15,-1-2 0 0,0 2 0 0,-1-1 128 16,2 3-128-16,-3-3 0 0,1 3 0 0,-1 0 0 16,0-3 0-16,-2 4 0 0,2 0 0 0,-1 1 0 15,-2-1 0-15,1-1 0 0,-3-3 0 0,0 1 0 0,-3 1 0 16,-1-1 0-16,-2-1 0 0,-3 0 0 0,-1 0 0 0,-1-3 0 15,-2 3 0-15,-2-2 0 0,-1 2 0 0,-3 3 0 16,-1 0 0-16,-1-2 0 0,0 2 0 0,-1 0 0 16,-2-1 0-16,1 0 0 0,-1 1 128 0,0-3 112 15,2-4 16-15,1 1 0 0,1-3 16 16,0 0 16-16,1-4 0 0,0 1 0 0,-1-3-288 0,2 0 0 16,-1-2 128-16,-1 0-128 0,0-2 0 0,0-2 0 15,1 0 0-15,-4 0 0 0,1-1 0 0,-2 0 0 16,0 1 0-16,-5-1 0 0,-1 0 0 0,-2 0 0 15,-3 3 0-15,1-2 0 0,-2 2 0 0,0-2 128 16,1 2-128-16,-1-3 160 0,-1 4-160 0,0-2 0 16,0-2-160-16,1 1 160 0,1-2 0 0,2 0 0 15,-1-2 0-15,2-2 0 0,1 0 0 0,-2-2 0 0,-1 2 0 16,-1-2 0-16,-1 4 0 0,0-4 0 0,1 4 0 16,0 0 0-16,1 0 0 0,-3 4 160 0,1-1-160 15,-3 0 128-15,0 3-128 0,-1-2-144 0,-1 2 144 0,1-3-208 16,0 0 208-16,-1 0 0 0,0-2 0 0,1 2 0 15,1 0 128-15,1-3-128 0,3 0 144 0,-3 0-144 16,3 0 0-16,-3 0 0 0,4-3 0 0,0 3 0 16,1-4 0-16,1 1 0 0,1 0-208 0,2-3 64 15,1 3 144-15,0-1 0 0,1-1 0 0,0 4 0 16,0-2 0-16,1 0 0 0,0 1 0 0,0 0 0 16,1 2 0-16,0 0 0 0,0 0 0 0,0 2 0 15,1 0 0-15,0 1 0 0,1-3 0 0,-1 0 0 16,3 0 0-16,-1 0 0 0,2-3 0 0,0 1 0 0,0 0 0 0,0-3 0 15,2 2 0-15,0-1 0 0,2-2 0 0,1 0 0 16,0-1 0-16,2-2 0 0,0 2 0 0,0-3 0 16,0 2 0-16,1-2 0 0,1 1 0 0,-1 2 0 15,1-2 0-15,1 5 0 0,0-2 0 0,0 3 0 16,2 3 0-16,-1-3 0 0,2 3 0 0,-1 0 0 16,2 0 0-16,0 0 0 0,1 0 0 0,0-2 0 15,1 0 0-15,3 0 0 0,0-1 0 0,-4 3 0 16,19-7 0-16,-7 1 0 0,2-3 0 0,3 2 0 15,2-3 0-15,2 1 0 0,0 1 0 0,0 0 0 16,2-2 0-16,0 4 0 0,-2-3 0 0,1 3 0 16,0 0 0-16,-1 0 0 0,-1 2 0 0,0-3 0 15,-3 4 0-15,-1 0 0 0,-1-2 0 0,-3 3 0 0,2 0 0 16,-3-2 0-16,-2 2 0 0,-2-1 0 0,1 2 0 16,-3-1 0-16,-1-1 0 0,1 2 0 0,-2-3 0 15,-1 2 0-15,0 2 0 0,-1-3 0 0,-1 3 0 0,-1-1 0 16,-1 1 0-16,-1 0 0 0,-2 0 0 0,-3 1 0 15,0 2 0-15,-2 0 0 0,-3 1 0 0,-1 2 0 16,-5 3 0-16,-2 0 0 0,-4-2 0 0,-1 5 0 16,-3-3 0-16,-1 1 0 0,0 0 0 0,-1-2 0 15,2 2 0-15,-2 0 0 0,2-1 0 0,2 1-128 16,1 0 128-16,0-2 0 0,1 2 0 0,3 0 0 16,2-4 0-16,2 0 0 0,3 1 0 0,1-1 0 15,3 0 0-15,3 0 0 0,0-1 0 0,1 0 0 16,1-1 0-16,-1 2 0 0,2-2 0 0,2 1 0 15,-1-2 0-15,0 1 0 0,1 0 0 0,0 1 0 0,2-2 0 16,1 4 0-16,1-5 0 0,2 2 0 0,0 2 0 0,1-2 0 16,0 2 0-16,1-2 0 0,0 2 0 0,0 0 0 15,1 3 0-15,0-3 0 0,-1 1 0 0,0 2 0 16,0-3 0-16,1 0 0 0,0 2 0 0,3-2 0 16,-1 2 0-16,1-4 0 0,1 2 0 0,0-2 0 15,0 0 0-15,1 1 0 0,0-2 0 0,1 1 0 16,1 1 0-16,-1-1 0 0,2 0 0 0,1-1 0 15,1 2 0-15,0-1 0 0,2-2-128 0,2 2-64 16</inkml:trace>
  <inkml:trace contextRef="#ctx0" brushRef="#br0" timeOffset="122448.29">3063 13219 40543 0,'0'-6'3600'0,"-1"3"-2880"0,-1 1-576 0,0 4-144 0,2 1 400 0,-2 1 48 0,-5-2 16 0,-3 4 0 0,-6 2-464 0,-6 4 0 0,-8 4 0 0,-5 0 0 16,-5 3-304-16,-6-4 0 0,-7 1 0 16,-6 0 0-1,-7-3-416-15,-7 2-96 0,-6-2-16 0,-3-4 0 0,5 0 624 0,-9 1 208 0,-4 4-144 0,1 0 144 16,1-1 336-16,0-3 160 0,3 2 16 0,2 2 16 15,4 2 0-15,5 0 0 0,3 1 0 0,7-1 0 16,12 0-128-16,1 0-16 0,-2 7-16 0,1 1 0 16,3 0-368-16,2 3 144 0,4 3-144 0,4 1 0 15,6 0 0-15,6-6 0 0,4-2 0 0,7-1 0 16,4-1 0-16,2-1 0 0,5 0 0 0,3 1 0 16,2-2 0-16,2 4 0 0,2 1 144 0,2 2-144 15,1 5 224-15,2 0-48 0,0 8-16 0,1 1 0 0,-2 7-160 16,1 4 192-16,-2 3-192 0,-3 1 192 15,0 7-192-15,-5 1 0 0,-2-1 0 0,-2 1 0 0,-2 2 0 16,2-5 128-16,1-6-128 0,0-3 0 0,2-9 352 0,-1 1-16 16,2 4 0-16,-1-6 0 0,-1-5 0 0,0 1 0 15,-2 1 0-15,-2 0 0 0,0 1-144 0,-2-2-16 16,1-3-16-16,-3-4 0 0,-1 1-160 0,1-5 0 16,-1-1 144-16,0-1-144 0,-2 2 176 0,-1 2-48 15,0 0 0-15,3-2 0 0,1-4-128 0,1-3 0 16,4-3 144-16,2-4-144 0,2 1 528 0,2-3 48 15,1-4 0-15,2-3 0 0,4 0-256 0,1 1-32 16,3-2-16-16,4-1 0 0,4 2-16 0,4-3 0 16,6-3 0-16,3 0 0 0,6-1 48 0,4-5 0 15,4 2 0-15,3-2 0 0,5 1-176 0,1-2-128 0,3 2 144 16,-2-3-144-16,-4 4 0 0,5-3 128 16,5-1-128-16,0 3 0 0,-2-2 0 0,-1 2 0 0,0 2 0 15,5-2 0-15,8 2-272 0,1 0-48 0,0 0-16 0,1 2-23072 16</inkml:trace>
  <inkml:trace contextRef="#ctx0" brushRef="#br0" timeOffset="135147.93">582 17020 30399 0,'5'-6'2704'0,"0"2"-2160"0,-1 3-544 0,-3 1 0 15,0 0 176-15,1 0-176 0,0-2 160 0,4-2-160 16,2 2 0-16,-2-2 128 0,-1-1-128 0,-3 4 0 15,1-2 0-15,-1 3 0 0,0 0 0 0,0 3 0 16,1-3 0-16,1 3 0 0,4 0 0 0,3 1 0 0,0 2 608 0,4-3 224 16,4 2 64-16,3 0 0 0,6 0 176 0,4-1 32 15,8-2 16-15,2-2 0 0,1 2-672 0,-8-2-128 16,-5 0-16-16,4-2-16 0,7 4-112 0,4-2-32 16,0 2 0-16,1 1 0 0,-4-2-144 0,-5 4 192 15,-1 2-192-15,-4 2 192 0,-3-2 0 0,-2 3 16 16,-2 1 0-16,-3-1 0 0,-2 0-208 0,-3-1 128 15,0 1-128-15,-1-3 0 0,0 2 176 0,-1-3-176 16,1 0 192-16,2 0-192 0,-1 1 208 0,1 0-64 16,2-1-16-16,1 3 0 0,3-3-128 0,-3 0 0 15,0 0 0-15,-3 2 128 0,0-2 0 0,-3 3 0 16,-2-3 0-16,-3 4 0 0,-3-4-128 0,-3 1 0 0,-1 2 0 16,-3-3 0-16,-3 2 336 0,-2 0-16 15,-1-2 0-15,-4 1 0 0,-1-1-144 0,-1 0-48 0,-3-2 0 16,2 2 0-16,2-5 0 0,3 1 0 0,1 1 0 15,2-3 0-15,4 0 0 0,1 0 0 0,0 0 0 0,1-3 0 16,2 3-128-16,1-2 0 0,-2 1 0 0,2-2 0 16,0 3 0-16,-4 0 0 0,0 0 0 0,0 0 0 15,0 0 0-15,0 0 0 0,0 0 0 0,0 0 0 16,0 0 0-16,0 0 0 0,0 0 0 0,0 0 0 16,0 0 0-16,0 0 0 0,0 0 0 0,1-22 0 15,0 12 0-15,0-2 160 0,2-4-16 0,0-3 0 16,1 1 80-16,0-5 16 0,1 0 0 0,-3-2 0 15,2 3-64-15,-2 3-16 0,1-3 0 0,-2 0 0 16,0 1-160-16,-1 1 0 0,0 0 0 0,-1 2 0 0,-1-1 0 16,-2 3 0-16,-1 4 0 0,-1-2 0 0,1 5 0 0,-2 0 0 15,-1-1 0-15,-1 1 0 0,2 3 0 0,1 2 0 16,1-2 0-16,1 2 0 0,3 2-176 0,1-2 176 16,1 4-128-16,3-2 128 0,1 4 0 0,1-2 0 15,3 4 0-15,2-1-128 0,2 4 128 0,2 1 0 16,1 0 0-16,-1 4 0 0,0-2 0 0,-3 2 0 15,-3 1 0-15,1-1-128 0,-3 4 128 0,-2 3 0 16,-1-3 0-16,-3 2 0 0,-3 5 0 0,-4 0 0 16,-2 4 0-16,-3-2 0 0,0 1 0 0,-1-1 0 15,0 1 0-15,4-4 0 0,0-2 0 0,3-2 0 16,4 1 0-16,1-4 0 0,1 1 0 0,2 0 0 16,2-3 0-16,-1 2 0 0,-1-2 0 0,1-4 0 0,-2 1 0 15,0 0 0-15,-4-1 0 0,1-2 0 0,-3 2 0 16,0-3 0-16,-4 0 0 0,-3 1 0 0,-1-1 0 0,-6-3 0 15,1 4 208-15,-5-4 32 0,-3 1 0 0,-3 1 0 16,-5-1 16-16,1-2 0 0,3 2 0 0,-1-2 0 16,0 0-256-16,-1 0 0 0,2 1 0 0,-1-3 0 31,4 1-528-31,2 2-160 0</inkml:trace>
  <inkml:trace contextRef="#ctx0" brushRef="#br0" timeOffset="136281.22">6248 15351 19343 0,'-6'-1'1728'16,"1"-2"-1392"-16,3 3-336 0,0 0 0 0,2 0 1488 0,0 0 240 0,-2 0 32 0,0-3 16 0,2 0-576 0,6-3-112 0,5 2-32 0,9-5 0 0,7 2 976 0,6-2 192 15,9 0 32-15,9-1 16 0,6 0-1168 0,3-3-224 0,3 1-48 0,-2 0-16 16,0-1-416-16,-4 3-80 16,-1 0 0-16,-4-1-16 0,-3 4-304 0,-5-2 160 0,-4 3-160 0,-6 0 128 31,-5 2-592-31,-6 3-128 0,-5-4-32 0,-5 4-17424 0</inkml:trace>
  <inkml:trace contextRef="#ctx0" brushRef="#br0" timeOffset="136930.81">7233 15353 37775 0,'-4'-2'3360'0,"1"1"-2688"0,3-2-544 15,0 3-128-15,2 0 128 0,0 0-128 0,1-2 192 0,3 1-64 0,5-4 384 0,9 3 80 0,11-1 16 0,12 0 0 0,13 1-256 0,13 2-48 16,16 0-16-16,13-4 0 0,11 0-288 0,11-2 0 16,12 1 0-16,4 0 0 0,2-3 0 0,-2 1 0 15,0 4 0-15,-7-2 0 0,-9 0 0 0,-6 2 0 16,-4 3 0-16,-8 0 0 0,-5-3 0 0,-7 3 0 16,-6 0 0-16,-2 0-18432 0</inkml:trace>
  <inkml:trace contextRef="#ctx0" brushRef="#br0" timeOffset="138050.71">12045 15416 26719 0,'-3'-2'2368'0,"0"1"-1888"0,2 1-480 0,2 0 0 0,-1 0 592 0,0-3 32 0,1 3 0 0,1-3 0 0,1 0 240 0,5-1 48 0,3 2 16 0,6-2 0 0,8 2 432 0,7-1 96 15,10 0 16-15,12-1 0 0,13 0-768 0,16 2-160 16,15-1-32-16,12-1 0 0,11 1-96 0,10-3-32 16,11 3 0-16,9-1 0 0,11-2-144 0,11 0-48 15,9 6 0-15,7-4 0 0,5 2-192 0,-1-2 176 16,-4 0-176-16,-3-1 160 0,-2 4-160 0,-6-1 0 16,-1 2 0-16,-6-4-12336 15,-3 2-2528-15</inkml:trace>
  <inkml:trace contextRef="#ctx0" brushRef="#br0" timeOffset="142567.37">9241 13412 20271 0,'-35'26'1792'0,"1"-1"-1424"0,4-3-368 0,5-2 0 0,-5 7 416 0,-24 17 16 0,-47 39 0 0,-61 50 0 0,-50 41-304 0,-22 11-128 0,9-10 128 0,4-11-128 0,1-3 480 16,9-15 16-16,9-13 0 0,8-6 0 0,6-1 1152 15,10-6 224-15,8-4 48 0,11 1 16 0</inkml:trace>
  <inkml:trace contextRef="#ctx0" brushRef="#br0" timeOffset="148531.59">6363 16633 35935 0,'4'-6'3200'0,"-2"0"-2560"0,1 0-512 0,-1 3-128 0,1 0-1536 0,-1-1-336 0,2-6-64 0,2-5-16 0,2-5 992 0,-3 2 192 0,-2-3 32 15,-3 5 16-15,-2 2 240 0,-4-1 48 0,-3 5 16 0,-2-3 0 0,-3 4 672 16,-2 3 128-16,-1 0 16 0,-2 2 16 0,1 2 832 0,-2 0 160 16,-1 0 48-16,0-1 0 15,1 2-624-15,-1-1-112 0,3-1-16 0,-2 2-16 0,1-2-256 0,2 1-48 16,1 2-16-16,0 0 0 0,2 2-160 0,3 1-16 15,1 3-16-15,0 0 0 0,2 4-176 0,-1 4 160 16,0 2-160-16,2-1 160 0,0 3-160 0,-1 2-176 16,-1 5 48-16,0 3 0 0,0 4 128 0,-1 5 0 15,1 2 0-15,1 2 0 0,0-1 240 0,2 5 16 16,1-1 16-16,1 1 0 0,2-4 160 0,-1 3 16 16,3 3 16-16,0 2 0 0,2-2-272 0,-1-3-64 15,3-1-128-15,-4-1 192 0,1-1 32 0,-1-6 0 16,0 1 0-16,0-2 0 0,1 0 32 0,-1 0 0 15,0 5 0-15,0-1 0 0,-1 4-256 0,-2 1 0 16,1-4 0-16,-3-5 0 0,0 3 0 0,-1-5 0 0,-2-2 0 16,-1-3 0-16,-1-4 0 0,-1-5 0 0,-1-2 0 15,3-3 0 1,-1-7-576-16,0-2-64 0,-3-4-16 0,0-3-16720 0</inkml:trace>
  <inkml:trace contextRef="#ctx0" brushRef="#br0" timeOffset="148787.7">5573 17440 43311 0,'-10'0'3840'0,"3"0"-3072"0,3 0-608 0,5 0-160 0,2 1 128 0,-1-1 0 0,2 2 0 0,1-2 0 0,5-2-832 0,5-2-160 0,6-2-32 0,3-2-16 15,4 0 288-15,1-2 64 0,3 0 16 0,1-1 0 0,-1 0 544 0,1-2 0 16,-1 1 0-16,0 0 0 0,1 2 240 0,-1 0 48 16,0 1 16-16,0 1 0 0,0 0-304 0,-2 2 0 15,0 2 128-15,-4 2-128 16,-2-1-512-16,-1 2-176 0,-2 1-16 0,-3 4-10688 16,1-2-2112-16</inkml:trace>
  <inkml:trace contextRef="#ctx0" brushRef="#br0" timeOffset="149348.09">6467 17762 35935 0,'-6'-6'3200'0,"0"0"-2560"0,0 2-512 0,1 2-128 16,2 1 1888-16,3-2 352 0,0 3 80 0,-2-6 16 16,0 0-2336-16,2-7-480 0,3 1-96 0,3-2 0 15,3-2 128-15,3 1 48 0,2-1 0 0,3 0 0 0,4-2 272 16,4-1 128-16,1 2-128 0,1 0 128 0,0 0 0 0,0 4 0 15,-2 1 0-15,-3 2 0 0,-2 3 0 0,-3 5 0 16,-2 4 0-16,-2 5 0 0,-3 3 0 0,-5 2 0 16,-2 6 0-16,-3 5-128 0,-2 3 128 0,-6 0 0 15,-3 5 0-15,-5 3 0 0,-2 2 0 16,-3 1 0-16,-2 1 0 0,0 0 0 0,-1 0 0 0,1-6 0 16,-1 3 0-16,3-4 0 0,3-7 0 0,-1 2 0 15,1 3 0-15,2-5 0 0,2-4 0 0,2-1 0 16,2-1 0-16,1-4 0 0,2-2 0 0,2 1 0 15,0-3 0-15,1-2 0 0,0 2 0 0,2-4 0 16,1 4 0-16,1-4 128 0,0 2-128 0,1-2 192 0,0 0-64 16,2 0 0-16,-1 3 64 0,2-3 0 0,1-2 16 15,1 0 0-15,1-2 96 0,2 1 16 0,2-3 0 0,4 1 0 16,3 1-64-16,5-2 0 0,0 0 0 0,0 0 0 16,1-2-256-16,0 1 0 0,0 1 128 0,1 0-128 15,-1 0 0-15,-2 0-192 0,-2 0 16 0,0 0 16 31,-1-3-416-31,-1 1-96 0,-4 0-16 0,-1 0-17936 0</inkml:trace>
  <inkml:trace contextRef="#ctx0" brushRef="#br0" timeOffset="149820.69">7756 16306 6447 0,'-2'-10'576'0,"0"2"-576"0,-1 2 0 0,1 4 0 0,1-1 5984 0,1 3 1088 0,-1 0 224 0,-2-1 32 0,-1-2-5168 0,-2 3-1040 0,-1 3-208 0,-2 1-32 0,-1 2-592 0,-2 6-112 0,-2 2-32 16,-2 4 0-16,-1 2 368 0,-2 2 64 16,-2 6 0-16,-2 0 16 0,-1 4 48 0,-3 5 0 0,-3 2 0 15,1 5 0-15,-2-1-336 0,0 3-64 16,-1-1-16-16,1 2 0 0,1 2-224 0,4-1 0 0,1 1 128 0,6-2-128 15,4-4 0-15,4 4 0 0,2 1 0 0,4 0 0 16,4 2 224-16,1-6 0 0,5-3 0 0,1 0 0 16,3-6-224-16,2-2 0 0,1-2 0 0,1 0 0 15,1 1 0-15,4-1 0 0,-1 1 0 0,2 3 0 16,0-3 0-16,1 0 0 0,1 1 0 0,-1-3 0 16,0-2-320-16,-1 0-96 0,2-9-32 0,1-4 0 15,-3-1-448-15,1-2-80 0,2-3-32 16,-1-4-10560-16,2 0-2112 0</inkml:trace>
  <inkml:trace contextRef="#ctx0" brushRef="#br0" timeOffset="150396.75">8256 16899 43311 0,'-3'0'3840'0,"-3"0"-3072"0,1 3-608 0,1-3-160 32,1 3-352-32,0-3-96 0,-5 4-32 0,-5-1 0 15,-3 3-416-15,-2-3-96 0,1 0-16 0,0 1 0 16,1-2 48-16,-2-2 0 0,1 4 0 0,1-1 0 0,0 0 960 0,-1 3 0 0,0 0 0 0,0 1 208 15,0 2 704-15,-2 1 144 0,-1 3 32 0,2 0 0 16,1 0-512-16,1 1-112 0,-1-1-16 0,3 0 0 16,0 0-256-16,0-1-64 0,2 1-128 0,2-4 192 15,0 1-192-15,3-3 0 0,2 0 0 0,1-1 0 16,2 0 0-16,1-1 0 0,2 1 0 0,0-2 0 16,3 0 0-16,1 0 0 0,2 1 0 0,0-4 0 15,2 4 0-15,1-2-192 0,5 1 192 0,2 0-160 0,0 1 32 16,2-2 0-16,1 0 0 0,1 1 0 0,-1-1 0 15,-1 4 0-15,1 1 0 0,-2 0 0 0,-2 0 128 16,0 2 0-16,-2 3 0 0,0-1 0 0,-4 0 0 0,0 1 0 16,-1 0 0-16,-3 2 128 0,0-1-128 0,-1 1 0 15,-1 1 128-15,-3-4-128 0,0 2 0 0,-2-2 128 16,0 0-128-16,-2-2 0 0,1 3 0 0,-2-7 0 16,0 1 0-16,-1-1 0 0,2-2 176 0,-4 1-48 15,-1-1 0-15,-3-1 0 0,1 2 0 0,-1-1 0 16,-3 0 0-16,-3 1 0 0,-2 2-128 0,-2-1 0 15,1 1 0-15,2-1 0 0,3 0 0 0,-2 0 0 16,-3 0 0-16,-1 0 0 0,2-1 0 0,3 0 0 16,4-3 0-16,2-2-176 15,1-2-1232-15,3 0-256 0,4-2-64 0,2 0-14640 0</inkml:trace>
  <inkml:trace contextRef="#ctx0" brushRef="#br0" timeOffset="150697.94">8567 17569 35935 0,'-5'4'1600'0,"1"-1"320"0,0 0-1536 0,3 0-384 0,1-2 0 16,1 1 0-16,1-2 0 0,-1 3 0 0,1 1 0 0,3 2-128 0,4 0-128 0,1 0-32 0,1 2 0 0,3-2 0 0,-1 2 544 0,1-1 96 16,-1 3 32-16,0-2 0 0,-1 6 496 0,-2 1 96 15,-3 1 32-15,0 0 0 0,-4 2-576 0,-1 2-112 16,-2-1-32-16,-4-1 0 0,-2 4-288 0,-3-2 0 16,-2 5 0-16,-3-3 0 15,-2 3-320-15,-2-3-112 0,-2 1-16 0,0-5-16 16,0-1-1600-16,1-1-320 0</inkml:trace>
  <inkml:trace contextRef="#ctx0" brushRef="#br0" timeOffset="151337.93">9430 16972 43311 0,'-5'-2'1920'0,"-1"0"384"0,0 2-1840 0,1 2-464 0,2 0 0 0,1-2 0 16,-2 3-832-16,-3 0-272 0,-5 3-48 0,-4 1-16 15,-2 3 304-15,-1 2 64 0,1 0 16 0,-2 1 0 0,1 4 432 0,0 2 96 16,-4 3 0-16,0 3 16 0,-1 0 240 0,0 6 0 16,0 4 0-16,1-3 160 15,2 0-160-15,0-1 0 0,2 0 0 0,1-1 0 0,1 1 0 0,4-7 0 16,2-1 0-16,1-3 0 0,2 1 0 0,3-2 128 16,3-5-128-16,3-3 0 0,2-1 688 0,2-4 48 15,2-2 16-15,2-2 0 0,3-2-432 0,0-3-96 16,5 0-16-16,-1-6 0 0,1 2-208 0,0-5 144 15,-1 2-144-15,0-5 128 0,3 1-128 0,-3-4-176 16,0 2 48-16,0-5 0 0,-1 2-16 0,0-1 0 16,-2 4 0-16,2-3 0 0,-1-3 144 0,1 3 128 15,0-4-128-15,-2 2 176 0,1-1 208 0,-1 2 64 16,2-2 0-16,1 4 0 0,-2-1-448 0,-1 5 0 16,0 0 0-16,-3 0 0 0,1 5 0 0,-4 3 0 15,2 2 0-15,-3 4 0 0,-2-2 0 0,-3 4 0 0,0 2 0 0,-1 0 0 16,-1 2 0-16,-1 3 0 0,-1-2 0 0,-2 2 128 15,1 1 96-15,-2 0 16 0,0 2 0 0,1 0 0 16,1 1 0-16,2-5 0 0,2 6 0 0,2-4 0 16,2 0-240-16,4 1 144 0,1-1-144 0,4 2 128 15,0-2-128-15,2-1 0 0,3 2 144 0,-1 1-144 16,0 0 0-16,-1 3 0 0,0-1 0 0,-1 1 0 16,-1-2-192-16,-3 2-64 0,-1 1-16 0,-2-2 0 15,1 1-368-15,-4 1-64 16,1-4 0-16,-1 2-16 0,-1 1-688 0,1-3-144 0,0-2-32 15,1-3-9040-15,1-2-1792 0</inkml:trace>
  <inkml:trace contextRef="#ctx0" brushRef="#br0" timeOffset="151770.6">9423 16153 43311 0,'-4'0'3840'0,"1"3"-3072"0,1-3-608 0,1 1-160 0,1 2-496 0,0-1-128 0,0 4-16 0,1 2-16 0,3 4 656 0,1 0 0 0,3 2 0 0,3-2 0 0,4 1-208 0,4-1 32 0,3 2 16 0,4-2 0 16,1 3 160-16,3-1 0 0,1 2 0 0,1 1 0 15,1 0 0-15,-2 4 0 0,-1 3 0 0,-2 3 0 16,1 3 0-16,-2 7 0 0,-1 6 0 0,-1 3 0 16,-2 5 0-16,-3 4 0 0,0 8 0 0,-2 5 0 15,1 4 128-15,-2 7 0 0,-1 6 0 0,-1-3 0 16,-1-3 192-16,-3-6 32 0,-1-6 16 0,0-6 0 15,-1-5 320-15,0 1 64 0,-2-4 16 0,-2-2 0 0,0-6-240 16,-2-5-32-16,-1-2-16 0,-2-10 0 0,-2-2-352 16,-4-4-128-16,-2-3 0 0,-5-1 0 15,-5-8-304-15,-11-4-144 0,-10-6-48 0,-15-12 0 0</inkml:trace>
  <inkml:trace contextRef="#ctx0" brushRef="#br0" timeOffset="154413.71">21751 11522 25791 0,'-15'-7'2304'0,"3"-2"-1856"16,1 3-448-16,3 2 0 0,3 1 2048 0,0 0 304 0,-1 0 64 0,-4-2 16 0,-7-3-1584 0,-5-4-304 0,-4-1-64 0,0 4-16 0,2 0-464 0,1 3 0 15,0 2 0-15,0 4 0 0,-1 0 320 0,0 3-16 16,-1 0-16-16,2 1 0 0,-1 2-112 0,2 0-32 16,2 0 0-16,3 1 0 0,2 1-144 0,4-3 0 15,3 1 0-15,5-1 0 0,0-1 208 0,6 0 16 16,0 1 0-16,5-2 0 0,2 1 240 0,4-1 48 16,5 0 16-16,4 0 0 0,3 1-144 0,0-2-16 15,0 2-16-15,9-2 0 0,14 4-112 0,12 2-32 16,10-2 0-16,1 0 0 0,4-3-80 0,2 0-128 15,3 1 176-15,5-4-176 0,0 3 128 0,3-6-128 16,-1-1 0-16,1 1 0 0,-1-2 128 0,2-1-128 0,1 2 192 16,-6-2-192-16,-5 2 0 0,-4-2 0 0,-2 2 0 0,-7 2 0 15,-9 2 0-15,-8 0 0 0,-8 0-144 0,-7 0 144 16,-8 2 0-16,-6-2 0 0,-6 0 0 0,-6 0-128 16,-4 0 128-16,-5 0 0 0,-3 0 0 0,-5 0 0 15,-6 0 0-15,-5 1 0 0,-3-1 128 0,-5 0-128 16,0-1 176-16,-8 1-48 0,-7 0 0 0,-9-2 0 15,-2 2-128-15,-6 0 0 0,-7 0 144 0,-4 0-144 16,-4 0 0-16,-2 0 0 0,5 0 0 0,-11-3 0 16,-6 3 0-16,-5-1 0 0,1 1 0 0,-1-3 0 15,3 0 0-15,2-1 0 0,4 1 0 0,6 1-128 16,7-2 128-16,7 1 0 0,5-4 0 0,4-1-19392 16</inkml:trace>
  <inkml:trace contextRef="#ctx0" brushRef="#br0" timeOffset="197913.99">22095 11632 24815 0,'-15'-3'544'0,"4"0"112"0,0 0 32 0,1-2 16 0,4 3-576 0,-1 0-128 0,1-2 0 0,-6 1 0 0,-6-6 1584 0,-6-1 272 0,-5-5 64 0,0 2 16 0,1 0-1936 0,1 1-304 0,2 2-96 0,1 0-32 16,0 1-240-16,1 1-48 0,-1 3-16 0,-3 2 0 15,0 1-128-15,-3 4-32 0,-1 1 0 0,-5 2 0 0,-3 3 2016 0,-3 5 400 16,-1-1 80-16,0 0 0 0,3 0-640 0,1 0-144 16,2-1-32-16,4-3 0 0,3 0 432 0,4-4 64 15,6 0 32-15,6-2 0 0,5-2-480 0,3 0-80 16,3-2-32-16,6 0 0 0,2 0-384 0,5-2-80 0,4-2 0 15,7 4-16-15,4-2-80 0,6 4-16 0,5 0 0 0,2 0 0 16,2 1-144-16,6 4 0 0,7-1 0 0,5-2 0 16,5 2 0-16,3-4 0 0,2 0 0 0,3 0 0 15,3 0 0-15,1-4 0 0,-4 2 0 0,4-4 0 16,0 2 0-16,-1-5 0 0,-7 5 0 0,2-2 0 16,3 0 0-16,-2-1 0 0,0-2 0 0,-2-3 0 15,-2-1 0-15,-3-3 0 0,1-2 0 0,-4 0 0 16,-3 1 0-16,-4 3 0 0,-2 0 0 0,-7 2 128 15,-2 4-128-15,-3-1 0 0,-5 2 0 0,-4-2 0 16,-4 2 0-16,-4 0 160 0,-6 2 16 0,-4 4 0 0,-6-1-32 16,-4 2 0-16,-3 2 0 0,-5-1 0 0,-4 4-144 15,-5-3 0-15,-4 3 0 0,-4-2 0 0,-7 1 0 0,-3-1-192 16,-2 0 32-16,-8 1 16 0,-6 1 144 0,-8-1 0 16,-1 2 0-16,-4 2 0 0,-5 2 0 0,-4 0 0 15,-2-1 0-15,1-3 0 0,0 1 0 0,-1 0 0 16,0 1 0-16,0 2 0 0,2-2 0 0,3 0 0 15,2-2 0-15,-1 4 0 0,0-1 0 0,-1 7 0 16,3 4 0-16,-2 1 0 0,3-1 0 0,0-2 0 16,5-2 0-16,2-3 0 0,2 0 0 0,1 2 0 15,4-1 0-15,5-3 0 0,4 0 0 0,7-2 0 16,4-3 0-16,4-2-12592 16,6-4-2432-16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04:45.1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7717 5155 41471 0,'-1'-6'3680'0,"0"2"-2944"0,1 2-592 0,1 4-144 0,0-2 128 0,1 2 0 0,-1 0 0 0,-1-2 0 16,-1 0-1664-16,-4 2-352 0,-5 2-64 0,-8 0-16 15,-5 1-2288-15,-6-1-464 0,-6-1-80 0,-6 0-32 16,-6-2 1552-16,-3-1 304 0,-2-1 64 0,-2-2 16 0,0 0 5968 0,-1-4 1216 15,4-1 224-15,6 0 48 0,4 2-1216 16,5 0-240-16,9 2-48 0,0-2-16 0,1 1-2096 0,1 1-432 16,0 1-64-16,1 3-32 0,-4 0-416 0,1 3 0 15,0 4 0-15,-2-1 0 0,1 2 0 0,-2 2-176 16,2 0 176-16,2 3-192 0,1-4 192 0,7 0-208 16,3 1 80-16,5-3 128 15,7 2-1536-15,8-5-176 0,8 1-32 0,9-2-16 16,6-3 560-16,10 0 112 0,9 0 32 0,6-3 0 0,9-2 1232 0,12 1 240 15,10-6 48-15,4 4 16 0,-3-4-160 0,-3 4-48 16,-6-3 0-16,-7 2 0 0,-5 1 432 0,-11-1 96 16,-9 1 16-16,-10 1 0 0,-11 0 1072 0,-8 3 224 0,-8 2 32 15,-5-3 16-15,-5 2-896 0,-3-1-176 0,-6 2-48 16,-5-4 0-16,-4 2-576 0,-2 2-112 16,-3-4-32-16,-1 4 0 0,-3-3-128 0,-1 0-48 0,0-1 0 0,2-1 0 15,1 1 0-15,6-2 0 0,4-1 0 0,3 1-19744 16</inkml:trace>
  <inkml:trace contextRef="#ctx0" brushRef="#br0" timeOffset="45557.74">25979 5174 35935 0,'-4'0'3200'0,"2"0"-2560"0,0 0-512 0,2-3-128 16,0 3-304-16,0 0-80 0,-1 0 0 0,-1-2-16 0,-1 1 1296 0,1-2 256 0,-1 2 48 0,2 1 16 0,0 4-880 0,-1-3-160 0,2 5-48 0,0 3 0 15,0 3-128-15,0 2 0 0,0 7 0 0,-1 1 0 16,0 6 0-16,0 4 0 0,-2 6 0 0,0 0 0 16,-1 6 0-16,-1 3 0 0,-1 0 0 0,-2-1 0 15,2 4 448-15,0-2 16 0,-1-1 0 0,0 0 0 0,2-5-224 16,3 1-48-16,-2-4-16 0,0-5 0 0,1-5-176 15,0 3 0-15,0-4 0 0,0 1 0 0,1-5 0 0,-1 1 0 16,1-5 0-16,-1-4 0 16,2-1-672-16,1-5-112 0,0-4-32 0,0-2-16880 15</inkml:trace>
  <inkml:trace contextRef="#ctx0" brushRef="#br0" timeOffset="49679.56">25897 5192 27647 0,'-10'0'2448'0,"3"-2"-1952"0,3 2-496 0,5-3 0 0,1 2-208 0,-1-1-144 0,-2-1-32 0,-1-3 0 16,1 0 512-16,2-2 80 0,2 0 32 0,-1 2 0 16,3-1 0-16,-1 4 0 0,1-1 0 0,-1 0 0 15,-1 2 736-15,1 2 160 0,1-3 16 0,-1 2 16 16,1 1 496-16,0-2 112 0,-1 2 16 0,4 0 0 0,-1-3-896 16,2 2-192-16,2-4-16 0,3 4-16 0,2-3-416 0,4-2-64 15,3 0-32-15,6-1 0 0,-1 1-160 16,-1 0 0-16,3 0 0 0,1 2-176 0,2-1 176 0,1 4 0 15,-2 1 0-15,-5 1 0 0,-1 4 0 0,-5-1 0 16,-1 5 0-16,-3-2 0 0,-2 3 0 0,-3 1 0 16,-1-1 0-16,-1 0 0 0,-1-2 0 0,-1 2 0 15,1 0 0-15,-1-1 0 0,-1-2 0 0,2-1 0 16,-2 3 0-16,2-3 0 0,-1 2 0 0,0 0 0 16,0-1 0-16,2-1 0 0,-1 1 0 0,1-1 0 15,0 3 0-15,0-3 0 0,0 4 0 0,-1-3 0 16,1 2 0-16,-2 1 0 0,-2 0 0 0,-2 0 0 15,-3 1 0-15,-2 1 0 0,-4 2 176 0,-3-2 16 0,-2 1 0 16,-3-1 0-16,-2-1 80 0,-4 2 32 0,-2-1 0 16,-1 0 0-16,-3-2-144 0,1 3-32 0,-2-1 0 15,1-2 0-15,1 2-128 0,0-3 0 0,0 1 0 0,0-4-176 16,-1 0 176-16,1 0 0 0,0-2 0 0,1-2 0 16,2 0 0-16,0 0 0 0,0-6 0 0,0 4 0 15,1 0 0-15,-1-2 0 0,2 2 0 0,-2-3 0 16,1 2 0-16,1 1 0 0,-1 0 0 0,3 0 0 15,0 0-160-15,1 0 0 0,3 0 0 0,4 0 0 16,1 0-640-16,4 0-128 16,1 0-32-16,3 0-17152 0</inkml:trace>
  <inkml:trace contextRef="#ctx0" brushRef="#br0" timeOffset="50246.18">27331 4960 24879 0,'-2'-1'1088'0,"-2"-2"256"0,1 3-1088 0,0-2-256 0,3 4 0 0,-1-2 0 0,1 0 1024 0,-1 0 160 0,-3 3 32 0,0-3 0 0,1 1 48 0,-4 1 16 0,2 1 0 0,0-3 0 15,1 3-336-15,-3-1-64 0,1 0-16 0,0 1 0 16,-1 0-528-16,-3 4-96 0,0-1-32 0,-1 0 0 16,-1 4-208-16,-1-2 0 0,-2 4 0 0,0 0 0 15,-1 4 448-15,-2 1 64 0,-2 6 0 0,-2 3 0 16,-1 2-64-16,-1 0-16 0,-4 7 0 0,0 0 0 16,-1 3-112-16,1 0 0 0,-2 3-16 0,1 0 0 15,0 0-112-15,3 0-32 0,3-3 0 0,1 3 0 0,2-3-160 0,2-1 0 16,5-5 0-16,2 0 128 0,3-1 32 0,3 2 0 15,3-3 0-15,1-1 0 0,-1-1-160 0,4 1 192 16,-1-3-192-16,1 2 192 0,2 1-192 0,2-1 0 16,2 3 0-16,2-3 0 0,-1 2 0 0,4 1 0 15,0-3 0-15,2 1 0 0,1-4-256 0,2 1 64 16,0-2 0-16,1-1 16 0,-1-1-32 0,2-4-16 16,2-2 0-16,-1-2 0 15,3-2-304-15,-2-5-64 0,3 1-16 0,-3-4-17552 0</inkml:trace>
  <inkml:trace contextRef="#ctx0" brushRef="#br0" timeOffset="51164.99">27745 5468 8287 0,'0'0'736'0,"-2"-2"-592"0,1 0-144 0,0 2 0 0,1 0 2832 0,0 0 544 0,0 0 96 0,0 0 32 0,-1 0-2032 0,1 0-384 0,-2 0-96 0,2 0-16 16,0 0-80-16,0 0 0 0,0 0-16 0,0 0 0 15,0 0-576-15,0 0-112 0,0 0-32 0,0 0 0 16,0 0 416-16,0 0 64 0,0 0 32 0,0 0 0 16,0 0 672-16,-19-2 144 0,7 4 32 0,-1 5 0 15,-1-4-624-15,-3 5-128 0,-4 0-32 0,-5 2 0 16,-3 3-224-16,-1-1-32 0,-1 0-16 0,-2 1 0 0,4 0-176 16,-2 2-32-16,4-1-16 0,1-4 0 15,2 1-240-15,6-4 176 0,2-1-176 0,2 1 160 0,3-1-160 16,3-4 0-16,2 2 0 0,3-3 128 0,1 2-128 0,1-1 0 15,1-2 0-15,1 4 0 0,3-2 0 0,0-1 0 16,-1 2 0-16,4-1 0 0,-1 0 144 0,2 0-144 16,2 1 160-16,0 0-160 0,4 1 128 0,-1-1-128 15,5 0 0-15,-1 3 144 0,3-2-144 0,1 1 0 16,1-1 0-16,2-1 0 0,-3 1 0 0,0 1 0 16,0-1 0-16,1 0 0 0,0-1 0 0,-2 2 0 15,-1-1 0-15,-2 2 0 0,-1 0 0 0,-2 0 0 16,-1 1 0-16,-2 0 0 0,0 2 0 0,-2-1 0 15,0 2 0-15,-3 3 0 0,0-3 0 0,-1 2 0 16,-1-1 0-16,-3 0 0 0,0 2 0 0,-2-2 0 16,0 0 0-16,-2 2 0 0,0-3 0 0,-1 1 0 0,-1 3 0 0,-1-4 0 15,0 0 0-15,-2 1 0 0,-1-1 0 0,0 0 0 16,-1-2 0-16,-3 2 0 0,0 0 0 0,-5 0 0 16,0 1 0-16,-1-1 0 0,-2 0 128 0,1-1-128 15,2-2 0-15,-3 2 0 0,-4 1 0 0,-2-4 0 16,-1 1 0-16,-1-2-224 0,2-1 48 0,1-2 16 31,2 0-608-31,2-2-128 0,4-2-32 0,0 0-16672 0</inkml:trace>
  <inkml:trace contextRef="#ctx0" brushRef="#br0" timeOffset="51630.59">28036 5082 5519 0,'4'-3'496'0,"-3"0"-496"0,2 1 0 0,-1 0 0 0,1 0 2288 0,-1 2 352 0,1 0 80 0,2-3 16 0,1 2-912 0,2-4-176 0,4 0-48 0,0 3 0 0,-1-4 272 0,0 2 48 0,0 1 16 0,-1 0 0 15,-1 0 0-15,-2 3 0 0,1 0 0 0,-2 0 0 16,0 0-480-16,-1 4-112 0,-1 1 0 0,1 1-16 16,-3 2-800-16,2 4-144 0,-2 1-48 0,1 5 0 15,-1-1-336-15,-1 4 0 0,1-1 0 0,-1 2 0 16,-1 0 0-16,0 1 0 0,0 0 0 0,-1-1 0 16,1 1 0-16,-2-6 0 0,2 2 0 0,-1-3 0 0,1-2-176 15,-1-1-48-15,0-3-16 0,1 0 0 16,-1-2-1680-16,1-2-320 0</inkml:trace>
  <inkml:trace contextRef="#ctx0" brushRef="#br0" timeOffset="52868.64">28949 5013 23039 0,'-1'-2'2048'0,"-1"0"-1648"0,2 2-400 0,2 0 0 0,-1-2 1008 0,0 2 112 0,0-3 32 0,2 2 0 0,1-4 896 0,1 0 192 0,1-1 48 0,1 0 0 0,2 1-912 0,-1-1-176 0,1 1-48 0,1 0 0 16,-1 1-608-16,1 0-128 0,-3 4-32 0,0 0 0 15,0 2-240-15,-3 3-144 0,0 4 160 0,-3 4-160 16,1 4 256-16,-4 7-64 0,1 2 0 0,-1 6 0 15,-1 2 144-15,0 7 32 0,-2 6 0 0,1-6 0 16,0-5-192-16,0 5-48 0,0 12 0 0,-3 10 0 0,-1 4 0 16,0 2 0-16,0-2 0 0,-1-3 0 0,2-2-128 15,-2-5 0-15,0-3 0 0,1-6 0 0,-2-2 0 0,1-4 0 16,2-5 0-16,-2-2 0 0,0-3 0 0,2-4 0 16,-1 1 0-16,2-7 0 0,0 3 0 0,0-8-176 15,1 1 48-15,0-5-19392 0</inkml:trace>
  <inkml:trace contextRef="#ctx0" brushRef="#br0" timeOffset="53847.68">29907 5620 7359 0,'1'-2'656'0,"1"0"-528"0,0-1-128 0,-1 0 0 0,1 3 1280 0,0-3 240 0,1-2 32 0,0-2 16 0,3-2 1104 0,2-1 208 0,-1-5 64 0,0 1 0 16,-1 2-688-16,-3 2-128 0,0 0-16 0,-3 1-16 15,-1 2-400-15,-3 1-80 0,-2 0-16 0,-3 3 0 16,-1 3-768-16,-3 3-176 0,-3 0-16 0,-3 4-16 15,-2 2-480-15,-3 0-144 0,0 1 0 0,-2 0 0 16,0 2 144-16,-1 1-144 0,-1-1 0 0,1 2 144 16,2 0 112-16,-1-1 32 0,2 0 0 0,1 0 0 0,2-1-32 15,2 0 0-15,-1 2 0 0,0-2 0 0,3 1-112 0,2-3-16 16,1-2-128-16,3 0 192 0,4-2-192 0,2 0 0 16,2-2 128-16,3-2-128 0,3 1 0 0,1-3 0 15,1 1 0-15,3-2 0 0,3 1 0 0,4-3 0 16,1 0 0-16,2-4 0 0,1 2 0 0,2 1 0 15,3 1 0-15,-1-1 0 0,2 4 0 0,1-2 0 16,0 4 0-16,-1 0 0 0,-2 3 0 0,1-1 0 16,-1 3 0-16,-2 1 0 0,-2 0 0 0,-1 0 0 15,0 1 0-15,-4 1 0 0,1-3 0 0,0 2 0 16,-1 3 0-16,-1-2 0 0,1 0 0 0,0 1 0 16,-2 3 0-16,-1-2 0 0,0 1 0 0,-2-1 0 15,-1 2 0-15,1 0 0 0,-1 0 0 0,-2-2 0 16,-1 1 0-16,-2 0 0 0,-1 2 0 0,-4-2 0 0,1-2 0 15,-3 1 0-15,-3 3 0 0,-3 1 0 0,-2 0 0 16,-3-4 0-16,-1 2 0 0,0-2 0 0,-2 0 0 0,0-3 0 16,1-1 0-16,-3 0 0 0,0-1 0 0,0-4 0 15,-1 0 0-15,1-3 0 0,1-3 0 0,-1-3 0 16,1 0-160-16,3-1 160 0,0-2-128 0,1-1-12224 16,2 0-2448-16</inkml:trace>
  <inkml:trace contextRef="#ctx0" brushRef="#br0" timeOffset="54313.74">30261 6151 38703 0,'1'0'1712'0,"0"0"352"16,1 0-1648-16,0 0-416 0,-1 0 0 0,1-3 0 0,0 6 624 0,0-6 32 0,2 3 16 0,1-1 0 0,1 2-160 0,1-1-16 0,-1 4-16 0,-1 1 0 0,0 1-480 0,-3 1 0 0,-1 6 0 0,-1 2 0 0,-1 1 0 0,-4 1 0 0,0 7 0 0,-2-1 0 15,-1 4 0-15,0-1 0 0,-1-1 0 0,0 1 0 16,-1-4 0-16,1-1 0 0,-1 1 0 0,-1-4 0 15,2-1 0-15,-3-1 0 0,-1-2 0 0,1-2 0 16,-3 0-144-16,-1-2 144 0,0-1-208 0,-4-3 80 16,1-1-512-16,-2 0-80 15,-3-1-32-15,-1-4-17296 0</inkml:trace>
  <inkml:trace contextRef="#ctx0" brushRef="#br0" timeOffset="54981.7">30906 5769 30399 0,'-12'-9'1344'0,"5"4"288"0,0 2-1312 0,4 0-320 0,0 3 0 0,2-3 0 16,1 3 176-16,-2-3-48 0,-2-4 0 0,-2 2 0 16,-1-1-272-16,0 1-64 0,1-1-16 0,-2 4 0 15,2-1-32-15,0 2 0 0,-1 1 0 0,-1 4 0 16,1-2 448-16,-2 2 96 0,0 2 16 0,-2 0 0 15,1 4 1200-15,-1-1 240 0,0 1 48 0,-1 0 16 16,2 2-640-16,-2 0-128 0,0 4-16 0,0 0-16 16,1-2-592-16,0 3-112 0,1-1-32 0,1 1 0 15,3 1-272-15,2-2 0 0,2 0 128 0,1 0-128 0,2-3 0 16,1-1 0-16,5 0 0 0,0 1 0 0,2-3 0 16,2-3 0-16,1 2 0 0,0-3 0 15,2-5 0-15,2 2-144 0,-1-3 144 0,1 0-128 0,0-3-160 16,0 2-32-16,0-3 0 0,-2-2 0 0,-2 0 64 0,-2-3 16 15,0 2 0-15,-1-4 0 0,-2 1 240 0,1-4 0 16,-2 2 0-16,-1-4 0 0,0 1 0 0,-2-5 0 16,0 2 0-16,1-5 0 0,-3 1 0 0,0 0 0 15,0-1 0-15,-2 1 0 0,0 1 0 0,-3 5 0 16,0 0 0-16,-1 6 0 0,0 4 176 0,-1 0-176 16,0 6 160-16,1 0-160 0,1 0 272 0,1 3-32 15,1 1-16-15,1 2 0 0,2 3-224 0,1 1 0 16,1 0 0-16,2 1 0 0,2 3 128 0,0-2-128 15,3 4 0-15,0-1 0 0,2 1 240 0,2 0-48 0,-2-4-16 16,2 1 0-16,-1 0-176 0,2-3 0 0,1 3 144 16,0-1-144-16,-1-2 0 0,-1 2 0 0,1 1 0 0,-2-1 128 15,-2 0-128-15,0-1 0 0,-1 2 0 0,-2-1 0 32,-1-3-912-32,1 1-208 0,-1 0-32 0,-2-2-16096 0</inkml:trace>
  <inkml:trace contextRef="#ctx0" brushRef="#br0" timeOffset="55468.97">31063 4991 35007 0,'-6'-4'1552'0,"3"2"320"0,-1-1-1488 0,1 2-384 16,2 2 0-16,1-1 0 0,0 3 608 0,-1-3 48 0,0 2 16 0,-2 2 0 0,3 2 352 0,0 0 64 0,0 4 0 0,1-1 16 0,3 1-464 0,1 2-112 16,2-1-16-16,2 1 0 0,1 3-16 0,4-1-16 0,2 2 0 15,1 1 0-15,4 3-224 0,1 0-64 16,4 5 0-16,1 2 0 0,2 1-192 0,1 4 0 0,-3 3 0 0,0 0 0 16,-4-3 0-16,1 4 0 0,-2 1 0 15,-2 4 0-15,-3-1 0 0,1 2 0 0,-4 3 0 0,-1-2 0 16,-2 2 0-16,-2-5 128 0,-2-1-128 0,-2-2 192 15,0-2 176-15,-1-3 16 0,-2 0 16 0,-1-4 0 16,3-2-400-16,-4-1 0 0,0 0 0 0,-1-1 0 16,0-1 0-16,-3-4 0 0,0 0 0 0,-2 0 0 15,-1 0 0-15,-3 0 0 0,0-3 0 0,-4 0 0 16,-1 0-608 0,-3 3 0-16,-6-1 0 0,-4 2-19744 0</inkml:trace>
  <inkml:trace contextRef="#ctx0" brushRef="#br0" timeOffset="65681.37">26603 8929 35935 0,'-7'2'3200'0,"-2"0"-2560"0,3-2-512 0,3 0-128 0,2 2 1056 0,0-2 192 0,-4 0 32 0,-1 4 16 15,1-1-848-15,2-2-192 0,6 1-16 0,6-2-16 16,5 0-96-16,5-3-128 0,2 0 176 0,1-1-176 16,3 0 0-16,-2 0 0 0,0 1 0 0,-2 0 0 15,0 1 0-15,-3 0 0 0,0-1 0 0,-5 3 0 16,1 0 128-16,-3 0-128 0,-1 3 192 0,0-1-192 16,0-2 448-16,-1 4 0 0,1-4-16 0,2 1 0 15,1 2-112-15,1-3-32 0,3 0 0 0,4 0 0 16,1 0-32-16,6 0 0 0,2 0 0 0,5 0 0 0,2 0-96 15,3 2-32-15,-1 2 0 0,2-2 0 0,-3 2-128 16,0-1 0-16,-3-2-160 0,0 1 160 0,1 0 0 0,-2-1 0 16,1 3 0-16,0-1 160 0,-3 0-160 0,0 0 0 15,-1 0 0-15,0 1 0 0,-1-4 240 0,-2 2 16 16,0-4 0-16,0 2 0 0,0-4 0 0,1-1 0 16,1 1 0-16,4-3 0 0,2 1 0 0,4-3 16 15,4 3 0-15,2-2 0 0,0 2-128 0,0 0-16 16,0 4-128-16,-1-2 192 0,-3-1-192 0,-4 1 0 15,-3 0 0-15,-2 1 0 0,-1 0 0 0,-2 0 0 16,-3 3 0-16,-4-3 0 0,-2 3-336 0,-2 0-16 0,-3 0 0 16,-2 0-13984-16,-2 3-2816 15</inkml:trace>
  <inkml:trace contextRef="#ctx0" brushRef="#br0" timeOffset="90300.56">29338 6549 21183 0,'-2'-3'1888'0,"-1"0"-1504"0,2-1-384 0,0 3 0 0,1 1-1104 0,0-2-304 0,-2 0-48 0,-1-2-16 16,-2-2 64-16,0 0 16 0,-1-3 0 0,-1 4 0 0,-1-1 1632 0,1 4 320 16,-2-2 64-16,0 4 16 0,1 0 1408 0,-2 0 272 15,0 0 64-15,0 4 16 0,-1-2 96 0,1 2 0 16,1-2 16-16,1 2 0 0,-1 2-288 0,0-2-64 15,1 2-16-15,0 0 0 0,3 0-1040 0,0-2-208 16,2 2-32-16,0 1-16 0,2-1-432 0,1 0-96 0,4 0 0 0,-2 0-16 16,3-2-112-16,0 2 0 0,3-2-16 15,-1 1 0-15,2 2 48 0,1-3 16 0,-1 1 0 0,4 1 0 16,-1-1-48-16,3 1 0 0,2-1 0 0,3-1 0 16,2-2 16-16,3 2 0 0,5-4 0 0,7 0 0 15,9 0 112-15,8-2 32 0,5-2 0 0,11-2 0 16,7 2-352-16,5-2 128 0,-2 3-128 0,7 0 0 15,9 0 144-15,2 2-144 0,0-2 192 0,-2 3-192 16,-3 0 0-16,-9-2 0 0,-6 2 0 0,2 0 0 16,5 0 0-16,-4 0 0 0,-3 2-160 0,-7-2 160 0,-7 3 0 15,-6-2 0-15,-5 2 160 0,-7 0-160 0,-8 2 416 0,-7-1-32 16,-6 2 0-16,-7-2 0 0,-3-2-384 16,-5 2 0-16,-4 0 0 0,-2-2 0 0,-2-1 272 0,1 1-16 15,-3-1-16-15,0 1 0 0,0-2-80 0,-1 0-16 16,-1 0 0-16,0 0 0 0,1 0-144 0,-3 0 0 15,0 0 0-15,4 0 0 0,0 0 192 0,0 0 16 16,-23-2 0-16,15 2 0 0,1 0-208 0,1 0 0 16,-2 0 0-16,1 2 0 0,1-2 0 0,0 2 0 15,-1 0 0-15,0-2-160 0,1 3 160 0,-2-3 0 16,1 1 0-16,0 1 0 0,0-2 0 0,0 3 0 16,1-3 0-16,0 1 0 0,-1-1 0 0,2 3 0 15,-1-3 0-15,1 0 0 0,2 0 0 0,-1 0 0 16,0 0 0-16,2 0 0 0,-1 0 0 0,2 0 0 15,1 0 0-15,-1 0-128 0,2 0 128 0,-1-3 0 0,3 2 0 0,-1-2 0 16,0 0-192-16,1-4 64 0,2-1 0 0,-1-2-22208 16</inkml:trace>
  <inkml:trace contextRef="#ctx0" brushRef="#br0" timeOffset="92583.35">10325 9250 41471 0,'0'-2'3680'0,"0"0"-2944"0,1 2-592 0,1 0-144 0,-1 2 0 0,1-2 0 0,2 2 0 0,1 0-176 31,4 1-272-31,4 0-48 0,5 1-16 0,1-2 0 0,6 2 64 0,4 0 0 16,3 1 0-16,2-4 0 0,6 4 224 0,3-4 48 0,3 2 16 0,-2 0 0 16,2 0 928-16,-1-3 176 0,2 4 32 0,-3-2 16 15,0-2-288-15,-1 0-64 16,1-2-16-16,0 2 0 0,-1-3-272 0,0-1-48 0,-1 1-16 0,1-4 0 0,-2 1-288 15,3 0 0-15,1 0 0 0,5 0 0 0,2 0 128 16,2-2-128-16,5 2 144 0,2-4-144 0,1 1 272 16,1 0-32-16,2-1-16 0,-1 1 0 0,-4 3-64 0,-1 0-16 15,0-2 0-15,-6 3 0 0,-4 2 32 16,-2 3 0-16,0-3 0 0,-2 3 0 0,0 3 32 0,-1-3 16 16,-3 0 0-16,-2 0 0 0,3 0 96 0,-2-3 0 15,-2 3 16-15,-1-1 0 0,-2-2-160 0,-2 0-48 16,1-2 0-16,-3 0 0 0,-3 0-128 0,-2-1 0 15,-1 2 0-15,-2-2-176 0,1 0 176 0,-3 2 0 16,-3-2 0-16,-2 2-128 0,-1-1-144 0,-3 1-32 16,1 2 0-16,-2 1 0 15,0 1-384-15,0-3-80 0,2 2 0 0,-1-2-16 16,0 3 80-16,-1-3 0 0,3 0 16 0,-2 0-12096 0,1 0-2416 0</inkml:trace>
  <inkml:trace contextRef="#ctx0" brushRef="#br0" timeOffset="93400.1">17867 9100 34095 0,'-15'-3'3024'0,"3"1"-2416"0,3 1-480 0,5 1-128 0,1 1 896 0,-4-1 144 0,-6 0 48 0,-9 0 0 0,-7 2-880 0,-1-2-208 0,5 3 0 0,5 1 0 16,4-2 0-16,5 2 0 0,3-2 0 0,6 2 0 15,2 2 144-15,3-2-144 0,5 0 128 0,4 2-128 16,4-1 672-16,5 2 48 0,5-1 16 0,5-2 0 16,3 1-272-16,5-1-48 0,7-2-16 0,7-2 0 0,6 0-144 15,6-5-48-15,5-1 0 0,2-1 0 0,-2 0-48 16,3-2-16-16,5 2 0 0,0-1 0 16,-4-2 32-16,0 0 0 0,1 4 0 0,-5 0 0 0,-6-1 128 0,4 4 16 15,3 3 16-15,-1-3 0 0,-2 3 96 0,-6 3 16 16,-13-3 0-16,4 3 0 0,6 0-240 0,0 1-32 15,-3 2-16-15,-2-3 0 0,0 0-160 0,-4-3 0 16,-1 4 0-16,-6-4 0 0,-4 0 0 0,-2-3 0 16,1 2 0-16,-3-2 0 0,-1 1 288 0,-3-2-32 15,-4 2 0-15,-2 1 0 0,-3-2-64 0,-2 2-32 16,-3 1 0-16,-1 0 0 0,-2 0-160 0,-1 0 0 0,0 0 0 16,-1 1-176-16,2 2 32 0,-1-3 0 0,2 0 0 0,1 0 0 31,1 3-320-31,1 0-64 0,0 0-16 0,1 1 0 15,-2-1 32-15,2 0 16 0,-2 2 0 0,-1-1 0 16,-1 3-432-16,-3 0-96 0</inkml:trace>
  <inkml:trace contextRef="#ctx0" brushRef="#br0" timeOffset="99750.69">33157 8354 35007 0,'2'-3'1552'0,"1"0"320"0,1 3-1488 0,-1-2-384 0,0 2 0 0,-2-2 0 0,1 2 640 0,1 0 64 0,2 0 16 16,0-2 0-16,0-1-16 0,0 2-16 0,-2 1 0 0,1 0 0 0,-3-2-384 0,-1 2-80 0,0 0-16 0,-1-3 0 15,-1 3-16-15,-2-1 0 0,0 1 0 0,-2 0 0 16,0 0 112-16,-2 0 16 0,0 1 0 0,-1-1 0 15,0 3-32-15,0-1 0 0,0 2 0 0,-2-2 0 16,-2-2-128-16,0 4-32 0,-2-4 0 0,-2 3 0 16,-2-2 48-16,-1 1 0 0,2 1 0 0,-2-2 0 0,1 1 80 15,-2 0 32-15,-2 0 0 0,-1 2 0 0,1 1 32 0,-3-1 16 16,1-2 0-16,1 4 0 0,-1-2-160 0,1 0-48 16,1-2 0-16,-1 2 0 0,2-2-128 0,0 2 192 15,0-2-192-15,2 0 192 0,4 0-192 0,1 1 0 16,2-2 0-16,5-1 0 0,2 2 0 0,1-4 0 15,3 2 0-15,1-1 0 0,0 1 0 0,1 0 0 16,1-3 0-16,0-1 0 0,2 2 128 0,-2-2 0 16,2 2 0-16,-1-2 0 0,-1-1-128 0,1 0 192 15,-1 3-192-15,-2-4 192 0,-1 2-192 0,-1-1 0 16,-1 1 0-16,0-2 128 0,-1 2-128 0,2-2 0 16,-1 2 0-16,0-2 0 0,3 0 0 0,2-3 0 15,3 2 0-15,1-2 0 0,2 2 0 0,3-2-176 16,0-1 48-16,4 0 0 0,0-1 128 0,4-1 0 0,0 1 0 0,1-2-128 15,-1 1 128-15,0 2 0 0,-3-2 0 0,-2 2 0 16,-3 4 0-16,-3-3 0 0,-2 3 0 0,-3 2 0 16,-2 2 0-16,-4 0 0 0,-1 0 0 0,-1 0 0 15,-2 2 0-15,1 2 0 0,0-2 0 0,-2 2 0 16,0 2-352-16,-1 0 16 0,2 1 0 0,-3 2 0 16,1 2-48-16,-1-2-16 0,-1 3 0 0,0 3 0 15,0 1 256-15,-2 3 144 0,-1-1-160 0,0 2 160 16,-1 1 0-16,1 0 0 0,-1 0 0 0,3 0 0 15,0-3 0-15,2 2 0 0,3-4 0 0,0 1 160 16,3-2 192-16,3 0 32 0,1-1 16 0,1 0 0 16,2-2-80-16,2 3 0 0,1-4-16 0,1 1 0 15,1-1-160-15,4-2-16 0,1 2-128 0,1-3 192 0,2-2 32 16,2 0 0-16,3-2 0 0,1-2 0 0,1 0-224 16,3-2-192-16,4 0 48 0,0 0 0 15,3-2-656-15,1-1-128 0,-1 2-32 0</inkml:trace>
  <inkml:trace contextRef="#ctx0" brushRef="#br0" timeOffset="101166.38">30946 8174 28559 0,'1'-5'2544'0,"0"4"-2032"0,1-2-512 0,-2 3 0 0,0 0-512 0,0 0-208 0,1-1-48 0,1-2 0 0,2 0 2112 0,-1 0 432 15,0-1 80-15,1 2 0 0,1-2-384 0,-1 4-64 0,1-2-32 16,-2 2 0-16,2 0-432 0,-1 0-96 0,1 2-16 0,-1 0 0 16,-1 2-304-16,1 3-64 0,-2 3-16 15,-2-1 0-15,0 6-96 0,-1 3-32 0,-2 3 0 0,-4 2 0 16,-1 4-48-16,-3 3-16 0,-3 1 0 16,-2 1 0-16,0 1 80 0,-2 2 16 0,1-2 0 0,-1 2 0 15,-1 2-352-15,2-2 0 0,1-3 0 0,1-1 128 16,1-1-128-16,2-3 0 0,1-1 0 15,0-5 0-15,3-1-320 0,1-2 0 0,1-4 16 0,1-2 0 16,1 0-304 0,1-5-64-16,3-4-16 0,-1 0-18320 0</inkml:trace>
  <inkml:trace contextRef="#ctx0" brushRef="#br0" timeOffset="101439.11">30969 8795 35935 0,'-3'2'3200'0,"1"0"-2560"16,2 0-512-16,0-2-128 0,2 2 1056 0,-1-2 192 15,-1 3 32-15,1-2 16 0,0 1-576 0,1 2-112 16,0 0-32-16,2-2 0 0,0 1-576 0,-1-3 0 0,1 0 0 0,0 0 0 31,-2 0-976-31,1-3-224 0</inkml:trace>
  <inkml:trace contextRef="#ctx0" brushRef="#br0" timeOffset="101894.9">31450 8370 38703 0,'-12'7'1712'0,"5"-5"352"0,0 2-1648 0,3-2-416 16,1 2 0-16,2-4 0 0,0 4 768 0,-2-2 64 15,-1 2 0-15,-1 2 16 0,-1 3-64 0,1 1-16 16,0-1 0-16,2 0 0 0,0 1-560 0,1 2-208 16,-1-1 144-16,0 4-144 0,-1-2 0 0,0 3 0 15,0 0 0-15,-2 2 0 0,1 1-192 0,0 1 16 16,-1-2 16-16,2 1 0 0,1 1-16 0,1-2 0 16,2-2 0-16,3-2 0 0,-1 1 48 0,3-5 0 15,2-1 0-15,1 0 0 0,1 0-16 0,1-6 0 16,1 1 0-16,0-1 0 0,0-3 0 0,0 0 0 15,0-3 0-15,1-1 0 0,-3 1 144 0,1-3 0 16,-1-3 0-16,-3 0-128 0,0 2 128 0,-2-3 0 16,0-5 0-16,-1 2 0 0,0-2 0 0,-1-1 0 0,0 0 0 15,-1-4 0-15,0 1 160 0,-1-2 64 0,0-2 16 16,0-1 0-16,1 1 0 0,-1 0 0 0,2-1 0 0,-2 1 0 16,0 4-240-16,-2 0 0 0,0 3 128 0,-1 5-128 15,1 3 0-15,-2 2 0 0,2 3 128 0,-1 0-128 16,1 3 0-16,1 0 0 0,-1 3 0 0,1-2-13008 15,1 4-2496 1</inkml:trace>
  <inkml:trace contextRef="#ctx0" brushRef="#br0" timeOffset="102324.39">31836 8425 4607 0,'4'-8'192'0,"-2"2"64"0,1 0-256 0,-1 0 0 0,0 3 0 0,-2 2 0 0,0-1 2912 0,0-2 544 0,0 0 96 0,0-2 32 0,0 0 528 0,-3 3 112 0,-1 1 32 0,-2 4 0 0,-1 2-1664 0,-2 5-336 15,-1 1-64-15,-1 2-16 0,-1 4-1120 0,-1-1-224 16,1 1-64-16,2 0 0 0,0 3-208 0,0-2-48 15,0 4-16-15,2 1 0 0,-1-2-496 0,2 2 128 16,-1 2-128-16,3-2 0 0,0-2 0 0,3-2 0 16,1 1 0-16,2-2 0 0,3-1 0 0,1-1 0 15,1 1 0-15,1-3 0 0,3-4-192 0,1 1 64 16,3 1 128-16,1-4-208 0,1 0-48 0,1-4 0 0,2 0 0 16,-1-3 0-16,-1 0 112 0,0-3 16 0,-3 0 0 15,-1-3 0-15,-2 0 128 0,-1-2 0 0,-3-3 0 0,-1 0 0 16,-2 0 240-16,0-3 80 0,-3-2 0 0,-1-5 16 15,-1 1 176-15,-2-4 48 0,-2-2 0 0,0-3 0 16,-1 1-112-16,0-4 0 0,-1-2-16 0,0 2 0 16,1 0-240-16,0-1-64 0,1 3 0 0,-1-2 0 15,2 3-400-15,2 2-96 0,-1 1-16 0,7-2-20800 16</inkml:trace>
  <inkml:trace contextRef="#ctx0" brushRef="#br1" timeOffset="108572.31">26514 9692 42383 0,'-4'-1'3776'0,"2"-1"-3024"0,2-1-608 0,1 2-144 15,0 1-1088-15,2-3-240 0,-2 1-48 0,2-3-16 0,-1-1 1072 0,1 1 320 16,-1 1-128-16,-2 0 128 0,0 4-160 0,0 2 160 15,-2 3-208-15,-1-2 80 0,2 3 128 0,-2 2 0 16,3 1 128-16,2-1-128 0,3 2 384 0,1-2 0 16,1 3 0-16,3-1 0 0,1-3 304 0,4 2 64 15,2-3 16-15,3 0 0 0,2-2-304 0,3-1-48 16,2 0-16-16,3-1 0 0,2 0-48 16,3-2-16-16,2 0 0 0,2 0 0 0,3 0-176 0,4 0-32 0,1 2-128 15,3-2 192-15,0 3-192 0,4 0 144 0,1 3-144 0,2 1 128 16,-4-4-128-16,3 1 0 0,2 1 0 0,-1-1-176 15,-3-2 176-15,-2 2 0 0,0 0 0 0,-2-2 0 16,-2-1 0-16,-1-1 0 0,-4-1 0 0,-1 1 0 16,0-2 0-16,-2-1 256 0,-1 3-64 0,-2-1-16 15,1 2 80-15,-4-1 32 0,0 3 0 0,0 0 0 16,0 2-288-16,-1-4 0 0,2 2 0 0,-1-1 0 16,0 2 0-16,-1-3 0 0,2 1 0 0,-2-1 0 15,-2 1 0-15,-1-2 0 0,-2 0 0 0,-3 0 0 16,-2 0 0-16,-2 0 0 0,-2 0 0 0,-1-2 0 15,-3 1 0-15,0-2 0 0,-3 1 0 0,0 0 0 0,-3-3 0 16,-1 4 0-16,-2-4 0 0,-1 4 0 0,-1-4 0 0,-3 1-192 16,-2 1 192-16,-3-3-192 15,-3-1-560-15,-3 1-96 0,-4 2-32 0,-5-2-18448 16</inkml:trace>
  <inkml:trace contextRef="#ctx0" brushRef="#br1" timeOffset="109834.31">18191 10118 10127 0,'-24'0'896'0,"5"0"-704"0,5 0-192 0,7 1 0 0,-1 1 144 0,-4-2 0 0,-12 3 0 0,-14 1 0 0,-7 2 336 0,1-3 64 0,3 4 16 0,9-1 0 16,7-2 1360-16,7-1 256 0,4 2 64 0,4-4 16 16,4 2-960-16,1-1-192 0,1 0-32 0,3 0-16 15,1 1-208-15,3-3-32 0,0 1-16 0,5-1 0 16,2 2 704-16,2-2 144 0,3 1 16 0,3 1 16 15,3-1-256-15,5 1-48 0,3 2-16 0,5-1 0 16,5 0-608-16,5 0-128 0,7-2-32 0,5 2 0 0,4-1-224 16,5-1-48-16,0 2-16 0,9-6 0 0,9 2-112 15,2-1 0-15,4-5-16 0,1 4 0 0,0-2-32 16,4 0 0-16,7-1 0 0,-3 1 0 0,-10 3 80 0,3 0 16 16,3 2 0-16,-5 0 0 0,-7 0-240 0,-6 2 0 15,-4 2 0-15,-5-1 0 0,-3 0 0 0,-4 3 128 16,-1 1-128-16,-3-4 0 0,-2 4 0 0,-2-1 0 15,-3 1 0-15,0-1 0 0,-5 0 0 0,-3-1 0 16,0 0 0-16,-5 0 0 0,-5-3 0 0,-6 0 128 16,-2-2-128-16,-8 0 0 0,-4 0 0 0,-6-4 0 15,-4-1 0-15,-6 0 0 16,-4-3-464-16,-8-2-144 0</inkml:trace>
  <inkml:trace contextRef="#ctx0" brushRef="#br1" timeOffset="110944.8">10613 10249 19343 0,'-3'5'1728'0,"-1"-2"-1392"0,1 1-336 0,2 0 0 0,1-2 3120 0,0 1 544 0,-1 0 112 0,1 4 32 0,-1 5-2272 0,1 0-464 0,0 2-96 0,0-2-16 16,2-2-768-16,2-1-192 0,1-3 0 0,1-2 0 15,3-2 512-15,2-2 48 0,1-2 16 0,3-1 0 16,-1 2 80-16,3-4 32 0,5 0 0 0,5-1 0 15,6 0-48-15,1 0 0 0,7-1 0 0,5 4 0 16,4 0-32-16,5 3-16 0,4 3 0 16,1 0 0-16,1 1-384 0,1 0-80 0,0 1 0 0,1 1-128 15,4 1 128-15,2 6-128 0,2-3 0 0,-2 0 0 0,-1-2 0 0,-1-2 0 16,-2 1 0-16,4-5 0 0,3 2 240 16,-1-4-16-16,-1 0 0 0,-2-4 0 0,-7-5 160 0,2 0 48 15,4-4 0-15,-1-3 0 0,2 4-48 0,-3-7 0 16,-2 3 0-16,-1-4 0 0,-3 2-256 0,-3-1-128 15,-1 3 128-15,-4 4-128 0,-4 2 0 0,-1 0 128 16,-4 4-128-16,-5 0 0 0,-5 1 0 0,-4 3 0 16,-3 2-192-16,-5 4 192 15,-3 0-704-15,-4 5-32 0,-5-2 0 16,-7 4-20592-16</inkml:trace>
  <inkml:trace contextRef="#ctx0" brushRef="#br1" timeOffset="112451.9">10255 16129 28559 0,'-6'-4'2544'0,"1"0"-2032"0,2 2-512 0,2 1 0 0,0 1 416 0,-1-3-16 0,-3-1 0 0,-2-2 0 0,0-2-400 0,-1-2 0 0,2 1 0 0,2 3 0 16,2 0 800-16,1 1 80 0,2 0 16 0,1 1 0 15,2-2 224-15,2 2 48 0,2-1 16 0,0 2 0 16,1 1-448-16,2 0-96 0,0 2 0 0,0 0-16 15,-1 0-288-15,3 0-48 0,1 2-16 0,6 0 0 16,4 1 16-16,3 0 0 0,4 3 0 0,3-4 0 16,5 5 128-16,3-4 32 0,2 0 0 0,6-2 0 15,4 1 16-15,6-5 16 0,-2 3 0 0,10-6 0 16,8-1-176-16,5-4-48 0,-6 1 0 0,1 0 0 0,5 1-256 16,3-1 0-16,7 1 0 0,-2 3 0 0,1 0 144 15,-4 4-16-15,-6 0-128 0,1 4 192 0,3 2-32 0,-3 0-16 16,-3 2 0-16,-9 3 0 0,-6-3-16 15,-5 4 0-15,-5 0 0 0,-2-2 0 0,-4 2-128 16,-6 0-176-16,-6-1 48 0,-5-4 0 0,-6 0 128 0,-5 1 0 16,-4-2 0-16,-2-1 0 15,-2 2-400-15,-1-4-48 0,-2 2-16 0,0-2-13168 16,0 2-2640-16</inkml:trace>
  <inkml:trace contextRef="#ctx0" brushRef="#br1" timeOffset="113434.65">17601 16119 39615 0,'-1'-1'3520'0,"1"1"-2816"0,0 0-560 0,-1 0-144 0,1 0 224 0,0-3 16 0,0 3 0 0,1-2 0 0,0 0-240 0,2-3 0 16,1 2 0-16,4-1 0 0,1-1 0 0,3 0 0 15,3-1 0-15,2 0 0 0,5 0 128 0,3 1 96 16,4 1 16-16,4 3 0 0,5-2 208 0,6 0 32 15,2 0 16-15,5-1 0 0,1 2-128 0,4-1-32 16,2 2 0-16,1-4 0 0,1 4-16 0,0-1-16 16,4 0 0-16,2 0 0 0,-2-1-16 0,3 2 0 15,0-1 0-15,-5-2 0 0,-7 4 96 0,2 0 32 0,4 0 0 16,1 0 0-16,-1 4 80 0,1-4 16 0,1 2 0 16,-3-2 0-16,-7 4-144 0,4-4-32 0,3 2 0 15,2-2 0-15,1 0-80 0,-2-2 0 0,1-1-16 0,-5 2 0 16,-6-4-96-16,-4 1-16 0,-2-2 0 15,-3 0 0-15,-4 0-128 0,-3-2 0 0,-4 0 0 0,-4-5 0 16,-6 4-128-16,-4-7-128 0,-3-1 0 0,-5 1-15088 16,-3-1-3008-16</inkml:trace>
  <inkml:trace contextRef="#ctx0" brushRef="#br1" timeOffset="117902.21">30871 9201 19343 0,'0'-3'1728'0,"1"0"-1392"0,0 3-336 0,0-2 0 0,0 2 1216 0,-1 0 160 15,2-2 32-15,-1 0 16 0,1 0 32 0,0-2 0 0,-1 1 0 16,-1 2 0-16,0-1-592 0,-3-1-112 16,1 2-32-16,-2 1 0 0,-1 0-544 0,-1 0-176 0,0 0 0 0,-2 0 0 15,1 4 0-15,-3-2 0 0,-1 2 0 0,-3 2 0 16,0 3 288-16,-2 1 0 0,-3-1 0 0,-1 5 0 16,0 3 464-16,-3 1 80 0,-1 3 32 0,1-3 0 15,1 2-304-15,2 0-64 0,3 1-16 0,0-3 0 16,5 2-224-16,2-1-32 0,3-3-16 0,1-1 0 15,2 1-48-15,1 0-16 0,3-4 0 0,2-1 0 16,0 2-144-16,3-2 0 0,3-4 0 0,1 2 0 16,3-3 0-16,0 0 0 0,2-1 0 0,2 0 0 15,1-1 0-15,0-2-144 0,3 0 144 0,0 0 0 16,0-2-160-16,-2 0 160 0,1 0-128 0,-2-2 128 16,-1 0 0-16,-1 2-128 0,-3-2 128 0,-2-2 0 0,0 2 0 15,-1-2 0-15,-2 0 0 0,-1-2 0 0,0 1 0 0,-1-1 0 16,0 0 0-16,-1 1 0 0,0-1 0 0,0-6 0 15,0 1 0-15,0-1 0 0,0-3 304 0,0 2-16 16,-1-6 0-16,1-3 0 0,0 1-16 0,-1-3 0 16,0 2 0-16,-1-3 0 0,-2 3-144 0,-1 0-128 15,-1-1 144-15,-2 1-144 0,0 4 0 0,-1 2 0 16,-1 1 0-16,-1 2 0 0,-1 3 0 0,1 3 0 16,-1-2 0-16,0 3 0 0,2 2 0 0,-1-2 0 15,1 3 0-15,1 0 0 0,2-1 0 0,0-2 0 16,1 4 0-16,0-2 0 0,2 0 0 0,2-1 0 15,0 2 0-15,1-4 0 16,2 4-528-16,2-3-112 0</inkml:trace>
  <inkml:trace contextRef="#ctx0" brushRef="#br1" timeOffset="118174.26">31178 9538 37775 0,'-7'5'3360'0,"2"-2"-2688"0,3 0-544 0,2-2-128 0,0 2 688 0,-2-1 96 0,0 2 32 0,-3 2 0 15,-1 1-320-15,-2 4-64 0,2-1-16 0,1-2 0 16,0 0-272-16,2-1-144 0,0 0 160 0,1-1-160 15,-1-1 0-15,1 1 0 0,0 1 0 0,1-4 0 16,0-2-128-16,0 2-80 0,1-1-16 0,1 0-18416 16</inkml:trace>
  <inkml:trace contextRef="#ctx0" brushRef="#br1" timeOffset="118620.76">31281 9148 35935 0,'-2'-4'1600'0,"-1"2"320"0,2 1-1536 0,0-2-384 0,2 3 0 0,0 0 0 16,0-2 336-16,2 1 0 0,1-2 0 0,0 1 0 15,3-2 368-15,0 4 64 0,2 0 0 0,-1-3 16 16,2 3-528-16,0 0-128 15,3 3 0-15,0-3-128 0,1 2 0 0,2-2 0 0,1 0 0 0,0-2 0 16,2 2 128-16,1-3-128 0,0 3 0 0,1-1 0 16,-2 1 0-16,1-2 0 0,0 2 0 0,0-3 0 15,-1 3 0-15,1 0 0 0,-2 3 0 0,-2-1 0 16,-3-1 128-16,-2 4-128 0,-2-1 192 0,-3 2-192 16,-2-2 272-16,-3 2-48 0,-1 3-16 0,-2-2 0 15,-2 2-208-15,-1 1 0 0,-1-2 0 0,-2 4 0 0,0 2 160 16,-2 0-160-16,0 3 160 0,-1-1-160 0,0 3 160 0,0-2-160 15,2-1 160-15,-1 2-160 0,3-2 0 0,-1 1 0 16,0 2 0-16,0-1 0 0,2-2 128 0,1 3-128 16,0-4 0-16,0 2 144 0,3 1-16 0,-1-3 0 15,1 5 0-15,-2-4 0 0,0 3 0 0,-1-3 0 16,-1 0 0-16,0 0 0 0,-1-1-128 0,-1-2 0 16,-1 2 0-16,1-2-176 15,2-4-288-15,-3 1-64 0,3-3-16 0,-2-1-18032 0</inkml:trace>
  <inkml:trace contextRef="#ctx0" brushRef="#br1" timeOffset="119134.89">31909 9094 33167 0,'-4'1'2944'0,"1"1"-2352"0,2 1-464 0,1-3-128 0,0 1 688 0,-2 2 112 0,1-1 32 0,-3 2 0 15,-1 3 384-15,0 2 96 0,-1 0 16 0,1-2 0 16,2 2-896-16,-2-2-176 0,1 2-48 0,0-3 0 16,1 0-208-16,0 2 0 0,-1 0 0 0,-1-2 0 15,0 4 0-15,1-1 0 0,-3-2 0 0,2 2 0 16,0-2 0-16,1 2 0 0,0-3 0 0,0 0 0 15,2-2 0-15,0-1 0 0,2 0 0 0,2-3 0 0,-1 3 368 0,1-3-32 16,2 0 0-16,1-3 0 0,2 3-208 0,0 0-128 16,0 0 160-16,0-2-160 0,2 2 0 0,0-1 128 15,-1-2-128-15,1 3 0 0,1 4 0 0,0-2 0 16,0 1 0-16,-2 0 0 0,2 1 0 0,-1 2 0 16,0 1 0-16,0-1 0 0,-1 0 0 0,-1-2 0 15,1 4 0-15,-3-2 0 0,0 2 0 0,-3 1 0 16,1 3 0-16,-3-2 0 0,0 0 0 0,-2 2 0 15,2-2 0-15,-2 2 0 0,-1-2 0 0,1 3 0 16,-2 1 0-16,1-2 0 0,-1 0 0 0,-1 0 0 16,-1 3 0-16,-1-3 0 0,1 5 0 0,-2-4 0 15,0 2 0-15,1-1 0 0,-2 0 0 0,0 0 0 0,0-2 0 16,-1 1 0-16,0-1 0 0,-1 1 0 0,0-4 0 16,-1 1 0-16,0-1-272 0,0-2 48 0,-1 0 16 15,0-5 0 1,0-1-560-16,1-1-128 0,0-1 0 0,-1-5-17040 0</inkml:trace>
  <inkml:trace contextRef="#ctx0" brushRef="#br1" timeOffset="119352.42">31703 9174 39615 0,'0'-1'3520'0,"2"-3"-2816"0,3 2-560 0,1 2-144 0,0-4 368 0,2 2 32 0,3-2 16 0,8-5 0 0,7-1 160 0,7 0 16 16,5 2 16-16,2 0 0 0,2 2-400 0,-3 1-80 15,2 1 0-15,-2 4-128 0,-1-2 0 0,-1 1 0 16,-1 1 0-16,-3 0 0 0,-1 0 0 0,-3 0 0 16,-2 0-160-16,-3-3-19168 15</inkml:trace>
  <inkml:trace contextRef="#ctx0" brushRef="#br1" timeOffset="121236.24">26768 10710 19343 0,'-12'-1'1728'0,"3"1"-1392"0,4-3-336 0,2 3 0 0,1 0 2240 0,-3 0 384 0,-4-2 80 0,-6 1 16 0,-3-2-496 0,-5 3-112 16,2-2 0-16,0 2-16 0,3 2-944 0,1 2-176 16,0 1-32-16,4-2-16 0,1 1-608 0,0 2-112 15,4-2-16-15,2 1-16 0,1-1 64 0,1-2 16 16,1 2 0-16,2-3 0 0,2 2 64 0,2-3 0 0,2 0 16 0,1 0 0 15,1-3-160-15,3 2-48 0,3-2 0 0,2 2 0 16,3-4 144-16,2 2 32 0,2 0 0 0,3-1 0 16,2 1 0-16,3-1 0 0,4 1 0 0,2 0 0 15,1 0-304-15,4 3 160 0,7-3-160 0,6 0 128 16,1 3-128-16,2-4 0 0,1 2 0 0,0-2 0 16,0 2 0-16,1 0 0 0,-1 1 0 0,1 0 0 15,4-1 0-15,-1 0 0 0,1-3 0 0,2 2 0 16,4-1 240-16,-1-1-48 0,-2 4 0 0,0-3 0 15,-1 3 64-15,0 0 16 0,-2-3 0 0,-1 1 0 16,-4 3-272-16,-1-3 0 0,-4 3-176 0,-1 0 176 16,1 0 0-16,-2 0-128 0,-2 0 128 0,-4-3 0 15,-3 3 0-15,-5-2 0 0,-3 1 0 0,-4 1 0 0,-3 0 0 16,-3-3 0-16,-5 3 0 0,-1 0 0 0,-5 0 0 0,-2 0-128 16,-2 0 128-16,-3 0 0 15,-3 3-912-15,-2-3-80 0</inkml:trace>
  <inkml:trace contextRef="#ctx0" brushRef="#br1" timeOffset="124535.97">30790 10124 27647 0,'-1'0'2448'0,"1"-3"-1952"0,1 1-496 0,0 1 0 0,1 1 816 0,0-3 64 0,2 1 16 0,-1-2 0 0,4-2-688 0,0-4-208 0,1 4 128 0,-2-4-128 16,-3 4 0-16,1-1 160 0,-1 4-160 0,-2-3 128 16,-1 3 672-16,-1-1 128 0,-2 2 32 0,-2 2 0 15,-2-3 96-15,-3 6 32 0,-3-1 0 0,-1 5 0 16,-4-1-400-16,-1 4-80 0,-5 0-16 0,-3 4 0 15,0 0-320-15,-3 2-64 0,-1 5-16 0,0 1 0 0,1 1-192 16,3 3 128-16,1-2-128 0,3 1 0 0,4 1 0 0,3-1 128 16,3-3-128-16,3 0 0 0,1-2 0 0,4 2 0 15,1-1 0-15,2-1 0 0,2-1 0 0,2-1 0 16,2-2 0-16,2 0 0 0,2-3 0 0,0-1 0 16,3-2 0-16,1 0 0 0,0-4-160 0,2 0-32 15,3-3 0-15,-1 0 0 16,1-3-304-16,-1 0-64 0,0-2-16 0,2-2 0 0,0 1 416 0,1-4 160 15,1 1-128-15,-2-4 128 0,1 2 0 0,-2-2 304 16,-1-3-48-16,-2 1-16 0,-1-2 144 0,-2 0 48 16,1-3 0-16,-3 1 0 0,0-2-176 0,-1-2-48 15,-2-1 0-15,-1 1 0 0,-2-2-208 0,0 0 144 16,-1-2-144-16,0 1 128 0,-2-2 16 0,-2 0 0 0,2 3 0 16,-2 0 0-16,1 2 48 0,-2 1 0 0,1 1 0 15,0 2 0-15,0 0 0 0,-1 1 0 0,1 1 0 0,0 2 0 16,2 2-192-16,-2 4 192 0,2 0-192 0,0 2 192 15,-1 1-384-15,2 3-80 0,2 0-16 0,0 0-19104 16</inkml:trace>
  <inkml:trace contextRef="#ctx0" brushRef="#br1" timeOffset="124953.45">31108 10447 34095 0,'-7'6'1504'0,"2"0"320"0,0-2-1456 0,1-1-368 0,4 0 0 0,-1-2 0 0,1 2 880 0,-2-1 96 0,0 4 32 0,-3 0 0 0,1 2-96 0,1-2-16 0,0 3 0 0,-1-3 0 16,3 1-608-16,-1 2-128 0,-1-2-32 0,1 2 0 15,1 3 208-15,-2-2 48 0,2 3 0 0,-3-1 0 16,2-1 16-16,-2 4 16 0,1-3 0 0,0 1 0 16,0-3-256-16,0-1-160 0,0 0 192 0,-1-1-192 15,1-2-192-15,-1-3-160 0,1 0-32 0,0-1-19072 16</inkml:trace>
  <inkml:trace contextRef="#ctx0" brushRef="#br1" timeOffset="125542.22">31342 10146 38703 0,'-2'-2'1712'0,"2"-1"352"0,2 2-1648 0,0-2-416 16,1 1 0-16,-1 1 0 0,2-2 512 0,2-3 32 16,3 0 0-16,4-4 0 0,5-4-224 0,0 2-32 15,3-4-16-15,-1 1 0 0,0-1-80 0,-1 4-32 16,-1-2 0-16,-2 2 0 0,0 3 96 0,-4 2 32 16,-1-2 0-16,1 5 0 0,-4-1 48 0,1 4 16 15,-2 1 0-15,-1 1 0 0,-1 4-160 0,0-1-48 16,-1 2 0-16,1 0 0 0,-1 2-144 0,-1 3 160 15,0 0-160-15,-1 1 160 0,0 3-160 0,-2 4 0 0,-2-3 0 0,1 2 0 16,-3 5 0-16,-1-1 0 0,-1 6 0 16,-2-2 0-16,-1-1 0 0,-2 1 0 0,-2-1 0 15,0-3 0-15,-1 3 0 0,-1-5 0 0,-1 2 0 0,0-2 0 16,0 1 0-16,0-3 0 0,-2 2 144 0,-2 1-144 16,-1-1 0-16,0 0-288 0,-3 1 48 0,0-3 16 15,-1 4 32-15,0-6 16 0,3 3 0 0,1-5 0 16,5-2 32-16,2-5 0 0,4 0 0 0,3-2 0 15,2-4 144-15,2-2 0 0,5-2 0 0,0-4 0 16,3 0 0-16,2-1 0 0,3-2 0 0,1 1 0 16,2 2 0-16,2 1 0 0,1-1 0 0,0 1 0 15,0 3 224-15,0-2 32 0,1 1 0 0,1 1 0 16,0 2-80-16,-1-1-16 0,1 2 0 0,-2 0 0 16,-1 2-160-16,0 2 0 0,-3-2 0 0,-1 2 0 0,0 2 0 0,-2 0 0 15,-2 1 0-15,-1 0 0 0,-1 2 0 0,-2 1 0 16,-1-2 0-16,1 2 0 15,-2-2 0-15,-1 0 0 0,0 1 0 0,0-3 0 16,0-1-496-16,-1 0 32 0,1 1 0 0,0-5-12576 16,0 2-2512-16</inkml:trace>
  <inkml:trace contextRef="#ctx0" brushRef="#br1" timeOffset="125991.95">31959 10017 33167 0,'-3'0'1472'0,"2"-2"304"0,1 2-1424 0,-1-1-352 0,1 1 0 0,0 0 0 0,-2 1 1664 0,1 1 256 0,0-2 48 0,0 3 16 0,-2 1-816 0,3-4-144 0,0 0-48 0,0 0 0 16,-15 22-432-16,11-16-96 0,-1 4 0 0,-3-1-16 16,2 3-208-16,-3-2-32 0,2 2-16 0,-2 1 0 0,-1 3-176 15,2-3 0-15,-2 3 0 0,1-1 128 0,2 1-128 0,-2-2 0 16,2 1 0-16,0-2 0 0,1 2 0 16,1-1 0-16,0 3 0 0,0-5 0 15,2 2 0-15,-1-2 0 0,0 1 0 0,2-1 0 0,2-4 0 16,0 0 0-16,2-2 0 0,2 1 0 0,1-2 0 15,0-3 0-15,2 1 0 0,2-3 0 0,0-3 0 0,1 1 0 16,2 0 0-16,0-4 0 0,2 2 0 0,-1-2 0 16,2 0 0-16,0 0 0 0,-1 0-240 0,-1 0 32 15,1 2 0-15,-2-2 0 0,1-1-128 0,-3 4-32 16,-1 0 0-16,0 0 0 16,-1 0-208-16,-2 1-32 0,-1 0-16 0,0 0 0 15,0-2-976-15,-2 2-208 0,2-1-48 0,0 0-14816 0</inkml:trace>
  <inkml:trace contextRef="#ctx0" brushRef="#br1" timeOffset="126886.35">31909 10367 9215 0,'-2'2'816'0,"0"-2"-656"0,1 0-160 0,1 0 0 0,1 0 2304 0,-1-2 416 0,2 2 96 0,-1-2 0 16,1 2-1072-16,2-4-208 0,0 2-64 0,-4 2 0 0,0 0 480 0,0 0 96 16,16-13 0-16,-14 12 16 0,1-1-208 0,-2 2-32 15,0 0-16-15,1 0 0 0,-1 0-752 0,0 0-160 16,0 0-16-16,1 0-16 0,-1 0-288 0,1 2-48 15,1-2-16-15,-1 0 0 0,2 0-288 0,0 1-64 16,-1-1-16-16,4-1 0 0,-1 1 64 0,1-2 16 16,1 2 0-16,0-4 0 0,3 2-80 0,-1-2-16 15,1 1 0-15,2 0 0 0,-1-2 0 0,-1 3-128 16,3-1 192-16,-3 0-64 0,1 3 64 0,-1 0 0 16,-1 3 0-16,-1 0 0 0,-2 0-192 0,0 2 0 15,-4 1-160-15,1 3 160 0,-2 1 0 0,-2 0 0 16,-1 2 0-16,-1 0 0 0,-3 1 0 0,0 3 0 0,-3-1 0 15,1-2 0-15,-2 6 0 0,-1-3 0 0,1 0 128 16,-4 0-128-16,1 2 0 0,-2-1-192 0,2 1 16 0,-2-2 16 16,1 3 160-16,-1-3 0 0,2-1 0 15,-3-2 0-15,3 1 0 0,-5 1 0 0,1-3 0 0,-1 0 176 16,0 1 32-16,1-3 16 0,0-3 0 0,0 2 0 16,1-3-224-16,0-2 0 0,2-4 0 0,0 0 0 31,0-3-256-31,1-2-128 0,0-1-48 0,1-3-13232 0,0-3-2656 15</inkml:trace>
  <inkml:trace contextRef="#ctx0" brushRef="#br1" timeOffset="127201.98">31868 10095 5519 0,'2'-2'496'0,"-1"-1"-496"0,0 2 0 0,0-1 0 0,2 2 5840 0,-2-3 1072 0,3 2 224 0,-2 1 32 0,3-2-3584 0,1-2-704 0,3-1-160 15,1 0-32-15,1-1-1456 0,0 1-288 0,2 1-64 0,-1-2-16 0,0 0-416 0,2 0-64 16,2 2-32-16,0 0 0 0,1-1-176 0,3 1-48 15,0 1 0-15,2-1 0 0,3-1 32 0,2 1 0 16,2 2 0-16,0 1 0 0,1-2-160 0,1 0 0 16,-3-2 0-16,1 0 0 0,-1-2-176 0,1 1 48 0,0-5 0 15,1 0-13536 1,0-4-2704-16</inkml:trace>
  <inkml:trace contextRef="#ctx0" brushRef="#br0" timeOffset="139605.21">26522 14803 35935 0,'-2'-2'3200'0,"2"0"-2560"0,2 2-512 0,-1 0-128 0,0-2 928 0,0-1 160 16,4 2 48-16,0-4 0 0,3-2-784 0,1 1-160 16,4-3-16-16,-2 2-16 0,0-5-160 0,-2 5 0 15,-2 1 0-15,-1 0 0 0,1 2 0 0,-4-1 0 16,3 5 0-16,-1 3 128 0,3-1 128 0,-2 2 0 16,3 2 16-16,1 0 0 0,2 0 96 0,0 0 16 15,4 1 0-15,2 0 0 0,1-1-32 0,2-2 0 0,3 1 0 0,1-5 0 16,2 0 64-16,4-3 16 15,0 1 0-15,2-2 0 0,2-2-16 0,1 0 0 0,2-2 0 0,1-1 0 16,1 0-224-16,-2 3-64 0,-1-4 0 0,1 4 0 16,-3 2-128-16,-1 1 0 0,-2 3 0 0,-2 3 0 15,1 1 0-15,-2 2 0 0,0 4 0 0,-1-2 0 16,-1 2 0-16,1 0 0 0,-4 3 0 0,1-1 0 16,2 0 256-16,3-1 64 0,0 0 0 0,0 2 16 15,3-6 80-15,-1-1 16 0,1-2 0 0,1-4 0 0,0 0-304 16,3-4-128-16,4 1 0 0,1-3 128 0,1 2-128 15,2-2 192-15,-2 1-192 0,-1 1 192 0,0 0-192 0,-2 2 0 16,-1-2 0-16,-2-2 128 0,-3 3-128 0,-1 0 160 16,1-1-160-16,-3 2 160 0,-1-2 64 0,0 1 16 15,-3 3 0-15,2-2 0 0,-3 1-16 0,0 1 0 16,1 0 0-16,-1 0 0 0,1 0-224 0,0-3 0 16,1 3 128-16,0-1-128 0,0-1 0 0,0-1 0 15,1 2 0-15,2-4 0 0,3 4 0 0,0-2 0 16,1-1 0-16,-1 1 0 0,1 1 0 0,-3 1 0 15,-1 1 0-15,-4 0 0 0,-2 0 0 0,-3 0 0 16,-2 1 0-16,-3 1 0 0,-3 1 0 0,-3-1 0 16,0 0 0-16,-3 1 0 0,-1-2 192 0,-1 1-16 15,1 1 0-15,-4-3 0 0,1 0-176 0,-2 1 160 16,1 2-160-16,-2-3 160 0,2 0-160 0,-2 0 0 0,1 0 0 16,0 0 0-16,1 0 0 0,0-3 0 0,-1 2 0 0,1-2 0 15,0 0 0-15,-1 0 0 0,0 1 0 0,-1 0 0 16,1-1 0-16,-2 0 0 0,0 3 0 0,-2-2 0 15,1 1 0-15,-1 1 0 0,-1 0 0 0,1 0 0 16,-2 1 0-16,-1 1 0 0,1-1 0 0,1 2 0 16,-2-1 0-16,1 2 0 0,0-1 0 0,1-3 0 15,-1 1-224-15,1 1 80 0,1-2 16 0,-2 0 0 16,2 0-608 0,-1-2-112-16,-1 1-32 0,-2-6 0 0,0 1-320 0,-3-4-64 15,-2-2-16-15,-2-4-19840 0</inkml:trace>
  <inkml:trace contextRef="#ctx0" brushRef="#br0" timeOffset="141670.43">13382 9231 13823 0,'-10'-7'1216'0,"1"0"-960"0,3 7-256 0,4 0 0 0,1 0 944 0,-3-2 144 0,-4-2 16 0,-5-2 16 0,-3-1-272 0,-2-2-48 0,2 3-16 0,4 0 0 15,2 2-624-15,4 0-160 0,3 2 0 0,3-2 0 16,4 2 0-16,2-1 0 0,3 2 0 0,2 1-176 15,3 0 800-15,-1-3 144 0,3 3 48 0,-1 3 0 16,0-3-128-16,0 1-32 0,0 2 0 0,0-1 0 16,1 2-288-16,-2-2-64 0,1 3-16 0,3 0 0 15,0 1 128-15,4 0 32 0,4 1 0 0,2-2 0 0,3 1 32 16,3-1 16-16,4-2 0 0,2 0 0 0,1-3 64 16,2-3 16-16,2 0 0 0,-2 0 0 0,-2-3-400 0,2-1-176 15,3 0 160-15,-3-1-160 0,-1-2 0 0,-4 4 0 16,0 0 0-16,-8-1 0 0,-2 1 0 0,-6 4 0 15,-5 0 0-15,-4 2 0 0,-4 0 0 0,-2 0 0 16,-5 0 0-16,-4 2 0 16,-5 0-480-16,-6 2 16 0</inkml:trace>
  <inkml:trace contextRef="#ctx0" brushRef="#br0" timeOffset="142589.73">21427 9203 23039 0,'0'-2'2048'0,"-1"-1"-1648"0,-1 3-400 0,2 0 0 16,-1-3 1152-16,1 3 128 0,0-2 48 0,-1-2 0 0,0 0-1136 0,1-2-192 0,0 0 0 0,-3 2-192 15,2 2-464-15,-3-1-96 0,-1 2-16 0,-2 2 0 16,-2-1-640-16,-3 3-144 0,-3-1-32 0,-2 2 0 0,-4 0 1584 0,-4 2 192 15,-1 0 112-15,-2 0 16 0,-2 0 1344 0,-1-2 288 16,-2 2 48-16,3-3 16 0,4-3 112 0,-2 0 32 16,-6 0 0-16,0 0 0 0,-1-5-784 0,2 1-160 0,-1-2-16 15,1 2-16-15,-1-2-640 0,1 0-128 0,2 0-32 16,0 2 0-16,0-2-384 0,2 0-176 0</inkml:trace>
  <inkml:trace contextRef="#ctx0" brushRef="#br0" timeOffset="145236.91">30687 14271 5519 0,'-13'0'496'0,"2"-1"-496"0,1 0 0 0,4 1 0 0,4 0 4704 0,2-3 848 0,0 2 160 0,-1 1 48 15,-1-5-5472-15,-1 2-1088 0,2-4-224 0,2 1-32 16,1 0 512-16,1 2 96 0,2-2 32 0,0 2 0 0,3-2 3040 0,-2 1 624 15,2 2 112-15,2-1 32 0,0 4-992 0,0 0-192 16,0 2-32-16,0 0-16 0,-2 1-1536 0,1 3-304 16,0 1-64-16,-1-1-16 0,1 2-240 0,0-4 0 15,-2 2 0-15,2 1 0 0,-1-5 0 0,2 2 0 16,0-2 0-16,1-2 0 0,2 0-128 0,0-2 128 16,1-2-192-16,2-2 192 15,0 1-768-15,-1-1-32 0</inkml:trace>
  <inkml:trace contextRef="#ctx0" brushRef="#br0" timeOffset="145572.01">31421 13978 43311 0,'-5'-2'1920'0,"2"1"384"0,2 1-1840 0,1-3-464 16,3 3 0-16,-1 0 0 0,2 0 0 0,-1 0 0 16,4 0 0-16,0 0 0 0,2 4 0 0,-3 2 0 15,-2 3 0-15,-2 1 0 0,-3 2 0 0,-2 2 0 16,0 3 0-16,-2 5 0 0,-1 4 0 0,-1 3 0 15,2 1 0-15,-1 6 144 0,1 3-144 0,-1 1 0 16,0 1 0-16,-1 3 0 0,-2-6 0 0,0 3 0 16,2-3 0-16,-1-6 0 15,2-1-384-15,2-9-48 0,6-2-16 0,4-8-18352 16</inkml:trace>
  <inkml:trace contextRef="#ctx0" brushRef="#br1" timeOffset="160290">26492 15679 6447 0,'-16'-5'576'0,"2"3"-576"0,6 0 0 0,4 1 0 0,1 1 1616 0,-3-3 224 0,-6 0 32 0,-8-2 16 0,-2-2 1056 0,0 1 192 0,4 1 64 0,7 3 0 0,2-1-576 0,6 2-128 0,4 2 0 0,3 2-16 0,3 1-1008 0,2 2-208 16,4 0-48-16,2 0 0 0,2 0-432 0,4 0-80 15,2 1-32-15,1-1 0 0,5-2-272 0,1-1-48 16,2 0-16-16,4-3 0 0,2-4-16 0,3 2-16 15,2-5 0-15,2 1 0 0,-2 0-304 0,4-1 0 16,4 0 0-16,3-1 0 0,3 0 0 0,-3 0 0 16,-1 1 0-16,6 4 0 0,6 0 0 0,1 1 0 15,0 2 0-15,-3-1 0 0,-1-2 0 16,-2 2 0-16,-4-2 0 0,0 0 0 0,1-2 0 0,-1 1 0 16,-4 0 0-16,-3-2 0 0,-1 0 0 0,0 0 0 0,2 0 0 15,-3-2 0-15,-4 2 0 0,1 0 0 0,-2-3 0 0,-3 2 0 16,-1 1 0-16,-4-1 0 0,-3 1 0 15,-7 0 0-15,-4 2-192 0,-5 2 0 0,-4-1 0 0,-6 3-12352 16,-5 3-2448-16</inkml:trace>
  <inkml:trace contextRef="#ctx0" brushRef="#br1" timeOffset="166301.26">30606 15130 35007 0,'1'-2'3120'0,"0"0"-2496"0,2 2-496 0,-1-3-128 0,2 3 464 0,1-1 80 0,2 1 16 0,5-5 0 0,5 0 176 0,4-1 32 0,5 0 16 0,0 0 0 0,0 1-256 0,-2-1-48 16,1 1-16-16,-3-2 0 0,1 1-80 0,-1 0-32 15,-2 1 0-15,-2 0 0 0,2 3-160 0,-1-2-48 16,-2 4 0-16,-1 0 0 0,-4 0-144 0,0 1-144 15,-4 2 144-15,-2-1-208 16,1 3-848-16,-3 0-160 0,1-1-48 0,-2 0-16544 16</inkml:trace>
  <inkml:trace contextRef="#ctx0" brushRef="#br1" timeOffset="166674.72">31590 14838 43311 0,'-11'0'1920'0,"2"0"384"0,2 0-1840 0,3 0-464 0,2 0 0 0,2 0 0 15,0 0 288-15,0 0-32 0,-3 0-16 0,2 0 0 0,-1 1-96 0,0-1-16 16,0 2 0-16,1 2 0 16,-2 1-128-16,2 1 0 0,-2 4 0 0,2 0 0 0,0 4 0 15,0 4 0-15,1 4 0 0,0 6 0 0,0 4 0 0,0 4-176 16,1 5 176-16,-1 2-192 0,1 4 192 0,-2 1 0 15,1-5 0-15,-1-1 0 0,-2-1 0 0,1-3 0 16,-1-3 0-16,0-4 0 16,-1 1-800-16,-1-3-80 0</inkml:trace>
  <inkml:trace contextRef="#ctx0" brushRef="#br2" timeOffset="173354.05">10986 11123 35935 0,'-7'0'3200'0,"2"-2"-2560"0,4 2-512 0,1 0-128 0,1 0 0 0,-1 0 176 0,-1 0-176 0,-3 0 192 0,1 0-192 16,0 2-144-16,0-2 144 0,1 4-208 15,0-1 80-15,1 1 128 0,-1 2-208 0,2-1 80 0,0 1-128 16,3 1-32-16,-1 0 0 0,3-1 0 0,4 3 288 0,0-3 0 15,2 2-128-15,2-2 128 0,3 0 0 0,3 0 0 16,4 0 128-16,6 0-128 0,4-2 512 0,7-4 16 16,4-2 0-16,5-2 0 0,0 0 416 0,4-4 80 15,4 0 0-15,6-3 16 0,4 0-720 0,3-1-160 16,1 2-32-16,-1 1 0 0,1 3-128 0,-3 2 0 16,0 2 0-16,-1 2 0 0,-1 2 224 0,0-1-32 15,-5 4-16-15,2-1 0 0,1 2-176 0,0 0 0 16,-2-2 0-16,1-1 0 0,0 0 0 0,1-3 0 0,1 0 0 15,-2-3 0-15,4-4 0 0,1-1 0 16,2-2 0-16,1-3 0 0,-2 1 0 0,1 0 240 16,5 1-64-16,-3-1-16 0,0 5 64 0,1-3 16 0,0 1 0 15,-5 3 0-15,-2 3-96 0,-5-1-16 0,-2 1 0 0,-6 6 0 16,-4-3 0-16,-9 4 0 0,-4-2 0 16,-4 3-13008-16,0 4-2608 15</inkml:trace>
  <inkml:trace contextRef="#ctx0" brushRef="#br2" timeOffset="174400.87">18018 11231 34095 0,'-34'6'3024'0,"8"-3"-2416"0,2 0-480 0,6 1-128 0,8-1 976 0,6-3 176 0,-3 3 48 0,-6-2 0 0,-6 4-1200 0,-1-1 0 0,8-4-144 0,10-3-16 16,10 0 0-16,10-6 0 0,9 1 0 0,7-1 0 16,6-4-32-16,6 3 0 0,4-1 0 0,5 1 0 15,2 0 192-15,1 7 176 0,-4 0-48 0,4 3 0 16,4 3 480-16,1-3 96 0,5 0 0 0,3 0 16 15,4 1-208-15,6 1-64 0,0 1 0 0,7-2 0 0,6 2-224 16,4-6-48-16,3 2-16 0,3-2 0 0,2 0 0 16,4-3 0-16,3-1 0 0,-2 1 0 0,-2 0-160 15,1 0 0-15,4 0 0 0,-9 2 0 0,-10 0 192 16,4 2 16-16,5 2 0 0,-3 0 0 0,-4 0 0 0,-7 0 0 16,-5 6 0-16,-3-2 0 0,-5-2-80 0,-3 2 0 15,0 0-128-15,-5 0 192 0,-2 3-192 0,-3-4 128 16,4 4-128-16,-1-6 0 0,-1 1 0 0,-1-2 0 15,3-3 0-15,0 0-19696 16</inkml:trace>
  <inkml:trace contextRef="#ctx0" brushRef="#br2" timeOffset="176190.78">10293 17086 41471 0,'0'-4'3680'0,"1"2"-2944"0,2-1-592 0,0 2-144 15,2 1-128-15,2-4-64 0,2 2-16 0,9-7 0 0,9-1-480 0,9-2-80 0,5-2-32 0,2 2 0 0,5-3 960 0,2 4 192 16,2 2 32-16,0 3 16 0,1 0-32 0,1 6-16 16,2 2 0-16,4 2 0 0,6 5-112 0,1 2-32 15,2 4 0-15,-4-3 0 0,-2 0-208 0,-1 0 128 16,0 0-128-16,0 3 0 0,1 1 128 0,-1-3-128 16,-3 2 0-16,-2-1 144 0,0 1 176 0,1-7 48 0,3 4 0 15,3-4 0-15,6-2 80 0,3 2 0 0,5 0 16 16,0-1 0-16,1-5-272 0,4-2-64 0,5-2-128 0,1-2 192 15,3-1-64-15,0 1 0 0,-1-2-128 0,0 2 192 16,1 1-192-16,-5-3 0 0,-4 3 0 16,-1-1 0-16,-4 6 0 0,1 0 0 0,0 1 0 15,-2-3 0-15,-4 3 0 0,-4 1 0 0,-1 1 0 0,-3 2 0 16,-2-1 336-16,1 1 80 0,-3-1 16 0,0-4 0 16,-4 2 96-16,-1-4 32 0,-1 0 0 0,2-2 0 15,2-2-112-15,2-2 0 0,2-4-16 0,-2-3 0 16,-2 4-176-16,-3-4-48 0,-1 1 0 0,-2-2 0 15,-2 3-208-15,-4 1 0 0,-1 0 0 0,-9 2 0 16,-5 1 0-16,-2 4 0 0,-2-3 0 0,-7 2 0 16,-5 0-512-16,-7 4-64 0,-7-2 0 0,-9 2-21568 15</inkml:trace>
  <inkml:trace contextRef="#ctx0" brushRef="#br2" timeOffset="177725.78">30751 15879 28559 0,'-7'9'2544'0,"2"-6"-2032"0,0 1-512 0,4-3 0 0,1 1 3392 0,3-2 592 16,0 0 112-16,2 0 32 0,4 0-3232 0,2 0-656 0,4 2-240 0,0-1 176 16,0 4-496-16,-4 1-80 0,0 4-32 0,-6 3 0 15,-1 3 0-15,-4 2 0 0,-3 2 0 0,-2 5 0 0,-3 1 160 0,-5-2 16 16,-3 2 16-16,-2 2 0 16,-2-5-352-16,-1 2-80 0</inkml:trace>
  <inkml:trace contextRef="#ctx0" brushRef="#br2" timeOffset="177990.29">30451 16179 23951 0,'10'-4'2128'0,"-1"-5"-1696"15,2 3-432-15,0-1 0 0,-1 1 2448 0,-1 3 416 0,1 0 80 16,7-3 0-16,9-4-1344 0,10-4-256 0,5 2-64 0,-2 0-16 16,-4 6-240-16,-7-1-64 0,-7 4 0 0,-5 3 0 15,-5 3-368-15,-3 0-80 0,-2 1 0 0,-1-1-16 16,-1 2-352-16,-2-1-144 0,2 0 128 0,1-2-128 31,0 2-656-31,0-4-224 0</inkml:trace>
  <inkml:trace contextRef="#ctx0" brushRef="#br2" timeOffset="178299.06">31390 15701 16575 0,'2'-4'1472'0,"-2"-1"-1168"0,2 4-304 0,-1-1 0 0,0 2 3008 0,-1 0 528 16,1 2 112-16,-1-1 32 0,0 2-1168 0,0 3-224 15,-1 4-48-15,-3 5-16 0,-1 2-880 0,-1 1-160 16,-1 5-32-16,-2 1-16 0,0-1-192 0,1 1-48 16,0 0 0-16,1 1 0 0,1-1-448 0,0 2-112 15,-1-1-16-15,1 1 0 0,-1 1-320 0,-2-1-128 16,-1 3 0-16,0 2 0 15,0-3-368-15,-1 1-64 16,1-2-16-16,2-4 0 0,0-1 256 0,1-2 64 0,1 0 0 0,0-1 0 16,2-5-224-16,3-1-32 0</inkml:trace>
  <inkml:trace contextRef="#ctx0" brushRef="#br2" timeOffset="178709.87">31675 15865 13823 0,'4'-3'1216'0,"-1"-2"-960"0,-1-1-256 0,2 2 0 15,-2 4 3328-15,1-3 608 0,-1 2 128 0,2 1 32 16,2-5-3520-16,-1 4-704 0,1-2-144 0,-3 7-32 0,-2 2 2832 16,-6 5 560-16,-1 3 112 0,-4 5 32 0,-2 3-1776 15,-3 3-368-15,-3 1-64 0,-1 4 0 0,-1 3-96 0,0-1-16 16,-1 5 0-16,0-2 0 15,3-1-16-15,3-2 0 0,2-3 0 0,5-1 0 0,1-3-672 0,4-3-224 16,3-2 128-16,1-1-128 0,1-6 0 16,3-1 0-16,2-2-128 0,1-1 128 15,3-3-576-15,2-6-32 0,-1 3 0 0,3-6 0 16,2-3-80-16,3-3-16 0,2-1 0 0,2-3 0 0,1-2 464 0,-1-1 96 16,2 0 16-16,-2-4 0 0,-1-2 128 0,-3 1 0 15,-1-1 0-15,-5-1 128 0,0 1 272 0,-4 0 64 16,-3 0 16-16,-3-3 0 0,-3 3 32 0,-3-3 0 15,-2 1 0-15,-3 1 0 0,-3-1-192 0,-3 2-16 16,-1 1-16-16,-1 1 0 0,-1 4-96 0,0 0-32 0,0 4 0 16,-3-3 0-16,4 5-160 0,2-2 0 0,0 2 0 15,2 0 0 1,0-3-912-16,3 1-176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39:53.77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4317 8919 34095 0,'7'5'3024'0,"3"0"-2416"0,0-1-480 0,-1-2-128 0,1-2-400 0,2 4-112 0,11 0 0 0,12 2-16 0,13 0 1728 0,5 0 336 15,2-3 80-15,-6-8 16 0,-7-1-768 0,-7-2-160 16,-8-4-16-16,-6 0-16 0,-10 2-336 0,-6 0-64 16,-7 0-16-16,-9-1 0 0,-10 3 128 0,-10 0 32 15,-10 4 0-15,-10 0 0 0,-7 2-224 0,-6-1-64 16,-8 2 0-16,-5 1 0 0,-4 4-128 0,-6-2 0 0,1 2 0 15,-5-1 128-15,0-2 112 0,-4 1 16 0,-2 4 0 16,2 1 0-16,6-1-256 0,-2-3 128 0,-2 4-128 0,0-1 0 16,0 4 160-16,3-2-160 0,5 0 160 15,-3 0-160-15,-2 4 0 0,-2 0 0 0,1 4 0 0,2 1 0 16,9-3 0-16,-1 1 0 0,-2 5 0 0,4-2 0 16,6 4 0-16,4 1 0 0,3 1 0 0,7 2 0 15,3 0 0-15,5 5 144 0,4 1-144 0,7 5 192 16,3-2-192-16,6 3 0 0,6 7-160 0,5 4 160 15,5 6 0-15,9 5 0 0,5 10 0 0,5 1 0 16,3 2 0-16,4 0 0 0,5 3-128 0,4 3 128 16,3 0 0-16,3 0 0 0,2 0 0 0,-2-9 0 0,-5-7 0 15,-4-3 0-15,-2-3 0 0,-8 4 160 0,-3-2-160 16,-7 2 0-16,-5-4 0 0,-7-4 0 0,-5-1 0 0,-6 3 0 16,-7 2 0-16,-8 4 0 0,-6 2 208 0,-5 4 16 15,-4-2 0-15,-2-2 0 0,4-8 336 0,-4 2 64 16,-3 2 16-16,3 5 0 0,5 2-192 0,6-3-16 15,9-3-16-15,7-5 0 0,8-2-160 0,7-9-16 16,5-6-16-16,6-4 0 0,5-2-32 0,4 1-16 16,5-3 0-16,3-1 0 0,4-3-32 0,4-4 0 15,6 0 0-15,6-1 0 0,6 3 272 0,9-2 48 16,9 2 16-16,11 2 0 0,8 0 32 0,7 1 16 16,6-5 0-16,8-2 0 0,5-2 0 0,14 1 0 15,8 1 0-15,9-2 0 0,-5-2 0 0,19 0 0 16,13 3 0-16,14-1 0 15,11 2-784-15,10-7-176 0,9-1-16 0,6-2-25312 0</inkml:trace>
  <inkml:trace contextRef="#ctx0" brushRef="#br0" timeOffset="12683.57">1563 13489 32255 0,'0'-23'2864'0,"-2"10"-2288"0,-1 0-576 0,1 5 0 0,0 4-512 0,1 0-224 0,-1 2-32 0,-3-7-16 0,-3-2-624 0,-3-1-112 0,-2-1-16 0,-2 5-16 0,-1 1 1552 0,0 6 352 15,1 1 48-15,0 1 16 0,1 4 656 0,3-1 128 16,0 2 16-16,2 2 16 0,2 0-272 0,0 0-64 15,-2 3-16-15,-1-1 0 0,0 2-368 0,0 1-80 16,-1 0-16-16,-1 3 0 0,-2 3-416 0,-2 1 128 16,-1 3-128-16,-2 1 0 0,-1 0 0 0,-1 2 0 15,2-1 0-15,-1 0 0 0,2-3 0 0,4 0-176 16,0-3 176-16,4-2-128 0,4 0 128 0,1 0 0 16,4-1 0-16,0-3 0 0,2 0 128 0,2 1-128 15,5-1 128-15,2 3-128 0,3-3 656 0,3 2 64 16,5 3 16-16,1-1 0 0,0-1-320 0,-1 0-64 15,1 3-16-15,0 0 0 0,-1 2-336 0,-2 2 0 16,-3-1 0-16,-4 1 128 0,-4 2-128 0,-5 1 0 0,-4 1 0 16,-4-2 0-16,-5 1 0 0,-2-1 0 0,-3-3 0 0,-3 0-128 15,-2 1 384-15,-4-4 64 0,-2 4 32 0,-1-2 0 16,-1 1 192-16,-1-2 32 0,3 1 16 0,3-4 0 16,2 0-320-16,1 1-64 0,1 0-16 0,0 1 0 15,1 3-192-15,4-2 0 0,1 1 0 0,3 1 0 16,7 0 0-16,0 1 0 0,4-4 0 0,4 5 0 15,3 2 0-15,2-4 0 0,2 3 0 0,2-5 0 16,-1-1 0-16,3 0 0 0,3 2 0 0,-1-1 0 16,2-2 0-16,-1-2 0 0,-1 0-192 0,3-1 192 15,1 1 0-15,0-3 0 0,-4 0 0 0,1 2 0 16,-1-1 0-16,-1 2 0 0,0 2 0 0,-5 1 144 16,-1-1 0-16,-2 0 0 0,-4 0 0 0,-2 1 0 15,1-1-144-15,-1-1-176 0,-1 1 48 0,-1-1 0 0,-1 1 128 16,0-1 0-16,-1 0 0 0,0 1 0 0,0-2 0 0,1 1 0 15,1-1 0-15,0 0 0 0,3 3 0 16,1-3 0-16,2 0 0 0,3 0 0 0,1 2 0 0,3 5 0 16,1 1 0-16,-1 0 0 0,0-3 0 0,-2 2 0 15,-1 1 0-15,-1 2 0 0,-2-1 0 0,-5 1 0 16,-3 2 0-16,-3 1 0 0,-2-1 0 0,-4 0 0 16,-1 1 0-16,-2-4 0 0,1-2 0 0,-3 2 0 15,2-3 128-15,-4 5-128 0,-2 3 496 0,1 1 16 16,4-3 16-16,-4 4 0 0,0 3-112 0,1 2-32 15,-1 3 0-15,2-1 0 0,0 3-192 0,1 2-32 16,2-2-16-16,2 2 0 0,4 3-144 0,4 0 0 16,5 5 0-16,6 0 0 0,7 0 0 0,4 1 0 0,5 2 0 15,2 0 0-15,2 0-144 0,1-1-64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41:45.12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32839 12297 24879 0,'-9'-4'1088'0,"4"1"256"0,-1 1-1088 0,1 1-256 0,0 1 0 0,2 1 0 0,-2 1 640 0,-5 1 80 0,-6 1 16 0,-9 4 0 0,-2 2-32 0,-7 6 0 15,-1 0 0-15,-4 4 0 0,-2 4 80 0,-3-1 16 16,-1 4 0-16,-2 3 0 0,-1 1 160 0,-1 0 16 16,1 2 16-16,-2 1 0 0,2-2-96 0,-2 5 0 0,-2 1-16 15,-1-2 0-15,3 1-384 0,-1-1-80 0,-2 3-16 16,0 2 0-16,2-5-400 0,0 1 0 0,-1-1 128 0,-2 1-128 15,-4 4 0-15,-3-3 0 0,-1 1 0 0,-1 1 0 16,-1 1 256-16,-2-5 32 0,3-1 0 0,3-2 0 16,0 1 96-16,5-1 32 0,3-1 0 0,4-1 0 15,3-3-416-15,4-2 0 0,4-1 0 0,4-5 0 16,2 1 0-16,2-4 0 0,3 2 0 0,3-4 0 16,1-2 0-16,2 0 0 0,3-1 0 0,2-2 0 15,2 0 0-15,2-2 0 0,1-1 0 0,2-4 0 16,2 4 256-16,-1-5 0 0,1 2 16 0,1-2 0 15,0 2-144-15,2-4-128 0,-1 4 192 0,0-4-192 16,0 2 0-16,2-2 0 0,-1 0 0 0,2 0 0 16,-1 0 0-16,1 0 0 0,-2 0 0 0,1-2 0 0,-2 2 0 15,0-4 0-15,0 1 0 0,1 0 0 0,-1-1 128 16,0-1-128-16,1-2 0 0,0-3 0 0,1-1 0 0,2-2 0 16,0 0 0-16,1-6 0 0,3 1 0 0,-1-2 0 15,2-5 0-15,1-1 0 0,3 0 0 0,0-5 0 16,2-1 0-16,1 1 0 0,-1 5 0 0,1-2 0 15,1-3 0-15,3 2 0 0,0-2 0 0,-1 5 0 16,2-2 0-16,-1 2 0 0,1 1 0 0,-4 3 0 16,0 0 0-16,-2 1 0 0,-3 3 0 0,-2 6 0 15,-1 2-128-15,-2 4 128 0,-3 1 0 0,-4 8 0 16,-1 0 0-16,-2 6 0 0,-3 3 0 0,-4 4 0 16,0 7 144-16,-4 1-144 0,0 2 0 0,-2 5 0 15,-1 4 0-15,-1 1-160 0,-2 1 160 0,3 1 0 0,1 0 160 16,4 0-160-16,3-4 0 0,1-2 0 0,4 3 0 15,0-3-160-15,5-1 160 0,0-1 0 0,2 1 128 16,2-3-128-16,2 1 0 0,2-4 0 0,0 0 0 0,3-3 0 16,2-2 0-16,4-1 0 0,2-4 0 0,4-3 0 15,2-2 0-15,5-6 0 0,8-2 0 0,7-4-128 16,8-5 256-16,9-2 48 0,5-8 16 0,1-5 0 16,3 0-192-16,7-9 160 0,5-1-160 0,2-6-20224 15</inkml:trace>
  <inkml:trace contextRef="#ctx0" brushRef="#br0" timeOffset="-155480.1">14877 16596 35007 0,'-9'0'3120'0,"2"0"-2496"0,3 3-496 0,2-3-128 0,0 0-1216 0,-1 0-256 0,-6 0-48 0,-3 0-16 16,-4 0-3184-16,-4 0-640 0,1-4-128 0,0 3-16 16,-1-1 4000-16,-3 2 800 0,0 2 176 0,-2 0 16 0,-1 2 2944 0,0 2 576 0,-1 3 112 0,-1-3 16 15,0 1-1248-15,1 2-256 0,1 1-48 0,-1 0-16 16,0 1-848-16,-2-1-160 0,2-3-48 0,-2 2 0 16,-1 0 240-16,-1 2 32 0,-2 4 16 0,-2-3 0 15,0 0-128-15,1 1-32 0,-1 0 0 0,0-3 0 16,2 2-128-16,0 1-48 0,1 0 0 0,-2 2 0 15,1 1-224-15,-3 0-48 0,0 3-16 0,3 0 0 0,2-3-176 16,2 2 0-16,5-4 0 0,0 1 0 0,2-2 0 0,1 2 0 16,2-4 160-16,3 0-160 0,0-1 512 0,3 0 0 15,0-1 0-15,2 1 0 0,0-4-64 0,2 1-32 16,-1 2 0-16,3-3 0 0,-2 3-416 0,1-2 0 16,1 2 0-16,1-3 0 0,3-2 0 0,-2-1 0 15,2 1 0-15,1-1 0 0,0-1 0 0,2-2 0 16,0 0 0-16,2 0 0 0,-2 0 192 0,1-2 128 15,1-1 0-15,0-1 16 0,1 1-112 0,-3 3-32 16,0 0 0-16,11-19 0 0,-4 9 0 0,-2 0 0 16,1-1 0-16,0 0 0 0,0-4 0 0,2 2-16 15,-1-5 0-15,0 1 0 0,1 1-176 0,-1 1 0 16,1-3 144-16,0 1-144 0,0-2 0 0,-1 3 0 16,1-3 0-16,-1 3 0 0,0 1 0 0,1-1 0 0,-1 0 0 0,-1 1 0 15,1 3 0-15,-2 1 0 0,-2 2 0 16,0-1 0-16,-1 4 0 0,-1 2 0 0,-1-1 0 0,-1 4 0 15,0 1 0-15,-2 1 0 0,0 4 0 0,-2 1 0 16,0 2 0-16,-1 1 0 0,0 0 0 0,-2 4 0 16,1-1 0-16,-2 4 0 0,-1 0 0 0,1-2 0 15,0 1 0-15,0-3 0 0,1 0 0 0,0 0 0 16,-1 2 0-16,1-1 0 0,0-1 0 0,-2 1 0 16,-1 3 0-16,0 0 0 0,0-3 0 0,-2 2 0 15,1 1 0-15,0 0 0 0,-3-1 0 0,3 1 0 16,2-6 0-16,1-1 0 0,0-2 0 0,3-1 0 0,0 3 0 15,2-4 0-15,3 0 0 0,0-1 0 16,2-1 128-16,-1 0 16 0,2 3 0 0,1-2 0 0,1 1-144 0,-1 2 0 16,2-1 0-16,0-2 128 0,3 2-128 0,0 0 0 15,2 0 0-15,3-2 128 0,-1 1 0 0,2-1 0 16,0 2 0-16,4-2 0 0,2-1-128 0,2 0 0 16,1 1 0-16,2-2 0 0,1 1 0 0,-1-3 0 15,-1 0 0-15,1-3 0 0,0 3-160 0,1 0-112 16,2 3-32-16,2-12 0 0</inkml:trace>
  <inkml:trace contextRef="#ctx0" brushRef="#br0" timeOffset="-152793.22">18789 17354 911 0,'3'-18'0'0,"-2"4"0"0,0 2 0 0,-1 3 0 0,2 3 3280 0,-2 2 576 0,1 0 112 0,0-8 32 0,2-3-1184 0,-1-5-224 0,3-4-48 0,0 1-16 16,-1 4-704-16,2 0-144 0,0 1-16 0,1 2-16 16,0-3 112-16,0 3 32 0,0 0 0 0,0 0 0 15,-1 0-640-15,0 1-128 0,-2-1-32 0,-1 0 0 16,1 3-752-16,-3 1-240 0,-1 2 128 0,-1 0-128 16,-1 1 0-16,-2 2 0 0,-1-2 0 0,0 3 0 15,-1 0 0-15,-2 0 0 0,1 0 128 0,-2 2-128 16,1 0 0-16,-3 2 0 0,-1-1 128 0,0 0-128 15,0 3 0-15,-3 0 128 0,-2 2-128 0,-2-2 0 16,-2 1 128-16,-1 2-128 0,-2 1 0 0,-2 0 0 16,-1 0 144-16,0 0-16 0,-2 0-128 0,-4 1 192 0,-3-2-32 15,-2 3-16-15,1-2 0 0,-5 1 0 0,-5-1 96 16,-3-1 16-16,0 0 0 0,-5-3 0 0,2 0-64 0,-4-6-16 16,1 2 0-16,-4-2 0 0,-4 0-176 15,-4 1 128-15,-2-1-128 0,-1-2 128 0,-2 2-128 0,-3-4 0 16,-2 1 0-16,-3 6 0 0,-1-1 0 0,0 2 0 15,2-5 0-15,-3 4 0 0,-1 0 0 0,0 3 0 16,-1 3 0-16,1-3 0 0,1 0 0 0,-3 1 0 16,2-1 0-16,2 5 0 0,0-1 0 0,4-1 0 15,4 2 0-15,5-4 0 0,2 2 0 0,-5 1 0 16,-3-1 0-16,0 2 0 0,4-1 0 0,-1-2 0 16,2-2 0-16,-1-2 0 0,3 2 0 0,0 0 0 15,2 0 0-15,1 0 0 0,3 0 0 0,3-4 0 16,2-1 0-16,2 2 0 0,5-1 0 0,-2 0 0 15,4 2 0-15,1-1 0 0,3 6 0 0,2-3 0 16,4 2 0-16,0-2 0 0,1 1 0 0,2-1 0 0,0 0 0 0,1 3 0 16,-1-3 0-16,2 1 0 0,-1 4 0 0,3-1 0 15,3-2 0-15,-1 4 0 0,2 1 0 0,3-4 0 16,0 1 0-16,3 2 0 0,2-2 0 0,2 1 0 16,2-1 128-16,0-2 0 0,3 3 0 0,0 0 0 15,2-1 0-15,0-1 0 0,0 4 0 0,1-1 0 16,1 0-128-16,-2 3 0 0,1-2 0 0,1 5 0 15,0 1 0-15,-1-1-144 0,1 2 144 0,-1 1-208 16,1-3 208-16,0 0 0 0,-1 2 0 0,0 1 0 16,-1 1 0-16,0 0 0 0,-1-3 0 0,-2 4 0 15,1 0 0-15,0-1 128 0,-2 0-128 0,0-2 0 0,2 2 144 16,0 1-144-16,0-1 0 0,1-2 144 0,1 1-144 0,-1-2 128 16,3 3-128-16,1 2 128 0,1 1-128 0,1 0 0 15,2 4 0-15,0 0 128 0,2 1-128 0,0 5 0 16,-1 5 0-16,0 5 0 0,0 2 0 0,-2 3 0 15,-2 6 0-15,-2-2 0 0,-2 1 0 0,-1-4 0 16,0-4 0-16,0-3 0 0,1-3 0 0,-1-1 0 16,1 1 0-16,1-3 0 0,2-2 0 0,1-2 0 15,0 0 176-15,1 0-176 0,3 0 192 0,1-3-48 16,2 1-16-16,2-4 0 0,2-2-128 0,-1 1 0 16,0-3 0-16,0-1 0 0,2-1 0 0,-1 0 0 15,0-4 0-15,0 4 0 0,1 0 0 0,-1 0 128 16,0 3-128-16,-1-4 0 0,0 1 0 0,-1-3 0 0,2 2 128 15,-2-2-128-15,1-4 0 0,-2 1 0 0,3-1 0 16,-1-2 0-16,-1 0 160 0,1-1 0 0,0-4 0 16,2 2 0-16,0-2-160 0,2 0 192 0,4 0-192 0,5-6 192 15,3 4 0-15,6-2 0 0,5-4 0 0,4 0 0 16,-3 2-64-16,9-5 0 0,9 2 0 0,5-2 0 16,-1 3-128-16,2 2 0 0,-1 1 0 0,-2 0 128 15,-8 3-128-15,6 0 0 0,7 0 0 0,4 3 0 16,-1 0 0-16,-1 1 0 0,-1 2 0 0,1 0 0 15,0-2 0-15,2 1 0 0,3-1 0 0,5-3 0 16,1-1 0-16,6 2 0 0,5-2 0 0,2-2 0 16,5 4 0-16,5-2 0 0,5-2 128 0,2 2-128 15,1 2 0-15,-5-2 0 0,-5 3 0 0,5-2-176 0,2 4 176 16,-1 5 0-16,-4 0 0 0,-2-2 0 0,-5 4 0 16,-3 0 0-16,-1 3 0 0,-5-3-128 0,-1 1 128 0,-3 3 0 15,0 1 0-15,-2-2 0 0,0 0 0 0,-2-2 0 16,-1 0 0-16,-1-4 0 0,2 1 0 0,-4-1 0 15,0-3 0-15,-2 0 0 0,-2 1 0 0,-3-6 0 16,1-2 0-16,-1 1 0 0,2 0 128 0,-1-3-128 16,-2 3 160-16,1 0-160 0,-3 0 0 0,-1 0 0 15,-4 3 0-15,-4-3-160 0,-4 3 160 0,-4 0 0 16,-2 0 0-16,-3 4 0 0,-3-1 0 0,-5 0 0 16,-3 0 0-16,-4 2 0 0,-1-2 0 0,-4 2 0 15,-2-1 0-15,-1 0 0 0,-2-1 0 0,0-2 0 16,-2 1 128-16,1-1-128 0,-1-2 0 0,-1-2 0 0,0 1 0 15,2-2 128-15,2 1-128 0,1-5 176 16,1 1-176-16,2-2 192 0,-2-2 16 0,1 0 16 0,-1-2 0 16,-1-1 0-16,-1 0-32 0,0-1-16 0,-3-1 0 0,1-2 0 15,-1 2 112-15,-2-2 32 0,0 1 0 0,-1-2 0 16,1 0 0-16,-2-2 0 0,2-1 0 0,0 1 0 16,-1 0 32-16,2-3 16 0,-1-3 0 0,0-5 0 15,0 1-96-15,0-2-16 0,-1-5 0 0,1-2 0 16,-2-1-64-16,1 0-32 0,1-7 0 0,0 2 0 15,0 1-160-15,-2-5 0 0,2-8 144 0,-1 0-144 16,0 3 0-16,-3-5 0 0,-2-2 0 0,0 2 0 16,-2 3 0-16,1 6 0 0,-1 1 0 0,-1 5 0 15,1 5 0-15,-1 0 0 0,-2 1 0 0,0 4 0 16,0 5 0-16,-3 1 0 0,-3-3 0 0,-2 3 0 0,0 3 0 16,-2 1-128-16,0-1 128 0,-1 4 0 0,1-4 0 15,-2 5 0-15,1-2 0 0,1-1 0 0,1 2 0 0,2 0 0 16,-2-4 0-16,2 1-128 0,2 4 128 0,1-2 0 15,2 2 0-15,0 2 0 0,2 3 0 0,1 0 0 16,0 4 0-16,2-1 0 0,0 1-272 0,-1 3 16 16,1 2 16-16,-2-1 0 15,0 4-848-15,-1-2-160 0,-3 3-32 0,1 3-21504 16</inkml:trace>
  <inkml:trace contextRef="#ctx0" brushRef="#br0" timeOffset="-150826.4">26905 17174 21183 0,'-9'-6'1888'0,"2"-1"-1504"0,-2 2-384 0,2 2 0 0,2 1 4416 0,1 2 832 0,-1-2 144 0,-5-2 48 15,-7 2-5152-15,-5-7-1024 0,-6 2-208 0,0 1-32 16,0-4-3504-16,-2 3-704 0,0 1-144 0,-3-2-32 0,-4 1 4416 0,-5 1 944 16,-4 1 0-16,-6 3 192 0,-5-2 2160 0,-6-1 416 15,-6 4 96-15,-4-2 16 0,-5 3-1696 0,-6 0-336 16,-1 0-64-16,-4 0-16 0,1 0-320 0,-4 0-80 15,-2 3-16-15,-3-3 0 0,-6 0 752 0,-2 0 160 16,-3 1 16-16,-7-1 16 0,-5 0-592 0,-3-1-112 16,-2 1-16-16,-3 0-16 0,1-3-560 0,3 0 0 0,4 0 0 15,4 0 0-15,4-2 208 0,-1 0-64 0,4 2-16 0,3-3 0 16,2 2 80-16,1-2 16 0,2 1 0 0,3 0 0 16,3-1-224-16,10 0 0 0,6 0 0 15,-5-3 0-15,0 2 0 0,-1-2 0 0,3-1 0 0,2 0 0 16,6 1 0-16,1 0 0 0,3 2 0 0,3 1 0 15,0 3 0-15,5-4 0 0,3 4 0 0,3 0 0 16,6-1 0-16,0 4 128 0,3 0-128 0,4 0 0 16,5 0 160-16,3-2-16 0,5 2 0 0,4 0 0 15,4-2 112-15,2 0 32 0,6 2 0 0,1 0 0 16,3 0-16-16,3 0 0 0,2 0 0 0,1 2 0 16,3 0-80-16,1 2-32 0,1 1 0 0,0 0 0 0,1 3-32 15,0 1 0-15,1 1 0 0,0 2 0 0,0 4-128 0,-1-2 0 16,1 4 0-16,-1 2 0 0,1 7 0 15,-1 2 0-15,2 5 0 0,-3 5 0 0,0 2 0 0,-2 6 0 16,-1-3 0-16,-1 4 0 0,-1 2 0 0,0-2 0 16,0 0 0-16,-1-1 0 0,1 3 0 0,-1-6 0 15,0 4 0-15,2-1 0 0,-2 2 0 0,-2-2 0 16,2 0 0-16,-2 0 0 0,0 0 0 0,-3 5 160 16,-1-2-160-16,-2 1 160 0,0-2-160 0,-1-2 0 15,-2-5 0-15,0-1 0 0,0-2 224 0,1-5-32 16,0 1-16-16,-1-1 0 0,-1 2-48 0,-2 1-128 15,2 1 192-15,2-6-64 0,0-4-128 0,4-2 0 16,1-1 0-16,3-3 0 0,1-2 0 0,2-3 0 16,4-1 0-16,1-2-176 0,4-4 176 0,2-2 0 0,3-1 0 15,3-4 0-15,2 1 224 0,2-2-32 0,3-2 0 16,3 0 0-16,2 0-48 0,2 0-16 0,4-2 0 0,5 1 0 16,2 1 96-16,5-4 16 0,3 2 0 0,4-2 0 15,2-2 16-15,1-3 0 0,4 3 0 0,3 0 0 16,6-1-96-16,2 1-16 0,4 0 0 0,1 0 0 15,-1 1-144-15,10-1 0 0,7 0 144 0,3-1-144 16,0-1 128-16,0 0-128 0,2 2 160 0,5-5-160 16,6 1 192-16,2 0-48 0,2-3-16 0,1 2 0 15,0-1-128-15,2 1 0 0,1-1 0 0,-3 1 0 16,-4 2 0-16,5-1-176 0,6 0 48 0,0-1 0 16,-4 4 128-16,1 3 0 0,1 2 0 0,-5-1 0 15,-6 6 0-15,0-3 0 0,-1 2 0 0,-2 2-128 16,-2 2 128-16,-1 0 0 0,0 0 0 0,-2 1 0 0,-2 0 0 15,-4 2 0-15,-1-3 0 0,-4 4 0 0,-2 2 0 16,-4-2 0-16,-5 0 0 0,-3-2 0 0,-2 0 0 0,-3 1 0 16,-3-2 0-16,-4 2 0 0,-1 1 0 0,-2-1 0 15,-4 3 0-15,-4-3 0 0,-2 1 0 0,-4-1 128 16,-5 2-128-16,-4 0 0 0,-3-3 0 0,-4 0 0 16,-3-4 0-16,0 2 0 0,-2-2 0 0,-4-2 0 15,-1 1 0-15,-2-2 0 0,-1 2 0 0,0-3 192 16,-2 0-64-16,0-3 0 0,-1 2-128 0,1-4 0 15,-1 1 0-15,0-2 0 0,0-1 224 0,0-2 32 16,-1-1 0-16,1-2 0 0,-1-4 0 0,0-3 0 16,1-2 0-16,-3-2 0 0,2-5-96 0,-2-1-16 15,-1-8 0-15,0-2 0 0,-1-3 16 0,0 1 0 0,2-3 0 0,-3-3 0 16,1 2-160-16,0-2 0 0,0 0 0 16,-1 0 128-16,0 5-128 0,-2-2 0 0,-1 3 0 15,2-3 0-15,-3 3 0 0,0 2 0 0,-1 0 0 16,-1 0 0-16,2 4 0 0,-1-5 0 0,1 0 0 0,-1 3 0 15,0-1 0-15,-1 3 0 0,0-3 0 0,0 3 0 16,-1 1 0-16,-1 2 0 0,-1 1 0 0,3 0 0 16,-3 5 0-16,1 0 0 0,1 1 0 0,-1 3 0 15,1 0 0-15,1 1 0 0,1 1 0 0,1 1 0 16,-2 0 0-16,2 2 0 0,0 5 0 0,-1-3 0 16,1 5-144-16,-1 0 144 0,0 1 0 0,-2 0 0 15,2 3 0-15,0 0-128 0,-2-2 128 0,1 3 0 0,-1 1 0 16,0 1 0-16,0-2 0 0,-1 4 0 15,2-2 0-15,0 2 0 0,0 0 0 0,1 1 0 0,-1 1 0 0,0 0 0 16,2 2 0-16,-1-2 0 0,0 4 0 0,0-4 0 16,-1 4 0-16,1 1 0 0,0-2 0 0,-3 2 0 15,2 1 0-15,-2 2 0 0,-1-3 0 0,0 2 0 16,0-3 0-16,-1 1 0 0,0 0 0 16,-2-1 0-16,1 0 0 0,-2-1 0 0,-1-1 0 0,-1 2 0 15,-2-4 0-15,-1 2 0 0,-2-3 0 0,-4 0 0 16,-1 0 0-16,-4-3 0 0,0 2 0 0,-5-4 0 15,-1-2 0-15,-6-2 0 0,-3-1-320 0,-8-6 64 16,-10-5 0-16,-14-12-22976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49:29.38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30751 6457 23039 0,'-13'-2'2048'0,"2"2"-1648"0,4 2-400 16,4-2 0-16,2 4 1152 0,-3-1 128 0,-3 0 48 0,-8 3 0 0,-2 7-352 0,-7 0-64 0,-3 8-16 0,-3 2 0 15,-4 5-672-15,-5 1-224 0,-3 3 128 0,-2-1-128 16,-7 1 0-16,-5 2 0 0,0 1 0 0,-5-3 0 16,-1 3 1232-16,-2-3 144 0,1 5 32 0,-2-2 0 15,2 3-512-15,2-3-80 0,2-1-32 0,4-2 0 0,4 1-464 16,-1 0-80-16,1 3-32 0,1-2 0 0,0 1-32 15,2 0-16-15,0-4 0 0,-2-2 0 0,1 2 16 16,-2-2 0-16,1-3 0 0,3-2 0 0,2 1-176 16,-3 1 0-16,-3 0 0 0,-1-1 0 0,1-1 176 0,3-4 0 15,2 1 0-15,4-5 0 0,3 3 32 16,2-6 16-16,2 2 0 0,3-1 0 0,4-2-224 0,2 1 144 16,1-3-144-16,1-1 128 0,2 4-128 0,4-5 0 15,-1 2 0-15,3-2 0 0,2 0 0 0,1-1 0 16,0-1 0-16,1 0 0 0,2 0 0 0,0-2 0 15,0 0 0-15,2 1 0 0,-1-2 0 0,0-2 0 16,1 2 0-16,-1-1 0 0,0 2 0 0,0-4 0 16,1 0 0-16,2-2 0 0,1 0 0 0,0-1 0 15,1-2 0-15,2-3 0 0,1-3 0 0,-1-2 208 0,2-2-16 16,2-3-16-16,-1-4-176 0,0-3 128 0,2 0-128 16,0-4 128-16,1 1-128 0,-2 3 0 0,3 3 0 0,-1-1 0 15,1 2 0-15,-1 2 0 0,-2 2 0 0,-1 3 0 16,-1 0 0-16,0 2 0 0,0-1 0 0,-1 3 0 15,0-2 0-15,-1 2 0 0,-2 4 0 0,1-3 0 16,0 6 0-16,0-4 0 0,2 4 0 0,-2 0 0 16,1 1 0-16,-2 1 0 0,2 1 0 0,-2 1 0 15,-1 1 0-15,-1 2 0 0,0-2 0 0,-3 5 0 16,0 0 0-16,-2 2 0 0,0 1 0 0,0 1 0 16,0 2 0-16,-1 0 0 0,-1 3 0 0,1-1 0 15,1 2 0-15,0 1 0 0,-2 5 0 0,0 1 0 16,0-1 0-16,0 1 0 0,-1 2 0 0,2-1 0 0,2-3 0 15,2-2 0-15,3-1 0 0,3-3 0 0,4-1 0 16,2-5 0-16,4 2 0 0,0-2 0 0,5-4 0 16,3 0 0-16,3 0 128 0,6-4-128 0,4 0 176 0,4-2-48 15,5-2-128-15,7-2 192 0,3-2 0 0,3-4 0 16,4 4 0-16,4-4 0 0,-4 0-192 0,2 1 144 16,1-1-144-16,2-2 128 31,0 0-448-31,1-2-112 0,-2 2-16 0,3-3-19120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50:09.3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20089 1374 4607 0,'-1'-3'400'0,"1"0"-400"0,0 3 0 0,0 0 0 0,0-3 896 0,-1 3 112 0,1-2 16 0,-2 0 0 0,2-4 496 0,-1 2 96 0,1-1 32 16,-1 4 0-16,1-4-544 0,1 4-96 0,2-1-32 16,0-2 0-16,2-1-176 0,0 1-32 0,3 1-16 0,-2-1 0 15,1 1 80-15,2 1 32 0,-1 1 0 0,2-2 0 16,-1 3-128-16,1 0-32 0,-1 3 0 0,0-3 0 15,1 3-256-15,1 0-48 0,1 1-16 0,0-2 0 16,0-2 128-16,3 1 0 0,2-1 16 0,2-1 0 16,1-1 160-16,1-2 16 0,1 1 16 0,3-3 0 15,1 2-80-15,-1 1-32 0,-2 0 0 16,3 1 0-16,4 1-384 0,3 1-80 0,3 0-16 16,1 0 0-16,1 1-128 0,-1 2 192 0,1 2-192 0,-1 2 192 15,2-1-192-15,-2 0 0 0,-2 0 0 0,1 2 0 16,2-2 0-16,0 0 0 0,3 1 0 0,1 0 0 15,2-1 0-15,-1-1 0 0,1 1 128 0,0-5-128 16,1 2 0-16,-1-3 0 0,-1-3 0 0,1 2 0 0,3-2 0 0,2 1 0 16,0 1 0-16,-1 1 0 0,-1-3 0 0,-1 3 0 15,-1-2 0-15,-5 1 0 0,0 1 0 0,-4-3 0 16,-3 1 0-16,-2 2 0 0,0 0 0 0,0 0 0 16,0 0 0-16,0 0 0 0,0 2 0 0,-2-2 0 15,1 0 0-15,0 0 0 0,1 0 0 0,-2-4 0 16,1 1 0-16,0-2 0 0,-1-2 0 0,1 0 0 15,0-2 0-15,-2 2 128 0,-1-2-128 0,-1-1 0 16,-1 4 0-16,-3-2 0 0,-3 0 0 0,-3 2 0 16,-1 0 128-16,-3 0-128 0,-2 2 0 0,-4-1 0 15,-1 1 0-15,0 1 128 0,-4-1-128 0,-1 1 0 16,0 0 0-16,-3-2 0 0,0 1 0 0,-3-2 0 0,0 0 0 16,-3-1 0-16,-1 0 992 0,-1-2 112 0,-2-1 32 15,-2 1 0-15,-1-3-816 0,-3 1-144 0,-1 0-48 16,1 0 0-16,0-1-128 0,0 3 0 0,0-1-160 0,-4-2 160 15,-1 2 0-15,-2-2 0 0,0-1 0 0,2 6 0 16,1-2 0-16,0 3 0 0,2 0 0 0,2 2 0 16,3 0 0-16,1-1 0 0,2 2-128 0,2 0 128 15,3 2 0-15,1-2 0 0,4 1 0 0,0 1 0 16,2 1 0-16,1-3 0 0,4 2 192 0,1 1-192 16,1 1 0-16,3-1 0 0,0 3 0 0,5 0 0 15,0 0 0-15,3 1 0 0,0 2-160 0,3 0 160 16,1-2-128-16,3 2 128 0,-1-2 0 0,-1 1 0 15,3-2 0-15,-4 0 0 0,-2-2 0 0,-1 1 0 0,2 1 0 16,1 1 0-16,1 2 0 0,-1-2 0 0,0-1 0 0,-3 6 0 16,-1-3 0-16,-2 4 0 0,-2 0 0 15,-3 2 0-15,-2 1 0 0,-3 3 0 0,-3 2 0 0,-3 1 0 16,-3 1 0-16,-3 2 0 0,-2 3 0 0,-3 1 0 16,-2-2 0-16,-2 1 0 0,0-3 0 0,-4 1 0 15,-2 0 0-15,-3 2 0 0,-1-1 176 0,-5 5 144 16,-3-1 48-16,-5 2 0 0,0 1-64 0,-6 1-16 15,-6 5 0-15,-4-2 0 0,-5 3-288 0,-1-3 0 16,-2 2 0-16,1-1-18592 0</inkml:trace>
  <inkml:trace contextRef="#ctx0" brushRef="#br0" timeOffset="5634.68">20208 2497 1839 0,'-4'-4'160'0,"2"-1"-160"0,0 4 0 0,1-2 0 0,1 3 736 0,-1-2 112 0,-2 0 32 0,-2-4 0 0,-1 0 80 0,-2-3 32 0,-1 2 0 0,0 1 0 16,-1 2-368-16,-1-2-80 0,1 3-16 0,0 0 0 15,-1 0 304-15,1 1 48 0,2 1 16 0,-1-2 0 16,2 2 96-16,-1-2 32 0,1 3 0 0,2 0 0 0,-1-2-128 0,0 4-32 15,2-2 0-15,0 3 0 0,3-3-160 0,0 4-48 16,1-1 0-16,0 0 0 0,2 0-48 16,2 4-16-16,1-4 0 0,1 2 0 0,1 0-80 0,3 0-32 15,1-1 0-15,3 2 0 0,2-2-128 0,1-1-32 16,1 2 0-16,1-5 0 0,1 4-128 0,1-4-48 16,0 0 0-16,4-2 0 0,2 0-144 0,2-3 0 15,-1 2 0-15,3-1 0 0,1-2 0 0,3 2 0 16,1-2 0-16,0 0 0 0,1 2 0 0,0 2 0 15,1-1 0-15,-1 3 128 0,-2 3-128 0,-4-1 0 16,0 2 0-16,-4 0 0 0,0 2 176 0,-5-4 96 16,-1 2 32-16,2 0 0 0,3 1-128 0,2-2-32 15,2 0 0-15,2 0 0 0,1 1-144 0,3-4 160 16,2 3-160-16,1-3 160 0,0 0 112 0,-3-5 32 0,-1 1 0 0,-3 0 0 16,-2 1-160-16,-1-4-16 0,2 1-128 15,-4 0 192-15,-2 2-192 0,-1-1 176 0,-2 2-176 0,-1 0 160 16,-1 2-160-16,-2-4 0 0,0 4 0 0,-2-2 0 15,-2 0 0-15,1 0 0 0,-1 2 0 0,1-4 0 16,2 4 0-16,0-4 0 0,4 1 0 0,0 0 128 16,2-2-128-16,-1 2 0 0,1-2 0 0,0 1 0 15,-1 2 0-15,0-4 0 0,0 1-176 0,1 2 176 16,-2 1 0-16,0 0 0 0,0 0 0 0,-1-2 0 16,-2 1 0-16,-1 1 0 0,1 2 0 0,-1 1 0 15,-1-3 0-15,1 3 0 0,-1 0 0 0,1 0 0 16,-1 0 0-16,0-3-160 0,0 3 160 0,1 0 0 15,0-2 0-15,1 0-128 0,-1 0 128 0,2-2 0 16,-1 2 0-16,2-2 0 0,0-1 0 0,-2 1 0 0,1 1 0 16,-1-1 0-16,1-1 0 0,-2 1 0 0,-1 1 0 0,-1-4 0 15,0 4 0-15,-4 0 0 0,0-1 0 0,-2 0 0 16,-2 2 0-16,-1-3 0 0,-2 4 0 0,-1-3 0 16,-2 2 0-16,-2-1 0 0,-1 2 0 0,0-1 0 15,-2-2 0-15,-1 2 0 0,-2-2 304 0,-1-1 112 16,0 1 32-16,-2 0 0 0,1-2 160 0,-3 0 32 15,0 0 16-15,-3-4 0 0,-1 1-368 0,1 2-80 16,-1-4-16-16,-2 1 0 0,1 0-64 0,0 0 0 16,-1-2-128-16,1-1 192 0,5 4-192 0,-2-1 0 15,1 0 0-15,-1-1 0 0,0 1 0 0,2 0 0 16,-2 0 0-16,2 4 0 0,1 0 0 0,0 2 0 0,2 1 0 16,2 3 0-16,1 0 384 0,1 3-32 0,2 1 0 15,2-1 0-15,1 1-352 0,4 2 0 0,1 3 0 16,2-3 0-16,3 1 0 0,3 2 0 0,4-2 0 15,0 2 0-15,1-3 0 0,2 1 0 0,1 0 0 0,3 2 0 16,-1-3 0-16,1 0 0 0,0 0 0 0,0 2 0 16,1 0 0-16,-3-2 0 0,-2 2 0 0,-3-2 0 15,0 3 0-15,-1-6 0 0,-1 4 0 0,-2-1-128 16,-2 2 128-16,-1-1 0 0,-3 0 0 0,-2 2 0 16,0 1 0-16,-3 2 0 0,1-2 0 0,-4 5 0 15,-2-4 0-15,-2 4 0 0,0 1 0 0,-2-4 0 16,-1 2 0-16,-1-2 0 0,-4 3 0 0,1-3 0 15,-3 2 0-15,-1 1 0 0,0-2 0 0,-3 0 0 0,-1 3 0 16,-3-4 0-16,-1 4 0 0,-2-1 0 0,-1 1 0 16,-1 0 0-16,1-3 0 0,-1 3-11264 15,0 0-2176-15</inkml:trace>
  <inkml:trace contextRef="#ctx0" brushRef="#br0" timeOffset="41550.93">3407 14498 35007 0,'-25'-4'3120'0,"6"0"-2496"0,8 4-496 15,8-2-128-15,0 2-464 0,-4-1-112 0,-9-2-32 0,-12-1 0 0,-5-2-1520 0,1 0-304 0,7 2-64 0,7-2-16 16,3 4 1232-16,6-2 256 0,4 1 64 0,4 0 0 0,6 0 960 0,4 0 240 16,5 0 16-16,7 2 16 0,2 1 2672 0,4 1 544 15,6 2 96-15,8 0 32 0,10 3-1648 0,4 3-336 16,7-3-64-16,1 2-16 0,2-6-1152 0,0-1-224 16,4-1-48-16,2 0-128 0,-2 0 240 0,2 0-64 15,-1-1-16-15,-1 1 0 0,-2-2 32 0,1 2 0 16,5 0 0-16,-2 0 0 0,-1 0 112 0,-2-3 16 0,-4 2 16 15,-4-5 0-15,-6 0-192 0,2-3-144 0,4 2 192 16,2-3-192-16,2 5 240 0,-2 1-64 0,-1-2-16 0,-4 2 0 16,0-5 0-16,-4 2 0 0,-3-2 0 0,-1 2 0 15,-2 1-160-15,-9 1 128 0,-5 1-128 0,3 0 128 16,0 2-128-16,0-4 0 0,-5 2 0 0,-4-2 0 16,-6 2 0-16,-4-2 0 0,-2 2 0 0,-5-1 0 15,-1 2 224-15,-2-4-32 0,-2 1-16 0,-1-2 0 16,0 0 80-16,-2-4 32 0,1-2 0 0,-1-4 0 15,2-1-32-15,-1-3 0 0,1 0 0 0,1-7 0 16,3 3-256-16,-2-2 128 0,-1 3-128 0,1-2 0 16,-1 3 128-16,-1 0-128 0,-1 1 0 0,-2 1 0 15,-1 4 0-15,-2 1 0 0,0 1 0 0,-5 4 0 0,-1 2 0 16,-2 0 0-16,-1 2 0 0,-3-1 0 0,-1 3 0 16,0 2 0-16,2 0 0 0,-1 2 0 0,2 1 0 0,2-2 0 15,1 3 0-15,2-2 0 0,2 4 0 0,1-2 0 16,3 3 0-16,2 0 0 0,3 3 0 0,1 1 0 15,2-1 0-15,2 0 0 0,2 0 0 0,1 2-144 16,3 0 144-16,0-2 0 0,-1 2 0 0,1 1 0 16,-1-2 0-16,-1 2-128 0,-2-2 128 0,-1 4 0 15,2-1 0-15,0 0-128 0,2 5 128 0,1-4 176 16,2 0-48-16,1-1 0 0,-2 0-128 0,3 0 0 16,4 1 0-16,-1 2 0 0,1 0 0 0,0 3 0 15,-2-1 0-15,-3 2 0 0,0 4 0 0,-2 1 0 16,-3 1-160-16,-2 1 160 0,-2 2 0 0,-3-1 0 0,-1-1 0 15,-5-2 0-15,-1 0 0 0,-4 2 0 0,-2-2 192 16,-3 0-192-16,-3 0 384 0,-4 1-48 0,-3-1 0 16,-7 4 0-16,-5 1 48 0,-9 3 16 0,-8 2 0 0,-8 1 0 15,-8 2-240-15,-5-1-160 0,-6 5 192 0,-4-7-192 32,-4 0-336-32,-5 3-176 0,-3 6-48 0,-10-3 0 0</inkml:trace>
  <inkml:trace contextRef="#ctx0" brushRef="#br0" timeOffset="44499.63">2166 13062 8287 0,'-3'-6'736'16,"-1"2"-592"-16,0 0-144 0,1 2 0 0,0-1 688 0,2 3 96 0,0-1 32 0,-3-1 0 0,-2-2-1712 0,0-5-352 0,-1 2-64 0,5-4-16 0,1 1 1136 0,2 0 192 16,1 1 128-16,2 2-128 0,0-2 992 0,1 3 96 15,0-1 32-15,0 1 0 0,1-1 800 0,-2-1 144 16,0 0 48-16,0 2 0 0,0-4 464 15,0 4 112-15,-2-4 0 0,-1 4 16 0,-1-3-288 0,-2 3-64 16,-1 2-16-16,0 1 0 0,-2-2-1008 0,-3 3-208 16,0 0-32-16,-2 2-16 0,0 0-768 0,0 0-160 15,-1 0-16-15,-2-2-128 0,1 2 144 0,-1 0-144 16,-2 0 0-16,-1 2 144 0,-3 0 32 0,-1 2 0 0,-2 2 0 16,-4 1 0-16,-4 2 16 0,-3 4 0 0,-3 3 0 0,-2 0 0 15,-1 5-192-15,1 1 128 0,2 1-128 0,2 0 128 16,3-1 96-16,4-1 16 0,3-2 0 15,4-2 0-15,4 0-32 0,4-4 0 0,3 0 0 0,4-4 0 16,3-1-208-16,0-2 0 0,5 0 0 0,-1-2 0 16,3 1 0-16,0-2 0 0,3-2 0 0,0 2 0 15,4-3 0-15,1 0 0 0,4-4 0 0,2 4 0 16,2-3 0-16,1 3 144 0,4-3-144 0,1 3 192 16,3 0-192-16,2-2 0 0,3 2 0 0,1 0 128 15,-2 0-128-15,3 2 0 0,1-2-192 0,0 0 192 0,-2 3 0 16,0 0 0-16,-2 3 0 0,0 1 0 0,-3 0 0 15,-2 2 0-15,1 1 0 0,-3 2 0 16,-2 2 0-16,-2-2 0 0,1 3 0 0,-4-3 0 0,-2 4 0 16,-2-3 0-16,-2 3 0 0,-4 0 0 0,-3 0 0 0,-3 2 256 15,0-2 0-15,-4 0-16 0,-3 6 112 0,-1 0 32 16,-2-2 0-16,-2 2 0 0,0-2 0 0,-2 1 0 16,-1-2 0-16,-2 0 0 0,0-1-112 0,-2-1-16 15,-1-1 0-15,-4 2 0 0,-1-2 0 0,-5-1 0 16,-1 1 0-16,-4-2 0 0,-2 1-32 0,-4 1-16 15,-3-4 0-15,-3 2 0 0,-3-2-208 0,-8-2 0 16,-9 0-192-16,-9 1-22144 0</inkml:trace>
  <inkml:trace contextRef="#ctx0" brushRef="#br0" timeOffset="49570.71">25426 10293 7359 0,'-3'0'656'0,"1"0"-528"0,0 0-128 0,0-1 0 0,1 1 1984 0,1 0 384 0,1 0 64 0,-2-2 0 0,0 0-992 0,0 0-208 0,-1-2-32 16,1-1-16-16,0 1-832 0,1 1-160 16,0-2-48-16,0 0 0 0,0 2-144 0,0-3 0 15,0 3 0-15,1-2 0 0,-1 0 0 0,0 2 0 0,-1-1-176 16,0 2 176-16,-1 2 128 0,0-3 96 0,-1 3 32 0,-1 3 0 16,0-3 1024-16,0 2 192 0,-1 0 64 0,1 0 0 15,0 1-400-15,-1 0-80 0,0-1-16 0,0 0 0 16,0 2-48-16,-1-2-16 0,-1 1 0 0,1 0 0 15,0 1-368-15,-1 0-80 0,-1 1-16 0,-1-2 0 16,1 4-352-16,-2-1-160 0,0 0 128 0,-2 0-128 16,1 2 304-16,-3 0-32 0,0-2 0 0,1 4 0 15,-1-1 240-15,1-2 32 0,-2 3 16 0,1-1 0 16,-1 1-144-16,2-1-32 0,-1 0 0 0,0 4 0 16,2-1-128-16,1-2-16 0,2 0-16 0,1 2 0 15,1 1-224-15,1-1 144 0,1 0-144 0,0 2 128 16,2 1-128-16,-1-2 0 0,2 1 0 0,0-2 0 0,1 0 0 15,1-1 0-15,1 0 0 0,1-1 0 0,0 0 0 16,0-2 0-16,2 2 128 0,0 0-128 0,1-1 208 0,1 1 16 16,0-3 0-16,0 2 0 0,2-1-224 0,0-2 0 15,0 2 0-15,1 1 0 0,-1-2 128 0,1 2-128 16,1 1 0-16,0-2 0 0,1 2 144 0,0 0-144 16,1 0 128-16,1 0-128 0,0 1 0 0,0-1 0 15,0 0 128-15,0-2-128 0,-1-1 0 0,2 0 0 16,-1-1 0-16,1 0 0 0,-2 0 0 0,2-2 0 15,1 0 0-15,-1-2 0 0,4 1 0 0,-1 1 0 16,2-4 0-16,2 2 0 0,0-2 176 0,-2 0-48 16,4 0-128-16,-1 1 192 0,0-1-48 0,0-1-16 15,1 1 0-15,-1-2 0 0,0-1-128 0,-1-1 0 0,1 1 0 16,-2-4 0-16,1 1 0 0,-2 0 0 0,1 0 0 0,-3-1 0 16,-1-2 0-16,0 0 0 0,0 2 0 0,0-3 0 15,0-1 0-15,0 3 0 0,0-4 0 0,0 2 0 16,1 0 0-16,-1-2 0 0,-2 1 0 0,1 0 0 15,-1-1 0-15,0 1 0 0,-2-1 0 0,0 1 0 16,-1 0 0-16,-1-2 0 0,-1 1 0 0,0-3 0 16,-3 4 0-16,0-4 0 0,0 2 0 0,-2-2 0 15,0 1 0-15,-3-3 0 0,0 1 0 0,-1-2 0 16,0 1 208-16,-1 0-32 0,-3-4-16 0,0 1 0 16,1 1-16-16,-2 0 0 0,1 1 0 0,-2 5 0 15,1-2-144-15,-1 4 0 0,0-2 0 0,-2 5 0 0,1 0 0 16,-3 2 0-16,0 1 0 0,0 1 0 0,-1 1 0 15,0 0 0-15,1 1 0 0,-1 1 0 0,0 1 0 0,-1-3 0 16,1 3 0-16,0-1 0 0,0 2 0 0,-1-1 0 16,1 0 0-16,-2 0 0 0,0 0 0 0,0-1 128 15,0 1-128-15,-2-3 128 0,-1 0 160 0,0 0 32 16,-2-3 0-16,0 2 0 0,-1-1-144 0,1 2-32 16,-1-1 0-16,-1 4 0 0,2-3-144 0,-2 3 0 15,1 3 0-15,1-3 0 0,1 2 0 0,-2 0 0 16,3 0 0-16,0-1 0 0,1 2 0 0,1-1 0 15,2 2 0-15,0-1 0 0,1-3 0 0,1 1 0 16,0 1 0-16,0 1 0 0,-1-3 0 0,1 1 0 16,1 1 0-16,-1-2 0 0,2 3 0 0,-2-3 0 15,0 1 0-15,0-1 0 0,0 3 0 0,0-3 0 0,0 0 0 16,2 0 0-16,0 0 0 0,1 0 0 0,1-4 0 16,1 1 0-1,1 0-512-15,2 0 0 0,0 0 16 0,2 0-19920 0</inkml:trace>
  <inkml:trace contextRef="#ctx0" brushRef="#br0" timeOffset="50084.94">25433 10652 27647 0,'-7'-3'2448'0,"2"3"-1952"0,3 0-496 0,2 0 0 0,1 0 672 0,0-2 32 0,-2 1 16 0,0-2 0 0,1-3-64 0,1 0-16 0,1 0 0 0,2 2 0 16,1-2 256-16,0 3 32 0,0 2 16 0,-1 1 0 15,0 0 144-15,0 1 16 0,-1 4 16 0,-1 1 0 16,2 4-384-16,-3 4-80 0,0 4-16 0,1 2 0 15,-1 4-192-15,0-2-32 0,1 2-16 16,1 0 0-16,1 1-208 0,1-3-64 0,1 0 0 16,2 1 0-16,4-3 0 0,1-2-128 0,2-2 192 0,0-1-64 15,2-3-128-15,-1-1 0 0,3 1 0 0,-1-2 0 16,1-3 0-16,-1-1 0 0,0-1 0 0,-2 1 0 16,0-2 0-16,-1-2 0 0,-2 2 0 0,0-4 0 15,-1 1-128-15,-2 1 128 0,1-2-160 0,-1 0-12976 16,0-2-2608-16</inkml:trace>
  <inkml:trace contextRef="#ctx0" brushRef="#br0" timeOffset="52987.38">24757 10552 5519 0,'0'-3'496'0,"1"2"-496"0,-1 1 0 0,1 0 0 0,1 0 784 0,-2-2 64 0,1 0 16 0,0 1 0 0,2 0-288 0,-2-3-48 0,-1 2-16 0,0 2 0 15,0 0 272-15,0 0 48 0,0 0 16 0,0 0 0 16,0 0 240-16,0 0 32 0,-22-3 16 0,17 3 0 0,0 3-128 0,1-3-32 16,-1 0 0-16,1 0 0 0,-1 0-96 0,2 0-32 15,-1 0 0-15,-1 0 0 0,1 0-576 0,-1-3-112 16,2 2-32-16,-3-2 0 0,1 1-128 0,-2 1 192 15,0 1-192-15,-3-3 192 0,0 3-32 0,-1 3 0 16,-1-3 0-16,-2 3 0 0,-1 0 528 0,0-2 96 16,-1 4 32-16,0-1 0 0,1-2-48 0,1 2-16 15,-2 0 0-15,-1-2 0 0,3 2-176 0,-1-2-16 16,1 2-16-16,-1-1 0 0,2-2-368 0,-2 1-176 16,0-2 160-16,0 0-160 0,0 0 0 0,2-2 0 15,0 1 0-15,0-2 0 0,-1-1 0 0,-2 2 0 16,1-2 0-16,-1-1 144 0,0 2 288 0,1-1 48 15,0 0 16-15,1 2 0 0,-1-2-192 0,0 4-48 16,0 0 0-16,-1 0 0 0,1 0-128 0,-1 1-128 16,1 2 144-16,-1-1-144 0,1-1 0 0,2 2 0 0,-1-2 0 0,-1 0 0 15,2 1 0-15,-2-2 128 0,1 0-128 0,1 0 0 16,-1 0 144-16,-1-3-16 0,-1 2 0 0,0-3 0 16,1 2 352-16,-1-2 64 0,1 1 16 0,-1 0 0 15,0 0-304-15,0 0-64 0,0 0-16 0,-1 2 0 16,-2 1-176-16,-2 0 0 0,1 0 0 0,-1 1 0 15,0 2 0-15,2-2 0 0,-1 1 0 0,1 1 0 16,3-3 0-16,-1 1 0 0,2 1 0 0,0-2 0 16,2 0 0-16,-1 0 192 0,2-2-192 0,0 2 192 0,1-1-192 15,-1 1 0-15,-2-3 0 0,2 0 0 0,0 0 192 16,-1 2 16-16,2-4 0 0,1 4 0 0,-1-2-208 16,1-1 176-16,2 2-176 0,-2-2 160 0,1 2-160 0,-1-2 0 15,0 4 0-15,0-2 0 0,-1 2 0 16,0-2 0-16,0 4 0 0,-1-2 0 0,0 2 0 15,1-2 0-15,0 0 0 0,-1 0 0 0,2 0 0 0,-1 0 0 16,1 0 0-16,-1 0 0 0,1 0 0 0,0 0 0 16,-1 0 0-16,0 1 0 0,1 2 0 0,0-3 0 15,0 2 0-15,1-2 0 0,1 2 0 0,-1 0 0 16,2-2 0-16,0 0 0 0,1 2 0 0,1-2 0 16,-1 0 0-16,1-2 0 0,1 2 0 0,0 0 0 15,-1 0 0-15,1-2 0 0,-1 0 0 0,1 2 0 16,2-2 0-16,-2 2 0 0,2-3 0 0,-2 2 0 0,0 1 0 15,2 0 0-15,-1 0 0 0,0 1 0 16,1 2 0-16,0-3 0 0,1 0 0 0,-2 0 0 0,2 2 0 0,-2 0 0 16,2 0 0-16,0-2 0 0,0 0 0 0,-1 2 0 15,4-2 0-15,-2-2 0 0,1 2 0 0,3-2 0 16,-1 0 0-16,2-3 0 0,1 2 0 0,1-1 0 16,0 0 0-16,2-2 0 0,1 0 0 15,-1-3 0-15,4 2 0 0,-2-2 192 0,1 3-192 0,1-1 192 16,-2-2-192-16,1 3 192 0,-1-3-192 0,0 4 192 15,-1-1-192-15,0 0 0 0,-1 3 0 0,0 0 0 16,-2-2 0-16,0 3 0 0,0 0 0 0,0 1 0 16,-1-2 0-16,0 1 0 0,2 0 0 0,-1 0 0 15,1 2 0-15,-3-2 0 0,0 0 0 0,-1 2 0 16,-1 0 0-16,-1 0 0 0,1-2 0 0,-3 2 0 0,0 0 0 0,0 0 0 16,-3-3 0-16,1 3 0 0,-2 3 0 0,4-3 0 15,0 0 0-15,-20 4 0 0,13-2 0 0,-4 0 0 16,1 2 0-16,-1 0 0 0,0 0 0 0,0-2 0 15,-1 1 0-15,0 0 0 0,1 0 0 0,-1-2 0 16,1 4 0-16,-2-4 0 0,2 4 0 0,0-4 0 16,0 3 0-16,1 1 0 0,0 1 0 0,0 0 0 15,0 1 0-15,0 0 0 0,0 2 0 0,3-2 0 16,-2 3 0-16,3 1 0 0,0-1 0 0,1-3 0 16,1 2 0-16,3-3 0 0,2 0 0 0,1 1 0 15,1-4 0-15,2 3 0 0,1 1 0 0,2-1 0 16,0 0 0-16,4 1 0 0,0-2 0 0,2 2 0 15,2-1 0-15,1-1 0 0,0 0 0 0,3 1 0 0,1 0 0 16,1-1-12432 0,3 1-2384-16</inkml:trace>
  <inkml:trace contextRef="#ctx0" brushRef="#br0" timeOffset="55124.44">26984 9698 17503 0,'-2'-1'1552'0,"-1"1"-1232"0,3-2-320 0,0 2 0 0,-1 0 272 0,0 0 0 0,-1 0 0 0,-1 0 0 0,-1-3-64 0,-1 2-16 15,0 1 0-15,0-2 0 0,0 2 768 0,0 0 128 16,0 0 48-16,-2 0 0 0,1 2 624 0,-2-1 128 15,1 2 32-15,-2 0 0 0,2 2-32 0,-2-1 0 16,0 2 0-16,0 2 0 0,-3 0-736 0,1 2-160 16,-1-1-32-16,-3 3 0 0,1 2-640 0,0-1-128 15,-2 5-16-15,-1-2-16 0,0 0-160 0,-1 0 0 0,0 0 0 16,-1 3 0-16,-1-1 0 0,-3 1 0 0,1 3 0 16,-1 0 0-16,-1 2 0 0,1 0 0 0,-1 1 0 15,2 1 0-15,-1 1 240 0,1-1-48 0,1 3 0 16,2-4 0-16,0 1-192 0,3-1 128 0,1 3-128 0,3-2 0 15,1 0 160-15,1 1-160 0,1-1 160 0,2-1-160 16,-1 1 224-16,1-2-48 0,1 5-16 0,0-3 0 16,-1 2-160-16,4 1 0 0,0 1 0 0,2-1 0 15,1 1 0-15,2-2 0 0,1-1 0 0,-1 2 0 16,2-1 0-16,-1-2 0 0,0 3 0 0,2-4 0 16,1-1 0-16,1 2 128 0,0-4-128 0,2 0 192 15,1 1-192-15,1-5 0 0,2 1 144 0,2-3-144 16,4-3 0-16,0 0 0 0,4-1 0 0,0-2 0 15,1-1 0-15,0-3-192 0,2-2 192 0,2-1-192 16,-1 0-256 0,0-6-48-16,3 2-16 0,-1-1-11856 0,2-1-2384 0</inkml:trace>
  <inkml:trace contextRef="#ctx0" brushRef="#br0" timeOffset="56136.63">27287 10197 11055 0,'0'-5'976'0,"0"1"-784"0,1 0-192 0,-1 1 0 0,1 1 1296 0,1 1 224 0,-1-1 32 0,0 1 16 0,0-6-992 0,2 1-192 0,-1 0-32 0,-2-3-16 0,2 6 448 0,-4-4 96 0,1 4 16 0,-3 0 0 15,1 1 736-15,-2 1 160 0,-3 2 16 0,1 1 16 16,-3 2 352-16,-1 1 64 0,-1 1 0 0,-3 2 16 16,0 0-912-16,-1 2-176 0,-2-1-32 0,1 1-16 15,1-3-688-15,0 2-144 0,1-2-32 0,-1 2 0 16,1-1-256-16,0-1 0 0,2 0 128 0,-2 2-128 16,0-3 208-16,0-1-16 0,-1 1 0 0,0 0 0 15,1 0-32-15,2 1-16 0,-2-1 0 0,1 0 0 16,2 0-144-16,1-2 128 0,2 1-128 0,0-2 128 15,3 0-128-15,1 1 0 0,3-1 0 0,-1 0 0 0,2-3 0 16,1 1 0-16,1 2 128 0,2-3-128 0,1 0 0 16,0-3 0-16,3 2 0 0,0 1 0 0,3-3 0 0,0 3 128 15,2 0-128-15,3-2 128 0,0 1-128 16,2 1 128-16,2-3-128 0,2 3 128 0,-1-1-128 0,-1 2 192 16,2 2-192-16,0-3 192 0,-1 1-192 0,0 4-144 15,-1-1 144-15,-2-2-208 0,0 4 208 0,-3-1 0 16,-1 1 0-16,0 3 0 0,-2 0 0 0,-1 1 0 15,-2 2 0-15,0-2 0 0,-2 2 0 0,-1-2 0 16,0 4 0-16,-1-2 0 0,-2 0 0 0,-1 1 0 16,1 0-128-16,-2 0 128 0,0-1 0 0,-3 0 0 15,2-2 0-15,-2 0 0 0,1 1 0 0,-2-3 0 0,-1 0 0 16,0-1 0-16,0-1 0 0,-1 0 0 0,0 0 0 16,-1-1 0-16,-1 1 0 0,1-1 0 0,-3 1 0 15,-1 1 0-15,0 0 0 0,-3-3 0 0,-1 2 0 0,0-1 0 16,2 1 0-16,-5-1 0 0,0 0 0 15,-2 1 0-15,-1 0-192 0,-1-2 16 0,0 2 0 0,-1-2 0 32,2 2-432-32,-1 0-96 0,1 0 0 0,0 1-16 15,2-1-1888-15,3 0-368 0</inkml:trace>
  <inkml:trace contextRef="#ctx0" brushRef="#br0" timeOffset="58966.09">27782 10633 21183 0,'-3'0'1888'0,"2"0"-1504"0,1 0-384 0,0 0 0 0,0 0 1152 0,0 0 144 0,0 0 48 15,0 2 0-15,0-2-560 0,1 2-96 0,0 1-32 0,-1-3 0 16,0 0-528-16,0 0-128 0,0 0 0 0,0 0 0 16,0 0 576-16,15 16 96 0,-12-10 16 0,-2-3 0 15,-1 6 464-15,0-3 80 0,1 4 32 0,-2 0 0 16,1 2-320-16,0 1-64 0,0 3-16 0,0 0 0 15,1 0-544-15,2 3-96 0,0-3-32 0,1 2 0 16,1 1-192-16,1-3 0 0,0 0 0 0,2 0 0 16,-2 0 0-16,0-1 0 0,-1 1 0 0,-1 0 0 15,-2 0 0-15,-2 0 0 0,0-1 0 0,-3 1 0 16,-1 0 0-16,-1-1 0 0,-1 1 0 0,-2-4 0 16,1 2 416-16,-2 0-16 0,-1 1 0 0,-1-3 0 0,0 0-400 15,-3-2 0-15,0 3 0 0,-4-4 0 16,0 0-832-16,-3 1-208 0,-2 0-48 0,-2-1-15888 15</inkml:trace>
  <inkml:trace contextRef="#ctx0" brushRef="#br0" timeOffset="62549.01">28729 10720 8287 0,'-3'2'736'0,"1"-2"-592"0,1 0-144 0,1 3 0 0,0-3 560 0,-2 0 80 0,1 0 0 0,-1 4 16 0,-3-2 752 0,0-1 160 15,1 2 32-15,-1-1 0 0,3 2 0 0,-2-4 0 16,3 1 0-16,-2-1 0 0,2 3 128 0,0-3 48 16,0 0 0-16,1 0 0 0,0 0-512 0,0 0-112 15,0 0 0-15,1 0-16 0,0 0-640 0,0-3-128 16,2 2-32-16,-3 1 0 0,0 0-16 0,0 0-16 0,0 0 0 0,0 0 0 16,0 0 160-16,0 0 48 0,8-19 0 0,-9 17 0 15,-1 1 192-15,-1-4 32 0,1 1 16 0,-2 0 0 16,2 1-224-16,-1-2-32 0,-1-2-16 0,2 0 0 15,-1-3-128-15,1-1-32 0,1-3 0 0,-2 0 0 16,2-3-64-16,1 0-32 0,-1-1 0 16,1-5 0-16,1 1-32 0,0-3-16 0,0 1 0 0,2-1 0 15,1 1-176-15,-1 2 0 0,1 0 0 0,-1 0 0 16,0 1 0-16,0 2 0 0,-1 2 0 0,-1-2 0 16,-1 1 0-16,0-1 0 0,-1 3 0 0,0 0 0 15,0 0 0-15,-2 1 0 0,1 3 0 0,-1 1 0 16,1-2 0-16,-1 3 0 0,1 2 0 0,-1-1 0 15,2 3 0-15,1-2 0 0,1 2 0 0,1 0 0 16,0-3 0-16,1 2 0 0,0 1 0 0,2-3 0 0,0 2 0 16,-1-3 0-16,2 1 0 0,1 0 0 0,0 2 0 0,-1-3 0 15,-1 1 0-15,0 2 0 0,-2 1 0 0,0 0 0 16,-2 1 0-16,0 1 0 0,-2 2 0 0,0 0 0 16,0 2 0-16,-3 0 0 0,2 0 0 0,-1 0 0 15,1 2 0-15,-2-2 0 0,1 2 0 0,1-2 0 16,-1 3 0-16,0-3 0 0,1 1 0 0,0 1 0 15,0 1 0-15,-1-2 0 0,1 1 0 0,-1 1 0 16,1 1 0-16,-2-2 0 0,0 5 0 0,-1-3 0 16,-1 2 0-16,-1 3 0 0,0-2 0 0,-1 2 0 15,-2 3 0-15,-2 1 0 0,0 0 0 0,-1 2 0 16,0 1 0-16,0 0 0 0,2 1 288 0,0-3-32 0,1 0 0 16,0 1 0-16,2-4-16 0,1 0-16 0,2-1 0 15,0-3 0-15,0 2-224 0,0-5 0 0,0 1 0 16,0-2 0-16,2 4 144 0,-1-7-144 0,1 1 128 0,1-1-128 15,-1-1 0-15,2 1 0 0,0-3 0 0,1-1 0 16,0 1 0-16,1-3 0 0,2-1 0 0,-1-3 0 16,2 2 0-16,1-5 0 0,1 4 0 0,-1-4 0 15,1 0 0-15,0 0 0 0,2-3 0 0,0 1 0 16,0-1-128-16,0 0 128 0,2 4 0 0,0-4 0 16,0 3 0-16,-1 1 0 0,-1 2 0 0,1 0 0 15,0 4 0-15,-2 0 0 0,2 0 0 0,-3-1 0 16,1 4 0-16,0 0 0 0,-2 0 0 0,0 0 0 15,-2 3 0-15,0-2 0 0,-1 2 0 0,-1-2 0 16,1 2 0-16,-2 0 0 0,-2 0 0 0,2 2 0 16,-1 0 0-16,0 1 0 0,0-2 0 0,1 4 0 0,0-2 0 15,0 0 240-15,0 3-64 0,1-2-16 0,-1 2 256 0,2 0 48 16,0 2 16-16,0 0 0 0,2 2-480 0,-2 0 0 16,2 2 0-16,0 1 0 0,-1 3 0 0,2-1 0 15,0-2 0-15,2 3 0 0,-1 3 0 0,0-6 0 16,0 2 0-16,0 0 0 0,2-1 0 0,-2-1 0 15,0 0 0-15,0-2 0 0,0-1 0 0,-1-4 0 16,2 1 0-16,-3-2 0 0,3 0 0 0,-2 0 0 16,0-1 0-16,0-4 0 0,-2 2 0 0,2-2 0 15,-1 0 0-15,0 0 0 0,-2-2-192 0,1-2-48 16,-2 2 0-16,1-2 0 16,2 0-1104-16,0-2-208 0</inkml:trace>
  <inkml:trace contextRef="#ctx0" brushRef="#br0" timeOffset="63216.23">28885 9612 911 0,'-5'-9'0'0,"1"1"0"0,1 3 0 0,2-2 0 0,1 5 2480 0,0 2 400 0,0-2 96 0,-1 0 16 0,0-3-992 0,-2 2-192 0,1-4-32 0,-2 4-16 0,0-3 496 0,1 3 112 16,-2 2 0-16,1-2 16 0,-1 3-80 0,1 0-32 15,1 0 0-15,0 0 0 0,1 3-576 0,0-3-112 16,2 4-32-16,0-2 0 0,3 2-960 0,-1-1-192 15,3 4-32-15,2-1-16 0,0 0-128 0,0 0-32 16,2 4 0-16,2-1 0 0,3 3-16 0,1 2-16 0,2 2 0 0,0 2 0 16,3 1-160-16,-1 3 192 0,2 0-192 0,-2 3 192 15,1-1 128-15,-3-2 16 0,1 3 16 0,-2-1 0 16,1 1-352-16,0 1 128 0,2 2-128 0,-2 1 0 16,2 1 368-16,1 0 0 0,-2 1 0 0,2 2 0 15,0-5-176-15,0 3-48 0,-1 1 0 0,2 0 0 16,2 5-144-16,-1 2 0 0,-1-7 0 0,-1 1 0 15,-2-3 0-15,-3 1 0 0,-4-3 0 0,-2 2 0 16,-4 1 0-16,-4 0 0 0,-2 1 0 0,-3-1 0 0,-1 1 320 16,-3-1 48-16,-4 1 0 0,-1-2 0 0,-2 3-144 15,-2-1-32-15,-3 0 0 0,-1 2 0 0,-1-2-192 0,-2-1 0 16,-1-1 0-16,-1 0 0 0,2-1 0 16,-2 1-128-16,-2 0 128 0,0 1 0 0,2-2 0 0,0-7 0 15,4-3-128-15,2-6 128 16,5-4-432-16,3-5-16 0,1-7-16 0,3-4-20480 15</inkml:trace>
  <inkml:trace contextRef="#ctx0" brushRef="#br0" timeOffset="69082.19">28603 10077 14735 0,'-2'0'1312'0,"1"-3"-1056"0,0 3-256 0,1-2 0 0,1 2 1392 0,0-1 208 0,1-3 64 15,0 1 0-15,2-3-112 0,0 0-16 0,3-4 0 0,2 4 0 0,-2-3-528 0,0 3-112 16,2 2-32-16,-3 1 0 0,0-1 192 0,-1 4 32 16,-2-2 16-16,-1 2 0 0,1 0 64 0,-2 0 16 15,-2 0 0-15,1 2 0 0,0-2-368 0,0 1-80 16,1-1-16-16,0 3 0 0,-1-3-416 0,0 0-96 16,0 0-16-16,0 0 0 0,0 0-192 0,0 0 176 15,0 0-176-15,0 0 160 0,0 0 32 0,0 0 0 0,0 0 0 0,0 0 0 16,0 0 48-16,0 0 16 0,0 0 0 0,-1 20 0 15,-6-15 0-15,-1 2 0 0,0 2 0 0,-2-2 0 16,1 2-96-16,-1 1-16 0,0 2 0 0,0-2 0 16,0 2-144-16,2 1 0 0,0-1 0 0,1-2 128 15,1 2 64-15,0 1 16 0,-1-2 0 0,1 1 0 16,0-2-208-16,-1 1 144 0,0 1-144 0,-1-2 128 16,-1 0 48-16,-1 0 0 0,0 2 0 0,-1-3 0 15,0 1-32-15,-1 0 0 0,1-1 0 0,-1-3 0 16,1 1 96-16,-1 2 16 0,0-3 0 0,1-2 0 15,1 2-16-15,0-2 0 0,1-1 0 0,2 0 0 16,0-1-240-16,3 0 144 0,-1 0-144 0,0-2 128 16,1 0-128-16,0 0 0 0,0 2 0 0,2-4 0 0,1 2 0 15,0 0 0-15,2-2 0 0,0 0 0 0,3 0 0 16,-1-1 0-16,4 2 0 0,-2-1 0 0,2-2 0 0,0 1 0 16,2 2 0-16,1-4 0 0,1 2 0 0,1-1 128 15,3 1-128-15,1-3 128 0,3 2 16 0,1-2 0 16,2 3 0-16,1-4 0 0,-2 5-144 0,0-4 0 15,1 3 0-15,-3 0 0 0,1 1 0 0,0 0 0 16,-3-1 0-16,0 2 0 0,0 1 0 0,-3 0 0 16,1 0 0-16,-1 0 0 0,-1 0 0 0,0-2 0 15,-1 2 0-15,1 0 0 0,-2 0 0 0,0-3 0 16,0 2 0-16,1-2 0 0,-1 0 0 0,2 0 0 0,0 1 0 16,0 1 0-16,0-2 0 0,0 2 0 15,-2 1 0-15,0 0 0 0,-1 0 0 0,-1 1 0 0,-2 2 0 16,-1-3 0-16,0 2 0 0,-1-1 0 0,-1 2 0 0,1-2 0 15,-1 1 0-15,-2 1 0 0,2-3 0 16,0 0 0-16,-2 1 0 0,2-1 0 0,-1 0 0 0,1 0 0 16,1 0 0-16,0-1 0 0,0-2 0 0,0 3 0 15,-1-2 0-15,-1 1 0 0,0-3 0 0,-2 2 0 16,0-1 0-16,-1 2 0 0,-1-4 0 0,-3 4 0 16,1-4 0-16,-2 4 0 0,-3-4 0 0,0 3 0 15,-1-3 544-15,-1 2 80 0,-1-1 16 0,0 0 0 16,0-2-640-16,-2 1 0 0,0 0 0 0,-1-1 0 15,2 0 304-15,-1 0-16 0,2-3 0 0,0 2 0 16,2-5-288-16,1 5 0 0,-1-3 0 0,2-1 0 0,1 1 0 16,-2 0 0-16,1 0 0 0,-2 2 0 0,2 0 0 15,-3 2 0-15,1 0 0 0,-1 1 0 0,2 4 0 0,-1-3 0 16,0 1 0-16,1 3 0 0,0 0 0 0,1 0 0 16,-1 0 0-16,0 0 0 0,0 3 0 0,2-3 0 15,0 4 0-15,1-3 0 0,0 1 0 0,1-2 0 16,3 3 0-16,0-3 0 0,0 0 0 0,2 0 0 15,0 0 0-15,0 0 0 0,0-3 0 0,2 1 0 16,-1 1-128-16,1-2 128 0,1 2 0 0,-4 1 0 16,0 0 0-16,0 0 0 0,0 0 0 0,0 0 0 15,0 0 0-15,0 0 0 0,0 0 0 0,0 0 0 16,0 0 0-16,-20 22 0 0,12-12 0 0,0 0 0 0,0 0 0 16,0 2 0-16,-1 1 0 0,2-5 0 0,0 3 0 15,1-2 0-15,1 1 0 0,-1-1 0 0,2-2 0 16,-1 2 0-16,1-2 0 0,-3 2 0 0,1-3 0 0,0 0 0 15,0 2 0-15,-2-2 0 0,1 0 0 0,-2 0 0 16,2 0 0-16,-2 0 0 0,2 1 0 0,1-1 0 16,-1-2 0-16,4-2 0 0,0 2 0 0,1-2 0 15,2-1 0-15,0 2 0 0,1-3 0 0,1 0 0 16,1-3 0-16,-1 2 0 0,1-1 0 0,2-1 0 16,0 2 0-16,2-3 0 0,2-2 0 0,0 1 0 15,-1 1 0-15,1-2 0 0,1 3 0 0,0-4 0 16,-2 4 0-16,2 0 0 0,0 0 0 0,1-2-144 15,0 3 144-15,2-3 0 0,0 2 0 0,1 1 0 16,2 0 0-16,-1-2 0 0,0 2 0 0,-1-2 0 16,1 2 0-16,-1 2 0 0,-2-3 0 0,-1 2 0 0,1 1 0 15,-4 0 0-15,1 0 0 0,-2 0 0 0,-1 1 0 0,-1-1 0 16,2 3 0-16,-4-1 0 0,1-2 0 0,0 4 0 16,-1-4 0-16,1 2 0 0,-1-2 0 0,-1 1 0 15,1 2 0-15,-1-3 0 0,1 0 0 0,-2 0 0 16,2 0 0-16,0-4 0 0,-1 4 0 0,1-2 0 15,1-1 0-15,-2 2 0 0,-1 1 0 0,1-2 0 16,-1-1 0-16,0 2 0 0,0 1 0 0,0-3 0 16,-1 2 0-16,0 1 0 0,-1-1 0 0,0 1 0 15,0 0 0-15,1 0 0 0,0 0 0 0,0 0 0 16,0 0 0-16,0 0 0 0,-21 0 0 0,15 0 0 16,-1-1 0-16,0 1 0 0,0 0 0 0,-1-3 0 15,-1 2 0-15,1-1 0 0,0-2 0 0,0 1 0 0,0 0 0 16,0-4 0-16,-1 4 0 0,0-2 0 0,2 1 0 15,-3 0 0-15,0-1 0 0,0 4 0 16,2-1 0-16,-2 2 0 0,-1 0 0 0,1 0 0 0,1 0 0 0,2 0 0 16,0 2 0-16,1-1 0 0,3 2 0 0,-1-1 0 15,1 0 0-15,2 0 0 0,2 1 0 0,2-2 0 16,1 1 0-16,0 1 0 0,3-2 0 0,0 1 0 16,2 0 0-16,1 0 0 0,1-2 0 0,0 3 0 15,0-3 0-15,1 1 0 0,1 1 0 0,0-2 0 16,0 0 0-16,-1 0 0 0,0 0 0 0,-2 0 0 15,0 0 0-15,-1 3 0 0,-2-3 0 0,-1 0 0 16,-1 0 0-16,0 0 0 0,-1 0 0 0,0 0 0 16,0 0 0-16,-1-3 0 0,1 3 0 0,0-3 0 15,1 0 0-15,0 1 0 0,-1 0 0 0,0-1 0 0,1 1 0 16,-1 1 0-16,-2-2 0 0,1 0 0 0,-1 1 0 0,-1 0 0 16,2 0 0-16,-3 2 0 0,1-3 0 15,-1 2 0-15,-1-1 0 0,0 2 0 0,-1-3 0 0,-1 2 0 16,0-1 0-16,-2 0 0 0,0 0 0 0,-1-1 0 15,0 2 0-15,-1-1 0 0,-1-2 0 0,1 1 0 16,-2 0 0-16,0-2 0 0,1 1 0 0,-2 0 0 16,0-2 0-16,1 2 0 0,2 0 0 0,1 0 0 15,1-2 0-15,1-1 0 0,2 4 0 0,-1-1 0 16,2 2 0-16,0-2 0 0,-1 1 0 0,2 0 0 16,0 3 0-16,0-4 0 0,2 4 0 0,-2-3 0 15,0 3 0-15,1-3 0 0,0 0 0 0,0 0-128 16,2-4 128-16,1-1-15488 0,2-2-3024 15</inkml:trace>
  <inkml:trace contextRef="#ctx0" brushRef="#br0" timeOffset="75133.2">26183 16574 4607 0</inkml:trace>
  <inkml:trace contextRef="#ctx0" brushRef="#br0" timeOffset="76783.53">24544 16475 8287 0,'4'4'736'0,"0"-4"-592"0,-2 0-144 0,-1 0 0 15,2 0 0-15,-1 0 0 0,3 0 0 0,3 2 0 16,2-2-1536-16,0 1-240 0,1-1-48 0,-4 0 32 0,0 0 3136 0,0 0 640 16,-4 0 128-16,1-1 32 15,0 1 448-15,-3 0 96 0,2 0 0 0,-2 0 16 0,0 0-400 0,-1 0-64 16,0 1-32-16,-1 2 0 0,0-2-880 0,-2 2-176 15,2-1-48-15,-2 2 0 0,1-2-592 16,-1 2-112-16,1-2-16 0,-1 0-16 0,1 0 400 0,-2-2 64 16,1 3 32-16,-4-3 0 0,2 1 32 0,-2-1 16 15,1 2 0-15,-3-2 0 0,1 0-272 0,-4 0-64 16,1 0-16-16,-1 0 0 0,-2 2-256 0,-1-4-48 16,-1 2-16-16,-1 0 0 0,-1 0 48 0,-4 0 16 15,0 0 0-15,0 2 0 0,-2 3-64 0,-1-2-16 16,-1 1 0-16,-4 2 0 0,0 3-96 0,-2-3 0 15,1 1-128-15,-1 0 192 0,1 1-32 0,1-2-16 16,3 1 0-16,-2-1 0 0,-1 0 48 0,-1 1 16 16,1-3 0-16,2 1 0 0,-1-1 32 0,2-2 0 0,0-1 0 0,1-1 0 15,1 3-112-15,2-3 0 0,-1-4-128 0,1 2 192 16,2-2-16-16,0 2-16 0,0-2 0 0,0-2 0 16,1-1-32-16,-1 1-128 0,1 3 192 0,-2-4-64 15,1 5-128-15,-3-2 0 0,1 4 0 0,-1-3 0 16,2 3 0-16,1-3 0 0,-1-1 0 0,2 4 0 15,1-2 0-15,2 2 0 0,1 0 0 0,0-3 0 16,0 2 0-16,1 1 160 0,-1 0-16 0,-1 0 0 16,1 0-144-16,-2 0 192 0,2 0-192 0,-1 0 192 15,1 1-192-15,-3-1 0 0,2 0 0 0,-2 0 0 16,2 0 0-16,0-1 0 0,1 1 0 0,0 0 0 16,0 0 0-16,1 0 0 0,0 0 144 0,0 0-144 0,0 1 0 0,2 2 0 15,-1-1 0-15,0 0 0 0,2 0 0 16,0 1 0-16,1-2 0 0,-1 1-128 0,3-2 128 15,-1 1 0-15,1-1 0 0,0 0 0 0,2 0 0 0,0 0 0 16,-1 0 0-16,1 0 0 0,-1-1 0 0,1 1 0 16,-2 0 0-16,1 0 0 0,-1 0 0 0,1 0 0 15,0-3 0-15,-1 3 0 0,3-3 0 0,0 3 0 16,1-2 0-16,0 0 0 0,0 0 0 0,1-1 0 16,2 2 0-16,0-1 0 0,0-1 0 0,1 2 224 15,0-2-48-15,-1 3-16 0,2-2-160 0,0 1 0 16,0 1 0-16,0-3 0 0,0 2 0 0,2 1 0 15,-1-2 0-15,1-2 0 0,2 1 0 0,1 0 0 16,0 0 0-16,0-3 0 0,1-1 0 0,1 0 0 0,2 1 0 16,0-2 0-16,2 0 0 0,0-3 0 15,1 4 0-15,3-6 0 0,0 3 0 0,2-1 0 0,2 0 0 0,2-1 0 16,0-1 0-16,0 1 0 0,1 2 0 0,0-2 0 16,1 2 0-16,-1 0 0 0,-1-1 128 15,0 3-128-15,-1 2 0 0,-2-2 0 0,2 4 0 16,-1-2 0-16,-2 2 0 0,0-1 0 0,-2 1 0 0,-2 1 0 15,-1 0 0-15,-2-1 0 0,-2 4 0 0,-1-2 0 16,-1 1 0-16,-2 1 0 0,-1 0 0 0,0 0 0 16,-2 0 0-16,-1 0 0 0,-1 0 0 0,-1 3 0 15,0 0 0-15,-3 3 0 0,-2-1 0 0,-2 1 0 16,-2 3-128-16,-3 1 128 0,-2 2 0 0,-2-3 0 0,-2 1 0 16,-2 0 0-16,-2 2 0 0,-1 0 0 0,-1 1 0 15,-1 0 0-15,0 0 0 0,1 3 128 0,1-1-128 0,-1-2 0 16,2 2-160-16,-1 1 160 0,0 3 0 0,2-3 0 15,0 1 0-15,0 0 0 0,2-1 0 0,-1 0 0 16,1 3 0-16,-2-3 0 0,2-4 0 0,1 1 0 16,3-3 0-16,1 0 0 0,3-3 0 0,0-1 0 15,3-1 0-15,2 1 0 0,0 4 0 0,3-6 0 16,0 0 0-16,3-2 0 0,1 1 0 0,1 3 0 16,1-2 0-16,1 2 0 0,3-3 0 0,1 4 0 15,3-1 0-15,1 0 0 0,2 0 0 0,2 0 0 16,2 1 0-16,1 0 0 0,1 2 0 0,0-3 0 15,1 0 0-15,-1 0 0 0,0 0 0 0,-2-1 0 16,1 0 0-16,-3 1 0 0,0 1 0 0,0-4 0 16,-2 3 0-16,1 1 0 0,-2-1-144 0,0 0 16 0,0 0 0 0,1-2 0 31,1 2-736-31,0 0-144 0,4 0-16 0,2 1-12608 0,2-2-2496 0</inkml:trace>
  <inkml:trace contextRef="#ctx0" brushRef="#br0" timeOffset="78073.25">25930 16046 20271 0,'-2'-6'1792'0,"1"-2"-1424"0,0 6-368 0,1-2 0 0,1 2-448 0,0-1-176 0,0-3-16 0,0-4-16 0,1-4 656 0,0 0 0 0,1 0 208 0,-1 2-48 16,2-1 2080-16,-2 3 432 0,0 4 80 0,0-2 0 15,-2 4-256-15,0 0-64 0,-1 2-16 0,-2-1 0 16,0 3-1072-16,-5 0-224 0,0 3-32 0,-5 3-16 15,-2 0-688-15,-2 0-128 0,-4 4-16 0,-2 3-16 16,-5 0 32-16,0 2 16 0,-3 1 0 0,1 0 0 16,-1-1-80-16,-1 2-32 0,0 4 0 0,-3-2 0 15,3 1 64-15,1 1 16 0,-1-2 0 0,4 0 0 16,2 0-240-16,2 0 144 0,2 0-144 0,0-2 128 16,2 4 16-16,0 1 0 0,0 3 0 0,3-3 0 15,0 3-144-15,1 1 0 0,2 0 0 0,3 1-176 16,1-3 176-16,3 1 0 0,2 1 0 0,2-2 0 15,3 2 0-15,3 1 192 0,3-3-64 0,0 1 0 16,4-1-128-16,1-1 0 0,3-4 0 0,-1 2 0 0,3-2 0 0,2-3 0 16,0 1 0-16,3-2 128 0,0-2-128 0,3-1 0 15,2 0 0-15,1-2 0 0,0 0 0 0,0-4 128 16,2 0-128-16,1-2 0 0,-1-1 0 0,1-2 128 16,0 4-128-16,0-8 0 0,3 0 0 0,-2-2 0 15,1-3 0-15,-1 0 0 0,0-2 0 0,-1-3 0 16,4 0 0-16,-1 0 0 0,2-1 0 0,-4 0 0 15,0-2 0-15,-2 0 0 0,-3 1 0 0,0-1 0 16,-2 0 0-16,-3-3 0 0,1-1 0 0,-3-1 0 16,-1-2 0-16,-1-2 128 0,-2 0-128 0,0-3 0 15,-3 2 0-15,0-2 0 0,-3-1 0 0,-1 1 0 0,-3-3 0 16,-1-1 0-16,-3 3 0 0,-2-3 0 0,-3 4 0 16,-2-1 0-16,-3-2 0 0,-2 5 0 0,-1-2 0 15,-2 3 0-15,2 4 0 0,-3 1 0 16,1 1 0-16,-2-2 0 0,0 2 0 0,-3-1 0 0,1 2 0 15,-1-1 0-15,2 2 0 0,-2-2 0 0,1 4 0 16,1 2 0-16,-1 3 0 0,0-1 144 0,-1 3-144 0,1 2 160 16,0 4-160-16,0 0 0 0,-2 4-192 0,0 3 192 15,2-2-528 1,-3 4 16-16,-3 2 0 0,-3 1 0 0,-1 3-192 0,-1-1-16 16,2 0-16-16,2-2 0 0,3-1-304 0,2 1-64 0,2 0-16 15,1-2 0-15,4 2-1312 0,1 0-272 0,3-1-48 0,1 1-10944 16</inkml:trace>
  <inkml:trace contextRef="#ctx0" brushRef="#br0" timeOffset="78524.05">25672 16453 26719 0,'0'-3'1184'0,"-1"0"240"0,0-2-1136 0,1 1-288 0,1 4 0 0,-1-3 0 0,1 2 224 0,0-1-16 0,2-4 0 0,0 2 0 0,1-2-208 0,0 2-160 0,2 4 32 0,-2 0 0 16,2 1 1072-16,0 4 208 0,2 1 64 0,1 2 0 15,3 0 608-15,1 0 128 0,1 2 32 0,2 1 0 16,0 1-912-16,1 2-176 0,2 2-48 0,1 2 0 16,2 1-432-16,-1 3-96 0,1 3 0 0,0 1-16 15,1 2-304-15,-2-3 0 0,-2 1 128 0,-1-4-128 16,-1 1 0-16,-1-5 0 0,-1 1 0 0,0 0 0 15,-3 0 240-15,2-3-16 0,-2 0 0 0,2 0 0 16,-2-1-224-16,0-5 0 0,1-1 0 0,-2-2 0 0,0-3 0 16,0-2 0-16,2-2 0 0,-4-6 0 0,1 0 0 0,0-4-160 15,-1-2 32-15,0-4-19136 16</inkml:trace>
  <inkml:trace contextRef="#ctx0" brushRef="#br0" timeOffset="80941.33">27191 15476 27647 0,'-5'-3'2448'0,"-2"3"-1952"0,2-2-496 0,2 1 0 0,0 1 1904 0,2 0 272 0,0 0 64 0,-3 0 16 0,-1-3-1904 0,-4 3-352 0,0 3-128 0,-3-3 0 0,0 3 128 0,-2 4 0 0,0 2 0 0,-1 0-128 16,0 1 256-16,-1 2 64 0,-3 1 16 0,0 3 0 15,-1 1 752-15,0 0 128 0,0 1 48 0,2 3 0 16,-1-3-560-16,1 5-128 0,-2 3 0 0,0-2-16 0,-1 5-96 0,0-1-16 16,-3 4 0-16,1 3 0 0,2 1-320 0,-3 1 144 15,2 0-144-15,-1 5 0 0,-2 1 128 0,1 3-128 16,2 4 0-16,1-3 0 0,4-3 0 0,2 1 128 15,3-1-128-15,2-3 0 0,4-3 256 0,3-1-48 16,3-1-16-16,3-1 0 0,2-1-192 0,2-1 0 16,4-3 0-16,0-1 0 0,2-1 0 0,1-2 0 15,3 2 0-15,0-5 0 0,0-1 0 0,3-1 0 16,0 2 0-16,2-5 0 0,1-2-144 0,1 0-32 16,-1 0 0-16,-2-6 0 15,3 0-464-15,-3-1-112 0,1-1-16 0,-1-1-17632 0</inkml:trace>
  <inkml:trace contextRef="#ctx0" brushRef="#br0" timeOffset="81532.49">27513 15973 39615 0,'-3'-4'1760'0,"-2"-1"352"0,0 2-1680 0,1-1-432 0,4 1 0 0,0 1 0 15,1 1-560-15,-1-5-192 0,0-1-32 0,0-3-16 0,1 1 448 16,-1 0 96-16,0 3 0 0,-2 2 16 0,-2 2 1008 16,-3 2 208-16,-2 2 48 0,-2 2 0 0,-1-1-320 0,-3 6-64 15,-2-2-16-15,-3 5 0 0,1-2-128 0,1 2-32 16,-3 0 0-16,1-1 0 0,0 4-176 0,2-2-32 15,1-1-16-15,3 0 0 0,0-1-240 0,3 1 0 16,1-1 0-16,1 0 0 0,3-4 0 0,1 2 0 16,0 1 0-16,2-4 0 0,-1 3 0 0,1-2 0 15,2-1 0-15,0 0 0 0,1 3 0 0,1-4 0 16,0 0 0-16,2 1 0 0,1-2 0 0,0 2 0 16,3-2 0-16,3 2 0 0,-1 0 0 0,4 0 0 15,0 0 0-15,3 1 0 0,2 3 0 0,0-4-128 16,1 1 128-16,1 2 0 0,-2-3 0 0,2 0 0 15,-1 0 0-15,-2 2 0 0,-1 0 0 0,-2 1-128 16,-3-3 128-16,-1 4 0 0,-3-4 0 0,-3 4 0 0,1-4 0 0,-3 1 0 16,1-1 0-16,-1 0 0 0,-1-2 0 15,2-1 0-15,-2 1 0 0,1-1 0 0,0-1 0 0,-1 2 0 16,0-2 0-16,-2-1 0 0,1 4 0 0,-4-1 0 16,2 0 0-16,-3 2 0 0,-3 3 0 0,0-2 0 15,-2 2 0-15,-1 1 0 0,-2 2 0 0,-3 0 0 16,0 1 160-16,-1 0-160 0,0 2 160 0,-1-4-160 15,1 4 0-15,-2-5 0 0,1 2 0 0,1-3 0 16,-2 1 0-16,2-3 0 0,1-2-128 0,1-1 128 16,1-1-320-16,2-6 64 0,1-1 0 0,2-2 0 15,2-3-512-15,2 0-112 16,3-4-16-16,4 0-17408 0</inkml:trace>
  <inkml:trace contextRef="#ctx0" brushRef="#br0" timeOffset="81932.83">27949 16453 39615 0,'-8'5'1760'0,"3"-3"352"0,1 1-1680 0,3 0-432 0,1-3 0 0,1 3 0 0,2-2 272 0,1 2-16 0,1 0-16 0,2 3 0 0,4 1 96 0,1 1 32 16,3-2 0-16,0 2 0 0,-1 1-240 0,-2 0-128 0,1 1 128 0,-2 3-128 15,0 2 144-15,-1 1-144 0,0 1 192 0,-3 4-192 16,0 1 256-16,-2 0-48 0,0 3-16 0,-2 1 0 15,-2 3-48-15,-1-3-16 0,-1 1 0 16,-3 1 0-16,-1 1-128 0,-2 0 0 0,-1 0 0 0,-3-1 0 16,1-1 0-16,-2-1 0 0,-2-1 128 0,1-3-128 15,-1-3 144-15,2-3 0 0,-2-4 0 0,2-2 0 16,-2-4-400-16,-1-4-64 0,2 0-32 0,-3-6 0 16,1-2-960-1,-1-2-192-15,1-2-32 0,1-3-16 0</inkml:trace>
  <inkml:trace contextRef="#ctx0" brushRef="#br0" timeOffset="84283.67">28986 15752 23951 0,'-5'-3'2128'0,"1"2"-1696"0,3 1-432 0,1-3 0 0,1 3 304 0,1-3-32 0,-2 0 0 0,0 0 0 0,1-4 896 0,0-3 176 16,2 4 48-16,0-2 0 0,1 1-96 0,0 1-16 15,1 3 0-15,-3-1 0 0,2 1-128 0,-2 3-16 16,-1 0-16-16,-1 0 0 0,0 4-400 0,-2 1-80 16,0-1 0-16,-2 3-16 0,-1 2-272 0,0 1-48 15,1 0-16-15,-1 1 0 0,0 1-64 0,2 2-16 16,-1-2 0-16,1 0 0 0,1 4-48 0,1-2-16 15,1 1 0-15,1 3 0 0,0-1 16 0,2 1 0 16,-1 4 0-16,1 1 0 0,-1 3-160 0,-1 0 0 16,2 4 0-16,-3 1 0 0,0 2 0 0,-1-3 0 15,-1 5 128-15,-1-3-128 0,-1 0 240 0,0-3 16 0,-1-4 0 16,0-1 0-16,2 2 0 0,-2-3 0 0,2-4 0 16,-1 2 0-16,3-2-112 0,0-3-16 0,0 1 0 15,1-2 0-15,0 1-128 0,0-3 160 0,1 3-160 0,-1-6 160 16,1 1 80-16,-1-1 16 0,0-3 0 15,1 2 0-15,-1-3-96 0,0 0-16 0,0 0 0 0,-1-2 0 16,1 0-16-16,0-2-128 0,0 1 192 0,0-2-64 16,0-1-128-16,0 0 160 0,-1 0-160 0,1 0 160 15,0-1 32-15,-1 1 0 0,1-3 0 0,-1 3 0 16,1 0-192-16,0 0 192 0,0 0-192 0,0 0 192 16,0 0-48-16,-17-16 0 0,13 13 0 0,-1-3 0 15,-2 3-16-15,1-4-128 0,0 1 192 0,-1 3-64 16,-1-4-128-16,1 1 0 0,-2-2 0 0,2 1 0 15,-2 0 0-15,2 1 0 0,-1 0 0 0,1-4 0 0,-1 3 0 16,1-2 0-16,0 0 0 0,0-1 0 0,1 0 0 0,-1-2 0 16,1 2 0-16,-1-3 0 0,1 1 0 0,0 0 0 15,0 2 0-15,1-2 0 0,0 2 0 0,0-2 0 16,0 3 0-16,1 1 0 0,1 0 0 0,-1 0 0 16,1 2 0-16,1 0 0 0,-1 1 0 0,2 0 0 15,-1 2 0-15,-2 0 0 0,2 0 0 0,-2 3 0 16,0 0 0-16,-1 0 0 0,0 0 0 0,0 0 0 15,0 0 0-15,2 3 0 0,0-2 0 0,1 1 0 16,0 0 0-16,1 0 0 0,2 1 0 0,1 0 0 16,-1 1 0-16,3 1 0 0,-1 1 0 0,1-2 0 15,1 2 0-15,-1 0 0 0,1 2 0 0,0 0 0 16,1 2 0-16,-1 0 0 0,1 1-128 0,0 3 128 0,0-2 0 16,-1 2 0-16,1 1 0 0,-1 1 0 0,0 0 0 15,0 2 0-15,-1-2 0 0,0 3 0 0,-1-3 0 0,1 0 0 16,1-1 144-16,-2-2 48 0,0 0 16 15,1-1 0-15,1-2 176 0,-1-1 48 0,1-2 0 0,0-1 0 16,1 1-432-16,0-5 0 0,0 2 128 0,-1-4-128 16,2 2 368-16,0-4 32 0,0 2 16 0,0-4 0 15,1-1-208-15,2 1-32 0,0-3-16 0,0-2 0 16,2 1-32-16,0-2 0 0,1-3 0 0,1 0 0 16,1 0 0-16,0-3-128 0,1 0 192 0,-1 0-64 15,-1 1-128-15,-1 2 128 0,0-2-128 0,-1 1 128 16,-2 2-128-16,-1 1 128 0,-1 3-128 0,-2-2 128 15,2 4-128-15,-3 0 0 0,1 0-160 0,-1 0 160 0,0 0 0 16,0 2-144-16,0-2 144 0,1 0 0 16,-1 2-640-16,2-5-64 0,-1 3 0 0,3-1 0 15,-1 0-736-15,1-1-160 0,1-2-16 0,3 0-16 16,0-1-96-16,1 0 0 0</inkml:trace>
  <inkml:trace contextRef="#ctx0" brushRef="#br0" timeOffset="84666.12">29640 15900 32255 0,'-11'-2'2864'0,"4"0"-2288"0,3 1-576 0,3 1 0 0,2-1 1280 0,0 1 160 0,-2-3 32 0,-2 2 0 0,1-4-992 0,1 1-192 0,2 1-32 0,3 0-16 16,-1 1 208-16,1 4 32 0,1 1 16 0,0 0 0 15,-1 4-64-15,-1 3-16 0,0 2 0 0,-1 3 0 16,1 5-16-16,-2-1 0 0,-1 6 0 0,-1 1 0 15,0 2-112-15,-2 0-32 0,-1 0 0 0,1-2 0 16,-1-1-256-16,-1 0 160 0,3-3-160 0,-2-2 128 16,1-2-128-16,1 1 0 0,1-6 0 0,-1 2 0 0,1-1 0 0,1-6 0 15,0 2 0-15,0-4 0 16,3-2-624-16,-2-1-96 0,4-3-32 0,-1 0-18160 16</inkml:trace>
  <inkml:trace contextRef="#ctx0" brushRef="#br0" timeOffset="84915.94">29498 16105 27647 0,'-7'-6'1216'0,"2"0"256"0,1 2-1168 0,3 2-304 16,2-1 0-16,0 2 0 0,0 1 256 0,2-2-16 16,1-1 0-16,-1-1 0 0,3 2 1808 0,-1 1 352 15,0 1 80-15,0 0 16 0,0 3-864 0,1 0-160 0,1 1-48 0,1-2 0 16,1 2-464-16,1-2-80 0,2-1-32 0,2 2 0 15,1 1-272-15,2-4-48 0,3 0-16 0,-2 0 0 16,2 0-336-16,0 0-176 0,0 0 160 0,-1-3-160 16,0 3 0-16,-2-1 0 0,1 1 0 0,-4 0 0 15,0 0-512 1,0 0-112-16,-1 0-16 0,0 1 0 16,-1-1-512-16,-1 3-128 0</inkml:trace>
  <inkml:trace contextRef="#ctx0" brushRef="#br0" timeOffset="86431.95">30344 15951 35007 0,'-5'1'3120'0,"1"-1"-2496"16,4-1-496-16,1 1-128 0,1-3 848 0,0 2 160 15,-1 1 16-15,0-5 16 0,2 1-1040 0,-1-2 0 16,2 0-208-16,-3 0 16 0,1 2 192 0,-1-2 192 16,-2 2-32-16,-1 2-16 0,0-2 528 0,-1 2 96 15,0-1 32-15,-1 2 0 0,-1 1-208 0,-1 0-32 16,-2 1-16-16,1 0 0 0,-2 3 16 0,0 0 0 15,-1-1 0-15,0 4 0 0,0-1-128 0,-1 2-32 0,1-1 0 16,-1 3 0-16,1-1-224 0,1 4-48 0,-1-1-128 0,2 2 192 16,-1 2-192-16,-1 1 0 15,1 3 0-15,-1-2 0 0,2 5 0 0,-2-1 0 0,1 0 0 0,2-2 0 16,-1 1 0-16,2-2 0 0,1 0 0 0,2 0 0 16,0-3 0-16,2 0 0 0,0 0 0 0,1-1 0 15,2-1 128-15,1 0-128 0,2-1 0 0,-1-1 144 16,4-1 0-16,1 0 0 0,2-1 0 0,1 0 0 15,3-4-144-15,0 1 0 0,0-1 0 0,1-3 0 16,-2 0 0-16,1-3 0 0,-1 0 0 0,0-3 0 16,-1 1 208-16,-2-4 16 0,3 1 0 0,-3-4 0 0,3-3-48 15,-2-1-16-15,2 0 0 0,-1-3 0 0,2-2-160 0,0 1 0 16,0-1 144-16,0-5-144 0,-1 1 0 0,0 0 0 16,-2 0 0-16,-2-1 128 0,-1-1-128 0,-4 1 0 15,-1-1 0-15,-2 1 0 0,-3 1 128 16,-2 0 0-16,0 3 0 0,-2 1 0 0,0 2 96 15,-3 2 32-15,0-2 0 0,-1 1 0 0,0 2 48 0,-1 1 16 16,1 1 0-16,0 3 0 0,0-2-192 0,1 4-128 16,0-1 192-16,1 4-192 0,-1 0 0 0,1 3 0 15,-1 0 0-15,1 0 0 0,1 0 0 0,-2 3-192 16,1-2 48-16,-2 3 16 0,1 2 128 0,-2 2 0 16,0 1-144-16,-1 5 144 0,0 1 0 0,-2 4-144 15,2 1 144-15,0 5 0 0,0 0 0 0,0-1 0 16,0 6 0-16,0 1 0 0,1-1-128 0,0 0 128 0,1-1 0 0,2-3 0 15,-1 1 0-15,3-5 0 0,2 1 0 0,0-4 0 16,3-1 0-16,0-2 0 0,3-3 0 0,0 0 0 16,3-5 0-16,1 2 0 0,1-4 0 0,1 1 0 15,0-4 0-15,1-3-128 0,1 0 128 0,1-2 0 16,0-2-320-16,2-2-16 0,0-3 0 0,-1 2 0 16,1-5 16-16,-1-1 16 0,0 1 0 0,-1-2 0 15,-2 2 112-15,1-4 0 0,-1 0 16 0,0-3 0 16,-1 1 176-16,-1-2 0 0,-2 1-144 0,1-3 144 15,-2 1 0-15,-2 1 0 0,-1-2 0 0,-2 0 0 16,0-1 0-16,-3 2 0 0,-1 4 0 0,-1-1 0 16,0 5 0-16,2 1 0 0,-1 2 0 0,-1 4 0 15,1 0 0-15,-1 2 128 0,2 1-128 0,-1 2 0 0,-1 1 0 16,-1 4 0-16,0 0 0 0,-2 2 0 0,0 2-384 0,-2 2 64 16,-1 4 0-16,-2 4 0 0,0 1 176 0,-2 6 144 15,0-2-192-15,0 4 192 0,0-1 0 0,2-1 0 16,-2 1 0-16,2-1 0 0,4-5 0 0,1 1 0 15,2-5 0-15,2 0 0 0,2-4 0 0,2-2 0 16,2-3 0-16,2 0 0 0,2-2 0 0,0-5 0 16,3 0 0-16,0-3 0 0,2-3 0 0,1-1-160 15,3-2 160-15,0-5-128 0,1-1-64 0,0-3-16 16,0-1 0-16,0 0 0 0,0-4 208 0,-1 1-144 16,0-3 144-16,-2 3-128 0,-1-4 128 0,-4 1-192 15,0 3 192-15,-3 0-192 0,-4 3 192 0,-1 3 0 16,-1 6 0-16,-3 2 0 0,-1 4 0 0,-1 4 224 15,-3 0-48-15,0 4-16 0,-2 2 144 0,1 2 16 0,-2 5 16 16,1-2 0-16,0 4-336 0,1-2 144 0,0 2-144 16,3-1 0-16,0 1 0 0,2-2 0 0,2 2 0 0,2-1 0 15,-1 1 0-15,1-3 0 0,1 0 0 0,1-1 0 16,-1 1 0-16,2-1 0 0,-2 0 0 0,0-1 0 16,0-3 0-16,-2 2 0 0,1-1 0 0,-1 0 0 15,-1-2 0-15,1 0 0 0,0-3 0 0,2 0 0 16,0-3 0-16,2-2 0 0,-1 1 0 0,1-4 0 15,2 0-256-15,0-1-48 0,2-5-16 0,-1-1 0 16,1 0-32-16,0 0-16 0,2-3 0 0,-2 1 0 16,-1-1 240-16,0 3 128 0,-2 1-160 0,1 2 160 15,-1 1 0-15,-2 3 0 0,0 0-128 0,-1 1 128 16,-1 4 0-16,0-3 0 0,-1 3 0 0,1 0 0 0,-1 3 0 0,-1-3 208 16,1 2-64-16,-2 0-16 0,-1 0 48 0,1 1 0 15,1-2 0-15,-2 1 0 0,1 0-176 16,0 0 128-16,1-2-128 0,0 3 128 0,1-3-128 0,-1 3 0 15,1 0 0-15,-1-2 0 0,1 4-176 0,-1 1-16 16,1-1 0-16,-1 4 0 0,1-1-16 0,1 2-16 16,-1 0 0-16,1 0 0 0,1 0 224 0,1-1 0 15,1 0 0-15,0 0-144 0,2-3 144 0,0 0 0 16,-1-2 0-16,1-1 0 0,0-3 0 0,1 1 0 16,0-2 0-16,1 1 0 0,-1-3 176 0,0-1 16 15,0 2 0-15,0-2 0 0,-1-2 16 0,3 0 16 16,-2-4 0-16,0 1 0 0,-1 1-224 0,1 0 144 0,2-2-144 15,-4-2 128-15,2 2-128 0,-1 1 0 0,-2 0 0 16,0 2 0-16,-1-1-192 0,-2 4 192 0,1-2-192 0,-3 2 192 16,2 2-160-16,-1 0 160 0,-2 2 0 0,1 2-144 15,0 0 144-15,0-2-208 0,-1 3 80 0,1-2 128 16,0 1-432-16,1 0 48 0,-1 0 0 0,1 1-12688 16,1-2-2544-16</inkml:trace>
  <inkml:trace contextRef="#ctx0" brushRef="#br0" timeOffset="86981.88">30319 15237 19343 0,'-6'-10'1728'0,"1"3"-1392"0,4 4-336 0,1 3 0 0,1 0 1488 0,-1 0 240 0,-1-3 32 0,-3-4 16 0,1 1 400 0,2 0 64 0,1 0 32 0,0 3 0 16,3 3-560-16,-1 5-112 0,3-1-32 0,1 2 0 15,2 4-768-15,0 0-160 0,3 2-16 0,3 3-16 16,1 1-112-16,3 0-32 0,2 3 0 0,4 1 0 16,0 0-16-16,2 1 0 0,2 3 0 0,-1-1 0 15,0 3-112-15,-1 2-16 0,0 0-16 0,-1 3 0 16,-1 4-96-16,0-3-16 0,-2 4 0 0,0 4 0 15,2 8 64-15,1 0 16 0,-2 1 0 0,-1 0 0 16,2 0-272-16,-3-3 0 0,0 3 128 0,-1-2-128 16,-2 2 0-16,0 0 0 0,-4-4 128 0,1-1-128 15,-4 1 0-15,-1-7 0 0,-2 3 0 0,-3-7 0 0,-3 1 128 16,-1-3-128-16,-3-1 144 0,-3-1-144 0,-2-2 192 16,-2 3-48-16,-2-2-16 0,-3-1 0 0,-1 0 112 15,-3 1 16-15,-2-4 0 0,-1 3 0 0,-2-2-256 0,-3-1 0 16,-3 1 0-16,-3-2 0 0,0-1-160 0,-4-5-128 15,-4 0-32-15,1-4-21472 16</inkml:trace>
  <inkml:trace contextRef="#ctx0" brushRef="#br0" timeOffset="109290.23">23519 3812 23951 0,'-2'-1'2128'0,"-1"-4"-1696"0,2 4-432 0,1 1 0 0,0-3 896 0,0 1 80 0,-1-2 32 0,0-3 0 0,-2-4-864 0,1-3-144 16,-2 2 0-16,0-4 0 0,-1 0-176 0,-1 1 176 15,0-1-128-15,-3 0 128 0,-1-1 0 0,-2 1 0 16,-2 2 192-16,-2 0-64 0,1 2 288 0,-1 3 64 15,-2 3 16-15,-2 2 0 0,-3 4 896 0,-3 2 176 0,-2 8 32 16,0 3 16-16,-2 0-688 0,-1 6-144 0,-1 1-16 16,-2 4-16-16,-4 5-496 0,1 2-80 0,2-2-32 15,-1 2 0-15,1 0-144 0,3 1 0 0,1-1 0 0,4-1 0 16,3 1 0-16,3-3 0 0,4 3 0 0,5-2 0 16,4-6 0-16,6 2 0 0,4 0 0 0,6-6 0 15,3 1 0-15,4-2 0 0,4-2 0 0,4-4 0 16,3-2 0-16,2 0 0 0,3-4 0 0,1-4 0 15,0 0 128-15,0-4 80 0,2-2 32 0,-1-4 0 16,-1 2-240-16,-1-4 176 0,1-2-176 0,-2-4 160 16,-5 0 80-16,-2 1 16 0,-1-1 0 0,1-3 0 15,-1-3 0-15,0-4 0 0,2-3 0 0,-2-4 0 0,-2 1 0 16,-3 0 16-16,-1-7 0 0,-3 0 0 0,-5 3 16 0,-3-2 0 16,-1-2 0-16,-3 4 0 0,-2-2-144 15,-2-3-16-15,-2-2-128 0,-2 2 192 0,-2 3-32 0,-2 2-16 16,-2 5 0-16,-2-1 0 0,-1 3 32 0,-3 1 0 15,2 1 0-15,0 3 0 0,0 2-176 0,1 0 0 16,3-1 0-16,-1 5 0 0,3 2 0 0,1 1 0 16,2 5 0-16,0 0 0 0,1 1-160 0,2 2-16 15,0 1 0-15,2 0 0 16,2 3-352-16,0 1-80 0,0 2-16 0,1 2-12064 16,0 1-2416-16</inkml:trace>
  <inkml:trace contextRef="#ctx0" brushRef="#br0" timeOffset="110246.67">24411 3209 5519 0,'5'-11'496'0,"-3"2"-496"0,1 0 0 0,-2 4 0 0,0 3 2320 0,-1 2 368 0,0 0 80 0,0-3 16 0,-1 2-544 0,-3-4-128 0,0 4 0 0,-3 1-16 15,0 0-432-15,-3 1-64 0,-3 4-32 0,0 1 0 16,-5 2-624-16,2-2-128 0,-1 3-32 0,-1 1 0 16,-1-1 80-16,0 4 16 0,0-1 0 0,0 4 0 15,1 0-416-15,-1 4-80 0,0 1 0 0,1 1-16 0,-1 1-208 0,2 1-32 16,-2 2-128-16,2 5 192 15,0 4-48-15,-2 3-16 0,2 7 0 0,-2 3 0 0,1 5-128 16,-1 4 128-16,3 0-128 0,1-3 128 0,3-3-128 0,5-4 0 16,3-4 0-16,1-8 128 0,5-3-128 0,3-3 0 15,3-1 0-15,5-2 0 0,3-1 0 0,2-3 0 16,2-2 0-16,1-3 0 0,3-5 192 0,0-2 64 16,4-2 16-16,0-3 0 0,2-5 128 0,1-3 32 15,1-3 0-15,-1-4 0 0,1 0-192 0,-1-2-48 16,0-1 0-16,-2-3 0 0,1 0-192 0,-2-2 0 15,0-1 128-15,1-6-128 0,2-3 0 0,3-4 0 16,-2-3 0-16,0-1 0 0,0-4 0 0,-2-1 0 16,-2-4 0-16,-3-2 0 0,-2 3 0 0,-3 0 128 0,-5 6-128 15,-3-3 0-15,0 3 0 0,-6-4 144 0,-3 5-144 0,-3 2 128 16,-2 1-128-16,-4 3 192 0,-3 1-192 0,-2 2 192 16,-3-1 0-16,0 1 0 0,-4-3 0 0,0 5 0 15,0 1-48-15,-1 3 0 0,-1 2 0 0,0-1 0 16,0 1-144-16,-2-1 0 0,-3 4 0 0,-1 0 0 15,-2 3 0-15,1 4-320 0,-2 4 48 0,3 2 16 32,1 8-448-32,1 0-64 0,1 4-32 0,2 2-16880 0</inkml:trace>
  <inkml:trace contextRef="#ctx0" brushRef="#br0" timeOffset="110606.12">24248 3851 36863 0,'-5'-5'1632'0,"3"2"336"0,2 1-1584 0,3 0-384 0,1 4 0 0,-1-2 0 0,3 2 160 0,6-2-160 15,6 3 192-15,8 2-192 0,6 0 896 0,5 2 64 0,3 2 0 0,-2 3 16 0,1 0-720 0,-4 4-256 0,0 0 144 0,-2 3-144 0,-3 1 0 0,-3 5 0 0,-3-1 0 0,-6 2 0 16,-3-3 0-16,-2 1 0 0,0 5 0 0,-4-1 0 31,1 1-432-31,-3-1-64 0,-1 0-16 0,2 1-17120 0</inkml:trace>
  <inkml:trace contextRef="#ctx0" brushRef="#br0" timeOffset="111319.27">22373 4712 31327 0,'0'3'2784'0,"1"1"-2224"0,2-4-560 0,-1 0 0 0,1 0 432 0,0 1-32 0,3 1 0 0,4 1 0 0,5 1 704 0,5-2 144 0,5-1 32 0,3-1 0 0,2 3-848 0,4-6-176 16,4 2-16-16,5-1-16 0,8-2-224 0,5-1 176 15,9 0-176-15,8-1 160 0,7 0 320 0,8-3 64 16,7 2 16-16,9-2 0 0,7 5-560 0,8-2 0 16,10-3 0-16,-2 2 0 0,-5-2 0 0,13 2 0 15,6 1 0-15,-1-3 0 0,-4 3 0 0,-5 2 0 16,-5 4 0-16,-10 0 0 0,-11 1 0 0,-8 2 0 0,-8 1 0 16,-6 0 0-16,-8 3-336 0,-8 0 16 0,-8 2 16 0,-7-3 0 31,-7 4-976-31,-8-4-192 0</inkml:trace>
  <inkml:trace contextRef="#ctx0" brushRef="#br0" timeOffset="112073.41">23551 5718 21183 0,'-8'-13'1888'0,"2"1"-1504"0,-1 2-384 0,2 0 0 0,2 4 1280 0,0 2 192 0,-1-2 48 0,0-6 0 0,-6-4-144 0,-4-11-32 0,-4-3 0 0,-4-1 0 0,0-1-416 0,-3 3-96 0,1 5 0 0,-3 1-16 16,-2 4-32-16,1 0 0 0,-2 4 0 0,-1 2 0 16,1 0-144-16,1 3-48 0,-1 4 0 0,3 0 0 15,2 6-192-15,3 0-32 0,0 3-16 0,1 4 0 16,0 2-352-16,0 3 0 0,1 2 0 0,0 4 128 16,-1 4-128-16,0 4 0 0,0 3 0 0,-1 5 0 15,-2 3 0-15,2 2 0 0,0 2 0 0,1 1-128 16,1 1 128-16,3-5 0 0,0 1 0 0,4-5 0 15,3-3 0-15,3-2 0 0,2-6 0 0,2-1 0 0,3-1 0 0,3-2 0 16,3-3 0-16,1 0 0 16,4-4 0-16,3 2 0 0,2-2 0 0,-1-3 0 0,0-3 0 0,2-2 0 15,6-4 0-15,7-3-128 0,2-3 128 0,3-5 0 16,1-1 160-16,1-4-160 0,-1-3 144 0,2-3-144 16,2 0 128-16,-2-7-128 0,2 1 208 0,-3-3-32 15,-3-4-16-15,0-2 0 0,-3 1-32 0,-3-5-128 16,-3 1 192-16,-3-2-64 0,-1-3 48 0,-1-6 0 15,-2 1 0-15,-2-2 0 0,-2 4-176 0,-3-3 128 16,-2 0-128-16,-5 4 128 0,-2 6 0 0,-4 3 0 16,-2 0 0-16,-2-1 0 0,-2 2 112 0,0 3 16 15,-4 1 0-15,0 5 0 0,1 0-256 0,-1-1 0 16,-1 4 0-16,1 3 0 0,1-3 0 0,1 2 0 0,-1 1 0 16,2 3 0-1,2 1-416-15,2 4-128 0,2 3-32 0,1 5 0 16,3 2-992-16,1 6-208 0</inkml:trace>
  <inkml:trace contextRef="#ctx0" brushRef="#br0" timeOffset="113416.1">24095 5411 27647 0,'-5'0'2448'16,"3"0"-1952"-16,1 3-496 0,1-3 0 0,1 0 640 0,0 0 48 0,-1 0 0 0,1 0 0 0,-1 0 512 0,3 3 96 0,2 4 32 0,0 2 0 0,1 4-1072 0,1 3-256 0,1 4 0 0,1 4 0 0,-1 5 0 0,2 2 0 15,-1 3 0-15,1 1 0 0,-2 0 0 0,3 0 0 16,-2 0 0-16,0-4 0 0,-1-3 0 0,-1-2 0 16,0-3 0-16,-2-5 0 0,1-2 144 0,0-3-144 15,-1-3 0-15,1-4 144 0,-1 0 384 0,0-4 80 16,3-4 16-16,-2-2 0 0,1-1-48 0,1-2 0 16,0-5 0-16,2-1 0 0,-1-3-320 0,-2 0-64 15,1-3 0-15,-1-3-16 0,1 1-176 0,-1 4 0 0,-1 2 0 16,0 8 128-16,-1 0-128 0,-2 9 0 0,-1 0 0 15,1 7 0-15,-2 4 0 0,2 2 0 0,-1 5 0 16,2 2 0-16,1-1-128 0,1-1 128 0,1 0 0 0,3-4 0 16,1-1 0-16,2-5 0 0,1 0 0 0,3-2 0 15,0-2 0-15,0-3 0 0,2-3 0 0,-2 0 0 16,0-3 0-16,-2-3 192 0,0 0-64 0,-1 0 0 16,-2-4 112-16,-1-2 16 0,-1-2 0 0,-1-3 0 15,-1-1 16-15,-2 0 16 0,-1-7 0 0,-1 0 0 16,-1-4 32-16,-2-5 0 0,-2-2 0 0,-1-2 0 15,1-3-112-15,-3-3-16 0,2-7 0 0,-2 0 0 0,3 6-192 16,0 3 128-16,2 7-128 0,-1 4 0 0,2 5 0 16,0 0 0-16,1 4 0 0,1 0 0 0,0 3 0 0,2 3 0 15,0 4 0-15,2-1 0 0,-2 5-256 16,0 0-32-16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53:44.3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15070 1150 13823 0,'-3'-3'1216'0,"2"3"-960"0,1 0-256 0,1-1 0 0,1 1 352 0,-1-2 32 0,-1 2 0 0,1-3 0 0,2 2-384 0,-2-4 0 0,3 4 0 0,-2-3 0 0,0 2 128 0,0 2 48 15,-1-3 16-15,-1 2 0 0,0 1 496 0,-1 0 96 16,1 0 32-16,-3 1 0 0,1 2 464 0,1-3 80 16,-2 2 32-16,3-2 0 0,0 0-48 0,0 0 0 15,0 0 0-15,0 0 0 0,0 22-496 0,3-15-96 16,-1 0-32-16,2 2 0 0,-1-2-160 0,1 3-48 15,1 1 0-15,1 1 0 0,0 0 112 0,2 0 16 0,-1 3 0 16,2-2 0-16,1 6-256 0,0-3-64 0,0 3 0 0,1-1 0 16,-1 1-192-16,0 0-128 0,-1-3 160 0,0 3-160 15,1 0 128-15,-1-2-128 0,0 5 0 0,0 2 0 16,1-2 128-16,-1 4-128 0,-1-4 0 0,0 0 144 16,2 3-144-16,-2 0 128 0,2 1-128 0,-1-1 128 15,0 1-128-15,-2-4 0 0,-1 3 0 0,-1-3 0 16,-1-2 576-16,-2-2 144 0,-2 1 32 0,0-3 0 15,-2 0-480-15,-1-4-80 0,-2 2-32 0,-1 1 0 16,-1-3 80-16,-3 0 16 0,-2 2 0 0,-3-2 0 16,-3 1-256-16,-1-1 0 0,-4 0 0 0,-1 0 0 15,0-4 0-15,-2 1 128 0,-2-2-128 0,-3-4 0 0,1 0 0 16,-1-5 0-16,1 1 0 0,1-5 0 0,-1-1 0 0,2-3 0 16,-2-2 0-16,0-3 0 0,1-2 0 0,-3 0-240 15,1-3 80-15,-3 0-18144 16</inkml:trace>
  <inkml:trace contextRef="#ctx0" brushRef="#br0" timeOffset="260.5">14975 896 43311 0,'-8'-18'3840'0,"5"5"-3072"0,0 7-608 0,3 0-160 0,3 5-192 0,-1-2-64 0,0 1 0 0,3 1-16 0,4-6 112 0,1 3 32 0,4 0 0 0,-2-2 0 16,0 4 128-16,-3 2 0 0,-3 0 0 0,-1 4-128 31,-2 0-304-31,-2 0-48 0,-2 2-16 0,-1 0-11584 0,-1 0-2320 0</inkml:trace>
  <inkml:trace contextRef="#ctx0" brushRef="#br0" timeOffset="893.25">15702 1020 20271 0,'-6'0'896'0,"1"1"192"0,1 0-880 0,3 1-208 15,1 0 0-15,0-2 0 0,0 4 352 0,0-2 32 0,0 2 0 0,0 5 0 16,0 1 848-16,-2 2 176 0,2 2 48 0,-1 0 0 16,0 3-560-16,0-1-96 0,-2 2-32 0,2 4 0 15,-1 1-544-15,-2 5-224 0,1 1 176 0,-2-1-176 16,2 0 0-16,-2 1 128 0,0-3-128 0,0-1 0 16,0-1 0-16,0-1 144 0,0 3-144 0,1-4 128 15,2 0 752-15,2-3 144 0,1-1 16 0,3-5 16 16,-1-2-128-16,4-3-32 0,1-2 0 0,3-2 0 15,3-1-432-15,3-6-80 0,3-1-32 0,2-4 0 16,3-2 160-16,2-4 16 0,4 0 16 0,-1-5 0 16,0 2-544-16,-2-2 0 0,0 1 0 0,0-5 0 15,-4 2 0-15,0-1 0 0,-3 0 0 0,-3-2 0 0,-3 0 0 16,-2-2 0-16,-2 1 0 0,-3 0 0 0,-1 3 0 16,-2 0 0-16,0 2 0 0,-2 2 0 0,1 5 0 0,-3-2 0 15,2 4 0-15,-2 5 0 0,0 0 0 0,-1 1 0 16,1 3 0-16,-1 2 0 0,2 4 0 0,-2 0 0 15,1 2 0-15,-1 5 0 0,1-1 0 0,0 4 0 16,2 2 0-16,1 1 0 0,-1 0 0 0,3 4 0 16,1-1 0-16,-1 2 0 0,0 3 0 0,0-3 0 15,-1 3 0-15,1-3 0 0,-1 1 0 0,0-4 0 16,0 2 0-16,1 2 0 0,0-5 0 0,2 2 0 16,1-1 0-16,0-3 0 0,3-4 0 0,0 0 0 15,3-4 0-15,0-2 0 0,-2-2 0 0,2-2-144 16,2-2 144-16,1-4-11968 15,-1-4-2320-15</inkml:trace>
  <inkml:trace contextRef="#ctx0" brushRef="#br0" timeOffset="1518.27">16528 1144 37775 0,'-6'3'1664'0,"1"4"368"0,1 1-1632 0,3 2-400 0,1-4 0 0,1-3 0 0,0 3 160 0,0 8-160 0,2 4 192 0,-1 12-192 0,0 3 0 0,-1 3 0 0,0-1 0 0,-1-4 0 16,-1-1 128-16,0-2-128 0,-1-1 0 0,2-5 0 0,3-3 0 0,1-2 0 16,0-2 0-16,3-5 0 15,-1-2 0-15,2-4 0 0,0-1 0 0,2-3 0 0,0-3 0 16,1-6 0-16,0 2 0 0,0-8 0 0,1 2 0 0,0-6 0 15,-1-1 0-15,-1-4 0 0,-1-2 0 16,0-3 0-16,-1-4-128 0,-4 1 128 0,1-4 0 0,0 2 0 16,0 2 0-16,0 4 0 0,0 2 0 0,3 7 0 15,-1 3 0-15,2 4 0 0,-1 2 0 0,2 4 128 16,-1 3-128-16,0 6 0 0,-1 0 416 0,0 1-32 16,-1 5 0-16,0 1 0 0,2 0-80 0,-1-1-32 15,0 3 0-15,1 0 0 0,1-2-272 0,-3 0 0 16,2-2 0-16,0 2 0 0,-1-2 0 0,1-2 0 15,-1 0 128-15,1-2-128 0,1 1 0 0,-1-4 0 16,2 1 0-16,-4-2 0 0,4 0 0 0,-1-3 0 0,1-2 176 16,2 0-48-16,0-1-128 0,2-5-128 0,2-1 128 15,1 0-192-15,2-4 192 0,-2 1 0 0,2-3 0 0,-2-1 0 16,1-1 0-16,0 0 0 0,0 2 0 0,-1 2 0 16,-1 1 0-16,-1 3 0 0,-2 4 0 0,-2 3 0 15,-1 4 0-15,0 1 0 0,-1 1 0 0,0 4 0 16,-3-1 0-16,2 5 0 0,1 0 0 0,1 4 0 15,0-1 0-15,2 2 0 0,0-2 0 0,3 4 0 16,0-3 368-16,3 3 48 0,1-1 16 0,2 2 0 16,4 4-432-16,0-3 0 0,2 5 128 0,-2-1-128 15,0 1 224-15,-2 5 16 0,-2-2 0 0,-2 0 0 16,-3 1-240-16,-1 1 176 0,-3-3-176 0,-2 1 160 16,-3-4-160-16,0 0 0 0,-1-2 0 0,-2-1 0 15,0-3 0-15,-1-1 0 0,0-3 0 0,-2-5 0 0,2 0 0 0,-2-4 0 16,1 0-176-16,-1-3-12656 15,2-4-2528-15</inkml:trace>
  <inkml:trace contextRef="#ctx0" brushRef="#br0" timeOffset="2077.52">18359 1254 31327 0,'-4'-10'1392'0,"2"4"272"0,-1-1-1328 0,1 3-336 0,1 2 0 0,-2 0 0 0,1-2 176 0,-1-2-48 0,-3-3 0 0,-1-1 0 0,-3-3 320 0,-3-2 48 0,2 3 16 0,0 4 0 16,0 2-384-16,0 3-128 0,0 3 0 0,-3 3 144 15,-1 3-144-15,-2 2 0 0,-2 4-192 0,-3 0 192 16,-1 7-128-16,-3-1 128 0,-1 5 0 0,-2-1 0 16,-1 1 0-16,2 2 0 0,2-4 0 0,3-1 0 15,2 0 0-15,2-2 0 0,4 1 0 0,4-3 0 16,5-4 0-16,2 1 0 0,4-1 0 0,4-2 0 16,1-3 0-16,3 2 0 0,6-5 0 0,2 1 0 0,1-5 0 15,3 0 0-15,2-3 0 0,3-1 0 0,1 2 0 16,3-4 0-16,-1 0 0 0,0-2 0 0,2 0 0 15,-3-2 0-15,1 0 0 0,-2-3 0 0,-2 1 0 16,-3 0 0-16,-1-1 0 0,-3 1 0 0,-1-2 544 0,-2 2 32 16,0-3 0-16,-2 2 0 0,-1 0 128 0,-1 0 48 15,-1-2 0-15,-1 2 0 0,0 3-240 0,-1 1-32 16,-1-1-16-16,1 3 0 0,-2 1-272 0,-2 4-48 16,0 2-16-16,-1 0 0 0,-1 2 32 0,1 4 0 15,-1 1 0-15,1 4 0 0,0 0-160 0,-1 3 192 16,1 2-192-16,0 2 192 0,0 1-64 0,-1-1 0 15,0 0 0-15,1 0 0 0,-1 1-128 0,-1-1 0 16,1 1-160-16,-1-2 160 0,1 4 0 0,1-2 0 16,0-3-128-16,3 0 128 0,-1 0 0 0,2-4 0 15,1-2 0-15,2-1 0 0,0-3-416 0,1-5 16 0</inkml:trace>
  <inkml:trace contextRef="#ctx0" brushRef="#br0" timeOffset="2588.58">18804 1267 35935 0,'-6'3'1600'0,"1"3"320"0,1 0-1536 0,2 2-384 0,1-3 0 0,1-2 0 0,-2 3 240 0,1 4-32 0,0 4 0 0,0 7 0 0,0-1 0 0,1 1 0 15,0-3 0-15,2-2 0 0,0-3-48 0,1-2-16 16,1-2 0-16,1-3 0 0,-2 0-144 0,2-2 0 16,-1-2 0-16,0-2 0 0,-1 0 0 15,0-2 0-15,-1-2 0 0,0-2 0 0,0 0 0 0,-2-3 0 16,1-1 0-16,0-2 0 0,1-2 0 0,-1-2 288 15,0-3-48-15,0-3-16 0,1-4 384 0,1-1 80 16,1 1 16-16,1-2 0 0,2-1-384 0,0 4-80 16,1 3-16-16,2 0 0 0,3 2-224 0,0-1 0 15,2 7 0-15,1 0 0 0,-1 4 0 0,1 4 0 0,-1 2 0 16,0 4 0-16,0 1 0 0,2 4 0 0,0 1 0 16,0 2 0-16,2 0 0 0,-2 2 0 0,-1 0 0 0,0 2 0 15,-1 1 0-15,-1-1 0 0,-1 4 0 0,0 0 0 16,-2 3 192-16,0 3 0 0,-1 0 0 0,-1 1 0 15,-1 1 32-15,-1 2 0 0,-1-1 0 0,-3-1 0 16,1-3-224-16,-1 1 0 0,-1-2 0 0,-1 1 0 16,1-3 0-16,0-2 0 0,0 0 0 0,2-3 0 15,1-3-192-15,1-4-48 0,3-2 0 0,2-2-12480 16,-2-2-2496-16</inkml:trace>
  <inkml:trace contextRef="#ctx0" brushRef="#br0" timeOffset="3127.72">19713 1099 32255 0,'-12'-4'1424'0,"6"2"304"0,2 0-1392 0,1 0-336 0,3 2 0 0,0 0 0 0,2 0 160 0,-1 0-32 0,3-2-128 0,-1 2 192 0,2 0-192 0,0 0 144 0,1 0-144 0,1 2 128 15,-3 2-128-15,3 0 0 0,-2 1 0 0,0 2 128 16,-1 2 576-16,1-2 128 0,2 3 0 0,-1 1 16 15,0-1-224-15,0 2-48 0,0 1-16 0,1-2 0 16,-1 4-16-16,0 1 0 0,-1 2 0 0,1 2 0 16,0 5-352-16,-1-3-192 0,0 0 192 0,0 1-192 15,0 1 128-15,-1-1-128 0,1 1 0 0,-2 0 0 16,1 3 240-16,0-1-64 0,1-1-16 0,0 0 0 16,1-2 0-16,3 2 0 0,0-1 0 0,1 0 0 15,4-2-160-15,-3 0 0 0,0 0 0 0,-1 0 0 16,-1-2 0-16,-2-2 0 0,-2 1 0 0,-1-1 0 15,-2-2 432-15,-1 3 0 0,-2-6 0 0,0 2 0 0,-1 1-432 16,-2-2 0-16,0 1 0 0,-1-3 0 0,-1 1 0 0,-3 0 0 16,-1-3 0-16,-1 2 0 0,-1 1 0 0,-2-5 0 15,1 2 0-15,-3-2 0 0,0 0 0 0,-3-1 0 16,-1-4 0-16,-1-3 0 0,1 0-144 0,-2-3 144 16,-1-4 0-16,-2-3 0 15,-1-6-512-15,-1-2 16 0,-2-4 0 0,0-6 0 16,0-1-2032-16,0-5-416 0</inkml:trace>
  <inkml:trace contextRef="#ctx0" brushRef="#br0" timeOffset="3363.7">19749 721 34095 0,'-6'-11'3024'0,"1"6"-2416"0,1 3-480 0,3 2-128 0,1 2 1968 0,1 0 368 0,0 1 80 0,2 0 16 0,2 4-1968 0,2 2-464 0,4 0 0 0,4 2 0 16,1-2-192-16,3 0-112 0,1-5-16 0,-1-1-18368 16</inkml:trace>
  <inkml:trace contextRef="#ctx0" brushRef="#br0" timeOffset="4979.27">20451 1238 35935 0,'-5'0'3200'0,"2"0"-2560"0,0 1-512 0,2 1-128 0,1 1 0 0,-1 1 0 0,-3 2-176 0,-2 4 176 0,-2 6 0 0,0 2 0 0,-1 7-128 0,4 1 128 16,3-1 0-16,2-3 0 0,3 1 0 0,4 1 0 15,4-2 0-15,0-2 0 0,2-1 0 0,2-3 0 0,0 0 0 0,-1-1 0 16,1-6 0-16,-3 1-10592 16,-1-6-2080-16</inkml:trace>
  <inkml:trace contextRef="#ctx0" brushRef="#br0" timeOffset="5162.6">20464 736 42383 0,'-3'-10'1872'0,"2"4"400"0,0 3-1824 0,1 3-448 15,1 0 0-15,0 3 0 0,2-3-192 0,0 3-128 0,4 1-16 16,2 5-16-1,4 0-256-15,3 0-48 0,1 4-16 0,2-10 0 0</inkml:trace>
  <inkml:trace contextRef="#ctx0" brushRef="#br0" timeOffset="5800.82">23007 635 35935 0,'-3'5'3200'0,"-1"-1"-2560"0,1-1-512 0,2-2-128 0,0 4-1088 0,-2-2-256 0,-2 7-32 0,-3 3-16 0,-5 11 1168 0,-1 6 224 0,-4 8 0 0,0 3 0 0,-1 3 144 0,-2 0-144 16,0 4 0-16,-2 3 144 0,-2 2-144 0,-2 4 0 15,-4 2 0-15,-1 4 0 0,-3-4 0 16,0-3 0-16,0 0 0 0,-1-8 0 0,4-4 0 0,-1-2 0 15,0-2 0-15,1 1 0 0,1-2 0 0,4-5 0 16,2-4 0-16,5-3-9280 16,7-5-1856-16</inkml:trace>
  <inkml:trace contextRef="#ctx0" brushRef="#br0" timeOffset="6126.73">22991 619 43311 0,'-6'-1'3840'0,"2"-1"-3072"0,3 4-608 0,2-2-160 31,2 1-496-31,-2 2-128 0,-1-1-16 0,-1 2-16 0,0 6 528 0,-1 2 128 0,0 8 0 0,-1 5 0 16,0 9 0-16,-2 4 0 0,0 0 0 0,-1 4 0 15,1 1 0-15,-3 5 0 0,2 6 0 0,-1 0 0 16,0 5 0-16,0 2 0 0,1 4 0 0,1-4 0 16,2-4 0-16,1-3 0 0,1 0 0 0,1-7 0 15,1-7 0-15,0 2 0 0,3 2 0 0,1-5 0 0,1 1 0 16,0-2 0-16,0-7 0 0,-2-1-128 16,0-6-512-16,-3-1-80 0,0-5-32 15,-2-5 0-15,0-3-784 0,-2-1-176 0,-2-2-16 0,-1-5-13488 16</inkml:trace>
  <inkml:trace contextRef="#ctx0" brushRef="#br0" timeOffset="6332.51">22597 1538 42383 0,'-3'-5'1872'0,"3"4"400"0,2-1-1824 0,0 2-448 16,0 0 0-16,1 0 0 0,1 0 144 0,2 0-144 15,4 0 128-15,5-3-128 0,3 3 0 0,4-1 128 0,2 1-128 16,1-3 0-16,1 2 0 0,0-4 0 0,1 1 0 0,2-2 0 31,2 0-384-31,3-1-64 0,0-2-16 0,2-3-18032 0</inkml:trace>
  <inkml:trace contextRef="#ctx0" brushRef="#br0" timeOffset="6627.17">23825 647 44223 0,'-18'7'1968'0,"5"5"400"0,0 7-1904 0,6-5-464 0,3-2 0 0,2 0 0 0,-1 4 144 0,-2 15-144 16,-3 17 128-16,-3 18-128 0,1 7 0 0,0 6 0 15,1 0 0-15,2-3 0 0,3-3 0 16,-1-7 0-16,0-6 0 0,0-3 0 16,-1-3-384-16,0-4-96 0,-2-2-32 0,0-4 0 15,-1 0-1216-15,-2-5-240 0,-1 1-48 0,-3-4-14880 0</inkml:trace>
  <inkml:trace contextRef="#ctx0" brushRef="#br0" timeOffset="6943.78">23473 863 44223 0,'-6'-6'3936'0,"3"2"-3152"0,3 4-624 0,1 0-160 0,0 0 208 0,2-1 16 15,-1-4 0-15,3-3 0 0,4-3 224 0,5 0 32 16,9-4 16-16,5 3 0 0,7 2-208 0,6 0-32 15,7 0-16-15,7-1 0 0,7 5-240 0,5 1 0 16,2-1 0-16,7 0 0 0,4 1-192 0,0 1 0 16,2-2 16-16,-4 2-13808 15,-8-2-2768-15</inkml:trace>
  <inkml:trace contextRef="#ctx0" brushRef="#br0" timeOffset="7296.34">23222 1994 46079 0,'-12'-3'2048'0,"6"3"400"0,3 0-1952 0,3 0-496 0,3 0 0 0,2 0 0 16,3-3 304-16,6 2-48 0,11-1 0 0,13-5 0 0,17 0 256 0,20-5 32 15,19-1 16-15,16-2 0 16,11-2-1264-16,9-4-240 0,9 1-48 0,4-4-16 0</inkml:trace>
  <inkml:trace contextRef="#ctx0" brushRef="#br0" timeOffset="22430.26">18651 11935 25791 0,'0'-2'2304'0,"0"2"-1856"0,0 0-448 0,0 0 0 0,1 0 1264 0,0 0 144 15,1 2 48-15,0-2 0 0,2 4-1104 0,-2 2-224 0,1 2-128 0,-3 3 160 0,0 3-160 0,-4 0 0 0,-1 6 0 0,-4 0 0 0,0 5 0 0,-4 2 0 16,0-1 0-16,-5 5 0 0,0-2 224 0,-5 4 112 16,0 4 32-16,-3-6 0 0,-1 1 736 15,-3-1 160-15,-2 1 16 0,-4 0 16 0,-1-1-464 0,-4 1-112 16,-1 0-16-16,0 2 0 0,1-5-320 0,-1 2-80 15,-2 1-16-15,2 0 0 0,1-1-144 0,3 0-16 16,-1 1-128-16,3 1 192 0,2 0 0 0,0-3 0 16,6 1 0-16,-2-2 0 0,4 5-48 0,0-5-16 15,2 5 0-15,1-2 0 0,1-1-128 0,1-2 0 16,-1 2 0-16,1-2 0 0,1-4 0 0,0-2 0 16,2-1 0-16,-1-1 0 0,3-2 0 0,-1-3 0 0,1 0 0 15,0-4 0-15,-2-2 0 0,1-2 0 0,1 0 0 16,-1-1 0-16,0-5 0 0,1 2 0 15,2-4 0-15,-1-4 128 0,1 2 48 0,2 2 0 0,1-4 0 0,-1 1 0 16,1 3-176-16,0-3 0 0,1 0 0 0,-1-1 0 16,1 4 0-16,0-2 128 0,1 2-128 0,0 0 0 15,0 0 0-15,2 2 0 0,1 2 128 0,-1-4-128 16,4 0 0-16,-1 0 0 0,2 3 0 0,0-3 0 16,2 0 0-16,0 0 0 0,2 0 0 0,-1 0 128 15,0-3-128-15,1 3 0 0,1-4 0 0,-1-2 0 16,2 0 0-16,1-4 0 0,-1 0 0 0,1-2 0 15,0-4 0-15,0-3 0 0,0-2 0 0,-2-1 0 16,2 0 0-16,0 0 0 0,1-4 128 0,-3 3-128 16,2-1 0-16,-3 1 0 0,1 4 0 0,-1 1 0 15,-1 5 0-15,1 3 0 0,-1 1 0 0,-1 5 0 0,0-2 0 16,0 6 0-16,1 0 0 0,-1 0 0 0,0 1 0 0,1 4 0 16,1-1 0-16,-2 5 0 0,1 1 0 0,-1 2 0 15,0 2 0-15,0 0 0 0,0 2 0 0,-3 3 0 16,2 3 0-16,-3 1 0 0,1 3 0 0,-2-1 0 15,-1 4 0-15,-2 2 0 0,0 0 0 0,-2 1 0 16,-3 3 0-16,1-1 0 0,-2 1 0 0,-2 3 0 16,0 3 0-16,-2 0 0 0,-3 3 0 0,1-3 0 15,1-5 0-15,1-1 0 0,2-5 224 0,2-5 16 16,4-5 0-16,5-6 0 0,3-3 128 0,3-8 16 16,4 1 16-16,6-5 0 0,4-2-208 0,5-3-64 15,4-2 0-15,4-2 0 0,1 0 48 0,2-4 0 16,4 2 0-16,1-4 0 0,2-2-176 0,0 1 192 15,3 2-192-15,1-1 192 0,5-2-192 0,4-2 0 0,3-5 0 16,-4 5 0-16,-8-1 0 0,10-2 0 0,11-7 0 0,10-6-14016 16,6-2-2784-16</inkml:trace>
  <inkml:trace contextRef="#ctx0" brushRef="#br0" timeOffset="36109.51">23864 12739 12895 0,'-6'-3'1152'0,"1"-1"-928"0,0 1-224 0,1 3 0 0,2 0 1968 0,1 0 336 0,-1 0 80 0,-2 0 16 0,-3 2-1568 0,-1-1-320 0,-3 3-64 0,-2-1-16 0,0 6 336 0,-3-2 64 0,-2 6 0 0,-3-1 16 0,0 4-64 15,-1-1-16-15,-2 1 0 0,0 4 0 0,-2-2 112 16,-1 7 16-16,-2 4 0 0,-2 0 0 0,3 5-16 0,-4 1 0 15,-3 6 0-15,-1 0 0 0,-1 1-240 16,-1 3-64-16,-3 2 0 0,-1 0 0 0,-1-5-336 0,-4 1-80 16,-2 1-16-16,-1 3 0 0,-2 4-144 0,0-4 0 15,0 1 0-15,0-3 0 0,-1 2 144 0,2-6 0 16,0 0 0-16,4-7 0 0,4-2 336 0,3-3 64 16,5-3 16-16,0 1 0 0,2-1-256 0,3-1-48 15,3 1-16-15,2-4 0 0,3-4-240 0,2 1 0 16,4-5 128-16,3-2-128 0,2-3 0 0,4-3 0 15,1-3 128-15,1-1-128 0,2 0 144 0,2-4-16 16,1 0 0-16,0-1 0 0,3-3-128 0,-1-3 0 16,1 0 0-16,1-1 128 0,1-2-128 0,2 1 0 15,1-6 0-15,2 0 0 0,0 1 0 0,2-6 0 0,3 0 0 16,3-3 0-16,0-1 0 0,1 0 0 0,0-2 0 0,1 1 128 16,0 1-128-16,-1-3 192 0,0 1-192 0,-1-1 192 15,-2 3-192-15,-3 2 0 0,1-1 0 0,0-1 0 16,0 1 0-16,-1 0 0 0,-3 6 0 0,0-4 0 15,-2 5 0-15,0 2 0 0,-2 1 0 0,-3 4 0 16,0 5 128-16,-3-1-128 0,0 5 0 0,-1 2 128 16,-2 0 80-16,1 2 16 0,-2 5 0 0,0-1 0 15,1 1-224-15,-1 3 0 0,-1 5 0 0,-1 1 0 16,-2 3 0-16,0 0 0 0,-1 6 0 0,-3 1 0 16,-1 2 0-16,1 3 0 0,-2 4 0 0,0-3 0 0,0-1 208 15,-1 1-48-15,0-1-16 0,-1-1 0 0,1 1 80 0,-1-3 16 16,0 3 0-16,-1 1 0 0,0 3-96 15,1-1-16-15,-1 2 0 0,3 1 0 0,0 2-128 0,3-5 0 16,2-3 0-16,4-1 0 0,3-3 144 0,2-3-144 16,2-6 160-16,4-2-160 0,4-1 288 0,4-5-32 15,4 0-16-15,7-1 0 0,2-6-240 0,7 0 128 16,5-3-128-16,6-6 0 0,6-1 0 0,4-7 0 16,7-5-128-16,5-11-20624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9T15:56:18.2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25286 1271 23039 0,'-8'1'2048'0,"0"3"-1648"0,2-3-400 0,2 2 0 0,1-1 1872 0,-4 2 304 0,-5 5 48 0,-7 0 16 0,-5 8-464 0,-5 1-96 0,1 4-16 0,1 2 0 0,2-1-960 0,3 3-208 0,1 3-48 0,1 3 0 0,0 5-320 0,0 4-128 16,2 3 0-16,-2 5 144 0,0 5-144 0,0 4 0 16,1-2 0-16,-2 1 0 15,-3 2 0-15,-1 0 0 0,-1-1 0 0,2-1 0 0,-2-1 0 0,0-5 0 16,3-3 0-16,2-5 128 0,3-2-128 0,2-9-144 16,3-3 144-16,5-5-208 0,0-1 208 15,3-6 0-15,3 0-160 0,2-3-16976 0</inkml:trace>
  <inkml:trace contextRef="#ctx0" brushRef="#br0" timeOffset="521.26">25778 1340 20271 0,'-2'-7'1792'0,"-3"4"-1424"0,0 6-368 0,1-3 0 16,2 0 368-16,-2 1 0 0,0 2 0 0,-4 0 0 15,-3 3 1552-15,-7 6 320 0,-1 1 64 0,-4 2 16 16,-1 5-1424-16,0 2-272 0,-1 3-64 0,-1 5-16 0,-2 7-112 0,-5 7-32 15,-3 7 0-15,-5 6 0 16,-2 3 848-16,-2 3 160 0,2 0 48 0,2-3 0 0,3-3-768 16,2-4-160-16,5-2-16 0,4-3-16 0,6-4-304 0,3-3-64 15,7-3-128-15,5-3 192 0,6-6-192 0,5-5 0 16,5 1 0-16,3-3 0 0,4-6 0 0,1 0 0 16,6-2 0-16,2-3 0 0,2-1 0 0,4-6 0 15,3-4 0-15,1-3 0 0,1-2 0 0,2-1 0 16,6-6 144-16,-1-4-144 0,3-3 0 0,0-3 0 15,2-5 0-15,-4-3 0 0,0-5-128 0,-6 1 128 16,-3-3 0-16,-2-3 0 0,-5-3 0 0,-2-5 0 16,-4 1 0-16,-5-4 0 0,-3-5 0 0,-5-1 0 15,-5 3 128-15,-5 0-128 0,-2 7 0 0,-6 0 0 16,-3 0 0-16,-5 1 0 16,-3 3 0-16,-4 2 0 0,-3 5 0 0,-3 5 0 0,0 5 0 15,-2 7 0-15,-1 3 0 0,0 8 0 0,2 4 0 0,0 4 0 0,3 2 0 0,2 6 0 31,3 2-704-31,2 1-32 0,4 2 0 0,3 4 0 0</inkml:trace>
  <inkml:trace contextRef="#ctx0" brushRef="#br0" timeOffset="867.16">26147 2003 35935 0,'4'-2'3200'0,"2"0"-2560"0,0 4-512 0,0-2-128 0,0 0-144 0,3-2-48 0,6 0-16 0,10-4 0 0,9 0 1440 0,9-4 304 0,8 0 48 16,1-3 16-16,0 4-1216 0,-1-4-256 0,-2 2-128 0,-4 1 160 15,-3 0-160-15</inkml:trace>
  <inkml:trace contextRef="#ctx0" brushRef="#br0" timeOffset="10466.12">27519 1306 12895 0,'0'0'1152'0,"0"-2"-928"0,0 2-224 0,0 0 0 0,2 0 704 0,-1 0 80 0,0-2 32 0,0 2 0 0,2-1 320 0,-2 1 64 0,2 1 16 0,-3-1 0 0,0 0-368 0,0 0-64 0,0 0-16 0,0 0 0 16,1 22 288-16,-5-13 48 0,-1 1 16 0,-1 2 0 15,-3 1-304-15,-2 3-64 0,0 0-16 0,-4 2 0 0,-1 4-432 16,-2 3-96-16,-2 1-16 0,-2 0 0 0,1 1 384 0,0 2 80 15,-1-3 16-15,3-2 0 0,-1 2-96 16,0-1-32-16,3-3 0 0,0 1 0 0,-1-1-288 0,3-2-64 16,2 1-16-16,-1-3 0 0,4-2-176 0,0 0 0 15,2-2 144-15,-1-2-144 0,3 1 160 0,0-5-32 16,2 0-128-16,0 1 192 0,4-6 400 0,0 1 80 16,4 1 16-16,0-5 0 0,2 1-560 0,1-2-128 15,4 1 0-15,1-3 0 0,1 3 304 0,2-2 16 16,4 1 16-16,0 1 0 0,2-3-176 0,0 3-32 15,2-2-128-15,-1 1 192 0,3-2-192 0,-2 1 0 16,2 0 0-16,1-1 0 0,-3 0 0 0,1-1 0 0,-1 0 0 16,0 0 0-16,-1 0-224 0,-1 2 16 0,0-2 0 15,-1-2 0 1,-1 2-1376-16,0-2-272 0,-2 1-48 0,-1 0-13584 0</inkml:trace>
  <inkml:trace contextRef="#ctx0" brushRef="#br0" timeOffset="11016.9">28021 1251 12895 0,'-1'0'1152'0,"0"0"-928"0,0 0-224 0,0 0 0 0,-1 0 528 0,1 3 64 0,0-3 16 0,-2 3 0 0,0 6 672 0,-4 1 128 0,0 6 16 0,-4 6 16 0,-1 4 224 0,-2 3 32 0,-2 4 16 0,-3 2 0 15,0 1 16-15,-1 4 16 0,-2 1 0 0,-2 1 0 16,-1 3-656-16,1 1-144 0,-2 2-32 0,0-1 0 16,-2 1-320-16,1-1-64 0,-1-2-16 0,-1-1 0 15,0 5-320-15,-4 2-192 0,0 4 192 0,0 1-192 16,1 1 0-16,-1-2 0 0,1 2 0 0,1-2 0 16,4-3 0-16,2-6 0 0,3-6-144 0,5-6 144 0,4-3-336 15,6-6 16-15,2-5 0 0,4-2 0 16,3-4-688-16,3-3-128 15,4-4-16-15,1-3-14000 0</inkml:trace>
  <inkml:trace contextRef="#ctx0" brushRef="#br0" timeOffset="11766.81">28549 1501 5519 0,'0'-4'496'0,"2"4"-496"0,-1-2 0 0,0 1 0 0,-1 1 1056 0,0 0 112 0,1-3 32 0,1 1 0 0,-1-2 1440 0,0 0 304 0,0-1 48 0,-1 2 16 0,-1-1-848 0,0 1-176 15,0 2-16-15,-1-1-16 0,0-1-224 0,-3 3-32 16,0 3-16-16,-1-1 0 0,-2 2-464 0,-1 2-80 16,-4 4-32-16,2 2 0 0,0-2-576 0,-3 5-112 15,-3 7-32-15,-6 10 0 0,-5 7-208 0,-1 5-48 16,-2 10-128-16,-3 2 192 0,2 5-192 0,1 2 0 15,0-2 0-15,5-2 0 0,2 0 0 0,1-4 128 16,6-1-128-16,2-4 0 0,5-10 256 0,7-1 0 16,0-5 0-16,3-5 0 0,1-1 112 0,2-5 16 15,2 3 16-15,2-5 0 0,2-2-272 0,1 0-128 16,2-3 0-16,3-4 128 0,1 1-128 0,1-6 0 0,3-1 0 0,1-3 0 16,3-3 0-16,-1-4 0 0,3-1 0 0,0-2 0 15,0-4 0-15,1-3 0 0,1-2 0 0,1-5 0 16,0-1 0-16,-2-4 0 0,1 0 0 0,-1-5 0 15,1-1 0-15,-1-3 0 0,-1 0 0 0,-3-2 0 16,1-1 0-16,-2-3 0 0,-1-1 0 0,-2-1 0 16,-2-2 0-16,-3 1 0 0,-3-3 0 0,-3 2 0 15,-4-2 0-15,-1 3 0 0,-5-1 0 0,-1 4 0 16,-4 6 0-16,0 1 0 0,-2 4 0 0,-1 6 0 16,-1 4 0-16,0 1 0 0,-1 3 0 0,-1 2 0 15,0 4 0-15,1 0 0 0,-2 4 0 0,0 1 0 16,1 3-512-1,-2 2-48-15,0 2 0 0,1 3-17568 0</inkml:trace>
  <inkml:trace contextRef="#ctx0" brushRef="#br0" timeOffset="12449.21">29061 1538 24879 0,'-12'-2'1088'0,"5"-2"256"0,2 4-1088 0,2-2-256 0,2 2 0 0,2-3 0 0,0 2 336 0,1-3 16 0,0 2 0 0,2-7 0 0,3 2 992 0,3-3 208 0,4-3 48 0,2 2 0 16,4 0-1072-16,3-1-208 0,4-1-32 0,2 3-16 16,2-2 144-16,0 3 32 0,0 2 0 0,-2 1 0 15,-2 3-256-15,-1 1-64 0,-3 2 0 0,-2 1 0 16,-3 3 64-16,-2 2 0 0,-2 0 0 0,-2 0 0 16,-2 4 96-16,-1-4 32 0,-3 4 0 0,-1-2 0 15,-1 0 224-15,-2 1 48 0,-2 2 16 0,-1 2 0 16,-2 1-48-16,-3-1-16 0,-1 4 0 0,-2 0 0 0,0-1-544 15,-2 0 0-15,0 3 0 0,-1-3 0 0,-2 3 128 0,-1-2-128 16,2 0 0-16,0-1 0 0,1-3 0 0,2 0 0 16,0-3 0-16,4 0 0 0,1-1 0 0,1-1 0 15,3-1 0-15,1 0 0 0,3-4 0 0,-1 0 0 16,3 0 0-16,0-2 0 0,1 1-192 0,4 1 0 16,-2-3 0-16,1 1 0 0,1 2-64 0,1 0 0 15,2 1 0-15,-1 2 0 0,2 0 256 0,-1 1 0 16,1 1 144-16,1 0-144 0,2 0 0 0,-2 0 0 15,0 0 0-15,0 1 0 0,0 1 0 0,1 0 0 16,1 2 0-16,-1-2 0 0,0 5 0 0,0-4 0 16,-2 1 0-16,-3 3 0 0,0-2 0 0,-2 0 0 15,-1 2 0-15,0 1 0 0,-3-4 0 0,-3 5 176 16,-1-5-32-16,-2 4 0 0,0 0 240 0,-4 3 64 0,0-2 0 16,-2 1 0-16,-1 1-176 0,0-3-16 0,-2 0-16 0,-2-1 0 15,1 1-96-15,-1-2-16 0,-2 1 0 0,2-3 0 16,-2 0 0-16,1-2-128 0,-3 3 192 0,-2-6-64 15,1 4 64-15,0-3 0 0,-3-2 0 0,-1 2 0 16,1-4-192-16,-2-1 128 0,-2-2-128 0,0-2 128 16,-1-2-128-16,-2-3 0 0,0-4 0 0,-1-2-19648 15</inkml:trace>
  <inkml:trace contextRef="#ctx0" brushRef="#br0" timeOffset="14038.4">24824 3306 27647 0,'-4'-1'2448'0,"2"1"-1952"0,0 0-496 0,2 0 0 0,0 0 912 0,-1 0 96 0,0 0 16 0,-2 1 0 0,0 2-400 0,-2-1-80 0,0 3-16 0,-1 4 0 16,-2 0-224-16,0 4-48 0,-2 3-16 0,-3 5 0 16,1 3-240-16,-4 7 0 0,-1 1 0 0,-2 5 0 15,2-1 464-15,-3 5 48 0,-2 6 16 0,-3 2 0 16,1 2 80-16,0 0 16 0,1-3 0 0,2-5 0 15,2-3-624-15,0-1 0 0,2-4 0 0,1 1-11232 16,1-4-2336-16</inkml:trace>
  <inkml:trace contextRef="#ctx0" brushRef="#br0" timeOffset="14516.26">25509 3447 42383 0,'-13'7'3776'0,"1"3"-3024"16,3-1-608-16,4 0-144 15,2-1-304-15,-5 4-80 0,-6 10-32 0,-11 10 0 0,-7 15 416 0,-5 6 0 0,-1 4 0 16,4-2 0-16,4-5 0 0,5-3 0 16,3-2 0-16,5-8 0 0,4-2 0 0,4-6 0 15,4 2 0-15,1-5-128 0,4 1 128 0,4-1-192 0,2-3 192 0,4-4-192 16,3 0-96-16,2-3-32 0,5-1 0 0,3-5 0 16,2-2 320-16,4-1-160 0,0-4 160 0,5-3-128 15,5 0 128-15,0-6 176 0,3-2-48 0,-4 0 0 16,-1-4-128-16,4-4 0 0,5-3 0 0,-1-6 0 15,2 2 160-15,-3-6 0 0,-2-1 0 0,-3-8 0 16,-2-1-160-16,-2-2 0 0,-2-6 0 0,-5-1 128 16,-5 1-128-16,-6 0 128 0,-3 0-128 0,-7 2 128 0,-3-2-128 15,-6 3 0-15,-2 5 0 0,-6 2 0 0,-5 2 0 16,-5 2 0-16,-4 6 0 0,-5 5 0 0,0 3 0 0,-5 6 0 16,1 4 0-16,-4 3 0 0,0 5 0 0,-3 2 160 15,3 4-160-15,-1 1 160 16,2 1-528-16,2 3-96 0,2 2-32 0,5-1-17136 15</inkml:trace>
  <inkml:trace contextRef="#ctx0" brushRef="#br0" timeOffset="14867.82">26397 3868 42383 0,'-2'0'1872'0,"4"0"400"0,1 0-1824 0,2-3-448 0,0 3 0 0,1 0 0 0,3-3 192 0,5 0-64 0,7 0-128 0,10-2 192 0,7 0-192 0,5-2 0 0,2 3 0 0,1 0 0 0,-2 0-256 0,-1-1-64 16,-3 4 0-16,-3-2 0 16,-4 3-752-16,-2-1-144 0,-2 2-48 0,-3 2-15952 15</inkml:trace>
  <inkml:trace contextRef="#ctx0" brushRef="#br0" timeOffset="15340.23">27181 3404 39615 0,'-8'-4'1760'0,"5"1"352"0,0 0-1680 0,2 0-432 0,2 3 0 0,0-3 0 16,2 3 0-16,0 0 0 0,2-4 128 0,4 2-128 16,2-2 352-16,3-1 32 0,2 2 16 0,2-1 0 15,5 0-160-15,1 2-48 0,5-2 0 0,3 1 0 16,5-3-64-16,4 3 0 0,5-1-128 0,1-1 192 15,1 4-192-15,1-2 0 0,3 0 0 0,0 3 0 16,-4 0 0-16,-2 0 0 0,-3 0 0 0,-2 0 0 16,0 0 0-16,-3 0 0 0,-2 0 0 0,-4 1 0 15,-3 4 0-15,-3 1 0 0,-4 0 0 0,-5 4 0 0,-2 0 0 16,-5-1 0-16,-4 4 0 0,-3 1 0 0,-4 3 0 16,-3 3 0-16,-2 0 0 0,-4 4 0 0,-1 4 0 0,-3 1 0 15,-2 2 0-15,-3 1 0 0,1 0 0 16,-4 3 0-16,-3 0 0 0,-2 2 0 0,-3-3 192 15,2-1-64-15,0-5-128 0,2 3 192 0,-1-3-64 0,-1-2 0 16,1 3-128-16,-2-1 192 0,2-3-64 0,1-3 0 16,2-3-128-16,0 1 192 0,0-1-192 0,2-1 0 15,0-1 0-15,2-2-160 0,3-2-192 0,0-1-32 16,5-3-16-16,0-1-18432 0</inkml:trace>
  <inkml:trace contextRef="#ctx0" brushRef="#br0" timeOffset="15839.95">28651 3465 39615 0,'-10'2'3520'0,"1"1"-2816"0,3 0-560 0,2 1-144 16,2 1 128-16,-3-1 0 0,-5 6 0 0,-6 5 0 0,-6 4 64 0,-4 6 16 0,-3 3 0 0,1 5 0 0,1 4-208 0,-2-1 0 0,2 1 128 0,1 1-128 0,-1 3 0 0,2 0 0 15,2 3 0-15,2-3 0 0,2-3 0 0,4 1 0 16,5-5 0-16,4-2 0 0,3-1 0 0,4-2 0 15,4-1 0-15,5-3 0 0,2-2 0 0,4-2 0 16,3-3 0-16,2-3 0 0,2-2 0 0,6-2 0 16,5-4 0-16,4-4 0 0,5-3 0 0,1-2 0 15,2-4 0-15,1-2 0 0,1-4 0 0,1-3 0 16,1-2 0-16,-3-2 0 0,-5 1 0 0,-1-5 0 16,0-3 0-16,-4-1 0 0,-1-3 0 0,-4 0 0 15,0-9 0-15,-5 1 0 0,-2-5 0 0,-4-2 0 16,-5-2 0-16,-5 3 0 0,-4-1 0 0,-5 1 0 15,-6 3 0-15,-5 0 0 0,-3 4 0 0,-7 3 0 16,-3 1 0-16,-5 3 0 0,-4 6 0 0,-2 1 224 0,-6 5-64 16,0 4-16-16,-1 3-144 0,-3 5 0 15,-2 2 0-15,0 4 128 0,4 3-304 0,1 0-64 0,3 4-16 0,5-1-11888 16,5 0-2384 0</inkml:trace>
  <inkml:trace contextRef="#ctx0" brushRef="#br0" timeOffset="16466.47">29702 3315 41471 0,'6'0'1840'0,"-1"0"368"0,1 0-1760 0,0 1-448 0,-2 1 0 0,0-1 0 0,1 1 176 0,3-2-48 0,6 4-128 0,3 0 192 0,3 1-192 0,0 1 0 15,0-1 0-15,-4 0 0 0,-3 1 0 0,0-2 0 16,-2 2 0-16,-1-2 0 0,0 1-192 0,-3-1 32 16,1 1 0-16,-4 2 0 0,-1-1-192 0,-3-1-32 15,-3 3-16-15,-1 1 0 16,-4-2-128-16,-3 3-32 0,-4 1 0 0,-5 2 0 0,-1 0 272 0,-5 0 48 15,-2-1 16-15,-3 1 0 0,0 0 224 0,-2-3 0 16,-2 0 0-16,-1 1 160 0,7-5-160 0,0 2 0 16,3 0 144-16,5-4-144 0,3 2 0 0,3-2 128 0,5-2-128 0,4 1 0 15,3 1 0-15,3-4 144 0,4 1-144 16,2 1 0-16,3-2 0 0,1 0 0 0,2 3 0 0,2-3-192 16,0 1 192-16,3 1-176 0,-3 1 176 0,4-3-160 15,0 4 160-15,2-1 0 0,5 2 160 0,-2 0-160 16,3 1 0-16,0 1 128 0,-1 1-128 0,0-2 0 15,-3 2 128-15,-1 1-128 0,-1-1 176 0,-3 2-176 16,-1 0 128-16,-2-1-128 0,-2 2 0 0,-2 0 0 16,-1 2 0-16,-4 2 0 0,-2-1 128 0,-3 2-128 15,-2 3 688-15,-3-1 80 0,-1 1 0 0,-3 0 16 16,-1 4-320-16,-1-4-64 0,-1 5-16 0,-3-2 0 0,1 0-256 16,-3 1-128-16,1-1 128 0,-3-2-128 0,1 1 144 15,-1-1-144-15,1-2 160 0,-2 1-160 0,1-2 320 0,-1 0-48 16,1-1 0-16,1 0 0 0,-1-2 96 15,0-2 16-15,3 1 0 0,-1-5 0 0,1 2-64 0,0 0-16 16,-1-4 0-16,3 1 0 0,-1-1-176 0,0-5-128 16,0 2 192-16,0-3-192 0,0-2 0 0,2 0 0 15,-1-2 0-15,-1-5 0 16,2 0-224-16,-3-4-160 0,0-2-16 0,-2-2-19792 16</inkml:trace>
  <inkml:trace contextRef="#ctx0" brushRef="#br0" timeOffset="17201.16">29852 3334 18431 0,'0'0'1632'0,"0"0"-1312"0,0 0-320 0,0 0 0 0,0 0 560 0,0 0 32 0,0 0 16 0,-2 0 0 0,0 0 992 0,-1 0 208 0,0 0 48 0,3 0 0 16,0 0-848-16,0 0-176 0,0 0-16 0,0 0-16 16,0 0-112-16,-20-5-32 0,19 4 0 0,-1-2 0 15,1 1 32-15,1-2 0 0,0 0 0 0,0 0 0 16,0-1 48-16,0 2 16 0,1-3 0 0,-2 2 0 16,1-1-240-16,0 0-32 0,0 0-16 0,-2 1 0 15,0 1-80-15,-1 0 0 0,0-1-16 0,0 1 0 0,-2 0-144 0,-3 0-32 16,2 3 0-16,-3-3 0 15,0 3 32-15,-4 0 0 0,1 0 0 0,-3 3 0 0,0 0-32 0,-1 0 0 16,-1 0 0-16,1-1 0 0,1 0-192 0,1 1 0 16,1-3 0-16,3 0 0 0,2 0-256 0,3-3-80 15,3-1-32-15,3-4-18336 16</inkml:trace>
  <inkml:trace contextRef="#ctx0" brushRef="#br0" timeOffset="22482.79">26279 423 18431 0,'-4'-9'1632'0,"2"3"-1312"0,1 2-320 0,0 3 0 0,1-2 960 0,1 3 112 0,0 0 16 0,0-2 16 0,2 1 480 0,-1-2 80 0,3 1 32 0,0 1 0 15,0 2-1104-15,0 1-208 0,2 2-64 0,0 2 0 16,0 3-320-16,0 3 0 0,1-1 0 0,-2 4 0 15,1-2 192-15,0 3-48 0,-1 2 0 0,0-2 0 16,1 4 752-16,0 2 128 0,-1 3 48 0,1 1 0 16,2 1-816-16,-2 3-256 0,2 1 160 0,-2 0-160 15,1-3 128-15,-1 1-128 0,1-3 128 0,-1-4-128 16,2 0 0-16,-2-3 0 0,1-3 0 0,-1-1 0 16,0-2 0-16,0-3-176 0,-3-1 48 0,1-3-15056 15</inkml:trace>
  <inkml:trace contextRef="#ctx0" brushRef="#br0" timeOffset="23002.22">26065 307 25791 0,'-6'-10'1152'0,"4"2"224"0,-1 3-1104 0,2 2-272 15,2 0 0-15,-1 2 0 0,1-2 720 0,2 0 96 16,1 0 16-16,1-4 0 0,2 2 384 0,2-1 64 0,3 2 32 0,0 0 0 16,3 4-992-16,0-2-192 0,2 2-128 0,2 0 160 15,2 2-160-15,2 2 0 0,5 0 0 0,0 1 0 16,2 1 0-16,1-1 0 0,3 0 0 0,3 1 0 15,3-2 0-15,1-1 0 0,1 2 0 16,1 0 0-16,3 1 0 0,1 1 0 0,1-1 0 0,-1 2 0 16,-1 2 0-16,-3-1 0 0,-2 1 0 0,-3 2 0 15,-2 1 0-15,-4-2 0 0,-2 3-144 0,-5 5 144 16,-3-2 0-16,-6 2 0 0,-1-1 0 0,-4 2 0 16,-4 1 0-16,-2 2 0 0,-4-5-128 0,-1 4 128 15,-3 1 0-15,-3 1 0 0,-3 2 0 0,-1-1 0 0,-2-1 0 16,-4 0 0-16,0-2 0 0,-4 0 0 0,-1 0 0 15,-3-2 0-15,-1-1 0 0,1-1 0 0,-2-2 0 0,-1-4 128 16,-2 2-128-16,-2-2 144 0,0-3 768 0,-1 1 160 16,-1-4 16-16,1 0 16 0,1-1-912 15,-1-3-192-15,1 1 0 0,0-3 0 0,2 0 0 0,2-3 0 16,1 2 0-16,0-1 0 0,3-1-192 0,0 2-64 16,2-4-16-16,3 1 0 15,1 1-1392-15,2-4-256 16,2 2-64-16,5 1-12352 0</inkml:trace>
  <inkml:trace contextRef="#ctx0" brushRef="#br0" timeOffset="23519.09">27173 739 10127 0,'4'-1'896'0,"-2"-1"-704"0,2 4-192 0,-1-2 0 0,-2 0 480 0,0 0 64 0,2 1 16 0,-1 2 0 0,3-3 1904 0,2 3 384 0,3-3 80 0,1 3 16 16,4-6-672-16,0 3-128 0,4-3-32 0,0-1 0 15,4-2-1344-15,1 0-256 0,1 0-64 0,1-4-16 16,-1 3-432-16,0-1 0 0,2-2 0 0,-3-2 0 15,0 2 0-15,-3-3 0 0,-1 3-128 0,-3-2 128 16,-2 2 0-16,-3 1 0 0,-1 0 0 0,-3 0 0 0,-2 2 0 0,-3-5 0 16,-2 5 0-16,-4-3 0 0,0-1 0 0,-5 4 192 15,-2-3-192-15,-2 0 192 0,0 4 432 0,-5-1 80 16,-1 1 32-16,-3 4 0 0,0-1-592 0,0 6-144 16,-1-1 0-16,-1 6 0 0,1 0 0 0,-1 5 0 15,3-1 0-15,0 2 0 0,0 4 0 0,0 1 0 16,4 0 176-16,0 0-176 0,1 3 0 0,1 1 0 15,1-1 0-15,1 0 0 0,1-1 0 0,1 1 0 16,0-2 0-16,3 2 0 0,-1-3 0 0,2-1-128 16,2-1 128-16,2-1-160 0,3-3 160 0,1 0 0 15,3-2 0-15,3 0 0 0,2 1 0 0,3 1 0 0,5-1 0 16,1-3 0-16,2 1 0 0,3-4 0 0,2 0 0 16,2-2-128-16,1-4-112 0,2 0-16 0,2-3 0 15,0 2 0 1,2-4-2544-16,-2 1-512 0,1 1-96 0,-2-4-32 0</inkml:trace>
  <inkml:trace contextRef="#ctx0" brushRef="#br0" timeOffset="24151.38">27978 603 12895 0,'1'3'1152'0,"2"-3"-928"0,-2 1-224 0,0-1 0 0,2 0 448 0,-2 0 32 0,3 2 16 0,2-2 0 0,3 3 1280 0,2-3 256 0,2 4 48 0,2-2 16 16,0-2-1200-16,0 4-256 0,0-4-32 0,0 2-16 15,-2-2-400-15,1 2-192 0,1 0 160 0,-2-2-160 16,1-2 144-16,-1 0-144 0,1 2 128 0,1-2-128 16,-2-1 160-16,1 0-160 0,-2-1 192 0,1-1-192 15,-1 1 128-15,-1-2-128 0,-1 2 0 0,-1-4 0 16,-1-2 912-16,0 0 128 0,-1 0 32 0,-2-2 0 16,-2 2-608-16,-2-1-112 0,-1 0-32 0,-2-2 0 15,-3 1-320-15,-3-1 128 0,-2 4-128 0,-2-1 0 16,-3 1 0-16,-3 3 0 0,-2 2 0 0,-4 0-192 15,-1 4 192-15,1 2 0 0,0 4 0 0,-2 2-128 0,2 2 128 16,0 3 0-16,2 3 0 0,0 2 0 0,1 2 0 0,2 2-128 16,3 3 128-16,4 0 0 0,4-3 0 15,2 2 0-15,3 0 0 0,2 1 0 0,2-1 0 0,2 0 0 16,1 1 0-16,-1 0 0 0,2-3 0 0,1 0 0 16,2-2 0-16,1-1 0 0,-2-3 0 0,3 0 128 15,0-1-128-15,1-2 0 0,0 0 0 0,1-1 0 16,1-5 0-16,0 2-128 0,1-3-112 0,2-2-16 15,0-2 0-15,0-2-12768 0</inkml:trace>
  <inkml:trace contextRef="#ctx0" brushRef="#br0" timeOffset="24733.77">28473 663 10127 0,'0'3'896'0,"1"0"-704"16,0 1-192-16,-1-1 0 0,2 2 144 0,-2 0 0 0,1 6 0 0,0 5 0 0,0 7 1504 0,0 8 288 0,-1 1 64 0,-1 0 16 0,-1 0-800 0,-1-1-144 0,1 0-48 0,-3-2 0 16,1 0-400-16,0-1-96 0,0 3-16 0,-3 0 0 15,2-2-128-15,0-1-16 0,2-4-16 0,-1 0 0 16,2-4-352-16,0-1 128 0,2-1-128 0,0-5 0 15,0-1 1408-15,2-5 192 0,-1-2 64 0,-1-1 0 16,1-4-592-16,0-2-112 0,0-2-32 0,-2 0 0 0,1-5-160 0,0 0-16 16,-2-4-16-16,-1-3 0 0,0-2-240 15,-2-5-48-15,0 1-16 0,-1-4 0 0,-2-5-432 0,-1-3 0 16,2-4 128-16,-2 0-128 0,3 2 0 0,-1-5 0 16,2 4 0-16,1 1 0 0,3 2 0 0,2 0 0 15,2 5 0-15,2 2 0 0,-1 7-128 0,4-2 128 16,2 2 0-16,1 1 0 0,1-2 0 0,2 4 0 15,-1 0 0-15,1 3 0 0,0-1 0 0,-1 4 0 16,1-1 0-16,1 2 0 0,0 1 0 0,-1 0 0 16,2 2 0-16,1 2 0 0,0 0 0 0,1 3 0 15,2-2 0-15,0 4 0 0,1 1 0 0,-2 4 0 16,-2-1-144-16,0 3 144 0,-2 2 0 0,-1 3-128 16,0 1 128-16,-1 0 0 0,-3 2-144 0,1 1 144 0,-1 0 0 15,0 3-144-15,0-1 144 0,-2-2 0 0,1 2 0 0,-2-1 0 16,-1-1 0-16,-2 0 0 0,0 0 0 15,-3-3 0-15,0-1 0 0,-2 0 128 0,0-2-128 0,-3 0 0 16,-1 2 0-16,-1-2 144 0,-1-1-144 0,-3-2 0 16,0 2 128-16,-3 1-128 0,1-1 0 0,-3-3 0 15,0 4 0-15,-1-4 0 0,0 0 0 0,-1-1 0 16,0 0-192-16,-1-1-64 0,1-4 0 0,2 0-10880 16,0 0-2192-16</inkml:trace>
  <inkml:trace contextRef="#ctx0" brushRef="#br0" timeOffset="25149.96">30056 325 22111 0,'1'-4'976'0,"0"2"208"0,0-2-944 0,1 4-240 0,-1 0 0 0,-1 0 0 0,1 0 448 0,0 0 32 0,2 0 16 0,-1 0 0 0,1 3 1872 0,-1-3 384 0,-1 3 80 0,1 4 16 15,-1 0-1696-15,-1 4-320 0,0 3-80 0,0 1-16 16,0 1-496-16,-1 3-112 0,1 4 0 0,-2-1-128 16,1 3 0-16,0 1 0 0,0 1 0 0,-1 1 0 15,1-2 0-15,0 0 0 0,0 1 0 0,1-3 160 16,0 1-160-16,-1-3 0 0,1 0 0 0,-2-1-176 16,1-4 176-16,-1 1 0 0,0-2 0 0,0-3 0 15,-1 0 0-15,0-1-128 0,0-3 128 0,-1-2 0 16,1-1-144-16,0-2 144 0,0-1-160 0,-1-1-16160 15</inkml:trace>
  <inkml:trace contextRef="#ctx0" brushRef="#br0" timeOffset="25666.18">30021 242 24879 0,'-2'-4'2208'0,"0"2"-1760"16,4 2-448-16,-1 0 0 0,1 0 0 0,1-2 0 15,0 0 0-15,4-4 0 0,1 0 832 0,5 0 128 16,4-4 16-16,3 1 16 0,1 3-48 0,2-1-16 16,1 2 0-16,-2 1 0 0,0 0-752 0,-2 2-176 15,-1 4 0-15,-3-1 0 0,-2 4 0 0,-1 3 128 16,-1 2-128-16,-2 2 144 0,-1 3 176 0,-1 1 16 0,0 0 16 15,-2 0 0-15,1 0-192 0,-2 0-32 0,2 2-128 0,-2-5 192 16,-2 3-192-16,0 0 144 0,-1-1-144 16,-1 1 128-16,-1 0 384 0,0-3 80 0,-1 0 16 0,-1 2 0 15,-2-2-48-15,0-1-16 0,-2-1 0 0,0 1 0 16,-3 0-416-16,1 1-128 0,-4-3 0 0,0-1 0 16,-3 1 0-16,0-2 0 0,1-2 0 0,-2 2 0 15,-2-2 0-15,-2-2 0 0,3 1 0 0,-4-2 0 16,0 0 0-16,-1 1 0 0,1-4 0 0,0 2 0 15,-1-1 0-15,-2 2 0 0,3 0 0 0,1 0 0 16,3-2 0-16,3 4 0 0,4-4 0 0,4 4 0 16,3-3 0-16,3 1 0 0,2 2 0 0,4 1 0 15,4 1 0-15,4-1 0 0,2 4 0 0,2 0 0 0,5-2 144 16,0 3 32-16,3 0 0 0,2 3 0 0,1-2 288 16,2 1 64-16,1-1 16 0,0 4 0 0,-1 0-544 0,-1 0 0 15,-4-1 0-15,-2 3 0 0,-3-4 0 0,-3 2 0 16,-5-3 0-16,0-3 0 0,-3 2 0 0,-3-2 0 15,0 2 0-15,1-3 0 16,-2-2-1120-16,0 0-128 0,0-5-32 0,-1-2-15376 16</inkml:trace>
  <inkml:trace contextRef="#ctx0" brushRef="#br0" timeOffset="26118.2">30734 226 14735 0,'2'0'640'0,"-2"0"160"0,0 0-640 0,-2 1-160 0,2 2 0 0,0-3 0 0,0 0 640 0,0 0 80 0,2 2 32 0,-4 2 0 0,2 2 2208 0,0 0 448 0,-1 4 96 0,0 4 16 16,0 3-1696-16,-3 1-336 0,0 4-64 0,-1 2-16 15,0 2-512-15,1 2-96 0,-1 1-32 0,1 2 0 16,1 0-512-16,1-1-96 0,-1 1-32 0,2 0 0 16,0-3-128-16,0 1 0 0,-1-6 0 0,1-2 0 15,1-1 0-15,0-2 0 0,0-2 0 0,0-1 0 0,0-4 448 16,0 1 16-16,0 0 0 0,0-2 0 0,0 0-144 0,0-2-16 16,-1 0-16-16,1 0 0 0,0-1-288 0,0 0 0 15,0 2 128-15,1-3-128 0,0 0 128 0,1-1-128 16,0 1 144-16,2 0-144 0,1-1 144 15,1 2-144-15,1-3 128 0,2 1-128 0,1-1 208 16,2 0-32-16,1-2-16 0,3 1 0 0,1-2 96 16,0-1 0-16,3-1 16 0,-1 1 0 0,2-3-144 0,0 0-128 15,2 0 192-15,1-1-192 0,1-2 0 0,-2 3 0 16,1-4 0-16,-1 2 0 0,2-1 0 0,-2 0 0 16,1 1 0-16,-1-4 0 15,-1 3-704-15,2-6-32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08:23.65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20880 664 7359 0,'2'-4'656'0,"-1"0"-528"0,0 1-128 0,-1 3 0 0,0 0 896 0,0 0 128 0,0 0 48 0,1-3 0 0,-1 1 880 0,-1 1 176 0,1 2 48 0,0-1 0 15,0 0-272-15,0 0-48 0,0 0-16 0,0 0 0 16,0 0 80-16,3 22 0 0,2-17 16 0,-1 1 0 16,4-2-528-16,1 2-96 0,-1 0-32 0,1 0 0 15,-2 4-448-15,2 3-80 0,0 0-32 0,-2 6 0 16,0 3-464-16,-2 4-112 0,-1 3-16 0,-3 1 0 15,1 1-128-15,-4 2 0 0,1 5 0 0,-3-4 0 16,2-5 0-16,-2 6 0 0,-3 3 0 0,-2 9 0 16,-2 0 0-16,-3 1 0 0,2-1 128 0,-2-6-128 0,1-6 0 15,2-7 0-15,1-5 0 0,0-2 0 16,-1-2-576-16,2-3-208 0,0-6-48 0,1-1-16320 16</inkml:trace>
  <inkml:trace contextRef="#ctx0" brushRef="#br0" timeOffset="298.7">20491 650 18431 0,'-16'-10'1632'0,"5"2"-1312"0,2 0-320 15,5 6 0-15,3-2 3248 0,1 4 576 16,1-2 112-16,2-2 32 0,-1-2-1728 0,2-4-352 0,3-2-64 0,5-1-16 16,1-2-1040-16,6 4-192 0,2-1-64 0,5 1 0 15,5 1-256-15,3 0-64 0,5-2-16 0,1-1 0 16,4 1 32-16,0-2 16 0,3-2 0 0,1 0 0 16,1 0-96-16,-1 1-128 0,-1 2 176 0,-1 1-176 15,-3 2 0-15,-5 3 0 0,-2 2 0 0,-4 4 0 31,-3 2-304-31,-6 4-160 0</inkml:trace>
  <inkml:trace contextRef="#ctx0" brushRef="#br0" timeOffset="1049.41">20688 1772 38703 0,'-5'6'3440'0,"1"4"-2752"0,4-3-560 0,0 2-128 16,0-3 272-16,0 7 32 0,-1 4 0 0,-3 14 0 0,-1 10-304 0,-1 9 0 0,0 10 0 0,-2 0 0 0,2 3 0 0,-1 0 0 15,0 0 0-15,1-6 0 0,2-2 0 0,0-7 0 16,2-4 0-16,0-3 0 0,1 0 0 0,-2 2 0 0,2-7 0 0,-2 1 0 16,1-2 0-16,-2-7 0 0,2-2 0 0,-2-7 0 15,-1-1 0-15,0-5 0 0,0-3-128 0,0-4 128 31,0-6-1696-31,0-3-288 0</inkml:trace>
  <inkml:trace contextRef="#ctx0" brushRef="#br0" timeOffset="1548.89">20595 1946 35007 0,'1'-16'3120'0,"3"1"-2496"15,1 8-496-15,0 1-128 0,0 1 704 0,1-3 112 16,5-10 16-16,6-8 16 0,5-9-672 0,4 1-176 16,0 3 0-16,-2 5 0 0,-3 10 0 0,-3 3 0 15,0 3 0-15,-2 8 0 0,-1 2-160 0,-2 4 160 16,0 1 0-16,-2 2-144 0,0 5 144 0,0 1 0 16,1 0 0-16,-2 3 0 0,1 2 0 0,-2-1 0 15,-3 0 0-15,-1 3 0 0,0-1 512 0,-4-1 128 16,1 0 16-16,-1 3 16 0,-2-3-288 0,-1 4-64 15,1 1-16-15,-1-1 0 0,-1-6-144 0,-1 2-32 16,-2 6 0-16,-1 1 0 0,-2 1-128 0,-2 1 0 16,-1-1 0-16,-2-1 0 0,-2-1 0 0,-1 0 0 0,-3-3 0 15,0-3 0-15,-1 0 0 0,-1-3 0 0,1-6 0 16,0 0 0-16,0-4-256 0,2-2 64 0,1-3 0 16,0-4 16-16,5-2 176 0,-2-1 0 0,3-1 0 0,2 0 0 15,0 2 0-15,2-2 0 0,3 1 0 0,2 1 0 16,2 5 0-16,2-3 0 0,1 4 0 0,2 0 0 15,2 0 0-15,0 0 144 0,3 4 0 0,1-3 0 16,3 4 160-16,4 1 16 0,2 4 16 0,2 0 0 16,4 5 0-16,0-1 0 0,0-2 0 0,-1 4 0 15,3-1-48-15,-1 1-16 0,0-3 0 0,-1 4 0 16,-1 0-48-16,0-1-16 0,4 4 0 0,-2 1 0 0,-8-5-208 16,2 0 0-16,-2 2-192 0,1 0 192 0,-2 0 0 0,-2-2 0 15,-4 0 0-15,0-1 0 0,-1-2-336 16,-1-1 32-16,0-1 16 0,0 0-19488 15</inkml:trace>
  <inkml:trace contextRef="#ctx0" brushRef="#br0" timeOffset="3948.79">22077 1536 911 0,'-10'2'0'0,"2"-2"0"0,0 0 0 0,5 1 0 0,0 2 1040 0,2-3 128 0,0 0 32 16,-2 2 0-16,0 0 48 0,-4 0 16 0,2 1 0 0,2-2 0 0,-2 1 144 0,4-1 48 0,1 2 0 0,1-3 0 0,3-3-208 0,2 2-32 0,2 1-16 0,2-3 0 16,3 0 80-16,0-1 32 0,2 2 0 0,0-2 0 15,0 4-336-15,1-2-64 0,0 2-16 0,1 0 0 16,0 0-656-16,1 0-240 0,2 0 144 0,-2 0-144 15,1 2 128-15,-1-2-128 0,4 4 0 0,1-4 128 0,-2 2-128 16,2-2 192-16,4 0-192 0,6 0 192 0,0 0 512 0,2 0 96 16,2 0 32-16,4 0 0 0,4 0-80 0,5 0-16 15,3-2 0-15,-1 2 0 0,-4-4-288 0,-3 4-64 16,-5-2-16-16,-1 2 0 0,-2 0-240 0,-1 0-128 16,-3 2 160-16,-2-2-160 0,0 4 0 0,-3-2 128 15,-2 0-128-15,-2 0 0 0,-4 1 0 0,-1-3 0 16,0 1 0-16,-2-1 0 0,1 0 0 0,-2-1 0 15,-2 1 0-15,1-3 0 0,0 1 0 0,-1-2 0 16,-1 1 0-16,0 2 0 0,-2-4 0 0,0 4 0 16,0-1 0-16,-1-2 0 0,0 4 0 0,0-4 0 15,-3 4 0-15,-1-2 0 0,-1 2 0 0,-2-3 0 16,-1 2 0-16,-2-2 0 0,0 3 0 0,-1-3 0 16,-1 0 0-16,-3 0 0 0,0-2 0 0,-3 0 0 15,1-2 0-15,-3 1 0 0,1 0 0 0,-3-3 0 0,-2 0 0 16,1-1 0-16,-3 0 0 0,0-3 0 0,-1 1 0 0,0 0 0 15,0-3 416-15,-2-2 32 0,2-2 16 0,0-1 0 16,1 2 48-16,0-1 0 0,1 1 0 0,1 4 0 16,2-1-512-16,1 5 0 0,-1 0 0 0,4 4 0 15,-2 0 0-15,3 3 0 0,-1 3 0 0,1 3 0 16,0-3 0-16,3 4 0 0,-1 2 0 0,2-4 0 16,1 4 0-16,0-2 0 0,2 0 0 0,0 1 0 15,3-1 0-15,-1 2-128 0,2-3 128 0,2 1 0 16,2 2 0-16,0-1 0 0,3 3 0 0,3-5 0 15,0 6 0-15,3-3 0 0,0 0 0 0,3 4 0 16,0 0 0-16,1 3-128 0,0-1 128 0,0 0 0 0,-1 1 0 16,-1-2 0-16,1 0 0 0,-1 1 0 0,-2-1 0 15,-2 4 0-15,0-2 0 0,-3 3 0 0,1 0 0 16,-4-1-128-16,3 4 128 0,-6-2 0 0,0-3 0 0,-2 2 0 16,1 3 0-16,-3-3 0 0,-1 4 0 0,-1-2 0 15,-1-2 0-15,-4 3 0 0,-1 0 0 0,-4 0 0 16,-2 0 0-16,-4-1 0 0,-4 5 0 0,-4-4 0 15,-4 4 0-15,-4-1 0 0,-3 3-320 0,-6-1-64 16</inkml:trace>
  <inkml:trace contextRef="#ctx0" brushRef="#br0" timeOffset="6499.58">24601 660 34095 0,'-1'0'3024'0,"0"0"-2416"0,1 0-480 0,0 3-128 0,1-3 256 0,0 1 48 0,0 1 0 0,1 1 0 0,-1 1-304 0,3 4 0 0,-1 0 0 0,1 4-144 0,0 0 144 0,1 2-160 15,1 2 160-15,0 1-160 0,1 3 160 0,2-1 0 16,1 3 0-16,1-4 0 0,-1 5 0 16,1-5 0-16,2 5 0 0,-1-1 0 0,0 0 128 0,-1 2 0 15,-1-3 0-15,-2-3 0 0,0 2 288 0,-1-4 64 16,0 3 16-16,-1-1 0 15,2 2 16-15,-1 1 0 0,-1-4 0 0,2 2 0 0,-2-1-256 0,1-2-64 16,1-1 0-16,-1-1 0 0,2-2-64 0,-2-3 0 16,3 1-128-16,0-4 192 0,0-2-48 0,1-2-16 15,0-4 0-15,-1-1 0 0,0-1 160 0,-2-2 32 0,4-4 0 16,-3 0 0-16,1-2 16 0,2-3 16 0,0-2 0 16,-1-2 0-16,0 1-80 0,2-8-16 0,0-3 0 0,2-4 0 15,0-3-112-15,1-2-16 0,0-2-128 0,0 2 192 16,1 0-192-16,-1-1 0 0,-1 1 0 0,-1 3 0 15,-1 1 0-15,0 3 128 0,0 2-128 0,-1 3 0 16,-1 2 0-16,0 1 0 0,1 1 0 0,-1 4 0 16,2 2 0-16,-3 1 0 0,1 5 0 0,-3 2 0 15,1 3-352-15,-2 4-16 0,2 1 0 0,-3 4-18880 16</inkml:trace>
  <inkml:trace contextRef="#ctx0" brushRef="#br0" timeOffset="7558.92">24909 2023 27647 0,'-2'-8'2448'15,"0"2"-1952"-15,1 1-496 0,1 4 0 0,1-1 1408 0,-1 0 176 0,0-4 32 0,0-5 16 0,0 0-240 0,0-4-48 0,-1-1-16 0,0 1 0 0,-2 2-688 0,0 3-144 0,-2-1-32 0,0 3 0 16,-3 2-464-16,1 0 0 0,-3 3 0 0,-1 2 0 15,-1 1-208-15,-2 4 16 0,-1-2 0 0,-1 4 0 16,1 1-64-16,-2 0 0 0,0 5 0 0,-3 2 0 16,0 3 256-16,-1 6 0 0,1-1-160 0,2 4 160 15,0-1 0-15,-1 3 0 0,-5 8 0 0,-2 7 0 16,-2 8 240-16,1 0 16 0,3-7 0 0,3-1 0 16,4 2 112-16,3-4 16 0,5-3 16 0,4-3 0 15,7-3-208-15,3-4-32 0,3-2-16 0,3-1 0 16,4-3-144-16,3-1 0 0,1-1 0 0,1-1 0 15,1-3 0-15,1 0 0 0,3-1 0 0,0-2 0 0,1-1 0 16,0 2 128-16,1-2-128 0,1 1 0 0,2-1 0 16,1-3 0-16,-2-4 0 0,0 0 0 0,5-5 0 0,-1 0 0 15,2-3 160-15,-2 0-160 0,-1-4 320 0,0 1-32 16,2-4-16-16,-1-2 0 0,-2-4-128 0,0 0-16 16,-3-2-128-16,-3 1 192 0,-3-4 0 0,-1-1-16 15,-2-4 0-15,-3 0 0 0,-5 5-176 0,-1-5 0 16,-1-5 144-16,-3-5-144 0,-1-1 0 0,-4 0 0 15,0-3 0-15,-3 0 0 0,-1-1 0 0,-2 0 0 16,0 6 0-16,-1 3 0 0,-1 4 0 0,-3-1 0 16,-2 1 0-16,-3 1 0 0,-1 3 0 0,-2-1 0 0,-1 6 0 15,-3 4-128-15,-1-1 128 0,0 3 0 0,-2 3-144 16,1 1 144-16,1 2 0 0,-1 1 0 0,1 0 0 16,-2 2 0-16,2 2 0 0,-1-2 0 0,4 4 0 15,2-2 0-15,3-1 0 0,1 2-144 0,3-1 144 16,1-2 0-1,3 0-464-15,1-1 16 0,2 4 0 0,0-2-18208 0</inkml:trace>
  <inkml:trace contextRef="#ctx0" brushRef="#br0" timeOffset="7894.22">25003 2561 42383 0,'-12'-1'1872'0,"4"1"400"0,2 1-1824 0,2 0-448 0,4-1 0 0,0 0 0 0,3 1 192 0,-2 2-64 0,2 0-128 0,-1 1 192 0,4 5 64 0,3 3 0 16,3 4 0-16,2 3 0 0,2 3-16 0,2 4 0 15,5 3 0-15,1-1 0 0,5 4-240 0,3 3 144 16,4 6-144-16,1-4 128 16,0-3-448-16,-1-4-80 0,-1-3-32 0,-3-1-12576 0,-5-1-2528 15</inkml:trace>
  <inkml:trace contextRef="#ctx0" brushRef="#br0" timeOffset="9332.56">26148 1737 17503 0,'-6'1'1552'0,"1"2"-1232"0,3-1-320 0,2-2 0 0,1 0 144 0,-1 0-16 0,-1 4-128 0,-1-3 192 0,0 4 832 0,1-3 144 0,3 0 48 0,1 1 0 15,3-3 864-15,0 0 176 0,1-3 48 0,2 1 0 16,1-2-96-16,1 1-16 0,1 0 0 0,2-1 0 15,1 0-1152-15,2-1-224 0,4 2-48 0,0-4-16 16,0 4-544-16,3-1-208 0,3-2 176 0,0 3-176 16,0 0 0-16,3-2 0 0,5 3 0 0,0 0 0 0,4 2 0 15,2 0 0-15,-1 2 0 0,2 0 0 0,-1 0 0 16,-2 2 0-16,-2 1 0 0,-3-4 0 0,1 2 0 0,1-1 0 16,0-2 0-16,2 0 0 0,0 0 0 0,2-2 0 15,2-2 0-15,1 1 0 0,0 0 0 0,-3-2 0 16,-7 1 0-16,3 0 0 0,4 1 0 0,1-4 0 15,-2 2 0-15,1-1 0 0,-6 3 0 0,0-1 0 16,-2-2 0-16,-2 2 0 0,-2-2 0 0,-2 3 0 16,-4 0 0-16,-2-1 0 0,-1 1 0 0,-3 0 0 15,-1 3 0-15,-3-3 0 0,0 1 128 0,-1 0 0 16,-1 0-128-16,0 0 192 0,1 0-16 0,-1-3-16 16,0 4 0-16,1-3 0 0,-1-1-160 0,1 2 0 15,2-1 0-15,-1-1 0 0,-2 1 0 0,1-3 0 0,-1 1 0 16,-3 0 0-16,-1-3 0 0,-3 3 0 0,-2-2 0 15,-3 2 0-15,-3-2 0 0,-5 0 0 0,-5-1 0 16,-2 0 0-16,-1 2 0 0,-3-1 0 0,-6 0 0 0,-2-3 0 16,0 4 0-16,-2 1 0 0,0-1 0 15,-1 4 0-15,1-2 0 0,3 1 128 0,1 3-128 0,2 1 128 16,1 0 48-16,3 0 0 0,3 1 0 0,3 1 0 16,1 1-176-16,2 1 0 0,1-3 0 0,0 1 0 15,2 1 0-15,3 1 0 0,1-2 0 0,2-2 0 16,2 4 0-16,1-4 0 0,3 2 0 0,2 2 0 15,2-3 0-15,3 2 0 0,2-1 0 0,4 2 0 0,3 2-176 16,2 0 48-16,0-2 0 0,2 5 0 0,2-3 0 0,2 1 0 16,3 2 0-16,2 1 0 15,-1-4 128-15,-2 0-208 0,-8 0 80 0,1 0 128 0,3 1-128 16,-2-1 128-16,-1 0 0 0,-2 1 0 0,-4 0 0 16,-2 1 0-16,-2 2 0 0,-2 2 0 0,-3 1 0 0,-3 3 0 15,-3 0 0-15,-2 3 0 0,-4 0 0 0,-1 0 0 16,-3-1 0-16,-3 2 0 0,0-1 0 15,-4 1 0-15,-4 1 0 0,-1-2 0 16,-4 0-656-16,0-1-64 0,-2-1-16 0,-1-1-17088 16</inkml:trace>
  <inkml:trace contextRef="#ctx0" brushRef="#br0" timeOffset="10469.02">28892 1333 25791 0,'0'0'2304'0,"0"1"-1856"15,0 2-448-15,0-1 0 0,0-1 1024 0,0 2 96 0,-1 3 32 0,0 0 0 0,1 4 1152 0,-3 2 224 0,2 7 48 0,1-3 16 0,0 3-1600 16,2 0-320-16,1 0-64 0,0 1-16 0,4 1-384 16,-1-1-80-16,1 1 0 0,2 1-128 0,0 1 0 0,0 6 0 15,1 2 0-15,-1 4 0 0,2 5 0 0,-3-2 0 16,-2 3 0-16,0 0 0 0,-1-6 0 15,-1-2 0-15,-2 4 0 0,1-6 0 16,-1-1 0-16,-2-3 0 0,1-4 0 0,0 0 0 0,-1-2 0 0,2-5-304 16,-2-6 64-16,1-2-18096 15</inkml:trace>
  <inkml:trace contextRef="#ctx0" brushRef="#br0" timeOffset="10741.47">29220 1438 37775 0,'-3'2'1664'0,"2"0"368"0,-1 3-1632 0,2 1-400 0,0-2 0 0,0-1 0 16,1 3 256-16,-1 4-48 0,0 5 0 0,0 7 0 15,-1 4 240-15,-1 5 32 0,1 1 16 0,0 2 0 16,-2 2-304-16,2-2-64 0,0 1-128 0,0 0 192 15,2-1-64-15,-1-2-128 0,2-3 176 0,0-3-176 16,1 1 0-16,1-7 0 0,0 2 0 0,-1-3 0 16,1-1 0-16,1 1-144 0,0-3 16 0,0-4 0 15,0-1-1648 1,-1 0-320-16</inkml:trace>
  <inkml:trace contextRef="#ctx0" brushRef="#br0" timeOffset="11205.75">28613 1520 38703 0,'-7'-4'1712'0,"4"4"352"16,0-3-1648-16,2 3-416 0,1 0 0 0,0 0 0 0,0 0 272 0,1 0-16 0,0-2-16 16,2 1 0-16,-1-2 128 0,-2 3 16 0,0 0 16 0,20-22 0 15,-10 12-256-15,1-2-144 0,3-1 160 0,1-3-160 16,3-4 0-16,3-1 128 0,1-1-128 0,2-4 0 16,1-1 0-16,-1 1 0 0,0-2 0 0,-1 2 0 15,-2 3 304-15,-1 2-48 0,-4 5 0 0,2 0 0 16,0 0-48-16,2 0-16 15,1 4 0-15,-1 1 0 0,-2 6 0 0,-2 0 0 0,-1 5 0 0,-1 5 0 16,1 2-192-16,-2 5 0 0,0 4-144 0,-2 3 144 16,1 3 0-16,-1 3 0 0,-1 3 0 0,1-2 0 15,0 0 0-15,-1 2 0 0,1-6 0 0,1 0 0 16,-1-3 0-16,1-3 0 0,-1 0 0 0,0-4 0 16,0-2 0-16,-1-1 0 0,1-4 0 0,-1 0 0 0,1-2 0 0,1-3 0 15,1 0 0-15,1 0 0 0,1-2 304 0,2 1 96 16,1-4 32-16,2 3 0 0,1-1-240 0,2 0-64 15,3 0 0-15,1 0 0 0,-7 3-128 0,3-4-176 16,3 2 48-16,4-2-13280 16,5-2-2656-16</inkml:trace>
  <inkml:trace contextRef="#ctx0" brushRef="#br0" timeOffset="17850.98">16274 1418 11055 0,'14'-10'976'0,"-4"4"-784"0,0 1-192 0,-4 1 0 0,-1 2 832 0,-3 1 128 0,2-2 32 0,2 1 0 0,4-2 96 0,2-2 0 0,2 0 16 0,-2 0 0 0,-2 1 688 0,-4 2 144 15,-3-1 32-15,-2 2 0 0,-2-2-560 0,-2 2-128 16,0-2 0-16,-2 2-16 0,-1-1-912 0,-2 2-176 16,1 1-48-16,1-3 0 0,-1 2-128 0,1 0-256 15,-1 1 64-15,-2-1 16 0,2 1 176 0,-2 0 0 16,0 1-144-16,1 0 144 0,-1 3 0 0,-1 0 0 16,0-1-144-16,-1 3 144 0,1-1 0 0,-1 0 0 0,0 0 128 0,0 2-128 15,-1-4 576-15,0 3 32 0,0 1 0 0,0-1 0 16,-2 1 48-16,0 2 16 0,3-3 0 0,0 0 0 15,1 2-544-15,-1-2-128 0,1-1 0 0,0 0 0 16,2 0 0-16,2 1 0 0,1-2-128 0,1-2 128 16,1 2 0-16,3-1-144 0,0 4 144 0,2-5 0 15,1 4 0-15,2 0 0 0,2-2 0 0,-1 2 0 16,2-2 0-16,2 2-128 0,3 0 128 0,0 1 0 16,3 0 0-16,0 2 0 0,0-3 0 0,-1 0 0 0,-2-2 0 15,1 4 0-15,4-1 0 0,-1-1 0 0,0 4 0 16,1 0 0-16,-1-2 0 0,0 3 0 0,2 2 0 0,1 2 0 15,-1 1 0-15,0-3 0 0,1 5 0 0,-2-2 0 16,1-3 0-16,-3 2 0 0,-2 1 0 0,-3-3 0 16,-1 3 0-16,-4-4 0 0,-1 0 0 0,-3 2 0 15,-2-2 0-15,-1-2 0 0,-2 3 0 0,1-5 0 16,-2 2 0-16,-2-2 0 0,1 0 0 0,-2-2 0 16,-2 2 0-16,-1 0 0 0,-1-1 0 0,0-1 128 15,2 0-128-15,-2 0 0 0,0-2 0 0,-1 2 0 16,-2-2 0-16,-2-1 0 0,-1 2 0 0,-4 2 0 15,-3-1 0-15,-2-3 0 0,-2 4-160 0,-3-1 160 16,0-2-128-16,-1-2 128 0,0-2-128 0,1 0 128 16,1-2-128-16,3 2-14960 0</inkml:trace>
  <inkml:trace contextRef="#ctx0" brushRef="#br0" timeOffset="18551.57">16853 1605 7359 0,'-3'-3'656'0,"1"0"-528"0,1-1-128 0,1 4 0 0,0-2 1680 0,0 2 304 0,1-3 64 0,-1 2 16 0,1-2-1568 0,-1-3-320 15,0 0-176-15,0-1 192 0,-1-2-192 0,-1 2 0 16,-1 0 144-16,1-1-144 0,-1 2 128 0,-2-2-128 16,1 2 128-16,1 1-128 0,-2 1 832 0,1 1 80 15,-1-2 32-15,0 1 0 0,-1 3-304 0,0-2-48 16,0 3-16-16,-1 0 0 0,1 0-432 0,-1 0-144 15,-2 0 0-15,1 3 0 0,-2-3 0 0,-1 1 0 16,-1 1 0-16,1-2 0 0,-1 2 368 0,0 0-48 16,-2 1 0-16,3-2 0 0,0 4 1312 0,0-4 256 15,1 4 48-15,1-1 16 0,3-2-736 0,-2 3-160 0,3 1-32 0,2 3 0 16,0 0-672-16,1-2-144 0,1 3-16 16,1 1-16-16,0 3-176 0,0 2 0 0,0 2 0 15,0 1 0-15,0-1-144 0,0 5 144 0,0-4 0 16,1 4 0-16,0-2-128 0,3-2 128 0,1-3 0 15,2-1 0-15,4-4 0 0,0 1 0 16,4-6 0-16,0-3 0 0,0 1 0 0,1-4 0 0,1-1 0 0,1-2 0 16,0-3 0-16,1 0 0 0,-1-4 0 0,0 0 0 15,-2-2 0-15,-2 0 0 0,0-1 0 0,-3 1 0 16,-2-1 0-16,-2 0 0 0,-2 1 0 0,-2-1 0 16,-2 0 0-16,-1 0 0 0,-1-2 128 0,-3 2-128 0,0 0 208 15,-2 3 0-15,1-2 0 0,-1 2 0 16,-1 2 496-16,-1 1 112 0,-1 0 16 0,1 1 0 0,-1 3-464 15,2 0-96-15,1 3-16 0,1 0 0 0,1 1-256 0,1 4 0 16,3-2 0-16,2 1 0 0,-1 2 0 0,1-2 0 16,3 2 0-16,0 3 0 0,1-3 0 15,2 4 0-15,1 2 0 0,-1 2 0 0,0 1 0 0,-2-2 0 16,-1 3 0-16,0 2 0 0,-3 2 0 0,1-2 0 16,-2 1 0-16,0 0 0 0,-1-2 0 15,0 1 0-15,0-2 0 0,0-1 0 0,1-1 0 16,1-4 0-16,1 1 0 0,2-4-11376 15,1 2-2160-15</inkml:trace>
  <inkml:trace contextRef="#ctx0" brushRef="#br0" timeOffset="19350.12">17094 1574 27647 0,'-7'2'2448'0,"0"1"-1952"16,1-2-496-16,4 3 0 0,1-2 1680 0,2 2 240 0,0 1 64 0,0-1 0 0,1 4-1296 0,0 4-256 0,3 2-48 0,0 2-16 0,1-1-368 0,0-1 0 0,2 2 0 0,-2-1 0 0,1 1 0 0,-1-4 0 15,-1 4 0-15,0-2-128 0,-1 2 128 16,-3 1 0-16,-1-1 0 0,-1 0 0 0,-1 1 0 0,-2-1 0 16,0-4 0-16,-1 0 0 0,2-2 0 0,-1-1 0 15,0-3 0-15,0-1 0 0,2-2 576 0,1-1 112 16,1-2 16-16,0-2 0 0,3-5-32 0,1 0 0 15,1-4 0-15,2-5 0 0,2 0-464 0,-1-7-80 16,1-3-128-16,-1-2 176 0,1 1-176 0,-2 1 0 16,-1-3 0-16,0 3 0 0,2-2 0 0,-3 1 0 15,1 3 0-15,-1 2 0 0,1 3 0 0,-1 3 0 16,0 4 0-16,0 2 0 0,0 1 0 0,1 6 0 0,0-2 0 16,0 5 0-16,2 2 0 0,-2 1 0 0,0 0 0 15,2 4 0-15,-1-1 0 0,2 4 0 0,-1-2 0 16,0 3 0-16,-1 1 0 0,-1 0 0 0,0-1 0 15,-2 1 0-15,-1 1 0 0,-3-1 0 0,0 1 128 16,-3-1-128-16,1-2 0 0,-2 0 0 0,-1-2 0 0,1 0 0 16,-1 0 0-16,2-1 0 0,0-4 0 0,1 0 0 15,-1-2 0-15,2-1 0 0,1-1 0 0,0-2 0 16,1 0 0-16,0-4 0 0,1 1 0 0,0-4 0 16,-1 2 0-16,2-2 0 0,-1-3 0 0,0 4 0 15,0-1 0-15,1-1 0 0,0-1 0 0,1 0 0 16,0 1 0-16,-1 1 0 0,2 0 0 0,2 0 0 15,-3 0 0-15,3 2 0 0,-1-1 0 0,0 2 0 16,0 0 0-16,0-1 0 0,-1 2 0 0,-1 1 0 0,0 2 0 0,-2-1 0 16,-1 2 0-16,1 2 0 0,-2-2 0 0,0 4 0 15,-2-2 0-15,2 2 0 0,-1 5 0 0,1-4 0 16,0 7 0-16,1-1 0 0,2 5 0 0,1 0 0 16,1 2 0-16,1 7 0 0,0-1 0 15,1 0 0-15,2 3 0 0,0 1 0 0,1 5 0 0,-2-5 208 16,0 2-16-16,-3-3-16 0,-2-3 64 0,0 0 16 15,-2-3 0-15,-1 1 0 0,-1-2-256 0,-3 1 0 16,-1 1 0-16,-1-4 0 0,0-1 0 0,-3 1 0 16,-2 0 0-16,0 2 0 15,-2-2-336-15,2 3-112 0</inkml:trace>
  <inkml:trace contextRef="#ctx0" brushRef="#br0" timeOffset="20043.68">17683 1760 39615 0,'-2'3'1760'0,"0"1"352"0,-1 1-1680 0,1-1-432 0,2 2 0 15,0-3 0-15,0 4 0 0,-2 3 0 0,-1 6 0 0,-1 5 0 0,-1 5 0 0,-2-2 0 0,-3 6 0 0,0 3 0 0,-2 0 0 0,-1-1 0 0,1 1 0 0,0 0 0 0,-2 1-128 0,1-2 128 16,-2 3 0-16,1-1 0 0,-1 1 0 0,3-3 0 16,1-3 0-16,1-7 0 0,1-1 0 0,2-5 0 15,2-4 128-15,0-2-128 0,0 0 0 0,1-6 0 16,1 1 0-16,0-5 0 0,1 0 0 0,0 0 192 15,0-3-64-15,-1-3 0 0,2 0-128 0,0-4 0 16,0 0 0-16,1-5 0 0,1-1 256 0,0-2 0 16,2-2 16-16,0-5 0 0,1 0-272 0,0-1 0 15,0-2 128-15,0-1-128 0,1 1 0 0,0-4 0 16,2-6 0-16,-3-3 0 0,3 0 0 0,0-2 0 16,0 1 0-16,2 1 0 0,0 0 0 0,1 3 128 15,0 1-128-15,1 2 0 0,-1 3 240 0,1 2-64 0,0 2-16 16,1 3 0-16,1 0-160 0,-1 5 0 0,0 4 0 15,-1 2 0-15,1 4 0 0,-4 1 0 0,1 2 0 16,0 2 0-16,-2 3 0 0,-1-1 0 0,2 3 0 16,-1 1 0-16,0 1 0 0,1 2 0 0,0 0 0 0,1 4 0 15,1-1 0-15,0 3 0 0,0-1 0 0,0 4 0 16,1 2 0-16,0 2 0 0,1 1 0 0,2 3 0 16,0 2 0-16,-1-3 0 0,1 1 0 0,-1-2 0 15,-2-3 0-15,1 0 0 0,-3-1 0 0,-2-2 0 16,-2-1 0-16,-3-1 0 0,-2 0 0 0,-4-1 0 15,-2 3 192-15,-2-4 0 0,-2 1 0 0,-3-1 0 0,0 1 64 16,-2-3 0-16,-1 2 16 0,-3 0 0 16,2 1-272-16,0-3 128 0,-3 4-128 0,1-1 0 0,2 0 0 15,-2-1 0-15,3 0 0 0,0 1 0 0,1-4 0 0,1 1 0 16,-1-1 0-16,1-2 0 0,2-2-176 0,-1-2 16 16,2 0 0-16,0-5 0 0,1-1-176 0,0-2-48 15,2-1 0-15,0-4 0 16,2-3-704-16,4-2-128 0</inkml:trace>
  <inkml:trace contextRef="#ctx0" brushRef="#br0" timeOffset="20450.25">18092 919 35935 0,'-4'-5'1600'0,"1"3"320"16,-1 2-1536-16,3 0-384 0,-1 2 0 0,2 0 0 0,0 2-144 0,-1 1-112 0,0 2 0 0,0 6-16 0,-2 1 272 0,1 3 0 0,0 1 0 0,2 2 0 0,0 0 384 0,0 2 128 0,2 3 16 0,0-1 16 15,-1 5-256-15,1 3-48 0,-1 0-16 0,0 5 0 16,0 4-224-16,-2 0 0 0,0-3 128 0,-2-2-128 0,2 1 640 16,-3 0 64-16,1 3 32 0,-2 1 0 15,1 2-592-15,-2-1-144 0,-1 1 0 0,-1-4 0 0,2 1 0 0,-2-1-176 16,4-7 48-16,-3-1 0 15,1-7-624-15,0 2-112 0,0 0-32 0,0 2 0 16,1-5-2352-16,-1-1-464 0</inkml:trace>
  <inkml:trace contextRef="#ctx0" brushRef="#br0" timeOffset="20887.7">18234 1750 16575 0,'4'-7'1472'0,"-2"2"-1168"0,1 2-304 16,1-1 0-16,-1 4 4160 0,2 0 784 0,1-2 160 0,3-1 16 16,3-2-3552-16,7-1-720 0,2-3-144 0,2-1-16 15,0 2-688-15,-1-2 0 0,-2-4 0 0,0 2 0 16,-2 0-128-16,-1-5 128 0,-1 1-160 0,-2 2 160 15,-2-3-384-15,-2-1 0 0,-1 2 16 0,-3 0 0 16,0 1 128-16,-3 1 32 0,-2 2 0 0,-1-3 0 16,-4 4 208-16,1-1 0 0,-4-1 0 0,-1 1 0 15,-2 2 192-15,-1 1-32 0,-3 2 0 0,-1 1 0 16,1 1 352-16,-3 4 64 0,0 1 0 0,0 2 16 16,1 5-400-16,-2 2-192 0,1 2 160 0,0 4-160 0,2 1 0 15,-2 5 0-15,-1 1 0 0,0 4 0 0,2 0 0 0,0 5 0 16,0 0 128-16,1 1-128 0,0-1 0 0,4 3 0 15,1 3 0-15,4-3 0 0,2 1 384 0,2-4 16 16,0-1 16-16,2-2 0 0,2 1-96 0,1-4-32 16,1 0 0-16,2-3 0 0,3-1-288 0,2-1 0 15,1-4 0-15,2-1 0 0,-2-5 0 0,1-4 0 16,4 0 0-16,1-6 0 0,3 0 0 0,1-3 0 16,0-2 0-16,-1-3-17984 0</inkml:trace>
  <inkml:trace contextRef="#ctx0" brushRef="#br0" timeOffset="21766.91">18939 1747 27647 0,'-14'-4'2448'0,"6"-1"-1952"0,0 4-496 0,5-1 0 0,1 2 1552 15,2 0 224-15,2 0 32 0,-2 0 16 0,1 0-1184 0,0 0-256 0,3-3-32 0,2 3-16 0,4 0-176 0,5 0-32 0,3 0-128 0,5 3 192 0,3-3 112 0,4 2 16 16,6-2 0-16,3 1 0 0,1 2-320 0,4-3 160 15,0 2-160-15,1 0 128 0,-1 0-128 0,-2-2 0 16,-5 0 0-16,-1-4 0 0,1 2 0 0,0-2 0 16,3 2 0-16,0-4 0 0,0 2 0 0,-1-2 0 0,-5 2 0 15,0 2 0-15,-2-1 400 0,0 2 0 0,-2 1 0 0,-2 0 0 16,-1 0 80-16,-2 0 16 0,-4 0 0 0,0 0 0 16,-1-3-288-16,-3 0-48 0,-1 0-16 0,-1-1 0 15,0 1-144-15,-3-2 0 0,-1 1 144 0,-2-2-144 16,-1 2 0-16,-2-1 0 0,0 0 0 0,-2-1 0 15,-2 0 0-15,-1-3 0 0,-1 2 0 0,-1-2 0 16,0 1 0-16,-2-4 0 0,1 4 0 0,-1-5 0 16,0 1 0-16,-2 0 0 0,0 1 0 0,0-2 0 15,-1 2 0-15,-2 0 0 0,0 2 0 0,-1-1 0 16,0 2 0-16,-2 0 0 0,1 2 0 0,-2-4 0 0,0 5 128 0,-3-1-128 16,0 2 128-16,-1-2-128 0,1 2 128 0,-2 1-128 15,-1-2 160-15,0 1-160 0,0 0 176 0,1-1-176 16,2 0 192-16,2 1-192 0,2 0 176 0,-1 0-176 15,5-1 160-15,1 1-160 0,2 2 144 16,2 1-144-16,2-3 128 0,1 3-128 0,3 1 0 0,1 1 0 16,2 0 0-16,0 2 0 0,3 0 0 0,-1 1 0 15,3 1 0-15,1 1 0 0,-1 0 0 0,0 4 0 16,1-2 0-16,0 2 0 0,1 1 0 0,1-1 0 16,1 0 0-16,0 2 0 0,-1-3 0 0,2 1 0 15,2-1 0-15,0 4 0 0,2-6 0 0,2 4 0 16,-2-3 0-16,0 0 0 0,1 2 0 0,-1-1 0 15,-1 1 0-15,-2 0 0 0,0-2 0 0,-3 6 0 0,-2-2 0 16,-3 1 0-16,-3 3 0 0,-2 0 0 0,-2 0 0 16,-4 3 0-16,-2-1 0 0,-4 2 240 0,-4 1-64 15,-4 1-16-15,-4 0 32 0,-4-3 0 0,-6 1 0 0,-3-2 0 16,-2-2-192-16,-9 0 0 0,-6 3 0 16,-10 0 0-16,-6 0-272 0,-8 1-48 0</inkml:trace>
  <inkml:trace contextRef="#ctx0" brushRef="#br0" timeOffset="34134.32">32137 3441 18079 0,'2'-10'384'0,"-2"4"96"0,1 1 16 0,-1 2 16 0,0 3-512 0,0-3 0 0,0 3 0 0,2-1 0 0,-2-2 832 0,1 1 48 0,0-2 16 0,0 0 0 0,2 1-304 0,-1-3-48 0,1 3-16 0,-1-1 0 0,2-1-528 0,-2 2 0 16,2 0 0-16,-3 2 0 0,1 1 0 0,-2-2 160 15,-2 0-160-15,-1 2 128 0,-3 2 1152 0,-3 0 208 16,-4 4 48-16,-1 0 16 0,-5 1-304 0,-3 2-64 16,-5 4-16-16,-6 0 0 0,-4 6 80 0,-2 0 16 15,-3 3 0-15,-3 3 0 0,-3 0-496 0,-1 4-80 16,-2-1-32-16,0 3 0 0,-2 3-368 0,0 0-80 0,-3 6-16 16,2-4 0-16,-1 5-192 0,3-7 128 0,4 1-128 0,2-6 0 15,3-1 160-15,1-2-160 0,1 2 160 0,-1 1-160 16,3 1 416-16,-2 0-16 0,0 4 0 0,0-2 0 15,2 2-400-15,-1 2 0 0,1 4 0 0,-1-2 0 16,3-3 0-16,2-1 0 0,1 1 0 0,-1-3 128 16,0 5-128-16,0-1 0 0,-1 2 0 0,0 1 0 15,0 0 0-15,1-4 0 0,1 0 0 0,-2 0 0 16,3 0 0-16,-1-4 160 0,3-1-160 0,2-6 160 16,1-1 128-16,4-2 32 0,1-4 0 0,2-2 0 15,5-3-320-15,1-2 0 0,3-3 0 0,1 0 0 16,2-2 0-16,1-4 0 0,0 1 0 0,0-2 0 15,0 0 0-15,1 0 0 0,-1-3 0 0,0 0 0 16,1-1 368-16,0-2-48 0,1 0 0 0,0 0 0 0,1 0-128 16,-1-4-48-16,2 0 0 0,-1-2 0 0,1-3-16 0,0-1 0 15,2 0 0-15,-1-4 0 0,1-1 80 0,1-4 16 16,0-1 0-16,1 0 0 0,-2-2-224 0,4-3 128 16,0-1-128-16,2-1 0 0,1 0 0 0,2 1 0 15,1-3 0-15,3 1 0 0,0 3 0 0,2 1 0 16,2 5 0-16,0 3 0 0,-1 3 0 0,-2 3 0 15,2 3 128-15,-3 0-128 0,-1 4 0 0,-2 0 0 16,1 3 0-16,-3-2 0 0,-1 6 0 0,-2 2 0 16,-1 0 0-16,-1 2 0 0,-1 6 0 0,-1-2 0 15,0 6 0-15,-3 1 0 0,0-1 0 0,-1 4 0 16,-1 0 0-16,-1 4 0 0,-2 1 0 0,2 1 0 16,-3 4 0-16,0 0 0 0,0 3 0 0,-1 1-160 15,1 3 32-15,-2 0 0 0,2-1 128 0,0 3 0 16,1-6 0-16,3 2 0 0,1-2 0 0,3-4 0 15,0-1 0-15,4-1 128 0,1-4-128 0,2 1 0 0,3-1 0 16,2-1 0-16,3-3 0 0,2 1 0 0,4 0 0 0,3-3 0 16,5 0 320-16,9 0 0 0,8-1 0 0,11-5 0 15,5-2-320-15,11-5 0 0,11-5 0 0,2-5 0 16,-9 1-624 0,12-8-80-16,10-8-32 0,6-13-19952 0</inkml:trace>
  <inkml:trace contextRef="#ctx0" brushRef="#br0" timeOffset="59828.83">11927 7816 111 0,'7'-8'0'0,"2"2"0"0,-3-1 0 0,-2 6 0 0,-4-1 8976 16,-2 4 1792-16,-1-2 368 0,-2 4 64 0,-4-3-8800 0,-6 4-1760 0,-5 1-336 0,-4 0-80 0,-5 1-224 0,-1-3 0 0,-4 1-144 0,-2-1 144 0,0-1-1376 0,-2-2-176 0,-3-1-48 0,-1-1 0 16,0 1 544-16,-4-3 96 0,-1-1 32 0,-5 4 0 0,-2-2 768 0,-4 4 160 15,-3 0 0-15,-3 3 0 0,-2-2 656 0,2 4 96 16,1-1 16-16,-3 0 0 0,1 4 768 0,2 0 144 16,1 2 48-16,6 0 0 0,7 1-1200 0,7-3-224 15,8-2-48-15,11 0-16 0,8-2-240 0,8-2 0 0,7 1 0 0,8-2 0 31,10 0-832-31,10-3-48 0,8-3-16 0,8-5 0 16,10-2-2240-16,5-6-448 0,7-3-80 0,2-1-5488 0,3 2-1104 16</inkml:trace>
  <inkml:trace contextRef="#ctx0" brushRef="#br1" timeOffset="82572.77">25676 4832 38703 0,'-6'-2'3440'0,"3"1"-2752"0,3-2-560 0,4 3-128 0,1 0-896 0,1-3-224 0,4 0-32 0,3-6-16 0,8 0 96 0,5-4 32 0,7 0 0 0,0 0 0 0,2 1 1168 16,-1 2 224-16,0 0 48 0,-2 1 16 0,1 2 368 0,-4-2 80 16,-2 6 16-16,-2-4 0 15,-4 2 416-15,-3 1 96 0,-1-3 16 0,-3 1 0 0,0 0-720 16,-2-4-144-16,0-2-32 0,2-1 0 0,-2-3-64 0,2-2-32 15,1-1 0-15,-2-3 0 0,2-7-288 16,1-5-128-16,0-4 128 0,2-7-128 0,0-2 0 16,-2-1 0-16,2-5 0 0,-4 3 0 0,1 2 0 0,-1 0 0 15,1-2 0-15,-4 3 0 0,-1 8 0 0,-4 2 0 16,-2 2 0-16,-6 3 0 0,-3 6 128 0,-4 1 64 16,-5-2 0-16,-6 1 0 0,-2 4 128 0,-5-4 16 15,-3 1 16-15,-2-1 0 0,3 4-352 0,2-3 0 16,-4 0 0-16,0-1 0 0,-1-2 0 0,1-1 0 15,2 1 0-15,0 0-128 0,2-3 128 0,2 1 0 0,1-1 128 16,1 3-128-16,3-3 0 0,4 1 0 0,2-1-160 16,2 5 160-16,3 4 0 0,0 1-128 0,1 2 128 0,2 6 0 15,0 3 0-15,0 4 0 0,1-1 0 16,-1 5 0-16,1-1 0 0,0 6 0 0,0-3 0 16,1 2 0-16,-1 2 0 0,3 2 0 0,-2 0 0 0,3 1 0 15,-2-1 0-15,2 0 0 0,1 0 0 0,-1 0 0 16,1-2 0-16,0 2 0 0,0-2 0 0,-1 0 0 15,1 1 0-15,0-2 0 0,-2 1 0 0,2 2 0 16,0-2 0-16,-1 1 0 0,1 2 0 0,0 2 0 16,0-2 0-16,0 6 0 0,-1 2 0 0,1 1 0 0,-1 2 0 15,0 2 0-15,-2 2 0 0,2 1 0 16,-2-2 0-16,1 2 0 0,1 2 0 0,-1 0 0 0,2 1 0 16,0-4 0-16,2-1 0 0,-1-1 0 0,-1-1 0 0,0 2 0 15,-1-1 0-15,-2 1 0 0,1-2 0 0,-2-3 0 16,-1 0 0-16,0 0 0 0,-1-4 0 0,1-2 0 15,-1-1 0-15,1-3 0 0,1-1 0 0,0-3 0 16,2 1 0-16,-1 1 0 0,1-4 0 0,2 0 0 16,-1 0 0-16,1 0 0 0,0 0 0 0,0-4 0 15,1 1 0-15,-1 0 0 0,0 3 0 0,0 0 0 16,2-29 0-16,0 17 0 0,-1-4 0 0,1 0 0 16,1-6 0-16,1-1 0 0,-2-1 128 0,2-1 16 15,-2-1 16-15,1-1 0 0,-1-3-160 0,-1-2 0 0,2-2 0 16,-1 2 0-16,0 0 0 0,-1 1 0 15,0 3 128-15,0 2-128 0,1 4 0 0,-1 4 0 16,-1 7 0-16,1 0 0 0,-1 5 128 0,0 1-128 16,1 2 192-16,0 1-64 0,1 1-128 0,0 1 192 0,1 0-192 15,2 1 192-15,1 1-192 0,1 1 0 16,1-2 144-16,0 3-144 0,1 1 0 0,2-2 128 0,1 0-128 0,3 1 0 16,1-1 416-16,4 0 16 0,1-1 0 0,3-2 0 15,2 0 32-15,2 0 16 0,5-2 0 0,5-2 0 16,1-1-480-16,3 1 128 0,4 1-128 0,2-3 0 15,7 3-416-15,1 2-128 16,4 1-32-16,-2 0-21344 0</inkml:trace>
  <inkml:trace contextRef="#ctx0" brushRef="#br1" timeOffset="83772.83">11620 6097 24879 0,'-5'-9'2208'0,"0"2"-1760"0,1 1-448 0,2 4 0 0,-1 1 1936 0,-2-2 304 0,-3-4 64 0,-7-5 16 16,-7-1-880-16,-7-2-176 0,-2 5-48 0,-3 0 0 16,-3 7-640-16,-4 3-128 0,-5 3-16 0,-5 5-16 15,2 0-416-15,-6 2 0 0,-5 3 0 0,-6 1 0 16,-2 0 0-16,-1 5 0 0,-1-1 0 0,-2-1 0 16,-1 2 0-16,0 2 0 0,2 1-224 0,3 7 80 15,4-1 144-15,2 4 144 0,2 3-16 0,2 3-128 0,6 3 512 16,2 4-16-16,3 4 0 0,3 2 0 0,3 6-96 15,3 3-16-15,2 3 0 0,2 0 0 0,5-2-176 16,0 0-32-16,4 2-16 0,2 0 0 0,3 2-160 16,0 0-144-16,4 1 144 0,1-3-208 0,4-1 208 15,3-5 0-15,0-2 0 0,6-5-144 0,1-3 144 0,4 0 0 16,6-2 0-16,6-1 0 0,6-5 0 0,7-5 0 16,6-3 0-16,5-5 0 0,7-4 0 0,6-6 192 15,6 0-32-15,4-1-16 0,2-2-144 0,2-6 192 16,3 2-192-16,1 1 192 0,-2-2-192 0,4 3 0 15,1 4 0-15,0-2 128 0,-1-1 96 0,-1-2 16 0,1 2 0 16,0-2 0-16,5 0-240 0,-2-1 144 0,-1-6-144 16,-1-3 128-16,0-3-128 0,-1-6 160 0,1-1-160 15,-4-5 160-15,-2 2-160 0,-5-6 0 0,-3-1 0 16,-1-8 0-16,-2-3 0 0,-3-4 0 0,-4 0 0 0,-2-9 0 16,-2-3 544-16,-4-5 80 0,-5-7 16 15,-6-4 0-15,-6-4-176 0,-4-5-16 0,-4-2-16 0,-4-1 0 16,-2 2-192-16,-5-5-48 0,-1 1 0 0,-5-1 0 15,-4 4-192-15,-4-1 0 0,-2 3 0 0,0 4 0 16,-2 5 0-16,-2 0 0 0,-2-3 0 0,-3 6 0 16,-1-1 128-16,-1 5-128 0,-1 5 0 0,-2 5 144 15,0 7-144-15,-5 4 128 0,-3 0-128 0,-7 4 128 16,-4 3-128-16,-7 8 0 0,-6 1 0 0,-7 7 0 16,-8 3-320-16,-10 8 0 0,-11 1 0 0,-12 10-14176 15,-10 5-2832-15</inkml:trace>
  <inkml:trace contextRef="#ctx0" brushRef="#br1" timeOffset="104374.3">7903 12616 43311 0,'-13'-4'3840'0,"1"1"-3072"0,1 3-608 16,5-2-160-16,0 1 0 0,-3-2 0 0,-8 0 0 0,-11-7 0 0,-7-2-384 0,-4-1-48 0,3-3-16 0,3 0 0 16,2-2-1600-16,0 1-336 0,0-4-64 0,-2 1-16 15,-3 2-928-15,-4 2-192 0,-2 3-48 0,-5 5 0 0,-5 4 3024 0,-6 4 608 16,-6 4 0-16,-2 4 224 0,1 1 2208 0,-2 1 432 0,-1 6 80 16,1 0 32-16,1 3-1120 0,4-1-240 0,5-1-32 0,5-2-16 15,7-1-592-15,5-3-112 0,5-1-32 0,3-3 0 16,5 2-416-16,3-5-96 0,2 1 0 0,3 0-16 15,3 1-304-15,1-1 128 0,4-2-128 0,0 0 0 16,3 1 0-16,-1-1 0 0,3 3 0 0,2 3 0 16,3 1 0-16,1 2 0 0,2 4 0 0,3 4-144 15,4 7 144-15,3 2 144 0,3 3-16 0,4 3-128 16,2 3 0-16,1 5 0 0,1 6 0 0,5 7 0 16,0 4 128-16,3 4-128 0,1 3 0 0,-2-2 0 0,-1-4 0 15,-3-2 0-15,-1-1 0 0,-4-2 0 0,-4-5 160 16,-2 2-160-16,-1 4 128 0,-3 0-128 0,-2-3 0 15,-4-1 0-15,-3-1 128 0,-1-2-128 0,-2-5 176 16,-3 1 0-16,1 0 0 0,-4 0 0 0,1-7 128 16,0-2 16-16,-1-2 16 0,-1-4 0 0,2-3 48 0,0-2 0 15,2-1 0-15,-1-3 0 0,2 7-80 0,-1-6-16 16,0 2 0-16,-1-3 0 0,3-1-144 0,-3 2-16 16,0 3-128-16,-1 2 192 0,-1-2-192 0,-1 1-160 15,-2-1 32-15,-1 0 0 0,1 1 128 0,-2-3 0 16,0 1 0-16,1-4 0 0,3-2 0 0,0-3 0 15,4-7 0-15,3-3 0 0,5-2 512 0,5-4 96 16,5 0 16-16,12-9 0 0,18-4 16 0,15-10 0 0,13-4 0 16,17-6 0-16,18-8-128 0,6-2-32 0,2 4 0 15,16-4 0 1,14 4-848-16,2 1-160 0,-3 6-48 0,-3 8-14448 0,-3 10-2896 0</inkml:trace>
  <inkml:trace contextRef="#ctx0" brushRef="#br1" timeOffset="113058.18">5275 15754 5519 0,'-13'-2'496'0,"1"-2"-496"0,1 1 0 0,4 0 0 0,3 0 5984 0,2 1 1104 0,-2-2 208 0,-3-2 64 0,-6-4-7360 0,-2-2-1424 16,-1-2-304-16,0 2-64 0,0-1 1312 0,1 3 272 0,0 4 48 0,1 0 16 16,-1 2 2528-16,1-2 512 0,3 4 112 0,4 2 0 15,0 0-1152-15,6 2-224 0,2-2-48 0,7 4-16 16,4-2-992-16,7 2-208 0,7-3-48 0,7 2 0 16,-1-3-320-16,2 0-128 0,2-4 0 0,9 0 0 0,13-2 128 0,5-3 0 15,4 1 0-15,-2 0 0 0,-4 2 0 0,-3 2-160 16,-2 2 160-16,-6 2 0 0,-8-2 0 0,2 2 0 15,4 2 0-15,2-2 0 0,2 0 128 0,0-2 48 16,-2-2 0-16,1 0 0 0,1-2 16 0,0-4 0 16,-1 1 0-16,-2 2 0 0,-2-5-192 0,-2 2 0 15,-5 1 0-15,-5 3 0 0,-4-3 0 0,-5 3 0 16,-3 1 0-16,-4-1 0 0,-4 1 0 0,-4 1 0 16,-1 2 0-16,-4 1 0 0,-2 1 0 0,-2 0 0 15,-1 0 0-15,1 0 0 0,-2 0 272 0,0-4 32 0,-2 1 0 16,0 0 0-16,-1-4-48 0,1 1-16 0,-2-2 0 15,1-2 0-15,-1 0-240 0,-2-3-208 0,-2 1 32 16,-2-4 16-16,-2 0 160 0,-2-3-192 0,-3 1 192 0,1 2-192 16,-1 0 192-16,-2 0-128 0,1 0 128 0,-2 1-128 15,1 5 128-15,2 0 0 0,1 1 0 0,1 2 0 16,0 1 256-16,2-1-32 0,0 3 0 0,3 0 0 16,3 0-32-16,2 2 0 0,3 0 0 0,0 2 0 15,4-2-32-15,-1 2-16 0,4 2 0 0,2 2 0 16,2 0-144-16,2 4-256 0,1 0 64 0,3 2 16 15,2 1-32-15,1 1-16 0,0 2 0 0,2-2 0 16,-1 2 224-16,-1 3 0 0,1 3 0 0,-2-1-144 16,0 3 144-16,-3 3 0 0,-2 2 0 0,-2 0 0 15,-2 1 0-15,-2 1 0 0,-1-1 0 0,-3-2 0 16,-1 1 0-16,-2-1 0 0,0 0 0 0,-3-1 0 0,-1 0 384 16,-1-3 48-16,0 0 16 0,-1 1 0 0,-2-1-192 0,-1-4-16 15,1 0-16-15,-3-1 0 0,0 0-432 0,-4 2-96 16,-3-1-16-16,-8 1-20368 15</inkml:trace>
  <inkml:trace contextRef="#ctx0" brushRef="#br1" timeOffset="125342.66">21588 2999 23951 0,'-9'-7'2128'0,"-1"1"-1696"0,2 6-432 0,0 0 0 0,1 0 1680 0,-4 4 256 0,-7-4 48 0,-13 2 16 0,-14 0-1376 0,-16 3-288 0,-12 2-48 0,-6 2-16 15,-1-2-720-15,0 2-128 0,0-1-48 0,0 0 0 32,-1 0-672-32,1-1-144 0,-1-4-32 0,1-1 0 0,3 0 640 0,3 1 112 0,3-3 16 0,4 0 16 15,4 0 688-15,5 0 0 0,2-3 0 0,4 3 0 0,6-1 832 0,2 1 128 16,3 4 48-16,4-4 0 0,5 3-464 0,4 3-96 16,6-2 0-16,6 2-16 0,4 1-432 0,6-1 0 0,6 2 0 15,6-1 0-15,5 0 384 0,7 2 32 0,7-2 16 0,7-1 0 16,8 0-240-16,7 1-64 0,11-5 0 15,8-2 0-15,4 0-128 0,-1-2 0 0,1-1 0 0,5-1 0 16,7-3 0-16,2 1 0 0,2-3 0 0,-2-3 128 16,-7 2-128-16,-4 0 0 0,-1-2 0 0,-6-1 128 15,-3 3 208-15,-2 0 48 0,-2-2 0 0,-5 2 0 16,-7-1 320-16,-8 4 64 0,-5-3 0 0,-7 4 16 16,-6 3-368-16,-6-1-80 0,-7 2-16 0,-5 2 0 0,-3 0-192 15,-8 2-128-15,-2-2 128 0,-8 4-128 0,-9 2 448 16,-8-2 32-16,-5 1 0 0,-4 0 0 0,-3 0 96 0,-7-1 0 15,-5 2 16-15,-1-3 0 0,0 4-160 0,-4-1-48 16,-8 2 0-16,-5 2-12192 16,-5-3-2448-16</inkml:trace>
  <inkml:trace contextRef="#ctx0" brushRef="#br1" timeOffset="152189.51">21410 12242 17503 0,'12'-16'1552'0,"-3"5"-1232"0,-1 1-320 0,-1 4 0 0,-4 3 1360 0,0 2 224 0,0-3 32 0,2 2 16 0,3-2-560 0,0-2-112 0,0 1-32 0,-3 4 0 16,-3 1 848-16,-4 4 160 0,-6 2 48 0,-2 2 0 16,-4 6-352-16,-5 1-64 0,-4 7-16 0,-7 4 0 15,-3 5-864-15,-8 5-176 0,-5 7-48 0,-5 2 0 16,1-5-320-16,-5 5-144 0,-7 0 128 0,-3-1-128 16,-2-1 0-16,0-4 0 0,3-3 0 0,5-3 0 15,3-3 0-15,5-6 0 0,4-1 0 0,3-5 0 16,2 4 0-16,2-3 0 0,3-2 0 0,0 2 128 15,4-1-464-15,2-3-112 16,5 1 0-16,5-6-17504 0</inkml:trace>
  <inkml:trace contextRef="#ctx0" brushRef="#br1" timeOffset="152447.31">20266 12154 44223 0,'-9'-10'1968'0,"2"4"400"0,1 3-1904 0,3 3-464 0,2 0 0 0,2 3 0 0,2 1 272 0,-1 5-32 15,4 4-16-15,5 9 0 0,7 9-224 0,4 8 0 16,6 4 0-16,3 8-160 0,3 6 32 0,3 3 0 16,2 6 0-16,5 1 0 0,5-3-192 0,3-2-48 15,2-8 0-15,2-3 0 0,2-9 368 0,-2 1 0 0,1-5-144 16,1 3 144-16,4 6 0 0,-2-5-160 0,0-1 160 15,-1 2-128 1,-2-1-288-16,0-1-48 0,0 0-16 0,-1 6-18016 0</inkml:trace>
  <inkml:trace contextRef="#ctx0" brushRef="#br2" timeOffset="159762.23">18615 2594 19343 0,'5'-6'1728'0,"-1"0"-1392"0,-2 3-336 0,-1 2 0 0,1 1 1104 0,-1 0 160 0,3-5 16 0,2 1 16 0,1-4 128 0,1 0 32 0,-2 2 0 0,-1 3 0 16,-3-2-464-16,-2 3-96 0,-3 2 0 0,-5 0-16 16,-4 0-416-16,-4 2-80 0,-4 0 0 0,-5 1-16 15,-6-2 384-15,-10 4 80 0,-9-2 0 0,-10 4 16 16,5-1 48-16,-12 0 0 0,-11 1 0 0,-11 2 0 16,-9 1-400-16,-8-1-80 0,-8 0-16 0,-3 1 0 0,5-1-144 15,-6-2-48-15,-6 2 0 0,3-3 0 0,11 0-32 16,5 1-16-16,5-4 0 0,8 1 0 0,8-4-160 0,11 3 0 15,9-3 0-15,8 1 128 0,8 1-128 0,8-2 0 16,7 0 0-16,8 0 0 0,8 0 0 0,7 0 0 16,7 3 0-16,7-3 0 0,4 0 0 0,9 0-144 15,13-3 144-15,14 3 0 0,14-3-192 0,11-2 64 16,4 1 128-16,3 0-208 0,2 2 208 0,6 0 0 16,9-2 0-16,-1 0 0 0,0 0 0 0,-2 2 0 15,0-1 0-15,-1 2 0 0,-3-2 0 0,-6 2 0 16,-4-1 0-16,-6-1 0 0,-4 2 0 0,-8-4 0 15,-3 1 0-15,-8 1 0 0,-3-1 0 0,-10 1 0 0,-5 0 128 16,-10-2-128-16,-6 1 256 0,-8 0 0 0,-6-1 0 16,-8 1 0-16,-6-3 160 0,-7 1 32 0,-9 0 0 0,-9 0 0 15,-12-4-48-15,-9 1 0 0,-10 1 0 0,-7-2 0 16,-2 2-240-16,-3-3-160 0,-2 4 192 0,-4-2-14000 16,-4 5-2784-16</inkml:trace>
  <inkml:trace contextRef="#ctx0" brushRef="#br2" timeOffset="161846.01">17719 2850 16575 0,'1'-8'1472'0,"0"4"-1168"0,0 0-304 0,-1 4 0 0,0 0 832 0,0 0 128 0,0-2 0 0,-1-5 16 0,0 1-672 0,-3-1-144 0,-1 1-32 0,-1 1 0 0,0 1 640 0,0 0 128 15,-1 2 32-15,1-2 0 16,2 0 256-16,1 2 48 0,-1-2 16 0,3 2 0 0,1 2-144 15,1-3-16-15,3 2-16 0,-1 1 0 0,4 0-240 0,0 0-32 16,2 0-16-16,2 0 0 0,-1 0 0 0,1 0 0 16,0 0 0-16,-2 0 0 0,-1 0-224 0,-1 0-48 15,-3 1-16-15,0-1 0 0,-1 3-160 0,-2-3-16 16,-2 2-16-16,-3-1 0 0,0 2-64 0,-1-1-16 16,-2 2 0-16,-1 0 0 0,1-2 64 0,-2 2 16 15,3 2 0-15,-1-2 0 0,2 2-48 0,1 0 0 16,3 0 0-16,2 1 0 0,3 1-256 0,1 2 0 15,2 0 0-15,2-1 0 0,2 2 0 0,0 0 0 16,0-1 0-16,0 2 0 0,1-2 128 0,-3 3-128 16,3 3 0-16,-3-3 0 0,0 2 0 0,-2 1 0 0,0-1 0 15,-1 2 0-15,-1 4 0 0,0 2 0 0,-3 3 0 16,1-1 0-16,-1 6 256 0,-2 0-16 0,1 4 0 16,2-3 0-16,2 3 0 0,1-1 0 0,4-4 0 15,3 3 0-15,6 2-240 0,3 1 0 0,2-1 0 16,1-3 0-16,2 1 0 0,5 2 0 0,4 4 0 0,2 1 0 15,2-1 0-15,-1 1 128 0,1-2-128 0,-4-3 0 16,-3-7 0-16,-3 1 0 0,-1-4 0 0,1 0 0 16,1 4 0-16,0-1 0 0,1 1 0 0,1-1 0 15,5 1 0-15,0-1 224 0,3 1-64 0,3-3-16 16,3 1 288-16,4-1 48 0,3-2 16 0,3 0 0 16,4 1-288-16,-1-3-48 0,2-1-16 0,-2-1 0 0,-2-4-144 15,-1-1 0-15,-3-2-192 0,2-3 192 0,0 3 0 16,3-1 0-16,0 3 0 0,-1-2 192 15,-2 2-192-15,-1-5 0 0,0 0 144 0,-1-4-144 0,-3 0 448 16,4 1 0-16,5-1 16 0,2 0 0 0,0 0-176 0,-2-1-32 16,3 0-16-16,1-5 0 0,0 0-80 0,4-3-16 15,7 0 0-15,-9-1 0 0,-12 3-144 0,7-4 0 16,9-1-160-16,10-3 160 0,1-3 0 0,-2-1 0 16,-1 2 0-16,-5 0 0 0,-3 1 0 0,-2-3 0 15,-1 0 0-15,-1 3 0 0,0 2 0 0,-1 1 0 16,-2 1 0-16,-4 3 0 0,-3-1 0 0,-1-2 0 15,2-3 0-15,0 0 0 0,0 2 0 0,-1-2 240 16,-1 2-48-16,1-6-16 0,-3 1 16 0,-1-4 16 0,-3-2 0 16,1-2 0-16,-1-1-208 0,1-5 144 0,2-5-144 0,-2-4 128 15,1-1-128-15,1-4 0 0,-1 1 0 0,0-2-176 16,-1 3 176-16,0 1 0 0,-2 5 0 0,-1 3 0 16,-5 7 0-16,0 0 0 0,-1 0 128 15,-3 3-128-15,-2-2 288 0,-4 1-16 0,-3 2 0 0,-5 2 0 16,-1-3-272-16,-1 2 0 0,1-4 0 0,1 1 0 15,-2 1 0-15,2-7 0 0,3-1 0 0,1-2 0 16,1-5 192-16,-2 2-192 0,1-6 192 0,1-3-192 16,-2 0 0-16,-1-3 0 0,-3 0-160 0,-2 5 160 15,-2 2-128-15,0-2 128 0,-2 1 0 0,-2 3 0 16,0 7 0-16,-3-1 0 0,-1 7 0 0,-1 4 0 16,0 2 0-16,0 3 0 0,0 3 0 0,1 2 0 15,1-2-128-15,0 4 128 0,2-1 0 0,1 4 0 0,1-2 0 16,-1 1 0-16,-2 0 0 0,-1 1 0 15,-3 0 0-15,1 1 0 0,-1 0 0 0,-2 0 0 0,0-2 0 0,-2 2 0 16,-2 2-128-16,-2-4 128 0,1 2 0 16,-2 0 0-16,-2 0 0 0,0 2 0 0,-2-3 0 0,-1 2 0 15,-2 1 0-15,-2 0 0 0,-1 0 0 0,-3 0 0 16,-2 1 0-16,-2 4 0 0,-2-1 0 0,-1 0 0 16,-1 2 0-16,1 3-176 0,1-3 176 0,-1 1 0 15,0 2 0-15,2-3 0 0,-1 4 0 0,-2-3 0 16,1 2 0-16,-3 0-128 0,2-2 128 0,-2 2 0 15,-1-3 0-15,-1-1 0 0,-2 1 0 0,0 0 0 16,-2 0 0-16,1-1 0 0,3 0 0 0,-1 0 0 16,0-1 0-16,1-2 0 0,4 2 0 0,3-1 0 15,4-3 0-15,4 0 0 0,4 0 0 0,4 0 0 0,4 0 0 16,2-3 0-16,3 3 0 0,3-4 0 16,4 2 0-16,2-4 0 0,2 0 0 0,2-1 0 0,2 0 0 0,1-2 0 15,0 2 0-15,1-4 0 0,0 1 0 0,1 0 0 16,1 0 0-16,-1-2 0 0,-1 2 0 0,1-1 0 15,0 1 0-15,-2 0 0 0,1 0 0 0,-2 0 0 16,0-1 0-16,1 0 0 0,-1 2 0 0,0-1 0 16,0 2 0-16,2 0 0 0,-2 3 0 0,2 2 0 15,-1 0 0-15,-1 2 128 0,-1 1-128 0,-2 4 128 16,-2-2-128-16,-1 4 0 0,-2 0-128 0,-2 2 128 16,0 0 0-16,-3 0 0 0,1 4 0 0,-1 1 0 15,0-3 0-15,-3 2 0 0,0 3 0 0,-2-2-128 0,-1 3 128 16,-1 3 0-16,-2-3 0 0,-3 0 0 0,1-1 0 15,-2 1 0-15,-1-2 0 0,-1 0 0 0,-2 3 0 0,-1-3 0 16,-1 4 0-16,-4 3 0 0,-3-1 0 0,-3 1 0 16,-4 2 0-16,-4 2-15856 15,-5 1-3136-15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12:14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836 10548 35935 0,'-11'1'3200'0,"0"2"-2560"0,2-1-512 0,5 2-128 0,2-4 224 0,-7 2 32 0,-8 2 0 0,-8 2 0 15,-7-2-736-15,2-2-144 0,3-4-16 0,2-1-16 16,3-1 16-16,2-3 0 0,2-1 0 0,0 2 0 16,5 2 128-16,2 0 16 0,2 2 16 0,2 2 0 15,0 6 32-15,3 1 0 0,-1 6 0 0,2 5 0 0,1 3 704 0,2 6 160 0,0 7 32 0,1 4 0 16,3 4 704-16,-1-1 160 0,3-1 32 0,2-2 0 15,-1-8-640-15,2 0-112 0,3 3-16 0,1-2-16 16,-1-3-272-16,2 7-48 0,0-1-16 0,1 5 0 0,0-1 160 16,1 0 48-16,-1 3 0 0,-3-3 0 15,1-3-224-15,-2-4-32 0,-1-6-16 0,-2-6 0 16,0 0 128-16,-3-3 32 0,1-4 0 0,-2-2 0 0,1-1-128 0,-3-5 0 16,2-2-16-16,-3-2 0 0,2-2 176 0,-2-5 32 15,0-2 16-15,0-4 0 0,2-2 48 16,2-4 0-16,3-4 0 0,1-5 0 0,3-7 48 0,3-6 16 15,1 1 0-15,3 0 0 0,-1-1-336 0,2 2-176 16,2-1 192-16,3-6-192 0,2-2 128 0,1 0-128 16,0 1 0-16,-1-4 0 0,-1 4 0 0,1-3 0 15,-2-1 0-15,1 3 0 0,3-2 256 0,5-10 0 16,11-12 0-16,3-2 0 0,1-2-32 0,2-2-16 16,1 2 0-16,-3-1 0 0,1 3-208 0,1 1 0 15,2 4 0-15,4 1 0 0,5 2 0 0,4-1 0 0,7-2 128 16,4 0-128-1,3 4-768-15,4 0-208 0,4 2-48 0,0-1-19776 0</inkml:trace>
  <inkml:trace contextRef="#ctx0" brushRef="#br0" timeOffset="3569.81">17053 12654 21183 0,'-15'0'1888'0,"3"0"-1504"0,6 0-384 15,5 0 0-15,-1-3 2000 0,0 2 336 0,-5 1 64 0,-6-2 16 0,1-2-1504 0,1 0-288 0,3-2-64 0,7 1-16 0,2 1-288 0,5 1-48 0,2-2-16 0,3 4 0 16,3-3 128-16,0 4 32 0,4-3 0 0,0 3 0 15,3-2 400-15,2 2 80 0,3 2 0 0,1 1 16 16,-1-2-336-16,5 2-64 0,7-3 0 0,5 0-16 0,3 0-96 16,3-4-16-16,3 1 0 0,4-5 0 0,3 0-96 15,3-2-32-15,-2-1 0 0,-2 0 0 0,0 0-192 0,-1-1 144 16,1 2-144-16,1-3 128 0,3 4-128 0,-3-1 0 16,2 1 0-16,-5 2 0 0,-5 0 0 0,-2-3 0 15,-4 4 0-15,0 0 0 0,-3-3 176 0,-1 6 0 16,-3-1 0-16,-1 2 0 0,0 2 224 0,0-4 48 15,2 4 16-15,0-3 0 0,2 0-256 0,2-4-48 16,1 1-16-16,1 0 0 0,1 0-16 0,0-1-128 16,0 4 192-16,-4-3-64 0,-4 0-128 0,-2 2 0 15,-4 2-160-15,-5-2 160 0,-2 0 0 0,-4-2 0 16,-5 3 0-16,-3-3 0 0,-4 3 0 0,-1-2 0 0,-4 1 0 16,-2 3 0-16,-2-4 0 0,0 3 256 0,-2 0-48 15,-1-2-16-15,1 2 192 0,-2-2 16 0,1 0 16 16,2-1 0-16,0 2-224 0,1-1-32 0,1-2-16 15,2 0 0-15,0-1-144 0,2-2 0 0,-1 0 144 0,0-1-144 16,-1 0 0-16,0-1 0 0,-2 1 0 0,-1 0 0 16,-1 4 0-16,-2-3 0 0,0 4 0 0,-3 0 0 15,1 2 0-15,-3-1 144 0,0 2-144 0,-1-2 0 16,0 1 240-16,1 1-64 0,0 1-16 0,1-3 0 16,1 2-160-16,1-1 0 0,1-1 0 0,-1 1 0 15,1 0 0-15,1-1 0 0,-2 2 0 0,1 1 0 16,0-2 0-16,-1 0 0 0,1 0 0 0,0-1 0 15,0 2 0-15,0-4 0 0,-2 2 0 0,1-2 0 0,0 0 0 16,-1 2 160-16,0-2-160 0,0 0 160 0,1 2-160 16,-2-1 0-16,1 1 0 0,-1-2 0 0,1 2 0 0,-2-2 0 15,1 0 0-15,-1-3 0 0,2 2 272 0,-1 1 32 16,1-3 0-16,-1 3 0 0,1-2-176 0,1 3-128 16,2 1 144-16,-1 1-144 0,1 1 0 0,2 0 0 15,0 4 0-15,1 0 0 0,1-2 0 0,0 3 0 16,4-3 0-16,0 3 0 0,1 1 0 0,3-2 0 15,0 5 0-15,2-4 0 0,0 3 0 0,0 1 0 16,3 3 0-16,-1-4 0 0,1 4 0 0,-2 0 0 16,1 1 0-16,-2 0-160 0,-1 0 160 0,0 1 0 15,-1-2 0-15,0 0 0 0,1 2 0 0,0-2 0 16,1 3 0-16,0-1 0 0,0 0 0 0,2 0 0 16,-2 2 0-16,1 2 0 0,1-1 0 0,-1 3 0 0,0-1 0 15,-1 0 0-15,0 2 0 0,-2-1 0 0,0 1 0 0,-3-2 0 16,-1 1 0-16,-1 1 0 0,-3 0 0 0,-2-3 0 15,-2 2 0-15,-3-1 0 0,0-1 0 0,-4 0 0 16,-2 2 0-16,-6 1 0 0,-2 1 0 0,-3-2 0 16,-3-2 0-16,-2 3 0 0,-5-1 0 0,-1-2 0 15,-5 0 0-15,0 3 0 0,-6 1 0 0,-3 0-14368 16,-5 1-2896-16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12:53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7961 10282 11055 0,'-24'-9'976'0,"6"6"-784"0,1-2-192 0,4 4 0 0,5-2-528 16,0 3-160-16,-2-1-16 0,-8-2-16 0,-11 1-896 0,-7-2-176 0,-1-2-48 0,6 0 0 0,7 2 3120 0,5-2 640 0,5 2 112 0,6-1 16 15,2 2 1104-15,3-1 224 0,4 1 32 0,3 1 16 16,1 1-1376-16,4-2-256 0,3 2-64 0,3 1-16 16,3-2-1008-16,3 2-192 0,3 0-32 0,1-3-16 15,1 2 64-15,5-2 16 0,3 1 0 0,3-2 0 16,2 0 288-16,4-2 64 0,4 0 16 0,4 0 0 16,4-3 240-16,3 2 64 0,3-2 0 0,9 2 0 15,11-2-640-15,8-1-128 0,6 2-32 0,-3 0 0 16,-10 2-288-16,16 0-128 0,16 0 128 0,5-3-128 15,1 1 0-15,-1 2 0 0,1-4 128 0,-3 2-128 0,-6 0 0 16,1-3 0-16,5 0 0 0,-2 2 0 16,-3 0 0-16,0-4 0 0,-4 3 144 0,1 2-144 15,1 0 320-15,-1 2-16 0,-5-3 0 0,3 3 0 0,8 4-48 0,0 0 0 16,-3-1 0-16,4 0 0 0,6 3-48 0,-2 0-16 16,-2 0 0-16,-4 0 0 0,-3 0-192 0,-5 0-160 15,-7 3 32-15,-6-3 0 0,-8 0 128 0,-3-3 0 16,-3 6 0-16,-7-3 0 0,-9 3 0 0,-5-3 0 15,-5-2 0-15,-8 1 0 0,-8-2 0 0,-5 0-128 16,-5 0 128-16,-6-1-19216 16</inkml:trace>
  <inkml:trace contextRef="#ctx0" brushRef="#br0" timeOffset="5014.57">9631 3606 28559 0,'-19'-5'2544'0,"1"4"-2032"16,7-2-512-16,4 2 0 0,1 1-576 0,-4 0-224 0,-10-3-32 0,-13 0-16 0,-14-4-304 0,-14 5-48 0,-11-4-16 0,-2 3 0 0,1 2 864 0,1-1 160 15,-1-2 48-15,2 1 0 0,0 0 144 16,-2 0 192-16,-1 2-32 0,-4-1-16 0,-3-2 1184 0,-2-1 224 16,-1 1 48-16,2 3 16 0,3-2-464 0,2 3-80 15,3 0-32-15,6-2 0 0,5 1-816 0,5-2-224 16,3 1 0-16,4 1 0 0,2 1 0 0,2 1 0 15,3 1 0-15,2 1 0 0,1-3 0 0,3 3 0 16,-1-3 0-16,1 3 0 0,2 1 0 0,3-3 0 0,1 4 0 16,-2 1 128-16,1 0-128 0,2 0 0 0,1 2 0 15,3-2 0-15,3 3 128 0,2-3-128 0,2-1 192 16,3 1-64-16,2 0 256 0,2 3 64 0,0-3 0 0,2 0 0 16,1 4-320-16,0-4-128 0,2 4 0 0,-1-1 128 15,2 3-128-15,-2-1 0 0,2 2 0 0,-1 2 128 16,1 1 400-16,-1 2 80 0,2 2 16 0,0 2 0 15,1 3-176-15,1-3-48 0,1 0 0 0,0 3 0 16,2 1-176-16,1 3-32 0,2 5-16 0,1 1 0 16,-1-3-176-16,2 3 0 0,0 3 0 0,1 5 0 15,0 2 0-15,0-1 0 0,1 1 0 0,0-2 0 16,1-5 0-16,0-2 0 0,0 1 0 0,0-2 0 16,0 2 0-16,-2 1 240 0,1 7-64 0,-4-1-16 0,1 3-160 15,-5 0 0-15,1-1 0 0,1-6 128 0,-1-7-128 16,1-6 0-16,2-3 0 0,1-3 0 0,-1-3 320 0,2 1 48 15,1 1 0-15,-1-2 0 0,-1 0-96 0,4-1-16 16,1 3 0-16,1-2 0 0,2 1-256 0,0 1 160 16,0-2-160-16,2 1 128 0,-2-3-128 0,0-4 0 15,0 2 0-15,-1-4 0 0,-1 1 0 0,-1-1 0 16,-2-7 0-16,2 4 0 0,-1-5 0 0,2-2 0 16,0 1 0-16,1-2 0 0,2-1 256 0,3-2-48 15,2-1 0-15,3-1 0 0,3-2-16 0,7 0 0 16,7 0 0-16,5-2 0 0,6 2 0 0,7-1 0 15,4 5 0-15,5 1 0 0,-3 3-32 0,2-3-16 16,6 3 0-16,3 0 0 0,1 3-144 0,2-3 0 0,0 1 0 16,-1 1 0-16,-5 1 0 0,5-2 0 0,5-2 0 15,1-2 0-15,1 0 0 0,2-4 0 0,4 4 0 0,0-4 0 16,1-1 0-16,4 0 0 0,0 2 0 16,1 0 0-16,0-3 0 0,5 3 0 0,4-1 0 15,9 1 0-15,9-4 0 0,5 4 0 0,1-3 0 0,2 3 0 16,-5-4 0-16,5 4 0 0,3-1 0 0,-1 1 0 15,-9-4 0-15,0 4 0 0,2 0 0 0,-4 0 0 16,-7-3 0-16,2 4 0 0,2-1 0 0,-4 4 0 16,-2-2 0-16,-2-2 0 0,-1 2 0 0,0 1 0 15,-1 1 0-15,-2-2 0 0,-1 1 0 0,4-2 0 16,6 3 0-16,-1-3 0 0,-2 1 0 0,-3 1 0 16,-3 1 0-16,-6 0 0 0,-1 0 0 0,-6 2 0 15,-4 0 0-15,-3 2 0 0,0 2 0 0,-2-1 0 0,-4 0 0 16,-3 1 0-16,-6-4 0 0,-2 2 0 0,-3 0 240 15,-3 0 16-15,-2 1 0 0,-3-6 0 0,-4 1-256 16,-1-2 0-16,-3-3 128 0,-2 0-128 0,-4 1 128 0,-1-3-128 16,-2 1 176-16,-3-2-176 0,-3 3 0 0,-4-6 0 15,-5 3 0-15,-2-5 0 0,-5 2 0 16,-2-6 0-16,-2 1-128 0,-2-5 128 0,-1-3 128 0,-1-1 64 16,0 1 0-16,-2-2 16 0,-1-1-32 0,0-3-16 15,1-6 0-15,-1-3 0 0,0 0-160 0,-1-3 160 16,1-3-160-16,-1-4 160 0,0 2-160 0,-3-2 0 15,2 5 0-15,-3 3 0 0,1 1 144 0,-2 1 0 16,-2 0 0-16,1 0 0 0,-1 3 80 0,-2-3 16 16,-1 4 0-16,0-1 0 0,-1 3-240 0,1 3 176 15,1 0-176-15,1 4 160 0,0-1-160 0,2 4 0 0,2 3 0 0,-2 0 0 16,1 1 0-16,0 1-144 0,-1 1 144 0,-1 3-208 16,-1 3-16-16,-4 0 0 0,1 5 0 0,-1 0 0 15,-3 2 224-15,-2 0-176 0,-3 1 176 0,-1 4-160 16,-3-3 160-16,-1 4 0 0,-1 0 0 0,-2 0 0 15,-4 1 0-15,-2 2 0 0,1-2 128 0,-3 2-128 16,-4 0 0-16,-2 2 0 0,-2-1-160 0,-4 2 160 16,-1 0-144-16,-3-2 144 0,-1 0 0 0,-3-2-144 15,-1-2 0-15,-2 0 0 0,-4 0 0 0,-5 0 0 16,-5 0 144-16,-7-2 0 0,-3 0 0 0,-2 2 0 16,12-2 0-16,-12-1 0 0,-16 3 0 0,-7 3 176 15,-4-1-176-15,2 0 0 0,9 0-160 0,-6 1 160 0,-3 0 0 16,-2 0 0-16,3-6 0 0,1 3 0 0,0 3 0 0,3-3 0 15,9 1 0-15,-1-1 0 0,0 0 0 0,-2 2 0 16,-2 2-128-16,4-1 128 0,14-2 0 0,-4 1 0 16,-7 1 0-16,-4 1 0 0,1-2 0 0,0-2 0 15,7 0 0-15,-3 0 0 0,-2-2 0 0,-1 2 0 16,2 0 0-16,0-4 0 0,2-1 0 0,0 1 0 16,3 3 144-16,5-2-144 0,3 0 0 0,3 0 0 15,5 0 0-15,7-2-160 0,4 1 160 0,-3 4 0 16,-4 0 0-16,-2 0 0 0,3 2 0 0,3 0 0 15,3 0 0-15,1-2 0 0,2 3 0 0,-1-2 0 16,4 4 0-16,2-2 0 0,7 4-304 0,-1-4 32 16,0 1 0-16,2 1-12944 15,4-1-2592-15</inkml:trace>
  <inkml:trace contextRef="#ctx0" brushRef="#br0" timeOffset="16736.39">5818 2959 27647 0,'0'-6'2448'0,"-1"1"-1952"0,0 5-496 0,-2 0 0 0,1 0 592 0,-3 0 32 0,-2-3 0 0,-2 1 0 0,-6 1 896 0,-5-4 176 0,-4 4 32 16,0-2 16-16,-2-1-864 0,0 4-176 15,-1-3-48-15,-2 0 0 0,3-3-432 0,-1 2-96 16,0-2 0-16,-2 0-128 0,1 0 128 0,-2 0-128 15,0-3 0-15,-2 3 0 0,-1-2 192 0,-4 2-32 0,-4-3 0 0,-6 2 0 16,-2-3-160-16,-8 1 0 0,-6-3 0 0,-9 2 0 16,-6 0 240-16,-7 2 16 0,-11 0 0 0,-4 2 0 15,0 4 0-15,-11-5 0 0,-8 4 0 0,-3-1 0 16,2-1 64-16,1-1 32 0,3 2 0 0,-4-2 0 16,-4 2-160-16,-2-2-48 0,5 2 0 0,-9-1 0 15,-3-1-144-15,-5 0 0 0,0-1 0 0,-2 0 0 16,4 1 0-16,-6-2 0 0,-2 0 0 0,3 4 0 15,5 0 0-15,3 2 0 0,2 2-224 0,-1 4-18896 16</inkml:trace>
  <inkml:trace contextRef="#ctx0" brushRef="#br0" timeOffset="32851.64">10299 6236 30399 0,'-23'0'2704'0,"2"0"-2160"0,5 1-544 16,5-1 0-16,-2 0 272 0,-8 0-48 0,-20 3-16 0,-24-3 0 0,-19 0-208 0,-10-4 0 0,-3 4-144 0,2-5 144 0,0 4-1216 15,1-2-128-15,4 2-48 0,-3 1 0 16,-2 1-1200-16,-2 4-240 0,2 3-48 0,-3 0-16 0,1 2 2448 0,-1 0 448 0,-2 0 192 16,2 0 0-16,5-1 1216 0,2 0 256 0,3 0 64 0,5 1 0 0,3-1-1280 15,6-3-240-15,4-1-48 0,6-3-16 16,3 1-144-16,2 0 0 0,1 0 144 0,5 1-144 0,3-2 0 16,8-1 0-16,8 2-160 0,4-1 160 0,9 0 0 0,6 0 0 15,8-1 0-15,7 2 0 0,8-3 1344 0,10 0 320 16,8 2 64-16,8-4 0 0,10 2-336 0,9-4-80 15,7 2-16-15,8 0 0 0,5 0-864 0,11-2-176 16,9 2-48-16,5-1 0 0,4-3-208 0,7 2 0 16,5 4 128-16,4-3-128 0,-1-1 0 0,4 1 176 15,4 0-176-15,2-2 160 0,3 1 16 0,1 0 0 16,3-2 0-16,-2 2 0 0,-3-1 64 0,-1 2 16 16,2 0 0-16,-4 2 0 0,-2 1 240 0,0 1 48 15,-1 4 16-15,-3-1 0 0,-6-2-288 0,-3 2-48 16,-1 2-16-16,-6 0 0 0,-5 1-208 0,-9-4 0 0,-4-3 0 15,-10 3 0-15,-5-2 0 0,-8 2 0 0,-5-3 0 16,-8 0 0-16,-7-4 0 0,-6 1 0 0,-7 0 0 16,-8-4 0-16,-4 5 0 0,-6-4 224 15,-8 2-64-15,-5-2-16 0,-4 0 176 0,-8 0 16 0,-5-1 16 0,-8 4 0 16,-6-3-352-16,-10 2 128 0,-7-2-128 0,-11-1 0 16,-8 2 0-16,-10 1 0 0,-7 1 0 0,-11 1-128 15,-8 0 0-15,-9 2 0 0,-7-2 0 0,-7 2 0 16,-5 0 128-16,-18-4 0 0,-13 2 0 0,-16-7-17952 15</inkml:trace>
  <inkml:trace contextRef="#ctx0" brushRef="#br0" timeOffset="35870.15">15245 11478 38703 0,'5'-16'3440'0,"-1"3"-2752"0,0 4-560 15,-2 5-128-15,1 1 176 0,-1-3 0 0,4-9 0 0,3-4 0 0,1-4-176 0,-1 4 0 16,-3 4 0-16,-5 5 0 0,-2 4 160 0,-3 6 160 16,-2 6 16-16,-4 0 16 0,-2 4-352 0,-4 3 0 15,-4 5 0-15,-5 2 0 0,-6-1 0 0,-3 5 144 16,-5 2-144-16,-2-1 160 0,-3 1-160 0,-7 4 192 16,-6 3-192-16,-6 1 192 0,-4 2-192 0,-4 5 0 15,-2 6 0-15,2-4 0 0,6-1 192 0,2-3-64 0,1 1 0 0,1 1 0 16,6 0 144-16,0 0 32 0,8 1 0 15,5-1 0-15,8-3-160 0,6-1-16 0,7-5-128 0,4-3 192 16,5-3-192-16,1-2 144 0,3-5-144 0,1-1 128 16,1 0-128-16,-1-1-176 0,1-1 48 0,0-3 0 15,-1 0 0-15,-1-1 0 0,-1-2 0 0,0 3 0 16,0-5 128-16,-1 0 0 0,1-2 0 0,-1-2 0 16,1 1 176-16,-3-2 64 0,3 0 16 0,0 1 0 15,0-4 96-15,1-3 32 0,3 2 0 0,0-4 0 0,1 1-112 16,2-2-16-16,2-3 0 0,1-1 0 0,1 1 112 15,3-1 16-15,1-3 0 0,1 3 0 0,1-2-208 0,0 0-48 16,-1 2 0-16,2-3 0 0,-2 1-128 0,1 0 0 16,-2 2 0-16,0-3 0 0,0 1 128 15,-2 1 0-15,-1-1 0 0,-1 0 0 0,-2 3 208 0,-3 1 48 16,1-3 0-16,-3 4 0 0,0-3 0 0,-3 4 0 16,1-3 0-16,-2 5 0 0,1 0-48 0,-3 4 0 15,-1 2 0-15,0 1 0 0,0 4-336 0,-1 1 128 16,3 5-128-16,-1-4 0 0,3 6 0 0,2-1 0 15,1-2 0-15,0 1 0 0,3-3 0 0,1-1 0 16,1 1 0-16,-1-1 0 0,1 0 0 0,0-2 0 16,0 2 0-16,-1-3 0 0,1 1 0 0,0 3 0 15,1 1 0-15,1 3 0 0,2-2 0 0,4 4 0 0,3-1 0 16,5 3 128-16,7-1 48 0,8-1 16 0,5-4 0 16,12 2 0-16,13-4 128 0,7-4 48 0,4-4 0 15,-4-5 0-15,1-6-160 0,9-3-16 0,10-8-16 0,-2-5 0 16,-8 0-176-16,-10-1-176 0,-7-6 48 0,-10-1 0 31,-5-7-880-31,-12-3-160 0,-8-8-48 0,-15-18-21648 0</inkml:trace>
  <inkml:trace contextRef="#ctx0" brushRef="#br0" timeOffset="51620.78">26447 3938 7359 0,'-7'-2'656'0,"2"-3"-528"0,0 2-128 0,3 0 0 0,0 0 5632 0,2 3 1104 0,0-2 224 0,0 1 32 0,0-2-3968 0,0-1-784 0,0-1-176 0,0 5-16 0,0 3-1232 0,0 3-240 16,-1 3-64-16,0 4 0 0,1 0-304 0,-1 3-64 15,-1 5-16-15,2-1 0 0,-1 4-128 0,1 2 0 16,0 5 0-16,1 1 0 0,1 3 0 0,-1 3 0 16,0 1 0-16,0 0 0 0,1 3 0 0,-2-1 0 0,0-5 0 15,0 1 0-15,0-2 0 0,0-4 0 0,0-2 0 16,0-1 0-16,0-1 0 0,1-4 0 0,-1-1 0 0,0-5 0 15,-1-1 0-15,-2-3 0 0,-1-2 0 0,-2-3-12496 16,0-2-2496-16</inkml:trace>
  <inkml:trace contextRef="#ctx0" brushRef="#br0" timeOffset="51989.28">26893 3843 26655 0,'4'-4'576'0,"0"4"128"0,-1-2 32 0,-1 2 32 0,-1 2-624 16,1-2-144-16,-1 4 0 0,1 2 0 0,1 2 1776 0,0 4 320 16,0 7 64-16,-3 3 16 0,-3 4-320 0,-1 1-48 15,-3 5-16-15,-1-1 0 0,2-5-1296 0,-1 3-272 16,-1 3-48-16,-1 5-16 0,2-5-160 0,0 0 0 16,4-1 0-16,0-2 0 0,2-4 0 0,0-1 0 15,2-2 0-15,-1-2 0 0,2-4 0 0,-2 0 0 0,2 0 0 16,-2-1 0-1,-2-1-640 1,0-2-64-16,-2-1-16 0,-2-1-16976 0</inkml:trace>
  <inkml:trace contextRef="#ctx0" brushRef="#br0" timeOffset="52570.91">25990 4209 25791 0,'-4'-5'2304'0,"3"2"-1856"16,2 0-448-16,2-1 0 0,2 1 848 0,-1-1 80 15,3-2 16-15,3-7 0 0,4-5-160 0,5-3-16 16,6-5-16-16,2 0 0 0,0-1-48 0,0 3 0 16,1-1 0-16,-3 3 0 0,4-3-176 0,-3 2-32 15,-1-1-16-15,-3 2 0 0,-1 0 112 0,-1 0 32 16,-1-1 0-16,1 1 0 0,-1 2-96 0,-1 2-16 16,1-2 0-16,-1 2 0 0,1 1-256 0,2-1-48 15,1-3-16-15,3 1 0 0,0 0-192 0,-2 2 0 0,1 2 128 16,0-2-128-16,-1 5 128 0,-1 0-128 0,-2 3 176 0,-3 4-176 15,-1 0 192-15,-4 2-64 0,0 2 0 0,-4 2-128 16,-2 2 192-16,1 0-192 0,-2 3 192 0,-2-2-192 16,1 3 192-16,-2 1-64 0,1 0 0 0,-2 2-128 15,2-1 128-15,-2 2-128 0,1 3 0 0,2 0 0 16,0 2 0-16,0-1 0 0,0-2 0 0,1 2 0 16,0-2 0-16,2-1 0 0,-1 0 0 0,0 0 0 15,1-1 128-15,1 0-128 0,-1-1 0 0,2-2 0 16,1 2 0-16,1-3 0 0,-1 0 0 0,-2-1 0 15,2 0 0-15,0 1 0 0,0-2 0 0,-1 0 0 16,-2 1 0-16,1-2 0 0,-1 1 0 0,-2 0 0 0,1 1 0 16,-2-1 0-16,-2-2 0 0,0-1 0 0,-1 2 0 15,1-1 0-15,1-2 0 0,-1 1 0 0,1 2 0 16,0-3 0-16,2 0 0 0,0 0 0 0,1-3 0 16,1 0-144-16,1-1-16 0,0-2 0 15,0 0-848-15,0-3-160 0</inkml:trace>
  <inkml:trace contextRef="#ctx0" brushRef="#br0" timeOffset="55090.28">28233 4182 11967 0,'-9'2'1072'0,"3"-2"-864"0,4 0-208 0,2 0 0 0,0-2 1088 0,0 1 192 0,-2 1 16 0,0-3 16 0,-2 0 544 0,2 0 96 0,2-3 32 0,1 2 0 0,1-1-800 0,2 0-160 15,2 3-16-15,-1-2-16 0,1 2 160 0,1-1 48 16,-2 3 0-16,1 0 0 0,0 3 0 15,-1-1 0-15,2-2 0 0,0 4 0 0,1-2-624 0,1 2-112 16,1-1-16-16,1 0-16 0,2 1-224 0,2-2-32 16,4 2-16-16,1-4 0 0,1 3 80 0,3-3 16 15,5-3 0-15,0 1 0 0,4 0 96 0,4-3 32 16,5 1 0-16,4-1 0 0,2-2-384 0,2 4 0 16,2-4 0-16,0 1 0 0,-2 3 0 0,-1-1 0 15,3 4 0-15,-2-3 0 0,-1 3 0 0,-3 0 0 16,0 3 0-16,-3-3 0 0,-4 4 0 0,1-3 0 15,-2 1 0-15,-2 1 0 0,1 0 0 0,-2 0 0 0,-2-2 0 0,-1-1 0 16,1 0 256-16,-4-1 64 0,2-2 32 16,1 0 0-16,-2-2-352 0,1 0 0 0,-3-1 0 15,1 0 128-15,-3 1-128 0,-3-2 0 0,0 2 0 16,-2-1 0-16,-3 1 0 0,-2 2 0 0,-1-1 0 0,-4 0 0 16,-2 4 0-16,-2-2 0 0,-2 2 0 0,-2-3 0 15,-3 3 192-15,-2 3-48 0,1-3 0 0,-3 0 0 16,2 2 112-16,-3-1 0 0,0-1 16 0,0 3 0 15,0-3-112-15,-1 0-32 0,1 0 0 0,0-4 0 16,0 2-128-16,0-2 0 0,2-2 0 0,-4 1 0 16,2-3 0-16,-1 2 0 0,-1-2 0 0,-2-2 0 15,-1 0 0-15,-2 0 0 0,0 1 0 0,-5-3 0 16,0 2 0-16,0 0 0 0,-2 0 0 0,0 2 0 0,-1-2 0 16,-3 1 0-16,1 2 0 0,0-2 0 0,2 2 0 15,2 0 0-15,3 1 0 0,1 1 0 0,4 2 0 0,0-1 0 16,3 0 0-16,1 2 0 0,1-1 0 0,1-1 0 15,2 2 0-15,-1-2 0 0,2 2 0 0,0-2 0 16,1 2 0-16,0-2 0 0,1 3 0 0,1-2 0 16,1-1 0-16,1 4 0 0,-1 0 0 0,1 0 0 15,1 2 0-15,1 0 0 0,0 1 0 0,2 0 0 16,0 1 0-16,2 2 0 0,1 0 0 0,2 1 0 16,2-1 0-16,-1 4 0 0,5-2 0 0,0 0 0 15,0 0 0-15,1 2 0 0,0-1 0 0,-2 1 0 16,1 0 0-16,-3-4 0 0,-1 4 0 0,-1-4 0 15,-2 0 0-15,-1 3 0 0,-1-2 0 0,0 3 0 16,-3 1 0-16,1 0 0 0,-3 1 0 0,0 1 0 0,-2 3 0 16,0 3-176-16,-2 1 176 0,-1-2 0 0,-1 3 0 15,-2-1 0-15,0-2 0 0,-4 2 0 0,0 1 0 16,-2-2 0-16,1 1 0 0,-3-2 0 0,1 2 0 0,-2-4 0 16,0-1 0-16,1 1 0 0,-1-4 0 0,-1 1 0 15,2-2 0-15,-2 0 0 0,-1-4 0 0,-1 2-19392 16</inkml:trace>
  <inkml:trace contextRef="#ctx0" brushRef="#br0" timeOffset="60121.06">30655 3417 13823 0,'0'0'1216'0,"2"0"-960"0,-1 0-256 0,0 0 0 0,2 0 1184 0,-1 0 192 0,0 0 32 0,3 0 16 0,3 0 1008 0,0-3 192 16,1 3 32-16,0 0 16 0,-1 3-800 0,-1-3-144 0,-1 2-48 0,-1 2 0 16,-2-1-592-16,1 1-128 0,0 2-32 15,-2 1 0-15,0 1-400 0,-1 1-80 0,0 1 0 16,0 0-16-16,1 2-128 0,-1 0-32 16,0 2 0-16,0 1 0 0,2-2-80 0,-1 3-32 0,2 3 0 0,2 3 0 15,-1-1 32-15,1 2 16 0,2 3 0 16,-1-1 0-16,0 4 48 0,1 2 16 0,-1 0 0 0,0 1 0 15,-1-2-80-15,0 1 0 0,1 1-16 0,-2-1 0 16,1-3 0-16,-1 3 0 0,2-1 0 0,0 1 0 16,-1-3-176-16,2 0 0 0,-1 1 0 0,0-3 0 15,1 1 0-15,-1-1 0 0,1 0 0 0,-2-1 0 16,0-1 0-16,0 0 0 0,0-1 128 0,-1-3-128 16,2 0 320-16,-3-1 16 0,4-1 16 0,-3-2 0 0,1 0-160 15,-1 0-16-15,1 0-16 0,-1 2 0 0,0-5-160 0,0 3 0 16,0-1-192-16,-1 1 192 0,-1 0 0 0,0-3 0 15,1 0 0-15,-2 2 192 0,0-1 144 0,0-3 48 16,-1 1 0-16,-1-2 0 0,0 0-384 0,0-4 0 16,0 0 0-16,0-2 0 0,-1-1 272 0,1-3-16 15,0 0 0-15,0-3 0 0,1-1-256 0,-1-2 0 16,0-2 0-16,1 0 0 0,2-4 160 0,-1-4-32 16,2 0 0-16,1-7 0 0,1-1-128 0,1-1 160 15,2-4-160-15,0-1 160 0,1 4-160 0,0-3 0 16,-1 1 0-16,1-1 0 0,-1 3 0 0,0-2 0 15,0 1 0-15,-1-3 0 0,1 2 128 0,-2-5 0 16,2 0 0-16,-2 1 0 0,0-3 0 0,-2-2-128 16,3 1 192-16,-1-5-64 0,1-1-128 0,0 2 0 15,1-5 0-15,1 2 0 0,0-2 0 0,-2 4 0 0,2 3 0 16,-1 1 0-16,1 5 0 0,-1 1 0 0,0 1 0 0,0 2 0 16,1 3-128-16,-1 0 128 0,-1 6 0 0,0-4 0 15,-2 7-240-15,-1 0 32 0,-1 1 0 0,-2 2 0 31,0 0-240-31,-2 4-32 0,0 0-16 0,-2 3 0 16,1-1-160-16,-3 4-48 0,-1-1 0 0,-1 4 0 0,0 1-464 16,-2 3-112-16</inkml:trace>
  <inkml:trace contextRef="#ctx0" brushRef="#br0" timeOffset="62475.85">31748 3022 20271 0,'4'-4'1792'0,"-1"2"-1424"0,-1 1-368 0,-1 1 0 0,-1 1 960 16,2-1 128-16,-1 2 32 0,0-2 0 0,0 0 736 0,-1 4 128 0,-2 1 48 0,2-5 0 0,0 0-832 0,-13 26-176 0,10-17-16 0,-2 2-16 15,0 0-400-15,2 0-80 0,1 0 0 0,-1 2-16 16,5 0-192-16,-2 2-48 0,1-1 0 0,1 2 0 16,0 5-256-16,0-2 160 0,-1 7-160 0,2 2 128 15,-3 0-128-15,0 2 0 0,0 1 0 0,-1-5 0 16,-2 1-160-16,1-4 160 0,-1 0 0 0,-1 0-11328 15,2-3-2144-15</inkml:trace>
  <inkml:trace contextRef="#ctx0" brushRef="#br0" timeOffset="62822.03">32098 2986 23951 0,'-1'-6'2128'0,"0"0"-1696"15,0 3-432-15,1 2 0 0,0 1 2720 0,0 0 464 0,0 1 80 16,-2 2 32-16,1-1-2144 0,-1 5-416 0,-2 0-96 15,-3 5 0-15,0 2-80 0,-2 1-16 0,-1 1 0 16,0 2 0-16,-1 1-320 0,1 1-64 0,1 2-16 0,2-1 0 16,0 1-144-16,3 0 0 0,1 2 0 0,2 1 0 15,0-1 0-15,1 0 0 0,0-1 0 0,0 0 0 16,1-1 0-16,-1 0 0 0,1 0 0 0,-2-3 0 31,1-2-1072-31,-1 2-192 0,-1-3-32 0,0 0-9904 0,1-1-1984 0</inkml:trace>
  <inkml:trace contextRef="#ctx0" brushRef="#br0" timeOffset="63391.67">31533 3084 26719 0,'-5'0'2368'0,"2"0"-1888"16,0 0-480-16,3 0 0 0,1 1 832 0,-1-1 64 15,-1 0 0-15,0 0 16 0,0 0 608 0,-2 0 112 0,3-1 32 0,0 1 0 16,0 0-960-16,0 0-192 0,0 0-48 15,0 0 0-15,18-15-240 0,-14 11-48 16,3 1-16-16,-1-2 0 0,2 1 64 0,0-2 16 0,1 0 0 16,-1-1 0-16,1 1 144 0,1-1 48 0,0 1 0 0,0-4 0 15,1 1-112-15,0-1-32 0,0-2 0 0,1-1 0 16,2 0-48-16,1-2-16 0,0-1 0 0,1 0 0 16,0 0-80-16,0-3-16 0,0 1 0 15,0-1 0-15,0 2-128 0,-1 0 0 0,0 0 0 0,0 4 128 16,-2 3-128-16,0 1 0 0,0 3 0 0,-1 2 0 15,0 2 0-15,-1 4 0 0,-1 0 0 0,0 3 0 16,-1 1 0-16,1 4 0 0,-1 0 0 0,0-1 0 16,1 4 0-16,-2-3 0 0,1 2 0 0,-1 0 0 15,0 1 0-15,1-3 0 0,-2 0 128 0,0 1-128 0,1-1 288 16,-1 0-32-16,2-1 0 0,0 1 0 0,-1 1-256 0,1-1 0 16,2 3 0-16,-1-2 0 0,1 1 0 0,1 3 0 15,0-1 0-15,-1-2 0 0,1 3 0 0,-1-3 0 16,2 2 0-16,-2-2 0 0,0 1 0 15,1-1 0-15,0-2 0 0,1-3 0 0,0 2 0 16,1-5 0-16,1-2 0 0,1 1 0 16,3-6-448-16,-2-1-112 0,1 2-16 15,3-7-18448-15</inkml:trace>
  <inkml:trace contextRef="#ctx0" brushRef="#br0" timeOffset="73170.2">6184 17326 4607 0,'-1'-4'400'0,"0"-2"-400"0,-1 3 0 0,1 0 0 0,0 3 352 0,0 0-16 0,-2-3 0 0,1 1 0 0,-3-2-144 0,-3-2-16 0,0 0-16 0,-2-2 0 0,1 2 400 0,-1-4 80 16,3 4 0-16,-1-3 16 0,5 3 720 0,1 2 144 16,1 1 16-16,2 0 16 0,1 3 336 0,1 0 64 15,2 3 16-15,0 0 0 0,0 1-688 0,1 2-144 16,3 1-32-16,-2-1 0 0,2 1-272 0,0 2-48 15,-3-3-16-15,0 0 0 0,0 0 32 0,-2-2 0 16,1 2 0-16,-3-2 0 0,2 1-224 0,-1-1-32 16,-2-2-16-16,0 2 0 0,0-1-336 0,1 0-64 15,0 1 0-15,-1-2-128 0,3 2 0 0,0-2 0 16,1-2 0-16,0 4 0 0,3-4 0 0,1 3 0 16,3-3 0-16,1 1 0 0,1 1 368 0,3 2 64 0,0-2 16 0,-1 0 0 15,2 0 16-15,2 1 16 0,1-2 0 16,-2 1 0-16,-1 1-336 0,1-3-144 0,-1 0 128 15,0 0-128-15,-2-3 448 0,1 0 0 0,2 0 0 16,-1 1 0-16,0-2-80 0,0 0-16 0,1-2 0 0,-1 2 0 16,2-1-160-16,1 2-16 0,1-1-16 15,2-2 0-15,0 3-32 0,0 2 0 0,1-1 0 0,1-1 0 16,1 3 64-16,1-1 0 0,0 1 0 0,0 0 0 16,-1 1-192-16,0 2 0 0,-1-3 0 0,0 0 128 15,-1 2 0-15,0-2-128 0,-2-2 192 0,2-1-64 16,-1 2-128-16,-1-2 192 0,0 0-192 0,0 0 192 0,-2 1-192 15,1 1 0-15,0-4 144 0,1 3-144 0,-2 0 0 16,1 1 128-16,0 1-128 0,0-3 0 0,1 3 128 0,-2-4-128 16,1 4 128-16,0-2-128 0,0 2 0 0,2-2 0 15,-1 4 0-15,2-2-192 0,-1 0 192 0,-1 0 0 16,2 0 0-16,0 0 0 0,1 0 0 0,1 0 0 16,1 0 0-16,1 2 0 0,0 2 0 15,1-1 176-15,1 2-176 0,-1 0 192 0,0 1-192 16,0 1 192-16,0 2-192 0,-3-3 192 0,-1-2-192 0,-1-2 0 15,-1 2 0-15,0-4 0 0,-1 2 240 0,0-2 16 16,0-2 0-16,-2 2 0 0,1-3-112 0,2 3-16 16,1 0 0-16,-1 3 0 0,1-1-128 0,-3 2 160 15,1 0-160-15,-1 2 160 0,1 0-160 0,1 3 0 16,-2-3 144-16,0 1-144 0,-2 0 0 0,-2-1 0 0,-1-4 0 16,-2 2 0-16,0-3 0 0,-3 0 0 15,-1 1-128-15,0 0 128 0,0-2 0 0,0-2 0 0,-1 0 0 16,0 0 0-16,0-2 0 0,0 2 0 0,0-4 0 0,0-1 0 15,1 4 0-15,0-4 0 0,0 1 0 0,2 0 0 16,-2 0 0-16,0 0 0 0,-1 2 0 0,-2 2 128 16,2-2-128-16,-1 4-160 0,0-3 160 0,-1 3-208 31,1 3-448-31,-2-1-96 0,1 5-16 0,-1 2-18304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14:28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25893 3110 27647 0,'2'-3'2448'0,"-1"2"-1952"0,0-1-496 0,0 2 0 0,-1 0 1008 0,0 0 96 16,2 0 32-16,-1-3 0 0,1 2 272 0,1 1 48 15,-1 0 16-15,-2 0 0 0,0 0-1056 0,10 20-208 16,-5-5-32-16,0 1-16 0,1 6-160 0,2 0 0 16,0 7 0-16,1 2-176 0,2 1 176 0,0 2 128 15,2 1-128-15,-2 1 176 0,-1-3-176 0,1 6 0 16,1 8 0-16,-1 1 0 0,0 2 0 0,-1 4 0 15,0 3 0-15,-1-3 0 0,1-3 0 0,-2-4 0 0,1-3 0 0,-2-3 0 16,2 0 128-16,0-7 80 0,-2 1 32 0,1-5 0 16,0-2 272-16,-2-3 64 0,2-3 16 15,-1-3 0-15,-1-7-464 0,1-2-128 0,-2-4 0 0,-1-6 0 16,1 0 320-16,-1-6-16 0,1-3 0 0,-1-3 0 16,-1-2 80-16,1-4 32 0,0-5 0 0,0-5 0 15,-1-8-160-15,2-1-16 0,0-7-16 0,1-3 0 16,2-2-224-16,-1-6 0 0,2 0 0 0,1 5 0 15,-2 5 0-15,4-4 0 0,1 0 0 0,3 2 0 16,2 3 0-16,0 1 0 0,1 3 0 0,-1 0 0 16,1 5 0-16,-2-3 0 0,2 3 0 0,-3 4 0 15,-1-1 0-15,-1 3 128 0,0-2-128 0,-3 3 0 16,0-1 0-16,-3 3 0 0,-5-1 0 0,-1 5 0 16,-4 2-384-1,-1 4-112-15,-6 1-16 0,-2 4-18608 0</inkml:trace>
  <inkml:trace contextRef="#ctx0" brushRef="#br0" timeOffset="520.63">27320 2720 23951 0,'-10'-5'2128'0,"3"2"-1696"0,0 0-432 0,0 3 0 0,5 0 1136 0,0 0 144 0,0 3 16 0,-3-3 16 16,-2 2-880-16,-4 2-176 0,-2 2-48 0,-1 1 0 15,-1 5 432-15,-1 1 96 0,0 3 16 0,-2 3 0 0,1 2-576 0,-2 1-176 16,0 2 0-16,0 3 0 16,1-1 288-16,-2 2-48 0,1 1-16 0,-1 3 0 0,-1 1 256 0,0 6 48 15,-1 1 16-15,1 0 0 0,0 3-48 16,4 2-16-16,1-1 0 0,3 0 0 0,3 0 224 0,3-3 32 15,3 3 16-15,2-3 0 0,1 0-432 0,2 1-64 16,3 5-32-16,0 0 0 0,5 1-224 0,0-1 144 16,3-2-144-16,2-4 128 0,-1-1-128 0,3-5 0 15,-1-2 0-15,0-4 0 0,0-2 0 0,2 1 0 16,4 2 0-16,3 1 0 0,1 0 0 0,0-5 0 16,3-1-160-16,0-6 160 15,2 2-1232-15,2-4-160 0,1-1-16 0,1-4-15040 0</inkml:trace>
  <inkml:trace contextRef="#ctx0" brushRef="#br0" timeOffset="1167.61">27945 3201 28559 0,'-8'-8'1264'0,"3"2"272"0,2 2-1232 0,0 0-304 0,2 4 0 0,1-2 0 0,0 2-160 0,-1-2-96 0,0 0 0 0,-2-1-16 0,-1 2 608 0,-1-1 128 0,-1 4 32 0,-1-1 0 0,-2 2-496 0,-1 3 0 16,-1 0 0-16,-2 2 0 0,-2 3 0 0,-1-1 0 15,-4 3 0-15,-1 2 0 0,-1-2 592 0,-1 3 80 16,1-4 16-16,0 2 0 0,0-2 320 0,-1-3 64 16,4 1 16-16,0-3 0 0,0-1-592 0,5 0-112 15,0-2-32-15,3 1 0 0,2-1-224 0,3-1-128 16,2 0 128-16,1 1-128 0,0 1 0 0,3-1-192 15,0 1 32-15,0 2 0 0,3 0 160 0,-1 2 0 16,3-3 0-16,0 1 0 0,1 2 0 0,0-3-208 16,3 4 80-16,1-4 128 0,-1 0 0 0,2 1 0 0,0-1 0 15,0-3 0-15,1 1 0 0,-1 1 0 0,2-1 0 16,-1 0 0-16,2-2 0 0,-2 2 0 0,2 2 0 0,-1-2 0 16,2 4 0-16,-1-2 0 0,-2 4 0 0,-1-4 0 15,0 4 0-15,2 3 0 0,-2-1 0 0,-1 0 0 16,0 1 0-16,0 3 0 0,-1 0 0 0,0-2 0 15,0 0 0-15,-1 3 0 0,0-4 0 0,-1 2 0 16,-1-1 0-16,-1 0 0 0,0-4 0 0,-2 3 0 16,-1-5 0-16,-2 3 0 0,1 1 0 0,-2-3 128 15,0 1-128-15,-3-3 0 0,1 1 0 0,-5 0 0 0,1 0 0 16,-2-2 0-16,-2 1 0 0,0 0 0 16,-4 2 0-16,-1-3 0 0,-4 1 0 0,-3 2 0 0,-1-2 0 0,-1 2-144 15,-3-2 144-15,-2 2 0 0,-2 1-208 0,0 0 64 16,0 1 16-16,-2-1 0 15,2 0-784-15,1-4-160 0,2 3-16 16,0-6-8848-16,3 1-1776 0</inkml:trace>
  <inkml:trace contextRef="#ctx0" brushRef="#br0" timeOffset="1594.76">27871 2620 26719 0,'0'-2'2368'0,"1"0"-1888"0,0 2-480 16,2 2 0-16,-1 0 1216 0,2 1 160 0,1 0 32 0,3 0 0 0,6 3 288 0,3 4 64 0,7 2 16 0,0 4 0 0,6 0-912 0,1 7-176 0,1-1-48 0,3 6 0 0,3 3-640 0,2 8 0 0,2 1 0 0,-1 5 0 15,-2 3-128-15,-3 2 128 0,1 2 0 0,0 3 0 0,0 3 0 0,-1 2 0 16,-2-3 160-16,-2-4-160 0,-3-3 208 0,0 1-64 15,-1-4-16-15,-2 1 0 0,0-3 64 0,-1 2 0 16,0 0 0-16,-3-3 0 0,-1-2-192 0,-4-1 0 16,-3-4 0-16,-3-2 0 0,-2-3 0 0,-3-3 0 15,-2-1 0-15,-3-3 0 0,-4-2-128 0,0-2-16 16</inkml:trace>
  <inkml:trace contextRef="#ctx0" brushRef="#br0" timeOffset="2506.67">29513 2297 29487 0,'-32'17'2624'0,"-3"-1"-2112"0,5 0-512 0,8-4 0 0,-1 3 704 0,-16 5 16 15,-30 18 16-15,-45 24 0 0,-38 18 928 0,-31 17 192 16,-22 4 48-16,-5 2 0 0,-1-6-944 0,0 1-192 16,-5 2-48-16,-2-5 0 0,3 1-96 0,10-7-32 15,10-2 0-15,16-4 0 0,15-4 16 0,15-3 0 16,14-7 0-16,20-6 0 0,19-10-448 0,12-4-160 16,7-1 0-16,9-4 144 15,10-4-448-15,6-8-80 0,6-7-32 0,7-5-19648 16</inkml:trace>
  <inkml:trace contextRef="#ctx0" brushRef="#br0" timeOffset="2862.82">25144 2783 40543 0,'-17'-12'3600'0,"6"6"-2880"16,6 6-576-16,7 0-144 0,2 1 272 0,1-1 32 16,1-1 0-16,4-2 0 0,12 0 48 0,18 4 16 15,20 5 0-15,22 5 0 0,21 7-240 0,19 4-128 16,19 5 160-16,23 3-160 0,21 1 0 0,16-3 0 15,11-7 0-15,11-1 0 0,20-2 0 0,3 1 0 16,-3 1 192-16,-22 4-48 0,-24 0 32 0,12 7 0 16,7 3 0-16,-5 5 0 0,-12-2-176 0,-16 1 0 0,-16-2 0 15,-10 1 0-15,-6-5 0 0,-6 3 0 0,-3 0 0 16,-7 2 0 0,-11-3-432-16,-4 5-16 0,-3 5 0 0,-7 4-18656 0</inkml:trace>
  <inkml:trace contextRef="#ctx0" brushRef="#br0" timeOffset="4028.26">25148 5096 22111 0,'-9'-6'1968'0,"2"1"-1584"0,3 2-384 0,3 1 0 0,1 1 976 0,-2-2 112 0,-1-1 32 0,-3-4 0 0,-3-5 624 0,-1 1 128 16,1 0 32-16,-1 4 0 0,1 2-560 0,-1 2-96 0,0 4-32 0,-4 4 0 15,1 0-384-15,-2 4-64 0,-3 2-32 0,0 0 0 16,-3 5-416-16,-1 1-96 0,-3 4-16 16,0 2 0-16,-1 3-208 0,0 3 144 0,2 4-144 0,0 6 128 15,1-1-128-15,3 5 0 16,0-2 0-16,4 3 0 0,1 0 0 0,4-2 0 0,1-1 0 0,1 5 0 16,3 3 0-16,2 2 0 0,2-2 0 0,3-1 0 15,2-3 0-15,3-2 0 0,4-1 0 0,1 0 0 16,3-6 0-16,0-3 0 0,2-4 0 0,3-1 0 15,3-3 0-15,0-3 128 0,1-2-128 0,1-3 128 0,6 0 64 16,4-4 0-16,1-2 0 0,2-3 0 0,3-2 32 16,-2-1 16-16,1-2 0 0,0-4 0 0,2 0-240 0,2-5 0 15,-2 1 0-15,0-1-160 0,-1-2 160 0,-3-1 192 16,-4 3-32-16,2-6-16 0,-2-3 32 0,-1 1 0 16,-1-3 0-16,0-2 0 0,-1-2-176 0,-2 0-144 15,-2-3 144-15,-2-1-208 0,-2-3 208 0,-2 1 0 16,-3-5 0-16,-2-3 0 0,-4-5 0 0,-6-2 0 15,-3 1 0-15,-3 0 0 0,-3 2 0 0,-5-2 0 16,-5-5 0-16,-5-1 0 0,0 2 0 0,-5 4 0 16,-1 4 0-16,-2 3 0 0,-1 3 0 0,-3 3 0 15,0 5 0-15,1-1 0 0,-1 5 0 0,2 2 0 16,0-1 0-16,-3 3 0 0,0 2 0 0,0 0 0 16,0 0-128-16,-1 3 128 0,4 1-208 0,-2 3 0 15,-1 0 0-15,-2 1 0 16,3 1-368-16,-1 4-80 0,0 1-16 0,-1 4 0 15,1-1-1408-15,1 4-288 0,3-1-48 0,2 2-12944 0</inkml:trace>
  <inkml:trace contextRef="#ctx0" brushRef="#br0" timeOffset="4762.74">25388 5730 21183 0,'-9'0'1888'16,"2"1"-1504"-16,3 2-384 0,3-1 0 0,1-2 416 0,-2 4 16 0,-1-1 0 0,-5 3 0 0,0 0 320 0,0 4 64 0,3 0 16 0,4-2 0 0,2 2 160 0,4-4 32 0,1 4 16 0,5-3 0 0,3 2 96 0,2 0 16 15,4 1 0-15,2 2 0 0,4 4 0 0,0 3 0 16,3 1 0-16,-1 2 0 0,3 4-752 0,-3 1-144 16,0-3-16-16,0 4-16 0,0 1-224 0,0 1 0 15,-4 1 0-15,0-2-160 16,-3-3-1008-16,-4 0-208 0</inkml:trace>
  <inkml:trace contextRef="#ctx0" brushRef="#br0" timeOffset="5733.54">26390 4982 2751 0,'8'-10'256'0,"-2"3"-256"0,-2 1 0 0,-2 3 0 0,1-1 240 0,0-1 0 0,4-2 0 0,4-8 0 0,1-2 1248 0,3-2 256 0,-3 3 48 0,-2 4 16 0,-2 2 896 0,-2 1 176 15,-2 3 48-15,-3 0 0 0,0 5-816 0,-1-4-176 16,-1 4-16-16,-2-2-16 0,1 3-432 0,-3 0-96 15,1 0-16-15,-1 3 0 0,0 0-320 0,-1 1-64 16,0 2-16-16,-3 3 0 0,1 1-560 0,-4 3-112 0,1 5-32 0,-2 1 0 16,-3 4 0-16,0 1 0 15,0 5 0-15,-2 3 0 0,2 0 256 0,-1 6 32 0,-1 6 16 16,1 3 0-16,-1 7-128 0,-1 1-32 0,2 4 0 0,-1-5 0 16,4-2-144-16,-1 3-48 0,1-2 0 0,2 4 0 15,1 3-208-15,3 3 0 0,5-4 0 0,3-4 0 16,5-7 0-16,2-4 0 0,4-2 0 0,1-8 0 15,5-2 128-15,0-1 0 0,3 0-128 0,-1-2 192 16,2-1-192-16,0 1-160 0,0 3 32 0,3-7 0 16,-1-3-384-1,2-6-64-15,0 0 0 0,0-6-16 0,2 0-928 16,-1-4-176-16,-1-1-32 0,-1-1-14208 0</inkml:trace>
  <inkml:trace contextRef="#ctx0" brushRef="#br0" timeOffset="6380.15">27006 5316 21183 0,'2'-6'1888'0,"-2"2"-1504"0,0 3-384 0,0 1 0 0,0 0 256 0,0 0 0 16,0-1-16-16,-3-3 0 0,-1 1 1008 0,1 1 208 0,-6 1 32 0,-1 2 16 0,-2 1-192 0,-3 2-32 0,-1 5-16 0,-2-3 0 0,-1 4-240 0,-5 2-32 16,-1 1-16-16,-2-1 0 0,-2 4-336 0,-4-2-64 15,3 0 0-15,-3 0-16 0,5-2-176 0,1 1-48 16,2-3 0-16,2-2 0 15,3 2-16-15,2-2-16 0,4 0 0 0,1-1 0 0,5 0-112 0,0-1 0 16,3 3-16-16,3-3 0 0,2-2-176 16,1 2 0-16,1-2 0 0,3 0 0 0,3 0 0 0,0-1 0 15,6 0 0-15,2 0 0 0,0 1 0 0,3-1 0 16,2 0-160-16,2 0 160 0,3 4 0 0,-1-1 0 16,0-2 0-16,-2 2 0 0,1 0 0 0,-3 3 0 15,0-3 0-15,-3 1 0 0,0-1 0 0,-1 3 0 16,-2-2 0-16,1 2 0 0,-3 1 0 0,1-1 0 15,-2 1 0-15,0-1 160 0,-1 4-160 0,0-3 0 0,-1 2 0 16,-2 0 0-16,1 4 0 0,-3-3 0 0,0-1 0 16,-2 2 0-16,-1 1 0 0,-3 1 0 0,-3-3 0 15,-1 2 0-15,-2-2 0 0,-3 3 0 0,-2-3 0 0,-1 2 0 16,-2 1 0-16,-3 3 0 0,-3-2 0 0,-2 2 0 16,1-1-192-16,-2-2 48 0,-2 3 0 0,-1-6-17664 15</inkml:trace>
  <inkml:trace contextRef="#ctx0" brushRef="#br0" timeOffset="6761.01">27146 6043 19343 0,'-2'-2'1728'0,"-1"2"-1392"0,3 0-336 0,0 0 0 0,1 0 512 0,-1 0 16 0,0 0 16 0,0 0 0 0,0 0 912 0,2 0 176 0,0 0 32 0,-2 0 16 0,0 0-448 0,0 0-80 16,0 0-32-16,22 9 0 0,-13 0 32 0,-3-3 16 15,2 7 0-15,-2-3 0 0,1-1-144 0,2 4-16 16,-2 0-16-16,1 2 0 0,-1 1-672 0,-2 0-144 16,0 3-32-16,-3 0 0 0,0-1-144 0,-4 4 0 15,0-2 0-15,-2 0 0 0,-1 1 0 0,-2-1 0 16,-1 1 0-16,1-5 0 0,0-3 0 0,-2 2 0 0,0-1 0 0,-1-3 0 16,1 0 0-16,-3-2 0 0,0 1 0 15,-3-2 0 1,-1-1-512-16,-4 0-144 0</inkml:trace>
  <inkml:trace contextRef="#ctx0" brushRef="#br0" timeOffset="8115.13">21611 7940 16575 0,'-4'-2'1472'0,"1"0"-1168"0,2 2-304 0,-1 0 0 0,1 0 1488 0,0 0 240 0,-3-2 64 0,-1 2 0 0,-3-3-112 0,-1 2-16 16,-1 1 0-16,-1 1 0 0,0 2-784 0,0-1-176 15,-1 3-16-15,0 1-16 0,0 1-512 0,-3 1-160 16,0 0 0-16,-1 0 0 0,0 1 0 0,0 1 0 0,0-3 0 16,2 2 0-16,3-3 0 0,1-2 0 0,3 2 0 15,-1-3 0-15,3 3 160 0,0-3-160 16,2 0 128-16,0 1-128 0,2 2 0 0,0-3 0 0,3 1 0 0,1 1 0 15,3-1 0-15,1 0 0 0,3 1 0 0,1-2-176 16,3-2 176-16,0 2 0 0,4-1 0 16,2 0 0-16,0 0 0 0,1 1 0 15,0-3 0-15,0 0-128 0,1 1 128 0,0 1 0 0,2 1 0 0,-2-2 0 16,0 1 0-16,-2 5 0 0,-3-4 0 0,-1 1 0 16,-1 5 0-16,-1-3 0 0,-2 0 0 0,-3 4 128 0,-2-1-128 15,-2 2 0-15,-1 0 0 0,-2 1 128 16,0-1-128-16,-4 2 0 0,1-1 0 0,-3 1 0 0,2-4 0 15,-3 4 0-15,-1-5 0 0,0 2 0 0,-2 0 0 0,-2-1 0 16,-1 1 0-16,-1-3 128 0,-3 4 704 0,-1-3 160 16,-1-2 32-16,-4 3 0 0,0-3-784 0,-2 1-240 15,1-1 128-15,0-2-128 0,0 2 0 0,-2-1 0 16,-1 0 0-16,2 0 0 0,2 1-208 0,1 0-112 16,1 1 0-16,5 4-15200 15</inkml:trace>
  <inkml:trace contextRef="#ctx0" brushRef="#br0" timeOffset="9333.59">21714 9323 23039 0,'-8'-4'2048'0,"2"0"-1648"0,4 0-400 0,-1 4 0 0,1-2 944 0,-3-1 96 0,-4 0 32 0,-6-1 0 0,-6-2-224 0,-5 0-32 0,-2 2-16 0,1 4 0 0,-2 0-528 0,2 4-96 0,1-1-32 0,1 4 0 15,2-4 112-15,2 2 32 0,1 1 0 0,3-1 0 16,2 2 672-16,0-1 128 0,3-1 16 0,2 1 16 16,0 1-464-16,4-3-80 0,1 5-32 0,2-3 0 15,2 0-544-15,4 1 0 0,2 0 0 0,2 1 0 16,2-2 0-16,1-2 0 0,-1 0 0 0,5-2-144 15,2-2-128-15,4 0-32 0,-2-2 0 0,3 1 0 16,4-2 304-16,2-1 0 0,1 1 0 16,1 0 0-16,0 3 0 0,-1 0 128 0,1 0 0 0,-1 3 16 15,0 2-144-15,-2 0 0 0,-2 2 0 0,-4 2 128 0,-2 1-128 0,0-2 0 16,-4 5 0-16,0-2 0 0,-4 0 0 16,-1 2 0-16,-2-3 0 0,-2 5 0 0,0 1 0 0,-3 0 0 15,0-1 0-15,-2 1 0 0,-2-2 0 0,-1-2 0 16,-1 1 0-16,-1-1 0 0,-1-2 496 0,-2-1 16 15,0-2 0-15,-1-1 0 0,-2 0-128 0,-1 3-32 16,-3-2 0-16,-3 0 0 0,0-1-352 0,-4 2 0 16,-3 0 0-16,-1 0-192 15,0 0-1824-15,-1 4-368 0,0-2-80 0,1 5-12576 0</inkml:trace>
  <inkml:trace contextRef="#ctx0" brushRef="#br0" timeOffset="10065.34">21682 10748 22111 0,'-6'-6'1968'0,"1"1"-1584"0,2 3-384 0,2-2 0 0,0 4 784 0,-2-5 80 0,-2-1 16 0,-3-5 0 0,-4-2-432 0,-1 1-96 0,-1 0-16 0,-1 2 0 0,2 1 944 0,0 3 192 16,0 2 48-16,0 1 0 0,1 3 16 0,0-3 0 16,1 6 0-16,-1-3 0 0,1 3-512 0,1 0-80 15,2 0-32-15,-2 1 0 0,0 1-592 0,0 2-128 16,0 0-32-16,-1 1 0 0,1 2-160 0,-2 3 0 15,-1-1 0-15,0 2 0 0,2 2 0 0,0-2 0 0,-1 3 0 16,4-5 0-16,0 2 0 0,3-2-144 0,0-3 144 16,3 0 0-16,2-1 0 0,1-2-128 0,2-1 128 0,0-1 0 15,2-1 0-15,3 0 0 0,2-3 0 16,2 0 0-16,3 1-144 0,1-1 144 0,1 3-208 0,3-1 80 16,1-1-32-16,0 4 0 0,1-1 0 0,1 0 0 15,0 4 0-15,1 0 0 0,-2 3 0 0,-1 0 0 16,-1 0-32-16,-3 0-16 0,-1 0 0 0,-4-1 0 15,1-4 208-15,-5 4 0 0,-1-3 0 0,-2-1-144 16,0 0 144-16,-3-2 0 0,-1 2 160 0,0-4-160 16,-1 2 384-16,-1-2 0 0,0 2-16 0,-1-3 0 0,-2 2-48 15,-1-1 0-15,0 2 0 0,-1 2 0 0,0-3-320 16,-3 3 0-16,1 1 0 0,0 2 128 16,-1-3-128-16,-1 4 0 0,-2 2 0 0,-2 1-128 0,1 0 128 15,-1 2 0-15,1 1 0 0,-1 2 0 0,0-1 0 0,1-1 0 16,2-4 0-16,-2-1 0 0,3 1 0 15,2-3 0-15,-2 1 0 0,0 0 0 0,0-1-304 0,-1-3-16 16,0 4-16-16,1-4 0 16,-1 3-1472-16,0-2-304 0,1-1-48 0,0 3-13456 0</inkml:trace>
  <inkml:trace contextRef="#ctx0" brushRef="#br0" timeOffset="10762.12">21682 12047 6447 0,'3'-13'576'0,"-1"1"-576"16,-1 2 0-16,0 0 0 0,2 7 5120 0,-2-2 928 0,0-2 176 0,0-2 48 0,2-10-3376 0,-2-1-656 0,-1-1-144 0,-1 4-32 0,-3 4-1360 0,-2 4-256 0,-3 4-64 0,-3 3-16 16,-2 6-768-16,-3 2-160 0,0 3-16 0,-4 5-16 15,-3 0 384-15,1 4 80 0,0 0 128 0,-1 1-208 0,-1 1 656 0,0-2 144 16,0-3 32-16,2 1 0 0,-1-4 304 0,2 0 64 16,1-1 16-16,3-1 0 15,0-4-512-15,2 0-112 0,4-2 0 0,-1 2-16 0,5-4-176 0,0 2-16 16,2 0-16-16,1-2 0 0,4 2-160 0,0-2 0 15,1-2 0-15,1 4 0 0,2-4 0 0,0 3 0 0,3-2 0 16,3 1 0-16,1 1-176 0,2-2-16 0,4-1 0 0,0 0 0 16,3 0 48-16,2-1 0 0,3 1 0 0,0 0 0 15,3-3 144-15,-1 3-128 0,3 0 128 0,-2 0-128 16,2 0 128-16,-1 0 0 0,0 3 0 0,0 0-128 16,-1 1 128-16,-2 2 0 0,-1 1 0 0,-3-1 0 15,-1 0 0-15,-5 0 0 0,0 0 0 0,-5 4 0 16,0-2 0-16,-2 3 0 0,-2-1 0 0,-1 2 0 15,-2-2 0-15,-2 2 144 0,-1 2-16 0,-2 1-128 16,-2-3 304-16,0 2-48 0,-2 2-16 0,-1 0 0 16,-1 2-240-16,-1 1 0 0,0-1 128 0,-3 1-128 15,0 1 0-15,0 0 0 0,-1-2-144 0,0 1 144 16,-1-6-128-16,-1 2 128 0,0 1 0 0,-2-3-144 16,0-1 144-16,-3 0 0 0,-1-2-144 0,-1 0 144 0,0-1-304 15,-2 1 16-15,2-1 0 0,0 0-12032 16,2 4-2400-16</inkml:trace>
  <inkml:trace contextRef="#ctx0" brushRef="#br0" timeOffset="11446.66">21810 13144 40543 0,'-5'-7'3600'0,"0"1"-2880"0,2 0-576 0,0 2-144 0,2 2 512 0,-1-2 64 0,-5-6 0 0,-4-5 16 0,-2-3-448 0,-5-2-144 0,0 2 0 0,-1 4 0 16,1 4-256-16,-3 4-144 0,0 3-48 0,0 6 0 15,0 1 0-15,0 5-16 16,-2 0 0-16,1 4 0 0,-1 0 624 0,-2-1 128 0,1 1 32 0,2-1 0 0,0-2 128 15,1 0 16-15,0-1 16 0,1-3 0 0,3 1-96 0,-1-4 0 16,3 3-16-16,3-5 0 0,0 2-64 0,2-1-16 16,5-1 0-16,1 2 0 0,2 1-288 15,0-2 0-15,4 2 0 0,0-2 0 0,3 4-192 0,4-2-64 16,1 2 0-16,3 2 0 0,5 3 16 0,0-1 0 16,6 0 0-16,3 2 0 0,4 0 80 0,2-2 16 15,-1-1 0-15,2-2 0 0,-2 2 144 0,0-3-160 16,-1 4 160-16,-4-4-160 0,-3 0 160 0,-3 1 0 15,-4-1 0-15,-5 1 0 0,-2-1 0 0,-2-2 0 16,-2 5 0-16,-2-3 0 0,-1 1 0 0,1 2 0 0,0 3 0 16,-2 7 0-16,2 1 0 0,0 2 0 0,0 4 128 15,-1 2-128-15,-1 0 0 0,1 0-288 0,-2 2 48 16,0 1 16-16,-1-3 224 0,-1 0 0 0,0-3 0 0,0-3-144 16,-2 1 144-16,-1-5 0 0,0-2 0 0,-3-2 0 15,0 1 176-15,-2-5 16 0,-1 2 0 0,-2-2 0 16,0-1-48-16,-2-2 0 0,-1 2 0 0,-2-3 0 15,0 0-144-15,-3 0 0 0,-1-1 0 0,0 0 0 16,1 1-368-16,-1-2 0 0,1-2 0 0,0-2 0 16,4 4-592-1,5-4-128-15,0 3-32 0,2 0 0 0</inkml:trace>
  <inkml:trace contextRef="#ctx0" brushRef="#br0" timeOffset="12089.77">21871 14449 11967 0,'-3'3'1072'0,"2"-3"-864"0,1 0-208 0,0 0 0 0,0-3 1040 0,0 3 176 0,-1-2 16 0,-2 1 16 0,1-4-1664 0,-3 0-336 0,0-4-64 0,0-1-16 16,0-2 0-16,-1 2-16 0,0-1 0 0,0 0 0 0,-2 2 3056 0,0 0 608 0,0 2 128 16,-2 1 32-16,2 2 160 0,-2 2 16 0,-1 2 16 0,-2 0 0 15,1 0-1472-15,-3 2-288 0,-2 2-64 0,-1 2-16 16,1 0-720-16,-3 0-144 0,2 1-16 0,-3 0-16 15,0 3-432-15,-2 1 0 0,1 1 0 0,0 2 0 16,-2-2 224-16,2 1-32 0,1 0-16 0,1 0 0 16,3-1 160-16,0-3 48 0,2 1 0 0,0-4 0 15,1 1-64-15,2-1-16 0,2 1 0 0,3-1 0 16,2-4-304-16,2 2 0 0,3-2 0 0,3 0 0 16,2 0-192-16,2-2-64 0,4 3 0 0,3-3 0 0,3 0-112 15,2-3-16-15,3 3-16 0,0-4 0 0,-1 2 400 0,3-4 0 16,-1-3 0-16,3 2-128 0,0 1 128 0,0-3 144 15,-1 5-16-15,-2-2-128 0,1 2 128 0,-3 2-128 16,-1 1 0-16,-3 1 0 0,-1 3 0 0,-1 0 0 16,-1 2 0-16,-3 3 0 0,0 1 128 0,-2 2-128 15,-1 4 0-15,1 1 0 0,-2-1 256 0,-1 5-48 16,1-2-16-16,-2 1 0 0,-2-2 272 0,0 2 48 16,-2-1 16-16,0-2 0 0,-2 3-144 0,-2-3-16 15,1-1-16-15,-4 1 0 0,1-3-224 0,-4 0-128 16,1-1 160-16,-2-2-160 0,0-1 192 0,-3-3-48 15,1 1-16-15,-3-3 0 0,2 1-128 0,-5-1 0 16,1-1 0-16,-2 2 0 0,1-3 0 0,-3 1-176 0,-3 2 16 16,1-1 0-1,-2-2-368-15,0 2-80 0,-1-1-16 0,2 0 0 16,0 0-576-16,-2-6-112 0</inkml:trace>
  <inkml:trace contextRef="#ctx0" brushRef="#br0" timeOffset="13650.58">28317 5275 14735 0,'4'-6'1312'0,"-1"2"-1056"0,0 2-256 0,-2-1 0 0,0 3 1152 0,-1-1 160 0,3-4 32 0,1 0 16 0,2-1 48 0,-3-3 16 0,-1 1 0 0,-1 3 0 16,-4-1-528-16,1 1-96 0,-2 1-32 15,-1 0 0-15,-1 2-368 0,-1-1-80 0,-1 2 0 0,0-1-16 16,-3 0 80-16,-2 4 32 0,-2 0 0 0,-1 4 0 16,-2 0-48-16,-3 4-16 0,1-2 0 0,-4 4 0 15,0 3-112-15,-5 3-32 0,0 0 0 0,-4 3 0 16,1 2 304-16,-1 1 48 0,-1 2 16 16,1 2 0-16,0-2 96 0,1 3 32 0,2-1 0 15,3 0 0-15,2 0-432 0,5-2-80 0,4-4 0 0,2 0-16 0,6-1 64 16,3-1 16-16,2 0 0 0,5 1 0 15,3-3-256-15,2-2 0 0,3 0 0 0,2-2 0 0,4-3 0 16,0-1 0-16,2-2 0 0,0-4-160 16,2 0 160-16,1-4 0 0,3-2 0 0,-1-2-128 15,2 0 128-15,0-6-128 0,0 2 128 0,1-5-128 0,0 0 128 0,-1-5 0 16,0 1 0-16,-3-1 0 0,0-1 192 16,2-3-16-16,-2 0-16 0,0-3 0 0,1 1-160 0,-5-4 0 15,0 3 0-15,-2-2 0 0,-4 1 0 0,-2 4-192 16,-1-1 32-16,-5 5 16 0,0 2 144 0,-3 2 0 15,-1 3 0-15,-1 5 0 0,-1 1 0 0,-1 2 0 16,1 3 0-16,-1 0 0 0,0 2 256 0,0 3 0 16,2 1-16-16,0 0 0 0,2 4 112 0,0 0 32 15,3 0 0-15,0 1 0 0,2 2-176 0,-1 1-16 0,2 1-16 16,-1 0 0-16,3 2-48 0,-2 2-128 0,2 0 192 16,-2 2-64-16,-2-2-128 0,-1 3 0 0,-3 4 0 15,-2-4-176-15,-3 3 176 0,-2-3 0 0,-2-3 0 0,-4 1 0 31,-1-2-928-31,-3 1-96 0</inkml:trace>
  <inkml:trace contextRef="#ctx0" brushRef="#br0" timeOffset="14245.58">28329 4447 20271 0,'-5'-7'1792'0,"2"4"-1424"0,0 0-368 0,3 3 0 0,0 0 1024 0,0 0 128 0,-1-3 16 0,-1 0 16 0,0-1 560 0,1-1 112 0,2 4 32 0,3-1 0 0,1 4-1056 0,2-2-224 0,2 1-32 0,3 2-16 15,2 3 320-15,2-3 64 0,4 3 16 0,0 1 0 16,2 2-64-16,1 1 0 0,3 2 0 0,0 0 0 16,2 5-480-16,-1-1-96 0,1 3-32 0,1 2 0 15,0 5-112-15,1 3-32 0,1 3 0 0,-3 3 0 16,0 3-144-16,-2 5 0 0,-1 2 0 0,-1-1 128 16,-1 3-128-16,-2 4 0 0,2 6 0 0,-2 3 0 15,-1 6 0-15,-2-2 0 0,-3 2 0 0,-3-6 0 16,-3 2 0-16,-5-5 0 0,-4 1 0 0,-5-1 0 15,-4 0 0-15,-3-1 0 0,-4-4 128 0,-5-2-128 16,-3-3 0-16,-4 0 0 0,-2-2 0 0,-3-1 0 0,-4-3 0 16,1 0 128-16,-1-5-128 0,-2-3 128 0,-2-1 80 0,-2-1 16 15,0-2 0-15,-2-1 0 0,3-4-224 16,1-2 128-16,2 0-128 0,1-5 0 0,3-1-208 16,2-3-144-16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4T15:15:58.2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29253 5181 31327 0,'-31'-13'2784'0,"10"4"-2224"0,3 1-560 0,6 4 0 0,8 2 288 0,2 0-48 0,1-2-16 0,-3-2 0 0,-2 0 560 0,0-4 112 16,0 0 32-16,3-1 0 0,5 1 80 0,1 3 16 16,6 2 0-16,5-2 0 0,3 6-320 0,4-1-64 15,5 4-16-15,4-2 0 0,2 4-240 0,4-2-32 16,3 2-16-16,6 0 0 0,3-1-336 0,4 2 128 16,3-1-128-16,5 0 0 0,7 1 0 0,2-1 0 15,-1-2 0-15,5-1 0 0,7 2 192 0,4-3-48 16,5 0 0-16,0 0 0 0,-6-4 96 0,4-2 16 15,5 0 0-15,4-4 0 0,1 1-48 0,-4-1 0 16,-6-2 0-16,-6 2 0 0,-5-1-48 0,-5 0-16 16,-4 2 0-16,-7 0 0 0,-11 2 96 0,-8 1 16 15,-7 2 0-15,-8-2 0 0,-3 3-80 0,-6 0-16 0,-3-1 0 16,-5 3 0-16,-4-1-32 0,-3 2 0 0,-5 2 0 0,-5-1 0 16,-4 3 0-16,-5-4 0 0,-5 3 0 15,-9 4 0-15,-6-5-128 0,-10-1 0 0,-10 2-192 16,-9-1 192-16,-7 2 0 0,-8-2 0 0,-9 6 0 15,-7-2 192-15,2 0-192 0,-5 0-144 0,-4 7 144 16,-1-1-208-16,1-1 208 0,-1 2 0 0,2 1 0 0,2-1 0 16,2-2 0-16,6 0-144 0,7-1 144 0,9 0-128 15,9 0-576 1,2 1-128-16,4 0 0 0,8 1-19328 0</inkml:trace>
  <inkml:trace contextRef="#ctx0" brushRef="#br0" timeOffset="8419.44">27387 9467 13823 0,'-1'0'1216'0,"0"0"-960"0,-1 0-256 0,1 0 0 0,1 0 2576 0,0 0 480 0,0 0 80 0,-1 0 32 0,-2 0-432 0,2 0-96 0,0-2-16 0,1 2 0 0,0 0-1360 0,0 0-288 16,0 0-48-16,0 0-16 0,0 0-608 0,0 0-128 15,0 0-32-15,-17-10 0 0,12 10 256 0,-3-1 48 16,0-1 16-16,-3 2 0 0,-3 0-96 0,-3 0-32 16,-2-1 0-16,-3 1 0 0,-2-2-16 0,-2 0 0 15,-1 0 0-15,-4-1 0 0,2 2 16 0,-6-1 0 16,-5 2 0-16,-3 0 0 0,1 0 0 0,-4 0 0 16,-2 2 0-16,-1-1 0 0,-2 2-176 0,-3-1-32 0,-5-2-128 15,-1 0 192-15,-2 0-192 0,-2 2 128 16,1 1-128-16,1 0 0 0,1 1 0 0,1-2 0 15,-1 1 0-15,3-3 0 0,0 3 0 0,0 1 0 0,1 2 0 16,0 0 144-16,0 3-144 0,0-2 0 0,3 2 0 0,1-3-176 16,3-2 176-16,1 2 0 0,-1 0 128 0,2-3-128 15,2 2 0-15,3 0 0 0,5-2 0 0,3-3-128 16,4 3 128-16,5-3 176 0,3-3-48 0,3 3 0 16,4-3 128-16,1 0 0 0,3 1 16 0,0-2 0 15,2 0-272-15,3 2 0 0,1 1 0 0,0-6 0 16,1 5 128-16,1-1-128 0,0 2 0 0,1-1 0 15,1 0 320-15,1 1-64 0,0 1 0 0,1 0 0 16,0 0-256-16,1 1 0 0,0 1 0 0,2 0 0 0,1-2 0 16,1 4 0-16,-5-4 0 0,0 0 0 0,18 9 0 0,-11-6 0 15,2 0 0-15,0-2 0 0,-2 3 0 16,2-2 0-16,-2 1 0 0,-1 0 0 0,-1 0 0 16,0 1 0-16,-2-2-176 0,-1 2 176 0,0-2 0 0,-2 2 192 15,-2 2 0-15,0 0 0 0,-1 2 0 0,-2 0 0 16,2 5 0-16,-3-3 0 0,1 2-192 0,-2 0 0 15,1 6 128-15,-1 0-128 0,-1 3 0 0,2 1 0 16,0 4 0-16,1 3 0 0,1-1 0 0,1 1 0 16,-1 3 0-16,3 3 0 0,-1 5 0 0,2 1 0 15,2 6 0-15,-1 4 0 0,0 0 0 0,0 0 0 16,-1 5 0-16,2-3 0 0,-2-2 0 0,0-3 0 16,0-1 0-16,-2 0 0 0,0 1 416 0,-2 3 32 15,-1 2 16-15,-1-2 0 0,0 0-64 0,-2-4-16 16,1 1 0-16,1-10 0 0,0-1-240 0,1-1-144 0,-1 4 160 15,1-4-160-15,1 1 0 0,1-3 0 0,1 1 0 16,1-5 0-16,0 3 0 0,-1-4 128 0,2-1-128 0,-1-2 0 16,1-1 0-16,1 1 0 0,-1 2 0 0,0-2 0 15,0 1 0-15,0-1 0 0,-1 3 0 0,1-3 0 16,-1 1 128-16,1-5 0 0,-1 2-128 0,-1-3 192 16,1-2 208-16,0 0 48 0,0-4 0 0,-1-2 0 15,1 0-160-15,0-1-32 0,0-4 0 0,1 0 0 16,0-4-256-16,-2 1 160 0,2-1-160 0,-1-1 128 15,1 0-128-15,0-2 0 0,0 1 0 0,0 1 0 16,0 1 176-16,0-2 0 0,0 2 0 0,0-2 0 16,0 2 0-16,0 0 0 0,1 2 0 0,-1-4 0 0,2 2-176 15,-1 0 0-15,1-1 0 0,0-1 0 0,1 1 0 0,0-3 0 16,2 2 0-16,-2-4 0 0,2 2 464 0,2-3 112 16,0 0 32-16,0 0 0 0,3-2-480 0,0-2-96 15,1 4-32-15,0-5 0 0,4 2 0 0,0 0 0 16,2 0 0-16,1 0 0 0,2-1 0 0,1 4 0 15,1-4 0-15,1-1 0 0,2 4 0 0,1-2 0 16,1 2 0-16,2 2 0 0,4-2 0 0,3 2 0 16,0 2 0-16,1-4 0 0,1 4 0 0,4-3 0 15,3 3 0-15,1-3 0 0,-1-1 0 0,2-1 0 16,0 1 0-16,4 1 0 0,5-2 0 0,3-2 0 16,2 0 0-16,0-2 0 0,1 2 0 0,-2-3 0 15,-5 4 0-15,0 0 0 0,-2 3 0 0,-5 0 0 16,-2 0 0-16,-1 3 0 0,0 0 0 0,-2 0 0 15,-3 3 0-15,-4-3 0 0,-4 1 0 0,-1-2 0 0,-3 1 0 16,-1-3 0-16,-2 3 0 0,1-4 0 0,-1 1 0 0,0 0 0 16,-1-1 0-16,0 0 0 0,1 0 0 0,-2 0 0 15,2-2 0-15,-2 2 0 0,1 2 0 0,-3-2 0 16,0 4 0-16,-1-2 0 0,-2 4 0 0,-2-2 0 16,-1 1 0-16,-1 2 0 0,-3-1 0 0,0 2 0 15,-1-2 0-15,-2 2 0 0,0-3 0 0,-1 2 0 16,-2-1 0-16,1 2 0 0,-1-4 0 0,-1 2 0 15,1 0 0-15,-1 0 0 0,-1-2 0 0,1 0 0 16,0 0 0-16,-2 0 0 0,2 0 0 0,-1-4 0 16,0 2 0-16,1 0 0 0,0-2 0 0,-1 1 0 0,1 0 0 15,0-1 0-15,-1 0 0 0,2-1 0 0,-1 2 0 0,0-1 0 16,0-2 0-16,-1-1 0 0,2 4 0 16,-1-3 0-16,0 1 0 0,-1 1 0 0,1-2 0 15,0 2 0-15,-1 0 0 0,0 2 0 0,1-2 0 0,-1 2 0 16,1-2 0-16,0 1 0 0,0 0 0 0,0-3 0 15,0 2 0-15,1-5 0 0,0 3 0 0,-1-4 0 16,1-2 0-16,-2-1 0 0,1-3 0 0,0-2 0 16,-3-4 0-16,0-4 0 0,1-3 0 0,-4-6 0 15,2-5 0-15,-2-7 0 0,-1-5 0 0,1-10 0 16,-1-2 0-16,1-6 0 0,-2 4 0 0,2 0 0 16,-2 3 0-16,2 5 0 0,-2 1 0 0,0 5 0 15,-1 4 0-15,2 3 0 0,-2 5 0 0,0-1 0 16,0 5 0-16,0-3 0 0,1 2 0 0,0-1 0 15,-1 3 0-15,0-3 0 0,2-1 0 0,-2-1 0 0,0-3 0 16,0-2 0-16,0 2 0 0,-1 1 0 0,0-1 0 16,-2-3 0-16,-1-1 0 0,1 0 0 0,-1-1 0 0,1 3 0 15,-1 4 0-15,-1 7 0 0,3 0 0 0,-2 5 0 16,1 1 0-16,2 2 0 0,0 7 0 0,1 0 0 16,1 4 0-16,2 2 0 0,-1 3 0 0,1 0 0 31,1 4-1248-31,0-1-240 0,1 5-48 0,3-2-23136 0</inkml:trace>
  <inkml:trace contextRef="#ctx0" brushRef="#br0" timeOffset="11040.44">24505 14683 21183 0,'-8'3'1888'0,"2"-2"-1504"0,1 1-384 0,1-2 0 0,3 0 1856 0,1-2 288 16,0 1 64-16,-1 1 16 0,0-5-640 0,-2 1-128 16,1 0-32-16,-1-2 0 0,0 2-464 0,-1 2-80 15,0 2-32-15,1 0 0 0,-2 1-640 0,0 4-208 16,1 1 128-16,0 0-128 0,-1 4 336 0,2 0 16 0,-2 0 0 16,0 1 0-16,0 0 192 0,0 1 32 15,1-1 16-15,-1 0 0 0,1-1-208 0,1 0-64 16,-1 2 0-16,2-2 0 0,-1-2 112 0,1 2 16 0,2-2 0 0,0 0 0 15,1 1-32-15,1-3 0 16,2 2 0-16,0-2 0 0,2 3-160 0,1 0-16 0,2 1-16 0,0 5 0 16,0 5-80-16,1 2-16 0,0 3 0 0,0 5 0 15,1 3-128-15,-2 2 0 0,-2-3 0 0,1 0 0 16,-1 5 0-16,-1-2 0 0,1-3 0 0,-2 0 0 16,-2-4 0-16,2 0 0 0,0-2 0 0,-1-4 0 15,1 0 0-15,0 0 0 0,0-3 0 0,0-1 0 16,0-1 336-16,0-1 48 0,-1 0 0 0,0-4 0 15,1 0-384-15,0-4 144 0,-1 3-144 0,-1-6 0 16,1 4 352-16,0-6-32 0,0 2-16 0,-1-4 0 0,1 2-144 16,0-3-32-16,-1 0 0 0,1 0 0 0,1-3 80 15,0 2 16-15,0-1 0 0,2-4 0 0,-2 2-224 0,2-5 0 16,0 2 0-16,0-6 0 0,0 4 256 16,0-6-64-16,2-5 0 0,-1 1 0 0,0-3 32 0,-1-5 0 15,1 1 0-15,-1-3 0 0,0-1-96 0,1-4 0 16,0 0-128-16,-1-4 192 0,0 1-64 0,0-2 0 15,0 4-128-15,0-3 192 0,2 3-192 0,-2-2 0 16,2 2 0-16,-1 0 0 0,4 0 0 0,-4 0 0 16,2 2 0-16,-1 1 0 0,-1 1 0 0,-1 1 0 15,-1 3 0-15,-1 4 0 0,-2 0 0 0,1 7-128 0,-1 1 128 16,-2 5 0 0,-1 7-1024-16,0 0-80 0,-1 1-32 0,-1 4 0 15,2 1-176-15,2-2-32 0,-1 3-16 0,1 1-18800 0</inkml:trace>
  <inkml:trace contextRef="#ctx0" brushRef="#br0" timeOffset="11589">25492 14276 24879 0,'-8'5'2208'0,"2"-1"-1760"16,3-2-448-16,2 0 0 0,1 0 992 0,-2-2 112 0,-1 4 32 0,-4 2 0 0,-3 0-96 0,-1 0-16 0,0 1 0 0,1-5 0 0,0 2 704 0,1 0 128 15,-2-1 16-15,1 2 16 0,2-1-1056 0,-2 2-192 16,-1 0-64-16,1 0 0 0,-1 2-32 0,-1 1-16 16,0 0 0-16,0 4 0 0,1-1-160 0,-3 2-48 15,2 1 0-15,-3 3 0 0,2-1-96 0,-1 6-32 16,-3 1 0-16,0 4 0 0,1 1-192 0,0 2 0 0,0 1 0 15,0 3 0-15,2-3 0 0,1 2 0 0,1-5 0 0,1 2 0 16,1 1 0-16,2 0 128 0,0 3-128 0,2 0 0 16,1-1 320-16,3 1-16 0,1-3-16 0,1-1 0 15,2 0-288-15,1-1 128 0,1 1-128 0,3-1 0 16,-1 0 0-16,1-1 0 0,2-2 0 0,0 1 0 16,0-2 0-16,3 0 0 0,-3 3 0 0,3-2 0 15,-3-1 0-15,1-2 0 0,-1-1 0 0,1-6 0 16,0 0-432-16,0-3-32 15,1-2-16-15,0-3 0 0,1-5-224 0,2-2-32 0,1-2-16 0,0-2 0 16,2-2-1680-16,0-2-352 16,4 0-64-16,-1-6-16 0</inkml:trace>
  <inkml:trace contextRef="#ctx0" brushRef="#br0" timeOffset="11942.33">25469 14614 35935 0,'-7'9'1600'0,"2"-6"320"0,0 3-1536 0,2 1-384 0,2-4 0 0,1 0 0 0,0 1 0 0,0 2-208 0,0 2 16 0,-1 8 16 0,2 1 1168 0,0 1 224 0,2-1 64 0,1 4 0 0,-1 2-688 0,1-1-128 0,0 3-16 0,-2 1-16 15,2 2 48-15,-2 3 16 0,1 1 0 0,-1 3 0 16,0-3-192-16,0-1-48 0,1 1 0 0,-2-1 0 16,1-3-256-16,-2 1 0 0,0-3-208 0,-1-4 80 15,-1-3 128-15,-1-1 0 0,1-2 0 0,-2-3-128 31,3-6-352-31,-2-1-64 0,1-3-16 0,-1-3-18288 0</inkml:trace>
  <inkml:trace contextRef="#ctx0" brushRef="#br0" timeOffset="12637.5">25417 14629 33167 0,'-1'-3'2944'0,"1"0"-2352"16,0 3-464-16,0-3-128 0,0 3-128 0,1 0-64 15,1-2 0-15,0-2 0 0,0 0 1728 0,3-2 320 16,2 0 80-16,-1 0 16 0,2 2-1040 0,2-2-208 16,0 1-32-16,1 0-16 0,1 0-496 0,-1 1-160 15,1 2 0-15,2 1 0 0,-2-2 288 0,3 1-48 16,0 2-16-16,-1 2 0 0,3 1-48 0,-3 0-16 15,1 3 0-15,0 1 0 0,0 2-160 0,0 0 160 16,-2 4-160-16,1 0 160 0,-3 2-160 0,-1 1 0 0,-1 0 0 16,-2 0 0-16,-1 0 192 0,-3 3-64 0,-2-1 0 0,-2 2 0 15,-2 0 64-15,-2-2 0 0,-2 1 0 0,-2-4 0 16,-1-2-192-16,-1 0 0 0,-1-1 0 0,-1-2 128 16,1-1-128-16,-2-4 0 0,1 0 0 0,-1-2 0 15,-1-3 0-15,2 0 0 0,-1-2 0 0,1-2 0 16,-1 0 0-16,2-2 0 0,1 0 0 0,2 0 0 15,0 2 0-15,3-2 0 0,1 0 0 0,1 2 0 16,3 2 0-16,-1-1 0 0,3 2 0 0,0 1 0 16,2 0 0-16,0 1 0 0,1 2 0 0,2-3 0 0,2 0 0 15,0-3 0-15,1 2 0 0,1-2 0 0,0 1 0 0,1-2 0 16,1 2 0-16,1 1 0 0,-1-3 0 0,0 4 0 16,3 0 0-16,-1 0 0 0,2 1 0 15,-1 2 0-15,1 0 0 0,-1 3 0 0,-1-2 0 0,1 2 0 16,0 3 0-16,-3-3 0 0,0 4 0 0,-2-1 0 15,-3 4 0-15,0 0 0 0,0 3 0 0,-4-1 0 16,2 1 0-16,-2 0 0 0,-1 0 0 0,1 2 0 16,-2-2 0-16,1 3 0 0,1 1 0 0,-3-2 0 15,0 1 0-15,-1-3 0 0,-1 3 0 0,0-6 0 16,-2 0 0-16,0-1 0 0,-1-2 0 0,1 0 0 16,-3 0 0-16,0-2 0 0,-2 1 128 0,-2-2 32 15,-2-1 16-15,-4 1 0 0,0-1 96 0,-3 0 32 0,-1 0 0 16,-2 2 0-16,-2 0-304 0,0-2 128 0,-1 1-128 15,3 0 0-15,-1-1 0 0,2 0 0 0,1 1 0 0,1-1 0 16,3-3 128-16,2 0-128 0,4-3 0 0,2 0 0 31,4-3-256-31,2 0-144 0,3-3-48 0,1-4 0 16,3 0-400-16,2-3-96 0,3-3-16 0,0 0-18224 0</inkml:trace>
  <inkml:trace contextRef="#ctx0" brushRef="#br0" timeOffset="13212.13">25715 14338 24879 0,'-3'-5'2208'0,"0"2"-1760"0,3-1-448 0,1 4 0 0,1-3 704 0,-1 2 64 15,0-4 16-15,2-2 0 0,0-2 544 0,2 2 96 0,0 0 32 0,1 3 0 16,1 2 144-16,-1 4 16 16,0 2 16-16,0 3 0 0,0-1-576 0,0 4-112 0,1 0-32 0,0-2 0 15,-1 3-304-15,2 2-64 0,-1-1-16 0,0-2 0 16,2 2-208-16,0 3-64 0,1-1 0 0,0 4 0 16,-1 1-80-16,1-2-32 0,3 4 0 0,-2-1 0 15,0 1 112-15,0 1 32 0,1 1 0 0,1-1 0 16,0 0-32-16,0 0 0 0,-1-1 0 0,1-1 0 15,0 0-32-15,1 1-16 0,-2-2 0 0,0-2 0 16,1 1-16-16,-1 1-16 0,1-1 0 0,-2 5 0 16,1-5-176-16,-2 5 0 0,1 0 144 0,-2 4-144 0,2 2 0 15,-5-1 0-15,-1 1 0 0,-1 3 0 0,-3-4 0 16,-1 1 0-16,-1-1 0 0,-3 1 128 16,-1-1 256-16,-1 0 48 0,-2 1 16 0,1-7 0 0,1-2-128 15,-4 1 0-15,0 1-16 0,-2-3 0 0,-1 0-48 16,0-2-16-16,-2-3 0 0,-2 0 0 0,-2-2-240 0,-3-3 0 15,-3-3 0-15,-3-2 0 16,-2-4-768-16,-1-4-128 0,-2-1-48 16,-6-7-21456-16</inkml:trace>
  <inkml:trace contextRef="#ctx0" brushRef="#br0" timeOffset="35171.18">11366 7434 2751 0,'9'-6'256'0,"-4"2"-256"0,0 2 0 0,-1-2 0 0,-2-1 2176 0,1 4 384 0,-1-1 64 0,2-2 32 0,2-2-1872 0,1-1-368 0,1-1-80 0,-1 2-16 0,-2 2-320 0,-1 3 144 16,0-2-144-16,-3 3 0 0,0 0 976 0,0 3 96 15,2-3 16-15,-2 1 0 0,1 1 64 0,0-2 32 16,-1 2 0-16,-1-2 0 0,0-2 544 0,0 2 96 15,0 0 32-15,0 0 0 0,0 0-704 0,0 0-144 16,0 0-32-16,-20-12 0 0,14 8-608 0,-3-1-128 16,1-1-32-16,-5 1 0 0,0 3 416 0,-3-2 80 15,-3-1 0-15,-2 4 16 0,-1 1-320 0,-3 0-64 16,-1 0-16-16,0 4 0 0,0-1 240 0,1 2 32 0,2-1 16 0,-1 0 0 16,2-1 32-16,2 0 16 0,2-3 0 0,-1 0 0 15,2 0-288-15,0 0-64 0,-1 0-16 0,2-4 0 16,0 4-288-16,-1-4 160 0,0 3-160 0,-3 0 128 15,-1 1-128-15,0 0 128 0,-1-3-128 0,-3 3 128 16,-1 3-128-16,-4-2 0 0,3 2 0 0,-2-1 128 16,1 4-128-16,2-2 128 0,4 0-128 0,3 1 128 15,2-2 80-15,0 1 16 0,2 0 0 0,0 1 0 0,3-2-224 16,-1 0 0-16,2 1 0 0,-1-1 0 0,1 1 128 16,-1 1-128-16,1 2 0 0,1 2 144 0,2-3-144 0,-1 2 0 15,0 0 0-15,1 1 0 0,0-2 0 16,2 2 0-16,-1 1 0 0,1-4-176 0,-1 2 176 15,3 0 0-15,-4 1 0 0,2 1 0 0,-2 2 0 16,2-2 0-16,1 2 0 0,2 1 0 0,-1 0 0 0,3 2 0 16,-1-1 0-16,2 2 0 0,2 2 0 15,0-4 0-15,2 3 128 0,0-1-128 0,1 0 128 0,-1 1-128 16,1 1 160-16,-1 1-160 0,0 0 0 0,-3 1 0 16,0 1 0-16,-1-2 0 0,-1-2 0 0,0 4 0 15,-2 1 0-15,1-2 0 0,1 1 128 0,-1-1-128 16,1 1 0-16,1-1 144 0,0-2-144 0,1 1 0 15,2-3 0-15,-2 3 0 0,2-3 240 0,-1-3-48 0,2 2 0 16,0 1 0-16,-2-4-192 0,0 2 0 16,0 1 0-16,-1-1 0 0,-1 2 0 0,-1 0 0 0,-1 1 0 15,0 0 0-15,-2 1 0 0,1-2 0 0,-1 0 0 0,0 0 0 16,0-4 0-16,1-2 0 0,-1-1 0 0,2 1 0 16,-1-3 0-16,2-1 0 0,0-1 0 0,1-1 0 15,-2-3 0-15,2-1 176 0,0 3-48 0,0-3-128 16,0 0 208-16,0 0-64 0,-1-4-16 0,1 1 0 15,0 3 128-15,0 0 0 0,0 0 16 0,0 0 0 16,0 0-144-16,0 0-128 0,0-19 192 0,4 14-192 16,1 1 0-16,0 0 0 0,1 2 0 0,0 1 0 15,3-2 0-15,1 1 0 0,0 2 0 0,2-2-192 16,0 2 192-16,3-2 0 0,2 2 192 0,2 0-192 0,2-3 0 16,0 3 0-16,1-1 0 0,2-1-192 0,-2 2 192 0,3-4 0 15,-1 2 0-15,2-2 0 0,0 1 0 16,2 0 0-16,-1-4 0 0,0 4 0 0,3-2 0 0,1 1 0 15,1 3 0-15,0 1 0 0,-1 1 0 0,0 3 0 16,-3 2 192-16,-1 0-192 0,-1 3 0 0,-2-2 0 16,-2 2 0-16,-1 0-192 0,-4-2 192 0,1-1 0 15,-2 0 0-15,-3-2 0 0,0 1 0 0,-5-4 0 16,1 2 0-16,-3-1 0 0,0-2 0 0,-1 0 0 16,-1 1 0-16,0-1 0 0,-2 3 0 0,3-3 0 15,0 0 0-15,1 0 0 0,2 0 192 0,-1-3 48 16,2 3 0-16,1-1 0 0,2 1-240 0,-1 0 144 15,2 0-144-15,-1-2 128 0,0 2-128 0,-1-4 128 16,2 2-128-16,-3-1 128 0,0 2-128 0,-3-4 0 16,-1 4 0-16,0-6-176 0,-2 4 176 0,-1-2 0 15,-1-1 0-15,1-1 0 0,-2 0 256 0,1-3 48 0,-1 1 0 16,1-3 0-16,1 0-48 0,0-2 0 0,2-1 0 16,0-1 0-16,2 3-256 0,-1-3 0 0,4-2 0 0,-1 1 0 15,1 0 0-15,0 1 0 0,-2-1 0 0,0 4 0 16,-1 0 0-16,-2-1 0 0,0 3 0 0,-1-2 0 15,-2 4 0-15,0 0 160 0,-1-4-32 0,-1 3 0 16,0-2 0-16,-1 0 0 0,-2-1 0 0,-1 0 0 16,1 3-128-16,-2-5 0 0,0 1 0 0,-1-4 0 15,1-1 256-15,0-1 32 0,0-2 0 0,1-3 0 16,2 1-80-16,0-5-16 0,2 1 0 0,2 2 0 16,-1 1-192-16,0 3 176 0,0 2-176 0,-1 2 160 0,0-3-160 15,-1 3 0-15,0 1 0 0,-2 3 0 0,1 2 0 0,-2 2 0 16,0 0 0-16,1-2 0 0,-2 3 0 0,0 2 0 15,-1-2 0-15,-2-1 0 0,1 1 0 0,-2 2 0 16,0 1 0-16,1 0 0 0,-1-3 0 0,-1 2 0 16,2-3 0-16,-2 1 0 0,2-3 0 0,2-2 0 15,1-1 0-15,1-1 0 0,2 0 0 0,2 0 0 16,1-1 0-16,2 3 0 0,2 1 0 0,0 1 0 16,1 5-144-16,-1 1 144 15,1 2-736-15,-2-1-96 0,-1 4 0 0,-1-4-21776 0</inkml:trace>
  <inkml:trace contextRef="#ctx0" brushRef="#br0" timeOffset="37872.54">15731 7532 15663 0,'5'-12'1392'0,"-2"3"-1120"0,-1 1-272 0,0 2 0 0,-1 3 1280 0,0 1 208 0,0 1 48 0,-1-5 0 0,1 0-832 0,-1-4-176 0,-2-2-16 0,-3 2-16 15,-1 1-16-15,-3 2 0 0,1 0 0 0,-2 1 0 16,-1 0-480-16,-1-3 0 0,1 3 0 0,-1-1 0 16,1 1 0-16,-2-4 0 0,0 3 0 0,-2-1-160 15,1 0 160-15,-3 2 0 0,0 0 128 0,-2 0-128 16,-2 1 448-16,-4 0 32 0,-1 2 0 0,-3 0 0 15,-3 0 224-15,-5 1 64 0,-3 1 0 16,-5-2 0-16,0-1-336 0,-3 2-64 0,-3-2-16 0,1 2 0 16,3-2-352-16,2 0 0 0,1-1 0 0,2 2 128 0,3-4 400 15,0 0 96-15,5-2 16 0,0 1 0 0,5 0 464 0,-1-2 112 16,4-1 0-16,-1 4 16 0,3-2-688 0,1 3-144 16,-1 0-16-16,3 2-16 0,0 0-368 0,2 2 0 15,-1 1 0-15,1-2 128 0,2 3-128 0,0 0 0 16,-1 0 0-16,3 0 0 0,1 3 0 0,-1-3 0 15,2 1 0-15,0 1 0 0,2 2 0 0,0-4 0 16,-1 3 0-16,2-3 0 0,3 1 0 0,0-1 0 16,0 0 0-16,3 0-128 0,0-1 272 0,0 1 64 15,3-3 16-15,-2 1 0 0,1 2 64 0,2 0 16 16,-1 2 0-16,1-2 0 0,0 4-304 0,1 1 160 0,0 2-160 16,0 2 128-16,3 1-128 0,-1 2 0 0,2 1 0 15,-1 3 0-15,3 2 0 0,0 2 0 16,-1-2 0-16,2 1 0 0,-2 3 0 0,1 4 0 0,-1 3 0 0,-1 2 0 15,-2-2 0-15,-1 5 0 0,-2 4 0 0,0 0 0 16,-2 1 0-16,-1-1 0 0,1-1 0 0,-2-2 0 16,2-3 0-16,-1-1 0 0,2-5 0 0,0 1 0 15,1-5 0-15,0 4 0 0,2 3 0 0,1-1 0 16,0 1 0-16,1 1 0 0,2 9 0 0,2 2 0 16,-1 3 0-16,2 3 0 0,-2 4 128 0,-1 3-128 15,-1-1 128-15,-2-2-128 0,-2 3 128 0,-3 10-128 16,-6 11 0-16,-4 5 0 0,-5 8-224 0,-4-9 80 15,-3-3-240-15,1-13-32 0,-1-9-16 16,-1-7 0-16,3-2 16 0,-1-4 0 0,2 3 0 0,1-3 0 16,2-4 1168-16,4-1 224 0,4-4 48 0,1 1 16 0,4-3-656 0,3-2-144 15,2 0-32-15,0 0 0 0,2 1-208 0,1 0 128 16,-1 5-128-16,-1 1 0 0,1 3 0 0,-2 0 0 16,0 0 0-16,-2 1 0 0,1 1 0 0,-3-1 0 15,1 2 0-15,-2-1 0 0,0 1 0 0,0 0 0 16,-1 3 0-16,-2 3 0 0,3-2 0 0,2-4 0 15,1-5 0-15,4-5 0 0,0-5 0 0,2-5 0 16,3-4 0-16,1 0 0 0,-1-3 208 0,-1-2-48 16,2-2-16-16,-3 0 0 0,-2 1-144 0,0-1 160 15,-1 0-160-15,-2-1 160 0,0-2-32 0,-2 3 0 16,-1 1 0-16,-2 0 0 0,0 0 192 0,0-1 48 16,-2 4 0-16,1-3 0 0,-2 0-112 0,1 1-32 15,0 3 0-15,0-2 0 0,1-2-224 0,1 0 128 0,0-1-128 0,3-3 0 16,-1 2 0-16,2-6 0 0,1 2 0 0,-1-3 0 15,1 1 0-15,0-1 0 0,1-2 128 0,-1 1-128 16,0-1 176-16,0 0-16 0,0 0 0 0,0 0 0 16,-1 2-160-16,1-2 128 0,0 0-128 0,0 0 128 15,0 0 0-15,0 0-128 0,0 0 192 0,0 0-64 16,0 0 0-16,0 0 0 0,0 0 0 0,0 0 0 16,0 0-128-16,0 0 0 0,0 0 0 0,21 7 0 15,-11-12 0-15,2 1 0 0,1 0 160 0,1 0-160 16,2-2 160-16,2 1-160 0,2 2 128 0,-1-1-128 15,1 4 0-15,2-3 0 0,4 3 0 0,3 0 0 16,0 0 0-16,5 0 0 0,2 3 0 0,2-6 0 0,2 3 0 16,2-2 0-16,2 1 0 0,2-3 0 15,0 2 0-15,1-2 0 0,0 1 0 0,0 1 0 0,-3 1 0 16,6-2 0-16,5 1 0 0,5 0 0 0,1-3-176 16,1 2 48-16,1-1 0 0,0-2 0 0,2 2 128 0,-2-4-208 15,-1 1 80-15,-2 1 128 0,-2 2 0 0,-5-2 0 16,-1 6 0-16,-6-2 0 0,-3 2 0 0,-4 2-176 15,-2-2 176-15,-5 3-192 0,-4 0 192 0,-3 4 0 16,0-1 128-16,-4 0-128 0,-4 1 0 0,-2 2 0 16,-1-2 0-16,-2 2 0 0,-2 1 0 0,-1-1-128 15,-2 1 0-15,0-2 0 0,0-2 128 0,-1 1 0 16,0-2 0-16,0-3 0 0,-1 1 0 0,0-3 0 16,0-3 0-16,-1 1 0 0,-2 0 0 0,-1-1 0 0,1 0 0 15,-4-1 0-15,1-1 0 0,-1 2 0 0,-2-3 0 0,-1 2 0 16,-1-2 0-16,0 0 224 0,-1 2-32 0,1-5 0 15,1 2-64-15,0-2 0 0,2-1-128 0,-1-1 192 16,0 0-192-16,2-4 0 0,-1 1 0 0,2-2 0 16,1-1 0-16,-1 0 0 0,2-4 0 0,0-1 0 15,2-7 256-15,-1 1 0 0,2-8 0 0,-2-1 0 16,2-7 48-16,0 0 16 0,0-4 0 0,-2-7 0 16,2-4 0-16,-1-10 0 0,1-4 0 0,-1-4 0 15,0 2-112-15,1-5-16 0,0 1 0 0,-3 0 0 16,-1 0-192-16,-1 4 176 0,-2-1-176 0,1 1 160 15,-1 4 0-15,-2 2 0 0,0 2 0 0,-2 2 0 16,-2 4 144-16,0-2 16 0,-1 4 16 0,0 2 0 0,0 5-128 16,0-11-16-16,-1 0-16 0,0-3 0 0,1 3-176 0,1 0 0 15,2 1 0-15,-1 3 0 0,3-2 0 0,0-4 0 16,3-6 0-16,1-1 0 0,1 3 0 0,2 2 0 16,3 2-192-16,-2 7 192 0,2 7-368 0,-1 0 48 15,0-2 16-15,0 9 0 0,-4 3 112 0,-1 6 0 16,-3 4 16-16,-2 8 0 0,-2 1 176 0,-2 6 0 15,-1 1 0-15,0 1 0 0,-1 2 0 0,1 1 0 16,-2 1 0-16,1 2 0 0,0 0 0 0,-2 0-208 16,2 3 80-16,-1 2 128 15,1-1-1056-15,0-1-96 0,3 4 0 0,1-4-20608 0</inkml:trace>
  <inkml:trace contextRef="#ctx0" brushRef="#br0" timeOffset="42880.55">7700 16759 40543 0,'-1'-5'3600'0,"-2"2"-2880"0,0-1-576 0,-1 2-144 0,0-2 256 0,-3 0 32 0,-4-2 0 0,-10-6 0 16,-9-3-288-16,-10 1 128 0,-5-2-128 15,-7 4 0-15,-4-1 176 0,-8 1-176 0,-12-4 160 0,-5 1-160 16,-7 3 0-16,-5 1 0 16,-2 4 0-16,-3 1 0 0,-2 3 0 0,0 3 0 0,-4 0 0 0,-1 1 0 15,-1 5 0-15,-2 0 0 0,-2 3 0 0,0 1 0 16,0 6 0-16,7-3 0 0,9 2 0 0,16-2 0 15,15-4 0-15,5 1 0 0,7 0 0 0,9 1 0 16,9-1 0-16,6-4 0 0,3-2 0 0,7 0 0 0,5-2 192 16,4-2-48-16,6 0-16 0,5 0 0 15,7 0-448 1,8 0-112-16,8 3-16 0,7-2 0 0,10 4-384 0,9-5-64 0,10-2-32 0,7-1 0 16,7 2 384-16,5-2 80 0,3 0 16 0,10-4 0 15,9-1 816-15,5-2 160 0,0 0 48 0,0-2 0 0,0-1 208 0,-5 0 48 16,-1 0 16-16,-8 1 0 0,-6 2-448 15,-8-2-80-15,-5 2-32 0,-7-3 0 0,-8 5 32 0,-11 0 16 16,-7 3 0-16,-11 2 0 0,-7 0-144 0,-9 2-16 16,-8 1-16-16,-7 4 0 0,-6 2-160 0,-11 0 0 15,-9 4 0-15,-13 2 0 0,-13-2-384 0,-17 3-16 16,-16 0 0-16,-23-4-18672 0</inkml:trace>
  <inkml:trace contextRef="#ctx0" brushRef="#br0" timeOffset="49243.37">20397 230 12895 0,'-12'0'576'0,"4"0"112"0,2 0-560 0,2 0-128 16,3 0 0-16,1 0 0 0,0-3 368 0,-1 3 32 16,0 0 16-16,-1-1 0 0,1 1 720 0,0 0 144 15,1-2 16-15,0 2 16 0,0 0 400 0,0 0 80 16,0 0 0-16,17 12 16 0,-9-6 368 0,-1 0 80 15,2 4 16-15,-2 3 0 0,2 3-672 0,-2 2-144 16,1 2-32-16,-4-1 0 0,0 3-896 0,0-2-176 0,-2 2-32 0,1 1-16 16,-2 5-304-16,0-1 0 15,1-2 0-15,-1 4 0 0,1 5 0 0,2 4 0 0,0 3 0 16,-1-2 0-16,1 5 0 0,0-4 0 0,1-1 0 0,-3-2 0 16,2-5 0-16,0-2 0 0,-2-3 0 0,1 1 0 15,-1 1 128-15,-2-5 0 0,1 2 16 0,-2-1 0 16,1-3 192-16,-1 1 48 0,-2-1 0 0,1-2 0 15,-1 1-384-15,2-1 0 0,-1-1 0 0,-1-1 0 16,2-2 0-16,0-3 0 0,1 0 0 0,1-5 0 16,0 0 0-16,2-3-128 0,2-2 128 0,0-3-12416 15,1-3-2384-15</inkml:trace>
  <inkml:trace contextRef="#ctx0" brushRef="#br0" timeOffset="50206.35">19606 720 15663 0,'-14'0'1392'0,"4"0"-1120"0,3 0-272 0,4 1 0 0,2-1 992 0,2 0 144 0,0 0 16 0,-1-1 16 0,3 1 912 0,1-3 176 15,2 1 48-15,5-2 0 0,2 0-448 0,4-2-96 16,2 0-16-16,4 0 0 0,3-4-608 0,0 1-128 16,1 2-32-16,0 0 0 0,1 1-656 0,1 0-128 15,-1 2-16-15,2-1-16 0,-2 2-160 0,1 1 0 16,-2 1-192-16,-2 2 192 15,-2 3-1296-15,-2-3-144 0</inkml:trace>
  <inkml:trace contextRef="#ctx0" brushRef="#br0" timeOffset="51024.27">21664 441 24879 0,'-3'0'2208'0,"1"0"-1760"0,2 0-448 0,2 0 0 0,-2 2 848 0,1 0 96 0,1-2 16 0,1 4 0 0,2 1 0 0,2 1 0 16,3 4 0-16,2 2 0 0,2 2-272 0,2 1-48 15,0 4-16-15,2 0 0 0,-1 4-16 0,-1 2 0 16,0 2 0-16,-2 2 0 0,-2 3-416 0,-2-2-192 16,-3 3 160-16,-3-1-160 0,-2-1 0 0,-2-1 0 15,-2 1 0-15,-3-5 0 0,0 1 0 0,-1-5 0 16,-3 2-176-16,1-2 176 16,-2-1-752-16,0-3-16 0,0 0-16 0,0-3-9456 0,3-3-1872 0</inkml:trace>
  <inkml:trace contextRef="#ctx0" brushRef="#br0" timeOffset="51265.31">21554 818 37775 0,'-3'-1'3360'15,"1"-4"-2688"-15,5 4-544 0,1 1-128 0,1-2 496 16,1 2 64-16,1-4 16 0,7-2 0 0,5-3-448 0,6 2-128 15,6-2 0-15,0 3 0 0,0 2 0 0,0 4 0 16,-1 0 128-16,-2 3-128 0,-2 0 0 0,-3 3 0 16,1 1 0-16,-5 0 0 0,-3 2 0 0,-3-2 0 15,-3 2 0-15,-3 1-144 16,-2-2-912-16,-1 2-176 16</inkml:trace>
  <inkml:trace contextRef="#ctx0" brushRef="#br0" timeOffset="52157.13">22597 654 19343 0,'-10'0'1728'0,"2"-1"-1392"0,3 1-336 0,3 0 0 0,1 0 1680 0,2 0 272 0,0 0 48 0,0-3 16 0,1 3-1040 0,1-2-208 0,4 1-32 0,1-2-16 0,5 3-16 0,1 0-16 0,3 0 0 0,1 3 0 0,2 0-528 0,2 1-160 16,0 2 0-16,2 0 0 0,-2 3 0 0,0 1 0 15,1 0 0-15,-2 2 0 0,-2 2 0 0,-1 1 0 16,-1-2 0-16,-1 2 0 0,-1 1 0 0,0 0 0 16,-2 0 0-16,1 3 0 0,-2-4 0 0,1 1 0 0,-2-3 128 0,0 2-128 15,0-2 528-15,2 0 48 0,-1 2 16 0,1 1 0 16,1-2 112-16,0 1 0 0,-2 1 16 0,-1 0 0 15,0-3-528-15,-1 5-192 0,-1-1 144 0,-3 4-144 16,-1-3 0-16,-1 5 0 0,-3-1 0 16,-1 0 0-16,-1 3 0 0,-4-2 0 0,1 2 0 0,-2 0 0 15,-2-2 0-15,1 0 0 0,0-2 144 0,-2-2-144 16,3 0 0-16,-4 0 144 0,1-3-144 0,-2-2 0 16,-1 3 512-16,-1-6 0 0,2 0 0 0,-2 1 0 15,-2-2-512-15,-4 0 0 0,2 0 0 0,-3 0 0 16,-1-2 0-16,-1 2 0 0,0 0 0 0,-2-1 0 15,1 0 0-15,-1-2 0 0,2-1 0 0,1-3 0 0,4 0 304 0,-1-3-48 16,2 0-16-16,3-2 0 0,3-2 64 16,1 0 16-16,3-2 0 0,1-2 0 0,2 0-160 0,2-4-32 15,1-1 0-15,0-5 0 0,3-2 0 0,0-1-128 16,1-1 192-16,1-4-64 0,2-3 0 0,0-5 0 16,-1 2 0-16,1-3 0 0,2 3-128 0,0-5 0 15,0 2 144-15,1-3-144 0,3 3 0 0,-2 1 0 16,1 1 0-16,2-1 128 0,1-3-128 0,1 1 0 15,1 2 0-15,-1 2 0 0,1 1 0 0,-1 2 0 16,3-2 0-16,-3 5 0 0,-1-1 0 0,1 1 0 16,1 0 0-16,-1 3 0 0,-1 2 0 0,1 2 0 15,0-2 0-15,2 1 0 0,-1 1 0 0,0 1 0 16,1 2 0-16,0 0 0 0,1 2-240 0,-1 2 48 16,2-1 0-16,1 3 0 15,0 4-1280-15,0 0-240 0</inkml:trace>
  <inkml:trace contextRef="#ctx0" brushRef="#br0" timeOffset="53064.93">24236 508 37775 0,'-7'-2'3360'0,"2"0"-2688"0,4 2-544 0,2 0-128 0,2 0 624 0,-1 0 80 0,0 0 32 0,2-2 0 0,4-2-416 0,4-2-96 0,4 2-16 0,4-1 0 0,2-1-80 0,2 2-128 16,2 1 176-16,1 0-176 0,0 0 176 0,0 3-176 0,-2 0 160 0,0 0-160 15,-1 3 0-15,-3 0 0 0,-2-2-208 0,-2 1 64 31,-1 5-896-31,-1-4-176 0,-3 2-48 0,-2 0-15856 0</inkml:trace>
  <inkml:trace contextRef="#ctx0" brushRef="#br0" timeOffset="53508.49">25078 151 3679 0,'3'-4'320'0,"-3"2"-320"0,0 2 0 16,0-3 0-16,1 6 4352 0,-1-3 784 0,1 2 176 0,-1-2 16 15,2 4-2800-15,-2 2-560 0,2 1-112 0,-1 2-32 16,1 3 80-16,0 1 16 0,1 0 0 0,-1 6 0 16,4-1-736-16,-2 2-144 0,2 5-16 0,-1 0-16 15,1 1-576-15,0 0-112 0,1-2-32 0,-2 2 0 16,1 5-288-16,0 0 128 0,0 1-128 0,-1 3 0 15,0 3 0-15,-3-1 0 0,1 8 0 0,-2-1 0 16,-1 1 0-16,-2-1 0 0,-2 0 0 0,0-2 0 0,-2-5 0 0,1-1 0 16,0-3 0-16,2-1 0 0,1-3 0 15,1-1 0-15,0-6 0 0,1-2 0 0,0-4-224 0,2-5 0 16,2-1 0-16,1-6-17808 16</inkml:trace>
  <inkml:trace contextRef="#ctx0" brushRef="#br0" timeOffset="54208.08">26298 476 29487 0,'-11'4'2624'0,"3"-2"-2112"0,2 2-512 0,4-2 0 15,0 2 880-15,2 0 64 0,2 2 16 0,-2 0 0 0,1 6-128 0,0 5 0 0,1 7-16 0,1 2 0 16,2 0-160-16,0 1-16 0,1 2-16 0,-1-3 0 16,1 2-432-16,-1 1-192 0,-1-1 160 0,1 1-160 15,-3 1 0-15,1-4 0 0,-3 3 0 0,0-4 0 16,-2 1 0-16,1-2-128 0,-1-5 128 0,-2-2 0 31,0 0-528-31,-1 0 0 0,2-6 0 0,-2 0-15872 0</inkml:trace>
  <inkml:trace contextRef="#ctx0" brushRef="#br0" timeOffset="54429.15">25870 827 41471 0,'-10'0'1840'0,"5"0"368"0,3 0-1760 0,2 0-448 0,1 0 0 0,3 0 0 0,0 0 160 0,4 0-160 15,5 1 192-15,9 2-192 0,5-3 432 0,5 0-32 16,2 2 0-16,4-2 0 0,1 2-400 0,2 0 0 16,1-2 0-16,1 2 0 0,-1 2-160 0,-2-1-64 15,-2 0-16-15,-2-3-12416 16,-3 3-2480-16</inkml:trace>
  <inkml:trace contextRef="#ctx0" brushRef="#br0" timeOffset="55090.32">27068 720 25791 0,'-9'1'2304'0,"3"-1"-1856"0,1 0-448 0,4 2 0 16,0 1 3440-16,2-3 592 0,-1 0 112 0,1 0 16 0,1 1-3184 0,0 1-640 15,2 1-128-15,3 1-16 0,2-2-64 16,2 2-128-16,3-1 192 0,0 0-64 0,6 3-128 0,0-2 0 15,2 5 0-15,2-2 0 0,3 2 0 0,0 0 0 16,0 4 0-16,1-1 0 0,-3 2 0 0,-1 1 0 16,-2 2 0-16,-2 2 0 0,-4-5 0 0,0 4 0 15,-1 0 0-15,-3 1 0 0,0 1 0 16,-3 1 0-16,0 1 0 0,-2 0 0 0,1 3 0 0,-2-3 0 16,-1 0 0-16,1 3 0 0,0-1 0 0,-1 3 0 15,2-1 0-15,-1 0 0 0,-1-2 0 0,0 5 0 16,-2-4 0-16,1 3 0 0,-2-2 0 0,-2 2 0 0,0-5 0 15,-1 1 0-15,-4-1 0 0,-1-1 0 16,-1 3 0-16,-2-3 0 0,-1-3 0 0,2 0 0 0,-4 0 0 16,1-1 0-16,-2 0 0 0,0 0 0 0,0-3 0 15,-1 1 0-15,0-6 0 0,1 2 0 0,-2-4 0 16,-1-2 0-16,1-1 0 0,-1-1 0 0,0-4 0 0,-1-4 0 16,-1 2 0-16,0-5 0 0,-1 1 0 0,1-4 0 15,-2 4 0-15,0-6 0 0,-1 2 0 0,0-3 0 16,3 4 0-16,-2-6 0 0,0 1 0 0,1-2 0 15,3 0 0-15,4 1 0 0,1 2 0 0,2-2 0 16,4 1-128-16,2-3 128 0,4 3 0 0,1-4 0 16,4-1 0-16,3-1 0 0,3-1-144 0,2-2 144 15,2 1 0-15,1-6 0 0,2 0 0 0,2-2 144 16,-1 2-144-16,1-3 0 0,4-5 0 0,-2 1 128 0,-1 4-128 16,-1 3 0-16,-1 0 0 0,1 2 0 0,0-2 0 0,-1 5 0 15,0-1 0-15,-3 5 0 0,-1 3 0 0,-1-1 0 16,-1 1 0-16,-2 4 0 0,0 0-144 0,-1-1 144 15,-1 0-192-15,-1 0 192 16,0 1-1232-16,-2 0-144 0,0-2-32 0,0 3-15584 16</inkml:trace>
  <inkml:trace contextRef="#ctx0" brushRef="#br0" timeOffset="56175.24">29185 344 32255 0,'-7'-7'1424'0,"3"4"304"0,1-2-1392 0,2 4-336 16,1 1 0-16,0 0 0 0,0 0 640 0,0 0 64 0,1 0 16 0,-1 0 0 0,2 0 160 0,-2 3 16 0,1 0 16 0,-1 0 0 0,0-3-656 0,0 0-256 0,0 0 176 0,-4 23-176 15,2-17 0-15,-2 3 0 0,0 0 0 0,-1 4 0 16,0 0 0-16,1 0 0 0,-1 3 0 0,-2 4 0 15,1 4 288-15,-1 5 16 0,1 2 0 0,-2 3 0 16,2 7 80-16,-3 1 32 0,-1 5 0 0,2 0 0 16,-1-1-128-16,-1 0-32 0,2-7 0 0,0 1 0 15,1-2-96-15,1-6-32 0,1-1 0 16,2-2 0-16,1-1-128 0,0-2-176 0,2-4 48 16,-1-1 0-16,2-5 128 0,1-2 0 0,-1 1 0 0,-1-5 0 15,0-2-272-15,-1-4 16 0,1 0 16 0,-3-7-18112 16</inkml:trace>
  <inkml:trace contextRef="#ctx0" brushRef="#br0" timeOffset="56850.71">29789 461 33167 0,'-10'-1'2944'0,"2"1"-2352"0,2 1-464 0,2 2-128 0,2-3 448 0,-4 3 64 0,-4 1 0 0,-8 5 16 0,-6 3-176 0,-7 4-32 0,-4 9-16 0,-1 1 0 0,0 2-160 0,3 4-16 16,0 2-128-16,2 2 192 0,4-5 448 0,2 1 96 16,3-1 16-16,4-3 0 0,5 0-256 0,3-2-48 15,4-1-16-15,1-1 0 0,3-1-256 0,4-1-48 16,0 1-128-16,1-1 192 0,0-6-192 0,2 3 0 16,4 0 0-16,1 0 0 0,2-1 0 0,2-1 0 15,-1-5 0-15,2 1 0 0,4-3 0 0,1-1 0 16,4 1 0-16,1-4 144 0,-1 0 0 0,-3-3 0 15,1-3 0-15,1 0 0 0,4-5-16 0,3-1 0 16,0-1 0-16,-3 0 0 0,0-3-128 0,-3-2 0 16,-1-1 0-16,-1-1 0 0,-2-2 128 0,-1-2-128 15,-2-5 128-15,-2 0-128 0,-3 0 128 0,1-5-128 16,-3-1 128-16,-3-2-128 0,0 0 208 0,-3-1-32 16,0 0-16-16,-3 0 0 0,0 1 32 0,-1 5 16 0,-3 1 0 15,0 0 0-15,-1 3-208 0,-1 2 0 0,-1-1 0 16,-1 3 0-16,-2 1 0 0,-2 2 0 0,-3 2 0 15,0 2 0-15,-5 3-384 0,2-1 48 0,2 3 0 16,-5-1 0 0,-5 3-128-16,-7-5-32 0,-4 3 0 0,-1-3-11888 0,0 2-2384 15</inkml:trace>
  <inkml:trace contextRef="#ctx0" brushRef="#br0" timeOffset="60890.74">27736 289 8287 0,'-5'0'736'0,"1"-2"-592"15,2 2-144-15,0 0 0 0,2 0 1888 0,0 0 352 0,0-3 64 0,0 2 0 0,2-1-928 0,-2-2-192 0,2 1-32 0,1-3-16 0,0 0 160 0,2 2 48 0,0-2 0 0,1 0 0 16,2-3 0-16,-1 4 16 0,2-3 0 0,1 1 0 16,0 0-96-16,2 1-32 0,0-3 0 0,1 3 0 15,0-1-512-15,1 0-96 0,0 2-32 0,0 2 0 0,3-1-208 0,-4-1-64 16,1 4 0-16,-2-2 0 0,-1 2-160 0,0 0-32 15,-2 1-128-15,0 0 192 0,-2 1-192 16,-1 0 0-16,-1 2 0 0,1-2 0 16,-1 4 0-16,0-1 0 0,1 2 0 0,-1 0 0 0,0 0 256 0,0 1 16 15,2 0 0-15,-1 2 0 0,1 0-16 0,1 0-16 16,-1-1 0-16,2 1 0 0,-1 0-240 0,1 0 0 16,1 1 0-16,0-3 0 0,0 4 0 0,-3-1 0 15,0 0 0-15,0 0 0 0,-2 2 0 0,-3-2 0 16,-1 2 0-16,-1 1 0 0,-2-1 0 0,-3 1 0 15,-1-1 0-15,-1 2 0 0,-2-2 0 0,-1 2 0 0,-1 0 0 16,-2 2 0-16,2-2 0 0,-3 1 0 16,2 0 0-16,-1-2 0 0,1 0 0 0,1-1 0 15,3-5 0-15,-2 2 0 0,-1 1 256 0,-2-1-64 0,2-3 0 16,0 1 0-16,-1-1-192 0,0 1 144 0,1-4-144 0,-1 2 128 16,2-3-128-16,-1 0 0 0,0-1 0 0,1 0 0 15,-1-1 0-15,1 0 0 0,0-1 0 0,0 0 0 16,1 1 0-16,0-2 0 0,1 0 0 0,1 2 0 15,1-2 0-15,1-2 0 0,1 2 0 0,1-2 0 16,3-2 0-16,2 1 0 0,1 0 0 0,2-4 0 16,4 3 0-16,1-4 0 0,2 0 0 0,3-2 0 15,1 2 0-15,3-2 0 0,-2 0 0 0,3 3 0 16,-2 1 0-16,2-2 0 0,2 2 0 0,-2 1 0 16,-4 1 0-16,-1 3 0 0,0 0 0 0,0 1 0 15,-2 2 0-15,-2 0 0 0,1 0 0 0,-3 1 0 0,0 3 0 16,-1-3 0-16,-1 4 128 0,-1-2-128 0,0 0 0 15,2 3 0-15,-1-2 0 0,1 2 0 16,-1 1 0-16,2 2 0 0,-1-2 0 0,1 2 0 0,-2 0 176 16,2-2 0-16,0 3 0 0,2 1 0 0,-1-1-16 0,1 0 0 15,1 0 0-15,-1 0 0 0,2-2-160 0,-2 1 0 16,0-3 0-16,1-2 0 0,1 2-256 0</inkml:trace>
  <inkml:trace contextRef="#ctx0" brushRef="#br0" timeOffset="67243.03">26404 14892 14735 0,'3'-2'1312'0,"-2"0"-1056"0,1 0-256 0,-1 1 0 0,2 1 2960 0,-1-3 544 0,1 3 96 0,2-2 32 0,2-2-816 0,3 0-144 16,4-1-48-16,1 2 0 0,-1-1-1536 0,1 0-304 16,0 2-64-16,0-2-16 0,0 2-464 0,-2-1-112 0,2 2 0 15,0-4-128-15,0 4 336 0,1-4-32 0,1 0-16 0,1-1 0 16,0-1-288-16,2 1 0 0,1-4 128 0,-1 4-128 15,0-2 0-15,-2-1 0 0,1 4 0 0,-3-1 0 16,0 3-224-16,-1 3-48 0,-1 3-16 0,-1 1 0 16,-1-2-608-1,-1 2-112-15,-1 2-16 0,-1 0-10288 0,0 0-2048 0</inkml:trace>
  <inkml:trace contextRef="#ctx0" brushRef="#br0" timeOffset="67676.62">26633 15060 35935 0,'-6'9'1600'0,"-1"-5"320"0,1 1-1536 0,1-2-384 0,3 0 0 0,-1-2 0 0,2 2 432 0,-3 3 16 0,-2 0 0 0,-1 1 0 0,-1 3-224 0,2-1-32 0,1 0-16 0,2-3 0 0,1 1-176 0,4-3 128 0,-1-2-128 0,3 1 128 16,0-2 320-16,4-1 64 0,1-1 16 0,3 1 0 15,2-5-176-15,3-1-32 0,3-2-16 0,4-2 0 16,4-1-128-16,1 0-32 0,3-1 0 0,-1 1 0 16,1 3-144-16,3-4 0 0,-3 2 0 0,-1 0 0 15,-2-2-384-15,-3 3-128 16,-2 2 0-16,-4-2-11600 0,-1 3-2320 0</inkml:trace>
  <inkml:trace contextRef="#ctx0" brushRef="#br0" timeOffset="74649.75">28071 14515 10127 0,'0'0'896'0,"-1"-2"-704"0,1 2-192 0,0 0 0 0,0 0 2368 0,1-3 448 0,-1 2 96 0,1-2 16 0,2 0-704 0,-1-4-144 15,1 4-32-15,0-3 0 0,1 1-512 0,-2 1-96 0,1-2-32 0,-1 2 0 16,1 0-416-16,-3-2-96 0,1 4 0 0,-1-2-16 16,-1 4-160-16,-3-3-16 0,2 3-16 0,-4 0 0 15,-1 0-64-15,0 3-16 0,-3 3 0 0,-1 0 0 16,-1 2-288-16,-1-2-48 0,-3 4-16 0,1 0 0 16,0 1-256-16,-1 1 0 0,0-1 0 0,1 2 0 15,1-1 160-15,-1 0-160 0,0 1 128 0,0-1-128 16,2-2 176-16,0 2-48 0,0 1-128 0,1-3 192 15,1 0-192-15,0-1 0 0,-1 1 0 0,2 1 0 16,1-3 0-16,2 1 128 0,-1-2-128 0,2 2 0 16,1-3 0-16,2-2 0 0,0 2 0 0,2-4 0 0,1 2 0 15,2-2 0-15,2 2 0 0,1-1 0 0,1 0 0 16,3-3 0-16,1 1 0 0,1 1 0 0,1-1 0 16,2-1 128-16,2 2-128 0,2-2 0 0,1 0 0 15,2 0 128-15,5 0-128 0,0 2 0 0,1 0 208 16,2-2-48-16,-1 3-16 0,-1-2 0 0,0 1 48 0,-1 1 0 15,2 1 0-15,-1-2 0 0,0 2-192 0,-1-1 0 16,0 1 144-16,-1 1-144 0,-3 2 0 0,-1 2 0 16,-1 1 0-16,-2 0 0 0,-2 2 0 0,0 1 0 15,-2 0 0-15,-2 2 0 0,1 4 0 0,-3-1 0 16,-2 2 0-16,-2 2 0 0,1 0 0 0,-1 3 144 16,-4 0-144-16,1 1 0 0,-2-1 0 0,-2-2 0 15,0-1 0-15,-2-1-192 0,-1-2 192 0,1 1 0 16,-2-2 0-16,-3 1 0 0,1-2 0 0,-3 2 0 15,-1-3 0-15,0-1-144 0,-2 1 144 0,0-4 0 0,-1 0 0 16,-2 0 0-16,1-1 0 0,-2-1-160 0,1-4 160 0,0 0 0 16,0-2 0-16,1-4 0 0,-2 0 0 0,0-4 0 15,3-2 160-15,0-7 96 0,0 1 0 0,3-7 16 16,1 2 48-16,2-6 16 0,2-3 0 0,-1-3 0 16,5 1-128-16,1-1-16 0,2-3-16 0,1 1 0 15,5 2 0-15,-1-2 0 0,2 2 0 0,1-3 0 16,1 4 32-16,1-3 16 0,0 2 0 0,-1 1 0 15,0-1 64-15,-1 1 16 0,-1 2 0 0,0-2 0 16,-3-1-48-16,-3-2-16 0,1 3 0 0,-3-1 0 16,-3-2-96-16,1 2-16 0,-2-2 0 0,-1 1 0 15,1 2-128-15,-1-3 0 0,0 0 0 0,0 2 128 16,1 4-128-16,0 2-224 0,0 1 48 0,0 3 16 16,2 1-672-16,-1 4-144 0,3 2-32 15,4 6-20256-15</inkml:trace>
  <inkml:trace contextRef="#ctx0" brushRef="#br0" timeOffset="77868.42">18590 7264 16575 0,'-3'0'1472'0,"-1"-3"-1168"0,3 3-304 0,-1 0 0 0,2 0 1280 0,-1 0 192 0,-3 0 32 0,1 0 16 16,-2-1-80-16,1 1-16 0,-1-3 0 0,3 3 0 15,-1-2-896-15,2 1-176 0,0-2-32 0,1 1-16 16,0 1-304-16,-1-2 0 0,-1-1 0 0,1 1 0 16,-1-4 0-16,-1 5 0 0,1-4 0 0,-2 2 0 15,-1-2 256-15,-2 0 80 0,-1 2 32 0,-2-2 0 16,-1 1 688-16,-1 1 144 0,-3-2 16 0,-1 2 16 16,-4 1-208-16,-1 0-32 0,-1-1-16 0,-2 2 0 15,0 2-496-15,-2 0-96 0,0-3-32 0,1 3 0 16,-1 3-208-16,-1-1-144 0,-2 0 192 0,1 0-192 0,1 4 272 15,-2-2-48-15,1 2-16 0,-1 0 0 0,3 1-16 16,2 1 0-16,-1 0 0 0,1 0 0 0,2 0-192 16,1 4 0-16,0-2 0 0,0 2 0 0,1 1 192 15,-1 2-64-15,0 1-128 0,1 0 192 0,1-3-192 0,-2 3 0 16,0 2-144-16,0-1 144 0,2 0 0 0,-1 3 0 16,2-1 0-16,0 0 0 0,0 2 0 0,2 2 0 15,2-1 0-15,-1 1 0 0,-1 6 0 0,3 2 0 16,-1 0 0-16,3-3 0 0,2 1 0 0,3-6 0 15,1 2 0-15,3-3 0 0,0-1 0 0,1-4 0 16,1 1 0-16,0-1 0 0,1-1 192 0,-1 1-32 16,0-1 0-16,-1 2 0 0,1 3-32 0,-1 1 0 15,2 0 0-15,-1 3 0 0,3-1-128 0,0-1 0 16,4 1 0-16,0 0 128 0,4-1 80 0,4 1 16 16,3-1 0-16,4-5 0 0,1 2-224 0,2-7 0 0,2 2 0 15,-1-2 0-15,0-6 0 0,0 2 144 0,-1-3-144 16,-3 0 192-16,0 0-64 0,-2 1 0 0,-3-4 0 0,2 0 0 15,-1-2-128-15,1 1 0 0,1-2 144 16,-1 0-144-16,4 0 0 0,-1-3 0 0,1-2 0 0,2 1 0 16,0-3 192-16,1 0-16 0,-1 1-16 0,1 0 0 15,1 0-160-15,-3-3 0 0,1 2 0 0,-1 1 128 16,-2-3-128-16,-1 3 0 0,-1 0 0 0,0-2 0 16,-1-2 0-16,-1 2 0 0,-1-1 0 0,-3 2 0 15,-2-2 128-15,0 1-128 0,-1 0 128 0,1-5-128 16,-4 4 320-16,2-4-32 0,-2 1 0 0,1-2 0 15,1-2 32-15,1-2 16 0,2-1 0 0,0-3 0 0,2 2-336 16,0-2 128-16,1 1-128 0,0 1 0 0,-1 1 144 0,-1-2-144 16,-1 4 192-16,-2-1-192 0,-1 1 0 0,-1-1 0 15,-3 2-160-15,0-3 160 0,-2-1 0 16,-2 3 0-16,0 0 0 0,-2 1 0 0,-3-3 0 0,0 3 256 16,-1-2-32-16,-1 2-16 0,-3-1-32 0,-1-1-16 15,-4-3 0-15,0 1 0 0,-2-2-160 0,-3 0 0 16,-1-4 144-16,-2-2-144 0,0 2 128 0,-2 2-128 15,0-2 128-15,-1 1-128 0,2 3 0 0,1-1 0 16,0 2 0-16,1 4-128 0,3 1 128 0,1 1-160 16,1 2 160-16,3 0-160 15,1 5-400-15,2-2-80 0,4 4 0 0,0-1-13264 16,4 1-2656-16</inkml:trace>
  <inkml:trace contextRef="#ctx0" brushRef="#br0" timeOffset="79925.6">23039 7731 11967 0,'-8'0'1072'0,"0"4"-864"0,5-2-208 0,0-2 0 0,2 1 0 16,-2 2-192-16,-1-3 48 0,-5 4 0 0,-2-1-240 0,1 0-64 0,1-1 0 0,3-2 0 0,4-2 2128 0,-1-2 432 0,4-1 64 0,1 0 32 15,0-1 0-15,0-3 0 0,2 3 0 0,0-1 0 16,-2 1-528-16,1-3-96 0,-1-1-32 0,0 4 0 16,0 0-224-16,-1-1-48 0,-1 0-16 0,0-2 0 15,0 3-496-15,-1-4-80 0,0 2-32 0,-2 0 0 0,2-4-352 0,-3 2-80 16,1-2-16-16,-1-1 0 0,-1-2-64 16,-1-1-16-16,0 0 0 0,-2-2 0 0,2 2-128 0,0-3 0 15,-2-1 0-15,0-2 128 0,-1 0-128 0,-1 0 0 16,-1-1 0-16,-3 1 0 0,2 1 320 0,-1 1 48 15,-4-2 0-15,0 3 0 0,-1 0-368 0,-3 4 0 16,-2-1 0-16,-1 1 0 0,-1 4 0 0,-1-2 0 16,-3 5 0-16,-1-2 0 0,-1 4 0 0,1-1 0 15,1 1 0-15,1-1 0 0,0 1 0 0,-1-1 0 16,1 1 0-16,2 0 0 0,5 2 0 0,-2 2 0 16,4-2 0-16,-4-2 0 0,5 4 0 0,-1-2 0 15,3 1 0-15,0 2 0 0,0 0 0 0,0 1 0 16,0 1 0-16,0 0 128 0,0 2-128 0,-1 1 0 15,-1-1 0-15,-2 2 0 0,2 1 0 0,-1-2 0 0,3 2 0 16,-1 0 128-16,-3 4-128 0,0 0 192 0,-1 0-64 16,2 3 0-16,-1-1-128 0,0 0 144 0,1 1-144 0,1-1 160 15,1 4-160-15,-1-4 160 0,1 5-160 0,2-1 160 16,2 0-160-16,-2-1 0 0,1 1 0 0,0 0 0 16,1-4 0-16,-1 4 0 0,-1-2 0 0,1 1 0 15,1 1 0-15,0-4 0 0,0 4 0 0,1 0 0 16,-2 3 0-16,-1-1 0 0,3 4 0 0,0-2 0 15,-1 3 0-15,1-1 0 0,0 5 0 0,-1-1 0 16,3-1 0-16,0 1 128 0,3-2-128 0,1-1 0 16,0 0 144-16,1 1-144 0,1-1 160 0,-1 2-160 0,3-7 160 15,-2 5-160-15,0-1 160 0,2 3-160 0,-2-2 0 0,0 4 0 16,1-1 0-16,-1 3 0 0,1-4 0 0,2 0 0 16,1 4 0-16,1-1 0 0,1-3 0 0,0 4 0 15,2-3 0-15,-2 2 0 0,1 3 0 16,0-3 0-16,0 4 0 0,1-3 0 0,-2 2 0 15,1-3-128-15,-2 1 128 0,0 0 0 0,0 2 0 0,1 0 0 16,0 3 0-16,-2-1 0 0,1 2 0 0,0 0 0 16,1 3 128-16,-1-4-128 0,0 5 0 0,2-2 0 15,0-2 0-15,1 0 0 0,0-4 0 0,1 1 0 16,0 0 0-16,2 2 0 0,2 4 0 0,-1 0 0 16,4 1 160-16,-3-1-32 0,3-1-128 0,-5 1 0 15,2 0 128-15,-6 0-128 0,1 0 0 0,-5 1 0 16,-3 1 0-16,-2 1 128 0,-3 1-128 0,-2 4 0 0,-2 0 0 15,-2 0 0-15,0-2 0 0,3-6 0 16,0 1 0-16,4-11 0 0,2-2 176 0,1-2-48 0,5-1 0 16,2-2 0-16,2-1 208 0,4-4 48 0,5 5 0 0,3-4 0 15,2 4-384-15,5-1 144 0,3 2-144 0,1-1 0 16,0 2 128-16,-1-1-128 0,1 3 0 0,-2-2 0 16,0 2 0-16,-4 3 0 0,-1-2 0 0,-2 3 0 15,-2 2 0-15,-2-3 0 0,-1 1 0 0,0-1 0 16,-2 3 0-16,-1-5 0 0,0-1 0 0,0-3 0 15,1-4 0-15,0-2 0 0,2-3 0 0,3-2 0 16,4-2 192-16,2-3-32 0,3-5 0 0,5 0 0 16,5-2 32-16,0 0 16 0,2-3 0 0,-1-2 0 15,0 1-208-15,0-1 144 0,0 1-144 0,0-1 128 16,-3 3-128-16,-2-3 0 0,-4 0 0 0,0 2 0 0,-2-2 0 0,-1 0 0 16,-3 2 0-16,-1-2 0 0,-2 1 0 0,-1 0 0 15,1 2 0-15,-2 0 0 0,0-2 0 0,0-1 0 16,-1-1 0-16,1 0 0 0,0-3 0 0,0-5 0 15,1-1 0-15,1-4 0 0,-1 2 176 16,0-8-48-16,1-5-128 0,1-4 192 0,1-3 16 0,-1-5 0 16,2-2 0-16,0-9 0 0,2-3-64 0,1-6-16 15,0 0 0-15,-1 0 0 0,-1 2-128 0,-2 2 128 16,-3 2-128-16,-1 3 128 0,-1 0-128 0,-3 0 0 16,-1-2 0-16,-2 6-176 0,0 1 176 0,-2 0 0 15,1 1 0-15,-3-1 0 0,-2 4 0 0,1-1 224 0,-3-5-48 16,-1 1-16-16,-1-2 80 0,-2-3 16 15,2 1 0-15,-1-6 0 0,-1 0-256 0,1-3 128 16,-1-3-128-16,1-2 0 0,-1-1-192 0,1-4-128 16,-1 0-16-16,2 4-16 15,0 9-64-15,0 0-16 0,-3 0 0 0,2 4 0 0,-2 1 144 0,-1 8 32 0,-1 3 0 0,-3 3 0 16,-1 4 256-16,-1 1 144 0,-1 5-16 0,-3 1 0 16,-1 3 0-16,-4 1 0 0,-4 0 0 0,-1 5 0 15,-5 1-320-15,-4 2-80 0,-1 5-16 0,-2 1-13584 16,-2 2-2704-16</inkml:trace>
  <inkml:trace contextRef="#ctx0" brushRef="#br0" timeOffset="82075.45">29118 14640 35007 0,'0'-6'3120'0,"2"1"-2496"0,0-1-496 0,0 3-128 0,1-1 352 0,1 2 48 0,-1-5 16 0,5-5 0 0,0 0-240 0,1-2-48 16,0 5-128-16,-3 0 192 0,-2 8-192 0,-3 4 176 15,-1 7-176-15,0 3 160 0,-1 3 464 0,-2 2 80 16,2 4 32-16,1 1 0 0,0 1-416 0,1 2-96 16,3-1-16-16,0 1 0 0,1-6-208 0,0 3 0 15,1 0 0-15,-1-4 0 0,0 0 0 0,0 0 0 16,-2-3 0-16,0-4-160 15,-1 2-304-15,-2-5-64 0,-1 3-16 0,-2-5-11104 16,-1 2-2208-16</inkml:trace>
  <inkml:trace contextRef="#ctx0" brushRef="#br0" timeOffset="82309.45">28899 14888 20271 0,'-6'0'1792'0,"1"0"-1424"0,2 0-368 0,3 0 0 16,0 0 1696-16,0 0 272 0,-2 0 48 0,0 0 16 16,-2 0-528-16,2-2-96 0,2 1-32 0,1-2 0 15,3 0 256-15,2 0 48 0,2-1 16 0,4-2 0 16,1 0-800-16,5 0-176 0,1-3-16 0,5 2-16 16,1-2-384-16,2 2-80 0,4-2-16 0,2-1 0 15,2 4-208-15,-2-3 128 0,2 2-128 0,-3 1 0 0,-2 0 0 0,-5 2-192 16,-3 1 16-16,-4 3-18336 15</inkml:trace>
  <inkml:trace contextRef="#ctx0" brushRef="#br0" timeOffset="82993.45">30058 14541 17503 0,'3'-10'1552'0,"-1"0"-1232"0,2 2-320 16,-2 4 0-16,-1-1 448 0,1 1 48 16,1-6 0-16,2-6 0 0,2-2 288 0,-1-2 64 0,-4 1 16 0,-2 4 0 15,-2 6 1440-15,-4 5 304 0,-4 1 48 16,-3 3 16-16,-2 4-240 0,-2 2-64 0,0 3 0 0,-2-2 0 15,1 2-1344-15,0 0-256 0,1 1-64 0,0-1-16 16,3 0-32-16,2-3 0 0,1 4 0 0,2-4 0 16,0 1-464-16,3-4-192 0,0 3 176 0,0 1-176 15,1 0 0-15,0 2 0 0,-1-2 0 0,0 4 0 16,-1-1 0-16,0 3 0 0,-2-1 0 0,2 1 0 16,-1 0 0-16,1 0 0 0,1 2 0 0,1-2 0 15,1-1 0-15,2-1-128 0,1 0 128 0,1-1 0 16,2 0 0-16,3-1 0 0,1-2 0 0,2-1 0 0,1 1 0 15,4-1 0-15,0 0 0 0,3-2 0 0,1 1 0 16,2-2 0-16,1 3 0 0,0 1 0 0,0-4 0 16,-1 4 0-16,1 0 0 0,-1 2-160 0,-3-1 160 15,-1 2 0-15,-3 2 0 0,-1 1 0 0,-2 3 0 0,-2 0 0 16,-2 0 0-16,0 4 0 0,-1-2 0 0,-2 3 0 16,1-1 0-16,-2 0 0 0,-1-1 0 15,-1-1 0-15,-2 2 0 0,1-3-128 0,-2 1-112 0,0-1-16 16,2-1 0-16,-3-2 0 0,-1 0 0 0,-2-1-16 15,1 0 0-15,-2 0 0 0,-1-1 272 0,-2-5 0 16,-2 2 0-16,0-1 0 0,-1-2 0 0,-2-1 0 16,0-2 0-16,-1-3 0 0,1-2 0 0,-1-2 0 15,2-6 0-15,-1 0 0 0,2-4 0 0,1-6 0 16,3-2 128-16,1-3-128 0,3-1 0 0,2-3 128 0,1 0-128 16,3-1 0-16,2-2 176 0,3-3-16 0,2 2 0 15,3 1 0-15,2 1 32 0,0 1 16 0,3-2 0 0,-1 1 0 16,1 3-48-16,2-1-16 0,0 1 0 0,0-1 0 15,1 3 112-15,1 2 32 0,0-2 0 0,0-2 0 16,-1 2-288-16,-1 2 160 0,0-1-160 0,-4 3 128 16,0 2-128-16,-4 1 0 0,1 0 0 0,-2 4 0 31,-3 2-768-31,1 2-144 0</inkml:trace>
  <inkml:trace contextRef="#ctx0" brushRef="#br0" timeOffset="83343.25">30255 14165 40543 0,'-11'3'1792'0,"4"-3"384"0,2 1-1744 0,4-1-432 0,4-1 0 0,-1 1 0 0,3 0 288 0,0-3-32 0,5 3 0 0,2 0 0 0,3-2-32 0,2 2-16 16,1 2 0-16,-2 1 0 0,1 3-208 0,-1 0 128 16,2 4-128-16,0 3 0 0,1 2 336 0,-1 4-16 15,3 3-16-15,-2 4 0 0,-1-1-96 0,1 3-16 16,-3 4 0-16,1 5 0 0,-1 5-192 0,0 5 144 16,-1 4-144-16,-1 4 128 0,-1 4 16 0,-3-2 0 15,-1 0 0-15,-4 0 0 0,-1-4-144 0,-3-3 0 16,1 1 0-16,-2-3 0 0,0-4 0 0,0-6 0 0,-1-2 0 0,0-3 0 15,-2-1-304-15,0-3-32 0,-1-4-16 0,-2-3 0 32,-4 0-736-32,-2-2-128 0,-3 1-48 0,-8-1-16848 0</inkml:trace>
  <inkml:trace contextRef="#ctx0" brushRef="#br0" timeOffset="83909.3">27787 14291 35935 0,'-5'-4'3200'0,"1"2"-2560"0,3-2-512 0,1 2-128 0,1-2 992 0,-1-1 176 0,-1 0 48 0,-3-3 0 16,0-6-1216-16,-2 2 0 0,-3-1-192 0,-3 7 16 16,-3 2 32-16,-2 8 0 0,-3 3 0 0,-3 5 0 15,-3 4-176-15,-2 2-48 0,2 2 0 0,-1 5 0 16,1 3 368-16,2 4 256 0,0 3-32 0,3 3-16 15,4 6 368-15,3 0 64 0,4 8 0 0,3 1 16 16,3 3-432-16,4 1-96 0,5 1 0 0,-2-11-128 0,0-6 208 16,3 7-64-16,6 12-16 0,1 12 0 0,1 1-128 15,-1-1 0-15,1-4 0 0,-2-5 0 0,2-7 0 0,2-6-192 16,3-4 64-16,3-6 128 16,6-12-848-16,7-8-48 0,7-5-16 0,10-12-16560 15</inkml:trace>
  <inkml:trace contextRef="#ctx0" brushRef="#br0" timeOffset="85044.69">31117 14433 27647 0,'-8'0'2448'0,"3"3"-1952"0,3-3-496 0,1 0 0 0,2-3 992 0,-2 3 96 0,-1 0 32 0,-1-2 0 16,-2 1-864-16,1-2-256 0,0-1 0 0,3 0 128 15,1 0-256-15,1 0-64 0,2 0 0 0,0 2 0 16,1-2 192-16,2 2 0 0,0-1 160 0,2 2-160 16,1-1 1168-16,-1-2 144 0,2 1 32 0,0 1 0 15,1 1 0-15,-1-2 0 0,0 2 0 0,0-1 0 16,0-2-448-16,-2 1-64 0,1 0-32 0,0 0 0 0,1-1-208 0,-2-2-32 16,1 3-16-16,-1-4 0 0,1 1-256 0,-3 0-48 15,1 1-16-15,-3 0 0 0,0 3-224 0,-1-2 0 16,-2 4 0-16,0-3 0 0,-1 3 0 0,1 0 0 15,-1 0 0-15,0 0 0 0,0 0 128 0,0 0 0 16,0 0-128-16,0 0 192 0,0 0-192 0,0 0 176 16,0 0-176-16,0 0 160 0,0 0-160 0,0 0 0 15,0 0 0-15,21-3 0 0,-18 0 0 0,-1 3 0 16,1-3 0-16,-1 3 0 0,1-4 0 0,-2 1 0 16,0 3 0-16,-1-3 0 0,0 3 0 0,-1 0 0 15,0 0 0-15,-2 0 0 0,0 0 0 0,-1 0 0 16,0 3 0-16,-1-3 0 0,1 3 0 0,1-2 0 15,-2 2 0-15,1 0 0 0,0-3 0 0,2 0 0 0,-1 0 0 16,2 0 0-16,1 0-128 0,0-2 128 0,0 1 0 16,1-2 0-16,1 1 0 0,-1 0 0 0,0 2 0 15,-1 0 0-15,0 0 0 0,0 0 0 0,0 0 0 0,0 0 0 16,0 0 0-16,0 0 0 0,-16 19 0 0,9-9 0 16,-1 0 0-16,0 2 0 0,-2 2 0 0,0 3 0 15,0 3 0-15,-1 4 0 0,0 5 0 0,-2 3 0 16,0 3 0-16,-1 6 0 0,-1 1 0 0,0 2 0 15,1-1-128-15,-1-1 128 0,1-2 0 0,1-2 0 16,-1 1 0-16,0-2 0 0,2 1 0 0,0-6 0 16,2-1-128-16,0-2 128 0,1 0 0 0,2-2 0 15,1-3-528-15,-1-2-48 0,0 0 0 0,0 2 0 16,-1-1-320-16,-2 2-64 0,3 1 0 16,-3-1-16-16,0 0-1136 0,1-2-240 15,1 1-32-15,-1-5-16 0,3 0-192 0,1-3-32 0,1-2-16 0,3-3-5472 16,0-4-1088-16</inkml:trace>
  <inkml:trace contextRef="#ctx0" brushRef="#br0" timeOffset="85676.08">31474 14561 35935 0,'11'-10'1600'0,"-2"2"320"0,2 0-1536 0,-2 2-384 0,-3 2 0 0,-1 0 0 0,2 2 496 0,4-4 16 0,6-4 16 0,6-5 0 0,3 1 432 0,1-1 64 0,-1 2 32 0,-4 3 0 15,-2 1-480-15,-3-1-112 0,-1 4-16 0,-2 0 0 16,1 2-128-16,-2-1-48 0,1 2 0 0,0 0 0 15,-2 3-272-15,0 0 160 0,1 3-160 0,-2 3 128 16,0 2-128-16,-2 2 0 0,0 3 0 0,-2 3 0 16,-1 2 0-16,-1 5 0 0,-3-1 128 0,-1 4-128 15,1 2 176-15,-4 1-48 0,1 2-128 0,-2-2 192 16,-1 2-32-16,-1 0-16 0,0 1 0 0,-1 0 0 0,-2-3-144 16,0-1 0-16,-2 1 0 0,-1-1 0 0,0-2 0 0,-3 1 0 15,0-4 0-15,1 1 0 0,-1-4 0 0,-1 2 0 16,-1-3-176-16,0 1 176 0,0-2-208 0,-1 1 32 15,-2-3 16-15,-1-1 0 0,2-2-16 0,-2 0 0 16,-1-1 0-16,0-6 0 0,0 0 176 0,1-2 0 16,0-4 0-16,2 0 0 0,1-6-192 0,1 0 32 15,2-4 16-15,2-2 0 0,0-3-16 0,4-1 0 16,2-2 0-16,1 1 0 0,2 0 160 0,2-4 0 16,3 2 0-16,2 2 0 0,2-2 0 0,2 3 0 15,2 0 0-15,0 4 0 0,1-3 0 0,1 5 0 16,0 0 0-16,1 0 0 0,0 2 144 0,1 1 64 15,1 4 16-15,0 0 0 0,-1 1 48 0,5 2 16 0,0 2 0 16,0 2 0-16,4 1 160 0,-1 5 16 0,0 0 16 16,2 2 0-16,-1 4 0 0,1-1 0 0,-3 2 0 0,-2-1 0 15,-1 2-48-15,-2-2-16 0,2 0 0 0,-3 0 0 16,1-4-144-16,0 4-16 0,-1-3-16 0,1-1 0 16,-1-2-240-16,0-1-160 0,-1-3 32 0,0-3 0 15,2 1-400-15,2-6-80 16,0-2-16-16,2-3-21024 0</inkml:trace>
  <inkml:trace contextRef="#ctx0" brushRef="#br0" timeOffset="91761.97">26529 10046 35935 0,'0'-6'3200'0,"0"2"-2560"0,1 0-512 0,0 4-128 0,1-2-1088 0,-2-2-256 0,2-1-32 0,-1-2-16 0,2-3 1392 0,-2-1 0 15,-1 1 256-15,-4 2-16 0,1 2 624 0,-6 4 128 16,-3 2 32-16,-4 4 0 0,-3 0-64 0,-4 6 0 16,-2 0 0-16,-4 3 0 0,-3 3-208 0,-2 0-48 15,-2 5-16-15,0 1 0 0,-1 4-176 0,2-1-16 0,2 3-16 16,2 1 0-16,2-3-272 0,2 0-48 16,4 1-16-16,3-4 0 0,4-2-144 0,3-5 0 0,2 3 0 0,3-3 0 15,2-4 0-15,2-2 0 0,1 0 0 0,2-1 128 16,4 1-128-16,-1-7 0 0,5 2 0 0,1-1 0 15,3-1 0-15,1-2 0 0,4 1 0 0,4-2 0 16,1 0 0-16,4 0 0 0,2 1 0 0,3 2 0 16,2-1 0-16,1 0 0 0,3 3 0 15,1-4 0-15,-2 4 0 0,1-2 0 0,0 1 0 0,-3 5-176 16,-3 1 176-16,-5 2 0 0,-2 0 0 0,-4 5 0 16,-3 1 0-16,-4-1 0 0,0 4 128 0,-2 2-128 0,-1-4 0 0,-2 3 0 15,1 0 0-15,-1 0-192 0,-1-3 192 0,1-2 0 16,-4 4 0-16,0-3 0 15,-2 2 0-15,-2-1 0 0,-3-1 0 0,-2 2 0 0,0-1 0 16,-3 0 0-16,-3 4 0 0,-3 1 0 0,-3-1 0 0,-1 1 0 16,-4 5 0-16,0-4 0 0,-3 3 0 0,-1-2 0 15,-2 0 0-15,1-5 0 0,2-1 0 0,2-4 0 16,2-4 0-16,1-3 0 0,4-5 0 0,1-2 0 16,3-4 0-16,1-2 0 0,2-7 368 0,0-3 96 15,2-2 32-15,1-6 0 0,2-3-48 0,2-7 0 16,0-3 0-16,5-9 0 0,-1-3-64 0,4-4-32 15,3-6 0-15,2-3 0 0,3-3-64 0,0-5-16 16,3 3 0-16,2-2 0 0,-1 8-80 0,0-1-32 16,1 4 0-16,0 1 0 0,-1-1-160 0,2-1 0 0,-1 0 144 15,0 2-144-15,0 0 0 0,0 0 0 0,-1 1 0 0,-2-3 0 32,-4-2-368-32,-5-2-144 0</inkml:trace>
  <inkml:trace contextRef="#ctx0" brushRef="#br1" timeOffset="98528.4">11475 8677 28559 0,'1'-9'2544'0,"1"2"-2032"0,-1 1-512 0,0 2 0 0,2 2 2208 0,-1-2 352 0,3-2 64 0,2-9 0 0,2-2-1792 0,2-2-352 15,0 0-80-15,-1 1-16 0,0 4-384 0,-2 2 0 16,-2 3 0-16,-4 2 0 0,-1 2 0 0,-3 4-144 15,-2-2 144-15,-2 2-160 0,0 2 160 0,-3-1 0 16,-1 3 0-16,-1 0 0 0,-1 0 288 0,-2 1 96 16,1-2 0-16,-6 2 16 0,-3 2-48 0,-2-4-16 15,1 3 0-15,-6-2 0 0,-4 1-208 0,-4-2-128 16,-3 0 160-16,-2 0-160 0,-1-2 176 0,-1 2-176 0,0-4 192 16,0 2-192-16,-1-2 208 0,-1 4-64 0,-2 0-16 0,-2-2 0 15,-2 3-128-15,-2 0-176 0,3 1 48 0,0-1 0 16,1 0 128-16,5 0 0 0,3 0 0 15,3 0 0-15,5-3 0 0,5 0 0 0,3 1 0 16,5 2 0-16,3-3 0 0,2 2 0 0,2 2 0 0,2 0 0 16,0 2 0-16,5-3 0 0,1 4 0 0,3-2 0 15,2 2 0-15,1 2 0 0,3 1 0 0,2 2 0 16,0 0 0-16,1 2 0 0,2 4 0 0,1-2 0 16,1 7 0-16,0-2 0 0,0 2 0 0,-3 4 0 15,2-1 0-15,-3 3 0 0,0-4 0 0,-1 3 0 16,-1 4 0-16,-2 3 0 0,1-1 0 0,-1 1 0 15,-1-5 0-15,2 1 0 0,-1-3 0 0,1-2 0 16,-1-1 0-16,0-3 0 0,-1-1 0 0,-1-4 0 0,-1 2 0 16,-2-1 0-16,-2 1 0 0,-1-3 0 0,0 0 0 0,0-2 176 15,-1 1-48-15,2-7 0 0,2 2 64 0,2-4 0 16,-1 1 0-16,4-4 0 0,0-2-192 0,3 1 0 16,1-2 0-16,3 0 0 0,-2-2 0 0,3 1 0 15,2-1 0-15,3-2 0 0,1 0 192 0,3-1 0 16,-1 2 0-16,2 0 0 0,1 2-192 0,2 2 160 15,0 2-160-15,-1-1 160 0,2 4-160 0,-1-2 0 16,1 2 0-16,2 0 128 0,0-2-128 0,2 0 0 16,-1-2 0-16,4-2 0 0,1 3 0 0,3-6 0 15,5 1 0-15,2-2 0 0,3 0 0 0,2-1 0 16,2 1 0-16,-2-3 0 0,-3 1 0 0,-1 0 0 16,-1 0 0-16,-3 0 0 0,-3 2 0 0,-2-1 0 0,0 1 0 15,-5 4 0-15,-1 0 0 0,-5 0 0 0,1 3 0 0,-6-3 0 16,-2 1 0-16,-2-1 0 0,-3 2 0 15,0 1 0-15,-1-3 0 0,0 0 0 0,0 0 0 0,0 0 0 16,-2-3 0-16,2 3 0 0,0-3 0 0,-3-2 0 16,1 0 0-16,-2-1 160 0,0-1-32 0,-2-1-128 15,0-2 432-15,-2-5-32 0,1-2 0 0,-2 2 0 16,-1-1 64-16,0-4 16 0,-1-5 0 0,-3-3 0 16,0-3-16-16,0-1 0 0,-1 0 0 0,-1-3 0 15,-1 0-112-15,-1-5-32 0,0 1 0 0,0 1 0 16,1 1-320-16,1-1 144 0,1 0-144 0,0 3 0 0,2 0 0 15,1 2 0-15,1-2 0 0,1 2 0 0,0-1 0 16,1 2 0-16,-1 1 0 0,1 3 0 0,0-1 0 16,1 3 0-16,-2 4 0 0,0 0 0 0,0 6 0 0,-2 0 0 15,0 3 0-15,-2 3 0 0,1 2 0 0,-2-1 0 16,0 2 0-16,-4 0 0 16,0 4-416-16,-2 0-192 0,0 1-32 15,0 4-21424-15</inkml:trace>
  <inkml:trace contextRef="#ctx0" brushRef="#br1" timeOffset="99861.17">18630 8604 35935 0,'1'-6'3200'0,"0"0"-2560"16,1 2-512-16,-1-1-128 0,0 4 832 0,2-3 128 0,0-2 48 0,2-6 0 0,4-5-704 0,0 0-144 0,-1 0-32 0,0 4 0 0,-2 1-128 0,-4 2-176 0,-2 4 48 0,-3 0 0 31,-4 2-704-31,-3 2-144 0,-3 2-32 0,-4 0 0 15,-6 0 176-15,-1 2 48 0,-5-1 0 0,-1 2 0 0,-2 3 576 0,-5-2 208 0,-4 2-144 0,-3 0 144 16,-2 0 496-16,0-2 176 0,1 1 32 0,-1-1 16 16,0-1 544-16,2-3 96 0,-1 0 32 0,1 3 0 0,2-3-912 0,1 0-176 15,-3 0-48-15,1 0 0 0,-3 4-256 0,2-2 0 16,2 2 0-16,1-1 0 0,6 1 0 16,1 1 0-16,0 1 0 0,2 2 0 0,5 0 0 0,2 2 0 15,3 3 0-15,4-1-144 0,1 2 144 0,4 0 0 16,-1 3 0-16,3 1 0 0,1 1 0 0,2 0 0 15,1-3 0-15,4 3 0 0,-1 1 0 0,3-2 0 16,1 2 0-16,1 1 0 0,1-5 0 0,2 3 0 16,2-3 0-16,-1 0 0 0,1-1 0 0,2 1 0 15,2 2 0-15,2 5 128 0,3-1-128 0,-1 4 0 16,0-4 0-16,1 3 0 0,0-3 0 0,0 0 0 16,1 1 0-16,-1-5 0 0,2 1 0 0,-2-3 0 0,0 0 0 15,-2 0 0-15,0 0 0 0,-5 0 0 16,0 5 0-16,-4 1 0 0,-1 1 0 0,-3 1 0 0,0-1 0 15,-2-4 0-15,-1-2 0 0,0 1 0 0,0 1 0 0,-2-3 0 16,3-3 0-16,-1 0 0 0,2-5 0 0,2 0 0 16,0-2 336-16,4-1 0 0,2-1 0 0,0-3 0 15,3 0-144-15,0-2-48 0,3 0 0 0,0-2 0 16,0-1-144-16,2 1 0 0,1-2 0 0,-1 1 128 16,-1 0 0-16,-1-2-128 0,5 2 192 0,1-2-64 15,4 0-128-15,1 1 192 0,4 1-192 0,3 2 192 16,1 1-16-16,2 1 0 0,2 1 0 0,3 1 0 15,-1 2-176-15,-2 1 0 0,-2-4 0 0,0 2 0 16,-3-1 0-16,0-2 0 0,-2 0-176 0,0 0 176 16,-2-2 0-16,-2 2 0 0,-1 0 0 0,-1 2 128 15,-6-2-128-15,-1 1 0 0,0 2 0 0,-4-1 0 0,1 2 160 0,-1 0-32 16,-2 2-128-16,1-3 192 0,0 0-192 0,4-3 0 16,2 4 0-16,3-2 0 0,-1-2 0 0,3 3 0 15,2-6 0-15,0 3 0 0,1-3 0 0,0-2 0 16,-2 1 0-16,-1-3 0 0,1 0 0 0,-5-1 0 15,-2-1 0-15,0-1 0 0,-1 0 288 0,-2 0-32 16,-3-2-16-16,-4 0 0 0,-1-1 224 0,-3 0 48 16,-2-3 16-16,-2-3 0 0,-5-3-32 0,0-3-16 15,-2-1 0-15,-3-2 0 0,0-1-160 0,-2-4-48 16,-2-3 0-16,-1-2 0 0,-1-2-272 0,0 1 0 16,2 1 0-16,0-2 0 0,2 1 0 0,2-2 0 15,1 1 0-15,2-1 0 0,3 3 0 0,0 2 0 0,2-4 0 16,1 5 0-16,2 6 0 0,1 0 0 0,1-3 0 15,1 4 0-15,0-1 0 0,1 5 0 16,-1 1 0-16,2 2-144 16,-2 4-304-16,1 2-64 0,-1 5-16 0,-1 2 0 15,-1 4-336-15,0 1-64 0,-2 6-16 0,-2-1-19648 0</inkml:trace>
  <inkml:trace contextRef="#ctx0" brushRef="#br1" timeOffset="101351.67">11256 14320 40543 0,'-11'-3'3600'0,"3"2"-2880"0,4-2-576 0,3 3-144 0,1-2-320 0,-3 1-80 15,-3-5-32-15,-3-1 0 16,-1 1-2096-16,0-4-416 0,4 4-96 0,0 0-16 16,2 2 1344-16,-1 2 272 0,1-2 48 0,-5 4 16 0,-1 4 2592 0,-5-2 512 0,-2 3 96 15,-4 0 32-15,-3 3 768 0,-4-2 144 0,-3 2 48 0,-1-1 0 16,-3-1-1600-16,-2 1-320 0,-4-1-64 0,0 1-16 16,2-1-368-16,-1-4-64 15,1 2 0-15,-1-7-16 0,3 2-176 0,0-1-48 0,1-2 0 0,0 0 0 16,0 2-144-16,2-1 0 0,0 6 0 0,1-2 0 15,1 5-160-15,-2 3-16 0,0 4 0 0,-3 2 0 16,0 4 176-16,-2-1-192 0,2 5 192 0,0-4-192 16,3 4 192-16,1-1 0 0,4-1 0 15,3 1 0-15,2 1 0 0,3-1 0 0,5-2 0 0,4 1 0 0,3-2 0 0,3 0 0 16,2-3 0-16,5 0 0 0,2 0 0 16,3-1-240-16,4-1 48 0,1 0 0 0,2-1 0 15,0 0 0-15,6 2 0 0,-1 1 0 0,0 0 32 16,0 4 16-16,3 5 0 0,0 3 0 0,0 3 144 0,-2 4 0 15,-2 0 0-15,-2 0 0 0,-2 2 0 0,0 2 0 16,-1-1 0-16,-2 0 0 0,0 0 0 0,-1-6 0 16,-1-4 0-16,-3-3 0 0,1-7 0 0,-1-1 0 15,-1-4 0-15,-1-1 0 0,-1-2 128 0,-1-1-128 16,0-2 128-16,-1-2-128 0,0 2 192 0,-2-4-48 16,1 0 0-16,-3-2 0 0,0 1-144 0,1-2 192 15,-4 2-192-15,2-2 192 0,-2 1 0 0,1-1 16 16,-2 0 0-16,2-1 0 0,1 1-48 0,-1-2-16 15,1 2 0-15,-1 0 0 0,1 0-144 0,0 0 128 0,0 0-128 16,1 3 128-16,-2 1 16 0,1-1 0 16,3 4 0-16,-1-1 0 0,2 0-144 0,2-4 160 0,2 6-160 0,3-6 160 15,1 0-160-15,3 0 0 0,3-4 0 16,4-2 0-16,5 0 144 0,4-5-144 0,5 0 160 16,3-4-160-16,1 3 160 0,5-2-160 0,1 2 160 0,2 0-160 15,0 4 0-15,1 0 0 0,-4 2-128 0,0-1 128 16,-2 1 0-16,-2 1-128 0,-2 0 128 0,-1 3 0 15,0-3 0-15,2 3 0 0,0-3 0 0,0 3 0 16,1 0 0-16,-1-2 0 0,2 0 176 0,-1 2-176 16,-1 0 192-16,-2-3-64 0,-1 0 0 0,-2-1-128 15,1-1 144-15,-3 2-144 0,-1-1 0 0,-1-2 144 16,-1 0-144-16,-3 0 0 0,-1-1 0 0,-3 4 0 16,-2-2 0-16,-1 0 0 0,-1 2 0 0,-3-3 0 0,1 2 0 15,-4-1 0-15,0 2 0 0,-2-3 0 0,-1 2 0 0,-1-2 0 16,-1 2 0-16,1-2 0 0,-2-3 336 0,1 2 48 15,-1-2 0-15,1-1 0 0,-2-2 192 0,0-1 64 16,1-3 0-16,-1 0 0 0,1-2-192 0,0-5-16 16,0-3-16-16,-1-4 0 0,0-8-16 0,-2-1 0 15,0-2 0-15,-3-2 0 0,1 1-400 0,-4-3 128 16,1 4-128-16,-1 1 0 0,-2-1 0 0,-1 2-256 16,-1-4 48-16,-3 4 0 0,2 2 48 0,-3-2 16 15,0 6 0-15,-1 3 0 0,0 5 144 0,0 3 0 16,-1 0 0-16,0 2 0 0,1 2 0 0,-2 1 0 15,3 0 0-15,1 1 0 0,1 2 0 0,0-2 0 16,1 4 0-16,4-3-128 16,0 2-496-16,6 0-80 0,-1 3-32 0,7 2-21568 15</inkml:trace>
  <inkml:trace contextRef="#ctx0" brushRef="#br1" timeOffset="102877.51">18546 14243 24879 0,'-4'1'2208'16,"0"-1"-1760"-16,1 3-448 0,0-3 0 0,1 0 1968 0,-2 0 304 0,-1 1 64 0,-5 1 16 0,-2 1-1312 0,-3-3-256 0,1 1-48 0,3 2-16 0,0-3-320 0,1-3-64 15,2 2-16-15,-2-2 0 0,1 1 0 0,0 1-16 16,-2-3 0-16,-1 1 0 0,-2 3 128 0,-4-2 16 16,-5 2 16-16,-4 0 0 0,-2 0-288 0,-9 2-176 15,-2 1 192-15,-7 2-192 0,-2 0 0 0,-6 2 0 16,-5 3 0-16,-3 1 0 0,2-1 160 0,2 4-160 15,5-2 128-15,7-2-128 0,5-1 256 0,7-3-16 16,4 0-16-16,6-3 0 0,2 0 208 0,3-2 32 16,2 2 16-16,2-3 0 0,1 4-320 0,1 1-160 0,1-2 160 15,-1 4-160-15,3-1 0 0,-1 4-336 0,1-1 48 0,-1 4 16 16,3-1 128-16,-4 4 144 0,2 3-208 0,0-1 80 16,2 2 128-16,-1-1 0 0,3 3 0 0,0 3 0 15,0-3 0-15,4 0 144 0,-1 0-144 0,1-3 160 16,3 1-160-16,0 0 128 0,0-2-128 0,2 3 128 15,-1-4-128-15,0 1 0 0,-1-5 0 0,0 2 0 16,0 3 0-16,-2-1 0 0,-1 3 0 0,0-4 0 16,-2 5 0-16,-3-1 0 0,-1 2 0 0,0-2 0 15,-1 3 0-15,0-3 0 0,-1 2 128 0,0 0-128 16,1-1 192-16,0-1-64 0,2-1 0 0,0 1 0 16,0-2 48-16,2-2 0 0,0 3 0 0,-2-1 0 15,2-2 48-15,-1 3 16 0,1-3 0 0,0-2 0 16,-1-2-240-16,4 0 0 0,0-6 0 0,2 1 0 0,0-4 0 15,1 1 176-15,2-1-48 0,1-1-128 0,0-2 384 0,2 1-48 16,1 2 0-16,2-3 0 0,-1 2-144 0,2-2-16 16,2-2-16-16,1 2 0 0,3-4-160 0,3 2 0 15,-1-2 0-15,4 1 128 0,1 0-128 0,3 0 0 16,2-1 0-16,3 4 0 0,1 0 0 0,3 0 0 16,2 2 0-16,1 3 0 0,0-2 0 0,-1 1 0 15,-1 1 0-15,-2-1-176 0,-1-1 176 0,-1 0 0 16,-1-2 0-16,-3 4 0 0,-1-5 0 0,0 4 0 15,0-4 0-15,-1 2 0 0,1-2 192 0,0 0-16 16,0 0-16-16,1-2 0 0,0-1 0 0,3 0 0 16,4 0 0-16,4-1 0 0,1 1-160 0,3-1 128 15,3-2-128-15,-1 0 128 0,2 1-128 0,0 0 0 16,2 2 0-16,-4 3 128 0,-2 0-128 0,-2 3 0 0,-5 0 0 0,-7-1 0 16,-4 3 0-16,-3-2 0 0,-3 4 0 0,-2-4 0 15,-5 3 0-15,-1 1 192 0,-2-1-192 16,-3 0 192-16,-2-2 160 0,0 1 32 0,-2-2 16 0,2-1 0 15,-2 0 64-15,0-2 16 0,1 0 0 0,3-2 0 16,2 0 32-16,1-1 0 0,1-4 0 0,3-1 0 16,1-2-208-16,-1-2-48 0,3-1 0 0,-2 0 0 15,1-2-128-15,-2 1-128 0,0-1 192 0,-4 2-192 16,1 0 0-16,-3 1 0 0,-2 0 0 0,-3-4 0 16,-1 3 256-16,-2 0-64 0,-1 0-16 0,-2-2 0 15,0 2 112-15,-1 0 32 0,1-3 0 0,-2 0 0 0,2-2 256 16,-2-3 48-16,3 1 16 0,1-2 0 0,1 1-512 15,2-3-128-15,0-1 0 0,1-3 0 0,3 2 0 0,-2-3 0 16,2 2 0-16,-2 1 0 0,1 0 0 0,-2 2 0 16,0 1 0-16,-2 2 96 0,0 4-96 0,-4-2 0 15,0 3 0-15,-1-2 0 16,-2 5-528-16,0-3-48 0,-2 0-16 0,0 0 0 16,-1 1 272-16,-1-1 64 0,0 0 16 0,0 1 0 0,1 2 32 0,-1-3 0 15,0 0 0-15,2 1 0 0,0-1 208 0,3 0-144 16,0 0 144-16,0-3-128 0,4 1-64 0,-1-1-16 15,1 2 0-15,1-2 0 16,1 3-240-16,1-3-32 0,-2 3-16 0,1 0 0 16,0 1-240-16,0 2-48 0,-2 2-16 0,0 0 0 15,-2 4-32-15,-2 1-16 0,-1 0 0 0,-3 4 0 16,-3 2-64-16,-6 0-16 0,-3 2 0 0,-8 4-18800 0</inkml:trace>
  <inkml:trace contextRef="#ctx0" brushRef="#br1" timeOffset="105510.38">15425 8405 30399 0,'-10'-4'2704'0,"2"4"-2160"0,3-2-544 0,3 2 0 0,1 0 816 0,-3-3 48 0,-3 2 16 0,-8-4 0 16,-6 0-880-16,-4-1 0 0,-2-3-176 0,-2 3 32 15,2-1 144-15,-1 1 0 0,-4-3 160 0,-1 0-160 16,1 2 528-16,-1-2 16 0,-2 2 0 0,-2 1 0 16,0-1 32-16,-1 4 16 0,-1 0 0 0,0 3 0 0,-1 3-240 0,1 0-48 15,0 4-16-15,2-1 0 0,-1 0-96 16,1 1 0-16,0 2-16 0,0 1 0 0,-2-1-176 0,3 0 0 16,3-1 0-16,0 1-176 0,1-1 176 0,2-3 0 15,5 0 128-15,4 1-128 0,3-2 240 0,4 2-32 16,2-3 0-16,2 2 0 0,2 0 144 0,2-4 32 15,1 4 0-15,0 1 0 0,3-2-240 0,-2 2-144 16,3 1 192-16,0 2-192 0,1 1 192 0,1 5-192 16,3 1 192-16,-1 3-192 0,1-2 128 0,2 4-128 15,3 7 0-15,1 7 0 0,2 9 0 0,-1 1 0 16,-1 5 0-16,-3-3 0 0,1 0 0 0,-2-1 0 16,-1-1 0-16,-1-2 0 0,1-2 0 0,0 0 0 15,0 3 0-15,0 3 0 0,-2 1 0 0,0-1 0 16,-2 4 0-16,-2-7 0 0,-2-3 0 0,0 4 0 15,-4 2 128-15,-1 5-128 0,-2 3 208 0,0-1-16 0,1-4 0 16,1-2 0-16,0-1-192 0,2-2 0 0,0-4 0 0,0 0 0 16,-2 1 0-16,1-2 0 0,-1 1 0 0,0 1 0 15,0 2 0-15,0-6 0 0,0 0 0 0,2-4 0 16,0-6 0-16,2-2 0 0,0-4 0 0,1-3 0 16,-1-3 304-16,0 0-48 0,-1 0 0 0,0-1 0 15,2-1-48-15,-2-2-16 0,0 0 0 0,2 1 0 16,1-4-192-16,2-2 0 0,1 0 0 0,2-1 0 15,0-1 0-15,3 1 0 0,4-1 0 0,1 2 0 16,1-1 192-16,1 0-16 0,3 0 0 0,3 0 0 16,-1 3-48-16,3-2 0 0,2 2 0 0,0 1 0 15,4-1-128-15,1-2 0 0,-5-1 0 0,2 0 0 0,2 1 0 16,1-5 0-16,3-2 0 0,0 0 0 0,1 1 0 16,-1-1 0-16,1 0 0 0,1-1 0 0,0 1 336 15,0-2 48-15,2-1 0 0,0 2 0 0,2-5-208 16,5-1-48-16,4 1 0 0,2-4 0 0,2 2 0 0,0-2 0 15,-2-3 0-15,-1 4 0 0,-5-1-128 0,-1 1 0 16,0-3 0-16,-3 2 0 0,-2 1 0 0,-5 2 0 16,-4 0 0-16,-1 1 0 0,-2 3 0 0,-2-4 0 15,-2 5-160-15,-1-2 160 0,1 4 0 0,-4-2 0 16,-1 1 0-16,-1 1 0 0,-2 1 0 0,-2-1-144 16,-1 2 144-16,-2-2 0 0,0 0 0 0,0 0 0 15,-1 0 0-15,0 0 0 0,1 0 0 0,0-2 224 0,-1 1-48 16,-1 1-16-16,-2-3-32 0,1-1 0 0,0 2 0 15,-2-2 0-15,2-2-128 0,-1 0 128 0,0 0-128 16,1-4 128-16,0-1-128 0,-2-3 0 0,3-1 0 16,-2-2 0-16,-1-2 0 0,-1-5 0 0,2-2 144 0,-3-3-144 15,1 1 240-15,-1-3-32 0,0 2 0 0,0 0 0 16,-1-2-16-16,-2-8-16 0,2-1 0 16,-1-1 0-16,0-1 64 0,1 2 16 0,0 1 0 15,0-2 0-15,-1 0-16 0,2-2 0 0,0 1 0 0,0-3 0 16,2 1 16-16,1-6 0 0,1-3 0 0,0-1 0 15,1-3-64-15,0-4 0 0,-3 1 0 0,1 3 0 16,-2 0-192-16,-1-3 0 0,0-3 0 0,-1 3 0 16,-1 0 0-16,0 3 0 0,-1 3 0 0,0 1 0 0,-1 5 0 15,-1 7 0-15,1 3 0 0,1 4 0 0,-2 4 0 0,-3 3 0 16,1 4 0-16,-2 4 0 0,-1 3 0 16,0 4-128-16,0-1 128 0,-2 4 0 0,0 0 0 15,-2 1 0-15,3 2-128 0,-4-2 128 0,-5 0 0 0,-2 0-128 16,-1-1 128-16,-1-1 0 0,3 3 0 0,0-5-128 15,1 1 128-15,2 0 0 0,0-1 0 0,2 1 0 16,-1-4 0-16,1 2 0 0,1 4 0 0,-1-1 0 16,0 4 0-16,-1-1 0 0,-2 4-192 0,-2 3 32 15,-1 3 0-15,-4 4 0 16,-1 5-896-16,-4 4-176 0,-3 4-48 0,1 1-20800 16</inkml:trace>
  <inkml:trace contextRef="#ctx0" brushRef="#br1" timeOffset="107316.74">22708 8377 41471 0,'-10'0'3680'0,"3"0"-2944"0,2 0-592 0,2 0-144 0,1 0-1104 0,-3 0-256 0,-5 2-48 0,-6-2-16 0,-6 0 912 0,-4 0 192 0,-3 1 48 0,1 2 0 15,-1-3 272-15,0 2 0 0,-1-1 176 0,-2 2-176 16,-2-3 480-16,-1 1-16 0,-4-2 0 0,-3 1 0 16,1-3-128-16,-2 0-16 0,2-3-16 0,-1-1 0 15,0-3 96-15,3 2 32 0,0 0 0 0,2 0 0 16,-1 0 16-16,1 2 16 15,0-3 0-15,1 1 0 0,2 3-160 0,4-1-48 0,0 0 0 0,4 3 0 16,2-1-256-16,2 4 0 0,2 0 0 0,3 0 0 16,2 0 128-16,2 0-128 0,2 2 0 0,2 0 0 15,1-2 0-15,2 3 0 0,1-2 0 0,0 4 0 16,0-4 0-16,2 4 0 0,-1-1 0 0,2-1 0 0,-2 3 0 16,1 4 0-16,0 0 0 0,1 1 0 0,2 2 208 15,-1 3-64-15,1 4-16 0,1 1 0 0,2-2 112 0,1 4 16 16,2 1 0-16,1 5 0 0,3 3-256 0,1-1 0 15,3 1 0-15,-1 0 0 0,1 2 160 0,0-2-16 16,-1 2 0-16,0 1 0 0,-1 0-144 0,-2 0 0 16,-2 3 0-16,-1 0 0 0,-2 0 0 0,-2 3 0 15,-1 4 0-15,-2 2 0 0,0 3 0 0,-5 3 0 16,0 6 0-16,-2-4 0 0,0-3 0 0,0-1 0 16,-1 2 0-16,0-4 128 0,-1 2 272 0,-2 0 48 15,1 3 16-15,-1-3 0 0,0-6-160 0,1-5-48 16,1-3 0-16,0-4 0 0,2-1 112 0,0-1 16 15,0-5 0-15,1 0 0 0,3 1-112 0,-2-5-16 16,0 3 0-16,1-5 0 0,0 2-256 0,0-4 0 0,2 2 0 16,1-1 0-16,0-1 0 0,1-2 0 0,2-3 0 15,0-1 0-15,2 4 0 0,1-3 0 0,-1-4 0 16,2 1 0-16,-1-1 0 0,0 1 0 0,0-4 0 0,-1 0 0 16,-1-2 224-16,1-2-16 0,0 2 0 15,1-1 0-15,0-2-64 0,1-1-16 0,1-1 0 0,3-2 0 16,2 1 32-16,3-2 0 0,1 0 0 0,4-1 0 15,0 0 0-15,1 3 0 0,1-2 0 0,2-1 0 16,-3 4-160-16,0-2 128 0,1 3-128 0,-1-2 128 16,3 2-128-16,-2-1 0 0,1 1 0 0,0-4 128 15,-2 3-128-15,0 0 0 0,-2-3 0 0,1 1 0 16,-1 1 0-16,-2 1 0 0,0-4 0 0,1 1 0 16,0 0 240-16,3-2-48 0,3 0 0 0,2 2 0 0,3-2-192 15,1 4 0-15,3-2 128 0,-2 1-128 0,0 6 0 0,3-2 0 16,0 4 0-16,2 2 0 0,-5 0 0 0,-1 1 0 15,2 2 0-15,-4-1 0 0,-2 1 0 0,-2 0 0 16,-4-4 0-16,-3 1 0 0,-4-1 0 0,-1 1 0 16,-3-2 0-16,-1-2 0 0,-3 0 0 0,-1 0 176 15,-1 0-48-15,0-2-128 0,-1 2 544 0,-1-2 0 16,2 1 0-16,1-2 0 0,1 0-160 0,1-3-16 16,1 0-16-16,3-1 0 0,1-2-176 0,2-2-48 15,0 0 0-15,1-2 0 0,-2 2 256 0,1-1 64 16,-1-1 0-16,-1 3 0 0,-2-2-448 0,-2-1 0 15,-2 4 0-15,-1-3 0 0,-1 2 0 0,-1 1 0 16,-2 0 0-16,-2-3 0 0,2-1 0 0,0 0 0 16,-1 0 128-16,1-2-80 0,-1-3-48 0,1 1 0 0,1-4 0 0,0-1 0 15,2-1 0-15,1-4 0 0,3-2 0 0,0-3 0 16,2-3 0-16,1-2 0 0,2-1 0 0,1-3 0 16,0 1 0-16,0-4 0 0,-2 2 0 0,0-1 0 15,-1-1 0-15,-3 0 0 0,-2 0 0 0,-1-3 0 16,-3-1 0-16,-2 1 0 0,-3-3 0 0,-2 5 0 15,0-3 0-15,-4 4 0 0,1 0 0 0,1-2 0 16,-2 1 0-16,0-5 0 0,-1-1 0 0,1-3 0 16,0 2 0-16,1 3 0 0,2 0 0 0,1 2 0 15,0-1 0-15,2-2 0 0,1 1 0 0,3 3 0 16,0-1 0-16,3 3 0 0,1-1 0 0,-1 2 0 16,2 2 0-16,1 3 0 0,-1 6 0 0,0 0 0 15,-1 7 0-15,0-2 0 0,-2 7 0 0,-1-1 0 16,-1 5-768-16,-1 1-160 0,-1 4-32 0,-2 0 0 15,-3 5-752-15,-3 3-144 0</inkml:trace>
  <inkml:trace contextRef="#ctx0" brushRef="#br1" timeOffset="109196.83">15884 14462 26719 0,'1'-4'2368'0,"-1"-1"-1888"0,1 4-480 0,-1 1 0 16,0 0-992-16,1-3-288 0,0 0-64 0,1-2-16 16,-1 0 416-16,0-4 96 0,-1 3 16 0,-2-3 0 0,-2 4 1664 0,-2-1 352 15,0 0 64-15,-3 1 16 0,-1-1 704 0,-2 1 144 16,-3 3 16-16,-4-5 16 0,1 5-192 0,-6-2-32 0,-2 2-16 0,-3 0 0 16,-2 0-1024-16,-6 2-208 0,-3 0-32 0,-3 0-16 15,-2 0-336-15,-4 0-64 0,-4 2-16 16,-2 0 0-16,0 3-208 0,-2-4 0 0,0 4 0 0,2-5 0 15,2 0 0-15,4 0 0 0,2 0 0 0,0-3-160 16,0 6 288-16,2-3 48 0,3 4 16 0,0-1 0 16,1 3-32-16,2 1 0 0,0-1 0 0,2-3 0 15,8 2 64-15,-1-1 16 0,2 0 0 0,3 0 0 16,3 0-48-16,2 0-16 0,5 2 0 0,1-3 0 16,4-2-176-16,3 2 128 0,0-2-128 0,2 1 128 15,1-2 112-15,0 0 16 0,3 3 0 0,0-6 0 16,1 3-32-16,-1-2 0 0,1 1 0 0,0-2 0 15,1 2 128-15,-1-4 32 0,0 5 0 0,0 0 0 0,0 0-192 16,0 0-16-16,0 0-16 0,0 0 0 0,0 0-160 16,18 10 192-16,-13 2-192 0,-1 3 192 0,0-3-192 15,-1 11 0-15,4 9-192 0,-1 6 192 0,-1 9 0 0,0 6 0 16,-3 2 0-16,-1 2 0 0,-1-7 0 0,-1 7 0 16,1 3 0-16,-1-2 0 0,0 1 0 0,-1 4 0 15,2 0 0-15,0 4 0 0,0-7 0 0,0 2 0 16,0 1 0-16,2 4 0 0,-1 4 0 0,1 0 0 15,1-1 0-15,-1-6 0 0,2-3 0 0,-3 0 0 16,1 2 0-16,-4 2 0 0,1 1-144 0,-5 0 144 16,0-2 0-16,-4-2 0 0,-1-5 0 0,-2-3 0 15,1-3 0-15,-2-6 0 0,3-8 0 0,-1-5 0 16,2-6 0-16,0-4 0 0,4-5 0 0,2-4 128 0,3-6 0 16,1-3 16-16,2-2 64 0,2-2 16 0,2-3 0 15,3 0 0-15,1-3-32 0,2-1-16 0,4-2 0 0,2 0 0 16,3 2-48-16,1-3 0 0,1 4 0 0,2 0 0 15,1-1-128-15,1 1 0 0,-1 3-192 0,0-2 192 16,0 1 0-16,-1-2 0 0,0 2 0 0,-1 0 0 16,2 4 0-16,4-2 0 0,1-1 0 0,5 2 0 15,-2 2 0-15,5 2 0 0,3-3 0 0,5 2 0 16,5 0 0-16,2-2 0 0,2-2 0 0,-1 0 0 16,-1-2 0-16,-1-1 0 0,2 1 0 0,2-2 0 15,1 0 0-15,-1 0 0 0,0-1 0 0,-5 0 0 16,-4-1 176-16,-6 4-48 0,-3-2-128 0,-6 3 192 15,-2 2-192-15,-3 1 128 0,-2 1-128 0,-3 2 0 16,-4 1 304-16,-2 0-48 0,-3 0 0 0,-1 0 0 0,-3 0-112 16,-2-2-16-16,1 1-128 0,0-2 192 0,-1 1-48 15,2-4-16-15,0 2 0 0,2-1 0 0,1-2 96 0,-2-1 16 16,0 1 0-16,1-4 0 0,0 5-240 0,0-4 0 16,-1 2 128-16,-2-1-128 0,-2 1 0 0,-2 3 0 15,0-1 0-15,-1 2 0 0,-2-4 0 0,-1 4 144 16,1-2-144-16,-2-1 128 0,-2 2 128 0,2-2 32 15,-1 0 0-15,0-4 0 0,1 4 16 0,0-6 0 16,-1-1 0-16,1-2 0 0,0-3 64 0,1-1 16 16,0-3 0-16,2-3 0 0,-2-4 192 0,1-2 64 15,1-7 0-15,-1-3 0 0,1-1-512 0,-1-5-96 16,-1-3-32-16,-2-4 0 0,1-4 0 0,-3-9 0 16,-1-4 0-16,-2-4 0 0,-2 0 0 0,1 5 0 15,-2 6 0-15,-1 2 0 0,0-4 0 0,-3 2 0 0,-2 2 0 16,-1 5 0-16,0 0 0 0,0 6 0 0,0-2 0 0,1 0 0 15,1 3 0-15,1-1 0 0,0 0 0 0,2 1 0 16,1 0 0-16,2 2 0 0,0 2 0 0,2 2 0 16,1 1 0-16,0 3 0 0,3 0 0 0,-1 1 0 15,2-2 0-15,-2 1 0 0,3 5 0 0,-1 3 0 16,1 1 0-16,-1 0 0 0,0 5 0 0,-1 1 0 16,1 3 0-16,-3 3 0 0,2 0 0 0,-2 4 0 15,1 2-544-15,-2-1-96 0,0 3-32 16,0 2 0-16,-1 3-480 15,-3-2-80-15,-2 3-32 0,-3 10-22608 0</inkml:trace>
  <inkml:trace contextRef="#ctx0" brushRef="#br1" timeOffset="110977.96">22940 14243 35935 0,'-3'-1'3200'0,"-2"-1"-2560"0,2 2-512 0,1 0-128 0,1 0 704 0,-2 0 128 0,-2-2 32 0,-3 1 0 0,-2-2-304 0,-4 0-64 0,0-4-16 0,-2 5 0 0,0-4-256 0,-1 2-48 0,-3-2-16 0,-2 0 0 15,-4 2-16-15,-4-2 0 0,-3 0 0 0,-2 2 0 16,-2 1-144-16,-4 0 128 0,-1 0-128 0,-1 3 128 16,-1-3-128-16,-2 3 160 0,1-3-160 0,-2-1 160 15,2 2 32-15,-1 2 0 0,3 0 0 0,-1 2 0 0,2 0-64 16,1 3 0-16,4-4 0 0,1 4 0 0,4-2-128 16,1 0 0-16,4 1 144 0,0-2-144 0,3 3 0 15,2 1 0-15,1 0 0 0,3 3 0 0,-1-2 128 0,3 2 0 16,1 1 0-16,2-1 0 0,1 3 32 0,3-2 16 15,0 0 0-15,0 2 0 0,2 1-48 0,1-1 0 16,-2-1 0-16,1 1 0 0,1 1-128 0,-1 2 0 16,3-3 0-16,0-1 0 0,0 0 0 0,3 0 128 15,2 2-128-15,2-2 192 0,-1 2 80 0,3 0 32 16,1-1 0-16,2 2 0 0,0 2 16 0,1-1 16 16,0 1 0-16,-2-1 0 0,2-2-144 0,-3 3-16 15,0 0-16-15,-2 0 0 0,-2 2-16 0,-1-2 0 0,-1 1 0 16,-1 4 0-16,0-2 64 0,-3 3 16 0,1 3 0 15,-2 2 0-15,0 4-96 0,0-3 0 0,1 7-128 16,0 0 192-16,2 2-192 0,2 1 144 0,-1 3-144 16,1 1 128-16,1-1 64 0,0 3 0 0,2-1 0 0,-1-1 0 15,0-1-192-15,2-2 192 0,0-2-192 0,-2 1 192 16,2-3-192-16,-4-1 0 0,1 5 0 16,-2-4 0-16,0 3 0 0,-3-1 0 0,0-1 0 0,-1 2 0 15,1 3 0-15,-5-1 0 0,0 1 0 0,-1 4 0 16,-1 2 0-16,-2 1 0 0,-2 5 0 0,-3 4 0 15,0 0 0-15,1-4 0 0,2-5 128 0,2-7-128 16,5-10 0-16,0-2 0 0,3-3 0 0,2-2 0 16,3-2 256-16,0-5 0 0,2-5 16 0,2 0 0 0,2-4 128 15,0-2 32-15,3-4 0 0,1 2 0 0,0-1-144 16,0-2-32-16,2-2 0 0,-1-2 0 0,1 1 16 0,-1-2 0 16,1 0 0-16,-2-1 0 0,-1 0-272 0,0 0 160 15,1 2-160-15,-1 0 128 0,-1 2-128 0,0-2 0 16,0 1 0-16,0 4 0 0,2-2 0 0,-2 3 0 15,1 1 0-15,1-1 0 0,0 2 0 0,0 0-144 16,2 1 144-16,2 1-160 0,-2-2 160 0,3 1-128 16,0-3 128-16,1-1-128 0,1 0 128 0,4-2 0 15,5 3 0-15,4-3 0 0,4-3 0 0,3 3 0 16,1 0 128-16,6 0-128 0,7 0 128 0,3 0-128 16,2 3 128-16,-1-2-128 0,4 1 0 0,-3 2 0 15,1 1 0-15,-1 1 0 0,-3 4 0 0,-2-2-256 16,-4 3 64-16,-4-4 0 0,-3 2 192 0,-6-3 0 0,-2-2-144 15,-2 2 144-15,-3-3 0 0,-3 0 0 0,-2 1 0 16,-3-2 0-16,-2-1 0 0,-2 4 0 0,0-1 0 0,-3-1 0 16,0-2 0-16,1 1 128 0,0 2-128 0,3-2 128 15,2 0-128-15,3 3 128 0,3-4-128 0,2 1 128 16,4 1-128-16,0 0 0 0,1-1 0 0,0-1 0 16,-3 3 0-16,-2-4 0 0,-1 0 0 0,-4 0 0 15,-3 0 0-15,-3 0 0 0,-2 0 0 0,-4 0 0 16,-1-3 448-16,-2 3 0 0,-2-1 0 0,-2-2 0 15,1 3-16-15,-2-3 0 0,0 0 0 0,0 0 0 16,1-6-320-16,-1 2-112 0,0-6 0 0,0-2 0 16,1-1 0-16,-1-6 0 0,1-3 0 0,1-1 0 15,0-5 0-15,0-1 0 0,1-2 0 0,-2-2 0 0,2-1 0 16,-3-2 0-16,-1 0 0 0,-1-1 0 16,0-1 0-16,-4-3 0 0,0-1 0 0,-3-4 0 0,1 4 0 0,-3-3 0 15,0 1 0-15,0 3 0 0,-1-1 0 0,0 2 0 16,-1-2 0-16,0-2 0 0,3-1 0 0,-3-3 0 15,4 1 0-15,-1-6 0 0,2 5 0 0,-2 1 0 16,2-5 0-16,-3 2 0 0,1-4 0 0,2 3 0 16,-3-2 0-16,-1-1 0 0,-1-1 0 0,-2 2 0 15,-1 4 0-15,-1 2 0 0,0 3 0 0,-2 2 0 16,0 6 0-16,-1 3 0 0,1 4 0 0,-3 1 0 16,0 2 0-16,-2 1 0 0,2 3 0 0,-1 2 0 15,2 2 0-15,-1 2 0 0,2 3 0 0,0 0 0 16,2 2 0-16,2 2 0 15,2 0-544-15,1 2-96 0,3-1-32 0,1 1 0 16,2 0 160-16,1-3 16 0,2 4 16 0,2-6 0 16,2-1-240-16,0-2-48 0,3 0-16 0,1-4-14992 0,1-3-2992 0</inkml:trace>
  <inkml:trace contextRef="#ctx0" brushRef="#br1" timeOffset="123330.65">28107 16261 14735 0,'4'-4'1312'0,"-2"1"-1056"0,0 0-256 0,1-1 0 0,-1 2 0 0,2-2 0 0,2-2 0 16,3-6 0-1,3-1-544-15,2-3-112 0,0 0-32 0,-3 4 0 0,-3 2 512 0,0 0 176 0,-3 4 0 0,-2 1-144 16,1 4 1584-16,-1-2 320 0,-2 3 64 0,-1-2 16 16,0 1 912-16,0 1 192 0,0 1 48 0,0 1 0 15,0-2-1008-15,0 0-208 0,0 0-48 0,0 0 0 16,0 0-752-16,0 0-144 0,0 0-48 0,0 0 0 15,0 0-208-15,0 0-64 0,0 0 0 0,0 0 0 16,0 0-176-16,0 0-32 0,0 0-16 0,-13-20 0 16,7 15-160-16,-1 2-128 0,1-3 192 0,-3-1-192 15,0 1 192-15,-1 0-192 0,1 2 192 0,0-2-192 16,-1 2 0-16,0 1 0 0,-1 0 0 0,0 1 0 16,1 2 0-16,-2 2 0 0,-1 2 0 0,0 2 0 15,-2 3 128-15,0 1-128 0,0 2 0 0,3-2 0 16,2 2 0-16,-1 1 0 0,-2 3 0 0,0 6 0 0,0 0 0 15,1 1-144-15,3-1 144 0,2-2 0 0,1-2 0 0,2 1 0 16,0-1 0-16,3-2 0 0,1-1 0 0,1-1 0 16,3-2 0-16,0 0 0 0,2-2 0 0,1-3 0 15,2-1 0-15,0-3 0 0,2-3 0 0,2-2 0 16,2-2 0-16,1-3 0 0,2-4 0 0,-1-3 0 16,2-1 0-16,-2-2 0 0,0-2 0 0,-1 1-160 15,-1-2 160-15,-1-2-160 0,-2 1 160 0,-2 1-128 16,-1 1 128-16,-3 1-128 0,0 2 128 0,-2 1 0 15,-2 4 0-15,-1 0 0 0,1 1 0 0,-2 2 224 16,0 3-48-16,-2 4-16 0,2 1 128 0,0 0 32 16,0 1 0-16,0 4 0 0,-1 5-320 0,1 3 0 15,0 3 0-15,1 2 0 0,-2 5-160 0,2 3 16 0,1 2 0 16,0 3 0-16,1 4 144 0,-1-1 0 0,0 4 0 16,2 3 0-16,-1-1 0 0,-2 3 0 0,-1-1 192 0,-1 1-64 15,-1 2 0-15,-3-3 16 0,-1 1 0 16,-2-2 0-16,-1-3-144 0,-2-3 0 0,-3-4 0 0,-1-3 0 15,-1 1-256-15,1-7-96 0,2-2-16 0,-2-5-18512 16</inkml:trace>
  <inkml:trace contextRef="#ctx0" brushRef="#br1" timeOffset="123596.39">28616 16372 11967 0,'-1'0'1072'0,"-1"-1"-864"0,-1 1-208 0,2-4 0 0,0 2 4224 0,1 2 816 0,1-3 144 0,-1 2 48 0,0-1-4000 0,0-2-784 0,0 2-176 0,0 2-16 0,0 3 1536 0,-1 6 320 16,1 3 64-16,-2 4 16 0,2 3-928 0,-1 4-192 15,0 6-48-15,0 2 0 0,1 0-512 0,-2-3-96 16,2 2-32-16,0-2 0 0,2-3-192 0,-2 0-64 15,0-3 0-15,-2-3 0 0,0-3-400 0,-3-4-96 16,1 2-16-16,-3-6-19264 0</inkml:trace>
  <inkml:trace contextRef="#ctx0" brushRef="#br1" timeOffset="123762.29">28443 16615 42383 0,'4'10'1872'0,"-2"-4"400"0,2-4-1824 0,0-2-448 0,1-2 0 0,1-1 0 16,1 2 288-16,6-4-32 0,5 0-16 0,9-6 0 16,4-3-432-16,3 0-64 0,-2 0-32 0,-5-1 0 15,-5 4-224-15,-3-1-64 16,-4 3 0-16,-4 2 0 0,-1 0-1200 16,-2 1-240-16,1 0-48 0,0 0-13696 0</inkml:trace>
  <inkml:trace contextRef="#ctx0" brushRef="#br1" timeOffset="124267.52">29230 16225 42383 0,'-2'0'1872'0,"1"-2"400"0,1-2-1824 0,0 2-448 16,1-2 0-16,2 1 0 0,1 0 0 0,-1-6 128 16,5-3-128-16,0-6 0 0,1 0 0 0,-3-4-208 15,-1 3 32-15,-2 0 16 0,-5 3 160 0,0 0 0 16,-3 4-144-16,-2 2 144 0,-2 4 0 0,-2 0 0 15,0 6 0-15,-4 2 0 0,0 4 0 0,-2 4 0 16,-2 3 0-16,-1 3 128 0,0 0 16 0,1 6 0 16,-1 3 0-16,0 1 0 0,3-2 176 0,1 5 16 15,0-1 16-15,1 1 0 0,2-1-176 0,4 1-48 16,0-3 0-16,4 0 0 0,1-2-128 0,2-1 0 16,2-2 0-16,1-4 0 0,4-2-192 0,0-5 192 15,1-4-160-15,2 0 160 0,3-6 0 0,2-2 0 0,2-2 0 16,2-6 0-16,-2-2-240 0,0-3 48 0,1-3 16 0,0 0 0 15,2-4 176-15,-5-1-128 0,3 1 128 0,-2-3-128 16,-1 3 128-16,-1 0 0 0,-1-3-144 0,-3 3 144 16,0 0 0-16,-2 2 0 0,0 1 0 0,-1 3 0 15,0 4 0-15,-1-1 0 0,-1 5 0 0,1 4 0 16,0 0 0-16,0 4 0 0,1 2 0 0,-2 3 0 16,2 1 128-16,0 4 64 0,0-1 0 0,0 4 0 15,0-1 64-15,0 1 0 0,-3 0 16 0,1 2 0 0,-1 2-80 16,-2 2 0-16,0 2-16 0,-1 1 0 15,0 2-32-15,-2-2 0 0,0 3 0 0,-1 3 0 0,-2 7-144 0,-3 3 160 16,0 5-160-16,-2-1 160 0,0 5-160 0,-1 0 0 16,-2 2 0-16,-2 0 0 0,1-4 0 0,0-1-304 15,2-3 48-15,-1-6 16 16,3-6-272-16,2-4-48 0,3-4-16 0,1-5 0 16,4-4-64-16,2-7-32 0</inkml:trace>
  <inkml:trace contextRef="#ctx0" brushRef="#br1" timeOffset="124596.93">29725 16371 34095 0,'0'0'1504'0,"0"0"320"0,2 0-1456 0,-1 0-368 0,1-2 0 0,1 2 0 0,-1 0-544 0,2 0-176 0,1 2-48 0,1-2 0 0,0 6 2304 0,-2 0 464 0,-3 7 96 0,-3 3 16 16,-2 6-656-16,-1 0-128 0,-2 4-32 0,-1 2 0 15,0 0-768-15,0-2-144 0,0 2-48 0,0-3 0 16,1 1-336-16,1-6 0 0,-2-1-192 0,2-3 64 16,0-2-672-16,0-1-128 0</inkml:trace>
  <inkml:trace contextRef="#ctx0" brushRef="#br1" timeOffset="124779.83">29584 16631 45151 0,'-7'12'2000'0,"3"-6"416"0,2 1-1936 0,2-4-480 16,4 0 0-16,-1-3 0 0,3 0-224 0,4-3-144 15,6 3-16-15,5-3-16 16,7-4-48-16,1-1 0 0,1-5 0 0,0 0 0 16,-3 0-448-16,-2-3-112 0,-2 1-16 0,-3 2-16656 0</inkml:trace>
  <inkml:trace contextRef="#ctx0" brushRef="#br1" timeOffset="125269.36">30307 16304 27647 0,'2'-2'2448'0,"1"-4"-1952"0,-1 2-496 0,-1-1 0 16,1 1 1440-16,-1 1 192 0,4-6 32 0,-2-3 16 15,4-4-1024-15,-4-2-208 0,1 3-32 0,-4-1-16 16,-1 4 976-16,-2 2 192 0,-2 4 32 0,-1 0 16 15,-2 2-656-15,-1 1-144 0,-1 3-32 0,-2 0 0 16,-1 4-208-16,-3 1-32 0,0 3-16 0,-1 1 0 16,-3 3-176-16,-1 1-32 0,0 3-16 0,0 0 0 15,1 2-304-15,2-2 0 0,3 0 0 0,1 2 0 16,2 0 128-16,2-1-128 0,0 3 0 0,4-4 0 0,0 2 0 16,2-2 0-16,0 4 0 0,2-2 0 15,2-2-192-15,1-4-160 0,3-1-32 0,-1-2 0 0,2-1 192 0,2-4 16 16,1-1 16-16,2-3 0 0,1-3-96 0,2-1 0 15,0-2-16-15,3-5 0 0,0 0 272 0,2-1-160 16,0-4 160-16,1-3-128 0,-2 0 128 0,0-3-208 16,1 0 80-16,-2 0 128 0,0-3-192 0,0 0 192 15,-1-1-192-15,-2 0 192 0,1 2 0 0,-3-2 0 16,-1 3 0-16,0 2 0 0,-3 3 0 0,1 2 160 16,-2 2 16-16,-2 4 0 0,-2 5 112 0,1 2 32 15,-2 3 0-15,-1 3 0 0,-1 6-16 0,-1 1 0 0,0 6 0 16,-2 5 0-16,-1 5-304 0,0 0 0 0,0 5-176 15,0 0 176-15,2 1 0 0,-2 0 0 0,0 5 0 16,0-1 0-16,0 1 224 0,0 4 48 0,1-3 16 16,-1 3 0-16,0 1 32 0,-1-1 16 0,1-3 0 0,-1-1 0 15,0-2-336-15,0-3 144 0,-1-1-144 0,0-3 0 32,0 1-304-32,-1-7-160 0,1-3-48 0,-2-3-13424 0,2-3-2688 0</inkml:trace>
  <inkml:trace contextRef="#ctx0" brushRef="#br1" timeOffset="126196.06">30622 16517 38703 0,'-5'4'3440'0,"1"-2"-2752"0,3 1-560 0,2-3-128 0,2-3 192 0,-2 3 0 0,1 3 0 0,0-3 0 0,0 1-656 0,1 1-128 0,-1 1-32 0,-2-3 0 16,0 0 400-16,0 0 80 0,0 0 16 0,20 4 0 15,-15-4 960-15,1-3 208 0,0 2 48 0,0 1 0 16,3-5-448-16,1 4-96 0,0-5-16 0,1 1 0 16,0 0-208-16,1 0-64 0,0-1 0 0,1 2 0 0,0 0-256 0,0-1 0 15,1 1 0-15,-2 1 0 16,-1-1-240-16,0-1-48 0,-1 1-16 0,1 1-12368 15,-1-4-2464-15</inkml:trace>
  <inkml:trace contextRef="#ctx0" brushRef="#br1" timeOffset="126497.15">31101 16081 28559 0,'-2'8'2544'0,"1"-4"-2032"0,0-3-512 0,1 2 0 16,0-1 2944-16,1 2 512 0,-1-2 80 0,0 4 32 15,0 1-2656-15,-1 4-528 0,0 4-96 0,-4 4-32 16,0 6 208-16,-3 0 48 0,1 5 0 0,-3 0 0 15,0 5-352-15,-1 0-160 0,0 1 160 0,0 1-160 16,1-3 128-16,1 1-128 0,0-5 0 0,3 0 0 16,0-5 0-16,1-1 0 0,1-3 0 0,2-3 0 15,1-4-416 1,1-4-176-16,0-2-48 0,1-4-18528 0</inkml:trace>
  <inkml:trace contextRef="#ctx0" brushRef="#br1" timeOffset="126751.18">31286 16043 43311 0,'-2'3'3840'0,"0"-1"-3072"16,2 0-608-16,2 0-160 15,-1 1-480-15,0 0-128 0,0 5-32 0,-1 4 0 0,0 9 640 0,0 3 288 16,-2 6-32-16,-1 5 0 0,-2 2 288 0,0 3 48 15,-1-1 16-15,-1 1 0 0,-1-1 288 0,1 0 64 16,0-5 16-16,0 1 0 0,2-6-624 0,0-4-128 16,2 0-32-16,0-6 0 15,0 1-560-15,0-4-112 0,-1-2-32 0,1 3 0 16,-1-5-672-16,-1-1-144 0</inkml:trace>
  <inkml:trace contextRef="#ctx0" brushRef="#br1" timeOffset="127203.43">31441 15786 40543 0,'-10'4'1792'0,"2"0"384"0,2-2-1744 0,4 1-432 0,2-3 0 0,1 1 0 0,1-1 448 0,1 2 16 0,0 1 0 0,5 0 0 0,1 1 64 0,3 2 16 0,3-2 0 0,1 5 0 16,2-1-336-16,2 4-64 0,0 2-16 0,2 2 0 15,-1 3 0-15,0 3 0 0,2 3 0 0,-1 3 0 16,-1 2 32-16,-1 5 0 0,-3-1 0 0,-1 3 0 16,-4 3 16-16,-2 1 0 0,-2 2 0 0,-5 2 0 15,-1 2-48-15,-5-2-128 0,-2 2 192 0,-3 0-64 16,-1 0-128-16,-4-2 0 0,-1-1 0 0,-2 0 0 31,-3-5-320-31,-1-2-80 0,-1 0-32 0,-1-4-13136 0,-4-4-2640 0</inkml:trace>
  <inkml:trace contextRef="#ctx0" brushRef="#br1" timeOffset="127766.61">27945 15701 17503 0,'6'-4'1552'0,"-1"2"-1232"0,-3-1-320 0,0 3 0 0,-1 0 1888 0,0 0 320 0,2 0 64 0,2-1 16 0,1 2 848 0,-1 2 192 0,-3 3 16 0,-4 4 16 0,-3 0-1904 0,-4 5-384 0,-2 3-80 0,-3 2-16 15,-3 2-560-15,-2 3-112 0,0 5-32 0,-4 3 0 0,1 5-48 0,-3 4-16 16,-1 5 0-16,2 0 0 15,0 6-208-15,0 2 0 0,0 4 0 0,3-2 0 16,1 4 0-16,0-1 0 0,4 7 0 0,2 1 0 0,2-1 0 0,5-4 0 16,2 0 0-16,4-2 0 0,5 2 0 0,3-6 0 15,5-1 0-15,4-5 0 16,7-3-448-16,8-7-16 0,8-4-16 16,9-8-18144-16</inkml:trace>
  <inkml:trace contextRef="#ctx0" brushRef="#br1" timeOffset="128462.54">32326 15742 32255 0,'4'-5'2864'0,"1"1"-2288"0,-2 2-576 0,0 0 0 0,0 2 304 0,0 0-48 0,2 0-16 0,1-2 0 0,3 2 1088 0,-1 0 208 0,-1 4 64 0,-4 4 0 0,-1 1-448 0,-5 7-64 0,-3 3-32 0,-3 6 0 15,-3 6-288-15,-3 8-64 0,-4 5-16 0,0 4 0 16,-4 6-176-16,1 3-48 0,-1-1 0 0,-1 1 0 16,2 0-240-16,-2 0-48 0,2 2-16 0,-1-2 0 15,0 4-160-15,2-4 0 0,-2 1 0 0,-1-2 0 0,1-5 0 16,2-1 0-16,2-8 0 0,1-2 0 15,3-5-384 1,4-4-128-16,2-5 0 0,4-5-16 0,3-5-288 16,2-6-48-16</inkml:trace>
  <inkml:trace contextRef="#ctx0" brushRef="#br1" timeOffset="128845.7">32594 16072 43311 0,'-2'6'1920'0,"-1"-1"384"0,1-1-1840 0,1-2-464 0,1-2 0 0,0 1 0 31,0 2-432-31,-2 1-176 0,1 2-32 0,-1 2-16 0,-2 4 928 0,-2 2 192 0,-2 2 48 0,0-1 0 15,-2 1 96-15,0 2 32 0,-1-1 0 0,0-1 0 16,1 3-112-16,-1-2-16 0,-1 4 0 0,3-2 0 16,-3-2-352-16,-1 4-160 0,3-3 128 0,-2 2-128 15,0 2 0-15,1 1 0 0,0-2 0 0,1-1 0 16,3-2 0-16,1 1 0 0,1-3 0 0,2-4 0 16,5-2 0-16,0-3-176 0,4 0 176 0,3-2-192 15,2-5-304-15,4-3-64 16,1-1-16-16,2-2 0 0,-1 1 256 0,4-2 64 0,5-8 0 0,4-1 0 15,5-3-160-15,0 2-32 0,1-4 0 16,-3 2 0-16,-1 2-784 0,-1-1-176 0,-1-1-16 0</inkml:trace>
  <inkml:trace contextRef="#ctx0" brushRef="#br1" timeOffset="129119.34">33015 15859 37775 0,'-14'4'3360'0,"4"0"-2688"15,3 1-544-15,2-4-128 0,2 1 848 0,3-2 144 16,0 3 32-16,-1 3 0 0,-3 1-768 0,-1 8-128 16,-2 1-128-16,-3 9 144 0,-1 3 224 0,-1 8 32 15,-2 5 16-15,-2 6 0 0,-1 5 224 0,-4 5 32 0,-3 5 16 16,1 1 0-16,-2 0 32 0,0-5 16 0,0-1 0 15,2-4 0-15,-1-2-320 0,2-7-64 0,1-3-16 0,3-6 0 16,0-1-336-16,2-5-160 0,0-1 16 0,0-6 0 31,1 3-768-31,-2-5-160 0,1-1-16 0,0-7-19632 0</inkml:trace>
  <inkml:trace contextRef="#ctx0" brushRef="#br1" timeOffset="130213.05">24400 16229 36863 0,'-3'-6'3264'0,"1"2"-2608"0,2 2-528 0,0-1-128 0,1 3 128 0,-1 0-128 0,0-1 192 0,-1-4-64 0,-1 1-128 0,0 0 0 15,1 4 0-15,-3 3 0 0,2 4 464 0,-1 2 64 0,1 1 16 0,-1 4 0 16,2 2-128-16,1 1-32 0,1-1 0 0,3 0 0 15,1 3-256-15,2-2-128 0,3 4 128 0,1 1-128 16,3 3 0-16,1 1 128 0,1 0-128 0,1 5 0 16,2 1 0-16,-1 3 0 0,1 2 0 0,-1-3 0 15,0-2 0-15,-2-1 0 0,1 2 0 0,-1-1 0 0,-1 0 0 0,1 1 0 16,-1-1 0-16,0-1 0 0,1 1 0 16,-3-3 0-16,0-1 0 0,-2-5 0 0,0-1 0 15,-1-4 0-15,-2-2 0 0,0-3 0 0,-2-1 0 0,-1-2 0 16,0-3 0-16,-1-2 0 0,-2-1 0 0,1-4 0 15,-1 0 128-15,1-2-128 0,-2-2 432 0,1-2 0 16,0-2 0-16,0-3 0 0,-1 0-160 0,0-6-16 16,1-1-16-16,-1-6 0 0,-1-2-80 0,1-5-16 15,0-6 0-15,2-3 0 0,-2-3-16 0,2-5 0 16,0-3 0-16,0-5 0 0,2 3-128 0,0 1 0 16,1 3 0-16,1 3 0 0,1-1 0 0,2 6 0 0,-1 3 0 15,3 4 0-15,-3 6 0 0,1 5 0 0,0 0 0 16,0 5 0-16,0 2-288 0,0 3 16 0,0 1 0 15,0 2 0 1,-2 0-448-16,2 1-96 0,1 0-16 0,1-1-11520 0,0-1-2304 16</inkml:trace>
  <inkml:trace contextRef="#ctx0" brushRef="#br1" timeOffset="130647.01">25756 15790 20271 0,'-7'0'1792'16,"1"-3"-1424"-16,2 2-368 0,1 1 0 0,2-2 448 0,-1 1 0 0,-5-2 16 0,-1-1 0 0,-5-2 192 0,0 0 48 0,0 0 0 0,4 2 0 0,-1 2 1056 0,0-1 224 15,0 3 32-15,-1 3 16 0,0-1-144 0,-2 5-32 16,1 0 0-16,-2 1 0 0,1 3-896 0,-1 2-192 16,0 3-48-16,-2 1 0 0,2 5-400 0,-4 1-64 15,1-1-32-15,0 3 0 0,1 1 0 0,-2 2 0 0,1 4 0 16,0 3 0-16,2 2-224 0,0 5 144 0,1 1-144 15,2 3 128-15,1 4-128 0,0 0 0 0,2-2 0 16,0 3 0-16,4 2 0 0,1-2 0 0,0 2 0 0,1-1 0 16,2 0-144-16,0-4 144 0,1 1 0 0,1-4 0 15,0-3-320-15,2-5 32 0,-1-2 16 0,3-6 0 32,0-1-192-32,3-2-48 0,1 0 0 0,5 1-11520 0,-2-5-2304 0</inkml:trace>
  <inkml:trace contextRef="#ctx0" brushRef="#br1" timeOffset="131120.37">26016 16302 6447 0,'0'4'576'0,"-1"-2"-576"0,-2 1 0 0,2 0 0 0,0-3 5440 0,1 0 992 0,0 0 192 0,-2 0 32 0,1 1-4000 0,-1 1-800 0,-3-2-176 15,0 0-16-15,-3-2-384 0,1 1-64 16,-3-1 0-16,-1-2-16 0,0 2-688 0,-2-2-144 16,-3 1-32-16,0 2 0 0,0 1-144 0,0 1-48 15,0 4 0-15,-1-1 0 0,-1 3-144 0,1 5 160 0,0 4-160 0,1 2 160 16,-2 2-160-16,4 5 192 0,-2 3-192 0,2 1 192 16,2 3-192-16,-1-1 0 0,2 1 0 0,2 2-176 15,2-4 176-15,2 0 0 0,0-4-144 0,4-1 144 16,1-3 0-16,1 0 0 0,2-2 0 0,1-2 0 15,3-2-128-15,-1 1 128 0,3-3-160 0,-1 0 160 16,5-2-320-16,0 3 16 0,2-4 16 0,2 0 0 16,1 1-32-16,0-4-16 0,2-2 0 0,1-3 0 15,1-2-832-15,2-2-176 0,2-5-16 0,0-3-15104 16</inkml:trace>
  <inkml:trace contextRef="#ctx0" brushRef="#br1" timeOffset="131617.18">26060 15705 32255 0,'-6'9'1424'0,"0"0"304"0,1-3-1392 0,1 1-336 0,2-4 0 0,2 0 0 0,-1 0 800 0,-1 4 96 0,0 2 0 0,1 4 16 0,1 3 160 0,3-1 16 0,2-2 16 0,3 2 0 16,0 1-704-16,2 0-144 0,0-2-16 0,3 3-16 15,0 3-224-15,-3-4 0 0,-1-1 0 0,1 1 0 16,3 6 0-16,3 7 128 0,3 0-128 0,-1 5 0 16,3-2 0-16,-1 0 0 0,0 3 0 0,0-1 0 15,-2 3 0-15,1-1 0 0,-1 3 0 0,-2 0-160 16,-1 1 160-16,0-1 0 0,-1 2 0 0,-1 1 0 0,1 2 0 16,0 0 0-16,-2 2 160 0,-3 0-160 0,-2-4 0 15,-2-5 0-15,0-1 0 0,-3-2 0 0,0-2 0 0,-2 2 0 16,0-2 0-16,-3-4 0 0,-1 1 192 0,-1-5-48 15,-1-1-16-15,-1-1 0 0,-2 0 0 0,-2-3 0 16,-1-3 0-16,-2 0 0 0,-1-2-128 0,-2-2 0 16,1 0 0-16,-4-3 0 15,-2-3-864-15,-4-2-160 0,0-2-16 0,-3-7-10576 16,2-2-2112-16</inkml:trace>
  <inkml:trace contextRef="#ctx0" brushRef="#br1" timeOffset="131933.51">26567 16592 35007 0,'-1'3'3120'0,"0"1"-2496"0,1-4-496 0,1 0-128 15,2 0 1072-15,0-3 192 0,2 3 32 0,3 0 16 0,4-1-1024 0,4-2-288 0,3 0 0 0,2-3 128 16,0-1-128-16,1-2 0 0,1 0 144 0,0-1-144 16,0 4 0-16,1-4-288 0,-2 1 48 0,0-1 16 15,-1 2-592-15,1 0-112 0,-1 2-32 0,0 0 0 16,-1 2-992-16,-1-2-208 0,-2 4-32 0,-2-2-11504 15</inkml:trace>
  <inkml:trace contextRef="#ctx0" brushRef="#br1" timeOffset="132184.51">26629 16735 39615 0,'-7'18'1760'0,"2"-8"352"0,1-2-1680 0,3-2-432 0,1-4 0 0,1 1 0 16,2-3 256-16,1 3-48 0,5 1 0 0,5 2 0 16,6-3-208-16,7-6 0 0,7 0 0 0,5-7 0 31,3-6-688-31,2-3-16 0,4 1-16 0,4-7-16432 0</inkml:trace>
  <inkml:trace contextRef="#ctx0" brushRef="#br1" timeOffset="137446.96">28903 9856 36863 0,'-1'0'3264'0,"0"0"-2608"0,1 0-528 0,0 0-128 0,0 1 544 0,-2 1 80 0,1 1 16 0,0 0 0 0,-2 4 80 0,0-1 32 0,-1 4 0 0,-1 2 0 16,1-2-448-16,-1 2-96 0,1 2-16 0,-3 1 0 15,1-2-16-15,0 5-16 0,-3-2 0 0,1 3 0 16,-2 3 128-16,-1 0 32 0,-2 4 0 0,0 5 0 0,-2-2-80 0,0 3-16 15,0 2 0-15,3-2 0 0,1-4-224 0,2-2 0 16,3-2 0-16,2-2 0 0,3-2 0 0,2-4 0 16,3-1 0-16,3-1 0 0,2-2 0 0,2-2 128 15,4-2-128-15,1 0 0 0,4-3 256 0,1-4 0 16,1 1 0-16,2-5 0 0,3 0-128 0,1 0-128 16,2-4 176-16,1-1-176 0,2 2 208 0,-1-2-64 15,2 2-16-15,-3 0 0 16,-1 0-480-16,0-1-96 0,1 1-32 0,0-2 0 15,0-4-336-15,0 0-64 0,0 0-16 0,-2-4-18304 0</inkml:trace>
  <inkml:trace contextRef="#ctx0" brushRef="#br1" timeOffset="137732.29">29582 9731 26719 0,'-9'1'2368'0,"2"0"-1888"0,3 2-480 0,2-3 0 15,2 1 2656-15,-3 1 432 0,-3 4 96 0,-5 1 16 16,-3 1-1648-16,-2 6-320 0,0-1-64 0,0 6-16 16,3 2-288-16,-1 1-64 0,0 4-16 0,3 5 0 0,0 1 0 0,1 9 0 15,0 0 0-15,2 6 0 0,-1 4 128 0,-1 3 32 16,0 3 0-16,-1 0 0 0,0 0-432 15,-1 0-64-15,-1 2-32 0,-2 3 0 0,2 3-416 0,-3 2 0 16,-2 5 0-16,0-2 0 16,2 2-688-16,-3-3-208 0</inkml:trace>
  <inkml:trace contextRef="#ctx0" brushRef="#br1" timeOffset="139913.79">29942 9404 23951 0,'-4'-2'2128'0,"0"0"-1696"0,3 2-432 0,0 0 0 0,1 2 1952 0,-1-2 304 0,-2 2 64 0,-2-2 16 0,-3 0-1824 0,-2 0-352 16,-3 3-160-16,1 0 128 0,0 0 256 0,-3-2 64 15,-1 4 0-15,-2-4 0 0,-1 3 224 0,-5 1 48 16,-1-1 16-16,-2-2 0 0,-1 2-288 0,-3-2-64 16,-6 2-16-16,-2 0 0 0,0-1 208 0,-3 2 64 15,-1 2 0-15,-2-4 0 0,1 0-384 0,-3 0-64 16,-2 0 0-16,-3-6-16 0,2 3 16 0,-5-3 16 16,-2 0 0-16,-3-3 0 0,-2 6-208 0,-2-4 176 0,-2 2-176 15,-2-1 160-15,0 2 48 0,0-1 16 0,-1 2 0 0,0 2 0 16,4 1 0-16,2 0 0 0,4 4 0 0,3-4 0 15,7 3 16-15,2-3 0 0,1 4 0 0,3-1 0 16,3 3-240-16,3 1 0 0,4-3 0 0,2 2 0 16,4 0 0-16,2-6 0 0,4 4 0 0,4-4 0 15,2 1 0-15,2-1 0 0,5-1 0 0,0-1 0 16,3 2 176-16,2-3-16 0,0 0 0 0,3 0 0 16,0 2-160-16,0-2 0 0,1 0 0 0,-1 1 0 15,2 2 192-15,0 1-64 0,1-2 0 0,-1 2 0 16,0 2-128-16,2-4 128 0,-1 5-128 0,-1-4 128 0,1 7-128 15,-1-1 128-15,-1 2-128 0,1 1 128 0,-1 3-128 0,-1 4 0 16,0-2 0-16,1 4 0 0,0-1 0 16,0 5 0-16,1-3 0 0,0 6 0 0,4-3 0 15,-2 1 0-15,1 5 0 0,1-1 0 0,-1 1 0 16,1 3 0-16,2 4 0 0,-1 3 0 0,1 1 0 16,-1 4 0-16,0 5 0 0,1 0 0 0,-1-1 128 0,1-3-128 15,-2-1 128-15,1-2-128 0,-1 0 0 0,-1 0 0 16,0 0 0-16,-1 0 0 0,-4-2 0 0,-1 3 0 15,-3 2 0-15,-1-4 0 0,-1 1 0 0,-3 1 0 16,2-1 0-16,-3-2 0 0,1 2 224 0,1-1 64 16,-1-1 16-16,2-1 0 0,-2 0-112 0,2-3 0 15,0-3-16-15,2-3 0 0,1-6-176 0,0-1 0 16,1-3 0-16,2-4 0 0,0-2 0 0,0-1 128 0,2-4-128 0,0 1 0 16,0-3 128-16,1-2-128 0,0-1 128 15,2 0-128-15,-1-2 160 0,4-4-160 0,-1 2 192 16,1-2-192-16,3 0 160 0,0 0-160 0,1-2 128 0,3-2-128 15,1 1 144-15,2 0-144 0,3-3 160 16,1-1-160-16,2 1 272 0,3-2-32 0,5 0-16 16,2-2 0-16,5 2-224 0,5-1 0 0,4 2-192 0,2-3 192 15,0 3 0-15,1 1-128 0,5 0 128 0,2 4 0 16,-2 0 0-16,5 2 0 0,4 7 0 0,-1-4 0 16,0 1-128-16,-4-2 128 0,-2 2 0 0,0-4 0 15,-3 3 0-15,1 0 0 0,-2 0 0 0,-3 1 0 16,-2-2 0-16,-3 2 0 0,-4-2 0 0,-1-1 0 15,-4-1 0-15,0 0 0 0,-1-2 0 0,1-2 0 0,-1 1 0 16,-2-4 0-16,-1 4 0 0,-1-4 0 0,-2 1 0 0,-1-2 0 16,-1 1 0-16,-2 0 0 0,0 1 0 0,-3 0 0 15,-1 2 0-15,-1-1 0 0,-3 1 0 0,1 2 0 16,-4 1 0-16,0 1 0 0,0 3 0 0,-2 0 0 16,0 0 0-16,1 0 0 0,-1 3 0 0,-1-2 0 15,2 2 0-15,-3-2 0 0,-1-1 0 0,0 2 0 16,-2-3 0-16,0 0 0 0,-1 1 0 0,-1-3 192 15,0-3-48-15,0-1-16 0,0 2-128 16,0-4 0-16,0-2 0 0,-1-4 0 0,-1 0 0 0,-1-5 0 16,0-1 0-16,-2-4 0 0,-3-7 320 0,-1-3 48 15,0-5 0-15,-4-8 0 0,1-2-32 0,-2-6 0 16,2-1 0-16,-1-1 0 0,1 2-80 0,1-1-32 16,1-3 0-16,0 0 0 0,1-2 16 0,2 2 0 15,-1-4 0-15,1 2 0 0,0 2 32 0,0 3 16 0,-2-3 0 16,0 0 0-16,1 4 16 0,-2 0 0 0,1-4 0 0,-1 0 0 15,1-1-144-15,1 1-32 0,-1-4 0 0,-1 2 0 16,1-4-128-16,-1 3 0 0,0 2 0 0,2 1 0 16,0 1-352-16,0 0 0 0,0 5 0 0,-1 5 0 31,1 1-272-31,-2 5-48 0,-1 7-16 0,-2 3 0 0,-2 8-208 16,-3 1-32-16,-1 2-16 0,-2 7 0 0,-3 2-368 0,0 6-80 0,-2 1-16 15,0 4-19264-15</inkml:trace>
  <inkml:trace contextRef="#ctx0" brushRef="#br2" timeOffset="148081.26">11087 13188 29487 0,'-9'3'2624'0,"4"-3"-2112"0,0 0-512 0,3 0 0 0,1-3 2544 0,-3 1 400 0,-2 0 64 0,-5-4 32 0,-2-4-1584 0,0-2-320 0,2-3-64 0,-1 2-16 0,3-4-672 0,-1 1-144 15,-2 2-32-15,0 1 0 0,-3 3-208 0,-3 0 0 16,-6 4 0-16,-7 4 0 0,-5 4-400 0,-7 6 16 16,-6 3 16-16,-6 5 0 0,-2 7-16 0,1 5 0 15,1 0 0-15,6 0 0 0,3 2 384 0,6 1 0 16,7-3 0-16,3 1 128 0,4-1 512 0,4 3 80 15,2-1 32-15,4 1 0 0,5 0-208 0,4 1-32 16,3 3-16-16,5 0 0 0,4 5-320 0,4 0-176 0,2 5 192 16,4-3-192-16,1 3 0 0,0-2 0 0,0-1 0 15,3 5 0-15,0 6-192 0,2 2 48 0,3 2 16 0,2-4 0 16,2 1-192-16,4-6-16 0,2-2-16 0,-1-4 0 16,2-5 352-16,-3-4-144 0,1-5 144 0,2-6 0 15,2-3 224-15,4-7 160 0,2-1 16 0,3-6 16 16,-4-5 64-16,6-2 16 0,7-6 0 0,-2-7 0 15,0-1-496-15,-1-6 128 0,0-5-128 0,-3-5 0 16,1 0 0-16,-6-5 0 0,-2 1 128 0,-7-3-128 16,-4 2 320-16,-5-5 0 0,-4-1 16 0,-2-2 0 15,-5-2 96-15,-3-3 16 0,-3 3 0 0,-4-2 0 16,-3 5 192-16,-2-3 32 0,-4 2 16 0,-2-2 0 16,-4 3-176-16,-3-1-16 0,-2 1-16 0,-6 1 0 15,-3 4-240-15,-4-2-48 0,-4 6-16 0,-5 1 0 0,-4 6-176 16,-2 2 0-16,-4 1 0 0,-3 3 0 0,-3 0-256 0,-4-1-48 15,-5 1 0-15,-2 4 0 16,0-1-1136-16,-11 2-224 0</inkml:trace>
  <inkml:trace contextRef="#ctx0" brushRef="#br2" timeOffset="149082.37">18326 13276 43311 0,'2'-5'3840'0,"-1"1"-3072"0,1 1-608 0,-1 0-160 0,1-1 224 0,1 1 16 0,1-6 0 0,3-3 0 0,3-4-240 0,0-1-160 0,1-1 32 0,-1-1 0 16,-2 3 0-16,0 0 0 0,-2 3 0 0,-1 0 0 15,-3 1-112-15,0 2-16 0,-4 1 0 0,-1 3 0 16,-3 0 256-16,-6 2 160 0,1 1-32 0,-5 0 0 16,-5 3 0-16,-7 0 0 0,-4 4 0 0,-7 4 0 15,-4 2 0-15,-5 5 0 16,-2 1 0-16,-2 2 0 0,-2 5 0 0,1 1 0 0,1 0 0 0,1 5 0 0,5-1 48 15,6 1 0-15,6-1 0 0,7 1 0 0,6-1-176 16,6-2 160-16,5 1-160 0,3 2 160 0,2-1-160 0,2 4 0 16,2 7 0-16,1 4 0 0,3 5 0 0,0 5 0 15,6 4 144-15,3 4-144 0,7-4 0 0,4-1 0 16,8-2 0-16,10 0 0 0,11-1 0 0,5-6-160 16,6-2 16-16,3-7 0 0,-2-3 144 0,0-7 0 15,-1-3-144-15,-2-5 144 0,-3-8 0 0,-2-2 0 16,-3-6 0-16,-4-2 0 0,-1-4 128 0,1-5 80 15,-2-2 32-15,-4-5 0 0,-1-5 560 0,-2-3 112 16,-3-5 32-16,-3-5 0 0,0-3 16 0,-3-6 0 16,-3-4 0-16,-5-6 0 0,-1-5-288 0,-4-2-48 15,-2-4-16-15,-2 4 0 0,-6 2-288 0,-1 2-48 16,-5 0-16-16,-3 3 0 0,-2 4-256 0,-4 2 0 0,-5-2 0 16,-6 7 0-16,-3 1 0 0,-4 5 0 0,-3 5 0 15,-4 1 0-15,-3 3 0 0,-2 3 0 0,-2 0-208 0,-2-1 80 31,-2 4-416-31,3 0-80 0,3 0-16 0,-6 0 0 16,-6-4-512-16,-4-1-128 0,-1-4 0 0,-4-1-20864 0</inkml:trace>
  <inkml:trace contextRef="#ctx0" brushRef="#br2" timeOffset="152214.24">15649 13103 39615 0,'-18'0'3520'0,"4"-3"-2816"0,2 0-560 0,5 0-144 0,1 2 224 0,-5-3 16 0,-13-2 0 0,-12-3 0 15,-12-4-240-15,-5-2 128 0,-4-1-128 0,3 0 0 16,4 1 160-16,3 1-160 0,3 2 160 0,-1-3-160 16,1 4 0-16,-1-1 0 0,1 5 0 15,-1 4 0-15,1 0 176 0,2 1-176 0,1 4 192 16,2-2-192-16,2 0 320 0,2 3-64 0,0-3 0 0,1 3 0 16,5-3 32-16,-1 4 0 0,-1-1 0 0,0 0 0 15,3 0-160-15,-1-3-128 0,5 1 192 0,-1-1-192 16,5 0 0-16,0 0 0 0,2 0 0 0,2-1 0 15,0 1 0-15,1 0 128 0,1 0-128 0,-1 0 0 16,2 0 0-16,-1 1 0 0,2 2 0 0,-1 0 0 16,1 2 0-16,2 3 0 0,2-2 0 0,0 0 0 15,3 0 0-15,0 2 0 0,2 0 0 0,0 1 0 0,1 1 176 16,0 2-32-16,2-1 0 0,0 0 0 0,0 2 32 0,0 0 0 16,3 0 0-16,-2 0 0 0,2 5 64 0,-1-2 16 15,0 4 0-15,2-2 0 0,-1-2-128 0,0 3 0 16,0 3-128-16,-1-4 192 0,0 5-192 0,-1-1 0 15,0 0 0-15,-1 1 0 0,0-1 0 0,0 3 0 16,-1 3 0-16,1 2 0 0,0 3 0 0,0 2 0 16,2-1 0-16,0 5 0 0,0-4 0 0,0 3 0 15,2-4 0-15,0 2 0 0,-2 1 0 0,2-2 0 16,1-1 0-16,0 1 0 0,-1-5 0 0,-1 1 144 16,1-3-144-16,-1 3 128 0,-1 1 96 0,-1 3 16 0,1 3 0 15,-2-1 0-15,1 5-240 0,-4-1 0 0,1 4 0 16,-2-1 0-16,0 1 0 0,-1 4 0 0,-1 2 0 15,0-1 0-15,0 1 0 0,1-3 128 0,0-1-128 0,3-2 0 16,0-2 416-16,4-4-16 0,0-1 0 0,2-4 0 16,1 1-240-16,2 0-160 0,2 1 192 0,-1 1-192 15,1-3 0-15,-2-2 0 0,3 1 0 0,-1-2 0 16,0-1 0-16,-1 5 0 0,2-3 0 0,0 3 0 16,-1 1 0-16,-1 1 0 0,1-5 0 0,-4 5 0 15,0 1 192-15,0 1-64 0,-3-1 0 0,1 2-128 16,-1 0 272-16,-2-4-48 0,0-1-16 0,-1-4 0 15,0-2-64-15,-2 2-16 0,1-5 0 0,-1-1 0 16,1-3 144-16,1-3 32 0,-1-1 0 0,2-4 0 0,2-2-96 16,0 1-16-16,1 0 0 0,-1-1 0 0,2 1-192 15,1 0 0-15,1 3 128 0,1 0-128 0,1 2 0 0,-2 1 0 16,1 1 0-16,0 1 0 0,-1 1 0 0,-1 4 0 16,-2-1 0-16,-1-3 0 0,-2 0 0 0,-2 0 0 15,0 1 0-15,-3-5 0 0,0-2 0 0,0 0 0 16,0-3 0-16,1-6 0 0,2 2 0 0,0-6 0 15,2 4 0-15,-2-2 0 0,4-2 0 0,-1 0 224 16,1 2-32-16,-1 0-16 0,2-2 0 0,1 1 0 16,-1 2 0-16,2 0 0 0,-1 1-176 0,1-4 0 15,0 2 0-15,-1 1 0 0,-1-2-160 0,1 0-64 16,0 0-16-16,-3-2 0 0,0 0 64 0,-1-2 16 16,0 0 0-16,-1 0 0 0,0 0 288 0,0 0 48 15,-2-2 16-15,1-2 0 0,-1-1 32 0,3 5 16 0,0 0 0 16,0 0 0-16,0 0-48 0,0 0-16 0,0 0 0 0,6-23 0 15,3 17-176-15,1 0 0 0,3-1 0 0,2-1 0 16,3 0 0-16,3 2 0 0,3 2 0 0,0-2-176 16,1 4 176-16,2 2-128 0,2 0 128 0,4 0-128 15,-2 2 128-15,-2-1-128 0,0 2 128 0,-2 1-128 16,0-2-64-16,-2 1 0 0,-3-3 0 0,2 1 0 16,-1 1 192-16,-1 1 0 0,1 0 0 0,-1-3 0 15,1 2 0-15,2-2 0 0,2 0 0 0,3 0 0 16,2-2 0-16,4 2 128 0,3-3-128 0,2 0 0 15,1 0 0-15,0 0 0 0,2-1 0 0,-1 2 128 16,3-1-128-16,-3 2 0 0,0 1 0 0,-1 0 0 16,-1 4 0-16,-4 0 0 0,-1 1 0 0,-6-1-128 0,-4 3 128 15,-4 1 0-15,-2-1 0 0,-2-1 0 0,-2 0 0 16,-2 0 0-16,0 0 0 0,-2-2 0 0,0 2 0 16,-1-5 0-16,3 2 0 0,-2-1 0 0,2-2 192 0,2 0-16 15,1-2-16-15,-1-1 0 0,1 2-32 0,1-3 0 16,4 2 0-16,1-4 0 0,1 2-128 0,-1 2 0 15,0-2 0-15,-2 1 0 0,-1 2-144 0,-4 1-16 16,0-1 0-16,-4 1 0 0,0 1 160 0,-3-1 0 16,-1 0 0-16,-2-1 0 0,0 0 0 0,-1 1 0 15,-1-3 0-15,0 0 0 0,-1-1 144 0,0-2 16 16,-2-1 0-16,0-5 0 0,-1 0 160 0,1-4 48 16,-1-7 0-16,-1 1 0 0,2-5 16 0,1-2 16 15,-2 0 0-15,1-6 0 0,0 1 64 0,-1-7 16 0,1-6 0 16,-1-1 0-16,0-6-352 0,0 1-128 0,0 1 0 15,0-5 0-15,-1 2 0 0,1 3 0 0,0-4 0 16,-1 2 0-16,0 1 0 0,-2-2 0 0,1 2 0 0,-2 1 0 16,-1-1 0-16,-1-2 0 0,0 0 0 0,0 0 0 15,1 5 0-15,-3-11 0 0,1-7 0 0,-2-2 0 16,0-3 0-16,1 0 0 0,2 7 0 0,-2-7 0 16,1-12 0-16,-2 0 0 0,3-1 0 0,1 3 0 15,1 12 0-15,4 0 0 0,2 2 0 0,0 6 0 16,2 6-448-16,1 4-96 15,0 5-16-15,-2 1 0 0,1 3 272 0,-2 5 48 0,1 2 16 0,-2 2 0 16,0-1 0-16,-3 1 0 0,-1 1 0 0,-3 0 0 16,0 5 224-16,-1-3 0 0,-2 1 144 0,0-1-144 15,-1 3 160-15,2 1-160 0,0-1 160 0,2-2-160 0,1 3 0 16,3-1 0-16,-1-1 0 0,2 0 0 0,1-1 0 0,0 2 0 16,0 7 0-16,1 0-160 15,-2 6-400-15,0 4-80 0,-2 3 0 0,0 5-16 16,-1 0 32-16,-2 4 16 0,-2 2 0 0,-2 0 0 15,1 4 80-15,-3-2 16 0,1 2 0 0,-1 0 0 16,0 3 64-16,-2-3 32 0,0 4 0 0,1-4 0 0,0 1 416 0,2-1 0 16,3-3 0-16,-1 0-128 0,2-2 128 0,0-1 0 15,4-1 0-15,-1 1 0 0,1-3 0 0,2 0 0 16,-1 0 0-16,-1 1 0 0,2 1 0 0,-1 1 0 16,-2 1 0-16,0 1-192 0,2-2 32 0,-2 3 0 15,0 0 0-15,-1 4 0 0,0-1 160 0,-1 0-128 16,1 1 128-16,0-2-128 0,2 0 128 0,-2 0 256 15,2-1-64-15,1-4-16 0,-1 2 288 0,1-2 64 0,1-2 16 16,-2-1 0-16,2 2-144 0,0-4-16 0,-1 2-16 16,1-1 0-16,1 0-176 0,-1 2-48 0,1-5 0 0,-1 4 0 15,1-1-144-15,-2 2 0 0,1-2 0 0,0 1 128 16,-2 3-128-16,0 0 0 0,-2 3 0 0,0-2 0 16,-3 2 0-16,1-1 0 0,0 2 0 0,-3-1 0 15,1 0 0-15,-2-3 0 0,0 4 0 0,0-4 0 16,-2 2 192-16,0-2 16 0,-5 1 0 0,0-1 0 15,-2 0-80-15,-2 0 0 0,-2-1-128 0,1-1 192 16,-2-2-192-16,3-2-160 0,2 1 32 0,-5-3-15328 16,-6-1-3056-16</inkml:trace>
  <inkml:trace contextRef="#ctx0" brushRef="#br2" timeOffset="156035.53">23677 13058 34095 0,'-3'0'3024'0,"-1"0"-2416"0,2 0-480 0,0 0-128 0,1-2 448 0,-3 1 80 0,-1-2 16 0,-4-1 0 0,-6-2-544 0,-4-4 0 0,-3-1 0 0,-5 0 0 0,-7 0 0 0,-3 1-224 16,-4-2 32-16,-3 4 16 0,-3 2-80 0,-1 0 0 16,-3 3-16-16,-1 2 0 0,1 1 544 0,1-2 112 15,-1 2 32-15,0 0 0 0,3 0 592 0,0 0 112 16,3 2 32-16,2-2 0 0,1 1-480 0,0-1-96 15,2-1 0-15,1-4-16 0,0 2-112 0,-1-4 0 16,-1 4-16-16,-2-2 0 0,-1 3-112 0,0 0-32 16,-1 2 0-16,3 0 0 0,0 2-288 0,3-2 0 15,0 0 0-15,1 0 0 0,0 0 0 0,1 0 0 16,-1 2 0-16,5 0 0 0,3-2 0 0,3 4 0 16,2-2 0-16,2 1 0 0,2 1 320 0,1-1 16 0,3 2 0 15,1-1 0-15,2-3-32 0,2 2-16 0,1-1 0 16,1 2 0-16,0-4-128 0,2 2-32 0,2-2 0 0,0 0 0 15,1 1-128-15,0-1 0 0,1 0 0 0,1 0 0 16,-1 3 0-16,2-3 0 0,-1 2 176 0,1 0-176 16,0 1 0-16,1 2 0 0,1-1 0 0,1 2 0 15,1 0 128-15,1 1-128 0,2 2 0 0,3 0 144 16,-2 1-144-16,3-3 0 0,0 5 144 0,0-3-144 16,0 4 0-16,-1-3 0 0,0 0 0 0,-2 2 0 15,0 2 0-15,-1 0 0 0,-1 3 0 0,-3-3 0 16,0 6 0-16,-1 2 0 0,-1 3 0 0,0-3 0 15,-2 3 0-15,1 1 0 0,1 0 0 0,-1 1 0 0,1-1 0 16,1-1 0-16,1 3 0 0,2-2 0 16,-1-1 0-16,1 4 0 0,2 0 0 0,0 5 0 0,0-5 0 15,0 5 0-15,0 4 0 0,-3-2 0 0,1 5 0 16,-3-1 0-16,0 1 0 0,-3 1 0 0,-1 2 0 0,-2 3 0 16,0 3 0-16,-1 1-128 0,-1-3 128 0,-1-3 0 15,1-2 0-15,-1-5 0 0,-1 1 0 0,3-2 0 16,-1-3 0-16,1-4 0 0,2 1 0 0,0 0 0 15,3-3 0-15,0 1 0 0,2 3 0 0,2-1 0 16,0-1 0-16,1 0 0 0,2 5 0 0,1-3 0 16,0-1 0-16,1 1 0 0,2 0 128 0,-2 2-128 15,1-1 128-15,-2 4-128 0,0 0 0 0,0 5 0 16,-2 2 0-16,0 0 128 0,-2-2-128 0,-2 5 0 16,-1 4 0-16,-1-3 0 0,-2-2 0 0,0-1 0 0,-1-7 0 15,1-4 0-15,2-1 0 0,0-2 0 0,0-3 0 0,4 0 0 16,0-2 0-16,0-1 0 0,2 0 0 0,0-2 0 15,1-2 0-15,-1-1 144 0,-1 1-144 16,1-1 0-16,-2 0 0 0,0 1 0 0,-2-1 0 0,-2 1 0 16,1 2 0-16,-3 2 0 0,0 3 0 0,-1-5 0 15,0-2 0-15,0 1 0 0,-3 0 0 0,0 2 0 16,-1-2 256-16,-1-1-16 0,3-5 0 0,-1-1 0 16,2-2 16-16,0 0 0 0,2-3 0 0,0-2 0 15,2 0-80-15,0-2-16 0,2 0 0 0,0-2 0 16,0 1-160-16,1-5 192 0,1 1-192 0,-1-1 192 15,2 2-16-15,-2-2 0 0,2 0 0 0,-2 0 0 0,1 3-176 0,0-3 0 16,-1 4 0-16,0-2 128 0,0 2-128 16,2 2 0-16,-2-2 144 0,1 2-144 0,0 3 0 0,0-5 0 15,2 5 0-15,1-3 0 0,0 3 0 16,1-2 0-16,1 0 0 0,1-1 0 0,2 0 0 0,0 0 0 16,2 0 0-16,0-2 0 0,2 2 0 0,1-3 0 15,0 2 0-15,1-4 128 0,0 3-128 0,0-4 0 16,2 0 0-16,1-3 0 0,1 2 160 0,1 1-32 15,1-1-128-15,0 1 192 0,2 0-192 0,2 1 0 16,-2-1 0-16,4 0 0 0,1 0 0 0,0 0 0 16,2 0-144-16,2-1 144 0,2-1 0 0,3-1-144 15,3-4 144-15,2 3 0 0,3-3-144 0,-2 0 144 16,1 1-160-16,-3-4 160 0,1 0 0 0,-1-1 0 16,-1 1-128-16,-4 3 128 0,0-2 0 0,0 3 0 15,-1 2 0-15,-1-1 0 0,-1 1 0 0,-1 3 0 0,-1-1 0 0,-1 2 0 16,-2 2 0-16,1-2 0 0,-3 1 0 0,0 2 0 15,2 0 0-15,-3 1 0 0,1 1 0 0,-2-1 0 16,1-2 0-16,1 0 0 0,0 0-128 0,2-2 128 16,-1 0 0-16,-2 0 0 0,1-2 0 0,-2 0 0 15,-2-3 0-15,-2 2 0 0,0-1 0 0,-2-2 0 16,-3 2 0-16,0-2 0 0,-2 1 0 0,-3 1 0 16,-2-2 0-16,-2 2 0 0,-1 1 0 0,-2 0 0 15,1-1 0-15,-3 2 0 0,1-2 0 0,-1 2 0 16,-1-1 0-16,-1 2 0 0,0-4 144 0,2 0-144 15,-2 0 224-15,1-1-48 0,0-1-16 0,0-3 0 16,1 1 192-16,0-6 32 0,1 4 16 0,-1-4 0 16,2 2 32-16,-2-2 0 0,2-4 0 0,1 0 0 0,-1-4-208 15,-1 1-32-15,1-3-16 0,-1-1 0 0,-1 2 48 0,0-7 16 16,-2 1 0-16,0-5 0 0,-1 1 272 0,-1-5 48 16,-1 0 16-16,0-3 0 0,-2-3-432 0,-2-4-144 15,0-3 0-15,-3-5 0 0,1 0 0 0,-2-2 0 16,0-8 0-16,0-2 0 0,1-4 0 0,-1-4 0 15,0-3 0-15,1 3 0 0,1 0 0 0,2 3 0 16,1 4 0-16,0-3 0 0,1 0 0 0,1 1 0 16,0 8 0-16,2 1 0 0,-1 6 0 0,1 0 0 15,2-2 0-15,-3 0 0 0,1 3 0 0,-1 0 0 16,0 5 0-16,-1 3 0 0,-1 1 0 0,-1 0 0 16,-2 2 0-16,2-2 0 0,0 3 0 0,-1-7 0 15,-1 1 0-15,0-5 0 0,0 8 0 0,2 0 0 16,0 5 0-16,2 3 0 0,0 3 0 0,3 1 0 0,0 3 0 15,0 3 0-15,1 5 0 0,0-2 0 0,0 4 0 16,-2 3 0 0,2 0-448-16,-2 3-64 0,-1 4-32 0,1 0 0 0,0 4 272 0,-3 2 48 0,0 1 16 0,-2 1 0 15,1 2 208-15,-1 1-144 0,-2-2 144 0,1 3-128 16,-1 3 0-16,-1-3 0 0,0 1 0 0,1 1 0 31,0 2-704-31,0-1-128 0,1 0-16 0,1 0-22736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4AFB6-BBB0-4A1F-B30B-98094C83B3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75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4AFB6-BBB0-4A1F-B30B-98094C83B3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59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6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4AFB6-BBB0-4A1F-B30B-98094C83B3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598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:34 in, :40 to</a:t>
            </a:r>
            <a:r>
              <a:rPr lang="en-US" baseline="0" dirty="0"/>
              <a:t>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4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 :57 in,</a:t>
            </a:r>
            <a:r>
              <a:rPr lang="en-US" baseline="0" dirty="0"/>
              <a:t> :17 to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6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71FF5-1E58-4BF1-A395-323151E69486}" type="slidenum">
              <a:rPr lang="en-US" smtClean="0">
                <a:latin typeface="Arial" charset="0"/>
              </a:rPr>
              <a:pPr/>
              <a:t>60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340F1-87EB-42C4-9B92-D21398C38303}" type="slidenum">
              <a:rPr lang="en-US" smtClean="0">
                <a:latin typeface="Arial" charset="0"/>
              </a:rPr>
              <a:pPr/>
              <a:t>61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41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3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9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0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66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42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75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0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4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2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74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126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5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igh-level-4.herokuapp.com/experi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chit-dubey.github.io/humanRL_websit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customXml" Target="../ink/ink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6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32.png"/><Relationship Id="rId5" Type="http://schemas.openxmlformats.org/officeDocument/2006/relationships/tags" Target="../tags/tag18.xml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tags" Target="../tags/tag17.xml"/><Relationship Id="rId9" Type="http://schemas.openxmlformats.org/officeDocument/2006/relationships/image" Target="../media/image30.png"/><Relationship Id="rId14" Type="http://schemas.openxmlformats.org/officeDocument/2006/relationships/customXml" Target="../ink/ink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customXml" Target="../ink/ink16.xml"/><Relationship Id="rId5" Type="http://schemas.openxmlformats.org/officeDocument/2006/relationships/image" Target="../media/image36.png"/><Relationship Id="rId4" Type="http://schemas.openxmlformats.org/officeDocument/2006/relationships/customXml" Target="../ink/ink15.xml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tags" Target="../tags/tag23.xml"/><Relationship Id="rId7" Type="http://schemas.openxmlformats.org/officeDocument/2006/relationships/image" Target="../media/image4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customXml" Target="../ink/ink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45.png"/><Relationship Id="rId4" Type="http://schemas.openxmlformats.org/officeDocument/2006/relationships/customXml" Target="../ink/ink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customXml" Target="../ink/ink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tags" Target="../tags/tag31.xml"/><Relationship Id="rId7" Type="http://schemas.openxmlformats.org/officeDocument/2006/relationships/image" Target="../media/image5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customXml" Target="../ink/ink27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customXml" Target="../ink/ink29.xml"/><Relationship Id="rId4" Type="http://schemas.openxmlformats.org/officeDocument/2006/relationships/image" Target="../media/image6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34.xml"/><Relationship Id="rId7" Type="http://schemas.openxmlformats.org/officeDocument/2006/relationships/image" Target="../media/image6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customXml" Target="../ink/ink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customXml" Target="../ink/ink3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customXml" Target="../ink/ink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37.xml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1.png"/><Relationship Id="rId5" Type="http://schemas.openxmlformats.org/officeDocument/2006/relationships/tags" Target="../tags/tag39.xml"/><Relationship Id="rId10" Type="http://schemas.openxmlformats.org/officeDocument/2006/relationships/image" Target="../media/image90.png"/><Relationship Id="rId4" Type="http://schemas.openxmlformats.org/officeDocument/2006/relationships/tags" Target="../tags/tag38.xml"/><Relationship Id="rId9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tags" Target="../tags/tag52.xml"/><Relationship Id="rId18" Type="http://schemas.openxmlformats.org/officeDocument/2006/relationships/image" Target="../media/image95.png"/><Relationship Id="rId26" Type="http://schemas.openxmlformats.org/officeDocument/2006/relationships/image" Target="../media/image77.png"/><Relationship Id="rId3" Type="http://schemas.openxmlformats.org/officeDocument/2006/relationships/tags" Target="../tags/tag42.xml"/><Relationship Id="rId21" Type="http://schemas.openxmlformats.org/officeDocument/2006/relationships/image" Target="../media/image99.png"/><Relationship Id="rId34" Type="http://schemas.openxmlformats.org/officeDocument/2006/relationships/customXml" Target="../ink/ink41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image" Target="../media/image94.png"/><Relationship Id="rId25" Type="http://schemas.openxmlformats.org/officeDocument/2006/relationships/image" Target="../media/image76.png"/><Relationship Id="rId33" Type="http://schemas.openxmlformats.org/officeDocument/2006/relationships/image" Target="../media/image108.png"/><Relationship Id="rId2" Type="http://schemas.openxmlformats.org/officeDocument/2006/relationships/tags" Target="../tags/tag41.xml"/><Relationship Id="rId16" Type="http://schemas.openxmlformats.org/officeDocument/2006/relationships/image" Target="../media/image93.png"/><Relationship Id="rId20" Type="http://schemas.openxmlformats.org/officeDocument/2006/relationships/image" Target="../media/image98.png"/><Relationship Id="rId29" Type="http://schemas.openxmlformats.org/officeDocument/2006/relationships/image" Target="../media/image104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75.png"/><Relationship Id="rId32" Type="http://schemas.openxmlformats.org/officeDocument/2006/relationships/image" Target="../media/image107.png"/><Relationship Id="rId5" Type="http://schemas.openxmlformats.org/officeDocument/2006/relationships/tags" Target="../tags/tag4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2.png"/><Relationship Id="rId28" Type="http://schemas.openxmlformats.org/officeDocument/2006/relationships/image" Target="../media/image103.png"/><Relationship Id="rId10" Type="http://schemas.openxmlformats.org/officeDocument/2006/relationships/tags" Target="../tags/tag49.xml"/><Relationship Id="rId19" Type="http://schemas.openxmlformats.org/officeDocument/2006/relationships/image" Target="../media/image96.png"/><Relationship Id="rId31" Type="http://schemas.openxmlformats.org/officeDocument/2006/relationships/image" Target="../media/image106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image" Target="../media/image101.png"/><Relationship Id="rId27" Type="http://schemas.openxmlformats.org/officeDocument/2006/relationships/image" Target="../media/image78.png"/><Relationship Id="rId30" Type="http://schemas.openxmlformats.org/officeDocument/2006/relationships/image" Target="../media/image105.png"/><Relationship Id="rId35" Type="http://schemas.openxmlformats.org/officeDocument/2006/relationships/image" Target="../media/image109.png"/><Relationship Id="rId8" Type="http://schemas.openxmlformats.org/officeDocument/2006/relationships/tags" Target="../tags/tag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customXml" Target="../ink/ink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56.xml"/><Relationship Id="rId7" Type="http://schemas.openxmlformats.org/officeDocument/2006/relationships/image" Target="../media/image112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5.png"/><Relationship Id="rId4" Type="http://schemas.openxmlformats.org/officeDocument/2006/relationships/tags" Target="../tags/tag57.xml"/><Relationship Id="rId9" Type="http://schemas.openxmlformats.org/officeDocument/2006/relationships/image" Target="../media/image11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60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121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9.png"/><Relationship Id="rId5" Type="http://schemas.openxmlformats.org/officeDocument/2006/relationships/tags" Target="../tags/tag62.xml"/><Relationship Id="rId10" Type="http://schemas.openxmlformats.org/officeDocument/2006/relationships/image" Target="../media/image118.png"/><Relationship Id="rId4" Type="http://schemas.openxmlformats.org/officeDocument/2006/relationships/tags" Target="../tags/tag61.xml"/><Relationship Id="rId9" Type="http://schemas.openxmlformats.org/officeDocument/2006/relationships/image" Target="../media/image11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tags" Target="../tags/tag65.xml"/><Relationship Id="rId7" Type="http://schemas.openxmlformats.org/officeDocument/2006/relationships/image" Target="../media/image123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2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1.png"/><Relationship Id="rId4" Type="http://schemas.openxmlformats.org/officeDocument/2006/relationships/tags" Target="../tags/tag66.xml"/><Relationship Id="rId9" Type="http://schemas.openxmlformats.org/officeDocument/2006/relationships/image" Target="../media/image12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3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tags" Target="../tags/tag9.xml"/><Relationship Id="rId7" Type="http://schemas.openxmlformats.org/officeDocument/2006/relationships/image" Target="../media/image10.png"/><Relationship Id="rId12" Type="http://schemas.openxmlformats.org/officeDocument/2006/relationships/customXml" Target="../ink/ink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tags" Target="../tags/tag11.xml"/><Relationship Id="rId10" Type="http://schemas.openxmlformats.org/officeDocument/2006/relationships/image" Target="../media/image13.png"/><Relationship Id="rId4" Type="http://schemas.openxmlformats.org/officeDocument/2006/relationships/tags" Target="../tags/tag10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https://high-level-4.herokuapp.com/experiment</a:t>
            </a:r>
            <a:endParaRPr lang="en-US" dirty="0"/>
          </a:p>
          <a:p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B7BC0-8550-4867-B1CA-29BD3E259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220" y="1837648"/>
            <a:ext cx="5677067" cy="42492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D7CA48-C1E5-4FEC-BB92-4F3518C7458D}"/>
              </a:ext>
            </a:extLst>
          </p:cNvPr>
          <p:cNvSpPr/>
          <p:nvPr/>
        </p:nvSpPr>
        <p:spPr>
          <a:xfrm>
            <a:off x="266838" y="6306203"/>
            <a:ext cx="4888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https://rachit-dubey.github.io/humanRL_website/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E6B4-C42D-E618-0450-132688AE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03927"/>
            <a:ext cx="10796195" cy="285273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Online Learning</a:t>
            </a:r>
            <a:br>
              <a:rPr lang="en-US" dirty="0"/>
            </a:br>
            <a:r>
              <a:rPr lang="en-US" dirty="0"/>
              <a:t>Model-free Learning</a:t>
            </a:r>
            <a:br>
              <a:rPr lang="en-US" dirty="0"/>
            </a:br>
            <a:r>
              <a:rPr lang="en-US" dirty="0"/>
              <a:t>Passive Reinforcement Learning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C6826-0E51-62DE-795B-36F28FBE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9892" y="372442"/>
            <a:ext cx="5057373" cy="29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0169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Reinforcement Learning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114300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Simplified task: policy evaluation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Input: a fixed policy </a:t>
            </a:r>
            <a:r>
              <a:rPr lang="en-US" sz="2800" dirty="0">
                <a:sym typeface="Symbol" pitchFamily="18" charset="2"/>
              </a:rPr>
              <a:t>(s)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You don’t know the transitions T(</a:t>
            </a:r>
            <a:r>
              <a:rPr lang="en-US" sz="2800" dirty="0" err="1"/>
              <a:t>s,a,s</a:t>
            </a:r>
            <a:r>
              <a:rPr lang="en-US" sz="2800" dirty="0"/>
              <a:t>’)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You don’t know the rewards R(</a:t>
            </a:r>
            <a:r>
              <a:rPr lang="en-US" sz="2800" dirty="0" err="1"/>
              <a:t>s,a,s</a:t>
            </a:r>
            <a:r>
              <a:rPr lang="en-US" sz="2800" dirty="0"/>
              <a:t>’)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CC0000"/>
                </a:solidFill>
              </a:rPr>
              <a:t>Goal: learn the state values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In this case: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Learner is “along for the ride”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No choice about what actions to take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Just execute the policy and learn from experience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This is NOT offline planning!  You actually take actions in the world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48143"/>
            <a:ext cx="5410200" cy="3162994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6040C8-DE06-1F77-61AB-3DD987211C02}"/>
                  </a:ext>
                </a:extLst>
              </p14:cNvPr>
              <p14:cNvContentPartPr/>
              <p14:nvPr/>
            </p14:nvContentPartPr>
            <p14:xfrm>
              <a:off x="554400" y="956520"/>
              <a:ext cx="11108520" cy="531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6040C8-DE06-1F77-61AB-3DD987211C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040" y="947160"/>
                <a:ext cx="11127240" cy="533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Passive Learning: Direct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376758" cy="4729164"/>
          </a:xfrm>
        </p:spPr>
        <p:txBody>
          <a:bodyPr/>
          <a:lstStyle/>
          <a:p>
            <a:r>
              <a:rPr lang="en-US" sz="2800" dirty="0"/>
              <a:t>Goal: Compute values for each state under </a:t>
            </a:r>
            <a:r>
              <a:rPr lang="en-US" sz="2800" dirty="0">
                <a:sym typeface="Symbol" pitchFamily="18" charset="2"/>
              </a:rPr>
              <a:t></a:t>
            </a:r>
          </a:p>
          <a:p>
            <a:pPr lvl="2"/>
            <a:endParaRPr lang="en-US" sz="2000" dirty="0"/>
          </a:p>
          <a:p>
            <a:r>
              <a:rPr lang="en-US" sz="2800" dirty="0"/>
              <a:t>Idea: Average together observed sample values</a:t>
            </a:r>
          </a:p>
          <a:p>
            <a:pPr lvl="1"/>
            <a:r>
              <a:rPr lang="en-US" sz="2800" dirty="0"/>
              <a:t>Act according to </a:t>
            </a:r>
            <a:r>
              <a:rPr lang="en-US" sz="2800" dirty="0">
                <a:sym typeface="Symbol" pitchFamily="18" charset="2"/>
              </a:rPr>
              <a:t></a:t>
            </a:r>
          </a:p>
          <a:p>
            <a:pPr lvl="1"/>
            <a:r>
              <a:rPr lang="en-US" sz="2800" dirty="0"/>
              <a:t>Every time you visit a state, write down what the sum of discounted rewards turned out to be</a:t>
            </a:r>
          </a:p>
          <a:p>
            <a:pPr lvl="1"/>
            <a:r>
              <a:rPr lang="en-US" sz="2800" dirty="0"/>
              <a:t>Average those samples</a:t>
            </a:r>
            <a:endParaRPr lang="en-US" sz="2400" dirty="0"/>
          </a:p>
          <a:p>
            <a:pPr lvl="2"/>
            <a:endParaRPr lang="en-US" sz="2000" dirty="0"/>
          </a:p>
          <a:p>
            <a:r>
              <a:rPr lang="en-US" sz="2800" dirty="0"/>
              <a:t>This is called direct evaluation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A10BA5-D851-4BB4-A45C-C030EBE37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365248"/>
              </p:ext>
            </p:extLst>
          </p:nvPr>
        </p:nvGraphicFramePr>
        <p:xfrm>
          <a:off x="7879976" y="2346686"/>
          <a:ext cx="4115925" cy="3114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5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Pieces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Take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Take</a:t>
                      </a:r>
                      <a:r>
                        <a:rPr lang="en-US" sz="2000" baseline="0" dirty="0"/>
                        <a:t> 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F57D84-FBD5-C8BC-9332-DA1E36AD009D}"/>
                  </a:ext>
                </a:extLst>
              </p14:cNvPr>
              <p14:cNvContentPartPr/>
              <p14:nvPr/>
            </p14:nvContentPartPr>
            <p14:xfrm>
              <a:off x="7643880" y="826920"/>
              <a:ext cx="3238920" cy="453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F57D84-FBD5-C8BC-9332-DA1E36AD00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4520" y="817560"/>
                <a:ext cx="3257640" cy="45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652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Example: Direct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 Policy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5421868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Assume: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 =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1371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Observed Episodes (Training)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137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Output Values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2514600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03584" y="34788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6768" y="26406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1064981" y="3690949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Isosceles Triangle 22"/>
          <p:cNvSpPr/>
          <p:nvPr/>
        </p:nvSpPr>
        <p:spPr>
          <a:xfrm rot="5400000">
            <a:off x="1920765" y="369095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1608992" y="4222531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53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B, east, C,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C, east, D,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D, exit,  x, +10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61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B, east, C,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C, east, D,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D, exit,  x, +10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184" y="469931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E, north, C,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C, east,   A,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A, exit,    x, -10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6200" y="198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Episode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4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198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Episode 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722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4114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Episode 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814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4114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Episode 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722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800" y="469802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E, north, C,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C, east,   D,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D, exit,    x, +10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9067800" y="2485887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9144000" y="332408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017368" y="332408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896600" y="332408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058400" y="248588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-10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058400" y="417246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CDB7D9-5F5B-0CFE-D6CA-BD444BAD10F8}"/>
                  </a:ext>
                </a:extLst>
              </p14:cNvPr>
              <p14:cNvContentPartPr/>
              <p14:nvPr/>
            </p14:nvContentPartPr>
            <p14:xfrm>
              <a:off x="1894680" y="51120"/>
              <a:ext cx="9991080" cy="6144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CDB7D9-5F5B-0CFE-D6CA-BD444BAD10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5320" y="41760"/>
                <a:ext cx="10009800" cy="61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70F5E95-5FA4-D502-A05F-5AA72DAA55FF}"/>
                  </a:ext>
                </a:extLst>
              </p14:cNvPr>
              <p14:cNvContentPartPr/>
              <p14:nvPr/>
            </p14:nvContentPartPr>
            <p14:xfrm>
              <a:off x="8786880" y="6172560"/>
              <a:ext cx="2557080" cy="475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70F5E95-5FA4-D502-A05F-5AA72DAA55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7520" y="6163200"/>
                <a:ext cx="2575800" cy="49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44" grpId="0"/>
      <p:bldP spid="57" grpId="0"/>
      <p:bldP spid="58" grpId="0"/>
      <p:bldP spid="59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Problems with Direct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213600" cy="4729164"/>
          </a:xfrm>
        </p:spPr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What’s good about direct evaluation?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It’s easy to understand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It doesn’t require any knowledge of T, R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It eventually computes the correct average values, using just sample transitions</a:t>
            </a:r>
            <a:endParaRPr lang="en-US" sz="2400" dirty="0">
              <a:latin typeface="Calibri"/>
              <a:cs typeface="Calibri"/>
            </a:endParaRP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What bad about it?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It wastes information about state connections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Each state must be learned separately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So, it takes a long time to learn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0600" y="137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Output Values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686800" y="2133600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B</a:t>
                      </a: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763000" y="2971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36368" y="2971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9400" y="2971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01200" y="2133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77400" y="38201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4400" y="48768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B and E both go to C under this policy, how can their values be different?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512669" y="3024555"/>
            <a:ext cx="791307" cy="7649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33438" y="2189285"/>
            <a:ext cx="773724" cy="7385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Isosceles Triangle 20"/>
          <p:cNvSpPr/>
          <p:nvPr/>
        </p:nvSpPr>
        <p:spPr>
          <a:xfrm rot="5400000">
            <a:off x="9423888" y="3380641"/>
            <a:ext cx="228600" cy="55685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10278207" y="3379177"/>
            <a:ext cx="228600" cy="58615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9897208" y="3841532"/>
            <a:ext cx="228600" cy="62253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A8DD26-619F-9834-8DBF-FFAE05454D83}"/>
                  </a:ext>
                </a:extLst>
              </p14:cNvPr>
              <p14:cNvContentPartPr/>
              <p14:nvPr/>
            </p14:nvContentPartPr>
            <p14:xfrm>
              <a:off x="621720" y="976320"/>
              <a:ext cx="10126080" cy="4926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A8DD26-619F-9834-8DBF-FFAE05454D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360" y="966960"/>
                <a:ext cx="10144800" cy="494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n\Dropbox\Office\CS 188\Ketrina Art\RL\TemporalDifference.png">
            <a:extLst>
              <a:ext uri="{FF2B5EF4-FFF2-40B4-BE49-F238E27FC236}">
                <a16:creationId xmlns:a16="http://schemas.microsoft.com/office/drawing/2014/main" id="{E547AC1F-FFF2-A241-549F-CFD50AEAD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754" y="505610"/>
            <a:ext cx="3848547" cy="353208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FE6B4-C42D-E618-0450-132688AE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03927"/>
            <a:ext cx="10796195" cy="285273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Online Learning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Model-free Learning</a:t>
            </a:r>
            <a:br>
              <a:rPr lang="en-US" dirty="0"/>
            </a:br>
            <a:r>
              <a:rPr lang="en-US" dirty="0"/>
              <a:t>Passive Reinforcement Learning</a:t>
            </a:r>
            <a:br>
              <a:rPr lang="en-US" dirty="0"/>
            </a:b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Temporal Difference Learning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B71B69-C4CF-12E4-C9C5-1BD596CA9A74}"/>
                  </a:ext>
                </a:extLst>
              </p14:cNvPr>
              <p14:cNvContentPartPr/>
              <p14:nvPr/>
            </p14:nvContentPartPr>
            <p14:xfrm>
              <a:off x="3342240" y="65520"/>
              <a:ext cx="8618760" cy="653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B71B69-C4CF-12E4-C9C5-1BD596CA9A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2880" y="56160"/>
                <a:ext cx="8637480" cy="655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2078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Why Not Use Policy Evaluation?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11430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Simplified Bellman updates calculate V for a fixed policy: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Each round, replace V with a one-step-look-ahead layer over V</a:t>
            </a: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8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This approach fully exploited the connections between the states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Unfortunately, we need T and R to do it!</a:t>
            </a: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Key question: How can we do this update to V without knowing T and R?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In other words, how to we take a weighted average without knowing the weights?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38" name="Picture 3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76325" y="335280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406216" y="259080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3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5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pitchFamily="18" charset="2"/>
                </a:rPr>
                <a:t>(s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)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</a:t>
              </a: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pitchFamily="18" charset="2"/>
                </a:rPr>
                <a:t>(s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)</a:t>
              </a:r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pitchFamily="18" charset="2"/>
                </a:rPr>
                <a:t> (s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),s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D72489-BB06-8E8C-7B85-4B6D2025C69C}"/>
                  </a:ext>
                </a:extLst>
              </p14:cNvPr>
              <p14:cNvContentPartPr/>
              <p14:nvPr/>
            </p14:nvContentPartPr>
            <p14:xfrm>
              <a:off x="3643560" y="2321640"/>
              <a:ext cx="5493960" cy="189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D72489-BB06-8E8C-7B85-4B6D2025C6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34200" y="2312280"/>
                <a:ext cx="5512680" cy="191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Sample-Based Policy Evaluation?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14300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We want to improve our estimate of V by computing these averages: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Idea: Take samples of outcomes s’ (by doing the action!) and average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9902825" y="3390900"/>
            <a:ext cx="246063" cy="196850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342" name="Line 11"/>
          <p:cNvSpPr>
            <a:spLocks noChangeShapeType="1"/>
          </p:cNvSpPr>
          <p:nvPr/>
        </p:nvSpPr>
        <p:spPr bwMode="auto">
          <a:xfrm flipH="1">
            <a:off x="9658350" y="3595688"/>
            <a:ext cx="368300" cy="573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343" name="Oval 13"/>
          <p:cNvSpPr>
            <a:spLocks noChangeArrowheads="1"/>
          </p:cNvSpPr>
          <p:nvPr/>
        </p:nvSpPr>
        <p:spPr bwMode="auto">
          <a:xfrm>
            <a:off x="9575800" y="4168775"/>
            <a:ext cx="204788" cy="204788"/>
          </a:xfrm>
          <a:prstGeom prst="ellipse">
            <a:avLst/>
          </a:prstGeom>
          <a:solidFill>
            <a:srgbClr val="B5E3C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344" name="Line 17"/>
          <p:cNvSpPr>
            <a:spLocks noChangeShapeType="1"/>
          </p:cNvSpPr>
          <p:nvPr/>
        </p:nvSpPr>
        <p:spPr bwMode="auto">
          <a:xfrm flipH="1">
            <a:off x="9353550" y="4373563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345" name="Text Box 19"/>
          <p:cNvSpPr txBox="1">
            <a:spLocks noChangeArrowheads="1"/>
          </p:cNvSpPr>
          <p:nvPr/>
        </p:nvSpPr>
        <p:spPr bwMode="auto">
          <a:xfrm>
            <a:off x="9829800" y="36957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(s)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346" name="Text Box 20"/>
          <p:cNvSpPr txBox="1">
            <a:spLocks noChangeArrowheads="1"/>
          </p:cNvSpPr>
          <p:nvPr/>
        </p:nvSpPr>
        <p:spPr bwMode="auto">
          <a:xfrm>
            <a:off x="10134600" y="3252788"/>
            <a:ext cx="204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</a:p>
        </p:txBody>
      </p:sp>
      <p:sp>
        <p:nvSpPr>
          <p:cNvPr id="14347" name="Text Box 21"/>
          <p:cNvSpPr txBox="1">
            <a:spLocks noChangeArrowheads="1"/>
          </p:cNvSpPr>
          <p:nvPr/>
        </p:nvSpPr>
        <p:spPr bwMode="auto">
          <a:xfrm>
            <a:off x="9753600" y="4076700"/>
            <a:ext cx="887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(s)</a:t>
            </a:r>
          </a:p>
        </p:txBody>
      </p:sp>
      <p:pic>
        <p:nvPicPr>
          <p:cNvPr id="60" name="Picture 5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548658" y="5407025"/>
            <a:ext cx="3454166" cy="765990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9661525" y="4373563"/>
            <a:ext cx="854075" cy="910669"/>
            <a:chOff x="7223125" y="3529013"/>
            <a:chExt cx="854075" cy="910669"/>
          </a:xfrm>
        </p:grpSpPr>
        <p:sp>
          <p:nvSpPr>
            <p:cNvPr id="14373" name="Line 18"/>
            <p:cNvSpPr>
              <a:spLocks noChangeShapeType="1"/>
            </p:cNvSpPr>
            <p:nvPr/>
          </p:nvSpPr>
          <p:spPr bwMode="auto">
            <a:xfrm>
              <a:off x="7223125" y="3529013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374" name="AutoShape 23"/>
            <p:cNvSpPr>
              <a:spLocks noChangeArrowheads="1"/>
            </p:cNvSpPr>
            <p:nvPr/>
          </p:nvSpPr>
          <p:spPr bwMode="auto">
            <a:xfrm>
              <a:off x="7383463" y="4151313"/>
              <a:ext cx="244475" cy="195262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375" name="Text Box 24"/>
            <p:cNvSpPr txBox="1">
              <a:spLocks noChangeArrowheads="1"/>
            </p:cNvSpPr>
            <p:nvPr/>
          </p:nvSpPr>
          <p:spPr bwMode="auto">
            <a:xfrm>
              <a:off x="7551738" y="4070350"/>
              <a:ext cx="5254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'</a:t>
              </a:r>
            </a:p>
          </p:txBody>
        </p:sp>
      </p:grpSp>
      <p:pic>
        <p:nvPicPr>
          <p:cNvPr id="56" name="Picture 5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587933" y="3308350"/>
            <a:ext cx="5118817" cy="375602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575088" y="3862387"/>
            <a:ext cx="5117520" cy="375507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590229" y="4603750"/>
            <a:ext cx="5117396" cy="375498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833411" y="4391025"/>
            <a:ext cx="330501" cy="60336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494115" y="1905000"/>
            <a:ext cx="7416560" cy="645897"/>
          </a:xfrm>
          <a:prstGeom prst="rect">
            <a:avLst/>
          </a:prstGeom>
          <a:noFill/>
          <a:ln/>
          <a:effectLst/>
        </p:spPr>
      </p:pic>
      <p:sp>
        <p:nvSpPr>
          <p:cNvPr id="14355" name="Line 17"/>
          <p:cNvSpPr>
            <a:spLocks noChangeShapeType="1"/>
          </p:cNvSpPr>
          <p:nvPr/>
        </p:nvSpPr>
        <p:spPr bwMode="auto">
          <a:xfrm flipH="1">
            <a:off x="8610600" y="4206875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H="1">
            <a:off x="9215438" y="4395788"/>
            <a:ext cx="461962" cy="615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9078913" y="5021263"/>
            <a:ext cx="244475" cy="195262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9247188" y="4940300"/>
            <a:ext cx="525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'</a:t>
            </a:r>
          </a:p>
        </p:txBody>
      </p:sp>
      <p:sp>
        <p:nvSpPr>
          <p:cNvPr id="14359" name="Line 17"/>
          <p:cNvSpPr>
            <a:spLocks noChangeShapeType="1"/>
          </p:cNvSpPr>
          <p:nvPr/>
        </p:nvSpPr>
        <p:spPr bwMode="auto">
          <a:xfrm flipH="1">
            <a:off x="10115550" y="4395788"/>
            <a:ext cx="307975" cy="612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9677400" y="4395788"/>
            <a:ext cx="1042988" cy="612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10583863" y="5018088"/>
            <a:ext cx="244475" cy="195262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10752138" y="4937125"/>
            <a:ext cx="525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'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8799513" y="4425950"/>
            <a:ext cx="1716087" cy="860425"/>
            <a:chOff x="6172200" y="2978150"/>
            <a:chExt cx="1716088" cy="860425"/>
          </a:xfrm>
        </p:grpSpPr>
        <p:grpSp>
          <p:nvGrpSpPr>
            <p:cNvPr id="14365" name="Group 14"/>
            <p:cNvGrpSpPr>
              <a:grpSpLocks/>
            </p:cNvGrpSpPr>
            <p:nvPr/>
          </p:nvGrpSpPr>
          <p:grpSpPr bwMode="auto">
            <a:xfrm>
              <a:off x="6210300" y="2978150"/>
              <a:ext cx="1677988" cy="612775"/>
              <a:chOff x="1536" y="2400"/>
              <a:chExt cx="1584" cy="624"/>
            </a:xfrm>
          </p:grpSpPr>
          <p:sp>
            <p:nvSpPr>
              <p:cNvPr id="14369" name="Line 15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437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4371" name="Line 17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4372" name="Line 18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14366" name="Text Box 22"/>
            <p:cNvSpPr txBox="1">
              <a:spLocks noChangeArrowheads="1"/>
            </p:cNvSpPr>
            <p:nvPr/>
          </p:nvSpPr>
          <p:spPr bwMode="auto">
            <a:xfrm>
              <a:off x="6172200" y="3135313"/>
              <a:ext cx="12573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pitchFamily="18" charset="2"/>
                </a:rPr>
                <a:t> (s)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,s’</a:t>
              </a:r>
            </a:p>
          </p:txBody>
        </p:sp>
        <p:sp>
          <p:nvSpPr>
            <p:cNvPr id="14367" name="AutoShape 23"/>
            <p:cNvSpPr>
              <a:spLocks noChangeArrowheads="1"/>
            </p:cNvSpPr>
            <p:nvPr/>
          </p:nvSpPr>
          <p:spPr bwMode="auto">
            <a:xfrm>
              <a:off x="7192963" y="3567112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368" name="Text Box 24"/>
            <p:cNvSpPr txBox="1">
              <a:spLocks noChangeArrowheads="1"/>
            </p:cNvSpPr>
            <p:nvPr/>
          </p:nvSpPr>
          <p:spPr bwMode="auto">
            <a:xfrm>
              <a:off x="7421563" y="3471863"/>
              <a:ext cx="3730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s'</a:t>
              </a:r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8610600" y="5562600"/>
            <a:ext cx="2971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Almost!  But we can’t rewind time to get sample after sample from state 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51BE65-D2B0-8416-0FDC-28D01CFFC7D3}"/>
                  </a:ext>
                </a:extLst>
              </p14:cNvPr>
              <p14:cNvContentPartPr/>
              <p14:nvPr/>
            </p14:nvContentPartPr>
            <p14:xfrm>
              <a:off x="2955240" y="3011040"/>
              <a:ext cx="8664480" cy="3251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51BE65-D2B0-8416-0FDC-28D01CFFC7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5880" y="3001680"/>
                <a:ext cx="8683200" cy="327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5" grpId="0"/>
      <p:bldP spid="14346" grpId="0"/>
      <p:bldP spid="14347" grpId="0"/>
      <p:bldP spid="42" grpId="0" animBg="1"/>
      <p:bldP spid="43" grpId="0" animBg="1"/>
      <p:bldP spid="44" grpId="0"/>
      <p:bldP spid="46" grpId="0" animBg="1"/>
      <p:bldP spid="47" grpId="0" animBg="1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Temporal Difference Learning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88598" y="1048412"/>
            <a:ext cx="9601197" cy="2819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Big idea: learn from every experience!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Update V(s) each time we experience a transition (s, a, s’, r)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Likely outcomes s’ will contribute updates more often</a:t>
            </a:r>
          </a:p>
          <a:p>
            <a:pPr lvl="1">
              <a:buFont typeface="Wingdings" pitchFamily="2" charset="2"/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Temporal difference learning of values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Policy still fixed, still doing evaluation!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Move values toward value of whatever successor occurs: running average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25795" y="4329000"/>
            <a:ext cx="4789797" cy="330611"/>
          </a:xfrm>
          <a:prstGeom prst="rect">
            <a:avLst/>
          </a:prstGeom>
          <a:noFill/>
          <a:ln/>
          <a:effectLst/>
        </p:spPr>
      </p:pic>
      <p:grpSp>
        <p:nvGrpSpPr>
          <p:cNvPr id="22" name="Group 21"/>
          <p:cNvGrpSpPr/>
          <p:nvPr/>
        </p:nvGrpSpPr>
        <p:grpSpPr>
          <a:xfrm>
            <a:off x="9447009" y="839096"/>
            <a:ext cx="1857674" cy="2366665"/>
            <a:chOff x="9532815" y="1447800"/>
            <a:chExt cx="1575852" cy="2007625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369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371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372" name="Text Box 19"/>
            <p:cNvSpPr txBox="1">
              <a:spLocks noChangeArrowheads="1"/>
            </p:cNvSpPr>
            <p:nvPr/>
          </p:nvSpPr>
          <p:spPr bwMode="auto">
            <a:xfrm>
              <a:off x="9532815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pitchFamily="18" charset="2"/>
                </a:rPr>
                <a:t>(s)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373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</a:t>
              </a:r>
            </a:p>
          </p:txBody>
        </p:sp>
        <p:sp>
          <p:nvSpPr>
            <p:cNvPr id="15374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pitchFamily="18" charset="2"/>
                </a:rPr>
                <a:t>(s)</a:t>
              </a:r>
            </a:p>
          </p:txBody>
        </p:sp>
        <p:sp>
          <p:nvSpPr>
            <p:cNvPr id="15375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376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s’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15379" name="TextBox 19"/>
          <p:cNvSpPr txBox="1">
            <a:spLocks noChangeArrowheads="1"/>
          </p:cNvSpPr>
          <p:nvPr/>
        </p:nvSpPr>
        <p:spPr bwMode="auto">
          <a:xfrm>
            <a:off x="1868487" y="4271473"/>
            <a:ext cx="206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Sample of V(s):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1873007" y="4978400"/>
            <a:ext cx="2065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 to V(s):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D3646B-09B3-6B85-B6D0-8FC6909C65DE}"/>
                  </a:ext>
                </a:extLst>
              </p14:cNvPr>
              <p14:cNvContentPartPr/>
              <p14:nvPr/>
            </p14:nvContentPartPr>
            <p14:xfrm>
              <a:off x="3197160" y="835920"/>
              <a:ext cx="8481600" cy="488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D3646B-09B3-6B85-B6D0-8FC6909C65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7800" y="826560"/>
                <a:ext cx="8500320" cy="49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B2CABB-20F6-615C-B394-74FC732723DE}"/>
                  </a:ext>
                </a:extLst>
              </p14:cNvPr>
              <p14:cNvContentPartPr/>
              <p14:nvPr/>
            </p14:nvContentPartPr>
            <p14:xfrm>
              <a:off x="5959440" y="5402880"/>
              <a:ext cx="5958000" cy="126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B2CABB-20F6-615C-B394-74FC732723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0080" y="5393520"/>
                <a:ext cx="5976720" cy="12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6B976C-1715-D697-728F-9E3C98CD8FB9}"/>
                  </a:ext>
                </a:extLst>
              </p14:cNvPr>
              <p14:cNvContentPartPr/>
              <p14:nvPr/>
            </p14:nvContentPartPr>
            <p14:xfrm>
              <a:off x="7075080" y="4783680"/>
              <a:ext cx="4067640" cy="1607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6B976C-1715-D697-728F-9E3C98CD8F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65720" y="4774320"/>
                <a:ext cx="4086360" cy="16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233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Temporal Difference Learning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425795" y="4329000"/>
            <a:ext cx="4789797" cy="33061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422769" y="5087825"/>
            <a:ext cx="5181610" cy="300083"/>
          </a:xfrm>
          <a:prstGeom prst="rect">
            <a:avLst/>
          </a:prstGeom>
          <a:noFill/>
          <a:ln/>
          <a:effectLst/>
        </p:spPr>
      </p:pic>
      <p:grpSp>
        <p:nvGrpSpPr>
          <p:cNvPr id="22" name="Group 21"/>
          <p:cNvGrpSpPr/>
          <p:nvPr/>
        </p:nvGrpSpPr>
        <p:grpSpPr>
          <a:xfrm>
            <a:off x="9447009" y="839096"/>
            <a:ext cx="1857674" cy="2366665"/>
            <a:chOff x="9532815" y="1447800"/>
            <a:chExt cx="1575852" cy="2007625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369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371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372" name="Text Box 19"/>
            <p:cNvSpPr txBox="1">
              <a:spLocks noChangeArrowheads="1"/>
            </p:cNvSpPr>
            <p:nvPr/>
          </p:nvSpPr>
          <p:spPr bwMode="auto">
            <a:xfrm>
              <a:off x="9532815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pitchFamily="18" charset="2"/>
                </a:rPr>
                <a:t>(s)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373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</a:t>
              </a:r>
            </a:p>
          </p:txBody>
        </p:sp>
        <p:sp>
          <p:nvSpPr>
            <p:cNvPr id="15374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pitchFamily="18" charset="2"/>
                </a:rPr>
                <a:t>(s)</a:t>
              </a:r>
            </a:p>
          </p:txBody>
        </p:sp>
        <p:sp>
          <p:nvSpPr>
            <p:cNvPr id="15375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376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s’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422619" y="5845062"/>
            <a:ext cx="5331136" cy="300029"/>
          </a:xfrm>
          <a:prstGeom prst="rect">
            <a:avLst/>
          </a:prstGeom>
          <a:noFill/>
          <a:ln/>
          <a:effectLst/>
        </p:spPr>
      </p:pic>
      <p:sp>
        <p:nvSpPr>
          <p:cNvPr id="15379" name="TextBox 19"/>
          <p:cNvSpPr txBox="1">
            <a:spLocks noChangeArrowheads="1"/>
          </p:cNvSpPr>
          <p:nvPr/>
        </p:nvSpPr>
        <p:spPr bwMode="auto">
          <a:xfrm>
            <a:off x="1868487" y="4271473"/>
            <a:ext cx="206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Sample of V(s):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1873007" y="4978400"/>
            <a:ext cx="2065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 to V(s):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1881799" y="5730875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Same update: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57B7E-0CDE-19E7-D205-F0C73EDAE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373" y="1037873"/>
            <a:ext cx="10515600" cy="2039539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Big idea: learn from every experience!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Update V(s) each time we experience a transition (s, a, s’, r)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Likely outcomes s’ will contribute updates more often</a:t>
            </a:r>
          </a:p>
          <a:p>
            <a:pPr lvl="1">
              <a:buFont typeface="Wingdings" pitchFamily="2" charset="2"/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Temporal difference learning of values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Policy still fixed, still doing evaluation!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Move values toward value of whatever successor occurs: running average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5729F8-1041-238D-2CC8-9E14ABE2835F}"/>
                  </a:ext>
                </a:extLst>
              </p14:cNvPr>
              <p14:cNvContentPartPr/>
              <p14:nvPr/>
            </p14:nvContentPartPr>
            <p14:xfrm>
              <a:off x="7326360" y="5116320"/>
              <a:ext cx="3402000" cy="1617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5729F8-1041-238D-2CC8-9E14ABE283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17000" y="5106960"/>
                <a:ext cx="3420720" cy="163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341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Reinforcement Learning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CE3F950-BBBD-452D-8E1E-5FF2FBC1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Moving Average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11201400" cy="4876800"/>
          </a:xfrm>
        </p:spPr>
        <p:txBody>
          <a:bodyPr/>
          <a:lstStyle/>
          <a:p>
            <a:r>
              <a:rPr lang="en-US" sz="2800" dirty="0"/>
              <a:t>Exponential moving average </a:t>
            </a:r>
          </a:p>
          <a:p>
            <a:pPr lvl="1"/>
            <a:r>
              <a:rPr lang="en-US" sz="2400" dirty="0"/>
              <a:t>The running interpolation update:</a:t>
            </a:r>
          </a:p>
          <a:p>
            <a:pPr lvl="4"/>
            <a:endParaRPr lang="en-US" sz="1600" dirty="0"/>
          </a:p>
          <a:p>
            <a:pPr lvl="1"/>
            <a:r>
              <a:rPr lang="en-US" sz="2400" dirty="0"/>
              <a:t>Makes recent samples more important: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r>
              <a:rPr lang="en-US" sz="2400" dirty="0"/>
              <a:t>Forgets about the past (distant past values were wrong anyway)</a:t>
            </a:r>
          </a:p>
          <a:p>
            <a:pPr lvl="1"/>
            <a:endParaRPr lang="en-US" sz="2400" dirty="0"/>
          </a:p>
          <a:p>
            <a:r>
              <a:rPr lang="en-US" sz="2800" dirty="0"/>
              <a:t>Decreasing learning rate (alpha) can give converging averages</a:t>
            </a:r>
          </a:p>
          <a:p>
            <a:endParaRPr lang="en-US" sz="2800" dirty="0"/>
          </a:p>
        </p:txBody>
      </p:sp>
      <p:pic>
        <p:nvPicPr>
          <p:cNvPr id="16389" name="Picture 2" descr="\\.host\Shared Folders\Shared with PC\exp_moving_av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54692" y="3089237"/>
            <a:ext cx="7229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\\.host\Shared Folders\Shared with PC\exp_moving_avg_updat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1200" y="1905000"/>
            <a:ext cx="417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0AF5EB-24B5-5DBA-A32A-27DC6F3422D1}"/>
                  </a:ext>
                </a:extLst>
              </p14:cNvPr>
              <p14:cNvContentPartPr/>
              <p14:nvPr/>
            </p14:nvContentPartPr>
            <p14:xfrm>
              <a:off x="3927960" y="3502440"/>
              <a:ext cx="931320" cy="3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0AF5EB-24B5-5DBA-A32A-27DC6F3422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8600" y="3493080"/>
                <a:ext cx="950040" cy="50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94488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64770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Temporal Difference Learning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5105400"/>
            <a:ext cx="236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Assume: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 = 1,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 = 1/2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1447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Observed Transitions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74837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869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140568" y="2057400"/>
            <a:ext cx="1905000" cy="533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B, east, C, -2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35052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50145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935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4770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79863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653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94488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109581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2371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109440" y="2057400"/>
            <a:ext cx="1905000" cy="533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C, east, D, -2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533400" y="2713891"/>
          <a:ext cx="2224455" cy="208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570"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57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570">
                <a:tc>
                  <a:txBody>
                    <a:bodyPr/>
                    <a:lstStyle/>
                    <a:p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9" name="Straight Connector 58"/>
          <p:cNvCxnSpPr/>
          <p:nvPr/>
        </p:nvCxnSpPr>
        <p:spPr>
          <a:xfrm>
            <a:off x="3141784" y="1066800"/>
            <a:ext cx="0" cy="57912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3400" y="1447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607776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97616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1016760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4EE755-7E68-B44A-0398-7E4B83EE2273}"/>
                  </a:ext>
                </a:extLst>
              </p14:cNvPr>
              <p14:cNvContentPartPr/>
              <p14:nvPr/>
            </p14:nvContentPartPr>
            <p14:xfrm>
              <a:off x="435240" y="57960"/>
              <a:ext cx="11756160" cy="6560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4EE755-7E68-B44A-0398-7E4B83EE22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880" y="48600"/>
                <a:ext cx="11774880" cy="65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119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  <p:bldP spid="56" grpId="0" animBg="1"/>
      <p:bldP spid="61" grpId="0" animBg="1"/>
      <p:bldP spid="62" grpId="0" animBg="1"/>
      <p:bldP spid="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94488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64770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Temporal Difference Learning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5105400"/>
            <a:ext cx="236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Assume: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 = 1,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 = 1/2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1447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Observed Transitions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74837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869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140568" y="2057400"/>
            <a:ext cx="1905000" cy="533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B, east, C, -2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35052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50145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935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4770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79863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653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94488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109581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2371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109440" y="2057400"/>
            <a:ext cx="1905000" cy="533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C, east, D, -2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533400" y="2713891"/>
          <a:ext cx="2224455" cy="208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570"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57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570">
                <a:tc>
                  <a:txBody>
                    <a:bodyPr/>
                    <a:lstStyle/>
                    <a:p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9" name="Straight Connector 58"/>
          <p:cNvCxnSpPr/>
          <p:nvPr/>
        </p:nvCxnSpPr>
        <p:spPr>
          <a:xfrm>
            <a:off x="3141784" y="1066800"/>
            <a:ext cx="0" cy="57912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3400" y="1447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607776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97616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1016760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66" name="Picture 6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10284" y="5486400"/>
            <a:ext cx="7506717" cy="465736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50D7B6-4939-D47B-0C3C-79424DECA6A9}"/>
                  </a:ext>
                </a:extLst>
              </p14:cNvPr>
              <p14:cNvContentPartPr/>
              <p14:nvPr/>
            </p14:nvContentPartPr>
            <p14:xfrm>
              <a:off x="7868160" y="5211000"/>
              <a:ext cx="1815840" cy="698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50D7B6-4939-D47B-0C3C-79424DECA6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58800" y="5201640"/>
                <a:ext cx="1834560" cy="71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Problems with TD Value Learning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11277600" cy="4800600"/>
          </a:xfrm>
        </p:spPr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TD value leaning is a model-free way to do policy evaluation, mimicking Bellman updates with running sample averages</a:t>
            </a:r>
          </a:p>
          <a:p>
            <a:r>
              <a:rPr lang="en-US" sz="2800" dirty="0">
                <a:latin typeface="Calibri"/>
                <a:cs typeface="Calibri"/>
              </a:rPr>
              <a:t>However, if we want to turn values into a (new) policy, we’re sunk: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Idea: learn Q-values, not values</a:t>
            </a:r>
          </a:p>
          <a:p>
            <a:r>
              <a:rPr lang="en-US" sz="2800" dirty="0">
                <a:latin typeface="Calibri"/>
                <a:cs typeface="Calibri"/>
              </a:rPr>
              <a:t>Makes action selection model-free too!</a:t>
            </a:r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76400" y="3229431"/>
            <a:ext cx="3271411" cy="450236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676400" y="3978731"/>
            <a:ext cx="5323955" cy="593269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8153400" y="3189014"/>
            <a:ext cx="3048000" cy="2754586"/>
            <a:chOff x="2400" y="1401"/>
            <a:chExt cx="1392" cy="1258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</a:t>
              </a:r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 a</a:t>
              </a:r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s,a,s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</a:t>
              </a:r>
              <a:r>
                <a: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游ゴシック" panose="020B0400000000000000" pitchFamily="34" charset="-128"/>
                  <a:cs typeface="Calibri"/>
                </a:rPr>
                <a:t>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Model-Free Learning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/>
          <a:lstStyle/>
          <a:p>
            <a:r>
              <a:rPr lang="en-US" sz="3200" dirty="0"/>
              <a:t>Model-free (temporal difference) learning</a:t>
            </a:r>
          </a:p>
          <a:p>
            <a:pPr lvl="1"/>
            <a:r>
              <a:rPr lang="en-US" sz="2800" dirty="0"/>
              <a:t>Experience world through episodes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Update estimates each transition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Over time, updates will mimic Bellman updates</a:t>
            </a:r>
          </a:p>
          <a:p>
            <a:pPr lvl="2"/>
            <a:endParaRPr lang="en-US" sz="2400" dirty="0"/>
          </a:p>
          <a:p>
            <a:endParaRPr lang="en-US" sz="40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  <p:pic>
        <p:nvPicPr>
          <p:cNvPr id="7185" name="Picture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3123" y="3454270"/>
            <a:ext cx="1695941" cy="4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739" y="2774042"/>
            <a:ext cx="5733895" cy="4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10181923" y="28194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r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070552" y="1371600"/>
            <a:ext cx="1588048" cy="2366665"/>
            <a:chOff x="9761537" y="1447800"/>
            <a:chExt cx="1347130" cy="2007625"/>
          </a:xfrm>
        </p:grpSpPr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a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982200" y="3676358"/>
            <a:ext cx="1588048" cy="1962441"/>
            <a:chOff x="9761537" y="1790700"/>
            <a:chExt cx="1347130" cy="1664725"/>
          </a:xfrm>
        </p:grpSpPr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a’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s’, a’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59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s’’</a:t>
              </a: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/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𝑠𝑎𝑚𝑝𝑙𝑒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Temporal Difference Learning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28194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Big idea: learn from every experience!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Update V(s) each time we experience a transition (s, a, s’, r)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Likely outcomes s’ will contribute updates more often</a:t>
            </a:r>
          </a:p>
          <a:p>
            <a:pPr lvl="1"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Temporal difference learning of values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Policy still fixed, still doing evaluation!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Move values toward value of whatever successor occurs: running average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296402" y="1371600"/>
            <a:ext cx="1857674" cy="2366665"/>
            <a:chOff x="9532815" y="1447800"/>
            <a:chExt cx="1575852" cy="2007625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9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1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2" name="Text Box 19"/>
            <p:cNvSpPr txBox="1">
              <a:spLocks noChangeArrowheads="1"/>
            </p:cNvSpPr>
            <p:nvPr/>
          </p:nvSpPr>
          <p:spPr bwMode="auto">
            <a:xfrm>
              <a:off x="9532815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(s)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373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5374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(s)</a:t>
              </a:r>
            </a:p>
          </p:txBody>
        </p:sp>
        <p:sp>
          <p:nvSpPr>
            <p:cNvPr id="15375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6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5379" name="TextBox 19"/>
          <p:cNvSpPr txBox="1">
            <a:spLocks noChangeArrowheads="1"/>
          </p:cNvSpPr>
          <p:nvPr/>
        </p:nvSpPr>
        <p:spPr bwMode="auto">
          <a:xfrm>
            <a:off x="705588" y="4099406"/>
            <a:ext cx="206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Sample of V(s):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710108" y="4806333"/>
            <a:ext cx="2065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Update to V(s):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718900" y="5501660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/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𝛾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863D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  <a:blipFill>
                <a:blip r:embed="rId3"/>
                <a:stretch>
                  <a:fillRect l="-18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/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</m:t>
                      </m:r>
                      <m:r>
                        <a:rPr lang="en-US" sz="2400" i="1" dirty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/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∇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2">
            <a:extLst>
              <a:ext uri="{FF2B5EF4-FFF2-40B4-BE49-F238E27FC236}">
                <a16:creationId xmlns:a16="http://schemas.microsoft.com/office/drawing/2014/main" id="{705AD83F-13C5-4B66-83A8-8C51484A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0" y="6196987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/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𝜋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A3B8-51DA-4770-AA4A-52D8AEC4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Calculus 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b="0" dirty="0"/>
                  <a:t> </a:t>
                </a:r>
              </a:p>
              <a:p>
                <a:endParaRPr lang="en-US" dirty="0"/>
              </a:p>
              <a:p>
                <a:r>
                  <a:rPr lang="en-US" sz="3200" dirty="0"/>
                  <a:t>What 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b="-6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77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A3B8-51DA-4770-AA4A-52D8AEC4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Goal: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minimizes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Start with initial guess,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by taking a step in the direction</a:t>
                </a:r>
                <a:r>
                  <a:rPr lang="en-US" dirty="0">
                    <a:solidFill>
                      <a:schemeClr val="tx1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changing fastest (in the negative direction) with respect to x: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is the step size or learning rate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Repeat until convergence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TD goal: find value(s), V, that minimizes difference between sample(s) and V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←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𝐸𝑟𝑟𝑜𝑟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335510-502B-4579-B35A-EDE317C747B1}"/>
                  </a:ext>
                </a:extLst>
              </p:cNvPr>
              <p:cNvSpPr/>
              <p:nvPr/>
            </p:nvSpPr>
            <p:spPr>
              <a:xfrm>
                <a:off x="9379872" y="185520"/>
                <a:ext cx="2595903" cy="1855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335510-502B-4579-B35A-EDE317C74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872" y="185520"/>
                <a:ext cx="2595903" cy="18553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9974F4-9AE0-4E18-94AD-5272F341C59E}"/>
                  </a:ext>
                </a:extLst>
              </p:cNvPr>
              <p:cNvSpPr/>
              <p:nvPr/>
            </p:nvSpPr>
            <p:spPr>
              <a:xfrm>
                <a:off x="6242942" y="5027721"/>
                <a:ext cx="416793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9974F4-9AE0-4E18-94AD-5272F341C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942" y="5027721"/>
                <a:ext cx="4167936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5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/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𝑠𝑎𝑚𝑝𝑙𝑒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Temporal Difference Learning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28194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Big idea: learn from every experience!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Update V(s) each time we experience a transition (s, a, s’, r)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Likely outcomes s’ will contribute updates more often</a:t>
            </a:r>
          </a:p>
          <a:p>
            <a:pPr lvl="1"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Temporal difference learning of values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Policy still fixed, still doing evaluation!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Move values toward value of whatever successor occurs: running average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296402" y="1371600"/>
            <a:ext cx="1857674" cy="2366665"/>
            <a:chOff x="9532815" y="1447800"/>
            <a:chExt cx="1575852" cy="2007625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9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1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2" name="Text Box 19"/>
            <p:cNvSpPr txBox="1">
              <a:spLocks noChangeArrowheads="1"/>
            </p:cNvSpPr>
            <p:nvPr/>
          </p:nvSpPr>
          <p:spPr bwMode="auto">
            <a:xfrm>
              <a:off x="9532815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(s)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373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5374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(s)</a:t>
              </a:r>
            </a:p>
          </p:txBody>
        </p:sp>
        <p:sp>
          <p:nvSpPr>
            <p:cNvPr id="15375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6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5379" name="TextBox 19"/>
          <p:cNvSpPr txBox="1">
            <a:spLocks noChangeArrowheads="1"/>
          </p:cNvSpPr>
          <p:nvPr/>
        </p:nvSpPr>
        <p:spPr bwMode="auto">
          <a:xfrm>
            <a:off x="705588" y="4099406"/>
            <a:ext cx="206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Sample of V(s):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710108" y="4806333"/>
            <a:ext cx="2065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Update to V(s):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718900" y="5501660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/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𝛾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863D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  <a:blipFill>
                <a:blip r:embed="rId3"/>
                <a:stretch>
                  <a:fillRect l="-18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/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</m:t>
                      </m:r>
                      <m:r>
                        <a:rPr lang="en-US" sz="2400" i="1" dirty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/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∇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2">
            <a:extLst>
              <a:ext uri="{FF2B5EF4-FFF2-40B4-BE49-F238E27FC236}">
                <a16:creationId xmlns:a16="http://schemas.microsoft.com/office/drawing/2014/main" id="{705AD83F-13C5-4B66-83A8-8C51484A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0" y="6196987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/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𝜋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044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1C58-468C-4AAC-8A62-A254AE9B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9AF69-5BD1-4A60-8756-A9D6B200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719631"/>
            <a:ext cx="10515600" cy="2039539"/>
          </a:xfrm>
        </p:spPr>
        <p:txBody>
          <a:bodyPr/>
          <a:lstStyle/>
          <a:p>
            <a:r>
              <a:rPr lang="en-US" dirty="0"/>
              <a:t>Which converts TD values into a policy?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E2CD8C-4A22-4AE7-AA0F-DE3341132592}"/>
                  </a:ext>
                </a:extLst>
              </p:cNvPr>
              <p:cNvSpPr txBox="1"/>
              <p:nvPr/>
            </p:nvSpPr>
            <p:spPr>
              <a:xfrm>
                <a:off x="3769920" y="2107444"/>
                <a:ext cx="7668491" cy="4442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E2CD8C-4A22-4AE7-AA0F-DE3341132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920" y="2107444"/>
                <a:ext cx="7668491" cy="44422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CFE5080-3736-406C-B5F6-692546EBD294}"/>
              </a:ext>
            </a:extLst>
          </p:cNvPr>
          <p:cNvSpPr txBox="1"/>
          <p:nvPr/>
        </p:nvSpPr>
        <p:spPr>
          <a:xfrm>
            <a:off x="684953" y="250784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A) Value iteration: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433AF-3AC2-42D0-A2AB-BFD65142C1A6}"/>
              </a:ext>
            </a:extLst>
          </p:cNvPr>
          <p:cNvSpPr txBox="1"/>
          <p:nvPr/>
        </p:nvSpPr>
        <p:spPr>
          <a:xfrm>
            <a:off x="684953" y="3275584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B) Q-iteration: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9A69A-95DE-43AE-81CC-D59F00F3BDB7}"/>
              </a:ext>
            </a:extLst>
          </p:cNvPr>
          <p:cNvSpPr txBox="1"/>
          <p:nvPr/>
        </p:nvSpPr>
        <p:spPr>
          <a:xfrm>
            <a:off x="641906" y="401905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C) Policy extraction: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84B05-B157-4CEF-8A0C-C18ADC37E7B7}"/>
              </a:ext>
            </a:extLst>
          </p:cNvPr>
          <p:cNvSpPr txBox="1"/>
          <p:nvPr/>
        </p:nvSpPr>
        <p:spPr>
          <a:xfrm>
            <a:off x="641906" y="550179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E) Policy improvement: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3556B-553D-4B24-A170-5086D509BC0B}"/>
              </a:ext>
            </a:extLst>
          </p:cNvPr>
          <p:cNvSpPr txBox="1"/>
          <p:nvPr/>
        </p:nvSpPr>
        <p:spPr>
          <a:xfrm>
            <a:off x="641906" y="4758331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D) Policy evaluation: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90996A34-B680-48E4-B9E8-8A8406A0C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06" y="994943"/>
            <a:ext cx="155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TD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AE9D2C-B501-4B3C-93DA-BD36FCF7910C}"/>
                  </a:ext>
                </a:extLst>
              </p:cNvPr>
              <p:cNvSpPr/>
              <p:nvPr/>
            </p:nvSpPr>
            <p:spPr>
              <a:xfrm>
                <a:off x="3709567" y="1025720"/>
                <a:ext cx="51240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AE9D2C-B501-4B3C-93DA-BD36FCF79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567" y="1025720"/>
                <a:ext cx="5124030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D27AE2B-6CEF-4538-845E-8F858ED54B1B}"/>
              </a:ext>
            </a:extLst>
          </p:cNvPr>
          <p:cNvSpPr txBox="1"/>
          <p:nvPr/>
        </p:nvSpPr>
        <p:spPr>
          <a:xfrm>
            <a:off x="684953" y="6226829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F) None of the above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6404189-1A0F-401E-592F-FAD827898B9E}"/>
                  </a:ext>
                </a:extLst>
              </p14:cNvPr>
              <p14:cNvContentPartPr/>
              <p14:nvPr/>
            </p14:nvContentPartPr>
            <p14:xfrm>
              <a:off x="80280" y="407160"/>
              <a:ext cx="9824040" cy="6286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6404189-1A0F-401E-592F-FAD827898B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20" y="397800"/>
                <a:ext cx="9842760" cy="630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115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Overview: MDPs and Reinforcement Learning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33400" y="1090108"/>
            <a:ext cx="1097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Known MDP: Offline 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95774" y="1613329"/>
            <a:ext cx="7347473" cy="69598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5868" y="1687079"/>
            <a:ext cx="627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 Iteration / Policy Iteration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64863" y="3198926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Model-Based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4470" y="3722146"/>
            <a:ext cx="5792994" cy="19124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232263" y="3198926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Model-Free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32263" y="3732326"/>
            <a:ext cx="5736566" cy="2958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863" y="3797364"/>
            <a:ext cx="5336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Estimate MDP T(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s,a,s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') and R(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s,a,s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from samples of environment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13263" y="3797364"/>
            <a:ext cx="53555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Passive Reinforcement Learning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Direct Evaluation (simple)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TD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Active Reinforcement Learning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Q-Learning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Symbol" pitchFamily="18" charset="2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BDB269C-C27D-0E6C-BDEA-DAA30E453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967" y="2659657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Unknown MDP: Online Learning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A737BE-A45C-E63F-1482-9B091D88C5B8}"/>
                  </a:ext>
                </a:extLst>
              </p14:cNvPr>
              <p14:cNvContentPartPr/>
              <p14:nvPr/>
            </p14:nvContentPartPr>
            <p14:xfrm>
              <a:off x="199440" y="1053720"/>
              <a:ext cx="6954480" cy="3821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A737BE-A45C-E63F-1482-9B091D88C5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080" y="1044360"/>
                <a:ext cx="6973200" cy="38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9624D5-429C-063D-DC51-FAC73574A39E}"/>
                  </a:ext>
                </a:extLst>
              </p14:cNvPr>
              <p14:cNvContentPartPr/>
              <p14:nvPr/>
            </p14:nvContentPartPr>
            <p14:xfrm>
              <a:off x="95760" y="3189600"/>
              <a:ext cx="6935760" cy="3248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9624D5-429C-063D-DC51-FAC73574A3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00" y="3180240"/>
                <a:ext cx="6954480" cy="32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3404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38889"/>
            <a:ext cx="10515600" cy="627812"/>
          </a:xfrm>
        </p:spPr>
        <p:txBody>
          <a:bodyPr/>
          <a:lstStyle/>
          <a:p>
            <a:r>
              <a:rPr lang="en-US" dirty="0"/>
              <a:t>MDP/RL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4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=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limLow>
                      <m:limLow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blipFill>
                <a:blip r:embed="rId3"/>
                <a:stretch>
                  <a:fillRect l="-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84260" y="1570688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72617" y="22347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84260" y="2929790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41213" y="35894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41213" y="49441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41213" y="4249036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41213" y="92356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490A1B-4041-4E76-A952-6EB9BB022494}"/>
              </a:ext>
            </a:extLst>
          </p:cNvPr>
          <p:cNvSpPr txBox="1"/>
          <p:nvPr/>
        </p:nvSpPr>
        <p:spPr>
          <a:xfrm>
            <a:off x="541213" y="629170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Q-learning: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1149C7-8EA2-4CBB-A1FC-2187C1D65521}"/>
              </a:ext>
            </a:extLst>
          </p:cNvPr>
          <p:cNvSpPr txBox="1"/>
          <p:nvPr/>
        </p:nvSpPr>
        <p:spPr>
          <a:xfrm>
            <a:off x="541213" y="5617909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Value (TD) learning: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C562C1-D2A2-0D72-0953-6E0CD847AF86}"/>
                  </a:ext>
                </a:extLst>
              </p14:cNvPr>
              <p14:cNvContentPartPr/>
              <p14:nvPr/>
            </p14:nvContentPartPr>
            <p14:xfrm>
              <a:off x="66600" y="302040"/>
              <a:ext cx="11522160" cy="634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C562C1-D2A2-0D72-0953-6E0CD847AF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40" y="292680"/>
                <a:ext cx="11540880" cy="63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8182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321279"/>
            <a:ext cx="8229600" cy="4525963"/>
          </a:xfrm>
        </p:spPr>
        <p:txBody>
          <a:bodyPr/>
          <a:lstStyle/>
          <a:p>
            <a:r>
              <a:rPr lang="en-US" dirty="0"/>
              <a:t>We’d like to do Q-value updates to each Q-state: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But can’t compute this update without knowing T, R</a:t>
            </a:r>
          </a:p>
          <a:p>
            <a:pPr lvl="4"/>
            <a:endParaRPr lang="en-US" sz="1400" dirty="0"/>
          </a:p>
          <a:p>
            <a:r>
              <a:rPr lang="en-US" dirty="0"/>
              <a:t>Instead, compute average as we go</a:t>
            </a:r>
          </a:p>
          <a:p>
            <a:pPr lvl="1"/>
            <a:r>
              <a:rPr lang="en-US" dirty="0"/>
              <a:t>Receive a sample transition (</a:t>
            </a:r>
            <a:r>
              <a:rPr lang="en-US" dirty="0" err="1"/>
              <a:t>s,a,r,s</a:t>
            </a:r>
            <a:r>
              <a:rPr lang="en-US" dirty="0"/>
              <a:t>’)</a:t>
            </a:r>
          </a:p>
          <a:p>
            <a:pPr lvl="1"/>
            <a:r>
              <a:rPr lang="en-US" dirty="0"/>
              <a:t>This sample suggests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1"/>
            <a:r>
              <a:rPr lang="en-US" dirty="0"/>
              <a:t>But we want to average over results from (</a:t>
            </a:r>
            <a:r>
              <a:rPr lang="en-US" dirty="0" err="1"/>
              <a:t>s,a</a:t>
            </a:r>
            <a:r>
              <a:rPr lang="en-US" dirty="0"/>
              <a:t>)  (Why?)</a:t>
            </a:r>
          </a:p>
          <a:p>
            <a:pPr lvl="1"/>
            <a:r>
              <a:rPr lang="en-US" dirty="0"/>
              <a:t>So keep a running average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9924" y="5934835"/>
            <a:ext cx="7375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9924" y="4639572"/>
            <a:ext cx="4245511" cy="53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0493" y="1760529"/>
            <a:ext cx="8165848" cy="765520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9C18BC-FCC6-8387-0D5B-333E8216EC28}"/>
                  </a:ext>
                </a:extLst>
              </p14:cNvPr>
              <p14:cNvContentPartPr/>
              <p14:nvPr/>
            </p14:nvContentPartPr>
            <p14:xfrm>
              <a:off x="580320" y="2214720"/>
              <a:ext cx="11471400" cy="4419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9C18BC-FCC6-8387-0D5B-333E8216EC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0960" y="2205360"/>
                <a:ext cx="11490120" cy="443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 Properties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10118785" cy="4525962"/>
          </a:xfrm>
        </p:spPr>
        <p:txBody>
          <a:bodyPr/>
          <a:lstStyle/>
          <a:p>
            <a:r>
              <a:rPr lang="en-US" sz="2800" dirty="0"/>
              <a:t>Amazing result: Q-learning converges to optimal policy -- even if you’re acting </a:t>
            </a:r>
            <a:r>
              <a:rPr lang="en-US" sz="2800" dirty="0" err="1"/>
              <a:t>suboptimally</a:t>
            </a:r>
            <a:r>
              <a:rPr lang="en-US" sz="2800" dirty="0"/>
              <a:t>!</a:t>
            </a:r>
          </a:p>
          <a:p>
            <a:pPr lvl="2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off-policy learning</a:t>
            </a:r>
          </a:p>
          <a:p>
            <a:pPr lvl="2"/>
            <a:endParaRPr lang="en-US" sz="2000" dirty="0"/>
          </a:p>
          <a:p>
            <a:r>
              <a:rPr lang="en-US" sz="2800" dirty="0"/>
              <a:t>Caveats:</a:t>
            </a:r>
          </a:p>
          <a:p>
            <a:pPr lvl="1"/>
            <a:r>
              <a:rPr lang="en-US" sz="2800" dirty="0"/>
              <a:t>You have to explore enough</a:t>
            </a:r>
          </a:p>
          <a:p>
            <a:pPr lvl="1"/>
            <a:r>
              <a:rPr lang="en-US" sz="2800" dirty="0"/>
              <a:t>You have to eventually make the learning rate</a:t>
            </a:r>
          </a:p>
          <a:p>
            <a:pPr lvl="1">
              <a:buNone/>
            </a:pPr>
            <a:r>
              <a:rPr lang="en-US" sz="2800" dirty="0"/>
              <a:t>	small enough</a:t>
            </a:r>
          </a:p>
          <a:p>
            <a:pPr lvl="1"/>
            <a:r>
              <a:rPr lang="en-US" sz="2800" dirty="0"/>
              <a:t>… but not decrease it too quickly</a:t>
            </a:r>
          </a:p>
          <a:p>
            <a:pPr lvl="1"/>
            <a:r>
              <a:rPr lang="en-US" sz="2800" dirty="0"/>
              <a:t>Basically, in the limit, it doesn’t matter how you select actions (!)</a:t>
            </a:r>
          </a:p>
          <a:p>
            <a:pPr lvl="3"/>
            <a:endParaRPr lang="en-US" sz="18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042" y="2667000"/>
            <a:ext cx="3884915" cy="2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38A6D4-3192-25B0-C9D6-69C706A560C0}"/>
                  </a:ext>
                </a:extLst>
              </p14:cNvPr>
              <p14:cNvContentPartPr/>
              <p14:nvPr/>
            </p14:nvContentPartPr>
            <p14:xfrm>
              <a:off x="2388240" y="4328640"/>
              <a:ext cx="2354040" cy="9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38A6D4-3192-25B0-C9D6-69C706A560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8880" y="4319280"/>
                <a:ext cx="2372760" cy="11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Overview: MDPs and Reinforcement Learning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33400" y="1090108"/>
            <a:ext cx="1097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Known MDP: Offline 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95774" y="1613329"/>
            <a:ext cx="7347473" cy="69598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5868" y="1687079"/>
            <a:ext cx="627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 Iteration / Policy Iteration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64863" y="3198926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Model-Based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4470" y="3722146"/>
            <a:ext cx="5792994" cy="19124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232263" y="3198926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Model-Free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32263" y="3732326"/>
            <a:ext cx="5736566" cy="2958930"/>
          </a:xfrm>
          <a:prstGeom prst="roundRect">
            <a:avLst/>
          </a:prstGeom>
          <a:solidFill>
            <a:srgbClr val="E2F0D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863" y="3797364"/>
            <a:ext cx="5336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Estimate MDP T(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s,a,s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') and R(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s,a,s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from samples of environment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13263" y="3797364"/>
            <a:ext cx="53555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Passive Reinforcement Learning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Direct Evaluation (simple)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TD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Active Reinforcement Learning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Q-Learning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Symbol" pitchFamily="18" charset="2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BDB269C-C27D-0E6C-BDEA-DAA30E453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967" y="2659657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Unknown MDP: Online Learning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B4A4D2-445C-42DC-839F-76624B482B73}"/>
                  </a:ext>
                </a:extLst>
              </p14:cNvPr>
              <p14:cNvContentPartPr/>
              <p14:nvPr/>
            </p14:nvContentPartPr>
            <p14:xfrm>
              <a:off x="5510160" y="6019200"/>
              <a:ext cx="1140120" cy="28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B4A4D2-445C-42DC-839F-76624B482B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0800" y="6009840"/>
                <a:ext cx="11588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06DB23-042E-B14D-DF5C-0F0E27F3CDB0}"/>
                  </a:ext>
                </a:extLst>
              </p14:cNvPr>
              <p14:cNvContentPartPr/>
              <p14:nvPr/>
            </p14:nvContentPartPr>
            <p14:xfrm>
              <a:off x="2222640" y="994320"/>
              <a:ext cx="9317520" cy="5668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06DB23-042E-B14D-DF5C-0F0E27F3CD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3280" y="984960"/>
                <a:ext cx="9336240" cy="56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0449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Q-Learning Auto Cliff Grid</a:t>
            </a:r>
          </a:p>
        </p:txBody>
      </p:sp>
      <p:sp>
        <p:nvSpPr>
          <p:cNvPr id="4" name="Text Box 28">
            <a:extLst>
              <a:ext uri="{FF2B5EF4-FFF2-40B4-BE49-F238E27FC236}">
                <a16:creationId xmlns:a16="http://schemas.microsoft.com/office/drawing/2014/main" id="{5DFE6ED4-2A42-42A1-9324-B5907764A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6488112"/>
            <a:ext cx="441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auto – cliff grid (L11D1)]</a:t>
            </a:r>
          </a:p>
        </p:txBody>
      </p:sp>
    </p:spTree>
    <p:extLst>
      <p:ext uri="{BB962C8B-B14F-4D97-AF65-F5344CB8AC3E}">
        <p14:creationId xmlns:p14="http://schemas.microsoft.com/office/powerpoint/2010/main" val="2373369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vs.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700" y="9144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Explore?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3208" y="1182469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Several schemes for forcing exploration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Simplest: random actions (</a:t>
            </a:r>
            <a:r>
              <a:rPr lang="en-US" sz="2800" dirty="0">
                <a:sym typeface="Symbol" pitchFamily="18" charset="2"/>
              </a:rPr>
              <a:t>-greedy)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Every time step, flip a coin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(small) probability </a:t>
            </a:r>
            <a:r>
              <a:rPr lang="en-US" sz="2800" dirty="0">
                <a:sym typeface="Symbol" pitchFamily="18" charset="2"/>
              </a:rPr>
              <a:t>, act randomly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(large) probability 1-</a:t>
            </a:r>
            <a:r>
              <a:rPr lang="en-US" sz="2800" dirty="0">
                <a:sym typeface="Symbol" pitchFamily="18" charset="2"/>
              </a:rPr>
              <a:t>, act on current policy</a:t>
            </a:r>
          </a:p>
          <a:p>
            <a:pPr lvl="2">
              <a:lnSpc>
                <a:spcPct val="90000"/>
              </a:lnSpc>
            </a:pPr>
            <a:endParaRPr lang="en-US" sz="24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Problems with random actions?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You do eventually explore the space, but keep thrashing around once learning is done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One solution: lower  over time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Another solution: exploration functions</a:t>
            </a:r>
          </a:p>
          <a:p>
            <a:pPr>
              <a:lnSpc>
                <a:spcPct val="90000"/>
              </a:lnSpc>
            </a:pPr>
            <a:endParaRPr lang="en-US" sz="3200" dirty="0">
              <a:sym typeface="Symbol" pitchFamily="18" charset="2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391" y="1600200"/>
            <a:ext cx="3348017" cy="4267200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5867400" y="6211669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manual exploration – bridge grid (L11D2)] [Demo: Q-learning – epsilon-greedy -- crawler (L11D3)]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4F8E00-59CB-6E4E-1C0B-D8B11A48648C}"/>
                  </a:ext>
                </a:extLst>
              </p14:cNvPr>
              <p14:cNvContentPartPr/>
              <p14:nvPr/>
            </p14:nvContentPartPr>
            <p14:xfrm>
              <a:off x="447840" y="2148480"/>
              <a:ext cx="7476840" cy="4074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4F8E00-59CB-6E4E-1C0B-D8B11A4864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480" y="2139120"/>
                <a:ext cx="7495560" cy="40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CCCCE9-6774-1EB7-26E8-6E2958BB3807}"/>
                  </a:ext>
                </a:extLst>
              </p14:cNvPr>
              <p14:cNvContentPartPr/>
              <p14:nvPr/>
            </p14:nvContentPartPr>
            <p14:xfrm>
              <a:off x="7195680" y="510480"/>
              <a:ext cx="1202040" cy="684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CCCCE9-6774-1EB7-26E8-6E2958BB38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86320" y="501120"/>
                <a:ext cx="1220760" cy="70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Demo Q-learning – Manual Exploration – Bridge Grid </a:t>
            </a:r>
          </a:p>
        </p:txBody>
      </p:sp>
    </p:spTree>
    <p:extLst>
      <p:ext uri="{BB962C8B-B14F-4D97-AF65-F5344CB8AC3E}">
        <p14:creationId xmlns:p14="http://schemas.microsoft.com/office/powerpoint/2010/main" val="888570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Demo Q-learning – Epsilon-Greedy – Crawler </a:t>
            </a:r>
          </a:p>
        </p:txBody>
      </p:sp>
    </p:spTree>
    <p:extLst>
      <p:ext uri="{BB962C8B-B14F-4D97-AF65-F5344CB8AC3E}">
        <p14:creationId xmlns:p14="http://schemas.microsoft.com/office/powerpoint/2010/main" val="3688032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Exploration Functions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11506200" cy="4729164"/>
          </a:xfrm>
        </p:spPr>
        <p:txBody>
          <a:bodyPr/>
          <a:lstStyle/>
          <a:p>
            <a:r>
              <a:rPr lang="en-US" sz="2800" dirty="0"/>
              <a:t>When to explore?</a:t>
            </a:r>
          </a:p>
          <a:p>
            <a:pPr lvl="1"/>
            <a:r>
              <a:rPr lang="en-US" sz="2400" dirty="0"/>
              <a:t>Random actions: explore a fixed amount</a:t>
            </a:r>
          </a:p>
          <a:p>
            <a:pPr lvl="1"/>
            <a:r>
              <a:rPr lang="en-US" sz="2400" dirty="0"/>
              <a:t>Better idea: explore areas whose badness is not</a:t>
            </a:r>
          </a:p>
          <a:p>
            <a:pPr lvl="1">
              <a:spcBef>
                <a:spcPts val="76"/>
              </a:spcBef>
              <a:buNone/>
            </a:pPr>
            <a:r>
              <a:rPr lang="en-US" sz="2400" dirty="0"/>
              <a:t>	(yet) established, eventually stop exploring</a:t>
            </a:r>
          </a:p>
          <a:p>
            <a:pPr lvl="4"/>
            <a:endParaRPr lang="en-US" sz="1600" dirty="0"/>
          </a:p>
          <a:p>
            <a:r>
              <a:rPr lang="en-US" sz="2800" dirty="0"/>
              <a:t>Exploration function</a:t>
            </a:r>
          </a:p>
          <a:p>
            <a:pPr lvl="1"/>
            <a:r>
              <a:rPr lang="en-US" sz="2400" dirty="0"/>
              <a:t>Takes a value estimate u and a visit count n, and</a:t>
            </a:r>
          </a:p>
          <a:p>
            <a:pPr lvl="1">
              <a:spcBef>
                <a:spcPts val="76"/>
              </a:spcBef>
              <a:buNone/>
            </a:pPr>
            <a:r>
              <a:rPr lang="en-US" sz="2400" dirty="0"/>
              <a:t>	returns an optimistic utility, e.g.</a:t>
            </a:r>
          </a:p>
          <a:p>
            <a:pPr lvl="1">
              <a:buNone/>
            </a:pPr>
            <a:endParaRPr lang="en-US" sz="2400" dirty="0"/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Note: this propagates the “bonus” back to states that lead to unknown states as well!</a:t>
            </a:r>
          </a:p>
          <a:p>
            <a:pPr lvl="1">
              <a:buNone/>
            </a:pPr>
            <a:r>
              <a:rPr lang="en-US" sz="2400" dirty="0"/>
              <a:t>				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1512" y="1219564"/>
            <a:ext cx="4621888" cy="3352072"/>
          </a:xfrm>
          <a:prstGeom prst="rect">
            <a:avLst/>
          </a:prstGeom>
          <a:noFill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190978" y="4261336"/>
            <a:ext cx="2495069" cy="304596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175618" y="5422668"/>
            <a:ext cx="6339982" cy="444732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1447800" y="534805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Modified Q-Update:</a:t>
            </a:r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171950" y="4813068"/>
            <a:ext cx="4771074" cy="444715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1447800" y="473845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Regular Q-Update: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4876800" y="6488668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exploration – Q-learning – crawler – exploration function (L11D4)]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9F316A-91F1-1A83-930E-BFB4AFF1EEF6}"/>
                  </a:ext>
                </a:extLst>
              </p14:cNvPr>
              <p14:cNvContentPartPr/>
              <p14:nvPr/>
            </p14:nvContentPartPr>
            <p14:xfrm>
              <a:off x="231480" y="72360"/>
              <a:ext cx="11805120" cy="5821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9F316A-91F1-1A83-930E-BFB4AFF1EE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2120" y="63000"/>
                <a:ext cx="11823840" cy="584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42BB-DFB6-2CB6-F703-A658AA75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5427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Online Learning</a:t>
            </a:r>
            <a:br>
              <a:rPr lang="en-US" dirty="0"/>
            </a:br>
            <a:r>
              <a:rPr lang="en-US" dirty="0"/>
              <a:t>Model-based Learning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0962D48-978A-4F13-0A54-E6598610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1544" y="723452"/>
            <a:ext cx="7743645" cy="3420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6904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1512" y="1219564"/>
            <a:ext cx="4621888" cy="3352072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19200"/>
                <a:ext cx="11506200" cy="4729164"/>
              </a:xfrm>
            </p:spPr>
            <p:txBody>
              <a:bodyPr/>
              <a:lstStyle/>
              <a:p>
                <a:r>
                  <a:rPr lang="en-US" sz="2800" dirty="0"/>
                  <a:t>When to explore?</a:t>
                </a:r>
              </a:p>
              <a:p>
                <a:pPr lvl="1"/>
                <a:r>
                  <a:rPr lang="en-US" sz="2400" dirty="0"/>
                  <a:t>Random actions: explore a fixed amount</a:t>
                </a:r>
              </a:p>
              <a:p>
                <a:pPr lvl="1"/>
                <a:r>
                  <a:rPr lang="en-US" sz="2400" dirty="0"/>
                  <a:t>Better idea: explore areas whose badness is not</a:t>
                </a:r>
              </a:p>
              <a:p>
                <a:pPr lvl="1">
                  <a:spcBef>
                    <a:spcPts val="76"/>
                  </a:spcBef>
                  <a:buNone/>
                </a:pPr>
                <a:r>
                  <a:rPr lang="en-US" sz="2400" dirty="0"/>
                  <a:t>	(yet) established, eventually stop exploring</a:t>
                </a:r>
              </a:p>
              <a:p>
                <a:pPr lvl="4"/>
                <a:endParaRPr lang="en-US" sz="1600" dirty="0"/>
              </a:p>
              <a:p>
                <a:r>
                  <a:rPr lang="en-US" sz="2800" dirty="0"/>
                  <a:t>Exploration function</a:t>
                </a:r>
              </a:p>
              <a:p>
                <a:pPr lvl="1"/>
                <a:r>
                  <a:rPr lang="en-US" sz="2400" dirty="0"/>
                  <a:t>Takes a value estimate u and a visit count n, and</a:t>
                </a:r>
              </a:p>
              <a:p>
                <a:pPr lvl="1">
                  <a:spcBef>
                    <a:spcPts val="76"/>
                  </a:spcBef>
                  <a:buNone/>
                </a:pPr>
                <a:r>
                  <a:rPr lang="en-US" sz="2400" dirty="0"/>
                  <a:t>	returns an optimistic utility, e.g.</a:t>
                </a:r>
              </a:p>
              <a:p>
                <a:pPr lv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800" dirty="0"/>
              </a:p>
              <a:p>
                <a:pPr lvl="1"/>
                <a:r>
                  <a:rPr lang="en-US" sz="2400" dirty="0"/>
                  <a:t>Note: this propagates the “bonus” back to states that lead to unknown states as well!</a:t>
                </a:r>
              </a:p>
              <a:p>
                <a:pPr lvl="1">
                  <a:buNone/>
                </a:pPr>
                <a:r>
                  <a:rPr lang="en-US" sz="2400" dirty="0"/>
                  <a:t>				</a:t>
                </a: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11506200" cy="4729164"/>
              </a:xfrm>
              <a:blipFill>
                <a:blip r:embed="rId3"/>
                <a:stretch>
                  <a:fillRect l="-1059" t="-2062" b="-1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2098" y="5342716"/>
                <a:ext cx="11335102" cy="587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</a:rPr>
                  <a:t>Modified Q-Update: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𝛾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5342716"/>
                <a:ext cx="11335102" cy="587981"/>
              </a:xfrm>
              <a:prstGeom prst="rect">
                <a:avLst/>
              </a:prstGeom>
              <a:blipFill>
                <a:blip r:embed="rId4"/>
                <a:stretch>
                  <a:fillRect l="-861" t="-7216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2098" y="4747748"/>
                <a:ext cx="10415159" cy="587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</a:rPr>
                  <a:t>Regular Q-Update: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4747748"/>
                <a:ext cx="10415159" cy="587981"/>
              </a:xfrm>
              <a:prstGeom prst="rect">
                <a:avLst/>
              </a:prstGeom>
              <a:blipFill>
                <a:blip r:embed="rId5"/>
                <a:stretch>
                  <a:fillRect l="-937" t="-7292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4876800" y="6488668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exploration – Q-learning – crawler – exploration function (L11D4)]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58514C-18AB-25BE-6F2B-A52AB6603184}"/>
                  </a:ext>
                </a:extLst>
              </p14:cNvPr>
              <p14:cNvContentPartPr/>
              <p14:nvPr/>
            </p14:nvContentPartPr>
            <p14:xfrm>
              <a:off x="7629120" y="3697200"/>
              <a:ext cx="887400" cy="563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58514C-18AB-25BE-6F2B-A52AB66031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19760" y="3687840"/>
                <a:ext cx="906120" cy="58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0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Demo Q-learning – Exploration Function – Crawler </a:t>
            </a:r>
          </a:p>
        </p:txBody>
      </p:sp>
    </p:spTree>
    <p:extLst>
      <p:ext uri="{BB962C8B-B14F-4D97-AF65-F5344CB8AC3E}">
        <p14:creationId xmlns:p14="http://schemas.microsoft.com/office/powerpoint/2010/main" val="2106872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271" y="843951"/>
            <a:ext cx="6889574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5557328" cy="4729164"/>
          </a:xfrm>
        </p:spPr>
        <p:txBody>
          <a:bodyPr/>
          <a:lstStyle/>
          <a:p>
            <a:r>
              <a:rPr lang="en-US" sz="2400" dirty="0"/>
              <a:t>Even if you learn the optimal policy, you still make mistakes along the way!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Regret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is a measure of your total mistake cost: the difference between your (expected) rewards, including youthful </a:t>
            </a:r>
            <a:r>
              <a:rPr lang="en-US" sz="2400" dirty="0" err="1">
                <a:solidFill>
                  <a:schemeClr val="tx1"/>
                </a:solidFill>
              </a:rPr>
              <a:t>suboptimality</a:t>
            </a:r>
            <a:r>
              <a:rPr lang="en-US" sz="2400" dirty="0">
                <a:solidFill>
                  <a:schemeClr val="tx1"/>
                </a:solidFill>
              </a:rPr>
              <a:t>, and optimal (expected) rewards</a:t>
            </a:r>
          </a:p>
          <a:p>
            <a:r>
              <a:rPr lang="en-US" sz="2400" dirty="0"/>
              <a:t>Minimizing regret goes beyond learning to be optimal – it requires optimally learning to be optimal</a:t>
            </a:r>
          </a:p>
          <a:p>
            <a:r>
              <a:rPr lang="en-US" sz="2400" dirty="0">
                <a:solidFill>
                  <a:schemeClr val="tx1"/>
                </a:solidFill>
              </a:rPr>
              <a:t>Example: random exploration and exploration functions both end up optimal, but random exploration has higher regret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295401"/>
            <a:ext cx="5105400" cy="4941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D99A-33E1-40D2-AFC8-1CF49759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14576-5840-4159-994D-67A054D8A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change Candy Grab to start with 1000 pieces?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89F8DA-9F90-4E44-8BBB-7A7EBB4F7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940289"/>
              </p:ext>
            </p:extLst>
          </p:nvPr>
        </p:nvGraphicFramePr>
        <p:xfrm>
          <a:off x="3595750" y="1936959"/>
          <a:ext cx="5000499" cy="2984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3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Pieces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Take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Take</a:t>
                      </a:r>
                      <a:r>
                        <a:rPr lang="en-US" sz="2000" baseline="0" dirty="0"/>
                        <a:t> 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35346A-331F-426F-2FC0-DA9B1D825115}"/>
                  </a:ext>
                </a:extLst>
              </p14:cNvPr>
              <p14:cNvContentPartPr/>
              <p14:nvPr/>
            </p14:nvContentPartPr>
            <p14:xfrm>
              <a:off x="4373640" y="5187960"/>
              <a:ext cx="927720" cy="1580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35346A-331F-426F-2FC0-DA9B1D8251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4280" y="5178600"/>
                <a:ext cx="946440" cy="159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0705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Across States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850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Basic Q-Learning keeps a table of all q-values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 realistic situations, we cannot possibly learn about every single state!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Too many states to visit them all in training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Too many states to hold the q-tables in memory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Instead, we want to generalize: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Learn about some small number of training states from experience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Generalize that experience to new, similar situations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is a fundamental idea in machine learning, and we’ll see it over and over again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657918"/>
            <a:ext cx="4677116" cy="2914014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192" y="1320003"/>
            <a:ext cx="2971800" cy="2108756"/>
          </a:xfrm>
          <a:prstGeom prst="rect">
            <a:avLst/>
          </a:prstGeom>
          <a:noFill/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0134600" y="6550223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[demo – RL </a:t>
            </a:r>
            <a:r>
              <a:rPr lang="en-US" sz="1600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3790D0-EF22-462D-89ED-C94D9C6881F5}"/>
                  </a:ext>
                </a:extLst>
              </p14:cNvPr>
              <p14:cNvContentPartPr/>
              <p14:nvPr/>
            </p14:nvContentPartPr>
            <p14:xfrm>
              <a:off x="10825920" y="1999080"/>
              <a:ext cx="667080" cy="252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3790D0-EF22-462D-89ED-C94D9C6881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16560" y="1989720"/>
                <a:ext cx="685800" cy="254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Pacman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914400" y="2971800"/>
            <a:ext cx="2895600" cy="2835275"/>
            <a:chOff x="3408" y="912"/>
            <a:chExt cx="1584" cy="1551"/>
          </a:xfrm>
        </p:grpSpPr>
        <p:grpSp>
          <p:nvGrpSpPr>
            <p:cNvPr id="14358" name="Group 5"/>
            <p:cNvGrpSpPr>
              <a:grpSpLocks/>
            </p:cNvGrpSpPr>
            <p:nvPr/>
          </p:nvGrpSpPr>
          <p:grpSpPr bwMode="auto">
            <a:xfrm>
              <a:off x="3408" y="912"/>
              <a:ext cx="1584" cy="1551"/>
              <a:chOff x="3360" y="1008"/>
              <a:chExt cx="1584" cy="1551"/>
            </a:xfrm>
          </p:grpSpPr>
          <p:pic>
            <p:nvPicPr>
              <p:cNvPr id="14362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3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0" y="187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216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4" y="216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48200" y="2971800"/>
            <a:ext cx="2895600" cy="2835275"/>
            <a:chOff x="3456" y="2592"/>
            <a:chExt cx="1584" cy="1551"/>
          </a:xfrm>
        </p:grpSpPr>
        <p:grpSp>
          <p:nvGrpSpPr>
            <p:cNvPr id="14352" name="Group 12"/>
            <p:cNvGrpSpPr>
              <a:grpSpLocks/>
            </p:cNvGrpSpPr>
            <p:nvPr/>
          </p:nvGrpSpPr>
          <p:grpSpPr bwMode="auto">
            <a:xfrm>
              <a:off x="3456" y="2592"/>
              <a:ext cx="1584" cy="1551"/>
              <a:chOff x="3360" y="1008"/>
              <a:chExt cx="1584" cy="1551"/>
            </a:xfrm>
          </p:grpSpPr>
          <p:pic>
            <p:nvPicPr>
              <p:cNvPr id="14356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7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3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2" y="283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297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8458200" y="2971800"/>
            <a:ext cx="2895600" cy="2835275"/>
            <a:chOff x="3744" y="3190"/>
            <a:chExt cx="1056" cy="1034"/>
          </a:xfrm>
        </p:grpSpPr>
        <p:grpSp>
          <p:nvGrpSpPr>
            <p:cNvPr id="14345" name="Group 19"/>
            <p:cNvGrpSpPr>
              <a:grpSpLocks/>
            </p:cNvGrpSpPr>
            <p:nvPr/>
          </p:nvGrpSpPr>
          <p:grpSpPr bwMode="auto">
            <a:xfrm>
              <a:off x="3744" y="3190"/>
              <a:ext cx="1056" cy="1034"/>
              <a:chOff x="3360" y="1008"/>
              <a:chExt cx="1584" cy="1551"/>
            </a:xfrm>
          </p:grpSpPr>
          <p:pic>
            <p:nvPicPr>
              <p:cNvPr id="14350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1" name="Picture 2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46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3830"/>
              <a:ext cx="14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0" y="4022"/>
              <a:ext cx="13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8" y="4022"/>
              <a:ext cx="14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Rectangle 25"/>
            <p:cNvSpPr>
              <a:spLocks noChangeArrowheads="1"/>
            </p:cNvSpPr>
            <p:nvPr/>
          </p:nvSpPr>
          <p:spPr bwMode="auto">
            <a:xfrm>
              <a:off x="4512" y="326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4" name="Text Box 28"/>
          <p:cNvSpPr txBox="1">
            <a:spLocks noChangeArrowheads="1"/>
          </p:cNvSpPr>
          <p:nvPr/>
        </p:nvSpPr>
        <p:spPr bwMode="auto">
          <a:xfrm>
            <a:off x="5105400" y="6096000"/>
            <a:ext cx="7086600" cy="8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– tiny – watch all (L11D5)]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– tiny – silent train (L11D6)]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– tricky – watch all (L11D7)]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1524000"/>
            <a:ext cx="2819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Let’s say we discover through experience that this state is bad: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1524000"/>
            <a:ext cx="2819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In naïve q-learning, we know nothing about this state: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58200" y="15240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Or even this one!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3011D4-371D-95F7-8053-78C8D8C75B8A}"/>
                  </a:ext>
                </a:extLst>
              </p14:cNvPr>
              <p14:cNvContentPartPr/>
              <p14:nvPr/>
            </p14:nvContentPartPr>
            <p14:xfrm>
              <a:off x="164160" y="2070720"/>
              <a:ext cx="11582640" cy="3956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3011D4-371D-95F7-8053-78C8D8C75B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4800" y="2061360"/>
                <a:ext cx="11601360" cy="397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Q-Learning Pacman – Tiny – Watch All</a:t>
            </a:r>
          </a:p>
        </p:txBody>
      </p:sp>
    </p:spTree>
    <p:extLst>
      <p:ext uri="{BB962C8B-B14F-4D97-AF65-F5344CB8AC3E}">
        <p14:creationId xmlns:p14="http://schemas.microsoft.com/office/powerpoint/2010/main" val="39425514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Q-Learning Pacman – Tiny – Silent Train</a:t>
            </a:r>
          </a:p>
        </p:txBody>
      </p:sp>
    </p:spTree>
    <p:extLst>
      <p:ext uri="{BB962C8B-B14F-4D97-AF65-F5344CB8AC3E}">
        <p14:creationId xmlns:p14="http://schemas.microsoft.com/office/powerpoint/2010/main" val="1965200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Q-Learning Pacman – Tricky – Watch All</a:t>
            </a:r>
          </a:p>
        </p:txBody>
      </p:sp>
    </p:spTree>
    <p:extLst>
      <p:ext uri="{BB962C8B-B14F-4D97-AF65-F5344CB8AC3E}">
        <p14:creationId xmlns:p14="http://schemas.microsoft.com/office/powerpoint/2010/main" val="309130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Learning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Model-Based Idea: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Learn an approximate model based on experiences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Solve for values as if the learned model were correct</a:t>
            </a:r>
          </a:p>
          <a:p>
            <a:pPr lvl="1"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dirty="0"/>
              <a:t>Step 1: Learn empirical MDP model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Count outcomes s’ for each s, a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Normalize to give an estimate of</a:t>
            </a:r>
            <a:endParaRPr lang="en-US" b="1" dirty="0"/>
          </a:p>
          <a:p>
            <a:pPr lvl="1">
              <a:lnSpc>
                <a:spcPct val="80000"/>
              </a:lnSpc>
            </a:pPr>
            <a:r>
              <a:rPr lang="en-US" dirty="0"/>
              <a:t>Discover each </a:t>
            </a:r>
            <a:r>
              <a:rPr lang="en-US" b="1" dirty="0"/>
              <a:t>                      </a:t>
            </a:r>
            <a:r>
              <a:rPr lang="en-US" dirty="0"/>
              <a:t>when we experience (s, a, s’)</a:t>
            </a:r>
          </a:p>
          <a:p>
            <a:pPr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</a:pPr>
            <a:r>
              <a:rPr lang="en-US" dirty="0"/>
              <a:t>Step 2: Solve the learned MDP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For example, use value iteration, as before</a:t>
            </a:r>
          </a:p>
        </p:txBody>
      </p:sp>
      <p:pic>
        <p:nvPicPr>
          <p:cNvPr id="40" name="Picture 3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73685" y="3475008"/>
            <a:ext cx="1218366" cy="304800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747255" y="3831689"/>
            <a:ext cx="1204523" cy="304869"/>
          </a:xfrm>
          <a:prstGeom prst="rect">
            <a:avLst/>
          </a:prstGeom>
          <a:noFill/>
          <a:ln/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0" y="3505399"/>
            <a:ext cx="3144852" cy="1828402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7577" y="1447800"/>
            <a:ext cx="3420645" cy="18288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A54B5D-856A-1CE4-E485-F4143E23F5D5}"/>
                  </a:ext>
                </a:extLst>
              </p14:cNvPr>
              <p14:cNvContentPartPr/>
              <p14:nvPr/>
            </p14:nvContentPartPr>
            <p14:xfrm>
              <a:off x="378000" y="2529720"/>
              <a:ext cx="5952960" cy="311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A54B5D-856A-1CE4-E485-F4143E23F5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8640" y="2520360"/>
                <a:ext cx="5971680" cy="313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761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Feature-Based Representations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2823" y="1166018"/>
            <a:ext cx="6858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Solution: describe a state using a vector of features (properties)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Features are functions from states to real numbers (often 0/1) that capture important properties of the state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Example features: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Distance to closest ghost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Distance to closest dot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Number of ghosts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1 / (dist to dot)</a:t>
            </a:r>
            <a:r>
              <a:rPr lang="en-US" sz="2400" baseline="30000" dirty="0"/>
              <a:t>2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</a:t>
            </a:r>
            <a:r>
              <a:rPr lang="en-US" sz="2400" dirty="0" err="1"/>
              <a:t>Pacman</a:t>
            </a:r>
            <a:r>
              <a:rPr lang="en-US" sz="2400" dirty="0"/>
              <a:t> in a tunnel? (0/1)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…… etc.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it the exact state on this slide?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Can also describe a q-state (s, a) with features (e.g. action moves closer to food)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543800" y="1752600"/>
            <a:ext cx="4038600" cy="3954463"/>
            <a:chOff x="5943600" y="1524000"/>
            <a:chExt cx="2514600" cy="2462213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5943600" y="1524000"/>
              <a:ext cx="2514600" cy="2462213"/>
              <a:chOff x="3744" y="960"/>
              <a:chExt cx="1584" cy="1551"/>
            </a:xfrm>
          </p:grpSpPr>
          <p:grpSp>
            <p:nvGrpSpPr>
              <p:cNvPr id="15367" name="Group 5"/>
              <p:cNvGrpSpPr>
                <a:grpSpLocks/>
              </p:cNvGrpSpPr>
              <p:nvPr/>
            </p:nvGrpSpPr>
            <p:grpSpPr bwMode="auto">
              <a:xfrm>
                <a:off x="3744" y="960"/>
                <a:ext cx="1584" cy="1551"/>
                <a:chOff x="3408" y="912"/>
                <a:chExt cx="1584" cy="1551"/>
              </a:xfrm>
            </p:grpSpPr>
            <p:grpSp>
              <p:nvGrpSpPr>
                <p:cNvPr id="15371" name="Group 6"/>
                <p:cNvGrpSpPr>
                  <a:grpSpLocks/>
                </p:cNvGrpSpPr>
                <p:nvPr/>
              </p:nvGrpSpPr>
              <p:grpSpPr bwMode="auto">
                <a:xfrm>
                  <a:off x="3408" y="912"/>
                  <a:ext cx="1584" cy="1551"/>
                  <a:chOff x="3360" y="1008"/>
                  <a:chExt cx="1584" cy="1551"/>
                </a:xfrm>
              </p:grpSpPr>
              <p:pic>
                <p:nvPicPr>
                  <p:cNvPr id="1537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r="73026"/>
                  <a:stretch>
                    <a:fillRect/>
                  </a:stretch>
                </p:blipFill>
                <p:spPr bwMode="auto">
                  <a:xfrm>
                    <a:off x="3360" y="1008"/>
                    <a:ext cx="768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7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72498" r="-1158"/>
                  <a:stretch>
                    <a:fillRect/>
                  </a:stretch>
                </p:blipFill>
                <p:spPr bwMode="auto">
                  <a:xfrm>
                    <a:off x="4128" y="1008"/>
                    <a:ext cx="816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5372" name="Picture 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80" y="1872"/>
                  <a:ext cx="21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3" name="Picture 1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792" y="2160"/>
                  <a:ext cx="197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4" name="Picture 1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504" y="2160"/>
                  <a:ext cx="216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68" name="Rectangle 12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Rectangle 13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Rectangle 14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5" name="Rectangle 15"/>
            <p:cNvSpPr>
              <a:spLocks noChangeArrowheads="1"/>
            </p:cNvSpPr>
            <p:nvPr/>
          </p:nvSpPr>
          <p:spPr bwMode="auto">
            <a:xfrm>
              <a:off x="6096000" y="3352800"/>
              <a:ext cx="2286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486F05-DD9B-972D-D99C-CB3BE8E28E29}"/>
                  </a:ext>
                </a:extLst>
              </p14:cNvPr>
              <p14:cNvContentPartPr/>
              <p14:nvPr/>
            </p14:nvContentPartPr>
            <p14:xfrm>
              <a:off x="453600" y="4644360"/>
              <a:ext cx="883440" cy="430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486F05-DD9B-972D-D99C-CB3BE8E28E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240" y="4635000"/>
                <a:ext cx="902160" cy="44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Value Functions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295400"/>
            <a:ext cx="10972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Using a feature representation, we can write a q function (or value function) for any state using a few weights: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/>
            <a:r>
              <a:rPr lang="en-US" sz="32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32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=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+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+ … +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(s) </a:t>
            </a:r>
          </a:p>
          <a:p>
            <a:pPr lvl="1"/>
            <a:endParaRPr lang="en-US" sz="3200" dirty="0">
              <a:solidFill>
                <a:schemeClr val="tx2"/>
              </a:solidFill>
              <a:cs typeface="Arial" charset="0"/>
            </a:endParaRPr>
          </a:p>
          <a:p>
            <a:pPr lvl="1"/>
            <a:r>
              <a:rPr lang="en-US" sz="32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Q</a:t>
            </a:r>
            <a:r>
              <a:rPr lang="en-US" sz="32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=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+ w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+ … + 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f</a:t>
            </a:r>
            <a:r>
              <a:rPr lang="en-US" sz="3200" baseline="-25000" dirty="0" err="1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)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Advantage: our experience is summed up in a few powerful numbers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Disadvantage: states may share features but actually be very different in value!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181465-69C1-3E22-928D-54A1EA2FE2FF}"/>
                  </a:ext>
                </a:extLst>
              </p14:cNvPr>
              <p14:cNvContentPartPr/>
              <p14:nvPr/>
            </p14:nvContentPartPr>
            <p14:xfrm>
              <a:off x="2480400" y="2136600"/>
              <a:ext cx="6573960" cy="216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181465-69C1-3E22-928D-54A1EA2FE2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1040" y="2127240"/>
                <a:ext cx="6592680" cy="217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07" y="1425755"/>
            <a:ext cx="12192000" cy="4729164"/>
          </a:xfrm>
        </p:spPr>
        <p:txBody>
          <a:bodyPr/>
          <a:lstStyle/>
          <a:p>
            <a:r>
              <a:rPr lang="en-US" dirty="0"/>
              <a:t>Original Q learning rule tries to reduce prediction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marL="742911" lvl="2" indent="-342882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1800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</a:t>
            </a:r>
          </a:p>
          <a:p>
            <a:pPr marL="742911" lvl="2" indent="-342882">
              <a:lnSpc>
                <a:spcPct val="80000"/>
              </a:lnSpc>
            </a:pPr>
            <a:endParaRPr lang="en-US" sz="2800" dirty="0">
              <a:solidFill>
                <a:srgbClr val="CC00CC"/>
              </a:solidFill>
            </a:endParaRPr>
          </a:p>
          <a:p>
            <a:r>
              <a:rPr lang="en-US" dirty="0"/>
              <a:t>Instead, we update the weights to try to reduce the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lvl="3"/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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Q</a:t>
            </a:r>
            <a:r>
              <a:rPr lang="en-US" sz="28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)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/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sym typeface="Symbol"/>
              </a:rPr>
              <a:t>i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pPr marL="457176" lvl="1" indent="0">
              <a:buNone/>
            </a:pPr>
            <a:r>
              <a:rPr lang="en-US" sz="2800" dirty="0">
                <a:solidFill>
                  <a:srgbClr val="CC00CC"/>
                </a:solidFill>
                <a:sym typeface="Symbol"/>
              </a:rPr>
              <a:t>        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f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s,a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3AB273-BC2B-A6E4-4A8F-C78412282B23}"/>
                  </a:ext>
                </a:extLst>
              </p14:cNvPr>
              <p14:cNvContentPartPr/>
              <p14:nvPr/>
            </p14:nvContentPartPr>
            <p14:xfrm>
              <a:off x="1368360" y="99720"/>
              <a:ext cx="10737720" cy="416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3AB273-BC2B-A6E4-4A8F-C78412282B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9000" y="90360"/>
                <a:ext cx="10756440" cy="417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79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A3B8-51DA-4770-AA4A-52D8AEC4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Calculus 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𝐸𝑟𝑟𝑜𝑟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𝑤𝑓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b="0" dirty="0"/>
                  <a:t> </a:t>
                </a:r>
              </a:p>
              <a:p>
                <a:endParaRPr lang="en-US" dirty="0"/>
              </a:p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𝑑𝐸𝑟𝑟𝑜𝑟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b="-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18860B-FB44-487B-A728-6B87C7CFE9A2}"/>
                  </a:ext>
                </a:extLst>
              </p:cNvPr>
              <p:cNvSpPr/>
              <p:nvPr/>
            </p:nvSpPr>
            <p:spPr>
              <a:xfrm>
                <a:off x="8623068" y="185520"/>
                <a:ext cx="3447011" cy="2223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Last time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𝑑𝐸𝑟𝑟𝑜𝑟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18860B-FB44-487B-A728-6B87C7CFE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068" y="185520"/>
                <a:ext cx="3447011" cy="2223750"/>
              </a:xfrm>
              <a:prstGeom prst="rect">
                <a:avLst/>
              </a:prstGeom>
              <a:blipFill>
                <a:blip r:embed="rId3"/>
                <a:stretch>
                  <a:fillRect l="-2832" t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5F279C5-B683-381C-CC45-C4F63C403CC3}"/>
                  </a:ext>
                </a:extLst>
              </p14:cNvPr>
              <p14:cNvContentPartPr/>
              <p14:nvPr/>
            </p14:nvContentPartPr>
            <p14:xfrm>
              <a:off x="3228120" y="786240"/>
              <a:ext cx="4396320" cy="2512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F279C5-B683-381C-CC45-C4F63C403C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8760" y="776880"/>
                <a:ext cx="4415040" cy="253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92321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07" y="1425755"/>
            <a:ext cx="12192000" cy="4729164"/>
          </a:xfrm>
        </p:spPr>
        <p:txBody>
          <a:bodyPr/>
          <a:lstStyle/>
          <a:p>
            <a:r>
              <a:rPr lang="en-US" dirty="0"/>
              <a:t>Original Q learning rule tries to reduce prediction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marL="742911" lvl="2" indent="-342882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1800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</a:t>
            </a:r>
          </a:p>
          <a:p>
            <a:pPr marL="742911" lvl="2" indent="-342882">
              <a:lnSpc>
                <a:spcPct val="80000"/>
              </a:lnSpc>
            </a:pPr>
            <a:endParaRPr lang="en-US" sz="2800" dirty="0">
              <a:solidFill>
                <a:srgbClr val="CC00CC"/>
              </a:solidFill>
            </a:endParaRPr>
          </a:p>
          <a:p>
            <a:r>
              <a:rPr lang="en-US" dirty="0"/>
              <a:t>Instead, we update the weights to try to reduce the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lvl="3"/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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Q</a:t>
            </a:r>
            <a:r>
              <a:rPr lang="en-US" sz="28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)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/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sym typeface="Symbol"/>
              </a:rPr>
              <a:t>i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pPr marL="457176" lvl="1" indent="0">
              <a:buNone/>
            </a:pPr>
            <a:r>
              <a:rPr lang="en-US" sz="2800" dirty="0">
                <a:solidFill>
                  <a:srgbClr val="CC00CC"/>
                </a:solidFill>
                <a:sym typeface="Symbol"/>
              </a:rPr>
              <a:t>        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f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s,a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834FD9-8D60-4E5B-B6E0-5A8D1763E8F4}"/>
                  </a:ext>
                </a:extLst>
              </p:cNvPr>
              <p:cNvSpPr/>
              <p:nvPr/>
            </p:nvSpPr>
            <p:spPr>
              <a:xfrm>
                <a:off x="749695" y="5016746"/>
                <a:ext cx="5941895" cy="1628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𝜕</m:t>
                        </m:r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𝑄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834FD9-8D60-4E5B-B6E0-5A8D1763E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95" y="5016746"/>
                <a:ext cx="5941895" cy="1628972"/>
              </a:xfrm>
              <a:prstGeom prst="rect">
                <a:avLst/>
              </a:prstGeom>
              <a:blipFill>
                <a:blip r:embed="rId2"/>
                <a:stretch>
                  <a:fillRect l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676D042-EAE5-48DD-9B24-996ED5D8D21B}"/>
                  </a:ext>
                </a:extLst>
              </p:cNvPr>
              <p:cNvSpPr/>
              <p:nvPr/>
            </p:nvSpPr>
            <p:spPr>
              <a:xfrm>
                <a:off x="7598230" y="4883713"/>
                <a:ext cx="4595852" cy="1854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𝑑𝐸𝑟𝑟𝑜𝑟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676D042-EAE5-48DD-9B24-996ED5D8D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230" y="4883713"/>
                <a:ext cx="4595852" cy="18544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C4FB25-FD93-C21F-D888-6AF8769AEB62}"/>
                  </a:ext>
                </a:extLst>
              </p14:cNvPr>
              <p14:cNvContentPartPr/>
              <p14:nvPr/>
            </p14:nvContentPartPr>
            <p14:xfrm>
              <a:off x="209520" y="3088080"/>
              <a:ext cx="10189440" cy="3490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C4FB25-FD93-C21F-D888-6AF8769AEB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160" y="3078720"/>
                <a:ext cx="10208160" cy="35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01875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07" y="1425755"/>
            <a:ext cx="12192000" cy="4729164"/>
          </a:xfrm>
        </p:spPr>
        <p:txBody>
          <a:bodyPr/>
          <a:lstStyle/>
          <a:p>
            <a:r>
              <a:rPr lang="en-US" dirty="0"/>
              <a:t>Original Q learning rule tries to reduce prediction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marL="742911" lvl="2" indent="-342882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1800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</a:t>
            </a:r>
          </a:p>
          <a:p>
            <a:pPr marL="742911" lvl="2" indent="-342882">
              <a:lnSpc>
                <a:spcPct val="80000"/>
              </a:lnSpc>
            </a:pPr>
            <a:endParaRPr lang="en-US" sz="2800" dirty="0">
              <a:solidFill>
                <a:srgbClr val="CC00CC"/>
              </a:solidFill>
            </a:endParaRPr>
          </a:p>
          <a:p>
            <a:r>
              <a:rPr lang="en-US" dirty="0"/>
              <a:t>Instead, we update the weights to try to reduce the error at </a:t>
            </a:r>
            <a:r>
              <a:rPr lang="en-US" dirty="0">
                <a:solidFill>
                  <a:schemeClr val="tx2"/>
                </a:solidFill>
              </a:rPr>
              <a:t>s, a</a:t>
            </a:r>
            <a:r>
              <a:rPr lang="en-US" dirty="0"/>
              <a:t>:</a:t>
            </a:r>
          </a:p>
          <a:p>
            <a:pPr lvl="3"/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tx2"/>
                </a:solidFill>
                <a:sym typeface="Symbol"/>
              </a:rPr>
              <a:t>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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Q</a:t>
            </a:r>
            <a:r>
              <a:rPr lang="en-US" sz="2800" b="1" baseline="-25000" dirty="0" err="1">
                <a:solidFill>
                  <a:schemeClr val="tx2"/>
                </a:solidFill>
                <a:cs typeface="Arial" charset="0"/>
              </a:rPr>
              <a:t>w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(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s,a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)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/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sym typeface="Symbol"/>
              </a:rPr>
              <a:t>i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pPr marL="457176" lvl="1" indent="0">
              <a:buNone/>
            </a:pPr>
            <a:r>
              <a:rPr lang="en-US" sz="2800" dirty="0">
                <a:solidFill>
                  <a:srgbClr val="CC00CC"/>
                </a:solidFill>
                <a:sym typeface="Symbol"/>
              </a:rPr>
              <a:t>        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  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w</a:t>
            </a:r>
            <a:r>
              <a:rPr lang="en-US" sz="2800" baseline="-25000" dirty="0" err="1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+  </a:t>
            </a:r>
            <a:r>
              <a:rPr lang="en-US" sz="28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</a:t>
            </a:r>
            <a:r>
              <a:rPr lang="en-US" sz="2800" dirty="0">
                <a:solidFill>
                  <a:schemeClr val="tx2"/>
                </a:solidFill>
              </a:rPr>
              <a:t> [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r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sz="2800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γ </a:t>
            </a:r>
            <a:r>
              <a:rPr lang="en-US" sz="2800" dirty="0" err="1">
                <a:solidFill>
                  <a:srgbClr val="008000"/>
                </a:solidFill>
                <a:ea typeface="ＭＳ Ｐゴシック" pitchFamily="34" charset="-128"/>
              </a:rPr>
              <a:t>max</a:t>
            </a:r>
            <a:r>
              <a:rPr lang="en-US" sz="2800" baseline="-25000" dirty="0" err="1">
                <a:solidFill>
                  <a:srgbClr val="008000"/>
                </a:solidFill>
                <a:ea typeface="ＭＳ Ｐゴシック" pitchFamily="34" charset="-128"/>
              </a:rPr>
              <a:t>a</a:t>
            </a:r>
            <a:r>
              <a:rPr lang="en-US" sz="2800" baseline="-25000" dirty="0">
                <a:solidFill>
                  <a:srgbClr val="008000"/>
                </a:solidFill>
                <a:ea typeface="ＭＳ Ｐゴシック" pitchFamily="34" charset="-128"/>
              </a:rPr>
              <a:t>’</a:t>
            </a:r>
            <a:r>
              <a:rPr lang="en-US" sz="2800" dirty="0">
                <a:solidFill>
                  <a:srgbClr val="008000"/>
                </a:solidFill>
                <a:ea typeface="ＭＳ Ｐゴシック" pitchFamily="34" charset="-128"/>
              </a:rPr>
              <a:t> Q</a:t>
            </a:r>
            <a:r>
              <a:rPr lang="en-US" sz="2800" baseline="30000" dirty="0">
                <a:solidFill>
                  <a:srgbClr val="008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s’,a</a:t>
            </a:r>
            <a:r>
              <a:rPr lang="en-US" sz="2800" dirty="0">
                <a:solidFill>
                  <a:srgbClr val="008000"/>
                </a:solidFill>
              </a:rPr>
              <a:t>’) 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Q(</a:t>
            </a:r>
            <a:r>
              <a:rPr lang="en-US" sz="2800" dirty="0" err="1">
                <a:solidFill>
                  <a:schemeClr val="tx2"/>
                </a:solidFill>
                <a:ea typeface="ＭＳ Ｐゴシック" pitchFamily="34" charset="-128"/>
              </a:rPr>
              <a:t>s,a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) </a:t>
            </a:r>
            <a:r>
              <a:rPr lang="en-US" sz="2800" dirty="0">
                <a:solidFill>
                  <a:schemeClr val="tx2"/>
                </a:solidFill>
              </a:rPr>
              <a:t> ] f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i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dirty="0" err="1">
                <a:solidFill>
                  <a:schemeClr val="tx2"/>
                </a:solidFill>
                <a:sym typeface="Symbol"/>
              </a:rPr>
              <a:t>s,a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</a:t>
            </a:r>
            <a:endParaRPr lang="en-US" sz="2800" baseline="-25000" dirty="0">
              <a:solidFill>
                <a:schemeClr val="tx2"/>
              </a:solidFill>
              <a:sym typeface="Symbol"/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/>
              <a:t>Qualitative justification: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Pleasant surprise: increase weights on +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features, decrease on –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ones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Unpleasant surprise: decrease weights on +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features, increase on –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ones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EBC171-7E41-B7CD-C3DB-6BE1C2849607}"/>
                  </a:ext>
                </a:extLst>
              </p14:cNvPr>
              <p14:cNvContentPartPr/>
              <p14:nvPr/>
            </p14:nvContentPartPr>
            <p14:xfrm>
              <a:off x="344520" y="3186000"/>
              <a:ext cx="1376280" cy="288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EBC171-7E41-B7CD-C3DB-6BE1C28496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160" y="3176640"/>
                <a:ext cx="1395000" cy="29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68378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00200" y="1371600"/>
            <a:ext cx="8991600" cy="762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92964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Q-learning with linear Q-functions: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2400" dirty="0"/>
              <a:t>Intuitive interpretation: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Adjust weights of active features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if something unexpectedly bad happens, blame the features that were on: </a:t>
            </a:r>
            <a:r>
              <a:rPr lang="en-US" dirty="0" err="1"/>
              <a:t>disprefer</a:t>
            </a:r>
            <a:r>
              <a:rPr lang="en-US" dirty="0"/>
              <a:t> all states with that state’s features</a:t>
            </a: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2400" dirty="0"/>
              <a:t>Formal justification: online least squares</a:t>
            </a:r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1125" y="3931161"/>
            <a:ext cx="47910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5175" y="4464561"/>
            <a:ext cx="45180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3151188"/>
            <a:ext cx="6129602" cy="6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371600" y="2771955"/>
            <a:ext cx="3512789" cy="389599"/>
          </a:xfrm>
          <a:prstGeom prst="rect">
            <a:avLst/>
          </a:prstGeom>
          <a:noFill/>
          <a:ln/>
          <a:effectLst/>
        </p:spPr>
      </p:pic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6871050" y="3866073"/>
            <a:ext cx="1885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Exact Q’s</a:t>
            </a:r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6837871" y="4399473"/>
            <a:ext cx="2334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Approximate Q’s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1775" y="2761502"/>
            <a:ext cx="2940050" cy="284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Arrow 52"/>
          <p:cNvSpPr/>
          <p:nvPr/>
        </p:nvSpPr>
        <p:spPr>
          <a:xfrm>
            <a:off x="6324600" y="2057400"/>
            <a:ext cx="2362200" cy="16002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Q-Pacman</a:t>
            </a:r>
          </a:p>
        </p:txBody>
      </p:sp>
      <p:pic>
        <p:nvPicPr>
          <p:cNvPr id="18043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71800" y="2209800"/>
            <a:ext cx="2970896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23105" y="3200400"/>
            <a:ext cx="2920495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286000" y="4391048"/>
            <a:ext cx="4298086" cy="485752"/>
          </a:xfrm>
          <a:prstGeom prst="rect">
            <a:avLst/>
          </a:prstGeom>
          <a:noFill/>
          <a:ln/>
          <a:effectLst/>
        </p:spPr>
      </p:pic>
      <p:pic>
        <p:nvPicPr>
          <p:cNvPr id="18441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90056" y="1219200"/>
            <a:ext cx="6906374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919288" y="5334000"/>
            <a:ext cx="2555662" cy="214185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262684" y="5105400"/>
            <a:ext cx="4010033" cy="315396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310159" y="5549165"/>
            <a:ext cx="4205595" cy="315398"/>
          </a:xfrm>
          <a:prstGeom prst="rect">
            <a:avLst/>
          </a:prstGeom>
          <a:noFill/>
          <a:ln/>
          <a:effectLst/>
        </p:spPr>
      </p:pic>
      <p:pic>
        <p:nvPicPr>
          <p:cNvPr id="1804323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67000" y="6248400"/>
            <a:ext cx="690636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571500" y="1981200"/>
            <a:ext cx="2073910" cy="1752600"/>
            <a:chOff x="8534400" y="1279524"/>
            <a:chExt cx="2705100" cy="2286000"/>
          </a:xfrm>
        </p:grpSpPr>
        <p:grpSp>
          <p:nvGrpSpPr>
            <p:cNvPr id="18437" name="Group 14"/>
            <p:cNvGrpSpPr>
              <a:grpSpLocks/>
            </p:cNvGrpSpPr>
            <p:nvPr/>
          </p:nvGrpSpPr>
          <p:grpSpPr bwMode="auto">
            <a:xfrm>
              <a:off x="8904288" y="1279524"/>
              <a:ext cx="2335212" cy="2286000"/>
              <a:chOff x="3984" y="960"/>
              <a:chExt cx="1584" cy="1551"/>
            </a:xfrm>
          </p:grpSpPr>
          <p:grpSp>
            <p:nvGrpSpPr>
              <p:cNvPr id="18453" name="Group 15"/>
              <p:cNvGrpSpPr>
                <a:grpSpLocks/>
              </p:cNvGrpSpPr>
              <p:nvPr/>
            </p:nvGrpSpPr>
            <p:grpSpPr bwMode="auto">
              <a:xfrm>
                <a:off x="3984" y="960"/>
                <a:ext cx="1584" cy="1551"/>
                <a:chOff x="3744" y="960"/>
                <a:chExt cx="1584" cy="1551"/>
              </a:xfrm>
            </p:grpSpPr>
            <p:grpSp>
              <p:nvGrpSpPr>
                <p:cNvPr id="18455" name="Group 16"/>
                <p:cNvGrpSpPr>
                  <a:grpSpLocks/>
                </p:cNvGrpSpPr>
                <p:nvPr/>
              </p:nvGrpSpPr>
              <p:grpSpPr bwMode="auto">
                <a:xfrm>
                  <a:off x="3744" y="960"/>
                  <a:ext cx="1584" cy="1551"/>
                  <a:chOff x="3408" y="912"/>
                  <a:chExt cx="1584" cy="1551"/>
                </a:xfrm>
              </p:grpSpPr>
              <p:grpSp>
                <p:nvGrpSpPr>
                  <p:cNvPr id="184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08" y="912"/>
                    <a:ext cx="1584" cy="1551"/>
                    <a:chOff x="3360" y="1008"/>
                    <a:chExt cx="1584" cy="1551"/>
                  </a:xfrm>
                </p:grpSpPr>
                <p:pic>
                  <p:nvPicPr>
                    <p:cNvPr id="18463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/>
                    <a:srcRect r="73026"/>
                    <a:stretch>
                      <a:fillRect/>
                    </a:stretch>
                  </p:blipFill>
                  <p:spPr bwMode="auto">
                    <a:xfrm>
                      <a:off x="3360" y="1008"/>
                      <a:ext cx="768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64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/>
                    <a:srcRect l="72498" r="-1158"/>
                    <a:stretch>
                      <a:fillRect/>
                    </a:stretch>
                  </p:blipFill>
                  <p:spPr bwMode="auto">
                    <a:xfrm>
                      <a:off x="4128" y="1008"/>
                      <a:ext cx="816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60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/>
                  <a:srcRect/>
                  <a:stretch>
                    <a:fillRect/>
                  </a:stretch>
                </p:blipFill>
                <p:spPr bwMode="auto">
                  <a:xfrm>
                    <a:off x="3480" y="1872"/>
                    <a:ext cx="216" cy="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/>
                  <a:srcRect/>
                  <a:stretch>
                    <a:fillRect/>
                  </a:stretch>
                </p:blipFill>
                <p:spPr bwMode="auto">
                  <a:xfrm>
                    <a:off x="3792" y="2160"/>
                    <a:ext cx="197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/>
                  <a:srcRect/>
                  <a:stretch>
                    <a:fillRect/>
                  </a:stretch>
                </p:blipFill>
                <p:spPr bwMode="auto">
                  <a:xfrm>
                    <a:off x="3504" y="2160"/>
                    <a:ext cx="216" cy="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456" name="Rectangle 23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96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96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528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4" name="Rectangle 26"/>
              <p:cNvSpPr>
                <a:spLocks noChangeArrowheads="1"/>
              </p:cNvSpPr>
              <p:nvPr/>
            </p:nvSpPr>
            <p:spPr bwMode="auto">
              <a:xfrm>
                <a:off x="4080" y="2112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9" name="Picture 40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8534400" y="2193924"/>
              <a:ext cx="228600" cy="28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8991600" y="1981200"/>
            <a:ext cx="2219960" cy="1752600"/>
            <a:chOff x="8610600" y="2057400"/>
            <a:chExt cx="2895600" cy="2286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9170988" y="2057400"/>
              <a:ext cx="2335212" cy="2286000"/>
              <a:chOff x="3984" y="2640"/>
              <a:chExt cx="1584" cy="1551"/>
            </a:xfrm>
          </p:grpSpPr>
          <p:grpSp>
            <p:nvGrpSpPr>
              <p:cNvPr id="18465" name="Group 5"/>
              <p:cNvGrpSpPr>
                <a:grpSpLocks/>
              </p:cNvGrpSpPr>
              <p:nvPr/>
            </p:nvGrpSpPr>
            <p:grpSpPr bwMode="auto">
              <a:xfrm>
                <a:off x="3984" y="2640"/>
                <a:ext cx="1584" cy="1551"/>
                <a:chOff x="3360" y="1008"/>
                <a:chExt cx="1584" cy="1551"/>
              </a:xfrm>
            </p:grpSpPr>
            <p:pic>
              <p:nvPicPr>
                <p:cNvPr id="18472" name="Picture 6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73" name="Picture 7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66" name="Picture 8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4224" y="3888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4056" y="3744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8" name="Rectangle 10"/>
              <p:cNvSpPr>
                <a:spLocks noChangeArrowheads="1"/>
              </p:cNvSpPr>
              <p:nvPr/>
            </p:nvSpPr>
            <p:spPr bwMode="auto">
              <a:xfrm>
                <a:off x="4128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11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12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1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3" name="Picture 42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610600" y="2895600"/>
              <a:ext cx="381000" cy="43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Picture 4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578100"/>
            <a:ext cx="1447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2940050"/>
            <a:ext cx="1104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9753600" y="6324600"/>
            <a:ext cx="2438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[Demo: approximate Q-learning </a:t>
            </a:r>
            <a:r>
              <a:rPr lang="en-US" sz="1600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 (L11D10)]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57200" y="1828800"/>
            <a:ext cx="58674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686800" y="1828800"/>
            <a:ext cx="29718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2285995" y="4015663"/>
            <a:ext cx="2530484" cy="251538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9491953" y="3989926"/>
            <a:ext cx="1359927" cy="277274"/>
          </a:xfrm>
          <a:prstGeom prst="rect">
            <a:avLst/>
          </a:prstGeom>
          <a:noFill/>
          <a:ln/>
          <a:effectLst/>
        </p:spPr>
      </p:pic>
      <p:sp>
        <p:nvSpPr>
          <p:cNvPr id="63" name="Right Arrow 62"/>
          <p:cNvSpPr/>
          <p:nvPr/>
        </p:nvSpPr>
        <p:spPr>
          <a:xfrm>
            <a:off x="4793117" y="5181600"/>
            <a:ext cx="1012371" cy="5334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1752600" y="5029200"/>
            <a:ext cx="8915400" cy="914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AA8C35-4973-44D9-CD01-F39666CFB95A}"/>
                  </a:ext>
                </a:extLst>
              </p14:cNvPr>
              <p14:cNvContentPartPr/>
              <p14:nvPr/>
            </p14:nvContentPartPr>
            <p14:xfrm>
              <a:off x="4815360" y="4423320"/>
              <a:ext cx="7007040" cy="2377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AA8C35-4973-44D9-CD01-F39666CFB95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06000" y="4413960"/>
                <a:ext cx="7025760" cy="239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Approximate Q-Learning -- Pacman</a:t>
            </a:r>
          </a:p>
        </p:txBody>
      </p:sp>
    </p:spTree>
    <p:extLst>
      <p:ext uri="{BB962C8B-B14F-4D97-AF65-F5344CB8AC3E}">
        <p14:creationId xmlns:p14="http://schemas.microsoft.com/office/powerpoint/2010/main" val="3988980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and 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750" y="1295800"/>
            <a:ext cx="9837738" cy="4961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Model-Based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 Policy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5733837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Assume: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 =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1371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Observed Episodes (Training)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137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Learned Model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293968"/>
              </p:ext>
            </p:extLst>
          </p:nvPr>
        </p:nvGraphicFramePr>
        <p:xfrm>
          <a:off x="381000" y="2826569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03584" y="3790793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6768" y="2952593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1064981" y="4002918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Isosceles Triangle 22"/>
          <p:cNvSpPr/>
          <p:nvPr/>
        </p:nvSpPr>
        <p:spPr>
          <a:xfrm rot="5400000">
            <a:off x="1920765" y="4002919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1608992" y="453450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5344" y="2879321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B, east, C,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C, east, D,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D, exit,  x, +10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6144" y="2879321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B, east, C,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C, east, D,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D, exit,  x, +10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184" y="501128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E, north, C,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C, east,   A,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A, exit,    x, -10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71416" y="84891"/>
            <a:ext cx="4044876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Episode: a sequence of states actions and rewards sampled from the environment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400" y="2826569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229316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Episode 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72200" y="2826569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442676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Episode 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81400" y="4960169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442676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Episode 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72200" y="4960169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800" y="5009993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E, north, C,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C, east,   D,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D, exit,    x, +10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96400" y="2293169"/>
            <a:ext cx="2286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s,a,s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’).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T(B, east, C)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T(C, east, D)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T(C, east, A)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s,a,s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’).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R(B, east, C)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R(C, east, D)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R(D, exit, x) 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44000" y="2826569"/>
            <a:ext cx="2438400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144000" y="4960169"/>
            <a:ext cx="2438400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659816" y="2378161"/>
            <a:ext cx="1522958" cy="381000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9677400" y="4511761"/>
            <a:ext cx="1505313" cy="381000"/>
          </a:xfrm>
          <a:prstGeom prst="rect">
            <a:avLst/>
          </a:prstGeom>
          <a:noFill/>
          <a:ln/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9F1682-EE2E-FD6A-51D2-0592D75546D1}"/>
              </a:ext>
            </a:extLst>
          </p:cNvPr>
          <p:cNvSpPr txBox="1"/>
          <p:nvPr/>
        </p:nvSpPr>
        <p:spPr>
          <a:xfrm>
            <a:off x="3886200" y="2289314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Episode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168ECBC-E3DD-31A4-D0BB-73582E081D23}"/>
                  </a:ext>
                </a:extLst>
              </p14:cNvPr>
              <p14:cNvContentPartPr/>
              <p14:nvPr/>
            </p14:nvContentPartPr>
            <p14:xfrm>
              <a:off x="2385000" y="1782720"/>
              <a:ext cx="9569520" cy="4413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168ECBC-E3DD-31A4-D0BB-73582E081D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5640" y="1773360"/>
                <a:ext cx="9588240" cy="443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47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44" grpId="0"/>
      <p:bldP spid="38" grpId="0"/>
      <p:bldP spid="39" grpId="0" animBg="1"/>
      <p:bldP spid="40" grpId="0" animBg="1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398588" y="2198687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398588" y="4419600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98588" y="1676400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398588" y="4378325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93825" y="444341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118100" y="444341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398588" y="44196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323975" y="4352925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398588" y="30480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258888" y="2984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398588" y="16764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258888" y="16129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3692525" y="2795587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11275" y="2701925"/>
            <a:ext cx="2381250" cy="174625"/>
            <a:chOff x="288" y="1897"/>
            <a:chExt cx="1500" cy="110"/>
          </a:xfrm>
        </p:grpSpPr>
        <p:sp>
          <p:nvSpPr>
            <p:cNvPr id="19798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799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6553200" y="1524000"/>
            <a:ext cx="4119563" cy="3743325"/>
            <a:chOff x="4308475" y="1228725"/>
            <a:chExt cx="4119563" cy="3743325"/>
          </a:xfrm>
        </p:grpSpPr>
        <p:sp>
          <p:nvSpPr>
            <p:cNvPr id="19458" name="Oval 2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4308475" y="4338638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12" name="Group 56"/>
            <p:cNvGrpSpPr>
              <a:grpSpLocks/>
            </p:cNvGrpSpPr>
            <p:nvPr/>
          </p:nvGrpSpPr>
          <p:grpSpPr bwMode="auto">
            <a:xfrm>
              <a:off x="5175250" y="1228725"/>
              <a:ext cx="3252788" cy="3743325"/>
              <a:chOff x="2396" y="1789"/>
              <a:chExt cx="2049" cy="2358"/>
            </a:xfrm>
          </p:grpSpPr>
          <p:sp>
            <p:nvSpPr>
              <p:cNvPr id="19800" name="Freeform 57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Freeform 58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2" name="Freeform 59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Freeform 60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4" name="Freeform 61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Freeform 62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Freeform 63"/>
              <p:cNvSpPr>
                <a:spLocks/>
              </p:cNvSpPr>
              <p:nvPr/>
            </p:nvSpPr>
            <p:spPr bwMode="auto">
              <a:xfrm>
                <a:off x="2529" y="2179"/>
                <a:ext cx="790" cy="1648"/>
              </a:xfrm>
              <a:custGeom>
                <a:avLst/>
                <a:gdLst>
                  <a:gd name="T0" fmla="*/ 1013516 w 132"/>
                  <a:gd name="T1" fmla="*/ 2125464 h 275"/>
                  <a:gd name="T2" fmla="*/ 0 w 132"/>
                  <a:gd name="T3" fmla="*/ 1461326 h 275"/>
                  <a:gd name="T4" fmla="*/ 0 w 132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5"/>
                  <a:gd name="T11" fmla="*/ 132 w 132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5">
                    <a:moveTo>
                      <a:pt x="132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Freeform 64"/>
              <p:cNvSpPr>
                <a:spLocks/>
              </p:cNvSpPr>
              <p:nvPr/>
            </p:nvSpPr>
            <p:spPr bwMode="auto">
              <a:xfrm>
                <a:off x="2768" y="2083"/>
                <a:ext cx="796" cy="1654"/>
              </a:xfrm>
              <a:custGeom>
                <a:avLst/>
                <a:gdLst>
                  <a:gd name="T0" fmla="*/ 1021292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8" name="Freeform 65"/>
              <p:cNvSpPr>
                <a:spLocks/>
              </p:cNvSpPr>
              <p:nvPr/>
            </p:nvSpPr>
            <p:spPr bwMode="auto">
              <a:xfrm>
                <a:off x="3014" y="1987"/>
                <a:ext cx="795" cy="1654"/>
              </a:xfrm>
              <a:custGeom>
                <a:avLst/>
                <a:gdLst>
                  <a:gd name="T0" fmla="*/ 1014904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9" name="Freeform 66"/>
              <p:cNvSpPr>
                <a:spLocks/>
              </p:cNvSpPr>
              <p:nvPr/>
            </p:nvSpPr>
            <p:spPr bwMode="auto">
              <a:xfrm>
                <a:off x="3259" y="1897"/>
                <a:ext cx="795" cy="1648"/>
              </a:xfrm>
              <a:custGeom>
                <a:avLst/>
                <a:gdLst>
                  <a:gd name="T0" fmla="*/ 1014904 w 133"/>
                  <a:gd name="T1" fmla="*/ 2125464 h 275"/>
                  <a:gd name="T2" fmla="*/ 0 w 133"/>
                  <a:gd name="T3" fmla="*/ 1461326 h 275"/>
                  <a:gd name="T4" fmla="*/ 0 w 133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5"/>
                  <a:gd name="T11" fmla="*/ 133 w 133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5">
                    <a:moveTo>
                      <a:pt x="133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67"/>
              <p:cNvSpPr>
                <a:spLocks/>
              </p:cNvSpPr>
              <p:nvPr/>
            </p:nvSpPr>
            <p:spPr bwMode="auto">
              <a:xfrm>
                <a:off x="3504" y="1801"/>
                <a:ext cx="789" cy="1655"/>
              </a:xfrm>
              <a:custGeom>
                <a:avLst/>
                <a:gdLst>
                  <a:gd name="T0" fmla="*/ 1007129 w 132"/>
                  <a:gd name="T1" fmla="*/ 2139699 h 276"/>
                  <a:gd name="T2" fmla="*/ 0 w 132"/>
                  <a:gd name="T3" fmla="*/ 1464831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68"/>
              <p:cNvSpPr>
                <a:spLocks/>
              </p:cNvSpPr>
              <p:nvPr/>
            </p:nvSpPr>
            <p:spPr bwMode="auto">
              <a:xfrm>
                <a:off x="3277" y="2292"/>
                <a:ext cx="1040" cy="1529"/>
              </a:xfrm>
              <a:custGeom>
                <a:avLst/>
                <a:gdLst>
                  <a:gd name="T0" fmla="*/ 0 w 174"/>
                  <a:gd name="T1" fmla="*/ 1976404 h 255"/>
                  <a:gd name="T2" fmla="*/ 1327279 w 174"/>
                  <a:gd name="T3" fmla="*/ 1464614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69"/>
              <p:cNvSpPr>
                <a:spLocks/>
              </p:cNvSpPr>
              <p:nvPr/>
            </p:nvSpPr>
            <p:spPr bwMode="auto">
              <a:xfrm>
                <a:off x="3044" y="2137"/>
                <a:ext cx="1040" cy="1528"/>
              </a:xfrm>
              <a:custGeom>
                <a:avLst/>
                <a:gdLst>
                  <a:gd name="T0" fmla="*/ 0 w 174"/>
                  <a:gd name="T1" fmla="*/ 1969946 h 255"/>
                  <a:gd name="T2" fmla="*/ 1327279 w 174"/>
                  <a:gd name="T3" fmla="*/ 1460690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70"/>
              <p:cNvSpPr>
                <a:spLocks/>
              </p:cNvSpPr>
              <p:nvPr/>
            </p:nvSpPr>
            <p:spPr bwMode="auto">
              <a:xfrm>
                <a:off x="2810" y="1987"/>
                <a:ext cx="1035" cy="1528"/>
              </a:xfrm>
              <a:custGeom>
                <a:avLst/>
                <a:gdLst>
                  <a:gd name="T0" fmla="*/ 0 w 173"/>
                  <a:gd name="T1" fmla="*/ 1969946 h 255"/>
                  <a:gd name="T2" fmla="*/ 1325925 w 173"/>
                  <a:gd name="T3" fmla="*/ 1460690 h 255"/>
                  <a:gd name="T4" fmla="*/ 1325925 w 173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5"/>
                  <a:gd name="T11" fmla="*/ 173 w 173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5">
                    <a:moveTo>
                      <a:pt x="0" y="255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71"/>
              <p:cNvSpPr>
                <a:spLocks/>
              </p:cNvSpPr>
              <p:nvPr/>
            </p:nvSpPr>
            <p:spPr bwMode="auto">
              <a:xfrm>
                <a:off x="2577" y="1831"/>
                <a:ext cx="1035" cy="1535"/>
              </a:xfrm>
              <a:custGeom>
                <a:avLst/>
                <a:gdLst>
                  <a:gd name="T0" fmla="*/ 0 w 173"/>
                  <a:gd name="T1" fmla="*/ 1984179 h 256"/>
                  <a:gd name="T2" fmla="*/ 1325925 w 173"/>
                  <a:gd name="T3" fmla="*/ 1464624 h 256"/>
                  <a:gd name="T4" fmla="*/ 1325925 w 173"/>
                  <a:gd name="T5" fmla="*/ 0 h 256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6"/>
                  <a:gd name="T11" fmla="*/ 173 w 173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6">
                    <a:moveTo>
                      <a:pt x="0" y="256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Freeform 72"/>
              <p:cNvSpPr>
                <a:spLocks/>
              </p:cNvSpPr>
              <p:nvPr/>
            </p:nvSpPr>
            <p:spPr bwMode="auto">
              <a:xfrm>
                <a:off x="2511" y="2808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6" name="Freeform 73"/>
              <p:cNvSpPr>
                <a:spLocks/>
              </p:cNvSpPr>
              <p:nvPr/>
            </p:nvSpPr>
            <p:spPr bwMode="auto">
              <a:xfrm>
                <a:off x="2511" y="2544"/>
                <a:ext cx="1824" cy="516"/>
              </a:xfrm>
              <a:custGeom>
                <a:avLst/>
                <a:gdLst>
                  <a:gd name="T0" fmla="*/ 0 w 305"/>
                  <a:gd name="T1" fmla="*/ 513216 h 86"/>
                  <a:gd name="T2" fmla="*/ 1323925 w 305"/>
                  <a:gd name="T3" fmla="*/ 0 h 86"/>
                  <a:gd name="T4" fmla="*/ 2333015 w 305"/>
                  <a:gd name="T5" fmla="*/ 668736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Freeform 74"/>
              <p:cNvSpPr>
                <a:spLocks/>
              </p:cNvSpPr>
              <p:nvPr/>
            </p:nvSpPr>
            <p:spPr bwMode="auto">
              <a:xfrm>
                <a:off x="2511" y="2274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8" name="Freeform 75"/>
              <p:cNvSpPr>
                <a:spLocks/>
              </p:cNvSpPr>
              <p:nvPr/>
            </p:nvSpPr>
            <p:spPr bwMode="auto">
              <a:xfrm>
                <a:off x="2511" y="2011"/>
                <a:ext cx="1824" cy="515"/>
              </a:xfrm>
              <a:custGeom>
                <a:avLst/>
                <a:gdLst>
                  <a:gd name="T0" fmla="*/ 0 w 305"/>
                  <a:gd name="T1" fmla="*/ 507892 h 86"/>
                  <a:gd name="T2" fmla="*/ 1323925 w 305"/>
                  <a:gd name="T3" fmla="*/ 0 h 86"/>
                  <a:gd name="T4" fmla="*/ 2333015 w 305"/>
                  <a:gd name="T5" fmla="*/ 662272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9" name="Line 76"/>
              <p:cNvSpPr>
                <a:spLocks noChangeShapeType="1"/>
              </p:cNvSpPr>
              <p:nvPr/>
            </p:nvSpPr>
            <p:spPr bwMode="auto">
              <a:xfrm flipV="1">
                <a:off x="3301" y="3438"/>
                <a:ext cx="1034" cy="4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0" name="Freeform 77"/>
              <p:cNvSpPr>
                <a:spLocks/>
              </p:cNvSpPr>
              <p:nvPr/>
            </p:nvSpPr>
            <p:spPr bwMode="auto">
              <a:xfrm>
                <a:off x="2511" y="2185"/>
                <a:ext cx="790" cy="1654"/>
              </a:xfrm>
              <a:custGeom>
                <a:avLst/>
                <a:gdLst>
                  <a:gd name="T0" fmla="*/ 1013516 w 132"/>
                  <a:gd name="T1" fmla="*/ 2133240 h 276"/>
                  <a:gd name="T2" fmla="*/ 0 w 132"/>
                  <a:gd name="T3" fmla="*/ 1461339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1" name="Line 78"/>
              <p:cNvSpPr>
                <a:spLocks noChangeShapeType="1"/>
              </p:cNvSpPr>
              <p:nvPr/>
            </p:nvSpPr>
            <p:spPr bwMode="auto">
              <a:xfrm>
                <a:off x="3319" y="3827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Rectangle 79"/>
              <p:cNvSpPr>
                <a:spLocks noChangeArrowheads="1"/>
              </p:cNvSpPr>
              <p:nvPr/>
            </p:nvSpPr>
            <p:spPr bwMode="auto">
              <a:xfrm>
                <a:off x="3384" y="3857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3" name="Line 80"/>
              <p:cNvSpPr>
                <a:spLocks noChangeShapeType="1"/>
              </p:cNvSpPr>
              <p:nvPr/>
            </p:nvSpPr>
            <p:spPr bwMode="auto">
              <a:xfrm>
                <a:off x="3564" y="3737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4" name="Rectangle 81"/>
              <p:cNvSpPr>
                <a:spLocks noChangeArrowheads="1"/>
              </p:cNvSpPr>
              <p:nvPr/>
            </p:nvSpPr>
            <p:spPr bwMode="auto">
              <a:xfrm>
                <a:off x="3622" y="376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5" name="Line 82"/>
              <p:cNvSpPr>
                <a:spLocks noChangeShapeType="1"/>
              </p:cNvSpPr>
              <p:nvPr/>
            </p:nvSpPr>
            <p:spPr bwMode="auto">
              <a:xfrm>
                <a:off x="3809" y="3641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Rectangle 83"/>
              <p:cNvSpPr>
                <a:spLocks noChangeArrowheads="1"/>
              </p:cNvSpPr>
              <p:nvPr/>
            </p:nvSpPr>
            <p:spPr bwMode="auto">
              <a:xfrm>
                <a:off x="3867" y="367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7" name="Line 84"/>
              <p:cNvSpPr>
                <a:spLocks noChangeShapeType="1"/>
              </p:cNvSpPr>
              <p:nvPr/>
            </p:nvSpPr>
            <p:spPr bwMode="auto">
              <a:xfrm>
                <a:off x="4054" y="3545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Rectangle 85"/>
              <p:cNvSpPr>
                <a:spLocks noChangeArrowheads="1"/>
              </p:cNvSpPr>
              <p:nvPr/>
            </p:nvSpPr>
            <p:spPr bwMode="auto">
              <a:xfrm>
                <a:off x="4112" y="3575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9" name="Line 86"/>
              <p:cNvSpPr>
                <a:spLocks noChangeShapeType="1"/>
              </p:cNvSpPr>
              <p:nvPr/>
            </p:nvSpPr>
            <p:spPr bwMode="auto">
              <a:xfrm>
                <a:off x="4293" y="3456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Rectangle 87"/>
              <p:cNvSpPr>
                <a:spLocks noChangeArrowheads="1"/>
              </p:cNvSpPr>
              <p:nvPr/>
            </p:nvSpPr>
            <p:spPr bwMode="auto">
              <a:xfrm>
                <a:off x="4357" y="3480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40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1" name="Line 88"/>
              <p:cNvSpPr>
                <a:spLocks noChangeShapeType="1"/>
              </p:cNvSpPr>
              <p:nvPr/>
            </p:nvSpPr>
            <p:spPr bwMode="auto">
              <a:xfrm flipH="1">
                <a:off x="3253" y="3821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2" name="Rectangle 89"/>
              <p:cNvSpPr>
                <a:spLocks noChangeArrowheads="1"/>
              </p:cNvSpPr>
              <p:nvPr/>
            </p:nvSpPr>
            <p:spPr bwMode="auto">
              <a:xfrm>
                <a:off x="3204" y="3839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3" name="Line 90"/>
              <p:cNvSpPr>
                <a:spLocks noChangeShapeType="1"/>
              </p:cNvSpPr>
              <p:nvPr/>
            </p:nvSpPr>
            <p:spPr bwMode="auto">
              <a:xfrm flipH="1">
                <a:off x="3020" y="366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4" name="Rectangle 91"/>
              <p:cNvSpPr>
                <a:spLocks noChangeArrowheads="1"/>
              </p:cNvSpPr>
              <p:nvPr/>
            </p:nvSpPr>
            <p:spPr bwMode="auto">
              <a:xfrm>
                <a:off x="2928" y="3689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5" name="Line 92"/>
              <p:cNvSpPr>
                <a:spLocks noChangeShapeType="1"/>
              </p:cNvSpPr>
              <p:nvPr/>
            </p:nvSpPr>
            <p:spPr bwMode="auto">
              <a:xfrm flipH="1">
                <a:off x="2786" y="351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Rectangle 93"/>
              <p:cNvSpPr>
                <a:spLocks noChangeArrowheads="1"/>
              </p:cNvSpPr>
              <p:nvPr/>
            </p:nvSpPr>
            <p:spPr bwMode="auto">
              <a:xfrm>
                <a:off x="2695" y="353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7" name="Line 94"/>
              <p:cNvSpPr>
                <a:spLocks noChangeShapeType="1"/>
              </p:cNvSpPr>
              <p:nvPr/>
            </p:nvSpPr>
            <p:spPr bwMode="auto">
              <a:xfrm flipH="1">
                <a:off x="2553" y="3366"/>
                <a:ext cx="2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Rectangle 95"/>
              <p:cNvSpPr>
                <a:spLocks noChangeArrowheads="1"/>
              </p:cNvSpPr>
              <p:nvPr/>
            </p:nvSpPr>
            <p:spPr bwMode="auto">
              <a:xfrm>
                <a:off x="2462" y="3384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9" name="Line 96"/>
              <p:cNvSpPr>
                <a:spLocks noChangeShapeType="1"/>
              </p:cNvSpPr>
              <p:nvPr/>
            </p:nvSpPr>
            <p:spPr bwMode="auto">
              <a:xfrm flipH="1" flipV="1">
                <a:off x="2487" y="319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0" name="Rectangle 97"/>
              <p:cNvSpPr>
                <a:spLocks noChangeArrowheads="1"/>
              </p:cNvSpPr>
              <p:nvPr/>
            </p:nvSpPr>
            <p:spPr bwMode="auto">
              <a:xfrm>
                <a:off x="2396" y="313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1" name="Line 98"/>
              <p:cNvSpPr>
                <a:spLocks noChangeShapeType="1"/>
              </p:cNvSpPr>
              <p:nvPr/>
            </p:nvSpPr>
            <p:spPr bwMode="auto">
              <a:xfrm flipH="1" flipV="1">
                <a:off x="2487" y="292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2" name="Rectangle 99"/>
              <p:cNvSpPr>
                <a:spLocks noChangeArrowheads="1"/>
              </p:cNvSpPr>
              <p:nvPr/>
            </p:nvSpPr>
            <p:spPr bwMode="auto">
              <a:xfrm>
                <a:off x="2396" y="286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22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3" name="Line 100"/>
              <p:cNvSpPr>
                <a:spLocks noChangeShapeType="1"/>
              </p:cNvSpPr>
              <p:nvPr/>
            </p:nvSpPr>
            <p:spPr bwMode="auto">
              <a:xfrm flipH="1" flipV="1">
                <a:off x="2487" y="2658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4" name="Rectangle 101"/>
              <p:cNvSpPr>
                <a:spLocks noChangeArrowheads="1"/>
              </p:cNvSpPr>
              <p:nvPr/>
            </p:nvSpPr>
            <p:spPr bwMode="auto">
              <a:xfrm>
                <a:off x="2396" y="259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24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5" name="Line 102"/>
              <p:cNvSpPr>
                <a:spLocks noChangeShapeType="1"/>
              </p:cNvSpPr>
              <p:nvPr/>
            </p:nvSpPr>
            <p:spPr bwMode="auto">
              <a:xfrm flipH="1" flipV="1">
                <a:off x="2487" y="2394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6" name="Rectangle 103"/>
              <p:cNvSpPr>
                <a:spLocks noChangeArrowheads="1"/>
              </p:cNvSpPr>
              <p:nvPr/>
            </p:nvSpPr>
            <p:spPr bwMode="auto">
              <a:xfrm>
                <a:off x="2396" y="232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26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7" name="Freeform 104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8" name="Freeform 105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9" name="Oval 106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0" name="Oval 107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1" name="Freeform 108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2" name="Freeform 109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3" name="Freeform 110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4" name="Freeform 111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5" name="Freeform 112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Freeform 113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Oval 114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Oval 115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116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117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118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119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Freeform 120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84 w 114"/>
                  <a:gd name="T1" fmla="*/ 162 h 162"/>
                  <a:gd name="T2" fmla="*/ 0 w 114"/>
                  <a:gd name="T3" fmla="*/ 18 h 162"/>
                  <a:gd name="T4" fmla="*/ 114 w 114"/>
                  <a:gd name="T5" fmla="*/ 0 h 162"/>
                  <a:gd name="T6" fmla="*/ 84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84" y="162"/>
                    </a:moveTo>
                    <a:lnTo>
                      <a:pt x="0" y="18"/>
                    </a:lnTo>
                    <a:lnTo>
                      <a:pt x="114" y="0"/>
                    </a:lnTo>
                    <a:lnTo>
                      <a:pt x="84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4" name="Freeform 121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108864 w 19"/>
                  <a:gd name="T1" fmla="*/ 209952 h 27"/>
                  <a:gd name="T2" fmla="*/ 0 w 19"/>
                  <a:gd name="T3" fmla="*/ 23328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4" y="27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Freeform 122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Freeform 123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Freeform 124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29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Freeform 125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37457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Freeform 126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Freeform 127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Oval 128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Oval 129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Freeform 130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Freeform 131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Freeform 132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36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36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Freeform 133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45028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Freeform 134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Freeform 135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Freeform 136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Freeform 137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138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139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140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78 w 114"/>
                  <a:gd name="T1" fmla="*/ 162 h 162"/>
                  <a:gd name="T2" fmla="*/ 0 w 114"/>
                  <a:gd name="T3" fmla="*/ 24 h 162"/>
                  <a:gd name="T4" fmla="*/ 114 w 114"/>
                  <a:gd name="T5" fmla="*/ 0 h 162"/>
                  <a:gd name="T6" fmla="*/ 78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14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141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101088 w 19"/>
                  <a:gd name="T1" fmla="*/ 209952 h 27"/>
                  <a:gd name="T2" fmla="*/ 0 w 19"/>
                  <a:gd name="T3" fmla="*/ 31104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3" y="27"/>
                    </a:moveTo>
                    <a:lnTo>
                      <a:pt x="0" y="4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142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14"/>
                  <a:gd name="T1" fmla="*/ 162 h 162"/>
                  <a:gd name="T2" fmla="*/ 114 w 114"/>
                  <a:gd name="T3" fmla="*/ 138 h 162"/>
                  <a:gd name="T4" fmla="*/ 30 w 114"/>
                  <a:gd name="T5" fmla="*/ 0 h 162"/>
                  <a:gd name="T6" fmla="*/ 0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0" y="162"/>
                    </a:moveTo>
                    <a:lnTo>
                      <a:pt x="114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Freeform 143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9"/>
                  <a:gd name="T1" fmla="*/ 209952 h 27"/>
                  <a:gd name="T2" fmla="*/ 147744 w 19"/>
                  <a:gd name="T3" fmla="*/ 178848 h 27"/>
                  <a:gd name="T4" fmla="*/ 38880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Oval 144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Oval 145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Freeform 146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Freeform 147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Oval 148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Oval 149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Oval 150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Oval 151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Oval 152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Oval 153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Freeform 154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Freeform 155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Freeform 156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Freeform 157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Oval 158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Oval 159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3" name="Freeform 160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4" name="Freeform 161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Freeform 162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Freeform 163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Oval 164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Oval 165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9" name="Freeform 166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0" name="Freeform 167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Freeform 168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Freeform 169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Freeform 170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Freeform 171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5" name="Freeform 172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6" name="Freeform 173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7" name="Freeform 174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Freeform 175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Rectangle 176"/>
              <p:cNvSpPr>
                <a:spLocks noChangeArrowheads="1"/>
              </p:cNvSpPr>
              <p:nvPr/>
            </p:nvSpPr>
            <p:spPr bwMode="auto">
              <a:xfrm>
                <a:off x="3923" y="3917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9920" name="Freeform 177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Freeform 178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2" name="Freeform 179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3" name="Freeform 180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Oval 181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Oval 182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Freeform 183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Freeform 184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8" name="Freeform 185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Freeform 186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0" name="Freeform 187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Freeform 188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Freeform 189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Freeform 190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Oval 191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5" name="Oval 192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6" name="Freeform 193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Freeform 194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Freeform 195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Freeform 196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Freeform 197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1" name="Freeform 198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Freeform 199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Freeform 200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Oval 201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5" name="Oval 202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Oval 203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Oval 204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Freeform 205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Freeform 206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0" name="Freeform 207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1" name="Freeform 208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2" name="Freeform 209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3" name="Freeform 210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4" name="Freeform 211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5" name="Freeform 212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6" name="Freeform 213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7" name="Freeform 214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8" name="Freeform 215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9" name="Freeform 216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0" name="Oval 217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1" name="Oval 218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2" name="Freeform 219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07"/>
                  <a:gd name="T1" fmla="*/ 155 h 155"/>
                  <a:gd name="T2" fmla="*/ 107 w 107"/>
                  <a:gd name="T3" fmla="*/ 138 h 155"/>
                  <a:gd name="T4" fmla="*/ 30 w 107"/>
                  <a:gd name="T5" fmla="*/ 0 h 155"/>
                  <a:gd name="T6" fmla="*/ 0 w 107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5"/>
                  <a:gd name="T14" fmla="*/ 107 w 107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5">
                    <a:moveTo>
                      <a:pt x="0" y="155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3" name="Freeform 220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8"/>
                  <a:gd name="T1" fmla="*/ 195753 h 26"/>
                  <a:gd name="T2" fmla="*/ 133607 w 18"/>
                  <a:gd name="T3" fmla="*/ 173117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4" name="Freeform 221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Freeform 222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6" name="Oval 223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7" name="Oval 224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" name="Freeform 225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08"/>
                  <a:gd name="T1" fmla="*/ 155 h 155"/>
                  <a:gd name="T2" fmla="*/ 108 w 108"/>
                  <a:gd name="T3" fmla="*/ 137 h 155"/>
                  <a:gd name="T4" fmla="*/ 30 w 108"/>
                  <a:gd name="T5" fmla="*/ 0 h 155"/>
                  <a:gd name="T6" fmla="*/ 0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0" y="155"/>
                    </a:moveTo>
                    <a:lnTo>
                      <a:pt x="108" y="137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Freeform 226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8"/>
                  <a:gd name="T1" fmla="*/ 195753 h 26"/>
                  <a:gd name="T2" fmla="*/ 139968 w 18"/>
                  <a:gd name="T3" fmla="*/ 173117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Freeform 227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44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Freeform 228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86624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" name="Freeform 229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" name="Freeform 230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Freeform 231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" name="Freeform 232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" name="Freeform 233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CFFF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" name="Freeform 234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" name="Freeform 235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236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" name="Oval 237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1" name="Oval 238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2" name="Oval 239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" name="Oval 240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" name="Freeform 241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FF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5" name="Freeform 242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6" name="Freeform 243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244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8" name="Freeform 245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Freeform 246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0" name="Freeform 247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78 w 108"/>
                  <a:gd name="T1" fmla="*/ 155 h 155"/>
                  <a:gd name="T2" fmla="*/ 0 w 108"/>
                  <a:gd name="T3" fmla="*/ 18 h 155"/>
                  <a:gd name="T4" fmla="*/ 108 w 108"/>
                  <a:gd name="T5" fmla="*/ 0 h 155"/>
                  <a:gd name="T6" fmla="*/ 78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78" y="155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1" name="Freeform 248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101088 w 18"/>
                  <a:gd name="T1" fmla="*/ 195753 h 26"/>
                  <a:gd name="T2" fmla="*/ 0 w 18"/>
                  <a:gd name="T3" fmla="*/ 22672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2" name="Freeform 249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3" name="Freeform 250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4" name="Freeform 251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252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6" name="Freeform 253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7" name="Freeform 254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8" name="Freeform 255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50F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Freeform 256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13" name="Freeform 257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258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259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260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261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262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263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264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265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266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Oval 267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Oval 268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Oval 269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Oval 270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271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272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273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274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275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276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277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278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279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280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281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282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283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284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285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286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287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288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289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290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Oval 291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Oval 292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293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294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295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296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297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298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299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300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301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302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Oval 303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Oval 304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Oval 305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Oval 306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307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308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309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310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Oval 311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312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313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314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315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Oval 316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Oval 317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318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Freeform 319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Freeform 320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Freeform 321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Freeform 322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Freeform 323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Freeform 324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325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Freeform 326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327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Oval 328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Oval 329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Freeform 330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331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Oval 332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Oval 333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Freeform 334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335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36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37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Oval 338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Oval 339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40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41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42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43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44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45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46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47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48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49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50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51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352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Freeform 353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54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55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56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57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58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59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Oval 360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Oval 361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62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63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Oval 364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65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66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Oval 367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Oval 368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69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370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371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Freeform 372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Freeform 373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Freeform 374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Freeform 375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376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377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378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379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380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Freeform 381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382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383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384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Freeform 385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386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Freeform 387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4" name="Freeform 388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389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390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Oval 391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Oval 392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Oval 393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Freeform 394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Freeform 395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2" name="Freeform 396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Freeform 397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398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399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400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Freeform 401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Oval 402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Oval 403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0" name="Freeform 404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Freeform 405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Freeform 406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Freeform 407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Freeform 408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Freeform 409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Freeform 410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Freeform 411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Freeform 412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Freeform 413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Oval 414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Oval 415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Freeform 416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Freeform 417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Freeform 418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Freeform 419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Oval 420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Oval 421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Freeform 422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Freeform 423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Freeform 424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Freeform 425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Freeform 426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Freeform 427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Freeform 428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Freeform 429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Freeform 430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Freeform 431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Freeform 432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Freeform 433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Oval 434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Oval 435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Freeform 436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Freeform 437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Freeform 438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Freeform 439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Freeform 440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07"/>
                <a:gd name="T1" fmla="*/ 2147483647 h 155"/>
                <a:gd name="T2" fmla="*/ 0 w 107"/>
                <a:gd name="T3" fmla="*/ 2147483647 h 155"/>
                <a:gd name="T4" fmla="*/ 2147483647 w 107"/>
                <a:gd name="T5" fmla="*/ 0 h 155"/>
                <a:gd name="T6" fmla="*/ 2147483647 w 107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5"/>
                <a:gd name="T14" fmla="*/ 107 w 10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5">
                  <a:moveTo>
                    <a:pt x="77" y="155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Freeform 441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Oval 442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Oval 443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Freeform 444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Freeform 445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Freeform 446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Freeform 447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Freeform 448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Freeform 449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Freeform 450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Freeform 451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Freeform 452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Freeform 453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Freeform 454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Freeform 455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Oval 456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Oval 457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Freeform 458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Freeform 459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Freeform 460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8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Freeform 461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Freeform 462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Freeform 463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Freeform 464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Freeform 465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Oval 466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Oval 467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Oval 468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Oval 469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Freeform 470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17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Freeform 471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Oval 472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Oval 473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Freeform 474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Freeform 475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2" name="Freeform 476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78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3" name="Freeform 477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4" name="Freeform 478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14"/>
                <a:gd name="T1" fmla="*/ 2147483647 h 162"/>
                <a:gd name="T2" fmla="*/ 0 w 114"/>
                <a:gd name="T3" fmla="*/ 2147483647 h 162"/>
                <a:gd name="T4" fmla="*/ 2147483647 w 114"/>
                <a:gd name="T5" fmla="*/ 0 h 162"/>
                <a:gd name="T6" fmla="*/ 2147483647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84" y="162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Freeform 479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4" y="27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6" name="Oval 480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7" name="Oval 481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8" name="Freeform 482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Freeform 483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0" name="Freeform 484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1" name="Freeform 485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2" name="Freeform 486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3" name="Freeform 487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4" name="Freeform 488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5" name="Freeform 489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6" name="Freeform 490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14"/>
                <a:gd name="T1" fmla="*/ 2147483647 h 162"/>
                <a:gd name="T2" fmla="*/ 2147483647 w 114"/>
                <a:gd name="T3" fmla="*/ 2147483647 h 162"/>
                <a:gd name="T4" fmla="*/ 2147483647 w 114"/>
                <a:gd name="T5" fmla="*/ 0 h 162"/>
                <a:gd name="T6" fmla="*/ 0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0" y="162"/>
                  </a:moveTo>
                  <a:lnTo>
                    <a:pt x="114" y="144"/>
                  </a:lnTo>
                  <a:lnTo>
                    <a:pt x="36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491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8" name="Oval 492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9" name="Oval 493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0" name="Freeform 494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1" name="Freeform 495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2" name="Oval 496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3" name="Oval 497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4" name="Oval 498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5" name="Oval 499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6" name="Oval 500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7" name="Oval 501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8" name="Freeform 502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9" name="Freeform 503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0" name="Oval 504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1" name="Oval 505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2" name="Freeform 506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13"/>
                <a:gd name="T1" fmla="*/ 2147483647 h 156"/>
                <a:gd name="T2" fmla="*/ 0 w 113"/>
                <a:gd name="T3" fmla="*/ 2147483647 h 156"/>
                <a:gd name="T4" fmla="*/ 2147483647 w 113"/>
                <a:gd name="T5" fmla="*/ 0 h 156"/>
                <a:gd name="T6" fmla="*/ 2147483647 w 113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3" name="Freeform 507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4" name="Freeform 508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84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Freeform 509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4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Oval 510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" name="Oval 511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8" name="Freeform 512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9" name="Freeform 513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514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13"/>
                <a:gd name="T1" fmla="*/ 2147483647 h 162"/>
                <a:gd name="T2" fmla="*/ 2147483647 w 113"/>
                <a:gd name="T3" fmla="*/ 2147483647 h 162"/>
                <a:gd name="T4" fmla="*/ 2147483647 w 113"/>
                <a:gd name="T5" fmla="*/ 0 h 162"/>
                <a:gd name="T6" fmla="*/ 0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1" name="Freeform 515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2" name="Freeform 516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13"/>
                <a:gd name="T1" fmla="*/ 2147483647 h 162"/>
                <a:gd name="T2" fmla="*/ 0 w 113"/>
                <a:gd name="T3" fmla="*/ 2147483647 h 162"/>
                <a:gd name="T4" fmla="*/ 2147483647 w 113"/>
                <a:gd name="T5" fmla="*/ 0 h 162"/>
                <a:gd name="T6" fmla="*/ 2147483647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77" y="162"/>
                  </a:moveTo>
                  <a:lnTo>
                    <a:pt x="0" y="24"/>
                  </a:lnTo>
                  <a:lnTo>
                    <a:pt x="113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3" name="Freeform 517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3" y="27"/>
                  </a:moveTo>
                  <a:lnTo>
                    <a:pt x="0" y="4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4" name="Oval 518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5" name="Oval 519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6" name="Oval 520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7" name="Oval 521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8" name="Freeform 522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9" name="Freeform 523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" name="Freeform 524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" name="Freeform 525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2" name="Oval 526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3" name="Oval 527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6" name="Oval 532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7" name="Oval 533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88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Linear Approximation: Regression</a:t>
            </a:r>
          </a:p>
        </p:txBody>
      </p:sp>
      <p:grpSp>
        <p:nvGrpSpPr>
          <p:cNvPr id="4" name="Group 555"/>
          <p:cNvGrpSpPr>
            <a:grpSpLocks/>
          </p:cNvGrpSpPr>
          <p:nvPr/>
        </p:nvGrpSpPr>
        <p:grpSpPr bwMode="auto">
          <a:xfrm>
            <a:off x="1627035" y="5410200"/>
            <a:ext cx="3173565" cy="841375"/>
            <a:chOff x="-31730" y="5864225"/>
            <a:chExt cx="3173565" cy="840628"/>
          </a:xfrm>
        </p:grpSpPr>
        <p:sp>
          <p:nvSpPr>
            <p:cNvPr id="19796" name="Text Box 536"/>
            <p:cNvSpPr txBox="1">
              <a:spLocks noChangeArrowheads="1"/>
            </p:cNvSpPr>
            <p:nvPr/>
          </p:nvSpPr>
          <p:spPr bwMode="auto">
            <a:xfrm>
              <a:off x="-31730" y="5864225"/>
              <a:ext cx="1640193" cy="46125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cs typeface="Arial" charset="0"/>
                </a:rPr>
                <a:t>Prediction:</a:t>
              </a:r>
            </a:p>
          </p:txBody>
        </p:sp>
        <p:pic>
          <p:nvPicPr>
            <p:cNvPr id="19797" name="Picture 553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750" y="6352437"/>
              <a:ext cx="3069085" cy="35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58"/>
          <p:cNvGrpSpPr>
            <a:grpSpLocks/>
          </p:cNvGrpSpPr>
          <p:nvPr/>
        </p:nvGrpSpPr>
        <p:grpSpPr bwMode="auto">
          <a:xfrm>
            <a:off x="6799856" y="5410200"/>
            <a:ext cx="4863507" cy="855663"/>
            <a:chOff x="4282035" y="5826125"/>
            <a:chExt cx="4864191" cy="856014"/>
          </a:xfrm>
        </p:grpSpPr>
        <p:sp>
          <p:nvSpPr>
            <p:cNvPr id="19794" name="Text Box 539"/>
            <p:cNvSpPr txBox="1">
              <a:spLocks noChangeArrowheads="1"/>
            </p:cNvSpPr>
            <p:nvPr/>
          </p:nvSpPr>
          <p:spPr bwMode="auto">
            <a:xfrm>
              <a:off x="4282035" y="5826125"/>
              <a:ext cx="1640424" cy="4618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cs typeface="Arial" charset="0"/>
                </a:rPr>
                <a:t>Prediction:</a:t>
              </a:r>
            </a:p>
          </p:txBody>
        </p:sp>
        <p:pic>
          <p:nvPicPr>
            <p:cNvPr id="19795" name="Picture 556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6385" y="6333624"/>
              <a:ext cx="4729841" cy="34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" name="Picture 55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0088" y="4575175"/>
            <a:ext cx="9461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" name="Picture 5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7575" y="2535238"/>
            <a:ext cx="225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695825" y="3081338"/>
            <a:ext cx="5106987" cy="2270125"/>
            <a:chOff x="1807" y="1145"/>
            <a:chExt cx="3217" cy="1430"/>
          </a:xfrm>
        </p:grpSpPr>
        <p:sp>
          <p:nvSpPr>
            <p:cNvPr id="20544" name="Line 3"/>
            <p:cNvSpPr>
              <a:spLocks noChangeShapeType="1"/>
            </p:cNvSpPr>
            <p:nvPr/>
          </p:nvSpPr>
          <p:spPr bwMode="auto">
            <a:xfrm>
              <a:off x="1807" y="2115"/>
              <a:ext cx="0" cy="3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45" name="Line 5"/>
            <p:cNvSpPr>
              <a:spLocks noChangeShapeType="1"/>
            </p:cNvSpPr>
            <p:nvPr/>
          </p:nvSpPr>
          <p:spPr bwMode="auto">
            <a:xfrm>
              <a:off x="2188" y="2317"/>
              <a:ext cx="0" cy="2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6" name="Line 6"/>
            <p:cNvSpPr>
              <a:spLocks noChangeShapeType="1"/>
            </p:cNvSpPr>
            <p:nvPr/>
          </p:nvSpPr>
          <p:spPr bwMode="auto">
            <a:xfrm>
              <a:off x="2949" y="2016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7" name="Line 7"/>
            <p:cNvSpPr>
              <a:spLocks noChangeShapeType="1"/>
            </p:cNvSpPr>
            <p:nvPr/>
          </p:nvSpPr>
          <p:spPr bwMode="auto">
            <a:xfrm>
              <a:off x="3323" y="1843"/>
              <a:ext cx="0" cy="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8" name="Line 8"/>
            <p:cNvSpPr>
              <a:spLocks noChangeShapeType="1"/>
            </p:cNvSpPr>
            <p:nvPr/>
          </p:nvSpPr>
          <p:spPr bwMode="auto">
            <a:xfrm>
              <a:off x="3707" y="1682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9" name="Line 9"/>
            <p:cNvSpPr>
              <a:spLocks noChangeShapeType="1"/>
            </p:cNvSpPr>
            <p:nvPr/>
          </p:nvSpPr>
          <p:spPr bwMode="auto">
            <a:xfrm>
              <a:off x="3892" y="1539"/>
              <a:ext cx="0" cy="7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0" name="Line 10"/>
            <p:cNvSpPr>
              <a:spLocks noChangeShapeType="1"/>
            </p:cNvSpPr>
            <p:nvPr/>
          </p:nvSpPr>
          <p:spPr bwMode="auto">
            <a:xfrm>
              <a:off x="4078" y="1545"/>
              <a:ext cx="0" cy="2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1" name="Line 11"/>
            <p:cNvSpPr>
              <a:spLocks noChangeShapeType="1"/>
            </p:cNvSpPr>
            <p:nvPr/>
          </p:nvSpPr>
          <p:spPr bwMode="auto">
            <a:xfrm>
              <a:off x="4839" y="1145"/>
              <a:ext cx="0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2" name="Line 12"/>
            <p:cNvSpPr>
              <a:spLocks noChangeShapeType="1"/>
            </p:cNvSpPr>
            <p:nvPr/>
          </p:nvSpPr>
          <p:spPr bwMode="auto">
            <a:xfrm>
              <a:off x="5024" y="1162"/>
              <a:ext cx="0" cy="2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3" name="Line 13"/>
            <p:cNvSpPr>
              <a:spLocks noChangeShapeType="1"/>
            </p:cNvSpPr>
            <p:nvPr/>
          </p:nvSpPr>
          <p:spPr bwMode="auto">
            <a:xfrm>
              <a:off x="2747" y="1953"/>
              <a:ext cx="0" cy="1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4" name="Line 14"/>
            <p:cNvSpPr>
              <a:spLocks noChangeShapeType="1"/>
            </p:cNvSpPr>
            <p:nvPr/>
          </p:nvSpPr>
          <p:spPr bwMode="auto">
            <a:xfrm>
              <a:off x="1999" y="2387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5" name="Line 15"/>
            <p:cNvSpPr>
              <a:spLocks noChangeShapeType="1"/>
            </p:cNvSpPr>
            <p:nvPr/>
          </p:nvSpPr>
          <p:spPr bwMode="auto">
            <a:xfrm>
              <a:off x="3134" y="1705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83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Optimization: Least Squares</a:t>
            </a:r>
          </a:p>
        </p:txBody>
      </p:sp>
      <p:sp>
        <p:nvSpPr>
          <p:cNvPr id="20484" name="Line 17"/>
          <p:cNvSpPr>
            <a:spLocks noChangeShapeType="1"/>
          </p:cNvSpPr>
          <p:nvPr/>
        </p:nvSpPr>
        <p:spPr bwMode="auto">
          <a:xfrm flipV="1">
            <a:off x="4100512" y="2967038"/>
            <a:ext cx="6029325" cy="2443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18"/>
          <p:cNvSpPr>
            <a:spLocks noChangeShapeType="1"/>
          </p:cNvSpPr>
          <p:nvPr/>
        </p:nvSpPr>
        <p:spPr bwMode="auto">
          <a:xfrm>
            <a:off x="4100512" y="6070600"/>
            <a:ext cx="60007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 flipV="1">
            <a:off x="4100512" y="2743200"/>
            <a:ext cx="12700" cy="332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20"/>
          <p:cNvSpPr>
            <a:spLocks noChangeShapeType="1"/>
          </p:cNvSpPr>
          <p:nvPr/>
        </p:nvSpPr>
        <p:spPr bwMode="auto">
          <a:xfrm flipV="1">
            <a:off x="4100512" y="6005513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21"/>
          <p:cNvSpPr>
            <a:spLocks noChangeArrowheads="1"/>
          </p:cNvSpPr>
          <p:nvPr/>
        </p:nvSpPr>
        <p:spPr bwMode="auto">
          <a:xfrm>
            <a:off x="4113212" y="6108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 flipV="1">
            <a:off x="10101262" y="6005513"/>
            <a:ext cx="3175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Rectangle 23"/>
          <p:cNvSpPr>
            <a:spLocks noChangeArrowheads="1"/>
          </p:cNvSpPr>
          <p:nvPr/>
        </p:nvSpPr>
        <p:spPr bwMode="auto">
          <a:xfrm>
            <a:off x="10071100" y="610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4100512" y="6070600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4002087" y="5964238"/>
            <a:ext cx="68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93" name="Oval 26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Oval 27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Oval 28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Oval 29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Oval 30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Oval 31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32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Oval 33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Oval 34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Oval 35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Oval 39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Oval 40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Oval 41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Oval 42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Oval 43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44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Oval 45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Oval 46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Oval 47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Oval 48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Oval 49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Oval 50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Oval 51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Oval 52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Oval 53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Oval 54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Oval 55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Oval 56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Oval 57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Oval 58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Oval 59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Oval 60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Oval 61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Oval 62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Oval 63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Line 66"/>
          <p:cNvSpPr>
            <a:spLocks noChangeShapeType="1"/>
          </p:cNvSpPr>
          <p:nvPr/>
        </p:nvSpPr>
        <p:spPr bwMode="auto">
          <a:xfrm flipH="1" flipV="1">
            <a:off x="6780212" y="38862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32" name="Line 67"/>
          <p:cNvSpPr>
            <a:spLocks noChangeShapeType="1"/>
          </p:cNvSpPr>
          <p:nvPr/>
        </p:nvSpPr>
        <p:spPr bwMode="auto">
          <a:xfrm flipH="1">
            <a:off x="4075112" y="391160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3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9825" y="4170363"/>
            <a:ext cx="280987" cy="444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4" name="Line 69"/>
          <p:cNvSpPr>
            <a:spLocks noChangeShapeType="1"/>
          </p:cNvSpPr>
          <p:nvPr/>
        </p:nvSpPr>
        <p:spPr bwMode="auto">
          <a:xfrm flipH="1">
            <a:off x="4084637" y="428625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5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89350" y="3619500"/>
            <a:ext cx="268287" cy="3413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6" name="Line 71"/>
          <p:cNvSpPr>
            <a:spLocks noChangeShapeType="1"/>
          </p:cNvSpPr>
          <p:nvPr/>
        </p:nvSpPr>
        <p:spPr bwMode="auto">
          <a:xfrm>
            <a:off x="5253037" y="3894138"/>
            <a:ext cx="0" cy="393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7" name="Text Box 72"/>
          <p:cNvSpPr txBox="1">
            <a:spLocks noChangeArrowheads="1"/>
          </p:cNvSpPr>
          <p:nvPr/>
        </p:nvSpPr>
        <p:spPr bwMode="auto">
          <a:xfrm>
            <a:off x="4333875" y="3300413"/>
            <a:ext cx="25749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cs typeface="Arial" charset="0"/>
              </a:rPr>
              <a:t>Error or “residual”</a:t>
            </a:r>
          </a:p>
        </p:txBody>
      </p:sp>
      <p:sp>
        <p:nvSpPr>
          <p:cNvPr id="20538" name="Text Box 73"/>
          <p:cNvSpPr txBox="1">
            <a:spLocks noChangeArrowheads="1"/>
          </p:cNvSpPr>
          <p:nvPr/>
        </p:nvSpPr>
        <p:spPr bwMode="auto">
          <a:xfrm>
            <a:off x="2128837" y="4135438"/>
            <a:ext cx="154146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Prediction</a:t>
            </a:r>
          </a:p>
        </p:txBody>
      </p:sp>
      <p:sp>
        <p:nvSpPr>
          <p:cNvPr id="20539" name="Text Box 74"/>
          <p:cNvSpPr txBox="1">
            <a:spLocks noChangeArrowheads="1"/>
          </p:cNvSpPr>
          <p:nvPr/>
        </p:nvSpPr>
        <p:spPr bwMode="auto">
          <a:xfrm>
            <a:off x="1858962" y="3502025"/>
            <a:ext cx="18288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Observation</a:t>
            </a:r>
          </a:p>
        </p:txBody>
      </p:sp>
      <p:pic>
        <p:nvPicPr>
          <p:cNvPr id="76" name="Picture 7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253414" y="6146800"/>
            <a:ext cx="985586" cy="393999"/>
          </a:xfrm>
          <a:prstGeom prst="rect">
            <a:avLst/>
          </a:prstGeom>
          <a:noFill/>
          <a:ln/>
          <a:effectLst/>
        </p:spPr>
      </p:pic>
      <p:pic>
        <p:nvPicPr>
          <p:cNvPr id="21565" name="Picture 8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1447800"/>
            <a:ext cx="35671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Picture 8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1676400"/>
            <a:ext cx="472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Error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9763" y="1905001"/>
            <a:ext cx="4264005" cy="9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7627" y="2895600"/>
            <a:ext cx="5270373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457200" y="48006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Approximate q update explained:</a:t>
            </a: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2288" y="3886200"/>
            <a:ext cx="5065712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6100" y="5410200"/>
            <a:ext cx="7556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" y="1295400"/>
            <a:ext cx="1112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Imagine we had only one point x, with features f(x), target value y, and weights w:</a:t>
            </a:r>
          </a:p>
        </p:txBody>
      </p:sp>
      <p:sp>
        <p:nvSpPr>
          <p:cNvPr id="22539" name="TextBox 27"/>
          <p:cNvSpPr txBox="1">
            <a:spLocks noChangeArrowheads="1"/>
          </p:cNvSpPr>
          <p:nvPr/>
        </p:nvSpPr>
        <p:spPr bwMode="auto">
          <a:xfrm>
            <a:off x="4724400" y="60153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“target”</a:t>
            </a:r>
          </a:p>
        </p:txBody>
      </p:sp>
      <p:sp>
        <p:nvSpPr>
          <p:cNvPr id="22540" name="TextBox 28"/>
          <p:cNvSpPr txBox="1">
            <a:spLocks noChangeArrowheads="1"/>
          </p:cNvSpPr>
          <p:nvPr/>
        </p:nvSpPr>
        <p:spPr bwMode="auto">
          <a:xfrm>
            <a:off x="6781800" y="60198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“prediction”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2286169"/>
            <a:ext cx="4148098" cy="2092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17" grpId="0"/>
      <p:bldP spid="22539" grpId="0"/>
      <p:bldP spid="2254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Reinforcement Learning Milestones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6CFB77-2CD1-4FE7-B488-F8CC7ACA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082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TDGammon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51164"/>
            <a:ext cx="11639901" cy="4975001"/>
          </a:xfrm>
        </p:spPr>
        <p:txBody>
          <a:bodyPr/>
          <a:lstStyle/>
          <a:p>
            <a:r>
              <a:rPr lang="en-US" dirty="0"/>
              <a:t>1992 by Gerald </a:t>
            </a:r>
            <a:r>
              <a:rPr lang="en-US" dirty="0" err="1"/>
              <a:t>Tesauro</a:t>
            </a:r>
            <a:r>
              <a:rPr lang="en-US" dirty="0"/>
              <a:t>, IBM</a:t>
            </a:r>
          </a:p>
          <a:p>
            <a:r>
              <a:rPr lang="en-US" dirty="0"/>
              <a:t>4-ply lookahead using </a:t>
            </a:r>
            <a:r>
              <a:rPr lang="en-US" dirty="0">
                <a:solidFill>
                  <a:srgbClr val="CC00CC"/>
                </a:solidFill>
              </a:rPr>
              <a:t>V(s) </a:t>
            </a:r>
            <a:r>
              <a:rPr lang="en-US" dirty="0"/>
              <a:t>trained from 1,500,000 games of self-play</a:t>
            </a:r>
          </a:p>
          <a:p>
            <a:r>
              <a:rPr lang="en-US" dirty="0"/>
              <a:t>3 hidden layers, ~100 units each</a:t>
            </a:r>
          </a:p>
          <a:p>
            <a:r>
              <a:rPr lang="en-US" dirty="0"/>
              <a:t>Input: contents of each location </a:t>
            </a:r>
            <a:r>
              <a:rPr lang="en-US" dirty="0">
                <a:solidFill>
                  <a:schemeClr val="tx2"/>
                </a:solidFill>
              </a:rPr>
              <a:t>plus several handcrafted features</a:t>
            </a:r>
          </a:p>
          <a:p>
            <a:r>
              <a:rPr lang="en-US" dirty="0"/>
              <a:t>Experimental results:</a:t>
            </a:r>
          </a:p>
          <a:p>
            <a:pPr lvl="1"/>
            <a:r>
              <a:rPr lang="en-US" dirty="0"/>
              <a:t>Plays approximately at parity with world champion</a:t>
            </a:r>
          </a:p>
          <a:p>
            <a:pPr lvl="1"/>
            <a:r>
              <a:rPr lang="en-US" dirty="0"/>
              <a:t>Led to radical changes in the way humans play backgammon</a:t>
            </a:r>
          </a:p>
        </p:txBody>
      </p:sp>
      <p:pic>
        <p:nvPicPr>
          <p:cNvPr id="5" name="Picture 4" descr="backgammon-position.eps">
            <a:extLst>
              <a:ext uri="{FF2B5EF4-FFF2-40B4-BE49-F238E27FC236}">
                <a16:creationId xmlns:a16="http://schemas.microsoft.com/office/drawing/2014/main" id="{8D2D2512-25D6-4049-A7F5-69E6E5F81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50" y="3731078"/>
            <a:ext cx="3033736" cy="29903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A7FB83-E1A9-2956-6758-FBCD29A235E4}"/>
                  </a:ext>
                </a:extLst>
              </p14:cNvPr>
              <p14:cNvContentPartPr/>
              <p14:nvPr/>
            </p14:nvContentPartPr>
            <p14:xfrm>
              <a:off x="10081080" y="2323800"/>
              <a:ext cx="989640" cy="49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A7FB83-E1A9-2956-6758-FBCD29A235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71720" y="2314440"/>
                <a:ext cx="1008360" cy="5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49730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43001"/>
            <a:ext cx="11233501" cy="1752600"/>
          </a:xfrm>
        </p:spPr>
        <p:txBody>
          <a:bodyPr/>
          <a:lstStyle/>
          <a:p>
            <a:r>
              <a:rPr lang="en-US" dirty="0"/>
              <a:t>Deep Mind, 2015</a:t>
            </a:r>
          </a:p>
          <a:p>
            <a:r>
              <a:rPr lang="en-US" dirty="0"/>
              <a:t>Used a deep learning network to represent Q:</a:t>
            </a:r>
          </a:p>
          <a:p>
            <a:pPr lvl="1"/>
            <a:r>
              <a:rPr lang="en-US" dirty="0"/>
              <a:t>Input is last 4 images (84x84 pixel values) plus score</a:t>
            </a:r>
          </a:p>
          <a:p>
            <a:r>
              <a:rPr lang="en-US" dirty="0"/>
              <a:t>49 Atari games, incl. Breakout, Space Invaders, </a:t>
            </a:r>
            <a:r>
              <a:rPr lang="en-US" dirty="0" err="1"/>
              <a:t>Seaquest</a:t>
            </a:r>
            <a:r>
              <a:rPr lang="en-US" dirty="0"/>
              <a:t>, </a:t>
            </a:r>
            <a:r>
              <a:rPr lang="en-US" dirty="0" err="1"/>
              <a:t>Enduro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A4B49-A051-4FAA-9AEC-835F91AA8D34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154260"/>
            <a:ext cx="6370864" cy="3703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D2269-4D1F-4FAE-B2F7-936E246F4FC7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Image: Deep Mind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AE826-3CEC-4A00-8AC9-E0BBEE214961}"/>
              </a:ext>
            </a:extLst>
          </p:cNvPr>
          <p:cNvSpPr/>
          <p:nvPr/>
        </p:nvSpPr>
        <p:spPr>
          <a:xfrm>
            <a:off x="8199199" y="219073"/>
            <a:ext cx="37756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sample = 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+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γ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max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Q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s’,a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Q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s,a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): Neural network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782055-3E1A-B795-BAA3-389B8EF4F5DC}"/>
                  </a:ext>
                </a:extLst>
              </p14:cNvPr>
              <p14:cNvContentPartPr/>
              <p14:nvPr/>
            </p14:nvContentPartPr>
            <p14:xfrm>
              <a:off x="546480" y="357840"/>
              <a:ext cx="10619640" cy="5801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782055-3E1A-B795-BAA3-389B8EF4F5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120" y="348480"/>
                <a:ext cx="10638360" cy="58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68658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A4B49-A051-4FAA-9AEC-835F91AA8D34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4162"/>
            <a:ext cx="4978400" cy="326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-1"/>
            <a:ext cx="5029200" cy="3296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03560"/>
            <a:ext cx="53467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411491"/>
            <a:ext cx="5169764" cy="3446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A3EFD9-768E-4724-91C5-1DBD816D789C}"/>
              </a:ext>
            </a:extLst>
          </p:cNvPr>
          <p:cNvSpPr txBox="1"/>
          <p:nvPr/>
        </p:nvSpPr>
        <p:spPr>
          <a:xfrm rot="16200000">
            <a:off x="10709934" y="5339114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Images: Open AI, Atari</a:t>
            </a:r>
          </a:p>
        </p:txBody>
      </p:sp>
    </p:spTree>
    <p:extLst>
      <p:ext uri="{BB962C8B-B14F-4D97-AF65-F5344CB8AC3E}">
        <p14:creationId xmlns:p14="http://schemas.microsoft.com/office/powerpoint/2010/main" val="30111081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5355-C1D3-4DE6-9FDA-969DB5A4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OpenAI</a:t>
            </a:r>
            <a:r>
              <a:rPr lang="en-US" dirty="0"/>
              <a:t> Gym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B60AB-0B45-4B57-B8CE-FDDF9074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2016+</a:t>
            </a:r>
          </a:p>
          <a:p>
            <a:r>
              <a:rPr lang="en-US" dirty="0"/>
              <a:t>Benchmark problems for learning agents</a:t>
            </a:r>
          </a:p>
          <a:p>
            <a:r>
              <a:rPr lang="en-US" dirty="0"/>
              <a:t>https://gym.openai.com/envs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54E6C-340B-4346-8D0F-B7B220BB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201" y="2824843"/>
            <a:ext cx="1761343" cy="3846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0E23D-3C07-4136-9E55-937F8F71D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80" y="2824843"/>
            <a:ext cx="1676662" cy="3846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B91D6-8E88-41AB-BFB9-D6CE4C04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08" y="2750684"/>
            <a:ext cx="1682249" cy="3846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05FF82-E42C-420E-87FC-80A64AB07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203" y="688187"/>
            <a:ext cx="1676662" cy="59085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C421B3-3848-4915-93EF-65BE91380736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Images: Open AI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A9A815-FF51-AB4B-9826-9C7C6A351274}"/>
                  </a:ext>
                </a:extLst>
              </p14:cNvPr>
              <p14:cNvContentPartPr/>
              <p14:nvPr/>
            </p14:nvContentPartPr>
            <p14:xfrm>
              <a:off x="5305320" y="221760"/>
              <a:ext cx="3476520" cy="4952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A9A815-FF51-AB4B-9826-9C7C6A3512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5960" y="212400"/>
                <a:ext cx="3495240" cy="497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9879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AlphaGo, </a:t>
            </a:r>
            <a:r>
              <a:rPr lang="en-US" dirty="0" err="1"/>
              <a:t>AlphaZero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15A5-F79D-4D22-983F-E82E3547B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Mind, 2016+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701E-2569-47FF-8F6B-DACD2B1A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033587"/>
            <a:ext cx="83343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328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Vehicles?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B6AFC7-E870-908A-3D5B-463E2CF06D42}"/>
                  </a:ext>
                </a:extLst>
              </p14:cNvPr>
              <p14:cNvContentPartPr/>
              <p14:nvPr/>
            </p14:nvContentPartPr>
            <p14:xfrm>
              <a:off x="8793720" y="60120"/>
              <a:ext cx="2428200" cy="148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B6AFC7-E870-908A-3D5B-463E2CF06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84360" y="50760"/>
                <a:ext cx="2446920" cy="150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25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Model-Based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Input Policy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5696189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Assume: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 =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1371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Observed Episodes (Training)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137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Learned Model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710745"/>
              </p:ext>
            </p:extLst>
          </p:nvPr>
        </p:nvGraphicFramePr>
        <p:xfrm>
          <a:off x="381000" y="2788921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03584" y="3753145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6768" y="2914945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1064981" y="396527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Isosceles Triangle 22"/>
          <p:cNvSpPr/>
          <p:nvPr/>
        </p:nvSpPr>
        <p:spPr>
          <a:xfrm rot="5400000">
            <a:off x="1920765" y="3965271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1608992" y="4496852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5344" y="2841673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B, east, C,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C, east, D,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D, exit,  x, +10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6144" y="2841673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B, east, C,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C, east, D,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D, exit,  x, +10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184" y="4973632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E, north, C,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C, east,   A,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A, exit,    x, -10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6200" y="225552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Episode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400" y="2788921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225552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Episode 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72200" y="2788921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438912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Episode 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81400" y="4922521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438912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Episode 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72200" y="4922521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800" y="4972345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E, north, C,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C, east,   D,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D, exit,    x, +10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96400" y="2255521"/>
            <a:ext cx="228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s,a,s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’).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T(B, east, C) = 1.00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T(C, east, D) =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T(C, east, A) = 0.25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s,a,s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’).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R(B, east, C) =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R(C, east, D) = 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R(D, exit, x) = +10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44000" y="2788921"/>
            <a:ext cx="2438400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144000" y="4922521"/>
            <a:ext cx="2438400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659816" y="2340513"/>
            <a:ext cx="1522958" cy="381000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9677400" y="4474113"/>
            <a:ext cx="1505313" cy="38100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68063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Expected Age</a:t>
            </a:r>
          </a:p>
        </p:txBody>
      </p:sp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2971800" y="1214735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Goal: Compute expected age of 15-281 students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00200" y="1828800"/>
            <a:ext cx="8915400" cy="1219200"/>
            <a:chOff x="1828800" y="1828800"/>
            <a:chExt cx="8534400" cy="1219200"/>
          </a:xfrm>
          <a:solidFill>
            <a:schemeClr val="bg2"/>
          </a:solidFill>
        </p:grpSpPr>
        <p:sp>
          <p:nvSpPr>
            <p:cNvPr id="12" name="Rounded Rectangle 11"/>
            <p:cNvSpPr/>
            <p:nvPr/>
          </p:nvSpPr>
          <p:spPr>
            <a:xfrm>
              <a:off x="1828800" y="1828800"/>
              <a:ext cx="8534400" cy="1219200"/>
            </a:xfrm>
            <a:prstGeom prst="round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828800" y="2209800"/>
              <a:ext cx="853440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4600" y="2362200"/>
            <a:ext cx="2133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3800" y="2438400"/>
            <a:ext cx="18796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le 21"/>
          <p:cNvSpPr/>
          <p:nvPr/>
        </p:nvSpPr>
        <p:spPr>
          <a:xfrm>
            <a:off x="1600200" y="3886200"/>
            <a:ext cx="4191000" cy="2438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828800" y="3897313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Unknown P(A): “Model Based”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600200" y="4267200"/>
            <a:ext cx="419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5461000"/>
            <a:ext cx="2133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9700" y="4572000"/>
            <a:ext cx="1727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>
          <a:xfrm>
            <a:off x="6324600" y="3886200"/>
            <a:ext cx="4191000" cy="2438400"/>
          </a:xfrm>
          <a:prstGeom prst="roundRect">
            <a:avLst/>
          </a:prstGeom>
          <a:solidFill>
            <a:srgbClr val="E2F0D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553200" y="3897313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Unknown P(A): “Model Free”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324600" y="4267200"/>
            <a:ext cx="419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4953000"/>
            <a:ext cx="18018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600200" y="3244825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Without P(A), instead collect samples [a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12294" name="TextBox 12"/>
          <p:cNvSpPr txBox="1">
            <a:spLocks noChangeArrowheads="1"/>
          </p:cNvSpPr>
          <p:nvPr/>
        </p:nvSpPr>
        <p:spPr bwMode="auto">
          <a:xfrm>
            <a:off x="5334000" y="18288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Known P(A)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9982200" y="4495800"/>
            <a:ext cx="1981200" cy="1752600"/>
          </a:xfrm>
          <a:prstGeom prst="wedgeRectCallout">
            <a:avLst>
              <a:gd name="adj1" fmla="val -73260"/>
              <a:gd name="adj2" fmla="val -1402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Why does this work?  Because samples appear with the right frequencies.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6F4708-5BD1-6999-FF61-C6D1899EF396}"/>
                  </a:ext>
                </a:extLst>
              </p14:cNvPr>
              <p14:cNvContentPartPr/>
              <p14:nvPr/>
            </p14:nvContentPartPr>
            <p14:xfrm>
              <a:off x="1814400" y="122400"/>
              <a:ext cx="9766440" cy="5601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6F4708-5BD1-6999-FF61-C6D1899EF3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05040" y="113040"/>
                <a:ext cx="9785160" cy="56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9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2" grpId="0" animBg="1"/>
      <p:bldP spid="33" grpId="0"/>
      <p:bldP spid="37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Overview: MDPs and Reinforcement Learning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33400" y="1090108"/>
            <a:ext cx="1097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Known MDP: Offline 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95774" y="1613329"/>
            <a:ext cx="7347473" cy="69598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5868" y="1687079"/>
            <a:ext cx="627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 Iteration / Policy Iteration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64863" y="3198926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Model-Based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4470" y="3722146"/>
            <a:ext cx="5792994" cy="19124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232263" y="3198926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Model-Free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32263" y="3732326"/>
            <a:ext cx="5736566" cy="2958930"/>
          </a:xfrm>
          <a:prstGeom prst="roundRect">
            <a:avLst/>
          </a:prstGeom>
          <a:solidFill>
            <a:srgbClr val="E2F0D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863" y="3797364"/>
            <a:ext cx="5336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Estimate MDP T(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s,a,s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') and R(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s,a,s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from samples of environment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13263" y="3797364"/>
            <a:ext cx="53555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Passive Reinforcement Learning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Direct Evaluation (simple)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TD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Active Reinforcement Learning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itchFamily="18" charset="2"/>
              </a:rPr>
              <a:t>Q-Learning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Symbol" pitchFamily="18" charset="2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BDB269C-C27D-0E6C-BDEA-DAA30E453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967" y="2659657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Unknown MDP: Online Learning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57FC9D-5FF3-024A-B953-F15E40C7F8C5}"/>
                  </a:ext>
                </a:extLst>
              </p14:cNvPr>
              <p14:cNvContentPartPr/>
              <p14:nvPr/>
            </p14:nvContentPartPr>
            <p14:xfrm>
              <a:off x="178200" y="3331800"/>
              <a:ext cx="6801840" cy="1259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57FC9D-5FF3-024A-B953-F15E40C7F8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840" y="3322440"/>
                <a:ext cx="6820560" cy="12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84039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T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8"/>
  <p:tag name="PICTUREFILESIZE" val="839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[&#10;\hat{P}(a) = \frac{\mbox{num}(a)}{N}&#10;\]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8"/>
  <p:tag name="PICTUREFILESIZE" val="63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[&#10;E[A] \approx \frac{1}{N} \sum_i a_i&#10;\]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1"/>
  <p:tag name="PICTUREFILESIZE" val="71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_{k+1}^\pi(s) \leftarrow \frac{1}{n} \sum_{i} \textcolor{OliveGreen}{sample_i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30"/>
  <p:tag name="PICTUREFILESIZE" val="2980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sample_1 = R(s,\pi(s),s_1') +  \gamma V_k^\pi(s_1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1"/>
  <p:tag name="PICTUREFILESIZE" val="2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sample_2 = R(s,\pi(s),s_2') +  \gamma V_k^\pi(s_2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1"/>
  <p:tag name="PICTUREFILESIZE" val="2995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sample_n = R(s,\pi(s),s_n') +  \gamma V_k^\pi(s_n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1"/>
  <p:tag name="PICTUREFILESIZE" val="299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\cdots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65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R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88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sample = R(s,\pi(s),s') +  \gamma V^\pi(s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475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sample = R(s,\pi(s),s') +  \gamma V^\pi(s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47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^\pi(s) \leftarrow (1-\alpha) V^\pi(s) + (\alpha) \textcolor{OliveGreen}{sample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2578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^\pi(s) \leftarrow V^\pi(s) + \alpha (\textcolor{OliveGreen}{sample} - V^\pi(s)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55"/>
  <p:tag name="PICTUREFILESIZE" val="2669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V^\pi(s) \leftarrow (1-\alpha) V^\pi(s) + \alpha \left[ \textcolor{Blue}{R(s,\pi(s),s') +  \gamma V^\pi(s')}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00"/>
  <p:tag name="PICTUREFILESIZE" val="3936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\pi(s) = \argmax_a Q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18"/>
  <p:tag name="PICTUREFILESIZE" val="208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(s,a) = \sum_{s'} T(s,a,s') \left[ R(s,a,s') + \gamma V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13"/>
  <p:tag name="PICTUREFILESIZE" val="412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)  template TPT1  env TPENV1  fore 0  back 16777215  eqnno 1"/>
  <p:tag name="FILENAME" val="TP_tmp"/>
  <p:tag name="ORIGWIDTH" val="42"/>
  <p:tag name="PICTUREFILESIZE" val="348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,a',r',s'',a'',r'',s''''\ldots)  template TPT1  env TPENV1  fore 0  back 16777215  eqnno 1"/>
  <p:tag name="FILENAME" val="TP_tmp"/>
  <p:tag name="ORIGWIDTH" val="142"/>
  <p:tag name="PICTUREFILESIZE" val="693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r + \gamma \max_{a'}Q(s',a')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1"/>
  <p:tag name="PICTUREFILESIZE" val="451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T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8"/>
  <p:tag name="PICTUREFILESIZE" val="839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approx r + \gamma \max_{a'}Q(s',a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9"/>
  <p:tag name="PICTUREFILESIZE" val="2694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_{k+1}(s,a) \leftarrow \sum_{s'} T(s,a,s') \,\left[ R(s, a, s') + \gamma\, \max_{a'} Q_k(s',a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44"/>
  <p:tag name="PICTUREFILESIZE" val="5674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&#10;  f(u, n) = u + k/n&#10;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222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f(Q(s',a'), N(s',a')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5"/>
  <p:tag name="PICTUREFILESIZE" val="4730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Q(s',a'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5"/>
  <p:tag name="PICTUREFILESIZE" val="3741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Q(s,a) + \alpha \left[ \mbox{difference} 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34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i \leftarrow w_i + \alpha \left[ \mbox{difference} \right] f_i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159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\mbox{\rm difference} = \left[ r + \gamma \max_{a'} Q(s',a') \right] - Q(s,a)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13"/>
  <p:tag name="PICTUREFILESIZE" val="3854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rm{\sf transition~} = (s,a,r,s')  template TPT1  env TPENV1  fore 0  back 16777215  eqnno 1"/>
  <p:tag name="FILENAME" val="TP_tmp"/>
  <p:tag name="ORIGWIDTH" val="99"/>
  <p:tag name="PICTUREFILESIZE" val="56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R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88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DOT}(s,\mbox{NORTH}) = 0.5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6"/>
  <p:tag name="PICTUREFILESIZE" val="1677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GST}(s,\mbox{NORTH}) = 1.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2"/>
  <p:tag name="PICTUREFILESIZE" val="1644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r + \gamma \max_{a'} Q(s',a') = -500 +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628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4.0 f_{DOT}(s,a) - 1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806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mbox{difference}  = -50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9"/>
  <p:tag name="PICTUREFILESIZE" val="106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DOT} \leftarrow 4.0 + \alpha \left[ -501 \right] 0.5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7"/>
  <p:tag name="PICTUREFILESIZE" val="1696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GST} \leftarrow -1.0 + \alpha \left[ -501 \right] 1.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1708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3.0 f_{DOT}(s,a) - 3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924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 \mbox{NORTH}  template TPT1  env TPENV1  fore 0  back 16777215  eqnno 1"/>
  <p:tag name="FILENAME" val="TP_tmp"/>
  <p:tag name="ORIGWIDTH" val="55"/>
  <p:tag name="PICTUREFILESIZE" val="298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= -500  template TPT1  env TPENV1  fore 0  back 16777215  eqnno 1"/>
  <p:tag name="FILENAME" val="TP_tmp"/>
  <p:tag name="ORIGWIDTH" val="42"/>
  <p:tag name="PICTUREFILESIZE" val="21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T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8"/>
  <p:tag name="PICTUREFILESIZE" val="839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\mbox{NORTH}) = +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1"/>
  <p:tag name="PICTUREFILESIZE" val="1285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',\cdot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91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'  template TPT1  env TPENV1  fore 0  back 16777215  eqnno 1"/>
  <p:tag name="FILENAME" val="TP_tmp"/>
  <p:tag name="ORIGWIDTH" val="7"/>
  <p:tag name="PICTUREFILESIZE" val="105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 template TPT1  env TPENV1  fore 0  back 16777215  eqnno 1"/>
  <p:tag name="FILENAME" val="TP_tmp"/>
  <p:tag name="ORIGWIDTH" val="4"/>
  <p:tag name="PICTUREFILESIZE" val="69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114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hat{y}_i=w_0 + w_1 f_{1}(x) + w_2 f_{2}(x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5"/>
  <p:tag name="PICTUREFILESIZE" val="140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=w_0+w_1 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4"/>
  <p:tag name="PICTUREFILESIZE" val="820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11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9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R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887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= \sum_i\left(y_i - \sum_k w_k f_k(x_i)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135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mbox{total error} = \sum_i\left(y_i - \hat{y_i}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145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 \mbox{error}(w) = \frac{1}{2}\left(y - \sum_k w_k f_k(x)  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3754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frac{\partial \mbox{~error}(w)}{\partial w_m} = - \left(y - \sum_k  w_k f_k(x)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4695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w_m \leftarrow w_m + \alpha \left(y - \sum_k w_k f_k(x)  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980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m \leftarrow w_m + \alpha \left[ \textcolor{OliveGreen}{r + \gamma \max_a Q(s',a')} - \textcolor{BrickRed}{Q(s,a)} \right] f_m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03"/>
  <p:tag name="PICTUREFILESIZE" val="453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[&#10;E[A] = \sum_a P(a) \cdot a&#10;\]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4"/>
  <p:tag name="PICTUREFILESIZE" val="68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[&#10;= 0.35 \times 20 + \ldots&#10;\]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4"/>
  <p:tag name="PICTUREFILESIZE" val="38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[&#10;E[A] \approx \sum_a \hat{P}(a) \cdot a&#10;\]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4"/>
  <p:tag name="PICTUREFILESIZE" val="7592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14138</TotalTime>
  <Words>4397</Words>
  <Application>Microsoft Macintosh PowerPoint</Application>
  <PresentationFormat>Widescreen</PresentationFormat>
  <Paragraphs>817</Paragraphs>
  <Slides>69</Slides>
  <Notes>9</Notes>
  <HiddenSlides>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Symbol</vt:lpstr>
      <vt:lpstr>ＭＳ Ｐゴシック</vt:lpstr>
      <vt:lpstr>Arial</vt:lpstr>
      <vt:lpstr>Helvetica</vt:lpstr>
      <vt:lpstr>Calibri</vt:lpstr>
      <vt:lpstr>Cambria Math</vt:lpstr>
      <vt:lpstr>Wingdings</vt:lpstr>
      <vt:lpstr>Office Theme</vt:lpstr>
      <vt:lpstr>1_Office Theme</vt:lpstr>
      <vt:lpstr>Warm-up as you log in</vt:lpstr>
      <vt:lpstr>AI: Representation and Problem Solving </vt:lpstr>
      <vt:lpstr>Overview: MDPs and Reinforcement Learning</vt:lpstr>
      <vt:lpstr>Online Learning Model-based Learning</vt:lpstr>
      <vt:lpstr>Model-Based Learning</vt:lpstr>
      <vt:lpstr>Example: Model-Based Learning</vt:lpstr>
      <vt:lpstr>Example: Model-Based Learning</vt:lpstr>
      <vt:lpstr>Example: Expected Age</vt:lpstr>
      <vt:lpstr>Overview: MDPs and Reinforcement Learning</vt:lpstr>
      <vt:lpstr>Online Learning Model-free Learning Passive Reinforcement Learning </vt:lpstr>
      <vt:lpstr>Passive Reinforcement Learning</vt:lpstr>
      <vt:lpstr>Simple Passive Learning: Direct Evaluation</vt:lpstr>
      <vt:lpstr>Example: Direct Evaluation</vt:lpstr>
      <vt:lpstr>Problems with Direct Evaluation</vt:lpstr>
      <vt:lpstr>Online Learning Model-free Learning Passive Reinforcement Learning Temporal Difference Learning</vt:lpstr>
      <vt:lpstr>Why Not Use Policy Evaluation?</vt:lpstr>
      <vt:lpstr>Sample-Based Policy Evaluation?</vt:lpstr>
      <vt:lpstr>Temporal Difference Learning</vt:lpstr>
      <vt:lpstr>Temporal Difference Learning</vt:lpstr>
      <vt:lpstr>Exponential Moving Average</vt:lpstr>
      <vt:lpstr>Example: Temporal Difference Learning</vt:lpstr>
      <vt:lpstr>Example: Temporal Difference Learning</vt:lpstr>
      <vt:lpstr>Problems with TD Value Learning</vt:lpstr>
      <vt:lpstr>Model-Free Learning</vt:lpstr>
      <vt:lpstr>Temporal Difference Learning</vt:lpstr>
      <vt:lpstr>Quick Calculus Quiz</vt:lpstr>
      <vt:lpstr>Gradient Descent</vt:lpstr>
      <vt:lpstr>Temporal Difference Learning</vt:lpstr>
      <vt:lpstr>Poll 1</vt:lpstr>
      <vt:lpstr>MDP/RL Notation</vt:lpstr>
      <vt:lpstr>Q-Learning</vt:lpstr>
      <vt:lpstr>Q-Learning Properties</vt:lpstr>
      <vt:lpstr>Overview: MDPs and Reinforcement Learning</vt:lpstr>
      <vt:lpstr>Demo Q-Learning Auto Cliff Grid</vt:lpstr>
      <vt:lpstr>Exploration vs. Exploitation</vt:lpstr>
      <vt:lpstr>How to Explore?</vt:lpstr>
      <vt:lpstr>Demo Q-learning – Manual Exploration – Bridge Grid </vt:lpstr>
      <vt:lpstr>Demo Q-learning – Epsilon-Greedy – Crawler </vt:lpstr>
      <vt:lpstr>Exploration Functions</vt:lpstr>
      <vt:lpstr>Exploration Functions</vt:lpstr>
      <vt:lpstr>Demo Q-learning – Exploration Function – Crawler </vt:lpstr>
      <vt:lpstr>Regret</vt:lpstr>
      <vt:lpstr>Approximate Q-Learning</vt:lpstr>
      <vt:lpstr>Approximate Q-Learning</vt:lpstr>
      <vt:lpstr>Generalizing Across States</vt:lpstr>
      <vt:lpstr>Example: Pacman</vt:lpstr>
      <vt:lpstr>Demo Q-Learning Pacman – Tiny – Watch All</vt:lpstr>
      <vt:lpstr>Demo Q-Learning Pacman – Tiny – Silent Train</vt:lpstr>
      <vt:lpstr>Demo Q-Learning Pacman – Tricky – Watch All</vt:lpstr>
      <vt:lpstr>Feature-Based Representations</vt:lpstr>
      <vt:lpstr>Linear Value Functions</vt:lpstr>
      <vt:lpstr>Updating a linear value function</vt:lpstr>
      <vt:lpstr>Quick Calculus Quiz</vt:lpstr>
      <vt:lpstr>Updating a linear value function</vt:lpstr>
      <vt:lpstr>Updating a linear value function</vt:lpstr>
      <vt:lpstr>Approximate Q-Learning</vt:lpstr>
      <vt:lpstr>Example: Q-Pacman</vt:lpstr>
      <vt:lpstr>Demo Approximate Q-Learning -- Pacman</vt:lpstr>
      <vt:lpstr>Q-Learning and Least Squares</vt:lpstr>
      <vt:lpstr>Linear Approximation: Regression</vt:lpstr>
      <vt:lpstr>Optimization: Least Squares</vt:lpstr>
      <vt:lpstr>Minimizing Error</vt:lpstr>
      <vt:lpstr>Recent Reinforcement Learning Milestones</vt:lpstr>
      <vt:lpstr>TDGammon</vt:lpstr>
      <vt:lpstr>Deep Q-Networks</vt:lpstr>
      <vt:lpstr> </vt:lpstr>
      <vt:lpstr>OpenAI Gym</vt:lpstr>
      <vt:lpstr>AlphaGo, AlphaZero</vt:lpstr>
      <vt:lpstr>Autonomous Vehicles?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1028</cp:revision>
  <cp:lastPrinted>2018-11-27T13:42:27Z</cp:lastPrinted>
  <dcterms:created xsi:type="dcterms:W3CDTF">2018-10-11T11:39:27Z</dcterms:created>
  <dcterms:modified xsi:type="dcterms:W3CDTF">2024-11-05T18:22:52Z</dcterms:modified>
</cp:coreProperties>
</file>