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35.xml" ContentType="application/vnd.openxmlformats-officedocument.presentationml.tags+xml"/>
  <Override PartName="/ppt/notesSlides/notesSlide2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4"/>
  </p:notesMasterIdLst>
  <p:sldIdLst>
    <p:sldId id="2291" r:id="rId2"/>
    <p:sldId id="663" r:id="rId3"/>
    <p:sldId id="2303" r:id="rId4"/>
    <p:sldId id="931" r:id="rId5"/>
    <p:sldId id="2299" r:id="rId6"/>
    <p:sldId id="896" r:id="rId7"/>
    <p:sldId id="2277" r:id="rId8"/>
    <p:sldId id="2279" r:id="rId9"/>
    <p:sldId id="2281" r:id="rId10"/>
    <p:sldId id="2282" r:id="rId11"/>
    <p:sldId id="897" r:id="rId12"/>
    <p:sldId id="898" r:id="rId13"/>
    <p:sldId id="899" r:id="rId14"/>
    <p:sldId id="864" r:id="rId15"/>
    <p:sldId id="974" r:id="rId16"/>
    <p:sldId id="2283" r:id="rId17"/>
    <p:sldId id="2306" r:id="rId18"/>
    <p:sldId id="863" r:id="rId19"/>
    <p:sldId id="834" r:id="rId20"/>
    <p:sldId id="900" r:id="rId21"/>
    <p:sldId id="917" r:id="rId22"/>
    <p:sldId id="950" r:id="rId23"/>
    <p:sldId id="951" r:id="rId24"/>
    <p:sldId id="901" r:id="rId25"/>
    <p:sldId id="944" r:id="rId26"/>
    <p:sldId id="921" r:id="rId27"/>
    <p:sldId id="904" r:id="rId28"/>
    <p:sldId id="905" r:id="rId29"/>
    <p:sldId id="2298" r:id="rId30"/>
    <p:sldId id="926" r:id="rId31"/>
    <p:sldId id="2293" r:id="rId32"/>
    <p:sldId id="2294" r:id="rId33"/>
    <p:sldId id="2295" r:id="rId34"/>
    <p:sldId id="957" r:id="rId35"/>
    <p:sldId id="958" r:id="rId36"/>
    <p:sldId id="959" r:id="rId37"/>
    <p:sldId id="960" r:id="rId38"/>
    <p:sldId id="961" r:id="rId39"/>
    <p:sldId id="962" r:id="rId40"/>
    <p:sldId id="963" r:id="rId41"/>
    <p:sldId id="964" r:id="rId42"/>
    <p:sldId id="965" r:id="rId43"/>
    <p:sldId id="966" r:id="rId44"/>
    <p:sldId id="2296" r:id="rId45"/>
    <p:sldId id="2308" r:id="rId46"/>
    <p:sldId id="923" r:id="rId47"/>
    <p:sldId id="1008" r:id="rId48"/>
    <p:sldId id="1009" r:id="rId49"/>
    <p:sldId id="991" r:id="rId50"/>
    <p:sldId id="797" r:id="rId51"/>
    <p:sldId id="2300" r:id="rId52"/>
    <p:sldId id="2301" r:id="rId53"/>
    <p:sldId id="871" r:id="rId54"/>
    <p:sldId id="872" r:id="rId55"/>
    <p:sldId id="798" r:id="rId56"/>
    <p:sldId id="799" r:id="rId57"/>
    <p:sldId id="1014" r:id="rId58"/>
    <p:sldId id="1013" r:id="rId59"/>
    <p:sldId id="1012" r:id="rId60"/>
    <p:sldId id="986" r:id="rId61"/>
    <p:sldId id="804" r:id="rId62"/>
    <p:sldId id="868" r:id="rId63"/>
    <p:sldId id="2302" r:id="rId64"/>
    <p:sldId id="984" r:id="rId65"/>
    <p:sldId id="983" r:id="rId66"/>
    <p:sldId id="1019" r:id="rId67"/>
    <p:sldId id="2307" r:id="rId68"/>
    <p:sldId id="847" r:id="rId69"/>
    <p:sldId id="742" r:id="rId70"/>
    <p:sldId id="849" r:id="rId71"/>
    <p:sldId id="873" r:id="rId72"/>
    <p:sldId id="874" r:id="rId73"/>
    <p:sldId id="875" r:id="rId74"/>
    <p:sldId id="876" r:id="rId75"/>
    <p:sldId id="877" r:id="rId76"/>
    <p:sldId id="878" r:id="rId77"/>
    <p:sldId id="879" r:id="rId78"/>
    <p:sldId id="880" r:id="rId79"/>
    <p:sldId id="881" r:id="rId80"/>
    <p:sldId id="882" r:id="rId81"/>
    <p:sldId id="883" r:id="rId82"/>
    <p:sldId id="884" r:id="rId83"/>
    <p:sldId id="885" r:id="rId84"/>
    <p:sldId id="886" r:id="rId85"/>
    <p:sldId id="2305" r:id="rId86"/>
    <p:sldId id="2309" r:id="rId87"/>
    <p:sldId id="990" r:id="rId88"/>
    <p:sldId id="800" r:id="rId89"/>
    <p:sldId id="861" r:id="rId90"/>
    <p:sldId id="862" r:id="rId91"/>
    <p:sldId id="845" r:id="rId92"/>
    <p:sldId id="754" r:id="rId93"/>
    <p:sldId id="753" r:id="rId94"/>
    <p:sldId id="2310" r:id="rId95"/>
    <p:sldId id="750" r:id="rId96"/>
    <p:sldId id="1010" r:id="rId97"/>
    <p:sldId id="770" r:id="rId98"/>
    <p:sldId id="848" r:id="rId99"/>
    <p:sldId id="978" r:id="rId100"/>
    <p:sldId id="977" r:id="rId101"/>
    <p:sldId id="980" r:id="rId102"/>
    <p:sldId id="981" r:id="rId103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105"/>
    </p:embeddedFont>
    <p:embeddedFont>
      <p:font typeface="Cambria Math" panose="02040503050406030204" pitchFamily="18" charset="0"/>
      <p:regular r:id="rId106"/>
    </p:embeddedFont>
    <p:embeddedFont>
      <p:font typeface="Comic Sans MS" panose="030F0702030302020204" pitchFamily="66" charset="0"/>
      <p:regular r:id="rId107"/>
      <p:bold r:id="rId108"/>
      <p:italic r:id="rId109"/>
      <p:boldItalic r:id="rId1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6684" autoAdjust="0"/>
  </p:normalViewPr>
  <p:slideViewPr>
    <p:cSldViewPr snapToGrid="0">
      <p:cViewPr varScale="1">
        <p:scale>
          <a:sx n="119" d="100"/>
          <a:sy n="119" d="100"/>
        </p:scale>
        <p:origin x="30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font" Target="fonts/font3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4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2.fntdata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5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6.fntdata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41.48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2111 9828 10191 0,'0'0'448'0,"0"0"96"0,-9-3-544 0,9 3 0 16,0 0 0-16,-10 0 0 15,10 0-832-15,0 0-288 0,0 0-48 0,0 0-16 16,0 0 240-16,0 0 48 0,2-9 16 0,-2 9 0 0,5-9 704 0,-5 9 176 16,4-9 0-16,1 0 0 0,2 0 0 0,-7 9 256 15,5-8-64-15,-5 8-16 0,0 0 528 0,0 0 128 16,0 0 0-16,0 0 16 0,8 13 1264 0,-8-13 240 16,0 0 48-16,0 0 16 0,0 0-240 0,0 0-64 15,0 0 0-15,0 0 0 0,0 0-240 0,0 0-48 16,0 0-16-16,-2-7 0 0,1-2-480 0,1 3-112 15,1-1 0-15,-1 7-16 0,7-4-624 0,-7 4-128 16,0 0-32-16,10-2 0 0,-10 2-288 0,12-2-128 0,-12 2 0 0,0 0 128 16,12 0-128-16,-12 0 0 0,9 10 0 0,-9-10 0 15,0 0 0-15,0 0 0 0,6 13 0 0,-3 1 0 16,-2 2 0-16,2-2 192 0,1 3-64 0,0 2 0 16,-3 2 160-16,3 4 32 0,0 0 0 0,0 1 0 15,1 1 16-15,0 6 16 0,0 2 0 0,3-1 0 16,0 1-48-16,1 0-16 0,-1 1 0 0,1-5 0 15,0-5-160-15,2 0-128 0,-3-5 192 0,-1 0-192 16,0-3 176-16,-1 2-176 0,1-5 160 0,-1 2-160 16,0 0 176-16,-1 3-176 0,-1-3 192 0,0 2-192 15,0 1 128-15,0-1-128 0,-1 2 0 0,1 1 0 0,0 0 128 16,0-1-128-16,0-2 0 0,1-2 0 0,0-2 320 16,-1-2-32-16,0 0-16 0,2-4 0 0,-6-9 112 0,0 0 0 15,0 0 16-15,0 0 0 16,0 0-96-16,0 0-32 0,7-5 0 0,-1-5 0 0,-3-3 48 0,0-4 0 15,1-4 0-15,1-1 0 0,2-2-80 0,-1-4-16 16,1-4 0-16,-1 0 0 0,1-5-96 0,-1 1-128 16,1-3 176-16,1-1-176 0,-1-1 0 0,0-2 0 15,-2-2 0-15,0 1 0 0,2-4 0 0,-2 4 0 16,0-1 0-16,2 3 0 0,-1 6 0 0,1 2 0 16,-2 3 0-16,2 1 0 0,1 1 160 0,-1 3-160 15,0 1 128-15,-2 3-128 0,0 1 128 0,0 3-128 16,1 0 0-16,-1 2 128 0,1 3-128 0,0 0 0 15,0 0 0-15,1 0 0 0,-2 4-352 0,3 2 0 0,2 2 0 0,1 2 0 32,-11 3-2208-32,11-3-448 0,6 0-96 0,-17 3-16 0</inkml:trace>
  <inkml:trace contextRef="#ctx0" brushRef="#br0" timeOffset="2018.05">2877 10682 29535 0,'0'0'1312'0,"-4"-8"272"0,4 8-1264 0,-4-8-320 0,3 2 0 0,1 6 0 16,-1-11 320-16,1 11 16 0,0-7 0 0,0 7 0 15,-3-10-336-15,1 4 0 0,2 6 0 0,0 0 0 16,-6-7-240-16,6 7-16 0,-7-2 0 0,7 2 0 16,-10 0-160-16,1 2-32 0,-1 2-16 0,2 3 0 15,2 2 288-15,-4 1 176 0,0 2-192 0,1 4 192 0,0 1 0 0,0 1 128 16,0 0 0-16,-1 0 16 0,3 3 160 0,0-5 16 16,1-2 16-16,-1 2 0 0,1 0-16 0,2 2 0 15,1-4 0-15,3 3 0 0,0-1-144 0,3-1-48 16,2 2 0-16,1-4 0 0,2-1-128 0,3 0 0 15,-1-3 0-15,0 0 0 0,0-1 0 0,0-2 128 16,0 0-128-16,2-1 0 0,1-3 0 0,-1 0 0 16,0-4 0-16,1 0 0 0,0-2 128 0,1-3-128 15,0-2 0-15,2 0 128 0,0-1-128 0,1-3 192 0,1-2-192 0,1-2 192 16,-2 3-32-16,-1 0 0 0,-2-2 0 0,1 2 0 16,-2-2 16-16,-1 0 0 0,-3 1 0 15,-2-2 0-15,0 1 112 0,-3 2 32 0,-4-2 0 0,-1 2 0 16,-3 0 0-16,-3 2 0 0,-2 0 0 0,-1 4 0 15,-2-2-96-15,-1 3-16 0,-2 2 0 0,1 1 0 16,-1 3-208-16,-2 1 0 0,0 0 0 0,0 3 0 16,0 2 0-16,0 3 0 0,0 3-176 0,2 0 176 31,1 0-848-31,2 1-48 0,2 0-16 0,1 2-9104 0,-2-1-1824 0</inkml:trace>
  <inkml:trace contextRef="#ctx0" brushRef="#br0" timeOffset="2616.67">3765 9531 1839 0,'0'0'0'0,"0"0"160"0,0 0-160 0,-5-8 0 0,-2 3 0 0,3 0 0 16,4 5 3216-16,-3-7 624 0,-4 2 112 0,1 0 16 16,0 2-3136-16,-1 0-640 0,0 2-192 0,-1 1 0 15,-1 0 336-15,-1 4-16 0,-1-3 0 0,1 6 0 16,-3-1 368-16,0 3 64 0,-2-2 16 0,1 3 0 0,1 1 80 0,-1 2 32 15,-3 2 0-15,0 5 0 16,0 2-128-16,-1 0-32 0,-1-1 0 0,1 1 0 16,-2 2-16-16,0 1-16 0,-3 2 0 0,4 3 0 0,2 3-224 15,-1 0-32-15,-2 0-16 0,2 4 0 0,0 0-208 0,2 2-32 16,2 5-16-16,-1 0 0 0,2-1 144 0,4 0 16 16,3 0 16-16,0-1 0 0,1-3-96 0,4-1-32 15,1-1 0-15,1-1 0 0,3-1-208 0,4 1 0 16,4 2 0-16,-1-1 0 0,0-2 176 0,3-4-176 15,0 2 192-15,3-5-192 0,3 0 0 0,1-2-320 16,1-3 32-16,1-2 16 16,1-1-192-16,-1-1-48 0,1-3 0 0,1-2-8640 15,-1-2-1728-15</inkml:trace>
  <inkml:trace contextRef="#ctx0" brushRef="#br0" timeOffset="3287.54">4150 9957 17503 0,'0'0'768'16,"0"0"176"-16,0 0-752 0,0 0-192 0,0 0 0 0,0 0 0 0,0 0 2096 0,0 0 384 15,0 0 80-15,0 0 0 0,-9 0-2048 0,-1 1-512 16,0 5 0-16,0-4 0 0,-2 2 224 0,-1 1-64 16,-1 3-16-16,-1 0 0 0,1 1-144 0,-2-1 128 15,-1 2-128-15,0 3 128 0,0 0-128 0,0 2 0 16,-1-1 0-16,0 3 128 0,0 3 128 0,1-3 0 16,-2 2 16-16,4-2 0 0,2-1 112 0,1 1 0 0,0-3 16 0,3 2 0 15,3-3-160-15,2-3-48 0,1-1 0 0,3-9 0 16,1 8-192-16,-1-8 0 0,4 7 0 0,3-1 0 15,-7-6 0-15,12 4 0 0,-1-1 0 0,1-1 0 16,0 1 0-16,1 1 0 0,0 0 0 0,1 2 0 16,1-2 0-16,0 1 0 0,2 2 0 0,0-1 0 15,0 2 0-15,1-1 0 0,1-3 0 0,-1 2 0 16,0 1 0-16,-1-1 0 0,-1-1 0 0,-1 3 0 16,0-1 0-16,-1-1 0 0,0 1 0 0,-2-1 0 15,-2-1 0-15,2 2 0 0,0-2 0 0,-2 2 0 16,-10-7 0-16,0 0 0 0,9 8 0 0,-9-8 0 15,0 0 0-15,3 13 0 0,-3 0 0 0,-3 0 0 16,-4-2 128-16,-2 1-128 0,-3 1 0 0,-1 1 0 0,-3 1 128 0,-1-1-128 16,-1 1 0-16,-2-1 0 0,0-1 0 15,-1 1-256-15,1-3 16 0,1-1 16 16,0-1-1536-16,2-4-304 0,3-5-64 16</inkml:trace>
  <inkml:trace contextRef="#ctx0" brushRef="#br0" timeOffset="3899.94">4442 9505 5519 0,'0'0'496'0,"0"0"-496"15,0-9 0-15,0 9 0 0,0 0 3904 0,0 0 672 16,0 0 144-16,0 0 16 0,5-7-3520 16,-5 7-704-16,0 0-128 0,0 0-48 0,0 0-336 0,0 0 144 15,9 9-144-15,-2 0 0 0,-1 0 304 0,-1-1-48 16,-5-8-16-16,8 13 0 0,-1 0 432 0,1 3 96 15,-1-3 0-15,2 1 16 0,2 2 160 0,1 0 16 16,-1 2 16-16,4 3 0 0,-1 1-256 0,2 1-48 16,-1 0-16-16,2 0 0 0,2 2-368 0,0 1-80 15,1-1-16-15,-1 1 0 0,1 1-192 0,-2 0 128 16,-1 6-128-16,-1-2 0 0,-1 5 0 0,1 0 0 16,-2-1 0-16,2 2 0 0,1-1 128 0,-4-2-128 0,-1-1 0 15,-1-2 0-15,1-1 0 0,-2 0 0 0,0 0 0 16,-3-1 0-16,-1-2 0 0,-2 2 128 0,-1 1-128 0,-1-2 0 15,-4 0 0-15,1-2 176 0,-1 4-176 0,-4-1 160 16,-1-2-32-16,-3 0 0 0,1-1 0 0,0 4 0 16,-4-2-128-16,-3 2 160 0,0 1-160 0,-4-1 160 15,-1-1-160-15,-2-3 0 0,-1 0 0 0,-2 0-10624 16,-3 0-2016-16</inkml:trace>
  <inkml:trace contextRef="#ctx0" brushRef="#br0" timeOffset="7218.95">5095 10284 16575 0,'0'0'1472'0,"0"0"-1168"0,0 0-304 0,0 0 0 0,0 0 3008 0,0 0 528 15,0 0 112-15,0 0 32 16,0 0-2832-16,12 7-560 0,-1-3-112 0,2 0-32 16,2-4-144-16,2 1 0 0,2 0 0 0,2-1 128 0,3 0-128 0,0 0 0 15,1-2 0-15,0-2 128 0,0-1-128 0,-1-1 0 16,1 1 0-16,-3-1 128 0,-2-1-128 0,0 1 0 16,-1-1 0-16,-1 2 0 0,-1 0 0 0,-1 1-176 15,-2-2 176-15,1 3-128 0,-2-1-176 0,-2 0-16 16,-2 1-16-16,-9 3 0 15,0 0-464-15,11 0-96 0,-11 0 0 0,0 0-16 16,0 0-1424-16,0 0-288 0</inkml:trace>
  <inkml:trace contextRef="#ctx0" brushRef="#br0" timeOffset="7461.01">5164 10430 36111 0,'0'0'1600'0,"0"0"320"0,0 0-1536 0,0 0-384 0,0 0 0 0,10 4 0 16,3-2 208-16,1 1-32 0,-1 1-16 0,4 0 0 15,2-1-160-15,3-1 0 0,0 1 0 0,4 0 0 16,2-3-192-16,1-3 0 0,-2 3-16 0,2-3 0 15,-1 1-2352-15,2-1-448 0,-1-1-112 0</inkml:trace>
  <inkml:trace contextRef="#ctx0" brushRef="#br0" timeOffset="7969.87">6306 9914 11055 0,'-14'-3'480'0,"5"2"112"0,-2-1-464 0,-1 2-128 16,1 0 0-16,0 3 0 0,1 4 5760 0,1 1 1120 0,1 1 224 0,-1 3 64 15,-2 2-5792-15,1 3-1152 0,-2 2-224 0,0 5 0 16,1 3-144-16,-2 5 144 0,0 0-208 0,1 2 80 15,0 0-128-15,4-1-32 0,2-2 0 0,1-4 0 16,-1 1 144-16,3-4 144 0,1-3-208 0,2 0 80 16,3 0 128-16,1-1 0 0,0-3 0 0,2-1 0 15,2 0 0-15,2 0 0 0,1-5 0 0,2 1 0 16,3-1 0-16,2-2 0 0,1-3 0 0,2-3 0 16,0-1 0-16,3-3 0 0,2-3 0 0,0-1 0 15,-2-1 0-15,2-2 0 0,2-5 0 0,-1 0 128 16,1 0-128-16,-2-3 0 0,0-1 0 0,-3 0 128 15,-3-1-128-15,-2-3 0 0,-1 0 0 0,-3 0 0 0,-2-2 144 16,-1-3 16-16,-2-4 0 0,-3-2 0 16,-2 1-32-16,-3 1-128 0,-2-2 192 0,-2 2-64 0,-2 0-128 0,-3 1 192 15,-1 2-192-15,-1 3 192 0,-3 5-192 0,-2 2 128 16,-1 1-128-16,-3 4 128 0,-2 3 16 0,1-3 0 16,1 3 0-16,1 3 0 0,-1 0 160 0,2 3 16 15,1 0 16-15,2 2 0 0,-1 1-336 0,2 1 0 16,0-1 0-16,3 4 0 0,1 2-240 0,1 0-112 15,8-6-32-15,-9 5 0 16,9-5-2624-16,-6 9-544 0</inkml:trace>
  <inkml:trace contextRef="#ctx0" brushRef="#br0" timeOffset="8637.34">7903 9888 11055 0,'0'0'976'15,"0"0"-784"-15,3-9-192 0,-3 9 0 0,0 0 4944 0,6-7 944 16,-6 7 192-16,12-1 48 0,-2-4-4592 0,-10 5-928 16,11-1-176-16,-11 1-48 0,12 1-192 0,-1 5-64 15,1 2 0-15,1 4 0 0,0 1-128 0,1 3 160 16,1 1-160-16,-1 5 160 0,2 5 0 0,-2 3 0 16,0 4 0-16,1 5 0 0,-1 1-160 0,-1 1 0 0,-1 1 144 0,1-6-144 15,0-5 0-15,0-3 0 16,0-3 0-16,-1-3 0 0,0-5 0 0,1-2 144 0,0 0-144 0,0-2 0 15,-2-7 560-15,1 1 0 0,1-1 0 16,0-3 0-16,0-3 16 0,-1-1 16 0,0-1 0 0,1-3 0 16,0-1-208-16,-1-2-64 0,-1-1 0 0,1-2 0 15,1 1-64-15,0-3-32 0,3-4 0 0,-3-3 0 16,-2-2-96-16,3-4-128 0,-1-9 176 0,0-2-176 16,0-2 160-16,0 0-160 0,0 0 128 0,0-2-128 15,-2 4 0-15,1 1 128 0,-1 4-128 0,-1 3 0 16,-1 2 0-16,2 2 0 0,-1-4 0 0,0 6 0 15,-4-1 0-15,-1 1 0 0,-1-1 0 0,1 1 0 16,0 0-480-16,0 0 32 0,2 4 0 0,-1 2 0 31,0 3-368-31,-1 2-64 0,0 1-16 0,-1 5 0 0,3 2-2336 0,-7 4-480 16</inkml:trace>
  <inkml:trace contextRef="#ctx0" brushRef="#br0" timeOffset="9019.84">7994 10094 24879 0,'0'0'1088'0,"-10"-3"256"0,1-1-1088 0,9 4-256 0,-5-6 0 0,5 6 0 16,0 0 2048-16,10-7 368 0,2 1 64 0,3 2 16 15,2 0-1792-15,2 1-368 0,-1 0-64 0,1 0-16 16,2 2 160-16,1-1 32 0,2 0 0 0,2 0 0 15,1 1-320-15,2-3-128 0,-2 2 128 0,2 2-128 16,0-4 0-16,-1 2-272 0,1 1 32 0,-3-2 16 16,-1 1-368-16,-2 1-80 0,0-3-16 0,-4 1 0 15,-2-1-1552-15,1 0-320 16,1 0-64-16,-4-1-16 0</inkml:trace>
  <inkml:trace contextRef="#ctx0" brushRef="#br0" timeOffset="9604.94">9455 9859 16575 0,'0'0'1472'0,"0"0"-1168"0,0 0-304 0,0 0 0 16,-7-5 2576-16,7 5 464 0,-9-5 96 0,9 5 0 15,-9-3-2384-15,0 2-496 0,-2 0-80 0,1 1-32 16,-1 1-144-16,0 2 0 0,-2 2 0 0,-2 0 0 15,0 2 0-15,-1-1 0 0,-1 1 0 0,-1 0-176 16,-2 2 176-16,2 2 0 0,1-1-144 0,-3 1 144 16,1-3 0-16,1 2 0 0,1-3 0 0,2 0 0 15,4 0 0-15,2-3 0 0,9-4 128 0,0 0-128 16,0 0 384-16,-6 12-16 0,6-12 0 0,0 0 0 16,7 13-144-16,2-3-32 0,1-3 0 0,2 0 0 0,-1 1-192 15,2-1 0-15,1-1 128 0,0-1-128 0,1 1 0 0,2-2 0 16,1 1 0-16,0 0 0 0,0-1 128 15,2 1-128-15,-1 2 0 0,1-3 0 0,-2 1 0 0,0 1 0 16,1 2 0-16,-1 0 0 0,0-2 0 0,-1 2 0 16,-2 0 0-16,-1 3 0 0,-2-1 352 0,-1 0-32 15,0 1 0-15,-1-1 0 0,-2 1 48 0,-3-2 0 16,0 3 0-16,-2-1 0 0,-2 2-192 0,-1 0-48 16,-1 2 0-16,-2-5 0 0,-2 2-128 0,-1 0 0 15,-3-2 0-15,-2 0 0 0,-1 2 0 0,-2-1 0 0,-3-2 0 0,-2 0 0 16,-2 0 0-16,-4 3 0 0,-1-2 0 15,-3 3 128-15,-2 2-128 0,-3 0-256 0,-3-1 64 16,-2 2-9680-16,-5 0-1952 0</inkml:trace>
  <inkml:trace contextRef="#ctx0" brushRef="#br0" timeOffset="13940.57">23416 8561 3679 0,'0'0'320'0,"0"0"-320"16,0 0 0-16,0 0 0 0,0 0 3520 0,0 0 640 16,0 0 128-16,0 0 32 0,0 0-2400 0,0 0-464 15,0 0-112-15,0 0 0 0,0 0-384 0,0 0-64 16,0 0 0-16,0 10-16 0,0-10-224 0,-3 17-32 0,0 7-16 0,-3-5 0 16,0-1-32-16,-2-2-16 15,0-2 0-15,-1 1 0 0,1 2-16 0,-2-2 0 16,-2 1 0-16,0 1 0 0,1 1-80 0,-1-2-16 0,-2 5 0 0,2-2 0 15,0 5-192-15,0-2-64 0,1 5 0 0,-1-1 0 16,0 2-192-16,2-2 144 0,-1-1-144 0,2-1 128 16,-1 0-128-16,-2-6 0 0,-2-6 0 0,1 1 0 15,3 1 0-15,4 2 0 0,-1 1 0 0,4 0 0 16,-4-4-144-16,2-3-64 0,1-1-16 0,4-9 0 31,-1 8-544-31,1-8-96 0,0 0-32 0,3 7 0 16,3 0-1984-16,-6-7-384 0,8 2-96 0</inkml:trace>
  <inkml:trace contextRef="#ctx0" brushRef="#br0" timeOffset="14332.14">23415 8605 21311 0,'0'0'944'0,"0"0"192"0,0 0-912 0,0 0-224 16,0 0 0-16,-4-6 0 0,4 6 1312 0,-3-10 224 16,1 3 32-16,2 7 16 0,0 0-112 0,0 0-32 15,0 0 0-15,0 0 0 0,0 0-288 0,0 0-64 0,0 0-16 0,0 0 0 16,0 0-432-16,0 0-64 0,1 11-32 0,2 2 0 15,-1 0-256-15,2 3-48 0,0 4-16 0,1-2 0 16,2 1-32-16,1 1-16 0,2-2 0 0,2 3 0 16,-2 5-176-16,3-2 0 0,0 2 144 0,0 4-144 15,-1 4 0-15,-2 2 144 0,1 3-144 0,-2 4 0 16,-1-2 0-16,-2-2 0 16,1-1 0-16,-7-12 0 0,-5-11 0 0,1 2-176 0,2 3 176 0,2-5-208 15,2 0-64-15,0-2-16 0,-2 0 0 0,0-3 0 31,2-3-1152-31,-2-7-224 0,0 0-64 0,0 0-8560 0,0 0-1712 0</inkml:trace>
  <inkml:trace contextRef="#ctx0" brushRef="#br0" timeOffset="14540.04">23239 9022 10127 0,'0'0'896'0,"0"0"-704"0,0 0-192 0,-9 2 0 0,9-2 4800 0,0 0 944 15,0 0 176-15,0 0 32 0,0 0-4544 0,0 0-928 16,0 0-176-16,0 0-48 0,15 5 32 0,2-3 0 16,3-2 0-16,-1 0 0 0,2-1-32 0,3-1-16 15,0-2 0-15,6 2 0 0,4-2-112 0,3 2 0 16,1-2-128-16,1 1 192 16,1-3-576-16,-2 2-128 0,-4 0-32 0,0 1-9456 15,0-1-1904-15</inkml:trace>
  <inkml:trace contextRef="#ctx0" brushRef="#br0" timeOffset="14908.25">24878 8816 27647 0,'0'0'2448'0,"0"0"-1952"0,-3-6-496 0,3 6 0 0,0 0 1408 0,0 0 192 16,0 0 48-16,0 0 0 0,0 0-1264 0,0 0-256 15,0 0-128-15,4 18 128 0,-2-1 32 0,2 3 16 16,-1 3 0-16,0 0 0 0,-1 4 96 0,2-1 32 15,0 1 0-15,-1-1 0 0,1 0-32 0,-1-1 0 16,1-3 0-16,2 0 0 0,-1-1-144 0,0-3-128 16,-1 1 192-16,0-1-192 0,1 1 128 0,0-3-128 15,0-2 0-15,3-1 0 16,-3-2-512-16,2-3-224 0,0-2-32 0,-1 3-16 16,-1-5-3104-16,-5-4-608 0</inkml:trace>
  <inkml:trace contextRef="#ctx0" brushRef="#br0" timeOffset="15461.8">24884 8720 35423 0,'-8'-12'1568'0,"3"6"320"0,0-2-1504 0,1 1-384 0,0 2 0 0,4 5 0 16,0 0 464-16,0 0 32 0,0 0 0 0,0 0 0 15,0 0-336-15,8-4-160 0,0 0 160 0,3-1-160 16,1 4 176-16,4-6-176 0,2 2 192 0,2 0-192 15,2-2 368-15,2 2-48 0,4-3 0 0,2 2 0 16,1-1 64-16,2 2 16 0,1 4 0 0,-2-2 0 16,1 2-224-16,-6-1-48 0,-1 2-128 0,-1 3 192 15,-4 1-192-15,-3 1 0 0,-2 2 0 0,-4 0 0 16,-3 1 0-16,-3 1 0 0,-2 3 0 0,-1-3 0 0,-5 2 0 0,-2-1 0 16,-1 1 0-16,-3-1 0 0,-2 3 0 0,-3 0 0 15,-1-1 0-15,-2-2 0 0,0 1 144 0,-1-1-144 16,-1-1 128-16,-1 0-128 0,-1-1 128 0,-1 0-128 15,0-3 0-15,2 3 128 0,-1 1-128 0,2 0 0 16,0 2 0-16,3-5 0 0,4-1 0 0,1 2-144 16,3 0 144-16,7-7-208 0,0 0 32 0,0 0 16 15,0 0 0-15,0 0 0 0,0 0-96 0,4 11 0 16,-4-11-16-16,11 8 0 0,1-3 96 0,0-1 32 16,0 1 0-16,1 1 0 0,1-1 144 0,0 0 0 15,1 0 0-15,-1-2 0 0,0 1 0 0,-1 0 0 16,-1 1 0-16,-2 1 0 0,0 0 0 0,-3 3 0 0,1-3 0 15,-1 2 0-15,-2 1 0 0,-2 2 0 0,-1-1 0 0,-1 2 0 16,-1-2 0-16,-1 1 0 0,-1-1 0 0,0 1 0 16,-2 0 0-16,-1 0 0 0,-1 0 0 15,-1 0 0-15,-2-1 0 0,0 1 0 0,-2-1 0 0,0 1 128 16,-1 0-128-16,-1 0 0 0,-3-1 128 0,2 2-128 16,-2-2 0-16,-1 1 128 0,-1-1-128 0,0 3 0 15,-2 0 0-15,2 0 0 0,0 0 0 0,1-4 0 31,1 1-688-31,2-4-48 0,3 1-16 0,1-2-15888 0</inkml:trace>
  <inkml:trace contextRef="#ctx0" brushRef="#br0" timeOffset="16108.12">26983 8768 28047 0,'0'0'1232'0,"0"0"272"0,0 0-1200 0,0 0-304 0,0 0 0 0,4-10 0 15,0-3 1216-15,-2 0 176 0,-2 0 32 0,2 1 16 16,-2 3-480-16,0-2-112 0,-2 2-16 0,0-1 0 16,-1-2-256-16,-2 2-64 0,1-2-16 0,-1 3 0 0,-2 0-64 0,1-2-16 15,-2 3 0-15,0 0 0 0,-2 2-32 0,-1-1-16 16,0 0 0-16,-2 3 0 0,-2 0-32 0,0 0 0 15,-5 1 0-15,2 3 0 0,-2 2-112 0,1 4-32 16,-1 3 0-16,1 3 0 0,-1-2-192 0,0 6 0 16,1 1 0-16,1 3 0 0,-1-1 0 0,4 2 0 15,2 4 0-15,2-2 0 0,3 1 0 0,3 2 0 16,1 0 0-16,2 2 0 0,0 4 0 0,5-1 0 16,1-2 0-16,0-1 0 0,0 0 0 0,1-1 0 15,4-1 0-15,2 0 0 0,-1 0-176 0,3-1 176 16,1 1-160-16,2 0 160 15,1-2-960-15,3 2-112 0,0-7-16 0,4 1 0 16,-1 1-2160-16,5-4-432 0,-1-7-96 0,3-3 0 0</inkml:trace>
  <inkml:trace contextRef="#ctx0" brushRef="#br0" timeOffset="16625.8">28456 8674 22511 0,'0'0'992'0,"0"0"224"0,0-10-976 0,0 10-240 0,0 0 0 0,0 0 0 16,0 0 880-16,0 0 128 0,0 0 16 0,0 0 16 15,7-7 240-15,-7 7 32 0,0 0 16 0,10 12 0 16,-1 4 0-16,2 1 0 0,-1 2 0 0,-1 3 0 16,0 2-528-16,1-2-96 0,-1 0-32 0,-3 0 0 15,1-1-304-15,-2 3-64 0,0 0-16 0,-1 1 0 16,-1 1-128-16,-1 0-32 0,-2-5 0 0,0 1 0 15,-1-2-128-15,0-2 160 0,-1-2-160 0,2 1 160 16,0 2-336-16,0-4-64 0,0-4-16 0,2-3 0 31,-2-8-1808-31,0 0-368 0,0 0-80 0</inkml:trace>
  <inkml:trace contextRef="#ctx0" brushRef="#br0" timeOffset="17009.22">28524 8638 3679 0,'-8'-7'320'0,"2"1"-320"16,0-1 0-16,6 7 0 0,0 0 6528 0,0 0 1248 15,0 0 240-15,0 0 48 0,0 0-6368 0,8-5-1280 16,-8 5-256-16,0 0-160 0,13 0 0 0,-1 0 0 16,-1-1 0-16,-11 1 0 0,13 1 192 0,0 0 0 15,2 3-16-15,1 3 0 0,-2 0 416 0,3 1 96 16,1 3 16-16,2-1 0 0,0 1-128 0,2-1 0 15,-1 0-16-15,1 2 0 0,0 1-256 0,0-2-48 16,-1 2-16-16,-2-2 0 0,0 2-240 0,-2 2 0 16,-3-2 0-16,-1 1 0 0,-1-3 128 0,-1 3-128 0,1 0 0 0,-1 1 0 15,-4-4 0-15,-1 4 0 0,-2-1 0 0,-2 0 0 16,1-2 256-16,-3-1-32 0,-3-1-16 0,-2 0 0 16,-2 1 80-16,0-1 16 0,-4-3 0 0,-1 1 0 15,-1 1-48-15,-2-3 0 0,-3 1 0 0,-2-1 0 16,-2 2-256-16,-3 0 160 0,-1 0-160 0,0 0 128 15,0-2-128-15,0 3 0 0,-3 4 0 0,3-2 0 16,0 2 0-16,4 0-320 0,-2 0 48 0,5-4 16 31,1 0-512-31,3-5-112 0,2-3-16 0,4 1 0 0,9-2-1728 16,0 0-336-16</inkml:trace>
  <inkml:trace contextRef="#ctx0" brushRef="#br0" timeOffset="17878.41">30447 8472 16063 0,'0'0'704'0,"8"-6"160"0,0-1-688 0,-2 1-176 0,-1 0 0 0,-5 6 0 0,7-5 400 0,-7 5 48 15,0 0 16-15,0 0 0 0,0 0 432 0,0 0 96 16,0 0 16-16,0 0 0 0,-5-6 400 0,5 6 64 16,-12 0 32-16,-1 0 0 0,-1 0 0 0,-1 2 0 15,-2 0 0-15,2 0 0 0,-2 1-176 0,0 1-48 16,-3 0 0-16,1 2 0 0,-1 1-624 0,-1-1-128 16,-2-1-16-16,-1 2-16 0,1-1-352 0,-1 1-144 15,1-2 128-15,1 2-128 0,1-2 160 0,3 0-160 16,1-1 192-16,1-1-192 0,2-1 320 0,3 2-64 15,1 0 0-15,1 0 0 0,9-4-256 0,-7 6 128 16,7-6-128-16,0 0 0 0,-5 12 0 0,4 0 0 16,1 0 0-16,1-1 0 0,2 2 0 0,2-1 0 15,0 1 0-15,3 2 0 0,1-2 0 0,0 1 0 0,-1-1 0 0,1 1 0 16,1-1 144-16,0 0-144 0,-4 2 0 0,1-2 144 16,-2 4-144-16,-1-3 0 0,-2 2 0 0,-2-1 0 15,-1 2 0-15,0 7 0 0,-3 2 0 0,0 1 0 16,-1-1 0-16,-2-2 0 0,-1-1 0 0,1-1 0 15,-3 1 160-15,0-4-160 0,-2 1 192 0,1-2-192 16,0-1 144-16,2-3-144 0,1 2 0 0,2 1 144 16,-1 2-144-16,2 1 0 0,1-1 0 0,0-4 0 15,1-5 0-15,3-10 0 0,0 0 0 0,0 0 0 16,2 11 176-16,-2-11-48 0,0 0-128 0,5 7 192 16,-5-7-16-16,8 7-16 0,1-4 0 0,3-1 0 15,2-1 96-15,4 1 0 0,3-2 16 0,3-2 0 16,0 2-272-16,2-1 160 0,2-1-160 0,-1-1 128 0,1 0-128 0,-2-2 0 15,-2 1 0-15,-1 0-176 16,-1 2-272-16,-1 2-64 0,-3-2-16 16,-1-1 0-16,0-1-448 0,-4-2-96 15,-1 2-16-15,-2-2 0 0,-4-3-1584 0,-6 9-320 0,4-12-64 0</inkml:trace>
  <inkml:trace contextRef="#ctx0" brushRef="#br0" timeOffset="18120.59">29931 9028 28559 0,'0'0'1264'0,"0"0"272"0,5-11-1232 0,5 3-304 15,6 2 0-15,6 1 0 0,7-1 2656 0,3 2 480 0,5-2 80 0,1 3 32 16,0-2-2416-16,-2 1-464 0,-2 0-112 0,1-1 0 15,0 1-256-15,1 0 0 0,0-1 0 0,-1 0-160 32,-1-2-480-32,-4 1-80 0,-4-1-32 0,-2 1 0 15,-5-2-1408-15,-3-1-272 0</inkml:trace>
  <inkml:trace contextRef="#ctx0" brushRef="#br0" timeOffset="19611.84">18747 9902 24991 0,'0'0'1104'0,"-7"-6"240"0,1 1-1088 0,6 5-256 0,-5-7 0 0,1 1 0 15,4 6 800-15,0 0 96 0,0 0 32 0,-1-11 0 16,1 11-352-16,0 0-64 0,-3-6 0 0,3 6-16 16,0 0-128-16,0 0-32 0,-5-6 0 0,5 6 0 15,0 0 32-15,0 0 0 0,0 0 0 0,0 0 0 16,-1 13-48-16,2 0 0 0,-1-13 0 0,5 16 0 15,2-2 176-15,-2 2 16 0,2-2 16 0,4 5 0 16,5 0-48-16,-2 3-16 0,-2 4 0 0,-4 1 0 16,-5-1-144-16,3 1-16 0,4 6-16 0,5 0 0 15,3 5-144-15,0 0-16 0,-1-3-128 0,-1-2 192 0,0-2-48 16,-1-5-16-16,0 0 0 0,-2-1 0 0,-2 0 0 0,1-3-128 16,-2-2 192-16,2-5-64 0,-4-3 48 0,1-3 0 15,-1 0 0-15,-8-9 0 0,0 0 112 0,0 0 32 16,10 3 0-16,-10-3 0 0,10-3 80 0,0-3 32 15,0-1 0-15,2-2 0 0,-1-4 16 0,0-3 0 16,0-2 0-16,-1 0 0 0,-1 0-320 0,0 1-128 16,1-4 0-16,-1 0 128 0,-2-1-128 0,1-2 160 15,1 2-160-15,-1-4 160 0,-1-3-160 0,-1-1 128 16,-1-1-128-16,1 1 128 0,-2-1-128 0,0 0 0 0,-1-3 0 16,0 2 0-16,-2 1-432 0,-1 4 48 0,-1 2 0 0,1 0 0 31,0 2-128-31,0 1 0 0,0 1-16 0,1 2 0 15,3 4-144-15,-1 3-32 0,-3 12 0 0,0 0 0 16,6-6-1728-16,-6 6-368 0,12 0-64 0,-3 0-16 0</inkml:trace>
  <inkml:trace contextRef="#ctx0" brushRef="#br0" timeOffset="20232.5">19534 10396 7359 0,'0'0'656'0,"0"0"-528"16,-11 0-128-16,2 0 0 0,9 0 4512 0,-9 4 864 0,1 2 192 0,0-1 16 15,0-1-4512-15,2 2-912 0,6-6-160 0,-8 11 0 16,-1-1-128-16,1 0 128 0,-1 4-160 0,0 1 160 16,-2 1-192-16,2 2 192 0,2 0-208 0,0 1 80 15,2 0 128-15,0 1-128 0,1-1 128 0,1 2-128 16,0 1 128-16,3 2 144 0,2-3-16 0,0 1-128 16,1 0 192-16,1-1-192 0,0-6 192 0,4-2-192 15,-1-2 144-15,4-1-144 0,1-3 0 0,-1-5 144 16,1 2-144-16,1-6 128 0,1-2-128 0,1-1 128 15,-1-2-128-15,2-2 0 0,1-4-192 0,0-1 192 16,-2-2 0-16,0 0 0 0,-1-5 0 0,-1 2 0 16,-3 1 0-16,0-1 160 0,-4 2-16 0,-1-2 0 15,-2-1 256-15,-4 1 48 0,-2-1 16 0,-2 1 0 0,-2 0 880 0,-1 4 192 16,-2-3 16-16,-2 2 16 16,-1 0-1856-1,0 3-368-15,-2 0-80 0,0 3-16 0,0-1 752 0,0 5 0 0,1 2 160 0,-2 1-32 0,-2 2-128 0,1 1 0 16,0 1-192-16,0 2 192 15,2-1-576-15,1 1 16 0,3 1 0 0,0 1 0 16,2-3-576-16,9-2-112 0,-10 5-32 0,10-5 0 0</inkml:trace>
  <inkml:trace contextRef="#ctx0" brushRef="#br0" timeOffset="26909.03">21470 8558 8287 0,'0'0'736'0,"0"-9"-592"0,-3 0-144 0,3 9 0 16,-1-8 2896-16,1 8 560 0,0-12 96 0,0 5 32 16,0 7-2000-16,-2-8-400 0,2 8-80 0,-2-8-16 15,2 8-256-15,0 0-64 0,-7-7-16 0,7 7 0 0,0 0-256 0,0 0-48 16,0 0-16-16,0 0 0 0,0 0 16 0,0 0 16 15,0 0 0-15,0 0 0 0,0 0 48 0,0 0 16 16,0 0 0-16,0 0 0 0,0 0-112 0,-5 12-32 16,0 0 0-16,1 1 0 0,-1-1 192 0,1 2 16 15,1 4 16-15,1 3 0 0,0 1-64 0,1 3-16 16,-2 0 0-16,2 2 0 0,-2 2-144 0,0 1-48 16,0 1 0-16,0 2 0 0,-1-2-336 0,1 2 128 15,-1 0-128-15,1 1 0 0,2 0 0 0,-1-2 128 16,0-4-128-16,2-2 0 0,0-2 0 0,2-2 0 15,1 3 0-15,1-4 0 0,-1-3 0 0,-2-3-160 16,0-3 16-16,0-3 0 0,-1-9-144 0,0 0-32 0,3 7 0 16,-3-7 0-1,0 0-176-15,0 0-32 0,0 0-16 0,0 0 0 16,-12-7-1824-16,1 1-384 0,-1-1-64 0,0-2 0 0</inkml:trace>
  <inkml:trace contextRef="#ctx0" brushRef="#br0" timeOffset="27232.62">21067 8600 34607 0,'-18'-18'1536'16,"7"6"320"-16,-1 1-1488 0,3 4-368 0,4 0 0 0,1 1 0 0,1 0 720 0,3 6 80 15,0 0 16-15,0 0 0 0,0 0-432 0,0 0-96 16,14-1-16-16,-3 1 0 0,0 3-272 0,0 1 128 16,1 2-128-16,1-2 0 0,3-1 272 0,1-1-48 15,1 1-16-15,3-1 0 0,2 0 112 0,2-4 0 16,-1 0 16-16,3-1 0 0,2 1 112 0,-1-5 0 16,2 1 16-16,2-3 0 0,0-1-80 0,1 0-32 15,-3-4 0-15,1-2 0 0,0 3-144 0,-1 0-16 16,-1 1-16-16,-2-1 0 0,-2 1-176 0,-1 2 0 15,-2 1 0-15,0 4 0 16,0-2-1312-16,0 3-288 0,-1 2-64 0,0 2-16320 0</inkml:trace>
  <inkml:trace contextRef="#ctx0" brushRef="#br0" timeOffset="35906.32">21646 9902 22751 0,'0'0'1008'15,"0"0"208"-15,0 0-976 0,0 0-240 0,-6-5 0 0,6 5 0 16,0 0 1520-16,0 0 256 0,0 0 48 0,0 0 16 0,-9-3-1168 0,9 3-224 16,0 0-64-16,0 0 0 0,-9-3-384 0,9 3 0 15,-8-4 128-15,1 1-128 0,-3-2 0 0,1 4 0 16,-1-5 0-16,-2 5 0 0,0-2 0 0,-2 3 192 15,-3 0-192-15,-1 3 192 0,-2 1-192 0,-1 1 0 16,-1 0 0-16,0 2 0 0,0 1 656 0,0 0 48 16,-2 2 16-16,2 4 0 0,0 5-192 0,1 0-32 15,2 2-16-15,0 2 0 0,2 2-160 0,2 3-48 16,-1 0 0-16,3 2 0 0,0 2-144 0,3 0-128 0,0-2 144 16,3-1-144-16,0-2 0 0,3-3 128 0,3-2-128 15,2 0 0-15,2-1 0 0,2-3 0 0,4-2 0 0,3-2 0 16,1-2 0-16,4-2 128 0,1-3-128 0,4-1 0 15,2-1 192-15,2 1-48 0,0-6-16 0,1 0 0 16,1 0 64-16,0-4 16 0,2 0 0 0,0-1 0 16,-1-2 32-16,-2-1 0 0,-1 1 0 0,-1-5 0 15,-1-3 112-15,-2 0 32 0,-3-2 0 0,0 1 0 16,-4-2 32-16,0 0 16 0,-1-2 0 0,-2-2 0 16,-3-3-112-16,-1-1-32 0,-2-1 0 0,-2-2 0 15,-3-1-32-15,-2 0-16 0,-2 0 0 0,-2-2 0 16,-3 4-240-16,-2 3 176 0,0 1-176 0,-2 5 160 15,-1 4-160-15,-3 2 160 0,-1 4-160 0,-1-2 160 16,-2 5-160-16,1 0-192 0,-2 1 32 0,0 4 16 16,0 3-48-16,2 1 0 0,-1-2 0 0,2 2 0 15,1 0-336-15,3 0-80 0,-1 1-16 0,5 2 0 16,10-6-2208-16,-7 7-448 0,7-7-96 0</inkml:trace>
  <inkml:trace contextRef="#ctx0" brushRef="#br0" timeOffset="36573.83">23202 9981 23951 0,'0'0'1056'0,"-6"-6"224"0,-2 0-1024 0,0 1-256 0,8 5 0 0,-8-6 0 15,8 6 2176-15,0 0 384 0,-6-6 80 0,6 6 16 16,0 0-2128-16,0 0-528 0,0 0 0 0,0-11 0 15,0 11 128-15,2-9-128 0,-2 9 0 0,0 0 0 16,0-9 0-16,0 9 0 0,0 0 0 0,0 0 0 16,0 0 0-16,-9-2 160 0,-1-4-160 0,-1 6 128 15,1 3 192-15,-2 1 16 0,-2 2 16 0,0 5 0 16,-2 1 96-16,-1 2 32 0,-1 4 0 0,1 2 0 0,1 4-256 16,3 3-48-16,0 0-16 0,1 3 0 0,2-1-160 0,3-1 0 15,2 1 144-15,3 0-144 0,2-5 0 0,3 1 128 16,4-4-128-16,2 0 0 0,2-2 0 0,2 0 0 15,1-1 0-15,3-4 0 0,1-2 0 0,3-2 0 16,1 0 0-16,3-4 0 0,1-2 0 0,-1 1 0 16,-1-5 0-16,1 0 0 0,0-2 144 0,-2-1-144 15,0-1 192-15,-1 0-192 0,-1-5 272 0,0 3-48 16,-1-2-16-16,0 1 0 0,0-2 80 0,-2 0 16 16,-1 0 0-16,-3 0 0 0,-1-3 16 0,-1 0 16 0,-3-2 0 0,-1-3 0 15,0-3 32-15,-3 2 0 0,-4-4 0 0,-1-1 0 16,-2-2 0-16,-2 0 0 0,-4 0 0 0,-1 0 0 15,-2-2-368-15,-2 4 0 0,-2-3 0 0,-2 3 0 16,-2 5 0-16,1-3 0 0,-1 2 0 0,0 0 0 16,1 6 176-16,1 2-48 0,0 2 0 0,0-1 0 15,0 3-128-15,2 1 160 0,-2 2-160 0,0 2 160 16,1 1-160-16,2 2 0 0,1 4 0 0,2-1-176 16,3 2-176-16,8-6-32 0,0 0-16 0,-5 10 0 31,5-10-656-31,2 10-128 0,-2-10-32 0,7 10 0 15,4-2-2288-15,2-1-464 0,2-2-80 0</inkml:trace>
  <inkml:trace contextRef="#ctx0" brushRef="#br0" timeOffset="37256.25">25125 10000 13823 0,'0'0'1216'0,"-5"-10"-960"0,-1 2-256 0,-1 1 0 0,7 7 4336 0,-7-6 816 0,7 6 160 0,0 0 48 16,0 0-4160-16,-5-5-832 0,5 5-176 0,-5-7-16 16,5 7-176-16,0 0 0 0,-6-6 0 0,6 6 128 15,-10-4-128-15,1 2 0 0,-1 4 0 0,-1 2 0 16,-2-2 0-16,-1 6-144 0,-3 2 144 0,-2 3 0 15,-2 3 0-15,1-2 0 0,1 6 128 0,-1 1-128 16,-2 1 752-16,2 0 48 0,1-2 16 0,2 2 0 16,0 3-176-16,2-1-48 0,2 1 0 0,3 0 0 15,0 0-352-15,2 1-80 0,3 3-16 0,2-3 0 0,3-4-144 16,4-1 0-16,1-2 0 0,4 1 0 0,3-5-176 0,2 2-64 16,1-4-16-16,2-1 0 0,2-1 112 0,1-4 16 15,-1 0 0-15,3-3 0 0,3-2 128 0,1 0 0 16,0-2 0-16,0-3 0 0,2-1 0 0,-1 0 0 15,1-2 0-15,-2-1 128 0,0-2-128 0,0 0 176 16,-1 0-176-16,-2 0 192 0,-3-4 128 0,-2 2 16 16,0 0 16-16,-2 0 0 0,-3-2 208 0,-2-1 32 15,1-5 16-15,-1 1 0 0,-2-4-112 0,0-1-32 16,-3-5 0-16,-2-3 0 0,-1 1-208 0,-3 0-32 16,-3 1-16-16,-2 3 0 0,-4 0-208 0,-3 3 176 15,-1-5-176-15,-2 6 160 0,-4 0-160 0,0 2 192 0,-2 2-192 16,0 5 192-16,0 0-192 0,-1 3 0 0,0 0 0 15,1 7 0-15,0-3-336 0,0 5 0 0,2-3 0 16,2 5 0 0,4 3-608-16,2 2-112 0,11-6-32 0,-6 6 0 15,6-6-2288-15,1 14-464 0</inkml:trace>
  <inkml:trace contextRef="#ctx0" brushRef="#br0" timeOffset="37857.28">26705 10070 33055 0,'-1'-15'1472'16,"1"6"288"-16,0 0-1408 0,1-3-352 0,1 3 0 0,0 1 0 0,-2 8 480 0,4-11 32 16,0 2 0-16,-4 9 0 0,1-9-512 0,1 1 0 15,-2 8 0-15,0 0 0 0,-4-7 0 0,4 7 0 16,-7-7 0-16,1 2 0 0,-3 4 0 0,-1-2 0 16,0 2 0-16,-2 2 0 0,-1 2 128 0,-1 0 16 15,-2 4 16-15,-1 1 0 0,0 0 272 0,0 3 48 0,1 4 16 16,-1 3 0-16,0 4-240 0,1-1-32 15,2 2-16-15,1 4 0 0,1 0-208 0,1 5 176 16,4 4-176-16,0-2 160 0,2-2-160 0,2-2 128 16,3 0-128-16,4-6 128 0,3-2-128 0,1-1 0 0,1 0 0 0,1-3 0 15,0-1-240-15,2-4 80 0,1-2 16 0,3 1 0 16,2-5 144-16,2-1 0 0,-1-3 0 0,1-3 0 16,1-1 0-16,1-3 0 0,1 0 0 0,2-3 0 15,1-5 240-15,0 2-32 0,-2-2 0 0,0-1 0 16,4 0 256-16,-2-2 48 0,-1-2 16 0,-1 0 0 15,0-3-112-15,-1-3-32 0,1-3 0 0,-3-4 0 16,-3-2-64-16,-4 0 0 0,-2-1-16 0,-3 3 0 16,-2-1-64-16,-5 3-16 0,-3 1 0 0,-3 0 0 15,-1 5-32-15,-4 1 0 0,-4 2 0 0,-3 4 0 16,-2-1-16-16,-3 4-16 0,-3 1 0 0,1 3 0 16,-2 1-160-16,-1 2 0 0,-2 0 0 0,0 1 128 15,2 0-128-15,1 3 0 0,2-1 0 0,2 4 0 0,1 2-208 0,5 0-32 16,3 0 0-16,3 2 0 15,9-6-1344-15,-5 9-272 0,5-9-48 16,4 15-16-16,3 0-1776 0,6 1-352 0</inkml:trace>
  <inkml:trace contextRef="#ctx0" brushRef="#br0" timeOffset="38427.37">28783 9961 16575 0,'0'-10'1472'0,"0"-1"-1168"0,0-1-304 0,0 5 0 15,0 7 4560-15,0 0 864 0,-2-11 160 0,2 11 48 16,-4-9-4560-16,4 9-912 0,-9-7-160 0,-2 5 0 16,0 1-160-16,-2 1 160 0,-2 1-208 0,1 1 80 15,-3 1 128-15,0 1 0 0,0 3-144 0,-1 0 144 16,-2 1 0-16,1 3 0 0,-2 0 0 0,0 4 0 16,0 0 0-16,-1 6 0 0,0 3 0 0,1 0 0 15,1 5 384-15,2 4-16 0,1 3 0 0,2 2 0 0,0 1-144 16,3-2-32-16,3-5 0 0,5 1 0 0,3-5-192 0,4 1 0 15,1-4 0-15,5 0 0 0,3-6 0 0,2 1-288 16,0-2 64-16,6-5 16 0,3-2 208 0,6-4-192 16,2-3 192-16,3-4-192 0,1-4 192 0,2-2 0 15,1-3 0-15,-1-2-144 0,1-2 144 0,0 2 176 16,-1-4-48-16,-4 1 0 0,-1 1 144 0,-4-2 32 16,0-1 0-16,-2-3 0 0,-3 0 176 0,-3-3 32 15,-3-6 16-15,0-2 0 0,-3-2-256 0,-3-1-48 16,-5-1-16-16,-3 2 0 0,-5 0-208 0,-3 2 0 0,-4 2 0 15,-3 0 0-15,-3 2 128 0,-2 1-128 0,-4 3 0 0,-3 3 0 16,0 0 0-16,-4 4 128 0,-2-1-128 0,0 3 0 16,0 3 240-16,2 2 0 15,-2 1 0-15,4 5 0 0,3 3-240 0,4 0 144 0,1 2-144 0,3 1 128 16,5 1-384-16,10-5-64 0,-7 9-32 0,5-1 0 31,2-8-3504-31,5 10-704 0</inkml:trace>
  <inkml:trace contextRef="#ctx0" brushRef="#br0" timeOffset="38975.33">30478 9994 19343 0,'-9'-7'1728'0,"-1"-1"-1392"16,-2 2-336-16,2 1 0 0,-1 1 3920 0,2-2 720 15,0 5 144-15,0 1 16 0,-2 1-3936 0,0 5-864 16,-2-4 0-16,-3 5-128 0,-2 1-176 0,-1 5-16 16,0-2-16-16,-2 5 0 0,-2 1 96 0,-1 2 32 0,1 4 0 0,-2 0 0 15,0 2 208-15,3 4 0 0,1 3 0 0,3-1-144 16,1-1 144-16,4-2 0 0,1-1 0 0,6-2 128 16,0 0 192-16,6-6 64 0,4 0 0 0,4-3 0 15,4-1-128-15,3-1-32 0,5-2 0 0,2-2 0 16,3-2-224-16,1-3 128 0,1-2-128 0,2-2 0 15,-2-3 0-15,2-2-192 0,1-3 16 0,0 1 0 16,-1-5 176-16,-1 1 0 0,0 1 160 0,-2-4-160 16,-1-2 592-16,-3 2 32 0,-1-1 0 0,-4-2 0 15,-6 1 384-15,0-5 80 0,-2-1 0 0,-4-2 16 16,-5-5-432-16,0 0-96 0,-1-2 0 0,-4 1-16 16,-4 6-288-16,-2-3-48 0,1-2-16 0,-2 5 0 15,-2 1-16-15,-1 1-16 0,0 4 0 0,-1 1 0 0,0 2-176 0,-1 2 0 16,0 2 0-16,2 0 0 15,-1 0-832-15,0 3-256 0,2 4-64 0,-1-3-18144 16</inkml:trace>
  <inkml:trace contextRef="#ctx0" brushRef="#br0" timeOffset="47348.39">18789 11717 4607 0,'0'0'192'0,"-5"-6"64"0,5 6-256 0,0-10 0 0,0 1 0 0,0 9 0 16,0-9 1728-16,0 9 320 0,4-9 48 0,-4 9 16 16,4-9-496-16,-4 9-80 0,8-8-32 0,-8 8 0 15,0 0-416-15,0 0-64 0,0 0-32 0,0 0 0 16,0 0 0-16,0 0 0 0,0 0 0 0,0 0 0 16,0 0 544-16,0 0 96 0,0 0 32 0,0 0 0 15,0 0-304-15,0 0-48 0,0 0-16 0,0 0 0 16,0 0-656-16,0 0-128 0,0 0-16 0,0 0-16 15,0 0-272-15,0 0-48 0,0 0-16 0,0 0 0 16,0 0-16-16,0 0-128 0,10 11 192 0,-10-11-64 16,0 0 48-16,10 13 0 0,-3-2 0 0,-7-11 0 15,8 12-176-15,-2 1 160 0,1 0-160 0,-2 0 160 16,-2 0-160-16,-2 3 192 0,2 2-192 0,-1 0 192 0,1 3-32 0,-1 3 0 16,0 0 0-16,-1 3 0 0,-1 0 48 0,1 0 16 15,1 1 0-15,-2 0 0 0,0 0-32 0,2 2 0 16,2 1 0-16,1-1 0 0,2-1-192 0,-1-2 176 15,1-2-176-15,-1-2 160 0,1 1-160 0,-1-5 128 16,2 2-128-16,1-3 128 0,-2-1 0 0,-1 0-128 16,1-4 192-16,-1 0-64 0,0-2 64 0,-1-1 0 15,0-1 0-15,-1 2 0 0,0-1-48 0,0 1 0 16,-2 2 0-16,2-2 0 0,-1 1-144 0,0-1 160 16,-1 0-160-16,-2-11 160 0,3 9-160 0,-3-9 128 0,6 7-128 15,-6-7 128-15,0 0 128 0,12 0 0 0,1-3 16 0,-1-3 0 16,-2-6 208-16,3-2 32 0,2-6 16 0,2-1 0 15,1 2-224-15,1-9-48 0,0-2-16 0,0-3 0 16,1-4-240-16,-1-2 176 0,2-3-176 0,-1 2 160 16,-3-1-160-16,-3 1 0 0,0 1 144 0,-2 0-144 15,-1 1 0-15,-4 1 128 0,-1 1-128 0,-3 1 0 16,3 0 0-16,-2 1 0 0,-2 0 0 0,1 4 128 16,-1 2-128-16,4 4 0 0,-1-1 0 0,-1 4 0 15,0 4-224-15,1 4 32 0,1 4 16 0,-6 9 0 31,8-5-320-31,1 1-64 0,-9 4-16 0,13 1 0 16,0 3-1296-16,-1 2-272 0,-3 5-48 0,-1 1-10000 0,0-1-2000 0</inkml:trace>
  <inkml:trace contextRef="#ctx0" brushRef="#br0" timeOffset="47729.62">19534 12416 13823 0,'0'0'608'0,"-8"-5"128"0,0-2-592 0,1 2-144 0,4 1 0 0,3 4 0 16,0 0 5536-16,0 0 1072 0,0 0 224 0,11 8 32 15,0 2-5568-15,0-1-1104 0,0 6-192 0,1 2 0 16,-1 1 0-16,0 5 0 0,-2 3 0 0,-1 2 0 15,-2 2 0-15,-1 1 0 0,-2 3 0 0,-2 5 0 16,-2 3-320-16,-2 1 48 0,-2 1 16 0</inkml:trace>
  <inkml:trace contextRef="#ctx0" brushRef="#br0" timeOffset="60975.41">18732 13855 17503 0,'0'0'1552'0,"-9"-5"-1232"0,-2-3-320 0,5 2 0 15,6 6 3792-15,0 0 704 0,0 0 144 0,0 0 32 16,0 0-3648-16,0 0-704 0,11 9-160 0,1 0-32 16,0 3-128-16,2 3 0 0,2 5-160 0,-2 3 160 15,-2 5-176-15,1 0 176 0,1 4-192 0,1-1 192 16,-1 3-176-16,-2-2 176 0,-2 6-160 0,1 3 160 16,-1 3 0-16,-1 0 0 0,0 1 0 0,0 0 0 15,-1-3 0-15,1-6 0 0,1-4 0 0,-1-7 0 0,-2-5 384 0,1-3 80 16,1-4 16-16,2-2 0 0,-3-5 160 0,2-2 48 15,1-2 0-15,0-4 0 0,1-2-48 0,2-1 0 16,2-4 0-16,1-4 0 0,1-5-256 0,2-6-48 16,-1-3-16-16,2-6 0 0,1-5-192 0,-2-2-128 15,-2-3 128-15,-1-3-128 0,-3 3 0 0,1-2 0 16,-1 0 0-16,-1 1-128 0,0-4-16 0,-1-2 0 16,-3-4 0-16,0 3 0 0,2 4 144 0,-1 4-128 15,0 2 128-15,2 7-128 0,0 7 128 0,1 4 0 16,0 6-144-16,0 4 144 0,-1 3-384 0,1 5 0 15,0 3 0-15,1 4 0 16,2 5-2816-16,-1-1-576 0</inkml:trace>
  <inkml:trace contextRef="#ctx0" brushRef="#br0" timeOffset="61423.46">19458 14450 21183 0,'-7'-7'1888'0,"4"1"-1504"0,0-3-384 0,2-1 0 16,-1-3 3232-16,6 0 576 0,4-1 112 0,1-2 32 15,2 1-3200-15,2-2-752 0,2 0 0 0,2 0 0 0,2 0 0 16,-1 4 0-16,-1 1 0 0,2 4 0 0,1 0-128 0,-1 3 128 15,0 1 0-15,-1 4 0 0,-2 0 0 0,-1 2-176 16,-2 0 176-16,-1 5-128 0,-12-7 128 0,9 12-128 16,-2-1 128-16,-5 1-128 0,-2 1 128 0,-1 1 0 15,-3-1 0-15,-1 0-128 0,-2 6 128 0,-1 0 0 16,-2 3 160-16,1-1-160 0,-2 1 384 0,4-2-32 16,-3 0 0-16,1 0 0 0,0 0-208 0,3-3-144 15,-1-1 192-15,2 1-192 0,0-1 128 0,2-3-128 16,-1 2 0-16,0-3 0 0,2-1 0 0,-1 0 0 15,2-2 0-15,0 0 0 0,1-9 160 0,0 10-32 16,0 2 0-16,0-12 0 0,1 11-128 0,-1-11 192 0,4 11-192 0,1 0 192 16,-5-11-192-16,10 9 0 0,1 0 0 15,1-2-176-15,1-6-64 0,1 1-16 0,2 1 0 0,1-3 0 16,1-3 0-16,3 2-16 0,1 0 0 0,4 0 0 31,1-5-1168-31,3 2-224 0,3-1-64 0</inkml:trace>
  <inkml:trace contextRef="#ctx0" brushRef="#br0" timeOffset="63430.39">18883 15752 42335 0,'0'0'1872'0,"-10"8"384"0,-2 0-1808 0,1 5-448 16,4 6 0-16,3 2 0 0,2 5 0 0,5 7 0 15,2-1 0-15,2 9 0 0,-1 2-288 0,3 1 0 16,2 2 0-16,-1-3 0 0,-1-4 288 0,1-1 0 16,-3-2-128-16,2-1 128 0,1-1 0 0,-1-1 0 15,0-2 0-15,1-3 0 0,1-6 0 0,-1-1 0 16,2 0 0-16,0-7 0 0,-2-2 160 0,2-2-16 16,-1-6 0-16,3-1 0 0,-3-9 128 0,2-1 32 0,0-5 0 0,2-1 0 15,2-3 80-15,1-3 32 0,-1-6 0 0,4-3 0 16,2-2 16-16,5-1 0 0,0-3 0 0,2-2 0 15,3-2-240-15,1-8-32 0,-2-5-16 0,1-5 0 16,-2-4-144-16,-2-1 0 0,0 1 0 0,-2 5 128 16,-2 2-128-16,-2 3 0 0,-2 5 0 0,-1 2 0 15,-2 2 0-15,-1 6 0 0,0 4 0 0,-3 3 0 16,0 4-176-16,-1 4-112 0,-1 5-32 0,0 3 0 31,-2 3-1408-31,2 5-272 0,1 1-64 0,0 2-16000 0</inkml:trace>
  <inkml:trace contextRef="#ctx0" brushRef="#br0" timeOffset="64033.48">19670 16204 25791 0,'0'0'1152'0,"-10"-5"224"0,1 0-1104 0,2 0-272 15,7 5 0-15,0 0 0 0,7-7 3360 0,5 3 608 16,3-1 128-16,6 1 32 0,1-1-3488 0,6 1-640 16,0-1-224-16,5 0 0 0,1 0 224 0,0-1-192 15,0 1 192-15,-3 0-192 0,-1 0 192 0,-3 1-192 0,-1 2 192 0,-1 0-192 16,-3 2 192-16,-1 0 0 0,-3 2 0 0,-3 1 0 15,-3 4 0-15,-2-1 0 0,-2 2 0 0,-2-2 0 16,0 5 0-16,-3 1-144 0,0-1 144 0,-2 2 0 16,-2-1 0-16,-2 2-160 0,0 1 160 0,-4 0 0 15,-1 2-128-15,-2 2 128 0,-2-1 0 0,-1 0 0 16,0-4-128-16,0 0 128 0,-1 0 0 0,1-1 0 16,1-3 0-16,3-2 0 0,1-1 0 0,8-7 0 15,0 0 128-15,0 0-128 0,-9 2 176 0,9-2-176 16,0 0 0-16,0 0 0 0,0 0 0 0,0 0 0 15,0 0 0-15,11 0 0 0,1 2 0 0,0 1 0 16,-2 0-128-16,2 2 128 0,0 2 0 0,0-1-144 16,-1 2 144-16,1 0 0 0,0 0-144 0,-1 4 144 15,1 2 0-15,-1 2 0 0,-1-3 0 0,-1-2 0 0,-1 1 0 0,-1 1 0 16,-2 1 0-16,-1 2-176 0,0-3 176 0,-4 0 0 16,-2-1 0-16,0 0 0 0,-1-3 0 0,0 0 144 15,1-1-144-15,-3-1 0 0,-2 1 208 0,1 0-64 16,-1 0-16-16,1 1 0 0,-4-1 160 0,3 1 32 15,-4-1 0-15,1 1 0 0,-3 0-80 0,-2 2-16 16,0-2 0-16,-2 1 0 0,-1 1-48 0,-3 0-16 16,-2 1 0-16,3 1 0 0,-1 0-160 0,-3 0 0 15,0 0 0-15,-1-2 0 0,-1-1-384 0,1-1 32 16,1-5 16-16,2 0 0 16,0-1-2416-16,3-3-496 0</inkml:trace>
  <inkml:trace contextRef="#ctx0" brushRef="#br0" timeOffset="82621.72">7723 12238 911 0,'0'0'0'0,"0"0"0"0,0 0 0 0,0 0 0 15,0-10 2944-15,1 2 512 0,-1 2 112 0,0 6 16 16,0 0-2080-16,0 0-416 0,0 0-64 0,0 0-32 16,4-7-208-16,-4 7-32 0,0 0-16 0,0 0 0 15,0 0-96-15,0 0 0 0,0 0-16 0,0 0 0 16,0 0-288-16,0 0-48 0,0 0-16 0,0 0 0 0,0 0 48 0,0 0 16 16,0 0 0-16,11-4 0 0,-11 4 208 0,10-1 32 15,-10 1 16-15,11 4 0 0,-11-4 64 0,10 8 16 16,-10-8 0-16,12 9 0 15,-2 0-80-15,-1 0-16 0,-1 1 0 0,-1 3 0 0,-1 4-112 0,1-2-16 16,-1 0-16-16,-1 2 0 0,3 4-176 0,1 1-48 16,0 0 0-16,1 6 0 0,-4-2-208 0,3 1 128 15,-1 2-128-15,0-2 0 0,0-1 128 0,-1-1-128 16,3 1 0-16,-3-1 0 0,0-1 176 0,-1-2-176 16,1 0 192-16,0 0-192 0,-1-1 192 0,1-2-64 15,-2-2 0-15,0-1-128 0,1 0 272 0,-2-2-48 16,-1-1-16-16,0-1 0 0,1-1 176 0,-4-11 16 15,0 0 16-15,3 11 0 0,-3-11 176 0,0 0 48 16,0 0 0-16,0 0 0 0,0 0 16 0,0 0 16 0,7-8 0 0,-1-1 0 16,-2-1-128-16,2-3-32 0,0-4 0 0,1-3 0 15,-1 0-128-15,2-8-16 0,1-6-16 0,0-1 0 16,-2-3-352-16,-2-1 128 0,0-2-128 0,0 1 0 16,2-3 0-16,-2 2 0 0,-1 5 0 0,1 1 0 15,0 2-240-15,1 1-16 0,-2 0 0 0,0 0 0 16,-1-1 128-16,1 3 128 0,-1 1-208 0,0 7 80 15,-1 1-128-15,2 7-32 0,0 1 0 0,0 4 0 32,-2 2-1184-32,-2 7-224 0,12-1-48 0,-12 1-9696 0,11 3-1936 0</inkml:trace>
  <inkml:trace contextRef="#ctx0" brushRef="#br0" timeOffset="85993.13">9018 11922 3679 0,'0'0'320'0,"0"0"-320"0,0 0 0 0,0 0 0 16,0 0 2048-16,0 0 320 0,0 0 80 0,0 0 16 0,0 0-976 0,0 0-192 16,0 0-32-16,0 0-16 0,0 0-304 0,0 0-64 15,-6 10-16-15,1 0 0 0,0 1-368 16,0-1-80-16,-2 1-16 0,2-2 0 0,-2-1-64 0,2 1-16 16,-1-3 0-16,6-6 0 0,-7 8 224 0,1 1 32 15,-1-1 16-15,1 4 0 0,-2-3 112 0,1 3 32 16,1 1 0-16,-2 4 0 0,0 0-288 0,2 2-64 15,-2 5-16-15,-1 0 0 0,0 0-112 0,1 1 0 16,1 1-16-16,1-2 0 0,-1 1-48 0,3 0-16 16,2 2 0-16,0-1 0 0,2 2-176 0,3 0 0 15,0 2 0-15,1 2 128 0,1-1-128 0,1 0 160 16,1 2-160-16,1-2 160 0,-1-1 736 0,1-1 128 16,0-2 48-16,0-1 0 0,-2-6-864 0,1-1-208 0,2 1 0 0,-1-3 0 31,0-1-752-31,0-1-192 0,-1 0-32 0,2-4-16 0,1-2 800 0,0 1 192 0,2-3 0 0,-1 3 0 15,1-7-320-15,0 1 0 0,1-2-16 0,1-1 0 32,2-1-384-32,1-1-80 0,1-1-16 0,0 1-7536 0,1-4-1504 0</inkml:trace>
  <inkml:trace contextRef="#ctx0" brushRef="#br0" timeOffset="87527.08">9658 11755 4607 0,'0'0'400'0,"0"0"-400"0,0 0 0 0,0 0 0 0,0 0 4400 16,0 0 784-16,0 0 176 0,8 9 16 0,-8-9-4032 0,9 10-800 15,-3-1-160-15,1-1-48 0,-1 0-144 0,2 1-48 16,0 0 0-16,0 0 0 0,-8-9 96 0,11 12 16 16,-1-3 0-16,1 0 0 0,0 2 208 0,0 0 48 15,2 1 16-15,2 0 0 0,-1 1 48 0,1 1 0 16,-2-1 0-16,1 4 0 0,2 3 176 0,0 1 32 16,0 2 16-16,2 3 0 0,2 2-256 0,1 2-48 15,0 2-16-15,2 2 0 0,2-3-288 0,-2 3-48 16,1-4-16-16,-1-1 0 0,-2-2-128 0,0-1 0 0,-1 1 0 15,-3-3 128-15,-3 2-128 0,-1-2 0 0,-1-1 144 0,-1 5-144 16,1 2 0-16,-3 1 144 0,-2-1-144 16,-3 1 0-16,-3 1 0 0,-1-1 0 0,-5-1 0 0,-3-4 0 15,-1-1 0-15,-2-1-176 0,-4 0 176 0,-5 1-160 32,-5-1-1280-32,-5 2-256 0,-3 3-48 0</inkml:trace>
  <inkml:trace contextRef="#ctx0" brushRef="#br0" timeOffset="93545.49">12303 12595 7247 0,'0'0'320'0,"0"0"64"0,0 0-384 0,0 0 0 15,0 0 0-15,0 0 0 0,0 0-176 0,0 0-112 16,0 0-32-16,0 0 0 16,0 0-368-16,0 0-80 0,0 0 0 0,0 0-16 0,0 0 528 0,0 0 128 15,10 2 128-15,-10-2-208 0,0 0 1760 0,11-2 368 16,-11 2 64-16,0 0 0 0,0 0 560 0,0 0 96 16,0 0 32-16,0 0 0 0,0 0-1184 0,9 4-224 15,-9-4-48-15,0 0-16 0,0 0-560 0,2 13-96 16,-2-2-32-16,-1 1 0 0,-3 0-128 0,-1 0-16 15,-3 1-16-15,0 1 0 0,-1 2-64 0,-1-1-16 16,-2 5 0-16,1 1 0 0,1 0 192 0,-2 1 48 0,-2-1 0 0,-2 3 0 16,1 4 144-16,-1 0 48 0,-1 2 0 0,0 3 0 15,0-3-160-15,0 1-32 0,-1 2 0 0,1-1 0 16,0 1-320-16,0 4-64 0,0-4 0 0,-1 4-128 16,1-1 144-16,0-2-144 0,0-4 0 0,0-1 144 15,3-3-144-15,1-1 0 0,1 0 144 0,0-6-144 16,1-1 144-16,0-2-144 0,1-3 192 0,1-2-192 15,-1-2 192-15,1-4-64 0,0 0 0 0,9-5-128 16,-9 3 416-16,9-3-32 0,-10 4 0 0,10-4 0 16,0 0 0-16,0 0-16 0,-9 4 0 0,9-4 0 15,0 0-128-15,0 0-32 0,0 0 0 0,0 0 0 16,0 0-208-16,0 0 128 0,0 0-128 0,0 0 0 16,0 0 0-16,15 2 0 0,3-1 0 0,2-1 0 15,0-1 128-15,2-1-128 0,2-2 0 0,1 0 144 0,1 0-144 0,0 1 0 16,0 1 0-16,3-1 0 0,1 2 0 0,1-2 0 15,2 0 0-15,1 2 0 0,0-1 0 0,4-2 0 16,1 0 0-16,1-2 0 0,2 0 0 0,1-2 0 16,0 2 0-16,-1-1 0 0,-3 1 0 0,0 2 0 15,1 0 128-15,1 2-128 0,-2 2 0 0,0 2 0 16,0-1 0-16,0 2 0 0,0 1 0 0,0-3 0 16,-2 1 0-16,-3 1 0 0,-3 0 0 0,-1 1 0 15,-3-4 0-15,-1 2 0 0,-2 0 0 0,-2-2 0 16,-1-2 0-16,1 1 0 0,0 0 0 0,0 1 0 0,-6-3 0 15,0 2 0-15,-1-2 0 0,0 0 0 0,-1 0 144 0,0-3-144 16,-2 1 0-16,0 0 144 0,-2-2-144 0,-1 1 0 16,1-1 192-16,-3 1-64 0,-1-2 0 0,-1 0-128 15,-3-1 320-15,1 3-64 0,-3-1 0 0,0-1 0 16,-1-1 112-16,-2 3 16 0,-3-6 0 0,0 4 0 16,0-4 0-16,-3 2 0 0,-2-2 0 0,0 0 0 15,-2-1-128-15,-1 2 0 0,0-2-16 0,0 0 0 16,1 0-112-16,-4-3 0 0,-3 2-128 0,2-2 192 15,1 2-48-15,1 1-16 0,-2-1 0 0,-1 0 0 16,-2 1 0-16,-1 1 0 0,-2 2 0 0,2 1 0 16,1 1 48-16,-4-5 0 0,-3-4 0 0,0 0 0 15,0 1 64-15,0 1 16 0,0-2 0 0,1-1 0 16,1-1-80-16,0 1-16 0,0-1 0 0,1 0 0 16,3 1-160-16,0 1 128 0,0 1-128 0,2 1 128 0,2-3-128 15,0 2 128-15,1 0-128 0,1 2 128 0,1-3-128 0,-1 4 160 16,-1 1-160-16,1 0 160 0,1-1-160 0,0 0 192 15,4 3-192-15,-2 1 192 0,0-2-192 0,1 5 0 16,0-3 0-16,0 1 0 0,-1-1 0 0,2 0 0 16,-1 1 0-16,2 1 0 0,0 1 0 0,1-1 0 15,-1 3 0-15,1-1 0 0,9 5-160 0,-9-1-64 16,9 1-16-16,0 0 0 16,0 0-1360-16,-7 6-256 0,7-6-64 0,0 11-11360 15,1 3-2272-15</inkml:trace>
  <inkml:trace contextRef="#ctx0" brushRef="#br0" timeOffset="95914.53">12428 13618 14399 0,'0'0'640'0,"0"0"128"0,0 0-624 0,0 0-144 0,0 0 0 0,0 0 0 16,0 0 800-16,0 0 128 0,0 0 32 0,0 0 0 15,0 0-688-15,0 0-128 0,0 0-16 0,0 0-128 16,0 0 224-16,0 0-64 0,0 0-16 0,0 0 0 16,0 0 304-16,0 0 48 0,0 0 16 0,0 0 0 15,0 0 320-15,5 11 64 0,-5-11 0 0,0 0 16 16,1 11 320-16,-1-11 64 0,-4 15 16 0,-1-2 0 15,-3-4-192-15,-1 3-32 0,-2-2-16 0,0 4 0 16,1 2-384-16,-2 3-80 0,2 0-16 0,-2 4 0 16,-1 2-304-16,-2 2-64 0,1 1-16 0,-2 2 0 0,1-2-48 15,-2 4-16-15,0-1 0 0,-1 0 0 0,-2-1 144 0,1 0 32 16,-2 2 0-16,0-1 0 0,0 3-112 0,0 0-16 16,-2-2 0-16,0 3 0 0,1 3-192 0,-2-1 176 15,-5-1-176-15,-1 1 160 0,-1-1-160 0,-1-1 192 16,0-2-192-16,0-2 192 0,2-1 0 0,3-2 16 15,1-2 0-15,1 0 0 0,2-1-16 0,2-2-16 16,3-1 0-16,2 0 0 0,3-1-176 0,1-2 0 16,2-4 0-16,2 1 128 0,3 2-288 0,-1-4-64 15,3 2-16-15,0-4 0 16,0 1-352-16,2-1-80 0,0-6-16 0,2 2 0 16,0 0-1152-16,1 1-224 0,-2-9-48 0,2 8-12000 0</inkml:trace>
  <inkml:trace contextRef="#ctx0" brushRef="#br0" timeOffset="101674.96">12207 14996 8287 0,'0'0'736'15,"0"0"-592"-15,0 0-144 0,0 0 0 16,0 0 2128-16,0 0 400 0,0 0 80 0,0 0 16 0,0 0-1280 0,0 0-240 16,0 0-48-16,-7 4-16 0,7-4 48 0,-12 0 0 15,2 0 0-15,-1 0 0 0,2 0-80 0,-1 0-16 16,-2 0 0-16,0 1 0 0,-1-1-160 0,-1 0-48 16,-3 0 0-16,1 0 0 0,2-1-224 0,-5 1-48 15,-4 0-16-15,-3 1 0 0,-1 1-48 0,-6-1 0 16,-4-1 0-16,0 3 0 0,-5-3 0 0,0 1 0 15,-1-1 0-15,0 1 0 0,0 0-80 0,4 1-32 16,1-1 0-16,0-1 0 0,-1-3-16 0,-1 2-16 16,-1-1 0-16,0 2 0 0,-1-4 16 0,0 1 16 15,1-1 0-15,0 3 0 0,1 0-96 0,-1 1-32 0,2-3 0 0,5 3 0 16,3 3-32-16,1-3-16 0,-1 1 0 0,1 0 0 16,1-1-32-16,0 0-128 0,3 0 192 0,2-1-64 15,0 1-128-15,3 0 128 0,2-1-128 0,2 1 128 16,1-3 16-16,3 3 0 0,1-1 0 0,2 1 0 15,2-2-144-15,8 2 128 0,-9-1-128 0,1 1 128 16,8 0-128-16,-8-3 0 0,1 2 0 0,7 1 0 16,-8 0 0-16,8 0 0 0,-8-1 0 0,8 1 0 15,-9-1 0-15,1 1 128 0,8 0-128 0,-8 0 128 16,8 0-128-16,0 0 192 0,-8 0-192 0,8 0 192 16,0 0-192-16,0 0 0 0,0 0 0 0,0 0 0 15,-4 10 0-15,4-10 0 0,0 0 0 0,0 0 128 16,0 0-128-16,0 0 0 0,3 12 0 0,0 1 0 15,0 1 0-15,1-1 0 0,0-1 0 0,2 2 0 16,-1 0 0-16,0 2 0 0,0 2 0 0,0 3 0 0,2 3 0 0,2 0 0 16,4 3 0-16,-1 1 0 0,-2 6 0 0,1 0 0 15,-2 5 0-15,-4-1 0 0,-4-2 0 0,3 1 0 16,3-2 0-16,-1 0 0 0,1 1 0 0,-2-4 0 16,0-2 0-16,0 3 128 0,-1-3 16 0,0 2 0 15,1 0 0-15,-3 3 0 0,-6 1 0 0,0 3 0 16,0 6 0-16,-1-1 0 0,0 0 16 0,-1 2 0 15,0-2 0-15,-1-1 0 0,0-5-160 0,0-1 128 16,0-5-128-16,2 0 128 0,0-4-128 0,0 1 128 16,1-6-128-16,0 0 128 0,0-3-128 0,0 0 192 0,0-2-192 15,2 0 192-15,-2-3-192 0,0 0 128 0,0-1-128 16,0-5 128-16,4-9 0 0,-4 10 0 0,0 1 0 0,4-11 0 16,-5 9 0-16,0 0-128 0,0-3 192 0,5-6-64 15,-6 12 48-15,6-12 0 0,-5 8 0 0,5-8 0 16,-4 9-176-16,4-9 192 0,0 0-192 0,-2 9 192 15,2-9-192-15,0 0 0 0,0 0 0 0,0 0 128 16,0 0-128-16,0 0 0 0,0 0 0 0,0 0 128 16,0 0-128-16,0 0 0 0,-2 9 0 0,2-9 128 15,0 0-128-15,0 0 0 0,0 0 144 0,0 0-144 16,0 0 0-16,0 0 128 0,0 0-128 0,0 0 0 16,0 0 128-16,0 0-128 0,0 0 128 0,0 0-128 15,0 0 160-15,0 0-32 0,9 5-128 0,-9-5 192 16,0 0-192-16,13 3 176 0,-1-3-176 0,-12 0 160 0,12 0-160 0,-12 0 0 15,13 1 144-15,-1 1-144 0,-1-1 0 16,1 2 0-16,0-1 0 0,1 2 0 0,0-3 0 0,3 1 0 16,-1-2 0-16,4 0 0 0,0-2 0 0,3 1 0 15,3-3 0-15,2 2 0 0,1-4 0 0,0 1 0 16,1 1 0-16,5-1 0 0,3 0 0 0,2 1 0 16,1 0 0-16,2 1 0 0,-2 2 0 0,2 1 0 15,1 0 0-15,-3 0 0 0,-1 0 0 0,-2 3 0 16,-2 1 0-16,0-1 0 0,2 4 0 0,-1 1-128 15,2 1 128-15,0 0 0 0,0-4-160 0,-3 3 160 16,-4-1-192-16,1-2 192 0,-2 0 0 0,-2 2 0 16,-2-4 0-16,0 3 0 0,-1 0 0 0,-1-2 0 15,-2 0 0-15,0-1 0 0,0-2 0 0,-1 2 0 0,-3-6 0 0,0 3 0 16,1-1 0-16,-2 1 0 0,-2-2 0 0,-2 1 0 16,-1 1 0-16,0 0 128 0,0 0-128 0,-3 0 0 15,-9 0 0-15,0 0 0 0,10 0 128 0,-10 0-128 16,0 0 0-16,0 0 0 0,0 0 128 0,0 0-128 15,0 0 0-15,0 0 144 0,7-6-144 0,-7 6 128 16,5-10 0-16,-5 10-128 0,2-11 192 0,2 2-64 16,-2-2-128-16,-1-1 128 0,-1-1-128 0,1-1 128 15,1 1-128-15,0 0 0 0,0 0 0 0,0 0 0 16,1 0 0-16,1 0 0 0,0-2 128 0,1 1-128 16,0 0 0-16,0 2 0 0,0-1 0 0,2 1 0 15,-1 1 0-15,1-3 0 0,-2 4 0 0,0-2 0 16,1-1 0-16,-2 2 0 0,-2-1 0 0,2-1 0 15,0-2 128-15,0 0 0 0,-2 0 0 0,0-4 0 16,-1-3 96-16,2-2 16 0,-1-1 0 0,1-3 0 16,-3-6-96-16,1-3-16 0,1-2 0 0,-2-4 0 0,-2-4-128 0,1-5 0 15,0-1 0-15,1 1 128 0,-2-1-128 0,1 1 0 16,-2 0 0-16,-1 1 0 0,1 2 0 0,-3-1 0 16,0 1 0-16,-1 2 0 0,-1 2 0 0,1 5 0 15,0 6 0-15,-1 3 0 0,-1 2 0 0,1 2 0 16,-1 3 0-16,1 2 0 0,2 1 0 0,1 0 0 15,-1 1 0-15,3-1 0 0,-1 0 0 0,1 0 0 16,2 0 0-16,-1-1 0 0,0 2-128 0,-1 2 128 16,2-1-160-16,-2 0 160 0,-1 0-192 0,2 2 192 15,-1 4-208-15,1 1 80 0,-2-4-48 0,0 5 0 0,0 2 0 0,0 2 0 32,-1 1-240-32,5 6-48 0,0 0-16 0,0 0 0 15,-11 2-2048-15,5 7-416 0,-2 4-64 0</inkml:trace>
  <inkml:trace contextRef="#ctx0" brushRef="#br0" timeOffset="136734.79">22999 11511 1839 0,'0'0'0'0,"0"0"160"0,0 0-160 0,0 0 0 15,0 0 0-15,0 0 0 0,0 0 3408 0,0 0 656 16,0 0 128-16,0 0 32 0,0 0-2432 0,0 0-464 16,0 0-112-16,0 0 0 0,0 0-128 0,0 0 0 15,0 0-16-15,0 0 0 0,0 0 64 0,-8 7 16 16,8-7 0-16,0 0 0 0,0 0-64 0,0 0-16 16,0 0 0-16,0 0 0 0,0 0-64 0,0 0-16 15,0 0 0-15,0 0 0 0,0 0-96 0,0 0-32 16,4 10 0-16,-4-10 0 0,3 13-384 0,-2 0-80 15,-1 1-16-15,-1 3 0 0,-2 0-176 0,-1 4-32 0,-2 1-16 16,-2 4 0-16,0 2-32 0,1-1 0 0,1 3 0 0,1 0 0 16,1 0-128-16,-1-2 0 0,1-2-160 0,2-3 160 15,2-1 0-15,0-1 0 0,0-1 0 0,2-5 0 16,-1 1 0-16,2-2 0 0,0-2 0 0,3 0 0 16,-4-2 0-16,1 1 0 0,-3-11 0 0,2 11 0 31,1-2-464-31,-3-9-48 0,0 12-16 0,0 0 0 15,-1 0-432-15,1-12-64 0,-4 10-32 0,4-10 0 16,-4 12-1440-16,4-12-272 0,-1 10-64 0,1-10-16 16,0 0 1024-16,0 0 208 0</inkml:trace>
  <inkml:trace contextRef="#ctx0" brushRef="#br0" timeOffset="137363.66">23434 11511 2751 0,'0'0'256'0,"0"0"-256"16,0 0 0-16,0 0 0 0,0 0 4496 0,0 0 864 0,-6-5 160 0,6 5 48 15,-8-3-3408-15,8 3-688 0,0 0-128 0,-10 3-16 16,0 1 656-16,3 1 144 0,-1 3 32 0,1 1 0 16,2 0-1760-16,0 2-400 0,0 3 0 0,-1 3 0 15,2 1 480-15,1 3 96 0,-1 1 0 0,-2 3 16 16,4 1-240-16,-2 3-48 0,0-2-16 0,0 3 0 16,0 1-96-16,0-1-32 0,0-1 0 0,3-2 0 15,-3-1 32-15,2-1 0 0,-1-3 0 0,2-1 0 16,-1-1 0-16,4 1 0 0,-2-3 0 0,2-1 0 15,1-2-64-15,1 0-128 0,1-3 192 0,0-2-64 16,2 2-128-16,1-2 0 0,-1-1 144 0,1-2-144 16,1-2 144-16,3-1-144 0,1-4 192 0,1-1-192 15,2-2 224-15,2-1-64 0,3-2-16 0,1-1 0 16,2-1 0-16,1 2 0 0,-1-1 0 0,1-1 0 16,-3 1-144-16,-1-1 128 0,0-3-128 0,-3 2 128 0,1-1-128 15,-4 3 0-15,-2-5 0 0,2 2 128 0,-5-2-128 16,-1 3 0-16,-2-4 0 0,-1 3 128 0,1-3-128 0,-3 0 0 15,-3-2 0-15,-1 1 0 0,-1-3 144 0,-1-3-144 16,-2-2 160-16,2-1-160 0,-3 1 192 0,-1-4-64 16,-3-2-128-16,1 2 192 0,-1-1 0 0,-1 5 0 15,-2-2 0-15,0 1 0 0,1 3 0 0,-2-2 0 16,-3 5 0-16,-1 1 0 0,-1 2-192 0,-1 4 144 16,1-3-144-16,-1 2 128 0,-1 3-128 0,-1 3 0 15,0 1 0-15,1 3 0 0,-1 1-208 0,1 1 80 0,1-1 128 16,2 4-208-16,0-3 208 0,2 3-192 15,1 0 192-15,1 0-192 0,1-1 48 0,3-1 16 0,9-2 0 0,0 0 0 32,0 0-640-32,0 0-112 0,0 0-16 0,0 0-11520 0,3-10-2288 0</inkml:trace>
  <inkml:trace contextRef="#ctx0" brushRef="#br0" timeOffset="170696.12">21520 11940 5519 0,'-2'-10'496'0,"-1"-3"-496"0,-2-2 0 0,1 2 0 15,2 0 3648-15,0-1 624 0,0 1 128 0,-1 4 16 16,-2 2-3504-16,1 1-704 0,-3-5-208 0,1 6 0 16,6 5 128-16,-7-4-128 0,1 0 0 0,1-1 0 15,-2 1 128-15,7 4-128 0,-6-4 0 0,0 0 0 16,1 0 688-16,5 4 32 0,-6-5 16 0,0 1 0 15,6 4 656-15,-6-6 128 0,-1-1 16 0,3 2 16 16,-1-2-224-16,1 2-48 0,-1-1-16 0,1-1 0 16,2 1-656-16,2 6-128 0,-6-7-32 0,6 7 0 15,-6-4-224-15,6 4-48 0,-9-1-16 0,0 2 0 16,-1 3 64-16,0 3 16 0,-2-3 0 0,-1 6 0 0,-1 3 16 0,0 3 0 16,-2-3 0-16,2 1 0 0,-1 2-256 15,2-2 0-15,0-1 128 0,1 0-128 0,2-1 0 0,0-3 144 16,0 0-144-16,3-1 128 0,-1 2 144 0,1-1 32 15,1-1 0-15,1 0 0 0,5-8-64 0,-6 12-16 16,2 2 0-16,1-1 0 0,-1-2-96 0,1 2 0 16,0 0-128-16,2 1 192 0,0 2-192 0,-1 2 0 15,1 1 0-15,1 2 0 0,-1 2 0 0,1-1 0 16,1 4 0-16,2-5 0 0,-1-1 0 0,2 1-128 16,3-1 128-16,-1 1 0 0,2-6 0 0,1 0 0 15,2-2 0-15,-1 0 0 0,2-3 0 0,0 3 176 16,-1-4-176-16,4 2 160 0,-2-3 16 0,1 1 0 0,0-3 0 15,2 1 0-15,1-2-16 0,1-1 0 0,1-1 0 16,0-1 0-16,1 1-32 0,-1-1 0 0,1-2 0 0,1 0 0 16,-2 2 0-16,1-4 0 15,-2 0 0-15,-1-2 0 0,-1-3 64 0,-2 1 0 0,-1-1 0 0,0 1 0 16,0-5-16-16,-1 2 0 0,-1-1 0 0,0-2 0 16,-2 2-32-16,0-1 0 0,0 1 0 0,0-3 0 15,-1 1-144-15,1 0 192 0,2-2-192 0,-1 2 192 16,1-1-192-16,-1 0 128 0,1 0-128 0,-2-1 128 15,0-1-128-15,0 1 0 0,-1 0 144 0,0-1-144 16,-2 1 144-16,-1 0-144 0,0-1 192 0,1 2-192 16,-2-1 240-16,-2 1-64 0,1 1-16 0,-2-1 0 15,-1-1 0-15,-1 2 0 0,1 2 0 0,-3-2 0 16,-1 0 16-16,0 0 0 0,0-1 0 0,-1 3 0 16,0 0 0-16,0 0 0 0,0 3 0 0,-2-1 0 15,1 0-176-15,-1 0 0 0,-1-1 144 0,2 0-144 0,-2 0 0 0,0 2 0 16,-1 1 0-16,0-2 128 0,0-1-128 0,-2 2 0 15,0 1 0-15,-3-1 128 0,0-2-128 0,0 1 0 16,-2 2 0-16,-1 1 0 0,0-2 0 0,-1 1 128 16,0 2-128-16,0-2 0 0,-5 2 0 0,2 3 144 15,-1 1-144-15,1 1 0 0,2 2 0 0,1-2 0 16,1 1 0-16,1-2 0 0,2 0 0 0,-1 0 0 16,4 1 0-16,2 2 160 0,-1-1-288 0,10-2-64 15,-9 4-16-15,9-4 0 16,0 0-992-16,0 0-192 0,0 0-32 0,0 0-12208 15,0 0-2432-15</inkml:trace>
  <inkml:trace contextRef="#ctx0" brushRef="#br0" timeOffset="191687.46">9244 12198 33055 0,'-6'-9'1472'0,"6"9"288"0,-7-3-1408 0,7 3-352 0,0 0 0 0,0 0 0 15,0 0 624-15,0 0 48 0,0 0 16 0,0 0 0 16,4 16-528-16,2-2-160 0,-3-1 0 0,3 3 0 15,-1-6 128-15,-1-2-128 0,1 1 0 0,0 2 0 16,2 3 0-16,-2 0 0 0,0-1 0 0,0 4 0 16,2-1 0-16,2 18 128 0,-1-7-128 0,-2 2 0 15,0-2 208-15,-1-1-64 0,0-2-16 0,0-2 0 16,-2-1-128-16,3 0 160 0,2-2-160 0,0 3 160 16,-3-2-160-16,0 3 0 0,1-4 0 0,-2 0-176 15,-1 1-592-15,1-5-128 16,-1 0-32-16,1-5-9312 0,0-2-1856 0</inkml:trace>
  <inkml:trace contextRef="#ctx0" brushRef="#br0" timeOffset="192430.3">9209 12258 20271 0,'-17'-3'1792'0,"7"1"-1424"0,-2-2-368 0,3 0 0 16,1-3 1840-16,3 2 288 0,2-1 64 0,3 6 16 15,2-10-1184-15,0 3-256 0,2-1-32 0,3-1-16 16,-2 2-144-16,3-1-16 0,1-1-16 0,3 0 0 16,2 3-288-16,-1-2-64 0,-1 1-16 0,1 1 0 15,1 2-48-15,-2-1 0 0,-3 1 0 0,1 0 0 16,1 0 160-16,1 1 32 0,-1-3 0 0,1 2 0 15,0-3 112-15,1 3 16 0,2 2 16 0,2-5 0 16,2 5 16-16,-1-1 0 0,0-1 0 0,3 3 0 16,0 0-176-16,1-1-48 0,0 2 0 0,0 3 0 15,-2-2-96-15,1 3-32 0,0 1 0 0,-2 2 0 16,-1 1-128-16,-2-1 0 0,-3 3 0 0,-1-1 0 0,-2 1 0 0,-3 1 0 16,-3 0 0-16,-3 2 0 0,-1-2 0 15,-1 2 0-15,-2-3 0 0,-3 1 128 0,-5-2 32 0,-1 0 0 16,-2-1 0-16,-3 1 0 0,0 0-160 0,-1 1 192 15,-3 1-192-15,0-1 192 0,0-1-192 0,2 2 0 16,-2-3 144-16,3-1-144 0,-1 1 0 0,2-1 0 16,1-1 0-16,1 1 128 0,2-5-128 0,1 4 0 15,1-1 0-15,3 0 0 0,8-5 0 0,0 0 0 16,-9 4 0-16,9-4 0 0,0 0 0 0,0 0 0 16,0 0 0-16,0 0 0 0,0 0 0 0,0 0 0 15,0 0 0-15,0 0-128 0,0 0 128 0,13 5 0 16,0-2 0-16,2-2 0 0,1-2 0 0,2 1-160 0,2-1 160 0,1 1 0 15,0-2 0-15,-1 1 0 0,1 4 0 0,2-1 0 16,-1 3 0-16,0-2-128 0,-1 1 128 0,-2 2 0 16,1 1 0-16,-1 1 0 0,-2 1 0 0,-1 1 0 15,-3 1 0-15,-1-2-128 0,-4 4 128 0,-2 0 0 16,-2 0-160-16,0 1 160 0,0 2-128 0,-3-2 128 16,-4-1 0-16,2-1 0 0,-1 0 0 0,-1-1 0 15,-2 1 0-15,1 0 0 0,0-2 0 0,0 1 128 16,1 1-128-16,0-2 128 0,-3-2-128 0,1 1 128 15,0 1-128-15,-3 1 0 0,-2-2 0 0,-2-1 0 16,-2 0 0-16,-3-1 144 0,-2 1-144 0,-3-1 0 16,-1-1 160-16,-2 2-160 0,-1-3 128 0,-2 2-128 15,-2 1 128-15,1-1-128 0,-3 1 0 0,4 0 128 0,-2 0-128 16,2 1 0-16,3 1 0 0,-1 4 0 16,-1-8-992-16,1 2-224 0,2 1-64 15,2-3-15792-15</inkml:trace>
  <inkml:trace contextRef="#ctx0" brushRef="#br0" timeOffset="195482.6">10957 13956 5519 0,'0'0'496'0,"0"0"-496"0,0 0 0 0,0-7 0 16,0 7 4096-16,2-10 704 0,-1 2 160 0,-1 8 32 16,4-10-3552-16,0 2-704 0,0 1-144 0,-4 7-16 15,5-9-384-15,0 1-192 0,-1 0 192 0,-4 8-192 16,0 0 128-16,5-6-128 0,-5 6 0 0,0 0 0 15,0 0 448-15,0 0 0 0,0 0-16 0,0 0 0 16,0 0 336-16,5 16 80 0,-1 1 16 0,-1 2 0 0,-1 3-304 0,0 2-64 16,-1 2-16-16,0 0 0 0,1-4 112 15,-1 2 32-15,0 0 0 0,2 1 0 0,0 0-48 0,-1-4-16 16,1-2 0-16,1 1 0 0,0-1-304 0,-1-4-48 16,1 0-16-16,-1-2 0 0,-3-13-64 0,5 13 0 15,-5-13-128-15,5 11 192 0,-5-11 32 0,0 0 0 16,0 0 0-16,0 0 0 0,0 0 96 0,0 0 0 15,0 0 16-15,4-9 0 0,0-2-48 0,-1 1-16 16,-1-1 0-16,-2 11 0 0,3-11-272 0,0 0 128 16,1 1-128-16,-4 10 0 0,0 0 0 0,10-7 0 15,0-2 0-15,1 5 0 0,-11 4 0 0,15 2-176 16,0 1 176-16,-1 3-160 0,1-1 160 0,-2 3-128 0,0 0 128 16,0-1-128-16,-2 4 128 0,2-1 0 0,0 1 0 0,-2-2 0 15,-11-9 0-15,13 9 0 0,0-1 0 0,-1-2 0 16,-12-6 144-16,11 4-144 0,1-1 192 0,-1-3-192 15,-11 0 272-15,11-2-48 0,0 0-16 0,-2-2 0 16,-9 4-16-16,12-5 0 0,-5-2 0 0,3 1 0 16,-1-1 112-16,0-1 16 0,-3 2 0 0,2-3 0 15,1 0 32-15,-1-1 16 0,-3 1 0 0,1 0 0 16,-1 0-96-16,0 0-16 0,-1 0 0 0,0-3 0 16,-4 0-32-16,1-1-16 0,2 2 0 0,-2-4 0 15,-2 1-32-15,1 0-16 0,1-1 0 0,-1-2 0 16,-1 0-160-16,-1-1 0 0,0-1 0 0,0 0 0 15,2 1-352-15,0 1-96 16,0 0-32-16,4 4 0 0,2 1-2176 0,-1 3-432 0,1 3-96 0,3-1-13648 16</inkml:trace>
  <inkml:trace contextRef="#ctx0" brushRef="#br0" timeOffset="196428.27">13124 13545 11967 0,'0'0'1072'0,"0"0"-864"16,0 0-208-16,0 0 0 0,0 0 3616 0,0 0 672 15,0 0 144-15,0 0 32 0,0 0-3264 0,0 0-656 16,0 0-128-16,0 0-32 0,0 0 320 0,-1-9 48 16,1 9 16-16,0 0 0 0,0 0 128 0,0 0 16 0,0 0 16 0,0 0 0 15,0 0-96-15,0 0-32 16,0 0 0-16,0 0 0 0,0 0-144 0,0 0-16 0,0 0-16 0,0 0 0 15,0 0-256-15,-2 16-48 0,2-16-16 0,3 11 0 16,-3-11-64-16,5 13-16 0,-5-13 0 0,9 15 0 16,2-1 48-16,-1-1 16 0,-10-13 0 0,13 9 0 15,4 3-96-15,1-2-32 0,-1 2 0 0,2 1 0 16,2-1-160-16,1 6 0 0,0-2 144 0,1 5-144 16,1-4 128-16,2 9-128 0,0-2 160 0,0 5-160 15,0 1 128-15,0 3-128 0,3-3 0 0,-2 2 144 16,-1 1-144-16,0-4 0 0,-1-5 0 0,0 0 0 15,-2-1 144-15,3-2-144 0,1 1 160 0,1 0-160 16,1-1 256-16,1-1-32 0,-3-2-16 0,3 3 0 16,0 1 32-16,0 2 0 0,1-2 0 0,1 4 0 15,-2-3-240-15,1 5 144 0,0 0-144 0,-1 0 128 0,-1-1-128 0,-2-1 0 16,-1-1 0-16,-1 0 0 0,0 0 0 0,-2-2 0 16,0-2 0-16,-3 0 128 0,1 0-128 0,-1-1 0 15,-2 0 0-15,-1-2 128 0,-1 0 0 0,-2-2-128 16,0 0 192-16,-1-2-64 0,0-1-128 0,1-1 0 15,-3-3 144-15,1-1-144 0,-2 0 224 0,0-1-32 16,-1-3 0-16,-9-4 0 0,10 6 0 0,-10-6-16 16,12 4 0-16,-12-4 0 0,10 2-176 0,-10-2 0 15,0 0 0-15,0 0 0 0,0 0 0 0,0 0-192 16,0 0 32-16,0 0 16 16,0 0-528-16,0 0-96 0,0 0-32 0,0 0 0 15,0 0-1936-15,0 0-384 0,0 0-80 0,0 0 0 0</inkml:trace>
  <inkml:trace contextRef="#ctx0" brushRef="#br0" timeOffset="197404.06">14767 13758 3679 0,'0'0'160'0,"0"0"32"0,0 0-192 0,0 0 0 0,6-8 0 0,-6 8 0 16,5-8 4208-16,-5 8 784 0,0 0 176 0,4-8 16 15,-4 8-3712-15,0 0-736 0,0 0-160 0,0 0-16 16,-4-9 256-16,-1 4 48 0,5 5 16 0,-9-3 0 15,-3 1-112-15,1 2 0 0,-4 2-16 0,1 1 0 16,-2 1-432-16,-2 1-64 0,-3-2-32 0,-2 2 0 16,-2 0 32-16,1 0 16 0,1-2 0 0,1 1 0 15,0-4 384-15,2 1 80 0,2-1 16 0,0 0 0 0,-1 0 80 0,2 1 32 16,2 1 0-16,0 0 0 0,1 0-448 16,1-2-96-16,1 2 0 0,2 1-16 0,-2-1-304 0,4 2 0 15,8-4 0-15,-7 7 0 0,7-7 0 0,-6 10 0 16,6-10 0-16,-4 11 0 0,2 2 0 0,0-3 0 15,2 3 0-15,0-1 0 0,2 0 0 0,0 1 0 16,1 0-128-16,0 2 128 0,-2 2 0 0,3 0 0 16,-3-4 0-16,0 0 0 0,1 4 0 0,-1-2 160 15,0 0-32-15,1-2 0 0,0 2 112 0,1 0 16 16,-2-4 0-16,2 2 0 0,-1 0-64 0,0 0-16 16,-2 0 0-16,0 0 0 0,0 1-176 0,-2 1 0 15,0-1 0-15,-1-1 128 0,1-1-128 0,-1-1 128 0,-1 0-128 16,1-2 128-16,3-9 0 0,-5 12-128 0,0-3 192 0,5-9-64 15,-5 9 80-15,5-9 16 0,-5 12 0 0,5-12 0 16,-3 11 32-16,3-11 0 0,0 0 0 0,0 0 0 16,3 13-128-16,-3-13 0 0,6 11-128 0,-6-11 192 15,9 10-192-15,0-2 0 0,0-1 0 0,2-2 0 16,-11-5 0-16,14 4 0 0,-1-2 128 0,0 0-128 16,0-4 0-16,2 2 0 0,-2-5 0 0,1 1 0 15,2 0 0-15,2-2 128 0,2 1-128 0,-1-1 0 16,2 1 0-16,-2 0 0 0,0 0 0 0,-1 1 0 15,2-1-128-15,-1 1-32 0,1 1 0 0,-5 2 0 16,-2-1-112-16,0 1-32 0,-1 1 0 0,-1 0 0 16,-11 0-240-1,10 0-48-15,0 0-16 0,-10 0 0 0,11 0-416 0,-11 0-64 0,12 0-32 0,-12 0 0 16,0 0-2368-16,0 0-480 0</inkml:trace>
  <inkml:trace contextRef="#ctx0" brushRef="#br0" timeOffset="197721.5">14317 14102 35423 0,'0'0'1568'0,"0"0"320"0,0 0-1504 0,0 0-384 0,0 0 0 0,0 0 0 16,5-11 576-16,2 5 64 0,-7 6 0 0,10-3 0 15,-10 3-640-15,13 0 0 0,-2 0 0 0,0 2 0 16,0 0 0-16,0 1 192 0,1-2-32 0,1 4-16 16,0-3 320-16,2 0 64 0,0 1 16 0,0-1 0 15,0 2-208-15,3-2-32 0,2-1-16 0,1 0 0 16,1-1-288-16,2 0 160 0,0 0-160 0,0-1 128 31,-2-2-464-31,0 3-112 0,0-2 0 0,0 0-11520 0,1 2-2288 0</inkml:trace>
  <inkml:trace contextRef="#ctx0" brushRef="#br0" timeOffset="202691.27">15597 14901 23151 0,'0'0'1024'0,"-9"4"208"0,-4 1-976 0,1 0-256 0,2 1 0 0,-1 0 0 15,1-2 528-15,1 0 64 0,1-2 16 0,8-2 0 16,-10 4-400-16,0-1-80 0,1-3 0 0,9 0-128 16,-9 0 192-16,0 0-64 0,-1-1 0 0,-1 1-128 15,1 0 304-15,-2 1-48 0,-2 0-16 0,-1 2 0 16,0 0 336-16,-2 3 80 0,-1 1 16 0,-3 0 0 15,-3 3 112-15,-1-1 32 0,1 1 0 0,-4-1 0 16,-2 0-272-16,-1 0-48 0,-2-2-16 0,0-1 0 0,-1-2 256 0,0 2 48 16,0-5 16-16,0-1 0 0,1-1-32 15,2 1 0-15,0-3 0 0,2 3 0 0,2-1-224 16,-1-1-48-16,2 1-16 0,0 1 0 0,-1 0-176 0,-1 1-48 16,-2 2 0-16,2 1 0 0,-1 1-256 0,2 0 128 15,-1-1-128-15,1 0 0 0,-2 0 192 0,2-3-64 16,1 2 0-16,0 0-128 0,1-1 448 0,2 2 0 15,2-3-16-15,0 3 0 0,0 0-144 0,3 0-32 16,1 1 0-16,0-2 0 0,0 0-64 0,2-1 0 16,2 2-16-16,2-3 0 0,-1 1 16 0,2-1 0 15,-1 3 0-15,-1-3 0 0,-1-1-64 0,2 2-128 16,0-1 192-16,1-1-64 0,-1 0 48 0,2 0 0 16,-3-1 0-16,2 1 0 0,0 1-48 0,-1 0 0 0,2-1 0 15,0 1 0-15,0 1-128 0,1-1 0 0,-1-1 0 16,9 0 0-16,-7 1 0 0,7-1 0 0,-10-2 0 0,1 0 0 15,4 1 0-15,5 1 0 0,0 0 128 0,0 0-128 16,0 0 0-16,0 0 0 0,-7 7 0 0,7-7 128 16,0 0-128-16,0 0 0 0,-6 7 144 0,6-7-144 15,-6 10 128-15,6-10-128 0,-5 7 128 0,5-7-128 16,-5 10 0-16,5-10 144 0,-5 10-144 0,5-10 0 16,0 16 0-16,0-5 0 0,1 1 0 0,0 1 0 15,-1-13 0-15,4 18 0 0,0 1 0 0,0 0 0 16,0 2 0-16,1 3 0 0,-1 0 0 0,3 4 0 15,-2-1 0-15,1 3 0 0,-2 1-160 0,0 3 160 16,-1 0 0-16,-3 3 0 0,-2 2 0 0,0-1 0 16,-2 1 0-16,1 1 0 0,1 2 0 0,0-2 0 0,1 3 0 0,-2 0 0 15,0-1 0-15,0-2 0 0,-1-2 0 0,1-1 0 16,2-2 128-16,-3-5-128 0,0-4 160 0,-1 0-160 16,-3-5 192-16,0-2-192 0,1 1 160 0,-1-2-160 15,0-2 128-15,1 0-128 0,1-2 128 0,1 0-128 16,0 1 128-16,-1-1-128 0,2 0 128 0,0 1-128 15,1-1 128-15,-1 2-128 0,0 1 0 0,0-3 0 16,-1 1 128-16,-1-1-128 0,2-1 0 0,2 0 0 16,-1-2 0-16,1 1 0 0,-1-1 0 0,3-11 0 15,-3 13 0-15,3-13 0 0,-2 9 128 0,2-9-128 16,0 0 0-16,0 0 128 0,-3 10 0 0,3-10-128 16,0 0 192-16,0 0-64 0,0 0-128 0,0 0 192 15,0 0-192-15,0 0 192 0,0 0-192 0,0 0 160 0,0 0-160 0,0 0 160 16,0 0-160-16,0 0 0 0,11 11 0 0,-2-5 128 15,-9-6-128-15,13 4 0 0,0 2 0 0,1 0 0 16,2-2 0-16,2 0 0 0,3-1 0 0,1 1 0 16,2-1 0-16,0 0 0 0,2-2 0 0,3 0 0 15,4-1 0-15,-2 1 0 0,-1-2 0 0,0 0 0 16,1 0 0-16,2 1 128 0,2-4-128 0,4 1 0 16,3 0 0-16,2 1 0 0,1-1 0 0,1 1 0 15,4-1 0-15,0 2 0 0,-2 1 0 0,1 0 0 16,1 0 0-16,3 1 0 0,5 2 0 0,0-1 0 15,1 0 0-15,-3 0 0 0,-4 2 0 0,-2-4 0 16,-6 0 0-16,-3 1 0 0,-2 5 0 0,0-5 0 0,0 0 0 16,0 3 0-16,1-1 0 0,-1 1 0 15,2-1 0-15,-3 1 0 0,0 0 0 0,-2 2 0 0,-1 0 0 0,0-2 0 16,-2-1 0-16,0-1 0 0,-5 2 0 0,-3-4 0 16,-3 1 128-16,-1-1-128 0,-1 0 0 0,-1 0 0 15,-1-1 0-15,1 1 128 0,-2-3-128 0,0 3 0 16,-2-1 144-16,0 0-144 0,-4 0 128 0,0 1-128 15,-2 0 128-15,0 0-128 0,-9 0 128 0,12 0-128 16,-12 0 128-16,10-3-128 0,-10 3 144 0,0 0-144 16,9-3 192-16,-9 3-192 0,8-5 256 0,-8 5-64 15,5-8-16-15,1 2 0 0,-3-2 16 0,0 0 16 16,-2-1 0-16,1-3 0 0,-1 1-16 0,-1-1 0 16,-1-1 0-16,1 0 0 0,-2-2-64 0,1 0-128 0,0-3 176 15,-2-2-176-15,1-1 192 0,-2-1-64 0,0-2 0 16,0-3-128-16,0 0 224 0,0 2-64 0,0-5-16 0,1-3 0 15,0-1-144-15,-3 1 0 0,1-1 144 0,0-4-144 16,0-5 0-16,-1 0 128 0,0-3-128 0,1 2 0 16,0-6 0-16,-1 7 128 0,0 0-128 0,-1 3 0 15,1 2 0-15,-1 3 0 0,1 2 0 0,1 3 0 16,-1 3 0-16,0 1 0 0,-2 0 0 0,0 1 128 16,-1 2-128-16,1 0 0 0,2 2 0 0,-3-1 0 15,1 0 0-15,1-1 0 0,2-1 0 0,0 5 0 16,0-3 0-16,1 1 0 0,1 0 0 0,0 1 0 15,2 2 0-15,1-2 0 0,0 2 0 0,1 0 0 16,2 0 0-16,0 1 0 0,-2 1 0 0,2 2-128 16,0 1 128-16,0 1 0 0,-2 2 0 0,1 0-128 15,0 3 128-15,-2 7 0 0,0-7-144 0,0 7 144 16,0 0-128-16,0 0 128 0,0-9-160 0,0 9 160 0,-2-7-160 16,2 7 160-16,0 0-160 0,0 0 160 0,-3-6 0 0,3 6-144 15,1-8 144-15,-1 8 0 0,0 0 0 0,-1-6 0 16,1 6 0-16,0 0 0 0,0-7 0 0,0 7 0 15,0 0 0-15,0-8 0 0,0 8 0 0,0 0 0 16,-1-6 0-16,1 6 0 0,0 0 0 0,0 0 0 16,0 0 0-16,0 0 0 0,0 0 0 0,0 0 0 15,0 0 0-15,-4-6-128 0,4 6 128 0,0 0 0 16,-3-7 0-16,3 7 0 0,0 0 0 0,0 0 0 16,-5-6 0-16,5 6 0 0,-6-3 0 0,6 3 0 15,0 0 0-15,-7-3 0 0,7 3 0 0,-7-3 0 0,7 3 0 16,-7-2 0-16,-1-1 0 0,8 3 0 0,-11 0 0 0,2 0 0 15,9 0 0-15,-11 0 0 0,-1 1 0 0,0 1 128 16,0-2-128-16,2 1 0 0,-2-1 0 0,-2 0 0 16,0 0 0-16,-1 0 128 0,1-1-128 0,-1 2 0 15,2 2 0-15,-1-2 0 0,-3-2 0 0,0-1 128 16,2 2-128-16,-1 0 0 0,-1-1 0 0,0 0 0 16,0-2 0-16,-1 3-240 0,0 3 64 0,-2-1 16 31,-1 4-2848-31,-2-6-560 0</inkml:trace>
  <inkml:trace contextRef="#ctx0" brushRef="#br0" timeOffset="207160.78">9767 15604 6447 0,'0'0'576'0,"0"-11"-576"0,-3 0 0 0,3 3 0 16,0 8 4704-16,0 0 832 0,0-8 160 0,0 8 48 0,0 0-4528 0,0 0-912 16,0 0-176-16,0 0-128 0,0 0 0 0,11 0 0 15,-11 0 0-15,0 0 0 0,8 6 0 0,-3 5 0 16,-3 1 0-16,-3 1 0 0,-4 2 0 0,0 2 0 16,-2 0 0-16,-2 1 0 0,-5 3 224 0,-2-1 160 15,-2-1 48-15,0 1 0 0,-1 2 352 0,-2 4 80 16,-2 3 16-16,-1 2 0 0,1 4-208 0,-2 2-32 15,2-5-16-15,2 4 0 0,3-1-304 0,1-1-48 16,1-3-16-16,4-4 0 0,3-2-256 0,1-5 0 16,3-5 0-16,1-2 0 15,2-2-560-15,2-11-112 0,0 0-32 0,0 0 0 16,0 0-1664-16,10-4-352 0,1-7-64 0,0-2-8864 0</inkml:trace>
  <inkml:trace contextRef="#ctx0" brushRef="#br0" timeOffset="207460.44">9866 15403 3679 0,'0'0'320'0,"0"0"-320"0,-9-3 0 0,9 3 0 16,-11-1 5568-16,2 2 1056 0,-1 3 208 0,3 0 32 15,7-4-4896-15,-6 9-992 0,-1-1-192 0,3 3-32 16,3 0-224-16,0 6-32 0,0-1-16 0,1 5 0 15,1 1-160-15,4 3-16 0,3-1-16 0,-2 1 0 16,0 1 112-16,0-1 32 0,3 0 0 0,-1 0 0 16,-3 1-80-16,2 0-16 0,2 0 0 0,-3-1 0 0,0 2-96 0,-1 0-32 15,-1-1 0-15,-2 2 0 0,1-2-80 0,0-1-128 16,-3-3 176-16,1 0-176 0,2 1 128 16,-1-2-128-16,-2 1 0 0,1-2 0 0,2-2 0 0,1-2-256 15,-3-2 32-15,1-2 0 16,-2-3-1840-16,1-1-368 0,1-2-80 0,-2-6-11424 15</inkml:trace>
  <inkml:trace contextRef="#ctx0" brushRef="#br0" timeOffset="207659.34">9579 16000 30751 0,'0'0'1360'0,"-10"-5"288"0,-2 1-1328 0,2-1-320 15,0 1 0-15,10 4 0 0,0 0 784 0,0 0 96 0,0 0 16 0,0 0 0 16,0 0-16-16,12 0 0 0,3 0 0 0,3-2 0 16,1 2-176-16,9-1-48 0,4 0 0 0,6-4 0 15,4-1-320-15,1 1-64 0,-3-3-16 0,2 2 0 16,1-1-256-16,1 2 0 0,1-3-176 0,-1 0-11760 16,2-1-2352-16</inkml:trace>
  <inkml:trace contextRef="#ctx0" brushRef="#br0" timeOffset="209380.25">16816 15632 5519 0,'0'0'496'0,"0"0"-496"15,0 0 0-15,0 0 0 0,1-7 3936 0,-1 7 688 0,4-8 144 0,0-3 32 16,0 2-3520-16,0 0-704 0,-1 1-144 0,-2-1-32 16,0-1 112-16,1 1 0 0,0 1 16 0,0-1 0 15,-2 1 160-15,-2-1 16 0,1-2 16 0,0 1 0 16,-2 1-64-16,0 0-16 0,1 1 0 0,-3 1 0 16,-1 1 112-16,0-1 16 0,-2 2 0 0,0 1 0 15,-1-1-80-15,0 0-16 0,0 1 0 0,0 1 0 16,-2 2-176-16,0-1-48 0,-4 2 0 0,1 3 0 15,-2 0-144-15,1 1-48 0,0 2 0 0,1 2 0 16,0 1-112-16,0 3-16 0,1 0-128 0,0 2 192 16,2 0-192-16,-1 3 0 0,2 3 128 0,0 2-128 15,1 3 0-15,0 1 0 0,0-4 0 0,1 5 0 16,0 1 176-16,1 3-176 0,0 0 192 0,3 2-192 0,0-2 272 16,2 0-48-16,-1 2-16 0,2 0 0 0,1-1 48 0,2-2 16 15,2-2 0-15,1-4 0 0,2-2-112 0,3-1-32 16,2 0 0-16,2-5 0 0,2-4 192 0,2-3 48 15,2-3 0-15,3 1 0 0,3-5-80 0,3 1-16 16,2 0 0-16,2-2 0 0,0-5-432 0,0-1-96 16,0-2 0-16,1-3-16 15,0-2-2288-15,-2-2-464 0</inkml:trace>
  <inkml:trace contextRef="#ctx0" brushRef="#br1" timeOffset="-203709.3">9437 14034 6447 0,'0'0'272'0,"0"0"80"0,0 0-352 0,0 0 0 16,0 0 0-16,0 0 0 0,0 0 3808 0,0 0 688 15,0 0 144-15,0 0 32 0,0 0-3552 16,0 0-704-16,0 0-144 0,8 7-16 0,-8-7-64 0,10 9-16 15,-2 0 0-15,0-1 0 0,0-2-176 0,0 2 128 16,-8-8-128-16,9 10 128 0,-1 1 128 0,-2-2 32 16,-1 1 0-16,-1 1 0 0,-4-11 336 0,4 14 64 15,-1-1 16-15,-2 0 0 0,-1-13-128 0,1 16-32 16,-1-16 0-16,3 12 0 0,-3-12-96 0,3 14 0 16,-3-14-16-16,0 0 0 0,0 0-160 0,7 10-16 15,-7-10-16-15,0 0 0 0,0 0-48 0,12 4-16 16,-12-4 0-16,0 0 0 0,0 0-48 0,11-4 0 15,-4-1 0-15,-7 5 0 0,3-8 64 0,-2-2 0 16,-1-1 0-16,-1 2 0 0,-2-2-192 0,-1 1 160 0,-1 1-160 0,0 0 160 16,0-1-160-16,0-2 0 0,-1 0 144 0,1-1-144 15,-1 0 144-15,0 0-144 0,1-1 192 0,1 1-192 16,2-3 192-16,-1-1-192 0,2 0 192 16,2 0-192-16,2 0 176 0,1 3-176 15,0 1 160-15,2 1-160 0,1-1 0 0,0 3 0 0,1-1 0 0,-1 4 0 16,2-1 0-16,0 3 0 0,-1-1 0 0,0 1 0 15,-8 5 0-15,0 0-128 0,10-4 128 0,0 2 0 16,0-1-208-16,-10 3 64 0,10-3 16 0,-10 3 0 16,0 0-256-16,12 2-32 0,-12-2-16 0,14 2 0 15,-1 0-624 1,-1 0-128-16,2-1-32 0,2 1 0 0,0-1-560 16,0 2-112-16,1-1-32 0,0 0-5632 0,0-2-1152 0</inkml:trace>
  <inkml:trace contextRef="#ctx0" brushRef="#br1" timeOffset="-203246.14">9811 14009 4607 0,'0'0'192'0,"0"0"64"0,0 0-256 0,0 0 0 0,0 0 0 0,0 0 0 15,0 0 3840-15,0 0 736 0,13-4 144 0,-1 3 16 0,-12 1-2576 0,13-1-528 16,0-1-96-16,0 2-32 15,0 0-736-15,2-1-128 0,-1-1-48 0,2 0 0 0,-1 1-400 0,-1 0-192 16,1-1 160-16,-2 2-160 16,-1 0-240-16,-1 0-144 0,0-2-16 0,-2-1-12320 15</inkml:trace>
  <inkml:trace contextRef="#ctx0" brushRef="#br1" timeOffset="-202926.36">9840 14179 27935 0,'0'0'1232'0,"0"0"256"0,0 0-1184 0,0 0-304 0,10-4 0 0,-10 4 0 15,9-5 384-15,2 3 0 0,1-3 16 0,-1 2 0 16,1 2-400-16,0 0-192 0,1 0 0 0,1-1 16 16,1 1-656-1,0 0-144-15,0-1-32 0,0 0 0 0,1-1-848 0,0-1-192 0,-2 0-16 0,-1-2-16 0</inkml:trace>
  <inkml:trace contextRef="#ctx0" brushRef="#br1" timeOffset="-202408.62">10453 13705 18431 0,'0'0'816'0,"0"0"160"0,0 0-784 0,0 0-192 0,-9-1 0 0,9 1 0 16,0 0 2800-16,0 0 512 0,0 0 96 0,0 0 32 15,-10 3-2752-15,10-3-560 0,0 0-128 0,-6 10 0 16,-2-1 0-16,3 6 0 0,2-2 0 0,-1 4 0 15,-2 2 0-15,-2 1-176 0,0 3 176 0,-1 2-128 16,-3 4 128-16,-1 5 0 0,-1-2 0 0,0 2-128 16,2 1 128-16,0-9 0 0,-1-2 0 0,4-3 0 15,5-2 0-15,0-3 0 0,0-3 128 0,3-1-128 16,4-1 240-16,2 1-32 0,3 0 0 0,-2-6 0 16,2 1-16-16,2-2-16 0,3 0 0 0,0-3 0 15,0-1-176-15,2-1 128 0,-1-1-128 0,1-1 128 0,-4 0-128 16,1-2 0-16,0-1 144 0,-1 1-144 0,1-4 0 0,1 1 0 15,-2-3 0-15,-1 2 0 0,-1 2 0 0,0-4 128 16,-1 1-128-16,0-4 0 0,0 2 128 0,-2-1-128 16,1-1 160-16,-1-3-160 0,0 2 192 0,-3-4-48 15,0-3-16-15,0 0 0 0,-2-4-128 0,-1 2 160 16,-1-1-160-16,-1 3 160 0,0 2-160 0,-2-1 160 16,-4 1-160-16,0 0 160 0,-1 4-160 0,0-2 160 15,0 4-160-15,-2 0 160 0,0 2-160 0,-1 2 0 16,-1 5-160-16,1 0 160 15,2 2-560-15,-2 2-16 0,-1 0 0 0,1 2-9088 16,2 2-1840-16</inkml:trace>
  <inkml:trace contextRef="#ctx0" brushRef="#br1" timeOffset="-201071.18">15527 13741 23615 0,'0'0'1040'0,"0"0"224"0,-11 0-1008 0,2-3-256 0,9 3 0 0,0 0 0 0,0 0 448 0,0 0 32 15,0 0 16-15,0 0 0 0,0 0-48 0,0 0 0 16,0 0 0-16,0 0 0 0,0 0-240 0,11 10-48 16,-4 1-16-16,1 1 0 0,-3 1-144 0,2-2 0 15,-3 1 0-15,-1 1 0 0,-2 0 0 0,-1-1 0 16,0 1 0-16,-1-1 0 0,-2-1 0 0,0 1 0 15,1 1 0-15,-1-4 0 0,3-9 304 0,0 0 16 16,0 0 16-16,0 0 0 0,0 0 400 0,0 0 80 16,0 0 16-16,0 0 0 0,0 0-160 0,5-7-32 15,1-1 0-15,1-4 0 0,4 0-384 0,-1 1-64 16,1-3-32-16,-1 0 0 0,-1 0-160 0,0-2 128 0,-1-1-128 0,1 0 128 16,2 2-128-16,-3-1 0 0,-3-1 0 15,-3 3-176-15,1 1 176 0,-3-3 128 0,0 2-128 16,0-1 176-16,3 5-176 0,-2-2 0 0,-1 0 0 0,1 2 0 15,-1 10 0-15,3-12 0 0,-3 12 0 0,8-8 0 16,1 1 0-16,2-1 0 0,1 3 0 0,0-1 0 16,0 2 0-16,-1-1 0 0,2 0-192 0,-1 1 192 15,0 2-192-15,0-2 192 0,-2 0-192 0,2-2 192 32,0 3-544-32,-1 1 16 0,1 2 0 0,0 0 0 0,-1 0-384 15,1 2-80-15,-1 0-16 0,-1 1-7968 0,0-1-1600 0</inkml:trace>
  <inkml:trace contextRef="#ctx0" brushRef="#br1" timeOffset="-200771.72">16061 13686 11967 0,'0'0'1072'0,"0"0"-864"15,0 0-208-15,0 0 0 0,0 0 4480 0,0 0 832 16,0 0 192-16,0 0 16 0,0 0-4448 0,12 3-896 16,-12-3-176-16,12 2 0 15,-2-1-448-15,1 1-32 0,-11-2-16 0,14 4 0 16,-1-3-592-16,0 0-112 0,0-2-16 0,1 1-16 15,3 0-208-15,-1 0-32 0,-2-1-16 0,1 1 0 16,-2 0 368-16,-2-3 80 0,-11 3 16 0,12-1-4352 0,-12 1-848 0</inkml:trace>
  <inkml:trace contextRef="#ctx0" brushRef="#br1" timeOffset="-200556.78">15986 13857 31103 0,'0'0'1376'0,"0"0"288"0,0 0-1344 0,13-6-320 0,1 1 0 0,4 1 0 16,2-1 576-16,3 1 32 0,3-1 16 0,3 1 0 0,0 2-624 0,-1 0-288 16,2-3 32-16,0 4 0 15,-2-2-1504-15,-2 2-288 0,-4-1-64 0,0 2-6224 16,0 2-1248-16</inkml:trace>
  <inkml:trace contextRef="#ctx0" brushRef="#br1" timeOffset="-200073.29">16673 13574 31263 0,'-13'-4'1392'0,"13"4"272"0,0 0-1328 0,-9 1-336 0,-1 2 0 0,3 1 0 16,-3 2 240-16,3 1-32 0,-2-1 0 0,1 3 0 15,0 3-208-15,-1 1 0 0,-2 1 0 0,1 3-160 16,-2 3 160-16,2 2 0 0,-1 0 0 0,2 6 0 15,1-1 0-15,3 0 0 0,1 0 0 0,3-3 0 16,2 0 0-16,3-1 0 0,1-5 0 0,3 1 0 16,0-8 0-16,1 4 0 0,0-2 0 0,2-1 0 15,0-3 192-15,1-3-16 0,1 1-16 0,0-3 0 16,-1-2 64-16,2-2 16 0,2-2 0 0,1-2 0 0,-1-1 32 16,0-3 16-16,3-3 0 0,-1-2 0 0,2-2-80 0,-2-2-16 15,-1-3 0-15,-3 1 0 0,2-1 128 0,-3 2 0 16,-3-3 16-16,-2-1 0 0,-3 1-80 0,0 0 0 15,-1 0-16-15,-2 2 0 0,-5-2 48 0,0 1 16 16,1 1 0-16,-2 2 0 0,-4-3 32 0,-2 4 16 16,-2 2 0-16,-1-3 0 0,0 0-112 0,-4 2-32 15,-3 2 0-15,1 0 0 0,-1-1-208 0,2 4 128 16,0 2-128-16,0 2 0 0,-1-2 0 0,2 1-160 16,2 3 0-16,2 1 0 15,0-1-1552-15,2-2-304 0</inkml:trace>
  <inkml:trace contextRef="#ctx0" brushRef="#br0" timeOffset="-187782.39">25081 11657 3679 0,'0'0'320'0,"0"0"-320"15,0 0 0-15,8-5 0 0,-8 5 2480 0,0 0 416 16,0 0 96-16,0 0 16 0,5-7-1920 0,-5 7-384 16,4-6-80-16,-4 6-16 0,2-7 160 0,-2 7 16 15,4-6 16-15,0-2 0 0,2 0 288 0,-1 2 48 16,0-1 16-16,1 1 0 0,1-2 64 0,1 1 32 0,1 2 0 15,0-1 0-15,-4-1-432 0,-5 7-96 0,7-9-16 0,-7 9 0 16,0 0-304-16,0 0-64 0,0 0-16 0,0 0 0 16,0 0-160-16,0 0-32 0,-8-3-128 0,-2 5 192 15,-2 2-192-15,-3 2 144 0,-1 1-144 0,-4 3 128 16,-1 2 80-16,-1 2 16 0,-2-1 0 0,2 4 0 16,0-1 192-16,1 1 32 0,2 0 16 0,-1 2 0 15,2 2 80-15,2 5 16 0,2-2 0 0,1 6 0 16,0 2-272-16,0-2-48 0,0-1-16 0,0 1 0 15,-2-2-224-15,5 2 0 0,1 2 0 0,1 0 0 16,3 2 0-16,2 0 0 0,2 0 0 0,4-1 0 16,0-2 0-16,5-2 0 0,4-3 0 0,1-3 0 15,3-1 176-15,1-5-176 0,1-2 192 0,3-4-192 16,0-3 224-16,2-3-64 0,2 1-16 0,1-6 0 16,0-2 80-16,3-2 16 0,1-2 0 0,2-3 0 0,1 0 16 15,-1-3 16-15,-2-4 0 0,2-1 0 0,-1-4-64 0,-1 2-16 16,-3-1 0-16,-1 1 0 0,-2-5-16 0,-3 2-16 15,-3-3 0-15,0 1 0 0,-2-3-32 0,-2 3-128 16,-1 0 192-16,-1 1-64 0,-4-1 16 0,-2 1 0 16,0 1 0-16,-4-2 0 0,-2 1-16 0,-1-2 0 15,-2-1 0-15,-2 1 0 0,-1-1 0 0,-2 1 0 16,-1 1 0-16,-3-1 0 0,-1 4 0 0,0 1 0 16,-3 2 0-16,-2-1 0 0,-4 2-128 0,-2 1 0 15,1 4 0-15,-2 3 0 0,-1-3-208 0,1 5 16 16,2 0 16-16,1 3 0 15,1 1-1248-15,1 1-256 0,1 3-48 0</inkml:trace>
  <inkml:trace contextRef="#ctx0" brushRef="#br0" timeOffset="-182928.63">26721 11712 3679 0,'0'0'320'0,"0"0"-320"0,0 0 0 0,0 0 0 15,0 0 2768-15,0 0 496 0,5-12 80 0,-1 3 32 16,0 1-2464-16,1 2-480 0,0-1-112 0,-5 7 0 16,4-10 832-16,0 1 160 0,-4 9 32 0,5-10 16 0,-5 10 64 0,3-9 16 15,-3 9 0-15,1-9 0 0,-1 9-368 0,0 0-80 16,-4-8-16-16,4 8 0 0,0 0-256 0,-3-6-48 16,-4 1-16-16,1 2 0 0,6 3-144 0,-11-4-16 15,-1 3-16-15,1 0 0 0,-1 1 64 0,-1 0 16 16,0 0 0-16,0 0 0 0,-2 0 16 0,1 0 16 15,1 2 0-15,0 2 0 0,-1 0-272 0,1 1-64 16,0 3-16-16,1 1 0 0,0 2-240 0,0 2 0 16,1 0 0-16,-1 4 0 0,-1 0 0 0,1 3 0 15,3 5 0-15,-3 3 0 0,-1 4 0 0,0-2-128 16,0-4 128-16,0 2 0 0,3 0-144 0,-1 0 144 16,4-6 0-16,1 1-144 0,2-1 144 0,2 3 0 0,-1-3 0 15,2 3 0-15,1 1 0 0,2-4-128 0,2 2 128 0,2-2 0 16,-1-2 0-16,1-1 0 0,1-1 0 0,2 2 0 15,1-4 0-15,2-2 0 0,2-4 0 0,0-2 0 16,0-3 0-16,3-1-160 0,1-1 160 0,3-3 0 16,1-1 0-16,3-1 0 0,1-3 0 0,4 0 0 15,3 0-160-15,2-2 160 0,0-2-128 0,0-1 128 16,-1-2 0-16,-1-1 0 0,-3 0 0 0,-3-4-128 16,-1 0 128-16,-3-1 256 0,-3-3-64 0,-2 1-16 15,-2-2 16-15,-2 1 0 0,-2 0 0 0,-2 0 0 16,0 3-64-16,-4-4-128 0,-1 1 192 0,-1-4-64 15,-1 2 80-15,-2-1 16 0,-1 0 0 0,-1 0 0 16,-3-2 0-16,0-1 0 0,-1-1 0 0,-2 1 0 16,-2 1-64-16,-1 1-16 0,-2 3 0 0,-1 1 0 15,-3 2-144-15,1-1 192 0,-4 4-192 0,0 3 192 16,-6-1-192-16,2 4 0 0,-3 3 0 0,-1 1 0 16,-1 3-208-16,0 2-80 0,1 1-16 0,1 4 0 15,1-1-1280-15,2 3-256 0,2 0-48 0,1 1-14720 16</inkml:trace>
  <inkml:trace contextRef="#ctx0" brushRef="#br0" timeOffset="-148520.15">30344 11589 6447 0,'0'0'576'0,"0"0"-576"0,0 0 0 0,0 0 0 0,0 0 2624 0,0 0 400 15,0 0 96-15,0 0 16 0,0 0-992 0,7-6-192 16,-7 6-32-16,6-5-16 0,-6 5-304 0,0 0-48 15,0 0-16-15,8-7 0 0,-8 7-192 0,0 0-32 16,0 0-16-16,0 0 0 0,0 0-240 0,0 0-48 16,0 0-16-16,0 0 0 0,0 0-352 0,0 0-80 15,0 0-16-15,0 0 0 0,0 0-224 0,0 0-32 16,0 0-16-16,0 0 0 0,12 11-16 0,-12-11-16 16,0 0 0-16,6 14 0 0,1-2 0 0,-3 1 0 15,-3 0 0-15,1 1 0 0,0 0 32 0,-2 1 16 16,0 2 0-16,0 2 0 0,-2 3-16 0,1 3 0 0,0-1 0 0,-2 0 0 15,1 1-48-15,-2 0-16 0,-1 0 0 16,-1-2 0-16,0 1 32 0,1-2 0 0,2-1 0 0,-1-1 0 16,-1 0-64-16,1 0-16 0,0-2 0 0,0-3 0 15,-1 0-160-15,2-1 192 0,2-1-192 0,0 0 192 16,-2-2-192-16,3-11 0 0,0 13 0 0,0 0 0 16,-1-2 0-16,1 1 0 0,0-12-224 0,1 11 80 31,-1-11-304-31,3 10-48 0,-3-10-16 0,0 0 0 15,5 8-256-15,-5-8-48 0,0 0-16 0,0 0 0 16,0 0-1792-16,12-1-384 0,-5-3-64 0</inkml:trace>
  <inkml:trace contextRef="#ctx0" brushRef="#br0" timeOffset="-126689.08">28868 11621 2751 0,'0'0'128'0,"0"0"16"0,0 0-144 0,0 0 0 0,0 0 0 0,0 0 0 16,0 0 3392-16,0 0 640 0,7-8 128 0,-7 8 16 16,5-9-2624-16,-5 9-528 0,0 0-96 0,0 0-32 15,0 0-96-15,0 0-32 0,0 0 0 0,0 0 0 0,0 0 128 0,0 0 0 16,0 0 16-16,0 0 0 0,-1-9 32 0,1 9 0 16,0 0 0-16,0 0 0 0,-7-4-80 15,7 4-16-15,-9-3 0 0,0 2 0 0,9 1-144 0,-11-2-16 16,2 2-16-16,9 0 0 0,-10 0-304 0,1 2-64 15,0 0-16-15,9-2 0 0,-11 6-160 0,1-3-128 16,1 4 144-16,0 1-144 0,-1 0 128 0,1 2-128 16,-1 0 0-16,1 4 144 0,-2-1-144 0,2-3 0 15,0 3 0-15,1 1 0 0,-1 1 144 0,1 0-144 16,2 4 160-16,-2-2-160 0,-1 2 176 0,1 1-176 16,1-3 192-16,1-3-192 0,-2 2 256 0,2-1-64 15,-1 0-16-15,2-2 0 0,0 0 16 0,-1 0 0 0,1 0 0 16,1 1 0-16,0-1 0 0,0 1 0 0,2-2 0 15,-1 0 0-15,2-2-64 0,0 2-128 0,1 0 192 0,0 1-64 16,1-1 0-16,0 1-128 0,1 0 192 16,0 0-64-16,2 0-128 0,0-2 128 0,0 2-128 0,1 1 128 15,0-1-128-15,1-3 0 0,0 2 144 0,1-2-144 16,-1-2 0-16,1 0 128 0,-7-8-128 0,10 10 0 16,-1-3 0-16,0 1 144 0,0-2-144 0,2 1 0 15,-1-1 128-15,1 1-128 0,0-2 0 0,1 1 0 16,0-3 0-16,0 1 0 0,-2-1 0 0,1-1 0 15,-1-2 128-15,2 0-128 0,-1-1 144 0,1 0-144 16,1-2 192-16,-1 0-48 0,0-1-16 0,-1 2 0 16,1-3-128-16,0-1 160 0,-2 1-160 0,1-1 160 15,-1-1-160-15,1-1 160 0,-2 2-160 0,1-1 160 16,-1 1-160-16,2-3 128 0,0-1-128 0,1 0 128 0,1 0-128 16,0-1 0-16,-1 1 144 0,1-3-144 0,-3 2 0 0,1 1 0 15,1-2 0-15,-2 2 128 0,0-1-128 0,-2 1 0 16,-1 1 0-16,-1 0 0 0,0-1 0 0,-1 1 0 15,-5 9 128-15,5-11-128 0,-2 0 144 0,-3 11-144 16,3-13 192-16,0 3-192 0,-3-1 176 0,1 1-176 16,-2-2 160-16,0 2-160 0,-1-3 208 0,0 0-48 15,-2 0-16-15,1 0 0 0,-1-2-16 0,1-2 0 16,-1-2 0-16,0 0 0 0,0 1-128 0,0 0 0 16,-1 0 0-16,-1 1 128 0,1 1-128 0,0 2 0 15,0 2 0-15,0 2 0 0,-2 0 0 0,-1 3 0 16,-1 1 0-16,1 1 0 0,-1 0 0 0,-1 1 0 15,-1-2 128-15,1 2-128 0,-1 0 192 0,2 0-64 0,-1 1 0 16,-1 1 0-16,1-1-128 0,0-1 192 0,0 1-192 16,-1 2 192-16,0 0-192 0,2 0 0 0,0-2 0 0,1 2 0 15,0-1 0-15,2 1 0 0,-1-2 0 0,7 3 0 16,-7-2 0-16,7 2 0 0,0 0-192 0,0 0 192 31,-6-5-704-31,6 5 0 0,0 0-16 0,0 0-12512 0,8-11-2496 0</inkml:trace>
  <inkml:trace contextRef="#ctx0" brushRef="#br0" timeOffset="-107000.93">21629 13729 21471 0,'0'0'960'0,"0"0"192"0,0 0-928 0,0 0-224 0,0 0 0 0,-4-7 0 16,4 7 1136-16,0 0 176 0,-3-6 32 0,3 6 16 0,0 0-464 0,0 0-112 16,0-12-16-16,0 12 0 0,0-9-240 0,0 9-48 15,0 0-16-15,0 0 0 0,-2-9-128 0,2 9-16 16,0 0-16-16,-7-7 0 0,-2 1 272 0,-2 2 64 16,2 1 16-16,-1 3 0 0,-4 1 208 0,-2 5 32 15,-1-5 16-15,-1 5 0 0,-2 1-368 0,-2 2-80 16,-1-1-16-16,-1 5 0 0,2 1-240 15,0 2-48-15,0 2-16 0,1-2 0 0,1 1-16 0,2 1-128 16,2 0 192-16,2 3-64 0,2 0 256 0,2 1 32 16,-1 2 16-16,4-1 0 0,-1 1-576 0,2 2-112 15,1 0-32-15,1-3 0 0,2 3 288 0,0-4 0 16,2 1 0-16,3-3 0 0,1-1 0 0,1 0 0 0,3 2 0 16,1-3 0-16,0-3 0 0,3-2 0 0,1 0 0 0,3 0 0 15,1-5 0-15,2 0 0 16,2-2 144-16,4-2-144 0,1 0 256 0,0-4-16 0,1-4-16 0,1-3 0 15,-1 1-32-15,2-3-16 0,-2-2 0 0,1 0 0 16,-4-1-48-16,1-5 0 0,-3 3 0 0,0-3 0 16,-1 0-128-16,0 0 128 0,0 0-128 0,-1 0 128 15,-4 1 0-15,-1-1 0 0,-3 0 0 0,-2 0 0 16,-2 0 96-16,-3 3 16 0,-1-2 0 0,-4 1 0 16,-3-6 112-16,-2 1 32 0,-4 0 0 0,-1-1 0 15,-2 0-80-15,-3 1-16 0,-3-1 0 0,0 1 0 16,-2-1-64-16,1 1-16 0,-3-1 0 0,-2 3 0 15,-2 2-208-15,0 2 128 0,0 2-128 0,0 3 0 16,1 0 0-16,3 4-128 0,0 2-16 0,2 1 0 16,1 4-1904-16,0-1-384 15</inkml:trace>
  <inkml:trace contextRef="#ctx0" brushRef="#br0" timeOffset="28846.53">28783 15203 4607 0,'0'0'400'0,"0"0"-400"15,0 0 0-15,0 0 0 0</inkml:trace>
  <inkml:trace contextRef="#ctx0" brushRef="#br0" timeOffset="44912.61">18800 17451 25215 0,'0'0'1120'0,"0"0"224"0,6-7-1072 0,-1-2-272 15,1 1 0-15,-6 8 0 0,9-9 1088 0,1 3 144 16,1 2 48-16,-1-1 0 0,-10 5-1056 0,10-2-224 15,-10 2 0-15,12 0 0 0,-12 0 0 0,11 4 144 16,-11-4-16-16,7 9-128 0,-1 0 768 0,-1 2 32 16,-1 1 16-16,0 1 0 0,0 0-48 0,-1 2 0 15,0 2 0-15,0 3 0 0,-1-2-272 0,2 3-64 16,0 2-16-16,0 2 0 0,0 0-160 0,0 0-48 16,2 1 0-16,1 1 0 0,-1 2-80 0,1 2-128 15,-2 0 176-15,2 3-176 0,-2 5 192 0,0-2-192 16,2 3 192-16,-1 5-192 0,-1-1 192 0,2-4-192 15,-1-2 192-15,0-5-192 0,-3-4 224 0,3-6-64 16,-1-1-16-16,0-4 0 0,-1-2 224 0,3-2 32 0,-2 2 16 0,0-8 0 16,-5-8-48-16,8 6-16 0,0 0 0 0,-8-6 0 15,10-4 64-15,0 1 16 0,0-6 0 0,-1-1 0 16,1-4 16-16,1-2 0 0,-1-3 0 0,0-2 0 16,2-2-96-16,0-6-16 0,-2-6 0 0,3-3 0 15,0-3-208-15,-1-5-128 0,0-1 160 0,1 0-160 16,1 1 0-16,-1 3 128 0,-1-2-128 0,-2-1 0 15,0-1 0-15,-3 3 0 0,0-2 0 0,-1 7 0 16,1 1-144-16,-2 4 144 0,0 4 0 0,-1 3-144 16,-1 2 16-16,0 6 0 0,-1 3 0 0,2 3 0 15,1 3-464 1,0 2-96-16,-5 8-16 0,0 0 0 0,12-7-2096 0,0 5-416 0,-2 0-96 16,-10 2-12816-16</inkml:trace>
  <inkml:trace contextRef="#ctx0" brushRef="#br0" timeOffset="45380.18">19660 17881 35423 0,'0'0'1568'0,"0"0"320"0,-9 4-1504 0,9-4-384 0,-7 10 0 0,1 3 0 31,1-5-576-31,1 4-192 0,1 2-48 0,1 2 0 0,0-2 432 0,2 2 96 0,0 1 16 0,0 2 0 16,2 1 112-16,-1 4 32 0,-1-5 0 0,1 1 0 15,-1 0 128-15,1 0 0 0,-1-6 0 0,0 3 0 16,0-2 896-16,0-1 144 0,0 2 48 0,2-3 0 16,-2-2-784-16,2-1-160 0,-2-10-16 0,3 9-128 15,1 0-640-15,0-3-256 0,-4-6-32 16,8 6-16-16,-1-3 944 0,3 0 0 0,-1-3 0 0,1 1 0 0,2 2 0 0,0-3 0 15,-1 0 0-15,2 0 0 0,0 0-128 0,2-1-112 16,0-2-16-16,1 3 0 16,1-4-448-16,1-1-80 0,0-3-32 15,1 2-8000-15,-1-4-1600 0</inkml:trace>
  <inkml:trace contextRef="#ctx0" brushRef="#br0" timeOffset="45672.93">20004 17865 35007 0,'0'0'1552'0,"-8"13"320"0,1-1-1488 0,-3 4-384 0,1 5 0 0,3 1 0 16,1 3 256-16,1 1 0 0,1-2-16 0,0 5 0 15,2 2-384-15,-1 2-80 0,0-3-16 0,0-3 0 16,-4 1 240-16,3-1 0 0,0-2 0 0,0-2 0 16,1 0 144-16,-1-1 32 0,2-1 0 0,1 3 0 15,0 1-48-15,-2 1-128 0,0 2 192 0,1 0-64 16,1 1-368-16,0 1-80 0,1 1 0 0,0 1-16 31,0-4-2432-31,-1 0-496 0,0-2-80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1:27:03.79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877 12213 6447 0,'0'0'576'0,"2"-10"-576"0,-3 1 0 0,1 9 0 16,-1-11 4096-16,1 11 704 0,-3-10 128 0,3 10 48 16,-4-6-3840-16,4 6-768 0,-2-7-160 0,2 7-16 15,0 0-320-15,0 0-64 16,1-6-16-16,-1 6 0 0,0 0 48 0,0 0 16 15,0 0 0-15,0 0 0 0,0 0 144 0,0 0 0 16,0 0 0-16,0 0-128 0,10-1 336 0,-10 1 80 0,0 0 16 0,11 5 0 16,-11-5 624-16,8 5 128 0,-8-5 32 0,0 0 0 15,9 9 16-15,-9-9 16 0,7 13 0 0,1 0 0 16,0 2-320-16,0 3-64 0,1 3-16 0,0 2 0 16,-1 6-400-16,1-3-64 0,2 1-32 0,-2 1 0 15,-1-5-224-15,2 2 0 0,2 0 128 0,-1 2-128 16,0 0 0-16,-1 10 0 0,1 1 0 0,-2 9 0 15,-1 3 0-15,-1 1 0 0,1-1 0 0,0-7 0 0,0-5 0 0,0-7 128 16,-3-9-128-16,0-1 0 0,-1-5 512 0,0-2 0 16,0-4 0-16,0 1 0 0,0-1 0 0,0-1 16 15,0 1 0-15,-4-10 0 0,5 7-128 0,-5-7-16 16,0 0-16-16,0 0 0 0,0 0-96 0,10 4-16 16,-10-4 0-16,12 0 0 0,-12 0 0 0,10-6 0 15,-2-2 0-15,1-1 0 0,-1-4 96 0,1-2 16 16,0-2 0-16,2-3 0 0,-1-6-112 0,-1-7 0 15,1-6-16-15,-1-4 0 0,-2-4-80 0,1 0-16 16,0 0 0-16,-1 8 0 0,-1 2-144 0,1 1 0 16,-2-1 0-16,0 2 128 0,-1 4-128 0,0-4 0 15,0-7 0-15,-2-1 0 0,1 0 0 0,0 5 0 0,-1 4 0 16,1 7 0-16,-2 5 0 0,2 5 0 0,-2 4 0 16,2 2 0-1,-3 11-512-15,0 0-64 0,0 0-32 0,0 0 0 16,0 0-1936-16,6 12-384 0,-2 1-80 0,-1 1-13440 0</inkml:trace>
  <inkml:trace contextRef="#ctx0" brushRef="#br0" timeOffset="1442.49">2216 12078 22047 0,'0'0'976'0,"0"0"208"0,-4-6-944 0,2 3-240 0,-1-1 0 0,3 4 0 0,-4-2 816 0,4 2 112 15,-2-4 32-15,2 4 0 0,-6-3-192 0,0 0-48 16,6 3 0-16,0 0 0 0,-7 0-192 0,0 0-32 15,-3 2-16-15,3-1 0 0,7-1-272 0,-11 7-48 16,1-1-16-16,-2 1 0 0,0 3 16 0,-1 0 0 16,-2 5 0-16,-1 2 0 0,0 4 160 0,2 2 16 15,0 4 16-15,-1 5 0 0,1 0 304 0,1 5 64 16,1-1 16-16,2 0 0 0,-2-6-336 0,2-2-64 16,1 1-16-16,1 0 0 0,2-1-320 0,1 5 144 0,1 1-144 0,3 2 0 15,1 6 128-15,3 1-128 0,-1 0 0 0,2 0 0 16,3 0 0-16,-1-6 128 0,2-4-128 0,1-6 0 15,-1-4 0-15,1 0 0 0,0-2 0 0,0 2 0 16,-1-5 0-16,1 1-144 0,0-3-16 0,-1 0 0 31,0-2-304-31,0 0-64 0,0-2-16 0,0 0 0 16,-1-2-448-16,2-2-96 0,2 0 0 0,1 0-8288 0,-2-3-1648 0</inkml:trace>
  <inkml:trace contextRef="#ctx0" brushRef="#br0" timeOffset="1812.04">2381 12422 32079 0,'0'0'1408'0,"-6"-6"320"0,1 3-1392 0,5 3-336 0,0 0 0 0,0 0 0 0,0 0 240 16,0 0-32-16,0 0 0 0,0 0 0 16,-6 8-208-16,-1 4 0 0,2-2 0 0,0 3 0 0,-1-2-144 0,0 2 144 15,-2 1 0-15,0 2-144 0,-2-2 144 0,-1 2 0 16,1 2 0-16,-2 4-128 0,-2 2 128 0,-2 3 0 15,1 7 0-15,2 0 0 0,1 5 176 0,1 4-48 16,2 4 0-16,2-4 0 0,0-4-128 0,2-6 160 16,1-6-160-16,3-7 160 15,1-6-1488-15,0-1-288 16,-2-1-64-16</inkml:trace>
  <inkml:trace contextRef="#ctx0" brushRef="#br0" timeOffset="2108.89">2396 12402 33055 0,'0'0'1472'0,"-4"-7"288"0,4 7-1408 16,0 0-352-16,0 0 0 0,0 0 0 0,0 0 256 0,0 0-32 0,6 14 0 0,-1-1 0 15,0 0-224-15,1 0 0 0,2-1-192 0,0 3 192 16,0-1-208-16,0 3 64 0,-2 0 16 0,2 2 0 16,0-2 128-16,1 3 0 0,0-1 0 0,0 2 0 15,-1 4 0-15,1 0 0 0,2 1 0 0,-2 0 0 16,0-1 0-16,0 3 128 0,0-2-128 0,0 2 128 16,-1-1-128-16,-1-2 0 0,0-2 0 0,1-2 0 15,0-4-448 1,-1-1-144-16,-2-2-48 0,-1-2-8864 0,-4-12-1776 0</inkml:trace>
  <inkml:trace contextRef="#ctx0" brushRef="#br0" timeOffset="2363.57">2254 12821 21183 0,'0'-6'1888'0,"3"-1"-1504"0,-1 1-384 0,5-1 0 16,1-1 3888-16,5 2 704 0,2-5 144 0,5 4 16 16,1-2-3792-16,2 1-768 0,3 0-192 0,2 3 0 15,0 1 0-15,1 1 0 0,-2 2 0 0,0 2 0 16,-4 2-576 0,-2 1 16-16,-4 1 0 0,-3 1 0 0,-1-2-1952 0,-2 4-400 15,-5 1-80-15,-2 0-16 0,-4-9-528 0,0 0-112 0,0 0-32 16</inkml:trace>
  <inkml:trace contextRef="#ctx0" brushRef="#br0" timeOffset="2843.67">2493 12066 26655 0,'0'0'1184'0,"-7"-5"240"0,7 5-1136 0,0 0-288 0,0 0 0 0,0 0 0 16,0 0 672-16,0 0 80 0,0 0 16 0,0 0 0 0,0 0-384 0,0 0-80 0,13 2-16 0,-1 1 0 16,0 3 112-16,-1 0 32 0,2 2 0 0,3 4 0 15,0 5 224-15,2 1 48 0,0 3 16 0,2 4 0 16,-2-1-176-16,3 4-32 0,2 2-16 0,1-2 0 16,-1 1-32-16,3-4 0 0,3-3 0 0,2-1 0 15,2-3-176-15,2 0-32 0,-1 3-16 0,-1 1 0 16,-2-2-240-16,-1 2 144 0,-3 2-144 0,-2 2 128 15,-4 2-128-15,-4 5 0 0,-4 7 0 0,-3 5 0 16,-2 6-176-16,-4-1-64 0,-4-4-16 0,-4-6 0 16,-1-8 0-16,-4-6 0 0,-3-7 0 0,-1 0 0 15,-3-1 256-15,-1 0 0 0,-2 0 0 0,-2-1 0 16,-1-1 0-16,0 0 0 0,0-2 0 0,1 0 0 16,1-2-1424-1,1-3-304-15,-1-2-48 0,2-5-13040 0</inkml:trace>
  <inkml:trace contextRef="#ctx0" brushRef="#br0" timeOffset="23923.72">4685 12502 2751 0,'0'0'128'0,"0"0"16"0,0 0-144 0,0 0 0 0,0 0 0 0,0 0 0 16,0 0 2160-16,2-9 400 0,-2 9 64 0,0 0 32 16,0 0-1104-16,4-12-208 0,-4 12-64 0,0 0 0 15,4-12-48-15,-4 12-16 0,0 0 0 0,0 0 0 16,2-6 16-16,1 2 0 0,-3 4 0 0,0 0 0 16,0 0-256-16,2-6-48 0,-2 6-16 0,0 0 0 15,0 0-64-15,0 0-16 0,0 0 0 0,0 0 0 16,2-10-64-16,-2 10 0 0,0 0-16 0,0 0 0 15,0 0-400-15,0 0-80 0,0 0-16 0,-9 3 0 16,9-3 16-16,-10 6 0 0,3-2 0 0,-1 3 0 16,-1-1 96-16,1 2 16 0,-1 4 0 0,0 1 0 15,0 4-32-15,-1 5 0 0,1 3 0 0,-1 6 0 16,-2 4-48-16,-2 3-16 0,-2 1 0 0,-1-1 0 0,-1-6 64 0,1 0 16 16,-3-5 0-16,2 0 0 0,-1 1-144 0,-1-2-32 15,0 3 0-15,0 2 0 0,-1 1 16 0,0 2 0 16,0 4 0-16,3 0 0 0,2 0 48 0,-1 1 16 15,-1-3 0-15,1-4 0 0,1-8 16 0,2 0 0 16,1-6 0-16,-1 0 0 0,-1-5-160 0,2-1-128 16,2-3 192-16,-1 0-192 0,-1-2 0 0,1 0 0 15,0-1 0-15,3 1 0 0,0-2 224 0,0 0-64 16,0 1-16-16,0 1 0 0,-2-3-16 0,2 0-128 16,1 4 192-16,0-1-64 15,1 0-128-15,-1-3 0 0,8-4 0 0,-8 5 128 0,8-5-128 0,0 0 128 16,0 0-128-16,0 0 128 0,0 0-128 0,0 0 192 15,0 0-192-15,0 0 192 0,0 0-48 0,0 0 0 16,0 0 0-16,0 0 0 0,10-2 16 0,2-4 0 16,0 5 0-16,0-3 0 0,-1 1-160 0,2 3 0 0,0 0 144 0,0 0-144 15,3 0 0-15,1 0 0 0,1 2 0 0,1 0 0 16,-1 1 0-16,0 0 0 0,0-2-128 0,2 2 128 16,-1-3 0-16,2 0 0 0,0 0 0 0,1 0 0 15,2 0 0-15,1 0 0 0,-1 0 0 0,4 0 0 16,2 0 0-16,2 0 0 0,2 1 0 0,-1 0 0 15,-2 0 0-15,0 2 0 0,1-2 0 0,-4 3 128 16,-2-1-128-16,-1-2 128 0,0-1-128 0,-3 0 128 16,-2 0-128-16,-1 0 0 0,1-1 0 0,-1 1-128 15,2-1 128-15,0-1 0 16,1 1 0-16,0 0 0 0,1-1 0 0,1 1 0 16,2 1 0-16,2 0 128 0,2-3-128 0,0 3 0 15,-2-1 0-15,1 0 0 0,-2 0 0 0,0 1 0 16,-3-3 0-16,-2 3 128 0,-2 0-128 0,1 3 0 15,-4-6 0-15,-3 3 128 0,-2 0-128 0,0 0 0 0,-2 3 0 16,-10-3 0-16,12 0 0 0,-2 1 0 0,-10-1 0 0,9 1 128 16,-9-1-128-16,11 0 128 0,-11 0-128 0,9 0 128 15,-9 0-128-15,10-1 176 0,-10 1-176 0,11-4 192 16,-11 4-64-16,10-7-128 0,-3 1 192 0,-7 6-64 16,6-8 0-16,-6 8 0 0,5-8 0 0,-5 8 0 15,0 0 64-15,0 0 0 0,0 0 0 0,0 0 0 16,4-10-64-16,-4 10 0 0,0 0 0 0,0 0 0 15,2-11-128-15,-2 11 128 0,0 0-128 0,0 0 128 16,0 0-128-16,-3-9 0 0,3 9 0 0,-4-10 0 0,4 10 0 0,-4-8 128 16,-1-2-128-16,5 10 0 0,-5-11 128 0,5 11-128 0,-8-12 128 15,0-1-128-15,0 0 144 0,2-1-144 0,-1-2 160 16,-1-1-160-16,-1-3 176 0,2-3-176 0,-1 0 192 0,-1-1-192 16,-2-2 208-16,1 0-64 0,-2-1-16 0,-1 1 0 15,0 0 0-15,0 1-128 0,0 2 192 0,-1 2-64 16,-3 0-128-16,0 4 0 0,-2-1 0 0,2 1 0 15,2 0 0-15,-1 2 0 0,-1-2 128 0,0 2-128 16,0 0 0-16,-1 0 0 0,0-1 0 0,0-1 0 16,-2-1 128-16,2 0-128 0,-1-2 0 0,1-1 128 15,-1 3-128-15,-1 0 0 0,2 0 144 0,1-1-144 16,0 1 0-16,1 4 128 0,1 1-128 0,0 0 0 16,4 0 0-16,0 1 0 0,2 0 0 0,0 2 0 15,1-1 0-15,2 1 0 0,-2 1 0 0,3 1 0 16,-1 0-128-16,2 2 0 0,-1-1 0 0,5 7 0 15,0 0-320-15,0 0-48 0,0 0-16 0,0 0 0 16,0 0-1104-16,0 0-240 16,13 0-32-16,-1 3-16 0,0 1-656 15,2 1-144-15,2 3-32 0</inkml:trace>
  <inkml:trace contextRef="#ctx0" brushRef="#br0" timeOffset="27966.34">4846 13596 21311 0,'0'0'944'0,"-1"-10"192"0,1 10-912 0,-3-6-224 0,3 6 0 0,0 0 0 16,-4-5 256-16,4 5 16 0,0 0 0 0,0 0 0 15,-4-6-272-15,4 6 160 16,0 0-160-16,0 0 128 0,0 0-128 0,0 0 0 16,0 0 0-16,0 0 0 0,0 0 320 0,0 0 48 15,0 0 0-15,0 0 0 0,5-1 544 0,-5 1 112 0,0 0 32 0,0 0 0 16,0 0 208-16,0 0 32 0,0 0 16 0,0 0 0 0,0 0-208 0,0 0-32 15,0 0-16-15,0 0 0 0,0 0-464 16,0 0-80-16,0 0-32 0,0 0 0 0,0 0-224 0,0 0-64 16,0 0 0-16,0 0 0 0,0 0 64 0,-1 13 0 15,1-13 0-15,0 0 0 0,0 0 112 0,0 0 16 0,0 0 16 0,-1 15 0 0,1-15-64 0,0 0-16 16,0 0 0-16,0 11 0 0,-3 1 0 0,3-12 0 16,-1 14 0-16,-1 1 0 0,-1-4-192 0,0 5-128 15,0 2 128-15,1 3-128 0,-1 0 176 16,2 5-48-16,0 1 0 0,-1 2 0 0,1 0 0 0,0 2 0 15,1-5 0-15,0 3 0 0,0 1 64 0,0 5 0 16,-2 4 0-16,4 7 0 0,0 9 144 0,0 6 48 16,-1 0 0-16,-1-3 0 0,-1-8-384 0,-1-3 144 15,0-6-144-15,-2 2 0 0,-1 2 144 0,-2 6-144 0,0 4 0 0,0 4 144 16,-2 2-144-16,1-4 128 16,-1-5-128-16,1-7 128 0,-3-6 128 0,1-3 32 15,-1 0 0-15,4-1 0 0,-1 0-16 0,3 0 0 16,-1 0 0-16,2-2 0 0,2-4-16 0,1-3-16 31,-1-3 0-31,4-5 0 0,1-2-240 0,1-4 176 16,0-3-176-16,-4-9 160 0,4 9-160 0,-4-9 0 0,0 0 0 0,8 1 0 0,-8-1-256 0,0 0 0 15,0 0 16-15,0 0 0 16,0 0-304-16,0 0-64 0,8-7-16 0,-8 7 0 16,4-14-2352-16,-4 0-480 0</inkml:trace>
  <inkml:trace contextRef="#ctx0" brushRef="#br0" timeOffset="31648.38">3095 14216 5519 0,'0'0'496'0,"-4"-9"-496"0,-1 0 0 0,5 9 0 0,-4-9 3552 0,0 0 608 15,1-1 128-15,3 10 32 0,-2-9-3392 0,2 9-672 16,0 0-256-16,0 0 176 0,-4-7-176 0,4 7 0 16,0 0 0-16,0 0 0 0,0 0 0 0,-1-4 0 15,-2 0 0-15,3 4 0 0,0 0 384 0,0 0 64 16,0 0 0-16,0 0 0 0,0 0 640 0,0 0 144 15,0 0 32-15,0 0 0 0,9 9-368 0,-2 4-64 0,-1 3 0 0,-2 3-16 16,-1 5-112-16,1 0 0 0,-2 0-16 0,1 2 0 16,-3 3-304-16,1-5-48 0,2 0-16 0,-3-3 0 15,-2-2-320-15,0-1 144 0,-1 3-144 0,-1-4 0 16,-4 0 256-16,-1 3-64 0,0-1-16 0,-1 2 0 16,-2 1-32-16,0 2 0 0,1 3 0 0,0 2 0 15,2-2-144-15,0-1 160 0,1 0-160 0,2-6 160 16,-1-3-160-16,3-3 0 15,0-5 144-15,4-9-144 16,0 0-1584-16,0 0-384 0,0 0-80 0</inkml:trace>
  <inkml:trace contextRef="#ctx0" brushRef="#br0" timeOffset="31963.4">2974 14264 9215 0,'0'0'400'0,"-8"-2"96"0,-1-5-496 0,4 2 0 0,5 5 0 0,0 0 0 0,0-8 3248 0,3 0 544 16,3-1 112-16,1 3 32 0,1-1-2976 0,3-1-608 15,-1 2-112-15,2 1-32 0,1-2 432 0,1 3 64 16,3-1 32-16,1 1 0 0,1-1 336 0,-1-2 64 15,0 3 16-15,0 1 0 0,-2-3-112 0,0 4-16 16,-1-5 0-16,2 3 0 0,0-1-528 0,0 1-112 16,-2 0-32-16,0 0 0 0,2 0-352 0,0 1 128 15,-1-1-128-15,-1 1 0 0,2-1 0 0,0 1-288 16,-1 0 48-16,0 0 16 16,-2 2-2640-16,-1-1-528 0</inkml:trace>
  <inkml:trace contextRef="#ctx0" brushRef="#br0" timeOffset="32249.56">3086 14495 29487 0,'-11'-5'1296'0,"11"5"288"0,-6-3-1264 0,6 3-320 0,-8 0 0 0,8 0 0 0,0 0 2160 0,0 0 368 16,17-2 80-16,-1-1 16 15,-1 0-2176-15,2 0-448 0,3-1 0 0,-1-2-144 16,0 0 144-16,0-1-208 0,1 0 80 0,1 0 128 0,-3-2-352 0,-3 2 48 16,1 1 16-16,-2 3 0 0,1-2-96 0,-5 4 0 15,-10 1-16-15,0 0 0 16,0 0-96-16,0 0-16 0,7 10 0 0,-7-10 0 15,5 9-2128-15,-5-9-432 0,1 11-96 0</inkml:trace>
  <inkml:trace contextRef="#ctx0" brushRef="#br0" timeOffset="32547.73">2937 14765 24879 0,'0'0'2208'0,"0"0"-1760"0,0 0-448 0,0 0 0 0,0 0 2144 0,0 0 352 15,0 0 64-15,11 1 0 0,2-2-2048 0,2 0-512 16,1-1 0-16,1 0 0 0,-1-2 0 0,2 0 0 16,1 1 0-16,-2 2 0 0,-2 0 0 0,-2-1 0 15,0 1 0-15,-3 0 0 0,-10 1 0 0,0 0 0 16,11 1 0-16,-11-1 0 0,10 1 0 0,-10-1 0 15,10 4 0-15,-10-4 0 0,12 3 0 0,-1-4 0 16,-1 1 0-16,2-2-144 16,-1 0-1232-16,3-1-240 0,1-1-48 0,0-1-11712 0</inkml:trace>
  <inkml:trace contextRef="#ctx0" brushRef="#br0" timeOffset="32856.96">3729 14519 29375 0,'0'0'1296'0,"0"0"272"0,0 0-1248 0,0 0-320 16,-7-6 0-16,7 6 0 0,0 0 480 0,0 0 32 15,0 0 16-15,0 0 0 0,-9 0-528 0,9 0 0 0,-9 3 0 0,9-3 0 16,-9 5 0-16,9-5 0 16,-9 7 0-16,1-1 0 0,0 3 0 0,1-2 0 15,0 1 0-15,-3 2 0 0,-1 2 480 0,-1 0 32 0,0 1 16 0,0 5 0 16,-1 0-48-16,-1 3-16 0,1 0 0 0,1 0 0 16,2 1-304-16,2-4-160 0,0 0 160 0,2-2-160 0,1-3 0 0,-1-3-320 15,6-10 64-15,-4 8-9984 16,4-8-2000-16</inkml:trace>
  <inkml:trace contextRef="#ctx0" brushRef="#br0" timeOffset="33092.47">3430 14519 20271 0,'0'0'896'0,"0"0"192"0,0 0-880 0,0 0-208 0,0 0 0 0,0 0 0 0,0 0 4352 0,0 0 832 15,10-3 176-15,3 4 16 0,3 2-4416 0,2 1-960 16,2 2 0-16,2 1-144 0,2-1 144 0,0 2 0 16,1 1 0-16,0 0 0 0,-3 2 0 0,0-2-160 15,-1 1 160-15,-4 3 0 0,-3 0-256 0,-2 3 48 0,-2-2 16 0,-2 2 0 16,-1 0-160-16,-2-1-32 16,-1 1 0-16,-1-2 0 15,-1-1-2048-15,-2-2-400 0</inkml:trace>
  <inkml:trace contextRef="#ctx0" brushRef="#br0" timeOffset="33333.83">3902 14569 42335 0,'0'0'1872'0,"0"0"384"0,0 0-1808 0,0 0-448 16,-7 0 0-16,7 0 0 0,0 0 128 0,0 0-128 15,0 0 0-15,3 12 144 0,1-1-272 0,1 0-64 16,0-2-16-16,2 3 0 16,-1 0-224-16,1 0-32 0,-2-1-16 0,-1 1 0 15,0 0-320-15,0-4-64 0,-2 1-16 0,-2-9 0 16,0 0 128-16,0 0 32 0,0 0 0 0,0 0 0 16,0 0-416-16,0 0-80 0,0 0 0 0</inkml:trace>
  <inkml:trace contextRef="#ctx0" brushRef="#br0" timeOffset="33522.48">3997 14245 23039 0,'1'-20'1024'0,"-3"9"192"0,-5-3-960 0,1 5-256 0,-1 7 0 0,7 2 0 0,0 0 4992 0,-2 14 960 15,2 2 192-15,4-3 48 16,1 1-6528-16,1-1-1312 0,1-1-256 0,3-2-16272 15</inkml:trace>
  <inkml:trace contextRef="#ctx0" brushRef="#br0" timeOffset="33775.89">4247 14215 35359 0,'0'0'1568'0,"0"0"320"0,-7 4-1504 0,7-4-384 0,-6 9 0 0,4 3 0 16,-1-1 192-16,3 2-48 0,3-1 0 0,1 4 0 15,1-1-144-15,0 4-192 0,0-4 32 0,2 2 16 16,1-1 144-16,-2 0 0 0,1-1-144 0,-2 1 144 16,-1-4 0-16,0-1 0 0,-2 0 0 0,1 0 0 0,-2 0 0 15,-1-1 0-15,0-10 0 0,2 16 0 0,-1-2 0 16,0-1 0-16,0 0 160 0,1-2-160 0,-2-11 0 0,2 15 0 15,1-2 0-15,0-1 0 16,-3-12-1760-16,0 0-464 0</inkml:trace>
  <inkml:trace contextRef="#ctx0" brushRef="#br0" timeOffset="33994.61">4116 14500 25791 0,'0'0'1152'0,"0"0"224"0,0 0-1104 0,0 0-272 16,0 0 0-16,11-4 0 0,3 2 2864 0,1 2 512 15,3-3 96-15,2 2 32 0,1-2-2848 0,1-1-656 0,-1 2 0 0,1-2 0 16,3 0 0-16,0 0 0 16,-2-1 0-16,-1 1 128 0,0 1-128 0,1 1-256 15,-1 0 64-15,-1 2 0 16,-3 0-2416-16,-3 0-480 0</inkml:trace>
  <inkml:trace contextRef="#ctx0" brushRef="#br0" timeOffset="36593.21">5129 15517 3679 0,'0'0'320'0,"0"0"-320"0,0 0 0 0,0 0 0 15,0 0 4544-15,-9-1 848 0,9 1 176 0,-10-1 16 16,10 1-4064-16,0 0-816 0,-7-6-176 0,7 6-16 16,-8-4-368-16,0 1-144 0,8 3 128 0,-10-4-128 15,0 1 128-15,5 2-128 0,-3-2 0 0,1 2 128 16,-3-2 160-16,0 1 32 0,0-1 0 0,-2 2 0 15,0-2 608-15,-11-1 128 0,1 2 32 0,1-2 0 16,1 2 48-16,1 1 16 0,-2 1 0 0,1-3 0 16,1 2-544-16,-1 1-96 0,-1 0-32 0,0 0 0 0,-3-1-352 0,0 1-128 0,1 0 0 0,-1 0 144 15,-1 0-144-15,2-1 0 0,-1 2 0 0,1-1 0 16,-2 0 0-16,0 1 0 0,2 0 0 0,-1 2 0 16,2 0 0-16,0 1 0 0,-1-3 144 0,2 4-144 15,0-2 320-15,0 2-16 0,0-1 0 0,3 0 0 16,1 0 16-16,1 0 16 0,1-2 0 0,0 2 0 15,2-3-80-15,3 1 0 0,2-1-16 16,8-1 0-16,-10 3-240 0,10-3 0 0,-9 0-144 0,9 0 144 16,0 0 0-16,-8 1 0 0,8-1 0 0,0 0 0 15,0 0 128-15,-8 0-128 0,8 0 0 16,0 0 0-16,0 0 0 0,0 0 0 0,0 0 0 0,0 0 0 16,0 0 0-16,0 0 0 0,0 0 0 0,0 0 0 15,0 0 0-15,0 0 0 0,0 0 0 0,0 0 0 0,0 0 128 0,0 0-128 16,0 0 192-16,0 0-192 0,0 0 288 0,0 0-48 15,0 0-16-15,0 0 0 0,0 0-96 0,0 0 0 16,0 0-128-16,0 0 192 0,0 0-192 0,0 0 176 16,0 0-176-16,0 0 160 0,0 0 32 0,0 0 0 15,0 0 0-15,0 0 0 0,0 0-192 0,0 0 0 16,0 0 0-16,0 0 128 0,0 0-128 0,0 0 0 16,0 0 0-16,10 10 128 0,-10-10-128 0,9 12 128 15,-9-12-128-15,6 13 128 0,-6-13 64 0,8 16 0 16,-2-2 0-16,-1 0 0 0,-1 2-192 0,0 4 0 15,1 1 0-15,1 5 128 0,-3 6-128 0,0 5 128 16,1 6-128-16,1 1 128 0,-1 4-128 0,0-3 0 16,-1-6 0-16,2-4 128 0,-3-1-128 0,0 0 0 15,-4 0 144-15,2 2-144 0,0 3 208 0,-1 3-16 16,-1 5-16-16,0-3 0 0,1 3-176 0,0-3 192 16,-2-2-192-16,-1-5 192 0,0-7-48 0,2-3 0 15,0-2 0-15,0-3 0 0,-2-4 176 0,1-2 48 16,2-2 0-16,0-1 0 0,-1-1-112 0,2-12 0 0,-1 10-16 15,1-10 0-15,-4 11-240 0,4-11 144 0,-4 9-144 16,4-9 128-16,0 0 0 0,0 0 0 0,0 0 0 0,0 0 0 16,0 0 48-16,0 0 0 0,-6 8 0 15,6-8 0-15,0 0-176 0,0 0 192 0,0 0-192 0,0 0 192 16,-6 6-192-16,6-6 0 0,0 0 0 0,0 0 0 16,0 0 0-16,0 0 0 0,0 0 128 0,0 0-128 15,0 0 0-15,0 0 0 0,0 0 0 0,0 0 128 16,0 0-128-16,0 0 0 0,0 0 144 0,0 0-144 15,0 0 128-15,-7 2-128 0,7-2 128 0,0 0-128 0,-7 0 0 0,7 0 0 16,0 0 0-16,0 0 0 0,0 0 0 0,0 0 0 16,0 0 0-16,0 0 0 0,-9 1 0 0,9-1 0 15,0 0 128-15,0 0-128 0,0 0 0 0,0 0 0 16,0 0 0-16,0 0-128 0,0 0 128 0,0 0 0 16,0 0 0-16,0 0 128 0,0 0-128 0,0 0 0 15,9 4 0 1,1-2 0-16,1 0 0 0,1-1 0 0,1 0 0 0,4 1 0 15,0-2 0-15,2 1 0 0,1 0 0 0,3 2 128 16,3-1-128-16,2 0 0 0,-1 0 0 0,2 1 0 16,-1 0 0-16,1 1 0 0,0-4 0 0,-2 3 0 15,-2 3 0-15,0-1 0 0,-3 1 0 0,0 1 0 0,-3-1 0 0,2 1 0 16,0-2-128-16,0 0 128 16,0-1 0-16,0-1 0 0,0-1 0 0,1 1 128 0,3-2-128 0,1 2 0 15,0-3 0-15,2 3 0 0,4 1 0 0,2-4 0 16,1 1 0-16,1-1 128 0,2 0-128 0,-1-1 0 15,-4 1 0-15,0-3 0 0,-3 2 0 0,-3-1 0 16,-2 1 160-16,-3 2-160 0,-2-1 128 0,-2-1-128 16,-1 1 0-16,-1 0 0 0,-3 0 128 0,-1 0-128 15,-1 0 0-15,0 0 0 0,-11 0 144 0,10-3-144 16,-10 3 128-16,11-2-128 0,-2 0 176 0,-9 2-48 16,10-3-128-16,-10 3 192 0,11-4-64 0,-11 4 0 15,9-4-128-15,-9 4 192 0,0 0-192 0,0 0 0 16,9-4 128-16,-9 4-128 0,0 0 0 0,0 0 0 0,0 0 0 0,0 0 0 15,0 0 0-15,0 0 0 0,0 0 0 16,0 0 0-16,0 0 128 0,0 0-128 0,0 0 0 16,0 0 0-16,0 0 160 0,0 0-160 0,0 0 160 15,0 0-160-15,4-8 128 0,-4 8-128 0,0 0 0 0,0 0 0 16,2-10 128-16,-2 10-128 0,0 0 0 0,0 0 144 16,0 0-144-16,0 0 0 0,0 0 0 15,2-11 0-15,-2 11 0 0,0 0 0 0,0 0 0 0,0 0 0 16,2-10 0-16,-2 10 0 0,0 0 0 0,0 0 0 15,3-9 0-15,-3 9 0 0,0 0 0 0,2-10 0 0,-2 10 0 16,0 0 0-16,3-10 128 0,-3 10-128 0,3-10 0 16,-3 10 0-16,1-10 0 0,-1 10 128 15,1-13-128-15,1 2 128 0,-1-1-128 0,3 0 128 0,-3 2-128 0,2-2 160 16,-1-1-160-16,1-1 160 0,0-1-32 0,-1-4-128 16,3-5 192-16,-1-3-64 0,0-4-128 0,0-7 128 15,1-5-128-15,1-3 128 0,-3-1-128 0,1 3 0 16,0 1 0-16,-1 4 0 0,-2 0 0 0,0 5 0 15,-1 3 0-15,0-2 0 0,-1-4 0 0,0-2 0 16,-2-4 128-16,1-1-128 0,-2-4 0 0,0 5 0 16,0 0 0-16,-1 6 0 0,1 3 0 0,0 7 0 15,0 3 0-15,1 4 0 0,1 4-176 0,2 3 176 16,-2 1-128-16,2 0 128 0,2 5-160 0,-1-4 160 16,-1 11-192-16,0 0 192 0,4-10-176 0,0 2 176 15,-4 8-160-15,0 0 160 0,4-11-160 0,-4 11 160 16,0 0-160-16,0 0 160 0,0 0 0 0,0 0-144 15,0 0 144-15,4-9 0 0,-2 3 0 0,-2 6-160 16,0 0 160-16,0 0 0 0,0 0-144 0,0 0 144 16,0 0 0-16,0 0-144 0,0 0 144 0,0 0-160 0,0 0 160 0,0 0-160 0,0 0 160 0,0 0-192 15,0 0 192-15,0 0-192 0,0 0 192 0,0 0 0 16,0 0 0-16,0 0-128 0,0 0 128 0,0 0 0 16,-9 2 0-16,9-2 0 0,0 0 0 0,0 0 0 15,0 0 0-15,0 0 0 0,0 0 0 0,0 0 0 16,0 0 0-16,0 0 0 0,-9 2 0 0,9-2 0 15,0 0 0-15,0 0 128 0,-10-2-128 0,10 2 0 16,-9 0 0-16,-1 2 0 0,1 0 0 0,9-2 0 16,-11 2 128-16,-1-1-128 0,0 2 0 0,0-1 144 15,2-1-144-15,-2 2 0 0,0-3 160 0,1 0-160 16,-1 1 128-16,0 1-128 0,-1 2 128 0,0-4-128 0,0 0 0 16,0 0 128-16,-1 0-128 0,-1 0 160 0,0 0-160 15,-2 0 160-15,0 0 80 0,-1 0 16 0,-1 0 0 0,1 0 0 16,0-3-256-16,0 2 0 0,-1-1-144 0,0 1 144 15,-2 1 0-15,-1 0-144 16,0-3 144-16,-1 3 0 0,1-1 0 0,1 1 0 0,2 4 0 0,1-4 0 16,-1 0 0-16,5-3 0 0,1 3 0 0,1 0 0 15,2 0-304-15,1 3 32 0,0 0 0 16,9-3 0 0,-11 4-1824-16,3-2-352 0,-1 2-80 0,-1 3-18560 0</inkml:trace>
  <inkml:trace contextRef="#ctx0" brushRef="#br0" timeOffset="38199.18">3171 15842 24591 0,'0'0'1088'0,"0"0"224"0,0 0-1056 0,0 0-256 15,0 0 0-15,0 0 0 0,0 0 960 0,0 0 128 16,0 0 16-16,0 0 16 0,0 0-688 0,0 0-144 15,0 0-32-15,0 0 0 0,0 0-256 0,0 0 128 16,0 0-128-16,0 0 0 0,-2 6 320 0,2 1-64 16,0 1 0-16,0 1 0 0,2 3 512 0,-2-1 80 15,0 1 32-15,0 1 0 0,0 13 272 0,1-1 48 16,1-3 16-16,2 0 0 0,0 2-384 0,-1 2-80 0,-3-3-16 0,0 5 0 16,1 0-384-16,-1 2-80 15,0 3-16-15,0 2 0 0,-1 0-112 0,0-2-16 16,-1-1-128-16,1 0 192 0,0-2-192 0,-1-3 144 0,1-2-144 0,0-3 128 15,-1-1-128-15,1-4 0 16,0-1 0-16,-2-5 0 0,-1 0-256 0,0-2-96 16,2-3-16-16,-3 3 0 15,-2-5-448-15,1 2-80 0,6-6-32 0,-10 6 0 16,3-1-1952-16,-1-1-384 0,0 1-64 0,8-5-10080 0</inkml:trace>
  <inkml:trace contextRef="#ctx0" brushRef="#br0" timeOffset="38753.28">2785 15924 15663 0,'0'0'1392'0,"0"0"-1120"0,-11-1-272 0,2-1 0 16,0 4 2896-16,9-2 528 16,-9 5 96-16,2 3 32 0,2-2-2912 0,5-6-640 15,0 0 0-15,0 0 0 0,-4 8-144 0,4-8 144 16,0 0 0-16,0 0-144 0,0 0 144 0,0 0 0 0,2 9 0 0,-2-9 0 16,0 0 336-16,0 0 0 15,2 8 0-15,-2-8 0 0,0 0 1152 0,0 0 240 0,0 0 32 0,0 0 16 16,0 0-208-16,12-1-32 15,-2-2-16-15,2 0 0 0,0 0-464 0,1-1-96 0,0 0 0 0,2-1-16 16,5 1-480-16,2 0-80 0,0-3-32 0,4 3 0 0,3 2-160 0,1-1-16 16,1-1-16-16,2 2 0 0,0-2-32 0,-1 0 0 15,1-3 0-15,-1-1 0 0,1 2 0 0,1-1-128 16,0 1 192-16,0-1-64 0,-2 1 0 0,1 1-128 16,-2-1 192-16,-2 2-64 0,-2 2-128 0,-3 1 0 15,-4-1 144-15,-1 0-144 0,-5 0 0 0,-1 1 0 16,-1 1 0-16,-2 0 0 15,-10 0-2368-15,0 0-400 0</inkml:trace>
  <inkml:trace contextRef="#ctx0" brushRef="#br1" timeOffset="44812.8">5345 14427 9215 0,'0'0'816'0,"0"0"-656"0,0 0-160 0,0 0 0 0,0 0 3376 0,0 0 640 15,0 0 128-15,0 0 16 16,0 0-3136-16,-2 9-624 0,2-9-128 0,0 0-16 16,-2 12 208-16,2-12 48 0,0 0 16 0,0 0 0 0,2 12-144 0,-2-12-48 15,0 0 0-15,0 0 0 0,5 14-96 0,0-1-32 16,-5-13 0-16,4 13 0 0,-4-13 304 0,4 15 48 15,-4-15 16-15,2 15 0 0,-2-15 208 0,2 19 48 0,-2-19 16 0,1 19 0 16,0-1-128-16,1-1-16 0,-2-17-16 0,4 17 0 16,-4-17-192-16,1 19-48 0,-1-19 0 15,0 0 0-15,4 14-32 0,-4-14-16 0,0 0 0 0,0 0 0 16,0 0 0-16,0 0 0 0,0 0 0 0,0 0 0 16,0 0-128-16,0 0-16 0,2-11-16 0,0 1 0 15,-4 1-112-15,1-3-128 0,0 2 176 0,-2-3-176 16,1 0 128-16,-1 1-128 15,2 0 0-15,-1 2 0 0,1-1 0 0,0 0 0 0,-1-1 0 16,1-1 0-16,-1 0 192 0,-1 0-64 16,0 0 0-16,2 0-128 0,0 0 0 0,-1-2 0 0,1-2 0 0,1 2 0 15,0-4 0-15,1 0 0 0,2-5 0 0,1 2 0 16,0 0 0-16,1 1 0 0,0-2 0 16,0 3-144-16,1-1 144 0,-1 6 0 0,1-1-144 0,1 2 144 15,-1 1 0-15,1 1 0 0,1 2 0 0,-2 2 0 16,2 1 0-16,0 3 0 0,-8 4 0 0,10-1 0 15,-10 1-160-15,13 0 160 0,-2 0 0 0,-11 0-144 16,13 5-16-16,-3 2 0 0,-10-7 0 0,11 6 0 16,-2 2-480-1,-9-8-112-15,10 8-16 0,-10-8 0 0,11 10-1584 16,-3 1-320-16,-8-11-64 0,7 8-11728 0</inkml:trace>
  <inkml:trace contextRef="#ctx0" brushRef="#br1" timeOffset="45336.06">5706 14399 7359 0,'0'0'656'0,"0"0"-528"0,0 0-128 0,0 0 0 15,0 0 2720-15,0 0 512 0,0 0 96 0,0 0 32 16,0 0-2272-16,0 0-464 0,0 0-96 0,0 0-16 16,0 0-128-16,0 0-48 0,0 0 0 0,0 0 0 15,0 0 432-15,0 0 64 0,0 0 32 0,11 5 0 16,-11-5 768-16,0 0 160 0,10 1 16 0,-10-1 16 16,12 3-288-16,-2-3-48 0,2 0-16 0,0-3 0 15,0 1-944-15,1-1-192 0,1 0-32 0,0 1-16 31,1-3-288-31,0-1 128 0,1 1-128 0,0-3 0 0,-2 2 0 16,0-1 0-16,-1 1 0 0,2-1-192 16,-1-1-400-16,-1 2-80 15,-1 1-16-15,-2 1 0 0,1 0-480 0,-1 0-112 0,-10 4 0 0,10-3-16 16,-10 3-128-16,11-1-32 0,-11 1 0 16,0 0 0-16,0 0-1488 0,0 0-288 0</inkml:trace>
  <inkml:trace contextRef="#ctx0" brushRef="#br1" timeOffset="45728.07">5708 14534 20271 0,'0'0'896'0,"0"0"192"0,-10-1-880 0,10 1-208 0,0 0 0 0,0 0 0 15,0 0 2800-15,0 0 512 0,0 0 96 0,0 0 32 16,0 0-2432-16,0 0-496 0,0 0-80 0,10-3-32 15,-10 3-160-15,14 0-48 0,0 0 0 0,1 0 0 16,0-2-192-16,0 0 0 0,-2 2 128 0,0 0-128 0,-2-1 0 16,1 0 128-16,1-1-128 0,-1 1 0 0,0 0 192 0,1 0-48 15,0-1-16-15,0 0 0 0,1-1-128 0,0-1 0 16,2 0 144-16,0 0-144 0,-1-1 0 0,2 1 0 16,-1 0 0-16,0 2-192 15,-2-4-528-15,0 5-112 0,-1 1-32 0,0 0-9120 16,-2-1-1808-16</inkml:trace>
  <inkml:trace contextRef="#ctx0" brushRef="#br1" timeOffset="46155.75">6260 13972 27647 0,'0'0'2448'0,"0"0"-1952"0,0 0-496 16,0 0 0-16,0 0 2128 0,0 0 336 0,0 0 64 0,0 0 16 16,0 0-2128-16,7 15-416 0,-1-2 0 0,0 1-192 15,-2 2 192-15,-1 1 0 0,1 2-144 0,0 3 144 16,1 4 0-16,-1 6 0 0,0-1 0 0,0 4 0 16,0 6 0-16,0-2 0 0,-1 0 0 0,-1-5 0 15,1-4 0-15,-1-4 0 0,1-5 0 0,0 1 0 16,-2-3 0-16,2-2 0 0,-1 0 0 0,0 0 0 15,-1-1-192-15,0 1 192 0,0-3-160 0,2 2 160 32,1-1-1872-32,0-2-288 0,0-1-48 0,-4-12-11520 0</inkml:trace>
  <inkml:trace contextRef="#ctx0" brushRef="#br1" timeOffset="46651.42">6615 14060 11967 0,'0'0'528'0,"0"0"112"0,-8-7-512 0,2 2-128 15,6 5 0-15,0 0 0 0,0 0 4496 0,-9 1 880 16,9-1 160-16,-8 3 32 0,8-3-4528 0,-8 9-912 15,1 3-128-15,1-2 0 0,1 4-176 0,-1 3 176 0,2 6-128 0,1 1 128 16,-1 4 0-16,0-1-128 0,1 3 128 0,1 3 0 16,0-2 0-16,1 0 0 0,1-3 0 0,0-4 128 15,0-3 208-15,3-2 48 0,-1-4 16 0,2 2 0 16,0-1 32-16,2-1 0 0,1 1 0 16,1-2 0-16,0 1-224 0,1-2-32 0,0 0-16 0,1-4 0 15,2-3-160-15,1 2 0 0,0-3 144 0,0-1-144 16,2-2 128-16,-1-4-128 0,2-2 160 0,0-1-160 15,3-3 192-15,-1-1-64 0,-1-1-128 0,1-1 192 16,0 0 128-16,2 0 32 0,-2-6 0 0,-1 2 0 16,-1-1-80-16,-2 0-16 0,-1-2 0 0,0-3 0 15,-5-6-128-15,-3-2-128 0,-1-5 192 0,0 2-192 16,-1-1 192-16,-3 1-64 0,-6 4 0 0,3 1-128 0,-3-1 432 16,0 5-32-16,-3 2 0 0,-2 2 0 15,0 3-48-15,-5 4-16 0,-4-1 0 0,1 3 0 0,-1-1 0 16,1 3 0-16,-2 3 0 0,-1 3 0 15,-1-4-336-15,3 5 0 0,-1 1 0 0,0 1 0 32,0 5-1856-32,1-2-320 0,0 2-80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10T16:19:35.01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29555 15141 17503 0,'-3'-15'1552'15,"-2"3"-1232"-15,-1-2-320 0,1 2 0 0,2 2 5984 0,0 1 1136 0,2-5 240 0,-3-7 32 16,-2-16-5920-16,-1-13-1168 0,2-12-304 0,2-10 0 0,6 2 0 0,2-2-144 0,4-4 16 0,1 2 0 16,3 0 128-16,-2 0 176 0,1 2-48 0,1 3 0 0,-1 5-128 0,-1-3 0 0,0 1 144 0,0 1-144 0,0 4 336 0,-3 3 0 0,-1 1 0 0,-2 5 0 0,-2 4-64 15,-2 6-16-15,-1 2 0 0,-3 6 0 0,1 4-256 0,-3 3 160 16,0 1-160-16,0 6 128 0,0 1-128 0,-1 3 0 0,1 4 0 0,3 2 128 15,-1-1-128-15,2 4 0 0,1 0 0 16,1 4 128-16,2 0-128 0,-1 0 0 0,2 0 0 0,-1 3 0 16,4 0 0-16,-4 0-144 0,2 3 144 0,0-2-208 15,0 1 208-15,-1 2 0 0,1-2 0 0,-1 1 0 16,1 1 0-16,-2-2 0 0,2-1-128 16,0 2 128-16,-1-2 0 0,0 1 0 0,-1-2 0 0,1 0 0 15,-2-2 0-15,1 1 0 0,-1 1 0 0,0-3 0 16,-1 2 0-16,-1 1 0 0,0 0 0 0,-1 0 0 15,-1 4 0-15,2-4 0 0,0 0 0 0,0 0 0 0,-13 16 0 0,8-12 0 16,0 4 0-16,0-2 0 16,0 1 0-16,-1 2 0 0,1-1 0 0,-3 3 0 0,2-1 0 15,-2 0 0-15,0 0 0 0,-2 1 0 0,0 2 0 16,-1 0 208-16,-1 0-64 0,-2 2-16 16,-1 1-128-16,-1-2 0 0,0 3 0 15,-3 3 0-15,-1 2 0 0,0-1 0 16,1 2 0-16,3-6 0 0,4-2 0 0,1-2 0 15,3 0-192-15,2-5 192 16,1-1-128-16,3-4 128 16,2 0 0-16,0-6 0 15,2 0 0-15,3-4 0 16,0-3 192-16,4-4-64 0,2-2 208 0,4-7 48 16,3-1 0-16,3-6 0 15,3-1-208-15,2-1-48 0,2-2 0 0,2 2 0 0,1 1-128 16,2 2 128-16,1 0-128 0,-3 4 128 0,-3 3-128 0,-2 2 0 0,-3 6 0 15,-4 0 0-15,-3 3 0 0,-2 3 0 0,-3 5 0 0,-3 0 0 16,-1 3 0-16,-2 4 0 0,0 0 0 0,-2 2 0 0,1 3 0 0,0 0 0 0,-1 0 128 16,1 1-128-16,0 2 0 0,2 1 0 0,0 0 128 0,3 2-128 0,-1 1 0 0,2-2 0 0,2 2 0 0,-1 1 0 15,1-1 0-15,2 2 0 0,0 3 0 0,3 5-21856 0</inkml:trace>
  <inkml:trace contextRef="#ctx0" brushRef="#br0" timeOffset="992.16">27015 14992 43311 0,'-3'-8'3840'0,"1"-2"-3072"0,1 0-608 0,1 4-160 0,1 0 432 0,0-7 48 16,0-5 16-16,1-18 0 0,1-11-496 0,4-10-128 0,1-4-16 0,3-2 0 0,1-2 144 15,1-2 0-15,1 0 0 0,-1-2 0 0,2 0 0 94,0-1 144-94,0-3-16 0,0 4-128 0,-2 5 0 0,1 1 0 0,-2 3 0 0,-1 6 0 0,0 5 0 0,-2 2 0 16,-3 5 0-16,-1 3 160 0,-1 5 32 0,-3 1 0 0,0 5 0 0,-2 1 0 0,-1 3 48 0,-1 1 16 0,0 5 0 0,-1 0 0 0,0 2-256 0,-1 0 128 0,0 1-128 0,0 1 0 15,2 2 0-15,-1 0 0 0,0-1 0 0,0 3 0 0,1 2 0 0,-1 0 0 0,-1 2 0 0,1 0 0 0,-1 0 0 0,1 2 0 0,-3 4 0 0,1 1 0 0,-1 4 0 16,-3 3 0-16,-1 1 0 0,-3 4 0 0,0 3 0 0,-2 2 0 0,-1 4 144 0,-1 0-144 0,-1 4 0 0,-1 2 0 0,-1 1 0 0,0 2 0 0,0-3 0 0,0-2 0 0,0 2 0 0,0-2 0 0,3 2 0 0,-1-6 0 0,3-2-128 16,1 1 128-16,3-8 0 0,2 0 0 0,1-6 0 0,3-2 0 0,2-1 0 0,1-7 0 0,1 2 0 0,2-5 0 0,2-4 0 0,0-2 0 15,1-7 0-15,3-3 0 0,1-3 0 0,1-5 0 0,3-1 0 0,0-1 0 0,1-1 0 0,3 1 0 0,2 1 0 0,2 5 0 16,-1 4 0-16,0 2 0 0,-2 7 0 0,-3 5 128 0,1 4-128 0,-2 4 0 0,2 1 0 0,0 4 0 0,0 3 0 16,4 3 0-16,2 0 0 0,3 4 0 0,4 1 304 0,3-1 176 0,1 1 32 0,1 0 16 0,1 0-80 15,-2 0 0-15,0 0-16 0,-4 0 0 0,-1 1-432 16,-1-1 0-16,0 4 0 0,-4 3 0 0,0 4 0 15,-3 1 0-15,-2 4 0 0,-2 3 0 16,-3 1-384-16,-1 1-144 0,-1 4-48 0,-2 3 0 16,-1 3-608-16,1 1-128 0,-1-1-32 15,1-2-18688-15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D01F0-63A4-49FC-8DAB-288B21321D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8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705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D01F0-63A4-49FC-8DAB-288B21321D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8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168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8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31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32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05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459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0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5188" y="579438"/>
            <a:ext cx="5145087" cy="2894012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DDD6D-317B-4886-9A60-0B722A074D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347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70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551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979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582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515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572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411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381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518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3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[Note:</a:t>
            </a:r>
            <a:r>
              <a:rPr lang="en-US" baseline="0" dirty="0"/>
              <a:t> this demo doesn’t show anything in action, just pops up V and Q values.]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37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924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84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26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866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870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779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1803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6367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1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generates the time-limited</a:t>
            </a:r>
            <a:r>
              <a:rPr lang="en-US" baseline="0" dirty="0"/>
              <a:t> values for </a:t>
            </a:r>
            <a:r>
              <a:rPr lang="en-US" baseline="0" dirty="0" err="1"/>
              <a:t>gridworld</a:t>
            </a:r>
            <a:r>
              <a:rPr lang="en-US" baseline="0" dirty="0"/>
              <a:t> as snapshotted onto the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customXml" Target="../ink/ink2.xml"/><Relationship Id="rId4" Type="http://schemas.openxmlformats.org/officeDocument/2006/relationships/image" Target="../media/image410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.xml"/><Relationship Id="rId7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image" Target="../media/image27.png"/><Relationship Id="rId26" Type="http://schemas.openxmlformats.org/officeDocument/2006/relationships/image" Target="../media/image34.png"/><Relationship Id="rId3" Type="http://schemas.openxmlformats.org/officeDocument/2006/relationships/tags" Target="../tags/tag14.xml"/><Relationship Id="rId21" Type="http://schemas.openxmlformats.org/officeDocument/2006/relationships/image" Target="../media/image35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image" Target="../media/image26.png"/><Relationship Id="rId25" Type="http://schemas.openxmlformats.org/officeDocument/2006/relationships/image" Target="../media/image36.png"/><Relationship Id="rId2" Type="http://schemas.openxmlformats.org/officeDocument/2006/relationships/tags" Target="../tags/tag1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9.png"/><Relationship Id="rId29" Type="http://schemas.openxmlformats.org/officeDocument/2006/relationships/image" Target="../media/image39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32.png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tags" Target="../tags/tag21.xml"/><Relationship Id="rId19" Type="http://schemas.openxmlformats.org/officeDocument/2006/relationships/image" Target="../media/image28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image" Target="../media/image31.png"/><Relationship Id="rId27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tags" Target="../tags/tag29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68.png"/><Relationship Id="rId10" Type="http://schemas.openxmlformats.org/officeDocument/2006/relationships/image" Target="../media/image44.png"/><Relationship Id="rId4" Type="http://schemas.openxmlformats.org/officeDocument/2006/relationships/tags" Target="../tags/tag30.xml"/><Relationship Id="rId9" Type="http://schemas.openxmlformats.org/officeDocument/2006/relationships/image" Target="../media/image43.png"/><Relationship Id="rId14" Type="http://schemas.openxmlformats.org/officeDocument/2006/relationships/customXml" Target="../ink/ink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5.png"/><Relationship Id="rId5" Type="http://schemas.openxmlformats.org/officeDocument/2006/relationships/image" Target="../media/image70.png"/><Relationship Id="rId4" Type="http://schemas.openxmlformats.org/officeDocument/2006/relationships/notesSlide" Target="../notesSlides/notesSlide29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40.xml"/><Relationship Id="rId7" Type="http://schemas.openxmlformats.org/officeDocument/2006/relationships/image" Target="../media/image7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70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71.png"/><Relationship Id="rId5" Type="http://schemas.openxmlformats.org/officeDocument/2006/relationships/image" Target="../media/image63.png"/><Relationship Id="rId4" Type="http://schemas.openxmlformats.org/officeDocument/2006/relationships/notesSlide" Target="../notesSlides/notesSlide3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77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6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5F91-624D-4674-A110-D0F20894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in: Grid World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3CA90-9F0C-4F6C-B745-08D719A2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61" y="898105"/>
            <a:ext cx="10652078" cy="59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354B1E-62F1-4656-A55D-A1E16B07EF62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42725-462A-450C-A716-318BB59177D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6BD27B-5F8D-4BAB-9548-37535293A8C7}"/>
              </a:ext>
            </a:extLst>
          </p:cNvPr>
          <p:cNvSpPr txBox="1">
            <a:spLocks/>
          </p:cNvSpPr>
          <p:nvPr/>
        </p:nvSpPr>
        <p:spPr>
          <a:xfrm>
            <a:off x="406400" y="994943"/>
            <a:ext cx="11480800" cy="47291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B, C, D: East, West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A, E: Exit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Transitions: deterministic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only for transitioning to terminal state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408915-D7B6-4936-93DB-AB229D511634}"/>
                  </a:ext>
                </a:extLst>
              </p14:cNvPr>
              <p14:cNvContentPartPr/>
              <p14:nvPr/>
            </p14:nvContentPartPr>
            <p14:xfrm>
              <a:off x="753120" y="3016800"/>
              <a:ext cx="10253160" cy="370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408915-D7B6-4936-93DB-AB229D511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080" y="1642320"/>
                <a:ext cx="10708560" cy="50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247644-73A9-4665-A01B-78994B116C1D}"/>
                  </a:ext>
                </a:extLst>
              </p14:cNvPr>
              <p14:cNvContentPartPr/>
              <p14:nvPr/>
            </p14:nvContentPartPr>
            <p14:xfrm>
              <a:off x="312480" y="4339080"/>
              <a:ext cx="2184840" cy="1713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247644-73A9-4665-A01B-78994B116C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120" y="4329720"/>
                <a:ext cx="2203560" cy="173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27956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D579E-0965-4124-92A1-E29A8195F7AE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5151830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326818296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198693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preferences should an agent have over reward sequences?</a:t>
            </a:r>
          </a:p>
          <a:p>
            <a:endParaRPr lang="en-US" sz="2800" dirty="0"/>
          </a:p>
          <a:p>
            <a:r>
              <a:rPr lang="en-US" sz="2800" dirty="0"/>
              <a:t>More or less?</a:t>
            </a:r>
          </a:p>
          <a:p>
            <a:endParaRPr lang="en-US" sz="2800" dirty="0"/>
          </a:p>
          <a:p>
            <a:r>
              <a:rPr lang="en-US" sz="2800" dirty="0"/>
              <a:t>Now or later?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12336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2, 2]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8253" y="212336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[2, 3, 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4595" y="2123362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15271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[0, 0, 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8253" y="315271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0, 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4595" y="3152717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r>
              <a:rPr lang="en-US" sz="2800" dirty="0"/>
              <a:t>It’s reasonable to maximize the sum of rewards</a:t>
            </a:r>
          </a:p>
          <a:p>
            <a:r>
              <a:rPr lang="en-US" sz="2800" dirty="0"/>
              <a:t>It’s also reasonable to prefer rewards now to rewards later</a:t>
            </a:r>
          </a:p>
          <a:p>
            <a:r>
              <a:rPr lang="en-US" sz="2800" dirty="0"/>
              <a:t>One solution: values of rewards decay exponentially</a:t>
            </a:r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76543" r="1569"/>
          <a:stretch>
            <a:fillRect/>
          </a:stretch>
        </p:blipFill>
        <p:spPr bwMode="auto">
          <a:xfrm>
            <a:off x="8003286" y="3276600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822143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38272" r="1569" b="35802"/>
          <a:stretch>
            <a:fillRect/>
          </a:stretch>
        </p:blipFill>
        <p:spPr bwMode="auto">
          <a:xfrm>
            <a:off x="4802886" y="3048000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Next Step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541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In Two Steps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362200" y="4752676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791200" y="485371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915165" y="4648200"/>
            <a:ext cx="514651" cy="5609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4845654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Each time we descend a level, we multiply in the discount once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Why discount?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Sooner rewards probably do have higher utility than later rewards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  <a:sym typeface="Symbol" charset="0"/>
              </a:rPr>
              <a:t>Important</a:t>
            </a:r>
            <a:r>
              <a:rPr lang="en-US" sz="2400" dirty="0">
                <a:sym typeface="Symbol" charset="0"/>
              </a:rPr>
              <a:t>: use 0 &lt;  &lt; 1</a:t>
            </a:r>
          </a:p>
          <a:p>
            <a:pPr marL="0" lvl="1" indent="0">
              <a:buNone/>
            </a:pPr>
            <a:endParaRPr lang="en-US" dirty="0">
              <a:ea typeface="ＭＳ Ｐゴシック" pitchFamily="34" charset="-128"/>
              <a:sym typeface="Symbol" pitchFamily="18" charset="2"/>
            </a:endParaRPr>
          </a:p>
          <a:p>
            <a:pPr marL="0" lvl="1" indent="0">
              <a:buNone/>
            </a:pPr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1867" y="1246449"/>
                <a:ext cx="7787540" cy="4525963"/>
              </a:xfrm>
            </p:spPr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</a:rPr>
                  <a:t>What is the value of this ordered sequence of rewards [2,4,8] </a:t>
                </a:r>
                <a:r>
                  <a:rPr lang="en-US" dirty="0">
                    <a:ea typeface="ＭＳ Ｐゴシック" pitchFamily="34" charset="-128"/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=0.5?</m:t>
                    </m:r>
                  </m:oMath>
                </a14:m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3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6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7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14</a:t>
                </a: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</a:endParaRPr>
              </a:p>
              <a:p>
                <a:pPr marL="0" lvl="1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Bonus: What is the value of [8,4,2]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=0.5?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867" y="1246449"/>
                <a:ext cx="7787540" cy="4525963"/>
              </a:xfrm>
              <a:blipFill>
                <a:blip r:embed="rId3"/>
                <a:stretch>
                  <a:fillRect l="-1643" t="-2153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39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1632" y="924622"/>
                <a:ext cx="11480800" cy="4729164"/>
              </a:xfrm>
            </p:spPr>
            <p:txBody>
              <a:bodyPr/>
              <a:lstStyle/>
              <a:p>
                <a:pPr lvl="1"/>
                <a:r>
                  <a:rPr lang="en-US" sz="2800" dirty="0"/>
                  <a:t>Actions: B, C, D: East, West</a:t>
                </a:r>
              </a:p>
              <a:p>
                <a:pPr lvl="1"/>
                <a:r>
                  <a:rPr lang="en-US" sz="2800" dirty="0"/>
                  <a:t>Actions: A, E: Exit</a:t>
                </a:r>
              </a:p>
              <a:p>
                <a:pPr lvl="1"/>
                <a:r>
                  <a:rPr lang="en-US" sz="2800" dirty="0"/>
                  <a:t>Transitions: deterministic</a:t>
                </a:r>
              </a:p>
              <a:p>
                <a:pPr lvl="1"/>
                <a:r>
                  <a:rPr lang="en-US" sz="2800" dirty="0"/>
                  <a:t>Rewards only for transitioning to terminal state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𝛾</m:t>
                            </m:r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For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/>
                  <a:t> = 1, what is the optimal policy?</a:t>
                </a:r>
              </a:p>
              <a:p>
                <a:pPr lvl="2"/>
                <a:endParaRPr lang="en-US" sz="2000" dirty="0"/>
              </a:p>
              <a:p>
                <a:endParaRPr lang="en-US" sz="2800" dirty="0"/>
              </a:p>
              <a:p>
                <a:r>
                  <a:rPr lang="en-US" sz="2800" dirty="0"/>
                  <a:t>For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/>
                  <a:t> = 0.1, what is the optimal policy?</a:t>
                </a:r>
              </a:p>
              <a:p>
                <a:pPr lvl="2"/>
                <a:endParaRPr lang="en-US" sz="2000" dirty="0"/>
              </a:p>
              <a:p>
                <a:endParaRPr lang="en-US" sz="2800" dirty="0"/>
              </a:p>
              <a:p>
                <a:r>
                  <a:rPr lang="en-US" sz="2800" dirty="0"/>
                  <a:t>For which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>
                    <a:latin typeface="Comic Sans MS" panose="030F0702030302020204" pitchFamily="66" charset="0"/>
                    <a:ea typeface="cmmi10"/>
                    <a:cs typeface="cmmi10"/>
                  </a:rPr>
                  <a:t> </a:t>
                </a:r>
                <a:r>
                  <a:rPr lang="en-US" sz="2800" dirty="0"/>
                  <a:t>are West and East equally good when in state 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632" y="924622"/>
                <a:ext cx="11480800" cy="4729164"/>
              </a:xfrm>
              <a:blipFill>
                <a:blip r:embed="rId2"/>
                <a:stretch>
                  <a:fillRect l="-1115" t="-219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E9694-DE3A-4EFC-98BD-7E43326B06F2}"/>
              </a:ext>
            </a:extLst>
          </p:cNvPr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13E0E7-6C7F-4871-B460-F33477C1D5CE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B5A368A0-4A8A-4047-9D5E-63B46F40996E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08C24D3-65E1-4DFD-9D18-454216F77B0B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3314668-192A-47FE-8DDF-9FCE170E7367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1AD09DE-3AAD-4332-B9F2-705E3832F27F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D2E01A-725A-48C5-829F-DBE1AF394A5D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6CAD1-8269-436D-B3E6-44086A028CD3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09AFB9-E9B0-4C59-9197-CF29B4C3C3F9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1845D3-0074-4276-BA3A-2145A44A097B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C6529F9-293C-4085-AAFE-7A97C9779D57}"/>
              </a:ext>
            </a:extLst>
          </p:cNvPr>
          <p:cNvGraphicFramePr>
            <a:graphicFrameLocks noGrp="1"/>
          </p:cNvGraphicFramePr>
          <p:nvPr/>
        </p:nvGraphicFramePr>
        <p:xfrm>
          <a:off x="8737713" y="3253257"/>
          <a:ext cx="3041140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17909875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9494997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6402532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9522280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79929177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619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349CC9D-21F8-4ABA-B382-E7BC232D037C}"/>
              </a:ext>
            </a:extLst>
          </p:cNvPr>
          <p:cNvGraphicFramePr>
            <a:graphicFrameLocks noGrp="1"/>
          </p:cNvGraphicFramePr>
          <p:nvPr/>
        </p:nvGraphicFramePr>
        <p:xfrm>
          <a:off x="8737713" y="4597554"/>
          <a:ext cx="3041140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17909875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9494997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6402532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9522280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79929177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6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04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1632" y="924622"/>
                <a:ext cx="11480800" cy="4729164"/>
              </a:xfrm>
            </p:spPr>
            <p:txBody>
              <a:bodyPr/>
              <a:lstStyle/>
              <a:p>
                <a:pPr lvl="1"/>
                <a:r>
                  <a:rPr lang="en-US" sz="2800" dirty="0"/>
                  <a:t>Actions: B, C, D: East, West</a:t>
                </a:r>
              </a:p>
              <a:p>
                <a:pPr lvl="1"/>
                <a:r>
                  <a:rPr lang="en-US" sz="2800" dirty="0"/>
                  <a:t>Actions: A, E: Exit</a:t>
                </a:r>
              </a:p>
              <a:p>
                <a:pPr lvl="1"/>
                <a:r>
                  <a:rPr lang="en-US" sz="2800" dirty="0"/>
                  <a:t>Transitions: deterministic</a:t>
                </a:r>
              </a:p>
              <a:p>
                <a:pPr lvl="1"/>
                <a:r>
                  <a:rPr lang="en-US" sz="2800" dirty="0"/>
                  <a:t>Rewards only for transitioning to terminal state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𝛾</m:t>
                            </m:r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For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/>
                  <a:t> = 1, what is the optimal policy?</a:t>
                </a:r>
              </a:p>
              <a:p>
                <a:pPr lvl="2"/>
                <a:endParaRPr lang="en-US" sz="2000" dirty="0"/>
              </a:p>
              <a:p>
                <a:endParaRPr lang="en-US" sz="2800" dirty="0"/>
              </a:p>
              <a:p>
                <a:r>
                  <a:rPr lang="en-US" sz="2800" dirty="0"/>
                  <a:t>For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/>
                  <a:t> = 0.1, what is the optimal policy?</a:t>
                </a:r>
              </a:p>
              <a:p>
                <a:pPr lvl="2"/>
                <a:endParaRPr lang="en-US" sz="2000" dirty="0"/>
              </a:p>
              <a:p>
                <a:endParaRPr lang="en-US" sz="2800" dirty="0"/>
              </a:p>
              <a:p>
                <a:r>
                  <a:rPr lang="en-US" sz="2800" dirty="0"/>
                  <a:t>For which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>
                    <a:latin typeface="Comic Sans MS" panose="030F0702030302020204" pitchFamily="66" charset="0"/>
                    <a:ea typeface="cmmi10"/>
                    <a:cs typeface="cmmi10"/>
                  </a:rPr>
                  <a:t> </a:t>
                </a:r>
                <a:r>
                  <a:rPr lang="en-US" sz="2800" dirty="0"/>
                  <a:t>are West and East equally good when in state 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632" y="924622"/>
                <a:ext cx="11480800" cy="4729164"/>
              </a:xfrm>
              <a:blipFill>
                <a:blip r:embed="rId2"/>
                <a:stretch>
                  <a:fillRect l="-1115" t="-219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E9694-DE3A-4EFC-98BD-7E43326B06F2}"/>
              </a:ext>
            </a:extLst>
          </p:cNvPr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13E0E7-6C7F-4871-B460-F33477C1D5CE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B5A368A0-4A8A-4047-9D5E-63B46F40996E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08C24D3-65E1-4DFD-9D18-454216F77B0B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3314668-192A-47FE-8DDF-9FCE170E7367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1AD09DE-3AAD-4332-B9F2-705E3832F27F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D2E01A-725A-48C5-829F-DBE1AF394A5D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6CAD1-8269-436D-B3E6-44086A028CD3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09AFB9-E9B0-4C59-9197-CF29B4C3C3F9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1845D3-0074-4276-BA3A-2145A44A097B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C6529F9-293C-4085-AAFE-7A97C9779D57}"/>
              </a:ext>
            </a:extLst>
          </p:cNvPr>
          <p:cNvGraphicFramePr>
            <a:graphicFrameLocks noGrp="1"/>
          </p:cNvGraphicFramePr>
          <p:nvPr/>
        </p:nvGraphicFramePr>
        <p:xfrm>
          <a:off x="8737713" y="3253257"/>
          <a:ext cx="3041140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17909875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9494997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6402532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9522280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79929177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619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349CC9D-21F8-4ABA-B382-E7BC232D037C}"/>
              </a:ext>
            </a:extLst>
          </p:cNvPr>
          <p:cNvGraphicFramePr>
            <a:graphicFrameLocks noGrp="1"/>
          </p:cNvGraphicFramePr>
          <p:nvPr/>
        </p:nvGraphicFramePr>
        <p:xfrm>
          <a:off x="8737713" y="4597554"/>
          <a:ext cx="3041140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17909875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9494997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6402532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9522280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79929177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6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569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Infinite Utilities?!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4943"/>
            <a:ext cx="10896600" cy="5105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sz="2800" dirty="0"/>
              <a:t>Problem: What if the game lasts forever?  Do we get infinite rewards?</a:t>
            </a:r>
          </a:p>
          <a:p>
            <a:pPr lvl="3">
              <a:buFont typeface="Wingdings" charset="0"/>
              <a:buChar char="§"/>
              <a:defRPr/>
            </a:pPr>
            <a:endParaRPr lang="en-US" sz="1000" dirty="0"/>
          </a:p>
          <a:p>
            <a:pPr>
              <a:defRPr/>
            </a:pPr>
            <a:r>
              <a:rPr lang="en-US" sz="2800" dirty="0"/>
              <a:t>Solutions:</a:t>
            </a:r>
          </a:p>
          <a:p>
            <a:pPr marL="0" lvl="1" indent="0">
              <a:buNone/>
              <a:defRPr/>
            </a:pPr>
            <a:r>
              <a:rPr lang="en-US" sz="2800" dirty="0"/>
              <a:t>Finite horizon: (similar to depth-limited search)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400" dirty="0"/>
              <a:t> </a:t>
            </a:r>
            <a:r>
              <a:rPr lang="en-US" sz="2800" dirty="0"/>
              <a:t>Terminate episodes after a fixed T steps (e.g. life)</a:t>
            </a:r>
          </a:p>
          <a:p>
            <a:pPr lvl="7">
              <a:defRPr/>
            </a:pPr>
            <a:endParaRPr lang="en-US" sz="800" dirty="0">
              <a:sym typeface="Symbol" charset="0"/>
            </a:endParaRPr>
          </a:p>
          <a:p>
            <a:pPr marL="0" lvl="1" indent="0">
              <a:buNone/>
              <a:defRPr/>
            </a:pPr>
            <a:endParaRPr lang="en-US" sz="2800" dirty="0">
              <a:sym typeface="Symbol" charset="0"/>
            </a:endParaRPr>
          </a:p>
          <a:p>
            <a:pPr marL="0" lvl="1" indent="0">
              <a:buNone/>
              <a:defRPr/>
            </a:pPr>
            <a:r>
              <a:rPr lang="en-US" sz="2800" dirty="0">
                <a:sym typeface="Symbol" charset="0"/>
              </a:rPr>
              <a:t>Discounting: use 0 &lt;  &lt; 1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800" dirty="0">
                <a:sym typeface="Symbol" charset="0"/>
              </a:rPr>
              <a:t> Smaller  means smaller </a:t>
            </a:r>
            <a:r>
              <a:rPr lang="ja-JP" altLang="en-US" sz="2800" dirty="0">
                <a:sym typeface="Symbol" charset="0"/>
              </a:rPr>
              <a:t>“</a:t>
            </a:r>
            <a:r>
              <a:rPr lang="en-US" altLang="ja-JP" sz="2800" dirty="0">
                <a:sym typeface="Symbol" charset="0"/>
              </a:rPr>
              <a:t>horizon</a:t>
            </a:r>
            <a:r>
              <a:rPr lang="ja-JP" altLang="en-US" sz="2800" dirty="0">
                <a:sym typeface="Symbol" charset="0"/>
              </a:rPr>
              <a:t>”</a:t>
            </a:r>
            <a:r>
              <a:rPr lang="en-US" altLang="ja-JP" sz="2800" dirty="0">
                <a:sym typeface="Symbol" charset="0"/>
              </a:rPr>
              <a:t> </a:t>
            </a:r>
            <a:r>
              <a:rPr lang="en-US" altLang="ja-JP" sz="2800" dirty="0">
                <a:sym typeface="Wingdings" panose="05000000000000000000" pitchFamily="2" charset="2"/>
              </a:rPr>
              <a:t></a:t>
            </a:r>
            <a:r>
              <a:rPr lang="en-US" altLang="ja-JP" sz="2800" dirty="0">
                <a:sym typeface="Symbol" charset="0"/>
              </a:rPr>
              <a:t> shorter term focus</a:t>
            </a:r>
          </a:p>
          <a:p>
            <a:pPr lvl="2">
              <a:buFont typeface="Wingdings" charset="0"/>
              <a:buChar char="§"/>
              <a:defRPr/>
            </a:pPr>
            <a:endParaRPr lang="en-US" altLang="ja-JP" sz="2800" dirty="0">
              <a:sym typeface="Symbol" charset="0"/>
            </a:endParaRPr>
          </a:p>
          <a:p>
            <a:pPr marL="230187" lvl="2" indent="0">
              <a:buNone/>
              <a:defRPr/>
            </a:pPr>
            <a:endParaRPr lang="en-US" altLang="ja-JP" sz="2800" dirty="0">
              <a:sym typeface="Symbol" charset="0"/>
            </a:endParaRPr>
          </a:p>
          <a:p>
            <a:pPr marL="0" lvl="1" indent="0">
              <a:buClr>
                <a:srgbClr val="000000"/>
              </a:buClr>
              <a:buNone/>
              <a:defRPr/>
            </a:pPr>
            <a:endParaRPr lang="en-US" sz="2800" dirty="0">
              <a:solidFill>
                <a:srgbClr val="000000"/>
              </a:solidFill>
              <a:sym typeface="Symbol" charset="0"/>
            </a:endParaRPr>
          </a:p>
          <a:p>
            <a:pPr marL="0" lvl="1" indent="0">
              <a:buClr>
                <a:srgbClr val="000000"/>
              </a:buClr>
              <a:buNone/>
              <a:defRPr/>
            </a:pPr>
            <a:r>
              <a:rPr lang="en-US" sz="2800" dirty="0">
                <a:solidFill>
                  <a:srgbClr val="000000"/>
                </a:solidFill>
                <a:sym typeface="Symbol" charset="0"/>
              </a:rPr>
              <a:t>Absorbing state: guarantee that for every policy, a terminal state will eventually be reached (like </a:t>
            </a:r>
            <a:r>
              <a:rPr lang="ja-JP" altLang="en-US" sz="2800" dirty="0">
                <a:solidFill>
                  <a:srgbClr val="000000"/>
                </a:solidFill>
                <a:sym typeface="Symbol" charset="0"/>
              </a:rPr>
              <a:t>“</a:t>
            </a:r>
            <a:r>
              <a:rPr lang="en-US" altLang="ja-JP" sz="2800" dirty="0">
                <a:solidFill>
                  <a:srgbClr val="000000"/>
                </a:solidFill>
                <a:sym typeface="Symbol" charset="0"/>
              </a:rPr>
              <a:t>overheated</a:t>
            </a:r>
            <a:r>
              <a:rPr lang="ja-JP" altLang="en-US" sz="2800" dirty="0">
                <a:solidFill>
                  <a:srgbClr val="000000"/>
                </a:solidFill>
                <a:sym typeface="Symbol" charset="0"/>
              </a:rPr>
              <a:t>”</a:t>
            </a:r>
            <a:r>
              <a:rPr lang="en-US" altLang="ja-JP" sz="2800" dirty="0">
                <a:solidFill>
                  <a:srgbClr val="000000"/>
                </a:solidFill>
                <a:sym typeface="Symbol" charset="0"/>
              </a:rPr>
              <a:t> for racing)</a:t>
            </a: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7549" y="4677295"/>
            <a:ext cx="6397847" cy="874686"/>
          </a:xfrm>
          <a:prstGeom prst="rect">
            <a:avLst/>
          </a:prstGeom>
          <a:noFill/>
          <a:ln/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8148" y="1622755"/>
            <a:ext cx="3702284" cy="1725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states 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Start state s</a:t>
            </a:r>
            <a:r>
              <a:rPr lang="en-US" baseline="-25000" dirty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actions 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Transitions P(</a:t>
            </a:r>
            <a:r>
              <a:rPr lang="en-US" dirty="0" err="1">
                <a:ea typeface="ＭＳ Ｐゴシック" pitchFamily="34" charset="-128"/>
              </a:rPr>
              <a:t>s’</a:t>
            </a:r>
            <a:r>
              <a:rPr lang="en-US" altLang="ja-JP" dirty="0" err="1">
                <a:ea typeface="ＭＳ Ｐゴシック" pitchFamily="34" charset="-128"/>
              </a:rPr>
              <a:t>|s,a</a:t>
            </a:r>
            <a:r>
              <a:rPr lang="en-US" altLang="ja-JP" dirty="0">
                <a:ea typeface="ＭＳ Ｐゴシック" pitchFamily="34" charset="-128"/>
              </a:rPr>
              <a:t>) (or T(</a:t>
            </a:r>
            <a:r>
              <a:rPr lang="en-US" altLang="ja-JP" dirty="0" err="1">
                <a:ea typeface="ＭＳ Ｐゴシック" pitchFamily="34" charset="-128"/>
              </a:rPr>
              <a:t>s,a,s</a:t>
            </a:r>
            <a:r>
              <a:rPr lang="en-US" altLang="ja-JP" dirty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Rewards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 (and discount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Utility = sum of (discounted) rewards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2196192-3879-4AFB-8D51-9D41F061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941" y="1335176"/>
            <a:ext cx="6428117" cy="4285410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sz="2000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4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’) is a </a:t>
            </a:r>
            <a:b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2400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sz="2400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867400" y="6488112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(L8D4)]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65" y="1134664"/>
            <a:ext cx="6215470" cy="57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15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1" y="1143000"/>
            <a:ext cx="62155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9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of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Fundamental operation: compute the (</a:t>
            </a:r>
            <a:r>
              <a:rPr lang="en-US" sz="2800" dirty="0" err="1"/>
              <a:t>expectimax</a:t>
            </a:r>
            <a:r>
              <a:rPr lang="en-US" sz="2800" dirty="0"/>
              <a:t>) value of a state</a:t>
            </a:r>
          </a:p>
          <a:p>
            <a:pPr lvl="1"/>
            <a:r>
              <a:rPr lang="en-US" sz="2800" dirty="0"/>
              <a:t>Expected utility under optimal action</a:t>
            </a:r>
          </a:p>
          <a:p>
            <a:pPr lvl="1"/>
            <a:r>
              <a:rPr lang="en-US" sz="2800" dirty="0"/>
              <a:t>Average sum of (discounted) rewards</a:t>
            </a:r>
          </a:p>
          <a:p>
            <a:pPr lvl="1"/>
            <a:r>
              <a:rPr lang="en-US" sz="2800" dirty="0"/>
              <a:t>This is just what </a:t>
            </a:r>
            <a:r>
              <a:rPr lang="en-US" sz="2800" dirty="0" err="1"/>
              <a:t>expectimax</a:t>
            </a:r>
            <a:r>
              <a:rPr lang="en-US" sz="2800" dirty="0"/>
              <a:t> computed!</a:t>
            </a:r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Recursive definition of value:</a:t>
            </a: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0835" y="4343400"/>
            <a:ext cx="3078105" cy="40537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71443" y="57277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8073" y="49863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229600" y="2133600"/>
            <a:ext cx="3048000" cy="2815896"/>
            <a:chOff x="2400" y="1401"/>
            <a:chExt cx="1392" cy="1286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/>
                <a:t>s,a,s</a:t>
              </a:r>
              <a:r>
                <a:rPr lang="ja-JP" altLang="en-US" sz="2800"/>
                <a:t>’</a:t>
              </a:r>
              <a:endParaRPr lang="en-US" sz="28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</a:rPr>
                <a:t>’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62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1"/>
            <a:ext cx="4470400" cy="4729164"/>
          </a:xfrm>
        </p:spPr>
        <p:txBody>
          <a:bodyPr/>
          <a:lstStyle/>
          <a:p>
            <a:r>
              <a:rPr lang="en-US" sz="2400" dirty="0"/>
              <a:t>We’re doing way too much work with </a:t>
            </a:r>
            <a:r>
              <a:rPr lang="en-US" sz="2400" dirty="0" err="1"/>
              <a:t>expectimax</a:t>
            </a:r>
            <a:r>
              <a:rPr lang="en-US" sz="2400" dirty="0"/>
              <a:t>!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States are repeated </a:t>
            </a:r>
          </a:p>
          <a:p>
            <a:pPr lvl="1"/>
            <a:r>
              <a:rPr lang="en-US" sz="2000" dirty="0"/>
              <a:t>Idea: Only compute needed quantities once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Tree goes on forever</a:t>
            </a:r>
          </a:p>
          <a:p>
            <a:pPr lvl="1"/>
            <a:r>
              <a:rPr lang="en-US" sz="2000" dirty="0"/>
              <a:t>Idea: Do a depth-limited computation, but with increasing depths until change is small</a:t>
            </a:r>
          </a:p>
          <a:p>
            <a:pPr lvl="1"/>
            <a:r>
              <a:rPr lang="en-US" sz="2000" dirty="0"/>
              <a:t>Note: deep parts of the tree eventually don’t matter if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/>
              <a:t> &lt; 1</a:t>
            </a:r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1157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Time-Limited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/>
              <a:t>Key idea: time-limited values</a:t>
            </a:r>
          </a:p>
          <a:p>
            <a:pPr lvl="4"/>
            <a:endParaRPr lang="en-US" sz="1200" dirty="0"/>
          </a:p>
          <a:p>
            <a:r>
              <a:rPr lang="en-US" sz="2400" dirty="0"/>
              <a:t>Define </a:t>
            </a:r>
            <a:r>
              <a:rPr lang="en-US" sz="2400" dirty="0" err="1"/>
              <a:t>V</a:t>
            </a:r>
            <a:r>
              <a:rPr lang="en-US" sz="2400" baseline="-25000" dirty="0" err="1"/>
              <a:t>k</a:t>
            </a:r>
            <a:r>
              <a:rPr lang="en-US" sz="2400" dirty="0"/>
              <a:t>(s) to be the optimal value of s if the game ends in k more time steps</a:t>
            </a:r>
          </a:p>
          <a:p>
            <a:pPr lvl="1"/>
            <a:r>
              <a:rPr lang="en-US" sz="2000" dirty="0"/>
              <a:t>Equivalently, it’s what a depth-k </a:t>
            </a:r>
            <a:r>
              <a:rPr lang="en-US" sz="2000" dirty="0" err="1"/>
              <a:t>expectimax</a:t>
            </a:r>
            <a:r>
              <a:rPr lang="en-US" sz="2000" dirty="0"/>
              <a:t> would give from s</a:t>
            </a:r>
          </a:p>
          <a:p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time-limited values (L8D6)]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Time-Limited Values</a:t>
            </a:r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5D22-59FD-9E13-4FBA-29F750FB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94E7D-6980-52AF-E86E-9E5770CBC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1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485B-DDA5-8EEA-DE1D-FC610695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 Setup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chemeClr val="tx1"/>
                    </a:solidFill>
                  </a:rPr>
                  <a:t>Expectimax</a:t>
                </a:r>
                <a:r>
                  <a:rPr lang="en-US" dirty="0">
                    <a:solidFill>
                      <a:schemeClr val="tx1"/>
                    </a:solidFill>
                  </a:rPr>
                  <a:t>: State, actions, non-deterministic transition functions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Rewards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Walk-through of super-simple value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Discounting,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Solving MDPs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1) Value iteration</a:t>
                </a:r>
              </a:p>
              <a:p>
                <a:pPr marL="917575" lvl="2" indent="-457200"/>
                <a:r>
                  <a:rPr lang="en-US" sz="2800" dirty="0"/>
                  <a:t>Value iteration convergence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Bellman equations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Policy Extraction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2) Policy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5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9344921-3110-E16F-36DE-FE3977068511}"/>
              </a:ext>
            </a:extLst>
          </p:cNvPr>
          <p:cNvSpPr/>
          <p:nvPr/>
        </p:nvSpPr>
        <p:spPr>
          <a:xfrm>
            <a:off x="9700708" y="2433918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D311DE-2326-3E32-CCCE-0B314206F083}"/>
              </a:ext>
            </a:extLst>
          </p:cNvPr>
          <p:cNvSpPr/>
          <p:nvPr/>
        </p:nvSpPr>
        <p:spPr>
          <a:xfrm>
            <a:off x="9835343" y="297807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F5AE30-4BD4-2CF4-F380-15DE8FD34255}"/>
              </a:ext>
            </a:extLst>
          </p:cNvPr>
          <p:cNvGraphicFramePr>
            <a:graphicFrameLocks noGrp="1"/>
          </p:cNvGraphicFramePr>
          <p:nvPr/>
        </p:nvGraphicFramePr>
        <p:xfrm>
          <a:off x="8406242" y="2551583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F3EE913-1775-B2F2-FAC5-1FFB6823C0BD}"/>
              </a:ext>
            </a:extLst>
          </p:cNvPr>
          <p:cNvSpPr/>
          <p:nvPr/>
        </p:nvSpPr>
        <p:spPr>
          <a:xfrm>
            <a:off x="8484065" y="2629276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98840-EBF0-EA1E-3717-BE066926DD4A}"/>
              </a:ext>
            </a:extLst>
          </p:cNvPr>
          <p:cNvSpPr/>
          <p:nvPr/>
        </p:nvSpPr>
        <p:spPr>
          <a:xfrm>
            <a:off x="10917604" y="262920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999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90505" y="46981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896" y="11111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020" y="10668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612" y="11026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23905" y="44036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3905" y="3032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23905" y="16764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03245" y="33424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7510" y="19708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152505" y="4572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2505" y="3200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2             1             0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2505" y="1828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3.5          2.5          0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48500" y="391335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7035" y="1126495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00338" y="4393518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AD6BC0-0CFA-4E63-B337-551ADAE47C72}"/>
              </a:ext>
            </a:extLst>
          </p:cNvPr>
          <p:cNvSpPr txBox="1"/>
          <p:nvPr/>
        </p:nvSpPr>
        <p:spPr>
          <a:xfrm>
            <a:off x="5222971" y="3082890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1306EC-953B-4DA4-A4A4-C5235B4098F6}"/>
              </a:ext>
            </a:extLst>
          </p:cNvPr>
          <p:cNvSpPr txBox="1"/>
          <p:nvPr/>
        </p:nvSpPr>
        <p:spPr>
          <a:xfrm>
            <a:off x="5188494" y="1797856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Slow (R=1)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CEE52-49E5-42AF-80BC-551BDE9A5E32}"/>
              </a:ext>
            </a:extLst>
          </p:cNvPr>
          <p:cNvSpPr txBox="1"/>
          <p:nvPr/>
        </p:nvSpPr>
        <p:spPr>
          <a:xfrm>
            <a:off x="5999910" y="3059668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A407C9-6FF6-4257-BA86-8241316732DE}"/>
              </a:ext>
            </a:extLst>
          </p:cNvPr>
          <p:cNvSpPr txBox="1"/>
          <p:nvPr/>
        </p:nvSpPr>
        <p:spPr>
          <a:xfrm>
            <a:off x="6852060" y="154526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6718F1-2833-44A1-A828-10C30A47522C}"/>
              </a:ext>
            </a:extLst>
          </p:cNvPr>
          <p:cNvSpPr txBox="1"/>
          <p:nvPr/>
        </p:nvSpPr>
        <p:spPr>
          <a:xfrm>
            <a:off x="8383859" y="94182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05428E-118D-4AD3-B194-2D7347FDB9CB}"/>
              </a:ext>
            </a:extLst>
          </p:cNvPr>
          <p:cNvSpPr txBox="1"/>
          <p:nvPr/>
        </p:nvSpPr>
        <p:spPr>
          <a:xfrm>
            <a:off x="7656427" y="2610389"/>
            <a:ext cx="678295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(R=2)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9D0C5E-B4FD-4C34-8A31-17BA2445BCD1}"/>
              </a:ext>
            </a:extLst>
          </p:cNvPr>
          <p:cNvSpPr txBox="1"/>
          <p:nvPr/>
        </p:nvSpPr>
        <p:spPr>
          <a:xfrm>
            <a:off x="7195424" y="350271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0.5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CF1CA4-E5ED-442F-ABE7-5A9A560A48A4}"/>
              </a:ext>
            </a:extLst>
          </p:cNvPr>
          <p:cNvSpPr txBox="1"/>
          <p:nvPr/>
        </p:nvSpPr>
        <p:spPr>
          <a:xfrm>
            <a:off x="8232170" y="2610389"/>
            <a:ext cx="63961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DF4387-A59A-4292-8608-8F8DC5B52C79}"/>
              </a:ext>
            </a:extLst>
          </p:cNvPr>
          <p:cNvSpPr txBox="1"/>
          <p:nvPr/>
        </p:nvSpPr>
        <p:spPr>
          <a:xfrm>
            <a:off x="8260265" y="81027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E4E97B-2649-4664-8078-FBE64B3093DE}"/>
              </a:ext>
            </a:extLst>
          </p:cNvPr>
          <p:cNvSpPr txBox="1"/>
          <p:nvPr/>
        </p:nvSpPr>
        <p:spPr>
          <a:xfrm>
            <a:off x="10882182" y="733835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(R=-10)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DF3AE8-D102-44DC-A259-56DE5B9F7EE6}"/>
              </a:ext>
            </a:extLst>
          </p:cNvPr>
          <p:cNvSpPr txBox="1"/>
          <p:nvPr/>
        </p:nvSpPr>
        <p:spPr>
          <a:xfrm>
            <a:off x="10221285" y="138760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E3C3A9-8589-41E0-B1BA-D01FC25A0468}"/>
              </a:ext>
            </a:extLst>
          </p:cNvPr>
          <p:cNvSpPr txBox="1"/>
          <p:nvPr/>
        </p:nvSpPr>
        <p:spPr>
          <a:xfrm>
            <a:off x="7599369" y="94869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D010CC-56A7-4A47-8B05-F628A32F6B49}"/>
              </a:ext>
            </a:extLst>
          </p:cNvPr>
          <p:cNvSpPr txBox="1"/>
          <p:nvPr/>
        </p:nvSpPr>
        <p:spPr>
          <a:xfrm>
            <a:off x="7188296" y="1064789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Slow (R=1)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92965E-F7C1-4360-ADC7-9A924F80CBBE}"/>
              </a:ext>
            </a:extLst>
          </p:cNvPr>
          <p:cNvSpPr txBox="1"/>
          <p:nvPr/>
        </p:nvSpPr>
        <p:spPr>
          <a:xfrm>
            <a:off x="11099977" y="160156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E602C2-EEF0-458D-A133-1E5E7BE2ECF8}"/>
              </a:ext>
            </a:extLst>
          </p:cNvPr>
          <p:cNvSpPr txBox="1"/>
          <p:nvPr/>
        </p:nvSpPr>
        <p:spPr>
          <a:xfrm>
            <a:off x="10031771" y="796671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10FC35-86E0-42FE-9CA4-63F8F52B8ECF}"/>
              </a:ext>
            </a:extLst>
          </p:cNvPr>
          <p:cNvSpPr txBox="1"/>
          <p:nvPr/>
        </p:nvSpPr>
        <p:spPr>
          <a:xfrm>
            <a:off x="6633591" y="151093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0.5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1928D3-777A-49FD-AF6E-EAA1B210E381}"/>
              </a:ext>
            </a:extLst>
          </p:cNvPr>
          <p:cNvSpPr txBox="1"/>
          <p:nvPr/>
        </p:nvSpPr>
        <p:spPr>
          <a:xfrm>
            <a:off x="7568186" y="1949612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F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A44D-30EE-1184-DFD6-F08CB0D3FAB9}"/>
                  </a:ext>
                </a:extLst>
              </p14:cNvPr>
              <p14:cNvContentPartPr/>
              <p14:nvPr/>
            </p14:nvContentPartPr>
            <p14:xfrm>
              <a:off x="9637560" y="4793040"/>
              <a:ext cx="1169640" cy="658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A44D-30EE-1184-DFD6-F08CB0D3FA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28200" y="4783680"/>
                <a:ext cx="1188360" cy="67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60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57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32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37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9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4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89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7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Example: Racing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681" y="1353401"/>
            <a:ext cx="9418638" cy="504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73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96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0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72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400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684C-4392-280A-AE95-14E7261C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99" y="3132278"/>
            <a:ext cx="10515600" cy="2852737"/>
          </a:xfrm>
        </p:spPr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7E7B391-914A-3D9F-A2AA-61151B38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5116" y="360022"/>
            <a:ext cx="5792986" cy="4010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722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273154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expectimax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69987" y="2874510"/>
            <a:ext cx="7266933" cy="690930"/>
          </a:xfrm>
          <a:prstGeom prst="rect">
            <a:avLst/>
          </a:prstGeom>
          <a:noFill/>
          <a:ln/>
          <a:effectLst/>
        </p:spPr>
      </p:pic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46D2BE-CD45-2BE7-08F6-27503A992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896" y="4476510"/>
            <a:ext cx="1841266" cy="1552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D33B3C-6F60-5E21-2E4D-A6B19A6E3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431" y="4476510"/>
            <a:ext cx="1841266" cy="1570908"/>
          </a:xfrm>
          <a:prstGeom prst="rect">
            <a:avLst/>
          </a:prstGeom>
        </p:spPr>
      </p:pic>
      <p:pic>
        <p:nvPicPr>
          <p:cNvPr id="4" name="Picture 3" descr="Screen Shot 2014-08-10 at 7.49.20 PM.png">
            <a:extLst>
              <a:ext uri="{FF2B5EF4-FFF2-40B4-BE49-F238E27FC236}">
                <a16:creationId xmlns:a16="http://schemas.microsoft.com/office/drawing/2014/main" id="{17796A98-F0A7-D8CF-0250-9F6A88B68B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7592" r="4101" b="8593"/>
          <a:stretch/>
        </p:blipFill>
        <p:spPr>
          <a:xfrm>
            <a:off x="7036526" y="4478480"/>
            <a:ext cx="1873197" cy="1568938"/>
          </a:xfrm>
          <a:prstGeom prst="rect">
            <a:avLst/>
          </a:prstGeom>
        </p:spPr>
      </p:pic>
      <p:pic>
        <p:nvPicPr>
          <p:cNvPr id="5" name="Picture 4" descr="Screen Shot 2014-08-10 at 7.47.46 PM.png">
            <a:extLst>
              <a:ext uri="{FF2B5EF4-FFF2-40B4-BE49-F238E27FC236}">
                <a16:creationId xmlns:a16="http://schemas.microsoft.com/office/drawing/2014/main" id="{18237B79-E87C-1EAB-E55E-A863FF66A8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8329" r="4888" b="8688"/>
          <a:stretch/>
        </p:blipFill>
        <p:spPr>
          <a:xfrm>
            <a:off x="606360" y="4476510"/>
            <a:ext cx="1841267" cy="1543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27B120-0567-77C2-0322-698A95085846}"/>
              </a:ext>
            </a:extLst>
          </p:cNvPr>
          <p:cNvSpPr txBox="1"/>
          <p:nvPr/>
        </p:nvSpPr>
        <p:spPr>
          <a:xfrm>
            <a:off x="6416523" y="4744923"/>
            <a:ext cx="766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a typeface="ＭＳ Ｐゴシック" pitchFamily="34" charset="-128"/>
              </a:rPr>
              <a:t>...</a:t>
            </a:r>
            <a:endParaRPr lang="en-US" sz="4000" dirty="0"/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C24CBA82-62DD-CFA9-133A-DEEB6A4C81E1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5B1CEE7E-883C-5334-F1F9-31843A3F1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F29C6C66-CCEC-3DEF-E457-9330229ECD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13">
                <a:extLst>
                  <a:ext uri="{FF2B5EF4-FFF2-40B4-BE49-F238E27FC236}">
                    <a16:creationId xmlns:a16="http://schemas.microsoft.com/office/drawing/2014/main" id="{3E930230-3150-2C14-D1F5-D51796766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3" name="Line 14">
                <a:extLst>
                  <a:ext uri="{FF2B5EF4-FFF2-40B4-BE49-F238E27FC236}">
                    <a16:creationId xmlns:a16="http://schemas.microsoft.com/office/drawing/2014/main" id="{9432C1C6-60A7-27DC-967D-96B1B40DE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4" name="Line 15">
                <a:extLst>
                  <a:ext uri="{FF2B5EF4-FFF2-40B4-BE49-F238E27FC236}">
                    <a16:creationId xmlns:a16="http://schemas.microsoft.com/office/drawing/2014/main" id="{EFC9BDC6-B54B-9E9B-4175-0DA00E0D1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9E4ABBE0-20E3-E363-B1AE-D71DDA21C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1" name="Oval 17">
              <a:extLst>
                <a:ext uri="{FF2B5EF4-FFF2-40B4-BE49-F238E27FC236}">
                  <a16:creationId xmlns:a16="http://schemas.microsoft.com/office/drawing/2014/main" id="{F26CE307-C687-D775-F010-5DF0AD32D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2" name="Group 18">
              <a:extLst>
                <a:ext uri="{FF2B5EF4-FFF2-40B4-BE49-F238E27FC236}">
                  <a16:creationId xmlns:a16="http://schemas.microsoft.com/office/drawing/2014/main" id="{024D2512-E88F-FA23-9C4A-7585C446D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9">
                <a:extLst>
                  <a:ext uri="{FF2B5EF4-FFF2-40B4-BE49-F238E27FC236}">
                    <a16:creationId xmlns:a16="http://schemas.microsoft.com/office/drawing/2014/main" id="{A73810A7-CDB2-A266-A881-B308A4D7B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9" name="Line 20">
                <a:extLst>
                  <a:ext uri="{FF2B5EF4-FFF2-40B4-BE49-F238E27FC236}">
                    <a16:creationId xmlns:a16="http://schemas.microsoft.com/office/drawing/2014/main" id="{45CE92F3-AA8C-2492-FEA1-E068E82B9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0" name="Line 21">
                <a:extLst>
                  <a:ext uri="{FF2B5EF4-FFF2-40B4-BE49-F238E27FC236}">
                    <a16:creationId xmlns:a16="http://schemas.microsoft.com/office/drawing/2014/main" id="{FD299E7B-EC69-EB42-2480-7A56F468C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1" name="Line 22">
                <a:extLst>
                  <a:ext uri="{FF2B5EF4-FFF2-40B4-BE49-F238E27FC236}">
                    <a16:creationId xmlns:a16="http://schemas.microsoft.com/office/drawing/2014/main" id="{690D502D-1DBA-3576-9D3E-F9D16DC84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3" name="Text Box 23">
              <a:extLst>
                <a:ext uri="{FF2B5EF4-FFF2-40B4-BE49-F238E27FC236}">
                  <a16:creationId xmlns:a16="http://schemas.microsoft.com/office/drawing/2014/main" id="{5E68B5E7-4301-CEFB-D0C9-2F1ED2182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</a:p>
          </p:txBody>
        </p:sp>
        <p:sp>
          <p:nvSpPr>
            <p:cNvPr id="34" name="Text Box 24">
              <a:extLst>
                <a:ext uri="{FF2B5EF4-FFF2-40B4-BE49-F238E27FC236}">
                  <a16:creationId xmlns:a16="http://schemas.microsoft.com/office/drawing/2014/main" id="{DC3A5957-FBF1-D216-C245-59D27AF2B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k+1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(s)</a:t>
              </a:r>
            </a:p>
          </p:txBody>
        </p:sp>
        <p:sp>
          <p:nvSpPr>
            <p:cNvPr id="35" name="Text Box 25">
              <a:extLst>
                <a:ext uri="{FF2B5EF4-FFF2-40B4-BE49-F238E27FC236}">
                  <a16:creationId xmlns:a16="http://schemas.microsoft.com/office/drawing/2014/main" id="{9F9AE35A-74B1-35CE-F473-D7989AE58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a</a:t>
              </a:r>
            </a:p>
          </p:txBody>
        </p:sp>
        <p:sp>
          <p:nvSpPr>
            <p:cNvPr id="36" name="Text Box 26">
              <a:extLst>
                <a:ext uri="{FF2B5EF4-FFF2-40B4-BE49-F238E27FC236}">
                  <a16:creationId xmlns:a16="http://schemas.microsoft.com/office/drawing/2014/main" id="{B50274CF-50C4-07B4-D091-EDD853EBF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7" name="Text Box 28">
              <a:extLst>
                <a:ext uri="{FF2B5EF4-FFF2-40B4-BE49-F238E27FC236}">
                  <a16:creationId xmlns:a16="http://schemas.microsoft.com/office/drawing/2014/main" id="{8EBBB1C8-371B-D79D-D9A1-0AD7CCD7A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313759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</p:spPr>
            <p:txBody>
              <a:bodyPr/>
              <a:lstStyle/>
              <a:p>
                <a:r>
                  <a:rPr lang="en-US" dirty="0"/>
                  <a:t>What is the </a:t>
                </a:r>
                <a:r>
                  <a:rPr lang="en-US" dirty="0">
                    <a:ea typeface="ＭＳ Ｐゴシック" pitchFamily="34" charset="-128"/>
                  </a:rPr>
                  <a:t>complexity of each iteration in Value Iteration?</a:t>
                </a:r>
              </a:p>
              <a:p>
                <a:r>
                  <a:rPr lang="en-US" dirty="0"/>
                  <a:t>S -- set of states; A -- set of actions</a:t>
                </a:r>
              </a:p>
              <a:p>
                <a:endParaRPr lang="en-US" dirty="0"/>
              </a:p>
              <a:p>
                <a:r>
                  <a:rPr lang="en-US" dirty="0"/>
                  <a:t>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  <a:blipFill rotWithShape="0">
                <a:blip r:embed="rId3"/>
                <a:stretch>
                  <a:fillRect l="-1217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Isosceles Triangle 22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75546" y="5522273"/>
            <a:ext cx="7266933" cy="690930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57C031-BDEA-D7F3-30E4-11703501E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981" y="2329031"/>
            <a:ext cx="2204538" cy="18590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3F59D3-618A-F9E8-59E5-7C183030D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481" y="2329031"/>
            <a:ext cx="2204538" cy="1880839"/>
          </a:xfrm>
          <a:prstGeom prst="rect">
            <a:avLst/>
          </a:prstGeom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8C14C1D0-6278-EFE6-DC98-566CE6C48E86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26" name="AutoShape 11">
              <a:extLst>
                <a:ext uri="{FF2B5EF4-FFF2-40B4-BE49-F238E27FC236}">
                  <a16:creationId xmlns:a16="http://schemas.microsoft.com/office/drawing/2014/main" id="{CB96499A-614B-06E1-CB08-D69477499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8" name="Group 12">
              <a:extLst>
                <a:ext uri="{FF2B5EF4-FFF2-40B4-BE49-F238E27FC236}">
                  <a16:creationId xmlns:a16="http://schemas.microsoft.com/office/drawing/2014/main" id="{0E36C558-CD18-6F86-60B1-8E3A5C9C0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13">
                <a:extLst>
                  <a:ext uri="{FF2B5EF4-FFF2-40B4-BE49-F238E27FC236}">
                    <a16:creationId xmlns:a16="http://schemas.microsoft.com/office/drawing/2014/main" id="{9F35FD25-DAB9-9A9B-560B-94F58275C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1" name="Line 14">
                <a:extLst>
                  <a:ext uri="{FF2B5EF4-FFF2-40B4-BE49-F238E27FC236}">
                    <a16:creationId xmlns:a16="http://schemas.microsoft.com/office/drawing/2014/main" id="{76A728B5-5C94-9C77-2391-D43B80716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2" name="Line 15">
                <a:extLst>
                  <a:ext uri="{FF2B5EF4-FFF2-40B4-BE49-F238E27FC236}">
                    <a16:creationId xmlns:a16="http://schemas.microsoft.com/office/drawing/2014/main" id="{24BF63D0-4AEE-2FCC-60D1-21F8193A5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3" name="Line 16">
                <a:extLst>
                  <a:ext uri="{FF2B5EF4-FFF2-40B4-BE49-F238E27FC236}">
                    <a16:creationId xmlns:a16="http://schemas.microsoft.com/office/drawing/2014/main" id="{3C705018-F15E-BE15-F97F-555842272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0D858CA3-5B8D-1B74-8A4E-A10DAE387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0" name="Group 18">
              <a:extLst>
                <a:ext uri="{FF2B5EF4-FFF2-40B4-BE49-F238E27FC236}">
                  <a16:creationId xmlns:a16="http://schemas.microsoft.com/office/drawing/2014/main" id="{DDBD7F78-DA45-B7FB-124E-7022960F3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19">
                <a:extLst>
                  <a:ext uri="{FF2B5EF4-FFF2-40B4-BE49-F238E27FC236}">
                    <a16:creationId xmlns:a16="http://schemas.microsoft.com/office/drawing/2014/main" id="{AE22D195-7118-70AB-FA72-EC4313D89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7" name="Line 20">
                <a:extLst>
                  <a:ext uri="{FF2B5EF4-FFF2-40B4-BE49-F238E27FC236}">
                    <a16:creationId xmlns:a16="http://schemas.microsoft.com/office/drawing/2014/main" id="{73B4C4D4-1CD2-823D-DACF-C0AFCE918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8" name="Line 21">
                <a:extLst>
                  <a:ext uri="{FF2B5EF4-FFF2-40B4-BE49-F238E27FC236}">
                    <a16:creationId xmlns:a16="http://schemas.microsoft.com/office/drawing/2014/main" id="{C75ADC29-4498-8E8E-7929-C5F0DA175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9" name="Line 22">
                <a:extLst>
                  <a:ext uri="{FF2B5EF4-FFF2-40B4-BE49-F238E27FC236}">
                    <a16:creationId xmlns:a16="http://schemas.microsoft.com/office/drawing/2014/main" id="{FD3B1ABE-370A-80F2-868C-644C04729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955C8F55-5EF7-8126-F2CD-B7AEAAB52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</a:p>
          </p:txBody>
        </p:sp>
        <p:sp>
          <p:nvSpPr>
            <p:cNvPr id="32" name="Text Box 24">
              <a:extLst>
                <a:ext uri="{FF2B5EF4-FFF2-40B4-BE49-F238E27FC236}">
                  <a16:creationId xmlns:a16="http://schemas.microsoft.com/office/drawing/2014/main" id="{F08CEDBB-FECD-3062-33A4-4F5052AC9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k+1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(s)</a:t>
              </a:r>
            </a:p>
          </p:txBody>
        </p:sp>
        <p:sp>
          <p:nvSpPr>
            <p:cNvPr id="33" name="Text Box 25">
              <a:extLst>
                <a:ext uri="{FF2B5EF4-FFF2-40B4-BE49-F238E27FC236}">
                  <a16:creationId xmlns:a16="http://schemas.microsoft.com/office/drawing/2014/main" id="{B7542F21-7196-60D3-1597-66655DF03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a</a:t>
              </a:r>
            </a:p>
          </p:txBody>
        </p:sp>
        <p:sp>
          <p:nvSpPr>
            <p:cNvPr id="34" name="Text Box 26">
              <a:extLst>
                <a:ext uri="{FF2B5EF4-FFF2-40B4-BE49-F238E27FC236}">
                  <a16:creationId xmlns:a16="http://schemas.microsoft.com/office/drawing/2014/main" id="{506698EB-26DF-8C4E-1BA8-57C6C7DC1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815393EF-0F88-1EE6-6C6D-B141F83F6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9578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</p:spPr>
            <p:txBody>
              <a:bodyPr/>
              <a:lstStyle/>
              <a:p>
                <a:r>
                  <a:rPr lang="en-US" dirty="0"/>
                  <a:t>What is the </a:t>
                </a:r>
                <a:r>
                  <a:rPr lang="en-US" dirty="0">
                    <a:ea typeface="ＭＳ Ｐゴシック" pitchFamily="34" charset="-128"/>
                  </a:rPr>
                  <a:t>complexity of each iteration in Value Iteration?</a:t>
                </a:r>
              </a:p>
              <a:p>
                <a:r>
                  <a:rPr lang="en-US" dirty="0"/>
                  <a:t>S -- set of states; A -- set of actions</a:t>
                </a:r>
              </a:p>
              <a:p>
                <a:endParaRPr lang="en-US" dirty="0"/>
              </a:p>
              <a:p>
                <a:r>
                  <a:rPr lang="en-US" dirty="0"/>
                  <a:t>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  <a:blipFill rotWithShape="0">
                <a:blip r:embed="rId3"/>
                <a:stretch>
                  <a:fillRect l="-1217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Isosceles Triangle 22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8530" y="3120119"/>
            <a:ext cx="2301922" cy="5374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75546" y="5522273"/>
            <a:ext cx="7266933" cy="690930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C368CC-5A23-AC74-C378-89CBD8943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1222" y="245793"/>
            <a:ext cx="2204538" cy="1880839"/>
          </a:xfrm>
          <a:prstGeom prst="rect">
            <a:avLst/>
          </a:prstGeom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88F1CF22-C00E-D7C6-81B8-8A12B61264A1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27" name="AutoShape 11">
              <a:extLst>
                <a:ext uri="{FF2B5EF4-FFF2-40B4-BE49-F238E27FC236}">
                  <a16:creationId xmlns:a16="http://schemas.microsoft.com/office/drawing/2014/main" id="{3E2AD251-D139-BF41-B1E2-33EFE4860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8" name="Group 12">
              <a:extLst>
                <a:ext uri="{FF2B5EF4-FFF2-40B4-BE49-F238E27FC236}">
                  <a16:creationId xmlns:a16="http://schemas.microsoft.com/office/drawing/2014/main" id="{48888210-C4F1-08DA-B860-9FB68C6387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13">
                <a:extLst>
                  <a:ext uri="{FF2B5EF4-FFF2-40B4-BE49-F238E27FC236}">
                    <a16:creationId xmlns:a16="http://schemas.microsoft.com/office/drawing/2014/main" id="{A3AE4BF0-F53A-DCEA-AA6B-8CEC95848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1" name="Line 14">
                <a:extLst>
                  <a:ext uri="{FF2B5EF4-FFF2-40B4-BE49-F238E27FC236}">
                    <a16:creationId xmlns:a16="http://schemas.microsoft.com/office/drawing/2014/main" id="{FE16E9E8-DC0B-3E4D-D8C3-8CFC710FE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2" name="Line 15">
                <a:extLst>
                  <a:ext uri="{FF2B5EF4-FFF2-40B4-BE49-F238E27FC236}">
                    <a16:creationId xmlns:a16="http://schemas.microsoft.com/office/drawing/2014/main" id="{6897ACBE-3070-4953-05C3-94B2505D3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3" name="Line 16">
                <a:extLst>
                  <a:ext uri="{FF2B5EF4-FFF2-40B4-BE49-F238E27FC236}">
                    <a16:creationId xmlns:a16="http://schemas.microsoft.com/office/drawing/2014/main" id="{F8A61C7B-BBDD-6BEE-28AA-4245A05EA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7DD8CE39-300E-8DDA-171C-6BACA04CF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0" name="Group 18">
              <a:extLst>
                <a:ext uri="{FF2B5EF4-FFF2-40B4-BE49-F238E27FC236}">
                  <a16:creationId xmlns:a16="http://schemas.microsoft.com/office/drawing/2014/main" id="{91585ADB-C0D7-D265-1634-715E26FAF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19">
                <a:extLst>
                  <a:ext uri="{FF2B5EF4-FFF2-40B4-BE49-F238E27FC236}">
                    <a16:creationId xmlns:a16="http://schemas.microsoft.com/office/drawing/2014/main" id="{3AC8E46E-5C99-412C-CCD9-02E3798D8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7" name="Line 20">
                <a:extLst>
                  <a:ext uri="{FF2B5EF4-FFF2-40B4-BE49-F238E27FC236}">
                    <a16:creationId xmlns:a16="http://schemas.microsoft.com/office/drawing/2014/main" id="{0D01B35B-8892-3D0E-B6C2-E18181B5E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8" name="Line 21">
                <a:extLst>
                  <a:ext uri="{FF2B5EF4-FFF2-40B4-BE49-F238E27FC236}">
                    <a16:creationId xmlns:a16="http://schemas.microsoft.com/office/drawing/2014/main" id="{DF651AE0-8E74-5673-458B-F53916B2A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9" name="Line 22">
                <a:extLst>
                  <a:ext uri="{FF2B5EF4-FFF2-40B4-BE49-F238E27FC236}">
                    <a16:creationId xmlns:a16="http://schemas.microsoft.com/office/drawing/2014/main" id="{5FD1A1B2-628F-E17B-01D5-E4BCD03F4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F932533E-CFE5-FC37-E6EC-7DE630BCE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</a:p>
          </p:txBody>
        </p:sp>
        <p:sp>
          <p:nvSpPr>
            <p:cNvPr id="32" name="Text Box 24">
              <a:extLst>
                <a:ext uri="{FF2B5EF4-FFF2-40B4-BE49-F238E27FC236}">
                  <a16:creationId xmlns:a16="http://schemas.microsoft.com/office/drawing/2014/main" id="{DFAC274B-3932-3DEC-8757-2F0BDB820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k+1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(s)</a:t>
              </a:r>
            </a:p>
          </p:txBody>
        </p:sp>
        <p:sp>
          <p:nvSpPr>
            <p:cNvPr id="33" name="Text Box 25">
              <a:extLst>
                <a:ext uri="{FF2B5EF4-FFF2-40B4-BE49-F238E27FC236}">
                  <a16:creationId xmlns:a16="http://schemas.microsoft.com/office/drawing/2014/main" id="{E87AEDF0-3B6A-BCC1-67C8-8E411592B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a</a:t>
              </a:r>
            </a:p>
          </p:txBody>
        </p:sp>
        <p:sp>
          <p:nvSpPr>
            <p:cNvPr id="34" name="Text Box 26">
              <a:extLst>
                <a:ext uri="{FF2B5EF4-FFF2-40B4-BE49-F238E27FC236}">
                  <a16:creationId xmlns:a16="http://schemas.microsoft.com/office/drawing/2014/main" id="{51F5B42B-DE16-8B84-892B-4D8E2672E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0801CB2F-FAB3-68B2-D4B1-AE4BF5F68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1631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expectimax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69987" y="287451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k+1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68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29849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20B5-6926-6FC8-D859-1F8DD5A87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Example: 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D9BD-1197-F558-CFEC-C49FD65A1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A robot car wants to travel far, quickly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Three states: </a:t>
            </a:r>
            <a:r>
              <a:rPr lang="en-US" sz="2400" dirty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400" dirty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, Overheated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Two actions: </a:t>
            </a:r>
            <a:r>
              <a:rPr lang="en-US" sz="2400" i="1" dirty="0">
                <a:latin typeface="Calibri"/>
                <a:cs typeface="Calibri"/>
              </a:rPr>
              <a:t>Slow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400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Going faster gets double reward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DD49DD-93E0-1B73-FEA5-640798058F48}"/>
              </a:ext>
            </a:extLst>
          </p:cNvPr>
          <p:cNvGrpSpPr/>
          <p:nvPr/>
        </p:nvGrpSpPr>
        <p:grpSpPr>
          <a:xfrm>
            <a:off x="838200" y="2565703"/>
            <a:ext cx="11044696" cy="3962400"/>
            <a:chOff x="838200" y="2286000"/>
            <a:chExt cx="11044696" cy="39624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7CBA62D2-910C-11C3-B83D-DEA90BD63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3518" y="3950732"/>
              <a:ext cx="2433764" cy="1600200"/>
            </a:xfrm>
            <a:prstGeom prst="rect">
              <a:avLst/>
            </a:prstGeom>
            <a:noFill/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1C5C120-A8E9-5720-C7F3-B7C5043F8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6913" y="2731532"/>
              <a:ext cx="2660373" cy="1676400"/>
            </a:xfrm>
            <a:prstGeom prst="rect">
              <a:avLst/>
            </a:prstGeom>
            <a:noFill/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036C612-86F6-BD32-1AA1-202BD4B4D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00704" y="3798332"/>
              <a:ext cx="2582192" cy="1828800"/>
            </a:xfrm>
            <a:prstGeom prst="rect">
              <a:avLst/>
            </a:prstGeom>
            <a:no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557E0D-4C38-E2A1-9D99-C09EECEC5063}"/>
                </a:ext>
              </a:extLst>
            </p:cNvPr>
            <p:cNvSpPr txBox="1"/>
            <p:nvPr/>
          </p:nvSpPr>
          <p:spPr>
            <a:xfrm>
              <a:off x="2057400" y="534144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6E7D81-D732-E7F0-63CC-C0DD8B8CA9C6}"/>
                </a:ext>
              </a:extLst>
            </p:cNvPr>
            <p:cNvSpPr txBox="1"/>
            <p:nvPr/>
          </p:nvSpPr>
          <p:spPr>
            <a:xfrm>
              <a:off x="5943600" y="41602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CFBC8D-438B-AB93-6F83-540872E6E076}"/>
                </a:ext>
              </a:extLst>
            </p:cNvPr>
            <p:cNvSpPr txBox="1"/>
            <p:nvPr/>
          </p:nvSpPr>
          <p:spPr>
            <a:xfrm>
              <a:off x="9296400" y="54556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Overheated</a:t>
              </a:r>
            </a:p>
          </p:txBody>
        </p:sp>
        <p:cxnSp>
          <p:nvCxnSpPr>
            <p:cNvPr id="11" name="Curved Connector 12">
              <a:extLst>
                <a:ext uri="{FF2B5EF4-FFF2-40B4-BE49-F238E27FC236}">
                  <a16:creationId xmlns:a16="http://schemas.microsoft.com/office/drawing/2014/main" id="{E5AED8F4-8689-EAE5-E9F9-EBF5089411BB}"/>
                </a:ext>
              </a:extLst>
            </p:cNvPr>
            <p:cNvCxnSpPr>
              <a:stCxn id="5" idx="3"/>
              <a:endCxn id="8" idx="2"/>
            </p:cNvCxnSpPr>
            <p:nvPr/>
          </p:nvCxnSpPr>
          <p:spPr>
            <a:xfrm flipH="1">
              <a:off x="3200400" y="4750832"/>
              <a:ext cx="1219200" cy="990720"/>
            </a:xfrm>
            <a:prstGeom prst="curvedConnector4">
              <a:avLst>
                <a:gd name="adj1" fmla="val -18750"/>
                <a:gd name="adj2" fmla="val 153572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2">
              <a:extLst>
                <a:ext uri="{FF2B5EF4-FFF2-40B4-BE49-F238E27FC236}">
                  <a16:creationId xmlns:a16="http://schemas.microsoft.com/office/drawing/2014/main" id="{A0E7162B-181B-83A9-2B71-E4B3A9FCB318}"/>
                </a:ext>
              </a:extLst>
            </p:cNvPr>
            <p:cNvCxnSpPr>
              <a:stCxn id="5" idx="3"/>
              <a:endCxn id="9" idx="2"/>
            </p:cNvCxnSpPr>
            <p:nvPr/>
          </p:nvCxnSpPr>
          <p:spPr>
            <a:xfrm flipV="1">
              <a:off x="4419600" y="4560332"/>
              <a:ext cx="2667000" cy="190500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AB4D82-AE32-51FD-E332-F40A36BC8F97}"/>
                </a:ext>
              </a:extLst>
            </p:cNvPr>
            <p:cNvSpPr txBox="1"/>
            <p:nvPr/>
          </p:nvSpPr>
          <p:spPr>
            <a:xfrm>
              <a:off x="4724400" y="47889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14" name="Curved Connector 12">
              <a:extLst>
                <a:ext uri="{FF2B5EF4-FFF2-40B4-BE49-F238E27FC236}">
                  <a16:creationId xmlns:a16="http://schemas.microsoft.com/office/drawing/2014/main" id="{992757D0-B230-6022-0690-70BF985963E5}"/>
                </a:ext>
              </a:extLst>
            </p:cNvPr>
            <p:cNvCxnSpPr>
              <a:stCxn id="6" idx="0"/>
            </p:cNvCxnSpPr>
            <p:nvPr/>
          </p:nvCxnSpPr>
          <p:spPr>
            <a:xfrm rot="16200000" flipH="1">
              <a:off x="8096250" y="1912382"/>
              <a:ext cx="1447800" cy="308610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A7A9DD-49E3-BE24-E452-B07D7F0DD0B5}"/>
                </a:ext>
              </a:extLst>
            </p:cNvPr>
            <p:cNvSpPr txBox="1"/>
            <p:nvPr/>
          </p:nvSpPr>
          <p:spPr>
            <a:xfrm>
              <a:off x="9144000" y="2731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16" name="Curved Connector 12">
              <a:extLst>
                <a:ext uri="{FF2B5EF4-FFF2-40B4-BE49-F238E27FC236}">
                  <a16:creationId xmlns:a16="http://schemas.microsoft.com/office/drawing/2014/main" id="{EA458345-4135-3389-826A-143DB991E4A1}"/>
                </a:ext>
              </a:extLst>
            </p:cNvPr>
            <p:cNvCxnSpPr>
              <a:stCxn id="5" idx="1"/>
            </p:cNvCxnSpPr>
            <p:nvPr/>
          </p:nvCxnSpPr>
          <p:spPr>
            <a:xfrm rot="10800000" flipH="1" flipV="1">
              <a:off x="1981200" y="475083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2">
              <a:extLst>
                <a:ext uri="{FF2B5EF4-FFF2-40B4-BE49-F238E27FC236}">
                  <a16:creationId xmlns:a16="http://schemas.microsoft.com/office/drawing/2014/main" id="{9E7F36DE-EE36-5D40-2365-8737BB7D1F20}"/>
                </a:ext>
              </a:extLst>
            </p:cNvPr>
            <p:cNvCxnSpPr>
              <a:stCxn id="6" idx="1"/>
              <a:endCxn id="5" idx="0"/>
            </p:cNvCxnSpPr>
            <p:nvPr/>
          </p:nvCxnSpPr>
          <p:spPr>
            <a:xfrm rot="10800000" flipV="1">
              <a:off x="3200400" y="3569732"/>
              <a:ext cx="2743200" cy="381000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29EB24-E355-AAF4-20C5-4182FBEEBE31}"/>
                </a:ext>
              </a:extLst>
            </p:cNvPr>
            <p:cNvSpPr txBox="1"/>
            <p:nvPr/>
          </p:nvSpPr>
          <p:spPr>
            <a:xfrm>
              <a:off x="990600" y="43317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904B8E-4471-7D3C-C9A6-D71C42C7643C}"/>
                </a:ext>
              </a:extLst>
            </p:cNvPr>
            <p:cNvSpPr txBox="1"/>
            <p:nvPr/>
          </p:nvSpPr>
          <p:spPr>
            <a:xfrm>
              <a:off x="4495800" y="3112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cxnSp>
          <p:nvCxnSpPr>
            <p:cNvPr id="20" name="Curved Connector 12">
              <a:extLst>
                <a:ext uri="{FF2B5EF4-FFF2-40B4-BE49-F238E27FC236}">
                  <a16:creationId xmlns:a16="http://schemas.microsoft.com/office/drawing/2014/main" id="{609DE2D1-3779-A656-5C92-5FE0D3F51A77}"/>
                </a:ext>
              </a:extLst>
            </p:cNvPr>
            <p:cNvCxnSpPr/>
            <p:nvPr/>
          </p:nvCxnSpPr>
          <p:spPr>
            <a:xfrm rot="-5400000" flipH="1" flipV="1">
              <a:off x="5962650" y="339828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85ECEE-A2AB-0863-8AC6-8FA631FE2095}"/>
                </a:ext>
              </a:extLst>
            </p:cNvPr>
            <p:cNvSpPr txBox="1"/>
            <p:nvPr/>
          </p:nvSpPr>
          <p:spPr>
            <a:xfrm>
              <a:off x="4572000" y="3645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2F8DC7-6D93-563A-330A-B010AB5A2E72}"/>
                </a:ext>
              </a:extLst>
            </p:cNvPr>
            <p:cNvSpPr txBox="1"/>
            <p:nvPr/>
          </p:nvSpPr>
          <p:spPr>
            <a:xfrm>
              <a:off x="4800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164FAA-3401-D1BA-A1E6-54A1705A1DEC}"/>
                </a:ext>
              </a:extLst>
            </p:cNvPr>
            <p:cNvSpPr txBox="1"/>
            <p:nvPr/>
          </p:nvSpPr>
          <p:spPr>
            <a:xfrm>
              <a:off x="4724400" y="5334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284385-39F2-6E03-A435-2A35283B2809}"/>
                </a:ext>
              </a:extLst>
            </p:cNvPr>
            <p:cNvSpPr txBox="1"/>
            <p:nvPr/>
          </p:nvSpPr>
          <p:spPr>
            <a:xfrm>
              <a:off x="5867400" y="4788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003C3D-06F7-1AA9-2233-C5B021820843}"/>
                </a:ext>
              </a:extLst>
            </p:cNvPr>
            <p:cNvSpPr txBox="1"/>
            <p:nvPr/>
          </p:nvSpPr>
          <p:spPr>
            <a:xfrm>
              <a:off x="838200" y="5627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5A4B79-C256-5E85-8735-8F017C1EACA3}"/>
                </a:ext>
              </a:extLst>
            </p:cNvPr>
            <p:cNvSpPr txBox="1"/>
            <p:nvPr/>
          </p:nvSpPr>
          <p:spPr>
            <a:xfrm>
              <a:off x="10210800" y="2579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0A4126-E51E-5C62-EB73-1F294D9F8688}"/>
                </a:ext>
              </a:extLst>
            </p:cNvPr>
            <p:cNvSpPr txBox="1"/>
            <p:nvPr/>
          </p:nvSpPr>
          <p:spPr>
            <a:xfrm>
              <a:off x="1905000" y="5486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8FF4C5-8D5E-DDCE-AAD3-5D6FFA601FCA}"/>
                </a:ext>
              </a:extLst>
            </p:cNvPr>
            <p:cNvSpPr txBox="1"/>
            <p:nvPr/>
          </p:nvSpPr>
          <p:spPr>
            <a:xfrm>
              <a:off x="3581400" y="3288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433241-09DD-C0FC-DC9B-B129C4AF1B8B}"/>
                </a:ext>
              </a:extLst>
            </p:cNvPr>
            <p:cNvSpPr txBox="1"/>
            <p:nvPr/>
          </p:nvSpPr>
          <p:spPr>
            <a:xfrm>
              <a:off x="5943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3C132D3-278E-CA0D-F7F8-A1F632C242CD}"/>
                </a:ext>
              </a:extLst>
            </p:cNvPr>
            <p:cNvSpPr txBox="1"/>
            <p:nvPr/>
          </p:nvSpPr>
          <p:spPr>
            <a:xfrm>
              <a:off x="4648200" y="5879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F9B16C-5136-D632-DE04-5E7E6D1F525F}"/>
                </a:ext>
              </a:extLst>
            </p:cNvPr>
            <p:cNvSpPr txBox="1"/>
            <p:nvPr/>
          </p:nvSpPr>
          <p:spPr>
            <a:xfrm>
              <a:off x="6477000" y="478841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54E1FB-5D95-7D4A-9D16-DD12DC710781}"/>
                </a:ext>
              </a:extLst>
            </p:cNvPr>
            <p:cNvSpPr txBox="1"/>
            <p:nvPr/>
          </p:nvSpPr>
          <p:spPr>
            <a:xfrm>
              <a:off x="10668000" y="3124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06F4896-0204-218B-257E-12014503AB1F}"/>
              </a:ext>
            </a:extLst>
          </p:cNvPr>
          <p:cNvSpPr txBox="1"/>
          <p:nvPr/>
        </p:nvSpPr>
        <p:spPr>
          <a:xfrm>
            <a:off x="836521" y="597410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1CEC69-54A6-BD77-E18D-47542D1773CF}"/>
              </a:ext>
            </a:extLst>
          </p:cNvPr>
          <p:cNvSpPr txBox="1"/>
          <p:nvPr/>
        </p:nvSpPr>
        <p:spPr>
          <a:xfrm>
            <a:off x="939947" y="4253771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C37E82-D81B-9848-0EC6-51BA41E2B485}"/>
              </a:ext>
            </a:extLst>
          </p:cNvPr>
          <p:cNvSpPr txBox="1"/>
          <p:nvPr/>
        </p:nvSpPr>
        <p:spPr>
          <a:xfrm>
            <a:off x="1947612" y="585617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50257C-613E-E100-7BB1-324C05645B42}"/>
              </a:ext>
            </a:extLst>
          </p:cNvPr>
          <p:cNvSpPr txBox="1"/>
          <p:nvPr/>
        </p:nvSpPr>
        <p:spPr>
          <a:xfrm>
            <a:off x="4800601" y="5144836"/>
            <a:ext cx="105081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(r=2)</a:t>
            </a:r>
          </a:p>
          <a:p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1516E3-4100-5FCB-932A-91B48C076A70}"/>
              </a:ext>
            </a:extLst>
          </p:cNvPr>
          <p:cNvSpPr txBox="1"/>
          <p:nvPr/>
        </p:nvSpPr>
        <p:spPr>
          <a:xfrm>
            <a:off x="4599672" y="6226519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EAC924-2A7F-AAD9-2B6E-78960EE00455}"/>
              </a:ext>
            </a:extLst>
          </p:cNvPr>
          <p:cNvSpPr txBox="1"/>
          <p:nvPr/>
        </p:nvSpPr>
        <p:spPr>
          <a:xfrm>
            <a:off x="5846479" y="5122577"/>
            <a:ext cx="104881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2F2D4-24D5-D678-E837-BBEB36AB2392}"/>
              </a:ext>
            </a:extLst>
          </p:cNvPr>
          <p:cNvSpPr txBox="1"/>
          <p:nvPr/>
        </p:nvSpPr>
        <p:spPr>
          <a:xfrm>
            <a:off x="6020319" y="2525489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920225-FC7E-56AD-3EFA-FE150783B890}"/>
              </a:ext>
            </a:extLst>
          </p:cNvPr>
          <p:cNvSpPr txBox="1"/>
          <p:nvPr/>
        </p:nvSpPr>
        <p:spPr>
          <a:xfrm>
            <a:off x="10266401" y="2420972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(r=-10)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2D9162-5F6E-8204-069C-D5515B980CB1}"/>
              </a:ext>
            </a:extLst>
          </p:cNvPr>
          <p:cNvSpPr txBox="1"/>
          <p:nvPr/>
        </p:nvSpPr>
        <p:spPr>
          <a:xfrm>
            <a:off x="9190547" y="3074361"/>
            <a:ext cx="52758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201046-0604-E63E-90F3-AEB164814BC0}"/>
              </a:ext>
            </a:extLst>
          </p:cNvPr>
          <p:cNvSpPr txBox="1"/>
          <p:nvPr/>
        </p:nvSpPr>
        <p:spPr>
          <a:xfrm>
            <a:off x="4861082" y="2544985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972B00-A111-1479-7E22-A5840971E5C2}"/>
              </a:ext>
            </a:extLst>
          </p:cNvPr>
          <p:cNvSpPr txBox="1"/>
          <p:nvPr/>
        </p:nvSpPr>
        <p:spPr>
          <a:xfrm>
            <a:off x="4435113" y="2983733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5BDC0D-EB3A-F776-9F18-A79C729BF790}"/>
              </a:ext>
            </a:extLst>
          </p:cNvPr>
          <p:cNvSpPr txBox="1"/>
          <p:nvPr/>
        </p:nvSpPr>
        <p:spPr>
          <a:xfrm>
            <a:off x="10687042" y="3399904"/>
            <a:ext cx="59055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858D4B-7069-31B0-E37D-32221C378729}"/>
              </a:ext>
            </a:extLst>
          </p:cNvPr>
          <p:cNvSpPr txBox="1"/>
          <p:nvPr/>
        </p:nvSpPr>
        <p:spPr>
          <a:xfrm>
            <a:off x="9052484" y="2270773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D659F7-424E-000E-2F58-DAC122296576}"/>
              </a:ext>
            </a:extLst>
          </p:cNvPr>
          <p:cNvSpPr txBox="1"/>
          <p:nvPr/>
        </p:nvSpPr>
        <p:spPr>
          <a:xfrm>
            <a:off x="3585444" y="3548978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C189A5-3921-BEBB-A28B-C093F2D0C6E1}"/>
              </a:ext>
            </a:extLst>
          </p:cNvPr>
          <p:cNvSpPr txBox="1"/>
          <p:nvPr/>
        </p:nvSpPr>
        <p:spPr>
          <a:xfrm>
            <a:off x="4616764" y="3981237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47273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(L9D1)]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C7F6D9E6-2CC1-4132-98A2-7CE1CFA3A5F3}"/>
              </a:ext>
            </a:extLst>
          </p:cNvPr>
          <p:cNvGrpSpPr>
            <a:grpSpLocks/>
          </p:cNvGrpSpPr>
          <p:nvPr/>
        </p:nvGrpSpPr>
        <p:grpSpPr bwMode="auto">
          <a:xfrm>
            <a:off x="7406570" y="681037"/>
            <a:ext cx="4326147" cy="3839526"/>
            <a:chOff x="2400" y="1401"/>
            <a:chExt cx="1392" cy="1255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6F9569BA-16A2-4A4E-95FE-BC01D9C34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29" name="Group 6">
              <a:extLst>
                <a:ext uri="{FF2B5EF4-FFF2-40B4-BE49-F238E27FC236}">
                  <a16:creationId xmlns:a16="http://schemas.microsoft.com/office/drawing/2014/main" id="{5E82F9F6-A8F7-41D3-8BBA-9038BF909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id="{BC58C926-B423-4428-B55C-DF49599D8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id="{2CD710A8-6479-4E20-AF87-B3E62FCAB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id="{77436827-07FA-482E-8AC9-627BF401E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id="{9437F7AB-7379-43E5-AC3D-1EED3CADF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C9D0AD78-E6F3-4CE9-A9CC-DEEE754D7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38" name="Line 13">
                <a:extLst>
                  <a:ext uri="{FF2B5EF4-FFF2-40B4-BE49-F238E27FC236}">
                    <a16:creationId xmlns:a16="http://schemas.microsoft.com/office/drawing/2014/main" id="{1B9D5482-A766-4CDB-83C8-10214FA8D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9" name="Line 14">
                <a:extLst>
                  <a:ext uri="{FF2B5EF4-FFF2-40B4-BE49-F238E27FC236}">
                    <a16:creationId xmlns:a16="http://schemas.microsoft.com/office/drawing/2014/main" id="{F8EA5D42-472D-485E-9355-56CE2E738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0" name="Line 15">
                <a:extLst>
                  <a:ext uri="{FF2B5EF4-FFF2-40B4-BE49-F238E27FC236}">
                    <a16:creationId xmlns:a16="http://schemas.microsoft.com/office/drawing/2014/main" id="{45256E29-0207-486A-A0BC-7C8321BAE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1" name="Line 16">
                <a:extLst>
                  <a:ext uri="{FF2B5EF4-FFF2-40B4-BE49-F238E27FC236}">
                    <a16:creationId xmlns:a16="http://schemas.microsoft.com/office/drawing/2014/main" id="{F8817495-582E-4A5C-829D-5FEDD3DBB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DC01B5CE-2679-4375-B9DF-AB4E356C1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F185E963-C8DA-4CAB-82EB-D47BDA186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6492F549-3AF9-4C8C-93CD-622127054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26B45B7C-9AEC-47F1-9A61-89A338A55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35" name="AutoShape 21">
              <a:extLst>
                <a:ext uri="{FF2B5EF4-FFF2-40B4-BE49-F238E27FC236}">
                  <a16:creationId xmlns:a16="http://schemas.microsoft.com/office/drawing/2014/main" id="{52EB808A-3326-41F5-852F-E8053441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BC051B17-1A38-4FD2-B5E6-9E4D5B1B0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A762802A-D648-46C1-8797-18BF28BD5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(L9D1)]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C7F6D9E6-2CC1-4132-98A2-7CE1CFA3A5F3}"/>
              </a:ext>
            </a:extLst>
          </p:cNvPr>
          <p:cNvGrpSpPr>
            <a:grpSpLocks/>
          </p:cNvGrpSpPr>
          <p:nvPr/>
        </p:nvGrpSpPr>
        <p:grpSpPr bwMode="auto">
          <a:xfrm>
            <a:off x="7406570" y="681037"/>
            <a:ext cx="4323039" cy="3839526"/>
            <a:chOff x="2400" y="1401"/>
            <a:chExt cx="1391" cy="1255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6F9569BA-16A2-4A4E-95FE-BC01D9C34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29" name="Group 6">
              <a:extLst>
                <a:ext uri="{FF2B5EF4-FFF2-40B4-BE49-F238E27FC236}">
                  <a16:creationId xmlns:a16="http://schemas.microsoft.com/office/drawing/2014/main" id="{5E82F9F6-A8F7-41D3-8BBA-9038BF909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" y="1617"/>
              <a:ext cx="1238" cy="361"/>
              <a:chOff x="1630" y="1680"/>
              <a:chExt cx="2306" cy="336"/>
            </a:xfrm>
          </p:grpSpPr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id="{BC58C926-B423-4428-B55C-DF49599D8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0" y="1680"/>
                <a:ext cx="1106" cy="3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id="{2CD710A8-6479-4E20-AF87-B3E62FCAB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id="{77436827-07FA-482E-8AC9-627BF401E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id="{9437F7AB-7379-43E5-AC3D-1EED3CADF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C9D0AD78-E6F3-4CE9-A9CC-DEEE754D7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38" name="Line 13">
                <a:extLst>
                  <a:ext uri="{FF2B5EF4-FFF2-40B4-BE49-F238E27FC236}">
                    <a16:creationId xmlns:a16="http://schemas.microsoft.com/office/drawing/2014/main" id="{1B9D5482-A766-4CDB-83C8-10214FA8D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9" name="Line 14">
                <a:extLst>
                  <a:ext uri="{FF2B5EF4-FFF2-40B4-BE49-F238E27FC236}">
                    <a16:creationId xmlns:a16="http://schemas.microsoft.com/office/drawing/2014/main" id="{F8EA5D42-472D-485E-9355-56CE2E738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0" name="Line 15">
                <a:extLst>
                  <a:ext uri="{FF2B5EF4-FFF2-40B4-BE49-F238E27FC236}">
                    <a16:creationId xmlns:a16="http://schemas.microsoft.com/office/drawing/2014/main" id="{45256E29-0207-486A-A0BC-7C8321BAE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1" name="Line 16">
                <a:extLst>
                  <a:ext uri="{FF2B5EF4-FFF2-40B4-BE49-F238E27FC236}">
                    <a16:creationId xmlns:a16="http://schemas.microsoft.com/office/drawing/2014/main" id="{F8817495-582E-4A5C-829D-5FEDD3DBB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DC01B5CE-2679-4375-B9DF-AB4E356C1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F185E963-C8DA-4CAB-82EB-D47BDA186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6492F549-3AF9-4C8C-93CD-622127054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26B45B7C-9AEC-47F1-9A61-89A338A55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35" name="AutoShape 21">
              <a:extLst>
                <a:ext uri="{FF2B5EF4-FFF2-40B4-BE49-F238E27FC236}">
                  <a16:creationId xmlns:a16="http://schemas.microsoft.com/office/drawing/2014/main" id="{52EB808A-3326-41F5-852F-E8053441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BC051B17-1A38-4FD2-B5E6-9E4D5B1B0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A762802A-D648-46C1-8797-18BF28BD5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23E991C-67B2-2EE5-0798-F639C15FC521}"/>
              </a:ext>
            </a:extLst>
          </p:cNvPr>
          <p:cNvSpPr/>
          <p:nvPr/>
        </p:nvSpPr>
        <p:spPr>
          <a:xfrm>
            <a:off x="7461017" y="388764"/>
            <a:ext cx="4294949" cy="20522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701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(L9D1)]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C7F6D9E6-2CC1-4132-98A2-7CE1CFA3A5F3}"/>
              </a:ext>
            </a:extLst>
          </p:cNvPr>
          <p:cNvGrpSpPr>
            <a:grpSpLocks/>
          </p:cNvGrpSpPr>
          <p:nvPr/>
        </p:nvGrpSpPr>
        <p:grpSpPr bwMode="auto">
          <a:xfrm>
            <a:off x="7406570" y="681037"/>
            <a:ext cx="4326147" cy="3839526"/>
            <a:chOff x="2400" y="1401"/>
            <a:chExt cx="1392" cy="1255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6F9569BA-16A2-4A4E-95FE-BC01D9C34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29" name="Group 6">
              <a:extLst>
                <a:ext uri="{FF2B5EF4-FFF2-40B4-BE49-F238E27FC236}">
                  <a16:creationId xmlns:a16="http://schemas.microsoft.com/office/drawing/2014/main" id="{5E82F9F6-A8F7-41D3-8BBA-9038BF909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id="{BC58C926-B423-4428-B55C-DF49599D8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id="{2CD710A8-6479-4E20-AF87-B3E62FCAB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id="{77436827-07FA-482E-8AC9-627BF401E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id="{9437F7AB-7379-43E5-AC3D-1EED3CADF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C9D0AD78-E6F3-4CE9-A9CC-DEEE754D7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38" name="Line 13">
                <a:extLst>
                  <a:ext uri="{FF2B5EF4-FFF2-40B4-BE49-F238E27FC236}">
                    <a16:creationId xmlns:a16="http://schemas.microsoft.com/office/drawing/2014/main" id="{1B9D5482-A766-4CDB-83C8-10214FA8D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9" name="Line 14">
                <a:extLst>
                  <a:ext uri="{FF2B5EF4-FFF2-40B4-BE49-F238E27FC236}">
                    <a16:creationId xmlns:a16="http://schemas.microsoft.com/office/drawing/2014/main" id="{F8EA5D42-472D-485E-9355-56CE2E738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0" name="Line 15">
                <a:extLst>
                  <a:ext uri="{FF2B5EF4-FFF2-40B4-BE49-F238E27FC236}">
                    <a16:creationId xmlns:a16="http://schemas.microsoft.com/office/drawing/2014/main" id="{45256E29-0207-486A-A0BC-7C8321BAE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1" name="Line 16">
                <a:extLst>
                  <a:ext uri="{FF2B5EF4-FFF2-40B4-BE49-F238E27FC236}">
                    <a16:creationId xmlns:a16="http://schemas.microsoft.com/office/drawing/2014/main" id="{F8817495-582E-4A5C-829D-5FEDD3DBB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DC01B5CE-2679-4375-B9DF-AB4E356C1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F185E963-C8DA-4CAB-82EB-D47BDA186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6492F549-3AF9-4C8C-93CD-622127054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26B45B7C-9AEC-47F1-9A61-89A338A55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35" name="AutoShape 21">
              <a:extLst>
                <a:ext uri="{FF2B5EF4-FFF2-40B4-BE49-F238E27FC236}">
                  <a16:creationId xmlns:a16="http://schemas.microsoft.com/office/drawing/2014/main" id="{52EB808A-3326-41F5-852F-E8053441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BC051B17-1A38-4FD2-B5E6-9E4D5B1B0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A762802A-D648-46C1-8797-18BF28BD5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317F5CD-A0F8-329E-D3BC-F6EC4E067559}"/>
              </a:ext>
            </a:extLst>
          </p:cNvPr>
          <p:cNvSpPr/>
          <p:nvPr/>
        </p:nvSpPr>
        <p:spPr>
          <a:xfrm rot="1913278">
            <a:off x="9012455" y="1199806"/>
            <a:ext cx="791160" cy="1516889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989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 Values V*</a:t>
            </a:r>
          </a:p>
        </p:txBody>
      </p:sp>
      <p:pic>
        <p:nvPicPr>
          <p:cNvPr id="3" name="Picture 2" descr="Screen Shot 2014-08-11 at 12.15.5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/>
          <a:stretch/>
        </p:blipFill>
        <p:spPr>
          <a:xfrm>
            <a:off x="2952734" y="1293962"/>
            <a:ext cx="6286531" cy="55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608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Q*</a:t>
            </a:r>
          </a:p>
        </p:txBody>
      </p:sp>
      <p:pic>
        <p:nvPicPr>
          <p:cNvPr id="4" name="Picture 3" descr="Screen Shot 2014-08-11 at 12.16.02 AM.png">
            <a:extLst>
              <a:ext uri="{FF2B5EF4-FFF2-40B4-BE49-F238E27FC236}">
                <a16:creationId xmlns:a16="http://schemas.microsoft.com/office/drawing/2014/main" id="{CC0C6DFD-668F-4FC8-B7F4-9C861A6D7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/>
          <a:stretch/>
        </p:blipFill>
        <p:spPr>
          <a:xfrm>
            <a:off x="2952734" y="1305464"/>
            <a:ext cx="6286531" cy="55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38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95247" y="2899460"/>
            <a:ext cx="3626182" cy="477549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38F0353-A9D2-4E50-9BC2-953282FB701D}"/>
              </a:ext>
            </a:extLst>
          </p:cNvPr>
          <p:cNvSpPr/>
          <p:nvPr/>
        </p:nvSpPr>
        <p:spPr>
          <a:xfrm>
            <a:off x="8224057" y="2950609"/>
            <a:ext cx="3728385" cy="191192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29912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295247" y="2899460"/>
            <a:ext cx="3626182" cy="477549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01873" y="3508825"/>
            <a:ext cx="6547885" cy="699182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93CE7E1-CBD3-45D9-B6A7-71CF5D4A5DE3}"/>
              </a:ext>
            </a:extLst>
          </p:cNvPr>
          <p:cNvSpPr/>
          <p:nvPr/>
        </p:nvSpPr>
        <p:spPr>
          <a:xfrm>
            <a:off x="8675918" y="631240"/>
            <a:ext cx="3455124" cy="191192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273A3D-DF10-4382-A1FF-6C2B04130BAB}"/>
              </a:ext>
            </a:extLst>
          </p:cNvPr>
          <p:cNvSpPr/>
          <p:nvPr/>
        </p:nvSpPr>
        <p:spPr>
          <a:xfrm>
            <a:off x="1141600" y="2679545"/>
            <a:ext cx="4289382" cy="74945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20672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899460"/>
            <a:ext cx="3626182" cy="47754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508825"/>
            <a:ext cx="6547885" cy="699182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07370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53" grpId="0" animBg="1"/>
      <p:bldP spid="65" grpId="0" animBg="1"/>
      <p:bldP spid="72" grpId="0" animBg="1"/>
      <p:bldP spid="7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233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23329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25864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  <p:grpSp>
        <p:nvGrpSpPr>
          <p:cNvPr id="30" name="Group 4">
            <a:extLst>
              <a:ext uri="{FF2B5EF4-FFF2-40B4-BE49-F238E27FC236}">
                <a16:creationId xmlns:a16="http://schemas.microsoft.com/office/drawing/2014/main" id="{A328A2F2-D296-4923-AF98-FFA8C66E5F92}"/>
              </a:ext>
            </a:extLst>
          </p:cNvPr>
          <p:cNvGrpSpPr>
            <a:grpSpLocks/>
          </p:cNvGrpSpPr>
          <p:nvPr/>
        </p:nvGrpSpPr>
        <p:grpSpPr bwMode="auto">
          <a:xfrm>
            <a:off x="8245631" y="681037"/>
            <a:ext cx="3735653" cy="3337787"/>
            <a:chOff x="2400" y="1401"/>
            <a:chExt cx="1202" cy="1091"/>
          </a:xfrm>
        </p:grpSpPr>
        <p:sp>
          <p:nvSpPr>
            <p:cNvPr id="31" name="AutoShape 5">
              <a:extLst>
                <a:ext uri="{FF2B5EF4-FFF2-40B4-BE49-F238E27FC236}">
                  <a16:creationId xmlns:a16="http://schemas.microsoft.com/office/drawing/2014/main" id="{4ACC81CC-3DD7-4480-AB87-4803BA65E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F12DEF36-9FDE-4125-B915-8ED196BFA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45" name="Line 7">
                <a:extLst>
                  <a:ext uri="{FF2B5EF4-FFF2-40B4-BE49-F238E27FC236}">
                    <a16:creationId xmlns:a16="http://schemas.microsoft.com/office/drawing/2014/main" id="{15B44502-8972-42C9-B243-187983E65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6" name="Line 8">
                <a:extLst>
                  <a:ext uri="{FF2B5EF4-FFF2-40B4-BE49-F238E27FC236}">
                    <a16:creationId xmlns:a16="http://schemas.microsoft.com/office/drawing/2014/main" id="{BCB5FA47-898E-4DBF-B9FB-07143B4CB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7" name="Line 9">
                <a:extLst>
                  <a:ext uri="{FF2B5EF4-FFF2-40B4-BE49-F238E27FC236}">
                    <a16:creationId xmlns:a16="http://schemas.microsoft.com/office/drawing/2014/main" id="{D3611393-86C1-4A53-8073-D660AA77A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8" name="Line 10">
                <a:extLst>
                  <a:ext uri="{FF2B5EF4-FFF2-40B4-BE49-F238E27FC236}">
                    <a16:creationId xmlns:a16="http://schemas.microsoft.com/office/drawing/2014/main" id="{5D4D5480-8803-471D-A20E-0EE15124E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3" name="Group 12">
              <a:extLst>
                <a:ext uri="{FF2B5EF4-FFF2-40B4-BE49-F238E27FC236}">
                  <a16:creationId xmlns:a16="http://schemas.microsoft.com/office/drawing/2014/main" id="{2C914747-7BA7-469C-B68E-F72F06740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41" name="Line 13">
                <a:extLst>
                  <a:ext uri="{FF2B5EF4-FFF2-40B4-BE49-F238E27FC236}">
                    <a16:creationId xmlns:a16="http://schemas.microsoft.com/office/drawing/2014/main" id="{5F820E01-0C44-4F57-86C5-A35F60FEF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2" name="Line 14">
                <a:extLst>
                  <a:ext uri="{FF2B5EF4-FFF2-40B4-BE49-F238E27FC236}">
                    <a16:creationId xmlns:a16="http://schemas.microsoft.com/office/drawing/2014/main" id="{DED5AF13-82E2-4F67-8BE9-BBB99B4F7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15">
                <a:extLst>
                  <a:ext uri="{FF2B5EF4-FFF2-40B4-BE49-F238E27FC236}">
                    <a16:creationId xmlns:a16="http://schemas.microsoft.com/office/drawing/2014/main" id="{9D44036F-CE6C-4EF2-AF03-3081267E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16">
                <a:extLst>
                  <a:ext uri="{FF2B5EF4-FFF2-40B4-BE49-F238E27FC236}">
                    <a16:creationId xmlns:a16="http://schemas.microsoft.com/office/drawing/2014/main" id="{3222DBBD-3EF5-4F47-AB3F-D57A67822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03B44C2D-0EAD-42D4-AAA9-5D4A9CB59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5" name="Text Box 18">
              <a:extLst>
                <a:ext uri="{FF2B5EF4-FFF2-40B4-BE49-F238E27FC236}">
                  <a16:creationId xmlns:a16="http://schemas.microsoft.com/office/drawing/2014/main" id="{BFDDAAFC-28F2-47D4-A9A7-F5877E1E2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6" name="Text Box 19">
              <a:extLst>
                <a:ext uri="{FF2B5EF4-FFF2-40B4-BE49-F238E27FC236}">
                  <a16:creationId xmlns:a16="http://schemas.microsoft.com/office/drawing/2014/main" id="{9119F0D1-F594-4422-8294-B71B9EDCD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7" name="Text Box 20">
              <a:extLst>
                <a:ext uri="{FF2B5EF4-FFF2-40B4-BE49-F238E27FC236}">
                  <a16:creationId xmlns:a16="http://schemas.microsoft.com/office/drawing/2014/main" id="{687BDA24-92CD-437E-826D-609599C41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89A2C663-C2A1-4AFF-B444-59CFF7A4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Value Iteration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018068" cy="4729164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How do we know the </a:t>
            </a:r>
            <a:r>
              <a:rPr lang="en-US" sz="2400" dirty="0" err="1">
                <a:latin typeface="Calibri"/>
                <a:cs typeface="Calibri"/>
              </a:rPr>
              <a:t>V</a:t>
            </a:r>
            <a:r>
              <a:rPr lang="en-US" sz="2400" baseline="-25000" dirty="0" err="1">
                <a:latin typeface="Calibri"/>
                <a:cs typeface="Calibri"/>
              </a:rPr>
              <a:t>k</a:t>
            </a:r>
            <a:r>
              <a:rPr lang="en-US" sz="2400" dirty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1: If the tree has maximum depth M, then V</a:t>
            </a:r>
            <a:r>
              <a:rPr lang="en-US" sz="2400" baseline="-25000" dirty="0">
                <a:latin typeface="Calibri"/>
                <a:cs typeface="Calibri"/>
              </a:rPr>
              <a:t>M</a:t>
            </a:r>
            <a:r>
              <a:rPr lang="en-US" sz="2400" dirty="0">
                <a:latin typeface="Calibri"/>
                <a:cs typeface="Calibri"/>
              </a:rPr>
              <a:t> holds the actual </a:t>
            </a:r>
            <a:r>
              <a:rPr lang="en-US" sz="2400" dirty="0" err="1">
                <a:latin typeface="Calibri"/>
                <a:cs typeface="Calibri"/>
              </a:rPr>
              <a:t>untruncated</a:t>
            </a:r>
            <a:r>
              <a:rPr lang="en-US" sz="24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Sketch: For any state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can be viewed as depth k+1 expectimax results in nearly identical search trees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The difference is that on the bottom layer,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has actual rewards while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That last layer is at best all R</a:t>
            </a:r>
            <a:r>
              <a:rPr lang="en-US" sz="2000" baseline="-25000" dirty="0">
                <a:latin typeface="Calibri"/>
                <a:cs typeface="Calibri"/>
              </a:rPr>
              <a:t>MAX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It is at worst R</a:t>
            </a:r>
            <a:r>
              <a:rPr lang="en-US" sz="2000" baseline="-25000" dirty="0">
                <a:latin typeface="Calibri"/>
                <a:cs typeface="Calibri"/>
              </a:rPr>
              <a:t>MIN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But everything is discounted by </a:t>
            </a:r>
            <a:r>
              <a:rPr lang="el-GR" sz="2000" dirty="0">
                <a:latin typeface="Calibri"/>
                <a:cs typeface="Calibri"/>
              </a:rPr>
              <a:t>γ</a:t>
            </a:r>
            <a:r>
              <a:rPr lang="en-US" sz="2000" baseline="30000" dirty="0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are at most </a:t>
            </a:r>
            <a:r>
              <a:rPr lang="el-GR" sz="2000" dirty="0">
                <a:latin typeface="Calibri"/>
                <a:cs typeface="Calibri"/>
              </a:rPr>
              <a:t>γ</a:t>
            </a:r>
            <a:r>
              <a:rPr lang="en-US" sz="2000" baseline="30000" dirty="0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max|R</a:t>
            </a:r>
            <a:r>
              <a:rPr lang="en-US" sz="20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7966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485B-DDA5-8EEA-DE1D-FC610695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 Setup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chemeClr val="tx1"/>
                    </a:solidFill>
                  </a:rPr>
                  <a:t>Expectimax</a:t>
                </a:r>
                <a:r>
                  <a:rPr lang="en-US" dirty="0">
                    <a:solidFill>
                      <a:schemeClr val="tx1"/>
                    </a:solidFill>
                  </a:rPr>
                  <a:t>: State, actions, non-deterministic transition functions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Rewards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Walk-through of super-simple value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Discounting,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Solving MDPs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1) Value iteration</a:t>
                </a:r>
              </a:p>
              <a:p>
                <a:pPr marL="917575" lvl="2" indent="-457200"/>
                <a:r>
                  <a:rPr lang="en-US" sz="2800" dirty="0"/>
                  <a:t>Value iteration convergence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Bellman equations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Policy Extraction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2) Policy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5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9344921-3110-E16F-36DE-FE3977068511}"/>
              </a:ext>
            </a:extLst>
          </p:cNvPr>
          <p:cNvSpPr/>
          <p:nvPr/>
        </p:nvSpPr>
        <p:spPr>
          <a:xfrm>
            <a:off x="9700708" y="2433918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D311DE-2326-3E32-CCCE-0B314206F083}"/>
              </a:ext>
            </a:extLst>
          </p:cNvPr>
          <p:cNvSpPr/>
          <p:nvPr/>
        </p:nvSpPr>
        <p:spPr>
          <a:xfrm>
            <a:off x="9835343" y="297807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F5AE30-4BD4-2CF4-F380-15DE8FD34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80241"/>
              </p:ext>
            </p:extLst>
          </p:nvPr>
        </p:nvGraphicFramePr>
        <p:xfrm>
          <a:off x="8406242" y="2551583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F3EE913-1775-B2F2-FAC5-1FFB6823C0BD}"/>
              </a:ext>
            </a:extLst>
          </p:cNvPr>
          <p:cNvSpPr/>
          <p:nvPr/>
        </p:nvSpPr>
        <p:spPr>
          <a:xfrm>
            <a:off x="8484065" y="2629276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98840-EBF0-EA1E-3717-BE066926DD4A}"/>
              </a:ext>
            </a:extLst>
          </p:cNvPr>
          <p:cNvSpPr/>
          <p:nvPr/>
        </p:nvSpPr>
        <p:spPr>
          <a:xfrm>
            <a:off x="10917604" y="262920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A1D01AB7-DDD0-751F-F3D1-067D2D47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3764" t="76543" r="1569"/>
          <a:stretch>
            <a:fillRect/>
          </a:stretch>
        </p:blipFill>
        <p:spPr bwMode="auto">
          <a:xfrm>
            <a:off x="5056930" y="3140708"/>
            <a:ext cx="1020818" cy="647165"/>
          </a:xfrm>
          <a:prstGeom prst="rect">
            <a:avLst/>
          </a:prstGeom>
          <a:noFill/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73C47AB-FCDD-6671-9461-B78B4F358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350" y="2880146"/>
            <a:ext cx="1020817" cy="883141"/>
          </a:xfrm>
          <a:prstGeom prst="rect">
            <a:avLst/>
          </a:prstGeom>
          <a:noFill/>
        </p:spPr>
      </p:pic>
      <p:pic>
        <p:nvPicPr>
          <p:cNvPr id="11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77B13CD8-FFC9-6479-1B21-E4EEFD33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3764" t="38272" r="1569" b="35802"/>
          <a:stretch>
            <a:fillRect/>
          </a:stretch>
        </p:blipFill>
        <p:spPr bwMode="auto">
          <a:xfrm>
            <a:off x="4166838" y="3003940"/>
            <a:ext cx="1020817" cy="715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5426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Solved MDP!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77599"/>
          </a:xfrm>
        </p:spPr>
        <p:txBody>
          <a:bodyPr/>
          <a:lstStyle/>
          <a:p>
            <a:r>
              <a:rPr lang="en-US" dirty="0"/>
              <a:t>What are we going to do with these values?? </a:t>
            </a:r>
          </a:p>
        </p:txBody>
      </p:sp>
      <p:pic>
        <p:nvPicPr>
          <p:cNvPr id="4" name="Picture 3" descr="Screen Shot 2014-08-11 at 12.15.55 AM.png">
            <a:extLst>
              <a:ext uri="{FF2B5EF4-FFF2-40B4-BE49-F238E27FC236}">
                <a16:creationId xmlns:a16="http://schemas.microsoft.com/office/drawing/2014/main" id="{1DBA356F-5DF6-4BA7-B568-ADBE81FB8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5" name="Picture 4" descr="Screen Shot 2014-08-11 at 12.16.02 AM.png">
            <a:extLst>
              <a:ext uri="{FF2B5EF4-FFF2-40B4-BE49-F238E27FC236}">
                <a16:creationId xmlns:a16="http://schemas.microsoft.com/office/drawing/2014/main" id="{247ADA9A-BCBD-4388-8561-CA4767F74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F8C3AD-01D2-414E-81FB-3BFEB0C986B3}"/>
                  </a:ext>
                </a:extLst>
              </p:cNvPr>
              <p:cNvSpPr/>
              <p:nvPr/>
            </p:nvSpPr>
            <p:spPr>
              <a:xfrm>
                <a:off x="2304270" y="1800726"/>
                <a:ext cx="1256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F8C3AD-01D2-414E-81FB-3BFEB0C98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270" y="1800726"/>
                <a:ext cx="125624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99ABF1-CDFA-4DA4-9D4B-4BC13323AC05}"/>
                  </a:ext>
                </a:extLst>
              </p:cNvPr>
              <p:cNvSpPr/>
              <p:nvPr/>
            </p:nvSpPr>
            <p:spPr>
              <a:xfrm>
                <a:off x="8198406" y="1773111"/>
                <a:ext cx="16591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99ABF1-CDFA-4DA4-9D4B-4BC13323A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406" y="1773111"/>
                <a:ext cx="165910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2649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If you need to extract a policy, would you rather have</a:t>
            </a:r>
          </a:p>
          <a:p>
            <a:r>
              <a:rPr lang="en-US" dirty="0"/>
              <a:t>A) </a:t>
            </a:r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, B) </a:t>
            </a:r>
            <a:r>
              <a:rPr lang="en-US" dirty="0">
                <a:solidFill>
                  <a:srgbClr val="00B050"/>
                </a:solidFill>
              </a:rPr>
              <a:t>Q-values</a:t>
            </a:r>
            <a:r>
              <a:rPr lang="en-US" dirty="0"/>
              <a:t>?</a:t>
            </a:r>
          </a:p>
        </p:txBody>
      </p:sp>
      <p:pic>
        <p:nvPicPr>
          <p:cNvPr id="6" name="Picture 5" descr="Screen Shot 2014-08-11 at 12.15.55 AM.png">
            <a:extLst>
              <a:ext uri="{FF2B5EF4-FFF2-40B4-BE49-F238E27FC236}">
                <a16:creationId xmlns:a16="http://schemas.microsoft.com/office/drawing/2014/main" id="{300F2B1F-6DAD-480A-9182-0B60AD8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7" name="Picture 6" descr="Screen Shot 2014-08-11 at 12.16.02 AM.png">
            <a:extLst>
              <a:ext uri="{FF2B5EF4-FFF2-40B4-BE49-F238E27FC236}">
                <a16:creationId xmlns:a16="http://schemas.microsoft.com/office/drawing/2014/main" id="{28577A52-523D-4437-A90F-1E5BEF7D1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52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If you need to extract a policy, would you rather have</a:t>
            </a:r>
          </a:p>
          <a:p>
            <a:r>
              <a:rPr lang="en-US" dirty="0"/>
              <a:t>A) </a:t>
            </a:r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, B) </a:t>
            </a:r>
            <a:r>
              <a:rPr lang="en-US" dirty="0">
                <a:solidFill>
                  <a:srgbClr val="00B050"/>
                </a:solidFill>
              </a:rPr>
              <a:t>Q-values</a:t>
            </a:r>
            <a:r>
              <a:rPr lang="en-US" dirty="0"/>
              <a:t> ?</a:t>
            </a:r>
          </a:p>
        </p:txBody>
      </p:sp>
      <p:pic>
        <p:nvPicPr>
          <p:cNvPr id="6" name="Picture 5" descr="Screen Shot 2014-08-11 at 12.15.55 AM.png">
            <a:extLst>
              <a:ext uri="{FF2B5EF4-FFF2-40B4-BE49-F238E27FC236}">
                <a16:creationId xmlns:a16="http://schemas.microsoft.com/office/drawing/2014/main" id="{300F2B1F-6DAD-480A-9182-0B60AD8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7" name="Picture 6" descr="Screen Shot 2014-08-11 at 12.16.02 AM.png">
            <a:extLst>
              <a:ext uri="{FF2B5EF4-FFF2-40B4-BE49-F238E27FC236}">
                <a16:creationId xmlns:a16="http://schemas.microsoft.com/office/drawing/2014/main" id="{28577A52-523D-4437-A90F-1E5BEF7D1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32311B-2B1E-475D-BB84-D3CFFBF39143}"/>
              </a:ext>
            </a:extLst>
          </p:cNvPr>
          <p:cNvSpPr/>
          <p:nvPr/>
        </p:nvSpPr>
        <p:spPr>
          <a:xfrm>
            <a:off x="2069992" y="1590311"/>
            <a:ext cx="1759404" cy="5374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455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684C-4392-280A-AE95-14E7261C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86819"/>
            <a:ext cx="10515600" cy="2852737"/>
          </a:xfrm>
        </p:spPr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43C92-FBEA-465E-ADD5-0C1D55C1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650" y="994738"/>
            <a:ext cx="5689028" cy="4469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95628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473646" cy="2039539"/>
          </a:xfrm>
        </p:spPr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488437" y="4228611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8184183" y="994943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141879" y="4256852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378425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168846" cy="2039539"/>
          </a:xfrm>
        </p:spPr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611054" y="3885209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25137" y="3872877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685108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88702" y="1006476"/>
                <a:ext cx="5032660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02" y="1006476"/>
                <a:ext cx="5032660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DFBE81E-13ED-45ED-9B61-DF14AE6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Expectimax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D19414B-2BBF-C1D7-45A5-D97463829CA1}"/>
                  </a:ext>
                </a:extLst>
              </p:cNvPr>
              <p:cNvSpPr/>
              <p:nvPr/>
            </p:nvSpPr>
            <p:spPr>
              <a:xfrm>
                <a:off x="630029" y="1945914"/>
                <a:ext cx="7136642" cy="243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Now with rewards: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 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800" i="1" dirty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D19414B-2BBF-C1D7-45A5-D97463829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29" y="1945914"/>
                <a:ext cx="7136642" cy="2430537"/>
              </a:xfrm>
              <a:prstGeom prst="rect">
                <a:avLst/>
              </a:prstGeom>
              <a:blipFill>
                <a:blip r:embed="rId3"/>
                <a:stretch>
                  <a:fillRect l="-1708" t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4">
            <a:extLst>
              <a:ext uri="{FF2B5EF4-FFF2-40B4-BE49-F238E27FC236}">
                <a16:creationId xmlns:a16="http://schemas.microsoft.com/office/drawing/2014/main" id="{88A87304-7BEC-B168-A0F3-53F18E89C642}"/>
              </a:ext>
            </a:extLst>
          </p:cNvPr>
          <p:cNvGrpSpPr>
            <a:grpSpLocks/>
          </p:cNvGrpSpPr>
          <p:nvPr/>
        </p:nvGrpSpPr>
        <p:grpSpPr bwMode="auto">
          <a:xfrm>
            <a:off x="7766671" y="2144352"/>
            <a:ext cx="3735653" cy="3839526"/>
            <a:chOff x="2400" y="1401"/>
            <a:chExt cx="1202" cy="1255"/>
          </a:xfrm>
        </p:grpSpPr>
        <p:sp>
          <p:nvSpPr>
            <p:cNvPr id="24" name="AutoShape 5">
              <a:extLst>
                <a:ext uri="{FF2B5EF4-FFF2-40B4-BE49-F238E27FC236}">
                  <a16:creationId xmlns:a16="http://schemas.microsoft.com/office/drawing/2014/main" id="{4E3274FD-33C3-4971-4BDC-E3E8317C2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49" name="Group 6">
              <a:extLst>
                <a:ext uri="{FF2B5EF4-FFF2-40B4-BE49-F238E27FC236}">
                  <a16:creationId xmlns:a16="http://schemas.microsoft.com/office/drawing/2014/main" id="{34862309-0455-2A8D-FAC6-2407CB94F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2" name="Line 7">
                <a:extLst>
                  <a:ext uri="{FF2B5EF4-FFF2-40B4-BE49-F238E27FC236}">
                    <a16:creationId xmlns:a16="http://schemas.microsoft.com/office/drawing/2014/main" id="{2EB3B144-7416-EDD6-BEBD-DE1D8AB38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3" name="Line 8">
                <a:extLst>
                  <a:ext uri="{FF2B5EF4-FFF2-40B4-BE49-F238E27FC236}">
                    <a16:creationId xmlns:a16="http://schemas.microsoft.com/office/drawing/2014/main" id="{71D0B23C-09D1-F9E7-AB4C-D5ACEE9F7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9">
                <a:extLst>
                  <a:ext uri="{FF2B5EF4-FFF2-40B4-BE49-F238E27FC236}">
                    <a16:creationId xmlns:a16="http://schemas.microsoft.com/office/drawing/2014/main" id="{BCA8AF71-7123-1AA2-D0C0-7959F2181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10">
                <a:extLst>
                  <a:ext uri="{FF2B5EF4-FFF2-40B4-BE49-F238E27FC236}">
                    <a16:creationId xmlns:a16="http://schemas.microsoft.com/office/drawing/2014/main" id="{ED88DC1A-DE4B-4610-C47C-C11458DAD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0" name="Group 12">
              <a:extLst>
                <a:ext uri="{FF2B5EF4-FFF2-40B4-BE49-F238E27FC236}">
                  <a16:creationId xmlns:a16="http://schemas.microsoft.com/office/drawing/2014/main" id="{B064B407-9055-0710-6F21-19422512DF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8" name="Line 13">
                <a:extLst>
                  <a:ext uri="{FF2B5EF4-FFF2-40B4-BE49-F238E27FC236}">
                    <a16:creationId xmlns:a16="http://schemas.microsoft.com/office/drawing/2014/main" id="{216C32AE-EBC0-3791-4EAE-390C447E8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59" name="Line 14">
                <a:extLst>
                  <a:ext uri="{FF2B5EF4-FFF2-40B4-BE49-F238E27FC236}">
                    <a16:creationId xmlns:a16="http://schemas.microsoft.com/office/drawing/2014/main" id="{5EF258D0-469D-BF97-B149-AA17B24ED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5">
                <a:extLst>
                  <a:ext uri="{FF2B5EF4-FFF2-40B4-BE49-F238E27FC236}">
                    <a16:creationId xmlns:a16="http://schemas.microsoft.com/office/drawing/2014/main" id="{2E0BD9C1-206B-0D15-CB66-C1D3437E97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6">
                <a:extLst>
                  <a:ext uri="{FF2B5EF4-FFF2-40B4-BE49-F238E27FC236}">
                    <a16:creationId xmlns:a16="http://schemas.microsoft.com/office/drawing/2014/main" id="{9ACDC515-8C7D-1F62-4B8B-7D0C31CC1C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>
              <a:extLst>
                <a:ext uri="{FF2B5EF4-FFF2-40B4-BE49-F238E27FC236}">
                  <a16:creationId xmlns:a16="http://schemas.microsoft.com/office/drawing/2014/main" id="{445E9CEE-2F44-8F08-0F7C-333C4025A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2" name="Text Box 18">
              <a:extLst>
                <a:ext uri="{FF2B5EF4-FFF2-40B4-BE49-F238E27FC236}">
                  <a16:creationId xmlns:a16="http://schemas.microsoft.com/office/drawing/2014/main" id="{D97B2604-9A2C-6996-0BCA-AB384FE4C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>
              <a:extLst>
                <a:ext uri="{FF2B5EF4-FFF2-40B4-BE49-F238E27FC236}">
                  <a16:creationId xmlns:a16="http://schemas.microsoft.com/office/drawing/2014/main" id="{D85493D0-3843-6D0E-DDA8-84D956A3E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4" name="Text Box 20">
              <a:extLst>
                <a:ext uri="{FF2B5EF4-FFF2-40B4-BE49-F238E27FC236}">
                  <a16:creationId xmlns:a16="http://schemas.microsoft.com/office/drawing/2014/main" id="{66CE5EA9-7066-8F49-B793-A31AD5880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5" name="AutoShape 21">
              <a:extLst>
                <a:ext uri="{FF2B5EF4-FFF2-40B4-BE49-F238E27FC236}">
                  <a16:creationId xmlns:a16="http://schemas.microsoft.com/office/drawing/2014/main" id="{7BA56669-4ADB-3786-E56B-AD43CE904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6" name="Text Box 22">
              <a:extLst>
                <a:ext uri="{FF2B5EF4-FFF2-40B4-BE49-F238E27FC236}">
                  <a16:creationId xmlns:a16="http://schemas.microsoft.com/office/drawing/2014/main" id="{2BE477EA-E6BB-6186-5527-5C901E480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7" name="Oval 11">
              <a:extLst>
                <a:ext uri="{FF2B5EF4-FFF2-40B4-BE49-F238E27FC236}">
                  <a16:creationId xmlns:a16="http://schemas.microsoft.com/office/drawing/2014/main" id="{2ACF7A52-91C3-A01E-0171-023F40581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0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Value Iteration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Things to notice when running value iteration: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It’s slow – O(S</a:t>
            </a:r>
            <a:r>
              <a:rPr lang="en-US" sz="2800" baseline="30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A) per iteration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The “max” at each state rarely changes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The optimal policy appears before the values converge (but we don’t know that the policy is optimal until the values converge)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7238" y="2080916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815896"/>
            <a:chOff x="2400" y="1401"/>
            <a:chExt cx="1392" cy="1286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52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 w="lg" len="lg"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[Demo: value iteration (L9D2)]</a:t>
            </a:r>
          </a:p>
        </p:txBody>
      </p:sp>
    </p:spTree>
    <p:extLst>
      <p:ext uri="{BB962C8B-B14F-4D97-AF65-F5344CB8AC3E}">
        <p14:creationId xmlns:p14="http://schemas.microsoft.com/office/powerpoint/2010/main" val="4228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24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102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411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927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47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940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617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259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3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4943"/>
            <a:ext cx="11480800" cy="4729164"/>
          </a:xfrm>
        </p:spPr>
        <p:txBody>
          <a:bodyPr/>
          <a:lstStyle/>
          <a:p>
            <a:pPr lvl="1"/>
            <a:r>
              <a:rPr lang="en-US" sz="2400" dirty="0"/>
              <a:t>Actions: B, C, D: East, West</a:t>
            </a:r>
          </a:p>
          <a:p>
            <a:pPr lvl="1"/>
            <a:r>
              <a:rPr lang="en-US" dirty="0"/>
              <a:t>Actions: A, E:</a:t>
            </a:r>
            <a:r>
              <a:rPr lang="en-US" sz="2400" dirty="0"/>
              <a:t> Exit</a:t>
            </a:r>
          </a:p>
          <a:p>
            <a:pPr lvl="1"/>
            <a:r>
              <a:rPr lang="en-US" sz="2400" dirty="0"/>
              <a:t>Transitions: deterministic</a:t>
            </a:r>
          </a:p>
          <a:p>
            <a:pPr lvl="1"/>
            <a:r>
              <a:rPr lang="en-US" dirty="0"/>
              <a:t>Rewards only for transitioning to terminal state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A3832B-03A1-4D2C-92C4-EDA5E90B8C63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143588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A3832B-03A1-4D2C-92C4-EDA5E90B8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143588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9B1A94-AED3-4CFD-AED7-347C5D9619E7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60108-2AE1-4F3B-969E-12A3CEF7A6AC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07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614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219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320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087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52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485B-DDA5-8EEA-DE1D-FC610695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 Setup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chemeClr val="tx1"/>
                    </a:solidFill>
                  </a:rPr>
                  <a:t>Expectimax</a:t>
                </a:r>
                <a:r>
                  <a:rPr lang="en-US" dirty="0">
                    <a:solidFill>
                      <a:schemeClr val="tx1"/>
                    </a:solidFill>
                  </a:rPr>
                  <a:t>: State, actions, non-deterministic transition functions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Rewards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Walk-through of super-simple value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Discounting,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Solving MDPs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1) Value iteration</a:t>
                </a:r>
              </a:p>
              <a:p>
                <a:pPr marL="917575" lvl="2" indent="-457200"/>
                <a:r>
                  <a:rPr lang="en-US" sz="2800" dirty="0"/>
                  <a:t>Value iteration convergence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Bellman equations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Policy Extraction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2) Policy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5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9344921-3110-E16F-36DE-FE3977068511}"/>
              </a:ext>
            </a:extLst>
          </p:cNvPr>
          <p:cNvSpPr/>
          <p:nvPr/>
        </p:nvSpPr>
        <p:spPr>
          <a:xfrm>
            <a:off x="9700708" y="2433918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D311DE-2326-3E32-CCCE-0B314206F083}"/>
              </a:ext>
            </a:extLst>
          </p:cNvPr>
          <p:cNvSpPr/>
          <p:nvPr/>
        </p:nvSpPr>
        <p:spPr>
          <a:xfrm>
            <a:off x="9835343" y="297807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F5AE30-4BD4-2CF4-F380-15DE8FD34255}"/>
              </a:ext>
            </a:extLst>
          </p:cNvPr>
          <p:cNvGraphicFramePr>
            <a:graphicFrameLocks noGrp="1"/>
          </p:cNvGraphicFramePr>
          <p:nvPr/>
        </p:nvGraphicFramePr>
        <p:xfrm>
          <a:off x="8406242" y="2551583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F3EE913-1775-B2F2-FAC5-1FFB6823C0BD}"/>
              </a:ext>
            </a:extLst>
          </p:cNvPr>
          <p:cNvSpPr/>
          <p:nvPr/>
        </p:nvSpPr>
        <p:spPr>
          <a:xfrm>
            <a:off x="8484065" y="2629276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98840-EBF0-EA1E-3717-BE066926DD4A}"/>
              </a:ext>
            </a:extLst>
          </p:cNvPr>
          <p:cNvSpPr/>
          <p:nvPr/>
        </p:nvSpPr>
        <p:spPr>
          <a:xfrm>
            <a:off x="10917604" y="262920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A1D01AB7-DDD0-751F-F3D1-067D2D47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3764" t="76543" r="1569"/>
          <a:stretch>
            <a:fillRect/>
          </a:stretch>
        </p:blipFill>
        <p:spPr bwMode="auto">
          <a:xfrm>
            <a:off x="5056930" y="3140708"/>
            <a:ext cx="1020818" cy="647165"/>
          </a:xfrm>
          <a:prstGeom prst="rect">
            <a:avLst/>
          </a:prstGeom>
          <a:noFill/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73C47AB-FCDD-6671-9461-B78B4F358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350" y="2880146"/>
            <a:ext cx="1020817" cy="883141"/>
          </a:xfrm>
          <a:prstGeom prst="rect">
            <a:avLst/>
          </a:prstGeom>
          <a:noFill/>
        </p:spPr>
      </p:pic>
      <p:pic>
        <p:nvPicPr>
          <p:cNvPr id="11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77B13CD8-FFC9-6479-1B21-E4EEFD33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3764" t="38272" r="1569" b="35802"/>
          <a:stretch>
            <a:fillRect/>
          </a:stretch>
        </p:blipFill>
        <p:spPr bwMode="auto">
          <a:xfrm>
            <a:off x="4166838" y="3003940"/>
            <a:ext cx="1020817" cy="715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5264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684C-4392-280A-AE95-14E7261C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99" y="3132278"/>
            <a:ext cx="10515600" cy="2852737"/>
          </a:xfrm>
        </p:spPr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F90C7-9052-A6E7-F496-B0B4B380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628" y="528740"/>
            <a:ext cx="3887899" cy="2547972"/>
          </a:xfrm>
          <a:prstGeom prst="rect">
            <a:avLst/>
          </a:prstGeom>
          <a:noFill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3649194-C6AE-0C00-E2BF-21DC5D45F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955" y="222210"/>
            <a:ext cx="3887899" cy="3272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7556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for Solving MDPs 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iteration + policy extraction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Value iteration</a:t>
            </a:r>
            <a:r>
              <a:rPr lang="en-US" sz="2800" dirty="0"/>
              <a:t>: calculate values for all states by running one ply of the Bellman equations using values from previous iteration </a:t>
            </a:r>
            <a:r>
              <a:rPr lang="en-US" sz="2800" b="1" dirty="0"/>
              <a:t>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compute policy by running one ply of the Bellman equations using values from value iteration</a:t>
            </a:r>
          </a:p>
          <a:p>
            <a:endParaRPr lang="en-US" sz="2800" dirty="0"/>
          </a:p>
          <a:p>
            <a:r>
              <a:rPr lang="en-US" sz="2800" dirty="0"/>
              <a:t>Policy iteration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evaluation</a:t>
            </a:r>
            <a:r>
              <a:rPr lang="en-US" sz="2800" dirty="0"/>
              <a:t>: calculate values for some fixed policy (not optimal values!) </a:t>
            </a:r>
            <a:r>
              <a:rPr lang="en-US" sz="2800" b="1" dirty="0"/>
              <a:t>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improvement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update policy by running one ply of the Bellman equations using values from policy evaluation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Repeat</a:t>
            </a:r>
            <a:r>
              <a:rPr lang="en-US" sz="2800" dirty="0"/>
              <a:t> steps until policy converges</a:t>
            </a:r>
          </a:p>
          <a:p>
            <a:pPr marL="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7948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354B1E-62F1-4656-A55D-A1E16B07EF62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42725-462A-450C-A716-318BB59177D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6BD27B-5F8D-4BAB-9548-37535293A8C7}"/>
              </a:ext>
            </a:extLst>
          </p:cNvPr>
          <p:cNvSpPr txBox="1">
            <a:spLocks/>
          </p:cNvSpPr>
          <p:nvPr/>
        </p:nvSpPr>
        <p:spPr>
          <a:xfrm>
            <a:off x="406400" y="994943"/>
            <a:ext cx="11480800" cy="47291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B, C, D: East, West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A, E: Exit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Transitions: deterministic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only for transitioning to terminal state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18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Policy Evaluation: 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779243"/>
            <a:ext cx="10134600" cy="178276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Expectimax trees max over all actions to compute the optimal values</a:t>
            </a:r>
          </a:p>
          <a:p>
            <a:pPr lvl="5"/>
            <a:endParaRPr lang="en-US" sz="900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If we fixed some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dirty="0">
                <a:latin typeface="Calibri"/>
                <a:cs typeface="Calibri"/>
              </a:rPr>
              <a:t>), then the tree would be simpler               – only one action per state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88542" y="1597622"/>
            <a:ext cx="3459655" cy="2815896"/>
            <a:chOff x="2212" y="1401"/>
            <a:chExt cx="1580" cy="1286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212" y="2108"/>
              <a:ext cx="1245" cy="393"/>
              <a:chOff x="1254" y="2400"/>
              <a:chExt cx="1866" cy="635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254" y="2400"/>
                <a:ext cx="1058" cy="6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799318" y="1597622"/>
            <a:ext cx="3030483" cy="2815896"/>
            <a:chOff x="2199" y="1401"/>
            <a:chExt cx="1384" cy="1286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199" y="2107"/>
              <a:ext cx="1258" cy="386"/>
              <a:chOff x="1235" y="2400"/>
              <a:chExt cx="1885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235" y="2400"/>
                <a:ext cx="1077" cy="5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21" y="2246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18586" y="1022822"/>
            <a:ext cx="4814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Normally: 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6000" y="1019688"/>
            <a:ext cx="518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Fixed policy: Do what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 says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Policy Evaluation: 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935007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Another basic operation: compute the utility value of a state s under a fixed (generally non-optimal) policy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Define the utility of a state s, under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V</a:t>
            </a:r>
            <a:r>
              <a:rPr lang="en-US" sz="2800" baseline="300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(s) = expected sum of discounted rewards starting in s and following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01321" y="5650851"/>
            <a:ext cx="9196851" cy="840018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F1E560A-2C14-DB33-18C0-856807448DAE}"/>
              </a:ext>
            </a:extLst>
          </p:cNvPr>
          <p:cNvGrpSpPr>
            <a:grpSpLocks/>
          </p:cNvGrpSpPr>
          <p:nvPr/>
        </p:nvGrpSpPr>
        <p:grpSpPr bwMode="auto">
          <a:xfrm>
            <a:off x="8751831" y="1447800"/>
            <a:ext cx="3030483" cy="2815896"/>
            <a:chOff x="2199" y="1401"/>
            <a:chExt cx="1384" cy="1286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5CBFF516-42F1-0B56-DEBC-77422042A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" name="Line 9">
              <a:extLst>
                <a:ext uri="{FF2B5EF4-FFF2-40B4-BE49-F238E27FC236}">
                  <a16:creationId xmlns:a16="http://schemas.microsoft.com/office/drawing/2014/main" id="{62B7D323-EBA6-192D-1958-68FF07D53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812AABE4-6628-1D38-2150-C3B143CE2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7C269878-56A1-D93C-FE8E-084C77746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" y="2107"/>
              <a:ext cx="1258" cy="386"/>
              <a:chOff x="1235" y="2400"/>
              <a:chExt cx="1885" cy="624"/>
            </a:xfrm>
          </p:grpSpPr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4FFE8AD8-B178-8BD7-67F5-BA23E0FD8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35" y="2400"/>
                <a:ext cx="1077" cy="5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4" name="Line 14">
                <a:extLst>
                  <a:ext uri="{FF2B5EF4-FFF2-40B4-BE49-F238E27FC236}">
                    <a16:creationId xmlns:a16="http://schemas.microsoft.com/office/drawing/2014/main" id="{B86FC42A-F9AA-BBE7-8069-5D53D1053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5" name="Line 15">
                <a:extLst>
                  <a:ext uri="{FF2B5EF4-FFF2-40B4-BE49-F238E27FC236}">
                    <a16:creationId xmlns:a16="http://schemas.microsoft.com/office/drawing/2014/main" id="{06ECC754-AC81-5BD0-5B09-8EDCDD314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A1228369-5BBE-92C0-35E2-465E3A0FD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7" name="Text Box 17">
              <a:extLst>
                <a:ext uri="{FF2B5EF4-FFF2-40B4-BE49-F238E27FC236}">
                  <a16:creationId xmlns:a16="http://schemas.microsoft.com/office/drawing/2014/main" id="{F44132B3-B7DC-1584-2C02-FB71D2923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18B4F6B5-51E4-4523-7CC8-346171339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9" name="Text Box 19">
              <a:extLst>
                <a:ext uri="{FF2B5EF4-FFF2-40B4-BE49-F238E27FC236}">
                  <a16:creationId xmlns:a16="http://schemas.microsoft.com/office/drawing/2014/main" id="{61CFA035-CF78-C720-AADD-B17C1FF08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D095A97A-88E2-3786-C694-824871112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" y="2246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1" name="AutoShape 21">
              <a:extLst>
                <a:ext uri="{FF2B5EF4-FFF2-40B4-BE49-F238E27FC236}">
                  <a16:creationId xmlns:a16="http://schemas.microsoft.com/office/drawing/2014/main" id="{8A5D6EFC-DFE6-5802-3452-A7450C6E9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D7A355D0-39E3-46D2-A482-6202352CE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286610" cy="20395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How do we calculate the V’s for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4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Efficiency: O(S</a:t>
            </a:r>
            <a:r>
              <a:rPr lang="en-US" baseline="30000" dirty="0">
                <a:latin typeface="Calibri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Solve with your favorite linear system solver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136C75C-1186-87DC-B3EE-3CCA3FA140F0}"/>
              </a:ext>
            </a:extLst>
          </p:cNvPr>
          <p:cNvGrpSpPr>
            <a:grpSpLocks/>
          </p:cNvGrpSpPr>
          <p:nvPr/>
        </p:nvGrpSpPr>
        <p:grpSpPr bwMode="auto">
          <a:xfrm>
            <a:off x="9010015" y="1366332"/>
            <a:ext cx="3030483" cy="2815896"/>
            <a:chOff x="2199" y="1401"/>
            <a:chExt cx="1384" cy="1286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F15171EA-0C74-343A-9AC6-1BBD3CC4C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" name="Line 9">
              <a:extLst>
                <a:ext uri="{FF2B5EF4-FFF2-40B4-BE49-F238E27FC236}">
                  <a16:creationId xmlns:a16="http://schemas.microsoft.com/office/drawing/2014/main" id="{ACEC307C-F2E3-39B0-D8BC-2CC6DA4E98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F79ED9E2-9416-D8D5-1138-C62E120F6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345DBD7A-1CF7-8AFC-62C6-0049A160C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" y="2107"/>
              <a:ext cx="1258" cy="386"/>
              <a:chOff x="1235" y="2400"/>
              <a:chExt cx="1885" cy="624"/>
            </a:xfrm>
          </p:grpSpPr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288F6A0E-732B-8997-397F-31E21DE44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35" y="2400"/>
                <a:ext cx="1077" cy="5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1" name="Line 14">
                <a:extLst>
                  <a:ext uri="{FF2B5EF4-FFF2-40B4-BE49-F238E27FC236}">
                    <a16:creationId xmlns:a16="http://schemas.microsoft.com/office/drawing/2014/main" id="{570C3AFC-76DC-F508-395C-1015E1CBE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2" name="Line 15">
                <a:extLst>
                  <a:ext uri="{FF2B5EF4-FFF2-40B4-BE49-F238E27FC236}">
                    <a16:creationId xmlns:a16="http://schemas.microsoft.com/office/drawing/2014/main" id="{414B3252-373F-F1A2-B2D3-BF74DAF0F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3" name="Line 16">
                <a:extLst>
                  <a:ext uri="{FF2B5EF4-FFF2-40B4-BE49-F238E27FC236}">
                    <a16:creationId xmlns:a16="http://schemas.microsoft.com/office/drawing/2014/main" id="{2DD31808-21DA-D3FC-45FA-41876AE67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B6C171B9-FA54-A90D-CA03-A27926BB7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6F9D7CBE-B335-5CAF-5D22-FD142B137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A301AEF7-057C-670C-35E0-5F62BF61B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C293D0C3-C84F-7B55-02BC-E4E9171A6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" y="2246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28" name="AutoShape 21">
              <a:extLst>
                <a:ext uri="{FF2B5EF4-FFF2-40B4-BE49-F238E27FC236}">
                  <a16:creationId xmlns:a16="http://schemas.microsoft.com/office/drawing/2014/main" id="{2445A514-45BA-0D26-15A2-A5B256800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C5CAC240-6965-35AC-4C97-D6E9671A2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Improvement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4E510-E5A7-C110-572C-514FFA8F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7292" y="2007917"/>
            <a:ext cx="5603745" cy="3672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70594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Iteration: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329350" cy="2039539"/>
          </a:xfrm>
        </p:spPr>
        <p:txBody>
          <a:bodyPr/>
          <a:lstStyle/>
          <a:p>
            <a:r>
              <a:rPr lang="en-US" dirty="0"/>
              <a:t>Evaluation: For fixed current policy </a:t>
            </a:r>
            <a:r>
              <a:rPr lang="en-US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800" dirty="0">
                <a:sym typeface="Symbol" pitchFamily="18" charset="2"/>
              </a:rPr>
              <a:t>Iterate until values converge:</a:t>
            </a: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r>
              <a:rPr lang="en-US" dirty="0"/>
              <a:t>Improvement: For fixed values, get a better policy using </a:t>
            </a:r>
            <a:r>
              <a:rPr lang="en-US" b="1" dirty="0"/>
              <a:t>policy extraction</a:t>
            </a:r>
          </a:p>
          <a:p>
            <a:pPr lvl="1"/>
            <a:r>
              <a:rPr lang="en-US" sz="2800" dirty="0"/>
              <a:t>One-step look-ahead:</a:t>
            </a: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800" dirty="0"/>
              <a:t>It’s still optimal!</a:t>
            </a:r>
          </a:p>
          <a:p>
            <a:pPr lvl="1"/>
            <a:r>
              <a:rPr lang="en-US" sz="2800" dirty="0"/>
              <a:t>Can converge faster under some conditions</a:t>
            </a:r>
          </a:p>
          <a:p>
            <a:endParaRPr lang="en-US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30087" y="2132947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4011332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for Solving MDPs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12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Value iteration + policy extraction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1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Value iteration</a:t>
                </a:r>
                <a:r>
                  <a:rPr lang="en-US" sz="2800" dirty="0"/>
                  <a:t>: 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b="1" dirty="0"/>
                  <a:t> until convergence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2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extraction</a:t>
                </a:r>
                <a:r>
                  <a:rPr lang="en-US" sz="2800" dirty="0"/>
                  <a:t>: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]</m:t>
                            </m:r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dirty="0"/>
              </a:p>
              <a:p>
                <a:endParaRPr lang="en-US" sz="1000" dirty="0"/>
              </a:p>
              <a:p>
                <a:r>
                  <a:rPr lang="en-US" sz="2800" dirty="0"/>
                  <a:t>Policy iteration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1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evaluation</a:t>
                </a:r>
                <a:r>
                  <a:rPr lang="en-US" sz="2800" dirty="0"/>
                  <a:t>: 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𝛾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]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/>
                  <a:t>until convergence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2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improvement</a:t>
                </a:r>
                <a:r>
                  <a:rPr lang="en-US" sz="2800" dirty="0"/>
                  <a:t>: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𝑛𝑒𝑤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𝑜𝑙𝑑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Repeat</a:t>
                </a:r>
                <a:r>
                  <a:rPr lang="en-US" sz="2800" dirty="0"/>
                  <a:t> steps until policy converges</a:t>
                </a:r>
              </a:p>
              <a:p>
                <a:pPr marL="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761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6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4074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102743"/>
            <a:ext cx="11621938" cy="5257800"/>
          </a:xfrm>
        </p:spPr>
        <p:txBody>
          <a:bodyPr/>
          <a:lstStyle/>
          <a:p>
            <a:r>
              <a:rPr lang="en-US" dirty="0"/>
              <a:t>Both value iteration and policy iteration compute the same thing                     (all optimal values)</a:t>
            </a:r>
          </a:p>
          <a:p>
            <a:pPr lvl="3"/>
            <a:endParaRPr lang="en-US" sz="1400" dirty="0"/>
          </a:p>
          <a:p>
            <a:r>
              <a:rPr lang="en-US" dirty="0"/>
              <a:t>In value iteration:</a:t>
            </a:r>
          </a:p>
          <a:p>
            <a:pPr lvl="1"/>
            <a:r>
              <a:rPr lang="en-US" dirty="0"/>
              <a:t>Every iteration updates both the values and (implicitly) the policy</a:t>
            </a:r>
          </a:p>
          <a:p>
            <a:pPr lvl="1"/>
            <a:r>
              <a:rPr lang="en-US" dirty="0"/>
              <a:t>We don’t track the policy, but taking the max over actions implicitly </a:t>
            </a:r>
            <a:r>
              <a:rPr lang="en-US" dirty="0" err="1"/>
              <a:t>recomputes</a:t>
            </a:r>
            <a:r>
              <a:rPr lang="en-US" dirty="0"/>
              <a:t> it</a:t>
            </a:r>
          </a:p>
          <a:p>
            <a:pPr lvl="3"/>
            <a:endParaRPr lang="en-US" sz="1400" dirty="0"/>
          </a:p>
          <a:p>
            <a:r>
              <a:rPr lang="en-US" dirty="0"/>
              <a:t>In policy iteration:</a:t>
            </a:r>
          </a:p>
          <a:p>
            <a:pPr lvl="1"/>
            <a:r>
              <a:rPr lang="en-US" dirty="0"/>
              <a:t>We do several passes that update values with fixed policy (each pass is fast because we consider only one action, not all of them; however we do </a:t>
            </a:r>
            <a:r>
              <a:rPr lang="en-US" b="1" dirty="0"/>
              <a:t>many</a:t>
            </a:r>
            <a:r>
              <a:rPr lang="en-US" dirty="0"/>
              <a:t> passes)</a:t>
            </a:r>
          </a:p>
          <a:p>
            <a:pPr lvl="1"/>
            <a:r>
              <a:rPr lang="en-US" dirty="0"/>
              <a:t>After the policy is evaluated, a new policy is chosen (with (</a:t>
            </a:r>
            <a:r>
              <a:rPr lang="en-US" dirty="0" err="1"/>
              <a:t>arg</a:t>
            </a:r>
            <a:r>
              <a:rPr lang="en-US" dirty="0"/>
              <a:t>)max like value iteration)</a:t>
            </a:r>
          </a:p>
          <a:p>
            <a:pPr lvl="1"/>
            <a:r>
              <a:rPr lang="en-US" dirty="0"/>
              <a:t>The new policy will be better (or we’re done)</a:t>
            </a:r>
          </a:p>
          <a:p>
            <a:pPr lvl="4"/>
            <a:endParaRPr lang="en-US" sz="1400" dirty="0"/>
          </a:p>
          <a:p>
            <a:pPr>
              <a:spcBef>
                <a:spcPts val="1200"/>
              </a:spcBef>
            </a:pPr>
            <a:r>
              <a:rPr lang="en-US" dirty="0"/>
              <a:t>(Both are </a:t>
            </a:r>
            <a:r>
              <a:rPr lang="en-US" dirty="0">
                <a:solidFill>
                  <a:srgbClr val="C00000"/>
                </a:solidFill>
              </a:rPr>
              <a:t>dynamic programs </a:t>
            </a:r>
            <a:r>
              <a:rPr lang="en-US" dirty="0"/>
              <a:t>for solving MDPs)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197078" cy="2039539"/>
          </a:xfrm>
        </p:spPr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800" dirty="0"/>
              <a:t>Compute optimal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value iteration </a:t>
            </a:r>
            <a:r>
              <a:rPr lang="en-US" sz="2800" dirty="0"/>
              <a:t>or </a:t>
            </a:r>
            <a:r>
              <a:rPr lang="en-US" sz="2800" dirty="0">
                <a:solidFill>
                  <a:schemeClr val="tx2"/>
                </a:solidFill>
              </a:rPr>
              <a:t>policy iteration</a:t>
            </a:r>
          </a:p>
          <a:p>
            <a:pPr lvl="1"/>
            <a:r>
              <a:rPr lang="en-US" sz="2800" dirty="0"/>
              <a:t>Compute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for a particular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evaluation</a:t>
            </a:r>
          </a:p>
          <a:p>
            <a:pPr lvl="1"/>
            <a:r>
              <a:rPr lang="en-US" sz="2800" dirty="0"/>
              <a:t>Turn your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into a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extraction </a:t>
            </a:r>
            <a:r>
              <a:rPr lang="en-US" sz="2800" dirty="0"/>
              <a:t>(one-step </a:t>
            </a:r>
            <a:r>
              <a:rPr lang="en-US" sz="2800" dirty="0" err="1"/>
              <a:t>lookahead</a:t>
            </a:r>
            <a:r>
              <a:rPr lang="en-US" sz="28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800" dirty="0"/>
              <a:t>They basically are – they are all variations of Bellman updates</a:t>
            </a:r>
          </a:p>
          <a:p>
            <a:pPr lvl="1"/>
            <a:r>
              <a:rPr lang="en-US" sz="2800" dirty="0"/>
              <a:t>They all use one-step lookahead expectimax fragments</a:t>
            </a:r>
          </a:p>
          <a:p>
            <a:pPr lvl="1"/>
            <a:r>
              <a:rPr lang="en-US" sz="28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D9A8CF-BBA6-469E-947E-DF15154F01EF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3BACD-98CE-4875-8D14-C391C366B44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40281598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2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4751</Words>
  <Application>Microsoft Office PowerPoint</Application>
  <PresentationFormat>Widescreen</PresentationFormat>
  <Paragraphs>1004</Paragraphs>
  <Slides>102</Slides>
  <Notes>49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1" baseType="lpstr">
      <vt:lpstr>Comic Sans MS</vt:lpstr>
      <vt:lpstr>Calibri</vt:lpstr>
      <vt:lpstr>Arial</vt:lpstr>
      <vt:lpstr>Wingdings</vt:lpstr>
      <vt:lpstr>Cambria Math</vt:lpstr>
      <vt:lpstr>Times New Roman</vt:lpstr>
      <vt:lpstr>Symbol</vt:lpstr>
      <vt:lpstr>ＭＳ Ｐゴシック</vt:lpstr>
      <vt:lpstr>Office Theme</vt:lpstr>
      <vt:lpstr>Warm-up as you walk in: Grid World</vt:lpstr>
      <vt:lpstr>AI: Representation and Problem Solving </vt:lpstr>
      <vt:lpstr>Outline</vt:lpstr>
      <vt:lpstr>MDP Example: Racing</vt:lpstr>
      <vt:lpstr>MDP Example: Racing</vt:lpstr>
      <vt:lpstr>Racing Search Tree</vt:lpstr>
      <vt:lpstr>Recursive Expectimax</vt:lpstr>
      <vt:lpstr>Simple Deterministic Example</vt:lpstr>
      <vt:lpstr>Simple Deterministic Example</vt:lpstr>
      <vt:lpstr>Simple Deterministic Example</vt:lpstr>
      <vt:lpstr>Utilities of Sequences</vt:lpstr>
      <vt:lpstr>Utilities of Sequences</vt:lpstr>
      <vt:lpstr>Discounting</vt:lpstr>
      <vt:lpstr>Discounting</vt:lpstr>
      <vt:lpstr>Poll</vt:lpstr>
      <vt:lpstr>Discounting</vt:lpstr>
      <vt:lpstr>Discounting</vt:lpstr>
      <vt:lpstr>Infinite Utilities?!</vt:lpstr>
      <vt:lpstr>Recap: Defining MDPs</vt:lpstr>
      <vt:lpstr>Solving MDPs</vt:lpstr>
      <vt:lpstr>Optimal Quantities</vt:lpstr>
      <vt:lpstr>Snapshot of Demo – Gridworld V Values</vt:lpstr>
      <vt:lpstr>Snapshot of Demo – Gridworld Q Values</vt:lpstr>
      <vt:lpstr>Values of States</vt:lpstr>
      <vt:lpstr>Racing Search Tree</vt:lpstr>
      <vt:lpstr>Racing Search Tree</vt:lpstr>
      <vt:lpstr>Time-Limited Values</vt:lpstr>
      <vt:lpstr>Computing Time-Limited Values</vt:lpstr>
      <vt:lpstr>Value Iteration</vt:lpstr>
      <vt:lpstr>Example: 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Value Iteration</vt:lpstr>
      <vt:lpstr>Value Iteration</vt:lpstr>
      <vt:lpstr>Poll 1</vt:lpstr>
      <vt:lpstr>Poll 1</vt:lpstr>
      <vt:lpstr>Value Iteration</vt:lpstr>
      <vt:lpstr>Optimal Quantities</vt:lpstr>
      <vt:lpstr>Optimal Quantities</vt:lpstr>
      <vt:lpstr>Optimal Quantities</vt:lpstr>
      <vt:lpstr>Gridworld Values V*</vt:lpstr>
      <vt:lpstr>Gridworld: Q*</vt:lpstr>
      <vt:lpstr>The Bellman Equations</vt:lpstr>
      <vt:lpstr>The Bellman Equations</vt:lpstr>
      <vt:lpstr>The Bellman Equations</vt:lpstr>
      <vt:lpstr>The Bellman Equations</vt:lpstr>
      <vt:lpstr>The Bellman Equations</vt:lpstr>
      <vt:lpstr>MDP Notation</vt:lpstr>
      <vt:lpstr>Value Iteration</vt:lpstr>
      <vt:lpstr>Value Iteration Convergence</vt:lpstr>
      <vt:lpstr>Outline</vt:lpstr>
      <vt:lpstr>Solved MDP! Now what?</vt:lpstr>
      <vt:lpstr>Poll 2</vt:lpstr>
      <vt:lpstr>Poll 2</vt:lpstr>
      <vt:lpstr>Policy Extraction</vt:lpstr>
      <vt:lpstr>Computing Actions from Values</vt:lpstr>
      <vt:lpstr>Computing Actions from Q-Values</vt:lpstr>
      <vt:lpstr>Value Iteration Notes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Outline</vt:lpstr>
      <vt:lpstr>Policy Iteration</vt:lpstr>
      <vt:lpstr>Two Methods for Solving MDPs </vt:lpstr>
      <vt:lpstr>Policy Evaluation</vt:lpstr>
      <vt:lpstr>Example: Policy Evaluation</vt:lpstr>
      <vt:lpstr>Example: Policy Evaluation</vt:lpstr>
      <vt:lpstr>Policy Evaluation: Fixed Policies</vt:lpstr>
      <vt:lpstr>Policy Evaluation: Utilities for a Fixed Policy</vt:lpstr>
      <vt:lpstr>Policy Evaluation</vt:lpstr>
      <vt:lpstr>Policy Improvement</vt:lpstr>
      <vt:lpstr>Policy Iteration:</vt:lpstr>
      <vt:lpstr>Two Methods for Solving MDPs </vt:lpstr>
      <vt:lpstr>Comparison</vt:lpstr>
      <vt:lpstr>Summary: MDP Algorithms</vt:lpstr>
      <vt:lpstr>MDP Notation</vt:lpstr>
      <vt:lpstr>MDP Notation</vt:lpstr>
      <vt:lpstr>MDP Notation</vt:lpstr>
      <vt:lpstr>MDP Notation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36</cp:revision>
  <dcterms:created xsi:type="dcterms:W3CDTF">2020-03-18T05:29:32Z</dcterms:created>
  <dcterms:modified xsi:type="dcterms:W3CDTF">2024-10-22T17:23:00Z</dcterms:modified>
</cp:coreProperties>
</file>