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968" r:id="rId2"/>
    <p:sldId id="858" r:id="rId3"/>
    <p:sldId id="663" r:id="rId4"/>
    <p:sldId id="829" r:id="rId5"/>
    <p:sldId id="970" r:id="rId6"/>
    <p:sldId id="839" r:id="rId7"/>
    <p:sldId id="842" r:id="rId8"/>
    <p:sldId id="972" r:id="rId9"/>
    <p:sldId id="971" r:id="rId10"/>
    <p:sldId id="852" r:id="rId11"/>
    <p:sldId id="860" r:id="rId12"/>
    <p:sldId id="820" r:id="rId13"/>
    <p:sldId id="929" r:id="rId14"/>
    <p:sldId id="859" r:id="rId15"/>
    <p:sldId id="945" r:id="rId16"/>
    <p:sldId id="823" r:id="rId17"/>
    <p:sldId id="825" r:id="rId18"/>
    <p:sldId id="975" r:id="rId19"/>
    <p:sldId id="826" r:id="rId20"/>
    <p:sldId id="2302" r:id="rId21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1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44:32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13151 12264 17503 0,'-13'-5'1552'0,"3"4"-1232"0,4-2-320 16,3 1 0-16,0 1 384 0,-2-3 0 0,-7-1 16 0,-6-2 0 0,-5-5-400 0,-1 2 0 0,3 1-144 0,2 0 144 0,1 6-816 0,0-1-48 0,1 1-16 0,-2 3 0 0,0 3 880 0,1-3 192 15,-1 2 16-15,2 2 16 0,0-1 944 0,-2 0 192 16,-1 1 48-16,1-1 0 0,-1-2-256 0,0 1-32 0,0 1-16 15,2-3 0-15,2 0-464 0,3 0-112 0,3-5-16 0,3 1 0 16,3 0-288-16,3-2-64 0,2 0-16 0,2 0 0 16,0 0-144-16,2 2 0 0,2-2 0 0,1 2 0 15,2 2 0-15,0-2 0 0,2 1 128 0,1 0-128 16,3 3 0-16,1-3 0 0,3 1 0 0,2 0 0 31,2 2-848-31,-1 0-208 0,3 0-32 0,3-2-10160 0</inkml:trace>
  <inkml:trace contextRef="#ctx0" brushRef="#br0" timeOffset="4920.76">23783 9433 6447 0,'2'-7'576'0,"-1"4"-576"0,2 0 0 0,-2 2 0 0,1 1 512 0,1-2 0 0,2-5 0 0,1 1 0 0,4-4 384 0,0 0 80 0,0 2 16 0,0-1 0 0,-2 4 160 0,0-1 16 0,-2 3 16 0,-1 3 0 0,0 0 720 0,-3 3 144 15,0 3 16-15,-2-1 16 0,1 4-240 0,-2-1-48 16,-1 3-16-16,0 4 0 0,1-1-752 0,1 3-160 16,1 1-32-16,0 0 0 0,2 3-544 0,0-1-112 15,2 2-32-15,0 7 0 0,1-3 128 0,2 2 32 0,-2 3 0 16,1-3 0-16,1 3 336 0,-5-1 80 0,1 1 16 16,-1-3 0-16,-1-3-544 0,-2-1-192 0,0-2 144 15,0-1-144-15,-1-3 496 0,-2 2 16 0,2-1 0 0,-3-1 0 16,2 0-80-16,-2-1-16 0,2 0 0 15,-1 1 0-15,1-2-272 0,1-3-144 0,1 2 160 16,0-8-160-16,1 2 0 0,3-5 0 0,-2-2 0 0,2-2 0 16,-2-2 0-16,1-1 0 0,-1 0 0 0,1-4 0 15,-1 0 0-15,1-2 128 0,0-1-128 0,0-4 0 16,0-2 0-16,1-1 0 0,0-2 0 0,0 0 0 16,-1 1 0-16,2 2 0 0,-1-4 0 0,1 2 0 15,-1 5 0-15,1-2 128 0,0 1-128 0,1 5 144 16,0-4-144-16,3 3 0 0,-1 2 0 0,1-2-176 15,3 4 176-15,1-3 0 0,0 3 0 0,2-1-128 0,0 3 128 16,1 1 0-16,0 1 0 0,0 2 0 0,0-2 0 16,0 4 0-16,-1-2 0 0,0 2 0 0,-3 1 0 0,-1-2 0 15,1 1 0-15,-3 1-128 0,1 0 128 0,-2 1 0 16,0 0 0-16,-1 1 0 0,0 1 0 16,0 0 0-16,2 4 0 0,-2-3 0 0,0 3 0 0,-2 2 0 15,0 0 0-15,-3-2 0 0,1 0 0 0,-2 2 0 16,0 0 0-16,-1 4 0 0,0-2 0 0,-2 1 0 15,-1 1 0-15,-2-4 0 0,1 1 0 0,1-1 0 16,-2-2 0-16,-1-3 0 0,1 2 0 0,-2 1 0 16,1-4 0-16,-2 3 0 0,-1-3 0 0,-2 1 0 15,0 2 0-15,-2-2 0 0,0 2 0 0,-3 1 0 16,-2 2 0-16,-1-2 0 0,-1-1 0 0,0 1 0 0,0-4 0 16,0 0 0-16,2-2 0 0,1-2 0 15,0 0 0-15,1-2 0 0,3 0-144 0,-1-2 144 16,-1-3-160-16,3 2 160 15,1-1-896-15,1 0-96 0,3 2-16 0,2-2 0 16,1-1-800-16,3 1-176 0,2 2-16 0,0 1-12416 0</inkml:trace>
  <inkml:trace contextRef="#ctx0" brushRef="#br0" timeOffset="5650.29">24673 9916 23951 0,'-4'3'2128'0,"0"-3"-1696"0,3 1-432 0,0 1 0 0,0-2 480 0,-2 3 16 16,-2 0 0-16,-1 1 0 0,-1 0 368 0,-1 2 80 0,1 0 16 0,2-1 0 0,2-1-784 0,1 0-176 0,2-2 0 0,1-2 0 15,3 0 0-15,1 0 0 0,2 0 0 0,2-2 144 16,2-1 944-16,0-1 176 0,2 1 32 0,0-1 16 16,3-2-272-16,2 0-48 0,0-3-16 0,1 2 0 15,-2-2-560-15,2-1-112 0,0 0-32 0,0-2 0 16,-1 2-272-16,1-2 0 0,1 0 128 0,-2 1-128 15,-2 0 0-15,-1 1 0 0,-2 3 0 0,-4 1 0 16,0-3 0-16,-3 3 0 0,-1 0 0 0,-3 2 0 0,-2-2 0 16,-2 2 0-16,-1 0 0 0,-5 2 0 0,1-1 0 15,-3 2 0-15,-3 1 0 0,-1 0 0 0,-4 0 128 0,-1 1-128 16,-2 2 144-16,-1-3-144 0,-1 4 0 0,1-1 0 16,-1 3 0-16,1 1 0 0,1 1 0 0,0 2 0 15,3-1 0-15,-1-2 0 0,3 3 0 0,1 1 0 16,0-1 0-16,2 3 0 0,-1-4 272 0,2 5-32 15,-1 1-16-15,4 1 0 0,-1 0-16 0,2 3 0 16,2-3 0-16,1 2 0 0,3-4-208 0,0 3 144 16,4-1-144-16,0 0 128 0,2 0-128 0,1-2 0 15,2 1 0-15,1-2 128 0,1 2-128 0,1-2 0 16,1-1 0-16,2 0 0 0,0-1 0 0,1 1 0 16,1-3 0-16,0-2 0 0,1-1 0 0,-1 0 0 15,1-1-176-15,-1 0 176 16,1-1-1296-16,-3-1-176 0,0 2-48 0,-2-5-9584 0,0 1-1920 15</inkml:trace>
  <inkml:trace contextRef="#ctx0" brushRef="#br0" timeOffset="6178.58">25338 9634 14735 0,'8'-9'640'0,"-3"6"160"0,1-3-640 15,-1 2-160-15,-3 4 0 0,1-3 0 0,-1 3 0 0,1-3 128 0,3 0-128 0,0 0 128 0,0-2-128 0,-2 3 0 0,-3 2 144 0,-2 2-144 0,-3 3 1984 0,-1 1 336 0,-1 0 64 0,-3 4 16 0,-1 0-112 0,1 2-32 0,0 0 0 0,-2 1 0 0,0 0-1040 0,-2-3-192 0,3 3-64 0,-1-1 0 0,1-3-576 0,0 1-128 16,1-3-32-16,-1 2 0 0,1-2-224 0,-2-1 0 16,1 3 0-16,0-3 0 0,1-2 0 0,1 1 0 15,0-2 0-15,2 1 0 0,1-1 0 0,2-2 0 16,0 1 0-16,2-2 0 0,1 3 0 16,0-3 0-16,1 0 0 0,2-3 0 0,1 3 0 0,1-2 0 15,2 1 0-15,0-2 0 0,0-1 0 16,3 4 0-16,-1-3 0 0,1 1 0 0,-1 4 0 0,-2-2 0 0,0 3 0 15,-2-1 0-15,0 3 0 0,-1 1 0 16,-3 0 0-16,-1 0 0 0,0 4 0 0,-2-3 0 0,-1 5 0 16,0-2 0-16,-2 2 0 0,0 1 0 0,-2 2 0 15,1-1 144-15,0-2-144 0,0-2 0 0,0 3 0 16,1-1 0-16,0-2 464 0,1-2 112 0,-1 2 32 0,1-2 0 16,1 0-32-16,-1-1-16 0,2-1 0 0,-1-3 0 15,2 1-336-15,0 1-64 0,-1-1-16 16,0-2 0-16,-1 0-144 0,1 0 0 0,0 1 0 0,-2-2 0 15,0-1 0-15,-1 2 0 0,-1-2 0 0,0 1-176 16,0-1-1456-16,-1 0-288 0</inkml:trace>
  <inkml:trace contextRef="#ctx0" brushRef="#br0" timeOffset="6590.92">25687 9309 27647 0,'-4'-4'1216'0,"2"2"256"0,0-1-1168 0,2 2-304 0,2 1 0 0,-1 0 0 0,1-2 384 0,1 2 32 0,1 2 0 0,1-2 0 0,1 4 528 0,0 2 96 0,0 0 32 0,-1 4 0 0,0 0 208 0,0 5 32 0,0 3 16 0,0 2 0 16,-1 2-368-16,-1 3-64 0,1 1 0 0,-2 2-16 16,1 1-624-16,-1-1-128 0,0 3-128 0,-2 1 176 15,1-1-176-15,0-2 0 0,2 3 0 0,-2-1 128 16,0 2-128-16,0-2 0 0,-1-2 0 0,0 2 0 15,1-2 0-15,1 2 0 0,-2-2 0 0,0-3 0 16,-2-4 0-16,0 2 0 0,-2-2 0 0,2 0 0 16,-1-2 0-16,1-4-176 0,-3-2 176 15,0-1-192-15,-1-3-512 0,0-3-128 0,-2 2 0 16,1-2-16560-16</inkml:trace>
  <inkml:trace contextRef="#ctx0" brushRef="#br0" timeOffset="6950.41">25566 9703 39615 0,'-14'-2'1760'0,"5"-2"352"0,2 2-1680 0,2 2-432 15,4 0 0-15,1-3 0 0,-1 3 0 0,-1-1-144 0,1-1 0 0,-3-2 0 16,3 1 144-16,-1 0 0 0,2-1-144 0,0 1 144 16,2 0 0-16,1 3 0 0,2-3 0 0,1 0 0 15,2 3 384-15,2-3 160 0,3 1 32 0,2 0 0 16,2 0-288-16,3-2-48 0,1 1-16 0,1 0 0 15,1-3-224-15,1 2 0 0,1-2 128 0,-1 0-128 16,1 2 0-16,-1-2 0 0,-2 0 0 0,0 1 0 16,-2 1-256-16,0 0-32 0,-2 1-16 0,0-2-18000 15</inkml:trace>
  <inkml:trace contextRef="#ctx0" brushRef="#br0" timeOffset="7371.44">26122 10089 35935 0,'-4'4'1600'0,"1"-2"320"0,0 2-1536 0,2-4-384 0,1 0 0 0,1 0 0 0,0 0-944 0,2 0-256 0,-1 0-48 0,3 0-16 0,2-2 2000 0,-7 2 400 0,0 0 80 0,28-8 0 0,-17 6-912 0,2-2-304 0,-1-1 160 0,0 1-160 16,3 1 0-16,0 0 0 0,1 2 0 0,-1-2 0 15,1 1 0-15,-1 1 0 0,1 1 0 0,0-3 0 16,-1 3 0-16,1-3-224 0,0 0 80 0,0 1 16 16,1-2-1520-16,1 0-288 0,-2-2-64 15,1 2-16-15</inkml:trace>
  <inkml:trace contextRef="#ctx0" brushRef="#br0" timeOffset="8040.03">27271 9632 15663 0,'1'-4'1392'0,"0"-1"-1120"0,1 1-272 0,-2 1 0 15,1 3 720-15,-1-3 96 0,0 2 16 0,-1-4 0 16,1 1 64-16,-3-2 0 0,1-4 16 0,-3 2 0 15,-1 0-272-15,-3 2-48 0,1 0-16 0,0 2 0 16,-5 2 1072-16,-1-1 208 0,-4 3 32 0,0 3 16 16,-1 0-720-16,-2 3-144 0,-1 3-16 0,0 3-16 15,-2 2-736-15,-2 1-144 0,0 5-128 0,-1-2 192 16,1 4-192-16,-1 1 0 0,0 1 0 0,2 0 0 16,1 3 0-16,2-3 0 0,4-1 0 0,0-1 0 15,3 1 608-15,2-6 144 0,3-2 16 0,1 1 16 0,4-4-544 16,2-2-112-16,1 0-128 0,4-1 176 0,0-3 160 15,3 0 48-15,1 0 0 0,2-2 0 16,0-2-240-16,3 2-144 0,2-1 192 0,2-3-192 0,0 0 128 16,2-3-128-16,0 1 0 0,2-2 0 0,0 0 0 0,0-4 0 15,1 0 0-15,-2 2 0 0,1-3 0 0,-3-1-144 16,-1 2 144-16,0-2 0 0,-1 0 0 0,0 0 0 16,-2-5 0-16,0 3 0 0,-1-2 0 0,-1 2 0 15,-2-4 0-15,1 4 0 0,0-5 0 0,-2 1 0 16,0 0 0-16,-2 1 128 0,0-1-128 0,-1 0 0 15,-2 4 0-15,1 2 0 0,-3 4 0 0,1 0 0 0,-1 3 0 16,-1 2 0-16,0 2 0 0,-1 3 0 0,1 1 0 16,0 2 0-16,-1 2 0 0,0 1 0 0,1 5 0 15,1-2 0-15,-1 2 0 0,2 2 0 0,0-1 0 0,2 2 0 16,2-1 192-16,0 0-16 16,1 0-16-16,1-1 0 0,2 2 64 0,0-2 16 0,0-2 0 15,0-2 0-15,0 1-240 0,-1-1 0 0,4-2 0 16,-1 0 0-16,0 0-192 0,0-2-48 0,1-2 0 15,1 1-17808-15</inkml:trace>
  <inkml:trace contextRef="#ctx0" brushRef="#br0" timeOffset="8471.68">27595 9692 22111 0,'1'-7'976'0,"0"-2"208"16,2 3-944-16,-2 2-240 0,0 1 0 0,1 0 0 0,-1-1 752 0,0-4 96 0,1-2 32 0,1-3 0 0,-2-3-96 0,-1-2-16 0,-1 2 0 0,-2 2 0 0,0 2 224 0,-2 3 32 0,-3-1 16 0,1 7 0 0,-2-4 464 0,1 5 96 0,-3 2 0 0,-1 0 16 0,1 4-1056 0,-2 4-224 16,-1-4-32-16,2 8-16 0,-2 1-288 0,3-1 0 15,0 4 0-15,0 3 0 0,1 0 0 0,0 0 0 0,1 0 0 16,2-2 0-16,-1 4 0 0,4-3 0 0,-1 5 0 16,0-1 0-16,2 0 512 0,1-2 32 0,2 1 16 15,1-2 0-15,1 0-336 0,2 0-64 0,2-1-16 0,2-1 0 16,0-1-144-16,1-3 0 0,2 2 0 0,1-5 0 15,2-1 0-15,1-2 0 0,2-1 0 0,1-2 0 16,-1-2 0-16,3-4 0 0,-1-2 0 0,4 1 0 16,-1 0-496-16,0-4-16 0,2 0-16 15,-1-1 0-15,-1 2-1120 16,-1-4-208-16,2 1-64 0,-1-1-13568 0</inkml:trace>
  <inkml:trace contextRef="#ctx0" brushRef="#br0" timeOffset="9005.85">28051 9157 2751 0,'-4'-6'256'0,"2"1"-256"0,0 1 0 0,0 3 0 0,2 1 4336 0,0-3 816 0,-1 3 160 0,0 0 48 0,0 0-672 0,-2-2-128 0,1 4-16 15,0 1-16-15,1 4-2640 0,0-1-528 0,2 7-96 0,0 3-32 0,3 2-880 0,0 2-176 0,0 5-48 0,0 1 0 0,1 2-128 0,2 3 0 16,-1 0 0-16,1 2 0 16,1 5 0-16,-1-1 0 0,-1-1 0 0,-1 1 0 0,-1 1 0 0,-2-1 0 15,0-4 0-15,-1-2 0 16,-1 0 0-16,0-5-176 0,0-1 48 0,-1-3 0 0,-1 1 128 16,0-5 0-16,1 1 0 0,-2-3 0 15,-2-5-1520-15,-1-3-272 0,0-1-48 0,-3-4-15312 16</inkml:trace>
  <inkml:trace contextRef="#ctx0" brushRef="#br0" timeOffset="9190.85">27782 9590 30399 0,'-12'-5'1344'0,"5"1"288"0,1 0-1312 0,2 2-320 0,4 2 0 16,1-3 0-16,1 2 1024 0,0-1 128 0,2-2 16 15,3 0 16-15,3-2-256 0,4-3-48 0,2 3-16 0,1-1 0 16,5 1-352-16,2-3-80 0,3 1-16 0,3 2 0 15,3 1-272-15,1 2-144 0,0-1 160 0,-2 1-160 16,3 0 0-16,-4 0 0 0,1 2 0 0,-2-1-17488 16</inkml:trace>
  <inkml:trace contextRef="#ctx0" brushRef="#br0" timeOffset="9378.06">28551 9524 35935 0,'-3'6'1600'0,"1"0"320"0,-1 4-1536 0,2-3-384 16,0-1 0-16,0-4 0 0,1 3 976 0,-3 4 128 0,-2 6 32 0,0 4 0 16,-1 4-432-16,0-1-96 0,1 0-16 0,0-1 0 0,0-5-592 0,1 2 0 15,1-4 0-15,-1-1 0 0,-1-1 0 0,1-2 0 16,2 0 0-16,-1-1 0 0,2-3-176 0,1-2 0 16,0-1 0-16,0 0 0 15,0-3-1088-15,1 0-208 0</inkml:trace>
  <inkml:trace contextRef="#ctx0" brushRef="#br0" timeOffset="9543.57">28533 9246 43311 0,'-5'-3'3840'0,"2"3"-3072"15,0 3-608-15,3-3-160 16,2 2-512-16,-4-2-128 0,1 2-16 0,-3 0-16 0,1 2 448 0,-1-1 96 0,0 4 128 15,2-1-18176-15</inkml:trace>
  <inkml:trace contextRef="#ctx0" brushRef="#br0" timeOffset="9958.19">29080 9496 21183 0,'5'2'944'0,"-1"-1"192"0,-1 2-912 0,-1-3-224 0,-1 0 0 0,-2 0 0 0,-1 2 240 0,1-2 0 16,-1 4 0-16,-3-2 0 16,-3 6 288-16,-2 1 64 0,-3-3 16 0,-3 4 0 15,-3 0 1584-15,1 2 320 0,-5 2 64 0,1 0 16 0,-1 5-560 0,-2-2-112 16,1 4-32-16,1-1 0 0,2 2-1248 0,1 1-256 16,3-1-64-16,1 3 0 0,2-3-320 15,2-1 0-15,3-5 0 0,3 0 0 0,3 0 0 0,2-4 0 16,4 1 0-16,0-1 0 0,5-2 0 0,0 0 0 15,4-1 0-15,0-6 0 0,3 3 0 0,1-2 0 16,1-1 0-16,4-2 0 0,4-1 0 0,2-1 0 16,2 1-176-16,3-3 176 0,0-1-352 0,0-2 32 15,-1 0 0-15,-3 0 0 16,0-3-192-16,-6 2-16 0,-2-2-16 0,-3-1 0 0,-3 0 544 0,-2-2 0 0,-3 0 0 16,-3-2 0-16,-1-2 512 0,-4-3 48 0,-2 1 16 15,-3-2 0-15,-1-2-128 0,-2 1-32 0,-2-1 0 16,-3-1 0-16,-2 1-16 0,-1 1 0 0,0 4 0 0,-2-2 0 15,2 7-208-15,-1 2-64 0,1 1 0 0,0 6 0 16,1 0-128-16,-1 6-176 0,0-3 48 16,2 6 0-1,1 0-768-15,2 0-128 0,3 0-48 0,1 0-17088 0</inkml:trace>
  <inkml:trace contextRef="#ctx0" brushRef="#br0" timeOffset="10461.44">29429 9597 23951 0,'-2'6'1056'0,"1"-3"224"0,0 3-1024 0,0-2-256 0,0-1 0 0,1 1 0 0,-2 1 2176 0,1 2 384 0,-1 5 80 0,-2 4 16 16,0 3-672-16,0 0-144 0,2-1-32 0,-1 2 0 0,2-5-1136 0,-1 1-224 0,2 0-64 0,-1-3 0 0,-1-1-208 0,2-1-48 0,-1 0-128 0,1-1 192 0,1 0-192 15,1-1 0-15,-1-3 128 0,1-1-128 0,2 0 0 0,0-2 0 16,-1 0 128-16,1-2-128 0,1-1 192 0,-1-1 0 16,1 1 0-16,0-5 0 0,0 0 16 15,0 0 0-15,-1-2 0 0,1-2 0 0,0-1-16 0,-1-2-16 16,1-4 0-16,-1 0 0 0,-1-3-176 0,0-3 0 0,1 0 144 15,-2-6-144-15,2 2 0 0,0 0 0 16,0 2 0-16,1 1 0 0,2 4 0 0,-1 1 0 16,0 7 0-16,1-1 0 0,2 6 0 0,0-1 0 15,-1 4 0-15,2 0 0 0,0 3 0 0,1 3 0 16,0 0 0-16,1-1 0 0,0 4 0 0,0 0 0 0,2 3 0 0,-1 1 0 16,0 2 0-16,0 2 0 0,0 3 0 0,-2 0 0 15,0 4 0-15,-1 4 0 0,0-2-144 0,-2 5 144 16,0-2 0-16,-1 2 0 15,1 1 0-15,-1-5 0 0,-1 2 0 0,1-1 0 0,0 1 0 0,-1-4 0 16,0-3 0-16,0-6 0 0,-1 0 0 16,0-1 0-16,0-3-224 0,0-2 80 0,0-1 16 0,0-2 0 15,0-2-736-15,1-4-144 0</inkml:trace>
  <inkml:trace contextRef="#ctx0" brushRef="#br0" timeOffset="10892.84">30078 9664 37775 0,'0'-1'1664'0,"1"1"368"0,0 0-1632 0,1-3-400 0,-1 3 0 0,1 0 0 0,1 0 688 0,0 0 48 0,4 0 16 0,1 0 0 0,3 0-96 0,4 0-16 0,1 0 0 0,3 0 0 0,-1 3-400 0,2-6-96 0,1 3-16 0,2 0 0 0,-1 0-128 15,1 0 0-15,-2-2 0 0,2 0 0 0,-2 2 0 0,-2-2-224 16,2 2 48-16,0-4 16 0,0 1-144 0,0-2-16 16,0-2-16-16,-1 1 0 15,0 0-944-15,-1-1-176 0,-1-2-32 0,1 2-15440 16</inkml:trace>
  <inkml:trace contextRef="#ctx0" brushRef="#br0" timeOffset="11121.34">30110 9828 35935 0,'-9'5'1600'16,"4"-4"320"-16,2 2-1536 0,1-1-384 0,2-2 0 0,2 0 0 0,-1 0 416 0,1 0 16 16,2 2 0-16,4 0 0 0,1-2 464 0,4 0 112 0,3 0 16 0,1 1 0 15,2-1-816-15,2 2-208 0,0-2 0 0,2 0 0 16,2 0 0-16,0-2 0 0,1 1 0 0,-2-1 0 31,4 0-912-31,-4-3-176 0</inkml:trace>
  <inkml:trace contextRef="#ctx0" brushRef="#br0" timeOffset="11737.79">30793 9928 19343 0,'0'0'1728'0,"0"0"-1392"16,0 2-336-16,1-2 0 0,0-2 800 0,0 2 96 15,1-2 0-15,0 1 16 0,3-2 1264 0,0-3 240 16,2 0 48-16,1-3 16 0,0-1-1200 0,1-2-224 16,1 1-48-16,1-4-16 0,0-4 224 0,3 0 32 15,1-4 16-15,-1-1 0 0,3-2-816 0,0-3-144 16,1-5-48-16,2-3 0 0,-1-2-256 0,1-3 0 0,-2 3 0 15,1-2 0-15,-2-1 128 0,0 1-128 16,-1 3 192-16,-2-1-192 0,-2 5 0 0,-1 2 0 16,1 1-160-16,-5 5 160 0,0 1 0 0,0 3 0 0,-2 1 0 0,-1 3 128 15,0 1 160-15,-1 3 32 0,-1 5 0 0,1 2 0 16,-2 1-192-16,1 2-128 0,0 2 192 0,-1-1-192 16,0 6 0-16,0 1 0 0,-1 4 0 0,2 2 0 15,-2 5 0-15,-2 2 0 0,2 6 0 0,-1 1 0 16,1 2 0-16,-1 5 0 0,1 1 0 0,0 5 0 15,0-2 0-15,0 0 0 0,-1 3 0 0,1 0 0 16,0 0 0-16,0 0 0 0,1 0 0 0,0-1 0 16,2-2 0-16,-1-3 0 0,0-1 0 0,2-3 0 15,1-2 0-15,0-1 0 0,0-3 0 0,2-2 0 0,1-1 224 0,-1-7 32 16,3-2 16-16,-1-3 0 16,1 0 80-16,0-5 16 0,1 1 0 0,-1-6 0 0,-1-1 16 0,1-1 0 15,0 0 0-15,0-3 0 0,0-5-112 0,-1 0-16 16,1-2 0-16,-2-4 0 0,1-3 0 0,0-4-16 15,0-5 0-15,-1-1 0 0,1 1-240 0,-2-5 176 16,0-8-176-16,1-6 160 0,-2 3-160 0,-2 2 0 16,-1 1 0-16,0 6 0 0,-1 6 0 0,1 3 0 15,-2 1-176-15,0 6 176 16,1 3-448-16,-1 3-16 0,0 4 0 0,1 2 0 16,0 4-656-16,-2-1-128 0,0 7-32 0,0 0-17888 0</inkml:trace>
  <inkml:trace contextRef="#ctx0" brushRef="#br0" timeOffset="12204.94">31872 9559 24879 0,'-1'-6'1088'0,"1"-1"256"0,0 4-1088 0,-1 0-256 0,1-1 0 0,0 2 0 0,0 1 1728 0,0-2 272 15,-2-7 64-15,1 2 16 0,0-2-336 0,-2 0-64 0,1 0-16 0,-2 1 0 0,1 3-1264 0,-2 3-256 0,0 0-144 0,-2 3 160 0,0 0-160 0,-2 4 0 16,3 1 0-16,-2 1 0 0,-4 4 0 0,-2 2 0 16,-1 4-144-16,-1 3 144 0,0 1 0 0,-2 2 0 15,1 0 0-15,0 3 0 0,1 3 0 16,0-3 0-16,2 1 0 0,3 0 0 0,1-1 448 15,4-7 80-15,1 1 32 0,2-2 0 0,3-1-352 0,2-1-64 16,1-5-16-16,2 0 0 0,3-2-128 0,0-4 0 16,3-1 0-16,2-3 0 0,0-3 0 0,2-1 0 15,1 1 0-15,2-6 0 0,-1-1-128 0,0-2 128 16,-1-3 0-16,-1-1 0 0,0-1 0 0,-3-6 0 16,-1 2 0-16,-1-1 0 0,-2 0 0 0,-2-1 0 15,-2-1 0-15,-1 4 0 0,-1-1 0 0,-2 1 0 16,-2 2 0-16,0 2 0 0,-1-1 320 0,-2 8 96 15,1-4 16-15,-3 3 0 0,0 4-144 0,1 1-32 0,-2 4 0 0,2-2 0 16,-1 6-256-16,1-3-144 0,-2 4 16 0,1-2 0 31,1 2-1008-31,1 0-192 0,-2-1-32 0,4 2-16288 0</inkml:trace>
  <inkml:trace contextRef="#ctx0" brushRef="#br0" timeOffset="12659.91">32105 9679 19343 0,'2'6'1728'0,"-1"0"-1392"0,1 0-336 0,-1-2 0 16,0 0 2112-16,-1-2 336 0,0 2 80 0,0 2 16 15,0 3 528-15,0 4 96 0,0 0 32 0,-1 3 0 16,0-4-2048-16,-1 0-416 0,2 1-80 0,0-6-16 0,-1 2-400 0,1-3-96 15,0 0-16-15,1-2 0 0,-1-2 112 0,0 2 16 16,2-4 0-16,-1 0 0 0,0-2-112 0,1 0-16 16,1-3 0-16,1-1 0 0,-1-1 0 0,2-2-128 15,0-1 192-15,0-2-64 0,0 0-128 0,1-4 0 16,-1-1 0-16,0-2 128 0,1-2-128 0,-1-2 0 16,2 1 0-16,-3-3 0 0,4 6 0 0,-2-2 0 15,2 3 0-15,0 2 0 0,2 1 0 0,0 2 0 16,0 2 0-16,2 3 0 0,1 2 0 0,0 0 0 15,1 3 0-15,1 2 0 0,-2 1 0 0,2 0 0 16,0 0 0-16,0 4 0 0,0 0 0 0,-1-1 0 0,1 6 0 16,0 0 0-16,-3-2 0 0,1 5 0 0,-2 1 0 15,-1-1 0-15,0 7 0 0,-3-2 0 0,1 4 0 0,-2-2 0 16,-1 4 0-16,-2-1 0 0,1 1 0 0,-3-1 0 16,2 0 0-16,-3-1 0 0,0 1 0 0,0 1 0 15,-1-2-128-15,-1-2-16 0,1-3 0 0,-1-1 0 31,-1 1-496-31,1-6-80 0,-2 0-32 0,3-1-18112 0</inkml:trace>
  <inkml:trace contextRef="#ctx0" brushRef="#br0" timeOffset="13088.55">32782 9758 23039 0,'10'-6'1024'0,"-2"-1"192"0,-1 4-960 0,-1-2-256 0,-1 4 0 0,-2-3 0 0,-1 3 1328 16,3-3 208-16,2 0 64 0,5-4 0 0,-1 0-320 0,1-2-64 0,-1 2-16 0,-2 1 0 0,-1 0-432 0,0 1-96 0,-2 0-16 0,1-1 0 0,2-1-400 0,-1 2-64 0,1-2-32 0,1 2 0 0,1-3-160 0,1 2 0 15,1-2 0-15,1 1 128 0,1-2-128 0,-2 0 0 16,2 0 0-16,0-2 0 0,0-1 0 0,-2 1 0 15,-2-1 0-15,-1 2 128 0,-2-1-128 0,-4 1 0 0,-3 0 0 16,-4-2-176-16,-2 3 176 0,-5-1 0 0,-4 4 0 0,-4 1 0 16,-3 0 224-16,-2 6 32 0,-3 0 0 15,-4 2 0-15,-3 2-256 0,-3 6 144 0,-2 4-144 16,-3 3 128-16,2-1-128 0,1 2 0 0,0 4 0 0,2 1 0 16,5 0 0-16,3 4 0 0,5-2-128 15,3 1 128-15,6 0 144 0,3 1 112 0,4-3 0 16,4-2 16-16,1-3 480 0,5-1 80 0,3 1 32 0,3-3 0 15,2-3-320-15,2 0-64 0,3-1-16 0,2-3 0 16,2-2-272-16,3 2-48 0,4-3-16 0,4 0 0 16,3 0-128-16,1-2 0 0,3-2 0 0,0 2 0 15,3-4-128-15,-1 1-16 0,5-2 0 0</inkml:trace>
  <inkml:trace contextRef="#ctx0" brushRef="#br0" timeOffset="14055.7">24602 11013 35935 0,'-2'-4'3200'0,"1"2"-2560"0,1-2-512 0,0 2-128 0,0-1 0 0,0 2 144 0,0-5-144 0,0-7 160 0,-2 0-160 0,-1-2 0 0,-1-1 0 0,-1 0 0 0,-2 3 0 0,-1-3 0 0,-2 0 0 0,-1-1 128 0,0 3 592 0,-1-2 112 0,-2 0 32 16,-1 0 0-16,-1-1-256 0,0-1-48 0,-1 0-16 0,1 2 0 15,0 0-304-15,0 1-64 0,2 1-16 0,-1 2 0 16,2 2-160-16,-1 1 192 0,0 3-192 0,3 3 192 16,0 3-192-16,2 0 0 0,1 3 0 0,0 1 0 15,0 5 0-15,0 0 0 0,1 4 0 0,-1 3 0 0,1 2 0 16,0 1 0-16,0 3 0 0,1 4 0 0,1-1 0 15,0 1 0-15,0 0 0 0,0 2 0 0,1 3 0 0,-1 4 0 16,1 2 0-16,-1 5 0 0,1 1 0 0,1 2 0 16,1 3 0-16,1 2 0 0,1-2 0 0,0 0 0 15,1-2 0-15,1-2 0 0,0-2 0 16,-1 2 0-16,2 0 0 0,-2-3 0 0,-1 1 0 16,-1 1 0-16,-2-4 0 0,0 1 0 0,-2-4 0 15,0 1 0-15,-2-5 0 0,0-1 0 0,0-2 0 0,-2-6 0 16,-1 2 0-16,0-4 0 0,0-1-224 15,-1-4 80-15,-1-1 16 0,1-5-18496 0</inkml:trace>
  <inkml:trace contextRef="#ctx0" brushRef="#br0" timeOffset="14289.31">23705 11589 28559 0,'0'0'1264'0,"1"-1"272"0,3 1-1232 0,1-2-304 0,0 2 0 0,1 0 0 16,4 0 304-16,4-4 0 0,11 0 0 0,11-2 0 15,6 0 928-15,6-3 192 0,2 2 48 0,2 0 0 16,-2 1-384-16,1 0-80 0,-1 1-16 0,-6 0 0 16,-11 3-400-16,3-2-80 0,5-1 0 0,0 1-16 15,1 1-288-15,-1-4-48 0,-3 4-16 0,-2 0 0 0,-3 0-144 16,-3 0-144-16,-2 1 144 0,-2 2-208 15,-1 2-880 1,-3 1-192-16</inkml:trace>
  <inkml:trace contextRef="#ctx0" brushRef="#br0" timeOffset="15137.77">25391 11683 28559 0,'-6'6'2544'0,"2"1"-2032"0,1-4-512 0,2 0 0 0,-1-2 144 0,2 1-144 0,0-2 128 0,-1 3-128 0,0-2 144 0,1 4-144 0,-1-4 160 0,-1 2-160 0,1-3 144 0,0 2-144 0,0-2 128 0,1 0-128 0,-2-2 608 0,1 2 32 15,0-4 16-15,0 2 0 0,1-1 176 0,0-1 48 16,0 1 0-16,0-3 0 0,0 2-624 0,1-2-112 16,0-1-16-16,-1 1-128 15,1 1-384-15,-1 0-192 0,-1-1-48 0,1 0-14416 0</inkml:trace>
  <inkml:trace contextRef="#ctx0" brushRef="#br0" timeOffset="17692.55">24936 11661 25791 0,'-1'-6'2304'0,"1"2"-1856"0,1-1-448 0,-1 4 0 0,2-2 256 0,-1 1-32 0,0-3-16 0,0-4 0 0,0-3 336 0,1 2 64 0,-1-2 16 0,-1 3 0 0,0 2-272 0,-3 3-48 0,0-1-16 0,-2 4 0 0,-1-2 640 0,-2 6 128 0,0-3 32 0,-1 3 0 0,1 0-400 0,0 1-80 0,-1 2-16 0,2-2 0 0,1 2-80 0,-2-3-32 0,3 4 0 0,-1-1 0 0,0 2-64 0,0 0-16 0,-2 3 0 0,1-1 0 15,-2 3-32-15,-2 2-16 0,0 1 0 0,-3 3 0 0,1 3-128 16,-2 0-32-16,1 1 0 0,2 1 0 0,2-1-192 0,3-1 0 16,0 0 128-16,5-3-128 0,1 1 0 0,3-4 0 15,2 0 0-15,2-1 0 0,3-6 0 0,1 4 0 16,2-3 0-16,3-2 0 0,0-1 0 0,1-4 0 15,1 3 0-15,0-2 0 0,1-4 0 0,-1 3-128 16,2-6 128-16,0 1 0 0,1-2 0 0,0 0 0 0,-2-2 0 16,0-4 0-16,0-1 0 0,-2 0 0 0,2-1 0 15,-2-3 0-15,0-1 0 0,0-3 0 0,1 2 0 16,1-5 0-16,-2 0 0 0,-2 0 0 16,0 0 0-16,-2 0 0 0,-2-3 0 0,-4 3 0 0,-2-1 0 0,-3-1 0 15,-3 4 0-15,-4-1 0 0,-3 4 0 0,-1 1 0 16,-3 1 0-16,-3 2 0 0,-2 3 0 0,1 1 0 15,3 2 0-15,-1 1 0 0,1 4 0 0,1 0 0 16,2 2-864 0,2 2-112-16,1 0-32 0,2 2-10512 0,2-2-2096 0</inkml:trace>
  <inkml:trace contextRef="#ctx0" brushRef="#br0" timeOffset="18237.28">25390 11720 3679 0,'-4'0'320'0,"2"-2"-320"0,-1-1 0 0,2 2 0 0,1 1 4288 0,0 0 768 0,0 0 176 0,0-2 16 0,0 2-2496 0,1 0-512 0,2 0-112 0,-3 0-16 0,0 0-272 0,0 0-64 0,21 10-16 0,-14-2 0 16,1-2-560-16,0 4-112 0,1 0-32 0,0 3 0 16,-1-1-544-16,0 0-96 0,-2 1-32 0,-1 3 0 15,0-3-64-15,-3 3-32 0,0 0 0 0,-2-1 0 16,-2-2-128-16,1-1-32 0,-3 4 0 0,-1 3 0 15,-1-2-128-15,0-1 192 0,0 1-192 0,0-6 192 16,0 2-32-16,-1-5 0 0,2 2 0 0,0-6 0 16,2 1-16-16,0-5 0 0,1 0 0 0,1-5 0 15,1-1 48-15,-2-2 16 0,2-1 0 0,2-4 0 16,-1-3-64-16,3 0-16 0,-2-2 0 0,0-5 0 16,2 1 0-16,-1-5 0 0,2-2 0 0,-2 3 0 15,1 0-128-15,0-1 0 0,-1 1 0 0,2 0 128 0,0 2 0 0,2 1 0 16,0 1 0-16,0 3 0 0,2 1 0 0,1-1 0 15,1 2 0-15,-1 5 0 0,-1 3-128 0,2-1 0 16,4 0 0-16,4-1 0 0,4 4 0 0,3 1-144 16,1-1 144-16,0 5-208 0,0 1 208 0,0 1-144 15,1 0 144-15,-1 0-128 16,0 1-512-16,-1 1-80 0,-1 1-32 0,-2-2 0 16,-1 4-288-16,-2-4-64 0</inkml:trace>
  <inkml:trace contextRef="#ctx0" brushRef="#br0" timeOffset="18945.64">27356 11594 26719 0,'4'-6'1184'0,"-2"0"240"0,1 0-1136 0,-1 2-288 0,0 1 0 0,-1 0 0 0,-1 3 688 0,1-5 80 0,-1-3 0 0,0-2 16 0,0 2 880 0,-4-5 192 0,-2 4 16 0,-4-1 16 0,-1 0-816 0,-4 4-176 16,-1-1-16-16,-2 1-16 0,-2 1-416 0,-1 4-96 16,1 1-16-16,-1 1 0 0,0 4-144 0,1 1-48 15,-1 2 0-15,0 3 0 0,0 3-144 0,1-1 160 16,2 2-160-16,-2 4 160 0,-1 3 32 0,0 3 16 16,-1 0 0-16,1 4 0 0,0-3-64 0,2 1-16 15,1 2 0-15,0-3 0 0,5-2-128 0,0 2 0 16,3-4 0-16,3 1 0 0,2-2 0 0,4-5 0 15,1 0 0-15,2-4 0 0,3 1 0 0,4-3 0 0,2-1 0 16,1-2 0-16,3-1 0 0,4-2 0 0,1-1 0 16,2 0 0-16,1-6 0 0,1 0 0 0,1-1 128 0,-2-2-128 15,1-1 0-15,-2-2 0 0,0-1 144 0,-1-1-144 16,-1-2 0-16,0 0 0 0,-2-4 0 0,0 1 0 16,-1-2 0-16,-1-4 0 0,-1 1 0 15,0-2 128-15,-2 0 16 0,-2 1 16 0,2-3 0 0,-3-1 0 16,-2 1-160-16,0 0 0 0,-2-1 0 0,-2 4 0 15,-1 0 0-15,-1 1 0 0,-2 5 0 0,-2 2 0 16,0 6 0-16,-2 1 0 0,-1 5 0 0,0 2 0 16,0 5 0-16,-1 1 0 0,0 0 0 15,0 4 0-15,0 0 0 0,1 2 0 0,0 2 144 0,1 2-144 16,0 1 320-16,2-1-16 0,-1 3 0 0,3-2 0 16,0 2-80-16,2-1-16 0,-1 2 0 0,1 1 0 15,2-2-208-15,1 1 0 0,0-2 128 0,0-4-128 16,2 1 0-16,1-3 0 0,0-1 0 0,1 0 0 0,2-1 0 0,0-4 0 15,2 0 0-15,0 1 0 16,2-1 0-16,-1-3 0 0,-1 0 0 0,0 1 0 16,-2-1-384-16,0 0-80 0,-1 1-16 0,-3-2-19344 15</inkml:trace>
  <inkml:trace contextRef="#ctx0" brushRef="#br0" timeOffset="19691.06">28635 11569 33167 0,'-6'-2'2944'0,"1"2"-2352"0,3 0-464 0,1 2-128 0,1-2 304 0,-1 0 32 0,-1 3 16 0,-3 1 0 0,0-1 832 0,-3 6 160 0,2 3 48 0,1 2 0 0,3 7-768 0,-2-1-160 0,3 4-16 0,1 0-16 15,1 3-96-15,0 2-16 0,3-3 0 0,1-2 0 0,1 2-112 0,0-1-16 16,2-5-16-16,-1 1 0 0,0-4-176 0,1 0 0 15,-2-3 0-15,0-2 0 0,-1-3 0 0,-1-1 0 16,1-6 0-16,-3-2-12656 16,-1-6-2560-16</inkml:trace>
  <inkml:trace contextRef="#ctx0" brushRef="#br0" timeOffset="19887.59">28681 11212 43311 0,'-12'3'1920'0,"4"-2"384"0,0 1-1840 0,5-1-464 15,1 2 0-15,2-3 0 0,2 2 288 0,-2-2-32 16,1 4-16-16,-1 0 0 0,1 1-240 0,0 1-288 0,2-2 64 0,-2 2 16 31,2 0-752-31,-2 0-160 0,1 0-32 0,-1 4-16992 0</inkml:trace>
  <inkml:trace contextRef="#ctx0" brushRef="#br0" timeOffset="20312.46">28982 11731 27647 0,'-6'5'1216'0,"2"-1"256"0,2-1-1168 0,1 0-304 0,-1-2 0 0,2 1 0 0,2 1 0 0,-2 1 0 15,1 0 0-15,-1 5 0 16,0-1 0-16,0 2 0 0,-1 2 144 0,-1-2-144 0,0 3 1344 0,0-2 192 16,-2 0 16-16,0-1 16 0,0-3 496 0,1 2 112 15,-1-3 0-15,1 0 16 0,2-2-1280 0,0 0-256 16,1-3-48-16,1-2-16 0,2-1-416 0,-1 0-176 16,2-2 128-16,0-4-128 0,1-2 0 0,0-3 128 15,1 0-128-15,0-6 0 0,1-1 240 0,2-4-48 16,0-1 0-16,-1 0 0 0,1 3-192 0,0-2 0 15,0-3 0-15,1 4 0 0,-1 2 0 0,0 2 0 16,-2 3 0-16,1 4 0 0,-1 1 160 0,-1 2-160 16,3 3 160-16,-1-2-160 0,1 6 240 0,1-2-48 0,2 4-16 15,2 0 0-15,1 0-176 0,1 4 0 16,1 0 0-16,2 2 0 0,0 2 0 0,3 2 0 0,-3 0 0 0,1 3 0 16,-1-1 0-16,0 4 0 15,0 0 0-15,1 0 0 0,-3 3 0 0,0-1 0 16,1 1 0-16,-3 1 0 0,-2-2 0 0,-1-1 0 0,0 1 0 0,-4-2 0 15,1-3-144-15,-2 0 144 0,0 2 0 0,1-3 0 32,-2-2-848-32,-1 0-64 0,2-3-16 0,-1-2-18240 0</inkml:trace>
  <inkml:trace contextRef="#ctx0" brushRef="#br0" timeOffset="22021.83">30967 11513 19343 0,'-1'-4'1728'0,"-1"-1"-1392"0,1 4-336 0,-1-2 0 0,-1 3 224 0,0-1-32 0,-4 0 0 0,-2-1 0 0,-5 0 1008 0,-3 2 192 0,-3 4 32 0,-2 4 16 0,-2 2 624 0,1 5 128 16,0-1 32-16,2 4 0 0,2-2-784 0,1 5-160 0,1-1-16 0,2 0-16 16,1 3-816-16,3 0-176 0,1-1-16 0,3-2-16 15,1 1-224-15,2-1 0 0,0-2 0 0,2 1 0 16,1-2 0-16,-1 1 0 0,2-3 0 0,0 3 0 15,2-4-144-15,-1-1 144 0,3-1 0 16,1-2-144-16,0 0 144 0,1-4 0 0,0-2 0 16,1-2 0-16,2 0 0 0,0-2 0 0,-1-2 0 15,2-1 0-15,1-4 0 0,-1-1 0 0,1-1 0 0,-1-2 0 16,1 0 144-16,0-3 16 0,1-1 0 0,-3 2 0 16,1-3 144-16,-1 0 16 0,0-3 16 0,-2 1 0 15,1-1-336-15,-2-1 0 0,-1 2 0 0,0-2 0 16,-2 1 0-16,0 3 0 0,-1-2 128 0,0 2-128 15,-1 3 288-15,0 1-16 0,0 2 0 0,-1 4 0 0,1 0-80 16,2 3-32-16,-2 3 0 0,2 3 0 0,-2-1-160 16,1 4 0-16,1 4 0 0,-1 3 0 0,2 3 0 15,1 2 0-15,0 2 0 0,0 2 0 0,1 3 0 0,1 0 128 16,1 1-128-16,-1-2 128 0,2 0-128 0,-2-2 0 16,2 3 144-16,0-7-144 0,-1 2 0 0,0-4 0 15,-2-1 0-15,1-1 0 0,0-3-192 0,-1 0-16 16,0-2 0-16,-1-3-18256 15</inkml:trace>
  <inkml:trace contextRef="#ctx0" brushRef="#br0" timeOffset="22446.1">31399 11499 22111 0,'-7'-1'1968'0,"4"-1"-1584"0,-1 2-384 0,1-2 0 0,2 1 3376 0,1 1 592 0,0-3 112 0,-1 0 16 0,0-2-2608 0,-2-3-528 0,1 0-96 0,-3-2-32 0,1-3-592 0,-1 3-240 0,0-2 176 0,-2 2-176 15,1 1 0-15,-3 3 0 0,0 3 0 0,1 3 0 16,-1 0 0-16,-1 6 0 0,-1 0 0 0,0 3 0 16,1 2 176-16,-1 4-176 0,0 1 192 0,0 2-192 15,-1 4 368-15,1 3-48 0,0 1 0 0,0 3 0 16,1 2-64-16,2 1-32 0,-1 2 0 0,3-2 0 0,1 3-224 16,0-3 128-16,2 0-128 0,2-3 0 0,2-1 128 15,2-1-128-15,0-4 0 0,2-1 144 0,0-3-144 0,3-3 0 16,-1 0 144-16,3-4-144 0,0 0 0 0,2-4 0 15,2-2 0-15,1-1-128 0,3-4-208 0,2-2-48 16,2-4 0-16,2-1 0 16,1-2-1568-16,1-4-320 0,3 0-64 0,2-8-16 15</inkml:trace>
  <inkml:trace contextRef="#ctx0" brushRef="#br0" timeOffset="22739.05">31896 10946 15663 0,'-7'6'1392'0,"2"1"-1120"0,2-3-272 0,2 1 0 16,1 2 4496-16,0-4 848 0,0 4 160 0,-2 2 48 15,1 7-3376-15,0 9-656 0,0 6-144 0,-3 7-32 16,0 5-608-16,-1 1-128 0,0 2-32 0,-1 2 0 15,0-1 32-15,0 4 0 0,0-3 0 0,-2 1 0 16,2 0-176-16,1 0-48 0,1-1 0 0,2-3 0 16,1-1-256-16,1-3-128 0,2-4 0 0,-1-5 128 0,3-3-128 0,0-3 0 15,1-1 0-15,-2-7 0 0,0-2-240 16,-1-2 32-16,1-3 0 0,-2-1 0 16,0-4-672-16,-1-2-128 0,0-1-16 0,-2-3-18144 15</inkml:trace>
  <inkml:trace contextRef="#ctx0" brushRef="#br0" timeOffset="22956.1">31678 11482 44223 0,'-10'-2'1968'0,"5"2"400"0,3-2-1904 0,0 2-464 16,4-3 0-16,0 2 0 0,2 1 512 0,1-4 16 15,3 2 0-15,5-2 0 0,4-1-240 0,5-1-48 16,2 0-16-16,2 1 0 0,0 0-80 0,0 1-16 0,1 1 0 15,1-3 0-15,0 3 0 0,0 1-128 0,1 0 192 0,-2 0-64 16,0 1-128-16,-2-1-144 0,-4 1 144 0,-2 1-208 31,-2 0-752-31,-4 1-160 0,-1 1-32 0,-3-1-18752 0</inkml:trace>
  <inkml:trace contextRef="#ctx0" brushRef="#br0" timeOffset="23130.75">32181 11608 40543 0,'-8'16'1792'0,"1"-4"384"0,4 3-1744 0,0-5-432 0,3-4 0 0,0-2 0 16,3 2 640-16,-3 4 64 0,1 5 0 0,1 7 0 15,2 3-320-15,0 1-48 0,1-4-16 0,-2 3 0 0,2-8-320 16,-2 0 0-16,-1-1 0 0,0-3 0 16,-2-3-448-16,-2 0-64 0,1-4-16 0,0-3-18560 15</inkml:trace>
  <inkml:trace contextRef="#ctx0" brushRef="#br0" timeOffset="23305.58">32194 11257 43311 0,'-9'-4'1920'0,"4"4"384"0,3 0-1840 0,2-3-464 15,1 3 0-15,1 0 0 0,1 0 272 0,0 0-32 16,5-2-16-16,1 1 0 15,2-2-768-15,1 2-160 0,0-2-16 0,6 1-11904 16,-1 1-2384-16</inkml:trace>
  <inkml:trace contextRef="#ctx0" brushRef="#br0" timeOffset="23678.44">32577 11412 28559 0,'-4'9'2544'0,"1"-3"-2032"0,0 0-512 0,2-2 0 16,1-1 2080-16,-1-1 320 0,1 2 64 0,-3-1 16 15,-1 6-1936-15,-3 1-384 0,-2 6-160 0,-2 3 128 16,-1 3-128-16,-2-2 0 0,1 2 0 0,-3 3 0 16,-2 1 384-16,2 1 112 0,0-1 16 0,1-1 0 15,0 1 0-15,2-1 0 0,2 0 0 0,1 0 0 0,1-3-256 0,3 0-64 16,2-2 0-16,2-2 0 0,2-2-192 0,1 0 0 16,1-4 0-16,3 0 0 0,2-2 0 0,0 3 0 15,2-3 0-15,1-3 0 0,1 2 0 16,2-3 0-16,3-2 0 0,2 1 0 0,-1-5 0 15,2 0-192-15,-1 0 192 0,-2-3-208 0,1-1 208 0,-3-2 0 16,-3 1 0-16,-1-1-144 0,-2-1 144 0,-4 0 144 16,0-2-16-16,-3-1-128 0,-2 1 624 0,0-5 16 15,-2 2 0-15,-1-3 0 0,0-1-144 0,-2-4-32 16,-3-1 0-16,0 2 0 0,1-6 80 0,-2 3 16 16,1-4 0-16,-1 3 0 0,2 0-240 0,-1 3-64 15,3 1 0-15,0 6 0 0,1 0-256 0,1 4-256 16,1 0 64-16,2 5 0 15,0 1-880-15,1-2-160 0,2 3-48 0,1 2 0 16,-1 2 288-16,3 0 48 0,3-2 16 0,-2 3-11408 0,3-2-2272 0</inkml:trace>
  <inkml:trace contextRef="#ctx0" brushRef="#br0" timeOffset="24098.42">32725 11586 4607 0,'-5'12'400'0,"2"-3"-400"16,-1-2 0-16,3 2 0 0,2-3 8064 0,0-3 1520 0,0 4 304 0,1 3 64 0,0 4-7920 0,1 9-1584 0,0 3-320 0,0 2-128 0,1-2 0 0,-1-1 0 0,0 0 0 0,-1-3 0 0,1 0 0 0,-1-3 0 0,-1-3 0 0,-1 0 0 0,2-3 352 16,-4 0 64-16,2-1 16 0,-1-3 0 0,1-3 16 0,0-2 0 15,-1-1 0-15,1 0 0 0,0-3-128 0,-1-3 0 16,1 0-16-16,0-1 0 0,-2-2-176 0,2-3-128 15,0-1 192-15,0-2-192 0,0-2 192 0,2-3-64 16,-1 0 0-16,0-8-128 0,2-1 160 0,-1-5-160 16,3-6 128-16,-1-3-128 0,2-3 0 0,0 1 0 15,0 1 0-15,2 7 0 0,0 5 0 0,0 7 0 16,0 3 0-16,1 3 0 0,1 4 0 0,0 3 0 16,2 2 0-16,-2 3 0 0,4 2-128 0,-1 2 128 15,1 2 0-15,1 3 0 0,0 0 0 0,-1 5 0 16,0-2 0-16,-2 6 0 15,1-2 0-15,-3 5 0 0,-2-1 0 0,0 0 0 0,-1 2 0 0,-1-2 0 16,1 3 0-16,-3-1 0 0,0 2-208 0,-1-1 80 16,-1-1 128-16,-1 1-208 15,-1-3-192-15,2-4-48 0,-1 4 0 0,0-6 0 16,0 0-544-16,2-1-112 0,-1-5-32 0</inkml:trace>
  <inkml:trace contextRef="#ctx0" brushRef="#br0" timeOffset="24573.8">33424 11344 40543 0,'-4'0'3600'16,"2"2"-2880"-16,2-2-576 0,0 0-144 0,0 2 368 15,-1-2 32-15,-2 0 16 0,-2 3 0 0,-1 0-64 0,-4 0-16 16,-2 2 0-16,-3 1 0 0,-2 0-336 0,-3 3 0 15,0-3 0-15,-1 1 0 0,0 2 0 0,1-2 0 16,3 2 0-16,1 0 0 0,2-3 176 0,2 1-48 16,2 2 0-16,1-3 0 0,2 2-128 0,1-4 0 15,1 4 0-15,2-6 0 0,2 5 0 0,1-6 0 16,0 1 0-16,2 1 0 0,0-2 0 0,1 1 0 16,1-2 0-16,1 0 0 0,1-2 0 0,0 1 0 15,3-2 0-15,2 3-176 0,2-3-80 0,0 0 0 16,3-1-16-16,2 2 0 0,-1 2 80 0,1-3 0 15,0 3 16-15,-1 0 0 0,-3 3 176 0,-1-1-128 0,-2 5 128 16,-1-4-128-16,-2 3 128 0,-2 4 0 0,0-1 0 16,-1 1 0-16,-1 2 0 0,-1 2 0 0,1 2 0 0,-1 3 0 15,-1-3 128-15,1 2-128 0,-2 1 128 0,0-1-128 16,0 0 0-16,-1 3 144 0,0-3-144 0,0 2 0 16,0-2 128-16,-1 1-128 0,1-3 0 0,-1 0 0 15,-2 0 0-15,-2 0 0 0,0-1 0 0,-1-2 0 16,0 0 0-16,-3-1 0 0,0 1 0 0,-3 0 0 15,-1 0 0-15,-2-1 0 0,-2 1 0 0,-1-1 0 16,0-2 0-16,-1 0 0 0,3-4 0 16</inkml:trace>
  <inkml:trace contextRef="#ctx0" brushRef="#br0" timeOffset="28199.6">26828 12167 32255 0,'-8'-4'2864'0,"0"2"-2288"0,3-1-576 0,4 2 0 0,0 1 0 0,-2-3 0 0,-4 1 0 0,-4-2-144 0,-5-3 144 0,-2-2 0 0,1 3 0 0,0 0 0 16,1-2 0-16,2 3 0 0,2 2 144 0,2-1-144 16,1 1 1536-16,3 3 208 0,1 0 48 0,1-2 0 0,3 4-624 0,1-2-112 15,5 0-32-15,1 3 0 0,5-3-432 0,8 4-80 16,4-4-32-16,9 2 0 0,7-2-240 0,10 0-48 15,13 0-16-15,10 0 0 0,11-2-176 0,7-2 0 16,6-1 0-16,3-1 0 0,0 1 0 0,-2-1-256 16,-3-1 64-16,-7-1-12960 15,-5-2-2592-15</inkml:trace>
  <inkml:trace contextRef="#ctx0" brushRef="#br0" timeOffset="29238.66">23654 10379 10127 0,'1'-2'896'16,"0"-1"-704"-16,2 3-192 0,-1-3 0 0,2 3 1360 0,0 0 240 0,2 0 64 0,4-2 0 0,5 0-192 0,7 0-16 0,6 0-16 0,5-2 0 0,-1 1-944 0,2 0-192 0,3 0-48 0,3-1 0 0,3 1 64 0,4-1 16 0,4 2 0 0,7-2 0 0,8-1 48 0,4 1 16 15,3-2 0-15,6-1 0 0,8 0-128 0,7 5-16 0,10-2-16 0,3 4 0 16,1-2-240-16,11 0-160 0,8 4 32 0,3-4 0 16,2 2 128-16,4-1-128 0,5 1 128 0,1 0-128 15,-5-1 128-15,7 2 0 0,7 0 128 0,0-1-128 16,-1 2 176-16,1 0-48 0,1-2 0 0,-2 1 0 15,-2 2 144-15,-4-3 32 0,-6-4 0 0,0-1 0 16,-1 0 640-16,-4-1 128 0,0-5 16 0,-3 0 16 16,-1-1-128-16,-1-1-16 0,-5-2-16 0,-1 2 0 15,-2-3-656-15,-4 1-128 0,-4 1-32 0,-4-1 0 16,-4-1-128-16,-5 0 0 0,-5 4-192 0,-7-2-15152 16</inkml:trace>
  <inkml:trace contextRef="#ctx0" brushRef="#br0" timeOffset="31604.52">23447 9407 43311 0,'2'-5'3840'0,"-1"3"-3072"0,0 0-608 16,2 2-160-16,-1 2-928 0,2-5-224 0,3 0-32 0,3-3-16 0,6 0 704 0,3-4 144 0,2-2 32 0,-1-1 0 0,-2 0-704 0,-3 0-128 0,-1-2-16 0,-3-1-16 15,-3 0 112-15,-3-2 32 0,0-2 0 0,-4-2 0 16,1-3 224-16,-5 3 48 0,-2-1 16 0,-2-1 0 0,-3-1 624 0,-6-1 128 16,-3-5 0-16,-4 1 0 0,-3-2 0 0,-4 3 0 15,-3-1 160-15,-4 1-160 0,-3 4 144 0,-4-4-144 0,-6 2 160 16,-2-2-160-16,4 5 576 0,-6-2 0 16,-7-3 16-16,-2 3 0 0,1 2 176 0,-2-2 48 0,-4 1 0 15,-1 3 0-15,2-1-272 0,-5 1-48 0,-5 0-16 16,-4 0 0-16,-4-1-336 0,-3 5-144 15,-3-3 128-15,-1 1-128 0,-1 1 0 0,-3 3 0 0,-3 3 0 16,-3 0 0-16,1-1 0 0,-1 1 0 0,0 2-128 0,-1 2 128 16,0-3 0-16,0 2 0 0,0 0 0 0,0-2 0 15,2 2 0-15,0-1 0 0,4 3 128 0,-3 0-128 16,-3-2 128-16,1 4-128 0,-1-2 128 0,3 2-128 16,2 4 0-16,-4-2 0 0,-6 1 0 0,2 1 0 15,13 2-144-15,-12 0 144 0,-10 0-192 0,-4 2 192 0,-1 1-128 16,0-2 128-16,0 2 0 0,0 0 0 0,3 2 0 15,-1-1-128-15,0 2 128 0,0-2 0 0,3-2 0 16,3 5 0-16,0-4 0 0,4 0 0 0,2 0 0 0,1 1 0 16,0-1 128-16,3 3-128 0,4-2 0 0,-3 2 0 15,-1 0 0-15,-2 1 0 0,0 4 0 0,-1-1 0 16,-1 0 0-16,0 3 0 0,-4-4 0 0,2 4 0 16,2 3 0-16,-4-4 0 0,-4-2 0 0,1 5 0 15,4-4 0-15,2 2 0 0,-1-2 0 0,-3 2 0 16,-2 0 0-16,2-1 0 0,2 2 0 0,3-5 0 15,3 3-128-15,2-5 128 0,3 5 0 0,3-3 0 16,12-2 0-16,-1 2 0 0,-2 1 0 0,0 0 0 16,3 2 0-16,2 1 0 0,0-1 0 0,1 4 0 0,-2 0 0 15,0 3 0-15,0-1 0 0,0 5 0 0,1-4 0 16,0 4 0-16,10-2 0 0,-8 5 0 16,-3 0-128-16,-1 2 128 0,0-1 0 0,2-1 0 0,3-1 0 0,-3 3 0 15,2 4 0-15,4-1 0 0,5-2 0 0,5-1 0 16,1-2 0-16,1 0 0 0,1 1 0 0,2-1 0 15,5-1 0-15,2-1 0 0,3 0 0 0,2-1 0 16,1-1 0-16,2-1 0 0,1-3 0 0,1 0 0 16,1-2 0-16,1 1 0 0,0-1 0 0,-2 3 0 15,2 1 0-15,0-2 144 0,1-2-144 0,3 0 128 0,-1 3 512 16,3-1 112-16,3 2 16 0,1-1 0 0,2 0-640 16,0 2-128-16,2-1 0 0,2 0 0 0,3 1 0 15,4-5 0-15,0-1 0 0,5 1 0 0,1-6 0 16,3 0 0-16,0-2 0 0,3 0 144 15,0 1 112-15,1-3 0 0,1-3 16 0,0 4 0 16,0-4-16-16,0 1 0 0,0-1 0 0,-1 0 0 0,1 0-48 16,-1-1-16-16,2-1 0 0,-2-1 0 0,1 0-32 15,0-1-16-15,0 1 0 0,1-2 0 0,-2 2 80 0,0-3 16 16,1 2 0-16,-2-1 0 0,1 0-240 0,-2 2 0 16,-1 0 0-16,0 2 0 0,-2 0 0 0,0-1 0 15,0 4 0-15,-1-1 0 0,0-2 0 0,-2 2 0 16,2 0 0-16,-1 1 0 0,2-2 0 0,-1 1 0 15,1 0 0-15,-1-2 0 0,2 1 0 0,0 1 0 0,2-2 0 16,-2-1 0-16,2 3 0 0,1 1 0 0,-2-1 0 16,2 2 0-16,-1 0 0 0,0 0 0 0,1 0 0 15,-1 1 0-15,1 0 0 0,-3 2 0 0,2 0 0 0,-1 0 0 16,0 1 0-16,-2 0 0 0,0 0 0 0,-1 2 0 16,1-3 0-16,-1 1 0 0,-1 0 0 0,1-2 0 15,1 2 0-15,2-4 0 0,-2 1 0 16,2-1 0-16,4-3 0 0,0 0 0 0,1 1 0 15,2-4 0-15,1 0 0 0,0 0 0 0,3 0 0 0,-2-3 0 16,3 2 0-16,-1-2 0 0,2 1 0 0,-5 2 0 16,0 0 0-16,0 0 0 0,16-14 0 0,-12 8 144 15,-2 2-144-15,1 2 0 0,-1-2 144 0,0 2-144 16,-1-2 192-16,-1-1-16 0,0 4-16 0,1-5 0 16,0 2-160-16,1 2 192 0,1-5-192 0,0 1 192 15,3 0-192-15,1-1 0 0,2-2 0 0,2 0 128 0,3-1-128 16,1 0 0-16,2-2 0 0,3 0 0 0,-1-2 0 15,1 2 0-15,1-2 0 0,-2 2 128 0,1-1-128 0,-2-1 0 16,1 0-160-16,-3 2 160 0,-1-1 0 0,1 0 0 16,-1 2 0-16,-2-1 0 0,1 1 0 0,-2 4 0 15,0-2 0-15,0-1 0 0,-1 2 0 0,-3 0 0 16,1-2 0-16,-3 2 0 0,-1 1 0 0,-1 1 0 16,-3 3 0-16,-1-1 0 0,-1-1 0 0,-3 4 0 15,0-2 0-15,-2 1 0 0,-2 2 0 0,-1 0 0 16,0 2 0-16,2-2 0 0,-1 0 0 0,1 0 0 15,-3 3 0-15,0-3 0 0,0 0 0 0,0 0 0 16,1 0 0-16,-3 0 0 0,3 0 0 0,-1 0 0 16,-1 1 0-16,1 1 0 0,-1 1 0 0,-1 1 0 15,1-2 0-15,1 2 0 0,0-1 0 0,2 4 0 16,-1-1-128-16,1 0 128 0,1 1 0 0,1 2 0 16,0 0 0-16,1 1 0 0,1 2 0 0,1 0 0 0,0 2 0 15,-1 0 0-15,3 0 0 0,-1 3 0 0,0 1 192 0,1-4-192 16,0 1 0-16,-1-2 0 0,0 4-160 15,-1 3 160-15,-1-1 0 0,-1-3 0 0,1-3 0 0,1 2 0 16,-2-1 0-16,0-2 0 0,0 1 144 0,0-5-16 16,2 2-128-16,1-4 0 0,1 1 0 0,1-1 0 15,1 0 0-15,1-2 0 0,2-1 0 0,0 1 0 16,1 1 0-16,1-4 0 0,-1 2-176 0,2-1 176 16,1 2 0-16,0 0 0 0,0 1 0 0,0-2 0 15,0 1 0-15,-1 2 0 0,-1 0 0 0,2 0 0 0,-1 1 0 16,2 0 0-16,-1 2 0 0,2-3 0 15,2 0 0-15,-1 0 256 0,1-2-48 0,3-4-16 16,-2 2 128-16,6-4 32 0,0-2 0 0,2 2 0 16,2-6-96-16,3 2 0 0,-1 0-16 0,3-3 0 0,4-1-240 15,0 1 0-15,-3 0 0 0,3-1 0 0,4-2 0 0,2-1 0 16,1 3 0-16,0-2-13440 16,1 5-2688-16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6:03:26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7195 4363 27647 0,'-4'2'2448'16,"0"-2"-1952"-16,3 0-496 0,1 0 0 0,0 0 1024 0,0 0 96 0,-3 2 32 0,1 2 0 0,-2 0-96 0,0 2-16 0,2 4 0 0,-1 1 0 0,3 0-784 0,-1 4-256 0,0 1 160 0,0-1-160 16,-1 5 0-16,1-4 0 0,0 0 0 0,0 2 0 15,-2 4 0-15,2 1 0 0,-2 2 0 0,2-3 0 16,0 0 0-16,0 3 0 0,-2-2 0 0,2 2 0 15,0 0 272-15,-2 0 128 0,1 1 32 0,-2-2 0 16,2-1 224-16,-1-1 48 0,1 0 16 0,-2 3 0 16,-1 1-336-16,0-1-64 0,0 3 0 0,-1-6-16 0,1 1-304 15,-1-4 0-15,0 0 0 0,-2-1 0 16,3-5 256-16,0-3-64 0,-1 0-16 0,1-2 0 0,0-4 0 16,-1-2 0-16,1 2 0 0,0-6 0 0,-1 0-176 15,0-3 192-15,-2-1-192 0,-1-1 192 16,0-2-192-16,-3-1 192 0,-1-2-192 0,-3-2 192 0,-4-4-48 0,-2-1 0 15,1 3 0-15,-4 0 0 0,-3 0-144 0,-4-1 192 16,-3 3-192-16,0 1 192 0,-2 0-192 0,0 2 128 16,3 0-128-16,3 0 128 0,5 0-128 0,2 2 0 15,4 3 0-15,6-3 0 0,4 4 0 0,2 0 128 0,5 2-128 16,3 3 128-16,1 0-128 0,3 2 0 16,2 4 0-16,0 2 0 0,3 1 0 0,-1 6 0 15,3 1 0-15,2 4 0 0,2 1 0 0,-1 1 0 16,5 1 0-16,-1-3 0 0,0-3 0 0,2 0 0 15,1-1-160-15,0-1 160 0,-2-1 0 0,2-2 0 0,2 0 0 16,-1-2 0-16,-2 1 128 0,-2-6-128 0,1 0 0 16,-1-3 0-16,1-4 0 0,-1 0 0 0,2-6 0 0,1-3 0 15,0-1 368-15,2-2 16 0,0-5 0 0,-2 0 0 16,1-3-64-16,-1-3 0 0,3-3 0 0,-2-1 0 16,-2 1 48-16,1 2 0 0,0-3 0 0,0 2 0 15,2 1-32-15,0 0 0 0,0 4 0 0,-2-2 0 16,-1 5-208-16,0-1-128 0,1-1 128 0,0 1-128 15,-3-1 128-15,0 4-128 0,-3-1 128 0,-3 5-128 16,0-2 0-16,-2 1 0 0,-1 2 0 0,-2-2 0 16,-2-1-848-16,-1 2-240 0,-3-4-64 0,-7-3 0 0</inkml:trace>
  <inkml:trace contextRef="#ctx0" brushRef="#br0" timeOffset="12782">28783 9543 33167 0,'1'-3'2944'0,"2"-1"-2352"0,-2 1-464 0,0 3-128 0,1-3 464 0,-1 3 80 0,1-3 16 0,2-4 0 0,2 1 496 0,0-2 96 0,3 0 32 0,-3 2 0 0,2 1-880 0,-2 4-176 16,1-3-128-16,-1 3 144 0,2 2 240 0,-1 0 32 15,2 3 16-15,1 1 0 0,0 1-48 0,0 2-16 16,0 1 0-16,1 4 0 0,-1-1 0 0,-1 3 0 16,0 1 0-16,-1 3 0 0,-2 3-240 0,-1 0-128 15,0 2 128-15,-3 0-128 0,-2 1 208 0,-2-3-16 16,0 3-16-16,-1-3 0 0,0-2 16 0,-1-1 16 15,2-1 0-15,-2-4 0 0,1 1-80 0,0-2-128 16,1 0 176-16,-2-5-176 0,3-3 336 0,-1 0-32 0,2-4-16 16,-1-2 0-16,1 1-32 0,0-6-16 0,0 0 0 15,0-3 0-15,1-1-240 0,1-3 0 0,0 0 0 0,1-5 0 16,0-4 0-16,1-3 0 0,0-4 0 0,2 0 0 16,0-6 0-16,0-2 0 0,2-1 0 0,-1-1 0 15,3-2 0-15,-1 3 0 0,1 4 0 0,-2 3 0 16,2 2 0-16,0 3 0 0,0 1 0 0,1 6 0 15,0 0 0-15,0 3 0 0,2 4 0 0,1-1 0 16,3 3 0-16,-1 1 0 0,1 0 0 0,2 3 0 16,-1-1 0-16,-1 4 0 0,1-1 0 0,-1 2 0 15,0 2 0-15,-2 2 0 0,1-1 0 0,-1 3 0 16,-1 1 0-16,-2-1 0 0,0 4 0 0,1 2 0 16,-2 3 0-16,0 3 0 0,-1 0 0 0,-1 4 0 0,-1 1 0 15,0 3 0-15,-3 2 0 0,-2 3 0 0,0-1 304 16,-2 3-48-16,-1 1 0 0,-1 3 0 0,0-5-16 0,-1 0-16 15,0 1 0-15,1-2 0 0,-1-1-224 0,1-4 0 16,0-2 128-16,1-1-128 0,0-2 0 0,1-6 0 16,0 0 0-16,1-4-160 0,0 0 160 0,-1-5 0 15,2-1 0-15,-1 0-128 16,1-3-384-16,-1-4-80 0,1 2-16 0,-1-4 0 16,1-2-688-16,-1 0-144 0,2-2-32 0,-2-3-18016 15</inkml:trace>
  <inkml:trace contextRef="#ctx0" brushRef="#br0" timeOffset="13198.82">29993 9319 35007 0,'-4'0'3120'0,"0"2"-2496"0,3-2-496 0,2 0-128 0,0 0 992 0,2 0 176 0,-1 0 48 0,2 0 0 0,3 0-320 0,5-2-64 0,5-1-16 0,1-2 0 0,6 0-448 0,1-2-96 0,2 1-16 0,1-4 0 16,3 1-128-16,0 3-128 0,1-4 192 0,-1 2-192 0,-1 0 128 0,-3 2-128 15,2 1 0-15,-4 0 0 0,1 0 0 0,-2 4 0 16,-2-2 0-16,-2 0 0 16,-1 3-608-16,-3 0-32 0,-2 0 0 0,0 3 0 15,-3 0-1776 1,0-2-352-16</inkml:trace>
  <inkml:trace contextRef="#ctx0" brushRef="#br0" timeOffset="13419.84">30167 9530 2751 0,'-11'4'256'0,"2"2"-256"0,0-2 0 0,5 1 0 15,1-1 5360-15,3-4 1024 0,-1 2 208 0,-2 2 32 16,0-1-3264-16,-1 6-656 0,1-3-128 0,2 2-16 16,2-2-1152-16,4 0-240 0,2-3-32 0,1 0-16 15,3 0-736-15,2-3-128 0,2 0-48 0,2-3 0 16,1 0-208-16,2 0 0 0,1-3 0 0,1-2 0 16,1 2-288-16,-2-2-48 0,1 0-16 0,0-3-17312 15</inkml:trace>
  <inkml:trace contextRef="#ctx0" brushRef="#br0" timeOffset="14088.65">31577 8874 28559 0,'-3'-2'2544'0,"1"2"-2032"0,0-2-512 16,1-1 0-16,1 3-848 0,-1 0-272 0,-3-1-48 0,-1-1-16 0,-2 1 2464 0,-2-4 512 0,-2 3 80 0,1 2 32 0,-1 0-880 0,0 0-192 0,0 2-16 0,-2 3-16 15,0-2 576-15,-2 3 112 0,-1 2 32 0,-3 0 0 0,1 5-544 16,-2 0-96-16,0 4-32 0,0 0 0 0,1 3-400 15,0-1-64-15,2 4-32 0,-1 0 0 0,4 3-352 0,-2 0 0 16,1 3 0-16,0 1 0 0,0 3 192 16,1 4-16-16,2-3-16 0,1 1 0 0,2-3 32 15,2-3 0-15,3-1 0 0,3 0 0 0,1-3-192 0,4 1 0 16,2 0 0-16,1-1 0 0,2-7 0 0,2 2 0 16,3-5 0-16,2 1 0 0,1-4 0 0,2-2 0 15,-1-3 0-15,2-4 0 0,0 0 0 0,-2-3 0 16,3-5 0-16,-2-1 0 0,-1-2 0 0,2-2 0 15,0-2 0-15,0-3 0 0,1-1 0 0,-1-3 0 0,1 0 0 16,-2-6 0-16,1 1 0 0,-1-4 0 0,-2-3 0 0,-1-1 0 16,-2-3 0-16,-2-2 0 0,-2-4 0 15,-1-1 0-15,-2-2 176 0,-3 1 0 0,-2 2 0 16,-3 2 0-16,0 5 16 0,-3 4 16 0,-1 5 0 16,-1 3 0-16,0 6 48 0,-2 4 0 0,1-1 0 0,-1 5 0 15,1 1-256-15,-2 3 0 0,-1 1 0 0,2 3 0 16,-1-2 0-16,0 4-160 0,2-2 32 0,0 3 0 31,0 0-1024-31,3-2-208 0,0 2-48 0,0-1-18048 0</inkml:trace>
  <inkml:trace contextRef="#ctx0" brushRef="#br0" timeOffset="14383.31">31865 9514 24879 0,'0'13'2208'0,"0"-7"-1760"0,1 1-448 0,0-3 0 0,0 1 2048 16,-1-1 320-16,0-2 64 0,2 4 0 0,-1 4 64 0,1 2 0 0,2 5 0 0,0-4 0 0,-1 2-1488 0,1-1-304 0,1-2-48 0,0 0-16 0,1-2-496 0,-1 0-144 16,0-1 0-16,0-1 0 0,-1 0-128 0,0-4-112 0,-1 0-16 15,1-4-19504-15</inkml:trace>
  <inkml:trace contextRef="#ctx0" brushRef="#br0" timeOffset="14883.22">32206 8823 36863 0,'-9'-4'3264'0,"4"2"-2608"0,0 1-528 0,3 1-128 15,2 0 528-15,0-3 80 0,0 3 16 0,0-4 0 0,1 1 80 0,0-2 0 16,3-1 16-16,1-2 0 0,4 2-464 15,1-3-112-15,1 2-16 0,2-2 0 16,1-1 160-16,1 4 32 0,1 0 0 0,1 0 0 0,1 0-64 0,0 2 0 16,1-2 0-16,0 3 0 0,1 3-256 0,0 3 128 15,0-1-128-15,-2 2 0 0,1 2 0 0,-1 0 0 16,0 2 0-16,-2 3 0 0,-1 0 0 0,-1 1 0 16,-2 3 0-16,-3-1 0 0,-2 1 0 15,-5 1 0-15,-2 2 0 0,-4 2 0 0,-2-2 0 0,-2 1 128 16,-4 3 0-16,-2-2-128 0,-2 2 0 0,-2 1 0 15,1 1-192-15,-3-1 48 0,-1 1 144 0,-2 0 0 0,-2 3 0 16,-1 1 0-16,-1 1 0 0,1 1 0 16,1 0 0-16,2-4-128 0,3 2 128 0,1-4-192 15,3-1 192-15,3-4-192 0,3 0 16 0,2-5 0 0,3-2 0 16,2 0 0-16,3-3 176 0,2 1 0 0,2-4 0 16,2 0 0-16,3 0 0 0,0-1 0 0,4 2 0 15,-1-2 0-15,1-2 192 0,1 0 0 0,5 0 16 16,1 4 0-16,1-5 208 0,0 2 32 0,2-1 16 0,1 0 0 15,3-2-192-15,0 2-32 0,2-1-16 0,2-1 0 16,1 2-224-16,0-1 0 0,0-2 128 0,-1 2-128 16,1 0 0-16,0-2 0 0,0 0 0 0,0-2 0 15,-1-2-320 1,-1 0-128-16,0-5 0 0</inkml:trace>
  <inkml:trace contextRef="#ctx0" brushRef="#br0" timeOffset="16899.08">26456 11396 6447 0,'0'-1'576'0,"-1"-1"-576"0,0-1 0 0,-1 2 0 0,2 1 3328 0,0 0 544 0,-1 0 112 0,0-3 32 16,-2 3-528-16,0-1-96 0,-2 1-32 0,-1 0 0 0,1 0-1504 0,-3 4-320 0,1-3-48 0,-2 4-16 0,-1 1-736 0,0 4-160 0,-2 0-16 0,-2 0-16 0,-1 5-256 0,-1 1-48 16,-2 2-16-16,-1 2 0 0,1 2-16 0,-2 3 0 15,3 0 0-15,-2 3 0 0,2-2-208 0,1 0 144 16,2 5-144-1,3-2 128-15,1-1 32 0,3 1 0 0,2-1 0 16,2-3 0-16,2 1-160 16,2-4 0-16,2 0 144 0,0-1-144 15,4-1 0-15,1-1 0 16,1-3 0-16,2-4 0 0,-1-2 0 0,2-1 0 0,3 0 0 16,4-5 128-16,-1 0-128 0,3-4 0 0,2-1 0 0,1-2 0 0,1-3 0 15,1-4 0-15,5 0 0 0,0-6 0 0,1-1 144 0,-1-3-144 16,0 1 192-16,1-3-192 0,-2 0 0 0,-2 0 0 0,-1-4 0 15,-2 1 0-15,-2-1 0 0,-4-2 0 0,-2-3 0 0,-3 2 0 0,-4-2 0 0,-4 3 0 0,-1-2 0 16,-5 2 0-16,-1-1 128 0,-5 1-128 0,-2-1 0 0,-3 5 0 16,-1-2 144-16,-4 1-16 0,-3-1-128 0,0 5 192 15,2 5-192-15,-1 2-160 0,0 2 32 0,1 3 0 0,0 6 0 16,1-1 0-16,1 5 0 0,1 3 0 16,2 2-1104-16,1 3-224 0</inkml:trace>
  <inkml:trace contextRef="#ctx0" brushRef="#br0" timeOffset="17337.96">27051 11927 35935 0,'0'2'3200'0,"1"-2"-2560"0,0 4-512 0,1-4-128 0,0 2 448 0,-1-2 64 0,3 4 0 0,1 2 16 0,1 1 144 0,1 2 32 0,1 0 0 0,-2 1 0 15,-1 2-704-15,-1-2 0 0,-2 0 0 0,-2-1 0 0,-2 1 0 0,-2 0 0 16,0-2 0-16,-2 2-11952 15,1-4-2336-15</inkml:trace>
  <inkml:trace contextRef="#ctx0" brushRef="#br0" timeOffset="17633.12">27492 11380 35935 0,'-6'3'3200'0,"1"-1"-2560"0,0 2-512 0,3 0-128 0,0-2 1296 0,2 2 240 0,0-2 64 0,-1 4 0 16,0 4-688-16,0 4-128 0,1 7-16 0,0 1-16 15,1 3-480-15,0 3-80 0,3 2-32 0,-2 2 0 16,0 5-160-16,-1 0 0 0,1 2 0 0,-2-1 0 15,3-2 0-15,-2 1 0 0,0-2 0 0,1-3 0 16,0-4 0-16,-1-1 0 0,2-1 0 0,-2-3 0 16,1-8-208-16,1-2-128 0,-1-4-32 0,1-6 0 15,-1 0-416-15,0-3-96 0</inkml:trace>
  <inkml:trace contextRef="#ctx0" brushRef="#br0" timeOffset="19970.05">23948 12423 34095 0,'-7'3'3024'0,"-1"0"-2416"0,2 1-480 0,3-2-128 0,0 2 1440 0,3-4 272 0,-1 2 48 16,0 4 16-16,-2-1-1376 0,-1 6-272 0,2-1-128 0,1 4 128 0,1 3-128 0,0-1 0 0,2 0 0 0,1 1 0 0,-1 1 0 0,1-2 0 0,0-2 0 0,1 1 0 0,0-2 0 0,1-2 0 0,-2-1-144 0,2-2 144 0,0-3-368 0,-1-2-16 15,1-3 0-15,0-3-17216 16</inkml:trace>
  <inkml:trace contextRef="#ctx0" brushRef="#br0" timeOffset="20767.02">24402 11992 23951 0,'1'-8'1056'0,"-1"2"224"0,0-1-1024 0,0 4-256 0,0 0 0 0,0 2 0 15,3 1 144-15,-3-5-16 0,0 1-128 0,0-4 192 16,-1 0 1360-16,-2 2 272 0,-1 2 48 0,-1-1 16 16,-1 4 160-16,-1-1 48 0,-2 2 0 0,-1 2 0 15,-1-1-944-15,-1 4-176 0,-1-1-32 0,0 0-16 16,-2 2-480-16,-1 0-112 0,0 0-16 0,-1 3 0 16,-1-3-320-16,0 4 144 0,0-3-144 0,1 2 0 15,1 1 128-15,0-1-128 0,1 3 0 0,-1 2 0 16,2-2 0-16,1 2 0 0,0 0 0 0,2-1 0 15,3-1 0-15,-1 2 0 0,2-2 0 0,2-3 0 0,0 1 0 16,2 0 0-16,1-2 0 0,0 0 0 0,2-2 128 16,0 0-128-16,3-2 144 0,1 1-144 15,1-2 192-15,2 1-48 0,2-1-16 0,1-3 0 0,2 3 0 0,2-3 0 16,2 3 0-16,1-3 0 0,4 1 0 0,0 1 0 16,2 1 0-16,1 1 0 0,-1-1-128 0,1 1 0 15,-1 1 0-15,0-1 0 0,-2 2 0 0,-1-2 0 16,-2 1 0-16,-1-2 0 0,-2 1 0 0,0-2 0 15,-1 5 0-15,-3-4 0 0,0 3 0 0,-1 1 0 16,-2-1 0-16,2 1 0 0,-1 3 0 0,0 1 0 16,-1-1 0-16,0 3 0 0,-1 3 176 0,1-3-48 15,-1 5-128-15,0-2 192 0,2-3-192 0,-3 3 0 0,2 0 0 16,-2-1 0-16,-1-1 0 0,0 1 0 0,0-2 0 16,-3 2 0-16,1 1 0 0,-1-3-128 15,-1-1 128-15,-1-2-208 0,-1 0 208 0,0-2 0 0,-2 0 0 16,0 0 0-16,-2-1 0 0,-3-1 0 0,1 0 0 0,-2-2 0 15,-2-2 368-15,-4 2-48 0,0-2 0 0,-3-4 0 16,-1-1-320-16,0 0 0 0,-2-4 0 0,0-2 0 16,1-1 0-16,-3-5 0 0,2-1 0 0,0 0 0 15,0-3 0-15,3 3-192 0,1 0 192 0,2 1-192 16,1 2 192-16,4 0 0 0,3 1 0 0,1 2 0 16,3 0 0-16,2-2 0 0,2-1 0 0,2 1 0 15,2-4 0-15,1 0 128 0,2-3-128 0,4-1 176 16,0-2-32-16,2-1 0 0,0-1 0 0,1-3 0 0,1 1-144 15,2-5 0-15,-1 1 0 0,-1 2 128 0,-2 1-128 16,2-5 0-16,2-4 0 0,1-5 0 0,-1 0 0 0,-2 4 0 16,0 5 0-16,-1 3 0 0,-1 4-256 0,-1 2-16 15,0 1-16-15,-3 3 0 16,0 1-608-16,-3 2-112 0</inkml:trace>
  <inkml:trace contextRef="#ctx0" brushRef="#br0" timeOffset="21399.75">19742 11785 39615 0,'-4'-3'3520'0,"3"2"-2816"0,1 2-560 0,1-1-144 16,1 3 464-16,0-1 64 0,-1-2 16 0,1 4 0 0,1-1-416 0,-1 2-128 0,2 3 0 0,-2 1 0 0,0 0 0 0,-2 1 0 0,1 3 0 0,-2-1 0 0,-1 0 0 0,0 1 0 0,-1 0 0 0,0 0 0 16,0 3-192-16,1-4 16 0,-2-2 0 0,3 0 0 31,0-1-752-31,1-3-160 0,0-2-16 0,1-1-15952 0</inkml:trace>
  <inkml:trace contextRef="#ctx0" brushRef="#br0" timeOffset="22314.95">20308 11348 21183 0,'-5'-9'1888'0,"1"3"-1504"15,3 3-384-15,1 1 0 0,0 2 768 0,0-2 64 16,-1-4 32-16,-3-4 0 0,0-3 416 0,-1 3 96 16,0-1 16-16,0 6 0 0,1 3-112 0,-4-1 0 15,2 6-16-15,-3 3 0 0,-1 0-160 0,-1 4-16 16,0 3-16-16,0-1 0 0,-1 0-368 0,-1-1-64 16,1 2 0-16,1-1-16 0,0 1-256 0,0-4-48 0,2 1-16 15,1 1 0-15,2-1-48 0,0 0-16 0,0 3 0 0,1 0 0 16,0 2-240-16,0-1 176 0,1 0-176 0,1 3 160 15,0-5-160-15,1 2 0 0,0 0 0 0,1-4 0 16,0 0 0-16,0-1 0 0,1 1 0 0,0-4 0 16,1 0 0-16,-1 0 0 0,1-5 0 0,-1 2 0 15,1-1 352-15,1-2-16 0,-1 2 0 0,0 0 0 16,0-2-336-16,1 3 128 0,-1-2-128 16,0 1 0-16,0 4 0 0,1-3 128 15,-2 1-128-15,1 2 0 0,-1-2 0 0,1 2 0 0,-1-3 0 16,0 2 0-16,0 0 0 0,1 0 0 0,-1 1 0 0,0-2 128 0,0-1 144 15,0 0 48-15,0 0 0 0,0 1 0 16,0-1-320-16,0 3 128 0,0-2-128 0,0 2 0 16,2 3 0-16,-1-2 0 0,0 2 0 0,0 1 0 15,0 0 0-15,1 1 0 0,0-1 0 0,-1 0 0 0,2 2 0 16,-2-2 0-16,2-1 0 0,-1 1 0 0,-1-1 0 0,1 0 0 16,-2-3 0-16,0-1 0 0,0 1 128 0,0 1-128 15,0-1 0-15,-2-1 0 0,1-2 144 0,-1 0-16 16,0 1-128-16,1-1 192 0,0 0 128 0,0-3 0 15,-1 1 16-15,2 2 0 0,-1-3-336 0,1 2 0 16,-1-2 0-16,1 1 128 0,0 2-128 0,0-3 0 16,0 0 0-16,0 0 0 0,0 0 0 0,0 0 0 15,0 0 0-15,0 0 0 0,0 0 0 0,0 0 0 0,0 0 0 16,0 0 0-16,0 0 0 0,0 0 0 0,0 0 0 16,0 0 0-16,0 0 0 0,0 0 0 15,0 0 0-15,4-21 0 0,-4 16 256 0,0-1-32 0,0-1 0 16,-2-2 0-16,2 0-96 0,2-1 0 0,-2-1-128 15,0 0 192-15,0-2-192 0,1-2 0 0,0 2 0 16,0-2 0-16,2 1 0 0,-1-4 0 0,1 2 0 16,1 0 0-16,-2-3 0 0,0 1 0 0,2-2 0 15,0 1 0-15,-2 1 0 0,2-2 0 0,0-1 0 0,-2-3 0 16,1 2 0-16,-1 0 0 0,1-2 0 0,-1 1 0 16,1 1 0-16,-2-1 0 0,1 0 0 0,1 1 0 15,0 2 0-15,0 0 0 0,2-1 0 0,0 3 0 16,1 1 0-16,0 1 0 0,0-2 0 0,2 4 0 0,-3-2 0 15,2 4 0-15,-1-1 0 0,1 4 0 0,-1-1 0 16,-1-1-128-16,2 1 128 0,-2 2 0 0,0 2 0 0,-1 4 0 16,-3-1 0-16,-1 3 0 0,-1 0 0 0,-2 3 0 15,1-1 0-15,-3 2 0 0,1-2-304 0,-2 2 48 16,-1 0 16-16,-2-1 0 16,0 2-320-16,-1-1-64 15,2 0-16-15,-2 1 0 0,1-2 64 0,0-1 16 16,2 0 0-16,1 1 0 0,0 0-144 0,-1 0-48 0,3-2 0 0,0 4-17440 15</inkml:trace>
  <inkml:trace contextRef="#ctx0" brushRef="#br0" timeOffset="24536.75">19460 11203 15663 0,'-9'-3'1392'0,"4"-3"-1120"0,0 2-272 0,3 1 0 0,0 2 0 0,1-1 0 0,0-2 128 0,-3-2-128 0,-1-3 1456 0,0-1 224 0,-2-2 48 0,-2-4 16 0,3 3-16 0,0 0 0 15,2 0 0-15,-1 1 0 0,1 2-64 0,1 1 0 16,-1 1-16-16,0 3 0 0,1 0-368 0,-2 4-80 16,-2 2-16-16,0 4 0 0,-3 0-736 15,-1 3-128-15,-3 5-48 0,0-1 0 0,-2 4-272 0,-3 3 0 16,-2 3 0-16,-3 0 0 0,0 3 384 16,-2 4-16-16,0 0-16 0,-1 2 0 0,2-2-112 0,0-1-32 15,3-3 0-15,-2 3 0 0,3 1-32 0,3-1-16 16,2-1 0-16,3-2 0 0,3 0 16 0,3-1 0 15,3 5 0-15,3-1 0 0,1 2-176 0,3-2 0 16,0 1 0-16,2-4 0 0,4-3 0 0,1-2 0 16,1-2 0-16,3-3 0 0,0-3 0 0,4-2 0 15,1-2 0-15,4-3 0 0,-1-2 0 0,3-3 0 16,-1-2 0-16,4-4 0 0,3-4 0 0,-2-4 0 0,3-4 0 0,-1-1 0 16,-1-3 0-16,-3 0 0 0,-1-1 0 0,-2 1 0 15,-3-3 0-15,-2 1 0 0,-1-2 0 0,-5-3 0 16,1-2 0-16,-5 2 0 0,-2 0 0 15,-3 1 0-15,-4-1 0 0,-5 1 0 0,-5-1 0 0,-5-1 0 16,-6 0 0-16,-4-4 0 0,-3 2 0 0,-2 0 0 16,-2 1 0-16,-1 0 0 0,-1 3 0 0,3-1 0 15,3 6-320-15,1-2 0 0,1 5 0 0,5-1 0 16,3 5-320-16,7 0-48 16,4 4-16-16,3 2-11152 0,7 1-2240 0</inkml:trace>
  <inkml:trace contextRef="#ctx0" brushRef="#br0" timeOffset="25843.24">23278 11981 1839 0,'3'-1'160'16,"-3"1"-160"-16,1-2 0 0,-1 2 0 0,0 0 2032 0,-1 0 368 0,-1 0 80 0,1 0 16 0,-1-3 1360 0,-1 3 288 0,-2-1 48 0,5 1 16 0,0 0-1808 0,0 0-352 0,0 0-80 0,-23 1-16 15,18-1-1376-15,1 0-288 16,0-1-48-16,-1 1-16 0,3 0 128 0,-1 0 32 16,1-3 0-16,-1 2 0 0,0 1 512 0,-1 0 128 0,-1 0 0 0,0 0 16 15,-1 4-400-15,0-3-64 0,0 4-32 0,-3 1 0 16,0-2-256-16,-2 5-48 0,0 0-16 0,-1 4 0 15,1-2-80-15,-2 4-16 0,1 1 0 16,-2 0 0-16,2 5 16 16,1-1 0-16,0 1 0 0,2 1 0 15,0 0-144 1,2-2 0-16,2 0 0 0,0-2 0 16,1 1 0-16,3 1 0 15,2-3 0-15,1 3 0 0,0 0 0 0,3 1 0 16,0-2 0-16,2 2 0 0,1 2 0 0,2-1 0 15,3 0 0-15,2 0 0 0,2-3 0 0,3 0 0 0,2-6 0 16,2-3 0-16,1 0 0 0,-1-4 0 0,1-1 0 0,1-4 0 16,-1-2 0-16,0-1 0 0,-2-6 0 0,1 0 0 0,-2-2 0 0,2-5 0 0,1-1 160 0,0-4-160 15,1 1 192-15,-4-3-192 0,0 0 192 0,-3-3-192 0,-2 3 128 0,1-4-128 16,-5 1 0-16,-3-1 0 0,-4-1 160 0,-3-3-160 0,-4 2 128 0,-4-6-128 16,-5 2 0-16,-4-2 0 0,-4-2 0 0,-3 2 0 0,-5 2 0 15,-2 1 128-15,-1 5-128 0,-2 4 0 0,-1 1 0 0,-1 5 0 16,4 4 0-16,0 4 0 0,0 2 0 0,1 0 0 15,1 0 0-15,1 2 0 16,4 0-576-16,2 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6:04:44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7675 7816 13823 0,'-8'-8'1216'0,"1"-1"-960"0,2 5-256 0,4 3 0 0,0 1 752 0,-1-5 96 0,-5-1 32 0,-3-6 0 0,-1-2-880 0,3-2-368 0,1 4 32 0,3-2 0 0,1 5 640 0,1-1 128 16,2 4 16-16,-2 0 16 0,1 0 80 0,1 0 16 15,-1 2 0-15,0-2 0 0,-1 3 576 0,0 2 112 16,1-1 32-16,-1 2 0 0,2 0 96 0,2 0 32 16,0 2 0-16,3-1 0 0,3 2-1008 0,3-2-192 15,2 1-32-15,7 1-16 0,4-3 0 0,3 1 0 16,5 2 0-16,5-3 0 0,5 2 96 0,1-2 0 16,4 0 16-16,6 0 0 0,8 1-96 0,5 2-32 0,0-3 0 15,1 2 0-15,-1 2 32 0,0-1 0 0,4 0 0 16,1-3 0-16,0 1 0 0,1-1 0 0,-2 3 0 0,3-3 0 15,4 0 208-15,3 0 32 0,5-3 16 16,-2 2 0-16,-5-1-16 0,-2 1 0 0,2-2 0 0,4-1 0 16,4 2-80-16,-2-2-16 0,-3 2 0 15,-3-1 0-15,-2 3-320 0,-6 3 128 0,-2-1-128 16,-6-1 0-16,-6 4 0 0,-7-1 0 0,-4 2 0 0,-7 0-192 31,-3 1-704-31,-6-1-160 0,-3 0-32 0,-3 4-9248 0,-5-4-1856 16</inkml:trace>
  <inkml:trace contextRef="#ctx0" brushRef="#br0" timeOffset="2049.39">12829 8797 24879 0,'-2'-4'2208'0,"2"-1"-1760"0,0 4-448 0,0 1 0 16,2 0 1088-16,-1-2 144 0,2-1 32 0,2-2 0 0,1 0-1120 0,1-1-144 0,5 0-176 0,-1 2 48 0,1-2 0 0,0 2 0 0,1 4 0 0,0-3 0 15,2 0 0-15,-1 3 0 0,1-2 0 0,1 0 0 0,1 2 128 0,0 0 0 16,3-2 0-16,0-1 0 0,3 2 656 0,3-1 112 16,5-1 32-16,3 2 0 0,2-1 48 0,1 0 16 15,5-3 0-15,8 4 0 0,9-1-240 0,2-2-48 16,5-2-16-16,1 1 0 0,2 0-368 0,-1 2-192 15,-3 0 192-15,0-2-192 0,-1 1 128 0,2 0-128 16,0-2 0-16,0 0 0 0,-1 2 0 16,1 2 0-16,-4-2 0 0,-4 2 0 0,-1-2 0 0,3 0 0 15,3 2 0-15,-1-2 0 0,-4 2 320 0,-2-2-64 16,-2 4 0-16,-4 0 0 0,-4-3 64 0,-3 1 0 16,-1 1 0-16,-4-2 0 0,-2-1-320 0,-2 2 160 15,-2-2-160-15,-5 1 128 0,-4-4-128 0,0 2 0 16,-2-1 144-16,-3 0-144 0,-3-1 0 0,-1 0 144 15,-2-1-144-15,-2 0 0 0,-3 2 304 0,-2 0-48 16,0-3-16-16,-1 2 0 0,-2-3-48 0,0-1 0 0,-1 3 0 0,-1-1 0 16,-1-3-16-16,-1 1-16 0,0 3 0 15,0-2 0-15,-2-3-160 0,0 4 0 0,0-1 0 16,1 1 0-16,-2-1 0 0,1-2 0 0,0-1 0 0,-1 1 0 16,3 0 144-16,-1-2 0 0,1-2 0 0,2-3 0 15,0-2-144-15,1-1 192 0,2-1-192 0,-1 0 192 16,1 1-32-16,0-3 0 0,1-3 0 0,0-3 0 15,-1 1-32-15,1-3 0 0,-1-3 0 0,-1-1 0 16,2 1-128-16,-3-1 0 0,0 2 0 0,-2 1 0 0,0-2 0 16,-2 1 0-16,0 1 0 0,-1 2 0 0,0 3 0 15,-1 1 0-15,-2-1 0 0,-1 1 0 0,-1-1 0 16,-3 5-176-16,0-2 48 0,0 5 0 0,-3 2 128 0,0 2 0 16,-1 2 0-16,0 1 0 0,1 3 0 15,-1 1 0-15,-1 0 0 0,-1 0 0 0,1 2 0 16,-2-1 0-16,1 4 0 0,-1 3-128 0,2-2 128 0,-3 4 0 15,0 0 0-15,-1 0 0 0,4 0 0 0,-3 1 0 16,-2 2 0-16,0 0 0 0,-2 1 0 16,1-1 0-16,-1-1 0 0,1-1-128 0,-1 2 128 0,1-3 0 15,-2 0 0-15,0 0 0 0,1 0 0 0,-2-3 0 16,-3 3 0-16,0-1 0 0,0-1 0 0,-2 0 0 16,0 2 0-16,-5-1 0 0,-6 1 0 0,-3 1 0 15,-4 1 128-15,-1 0-128 0,-1-2 0 0,-2 0 0 16,2 0 0-16,-3-2-192 0,-3 0 192 0,-6 1-208 0,-1 2 80 0,-4 1 128 15,-2 0-144-15,1-2 144 0,1-4 0 0,1 2 0 16,2-2 0-16,-1 2 0 0,1 2 0 0,-1 0 0 16,4 0 0-16,4-4 0 0,6 2 0 0,2-1 0 15,1-1 0-15,2 2 0 0,3 1 0 0,1 1 0 16,0 0 0-16,3 0 0 0,0 1 0 0,1-1 0 16,4 2 0-16,0-2 0 0,1 0 0 15,-1 3 0-15,0-3 0 0,2 4 0 0,2-2 0 0,-2 2 0 16,-3 2 0-16,-1 0 0 0,0 4 0 0,1-4 0 15,2 3 0-15,2-2 0 0,4-1 0 16,2 1 0-16,5-4 0 0,2 2 0 0,3-1 0 0,0 0 0 16,1-1 0-16,2 2 0 0,2-3 0 0,1 3 0 15,1-2 0-15,2-2 0 0,2 4 0 0,1-1 0 16,1 2 0-16,2 1 0 0,4-1 0 0,-1 0 0 0,2 0 0 16,1 0 0-16,2 4 0 0,1 0 0 0,-1 2 0 15,1-2 0-15,-1 3 0 0,0-5 0 0,2 6 0 0,-2-2 0 16,2 1 0-16,-3-1 0 0,2 4 0 0,-3-4 0 15,-2 2 0-15,0 1 0 0,1 1 0 0,-3 0 0 16,1 3 0-16,1 0 0 0,-1 1 0 0,2 1 0 16,1-1 0-16,2 1 0 0,2 1 0 0,1-3 0 15,2 3 0-15,1-2 0 0,3 5 0 0,0-3 0 16,0 3 144-16,2 1-144 0,2 4 144 0,-1 0-144 16,-2 1 160-16,2 5-160 0,-2 3 0 0,0 4 0 15,-2 4 0-15,-3-3 0 0,-2-3 0 0,-2 0 128 16,-2-7-128-16,0 7 0 0,-1 4 0 0,0-1 0 15,-1 1 128-15,-3-5-128 0,0 1 0 0,-1 0 0 0,0 1 0 16,0-5 0-16,-1-1 0 0,0-5 0 0,-1-3 0 16,1-4 0-16,0-1 0 0,1 0 0 0,-1-1 0 15,1-2 0-15,0-5 256 0,1-2 0 16,0 2 0-16,-1-5 0 0,1 0-112 0,1-2-16 0,0 0 0 0,-1-2 0 16,1-3-128-16,-1 0 0 0,0 0 0 0,0-3 0 15,-1 0 128-15,0 0 0 0,-1 0 0 0,0 0 0 16,0-3-128-16,-3 3 192 0,4 0-192 0,0 0 192 15,0 0-192-15,0 0 0 0,-22-13 0 0,18 10 0 16,1-1 0-16,1 2 0 0,-1-2 0 0,2-1-176 0,1 2 176 16,1-4 0-16,1 1 0 0,1-1 0 0,4-2 240 15,-1-1 16-15,4 0 16 0,1-1 0 16,1 0-272-16,2-1 128 0,2-1-128 0,1 1 0 0,3 0 208 16,1-1-64-16,2 1-16 0,1 1 0 0,1 0-128 15,1 0 0-15,0 2 0 0,2-4 0 16,2 4 0-16,3-4 0 0,1 1 0 0,1 0 0 0,4 2 0 15,0-4 0-15,5 3 0 0,0 0 0 16,1 2-448-16,2-1-64 0,2 0 0 0,2-1-19584 16</inkml:trace>
  <inkml:trace contextRef="#ctx0" brushRef="#br0" timeOffset="63081.53">6763 10113 14735 0,'-9'-4'1312'15,"2"2"-1056"-15,2 2-256 0,3 0 0 0,1 2 944 0,0-2 128 0,-3-2 16 0,-3 0 16 0,-1 0-976 0,1-2-128 0,3 0-144 0,4 2 144 0,2-2-224 0,0 2 80 16,3-2 16-16,0-1 0 0,1 4 0 0,0-4 0 15,0 1 0-15,1 0 0 0,-1 1 304 0,0-2 64 0,0 4 16 0,-1-4 0 16,1 3 624-16,0 0 128 0,1-1 16 0,-1 3 16 16,0 0 656-16,1 3 128 0,3-1 32 0,3 2 0 15,-2-1-512-15,1 0-80 0,4 0-32 0,4 3 0 16,4-2-464-16,2 2-80 0,3-2-32 0,3-1 0 16,3 2-272-16,-2-4-64 0,1 2-16 15,-3-1 0-15,0 0 0 0,-2 0 0 0,1-1 0 16,0 2 0-16,-2-3 192 0,2 2 32 0,-1-2 16 0,4 0 0 15,0-2-192-15,3-2-32 0,3 0-16 0,5-2 0 16,3 0-304-16,2-3 0 0,6 2 128 0,0-2-128 0,1 3 0 16,2 0 0-16,5-1 0 0,1 0 0 0,2 5 0 15,-2-2 0-15,-1-1 0 0,-3 1 0 0,-10 2 192 0,3 1-64 16,2-2 0-16,-2 6-128 0,-1-2 224 16,-5 1-64-16,-9 2-16 0,2 1 0 15,-2-1 0-15,-1 2 0 0,2-2 0 0,0 2 0 16,1 0-16-16,-1-3-128 0,0 0 192 0,-2 0-64 0,1-3-128 15,-1 0 0-15,-1 0 0 0,-3 0-176 0,-2-3 176 0,-2 0 0 16,-6 0 0-16,-3-1 0 0,-4-2 0 0,-1 3 0 16,-3-4 0-16,-2 1 0 0,-2 0 0 0,-3-3 0 15,-2 2 0-15,-3-2 0 16,0 3-384-16,-3-1-64 0</inkml:trace>
  <inkml:trace contextRef="#ctx0" brushRef="#br0" timeOffset="65581.89">11104 10444 14735 0,'0'-2'1312'0,"-1"0"-1056"0,1 0-256 0,0 2 0 0,0 0 1088 0,-1 0 144 0,0 0 48 0,-2-3 0 0,-1 2-1072 0,-1 1-208 0,-2 0 0 0,0 0 0 15,-3 1-1008-15,0 2-128 0,-1-1-16 0,-3 0-16 0,0 0 352 0,0 1 80 0,-4 0 16 0,1 0 0 0,0-3 1088 0,-1 3 208 0,-1 0 64 0,-1 1 0 0,0-3 672 0,-1 1 144 16,2 1 16-16,0 1 16 0,0-2-496 0,-2-1-96 16,1 2-32-16,-2-1 0 0,-1 2-544 15,-2-2-96-15,1-2-32 0,0 2 0 0,-2-2-192 16,0 0 0-16,0 0 0 0,-2-2 0 0,4 2 0 0,-2 0 0 15,-3 2 0-15,1 0 0 0,3-1 256 0,0 2 144 16,-1-1 48-16,0 2 0 0,2 0 512 0,-1 1 96 16,2 1 32-16,-1-2 0 0,2-1-672 0,0 3-128 0,3-3-32 15,0 3 0-15,2-2-256 0,1-2 0 0,2 2-128 16,2 0 128-16,1-2 0 0,0 2 0 0,1-2 0 0,0 0 0 16,0 0 0-1,0 2 0-15,-1-2-128 0,-1 2 128 0,-2 0 0 0,2-2 0 16,-2 2 0-16,2-2 0 0,1 1 0 0,0-2 0 0,2 2 0 15,0-3 0-15,2 2 576 0,-2-2 0 0,1 0 0 0,-1 0 0 16,1 1-96-16,1-1-16 0,0 3 0 16,-2-2 0-16,2 0-336 0,-1 3-128 0,1-4 0 0,2 0 0 15,1 0 0-15,0 0 0 0,3 0 0 0,0-5 0 16,1 1 0-16,1 1 0 0,2-4 0 0,-1 1 0 0,2-3 352 16,-1 2-32-16,2-3 0 0,-1-2 0 0,1 2 64 15,-1-2 0-15,1-1 0 0,-2 1 0 0,2-2-160 16,-1 2-32-16,2-1 0 0,-1 1 0 0,3-1 0 15,-1 0-16-15,3 1 0 0,1-1 0 0,0 1 80 16,2 2 0-16,-1-2 16 0,2 2 0 0,0 1-272 0,0-1 0 16,1 3 0-16,-2 1 0 0,-1 0 0 0,-1-1 0 15,0 1 0-15,-3 1 0 0,0 2 0 0,-3-1 0 16,0 4 0-16,-3-4 0 0,-1 2 0 0,-2-1 0 16,0 2 0-16,-1-2 0 0,-2 3 0 0,-1 0 0 15,0 0 0-15,0 0 0 0,-1 3 288 0,-2-2 48 16,1 4 16-16,-3-1 0 0,0 2-192 0,-1 1-32 15,-3 2-128-15,1 1 192 0,-1 0-192 0,-2 2 0 16,0 1 0-16,0-1 0 0,0 2 0 0,-1 0-288 16,-2 3 64-16,-2-3 16 0,3 2 0 0,-1-2 0 0,3-2 0 15,1 1 0-15,3-1 208 0,1-2 0 0,2 0 0 16,0 2 0-16,2 1 160 0,-2-1 32 0,3 2 0 16,0-2 0-16,0 0 64 0,1 2 32 0,1 1 0 15,1-3 0-15,3 1-288 0,3-1 0 0,1-5 128 0,3 2-128 16,2-2 144-16,2 2-16 0,2-2-128 0,2 5 192 15,4-3-64-15,1 4-128 0,2-3 176 0,3 0-176 16,3 0 128-16,1-2-128 0,1 2 0 0,3-4 0 16,0 3 0-16,2-3 0 0,0-1 0 0,-1 0 0 15,0 1-192-15,-1-2-64 0,0 0 0 0,-2 2-17888 16</inkml:trace>
  <inkml:trace contextRef="#ctx0" brushRef="#br0" timeOffset="67832.42">11845 10186 29487 0,'-4'-4'2624'0,"3"1"-2112"0,0 2-512 0,2 1 0 0,0 0 416 0,0 0-32 0,1 0 0 0,-1-2 0 0,0 1-384 16,2-2 0-16,0 3-144 0,-3 0 144 0,0 0 0 0,0 0-128 0,18 16 128 0,-15-7 0 0,2 2 0 0,-1 4-128 0,-2 3 128 16,1 1 0-16,-1 1 0 0,0 2 0 15,-1 0 0-15,-1 0 0 0,1-1 0 0,-1 5 128 16,0-1 0-16,0 4 16 0,0-3-144 0,-1 0 160 15,1 2-160-15,-3 5 160 0,1 6-160 0,-1-1 0 0,0 0 0 16,0-1 128-16,1-1-128 0,2-2 0 0,0-8-192 16,2-2 192-16,2-5-128 0,0-5 128 0,-1-2 0 15,1-5 0 1,1-2-576-16,-1-3-32 0,0 0-16 0,-2-6-12448 0</inkml:trace>
  <inkml:trace contextRef="#ctx0" brushRef="#br0" timeOffset="68415.17">11873 10093 39615 0,'-8'-4'1760'0,"0"-1"352"0,0 2-1680 0,3 0-432 0,3 2 0 0,2 1 0 0,2 0 272 0,-4-3-16 15,2 0-16-15,0-1 0 0,4-1-240 0,2 1-160 16,4 1 32-16,1 0 0 0,3-1 128 0,2 4 0 16,1 0 0-16,2-2 0 0,-2 4-128 0,3-2 0 15,3 4 0-15,3-1 0 0,0 0 128 0,-1 3 0 16,-1 1-144-16,-3-4 144 0,1 4 0 0,-4 1 0 16,1-2 0-16,-3 4 0 0,-1 0 0 0,-3 3 0 15,-1-1 0-15,-1 4 0 0,0 0 0 0,-4 3 0 16,1 0 0-16,-4 4 0 0,-1 1 0 0,-2 1 0 0,-2-1 0 15,-1-2 0-15,-2-1 0 0,-3 1 0 0,-2-3 0 16,-1 1 0-16,-1-2 0 0,-4 1 0 16,-2-3 0-16,-3 0 0 0,-2-3 0 0,-3 0 0 0,0-1 0 15,3 0 0-15,1-3 0 0,1-1 0 0,-3 0 0 16,-1 2 0-16,2-4 0 0,-3 0 0 0,1 1 0 16,0-1 0-16,2-2 0 0,0-2 0 0,4-1 0 0,1 2 0 15,1-1 0-15,2 2 0 0,3-4 128 0,4 4-128 16,3-4 0-16,4 0 0 0,2 0 0 0,3 0 0 15,2 0 0-15,3 2 0 0,1-1 0 0,3 2 0 16,5-1 0-16,0 2 0 0,1-2 0 0,2 2 0 0,1 2 0 16,4 1 192-16,0-1-64 0,1 1 0 0,0 2-128 15,1 1 0-15,-2-2-160 0,0 6 160 0,-3-2 0 16,-1 2 0-16,1 3 0 0,-4 1 0 0,1 3 0 16,-3 1 0-16,0-2-128 0,-4 1 128 0,-1-2 0 0,1-3 0 15,-2-1 0-15,0-5 160 0,-2 3-160 0,-2-6-144 16,-2 2 144-16,-1-6-208 0,0 2 208 0,-2-1 0 15,1-4 0-15,-3 0-11728 16,1-4-2352-16</inkml:trace>
  <inkml:trace contextRef="#ctx0" brushRef="#br0" timeOffset="68881.39">12854 9932 28559 0,'-4'-4'1264'0,"-1"1"272"0,2 0-1232 0,0 1-304 15,2 1 0-15,1 1 0 0,-1 0 0 0,-1-3-256 0,0-3 64 0,-2 2 0 0,-1-2 192 0,2 0-176 0,-2 2 176 0,0-1-160 0,0 4 160 0,-1 1 0 0,1 1-144 0,-3 4 144 0,1 1 0 0,-2 4-176 0,-1 3 176 0,-2 0-128 0,-2 2 128 16,2 5 128-16,-2-2-128 0,1 1 176 0,0 1 192 0,0 2 32 16,-2 0 16-16,0 3 0 0,-1 1 688 15,-1 2 144-15,2 4 32 0,0 2 0 0,3-2-752 16,-1 3-144-16,3-4-16 0,0 1-16 0,2-4-352 15,0 3 0-15,1 5 0 0,0 1 128 0,0 5-128 0,2-1 0 16,2-9 0-16,0 1 0 0,2 0 0 0,1-5 0 16,0 0 0-16,1-3 0 0,2-5 0 0,0 2 0 15,1-6 0-15,1-1 0 0,2-2 0 0,1-4 0 16,2 1 0-16,0-1 0 0,2-2 0 0,0 0 0 16,4-4 0-16,2 2 0 15,0-1-528-15,2-4-128 0,2 2-32 0,1-4-14160 0</inkml:trace>
  <inkml:trace contextRef="#ctx0" brushRef="#br0" timeOffset="69410.56">13166 10260 23039 0,'0'-11'1024'0,"0"3"192"0,0 2-960 0,0 2-256 0,0 4 0 0,0-2 0 16,0 2 304-16,-2-3 16 0,0 0 0 0,-1 0 0 0,-2 2-320 16,-1 1 0-16,-2 0 0 0,-2 1 0 0,-1 4 0 0,-2-1 0 15,1 2-160-15,-3 0 160 0,-1 2 0 0,-1 0 0 16,1 1 0-16,-2 1 0 0,2 0 256 0,0-4 64 15,1 4 0-15,0-1 16 0,2-2 944 0,0 2 176 16,1 1 32-16,0-2 16 0,2 2-784 0,0-4-144 16,1 4-48-16,2-2 0 0,1 0-352 0,1-4-176 15,1 1 160-15,3-1-160 0,1-2 0 0,1-1 0 16,1 2 0-16,3-2 0 0,0-1 0 0,3 0 0 16,2 0 0-16,2-1 0 0,0 1 0 0,3 0 0 15,0 1 0-15,1-1 0 0,3 3 0 0,-1-1-128 16,2 2 128-16,0 2 0 15,0 0-128-15,-1 0 128 0,1 0-192 0,0 4 192 0,-1-1-128 0,-3-2 128 16,-2 2 0-16,-2 1 0 0,-1-3 0 0,-3 4 0 16,1 2 0-16,-2-2 0 0,0 1 0 0,-2 1 0 0,-3 2 0 15,-1-4 0-15,-1 4 0 0,-1-3 0 0,0-2 0 16,-2 2 0-16,0-2 0 0,-1 0 0 0,-2 2 0 0,-2 1 0 16,-2-3 0-16,-1 2 0 0,0-3 0 15,-1 0 0-15,-1 4 0 0,0-3 0 0,-2 0 0 0,1 2 0 16,-2-3 0-16,1-2 0 0,3-1 0 0,-3 0 0 15,0-2-1152-15,2 1-160 16,-2-1-32-16,3-3-11568 0</inkml:trace>
  <inkml:trace contextRef="#ctx0" brushRef="#br0" timeOffset="69766.66">13410 10804 33167 0,'2'6'1472'16,"-2"-2"304"-16,-2 0-1424 0,2 1-352 0,0-4 0 0,2 1 0 0,-1 2 0 0,0 2 0 0,2 3 0 0,-1 1-128 0,2 2-512 0,-2 2-112 0,1-2-16 0,-2 0 0 0,-1 1 80 0,-1-1 16 0,-2-1 0 0,0 2 0 16,-4 1-16-16,-1-1 0 0,-1 3 0 0,-2 0 0 0,0 0 560 0,0 0 128 0,-2 3 0 0,2-6 0 15,0 2 0-15,0-5 0 0,1 0 0 0,0-1-7520 16,4-3-1472-16</inkml:trace>
  <inkml:trace contextRef="#ctx0" brushRef="#br0" timeOffset="70467.02">14142 10369 30399 0,'-8'-2'1344'0,"0"0"288"0,1-2-1312 0,2 4-320 15,1-2 0-15,2 2 0 0,-2 0 144 0,-3 0-144 16,-4 0 192-16,-7-3-192 0,0 3 0 0,-2 0-304 0,1 3 48 16,2-1 0-1,1 2-720-15,0 2-144 0,0 2-32 0,-1 3 0 16,-2 1 400-16,2 2 80 0,-1 1 16 0,1-2 0 0,1 6 656 0,-1-1 0 0,2 0 0 16,2-1 0-16,1 3 208 0,1-1 32 0,2 0 0 0,2 2 0 15,1-1 448-15,1 0 80 16,1 1 32-16,2-3 0 0,0-1-592 0,2 1-208 0,2-5 144 0,0-3-144 15,3 0 0-15,1-1 0 0,2-5 0 0,0 0 0 16,2-4 192-16,0 0-64 0,0 0 0 0,0-2 0 16,-2-2-128-16,1-1 160 0,1 2-160 0,0-5 160 15,-1 0-160-15,0-1 0 0,3-1 0 0,0 0 128 16,-1 0 256-16,1 0 32 0,2-5 16 0,0 2 0 0,-1 1 112 16,1-3 32-16,1-1 0 0,-2 2 0 15,0-5-384-15,-2 5-192 0,-3 0 192 0,0-2-192 16,-3 4 0-16,-1-3 0 0,-2 2 0 0,-2 2 0 15,-1 0 0-15,-3 1 0 0,0 0 0 0,-1 4 0 0,0-3 0 16,-1 5 0-16,0-1 0 0,1-2 0 0,0 4 144 16,0 0-144-16,3 2 0 0,-1-1 144 0,2-2 80 0,0 4 16 15,2-3 0-15,2 2 0 0,-2 2-16 0,2 2 0 16,4-2 0-16,-1 4 0 0,-6-5 160 0,15 16 16 16,-7-6 16-16,2 0 0 0,0 5-160 0,-1-3-16 15,-1 2-16-15,1 0 0 0,0 4 32 0,-1-1 16 16,1-1 0-16,-2 3 0 0,1 1-272 0,1-2 0 15,-1 2 0-15,2 1 0 0,1-4 0 0,-1 2 0 16,4-1 0-16,-2-4 0 0,3-2 0 0,-1 1 0 16,-1-5 0-16,1 0 0 0,-1-2 0 0,0-2-144 0,-1-2 144 15,0-2 0 1,-2 3-416-16,0-8 0 0,0 0 0 0,0-4-15680 0</inkml:trace>
  <inkml:trace contextRef="#ctx0" brushRef="#br0" timeOffset="70881.03">13859 9815 32255 0,'-1'-4'1424'0,"0"4"304"0,1-2-1392 0,1 2-336 0,2 2 0 0,0-2 0 0,3 1 192 0,3 2-48 0,5-1 0 0,5 6 0 0,7-2-144 0,4 2-144 0,3 4 144 0,2 2-208 0,1 0 208 0,0 3 0 15,0 1 0-15,0 0-144 0,-2 3 144 0,-2 1 0 16,-1 2 0-16,-2 3 0 0,-5-1 0 0,-3 3 0 15,-1 5 0-15,-2 1 0 0,-4-1 0 0,-3 2 144 16,1 4-144-16,-2-2 0 0,-2-3 160 0,0-1-160 16,-3 1 128-16,-2-3-128 0,1 3 768 0,-3-1 80 15,2-1 16-15,-3-2 0 0,-2 1 64 0,1 0 16 0,0 0 0 16,-2-1 0-16,2 0-624 0,-1-5-112 0,1 2-16 16,-2-5-16-16,-1-2-176 0,2-2 0 0,-3-3-192 15,-2-1 192-15,0-1-144 0,-1-2 144 0,-1 1 0 0,0-4-11776 16,1 0-2288-16</inkml:trace>
  <inkml:trace contextRef="#ctx0" brushRef="#br0" timeOffset="153199.62">13180 4971 16575 0,'10'-9'1472'0,"-2"-1"-1168"0,-2 5-304 0,-2 4 0 0,-1-1 0 0,2-2 0 0,5-5 128 0,6-4-128 16,5-3 0-16,0 1 128 0,-1 2-128 0,-5 6 0 0,-3 1 544 0,-3 3 0 0,-2 6 0 0,-3-2 0 0,-3 4-336 0,-1 1-64 0,-1 2-16 0,-1 2 0 0,-3 1 320 0,-2 1 48 0,0 2 16 15,-4 2 0-15,0 2 272 0,-4 1 64 0,0 3 16 0,-1 2 0 16,1-3-16-16,0 1 0 0,-2 3 0 0,1 1 0 16,0 0-112-16,1 2-32 0,1 0 0 0,2 1 0 15,2 2-464-15,3-3-112 0,1 3 0 0,1-2-128 16,-2-3 320-16,1-2-64 0,0 5 0 0,-1 0 0 15,-2 2-80-15,0 0-32 0,-1 1 0 0,-1 1 0 0,1 1-144 16,-2-3 0-16,0 1 0 0,-1 3 0 0,2-3 0 16,-1 0 0-16,1-1 0 0,0 0 0 0,2-5 0 15,-1 2 0-15,1 1 0 0,1 2 0 0,0-3 0 0,1-4 0 16,2-1 0-16,0 3 0 16,0-1 144-16,1 3-144 0,1 1 160 0,0 0-160 0,2 0 608 15,0-2 32-15,1-1 0 0,0-4 0 0,1-2-80 16,0-1-16-16,0-1 0 0,2 1 0 0,-1-3-288 0,0 2-48 15,-2-2-16-15,1 1 0 0,-1-5 64 16,1 4 16-16,-1-2 0 0,0 0 0 0,0-1-272 0,-1-1 160 16,1 1-160-16,-1 0 128 0,-1-1-128 0,1-2 0 15,-1 3 0-15,-1-6 0 0,1 2 0 0,-1-1 0 16,1-4 0-16,-2 2 0 0,0-2 368 0,-1 0 32 16,-1 1 16-16,0-2 0 0,0 0-160 0,-3 1-16 15,1-2-16-15,-4 2 0 0,2-3-224 0,-2 2 0 16,1-1 0-16,1-2 0 0,-1 0 144 0,2-4-144 0,1-2 128 15,0 0-128-15,2-5 176 0,1 0-48 0,0 2-128 16,3-5 192-16,-2-3 0 0,3-3-16 0,0-1 0 0,1-1 0 16,1-1-176-16,-1-5 0 0,1 2 0 0,0 0 0 15,2 2 0-15,-2-2 0 0,0 1 0 0,0 3 0 16,1-1-128-16,-1 5 128 16,-1 3 0-16,0 4 0 0,0 0 0 0,-1 3 0 0,1 2 0 15,-2 2 0-15,2 2 0 0,-2-2 0 0,2 4 0 0,0-2 0 16,0 4 0-16,1 0 0 0,0 2 0 0,1 0 0 15,-1 4 0-15,0 0 0 0,2 5 0 0,-2 0 0 16,0 5 0-16,2 1 0 0,0 4 0 0,1-1 0 16,1-1 0-16,-1-1 0 0,-1 2 0 0,1 0 0 15,0 0 0-15,-1 3 0 0,0 1 0 0,-1 1 0 0,0-4 0 16,0 0 0-16,1 2 0 0,-1 0 0 0,3-3 0 16,1 0 0-16,2-3 0 0,1-1 0 0,3-2 288 0,0 0 80 15,0-6 16-15,2-1 0 0,0-2-64 0,-1-3 0 16,1 1 0-16,1-5 0 0,1 0-320 0,0-3 0 15,1 0 0-15,2-2 128 0,0 0 128 0,2-1 16 16,2-3 16-16,-1-1 0 0,0-5-288 0,-1 3 0 16,1-2 0-16,-1-2 0 15,2-2-512-15,-1-5-224 0</inkml:trace>
  <inkml:trace contextRef="#ctx0" brushRef="#br0" timeOffset="157732.69">15053 3120 16575 0,'-4'-1'1472'0,"0"-2"-1168"15,0 1-304-15,2 0 0 0,1 2 1456 0,-1 0 224 0,1 0 48 0,-1 0 16 0,-2-2-1056 0,-2 2-224 0,0 0-32 0,-3 0-16 0,-1-3-416 0,0 3-176 16,0 0 16-16,-1 3 0 0,0-3 160 0,-3 2 0 0,2 0 0 0,-3 3 0 0,0-2 0 0,1 1 0 0,-2 2 0 0,1 0 0 0,-1 0 384 0,0 4 128 16,-2-3 0-16,3 1 16 0,1 2 480 0,1-2 80 15,1 0 32-15,1-2 0 0,0 4-192 0,-1-4-32 16,1 3-16-16,1-1 0 15,1 0-560-15,-1 2-96 0,1-1-32 0,2 1 0 0,0 0-192 16,2-2 0-16,3 0 0 0,1-2 0 0,2 0 0 0,1 0 0 16,3-2 0-16,2 2 0 0,0-2 0 0,3-2 0 15,2 2 0-15,1-2 0 0,1 1 0 0,0-3 0 16,-2 4 0-16,2-4 0 0,1 2 272 16,1 2-32-16,-1-1-16 0,0 4 0 0,-3-5-16 0,0 4 0 15,-1 1 0-15,-1 0 0 0,0 2-80 0,-1-3 0 16,2 4-128-16,-1-4 192 0,0 1-192 0,1 2 0 0,0 1 128 15,0-2-128-15,0 0 0 0,2 1 0 16,-2 0 0-16,1 0 0 0,-1 1 128 0,-1 0-128 0,0 2 0 16,-1 1 0-16,-3-4 160 0,0 5-160 0,0 1 160 15,-3-1-160-15,0 0 128 0,-1 0-128 0,-1 1 0 0,-1-2 0 16,0 2 0-16,-1-5 0 0,-1 3 0 0,1-5 0 16,-1 2 704-16,1-3 160 0,-2 2 32 0,2-3 0 15,-2 1-432-15,1-4-80 0,1 0 0 0,-3 0-16 16,0 0-208-16,-1-3-32 0,0 1-128 0,-2-1 192 15,-1 3-192-15,0-3 176 0,-1 0-176 0,-2-3 160 0,0 2-160 16,-3-2 0-16,1 3 0 0,-2-3 0 0,-2 0 0 16,-2 0 0-16,-2 0 0 0,0-1 0 0,0 2 0 0,0-2 0 15,0 0 0-15,1 2 0 0,3-2 0 0,0 2 0 16,3-1 0-16,2 2 0 16,2-1-720-16,1-2-32 0</inkml:trace>
  <inkml:trace contextRef="#ctx0" brushRef="#br0" timeOffset="164231.91">11208 2943 29487 0,'-2'-7'2624'0,"0"0"-2112"0,4 2-512 0,-1 4 0 0,0 1 512 0,0-4 0 0,1-1 0 0,-1-2 0 0,3-4-176 0,-1 4-32 0,3-2-16 0,1 5 0 16,0 4 96-16,0 0 0 0,2 4 16 0,1 1 0 16,0 2 208-16,0 3 32 0,1 2 16 0,-1 5 0 15,1 4-480-15,0 3-176 0,1 5 0 0,1 7 144 16,-2 4-144-16,1 2 0 0,-1 8 0 0,-1 3 0 15,0 2 0-15,-2-1 0 0,-1-1 0 0,-2-5 0 16,-1-1 560-16,-2 6 128 0,-1 4 16 0,-2 3 16 0,0-5-416 16,-2-3-96-16,2-7-16 0,0-4 0 15,1-9-192-15,0 0 0 0,0-6 0 0,1-3 0 16,0-5 0-16,3-3-160 0,1-6 32 0,-1-2 0 16,3-5-1440-16,1-4-288 15</inkml:trace>
  <inkml:trace contextRef="#ctx0" brushRef="#br0" timeOffset="164708.34">10890 2876 35935 0,'-8'-18'1600'0,"1"8"320"0,3 0-1536 0,1 4-384 0,2 2 0 16,2 4 0-16,0-3 368 0,1 0 0 0,1-2 0 0,1-3 0 16,2 2-368-16,2 2 0 0,1-2 0 0,1 1 0 15,4 2 0-15,1-1 0 16,3 0 0-16,3 2 0 0,4-2 0 0,2-1 128 0,3 1-128 0,3 1 0 16,4-1 0-16,2-2 0 0,0 3 0 0,5 0 0 15,4 0 0-15,1-1 0 0,1 2 0 16,3-2-128-16,3 2 128 0,0-2 0 0,1 2 0 0,0 0 0 15,-4 4 0-15,-2 0 0 0,-1 1 0 0,-5 0 0 16,-3 5 0-16,-5-2 0 0,-3 2 0 0,-6 2 0 16,-5 3 0-16,-5 0 0 0,-2 5 0 0,-6-1 0 15,-1 4 0-15,-6-2 0 0,-3-3 0 0,-2 2 0 16,-2-2 0-16,-4 4 0 0,-4 0 0 0,-1-2 0 0,-3 1 0 16,-4-1-160-16,-4 1 160 0,1 1 0 0,-2-4 0 15,-6 2 0-15,-3 5 0 0,-6-5 0 0,1 2 0 0,-3 1 0 16,0-1 0-16,-1-4 0 0,1 2 592 0,3-3 128 15,-1 1 32-15,3-2 0 0,0 1-496 0,4-5-80 16,3 0-32-16,2-4 0 0,2 0-144 0,2-4 128 16,4-2-128-16,3-2 128 15,2-2-496-15,3-2-96 0,2 1-32 0,3-2-17008 16</inkml:trace>
  <inkml:trace contextRef="#ctx0" brushRef="#br0" timeOffset="165231.47">12870 2297 17503 0,'-4'-6'1552'0,"1"3"-1232"0,-1 3-320 0,3 0 0 0,-1 0 1328 0,0 0 208 15,-3 0 32-15,-4 0 16 0,-2 0-688 0,-4 0-128 0,-2 3-16 0,0 0-16 0,-1 3-32 0,1-2 0 0,0 2 0 0,-2 4 0 0,-1-2 272 0,2 2 48 0,-1 3 16 0,0-1 0 0,1 2-512 0,1 0-96 16,-3 6-32-16,3-1 0 0,0 3-400 0,-1 0 0 16,0 7 0-16,-1 0 0 0,-1 8 768 0,-1 4 112 15,0 8 16 1,-2 1 16-16,-1 6-304 0,1-2-64 0,-1-1-16 0,2 1 0 0,-3 0-128 0,1 4-16 16,-2 4-16-16,2-1 0 0,4-2-368 0,3-2 128 15,6-6-128-15,4-4 0 0,2-5 192 0,2-5-48 16,3-1 0-16,4 1 0 0,1-3-16 0,2 1 0 15,4 1 0-15,0 1 0 0,3-1-128 0,1 2 0 0,3 5 0 16,0-4 0-16,-1-5 0 0,-1-3 0 0,0 1 0 16,0-1 0-16,0 1 0 0,-1-1 0 0,0-2 0 15,-1-7 0-15,-2 0 0 0,2 1-224 0,3-1 80 0,0-2 16 32,1-2-720-32,-1-6-144 0,4-2-32 0,0-1-10384 0,1-5-2096 0</inkml:trace>
  <inkml:trace contextRef="#ctx0" brushRef="#br0" timeOffset="165847.67">13184 3151 35935 0,'-2'-4'1600'0,"-1"-1"320"0,2 4-1536 0,0-2-384 0,-1 3 0 0,2 0 0 0,-1 0-1152 0,0 0-320 0,-1 0-48 0,-3 0-16 0,0 3 1168 0,-4-2 240 0,0 4 128 0,-2-1-160 0,0 2-128 0,-3-2-32 0,0 2 0 0,-4 0 0 16,1 1-448-16,-3 2-112 0,0 1-16 0,-2 0 0 0,2 1 1344 0,-2-1 256 15,-1 0 48-15,0 2 16 0,2-2 304 0,0 2 64 0,2 1 16 0,-1-1 0 16,1 0-400-16,2-2-80 0,1 3-16 16,1-3 0-16,3-3-448 0,0 2-80 0,3-1-128 15,1-3 176-15,3 0-176 0,3-1 0 0,1-2 0 16,3-2 0-16,2 2 0 0,1 0-144 0,3-2 144 15,1 3-160-15,0-3 160 16,2 1-160-16,2 1 160 0,2 2-160 16,0 1 160-16,2 0 0 0,2 4 0 0,2-3 0 0,1 1 0 0,0 2 0 15,2-1 0-15,-1 2 0 0,1 0 0 0,-2-1-160 0,0 2 160 0,-1 0 0 0,-1 2-288 16,-4-4 48-16,-2 4 16 0,-2-2 0 16,-2 1 224-16,-2 1 0 0,-2 1 0 0,-3-1-144 0,-1 0 144 15,-2 2 0-15,-2-1 0 0,0 1 0 0,-2-2 0 16,-3 2 128-16,1-1-128 0,-4-2 0 0,0 1 0 15,-1-1 128-15,-2 1-128 0,-1 0 0 0,0 0 0 16,-3-1 0-16,-1 0 0 0,-1-2 0 0,0 0-128 0,-1-3 128 16,0 2-128-16,-1-3 128 0,4 0-320 0,-3 0 32 15,-1-2 0-15,2 2 0 16,-1-2-816-16,1-2-176 0,3 1-16 0,1-3-11824 0</inkml:trace>
  <inkml:trace contextRef="#ctx0" brushRef="#br0" timeOffset="166231.44">13394 2683 26719 0,'-10'-3'2368'0,"3"0"-1888"0,1 1-480 0,2 0 0 0,3 2 672 0,1 0 32 0,1 2 16 0,-1 0 0 0,1-2-448 0,1 3-80 0,0 3-32 0,3 1 0 0,1 3-160 0,0 5 128 0,3 1-128 0,0 2 128 0,1 5 64 0,1-1 0 16,-1 4 0-16,-1 1 0 0,1-1-192 0,-2-1 0 15,-1 0 0-15,-1 1-176 0,-1 2 176 0,0 0 0 16,-1 1 128-16,-2-1-128 16,0-2-544-16,-2-1-176 0</inkml:trace>
  <inkml:trace contextRef="#ctx0" brushRef="#br0" timeOffset="188900.39">13528 3638 10127 0,'1'-4'896'0,"0"2"-704"0,1 2-192 0,0-3 0 16,1 3 496-16,-2-1 64 0,2-3 16 0,2-1 0 0,3-1-576 0,0 0-176 0,-1 2 0 0,-1-2 0 0,0 2 0 0,-3 1 0 0,-2 0 0 0,-2 3 0 0,-2 3 304 0,-1-3 64 0,1 1 16 0,-4 4 0 16,0-1 960-16,-2-1 192 0,1 3 48 0,-2 1 0 15,0 1-512-15,0 0-80 0,-1 0-32 0,-1 5 0 16,-1-3-272-16,1 2-64 0,1 2-16 0,-2-2 0 16,0 4 80-16,-1-1 32 0,1 1 0 15,0 3 0-15,1 0 352 0,-1 0 64 0,4-1 0 0,-1 0 16 16,2 0-80-16,1 1-32 0,-1-1 0 0,2-2 0 0,0 3-448 15,2-3-96-15,1 0 0 0,-1 3-16 0,0-3-144 16,2 2-32-16,0 2 0 0,1-4 0 0,1-1-128 16,-1-1 0-16,1 0 0 0,1 0 0 0,2-2 0 0,-1 1 0 15,3-1-192-15,0-2 192 0,1 0 0 16,0-1 0-16,4 0 0 0,0-2 0 0,1-4 0 0,0 4 0 16,2-5 0-16,0 2 192 0,0-2-416 0,-1-2-80 15,1 0-16-15,-1 0 0 16,-1-2-1024-16,-1-1-192 0,0 2-64 0,-3-1-10176 0</inkml:trace>
  <inkml:trace contextRef="#ctx0" brushRef="#br0" timeOffset="189182.78">13154 3985 35935 0,'-2'-6'1600'0,"1"2"320"0,-1 2-1536 0,2 2-384 0,2 0 0 0,0 0 0 0,1 0 224 0,0-2-32 0,5 2 0 0,0-2 0 0,6 2-16 0,1 0-16 0,5 0 0 0,-1 0 0 0,5 0-160 0,-1 0 0 0,2 0 0 0,1 0 128 0,1 2-128 0,1 0 0 15,0-2 0-15,-2 2 0 16,-1 0-1200-16,-1 0-160 0</inkml:trace>
  <inkml:trace contextRef="#ctx0" brushRef="#br0" timeOffset="190634.41">13634 3869 9215 0,'6'-1'816'0,"-1"1"-656"0,-1-3-160 0,-1 3 0 15,-1 0 640-15,2 0 80 0,4-2 32 0,3 1 0 0,2-4-752 0,-1 4-368 0,-1-2 48 0,-4 2 0 0,-4 1-304 0,-3 4-48 0,-2-3-16 0,-3 4 0 0,0 1 688 0,0 0 0 0,0-1 0 0,0 4 176 16,3-1 1152-16,-1 2 224 0,2 0 48 0,1 0 16 16,1 0-720-16,0-1-128 0,3-1-48 0,-1 2 0 15,0 2-592-15,1-2-128 0,0 4 0 0,-2 1 0 16,-1-3 0-16,-1 1 0 0,0 3-128 0,-1 3 128 16,-3 2-160-16,-3 2 32 0,-2 0 0 0,-2 2 0 31,-1 0-528-31,-2-2-112 0,-1 1 0 0,1-2-3616 0,0-2-720 0</inkml:trace>
  <inkml:trace contextRef="#ctx0" brushRef="#br0" timeOffset="190915.15">13532 4141 35935 0,'1'-1'1600'0,"0"-2"320"0,0 3-1536 0,3 0-384 16,0 0 0-16,-1 0 0 15,4 0-256-15,1-2-128 0,6 1-32 0,3-2 0 0,4 1 240 0,3-2 176 0,0 0-208 0,0 1 80 16,-1-3 128-16,0 1-192 0,-1 0 192 0,1-2-192 31,-2 1-1088-31,0 0-240 0,-1 0-32 0,-2 2-11856 0</inkml:trace>
  <inkml:trace contextRef="#ctx0" brushRef="#br0" timeOffset="191398.61">13948 3828 24879 0,'-3'-1'2208'0,"-1"1"-1760"0,1 0-448 16,3 0 0-16,2 1 960 0,-2-1 96 0,-2 3 32 0,1-1 0 0,-1 0-880 0,0 2-208 0,2 0 0 0,-1 2 0 0,2 1 192 0,2-1-16 0,-1 0 0 0,1 4 0 0,1 0 48 0,-2 2 16 0,2 2 0 0,-2 3 0 15,1-1 176-15,-1 4 32 0,1 1 16 0,-2 1 0 16,1 2-336-16,1 0-128 0,1 1 0 0,1 4 144 16,1-1-144-16,1 0 0 0,1 1 0 0,0-3 0 15,1 2 0-15,-2-2 0 0,-1-1 0 0,-1 0-9456 16,-1-3-1968-16</inkml:trace>
  <inkml:trace contextRef="#ctx0" brushRef="#br0" timeOffset="196618.36">14246 2399 16575 0,'-3'-4'1472'0,"1"0"-1168"0,4 2-304 0,-1 2 0 0,0-3 0 0,0 2 0 0,2-1-176 0,-2-2 176 0,3-2 720 0,-1 0 256 0,2 2 48 0,0 4 16 0,2 0 240 0,-1 4 64 0,0-1 0 0,1 4 0 0,-1-1-384 0,1 2-80 15,-1 2-16-15,0 0 0 0,-2 3 80 0,-1-1 16 16,1 0 0-16,-1 2 0 0,-1 4-192 0,-2 2-16 16,0 2-16-16,-1 3 0 0,0 0-448 0,-2 1-96 15,1 5 0-15,-3 1-16 0,0 5 464 16,-3 5 80-16,1 3 32 0,-2 2 0 0,2-3-80 15,-3 1-16-15,0 2 0 0,0-4 0 0,2-1-272 0,0-1-64 16,2 0-16-16,2-3 0 0,1 0-128 0,1-1-32 16,4 2 0-16,0-7 0 0,0-1-144 0,3-3 0 15,2-3 144-15,-1 1-144 0,0-1 0 16,0-3 0-16,0 4 0 0,-1-4 0 0,1-3 0 0,-1 3 0 16,2-4 0-16,-1 2 0 0,-1-1-192 0,1-1-48 15,0-2-16-15,0 3-17920 0</inkml:trace>
  <inkml:trace contextRef="#ctx0" brushRef="#br0" timeOffset="197864.3">15585 3473 20271 0,'-3'-2'1792'0,"0"2"-1424"0,2 0-368 15,1-1 0-15,0 1 672 0,0 0 64 0,0-3 16 0,-1 0 0 0,0-1 416 0,-1 1 96 0,2-3 16 0,0 2 0 0,0-2-464 0,2 1-96 0,-2 0-16 0,0 3 0 0,-2-2-528 0,0 2-176 16,-2-1 0-16,-2 3 0 0,-3 3 0 0,-1-1 0 16,-1 2 0-16,-2 0 0 0,-2 4 0 0,-1 0 0 15,0 2 128-15,-2 2-128 0,2 0 144 0,-1 3-16 16,1 1-128-16,1 0 192 0,2 3 336 0,-1-3 64 16,0 4 16-16,3 1 0 0,0 1-608 0,2 0 0 15,3 1 0-15,3 1 0 0,1 0 128 0,2 0-128 16,4 1 160-16,1-3-160 0,2-2 912 0,0 1 96 15,1-3 16-15,1-1 0 0,-1 0-832 0,2-2-192 16,2 1 0-16,-1-4 0 0,1 5 0 0,3-5 0 16,0 0 0-16,2-2 0 0,0 0 0 0,3 2 0 0,0-3 0 15,-2 1 0-15,2-4 0 0,-1 0 0 0,-2 1 0 16,0-4 0-16,-2 1 0 0,-1-2 0 0,-1 0 0 0,1 0-160 31,0-4-1248-31,-1 0-240 0</inkml:trace>
  <inkml:trace contextRef="#ctx0" brushRef="#br0" timeOffset="198220.76">15155 3868 21183 0,'0'-6'1888'0,"1"3"-1504"0,1 0-384 0,0 3 0 0,1 0 1568 0,0-3 240 0,3-1 48 0,3-2 16 0,4-2-1392 0,1-2-288 0,1 2-48 0,1-3-16 0,-1 1 432 0,1 3 80 15,0-4 0-15,0 3 16 0,3-2-80 0,-3 2 0 0,1-1-16 0,-1 2 0 16,0 0-320-16,-1 4-64 0,-1-3-16 0,1 3 0 16,0-1-320-16,-1-1-64 0,1 2-16 0,1-1 0 15,2-2-2192 1,0 0-432-16</inkml:trace>
  <inkml:trace contextRef="#ctx0" brushRef="#br0" timeOffset="200108.67">16152 3890 7359 0,'6'1'656'0,"0"2"-528"0,-1-1-128 0,-1-2 0 0,0 4 512 0,1-1 64 0,4 0 0 0,6 3 16 0,6 4 432 0,2-1 96 0,-2 5 16 0,-3-2 0 0,-3 0 432 0,-4 1 96 16,-4 0 0-16,-2 0 16 0,-2-1-32 0,-3 0-16 15,-1 1 0-15,-2 0 0 0,1 2-816 0,-1 1-176 16,0 2-16-16,-1 3-16 0,0-2-368 0,-1 4-80 15,1 1-16-15,-2 5 0 0,1 3-144 0,-3 5 0 16,-2-2 0-16,-1-1 0 0,-2-2 0 0,0-1 128 16,-2-1-128-16,0 1 0 0,-1 0 448 0,0-3 0 15,1 1 0-15,3-7 0 0,3-6-448 0,2-6 128 16,0-6-128-16,2-2 0 0,3-6 0 0,0 0 0 0,-1 0 0 0,3-6-13328 16</inkml:trace>
  <inkml:trace contextRef="#ctx0" brushRef="#br0" timeOffset="200865.22">17165 3236 16575 0,'-3'-9'1472'0,"1"6"-1168"0,-2-1-304 0,0 1 0 0,2 3 1936 0,0-2 336 0,0 2 64 0,-3-1 16 0,-2-2-1200 0,-6 1-256 0,0 1-32 0,-3-2-16 0,-2 3-208 0,0 0-64 0,-2 3 0 0,-1 0 0 15,1 1-384-15,-2 1-192 0,0 1 160 0,-1 2-160 16,4 0 0-16,-1-2 0 0,1 4 0 16,2 0 0-16,2-1 0 0,2 1 0 0,0 2 0 0,2-2 0 15,1 4 592-15,0 0 80 0,-1 2 16 0,1 1 0 16,0 1-352-16,0-2-64 15,1 3-16-15,0-1 0 0,1 1 304 0,2 1 48 0,4-4 16 16,1 0 0-16,2 0-400 0,1-4-80 0,1 1-16 16,2-5 0-16,2 2-128 0,3-2 0 0,2 0 0 0,3 1 0 15,0-4 0-15,1 0 0 0,-4 1 0 0,2-5 0 16,1 2 0-16,0-1 0 0,1-2 0 0,-3 0 0 16,2-2 0-16,-1-2 0 0,-2 4 0 0,2-6 0 15,-1 1 0-15,0 0 0 0,-1-1 0 0,1-1 0 16,-1-1 448-16,0 0 16 0,1-3 0 0,-2 1 0 0,1-2-240 15,-2 0-48-15,-1 1-16 0,-1-4 0 0,0 1-160 0,-2-1 0 16,-1-1 0-16,-1 1 0 0,-2 2 0 0,-1 0 0 16,-1-3 0-16,0 0 0 0,0 1 0 0,0 2 0 15,0-3 128-15,0 3-128 0,2 1 128 16,-1 6 0-16,0 0 0 0,-1 3 0 0,0 3-128 16,0 5 0-16,0-1 0 0,-1 4 128 0,0 2-128 15,-2 3 0-15,2-1 0 0,1 2 0 0,-1 4 0 0,1 1 160 16,0-3-160-16,1 2 160 0,0 5 48 15,2-1 16-15,0 4 0 0,2-1 0 0,-1-3-32 16,1 1 0-16,1 5 0 0,0 0 0 0,-1-2 48 0,1 1 0 16,1 0 0-16,-1 1 0 0,0 0-240 0,1-3 176 15,2-3-176-15,-2-2 160 0,2-4-160 0,0-1 0 16,-2-3 0-16,2-1 0 0,-1-2-144 0,2-5-16 16,-1 1 0-16,1-5-18528 0</inkml:trace>
  <inkml:trace contextRef="#ctx0" brushRef="#br0" timeOffset="201351.67">17695 3585 15663 0,'-2'-4'688'0,"-1"0"144"0,3 2-656 0,0-2-176 15,0 4 0-15,0 0 0 0,0 0 0 0,0 0 160 0,0 0-160 0,-2 0 160 0,-1 0-160 0,3 0 0 0,0 0 0 0,0 0 0 0,-22 12 928 0,14-5 160 0,0 3 16 0,-3-3 16 0,1 5 304 0,-1 1 64 0,0 2 16 0,-2-2 0 16,3 2-544-16,-1 1-96 0,0 3-32 0,-1 0 0 16,2 0 176-16,0 3 16 15,1-3 16-15,2 1 0 0,1 2-144 0,1-2-48 16,0 3 0-16,1-1 0 0,0 1-272 0,2-1-64 0,1 1-16 15,-2 1 0-15,3 2-240 0,0-4-64 0,0 0 0 16,3 1 0-16,0-4-192 0,3 0 0 0,3-1 128 0,1-5-128 16,1-1 0-16,3-2 0 0,1-1 0 15,-1-3 0-15,1-2 0 0,0-1 0 0,0 0 0 16,0-3 0 0,0-3-1568-16,-3 1-208 0,0 1-32 0,-1-4-8240 0,-1 0-1664 0</inkml:trace>
  <inkml:trace contextRef="#ctx0" brushRef="#br0" timeOffset="201617.73">17359 3963 37775 0,'-5'0'3360'0,"2"0"-2688"0,3 0-544 0,3 0-128 0,0 0 672 0,1 0 96 15,2 0 32-15,4-2 0 0,5 0-576 0,4 0-224 16,7-2 176-16,1-2-176 0,2 4 0 0,4-2 0 16,0-1 0-16,0 1-160 0,2 3 160 0,0-4 0 15,-1 4 0-15,-2-4 0 0,1 1 0 0,-2 0 0 16,-2 2 0-16,-2-2-128 16,-2 2-704-16,-4 1-144 0,0 1-32 0,-5 0-16016 0</inkml:trace>
  <inkml:trace contextRef="#ctx0" brushRef="#br0" timeOffset="207214.75">18499 3818 30399 0,'7'7'2704'0,"1"-1"-2160"0,-1 0-544 0,-1-4 0 0,-1 2 128 0,3 0-128 0,6 6 0 16,9 7 0-16,8 5 0 0,2 4 0 0,-1 3 0 0,-5-1 0 0,-6-2 0 0,-3-1 0 0,-5 3-160 0,-2-3 160 0,-3 4 0 0,-4-4-144 0,-4 0 144 0,-3-3 0 0,-3 3 0 15,-3-5 256-15,-1-1-32 0,-2-1 0 0,0-2 768 0,-2 0 160 16,0-3 16-16,0-4 16 0,-1-2-720 0,-3-1-144 16,2-2-16-16,-1-1-16 15,1 0-1312-15,0-3-256 0</inkml:trace>
  <inkml:trace contextRef="#ctx0" brushRef="#br0" timeOffset="208272.33">19860 3084 8287 0,'-1'0'736'0,"0"0"-592"0,1 0-144 15,0-3 0-15,0 3 480 0,0 0 64 0,0 0 16 0,0-3 0 0,0 0-560 0,1 1-176 0,0-3 0 0,2 2 0 0,0-3 176 0,0 2 144 0,2-2-16 16,0 0 0-16,0 0-128 0,0 0 0 0,-2 0 0 0,1 2 0 16,-1-2 0-16,-1 1 0 0,-1 1-144 0,-1 3 144 15,-1-2 0-15,0 1 0 0,-2 2 0 0,1-1 0 16,-2 1 1536-16,-1 0 304 0,0 0 64 0,-1 1 32 15,-1 1 112-15,-1-2 32 0,0 3 0 0,-1-2 0 16,-2 1-768-16,0 1-160 0,-3 1-16 0,0-1-16 0,0 0-800 16,-2 1-144-16,-3-2-48 0,0 2 0 15,0-1-128-15,0 1 0 0,4 1 0 0,0-1-176 16,1-2 176-16,-1 4 0 0,0-2 0 0,0 2 0 0,0 2 160 16,2 0 112-16,-2 1 32 0,0 1 0 0,3 0 80 15,-2 2 32-15,2 1 0 0,1-4 0 0,-1 4-112 16,3-3-32-16,1 0 0 0,2-2 0 0,2 0 80 15,3 0 16-15,0-1 0 0,1-4 0 0,1 3-128 0,3-2-32 16,1 1 0-16,1-4 0 0,2 2 112 0,2-3 0 16,1 2 16-16,3-2 0 0,0 0-80 0,2 0 0 15,0 2-16-15,2 0 0 0,1 2-240 0,-1-1 0 16,2 2 0-16,-1 3 0 0,2 0 0 0,-1 0 0 16,1 3 0-16,-2-1 0 0,0 2 0 0,-2-1-128 15,1 2 128-15,-4-2 0 0,-1 0 0 0,-1 0 0 0,-2 2 0 16,-1 0 0-16,-3-1 0 0,0 1 0 15,-1-1 0-15,0 2 0 0,-1 1 0 16,-1-2 0-16,0 2 0 0,-1-1 0 0,0 1 0 16,-1 1 0-16,0 0 0 0,-2-4 0 0,1-2 0 0,-3 2 0 0,-2 1 0 15,0 3 0-15,-2-4 0 0,-2 2 0 0,1 1 0 0,-5-6 0 16,1 4 448-16,-2-3 32 0,-2 0 16 0,-2-1 0 16,-2 1-496-16,-1 2 0 0,-1-3 0 0,-3 0 0 15,1 1-384 1,1 0-64-16,1-4 0 0,3-2-16 0,2-2-1072 15,2-4-192-15,3-1-64 0,2-2-12480 0</inkml:trace>
  <inkml:trace contextRef="#ctx0" brushRef="#br0" timeOffset="208814.18">20561 3293 7359 0,'-5'0'656'0,"2"-3"-528"0,0 3-128 0,2 0 0 0,1 3 416 0,-2-3 48 0,-2 0 16 0,-2 1 0 0,-4-1-480 0,0 3 128 0,0-1-128 0,1-1 0 16,1 4 896-16,1-4 144 0,0 4 32 0,0-1 0 15,0 2 688-15,0-2 144 0,0 2 16 0,-2 0 16 16,2 1 48-16,-2-1 16 0,1 0 0 0,1 1 0 15,0 2-384-15,0-2-80 0,0 2 0 0,1 1-16 16,-2 2-544-16,2 1-96 0,-1-1-32 0,1 2 0 0,-3 2-352 16,0 2-80-16,1 3-16 0,-1 2 0 0,2 0 48 15,-1 2 16-15,2 0 0 0,1-1 0 16,0 0-144-16,3 1-16 0,-1-3-16 0,3 0 0 0,0-2-288 16,1-2 160-16,1 1-160 0,0-1 128 0,1-1-128 15,-1-5 0-15,2 0 0 0,-1 1 128 0,1-3-128 0,0-1 0 16,1 1 0-16,-1 0 0 0,2-1 0 0,-1 0 0 15,1-2 0-15,1-1 0 0,2-2-352 0,1 1 0 16,2-2 0-16,-1 0 0 16,0-2-608-16,2 2-112 0,0-6-16 0,1 2-9760 15,0 1-1952-15</inkml:trace>
  <inkml:trace contextRef="#ctx0" brushRef="#br0" timeOffset="209081.15">20087 3654 36863 0,'-5'-4'1632'0,"2"2"336"0,2 1-1584 0,2 1-384 0,2-3 0 0,0 3 0 15,2 0 240-15,1 0-48 0,6-2 0 16,4 0 0-16,3 0-192 0,4-1 144 0,0 0-144 0,2 0 128 15,2 0-128-15,0-1 0 0,1 1 144 0,-3 0-144 16,1-1 0-16,-1 1 0 0,1 0 0 0,-4-2 0 16,1 4-800-16,-5-3-128 0,1 1-32 15,-3 0-14896-15</inkml:trace>
  <inkml:trace contextRef="#ctx0" brushRef="#br0" timeOffset="209416.4">20702 3689 32255 0,'0'-4'1424'0,"0"0"304"0,2 2-1392 0,0 2-336 0,1-3 0 0,0 3 0 15,1-1 432-15,2-1 16 0,4-1 0 0,2-1 0 16,6 1-288-16,-1-4-160 0,2 1 192 0,-1 3-192 16,1-2 272-16,-2 1-48 0,0 1-16 0,-1 2 0 15,-1-1-368-15,-1 2-80 0,-1 0-16 0,0 0 0 16,-2 0-1728-1,-1 0-368-15,0 0-64 0,-2 0-10272 0</inkml:trace>
  <inkml:trace contextRef="#ctx0" brushRef="#br0" timeOffset="209828.09">21364 3242 19343 0,'-4'0'1728'0,"0"0"-1392"0,2 4-336 16,1-2 0-16,1 0 1872 0,-1 3 304 0,-2 1 64 0,-2 5 16 15,-1 5-1088-15,0 5-208 0,0 1-64 0,1 0 0 16,1 3 64-16,0 0 16 0,2 2 0 0,-1 0 0 16,1 2-448-16,1-3-80 0,-1 1-32 0,1 1 0 15,0-2-64-15,-2-1-16 0,2 4 0 0,-1-3 0 16,-1-1-192-16,1 3-144 0,-2 0 192 0,0 1-192 15,1-1 0-15,-1-2 0 0,0 0 0 16,0-1 0 0,2-6-704-16,1 0-32 0,-1 0-16 0,1-5 0 0,-1 0-1808 15,2-2-384-15</inkml:trace>
  <inkml:trace contextRef="#ctx0" brushRef="#br0" timeOffset="210434.42">22082 3673 34095 0,'2'0'3024'16,"1"2"-2416"-16,1-2-480 0,0 4-128 0,1-4 0 0,1 2 0 0,4 2 0 0,7 2 0 0,5 1 0 0,7 3-128 0,2 5 128 0,1-1 0 0,-1 4 0 0,0 1-160 0,-3 1 160 0,-2 3 0 0,-4-3 0 0,-2 2 0 16,-5-2 0-16,-4 4 0 0,-4-1 0 0,-4 2 0 15,-3 1 0-15,-4-2 0 0,-1 1 320 0,-3-3 64 16,-4 3 0-16,-1 1 16 0,-2-4 304 0,-1 3 64 15,-1-5 16-15,-2 0 0 0,1-3-448 0,0-5-80 16,1-2-32-16,-2-2 0 0,2-2-224 0,-1-2-256 16,3-2 48-16,1-3-16880 0</inkml:trace>
  <inkml:trace contextRef="#ctx0" brushRef="#br0" timeOffset="211056.12">23119 3230 23951 0,'-3'-16'2128'0,"1"3"-1696"0,-2 3-432 0,1 4 0 0,2 4 1568 0,0-2 224 15,-2 2 64-15,0-5 0 0,-3 0-1536 0,-4-4-320 16,-1 0 0-16,-6-2 0 16,1 4-480-16,-2 2-48 0,-2 5-16 0,0 2 0 15,-2 2-32-15,-3 5 0 0,2 2 0 0,-2 4 0 0,0 3 384 0,-1 2 64 16,3 2 128-16,-1 5-208 0,2-2 576 0,1 5 112 16,3 0 32-16,0-2 0 0,3-1 816 0,3-3 160 15,2 0 48-15,4-3 0 0,2-3-608 0,3 0-112 16,2 0-32-16,2-1 0 0,2-1-496 0,0-2-96 15,3 0-32-15,2-4 0 0,1 0-320 0,4-4-64 16,1-2-16-16,3-4 0 16,1-2-832-16,2-2-160 0,0 0-48 15,3-6 0-15,0-1-416 0,-1 0-96 0,1-3 0 0,-3-3-16 16,2 0 672-16,-3 1 144 0,-1 1 32 0,-3-2 0 0,-2 0 656 0,-3 0 144 0,-2-2 32 16,-3 1 0-16,0-2 1552 0,-4-1 320 15,1 5 64-15,-2-3 16 0,0 1-128 0,-2 0-32 0,0-1 0 16,-2 3 0-16,1 4-848 0,-1 2-176 0,-1-2-48 0,0 5 0 15,-1 1-384-15,0 2-80 0,0 4 0 0,-1 0-128 16,2 4 176-16,-1 0-176 0,-1 4 160 0,1 2-160 16,-1 5 512-16,2 0 16 0,-1 3 0 0,0 3 0 15,2 2 96-15,2 1 16 0,0 2 0 0,1 3 0 0,4-1-320 16,0 1-48-16,4 0-16 0,-1 1 0 0,2-4-48 16,0 2-16-16,0-3 0 0,1 1 0 15,3 5-192-15,-2-1 0 0,-1-4 128 0,0 3-128 16,0-1 0-16,1 2 0 0,-4 1 0 0,1-5 0 15,0 1 0-15,-3-3 0 0,-1 1 0 0,0-4 0 16,-2 0-464 0,2-5-48-16,1 0 0 0,1-4-17680 0</inkml:trace>
  <inkml:trace contextRef="#ctx0" brushRef="#br0" timeOffset="211830.44">23795 3470 28559 0,'-9'6'2544'0,"3"0"-2032"0,2-1-512 0,2 0 0 0,-1-1 160 0,-1 2-160 0,-4 6 160 0,-6 4-160 0,-3 9 640 0,-3 5 48 0,-2 4 0 0,2 1 0 0,1 2 640 0,0-2 128 0,2-1 16 0,1 1 16 16,0 1-432-16,2-5-96 0,2-2 0 0,0-1-16 16,5-6-560-16,1 0-128 0,3-2 0 0,2-2-16 15,2-1-240-15,3-3 0 0,1-1 0 0,2-2 0 16,2-2 0-16,2-3 0 0,4-3 0 0,0 1 0 15,1-1 0-15,1-3 0 0,-1 2 0 16,4-4 0-16,0 2-160 0,3-4 32 16,1 0 0-16,-1-2 0 0,-2 1-1072 15,0 1-208-15,1-2-32 0,-4 0-9648 0,-2 2-1936 16</inkml:trace>
  <inkml:trace contextRef="#ctx0" brushRef="#br0" timeOffset="212015.92">23450 3831 43311 0,'-11'-3'1920'0,"3"2"384"0,3 1-1840 0,3 0-464 15,1 0 0-15,2 0 0 16,0 0-384-16,2 0-192 0,0 0-16 0,4 0-16 0,2 0 800 0,4 1 144 0,4 2 48 0,3-3 0 16,3 0-176-16,2 0-16 15,4 0-16-15,0 0 0 0,3 0-368 0,2 0-64 0,2-4 0 0,-2-1-18656 16</inkml:trace>
  <inkml:trace contextRef="#ctx0" brushRef="#br0" timeOffset="212230.87">24269 3789 40543 0,'1'-3'1792'0,"0"0"384"0,2 0-1744 0,-1 3-432 0,2-2 0 0,-2 0 0 0,2 2 160 0,2-2-160 16,4-1 192-16,2 0-192 0,3-1 0 0,1-2 0 16,-1 0 0-16,1 2 0 0,-1-1-240 0,0 1-96 15,0 1-32-15,-2 0 0 16,1 2-1008-16,-1-4-208 0,1 4-32 0,-2-2-9120 16,1 0-1808-16</inkml:trace>
  <inkml:trace contextRef="#ctx0" brushRef="#br0" timeOffset="212546.68">24907 3470 12895 0,'-4'3'1152'0,"-1"4"-928"0,0-1-224 0,1 1 0 16,3 2 6608-16,1-3 1280 0,-1 1 256 0,-3 6 48 16,-1 8-6400-16,-2 7-1280 0,-2 7-256 0,-2 3-48 15,0 1-208-15,1 1 0 0,-2 1 0 0,0-5 0 16,1-1-240-16,0-2 16 0,0-1 0 0,-1-3 0 15,2-3-1120-15,-1-2-208 0,1 1-48 0,1-5-15552 16</inkml:trace>
  <inkml:trace contextRef="#ctx0" brushRef="#br0" timeOffset="213017.09">25532 3691 43311 0,'4'10'3840'0,"1"-4"-3072"0,-1-2-608 0,-2-2-160 0,2 2-704 0,0 2-160 0,2 7-32 0,5 3-16 0,4 8 704 0,0 5 208 0,1 1 0 0,-3-2 0 0,-2 3 0 0,-3-3 0 0,-2 3 0 0,-4 1 0 0,1-1-160 0,-3 1 160 0,-3 1 0 0,1-2-144 0,-3-6 144 0,-1-3-160 16,-2 0 160-16,0-2-160 0,-3-1 160 0,0 0 0 16,-3 2 0-16,2-5-128 15,-1-4-608-15,1-2-112 0,1-4-32 0,-3-2-15728 16</inkml:trace>
  <inkml:trace contextRef="#ctx0" brushRef="#br0" timeOffset="213629.87">26679 2630 22111 0,'-3'-4'976'0,"1"2"208"0,-2 1-944 0,0 1-240 0,3 0 0 0,0 0 0 16,-2 0 640-16,-2 0 96 0,-1 1 16 0,-4 1 0 15,-2 1 96-15,-3-2 32 0,0 2 0 0,0 0 0 16,1 2-208-16,1-1-32 0,1 2-16 0,-1-2 0 16,4 2-624-16,-3-2 0 0,1 1 0 0,-1 2 0 15,0-1 0-15,-2-2-160 0,0 2 160 0,-2 3 0 0,0-3 0 0,-2 1 0 16,-2 5 0-16,-2-3 0 0,-2 4 832 0,-3 0 64 16,0 2 0-16,-2 1 16 0,1-2 0 0,2 2 0 15,-1-1 0-15,2-2 0 0,3 0-352 0,3-3-80 16,4 1-16-16,3-4 0 0,3 2-208 0,3-3-64 15,1 0 0-15,3 0 0 0,2 2-192 0,1-2 0 16,1 0 128-16,1 0-128 0,1 1 0 0,1-4 0 16,2 1 0-16,-1 1 0 0,3 1 0 0,-1-2 0 15,4 2 0-15,0 0 0 0,2 0 0 0,0 2 0 16,4 0 0-16,-1 5 144 0,3-1-144 16,0 2 0-16,-2 1 144 0,2 1-144 0,3 4 0 15,1 1 0-15,-1 4 0 0,2 0 0 0,0 1 0 0,-2-1 0 0,0 1 0 16,-4-1 0-16,-3-3 0 0,-4 0 128 0,-3-3-128 0,-4 0 128 15,-2 0-128-15,-3-3 0 0,-3 3 0 16,-2-3 0-16,-2-3 0 0,0 2 0 0,-2-2 0 16,-1 0 0-16,-1 0 256 0,-1-1 16 0,-1-2 16 15,1 0 0-15,1 1-96 0,-2-5 0 0,1 4-16 16,0-4 0-16,-1 4-176 0,-2-6 0 0,2 2 0 0,-3-4 0 16,1 0-384-1,-1 0-48-15,0-2-16 0,-2-2 0 0,1 0-1200 16,0 0-240-16,1-1-48 0,2 2-13696 0</inkml:trace>
  <inkml:trace contextRef="#ctx0" brushRef="#br0" timeOffset="214093">27167 3404 26719 0,'-5'0'2368'0,"0"3"-1888"0,1-3-480 0,2 1 0 0,-1 1 1296 0,0 1 176 0,-3 3 16 0,-6 0 16 0,-2 4-1280 0,-5 4-224 0,-3 2 0 0,-2 5-192 0,2-1 192 0,-1 2 0 0,2 3 0 0,-2-1 128 0,4 0 256 0,0 1 64 0,2-1 16 0,2 1 0 16,2-3 512-16,2 2 112 0,4-2 0 0,1 2 16 16,3-2-288-16,2 0-64 0,2-2-16 0,2-2 0 15,2-2-416-15,1 3-96 0,2-5-16 0,1 0 0 16,2 2-80-16,0-2-128 0,3 1 176 0,1-3-176 15,1 2 128-15,1 1-128 0,-1-3 0 0,4-1 0 16,1 2 0-16,1-1 0 0,2 0 128 0,-2-2-128 0,-1-1 0 16,1 1 0-16,1-4 0 0,-2 0 0 15,0-3-576-15,-4-2-128 0,-3-1-32 16,-1-3 0-16,-2 2-1840 0,-1-3-368 0</inkml:trace>
  <inkml:trace contextRef="#ctx0" brushRef="#br0" timeOffset="214314.21">26727 3835 27647 0,'-1'-2'2448'0,"-1"2"-1952"16,1-2-496-16,2 2 0 0,2 0 3568 0,1 0 608 15,0 0 128-15,4-3 32 0,5 2-3472 0,6-1-688 0,5-2-176 16,3 0 0 0,4-2-736-16,0 1-176 0,1 1-48 0,0 1-17296 0</inkml:trace>
  <inkml:trace contextRef="#ctx0" brushRef="#br0" timeOffset="214515.18">27549 3726 34095 0,'1'0'3024'0,"1"-3"-2416"0,0 3-480 0,2-2-128 0,-1 2 1728 16,1 0 336-16,1-1 64 0,3 1 16 15,4-3-1792-15,4-1-352 0,6-2 0 0,2-3-12400 16,2 0-2384-16</inkml:trace>
  <inkml:trace contextRef="#ctx0" brushRef="#br0" timeOffset="-214526.85">28200 3388 23951 0,'8'-9'2128'0,"-2"3"-1696"0,1 1-432 0,-1 3 0 16,0 2 3760-16,-1-3 656 0,1 2 144 0,4-1 32 15,5-2-3680-15,5-1-720 0,2 1-192 0,0 2 0 16,-1 3-176-16,-1 0-64 0,-3 2-16 0,-2 0 0 31,-4 4-992-31,-1-1-208 0,-3 0-32 0,-2 1-16 0,-2 2 656 0,-3 0 128 16,-1 1 16-16,-3 0 16 0,-1-1 688 0,-2 4 0 0,-5-1 0 0,-4 4 0 15,-2 0 0-15,-4 3 0 0,-3-1 0 0,-2 1 128 16,-3 3 320-16,-2-2 64 0,1 2 0 0,-4 3 16 16,-2 3 112-16,0-2 0 0,1 2 16 0,3-2 0 0,3-4-496 15,4-2-160-15,5-2 0 0,5 1 0 0,3-1 176 16,3-4-176-16,3 1 160 0,4-2-160 0,3 2 336 0,1-2-16 15,4-2-16-15,2 0 0 0,1 0-112 0,2 0 0 16,1-1-16-16,2 0 0 0,2 0-176 16,1-2 0-16,4 2 144 0,1-1-144 0,3 1 0 15,2-4 0-15,2 4 0 0,3-4 0 16,4 0-1168-16,-1 0-160 0,4 1-16 0,-2-4-14352 0</inkml:trace>
  <inkml:trace contextRef="#ctx0" brushRef="#br0" timeOffset="-213499.58">29808 2819 35007 0,'2'-10'3120'0,"-2"4"-2496"0,1 0-496 0,-1 4-128 0,0 0 0 0,-1-3 0 0,-1-2 128 0,0-5-128 0,-3-5 0 0,-3-1 0 0,-3 4-160 0,-3 2 160 0,-4 3-1072 0,-3 6-96 0,-2 3-32 0,-5 2 0 16,0 3 80-16,-4 6 16 0,0 2 0 0,0 0 0 0,-2 7 736 0,2 3 160 16,4 3 16-16,0-1 16 0,5 4 1504 0,3-3 288 15,3 2 64-15,2 3 16 0,3-1-544 0,0 0-96 16,5 1-32-16,0-2 0 0,3-2-768 0,3-2-256 16,-2-1 160-16,4-1-160 0,2-3 0 0,2-3-304 15,1-1 48-15,3-4 16 16,2-2-336-16,2-4-80 0,5 1-16 0,0-6 0 15,2 1-208-15,2-5-32 0,3 0-16 0,0-6 0 16,1 2 0-16,-1-5 0 0,-1-1 0 0,-2-3 0 16,0 0-176-16,-4-2-48 0,-1-2 0 0,-3 1 0 15,-2-3 544-15,-3-3 96 0,-3-1 32 0,-1-2 0 0,-2-1 1680 0,-3-2 336 0,0-1 64 16,-2 0 0-16,0 1 64 0,-1-1 0 0,0 1 0 16,-3 3 0-16,-1 8-640 0,1 1-112 0,-3 7-16 15,1 6-16-15,-1 2-112 0,-2 2-32 0,4 4 0 0,-2 4 0 16,3 1-336-16,0 2-64 0,1 1-16 0,2 3 0 15,1 3-64-15,0 0 0 0,4 2-16 0,-1 1 0 16,1-2-80-16,2 4-16 0,1 4 0 0,0 1 0 16,1 2-144-16,2 5 128 0,-1 4-128 0,0 3 128 15,2 5 16-15,-1-1 0 0,-1 1 0 0,2 0 0 0,1-1-144 16,-1-3 0-16,5-3 144 0,0-3-144 0,2-2 0 16,0-4 0-16,1-6 0 0,0-2-12160 15,2-5-2448-15</inkml:trace>
  <inkml:trace contextRef="#ctx0" brushRef="#br0" timeOffset="-212581.61">30642 3288 23951 0,'-4'-4'2128'0,"2"3"-1696"0,0-1-432 16,2 2 0-16,0 2 576 0,-1-2 16 0,0-2 16 0,-4-1 0 0,-1 2-880 0,-2-2-176 0,-3 1-48 0,0 1 0 0,-1 1 960 0,-1 0 192 16,-2 0 48-16,1 0 0 0,-2 3 128 0,-2 0 48 15,0 1 0-15,-2-1 0 0,1 1-128 0,2 1-32 16,0-1 0-16,1-1 0 0,2 0-80 0,2 3 0 16,2-4-16-16,0 0 0 0,1 0-128 0,2-1-32 0,-1 2 0 0,1-1 0 15,1 2 80-15,-2-1 16 0,2 0 0 0,-1 0 0 16,-1 3-128-16,2 0-32 0,-1 1 0 0,-1 0 0 15,1 1-176-15,0-1-32 0,0 2-16 0,1-1 0 16,1 0-176-16,0 0 0 0,2 1 0 0,1-1 0 16,0-2 0-16,2 2 0 0,1-2 0 0,0 0 0 15,1-2 128-15,0 0-128 0,0 1 0 0,1-2 128 16,-1 0-128-16,0 0 0 0,0 0 0 0,-1 3 128 16,1-2 16-16,-2 2 0 0,-2 0 0 0,2 2 0 15,-1 1 128-15,0 4 32 0,1 2 0 0,-1 1 0 16,1 0-80-16,0 2-16 0,1 2 0 0,1 1 0 15,2-2-208-15,1 1 128 0,0-4-128 0,1 0 0 16,2 0 0-16,-2-1 128 0,0 1-128 0,0-4 0 16,0 0 0-16,-1 1 0 0,0-3 0 0,0 2 0 0,0-2 0 15,-1 2 128-15,1-2-128 0,-2 3 0 0,1-4 256 16,0 1-32-16,1 3-16 0,0-5 0 0,0 2-208 16,2 0 128-16,2-4-128 0,1 3 0 0,1-4 0 15,2 1 128-15,2-1-128 0,3-1 0 0,-1-2 0 0,1-1 0 16,1-1 0-16,1 0 0 15,-2-1-544-15,2-1-96 0,-1-1-32 0,-3 2 0 16,0-4-1840-16,-3 1-368 0</inkml:trace>
  <inkml:trace contextRef="#ctx0" brushRef="#br0" timeOffset="-212329.34">30127 3732 35935 0,'-6'-3'3200'0,"2"0"-2560"0,1 3-512 0,1 0-128 16,4 0 1344-16,0 0 256 0,2 0 64 0,0-3 0 0,3 3-1280 0,3-3-256 0,5 0-128 0,3-1 128 0,2-1-128 0,2 2-128 0,1-1 128 0,0 0-192 0,2 2-992 0,-2-2-208 0</inkml:trace>
  <inkml:trace contextRef="#ctx0" brushRef="#br0" timeOffset="-212081.95">30814 3567 39615 0,'3'-2'1760'0,"1"-1"352"0,1 2-1680 0,0 1-432 0,0-2 0 0,0 2 0 15,0 0 256-15,3-3-16 0,6 2-16 0,6-4 0 16,5 1-224-16,4-3 0 0,1 1 0 0,2-3-12016 15,1 3-2320-15</inkml:trace>
  <inkml:trace contextRef="#ctx0" brushRef="#br0" timeOffset="-211482.38">31562 3240 35007 0,'5'-6'3120'0,"1"2"-2496"0,-1 0-496 0,-1 2-128 0,0 2 1008 0,1-3 176 0,5-1 32 0,5-2 16 0,6-4-1056 0,1 0-176 0,2-1 0 0,-3 4-192 0,-3 3 192 0,-3-1 0 0,-2 4 0 0,-5 1 0 0,-3 1-320 0,-1 4 16 0,-3-1 16 0,-3 2 0 31,-2 4-992-31,-2-1-208 0,-3 4-48 0,-2 3 0 0,-3 3 464 0,-4 3 96 0,-2 0 16 0,-5 4 0 16,1 2 720-16,-5 0 240 0,-2 3 0 0,-2 1-160 0,1-2 304 15,-3 3 64-15,1-1 16 0,-1 3 0 0,5-3 688 16,6-1 144-16,5-3 32 0,5-3 0 0,7 1 48 0,2-4 16 16,6 3 0-16,2-3 0 0,2-2-368 0,3 1-64 15,2-3-16-15,3-2 0 0,1-2-352 0,5 0-80 16,1-3-16-16,3-1 0 0,2 0-112 0,1-4-16 16,2 3-128-16,2-6 192 0,1 4-192 0,-1-4 0 15,1 1 0-15,2-1 0 16,0-1-1440-16,2-1-176 15,1 2-48-15,-2-3-15072 0</inkml:trace>
  <inkml:trace contextRef="#ctx0" brushRef="#br0" timeOffset="-211032.3">29223 3888 41471 0,'-3'-3'1840'0,"-1"2"368"0,2 2-1760 0,0 2-448 0,2-1 0 0,0-1 0 0,2 4 0 0,-2 2-144 0,1 2 0 0,1 5 0 0,1 5-96 0,2 5-16 0,1 0 0 0,0 3 0 0,1 3 256 0,2 1 0 16,1 3 0-16,1 1 0 0,3 1 0 0,1 1 0 15,-1 0 0-15,-1-2 0 0,-1-2 0 0,-2 0 0 16,-3-1 0-16,-2-1-144 0,-1-5 144 0,-4-3 0 16,-2-4 0-16,-3-1 0 0,-3-2 0 0,-3-3 0 0,-4 6 0 15,0-4 0-15,1-5-320 0,1-4-48 16,0-5 0-16,0-2-17008 0</inkml:trace>
  <inkml:trace contextRef="#ctx0" brushRef="#br0" timeOffset="-210715.16">32717 3774 45151 0,'-9'0'4016'0,"0"2"-3216"16,1 5-640-16,3-1-160 0,4-1 1072 0,1 0 176 15,0-2 32-15,-3 4 16 16,-1 2-1488-16,-1 6-288 0,0 1-64 0,2 0-16 15,2-2-608-15,1-2-128 0</inkml:trace>
  <inkml:trace contextRef="#ctx0" brushRef="#br0" timeOffset="-210533.49">32911 3894 43311 0,'-6'-4'3840'0,"2"2"-3072"0,0 4-608 0,4-2-160 0,1 1 1888 0,2-1 352 0,1 3 64 16,-2-3 0-1,3 2-2880-15,2 2-592 0,3-1-112 16</inkml:trace>
  <inkml:trace contextRef="#ctx0" brushRef="#br0" timeOffset="-210382.99">33431 3906 58047 0,'-3'-2'5168'0,"0"2"-4144"0,2 2-816 0,3-1-208 16,2 2-832-16,0-3-224 0,1 0-32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6:09:05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9467 12095 33167 0,'3'-4'2944'0,"-2"1"-2352"0,-1-1-464 0,-1 1-128 0,1 3 1296 0,-2-3 240 0,1-2 64 0,0-3 0 0,-2-2-1600 0,-3-2-320 0,-4 3-64 0,-2-1-16 15,-5 1-1600-15,-4 2-320 0,-4-1-64 0,-6 4-16 16,-5 2 896-16,-5 2 176 0,0 2 48 0,-3-2 0 0,-4 4 1088 0,-3 2 192 0,-3-2 128 0,-2 4-128 15,-1 1 960-15,-4 1 112 0,-3 0 16 0,-5 0 0 16,-4 2-304-16,-5 0-48 0,-2 1-16 0,-6-1 0 0,-3-1-528 16,-2-2-192-16,-4 0 0 0,-4 0 144 0,-1 4-144 0,-6-3 0 15,-1 0-160-15,-4-2 160 0,-1 2 0 0,1 0 0 16,-2 0 0-16,2 0 0 0,0 5 0 0,2-3 0 16,4 0 0-16,-1 2 0 0,3 1 0 0,2-3 0 15,5-2 128-15,1 0-128 0,-1 4 128 16,3-2-128-16,1-1 192 0,7-3-192 0,6-2 0 15,-4-4 0-15,-2 4 0 0,1-6 0 0,-2 2 0 0,4-6 0 16,0-2 0-16,-1 0 0 0,-1-1 288 0,0 1 160 16,1-1 16-16,0-2 16 0,5 2-32 0,-2 0-16 15,1 5 0-15,-2-2 0 0,2 2-432 0,1-2 0 16,5-1 0-16,-3 1 0 0,0 3 0 0,0 1 0 16,1 1 0-16,4-1 0 0,5-3 0 0,6-1 0 15,3 2 0-15,2-2 0 0,6 1 400 0,1 3 48 16,1 0 16-16,0-2 0 0,0 1 176 0,0 1 16 0,2-3 16 15,3 1 0-15,1 0-416 0,2 2-64 0,-1 0-32 0,2-2 0 16,2 1-16-16,1-2 0 0,4 3 0 0,1-2 0 16,2 2 112-16,0 2 0 0,4 1 16 0,0 0 0 15,-1 1-272-15,0 5 0 0,2 3 0 0,-1-1 0 16,2 4 0-16,0 1 0 0,2 0 0 0,0 5 0 16,2-1 0-16,0 2 0 0,2 3 160 0,3 4-160 15,0 0 0-15,1 6 0 0,0 4 0 16,0 1-176-16,1 3 176 0,0-1 0 0,0 4 0 0,1 0 0 15,1 1 0-15,1-3 144 0,0 1-144 0,1 1 0 16,2 2 0-16,-1-1 0 0,2-3 0 0,0 3 0 16,3-5 0-16,-1 2 0 0,-2 0 0 0,-1 1 0 15,-1-4 0-15,-2 4 0 0,-1 5 0 0,-4 0 0 16,0 1 0-16,-1-4 0 0,-1 0 0 0,0-2 0 16,4-7 0-16,1-3 0 0,2-9 0 0,-1-2 0 0,3-1 208 15,0-1-16-15,-1-4 0 0,2 2 0 0,1 1-64 0,0-1-128 16,0-5 176-16,0 5-176 0,2-1 128 0,-1 5-128 15,3-4 0-15,0-1 0 0,2 0 0 0,0-4 0 16,3-2 0-16,0-3 0 0,0-1 0 0,2 0 0 16,1-2 0-16,3-1 0 0,0-2 0 0,1 1 0 15,2 1 0-15,0 1 0 0,2 2 0 0,0-1 0 16,1 0 128-16,2 2-128 0,2-1 0 0,1 1 0 16,1-3 0-16,2 2 0 0,4-3 128 0,2 0-128 15,3 0 0-15,3 0 0 0,4 1 0 0,2-2 0 0,3 0 128 16,6-2-128-16,6-3 0 0,1-3 0 15,2-2 0-15,2 0 0 0,4 2 128 0,2-1-128 16,5 4 192-16,-1 0-192 0,2 0 0 0,0-2 0 0,2-2 0 16,-1-1-144-16,3 2 144 0,1-1 144 0,-1 0-16 15,2-4-128-15,3-1 0 0,2 1 0 0,5 0 0 16,1 0-144-16,2-1 144 0,2 0 176 16,3-1-48-16,6-2 0 0,4-1-128 0,1 1 0 15,0 2 0-15,5 0 0 0,5-2 0 0,1-3 0 0,2 4 0 0,0-2 0 16,3-1 0-16,-3 0 0 0,-8-1 0 0,2 1 0 15,3 2 0-15,0-3 0 0,-2 5 0 0,-1 0 0 16,1 4 0-16,-2 0 0 0,-1 2 0 0,-1 2 0 16,-6-1 0-16,-5 3 0 0,-4 0 0 0,10-1 0 0,8-2 0 15,7-4 0-15,6 2 0 0,1-2 0 0,1-3 0 0,0-2 128 16,7 2-128-16,-2-1 0 0,0-3 160 16,0 2-160-16,-1 2 192 0,1-1-192 0,-1 3 208 0,-4 2-64 15,-5 2-16-15,1 4 0 16,-2 4-128-16,-2-1 0 0,-3 6 0 0,-4 1 0 15,-2 0 0-15,-1 5 0 0,-3 5 0 0,-3 1 0 0,0-1 0 16,-5 2 0-16,-1 3 0 0,-5-3 0 0,-8-4 0 0,7 0 0 16,5-3 0-16,0-3 0 0,-8-5 0 0,7 2 0 15,7 0 0-15,3-4 0 0,2 0 0 0,0-5 0 16,-7 0 0-16,5 0 0 0,4-7 160 0,-3 4 0 16,-4-3 0-16,-5-1 0 0,-2 1-160 0,-6-2 0 15,-5 0 0-15,-5 3 0 0,-9 1 0 0,5 1 0 16,4-2 0-16,-4 1 0 0,-2 3 0 0,-6-2 0 15,-2 1 0-15,-3-2 0 0,-6 0 0 0,2 0 0 0,1 0 0 16,-2-2 0-16,-2 2 0 0,0 1 0 16,2 2 0-16,-4-1 0 0,-4 2 0 0,8 0 0 0,7 0 0 15,-1 0 0-15,-4 0 0 0,-4 0 0 0,-3-3 0 16,-2 0 0-16,0 0 0 0,-7-1 0 0,-5 1 0 16,-3-4 0-16,-6 4 0 0,-4-2 0 0,-3-1 128 0,-7 2-128 15,-5-3 240-15,-5 0-48 0,-2 1 0 0,-4 0 0 16,-1 1 80-16,-3 0 16 0,-2-1 0 15,1 0 0-15,-1-3-112 0,-2 2-32 0,2-4 0 0,-1-1 0 16,1 0-144-16,0 0 0 0,0-1 0 0,1-3 0 16,-1 0 0-16,1-5 0 0,1 1 0 0,-1-4 0 15,0-2 0-15,-2-3 0 0,0 1 0 0,-1-3 0 16,-1 0 0-16,-3-2 0 0,0-8 0 0,-3-3 0 0,-2 0 0 16,1-4 0-16,-2-3 0 0,1 0 0 15,2-2 0-15,-1-3 0 0,3 1 0 0,0-2 0 0,3 4 0 16,0 0 0-16,2-2 0 0,0 4 0 0,2 4 0 0,0 3 0 15,2 1 0-15,0 2 0 0,0 5-144 16,0 1 144-16,0-3-192 0,-1 0 192 0,2 1 0 0,-2 2 0 16,1 0 128-16,0 3-128 0,0 1 0 0,-1 2 0 15,1 1-128-15,0 4 128 0,-1 0-320 0,-1 2 64 16,1 1 0-16,-1 1 0 0,1 4 128 0,-1 0 128 16,1 1-192-16,-1-1 192 0,0 0-176 0,1 1 176 15,-1 2-160-15,-1 0 160 0,-1 1-240 0,1 2 48 16,-2 0 16-16,0 4 0 0,-1 0 176 0,-2-1 0 15,1 1 0-15,-3 3-128 0,-1-2 0 0,-2 3 0 16,1 0 0-16,-3-2 0 0,-1 4 128 0,-2 0 0 16,-2 0 0-16,-2 0 0 0,-2 1 0 0,-1 2 0 0,-3-3 0 15,1 2 0-15,-2 0 0 0,-4 3 0 0,-4-2 0 16,-3 0 0-16,6 0 0 0,-2-3 0 0,0 3 0 16,-5-3 0-16,-3 0 0 0,-3 1 0 0,0-2-144 0,-2 1 144 15,2 0 0-15,-3 0 0 0,-4 0 0 0,-1 1 0 16,-1 2 0-16,-6-3 0 0,-4 1 0 0,-5-1 0 15,3 0 0-15,-4-1 0 0,2 1 0 0,-7 0 0 16,-2 1-272-16,-4 1 64 0,-1 1 16 0,-2 1 0 16,8-1 192-16,-10 2-192 0,-7 1 192 0,-3 2-192 0,-2 0 192 15,2 2 0-15,8-3-160 0,-7-1 160 0,-6 0-208 16,-1 0 16-16,1 0 16 0,0-4 0 0,-3 0 176 16,-2-2 0-16,1-2 0 0,2-2 0 0,8 0 0 0,-5-2 0 15,-3-3 0-15,2 2 0 16,7 1-144-16,-2-1 0 0,-2 1 0 0,1 0 0 0,0 2 144 15,-3 2 0-15,2-1 0 0,-4 6-128 0,-1-1 128 16,0 3 0-16,1 4 0 0,-1 0 0 0,1 1 0 16,-1-1 0-16,0 6 0 0,1-4 0 0,-1 2 0 0,-1-1 0 15,-4 1 0-15,0-5 0 0,0 2 0 0,0-4 0 16,-2-2 0-16,2-4 0 0,-1 2 0 0,1-2 0 16,0-2 0-16,1-2 0 0,1-2-240 0,-4-3-112 15</inkml:trace>
  <inkml:trace contextRef="#ctx0" brushRef="#br0" timeOffset="4017.51">8381 10753 42383 0,'-24'-15'3776'0,"4"6"-3024"0,9 0-608 0,6 5-144 0,2 2-1344 0,-5-3-288 0,-12-8-64 0,-10-8-16 0,-8-1 1120 0,-2-1 208 0,3 2 64 0,6 7 0 0,4 3 320 0,7 3 0 16,4 3 0-16,5 4 0 0,4 1 0 0,3 0 0 16,3 1 144-16,2 4-144 0,1 2 416 0,3-1 16 15,4 0 0-15,1 1 0 0,0 0-432 0,3-1 128 0,5 0-128 16,1-2 0-16,4-1 256 0,0 0-16 15,3-1-16-15,3-2 0 0,3 0 112 0,4-2 32 16,1 1 0-16,6-2 0 16,6-1 0-16,6 2 0 0,4-2 0 0,3 4 0 0,1 4-368 0,4 2 144 0,1 0-144 15,4 4 0-15,1-1 128 0,2 2-128 0,4 0 0 16,2 0 0-16,-4 2 0 0,5-2 160 0,3 2-160 0,6-3 128 16,4 0-128-16,-1 1 0 0,1-5-192 15,3 1 192-15,2 0 0 0,4-4 0 0,1 3 0 16,0-3 0-16,-2 0 0 0,5-2 0 0,4 4 128 0,0-4-128 15,-3-2 0-15,5 1 0 0,5 4 0 0,-2-4 0 16,-2-3 0-16,0 3 0 0,1 0 0 0,0 0 192 0,-2-1-192 16,4-4 160-16,2 4-160 0,1-2 160 15,0 0-160-15,0 0 0 0,2 0 0 0,-1-2 0 0,-1 1 256 16,3 0 0-16,3-2 16 0,-1 0 0 0,1 2-112 16,0-1-32-16,0 4 0 0,-2-2 0 0,0 3-128 15,-1 3 0-15,-1 1 0 0,0-2 0 0,-1 4 0 0,-1 0 0 16,-2 4 0-16,0 3 0 0,1-1 0 0,-5-2 0 15,-4 0 0-15,4 2 0 0,5 1 0 0,1-4 0 16,-2-1 0-16,3 1 0 0,4 3 0 16,1-5 0-16,-5-2 0 0,2-1 0 0,2 5 0 0,5-6 0 15,2 0 0-15,3-2 0 0,3 5 0 0,1-3 0 16,3-3 0-16,-2 1 0 0,-3 1 0 0,1 1 0 16,3 1 0-16,0-2 0 0,2 2 0 0,2 0 0 15,1 4 0-15,1-4 0 0,-6-2 0 0,6 5 0 16,2-3 0-16,8 3 0 0,2-2 0 0,1-2 0 15,0 0 0-15,-2 1 0 0,6-2 0 0,2 2 0 0,7-4 0 16,-5-3 0-16,-3 2 0 0,12 1 0 0,10 1 0 16,0 2 0-16,-2-3 0 0,0 1 0 0,0-1 0 15,-4 2 0-15,-7 2 0 0,2 2 0 0,0 3 0 16,-5 0 0-16,-4 2 0 0,-6 1 0 0,0 3 0 0,-4 1 0 16,-1 0 0-16,-6 3 0 0,-4 0 0 0,-5 2 0 15,-3-1 0-15,-9-1 0 0,-8 1 0 0,-6 2-19072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6:09:51.4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13493 1662 23039 0,'-2'-4'2048'0,"1"-1"-1648"0,1 4-400 0,1-2 0 0,1 3 1552 0,-1-2 240 0,2 1 32 0,1-5 16 16,1-4-1264-16,2 1-256 0,2-1-64 0,-1 0 0 0,1 2 320 0,1-2 64 0,-1 3 16 0,-1 1 0 0,2 3-64 0,1 0-16 15,-1 1 0-15,0 2 0 0,0 2 224 0,1 1 32 16,-1 0 16-16,0 1 0 0,0 2-96 0,0 3-32 0,-1 1 0 0,-1 2 0 16,-1 0-352-16,-2 5-80 15,0 1-16-15,-2 4 0 0,-1 2-80 0,-3 4 0 16,0 6-16-16,-4 2 0 0,0 1-176 0,-3-1 0 0,1 1 144 0,-3 3-144 16,0 1 0-16,-1-1 0 0,0-1 0 15,-1 0 128-15,2-1 0 0,-1-3 0 0,2 2 0 16,1-5 0-16,2 0 0 0,3-6 0 0,1 1 0 0,2-5 0 15,2-3-128-15,0-2 0 0,2 2 0 0,2-3 0 16,0-1 0-16,0-3 0 0,0 1 0 0,3-6 0 16,0 2-576-1,2-3-16-15,-1 0-16 0,0-2-18032 0</inkml:trace>
  <inkml:trace contextRef="#ctx0" brushRef="#br0" timeOffset="603.67">14210 1513 23039 0,'0'0'2048'0,"0"-2"-1648"0,0 2-400 0,0 2 0 0,2-2 1232 0,-2 3 176 0,1-3 16 0,0 1 16 0,0 4-1120 0,1 3-320 0,-2 0 144 0,0 2-144 0,-2 4 192 0,0 3-48 15,-2 0 0-15,1 4 0 0,-2 3 176 16,-2 3 16-16,1 5 16 0,-1 3 0 0,-1 2 32 0,-2-1 0 16,1 1 0-16,-1-3 0 0,0 1 448 0,-1-2 80 15,0 1 32-15,-2-2 0 0,1 0-32 0,-3 2 0 16,1-2 0-16,0-1 0 16,-1-2-416-16,4 0-96 0,-2-3-16 0,2-3 0 15,2 1-384-15,1-3 128 0,2-4-128 0,1 0 0 16,2-1 144-16,2-6-144 0,0 0 160 0,2-1-160 15,0-3-368-15,2-2-160 0,0-2-48 0,0-4-16640 0</inkml:trace>
  <inkml:trace contextRef="#ctx0" brushRef="#br0" timeOffset="1249.99">13242 1840 23951 0,'-10'0'2128'0,"3"0"-1696"0,3 0-432 0,4 0 0 0,1 0 1232 0,-1-1 176 0,-2 1 16 0,-3-4 16 0,0 1-1440 0,1-5-192 0,2 0-96 0,2-2-16 15,2-1-240-15,2-1-48 0,2 1-16 0,0-4 0 0,3-1 368 0,1 0 80 16,0 0 16-16,2-2 0 0,1 1 144 0,0-1 0 16,1-2 0-16,2-1 0 0,1-1 592 0,2-4 48 15,3 1 16-15,0-1 0 0,2 1 336 0,0 3 64 16,1 0 16-16,0 3 0 0,2 1-352 0,0 1-64 0,2 4-16 16,-1-2 0-16,1 3-224 0,-2-1-48 0,0 3-16 15,-1 3 0-15,-2 1-352 0,-2 3 0 0,-1 1 0 0,-1 2 128 16,-2 0-128-16,-1 2 0 0,2 1 128 15,0-2-128-15,-2 2 256 0,3-1 0 0,-1-2-16 0,2 1 0 16,1 2 80-16,-1 0 32 0,0 1 0 0,0 1 0 16,-2 1-224-16,0 0-128 0,-3 4 128 0,1-3-128 15,-2 2 400-15,0 1 16 0,-1 0 0 0,-3 1 0 16,0-1-48-16,-1 3-16 0,0-4 0 0,0 4 0 16,-3-1-96-16,0-1-32 0,1 0 0 0,-1-1 0 15,-1 0-32-15,1-1-16 0,0-3 0 0,0 2 0 16,3 0 0-16,-1-2 0 0,1-2 0 0,1 0 0 15,0-1-176-15,3 0 0 0,-1-1 0 0,1-2 0 16,-1-2 0-16,2-1 0 0,0 2 0 0,1-5 0 16,0 2 0-16,0-2 0 0,-1 0 128 0,0 0-19136 15</inkml:trace>
  <inkml:trace contextRef="#ctx0" brushRef="#br0" timeOffset="7601.53">15593 767 6447 0,'7'-7'576'0,"0"2"-576"0,-3 2 0 0,0 3 0 0,0-3 496 0,1 2-16 0,3-5 0 0,5 0 0 0,3-4 32 0,2-3 16 0,-1 5 0 0,-5 0 0 0,-1 2-112 0,-4 0-32 0,-2 2 0 0,-1 2 0 16,-3-2 384-16,-2 4 80 0,0 0 16 0,-3 0 0 16,-3 1 352-16,-1 4 80 0,-2 0 16 0,-1 1 0 15,-1 3-544-15,-3 1-128 0,0 2 0 0,-1 1-16 16,1-1-384-16,-1 0-80 0,0 4-16 0,0-2 0 15,1 1 16-15,0 1 0 0,1-2 0 0,1 0 0 16,2-4 560-16,-2 3 112 0,-2 5 32 0,-5 2 0 0,-2 5-144 0,-2 1-16 16,-1 1-16-16,-1 1 0 0,4-2-192 15,-1 0-48-15,-1 5 0 0,1-2 0 0,2 2 64 0,1 2 16 16,1 4 0-16,2 1 0 0,1 3-272 16,1 0-64-16,3 0-16 0,-2 0 0 0,2 4 48 15,-1 5 16-15,2-3 0 0,0 3 0 0,1 2-240 0,2 2 144 16,0-4-144-16,3 0 128 0,3-11 320 0,-1-2 48 15,1-6 16-15,1 4 0 0,1 3 336 16,-2-2 80-16,2 1 16 0,-1 2 0 0,0-2-480 0,0 1-80 16,-1 0-32-16,2-1 0 0,2-1-208 0,0-4-144 15,2-1 192-15,2 0-192 0,1-2 128 0,3-1-128 16,1 1 0-16,1-7 0 0,-3 0 0 0,5 0 0 16,2 3 0-16,3-3 0 0,-1 2 0 0,3-2 0 15,2 2 0-15,-2-5 0 0,2 0-176 0,1 0-32 16,3-3-16-16,2 1 0 15,4 0-1264-15,1-1-256 0</inkml:trace>
  <inkml:trace contextRef="#ctx0" brushRef="#br0" timeOffset="9650.62">16492 1447 14735 0,'0'-10'1312'0,"-1"1"-1056"0,-1 5-256 0,1-1 0 0,1 4 1280 0,0 1 192 0,-1 0 32 0,-2 0 16 0,1 0-560 0,-4 0-128 0,-3 0 0 0,-2 0-16 16,-3 4-416-16,-3 2-80 0,0 0 0 0,-4 0-16 0,-3 4-304 0,-2-1 0 15,-2 2 128-15,-4 2-128 0,-3-2 0 0,-1 2 0 16,-1 0-208-16,0-1 80 0,2 0 128 0,0 2 0 15,-1-2 0-15,-1 2 0 0,0 1 240 0,2-3-32 16,4 2 0-16,3-3 0 0,2 0 944 0,3 0 176 16,4-1 32-16,2 0 16 15,4 0-480-15,2 2-112 0,1-2-16 16,2 1 0-16,5 3-512 0,3-4-128 0,2 2 0 16,3 0-128-16,3 2 192 15,1-3-64-15,4 1 0 0,2-2-128 16,1 3 0-16,2-6 0 0,5 2 0 0,0-3 0 15,2 0 0-15,1-2 0 0,2 2 0 0,3 0 0 0,4 0 0 0,-3-2 0 0,0 2 0 16,0 2 0-16,-1 0 0 0,0-1 0 0,-1 0 0 0,-3 2 0 0,-4-3 0 0,0 3 0 0,-1-2 0 16,-2 2 0-16,-2 0 0 0,-2 1 0 0,-1 0 128 15,-1 3-128-15,-3 1 656 0,-4 3 80 0,1-4 16 16,-5 2 0-16,-1 1-528 0,-2 0-96 0,-4 0-128 0,-4 3 176 16,-1-1 288-16,-4 1 64 0,-2-3 16 0,-2 0 0 15,-3 3-352-15,-2-3-64 0,-3-3 0 0,-1 2-128 16,-1-1 400-16,0-2-16 0,1 0-16 0,-1-3 0 15,0 1-128-15,-2-4-32 0,2 2 0 0,0-3 0 16,0-1-80-16,-2 1 0 0,-2-1-128 0,0 0 192 16,-1 1-192-16,0-2 0 0,1 0 128 0,0-3-128 15,4 0 0-15,0-3-128 0,2 0 128 0,1-3-208 16,3-3-352-16,3 2-64 0</inkml:trace>
  <inkml:trace contextRef="#ctx0" brushRef="#br0" timeOffset="10483.41">16507 738 19343 0,'3'-2'1728'0,"2"-2"-1392"0,0 1-336 0,-1 3 0 0,0 3 1040 0,2-3 144 16,4 0 32-16,6-3 0 0,6 1-832 0,4 2-144 0,1 2-48 0,-1 1 0 0,-1 3-192 0,-3 1 0 0,-2 2 0 0,-1 4 0 0,2 3 368 0,-2 1 80 0,2 1 0 0,0 3 16 15,0-3-80-15,1 3 0 0,1 1-16 0,0-2 0 16,3 5 160-16,2-1 48 0,3 5 0 0,-1-1 0 16,0 1-240-16,1 3-32 0,1 2-16 0,0 5 0 15,1 2 608-15,-4 2 128 0,1 1 32 0,-4-2 0 16,-3-1-288-16,-2-4-64 0,-2-1-16 0,-3 1 0 15,-2 2-240-15,-2 1-32 0,0 5-16 0,-3 2 0 16,-3 1 16-16,-3 0 0 0,-3-1 0 0,-3-2 0 16,1-4-256-16,-2-4-160 0,-1-3 192 0,1-1-192 0,2-5 320 15,-2 3-32-15,2 1-16 0,-3 0 0 0,0 0-80 16,0-1-32-16,-1 0 0 0,-3-1 0 0,2-2-160 16,-5 0 128-16,1-2-128 0,-2-5 128 0,-1-2-128 0,-1 0 0 15,0-6 0-15,-2 2 0 0,0-2 0 0,-4-3 0 16,-3 2 128-16,-3-2-128 15,-1-3 0-15,-1 2 0 0,0-5 0 0,-4 1 0 0,-1-4 0 0,-1 1 0 16,2-2 0-16,1 0-12448 16,1-2-2432-16</inkml:trace>
  <inkml:trace contextRef="#ctx0" brushRef="#br0" timeOffset="12134.32">18034 1763 17503 0,'2'0'1552'0,"1"-2"-1232"0,1 1-320 0,-2 1 0 0,-1 0 1200 0,2-3 176 0,2 3 32 0,2-4 16 0,2-2-240 0,2 2-48 0,-1-1-16 16,0 4 0-16,-3-1-480 0,2-2-112 0,-2 4-16 0,1-2 0 0,0 2-512 0,1 0 0 0,0 0 0 0,2 0 0 15,1 0 0-15,3-3 0 0,1 3 0 0,1 0 0 16,2-1 320-16,1 1 64 0,1-4 16 0,2 2 0 16,3-1 368-16,2 2 80 0,3-4 16 15,2 1 0-15,-1 1-256 0,2 0-48 0,2-1-16 16,3 1 0-16,0 0-256 0,1 0-48 0,2 3-16 0,1-3 0 15,-2 1-224-15,0 0 144 0,2 0-144 0,1-1 128 16,3 2-128-16,2-4 0 0,3 4 144 0,-2-3-144 0,0 2 0 0,-2 2 0 16,-1 0 0-16,-3-3 0 0,0 6 0 0,-2-3 0 15,-1 0 0-15,-2 0 0 0,-2 2 0 0,-1-2 0 16,-1 0 160-16,-3 0-160 0,0 0 0 0,-1-2 128 16,-3-1-128-16,0 2 0 0,-2-4 0 0,-3 1 0 15,2 1 0-15,-1-2-160 0,0 0 672 0,-3 0 128 16,0 1 16-16,-1-2 16 0,-2 2-352 0,1-2-64 15,-2 2 0-15,-2-2-16 0,0 4-48 0,-3-4-16 16,-2 3 0-16,-1-1 0 0,-2 1-16 0,-1-1 0 16,-2 1 0-16,0-3 0 0,-3 3-160 15,-2-4 0-15,-2 1 144 0,0 0-144 0,-2-3 192 0,-1 2-16 16,-2 1-16-16,-2-4 0 0,-2 1-160 0,-3-1 0 16,0 0 0-16,-1-1 0 0,-2 0 0 0,-1 0 0 0,-3 1 128 15,-1 0-128-15,1 0 0 0,-1 0 128 0,-1 2-128 0,2 2 128 16,1-3-128-16,1 3 0 0,0-2 0 0,2 2 0 15,-1 3 0-15,2-2 0 0,0 0 0 0,1 0 0 16,1 1 0-16,1 1 0 0,2 0 0 0,1 3 0 16,2-4 0-16,0 4 0 0,2 0 144 0,1 0-144 15,2 0 0-15,2 0 0 0,0 0 0 0,4 1 0 16,0 2 0-16,2-3 0 0,1 2 0 0,2-1 0 16,3 2 0-16,1-1 0 0,4 2 0 0,1-3 0 15,4 4 0-15,0 2 0 0,1-4 0 0,0 3-192 0,1 1 192 16,-1 0 0-16,1 2 0 0,-1-3 0 15,-3 1 0-15,-2 2 0 0,0 0 0 0,-1-2 0 0,-1 3 0 16,-1 1 0-16,-3-1 0 0,-2 0 0 0,1 2 0 16,-3 2 0-16,2 1 128 0,-4 1-128 0,0-1 0 15,0 1 0-15,-2 0 0 0,1 0-128 0,-2-3 128 16,0 5 0-16,1-2 0 0,-4-3 0 0,1 3 0 0,0-1 0 16,-3-1 0-16,-1 1 0 0,-1-2 0 0,-3 2 0 15,-1 1 0-15,-1-1 0 0,-2 1 0 0,-3 0 0 16,0 0 0-16,-4 0 0 0,0-1 352 0,-1 1 0 15,0 0 0-15,0-2 0 0,1 1-352 0,0-3 0 16,1 2 0-16,-1 1 0 0,2-3 0 0,2-2 0 16,4 0 0-16,1-2 0 0,2 0-144 0,3 0-48 0,4 0-16 15,0-2-18672-15</inkml:trace>
  <inkml:trace contextRef="#ctx0" brushRef="#br0" timeOffset="12901.16">21429 1487 20271 0,'-1'-6'896'0,"0"1"192"0,2 2-880 0,-1-1-208 0,1 1 0 0,1 2 0 0,-1 1 448 0,0-5 32 0,0 2 16 0,1-4 0 0,-1-3 208 0,-4 1 64 0,1 0 0 0,-3 1 0 0,-2 2 144 0,-3 0 48 0,-3 1 0 0,-3 4 0 0,-4-2-352 0,-2 3-64 16,-4 0-16-16,-2 4 0 0,-3 2 160 0,-3 3 16 16,0 1 16-16,-1-1 0 0,3 0-176 0,0 4-32 0,0 0-16 0,1 2 0 15,4 1 16-15,1 0 16 0,1 4 0 16,1 1 0-16,1 4-336 0,2-3-64 0,-1 4 0 15,2 3-128-15,0-3 144 0,2 1-144 0,0 1 0 0,2 1 144 16,3-1-144-16,0-4 0 0,5-2 0 0,0-4 0 16,6 1 0-16,2-7 0 0,1 2 0 0,5-3 0 15,1-1 0-15,5-3 0 0,0 0 0 0,3-5 0 16,1 1 0-16,2-6 0 0,2 1 0 0,1-2 0 16,3-5 0-16,0 2 0 0,4-3 0 0,-1-2 128 0,3-1-128 15,-2 1 192-15,3-4-192 0,0 0 192 0,-1-3 96 16,-2-1 32-16,-1 2 0 0,-1-3 0 15,0 1 16-15,-2-2 16 0,-2 1 0 0,-2 1 0 16,-3 0-128-16,-1 2-32 0,-1-1 0 0,-3 3 0 0,-2 1-192 16,-2 1 144-16,-4-2-144 0,0 4 128 0,-1 0 96 15,-3 3 16-15,-2 2 0 0,1 3 0 0,-1 1-240 16,-2 0 176-16,2 3-176 0,-1 0 160 0,-1 3-16 0,3 1 0 16,0 5 0-16,1-2 0 0,1 4-144 0,3-1 0 15,2 6 0-15,3 0 0 0,1 5 0 0,2 2 0 16,3 0 0-16,1 4 0 0,1 2 0 0,3 3 0 15,-2 3 144-15,1-5-144 0,-2 0 304 0,-3-1-16 16,0-5 0-16,-3 2 0 0,-1-1-32 0,-2 0-16 16,1-3 0-16,0 0 0 0,0 1-240 0,0-4 176 15,2 0-176-15,2-3 160 0,1-1-160 0,6-5 0 16,4-4 0-16,9-6-19952 0</inkml:trace>
  <inkml:trace contextRef="#ctx0" brushRef="#br0" timeOffset="56350.14">28515 1570 24879 0,'-3'-10'2208'0,"2"4"-1760"0,2 0-448 0,1 4 0 0,0 0 0 0,1-3-144 0,-1-2 0 0,3-5 0 0,2-3 528 16,3-3 96-16,0 4 32 0,1 0 0 0,0 5 880 0,-2 3 176 0,0 2 32 0,-3 4 16 0,-1 3-272 0,-1 2-64 0,-2 4-16 0,-1-1 0 0,1 6-368 0,-2 1-80 0,2 7-16 0,-2 0 0 0,1 7-448 0,1 3-96 0,-2 5 0 0,0 5-16 0,-2 2 0 15,0 7 0-15,-2 2 0 0,-2 2 0 0,-2 0-240 0,-3 8 0 0,-2 8 0 0,-5 2 0 0,-3 8 0 0,-2-1 0 16,-2-5 0-16,-2-2 0 0,0-4 0 0,-3 2 0 16,0 0 0-16,-2 0 0 0,1-2 0 0,-2-6 0 15,2-3 0-15,0-6 0 0,4-6 320 0,-3 2 0 16,1 0 16-16,-2-3 0 0,2 2-32 0,1-5-16 15,1-1 0-15,-1 2 0 0,2-4-80 0,0-3-16 16,3 0 0-16,1-3 0 0,3-4-192 0,1 1 0 16,2-3 0-16,-1 0 0 0,4-2 0 0,0-2 0 0,4-5 0 15,0-1 0-15,2-3 0 0,2 0 0 0,0-4 0 16,2-2 0-16,1 0 0 0,-1-2 0 0,2-1 0 16,0-4 0-16,-2 0 0 0,3-3 256 0,0 1-64 0,-1-2 0 15,0-2-192-15,-2 0 144 0,1-4-144 0,-2 1 128 16,0-2 64-16,-1-2 16 0,1 0 0 15,-1-6 0-15,-2 1-208 0,1-2 0 0,-1-2 0 0,-1-3 0 16,1 0 0-16,-3-3 0 0,1-1 0 0,1 1 0 16,-2-6 0-16,0 2 0 0,-1 0 0 0,0-4 0 15,1 3 0-15,0-3 0 0,0 3 0 0,1 2 0 16,1-3 0-16,-2 2 0 0,1 3 0 0,-2-1 0 0,1 3 0 16,0 2 0-16,0 1 0 0,-1 1 0 0,1 4 0 15,-2-2 0-15,1 2 0 0,-2 0 0 16,2 1 0-16,0 1 0 0,0 3 0 0,1 1 0 0,2 3 0 0,1 1-128 15,1 3 128-15,1-1 0 0,3 4 0 0,-1 0 0 16,2 2 0-16,1 3 0 0,1 2 0 0,1 3 0 16,0 5 0-16,2 3 0 0,-1 5 0 0,4 3-128 15,-1 2 128-15,2 7 0 0,1 5 0 0,1 2 0 16,-1 5 0-16,-2 0 0 0,0 0 0 0,0 4 0 16,-4 4 0-16,-1-1 0 0,-1 5 0 15,-2-4 0-15,-1 2 0 0,0-8 0 0,-1-4 0 0,2-7 0 16,0-7 0-16,0-3 0 0,1-8 0 0,2-1 0 15,-1-1 0-15,2-6 0 0,1 1 0 0,1-3 0 16,1-3 0-16,1-2 0 0,1-4 144 0,1-1-16 0,4-3 0 16,2-4 0-16,1-1 304 0,4-3 48 15,3-4 16-15,5-4 0 0,5-1-208 0,5-5-32 16,6-4-16-16,5-4 0 0,3-2-48 0,6-1 0 0,9-2 0 0,5-5 0 16,8-4-192-16,2 5 128 0,3 1-128 15,-1 2 0-15,0 5 128 0,-6 5-128 0,-5 3 0 0,0 3 144 16,0 1-144-16,-4 2 0 0,-5-6-192 0,-3 1 192 15,-6-3-176-15,0-1 176 0,-1-3-128 0,1-9-21712 16</inkml:trace>
  <inkml:trace contextRef="#ctx0" brushRef="#br0" timeOffset="65083.77">28742 6110 23951 0,'-1'-3'2128'0,"1"2"-1696"0,1 1-432 0,-1-2 0 0,0 2 912 0,3-3 112 0,-1-1 0 0,3-2 16 0,1-4 960 0,4-2 192 0,1-4 48 0,3-4 0 0,0 2-1056 0,1-7-208 15,3-4-32-15,1-1-16 0,2-5-288 0,1-5-48 16,3-7-16-16,1-3 0 0,1-6-96 0,0 2-32 16,1-6 0-16,0 0 0 0,-1-1-144 0,-1 2-48 15,-1 2 0-15,-2 2 0 0,-1 1-96 0,-2 3-32 16,-4 8 0-16,-2 1 0 0,-1 1 16 0,-1 4 0 0,-3 2 0 15,0 3 0-15,-2 0-16 0,1 1-128 16,-2 5 192-16,0-1-64 0,0 4 0 0,1-2-128 0,0-1 192 16,-1 1-64-16,2 3-128 0,-1 1 0 0,0 1 0 0,1 2 0 15,-1 1 0-15,1 1 0 0,0 0 0 0,0 1 0 16,-2 3 0-16,0 1 0 0,0 2 0 16,2-3 0-16,-1-2 0 0,2 2 0 0,0 0 0 15,-1 2 0-15,0-1 0 0,-1 1 0 0,0 0 0 0,1 4 0 16,-2-2 0-16,-1 3 0 0,1 2 0 15,-1-1 0-15,-1 1 0 0,0 1 0 0,-1 1 0 0,0 1 0 16,-1-3 0-16,1 3 0 0,-1 0 0 0,-1-2 0 16,1 0 0-16,-1 2 128 0,0-2-128 0,0 2 128 15,2-1 64-15,-1 1 16 0,2-3 0 0,0 1 0 16,-1 1-208-16,1-2 0 0,1 1 0 0,-1-2 0 16,-1 1 0-16,1 0 0 0,0-1 0 0,0 0 0 0,-1 2 0 15,0-2 0-15,-1 2 0 0,2-2 0 0,-2-2 0 16,2 1 0-16,-1 1 0 0,-1 3 0 0,1-4 0 15,-1 4 0-15,-1-2 0 0,-1-1-160 0,2 4 160 0,-2-2 0 16,0 0 128-16,0 0-128 0,-2 2 0 16,2 0 0-16,-1-2 0 0,0 2 0 0,1 0 0 0,-1 0 0 15,-1-3 0-15,2 3 0 0,-1-1 0 16,1 1 0-16,3-4 0 0,-3 4 0 0,1-2 0 0,-1 2 0 16,0 0 0-16,0 0 0 0,0 0 0 0,0 0 0 15,0 0 0-15,0 0 0 0,5-21 0 0,-6 20 0 16,-1-2 0-16,1 2 0 0,-1-2 0 0,-2 3 0 0,-1 0 0 15,0 3 0-15,0-3 0 0,-1 4 0 0,0-3 0 16,-2 4 0-16,1-1 0 0,-2-1 0 16,2 3 0-16,-2 1 0 0,-1 1 176 0,0-2-48 0,-1 1 0 15,-1 0 0-15,1 2-128 0,-2 1 0 0,1-2 0 16,-3 2 0-16,0 0 0 0,-2 0 0 0,-2 0 0 0,1 1 0 16,-1 0 0-16,1 0 0 0,0-3 0 0,0 0 0 15,1 2 0-15,1-4 0 0,1-2 0 0,2 0 0 16,1-2 0-16,1-2 0 0,1 0 0 0,1-1 0 15,2-1 0-15,2-2 0 0,2-2 0 0,2 0 0 16,1-3 0-16,3-1 0 0,2 0 0 0,2-2 0 0,2-1 0 16,-1-3 0-16,3 0 0 0,2 0 0 15,-1-2 0-15,2-1 0 0,-1 3 0 0,2 0 0 0,-1 3 0 16,-2-1 0-16,-1 3 0 0,-1-1 0 0,0 3 0 16,-1 1 0-16,-1 2 0 0,-1 0 0 0,0 1 0 15,-1 4 0-15,0-2 0 0,1 3 0 0,-1 3 0 16,0-3 0-16,0 6 0 0,0-3 0 0,1 6 0 0,0-3 0 15,-1 4 0-15,-1 3 0 0,1 0 0 16,0 2 0-16,1 1 0 0,-2 0 0 0,-1 0 0 0,1 3 0 16,2 1 0-16,-2 2 0 0,1 0 576 0,-1 0 176 15,1-1 32-15,-1 2 16 0,1-4-640 0,1 2-160 16,1-3 0-16,1 0 0 0,-1 3 0 0,2-5 0 16,1 0 0-16,0-1 0 0,3-1 0 0,0 2 0 0,0-4 0 15,1 2 0-15,0 1 0 0,-1-3 0 16,-2 4-192-16,-2 3 192 15,-1-1-1216-15,-5 5-128 0</inkml:trace>
  <inkml:trace contextRef="#ctx0" brushRef="#br0" timeOffset="66701.08">28132 7396 15663 0,'-7'0'1392'0,"2"-3"-1120"0,2 3-272 0,1 0 0 0,1 0 768 0,0 0 80 16,-4-2 32-16,-1 1 0 0,-3-2 800 0,-1 0 176 0,2-1 16 0,0 1 16 0,3 0-480 0,0 0-80 0,3 1-32 0,1-2 0 0,-1 4 48 0,2-2 16 16,0 0 0-16,2 2 0 0,-1 0-192 0,1 0-32 15,0 0-16-15,0 2 0 0,-2-2-304 0,0 0-64 16,0 0-16-16,0 0 0 0,0 0-384 0,21 11-80 15,-17-10-16-15,1 1 0 0,0 0 112 0,1 0 16 0,0 1 0 16,0-2 0-16,0 1-128 0,2 1-32 16,-1 0 0-16,3 0 0 0,0 1-32 0,1-2-16 0,3-1 0 15,2 3 0-15,2-1 48 0,5 0 16 0,3 0 0 0,5-1 0 16,1-2 32-16,7 0 16 0,11 0 0 16,8 0 0-16,2 0 48 0,6 1 16 0,7 2 0 0,-1-1 0 15,-7-2-352-15,4 0 0 0,7 0-160 16,-1 0 160-16,1 0 0 0,-5 0 0 0,0 2 0 0,-3-2 0 15,-5-2 0-15,0 0 0 0,3-2 0 0,-1 2 0 16,-2 2 0-16,-2-3 0 0,-4 3 0 0,-4-1 0 16,-5-1 0-16,-1-2 0 0,0 0 0 0,-2 2 0 15,-2-5 0-15,-2 4 0 0,-4 0 0 0,-5 0 0 16,-2 0 0-16,-4 1 0 0,-3 0 0 0,-3 0 0 0,-4 1 320 16,-4-2 112-16,-1 3 16 0,-2-4 16 0,-2 4-336 15,-3-2-128-15,0 2 0 0,-3 0 144 0,0 0-144 0,-2 0 128 16,0 2-128-16,-2-2 128 0,1 2 32 15,-2 0 0-15,1 1 0 0,3-3 0 0,0 0-16 16,0 0 0-16,-22 10 0 0,16-10 0 0,1 3-144 0,0-3 0 16,0 3 0-16,1-3 0 0,-1 0 0 0,0 0 0 15,1 0 0-15,0 0 0 0,-1 0 0 0,2 0 0 16,-1-3 0-16,0 3 0 0,2-3 0 0,-2 3 0 16,3-4 0-16,-2 3 0 0,2-1 0 0,0 2 0 15,0-2 0-15,1 1 0 0,0-2 0 0,1 3 0 0,0-2 0 16,1 0 0-16,-2 2 0 0,0 0 0 15,0 0 0-15,0 0 0 0,20-2 0 0,-17 2 0 16,0 0 0-16,1 0 0 0,-1 0 0 0,-1 0 0 0,1 0 0 16,-1 0 0-16,-1 0 0 0,1 0 0 0,0-2 0 15,-1 2 0-15,2-2 0 0,-1 2 0 0,1-2 0 16,-1 2 0-16,2-3 0 0,0 2 0 0,0-1 0 16,1-1 0-16,0 2 0 0,2-2 0 0,-2 2 0 0,1-1 0 15,1-2 0-15,-1 2 0 0,2-2 0 0,-2 1 0 16,1 0 0-16,1 0 0 0,-2-1 0 0,1 1 0 15,0 0 0-15,-1 0 0 0,-1-2-144 0,1 1 144 16,-2 0 0-16,0-2 0 0,0 2 0 0,-1-1 0 16,-1 2 0-16,1-1 0 0,-2-1 0 0,-1 0 0 0,-1 3 0 15,-1-5 0-15,1 4 0 0,-4-3 0 0,0 1 0 16,-1 0 0-16,-1-2 0 0,-3-1 0 0,-1-2 0 0,-1 0 0 16,0 1 128-16,-1-3-128 0,-1 0 0 0,0-1 0 15,1 2 0-15,-1-1 0 0,2-1 0 16,-2 1 0-16,2 0 0 0,-1-2 0 0,1 2 0 15,1-1 0-15,0 1 0 0,1-2 0 16,2 6 0-16,2-5 0 0,1 6 0 0,0-2 0 0,2 1 0 0,-1 3 0 16,2 0 0-16,0 1 0 0,2 2 0 0,0 0 0 15,3 2 0-15,0 0 0 0,4 0 0 0,0 4 0 16,3-4 0-16,1 2 0 0,1 2 0 0,5 2 0 16,0 1-128-16,3 0 128 0,1 4 0 0,2-1 0 15,-1 2 0-15,-1-2 0 0,-1 3 0 0,0 0-128 16,0 3 128-16,-2 0 0 0,-2 2 0 0,-2-2 0 15,-2 2 0-15,-2-2 0 0,-2 4 0 0,-5-1 0 16,-1-1 0-16,-4 0 0 0,-1 3 0 0,-2-3 0 0,-4-1 0 16,-1 4 0-16,-2-2 0 0,-3 3 0 0,-2 1 0 0,-2-4 0 15,1 6 0-15,-3-3 128 0,-2 1-128 0,1-5 0 16,1 2 432-16,-1-2 32 0,-2 1 16 0,1-3 0 16,-1 0-480-16,0-1 0 0,0-4 0 15,1 0 0 1,3-5-560-16,1-2-208 0,4-4-32 0,3-8-16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6:12:57.8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 9489 11967 0,'-2'0'1072'0,"-1"3"-864"0,2-3-208 0,1 0 0 0,0 1 384 0,-1 2 16 0,-2-3 16 0,-2 2 0 0,2 2-16 0,-3-2 0 0,1 2 0 0,1 0 0 0,0-2-400 0,2 2 0 0,0-4 0 0</inkml:trace>
  <inkml:trace contextRef="#ctx0" brushRef="#br1" timeOffset="4114.81">214 9514 32255 0,'-4'-6'1424'0,"2"0"304"0,-1 2-1392 0,2 2-336 0,2-1 0 16,1 3 0-16,0-1 0 0,-1-2 0 0,3 1 0 0,1 1 0 0,0-4 0 0,0 4 0 0,0-2 0 0,-2 2 0 0,1 1 0 0,-3 0 0 0,2 1 0 0,-2-1 0 0,0 3 0 0,2-3 0 0,0 0 0 0,1 0-128 0,-1 0 432 0,3 0 80 15,1 0 32-15,2 0 0 0,0 0 416 16,0 0 64-16,0 0 32 0,4 1 0 0,4 0-416 0,3 3-96 16,3-1-16-16,2 0 0 0,0 3-256 0,1 0-144 15,2 0 160-15,3 2-160 0,2-2 128 0,-2 0-128 16,1 0 0-16,-3 4 0 0,-1-1 128 0,-3 1-128 15,-2-3 0-15,2 2 0 0,2-3 464 0,1 0 0 0,1 2 0 16,2-3 0-16,-1-4-288 0,2-1-176 16,3-4 192-16,0-2-192 0,0 0 256 0,-2-2-64 0,5 0-16 0,-5-2 0 15,-2 4-176-15,1-4 128 0,3 4-128 0,-3-3 128 16,-5 5-128-16,-3 1 0 0,-5-2 0 0,0 3 0 16,-3 2 144-16,-1 0 0 0,-3 4 0 15,-1-1 0-15,-2 0-144 0,-3 0 0 0,-2 0 144 0,-2 1-144 16,0-1 0-16,-1-3 0 0,-1 1 0 15,-1-1 0-15,-1 0 192 0,0-1-16 0,1 1-16 0,-2-5 0 16,1 1-160-16,-1 0 128 0,1-6-128 0,-1 0 128 16,-1 2-128-16,1-2 128 0,-1-2-128 0,-2-1 128 15,0-2-128-15,-2 2 0 0,0-2 0 16,-2 1 0-16,0-2 128 0,-3 4-128 0,1-3 128 0,0 4-128 16,-1 2 0-16,0-3 0 0,0 2 0 0,2 0-176 15,1 0 176-15,0 2 0 0,2-5 0 0,0 3 0 16,3 0 0-16,1-2 0 0,1 2 0 0,1 1 0 15,0 0 0-15,2-1 0 0,2 1 0 0,1 2 0 0,2 2 0 0,1 1 0 16,1 0 0-16,0 2 0 0,0 2 0 0,1 0 0 16,1 2 0-16,-2 2 0 0,2-2 0 0,0 2-128 15,1 2 128-15,0 1 0 0,0-1 0 0,0 4 0 16,0-3 0-16,-1 4 0 0,0-1 0 0,-1 0 0 16,-1 0 0-16,-2 2 0 0,0 1 0 0,-1-1 0 15,-2 0 0-15,1 1 0 0,-2 3 0 0,0-3 0 16,-1 6 0-16,2-1 0 0,-2 1 0 0,0 1 0 15,0 5 0-15,-2-6 0 0,1 0 0 0,0 1 0 16,-2 4 0-16,0 1 0 0,-1 1 0 0,-1-1 0 16,0 0 0-16,0-3 0 0,-1-2 0 0,0 2 0 15,0-4 0-15,-2 1 128 0,1-3 48 0,-3 0 16 0,0-4 0 16,-1 1 0-16,1-3-64 0,-1-3-128 0,1-1 192 16,-5-1-64-16,-2-5-128 0</inkml:trace>
  <inkml:trace contextRef="#ctx0" brushRef="#br1" timeOffset="6586.88">13253 8888 38703 0,'2'-3'3440'0,"0"-2"-2752"0,2 4-560 0,-1 1-128 0,1-3 256 0,2 1 0 0,4-2 16 16,5-2 0-16,6 0-272 0,4-2 0 0,2 2 0 0,2 0 0 0,-2 0 0 0,2 2 0 0,0 1 0 0,1 1 0 0,-1 1 0 0,0-2 0 0,-1 1 0 0,-2 1-144 0,0-2 144 16,-3 1 0-16,1 0 0 0,-2-1-128 31,-2 0-432-31,-4 1-80 0,0 0 0 0,-2 2-16192 0</inkml:trace>
  <inkml:trace contextRef="#ctx0" brushRef="#br1" timeOffset="7214.51">14192 8478 33167 0,'-1'0'2944'0,"-2"0"-2352"0,2 0-464 0,1 0-128 15,0 0 1008-15,-1 0 176 0,-1 0 32 0,-1 2 16 16,-2-2-992-16,0 4-240 0,-1-1 0 0,-2 3 0 15,0-3 0-15,-2 5 0 0,-1 3 0 0,-2-1-144 16,5 0 144-16,-5 2 0 0,0 7 0 0,-3 3 0 16,1 3 0-16,0 3 0 0,2 4 0 0,-1 0 0 0,1 3 128 0,1 2-128 15,1 2 128-15,1-5-128 0,1 2 0 16,1 1 0-16,-1 8 0 0,2-1-128 16,2-3 128-16,1 1 0 0,3 1 0 0,3-4 0 0,3-5 0 15,2-2 0-15,2-1 0 0,2-6 0 0,2-3 0 0,0-4 0 16,1-1 0-16,1-6 0 0,-1 0 0 15,1-1 0-15,0-7 0 0,0-3 0 0,1 0 208 16,0-5 80-16,3-3 16 0,-2-4 0 0,3-3 144 0,0-5 48 16,-1-2 0-16,0-7 0 0,-3 4-304 0,-2-4-48 15,0-2-16-15,0-1 0 0,-4 1-128 0,0-1 0 16,-3-6 144-16,-1-3-144 0,1 0 192 0,-5-2-48 16,-1 4 0-16,-1 1 0 0,-2 0-16 0,-2 3 0 15,-1 0 0-15,0 3 0 0,-1 1 64 0,-1 5 16 16,-1 3 0-16,1 3 0 0,-2 2-208 0,0 2 176 15,0 2-176-15,-1-1 160 0,0 5-160 0,0 0 0 0,0 2 0 16,1 0 0-16,-1 2 0 0,2-3-144 0,0 2 144 0,2-2-160 16,0 3-112-16,0 0-32 0,0-1 0 0,1 0 0 15,1 2-816 1,-1 2-160-16,1-1-48 0,1 4-15824 0</inkml:trace>
  <inkml:trace contextRef="#ctx0" brushRef="#br1" timeOffset="7765.16">14643 9095 32255 0,'-2'9'2864'0,"-2"-1"-2288"0,-1 2-576 0,1-2 0 0,3 0 2176 0,1 0 320 15,-1 3 64-15,0 5 0 0,-3 10-2176 0,0 6-384 0,2 1-208 0,-1-3 16 0,1-5-1152 0,-1-5-256 0,2-6-32 0,-1-1-16 0,0-7 176 0,0-2 48 0</inkml:trace>
  <inkml:trace contextRef="#ctx0" brushRef="#br1" timeOffset="8221.91">14960 8566 10127 0,'-1'-6'896'0,"-2"2"-704"0,-1 1-192 16,2 1 0-16,1 1 6336 0,-1 1 1216 0,1 1 256 0,-1 1 64 16,-2-2-5952-16,-3 3-1168 0,-2 4-240 0,-1 2-64 15,-1 5-448-15,-1 4 0 0,-3 2 0 0,0 7 0 16,0 2 0-16,0 0 0 0,0 6 0 0,2-1 0 16,0 1 0-16,3-4 0 0,4 1 0 0,0 0 0 15,4-1 0-15,-1-2 0 0,3-3 0 0,1 1 0 16,3-1 0-16,1-1 0 0,0-3 0 15,4 0 0-15,1-2 0 0,2 1 0 0,4 1 0 0,1-2 0 16,2-2 0-16,1-4 0 0,1-3 0 0,0-1 0 16,-2-7 0-16,0-3 0 0,1 0 0 0,-2-7 0 15,0 1 0-15,-2-6 0 0,0-1 0 0,-1-3 0 0,-2 0 256 16,0-6 0-16,-2 1 0 0,-1-1 0 0,-3-1-48 16,0-1 0-16,0-2 0 0,-4-6 0 15,0-3-32-15,-2 0-16 0,-1-2 0 0,0 1 0 0,-1-2 0 16,-2 1 0-16,1 2 0 0,-2 1 0 0,-1-1-160 0,0 5 160 15,-2 2-160-15,1 4 160 0,-2 7-160 0,1-1 192 16,-2 2-192-16,1 3 192 0,-2 1-192 0,1 2 0 16,-1 4 0-16,1 2 0 0,2-2 0 0,-3 6-192 15,0 4 64-15,-2-1 128 16,-2 6-896-16,-1 1-48 0,-1 2-16 0,3 1-17200 0</inkml:trace>
  <inkml:trace contextRef="#ctx0" brushRef="#br1" timeOffset="8511.03">15410 8452 50687 0,'2'-3'2240'0,"-2"3"464"0,-1 3-2160 0,1 1-544 0,1-2 0 0,2 4 0 0,1 1-512 0,-1 2-224 0,3 10-32 0,3 7-16 0,2 6 416 0,2 6 96 0,-1 6 16 0,0 3 0 0,-1-2 0 0,-2 5 0 0,-1 1 0 0,-2-3 0 0,-1 3 256 16,-3-2 0-16,-1-2 0 0,-1 1 0 16,-1 3 0-16,0-3 0 0,-2-5 0 0,2-4 0 0,0-2 0 0,1-7 0 15,2-2 0 1,2-6-20512-16</inkml:trace>
  <inkml:trace contextRef="#ctx0" brushRef="#br1" timeOffset="12113.06">24479 8799 4607 0,'-6'-2'400'0,"1"2"-400"0,2 2 0 0,2-2 0 0,0 0 512 0,-2 0 0 0,-2 0 16 0,-2 0 0 0,-2 0-528 0,-1 0 0 0,2 0 0 0,0-2 0 0,3 0-192 0,0 0 16 0,2 0 0 0,0-2 0 15,1 2-528-15,0-2-96 0,1 0-32 0,0 2 0 0,1 2 832 16,-1-3 0-16,0 3 0 0,-2 0 0 0,1 3 0 0,-1-1 0 16,-1-1 0-16,1 3 0 0,-1 1 0 0,0-4 0 15,1 2 0-15,0-1 0 0,2 0 0 0,0 0 0 16,1-4 0-16,1 2 0 0,0 0 0 0,0-2 0 16,2 2 0-16,-1 0 0 0</inkml:trace>
  <inkml:trace contextRef="#ctx0" brushRef="#br1" timeOffset="12481.34">24354 8797 2751 0,'-6'0'256'0,"2"2"-256"0,3-2 0 0,0 0 0 0,-1 0 1040 0,2 0 176 0,-2 2 16 16,-1 0 16-16,-2 1-688 0,0 0-144 0,2-1-32 0,-1 3 0 0,2-4-384 0,0 1 0 0,4 1 0 0,-1 0 0 0,1 0 0 0,3-3-192 0,1 1 0 0,1 2 16 0,1-3 176 16,2 0-208-16,2-3 80 0,2 2 128 0,1 1 240 0,1-5 160 0,0 1 48 0,1 1 0 0,1 0 896 0,-5 1 192 0,-2 0 48 0,2-1 0 0,-1 3-432 0,-1-3-96 0,-1 6-16 0,-2-3 0 0,-2 1-368 0,-3 1-80 0,1 2-16 0,-1 0 0 15,-2 1 16-15,1-2 0 0,0 0 0 0,-1 1 0 0,1-2 752 0,0-1 160 0,-1 2 32 0,1-3 0 0,0 1 256 16,-1 1 48-16,0-2 16 0,1 0 0 0,0 3-608 0,0-3-112 16,1 0-32-16,0 1 0 0,1-1-416 0,1 3-96 15,1-3-16-15,3 0 0 0,-1 2-384 0,4-2-192 16,-1 1 160-16,1-1-160 0,2-1 0 0,1 1 0 15,1-2 0-15,0-1 0 0,1 2 0 0,0-4 0 16,1 4 0-16,-2-3 0 0,-1 2 0 0,-3-1 0 16,-1 2 0-16,-1 1 0 0,-3 0 0 0,0 0 0 15,-4 0 0-15,-2 1 0 0,2 2-224 0,-3 0 16 16,-1 0 0-16,-3 0-11888 16,0 1-2384-16</inkml:trace>
  <inkml:trace contextRef="#ctx0" brushRef="#br1" timeOffset="13412.56">25219 8504 9215 0,'2'-1'816'0,"-1"-2"-656"0,0 2-160 0,-1-2 0 0,1 3 1520 0,-1 0 272 0,2 0 48 0,-1 0 16 0,0-3-304 0,2 3-48 0,-2-3-16 0,0 1 0 16,-1 1-464-16,-1 1-112 0,-2 0-16 0,1 0 0 0,-3 1 16 0,1 1 0 0,-2-2 0 0,0 3 0 0,0 0-112 0,-1 0-32 0,0 1 0 0,1-3 0 0,0 4 320 0,0-4 48 0,-2 4 16 0,1 1 0 15,-2-1-288-15,-1 4-48 0,0-1-16 0,-2 4 0 16,1 2-272-16,-3-1-48 0,2 3-16 0,-2 2 0 0,4-4-80 16,-2 5-32-16,-2 0 0 0,1 5 0 0,-1-2-160 15,1 2-16-15,0 0-16 0,2 1 0 0,1-1-160 0,3 0 0 16,-1 1 144-16,2 1-144 0,0 1 0 0,2-1 144 15,1 3-144-15,0-3 0 0,2 1 240 0,1-1-64 16,1 2-16-16,3 1 0 0,-1-5-160 0,2 2 0 16,0-1 0-16,3-3 0 0,-2-3 0 0,1 1 0 15,1-5 0-15,0-2 0 0,2-1 0 0,-1-2 0 16,1-1 0-16,0-3 0 0,-2 0 0 0,2-4 0 16,-1 0 128-16,0 2-128 0,-1-4 0 0,1-3 0 0,1 0 144 15,1-1-144-15,0-2 128 0,1-4-128 0,1 0 160 16,0-2-160-16,2-4 128 0,0-3-128 0,1-2 0 15,0-1 0-15,0-2 208 0,0-1-48 0,-2 3-16 16,0-3 0-16,-1 3-144 0,-2-6 0 16,0 2 144-16,-2-3-144 0,0 1 192 0,-3-1-48 0,-1 1 0 15,-1-5 0-15,-2 0-144 0,-3 1 0 0,-2-5 0 0,0 3 0 16,-2 1 0-16,0-1 0 0,-3 3 0 0,0 2 0 16,-1 2 0-16,-1 3 0 0,0 1 0 0,0 5 0 15,-1-2-208-15,0 3 16 0,1 3 16 0,-1 4 0 16,0 4-144-16,-1 1-16 0,3 4-16 0,-1 1 0 15,3 1-400 1,-1 4-80-16,2-1 0 0,0 4-16944 0</inkml:trace>
  <inkml:trace contextRef="#ctx0" brushRef="#br1" timeOffset="13830.91">25466 9101 35935 0,'-4'0'1600'0,"3"0"320"16,-1 3-1536-16,1-3-384 0,1 2 0 0,1-2 0 0,1 1 576 0,-1 2 32 0,1-1 16 0,2 3 0 0,1 4-96 0,0-3-16 0,-1 4 0 0,-2 2 0 0,-1 1-512 0,-2 3 0 0,-1 2-240 0,-3 2 80 0,-2 1-544 0,0-1-96 0,0 1-32 0,-1-1 0 16,1-2-736-16,-2-2-160 0,2 0-16 15,-2-2-16-15,3-2-64 0,-2-3-16 0</inkml:trace>
  <inkml:trace contextRef="#ctx0" brushRef="#br1" timeOffset="14455.73">25761 8722 15663 0,'-2'-2'1392'0,"0"2"-1120"0,1 0-272 0,1 0 0 16,0 0 1024-16,-1-2 128 0,1 2 48 0,-3 0 0 16,0-4 656-16,-1 4 128 0,-1 0 16 0,0 0 16 15,0 1-64-15,0 2-16 0,-1 3 0 0,0 0 0 16,0 2-496-16,-2 3-96 0,0 5-32 0,-2-3 0 16,0 6-704-16,-1 0-144 0,-2 0-16 0,1 4-16 0,0-1-432 0,-2 3 0 15,0-1 0-15,1 5 0 0,-1-3 0 0,1 5 0 16,0-2 128-1,2 2-128-15,2 0 0 0,3-1 0 0,1 1 144 0,4-3-144 0,2-2 240 16,3-1-32-16,3-7 0 0,2-2 0 0,3-2-208 16,2-3 0-16,2-3 0 0,3-2 0 0,2-6 0 0,2 0 0 15,2-4 0-15,0-2 0 0,2-4 0 0,-2-2 0 16,-1-4 0-16,0-3 0 0,-4 0 128 0,-2-3-128 16,-1-4 0-16,0 2 144 0,-5-5-144 0,-1 3 160 15,-4-1-160-15,0 1 160 0,-5-2-160 0,-1-1 0 16,-3-2 0-16,-4 1 0 0,-1-4 0 0,-1 0 0 15,-3 1 128-15,0-2-128 0,-1 1 0 0,-1-1 0 0,-1 4 0 16,-1 2 0-16,1 4-224 0,-4 6 32 0,3 4 0 0,1 6 0 31,-1 2-880-31,1 4-160 0,2 5-48 0,1 2 0 0</inkml:trace>
  <inkml:trace contextRef="#ctx0" brushRef="#br1" timeOffset="15062.64">25974 8677 34095 0,'-14'6'3024'0,"3"-3"-2416"15,1 0-480-15,4 0-128 0,2 1 1200 0,3-4 208 0,-1 0 64 0,-2 1 0 0,-4 1-928 0,1 1-176 0,0 0-48 0,3-3 0 0,3 0-144 0,2-3-48 0,3-1 0 0,2 2 0 0,1-5 0 0,3 1 0 16,1 0 0-16,2-3 0 0,1 4 64 0,1-1 16 16,1 0 0-16,-1 1 0 0,1 1 64 0,-1 2 16 15,-1 1 0-15,-3 1 0 0,0 0-288 0,-2 1 0 16,-1 1 0-16,0 2 0 0,-2 2 0 0,-1 0 0 16,-3 3 0-16,-1-1 0 0,1 3 0 0,-5-1 0 15,1-1-208-15,-2 1 80 0,-2 3 128 0,0-3 0 0,-3 4 0 16,-2 0 0-16,1 1 0 0,-2-1 176 15,-1 0-176-15,1-1 192 0,2-1-192 0,0-5 0 16,1 2 0-16,2-3 0 0,1 1 0 0,2-4 0 16,2 3 0-16,0-6 0 0,1 4 0 0,2-4 0 0,1 0 0 15,0 3 0-15,2-3 0 0,1 1 0 0,0 4 0 16,1-5 0-16,1 3 0 0,2 1 0 0,0 0 0 0,-1 1 0 16,3-1 0-16,-1 2 0 0,2 0 0 0,-3 0 0 15,1 2 0-15,-1 0 0 0,0 2-160 0,-1 0 160 16,0 2 0-16,-1 1 0 0,-1-1 0 0,2 2 0 15,-2 1 0-15,0-3 0 0,1 1 0 0,0 2 0 16,-1-2 0-16,-1-1 0 0,0 2 0 0,-2-2 0 16,0 0 0-16,-2 1 0 0,0-2 0 0,-1 4 0 15,0-3 0-15,-2 0 0 0,-1 0 0 0,0 2 0 0,-2 2 320 16,-1 1 16-16,-2 1 0 0,1 1 0 0,-1-3-112 16,-2 2-32-16,1-2 0 0,-1 0 0 0,-1-1 64 0,-2-1 0 15,1 1 0-15,-1-2 0 0,1 0-96 0,-2-1-16 16,1 0 0-16,-2-2 0 0,1 3-144 15,-2-3 0-15,0-1 0 0,0 0 0 0,0-3-144 16,-2 0 144-16,-1-2-192 0,-1-3 192 0,-1-2-432 0,1-4 32 16,-2-2 0-16,2-8-19664 15</inkml:trace>
  <inkml:trace contextRef="#ctx0" brushRef="#br1" timeOffset="16379.64">3088 8259 35935 0,'2'-12'3200'0,"1"-1"-2560"0,0 5-512 0,0 1-128 0,-1 3 0 0,1-5 0 0,2-11 128 0,2-8-128 0,4-9 784 0,2-8 96 0,-2 1 16 0,0 0 0 0,-1 3-448 0,0 2-64 0,0 2-32 0,-1-2 0 0,1 1-160 0,0-1-48 16,-1 3 0-16,-2 1 0 0,1 0-144 0,-3 3 0 16,0 4 0-16,-3 1 0 0,-1 7-128 0,1 1 128 15,-4 3 0-15,0 4 0 0,-2 2 0 0,-1 4 0 16,-1 3-144-16,0 6 144 16,-2 0-496-16,2 6-32 0,-1 1-16 0,-1 2 0 15,1 2-1840-15,0 3-368 0,0-1-80 0,2 4-11568 0</inkml:trace>
  <inkml:trace contextRef="#ctx0" brushRef="#br1" timeOffset="17057.73">5426 8095 31327 0,'-4'-7'2784'0,"2"-1"-2224"0,1 4-560 16,2 0 0-16,0-1 1536 0,-1-1 192 0,0-5 32 0,-1-7 16 0,1-10-816 0,-1-4-144 0,2-4-48 0,-1-1 0 0,2 0-400 0,0-1-96 0,0-1-16 0,2-1 0 0,-1 1-112 0,4-2-16 15,-1 6-128-15,0-2 192 16,0 8-576-16,2 3-128 0,0 1-32 0,1 6 0 15,1 4-1984 1,0 2-400-16,-2 6-80 0,1 1-11680 0</inkml:trace>
  <inkml:trace contextRef="#ctx0" brushRef="#br1" timeOffset="19149.74">3128 7737 13823 0,'-3'-2'1216'0,"-1"-1"-960"0,3 2-256 0,-2 1 0 0,3 0-240 0,-1 0-80 0,-3-2-32 0,-1-2 0 0,-2 1 1328 0,0 1 272 0,2 1 48 0,1-3 16 0,1 5 80 0,2-2 16 15,0 1 0-15,1 0 0 0,-1-3-272 0,2 3-48 16,0-2-16-16,-1 1 0 0,1-2 304 0,-1 3 64 16,0 0 16-16,0 0 0 0,0 0-336 0,0 0-64 15,0 0-16-15,0 0 0 0,0 0-304 0,0 0-64 16,0 0-16-16,0 0 0 0,0 0-416 0,0 0-96 16,0 0-16-16,-14 14 0 0,10-8-128 0,1 0 0 15,1-1 0-15,-2 1 0 0,2-1 0 0,-1 0 0 0,1 1 0 16,1-2 0-16,-1-1 0 0,2-2 0 15,-1 3 0-15,1-2 0 0,1 1 496 0,1 0 16 0,0 0 0 0,-1-2 0 16,2 1-368-16,-1 1-144 0,1 1 128 0,-1-2-128 16,1 2 192-16,-1 0-64 0,1 2 0 0,-1-3 0 15,2 6-128-15,-2-5 128 0,1 2-128 0,-1 0 128 16,-1 0 48-16,1 1 0 0,0-1 0 0,1 0 0 16,-1 0-48-16,1-2 0 0,0 2 0 0,1-2 0 15,1 2 0-15,-1 0 0 0,2-4 0 0,0 2 0 16,1 0-128-16,2 1 128 0,1-1-128 0,0-1 128 15,1 0 16-15,0 3 0 0,2-2 0 16,-2 2 0-16,0 0-144 0,0 0 0 0,-1 2 0 0,-2 0 0 16,1-2 0-16,-1 1 0 0,-2 0 0 0,1 2 0 0,-1-3 0 15,-1 4 0-15,0-4 0 0,0 0 128 0,-1-3 144 16,0 4 32-16,-1-1 0 0,3 0 0 0,-1 3-304 16,0 1 160-16,0 0-160 0,0-1 128 0,-1 0-128 15,0 1 160-15,1-1-160 0,-2 2 160 0,2 1-160 16,-1 1 0-16,1 2 144 0,0-4-144 0,1 1 0 0,-1-1 0 15,1-1 0-15,0 0 128 0,2-3-128 0,-1 2 0 16,2 0 0-16,-2 1 0 0,1-3 0 0,-1 2 0 16,-1 1 0-16,-1 2 0 0,1 0 0 0,-2 2 0 15,0 3 0-15,-2-1 0 0,1 2 0 0,-2 3 0 16,-1 1 0-16,-1 3 0 0,0 1 0 0,-2-2 0 0,2 2 0 16,-2-1 0-16,2-5 0 0,1 1 0 0,-1 1 0 15,2-5 0-15,0 5 0 0,1-6 0 0,0-2 0 16,1 0 0-16,-1 1 0 0,1-4 0 0,-1 0 0 15,0 0 0-15,0 0 0 0,-1-1 0 0,-2 3 0 16,-1-1 0-16,0-1 0 0,-2 4 0 0,2-3 0 16,-2 1 0-16,2-1 0 0,-2 2 0 0,1-2 0 0,1 0 0 15,0-2 0-15,2 0 0 0,-2-1 0 0,2-2 0 16,2 2 0-16,-2-2 0 0,2 0 0 0,0-3 0 16,2 0 0-16,0-1-128 0,1-3 128 15,1-3 0-15,0 1-448 16,2 0-16-16,-1-2 0 0,0 0 0 0,2 1-1072 15,0 2-224-15,-2 1-32 0,1 0-15616 0</inkml:trace>
  <inkml:trace contextRef="#ctx0" brushRef="#br1" timeOffset="20328.74">5537 7538 7359 0,'0'0'656'0,"2"0"-528"0,-1 0-128 16,0 0 0-16,1 0 0 0,0-2 160 0,0 2-160 0,3-4 160 0,1 1-160 0,2-3 0 0,-1 3 144 0,2-4-144 0,-3 1 480 0,0 0 32 0,-1 2 0 0,-1-2 0 0,0 0-64 0,-3 0 0 16,0 2 0-16,-1-1 0 0,0 4 576 0,-2 1 96 15,0 0 32-15,-1 1 0 0,-1 4 576 0,0-1 128 16,0 4 32-16,0 2 0 0,0 3-496 15,-1-3-112-15,1 3 0 0,0 2-16 16,-1 1-336-16,2 0-64 0,-2 3-16 0,1-1 0 16,0 2 224-16,-2-1 32 0,1 3 16 0,-2-2 0 0,1 1-416 15,-2 1-96-15,1 0-16 0,-1 0 0 0,0-2-400 0,-1 1-64 16,0 2-128-16,1-5 176 0,-1 2 160 0,-1 1 48 16,0 1 0-16,-1 0 0 0,0 4 96 0,0 0 32 15,0 2 0-15,0-3 0 0,1 0-320 0,-3 4-48 16,1 5-16-16,-3 1 0 0,2 0 64 0,-2 0 16 15,1 3 0-15,2-6 0 0,1-4-16 0,0 1-16 0,-1 5 0 16,1 1 0-16,-1-3-176 0,1 0-144 0,-2 1 144 16,2-3-208-16,0-1 208 0,0-2 0 15,0-1 0-15,0-1 0 0,1 0 0 0,-2-2 0 0,0 1 0 16,0-1 160-16,1-1 16 0,0 0 0 0,1-3 0 0,0-3 0 16,0 2-16-16,0 1 0 0,3-3 0 0,-2 0 0 15,1 3-160-15,-1-3 0 0,1 1 0 0,2-2 128 16,0-3-128-16,0 2 0 0,1 1 0 0,-1 1 0 15,1-3 0-15,0 2 128 0,1-1-128 0,0 1 128 16,2-3-128-16,1 0 0 0,-1-4 0 0,4 0 0 16,0 0-288-16,2-2-96 0,1-1 0 0,1-1-16 15,3-2-1552 1,2 2-304-16</inkml:trace>
  <inkml:trace contextRef="#ctx0" brushRef="#br1" timeOffset="21276.98">8115 7264 22111 0,'-2'-4'1968'0,"1"1"-1584"0,0 0-384 0,1 3 0 0,0 0 1056 0,-2 0 128 0,1-3 32 0,-1 0 0 0,-1-4-1056 0,-1 4-160 0,1 3 0 0,-1 0-192 16,0 0-368-16,-1 5-64 0,-1 0-16 0,-1 2 0 16,-1 4 128-16,1-1 32 0,-2 0 0 0,-1 2 0 0,0 1 320 0,-2-4 160 0,1 4-160 0,-3-1 160 15,1 2 192-15,-3-2 144 0,-2 2 32 0,0 3 0 16,-1-1 1168-16,-3 0 256 0,-3 4 32 0,-1 1 16 16,-1 1-384-16,0 1-80 15,1-4-16-15,-3 2 0 0,1 2-656 0,-3 3-144 0,-1-2-32 16,-3 1 0-16,0 4-400 0,-1-4-128 0,-1 4 0 15,-2 1 0-15,2 1 128 0,0-3-128 0,1-1 0 0,-1 2 0 16,-1 0 464-16,-1 2-16 0,0 4 0 16,1-3 0-16,2 0-64 0,0 2-32 0,-1 1 0 0,-3 2 0 15,1 2-96-15,-2-1 0 0,1 0-16 0,1 0 0 16,3-4-112-16,-1-2 0 0,3-3-128 0,0 2 192 16,-1-2-192-16,2-1 0 0,7-6 0 0,-2 0 0 0,0 2 192 15,1-1-48-15,0-1-16 0,2-2 0 0,3 1 0 16,1-1-128-16,1-1 192 0,1-3-64 0,1 2 0 0,2-2-128 15,1 0 192-15,1 0-64 0,2-1-128 0,2 1 0 16,0-2 144-16,0 1-144 0,3-2 0 0,-2 0 144 16,3 2-144-16,-2-6 0 0,2 4 128 0,-1-2-128 15,1 0 0-15,-2-1 0 0,2 0 0 0,-1-4 0 16,0 3 0-16,1-4 0 0,0 0 0 0,-1 1 0 16,-1 0 0-16,1-2 0 0,-2-1 0 0,1 1 0 15,0 1 0-15,1-4 0 0,-1 2 0 0,2-1 0 16,0-2 0-16,1-2 0 0,3 2 0 0,-1-4 0 15,4-1-240-15,3 0-18640 0</inkml:trace>
  <inkml:trace contextRef="#ctx0" brushRef="#br1" timeOffset="22242.41">10569 7231 23039 0,'-8'0'2048'0,"2"2"-1648"0,1 0-400 0,3 1 0 0,-1-3 0 0,-2 3 0 15,-5 1 0-15,-7 5 0 0,-4-2 0 0,-4 5-176 0,1 1 176 0,-1-1-128 0,1 1 128 0,0-2 128 0,-1 1-128 0,-1 3 176 0,-4 3 400 0,-2 0 64 0,-1 3 32 0,-3 1 0 16,-2 3 144-16,-3 1 16 0,5-6 16 0,-5 4 0 15,-7 7-288-15,-3-1-64 0,1 1-16 0,-4 0 0 0,-3-2 144 0,-2 2 16 16,-3 0 16-16,0 1 0 16,-2-1-160-16,2 1-48 0,0-6 0 0,1 3 0 0,1-1 288 15,1 1 48-15,-2 2 16 0,6-5 0 0,7-2-384 0,-3-1-80 16,-4 5-16-16,-1-2 0 0,-4 5-320 0,0-3 0 16,-1 1 0-16,0-1 0 0,2 2 0 0,1-3 0 15,1-1 0-15,0-1 0 0,4-5 0 16,0 2 0-16,-2 3 0 0,2-3 0 0,1 3 0 15,3-1 0-15,2-1 0 0,2-4 0 0,7 0 272 16,2-3 48-16,3 0 0 0,3 0 0 0,2-1 0 16,2-3 16-16,3-2 0 0,2 0 0 0,4-1-336 0,1-3 0 0,-1 1 0 15,1 0 0-15,0-1 0 0,-1 0 0 16,3-2 0-16,-2 2 0 0,-2 0 0 0,0 3 0 0,-1-2 0 16,-1 2 0-16,1 1 0 0,0 2 0 0,-1 0 0 15,0-2 0-15,1 3 0 0,0-3 0 0,1-2 0 16,0 2 0-16,2-4 0 0,0 2 256 0,1 0-64 0,0-1-16 15,3-1-48-15,0-3-128 0,2 4 192 0,1-4-64 16,0 3 0-16,2-2-128 0,0 1 192 0,0-1-64 16,1-2-128-16,-1 2 0 0,2 0 0 0,-1-1 0 15,1 0 0-15,0 1 0 0,0 1 0 0,0-2 0 16,1 1 0-16,1 1 0 0,0-1 0 0,1 2 0 16,-1 0 0-16,2 0 0 0,1 0 0 0,2-1-18624 15</inkml:trace>
  <inkml:trace contextRef="#ctx0" brushRef="#br1" timeOffset="40429.04">13509 15000 29487 0,'-2'0'2624'0,"-1"-1"-2112"16,2 1-512-16,1 0 0 0,0 0 1520 0,1 0 192 0,1-2 32 0,-1 1 16 0,1 1-1760 0,3-4-576 0,3 2 0 15,3-2 0-15,2-1-464 0,3 1-112 0,3-2 0 0,1 3-16 0,1-4 656 0,0 4 128 0,-1 0 16 0,-1 0 16 0,0 3 352 0,-2-3 0 0,1 3 0 0,-2 0 0 0,0 0 0 0,-1 0 0 16,-1 0 0-16,0 3 0 0,-3-3-256 0,0 1-48 15,0 1 0-15,1 1 0 16,-3-3-1456-16,1 1-288 0,0 1-64 0,-1-2-7872 0</inkml:trace>
  <inkml:trace contextRef="#ctx0" brushRef="#br1" timeOffset="41063.15">14303 14600 19343 0,'0'-2'1728'0,"0"2"-1392"16,0 0-336-16,0 0 0 0,0 0 1600 0,0 0 240 15,1 0 48-15,1 0 16 0,-2 2-1328 0,1 0-256 16,0 0-48-16,-1-2-16 0,0 0-256 0,0 22 0 16,-2-12 0-16,-1 3 0 0,-2 0 0 0,-2 4 0 15,-2 6 0-15,-2 0 0 0,0 4 560 0,-1 2 0 16,-2-3 0-16,-1 5 0 0,3-3 0 0,-1 1 0 15,1 0 0-15,1 0 0 0,3-2 80 0,2 1 0 16,0 1 16-16,0 1 0 0,2 3-352 16,-1-1-80-16,2-1-16 0,0 1 0 0,1 0-208 15,2-3 0-15,1-3 0 0,1-5 0 0,2-5 0 0,3-4 0 16,2 1 0-16,1-4 0 0,1 0 528 0,0-4 224 16,2 1 32-16,-1-1 16 0,2-1-432 0,-1-2-96 0,1 2-16 15,1-4 0-15,1 0-256 0,2-2 0 16,1-2 0-16,1-2 0 0,-2-1 0 0,2-2 160 15,1-4-160-15,1 0 128 0,-1-2 0 0,1-1-128 0,-2-3 192 16,0-6-64-16,-1 2 16 0,-2-2 0 0,1-6 0 16,0 2 0-16,-2-5-144 0,-1 2 0 0,-2 0 0 15,-4 0 128-15,-2 1-128 0,-2 0 0 0,-2 2 0 0,-2 1 0 16,-2 2 0-16,-4 0 0 0,0 1 0 0,-4-1 0 16,-1 5 128-16,0 2-128 0,-2 0 192 0,-2-2-64 15,0 4 192-15,-2 2 48 0,-1 3 0 0,1 0 0 16,2 4-240-16,-1 2-128 0,-3-3 128 0,2 3-128 15,3 1 0-15,0 2 0 0,1 0 0 0,0 3 0 16,-2 0-256-16,0 0-32 0,3 3 0 0,-1 0 0 16,1 0-1520-16,1 1-304 15,0 2-64-15,0 3-13440 0</inkml:trace>
  <inkml:trace contextRef="#ctx0" brushRef="#br1" timeOffset="41462.51">14909 15170 30399 0,'-4'7'2704'0,"-1"-4"-2160"0,0 2-544 0,2-1 0 0,0-2 2240 16,1 2 320-16,-1 0 80 0,-2 2 16 0,-2 6-3600 0,-2 1-720 0,-1-1-128 0,3 2-48 0,2-4-1088 0,0 1-208 0,3-1-64 0,-1 0 0 0,1-2 2048 0,-1 2 416 0,1 0 80 0,-1 2 16 15,1-2 640-15,-1-1 0 0,1 1 0 0,-1-4-8768 16</inkml:trace>
  <inkml:trace contextRef="#ctx0" brushRef="#br1" timeOffset="42265.56">15323 14661 29487 0,'-1'-3'2624'0,"0"2"-2112"0,1 1-512 0,0 0 0 0,0 0-256 0,0 1-144 0,-1-1-48 0,-2 3 0 0,1-2-1104 0,-3 4-240 0,-1-1-32 0,-2 2-16 16,-1 3 960-16,1 1 192 0,-2 2 48 0,0-1 0 0,-1 4 1728 0,0-3 368 16,-2 4 64-16,1 0 16 0,2 3 416 0,-1-3 96 15,0 6 0-15,-1-3 16 0,2 3-1040 0,0 0-192 16,0 1-64-16,2-5 0 0,1 2-608 0,0 1-160 16,-1-2 0-16,2 0 0 0,0-3 0 0,2 3 0 0,0-3 0 15,3 0 0-15,0 3 0 0,1-3 0 16,0 2 0-16,0 2 0 0,1 1 176 0,0-1 144 15,2-2 48-15,1-2 0 0,-1-1-160 0,2-1-16 16,1 1-16-16,3-4 0 0,1 0-32 0,1-5 0 16,1-1 0-16,1-2 0 0,2-1 112 0,-2-2 0 0,1 0 16 15,-2 0 0-15,2-5-144 0,-2 1-128 0,1-2 144 16,-2-1-144-16,0-2 0 0,-1-1 128 0,-2 0-128 16,1-4 0-16,0 0 0 0,-2-2 0 0,-1 1 128 0,2-1-128 15,-2-6 144-15,0 1-16 0,0-3 0 0,-1-1 0 16,0 1 128-16,-2-2 0 0,-1 0 16 0,-1-3 0 15,-1 2-80-15,0-1 0 0,-2-1-16 16,-1 1 0-16,0 2-176 0,-2 0 0 0,0 1 0 0,0 3 0 16,1 0 0-16,-2 1 0 0,1 3 0 0,0 3 0 15,-1-1 0-15,0 2 0 0,0 1 0 0,-1 2 0 0,1 2 160 16,1 1-160-16,1 3 192 0,1-1-192 0,-1 3 0 16,2-1 0-16,-1 2-240 0,2 2 80 15,0 0-848-15,-1 2-160 0,2 2-48 0,-1 0-15504 16</inkml:trace>
  <inkml:trace contextRef="#ctx0" brushRef="#br1" timeOffset="42778.83">15700 14573 32255 0,'-4'5'2864'0,"0"0"-2288"0,0 0-576 0,3-4 0 0,0 4-192 0,-2-1-128 0,-1 3-48 0,-2 8 0 0,-2 0-688 0,-3 5-144 0,2-2-16 0,0 0-16 0,1 0 912 0,-1 1 176 0,0-3 144 0,-1 2-192 16,0-2 656-16,-1 5 128 0,0-3 32 0,0 3 0 0,-1-3 272 15,1 2 64-15,-1-1 16 0,3-3 0 0,1 0-400 0,3-4-64 16,1-2-32-16,2-1 0 0,2-6 624 0,1 1 128 15,3-1 32-15,1-3 0 0,2 0-432 0,3-4-96 16,3 1-16-16,0 0 0 0,1-2-560 0,3 1-160 16,5-3 0-16,3 0 0 0,1 2 0 0,2-1 0 15,0 3 0-15,0-4 0 0,1 1 0 0,-1 3 0 16,2-4 0-16,-3 4 0 0,-4-2 0 0,1 1 0 16,-2 3-160-16,-1-2 160 15,-2 3-1056-15,-3 0-96 0,0-2-32 0,-3 2 0 16,1-1-1536-16,-2 1-304 0,1-3-64 0,-2-1-16 15,0 2-800-15,0-2-144 0</inkml:trace>
  <inkml:trace contextRef="#ctx0" brushRef="#br1" timeOffset="43062.54">16068 14538 45151 0,'-3'15'2000'0,"1"-5"416"0,-2 3-1936 0,3-4-480 0,0 0 0 0,1-5 0 0,1 5 256 0,-1 4-64 15,-1 12 0-15,-1 7 0 16,0 3-752-16,-1-1-144 0,0-2-48 15,-3-1 0-15,-2-1 80 0,-2 1 16 0,-2 0 0 0,-2 1 0 16,-2 0 112-16,-2 3 32 0,-2 2 0 16,-1-1 0-16,1 1 160 0,2-5 32 0,0 3 16 0,5-11 0 0</inkml:trace>
  <inkml:trace contextRef="#ctx0" brushRef="#br1" timeOffset="44928.46">23842 14996 13823 0,'-3'3'1216'0,"0"-2"-960"0,0-1-256 0,2 0 0 0,1 0 3984 0,1 0 752 0,1-1 160 0,0-1 32 16,0 1-3744-16,3-5-736 0,3 2-160 0,2-2-32 0,0 1-64 0,1 1-32 0,0 3 0 0,0-1 0 0,-1 2-160 0,0 0 0 0,1 0 0 0,1 2 0 16,2-2 144-16,-2 1 0 0,2 2 0 0,-2-3 0 15,2 0 304-15,-1 0 64 0,1-3 16 0,1 2 0 16,0-1-256-16,1-2-48 0,1 1-16 0,2 0 0 15,0-2-208-15,1 1 0 0,-1 0 0 0,-1 1 0 0,1-2-336 16,-2 3-16-16,-1 2 0 0,-1 2-15344 16</inkml:trace>
  <inkml:trace contextRef="#ctx0" brushRef="#br1" timeOffset="46560.63">24606 14756 28559 0,'-5'-2'2544'0,"1"0"-2032"0,2 2-512 15,2 0 0-15,0-2 384 0,0 1-32 0,-1-2 0 0,-3 0 0 0,2-4-160 0,-1-1-48 0,2-1 0 0,1 2 0 0,0-2-16 0,2 3-128 0,1 0 192 0,1 1-64 0,0 0 672 0,3 3 128 0,-1-2 32 16,0 2 0-16,3 0 48 0,-1-1 16 0,2 2 0 0,0 1 0 0,1 0-624 0,-1 0-112 0,1 4-32 0,0-4 0 0,2 2-256 0,-2 0 0 16,1 0 0-16,-2 0 0 0,1 2 0 0,0 0 0 15,-1 0 0-15,0 1 0 0,0-2 128 16,0 1-128-16,-1 1 0 0,1 1 0 16,3 0 192-16,-2 2 0 0,2 0-16 0,-2 2 0 0,0 3-48 15,0-1 0-15,-1 4 0 0,-3 0 0 0,0 0-128 16,-4 0 0-16,-2 5 0 0,-1-1 0 0,-1-1 0 15,-2 3 0-15,-1-2 0 16,-1 2 0-16,-1-1 0 0,-2-1 0 16,1 1 0-16,-2-1 0 0,2-2 0 15,-1 1 0-15,0 0 0 0,-2 0 0 0,1 0 0 0,-2-3 0 0,0 0 0 0,-3 0 0 0,2 0 0 0,-3-1 0 16,-1 1 0-16,-1-3 0 0,-1 3 0 0,0-1 0 0,1-2 0 0,-1-1 0 16,2-2 0-16,0-3-224 15,1 2 32-15,2-5 0 0,0 1 192 0,2-2 0 0,1 1 0 0,3-1 0 16,1 0 0-16,1 1 0 0,1-2 0 15,3 1 0-15,2 1 0 0,1-2 0 0,2 2 0 0,0-3 0 16,3 1 0-16,1 1 0 0,2 1 0 0,-1-1 0 0,3 2 272 16,-1-1-48-16,1-1-16 0,0 1 0 0,1 3 96 0,0-2 16 15,1 4 0-15,0-2 0 0,0 0-80 0,1 2-16 16,0-1 0-16,-1 2 0 0,2 0-80 0,-4-4-16 16,1 2 0-16,-2 0 0 0,1-1 64 0,-1 0 16 15,-1 2 0-15,1-3 0 0,-1 0-208 0,-1 0 0 16,-1-2 0-16,1 2 0 0,1 0 0 0,0 1 128 15,-1-1-128-15,-1-3 0 0,1 4 0 0,-3-4 0 16,0 2 0-16,-1-1 0 16,0-2-416-16,-1 2-32 0,-1-4 0 0,1 1-18432 15</inkml:trace>
  <inkml:trace contextRef="#ctx0" brushRef="#br1" timeOffset="49199.35">25210 15395 11967 0,'-2'-1'1072'0,"0"1"-864"0,-2-3-208 0,2 1 0 15,0 1 4016-15,2 1 752 0,-1-4 160 0,0 2 16 0,0-4-3744 0,-2-1-752 0,2 0-160 0,0-2-32 0,1 3-128 0,1 0-128 0,0 2 144 0,0 4-144 0,2-2 432 0,-2 2-16 0,3 0 0 0,-2 2 0 0,1 2-144 0,1-1-16 16,-2 3-16-16,2-3 0 16,2 4-1024-16,-2 0-208 0,-1 2-32 0,2-1-12800 0</inkml:trace>
  <inkml:trace contextRef="#ctx0" brushRef="#br1" timeOffset="49762.28">25647 14689 34095 0,'0'0'1504'0,"-2"-2"320"0,-1 1-1456 0,1 1-368 0,-1 0 0 0,2 0 0 16,0 0 0-16,-3 0 0 0,-1 0 0 0,-1 0 0 15,-1-3-384-15,1 3-80 0,-1 3-32 0,2-3 0 0,0 3 816 0,-1 4 144 16,3-1 48-16,-4 4 0 16,2-2 368-16,0 6 80 0,1-2 0 0,0 4 16 0,0-2-464 0,2 3-80 15,-1-1-32-15,1 4 0 16,-1 1-224-16,1 1-48 0,-1 1-128 0,2 3 192 0,-1-2-192 15,0 5 0-15,2 0 0 0,0 5 0 16,0-6 0-16,3 2 0 0,-1 1 0 0,4-3 0 0,1 3 0 16,0-7 0-16,2 3 0 0,2-5 0 0,0-3 0 0,1-3 0 15,-1-3 0-15,2 0 0 0,0-1 0 0,0-2 0 16,0-4 0-16,0 3 0 16,-2-5-576-16,1 2 0 0,-1-5 0 0,-1 1 0 15,0-2-192-15,-2-2-32 0,-1-2-16 0,-1-2 0 0,2 0 640 0,-5-1 176 16,2-6 0-16,-1 1 0 0,0-2 432 0,-2-1 144 15,2-4 48-15,0-4 0 0,-2-1-48 0,1-1-16 16,-2-1 0-16,-1-3 0 0,1-1-240 0,-2-1-32 16,0-3-16-16,-3 3 0 0,1-3-144 0,-2 2-128 0,-1-3 144 15,-1 3-144-15,-2-2 0 0,-1 5 0 0,-2 4 0 16,0-1 0-16,-2 5 0 0,-1 1 0 0,0 2 0 0,-1 3 0 16,0 4 0-16,1 2 0 15,2 0 0-15,-2 6 0 16,1 1-752-16,2 4-32 0,-3 0-16 0,3 6-15968 0</inkml:trace>
  <inkml:trace contextRef="#ctx0" brushRef="#br2" timeOffset="57314.65">120 10982 22111 0,'-7'-1'1968'15,"2"1"-1584"-15,2 1-384 0,3-1 0 0,1 0 192 0,-1 3-64 0,-1-3 0 0,-3 0 0 0,1 2-128 0,-1 2 0 0,2-1 0 0,-1 1 0 0,3 2 0 0,3 0 0 0,0 3 0 0,3-1 0 0,3 3-160 0,1-4 160 16,0 2 0-16,1-3-144 0,3 0-208 0,0-2-32 0,5-2-16 0,1-2 0 0,3 0 208 0,1-2 64 0,-2-2 0 0,0-2 0 0,1 0 384 0,-1-4 64 0,2 1 32 0,2-1 0 0,4 0 96 0,0-2 0 16,3 1 16-16,3 0 0 0,0-2-208 0,0-3-32 15,-2 4-16-15,0-3 0 0,-2 2 16 0,0-4 0 16,0 5 0-16,0 0 0 0,1-1-224 0,-1 1 0 15,-1 5 0-15,-2-2 0 0,1 5 0 0,-2-2 0 16,1 0 0-16,-3 0 0 0,0 2 0 0,-3-2 0 16,0 0 0-16,-4-1 0 0,-1 1 0 0,-2 0 0 15,-1-1 0-15,-3 0 0 0,-1 1 0 0,0 0 0 16,-1 0 128-16,-1 0-128 0,-2 0 672 0,1-1 96 16,-2 0 0-16,-1 1 16 0,0-3-512 0,-2 0-96 0,0 2-32 15,-1 1 0-15,-2-3-144 0,0 2 0 16,-1-2 0-16,-1 2 0 0,-1-2 0 0,-2-1 0 0,-1 4 0 15,-1 0 0-15,-1 0 0 0,-2-1 0 0,-1 4 0 16,0-3 0-16,1 2 0 0,-1-1 0 16,0 1 0-16,1 0 0 0,1-2 0 0,2 0 128 0,2 2 0 15,1-2 0-15,0 0 288 0,3 1 48 0,1 0 16 16,0 0 0-16,1 4-480 0,1-2 0 0,0 0 0 0,1 3 0 16,-1 0 0-16,1-3 0 0,-1 3 0 0,-1 0 0 15,2 3 0-15,-1-3 0 0,2 1 0 0,0 1 0 16,1 1 0-16,1-2 0 0,1 2 0 0,1-1 0 15,-3-1 0-15,3 2-192 0,5-3 192 0,1 2-160 0,5 2 160 16,1-3 0-16,1 2-144 0,0-1 144 0,0 2 0 16,0 0 0-16,1 1 0 0,-2-1 0 0,0 5 0 0,-2-3 0 15,-2 3 144-15,-2-2-144 0,-2 3 0 0,-2 1 128 16,-1 3-128-16,-3-2 0 0,-2 2 0 0,-3 1 0 16,-1-2 0-16,-1 2 0 0,-2-2 0 0,1 0 0 15,-1 2 0-15,0-1 0 0,0 1 496 0,-1-3 16 16,-1 2 16-16,-1-2 0 0,0 1 400 0,-1 2 80 15,-2-1 16-15,-2 3 0 0,-3-1-720 0,-1 3-144 16,1 1-32-16,-1-4 0 0,1 0-128 0,1 2 0 16,-3 1 0-16,-1 3-16128 0</inkml:trace>
  <inkml:trace contextRef="#ctx0" brushRef="#br2" timeOffset="179713.52">4225 6116 20271 0,'3'-4'1792'0,"-1"-1"-1424"0,-1 4-368 0,2 1 0 0,-3 0 960 0,1-2 128 0,0-1 32 0,1-1 0 15,0 1-896-15,1-3-224 0,-3 2 0 0,-2-2 0 0,-3 1-816 0,-2 1-208 0,-3 2-32 0,-2 0-16 16,-3 2-480-16,-1 0-112 0,-5 0 0 0,-3 0-16 0,2 4 1088 0,-4-4 208 16,-4 3 64-16,-3 0 0 0,-3 1 768 0,-1-2 144 15,2 1 48-15,-2-2 0 0,-5 2 928 0,-2-1 192 16,-2-2 32-16,0 1 16 0,3-1-48 0,-4 0-16 0,-4 0 0 16,6 0 0-16,9 0-608 0,-10 0-128 0,-11 3-32 15,-10-2 0-15,-2 1-624 0,0 5-128 0,1-5-32 0,2 2 0 16,2 2 128-16,0-3 0 0,-1 0 16 0,4 1 0 15,2-2 0-15,0 2 0 0,2-4 0 0,3 0 0 16,3 0-336-16,3 0 0 0,1 0 0 0,2-4 0 16,5 4 384-16,-3-2 16 0,3-2 0 0,0 2 0 15,2-1 0-15,1 0 0 0,1-1 0 0,1 0 0 16,7 2-32-16,1-2-16 0,3 1 0 0,1 3 0 0,0-2-176 16,2 2-48-16,4 0 0 0,1 0 0 0,0 2 112 15,1-2 16-15,0 3 0 0,0-3 0 16,2 4-256-16,0-2 0 0,1 2 0 0,1-2 0 0,1 2 0 0,3-1 0 15,-1 0 0-15,3 1 0 0,0 0 0 16,2 1 0-16,1-2 0 0,1 0 0 0,1-2 176 16,0 3-16-16,1-2 0 0,2 2 0 0,0 1-160 0,2-1 0 15,-1 2 0-15,1 0 0 0,-1 1 144 0,-1 2 0 16,1 3 0-16,0 1 0 0,-2 4-144 16,1 2 0-16,-2 2 0 0,0-2 0 0,1 2 0 0,-2 2 0 15,0-1 0-15,-2 1 0 0,2 2 0 16,-1 4 0-16,-1-1 0 0,-1 3 128 0,1 1-128 0,-1 3 0 15,-1-1 0-15,0 1-176 0,-1 0 176 0,-2 3 0 16,0 3 0-16,-2-3 0 0,-1-1 0 0,1-1 0 0,-1 1 0 16,-1-2 0-16,-1-2 0 0,1 2 0 15,0-2 0-15,-1 2 0 0,-1 1 0 0,0 1 0 0,-1 1 0 16,-1-1 0-16,3-1 0 0,0-1 0 0,-2-4 0 16,0-3 0-16,2-2 0 0,-3 0 0 0,0-1 0 0,-1-3 0 15,3-1 0-15,-2-4 0 0,1 1 0 0,3-2 0 16,1-3 0-16,0 0 0 0,0-1 0 0,2 0 0 15,0-4 0-15,2 0 0 0,0-1 0 0,1-1 0 16,1-2 0-16,2-4 0 0,-1 2 0 0,1-2 0 16,1 0 0-16,-1 0 128 0,4 0-128 0,-2 0 176 15,1 0 80-15,1 0 0 0,1 0 16 0,-3 0 0 16,0 0-272-16,0 0 0 0,21 4 0 0,-14-2 0 16,2-1 0-16,1 2 0 0,3-3 0 0,2-3 0 15,4 3 0-15,1-1 0 0,3 1 0 0,2-2-144 16,0-1 144-16,2 2 0 0,4 1 128 0,0-2-128 15,-2 2 128-15,3-3-128 0,7 2 160 0,0 1-160 0,3 0 128 16,2 0-128-16,0-3 0 0,2 1 144 0,0 1-144 0,-1-2 0 16,4-1 0-16,-1-2 0 0,-2 3 0 15,2-4 0-15,6 1 0 0,4 0 0 0,5 2 0 0,1-1 0 16,-3 2 0-16,0-1 0 0,-3 1 0 0,0 3 0 16,-1-2 0-16,-5 4 0 0,-3-2 0 0,2 4 192 15,2 1-32-15,-1-1 0 0,-1 0-160 0,0-2 0 16,-2 2 0-16,1-4 0 15,-1 0 0-15,3-3 0 0,2 2 0 0,-3-3 0 0,-11 2 0 0,0-2 0 16,4-2 0-16,-2-3 0 0,-1 2 0 0,-2-2 0 16,-7-1 0-16,0 0 0 0,1 2 0 0,-1-1 0 15,0 2 176-15,-4 1-176 0,1-1 192 0,-3 1-64 16,0 2-128-16,-2 2 192 0,1-2-192 0,-3 1 144 16,0 0-144-16,-3 1 128 0,1 0-128 0,-1 0 0 15,-2 2 0-15,-1-3-176 0,-1 2 176 0,1 1 0 16,0-2 0-16,0-1 0 0,-2 2 0 0,-1 1 0 0,0-4 0 15,0 2 0-15,2 2 0 0,-3-4 0 0,0 2 0 16,-1-1 128-16,0 2-128 0,2-2 0 0,2 0 0 0,0 0 0 16,-1 1 0-16,-1 1 0 0,2-2 0 0,-2 2 0 15,-2 0 0-15,-1 1 0 0,-1-2 0 16,0 2 0-16,-1 0 0 0,-4 0-128 0,1 0 128 0,-3-2 0 16,-1 2 0-16,0-1 0 0,-1 1 0 0,0-3 0 15,-1 1 0-15,-2-2 0 0,2 2 160 0,-1-2-160 0,0-2 208 16,0-1-48-16,1 0-16 0,-2 1 0 0,3-5-16 15,-1 0 0-15,2-4 0 0,1-1 0 0,0 0 48 16,0-5 0-16,1-2 0 0,1 1 0 16,-2-1-176-16,2-2 128 0,-2-1-128 0,1-3 128 0,-2-4-128 15,0-3 0-15,-1 2 0 0,-1-5 0 0,-1 2 128 16,-1-1 0-16,1-1 0 0,-1 2 0 0,1-1 0 16,-2 0 0-16,0 3 0 0,-1 0 0 0,2 5 0 15,-2-3 0-15,-3 1 0 0,1-1 0 0,-2 1 96 0,0 3 16 16,0 1 0-16,0-3 0 0,0 5-240 0,1 1 144 15,0-1-144-15,2 4 128 0,1 0-128 0,0-3 0 16,0 3 0-16,1-3 0 0,1 5 0 0,-1-2 0 16,0 1 0-16,1 1 0 0,-2 2 0 0,0 1 0 15,0 4 0-15,-1 2 0 16,1 1-528-16,-3 2 16 0,1 3 0 0,-3 4-20672 0</inkml:trace>
  <inkml:trace contextRef="#ctx0" brushRef="#br2" timeOffset="182454.84">11795 6049 9215 0,'-4'-2'816'0,"-1"-1"-656"0,1 2-160 0,1 1 0 15,2 0 352-15,-3-2 32 0,-2-1 16 0,-4-2 0 0,-3-1 368 0,-5 0 64 0,0 0 0 0,-1-1 16 0,1 1 528 0,-1 0 96 0,1 0 32 0,-2 0 0 16,0 0-432-16,0-2-96 0,-2 2-16 0,-3 0 0 16,-1 0-240-16,-3-1-48 0,-2 4-16 0,-1-4 0 0,1 5 48 0,-4-4 0 15,-2 3 0-15,-1 2 0 0,-2-1 32 0,-2-2 16 16,-1 1 0-16,0-3 0 0,0 3-384 0,3-4-80 16,-2 1-16-16,-2 3 0 0,-1-1 304 15,-1 1 64-15,-1 1 16 0,-1 2 0 0,-2 2-144 0,-1-2-16 16,2 3-16-16,0-3 0 0,2 0-352 0,1 0-128 15,4 0 0-15,2 1 144 0,2 2-144 16,3-3 0-16,3 2 0 0,1 2 0 0,4-3 688 0,1 4 48 16,1-1 16-16,2-2 0 0,1 4-352 0,0-2-64 15,4-2-16-15,-1 2 0 0,1 2-192 0,1 0-128 16,-1-2 128-16,2 2-128 0,1 2 0 0,0-2 0 16,3 3 0-16,1-3 0 0,-1 0 0 0,-1 1 0 15,1 2 0-15,-2 0 0 0,3 1 0 0,-1-3 0 16,-2 4 0-16,1 0 0 0,-2 2 0 0,0 2 0 0,0-3 0 15,1 4 0-15,2-4 288 0,1 2-16 0,-1 2 0 16,-1 5 0-16,1-1-144 0,-2 5-128 0,1 3 144 0,-1 0-144 16,0 2 0-16,2 1 0 0,0-3 0 0,1 3 0 15,-1-1 0-15,3 1 0 0,1-3 0 0,2 3 0 16,0 1 0-16,0 3 0 0,2 0 0 0,0-1 0 16,0 5 0-16,0 3 0 0,0 1 0 0,-1 2 0 15,-1-1 0-15,0-3 0 0,-1 0 0 0,-1 1 0 16,-1 7 0-16,-1-1 0 0,0 6 0 0,-2-1 0 15,2-1 0-15,-1-3 0 0,3-3 0 0,1-5 0 16,1-3 128-16,1-1-128 0,2 0 0 0,0-5 0 16,1-1 0-16,0-1 0 0,1 1 0 0,-2-5 0 15,1 1 0-15,-1-5 0 0,1 1 144 0,1-4-144 16,1 0 288-16,0-5-32 0,1-2 0 0,3 0 0 16,-1-3-16-16,3-3-16 0,1-1 0 0,1-2 0 0,1-1-224 15,1-1 0-15,1 2 0 0,1-3 0 0,2 0 128 16,2-4-128-16,1 4 176 0,3-4-176 0,2 2 144 0,4-4-144 15,3-1 0-15,2-1 144 0,1-2-144 0,2 0 0 16,1 1 0-16,2-1 0 0,2 1 0 0,3-1 0 16,5 0 0-16,1 1 0 0,2-1 0 0,2 0 0 15,2 5 0-15,-1 2 0 0,-1-1 0 0,7 1 0 16,9 3 0-16,4-3 0 0,1 0 0 0,0 2 0 16,-2 1 0-16,-3 0 0 0,-1 1 0 0,-1 2 0 15,-1 3 0-15,-3 0 0 0,-4 0 0 0,-2 1 0 0,-4 0 0 16,-3 2 0-16,-1 0 0 0,-2-1 0 0,-2 1 0 15,-2-3 0-15,-2-3 0 0,0 0 0 16,0-1 0-16,-2 0 0 0,-1 0 0 0,-2-2 0 0,-3 0 0 16,-1 0 0-16,-2 0 0 0,-1-4 0 0,-3 3 0 0,-1 0 0 15,-3-2 0-15,-1 2 0 0,-2 1 0 16,-2-2 0-16,-2 2 0 0,-3 0 0 0,-1-3 128 16,-3 2-128-16,1 1 128 0,-2-2-128 0,-1-1 128 15,1-1-128-15,-2 1 256 0,0-4-48 0,-1 1 0 0,1-2 0 16,0 0 48-16,-2-2 0 0,1-2 0 0,-2-3 0 15,0 2 0-15,0-4 16 0,1-4 0 0,-1-1 0 16,1-4 16-16,0-2 0 0,-1 3 0 0,0-3 0 16,0-8-96-16,-1-1 0 0,0-4-16 0,0-4 0 15,0 1-176-15,-1-1 0 0,2-2 0 0,-1 0 0 0,0-3 192 16,2-1-64-16,-2 0 0 0,1 2 0 16,-1 0-128-16,1 2 128 0,-1 3-128 0,1 2 128 15,-1 2 0-15,0 1 0 0,0-1 0 0,0 1 0 0,-1-2 0 16,0 0 0-16,-2-2 0 0,2 3 0 0,0 3-128 15,0-1 192-15,-1 3-192 0,2-3 192 0,2 3-192 16,0 1 0-16,1-1 0 0,0 0 0 0,1 1 0 0,0-1 0 16,1 0 0-16,-2 3-176 0,2 1 176 0,-2 5 0 15,-1 4 0-15,1 0-128 16,-2 3 128-16,-1 3 0 0,-1 4 0 0,-2 2 0 0,1 1 0 0,-1 3 0 16,-2 2 0-16,2 1 0 0,-1 0 0 0,-1 0 0 15,1-1 0-15,-1 1 0 0,2 3 0 0,-2-3 0 16,0 3 0-16,0 0 0 0,-1-3 0 0,-2 3 0 15,1 0 0-15,-3 0 0 0,1 0 0 0,-2 0 0 16,1 0 0-16,-3 0 0 0,0 3 0 0,-3-2 0 0,0 1 0 0,-4 2 0 16,-2 0-160-16,-5 1 0 0,-5 1 0 0,-12 0-14480 15,-4 2-2896 1</inkml:trace>
  <inkml:trace contextRef="#ctx0" brushRef="#br2" timeOffset="-94502.08">8908 10418 6447 0,'-1'-2'576'0,"-3"-1"-576"0,0 2 0 0,1 1 0 0,0 1 3680 0,1 2 624 0,-1-3 128 0,-2 0 32 0,-2 2-2544 0,-4 2-512 0,0-2-112 0,-2 2-16 0,1 0-912 0,0-2-192 0,0 2-48 0,0 0 0 0,1 1-128 0,-1-2 0 16,-1 3-192-16,0-2 192 0,0 5-128 0,1-3 128 0,-14 10 0 16,15-10 0-16,0 2 0 0,1 3 0 15,-1-4 0-15,2 2 0 0,0-3 0 0,2 4 128 0,1-4-128 16,2-2 368-16,2 2-16 0,2-3 0 0,2-3 0 16,1 1-160-16,1-1-16 0,4-1-16 0,1 1 0 15,-2 0-160-15,3 0 128 0,1 0-128 0,1 0 128 16,3 1 144-16,0 1 32 0,2 1 0 0,3 0 0 15,0-1-160-15,1 0-16 16,2 1-128-16,1 0 192 0,1 1-192 0,-3 1 0 0,-1 1 0 16,-3 2 0-16,-1 1-128 0,-4 1 128 0,-2 2 0 0,-2-3 0 15,-2 4 0-15,0-3 0 0,-3 2 0 0,0-2 0 16,-1 2 0-16,-1 1 0 0,1-1 0 0,-3 2 144 16,0 0 304-16,-2 0 48 0,1 2 16 0,-3 0 0 15,1-1-384-15,-2-3-128 0,-3 2 0 0,0 1 144 0,-1-3-144 16,-1 2 0-16,-1 1 144 0,-4-2-144 0,0 3 192 15,-1-1-48-15,-2 1 0 0,0 0 0 0,1-3 240 16,-4 3 32-16,-2-3 16 0,-2 5 0 0,0-6-64 16,-1 2-16-16,0-1 0 0,-1-2 0 0,0 2-352 0,0-3 144 15,1-3-144-15,-2 2 0 0,4-6 0 0,-2 1 0 16,2-1 0-16,2-7 0 0,3 1 0 0,2-3-144 16,1-1 144-16,1-6-192 15,4 1-1056-15,0-4-224 0,0-3-32 0,2 0-13104 0</inkml:trace>
  <inkml:trace contextRef="#ctx0" brushRef="#br2" timeOffset="-94184.72">8618 10544 33167 0,'-2'-1'1472'0,"1"0"304"0,1 1-1424 0,1-3-352 0,3 2 0 0,0 1 0 0,1 0 256 0,3-2 0 15,6-1-16-15,6-1 0 0,3 1-240 0,6-3 0 0,0-1-192 0,1 1 192 0,-2 0-128 0,1 0 128 0,-1-2 0 0,0 2 0 0,-1 0-208 0,-4-3 64 16,1 6 16-16,-2-4 0 0,0 4 128 0,-1-2 0 15,-3 1 0-15,0 0 0 0,3-2 0 0,0 3 0 16,0-2 0-16,-1 1 0 16,0 0-896-16,-2-2-208 15,0 4-48-15,-4 2-12432 0</inkml:trace>
  <inkml:trace contextRef="#ctx0" brushRef="#br2" timeOffset="-93456.28">9797 10381 18431 0,'-2'-4'816'0,"-1"1"160"0,1-2-784 0,1 3-192 0,-1 0 0 0,2 0 0 15,-1 0 128-15,0-3-128 0,0-1 176 16,-1-1-176-16,0-3 0 0,-2-3-224 16,2 4 16-16,-2-3 0 0,-1 3 368 0,-1 1 80 0,-2-1 16 0,-1 3 0 15,-1-1 1200-15,-3 4 240 0,0 0 48 0,-2 0 16 16,-1 0 288-16,-2 3 64 0,-1 3 16 0,-1 0 0 16,0 3-1120-16,-1-2-240 0,1 2-32 0,-1 0-16 15,3 1-496-15,-1 2-96 0,2 1-128 0,1-1 176 0,1 2-176 16,3 0 0-16,-1-1 0 0,2 2 0 0,2-2 0 15,2 2 0-15,1 1 0 0,2-1 0 0,2 4 0 16,-1-2 0-16,3 2 0 0,0-1 0 0,1 1-160 0,2-4 160 16,-1 0 0-16,2-2-144 0,2 0 144 0,2-1 0 15,-1-2 0-15,2-2 0 0,2-1 0 0,1-4 0 16,1 0 0-16,0 0 128 0,3-4 192 0,-1 2 32 16,1-2 16-16,0-2 0 0,-1 0-368 15,2 0 0-15,2-4 0 0,0 1 0 0,-1-1 0 0,-2-2 0 16,1-1 0-16,0 1 0 0,-3-2 0 0,-1 2 0 15,-2 0 0-15,-1-2 0 0,0 2 0 0,-3-4 0 16,0 1 0-16,-2 1 0 0,0-1 0 0,-2 3 0 16,-1 5 0-16,-2-5 0 0,0 5 0 0,0 1 0 15,0 0 0-15,0 2 0 0,-1-1 0 0,1 1 0 0,1 3 0 16,1 0 0-16,-1 0 128 0,0 1-128 16,2 0 128-16,-2 2-128 0,0 2 128 0,0-1-128 0,-1 1 128 15,1 1-128-15,-1 3 0 0,-1 1 0 0,0 3 0 0,-1-1 0 16,-1 0 0-16,-1 2 0 0,1 2 0 0,-2 1 0 15,0 3 224-15,-1-3-32 0,-1 3 0 0,1-3 0 16,-1 3 96-16,-1 0 16 0,1-1 0 0,-2 2 0 16,-1 0-32-16,-1 4 0 0,0 2 0 0,-1-2 0 15,-2 5-112-15,-1-1-32 0,-1 2 0 0,0 1 0 16,-1 1-128-16,1-4 0 0,-2 1 0 0,0-2 0 0,1-1 192 16,1-1-64-16,3-2 0 0,1-1 0 0,-1 6-128 15,2-2 0-15,4-2 144 0,-1 1-144 0,2 1 0 0,1-6 0 16,2 1 0-16,-1-5 0 0,3-2 0 15,1-3-128-15,0-6 128 0,2 0-12288 16,2-5-2336-16</inkml:trace>
  <inkml:trace contextRef="#ctx0" brushRef="#br2" timeOffset="-92625.61">10300 10416 29487 0,'-7'-4'2624'0,"0"2"-2112"0,2-2-512 0,2 4 0 0,1-3 1648 0,-1 2 208 0,-3-5 64 0,-4 0 0 0,-3-7-2336 0,-1 3-464 0,2-1-80 0,0 4-32 0,4 1 32 16,-2 0 16-16,0 3 0 0,-1 3 0 0,-1 3 752 0,-2-1 192 0,-1 2 0 0,-2 2 0 0,-1 4 160 0,0 2 112 0,-1 1 32 0,0 0 0 0,-1 6 720 0,-1-1 160 0,2 1 32 0,3-2 0 0,3 0-640 0,-1-1-128 0,2 7-32 0,0-1 0 0,4-2-416 16,2-2 0-16,3-2 0 0,4-1 0 0,3-4 0 0,2-2 0 0,3 0 0 0,2-3 0 15,1-2 0-15,3-4 0 0,1 0 0 0,2-4 0 16,-1-1-320-16,2-2 64 0,0-3 16 0,1-2 0 15,-1 0-224-15,-1-1-48 16,0-2-16-16,-2 1 0 0,-2-2 336 0,-1 0 192 0,-2 0-192 0,-4-1 192 0,0-1 0 16,-5 0 0-16,-1 2 0 0,-3 0 0 0,-1 1 0 0,0-1 128 15,-4 0-128-15,-1 1 0 0,-2 2 0 0,0 2 176 16,-1 3-176-16,-2-1 160 0,1 3 176 0,-2 1 48 16,0 2 0-16,-1 0 0 0,0 0 96 0,1 1 32 15,0 2 0-15,0 0 0 0,2 2-96 16,2-2-16-16,0 3 0 0,2-3 0 15,2 0-176-15,1 0-32 0,3 0-16 0,-1 0 0 0,2 1 48 0,0 1 16 16,2-2 0-16,2 3 0 0,1-2-240 0,3 1 0 0,0 2 0 16,3-1 0-16,1 0 128 15,3 0 0-15,3 1-128 0,2 2 192 0,3-4-48 0,0 2-16 16,2-3 0-16,-1 2 0 0,1-3-128 0,-1 0 0 16,-1 0 0-16,-1 0 0 0,2-3 0 0,-1 2 0 15,0 1 0-15,2-4 0 0,-1 2 144 0,1-2-144 0,-3 2 160 16,2-2-160-16,2-2 0 0,1 2 0 0,0 1 0 0,-3 0 0 15,0 0 0-15,-5 3 0 0,-1 0 0 0,-2 0-160 16,-2 3 160-16,-4 0 0 0,0 0 0 0,-1 2 0 16,-3 1 0-16,-2 0 0 0,0 3 0 0,-2-2 0 15,0 4 0-15,-3-1 0 0,-1 0 0 0,-3 5 0 16,0-1 0-16,-2 1 0 0,1-2 0 0,-4 3 0 16,0 3 0-16,-3-3 0 0,2 2 128 15,-3 1-128-15,-2 3 192 0,-2 0-48 0,-2 2 0 0,1 1 0 16,-1-1-16-16,1 1 0 0,-1-3 0 0,0 2 0 15,2-2-128-15,-1 2 0 0,0-2 144 16,0 0-144-16,-1 0 160 0,1 2-32 0,-1 1-128 16,0 3 192-16,0-1-192 0,2 0 0 0,0 1 0 15,2-2 0-15,-1 1 0 0,2-1 0 16,3-1 0-16,2-3 0 0,2 0 0 0,2-3 0 0,3-3 0 0,3-4 0 0,2 2-368 16,3-6 48-16,1 2 0 0,3-6 0 15,2 0-1792-15,5-4-336 0</inkml:trace>
  <inkml:trace contextRef="#ctx0" brushRef="#br2" timeOffset="-92209.95">10697 10985 27583 0,'-2'-7'608'0,"-2"5"128"0,-1 1 32 0,0-2 0 0,2 3-624 0,-1 0-144 0,0 0 0 0,-4 0 0 0,-5 3 1040 0,-2-2 176 0,-1 1 48 0,0 1 0 0,3 3-1072 0,-2-2-192 0,0 2 0 0,0 0 0 0,1 4 0 0,1 0 0 0,-1 2 0 0,1 2 0 0,0 3 0 0,1-1 0 0,1 3 0 0,0 1 0 15,2-4 192-15,3 2-48 0,1-2-16 0,2-3 0 16,3 0 368-16,3 0 64 0,1-1 16 0,2-3 0 16,1-2-288-16,2-1-48 0,2 0-16 0,1-3 0 15,3-2-224-15,3-1 128 0,0-1-128 0,2-4 0 16,0 0 0-16,2-4 0 0,0-1 0 0,2 1 0 15,-3 0 0-15,0-3 176 0,-2-1-48 0,-2 3-128 0,-1-3 192 16,-2 0-64-16,1 1 0 0,-1-4-128 0,-1 1 416 16,-3 1-32-16,-2 3 0 0,-2 1 0 0,-1 0 96 0,-4 1 16 15,0-1 0-15,-3 1 0 0,-1 2-64 0,-1 0-16 16,-4 2 0-16,-1 2 0 0,-2-1-256 0,0 2-160 16,1 2 192-16,-3-3-192 0,-3 6 0 0,-4-3 0 15,0 2 0-15,-1-1 0 0,-2 2 0 0,-2-1 0 16,0-2 0-16,-1 1 0 15,1-1-784-15,2 0-112 0,1-1-32 0,2 1-16448 16</inkml:trace>
  <inkml:trace contextRef="#ctx0" brushRef="#br2" timeOffset="-88741.41">8698 9290 6447 0,'0'-2'576'0,"0"1"-576"0,0 1 0 0,0 0 0 0,0 0 336 0,1-3-32 16,0 2-16-16,1-2 0 0,-2 1 96 0,1-2 32 0,0 2 0 0,0 1 0 0,-1-2 608 0,2 1 112 0,-2 2 16 0,0 0 16 0,-2 0 304 0,2 0 48 0,2 0 16 0,-1 0 0 16,0 0-448-16,2-2-96 0,-3 2-16 0,0 0 0 15,0 0-192-15,0 0-32 0,23-8-16 0,-18 7 0 16,1-4-448-16,-1 3-96 0,1 0 0 0,-1 2-16 16,0-3-176-16,-2 3 0 0,0 0 0 0,-1 0 0 15,0 0 0-15,-1 0 192 0,1 0-192 0,-1 0 192 16,1 3-192-16,-1-1 192 0,2-2-192 0,1 0 192 15,-1 0 560-15,2 0 112 0,0-2 32 0,3-1 0 16,0 2-192-16,3-4-48 0,1 1 0 0,0 1 0 16,3-3-368-16,-2 2-80 0,2 1-16 0,0 0 0 15,0-3-192-15,1 3 0 0,0-1 0 0,-2 1 0 16,-1 0 0-16,-2-1 0 0,1 2 0 0,-3 0 0 0,-1 0 0 0,-1 2 0 16,-2 2 0-16,1 0 0 0,-2-2 0 0,1 2 0 15,0 2 0-15,0-1 0 0,1 2 176 0,-1 0-176 16,1 1 192-16,-1 0-192 0,0-2 0 0,0 2 0 15,0 1 0-15,0-1 0 0,0 3 0 0,0-2 0 16,0 2 0-16,-1 1 0 0,0 0 0 16,-1 1 0-16,1-1 0 0,-3 0 0 0,0 2 0 15,-1 1 0-15,0 0 0 0,-2 2 0 0,-1 4 144 0,-1-2-144 16,1 4 0-16,-2-1 144 0,0 1-144 0,-1-2 0 16,-2 0 0-16,1 3 128 0,-2-3 224 0,1-2 32 15,-2 4 16-15,0-2 0 0,-3 3-16 0,0-2-16 16,-1 1 0-16,1 1 0 0,-1-5-368 0,-1 1 144 15,0-1-144-15,0-2 0 0,1-3 192 0,0 1-192 0,0-4 192 16,-2 1-192-16,-1 0 496 0,-3 3-16 0,2-5 0 16,-3 2 0-16,0-2-480 0,-2 0 0 0,2-2 0 15,0 1 0-15,3-5 0 0,-2-1 128 0,3-1-128 0,-2-2 0 16,3-2 0-16,-1 0 0 0,1-2 0 0,1 0 0 16,0 0 0-16,1 0 128 0,2-1-128 0,1 1 0 15,2-1 0-15,2 1 0 0,1 0 0 0,2-1 0 16,1 1 0-16,2-1 128 0,2 1-128 0,1-3 0 15,3 3 0-15,0-4 0 0,3 0 0 0,1 1 0 16,1 1 0-16,0 0 0 0,2-2 0 0,0 4 0 16,2 0 0-16,2 0 0 0,1-3-128 0,2 2 128 15,-2 0 0-15,2 1 0 0,1 3-128 0,-2 0 128 16,-2-1 0-16,0 4 0 0,2 0 0 0,-1 0 0 16,1 4 0-16,0 2 0 0,0 3 0 0,-2-2 0 0,0 6 0 15,2-1 0-15,-2 2 0 0,0 1 0 0,0 1 0 16,-1-3 0-16,2 2 0 0,-2-1 0 0,1-2 0 15,-1 0 0-15,-1 1 0 0,-2-3 0 0,2 2 0 0,-3-3 0 16,-1 1 0-16,-2-3 0 0,1 2 0 0,-2-1 0 16,1-3 0-16,-2 4 0 0,-1-3 0 0,0-2 0 15,-2 1 0-15,1-2 0 0,-1 1 0 0,0 2 0 16,0-2 0-16,-1 1 0 0,1 1 0 0,-1-2 0 16,2 0-128-16,0-2 128 15,1 2-1488-15,1-2-240 0,1-2-64 0,1 0-13312 16</inkml:trace>
  <inkml:trace contextRef="#ctx0" brushRef="#br2" timeOffset="-87518.5">10015 9112 16575 0,'-6'0'1472'0,"-1"-2"-1168"0,3 2-304 0,0 0 0 0,1 0 1344 0,0 0 192 0,-6 0 64 0,-5-3 0 0,-4 2-832 0,-4-1-176 0,-1 2-16 0,2-3-16 0,1 2-240 0,1-2-64 16,-1 3 0-16,-1-3 0 0,-1 3 272 0,1-3 48 16,-2 2 16-16,1 1 0 0,4 1-128 0,-3 2-16 15,0-2-16-15,-2 1 0 0,2 2 48 0,0 1 16 16,1-1 0-16,1 0 0 0,3 2-64 0,-2 0-16 15,2-2 0-15,0 4 0 0,0-2-128 0,2 2-32 16,3 1 0-16,1-3 0 0,3 0-256 0,1 0 0 16,1 0 0-16,0-2 0 0,4 2 0 0,2-2 0 15,1 2 0-15,2 0 0 0,4 0 0 0,-1 1 0 16,0-1-128-16,3 0 128 0,4 0 0 0,-1 0 0 0,4-2-160 16,0 2 160-16,1 0 0 0,1 2 0 15,2 0 0-15,0 2 0 0,2 0 0 0,0 1 0 0,1-1 0 16,-1 0 0-16,0 0 0 0,-1 0 0 0,2 2 0 15,-3 1 0-15,0-1-128 0,-2 2 128 0,-1 1 0 0,15 20 0 16,-19-14 0-16,-3-2 0 0,-2 1 0 16,0 2 0-16,-3 0 0 0,0-1 0 0,-2 2 0 15,-1-5 0-15,0-1 0 0,-1 2 0 0,0-1 0 16,-2-4 0-16,1 1 0 0,-2 1 0 0,-3-2 128 16,-1 3-128-16,-3-5 0 0,2 2 0 0,-2-2 0 0,-2 1 0 0,-3-3 0 15,1-2 0-15,-2 2 0 0,1 0 0 16,-2-1 0-16,-1 1 128 0,-1-3-128 0,-2 2 0 15,0-3 0-15,1 1 144 0,-3-2-144 0,1-1 0 16,0-2 0-16,2-2 0 0,0-2 128 0,2-4-128 16,0-1 0-16,3-2 0 0,-1-1 0 0,3-3 288 15,1 3 96-15,0-2 0 0,0-3 16 0,2 3 112 16,-1-2 0-16,0 2 16 0,2 0 0 0,-1 2-528 16,2-3 0-16,1 1 0 0,2 2 0 0,0-2 0 0,2-1 0 15,0 0 0-15,2 0 0 0,1 1 432 0,2-4-32 16,0 3 0-16,2-3 0 0,1-2-64 0,2 2-16 15,1-4 0-15,1-2 0 0,1 1-160 0,1-2-32 16,2 1-128-16,-2-4 192 0,5 2-192 0,-1-2 0 16,0-2 128-16,2 2-128 0,-2 4 0 0,-1-3 0 0,-1 6 0 15,0-4 0-15,-2 6-192 0,0 3 32 0,-1 2 0 16,-1 2 0 0,2 0-992-16,-1 2-208 0,0 1-48 0,1 1-14480 0</inkml:trace>
  <inkml:trace contextRef="#ctx0" brushRef="#br2" timeOffset="-86669.52">10408 9047 7359 0,'0'-6'656'0,"-1"3"-528"0,0 2-128 0,-1 1 0 0,1 0 1040 0,-1 0 176 0,-1 0 48 0,-3-3 0 0,-1 2-928 0,-5 0-176 0,0 2-32 0,-3 3-128 0,0 0 1008 0,-3 2 80 15,-2 0 32-15,-1 4 0 0,0 0 912 0,-1 1 176 16,-2-1 32-16,2 2 16 0,0-1-16 0,1 4 0 16,1-3 0-16,0 1 0 0,4 3-1024 0,2-2-192 15,2 2-64-15,1 1 0 0,0 0-736 0,2 1-224 16,2-1 0-16,2-1 128 0,0-1-128 0,2-3 0 15,2 0-176-15,4-2 176 0,3 0 0 0,1-1-144 16,3-5 144-16,1-1 0 0,5 0 0 0,2-3-128 16,0-3 128-16,2 0 0 0,0-1 0 0,0-2 0 0,-1 0 0 15,0-4-128-15,-1 1 128 0,0-1 0 0,-1-2 0 16,-1-1-128-16,0 0 128 0,-2 0 0 0,-1-3 0 16,-1 1 0-16,-3-1 0 0,0 0 0 0,0-2 0 15,-4-1 0-15,0 3 0 0,-3-2 0 0,-1 0 128 16,-1 3-128-16,-1 2 0 0,-1-4 0 0,-3-1 0 15,-4 3 0-15,0 2 0 0,1 4 0 0,-3-1 0 0,-2 4 0 16,0 2 128-16,-1 2-128 0,-1 2 128 0,-1 2-128 16,0 2 128-16,0 2-128 0,1-2 160 0,3 2-160 15,3-2 0-15,0 1 128 0,1-1-128 0,2 2 0 16,-1-4 0-16,5 2 0 0,-1 0 128 0,2-2-128 16,2 2 0-16,1-1 0 0,1 2 128 0,2-3-128 15,3 0 160-15,0 2-16 0,2 0 0 0,1 1 0 0,2-4 240 16,2 4 32-16,2-2 16 0,0 0 0 0,-2 1-432 0,0-3 0 15,0 4 0-15,3-2 0 0,3 0 0 0,3 1 0 16,1-2 0-16,1 2 0 0,-2-2 0 0,1-2 0 16,0 0 0-16,1 0 0 0,1-2 0 0,-1-1 0 15,0 0 0-15,-1 0 0 0,-1 2 0 0,-1-4 0 16,-1 1 0-16,-1 1 0 0,-1-1 0 16,-2 1 0-16,-2 3 0 0,-1 0 0 0,-3 0 0 0,0 0 0 15,-4 0 0-15,0 3 0 0,-2-3 0 0,-1 4 0 16,0-3 0-16,-2 4 0 0,1-2 0 0,-3 4 0 15,1-4 0-15,-1 4 0 0,-2 1 0 0,-1 0 0 16,0 3 0-16,-1-1 0 0,-1 0 0 0,-1 2 0 16,0 0 0-16,-3 1 0 0,2 3 0 0,-3-3 0 15,1 6 128-15,-2-1-128 0,-1 2 0 0,-2 1 0 0,1 1 0 16,-4 2 128-16,0 3-128 0,-4-1 0 0,-1 5 0 16,0-2 0-16,0-1 0 0,1-2 0 15,2-1 0-15,-1-2 0 0,-1 4 0 0,1 2 0 0,-1-3 0 0,2 1 128 16,1-1-128-16,2 0 0 0,2 1 0 0,2-1 0 15,1-1 0-15,1-2 128 0,3 2-128 0,0-3 0 16,1 1 0-16,0-1-256 0,1 0 48 0,0-1 0 16,2 1-2000-1,1-6-400-15,1-3-80 0,1-3 0 16,1-2-544-16,2-1-96 0</inkml:trace>
  <inkml:trace contextRef="#ctx0" brushRef="#br2" timeOffset="-86220.44">10883 9736 15663 0,'-14'6'1392'0,"2"-3"-1120"0,0 0-272 0,2 1 0 0,2-1 4752 0,3 0 896 0,-1 3 176 0,-6 0 48 0,-7 7-4752 0,-3 3-944 0,-2 1-176 0,5 0 0 16,1-3-1392-16,6-2-208 0,2-2-32 0,3 0-16 0,2-1 1248 0,1-1 240 16,2 2 160-16,0-4-192 0,4 4 192 0,-1-4 0 15,0 2 160-15,1 1-160 0,5 0 144 0,-1 4-144 16,0-5 128-16,3 2-128 0,1 0 0 0,2-4 0 16,3 1 0-16,0-1 0 0,2-3 0 0,1-3 0 15,4 0 0-15,1 0 0 0,3-3 0 0,0-3 0 0,-1-1 0 16,-1-2 0-16,4-1-256 0,-4-1 80 0,-1 1 16 15,-6-3 0-15,0 3 160 0,-3-3-160 16,-3 0 160-16,-1 1-160 0,-4 0 976 0,-1-3 192 0,-3 1 32 16,-2-2 16-16,-2 1 368 0,-2-1 80 0,-3 0 16 0,-2 0 0 15,-2 0-768-15,0 0-160 0,-4-1-16 0,0 5-16 16,0 0-304-16,-2 0-64 0,-1 2-16 0,-2 0 0 16,2 1-176-16,-3 3 128 0,0 2-128 0,-1 2 128 15,1-2-128-15,-1 4 0 0,-2 0 0 0,1 0 0 16,3 0-656-16,-2 0-64 0,-3 0-16 0,-1 0-17088 15</inkml:trace>
  <inkml:trace contextRef="#ctx0" brushRef="#br2" timeOffset="-84985.84">2573 8955 36863 0,'-6'-7'3264'0,"1"1"-2608"0,1 1-528 0,3 3-128 0,0 0 0 0,-2-2 0 0,-3-6 0 0,-5-4 0 0,-2-3 0 0,-5-4 0 0,0 4-176 0,-3-1 176 16,-2 2 0-16,0 1-128 0,-1 5 128 0,-2 0 0 15,1 0-384-15,-4 1 16 0,-2-1 0 0,-3 2 0 16,-1 2 368-16,-3-1 0 0,-2 6 0 0,-1-1 0 15,-2-2 0-15,0 4 0 0,1 0 0 0,1 1 128 0,0 4 192 16,1-1 48-16,0 2 0 0,3 0 0 0,4 0 160 16,0 1 48-16,0 3 0 0,2 2 0 15,0 0-304-15,4 1-48 0,1 3-16 0,3-4 0 16,2 4-208-16,4-2 0 0,2 1 0 0,3 1 0 0,-1 2-144 16,2-2 144-16,4 2 0 0,-1 3-144 0,4 1 144 0,-1 3-128 15,1 1 128-15,3 0-128 16,-2 1 128-16,3 7 0 0,3 7 0 0,0 5 0 0,4 10 0 0,-3-2 0 15,3-1 0-15,-1 2 0 0,-1-1 0 0,0 2 0 16,-3 1 0-16,-1 3 0 0,1 7 0 0,-5-2 0 16,-1 0 0-16,0-3 0 0,-1-12 0 0,-4 7 0 15,-2 12 0-15,-3 2 0 0,-1-1 0 0,-1-2 0 16,1-5 0-16,-1 1 0 0,2-4 0 0,-1 1 0 16,0-1 0-16,0-3 0 0,1-6 0 0,1-5 0 0,0-4 0 15,2-4 128-15,-1-1-128 0,1-1 0 0,0 1 0 0,0-2 128 16,-1-1-128-16,3-2 0 0,-1-3 0 0,0-1 0 15,1-3 0-15,0-3 0 0,2-2 0 16,0-1 0-16,-2-4 0 0,0 1 0 0,1 0 0 0,-2 0 128 16,-1-3-128-16,1 0 0 0,-1-2 0 15,1-1 128-15,0 0 64 0,0-4 0 0,1 0 16 0,2 0 0 16,-1 0 48-16,1 1 0 0,1-3 0 0,0 5 0 16,2-5-64-16,0 2 0 0,2 0 0 0,3 0 0 15,1 1-192-15,5-1 144 0,1 0-144 0,5 0 128 16,1 0 16-16,4 2 0 0,4-2 0 0,3 0 0 15,1 0-144-15,6-2 0 0,5-2 0 0,3 1 128 16,-3-2-128-16,5-1 192 0,5 0-192 0,5 0 192 16,2 0-48-16,0-1 0 0,0 1 0 0,-2-3 0 15,1-3 64-15,4 3 16 0,1 0 0 0,-1 2 0 0,0 2-224 0,-3 2 176 16,-2 0-176-16,-5 3 160 0,-3 1-160 0,-3-1 0 16,-3 1 0-16,-3 2 0 0,0 0-192 0,-8 2-32 15,-4 0 0-15,0 5-19360 16</inkml:trace>
  <inkml:trace contextRef="#ctx0" brushRef="#br2" timeOffset="-80175.58">7400 9043 1839 0,'2'-2'160'0,"0"2"-160"0,1-3 0 0,-2 3 0 0,0 0 128 0,1 0-128 0,0-1 192 0,2 1-64 0,1-3 0 0,0 1 0 0,-2 1 0 0,1 1 16 31,-1-4-576-31,-1 4-112 0,-1-5-32 0,1 4 0 0,-2-2 1776 0,1 0 336 0,-1 0 80 0,1 1 48 16,-1 0 288-16,1-1 48 0,1 0 16 0,-2 3 0 15,1-2-624-15,-1 2-128 0,0 0-32 16,-1-1 0-16,-1 1-288 0,0 0-64 0,1 0-16 0,-2 0 0 16,-1 1-48-16,2-1-16 0,2 0 0 0,0 0 0 15,0 0-16-15,0 0 0 0,0 0 0 0,-20-1 0 16,16 1 80-16,1 0 16 0,-1 0 0 0,-1-3 0 16,1 3-304-16,-1-2-48 0,-1 2-16 0,0-2 0 15,-1 2-128-15,-2-2-48 0,0-1 0 0,-2 3 0 16,0 0 48-16,-3 0 16 0,0 3 0 0,-4-1 0 0,0 0-16 15,-2 3 0-15,0-2 0 0,-2 1 0 0,1 0 64 16,-1 1 0-16,1-2 0 0,0 0 0 0,-3 1-96 16,3-2-16-16,3 2 0 0,-1-2 0 0,0 2-208 0,0-3-128 15,-2 2 160-15,1-1-160 0,4-2 368 0,0 4-32 16,-2-4 0-16,1 2 0 0,1-2-336 0,1 0 0 16,0 0 0-16,0 0 128 0,-1-2-128 0,-1 2 192 15,0 0-64-15,2-3 0 0,0 3-128 0,1 0 128 16,2 0-128-16,0 0 128 0,-1 3-128 15,1-3 0-15,0 0 0 0,-1 2 0 0,5-1 0 0,-1 2 128 16,0 1-128-16,2-1 0 0,-1 2 160 0,1-1-32 16,2 0-128-16,-1 1 192 0,2 1-192 0,1-2 0 15,-1 2 0-15,1 0 0 0,0 0 0 0,0 0 0 16,1 2 0-16,0-2 0 0,0 3 0 0,1-3 0 16,1 1 0-16,-3-1 0 0,2 1 0 0,0-1 0 15,0 4 0-15,1 0 0 0,-2 1 0 0,1-1 0 0,0 2 0 16,1 1 0-16,0 2 0 0,0-1 0 0,0 1 0 15,0 1 0-15,1 0 0 0,-1 0 0 0,0-2 0 0,1 0 0 16,-1 5 0-16,0-3 0 0,2 0 0 0,-2 0 0 16,1 3 0-16,0-1 0 0,0-2 0 0,1 3 0 15,-1-1 0-15,1 2 0 0,1-1 0 0,-1-3 0 16,1 6 0-16,-1 0 0 0,1 4 0 0,-1 2 0 16,-1-2 0-16,2 0 0 0,-1 2 0 0,-1-1 0 15,1 2 0-15,-1-3 0 0,1-2 0 0,0 0 0 0,0-1 0 16,-1 3 0-16,-1 0 0 0,2 1 0 15,0 2 0-15,-1-1 0 0,1 1 0 0,-1 3 0 0,-1 4 0 16,2-2 0-16,-1 1 0 0,1-2 0 0,-2 0 0 16,1-5 0-16,1-3 0 0,0 1 0 0,-2-4 224 15,0-2-48-15,0 1-16 0,0 1 0 0,0-3 32 16,0 0 0-16,0 2 0 0,0 2 0 0,0-1-192 0,1 4 0 16,-1 0 0-16,0 2 0 0,0 3 0 0,-1-2 0 15,1-1 0-15,0 1 0 0,-2-1 0 0,1 0 0 16,0-2 0-16,-2-1 0 0,2 0 0 0,-2-3 0 15,0-3 0-15,-1 0 0 0,1 6 0 0,-2-3 0 16,0 1 0-16,0-1 0 0,-1 3 0 0,-1-6 0 16,0 4 0-16,0-2 0 0,0-1 0 0,0-4 0 15,1 2 0-15,0-4 0 0,1 1 128 0,0-2-128 0,1 2 128 16,-1-1-128-16,3 0 272 0,-2-1-16 0,1-1-16 16,1-1 0-16,-2 2-240 0,2 2 0 0,-1-3 0 0,0 0 0 15,0-1 0-15,-1 1 0 0,2 1 0 16,-2-4 0-16,2 1 0 0,-1-4 0 0,2 1 0 15,-1-1 0-15,0-1 0 0,2-1 0 0,-1 0 0 0,1 0 0 16,1-2 256-16,-1 1 0 0,3-2 0 0,-1 1 0 16,2-2-256-16,0 3 0 0,1-3 0 0,1 1 0 15,-1 1 0-15,2 1 0 0,1-3 0 0,2 1 0 16,-1 2 0-16,4-2 0 0,-1 1 0 0,3 1 0 16,0 0 0-16,0 0 0 0,2 1 0 0,0-2 0 15,2 2 0-15,-1-2 0 0,1-2 0 0,-1 2 0 16,2-2 0-16,0 0 0 0,1-2 0 0,1 0 0 15,2 2 0-15,-1-4 0 0,0 2 0 0,-2 2 0 0,2 0 0 16,-1 0 0-16,1 0 0 0,-1 0 0 0,0 0 0 16,-1 2 0-16,-1-2 0 0,0 1 0 0,-3 2 0 0,-1-1 0 15,1-2 0-15,-2 4 0 0,-1-3 0 0,-2 2 0 16,-1-1 0-16,-1 2 0 0,0-2 0 0,0 2 0 16,-1 0 0-16,-2 1 0 0,1-2 0 0,-2 1 0 15,2 0 0-15,0 1 0 0,-1 1 0 0,1-2 0 16,-1 2 0-16,-1-4 0 0,0 2 0 0,-1 0 0 15,0-4 0-15,0 2 0 0,-2-2 0 0,0-2 0 16,1 2 0-16,0-3 0 0,-2 2 176 0,1-4 32 16,-1 4 16-16,1-5 0 0,-2 2-32 0,0-2-16 15,2-3 0-15,-2 2 0 0,1-4 32 0,0 1 16 16,-1 0 0-16,0-3 0 0,0 1-48 0,1-1-16 16,-1-2 0-16,0-1 0 0,2 0-32 0,-2-4 0 15,1-1 0-15,1 1 0 0,-2-1 112 0,1 1 16 0,1-2 0 16,-2 0 0-16,0-1-112 0,1-1-16 0,-1-1 0 15,0-1 0-15,-2-3 0 0,0-1 0 0,-1-3 0 0,0-4 0 16,-1 1 0-16,0-2 0 0,-2 3 0 0,0 1 0 16,0-3 48-16,-1-2 0 0,1 1 0 0,-1-3 0 15,2 7 16-15,0-5 0 0,0 5 0 0,2-7 0 16,1 3-192-16,-1-1 0 0,1 2 0 0,0 3 0 16,-1 1 0-16,-2 1 0 0,1 1 0 0,-2-1 0 15,0 1 0-15,-1 0 0 0,1 2 0 0,-2 0 0 16,1-2 0-16,0 0 0 0,-1 2 0 0,1-3 0 0,0-2 0 0,1 2 0 15,3 0 0-15,-1 1 0 16,1 0 0-16,-1 3 0 0,1-2 0 0,-1-1 0 0,2 1 0 16,0 2 0-16,1 1 0 0,-2 4 0 0,1 1 0 0,1 0 0 15,-1 0 0-15,0 1 0 0,0 1-128 16,1 4 128-16,0 0 0 0,0 0 0 0,1-5 0 16,-1 2 0-16,1 2 128 0,0-1-128 0,2 1 0 0,-3-1 0 15,2 1 0-15,-1 1 0 0,2-2 0 16,-2 2 0-16,-1 0 0 0,1-2 0 0,-1 5 0 0,0-2 0 15,0 1-144-15,-1-2 144 0,1 0 0 0,0 1 0 16,-1 2 0-16,0 0 0 0,-2 1 0 0,2 0-128 16,-2 2 128-16,1-3 0 0,1 1 0 0,-2 2 0 15,1 1 0-15,-1 0 0 0,1 1 0 0,-1-4 0 16,1 3 0-16,-1 2 0 0,1-2 0 0,0-1 0 0,0 1 0 16,1 2 0-16,0-2 0 0,1 2 0 0,0 1 0 15,1-3 0-15,-1 3 0 0,1 0-128 0,2 2 128 0,-2-2 0 16,0 3-128-16,2 2 128 0,-2-1-192 0,0-1 192 15,2 2-272-15,-2 1 48 0,1 0 16 0,0 0 0 32,0 0-240-32,2 0-64 0,-1 0 0 0,2 1 0 15,0 2-384-15,3-1-64 0,0 2-32 0,5 5-19600 0</inkml:trace>
  <inkml:trace contextRef="#ctx0" brushRef="#br2" timeOffset="-70786.27">25682 15920 27647 0,'0'-8'2448'0,"-1"3"-1952"0,-1 2-496 16,1-1 0-16,1 4 1632 0,-1 0 224 0,1 0 64 0,-2-2 0 0,-2 0-2496 0,-2 1-480 0,-4 0-96 0,-4-2-32 0,-2 2 576 0,-6 1 112 0,-7 0 32 0,-5 1 0 0,-6 3 464 0,-8 1 0 0,-10 1 0 0,-9 0 0 0,-6 1 1200 0,-7-3 224 15,-8 3 48-15,-4-2 16 16,-2 2-272-16,0-2-64 0,0 0-16 0,2-3 0 0,0 1-656 0,6-3-128 16,4 0-32-16,10 0 0 0,11-5-160 0,12 1-32 15,12-2-128-15,12-1 192 0,13-2-192 0,11-1-192 16</inkml:trace>
  <inkml:trace contextRef="#ctx0" brushRef="#br2" timeOffset="-50775.64">29764 15400 6447 0,'-1'-2'576'0,"1"-1"-576"0,0 2 0 0,1 1 0 0,0-2-272 0,-1 1-176 0,1-2-16 0,1-1-16 0,-1-2 480 0,0 1 0 0,1 1 0 0,0 1 0 0,-2-1 1072 0,1 2 304 0,-1-2 64 0,1 4 16 15,-1-3 336-15,1 3 64 0,2-2 0 0,-1 1 16 16,1-2-368-16,-1 3-80 0,3-3-16 0,-1 0 0 16,2 1-256-16,0 0-48 0,0-1-16 0,2 0 0 15,-1 1 16-15,1-2 0 0,0 1 0 0,1 2 0 16,0-1-352-16,1-2-80 0,-1 2-16 0,1-1 0 15,0 2-304-15,0-2-64 0,0 2-16 0,0 1 0 0,1-2 48 16,-1 2 0-16,-1 0 0 0,1 2 0 0,-2-2-128 16,2 1-32-16,-1 2 0 0,1-2 0 15,-2 2 128-15,3-3 32 0,1 0 0 0,0 2 0 16,0-2 112-16,1-2 16 0,1 2 16 0,3-3 0 0,0 2-304 16,-1-3-160-16,2 4 160 0,1-2-160 0,0 2 0 0,-1 0 128 15,-1 0-128-15,2 0 0 0,0 2 0 0,-2-2 0 16,-1 0 0-16,0 1 0 0,-2 2 0 0,-1-2 0 15,0 2 0-15,-1-3 0 0,-1 2 0 0,0 2 0 16,0-2 0-16,0-1 0 0,2 2 0 0,-1-1 0 16,-1 0 0-16,2 0 0 0,-1 1 0 0,0-3 0 15,3 1 0-15,-2-1 0 0,-1 0 304 0,0 0-48 16,1-1 0-16,-1 1 0 0,-1-3-48 0,0 3-16 16,0 0 0-16,-1-4 0 0,0 4-192 0,-1-2 0 0,2-1 0 15,-2 2 0-15,1 1 0 0,-2-2 0 16,2 2 0-16,-1-3 0 0,-1 3 0 0,1-1 0 15,-1 1 0-15,0 0 0 0,0 0 0 0,-2 0 0 0,0 0 0 16,0-2 0-16,0 2 0 0,-2 0 0 0,1 0 0 0,0-4 0 16,-1 4 0-16,-2-3 0 0,2 2 128 0,0-1-128 15,-1-2 0-15,1 2 0 0,0-2 0 0,-1 1 0 16,1 0 0-16,0-2 0 0,1 1 128 0,-2 0-128 16,2 1 0-16,-1-2 0 0,1 1 0 0,-1 0 0 15,-1 2 0-15,0-2 0 0,-1 2 0 0,0 0 0 16,-1 0 0-16,-1 2 128 0,0-3-128 0,-1 2 0 15,-2 1 0-15,-1-2 144 0,1-1-144 0,-2-1 128 16,0 1 80-16,-1-2 16 0,1 0 0 0,-3-1 0 0,2-1-96 16,0-1-128-16,0 2 176 0,0-2-176 0,-1 2 128 15,1-3-128-15,0 2 0 0,0-2 0 0,1 3 0 16,-1-1 0-16,1 1 0 0,-1-1 0 0,1 2 0 0,-2 2 0 16,3-3 0-16,-1 2 0 0,0 1 0 0,1 0 0 15,-1 0 0-15,0-1 0 0,0 2 0 0,0-2 0 16,-1 1 0-16,1 0 0 0,0-1 0 0,0 1 0 15,0-2 0-15,1 1 0 0,1 0 0 0,-1-1 0 16,2 2 0-16,-1 0 0 0,2-1 0 0,0 3 0 16,-1-1 0-16,1-2 0 0,0 4 0 0,1-2 0 15,-1-2 0-15,1 4 0 0,-2-3 0 0,2 3 0 16,0 0 0-16,0 0 0 0,0 0 0 0,0 0 0 16,0 3 0-16,0-3 0 0,0 0 0 0,0 0 0 15,0 0 0-15,0 0 0 0,0 0 0 0,12 17 0 16,-9-12 0-16,2-1 0 0,1 2 0 0,1-4 0 0,-1 2 0 15,1 0 0-15,2-2 0 0,-1 1 0 0,4-2 0 16,-1 2 0-16,1-3 0 0,0 1 0 0,2-1 0 16,0 0 0-16,-1 0 0 0,0 2 0 0,0-2 0 0,-3 3 0 15,0-2 0-15,-3 4 0 0,1-1 0 0,-3-2 0 16,-1 2 0-16,-2 2 0 0,0-2-128 0,0 2 128 16,-2-2 0-16,0 1 0 0,0-1 0 0,0 1 0 15,0-1 0-15,0-1 0 0,1 0 0 0,0 0 0 16,0-2 0-16,2 2 0 0,-1 0 0 0,1 0 0 0,1 3 0 15,-2-2 0-15,2-1 0 0,-2 2 0 16,2 1 0-16,-2-1 0 0,2 4 0 0,-3-3 0 0,1 0 0 0,-1 1 0 16,-1 0 0-16,0-1 0 0,-1 0 0 15,-1 1 0-15,1 1 0 0,-1-2 0 16,-1 1 0-16,1-1 0 0,-2-1 0 0,2 1 0 16,-2-1 144-16,-1 1-144 0,1 0 0 0,-1-1 144 0,1 1 64 15,0-1 16-15,-1-1 0 0,0-2 0 0,1 2-32 0,-1 0-16 16,0-2 0-16,-1 2 0 0,0 0-176 15,-2 1 192-15,1-2-192 0,-1 0 192 0,-1 3-192 0,-1-1 0 16,0 1 0-16,-1 3 0 0,-1-3 0 0,0 1 0 16,0 2 0-16,-1 1 0 0,1-1 0 0,0 3 0 15,1-2 0-15,-1 0 0 16,3 0-480-16,-1-2 32 0,2 0 0 0,1 0-18256 0</inkml:trace>
  <inkml:trace contextRef="#ctx0" brushRef="#br2" timeOffset="-49164.36">32387 17560 15663 0,'-2'-5'1392'0,"1"0"-1120"0,1 2-272 0,0 3 0 0,0-2 752 0,0 0 80 0,0-3 32 16,0 2 0-16,-1-7 592 0,1 4 112 0,-1-4 32 0,1 1 0 0,1 0 0 0,-1 5 0 0,1-3 0 0,0 1 0 0,2 4-320 0,-1-4-64 0,1 2-16 0,-1-2 0 15,-1 2-208-15,1-2-32 0,0 0-16 0,-1-1 0 16,1-1-208-16,-2 0-32 0,1-2-16 0,0-2 0 16,0 0-288-16,2-3-48 0,-2-1-16 0,0-3 0 15,-1-1-96-15,1-2-32 0,-2-4 0 16,0-1 0-16,0-3 0 0,-3-1 0 0,0-1 0 0,-1 1 0 16,0 0-80-16,1 2 0 0,-1 0-128 0,-2 1 192 15,4 3-192-15,-2-1 0 0,0 4 0 0,1 1 0 0,0 1 160 16,1 2-160-16,-1-2 160 0,0 1-160 0,1 3 256 0,-1-2-64 15,0 2 0-15,2-1 0 0,-1 0-192 16,1 0 176-16,-1-1-176 0,1 2 160 0,-1 3-160 16,0-3 0-16,0 1 0 0,-1 1 0 0,1 2 0 15,-1 0 0-15,-1 2 0 0,0 0 0 0,1 4 0 16,1-1 0-16,-1 2 0 0,0 2 0 0,2 2 0 0,-1-2 0 16,1 3 0-16,-1 0 0 0,2 0 0 0,0 3 0 15,0-2 0-15,-1 1 0 0,1 4 0 0,0-2 0 16,0 2 0-16,-1 0 0 0,1 1 0 0,0-1 0 15,-2 0 0-15,2 0 0 0,0-2 0 0,-1 2 0 16,0-2 0-16,1 0 0 0,0 0 0 0,0-2 0 0,-1 0 0 16,1 1 0-16,0 0 0 0,1-3 0 0,-1 3 0 0,-1-2 0 15,1 2 0-15,0-3 0 0,-2 1 0 16,2 1 0-16,0 1 0 0,-1 0 0 0,-1 1 0 0,1 1 0 16,-1-4 0-16,1 3 128 0,-1 1-128 0,1-1 128 15,-2 2-128-15,-1 0 192 0,-1 0-192 0,0 0 192 16,-3 4-192-16,0-1 0 0,-1 1 0 0,1 0 128 15,-4 2-128-15,1 1 0 0,1 0 0 0,-2-1 0 16,2 1 0-16,1-3 128 0,0 0-128 0,2-2 128 16,2-2-128-16,1 1 0 0,0-1 144 0,2-2-144 15,2-2 256-15,0-2-32 0,1 0 0 0,0 0 0 16,1-2-224-16,1-2 0 0,1-1 0 0,1 1 0 16,-1-3 0-16,2-2 0 0,1 0 0 0,1-2 0 0,0 3 0 15,-1-5 0-15,3 0 0 0,0-2 0 16,0 2 0-16,3 0 0 0,-1-2-192 0,1 1 192 0,0 2 0 15,1-4 0-15,3 4 192 0,-1-4-48 0,1 1-144 16,0 1-144-16,1-1 144 0,-2 2-208 0,0-2 208 16,0 2 0-16,-3 4 0 0,-1-1 0 0,-1 3 0 15,-2 0 0-15,-2 1 0 0,-1 3 0 0,0 0 0 0,-3 3 0 16,2 0 0-16,-2 0 0 0,-1 3 0 0,2 0 0 16,-1 3 0-16,2 1 0 0,-1 3 0 0,2 3 0 15,0 2 0-15,1 1 0 0,1 0 0 0,2 4 0 16,-1 1 0-16,2-3 0 0,0 4 0 0,1-2 0 15,0 0 0-15,1-3 0 0,-1 1 0 0,-1-4 0 16,2 2 0-16,-1-3 0 0,-1-1 0 0,0-2 0 0,-1-1 0 16,-1-4 0-16,0 1-400 0,-2-4 16 0,-1 1 0 15,1-3 0-15</inkml:trace>
  <inkml:trace contextRef="#ctx0" brushRef="#br2" timeOffset="-14636.76">26068 12865 27647 0,'-5'-3'2448'0,"-3"3"-1952"0,1 0-496 0,2 0 0 0,-1 0 1520 0,-4 1 208 0,-6-1 32 0,-11 2 16 0,-12 1-736 0,-10 1-144 0,-9-1-16 0,-2-3-16 0,-1 0-32 0,-1 3-16 16,-3-2 0-16,1 1 0 0,2-2-160 0,3 0-16 15,1 0-16-15,5-3 0 0,2-3-48 0,0-1 0 16,2 1 0-16,-1-4 0 0,3 0-16 0,-2 2-16 16,-2 2 0-16,0 3 0 0,1 3-544 0,-2 3 0 0,-3 3 0 15,-1-4 0-15,-1 4 0 0,-1-1 0 0,-3 4 0 0,0 1 0 16,0 2 0-16,1 1 128 0,3-1-128 0,3-2 0 16,4 2 0-16,5-4 0 0,0 0 0 15,3 1 0-15,1 1 0 0,4 0 0 0,4-2 0 0,4 0 0 16,6-2 0-16,1 0 0 0,3 3 0 0,3-4 0 15,2 3 256-15,3 1-64 0,0 1-16 0,3 0 0 16,-2 0-176-16,2 5 160 0,0 1-160 0,0 2 160 16,-1 2-160-16,1 5 0 0,-3 1 0 0,0 5 0 15,-1 1 0-15,1 2 0 0,-1-3 0 0,0 4 0 16,-1 0 0-16,1 3 0 0,2 0 0 16,0 1 0-16,1 4 0 0,2-1 0 0,2 5 128 0,1 0-128 15,3 4 256-15,0 3-16 0,3 3-16 0,1 8 0 16,1 2-224-16,-2 12 0 0,0 9 0 0,-3 1 0 0,-1-3 0 0,-3-6 0 15,-3 2 0-15,0-5 0 0,-3 0 0 16,-1-6 0-16,0-3 0 0,-2-5 0 0,1 0 192 16,-3 1 64-16,-1 5 0 0,-1-2 0 0,0-1-256 0,0-6 0 15,1 0 0-15,0-4 0 0,1 1 0 0,-2 0 0 16,2 0 0-16,1-2 0 0,3 1 0 0,1-5 128 16,1 0-128-16,1-3 0 0,3-1 160 0,1-4-160 15,3-4 160-15,1-2-160 0,2-1 160 0,0-2-160 16,3 3 160-16,-2-1-160 0,1 1 128 0,-2 2-128 15,0-5 0-15,0 1 0 0,-1 1 0 0,-1-2 0 0,-1 0 0 16,-1-2 0-16,-1 0 0 0,1-4 128 16,-2 1-128-16,0-3 0 0,1-4 0 0,0-1 144 15,2-2-144-15,0-6 128 0,2 0 64 0,0-5 16 0,1-1 0 16,1-4 0-16,2 1 48 0,0-2 0 0,2 0 0 16,1 0 0-16,1 1-128 0,2 0-128 0,1 0 176 0,2 0-176 15,1 4 0-15,3-4 0 0,2 4 0 0,2-4 0 16,2 3 0-16,2-1 0 0,1 3 0 0,1-2 0 15,3-2 0-15,1 1 0 0,2-2 0 0,2 0 0 16,2 1 0-16,1-3 0 0,2 4 0 0,1-2 0 16,-2 0 0-16,6-2 0 0,3 2 0 0,3-1 0 15,4-2 0-15,3-2 0 0,3-2 128 0,0 1-128 16,-2 0 0-16,0 3 0 0,2 1 0 0,2-1 0 0,2 0 0 0,1 0 0 16,1 0 0-16,-4 0 0 0,-1-1 0 0,-1 2 0 15,-1 1 0-15,-1 1 0 0,1 1 0 0,-4-2 0 16,-2 2 0-16,-7 0 0 0,-4-1 0 0,-5 0-224 15,-2 0 32-15,-5 0 16 0,-4-1-64 16,-1-2-16-16,0 0 0 0,1 0 0 16,2 2 256-16,-2-2 0 0,0-2 0 0,-3 0 0 0,-2-1 0 0,0 2 0 15,-1-4 0-15,0 4 0 0,1-3 0 0,1 3 0 16,-2 1 0-16,1 0 0 0,0 0 0 16,1 1 0-16,-1 3 0 0,0 0 0 0,2-1-128 0,-1 2-48 15,2-1 0-15,-2-1 0 0,4 1-16 0,-1 1-16 16,4-1 0-16,-1 0 0 0,0 1 208 0,-2-1 0 15,1-2 0-15,-4-1 0 0,0 2 0 0,-3-3 0 16,0-4 0-16,-1 2 0 0,-3-5 320 0,0-1 0 16,-1 0 0-16,-1-2 0 0,1-1-48 0,-2 0 0 0,-1-1 0 15,0 1 0-15,-2-1-96 0,0 4-32 0,0-5 0 16,-2 4 0-16,-2-1-144 0,1 0 0 0,0 1 144 0,-3-3-144 16,0 2 224-16,-1-3-32 0,0 4 0 0,-3-7 0 15,0 1-16-15,0 1-16 0,-1-4 0 0,-1-5 0 16,0-3 112-16,0-1 32 0,-2-1 0 0,1-2 0 15,-1-7-96-15,1-4-16 0,-2-3 0 0,0-11 0 16,-1-2-48-16,0-6-16 0,1-6 0 0,-1 0 0 16,1-1-128-16,-1 1 0 0,1-1 0 0,1 0 0 15,0 4 0-15,2 0-144 0,2 6 144 0,0-1-160 16,3 4 160-16,-2 0 0 0,2 0 0 0,-1 0 0 16,-1 2 0-16,-1-2 0 0,-1-1 0 0,0-2 128 15,0 2-128-15,-1-5 176 0,-1 0-176 0,-3-4 192 16,-3 2-192-16,-2-4 0 0,0-2 0 0,-2-3 0 0,-1 0 0 15,-2-2 0-15,0 1 0 0,1 4-176 0,2 8-32 0,1-3-16 16,1 2 0-16,1 3 0 0,3 4 96 0,1 2 128 16,0 5-208-16,3-1 80 0,2 0 128 0,-3 4 0 15,2 3 0-15,0-1-128 0,-2 2 128 0,1 5 0 16,-1-1 0-16,0 1 0 0,-2-2 0 0,0 4-128 16,-1 2 128-16,-2 2 0 0,-1-3 0 0,-2 0-160 15,0 3 160-15,-2-2 0 0,-1 0 0 0,-1 0 0 16,-2 2 0-16,1 2 0 0,0-1-208 0,1 5 64 15,1-1 16-15,3 2 0 0,2 2 128 0,2 0 0 16,2 5 0-16,3-2-128 0,-1 5 128 0,3-1 0 0,0 4 0 16,1-2-128-16,2 3 128 0,1 1 0 15,-1 0 0-15,1 0-128 16,1 4-256-16,1 0-32 0,0 0-16 0,0 2 0 16,1 4-352-16,0-2-80 0,-1 4-16 0,0-1 0 15,2 4-416-15,-1 5-96 0</inkml:trace>
  <inkml:trace contextRef="#ctx0" brushRef="#br2" timeOffset="-5303.27">4439 10166 12895 0,'-8'-4'1152'0,"1"4"-928"15,1-2-224-15,2 2 0 0,3 0 640 0,1 0 96 0,-1 0 16 0,-1 0 0 0,-2-3-752 0,0 2 0 0,-1-3-192 0,-1 2 32 0,1-2-832 0,-2-1-160 0,-2 1-48 0,-1-2 0 0,-4 3 816 0,-2 0 144 16,-1-1 48-16,-3 2 0 0,-1 1 976 16,-3 1 208-16,-5 0 32 0,-2 0 16 0,-1 3 592 0,-3 0 112 15,-2 1 32-15,-3 2 0 0,-1 1-1024 0,-3 2-208 16,-3 1-32-16,-1-2-16 0,1-1-496 0,0-1 0 15,1-1 0-15,2 0 0 0,1-4 0 16,3 1 0-16,3-2 0 0,4 3 0 0,4-3 0 16,6 0 0-16,2 0 0 0,3-3 0 0,4 3 0 15,1 0 0-15,5-2 0 0,1 2 0 0,5-1 128 16,1 1-128-16,3 0 0 0,4-3 0 0,3 1 0 0,3 0 0 16,4-1 0-16,3 1 0 0,1 1 0 0,4 1 128 15,5-2-128-15,1 1 144 0,2 1 368 0,1 0 64 0,4 0 0 16,-1 0 16-16,1 0-176 0,1-3-32 0,6-1-16 15,2-2 0-15,-1 0 112 0,1 0 32 0,2 0 0 0,-2-3 0 16,1 2-16-16,-4 3 0 0,-2-2 0 16,-4 1 0-16,-1 1-176 0,-5-2-48 0,-4 2 0 15,-5 0 0-15,-4 4-112 0,-7-2-32 0,-6 2 0 0,-6 2 0 16,-4-2-128-16,-8 2 0 0,-4 0 0 0,-7-2 0 16,-5 4 336-16,-7-4-16 0,-6 4 0 15,-3-2 0-15,-5 2 16 0,-4 1 0 0,7-2 0 0,-6 1 0 16,-4 0 64-16,-3 1 16 0,-2 1 0 0,0-2 0 15,4-2-80-15,1 2-16 0,4-2 0 0,2 2 0 16,6-3-320-16,3 2 0 0,3-1 0 0,3-2 0 16,4 1 0-16,4-1 0 0,4-1 0 0,4 1-15920 15</inkml:trace>
  <inkml:trace contextRef="#ctx0" brushRef="#br2" timeOffset="-4310.57">6211 10327 7359 0,'1'-4'656'0,"1"1"-528"0,-1 3-128 0,0-2 0 0,2 1 704 0,-1-2 128 0,3 1 0 0,2-4 16 0,3-1-544 0,1 0-112 0,-1 1-32 0,-2 2 0 0,-2 4-32 0,-2-2 0 0,-1 2 0 0,-3 2 0 15,-1-1 448-15,-4 2 64 0,0 1 32 16,-2-1 0-16,-2 2 352 0,-2-1 80 0,-1 2 16 0,-3 0 0 16,-2 0-176-16,-3 1-48 0,-3 0 0 0,0 2 0 15,-3-3-464-15,-4 0-112 0,1-2 0 0,-2-2-16 16,-1 2 432-16,-2-2 96 0,-2 2 0 0,1-1 16 15,-3-2-272-15,0 1-64 0,0 2-16 0,1-1 0 16,0 0-176-16,2 1-48 0,4-2 0 0,4-2 0 16,1 3-112-16,4-3-32 0,2-3 0 0,2 3 0 15,6-2-128-15,1 1 0 0,4-2 0 0,0 3 0 16,5-3 0-16,1 3 0 0,3-3 0 0,3 3 0 16,1 0 0-16,5-2 0 0,5 0 0 0,4 2 0 0,6 0 0 0,0-2 0 15,4 1 0-15,6-2 0 0,6 1 0 0,2-2 160 16,3 0-160-16,-1 2 160 0,-1-1-32 0,0 2-128 15,2 1 192-15,-1 0-64 16,-1 0-128-16,-5-2 0 0,-3 2 0 0,-2-4 0 0,-4 0 0 0,-3 2 0 16,-4 2 0-16,-4-3 0 0,-4 3 416 15,-4 0 0-15,-3 0 0 0,-3 3 0 0,-4-3-128 0,-2 0-32 16,-3 2 0-16,-3-2 0 0,-4 0-256 0,-5 0 0 16,-4 0 128-16,-4 0-128 0,-1 0 512 0,-5 0 32 15,-8 0 16-15,-7 0 0 0,-1 0 16 0,-4 0 0 16,1 0 0-16,-4 0 0 0,-1 0-208 0,-3 4-48 15,-1 0 0-15,1-2 0 0,-1 4-16 0,2-2-16 0,3 0 0 16,4 1 0-16,2-2-288 0,4 1 0 16,6-1 0-16,3 3 0 0,5-3 0 0</inkml:trace>
  <inkml:trace contextRef="#ctx0" brushRef="#br2" timeOffset="-2123.65">4721 10115 1839 0,'-16'-2'160'0,"4"0"-160"0,-1 2 0 0,3 0 0 0,4 2 0 0,0-2 0 0,-3 2 144 0,-7-2-144 0</inkml:trace>
  <inkml:trace contextRef="#ctx0" brushRef="#br2" timeOffset="-2055.82">4463 10134 5519 0,'-6'1'496'0,"1"1"-496"16,1-2 0-16,1 3-2368 0</inkml:trace>
  <inkml:trace contextRef="#ctx0" brushRef="#br2" timeOffset="-1156.56">4379 10156 1839 0,'-3'-4'160'0,"3"2"-160"0,1-1 0 16,1 2 0-16,-1 1 1024 0,0 0 192 0,2-2 16 15,2-2 16-15,3-1 288 0,2-1 48 0,0 1 16 0,-1-4 0 16,-3 5-32-16,-1-2 0 0,-3 1 0 0,-1 2 0 15,-2-1-544-15,0 0-128 0,-1 2 0 0,-3-4-16 16,1 2-512-16,-2-2-112 0,-1-1 0 0,-1 1-16 16,-1-2 480-16,1 0 112 0,-1-2 0 0,-1 2 16 15,1-6 48-15,1 2 0 0,0-4 0 0,0 1 0 16,0-4 400-16,0 3 96 0,1-4 16 16,0-1 0-16,1 2-400 0,0-2-80 0,1 1-16 0,-2-2 0 15,1-3-160-15,0 1-48 0,0 3 0 0,1-3 0 16,-3 4-320-16,2-3-80 0,-1 1-16 0,-3-3 0 0,3 3-288 15,-1-2 0-15,3 0 0 0,-1-1 0 0,2-1 0 16,1 2 0-16,-1-1 0 0,0 3 0 0,0-1 0 16,1 1 0-16,-2 0 0 0,1 0 0 0,-1 3 0 15,-1-1 0-15,1 2 0 0,-1-1 0 0,1-3 0 16,0 3 0-16,1 3 0 0,2 0 0 0,-1 1 128 0,3 2-128 16,2-2 0-16,0 1 0 0,1 2 0 0,0-2 0 15,1 2 0-15,1 1 0 0,-1 1 0 0,-1 3 0 16,1-2 0-16,0 1 0 0,-2 0 0 0,-1 2 0 15,1-4 0-15,-4 1 0 0,2 2 0 0,-1-2 0 16,0 3 0-16,1-2 0 0,-1 2 0 0,1 1 0 16,0 2 0-16,1-1 0 0,-1 1 0 0,0 2 0 15,1-1 0-15,-1-1 0 0,1 3 0 0,1-1 0 16,-1 1 0-16,-1 1 0 0,1 2 0 0,-1-1 0 16,0 2 0-16,0-2 0 0,0 2 0 0,-2 2 0 0,0 0 0 15,0 1 0-15,-2-1 0 0,1 1 0 0,-1-3 0 16,-1 1 0-16,-3-1 0 0,1-2 0 0,0 2 0 15,-3-4 0-15,-1 0 0 0,-1 0 0 0,-1 0 0 0,-1 0 0 16,-1-3 0-16,1 3 0 0,-4-1 0 0,0 1 0 16,0 0 0-16,-4 0 208 0,-4 4-64 15,-2-3-16-15,-2 1-128 0,0 2 0 0,-1 1 0 0,-2 1 0 16,-3 0 0-16,-2-1 0 0,-3 4 0 0,2-3-176 16,1 0 176-16,4 1 0 0,-1-1 0 0,1-3-128 15,1 4 128-15,2-5 0 0,-1 2 0 0,1 0 0 16,3-2 0-16,2 2 144 0,-1-2-144 0,2 2 160 0,0-2-160 15,4 2 0-15,2-1 0 0,1 3 0 0,2 1 0 0,3-1 0 16,1 1-160-16,3 1 160 0,1 0 0 0,2 2 0 16,3 1 0-16,0 0 0 0,0 4 0 0,2-3 0 15,1 4 0-15,1 0 0 0,3 4 0 16,-2-3 0-16,3-1 0 0,-1 0 0 16,0 4 0-16,0 1 0 0,-2 5 0 0,-2 3 0 0,-1-1 0 15,-3 7 0-15,-1 2 0 0,-1-1 0 0,0 1 0 16,-2-1 0-16,3-2 0 0,0-2 0 0,0-1 0 15,3-5 0-15,1-1 0 0,1-3 0 0,0-1 0 0,1-1 0 16,1 1 0-16,0 1 0 0,0-2 0 0,-1 0 0 16,1 1 0-16,-2 1 0 0,0-3 0 0,-2 0 0 15,0 3 0-15,-2 0 0 0,2-2 0 0,-2-1 0 16,0 2 0-16,2-5 0 0,-1 3 0 0,2-3 0 16,0 0 0-16,1 0 0 0,0 0 272 0,2-1-48 15,2-2-16-15,1-1 0 0,2-5-48 0,3 2-16 0,0 1 0 0,3-4 0 16,1 4-144-16,1-4 0 0,3 0 0 0,-1-2 0 15,1 1 192-15,1-1-32 0,2-1-16 0,0 1 0 16,0 1 32-16,-1-1 0 0,0-2 0 16,-2 2 0-16,0 0-176 0,-1 2 0 0,1-2 0 15,0 2 0-15,-1 2-160 0,2 0 160 0,-1 3-208 16,1-1 80-16</inkml:trace>
  <inkml:trace contextRef="#ctx0" brushRef="#br2" timeOffset="126.01">6256 10349 12895 0,'0'-6'1152'0,"1"0"-928"0,1 2-224 0,2-1 0 0,-1 4 576 0,2-6 80 0,2-2 16 0,5-4 0 0,3-5-160 0,2-1-48 0,0 3 0 0,-4 2 0 0,-2 2 272 0,-1 3 48 0,-4 3 16 0,-2 3 0 16,-3-1 704-16,-2 4 144 0,-1 0 16 0,-3-3 16 16,-2 6-16-16,0-3 0 0,-2 1 0 0,0 2 0 15,-1 0-208-15,-2 1-48 0,3 1-16 0,-3 1 0 16,3 0-544-16,-1 0-96 0,2 2-32 0,2-2 0 0,2 3-256 16,2-3-48-16,1 4-16 0,2-3 0 15,1 4-208-15,1-1-32 0,2 0-16 0,1 0 0 16,0 2-144-16,2 1 128 0,0 0-128 0,3 2 128 0,-1 1-128 15,3-1 0-15,-2 5 144 0,0-7-144 0,-2 2 0 0,0 1 0 16,3 5 0-16,-1 2 0 0,0 5 0 0,-4 1 0 16,2-1 0-16,-4 4 0 0,-3-1 0 0,0 2 0 15,-4 5 0-15,-1-1 0 0,-1 1 0 0,-1-3 0 16,0 3 0-16,0-3 128 0,1-6 80 0,-1 2 32 16,2 1 0-16,-2 2 0 0,0 0-240 0,0-2 0 0,-1-2 0 15,1-1 0-15,1-5 144 0,-1 1-16 0,3-5 0 16,-2-2 0-16,3-2-128 0,-1-1 0 0,2-5 0 0,0-1 0 15,-1 1 240-15,0-4 16 0,0 0 0 0,-2 0 0 16,1-1-256-16,-2 1 0 0,0 3 0 16,-2-3 0-16,-1 4 0 0,-2-4 0 15,2 3 0-15,-2 1 0 0,0 2 0 0,-1-2 0 0,4 3 0 0,-2-4 0 16,1 4 0-16,1-3 0 0,0-2 0 0,2 0 0 16,1-2 0-16,0 0 0 0,1-3 0 0,2 0 0 15,-2 0 0-15,1-3 0 16,1 1 0-16,-1-1 0 0,2 0 320 0,-1-1-48 0,0 1 0 0,0-3 0 15,1 3-96-15,-1 0-32 0,0 0 0 0,0 0 0 16,0 0-144-16,0 0 0 0,0 0 0 0,0 0 0 16,0 0 0-16,0 0 128 0,0 0-128 0,0 0 128 15,0 0-128-15,0 0 0 0,0 0-160 0,0 0 160 0,-22 0 0 0,14 3 0 16,-2-2-128-16,0-1 128 0,-1 0 0 0,-1-1 0 16,3-2 0-16,-1 1 0 0,-3 1 0 0,0-6 0 15,-5 5 0-15,0-6 0 0,-2 4 0 0,-2-3 0 16,-2 0 0-16,-2 1 0 0,-2-4 0 0,-3 1 0 15,0 1 0-15,-2 0 0 0,-1 2 0 0,0 2 0 16,-1 2 0-16,2 2 0 0,-1 2 0 0,1 2 0 16,0 2-128-16,-1-2 128 0,3 2 0 0,-1-3 0 15,1 3 0-15,3-5 0 0,2 4 0 16,4-4 0-16,-1 2 0 0,3-2 0 0,1 1 0 16,0 1 0-16,2 0 0 0,1 0 0 0,2 1 0 0,2-2 0 15,1 2 0-15,2 0 0 0,0 0 0 0,3 1 0 16,0 0 0-16,1 2 0 0,1-1 0 0,1-3 0 15,1 4 0-15,0-4 0 0,2 0 0 0,0-2 0 0,0-1 0 16,2 3 0-16,0-6 0 0,-1 2 0 0,1-2 0 0,1 0 0 16,1-2 0-16,-1 0 0 0,2-4 0 0,1-1 0 15,1 0 0-15,0-2 0 0,2-3 0 0,-1-1 0 16,2 0 144-16,0-4-144 0,0 2 0 0,-1-5 144 16,-1-1-144-16,0-1 0 0,-1-1 144 0,-2-3-144 15,0 1 352-15,0-4 0 0,-1 1 0 0,-2-1 0 16,1-2-352-16,-2-1 0 0,0-3 0 0,0 0 0 15,-1 2 0-15,0 2 128 0,0 0-128 16,-1 2 0-16,1 4 0 0,-1-4 0 0,1 3 0 0,0-2 0 16,-1 9 0-16,-1-4 0 0,1-2 0 15,-1-1 0-15,-1 4 0 0,1-3 0 0,-1-4 0 0,0 3 0 16,-2-2 0-16,0 5 0 0,1 2 0 0,0-2 0 0,0 3 0 16,2 1-192-16,1 0 192 0,0 5-192 15,2 3-272-15,0 2-64 16</inkml:trace>
  <inkml:trace contextRef="#ctx0" brushRef="#br2" timeOffset="22484.08">21078 10050 5519 0,'0'-2'496'0,"-1"2"-496"0,1 0 0 0,0 0 0 0,1 0 496 0,-2 0 0 0,0-2 0 0,0 2 0 0,-2-3-304 0,-1 2-48 0,1 1-16 0,-2-2 0 0,0 2-128 0,0 0 0 16,0-1 0-16,-1 1 0 0,-1 0 0 0,1 0 0 15,0 0 0-15,-1 0 0 0,-1-3 688 0,0 3 144 16,-2 0 48-16,0-2 0 0,0 0-80 0,-1 2-16 15,-2 0 0-15,0 0 0 0,-2 0-464 0,-4 0-112 16,-2 2-16-16,-2 0 0 0,-1-2-192 16,0 3-192-16,-1-2 48 0,-3 1 0 0,-1-1 144 0,-1 2 0 15,2-1-144-15,0 5 144 0,0-4 0 0,4 1 0 16,0 1 0-16,1 0 128 0,-1 0 384 0,2-1 64 16,1-2 0-16,1-2 16 0,2 1-64 0,0-1-16 15,3 0 0-15,-2 0 0 0,0 3-512 16,-1-3 0-16,0 0 0 0,-1 2 0 0,3-1 0 0,-1 2 0 15,1-1-160-15,-1 2 160 0,2-4-128 16,1 1 128-16,2 2 0 0,1-3 0 0,2 2 0 0,2-2 0 0,0 0 0 16,4-2 0-16,1 2 0 0,4-3 0 0,0 2 0 15,4-1 0-15,3 0 160 0,2 0 0 0,0-2 0 0,3 2 0 16,3-1 416-16,3 2 64 0,2-1 32 0,2-2 0 16,0 4-672-16,1 0 0 0,1 0 0 0,1 0 0 15,1 4 0-15,-1-2 0 0,1 2 0 0,-1-1 0 16,-1 2 0-16,0-1 0 0,-2 0 0 0,-1-2 0 15,1 2 0-15,-2 0 0 0,0-2 0 0,2 2-176 16,-1-2 176-16,0 1 176 0,-1 1-48 0,-1-3 0 16,0 1-128-16,-1 1 0 0,-2 0 0 0,-2 0 0 15,-1-3 0-15,-1 1 0 0,-2 2 0 0,-1-3 0 16,2 2 0-16,-4 2 0 0,1-3 0 0,-2 4-176 16,-2-1 176-16,-1-2 0 0,0 2 0 0,-1 0 0 0,-2-2 0 15,1 1 0-15,-1-2 128 0,0-1-128 0,1 0 0 16,-1-1 0-16,1 1 0 0,-1-3 0 0,1-1 176 15,-2 2-48-15,0-2 0 0,1 2 0 0,-2-1-128 0,0 2 0 16,-2-3 0-16,1 2 0 0,-1-1 0 16,-2 2-176-16,0 1 48 0,-2-2 0 0,0 2 128 15,-3 0 0-15,0 0 0 0,-2 2 0 0,-2-1-336 0,-2 3-48 16</inkml:trace>
  <inkml:trace contextRef="#ctx0" brushRef="#br2" timeOffset="26166.56">21578 11754 12895 0,'-13'0'1152'0,"4"0"-928"0,4 2-224 0,2-2 0 0,3-2 960 0,-2 2 128 0,-5-2 48 0,-2 2 0 16,-3-2 528-16,1 1 96 0,4-2 32 0,4 1 0 0,3 1-624 0,5-2-112 0,3 3-32 0,4-2 0 16,3 0-512-16,4 2-128 0,3 2 0 0,1 0-16 15,6 1-64-15,-1-2-16 0,3 2 0 0,0 2 0 16,2 2-160-16,0-4-128 0,0 0 192 0,2 1-192 16,2-2 0-16,0-2 0 0,4-2 0 0,1-1 0 15,0 2 0-15,0-4 0 0,1 1 128 0,-1-2-128 16,0 2 0-16,-4-2 0 0,-1 2 128 0,-3-1-128 15,-2 4 512-15,-2 1 32 0,-1-2 16 0,-1 2-14464 16</inkml:trace>
  <inkml:trace contextRef="#ctx0" brushRef="#br2" timeOffset="30613.05">20963 10089 8287 0,'-3'-2'736'0,"-1"-2"-592"0,1 4-144 0,2-2 0 0,1 2 864 0,-1 0 144 0,-2-4 16 0,0-1 16 0,-2 0-272 0,-1-1-48 0,-1-3-16 0,1 3 0 0,1-1-272 0,0 0-64 15,0 1-16-15,0 0 0 0,0 3-224 0,1 0-128 16,-1-1 128-16,-2 2-128 0,1-1 272 0,0 2-16 15,-3-2 0-15,-1 1 0 0,-1 1 192 0,-1 1 16 16,-2 0 16-16,-2 0 0 0,0 0 160 0,-2 0 16 16,-2 0 16-16,-1 0 0 0,4 1-272 0,-2 1-48 15,2-2-16-15,-3 3 0 0,-4-3-336 0,-2 4 0 16,-1-2 0-16,1 2 0 0,2-1 0 0,-1 0 0 0,-1 1 0 0,1-1 0 16,3 2 0-16,-2-3 0 0,2 0 144 0,1-2-144 15,3 3 0-15,0-3 0 0,3 3 0 0,2-3-144 16,-1 4 144-16,3 0 0 0,0 1 0 0,1 1 0 15,1 0 0-15,2-1 0 0,0 0-176 0,-1 1 176 16,3 0 0-16,0 0-144 0,3 2 144 0,-1-2 0 16,3 0 0-16,2-2-160 0,0 1 160 0,2-1 0 15,2-1 0-15,1 0 0 0,3 0 0 0,4-3 0 16,1 0 0-16,2 0 0 0,2-2 0 0,2 1 144 16,2-2-144-16,3 0 160 0,0 3-160 15,2-4 160-15,1 4-160 0,1-3 128 0,2 3-128 0,0 0 128 16,0 0-128-16,1-2-224 0,2 1 48 0,-2-2 16 0,2 1 160 15,-2-2 0-15,1 0 0 0,-3-1 0 16,-4 0 0-16,1 0 0 0,2 2 0 0,-2-3 0 0,-4-1 0 16,1 4 128-16,1-4-128 0,-2 4 0 0,-1-3 0 15,-2 1 128-15,-2 1-128 0,-1 0 0 0,-2 4 0 0,-4-3 0 16,1 3 0-16,-5 0-192 0,1 0 192 0,-2 0 0 16,-2 0 0-16,-2 1 128 0,-1 1-128 0,-2-1 0 15,0 2 0-15,-2-3 0 0,-2 2 0 0,-3 0 0 16,-2 0 0-16,-2-2-128 0,-4 0 128 0,-1 0 0 15,-1 0 0-15,-2 0 0 0,-3-2 0 0,-3 0 0 16,-1 0 0-16,1 2 0 0,2-3 0 0,-4 2 0 16,-2 1 128-16,-2 0-128 0,0 0 0 0,-2 1 0 0,0 2 0 15,-2 3 0-15,-1-2 0 0,0 2 0 16,0 3 0-16,-1-2 0 0,1 2 0 0,1 1 0 16,1 0 0-16,1 1-6592 15,2 0-1280-15</inkml:trace>
  <inkml:trace contextRef="#ctx0" brushRef="#br2" timeOffset="34713.43">21740 11724 8287 0,'-10'1'736'0,"1"2"-592"0,4-3-144 0,2 0 0 0,0 0 976 0,-1-3 176 0,-5 3 16 16,-6-1 16-16,-5 1 160 0,0-4 48 0,2-1 0 0,3 2 0 0,4-4 480 0,2-1 112 0,2 0 0 0,3 2 16 0,1-2-272 0,2 0-48 0,4-1-16 0,-1 2 0 0,4 1-608 16,0 0-128-16,2-1-32 0,0 4 0 0,4 0-384 0,-1 1-64 0,1 1-32 0,2 2 0 0,1 1-224 0,-1 1-64 0,4 0 0 0,0 1 0 15,3-1-128-15,-1 0 0 0,0-3 0 0,0 3 0 0,2 1 0 16,3-4 0-16,-1 2 0 0,2-2 0 0,2 0 0 16,0 0 0-16,2-2 0 0,-1 2 0 0,2 0 0 15,1 0 0-15,1 0 0 0,-3 0 0 0,4 0 0 0,-2 2 0 16,0-1 0-16,0 2 0 0,0-3 0 0,1 0 0 15,1-3 0-15,0 2 0 0,-3-1 0 0,-3-1 0 16,0 2 0-16,0-4 128 0,-2 1-128 0,-3 3 0 16,-2 1 0-16,-2-3 0 0,-3 6 0 0,-3-2 0 15,-2 2 0-15,-2 3 0 0,-1 0 0 0,-4 0 0 16,0 2 0-16,-3 0 0 0,-1 0 0 0,0-2 0 16,-1 0 0-16,-1 0 0 0,-1-2 0 15,1 1 0-15,-1-4 0 0,0 2 128 16,-1-3 400-16,-2 0 80 0,1-3 16 0,-3 2 0 0,0-2-320 0,-3 0-64 15,-1-2-16-15,-2 1 0 0,-1 0-96 0,-4 1-128 0,-3 0 176 16,-3 3-176-16,-3-2 208 0,-1 2-64 16,2 0-16-16,-5 2 0 0,-6 1-128 0,-4 0 0 0,1 0-160 15,1 1 160-15,3-3 176 0,1-1 128 0,5 2 16 16,2-4 16-16,3 1-336 0,1 1 144 0,3-4-144 0,1 1 0 16,1 0 208-16,3-2-64 0,-2 1-16 15,3-2 0-15,2 2-128 0,2 0 0 0,1 2 0 0,2-2 0 16,2 4 0-16,-1-2 0 0,3 4 0 0,-1-2 0 15,3 1 0-15,0 2 0 0,1-3 0 0,0 2 0 16,2-2 0-16,2 2 0 0,0-2 0 0,1 0 0 16,0 0 0-16,2-2 0 0,0 2 0 0,1-2 0 15,0 2 0-15,2-3 0 0,-1 2 0 0,3-1 0 16,1 2 0-16,2-3 0 0,3 2 0 0,2-1 0 16,6-1 128-16,2 2-128 0,2-4 192 0,3 0-64 15,4 2 16-15,-1 0 0 0,1 0 0 0,0 1 0 16,-3 1-144-16,0 1 0 0,0 0 0 0,-1 0 0 0,-1 0 0 15,-2 0 0-15,-1 0 0 0,-2 0 0 0,-4 0 0 0,-1 0 128 16,-2-3-128-16,-3 3 192 0,0-4-192 0,-3 2-144 16,-2-2 144-16,-1 1-208 0,-3-2 208 0,-3 1 0 15,-2 0 0-15,-2 2 0 16,-1-2-416-16,-3 2-32 0</inkml:trace>
  <inkml:trace contextRef="#ctx0" brushRef="#br2" timeOffset="47938.9">22610 11785 3679 0,'-6'-4'320'0,"1"-1"-320"0,0 4 0 0,2-3 0 0,0 4 1680 0,2-2 272 0,0 2 48 0,-2-4 16 0,-2 1-1872 0,-1 0-368 0,0-4-80 0,0 1-16 0,-1 3-784 0,1-4-176 0,1 1-16 0,-1 1-16 0,1 0 992 0,-1 0 320 15,0 2-160-15,-2-1 160 0,1-1 1216 0,-3 1 320 16,0 1 64-16,-1-1 0 0,-1 1 128 0,-1 1 0 16,0 1 16-16,-1-4 0 0,1 3-512 0,-1-2-96 15,-1 0-32-15,-1 0 0 0,0 0-304 0,0 4-64 16,-1 0-16-16,-2 2 0 15,0 0-160-15,-3 2-48 0,-1-2 0 0,-4 2 0 0,-2 0-128 16,-1 1-16-16,1-4-16 0,-3 4 0 0,-1-4 240 16,-1 2 48-16,-2 0 16 0,-1-3 0 0,-1 3 192 0,-1-3 48 15,3 1 0-15,-1 1 0 0,1 2-432 0,2 1-80 0,-2 1 0 16,2 2-16-16,4-5-192 0,0 2-48 0,3-1 0 16,3-1 0-16,2 0 0 0,2-3-128 0,4 0 192 15,2 0-64-15,2-2-128 0,2 1 160 0,3 1-160 16,2-3 160-16,1-1-160 0,2 2 0 0,2-2 0 0,2 2 0 15,3-2 0-15,3 2 0 0,-1 0 0 0,4 2-176 32,4-2-416-32,2 2-96 0,5 0-16 0,3 2 0 0</inkml:trace>
  <inkml:trace contextRef="#ctx0" brushRef="#br2" timeOffset="52750.25">31899 10649 6447 0,'-3'-2'576'0,"0"1"-576"0,2 1 0 0,0 0 0 0,1 0 1696 0,0-3 224 0,-2 3 64 0,1-3 0 0,-1 0 0 0,-1-1 0 0,2 1 0 0,1 0 0 0,0-1-784 0,0 2-160 0,1-2-16 0,0 2-16 0,1-2 400 0,0 2 96 0,-1-2 16 0,2 4 0 0,-2-4 80 0,0 3 0 15,2 1 16-15,-2-1 0 0,-1 1-464 0,1 0-80 16,1 0-32-16,-2 1 0 0,0 0-592 0,-2 3-112 16,2-4-16-16,-1 4-16 0,0-4-48 0,-2 2 0 15,2 2 0-15,0-2 0 0,-2 2-128 0,2-2-128 16,-1 3 192-16,-1 0-192 0,1 2 256 0,1-1-48 0,-2 1-16 0,1 2 0 15,0-2 0-15,2 4 0 16,0-1 0-16,0 0 0 0,2 0 64 0,0 2 0 16,1-2 0-16,0 3 0 0,0 1-256 0,0 0 0 0,1 1 128 15,0-1-128-15,-2 0 256 0,1 2 16 0,-1 0 0 16,1 1 0-16,-1 1-144 0,-1-2-128 0,1 3 144 16,0-1-144-16,-1 0 320 0,1 3-16 0,-1 1-16 15,0-2 0-15,0 1-160 0,1 1-128 0,-1 0 192 0,-1 3-192 16,0 1 0-16,0-1 0 0,-1 1 0 0,-1-2 0 15,1 2 128-15,-1-3-128 0,0 1 0 0,1-1 0 16,0-4 0-16,0 2 0 0,1 2 128 0,0-5-128 16,0 2 384-16,1-1 32 0,0-3 0 0,0 2 0 15,2-1-416-15,-1 2 0 0,1 0 0 0,-1-3 0 16,0 2 0-16,0-2 0 0,-1 3 0 0,-1-1 0 0,1-2 0 16,-1 3 0-16,0 1 128 0,0-4-128 0,-1 2 0 15,0-2 0-15,-1 3 0 0,0-3 0 0,0 3 0 0,-1-3 0 16,2 0 144-16,0-4-144 0,0 1 0 0,-1-1 0 15,1-2 0-15,1-3 0 0,0-1 0 0,0-1 176 16,0-1-48-16,0-4 0 0,0 1 224 0,1-1 32 16,1 0 16-16,-1-1 0 0,-1-1-400 0,1 0 0 15,-1-3 128-15,-1 2-128 0,0-1 0 16,-3-1 192-16,0 0-192 0,-2-1 192 0,-3-3 64 0,-1 1 32 16,-2-2 0-16,-3-3 0 0,-1 0-288 0,-1-2 0 15,-2-1-128-15,1 0 128 0,2 0 0 0,0 0 0 16,1-3 0-16,1 3 0 0,3 0 0 0,1 0 0 15,2 1 0-15,0-1 0 0,2 4 0 0,2-2 0 16,0-1 0-16,2 1 0 0,1 0 0 0,0 0 0 16,-1 2-128-16,1-3 128 0,0 5 0 0,-2-2 0 15,1 2 0-15,-1 0 0 0,1 0 0 0,-2 1 0 0,2 3 0 0,-3-3 0 16,2 2 0-16,0 1 0 0,0 0 0 0,2 2 0 16,-2-1 0-16,2 4 128 0,1-2-128 0,0 3 160 15,0 3-160-15,1-2-144 0,2 1 144 0,1 5-208 16,-1-1 208-16,2 0 0 0,1 4 0 0,3 2 0 15,0 2 0-15,1 1 0 0,1 1-128 0,1 2 128 16,1-2 0-16,0 4 0 0,1 1 0 0,1 1 0 16,-1 1 0-16,0-1 0 0,0 0 0 0,-1 0 0 15,-2-1 0-15,-1-1 0 0,0-1 0 0,-1-3 0 16,-2-1 0-16,-1-2 0 0,1 1 0 0,-1-3 0 16,0 1 0-16,0-2 0 0,2 0 0 0,-1-1 0 15,0-2 0-15,2 2 0 0,0-3 0 0,-1 0 0 0,1-2 0 16,1-1 0-16,0 0 0 0,0-3 0 0,-2 1 0 15,2-2 0-15,1 1 0 0,-1-3 0 0,1-2 400 16,1 1 32-16,-1-2 0 0,-1-1 0 0,-2 1-240 0,2-1-32 16,0-2-16-16,0-1 0 0,0-2-144 15,0 0 0-15,0-1 0 0,-2 0 0 0,1-3 0 0,0 1 0 16,-1-1 0-16,0 0 0 0,-2-1 0 0,-1-1-176 16,-2-1 176-16,0 0-128 15,-2-4-1408-15,-2-1-288 0</inkml:trace>
  <inkml:trace contextRef="#ctx0" brushRef="#br2" timeOffset="53954.16">30669 9571 17503 0,'2'-6'1552'0,"1"0"-1232"0,-1 2-320 15,0 4 0-15,-1-2 192 0,1 2 0 0,1-7-16 0,2 1 0 0,1-1 240 0,-1 1 48 0,0-3 16 0,-1 1 0 0,-3 6 960 0,0-2 192 0,-2 4 32 0,-2 0 16 0,0 2 144 0,-2 0 32 0,0 2 0 0,-3 2 0 16,1-2-384-16,-1 2-80 0,0-1-16 0,0-2 0 15,1 1-416-15,0 0-96 0,-3 1-16 0,0 1 0 16,-1 0-400-16,-2-2-64 0,2 0-32 0,-3 2 0 16,0-4-80-16,-4 2-16 0,1-2 0 0,0-2 0 15,-2 0 64-15,1 2 0 0,-3-2 0 0,-2 0 0 16,0 0-32-16,-2-2 0 0,0 2 0 0,-1-2 0 16,0 0 32-16,-1 0 0 0,1 0 0 0,-2-2 0 15,-1-2 0-15,-2 2 16 0,-1-2 0 0,0 1 0 16,0 1-144-16,0 1-48 0,2-4 0 0,-1 4 0 0,3 0-144 15,-2 1 0-15,2 1 0 0,-2 1 0 0,3 0 0 0,1 0 0 16,1 0 0-16,0 0 0 0,4 0 0 16,0 0 0-16,0 1 0 0,0-1 0 0,2 2 0 0,-2-2 0 15,3 0 0-15,1 3 0 0,2-3 0 0,1 1 0 16,1 1 0-16,1-2 0 0,0 0 0 0,4 0 0 16,2 0 0-16,1 0 0 0,1 0 0 0,1-2 0 15,3 1 0-15,0-2 0 0,3 3 0 0,1-3 0 16,1 0 0-16,1-1 0 0,1 2 0 0,2-2 0 15,1-2 0-15,0 2 0 0,1-2 0 0,1 1 0 16,-1 1 0-16,2 1 0 0,0-2 0 16,1 0 0-16,2 2 0 0,-3-3 0 0,1 3 0 0,0-4 0 15,-2 1 0-15,0 0 0 0,0 0 0 0,-1-3 0 16,0 2 0-16,-3-3-176 0,4 1 176 0,-4-1 0 16,2-2 0-16,0 2 0 0,0 0 0 0,0-1 0 0,0 1 0 15,1 0 0-15,0 0 0 0,0 0 0 0,-1-1 0 0,1 4 0 16,-1-2 0-16,0 2 0 0,0 1 0 15,1 1 0-15,-1 1 0 0,1 0 0 0,0 1 0 0,1 0 0 16,0 1 0-16,0 0 0 0,-1 2 0 0,0 0 0 16,-1 0 0-16,0 0 0 0,-3 0 0 0,0 0 0 15,-3 2 0-15,0 0 128 0,-1-2-128 0,-3 3 0 16,0-3 0-16,-3 3 0 0,-1 1 0 0,-3-2 0 16,-2 2 0-16,-2 2 0 0,-4 0 0 0,-1 2 0 15,-3 1 0-15,-2-1 0 0,-2 2-192 0,-3 0 64 16,-1 0 128-16,-1 0 0 0,-2 1 0 0,-1-1 0 0,4 0 0 0,-2-2 0 15,2-1 0-15,1 2-128 16,0-1 128-16,2 1 0 0,0 3 0 0,2-2 0 0,-2 2 0 16,2 1 0-16,0 0 0 0,0 2 0 0,2 1 0 15,1 3 0-15,2-6 0 0,2 2 0 0,3-1 0 16,3-2 0-16,3 0 0 0,2-2 0 0,4 0 0 16,1 0 0-16,4 1 0 0,3-1 0 0,3 0 0 0,3-1 0 15,4 4 0-15,4 0 0 0,6-1 0 0,1 0 0 16,3 2 0-16,4 1 0 0,1-2 0 0,4 2 0 15,0 1 0-15,0 0 0 0,-2 0 0 0,-2-1 0 16,-1-2 0-16,-2 0 0 0,-5 0 0 0,-1-4-128 16,-5 4 128-16,-4-1 0 15,-3-2-624-15,-4 2-32 0</inkml:trace>
  <inkml:trace contextRef="#ctx0" brushRef="#br2" timeOffset="57157.21">24720 9363 14735 0,'-30'-7'1312'0,"8"2"-1056"0,2 1-256 0,7 2 0 0,5 1 1376 0,2 1 224 0,0-3 32 0,-8 1 16 0,-6 0 208 0,-3-4 64 0,-2 2 0 0,2-2 0 0,5 1-896 0,7 0-160 0,4-1-32 0,4 0-16 0,6-3 288 0,1 2 64 15,4-2 16-15,3-3 0 0,3 2 112 0,4-2 32 0,7-2 0 16,6-3 0-16,5 1-560 0,2 0-128 15,4 2 0-15,0-1-16 0,-2 2-176 0,1 1-16 0,1 1-16 16,5-4 0-16,5-3-16 0,3-1 0 0,5 0 0 16,0-7 0-16,3 1 80 0,5-7 16 15,5-5 0-15,5-2 0 0,1-4-160 0,3-1-16 16,2-5-16-16,-4 1 0 0,-4 1-304 0,-8 4 0 0,-4 2 0 16,2-4 0-16,1 1 0 0,-6-1 128 0,-6 5-128 15,-9 4 160-15,-11 1-160 0,-7 7-176 0,-9-1 48 0,-6 1 0 31,-8 6-256-31,-7 3-32 0,-5 4-16 0,-5 5-13344 0,-6 4-2672 0</inkml:trace>
  <inkml:trace contextRef="#ctx0" brushRef="#br2" timeOffset="57884.54">24384 10288 25791 0,'0'-2'2304'0,"0"2"-1856"15,1 0-448-15,0 0 0 0,0 0 992 0,2 0 96 0,0-3 32 0,4 2 0 0,3 1-304 0,2-5-64 0,3 4-16 0,0-4 0 0,-1 1-736 0,1 1 0 0,0 0 0 0,-1-1 0 0,-1 1 0 0,0 0 0 16,-2 0 0-16,-1-2 0 0,0 3 0 0,-2-1 0 16,0 1-128-16,-1 1 128 0,0 1 0 0,-2-2-128 0,2 0 128 0,-2 2 0 31,-2 0-896-31,0 2-64 0</inkml:trace>
  <inkml:trace contextRef="#ctx0" brushRef="#br2" timeOffset="58579.87">25138 9942 20271 0,'0'-4'1792'0,"0"1"-1424"15,0 0-368-15,0 3 0 0,0 0 896 0,0-2 128 16,1-2 0-16,-1 0 16 0,0-2 368 0,-1-3 64 16,0 3 0-16,-2 1 16 0,1 3-560 0,-3-2-112 15,-1 4-32-15,-2 1 0 0,-1 4 496 0,0-1 80 16,-3 3 32-16,-1 5 0 0,-2 1-544 0,-1 2-96 0,0 1-32 0,-1 3 0 16,-1 3-320-16,1-2-64 0,-2 4-16 0,2 0 0 15,1-1-320-15,0 0 0 0,1 3 0 16,0-4 0-16,2 3 0 0,-2-2 0 0,1 4 0 0,1-1 0 15,0 0 0-15,2 1 0 0,0-2 0 0,1 1 0 16,0 3 0-16,3-5 0 0,1 0 0 0,1-2 0 16,2-1 0-16,1-2 0 0,3 0 0 0,1-2 0 15,3 1 0-15,2-6 0 0,0 1 0 0,2-3 0 16,-1 0 0-16,3-2 0 0,1-2 0 0,0-1 0 16,0 0 0-16,3-3 0 0,-1 0 0 0,-1-4 0 15,2 2 0-15,1-4 0 0,0 0 0 0,2-2 0 16,0 0 0-16,-1-4 224 0,2 1-48 0,0-1-16 15,0-5-160-15,2 2 0 0,0-2 0 0,-1 1 0 0,0-2 0 16,-2 0 0-16,0 0 0 0,-3-2 0 0,-3 2 0 0,-1 0 0 16,-1-3 0-16,-4 3 0 0,-2-3 0 0,-3 1 128 15,0-2-128-15,-2-1 128 0,-1-1 48 0,-1-1 0 16,-1-2 0-16,1 0 0 0,-1-1-176 0,-1-1 0 16,0 1 0-16,0 0 0 0,2 1 0 0,-4 3 0 15,2-1 0-15,0 1 0 0,-1 4 0 0,0-1 0 16,1 3 0-16,-1 4 0 0,0 4 0 0,0 0 0 15,-1 1 0-15,1 1 0 0,-1 4 0 0,1 0 0 0,-1 2 0 16,0-2 0-16,1 4-320 0,-2 2 16 16,2-1 0-16,0 0 0 15,2 1-1504-15,-1 1-304 0,2 1-64 0,-1 2-13888 0</inkml:trace>
  <inkml:trace contextRef="#ctx0" brushRef="#br2" timeOffset="58931.98">25316 10543 28559 0,'-4'-1'2544'0,"2"1"-2032"0,2 0-512 0,1 0 0 0,0 0 864 0,-1 0 80 0,0-3 16 0,1 2 0 0,-1 1-384 0,2-2-80 0,-1 2-16 0,-1 0 0 0,0 0-288 0,0 0-48 0,0 0-16 0,2 22 0 0,-2-12-128 0,-1 2 0 0,0-2 0 0,0 5-176 0,-2-3-128 0,1 2-16 16,0-2-16-16,0 1-14448 0</inkml:trace>
  <inkml:trace contextRef="#ctx0" brushRef="#br2" timeOffset="59439.92">25704 10064 23951 0,'-7'-2'2128'0,"1"1"-1696"0,3 1-432 0,2 0 0 15,1 0 1536-15,-3 0 208 0,0-3 48 0,-5 1 16 16,-2 1 176-16,0-2 48 0,1 3 0 0,-1 0 0 15,1 3-1328-15,0-2-272 0,1 5-48 0,-1 3-16 16,-1 1-368-16,0 4 128 0,0 0-128 0,-1 5 0 0,0 3 0 0,0 0 144 16,0 0-144-16,0 3 0 0,1 1 432 0,0-1-32 15,1 1 0-15,1 1 0 0,-1-1-400 0,3-1 128 16,2-2-128-16,0 2 0 0,2-3 0 0,2-2 0 16,1-2 0-16,0 1 0 0,3-4 0 0,2-4 0 15,0 1 0-15,2 1 0 0,2-5-128 0,0-1 128 16,2-3 0-16,2-1 0 0,2-1 0 0,2-4 0 15,2-2 0-15,2-2 0 0,2-3 0 0,-1-2 0 16,2-1 0-16,-1-3 0 0,0 1 0 0,-1-4-176 16,-1-1 176-16,-2 1-128 0,-4-2 128 0,0-1 0 0,-3 1 0 15,0-2 0-15,-3 0 0 0,-3 1 176 16,-1 1-48-16,-2-2 0 0,-2 2-128 0,0-4 0 16,-4 2-192-16,0-1 192 0,-1 0 0 0,-2 1 0 15,-1 1 0-15,-1 1 0 0,-2-1 0 0,2 1 0 0,-2 4 0 16,-1 0 0-16,2 1 0 0,-1 6 0 0,0-1 0 15,1 4 0-15,-1-1-128 0,0 4 128 0,2 3 0 16,1 0 0 0,0 1-496-16,-1 1-16 0,1 2-16 0,2 0-11152 0,1 1-2224 0</inkml:trace>
  <inkml:trace contextRef="#ctx0" brushRef="#br2" timeOffset="59797.68">26096 9926 14735 0,'0'-1'640'0,"0"-2"160"0,1 3-640 0,1 0-160 0,-2 0 0 0,0 0 0 0,1 3 1280 0,-1-2 208 0,1 3 48 0,-1 2 16 0,-1 3 816 0,0 3 144 0,-3 4 48 0,-1 0 0 0,-1 6 0 0,-3 3 0 16,2 0 0-16,-3 3 0 0,0 1-1520 0,1 0-288 0,1 0-64 0,-1-1-16 16,2-1-480-16,0-1-192 0,1 0 176 0,1-1-176 15,0 0 192-15,-1-3-64 0,0 4-128 0,0-5 192 16,-2 3-192-16,1 0 0 0,1 1 0 0,-2 1 0 15,2-4 0-15,-1 3-208 0,1-3 32 16,-2 3-18272-16</inkml:trace>
  <inkml:trace contextRef="#ctx0" brushRef="#br2" timeOffset="61031.2">15782 8598 16575 0,'1'-6'1472'0,"2"2"-1168"0,-2 2-304 0,0 2 0 0,1 0 832 0,-1-2 128 0,1 0 0 0,3-2 16 0,3-2-784 0,1 0-192 0,4-4 0 0,-1 4 0 0,-1-1 0 0,0-1 0 16,1-1 0-16,0 2-160 0,0-3 160 0,-1-3 0 16,1 1 0-16,-3 0 0 0,1-1 0 0,-1 1 0 15,0-2 0-15,-4 2 0 0,0 2 704 0,-4 0 112 16,-1 2 16-16,-3 0 16 0,-3 6 832 0,-2-1 176 16,-4 2 16-16,-2 1 16 0,-6 4-416 0,-4-1-64 15,0 4-32-15,-6 1 0 16,-2 5-832-16,-5 0-160 0,-5 2-48 0,-4 2 0 0,3-1 240 0,-7 3 64 15,-7 3 0-15,-7 3 0 0,-3 3-16 0,-7 1 0 0,-8 3 0 16,-3 5 0-16,-4-5-240 0,-4 3-32 0,-3 0-16 0,-4-1 0 16,-1-3 48-16,1 1 16 0,0-3 0 0,-5 3 0 15,-4 2-48-15,5 1-16 0,15-4 0 0,-5 2 0 16,-5 4 0-16,0 1 0 0,7 0 0 0,1-2 0 16,4 1-176-16,5-5-32 0,4 1-128 0,5-4 192 15,5 1-192-15,8-5 0 0,5-3 0 0,12-6 0 16,7-4 0-16,3 0 0 0,2-2 0 0,4-4 0 15,7 1-736-15,4-7-96 0</inkml:trace>
  <inkml:trace contextRef="#ctx0" brushRef="#br2" timeOffset="65953.03">13376 10769 40543 0,'-6'2'3600'0,"1"0"-2880"0,2-2-576 0,3 3-144 0,1-3 304 0,1 0 16 0,-2 0 16 0,1 1 0 0,3-1-336 0,2-1 0 0,5-2-160 0,3-3 160 0,2 0-416 0,2-2 32 0,1 0 0 0,0 0 0 16,0 0 384-16,0-2-128 0,0 3 128 0,0-1 0 0,-1 2 0 0,0 2 0 0,-1 0 0 0,-2 0 0 0,1 3 0 0,-2 0 0 15,-2 1 0-15,0-2-128 0,-1 4 128 0,1-2 0 16,-3 0 0-16,1 0 0 0,1 0 0 0,1 0 0 0,-1-2 0 0,0 0 0 15,4 0 0-15,0-1 0 0,1 2 0 16,1-5 128-16,1 1-128 0,4-1 0 0,1 1 0 16,-1-4 0-1,-3 3-448-15,-2 0-96 0,0 2-32 0,-2 0-10944 0,-1-1-2176 0</inkml:trace>
  <inkml:trace contextRef="#ctx0" brushRef="#br2" timeOffset="67362.87">14369 10568 11055 0,'0'-6'976'0,"0"2"-784"0,1 0-192 0,0 4 0 0,0 0-1600 0,1-2-352 0,0-6-80 0,3 0-16 0,1-5 1616 0,0-3 432 0,2 1-128 16,-4 2 128-16,-2 0 0 0,1 1 0 0,-1 2 0 0,0-2 0 0,0 2 0 0,-1 4 0 0,0 0 128 0,0-2 0 0,-1 2 1760 0,2 1 352 16,-2-1 80-16,0 2 48 0,1 0-48 0,-1-2 0 15,-1 2 0-15,-1 2 0 0,1-4-32 0,-1 2-16 16,0-2 0-16,0 2 0 0,-2-2-592 0,1 4-112 0,-1-2-32 15,-1 1 0-15,0 1-608 0,-1 2-128 0,0 0-32 16,-3 2 0-16,2 1-480 0,-2 3-96 0,-2 0-32 16,0 4 0-16,-3 2-160 0,-2 5 0 0,0 1 0 15,-1 4 0-15,-2 4 0 0,0-3 0 0,2 3 0 16,-1 4-176-16,-1 3 176 0,-1 4 0 0,2 4 0 16,0-1 0-16,4 5 0 0,1-4 144 0,3-2-144 15,3-2 160-15,3-2 336 0,3-4 64 0,2-1 16 16,3-2 0-16,0-1-576 0,1-1 0 0,1-1 0 0,1 1 0 15,2-4 128-15,1 0-128 0,0 1 0 0,1-9 0 16,2 3 0-16,2-8 0 0,1 0 0 0,0-4 0 0,2-2 0 16,-2-6 160-16,1-1-160 0,-1-2 128 15,1-1 96-15,-1-4 16 0,2-1 0 0,-1-2 0 0,2-6-64 16,-1-1-16-16,1-3 0 0,-1 0 0 0,0-2-160 16,-1-2 192-16,-2 0-192 0,-2 0 192 15,-2-1 16-15,-2-1 16 0,-1 2 0 0,-5-3 0 0,1 0-224 16,-4 1 0-16,0 2 0 0,-2 0 0 0,0 3 144 0,-3 0-16 15,0 5 0-15,-1-2 0 0,-2 4 112 0,-1-1 16 16,-1 3 0-16,1 0 0 0,2 6-256 0,-2-2 0 16,1-3 0-16,-2 5 0 0,1-3 0 0,2 6 0 15,0-2 0-15,1 3 0 0,0 0 0 0,2 0 0 16,1-2 0-16,-1 2-160 16,3 0-416-16,-1 2-64 0,1-1-32 0,1 2 0 15,1 3-1104-15,1-3-208 0</inkml:trace>
  <inkml:trace contextRef="#ctx0" brushRef="#br2" timeOffset="67679.15">14794 10839 41471 0,'-12'3'1840'0,"3"0"368"0,2 0-1760 15,2 0-448-15,2 1 0 0,2-3 0 0,1 1 240 0,-2 5-48 0,-2-1 0 0,0 6 0 0,2 0-192 0,0 1 0 0,1-2 0 0,1 1 0 0,0 1-160 0,0-1 32 0,1 0 0 0,-1 1 0 0,2-1-336 0,-2 2-64 0,1-2-16 0,-1-2 0 16,1 0-1632-16,0-1-336 0</inkml:trace>
  <inkml:trace contextRef="#ctx0" brushRef="#br2" timeOffset="68167.68">15150 10397 34095 0,'-2'-12'1504'0,"-2"4"320"0,0 0-1456 0,3 2-368 0,0 2 0 15,1 1 0-15,-1 2 192 0,-2-4-48 16,1-2 0-16,-3-3 0 0,0 0-144 0,-1 4 0 0,-1 1 0 16,-1 4-176-16,-2 1 176 0,-2 3 0 0,-1 1 0 0,-3 5 0 15,-1-2 208-15,-2 5 32 0,-1 3 0 0,1 5 0 16,0-1 464-16,1 0 112 0,-1 6 16 0,4 1 0 15,0 3-464-15,4-1-96 0,3 0-16 0,0 3 0 16,3 0-256-16,3-1 0 0,0-2 0 0,4 0 0 16,0-2 0-16,2-4 0 0,1 3 0 0,1-7 0 15,1-1 0-15,2-2 0 0,1-2 0 0,1-4 0 0,1-2 0 16,3-1 0-16,1 0 0 0,2-6 0 0,0 0 0 16,2-2 0-16,0-2 0 0,1-1 0 0,4-3 0 0,-3 0 0 15,1-2 0-15,0 0 0 0,0-2 0 0,1-2 0 16,-2-3 0-16,-2 1 0 0,-1-3 0 0,0 2 0 15,-3 1 0-15,0-3 0 0,0 3 192 0,-2-2 96 16,-2-1 16-16,-2 0 0 0,-1 2 32 0,-3 0 16 16,-1 0 0-16,-3-2 0 0,0 0 0 0,-4 1 0 15,0-2 0-15,-3 2 0 0,-3-2-16 0,0 1 0 16,-2 3 0-16,-2-2 0 0,-1 3-160 0,-2 1-48 16,0 2 0-16,-1 2 0 0,-1 0-128 0,1-1 128 15,0 3-128-15,1 2 128 0,-1 0-128 0,1 2 0 16,3-1 0-16,-1 4 0 0,4-1-192 0,-1 2-32 15,2 0 0-15,2 2-12848 16,1-2-2576-16</inkml:trace>
  <inkml:trace contextRef="#ctx0" brushRef="#br2" timeOffset="68536.3">15827 10058 39615 0,'-7'-3'1760'0,"1"3"352"0,1 0-1680 0,2 0-432 0,0 3 0 0,2-3 0 0,0 3 176 0,-3 3-48 0,-2 1-128 0,-2 3 192 0,0 5-192 0,-2-1 0 0,0 4 0 0,0 1 0 0,0-1 0 0,0 5 0 0,0-1 0 0,0 3 0 0,1 1 0 0,-1-2 0 0,0 2 0 0,0-1 0 15,-1 1 0-15,1-1 0 0,1-2 0 0,2-4 0 0,1-3 272 0,1 2 16 16,0 1 0-16,1-1 0 0,2 0-288 0,0-1 128 16,2-3-128-16,2-2 0 0,-1-5 0 0,2 2 0 15,2-3 0-15,3 1 0 0,0-5 176 0,4-1-176 16,0-1 160-16,4-1-160 0,3-1 240 0,2-2-48 16,-2-2-16-16,1 1 0 0,1 1-176 0,0-2 0 15,4 0 0-15,-2-1 0 0,0 1-144 0,0 0-16 16,1-1 0-16,0-2 0 15,1 2-1040-15,0-3-208 0,0-1-32 0,-1-1-15568 0</inkml:trace>
  <inkml:trace contextRef="#ctx0" brushRef="#br2" timeOffset="68779.1">16029 9947 42383 0,'-5'-5'1872'0,"-1"4"400"0,0 1-1824 0,2 0-448 0,2 4 0 0,1-2 0 16,-2 2 384-16,0 3 0 0,-2 8-16 0,-3 4 0 16,1 3-368-16,-2 6 0 0,3 7 0 0,-2-1 0 15,1 6 0-15,0 3-128 0,0 4 0 0,-1 0 0 16,0-7 128-16,0 7 0 0,-2 10 0 0,-3 10 0 0,0 4 0 16,-2 6 0-16,0 2 0 0,-2-3 0 0,1-7 0 15,0-9 0-15,0-4 0 0,1-5 0 0,2-7 0 0,1-5 0 16,1-5 0-16,1-5 0 0,3-7-384 0,-1-6 0 15</inkml:trace>
  <inkml:trace contextRef="#ctx0" brushRef="#br2" timeOffset="70766.34">2505 10330 38703 0,'-10'-10'3440'0,"3"1"-2752"15,2 4-560-15,3 3-128 0,0 0 352 0,0-6 32 0,-6-3 16 0,-3-7 0 0,-2-6-400 0,-2-3-256 0,0 1 48 0,3 0 0 0,-1 4-1584 0,2 3-320 0,-1 1-64 0,-1 2-16 16,0 3 464-16,-2 0 112 0,-2 0 16 16,-1 4 0-16,0 2 2064 0,-2 1 432 0,-1 4 64 0,-1-2 32 0,-2 4 960 0,-1 1 192 15,-2 2 32-15,1 3 16 0,0 0-944 0,-1 1-192 16,0 5-32-16,-3 0-16 0,2 4-720 0,-4 0-144 16,-3 6-16-16,-3 3-128 0,-2 1 256 15,-3 5-64-15,-2 2-16 0,-3 7 0 0,-1 1-176 0,3-3 0 16,3-2-160-16,-1 1 160 0,1 4 0 0,0 0 0 15,2 4 0-15,4 1 0 0,5 0 0 0,3 1 0 16,6 0 0-16,5-3 0 0,5 1 0 0,4-4 0 16,3 0 0-16,4-1 160 0,3 5-160 0,4 6 0 15,6-1 0-15,2 1-176 0,6-4 176 0,1-3 0 0,1-3 0 16,1-2 0-16,2-2 0 0,-1-1 0 0,1-4 0 16,2 1 0-16,0-1 0 0,1-3 0 0,-1-5 0 15,1-4 0-15,1-1 160 0,4-3 64 0,3-4 16 16,3-4 0-16,2-3-32 0,3-5 0 0,6-3 0 0,2-7 0 15,3-2-64-15,1-4-16 0,3-3 0 0,1-5 0 16,-3 0-128-16,0-4 0 0,-2-1 0 0,1-2 128 16,-1-3-128-16,-3 1 192 0,-2-1-192 0,-2-1 192 15,-3-2 0-15,-5 1 0 0,-3-2 0 0,-5 1 0 16,-5 2 96-16,-3 1 32 0,-1-1 0 0,-4-3 0 16,-2-4 96-16,-5-2 32 0,-2 2 0 0,-4-1 0 15,-4-2-176-15,-2 5-16 0,-4-2-16 0,-2-2 0 16,-3 2-48-16,-3 1 0 0,1 3 0 0,-3 1 0 0,-2-1-192 15,-3-1 128-15,-1 2-128 0,-1 5 0 0,-1 1 0 16,-1 3 0-16,-1 2 0 0,-1 1 0 0,-1 3 0 16,-2 6 0-16,0 0 0 0,-1 4 0 0,-1 5 0 0,-4 1 0 15,-2 3 0-15,-3 2 0 0,-4 2 0 0,1 4 0 16,-2 2 0-16,1 4 0 0,1 4 0 0,-3 3 0 16,-1 4 0-16,0 2 0 0,0-1 0 0,1 0 0 15,2 0 0-15,0 2 0 0,2 0 0 0,2 1 0 16,1-1 0-16,3 0 0 0,3 0 0 0,2 0-128 15,3-3 128-15,-1 4 0 0,3 5 0 0,3-2 0 16,0 2 0-16,1 4 0 0,1 1 0 0,-1 3 0 16,2-3 0-16,3 1 0 0,1-2 0 0,2 1 0 15,3 1 0-15,5-1 0 0,2-3 0 0,3-1 0 0,3 1 0 16,2 1 0-16,2 1 0 0,2-3 0 0,3 1 0 16,1-3 0-16,5-2 0 0,3 0 0 0,4-5 0 15,2-1 0-15,2-1-128 0,6-2 128 16,5-2 0-16,6-2 0 0,3-2 0 0,-1-4 0 0,-3-6 0 0,8 1 0 15,9-7 0-15,2 2 0 0,0-2 128 0,-4 0-128 16,0 0 0-16,-5 0 0 0,-5 0-128 0,-2-4 128 16,-1 0 0-16,-1-1 0 0,0-1 0 0,0 2 0 15,-2-3 0-15,2-3 0 0,-1 4 128 0,-2-6-128 16,-2 2 0-16,-3-3 0 0,1-4 0 0,-3-1 0 16,-2 2 0-16,-2-4 0 0,-1 1 0 0,-3 0 0 15,-3 1 0-15,-3-4 0 0,-2-3 0 0,-4-2 0 16,-1-1 0-16,-6-1 0 0,-3-6 0 0,-3-1 0 15,-5-2 400-15,-3-3-16 0,-4-3 0 0,-4-4 0 0,0 2-112 0,0-2-16 16,-2-1-16-16,-3-3 0 0,1 0-240 0,-1 2 0 16,0 6 0-16,-2 5 0 15,-2 4 0-15,1 3 0 0,-1 0 0 0,0 3 0 0,1 4 0 0,0 3 0 16,-1 4-192-16,1 1 192 0,0 4 0 16,-2 1 0-16,-1 3 0 0,-3 2 0 0,-3 3 0 0,-2 2-128 15,-2 3 128-15,-3 6 0 0,-2 5 0 0,-3 2 0 16,-3 6 0-16,-2 3 0 0,-2 5 0 0,-2 3-160 15,-3 4 160-15,1 0-128 0,-2 2 128 0,3-2 0 16,2-4 128-16,3 5-128 0,1-2 0 0,0-2 0 16,5 2 0-16,1 0-192 0,0-1 192 0,1 3 0 15,0 3 0-15,0 2 0 0,5 2 0 0,1 2 0 16,5 1 160-16,4 2-160 0,5-3 0 0,5 2 0 0,4 6-176 16,4-2 176-16,2 3 0 0,3 4 0 0,5 0 0 0,2-2 0 15,2-2-144-15,3-7 144 0,3-6 0 16,-1-7 0-16,1-2 0 0,6-1 0 0,3 1 0 15,4-3 0-15,4-4 0 0,1-1 0 0,3-1 0 0,4-2 0 16,4-2 0-16,2-6 0 0,2-1 0 0,0-3 0 16,-3-2 0-16,5-4 0 0,7-3 144 0,1 0-144 15,0-6 0-15,2-1 128 0,5-4-128 0,-2-4 0 16,-4-3 0-16,0-3 0 0,2 0-144 0,-2-2 144 16,1-3 0-16,-4 1 0 0,0-1 160 0,-5-2-32 15,-3-1-128-15,-7-2-128 0,-2-1 128 0,-8 0-192 16,-3 3 192-16,-3-5 0 0,-3-1 160 0,-4-5-160 15,-1-2 0-15,-4-1 128 0,-2-1-128 0,-5 0 0 0,-4-1 0 16,-5 1 0-16,-4 0 0 0,-2 3 0 0,-4 0 0 16,-4-1 0-16,-5-1 0 0,-4 4 0 0,-1 3 0 15,-5 1 0-15,-4 5 0 0,-5 3 0 0,-2 2 0 0,-3 3 0 16,-3 3 0-16,-2 3 0 0,-1 5 0 0,-1 2 0 16,0 2 0-16,-1 4 0 15,2 4-704-15,1 2-144 0,-2 2-32 0,4 4-13712 16,4 2-2736-16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45:39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27216 12837 28559 0,'19'-9'2544'0,"-9"3"-2032"15,-3 0-512-15,-2 1 0 0,-3 2 2752 0,-2 0 448 0,0 0 80 0,-2 0 32 0,2-6-2464 0,-2-1-480 0,-2-2-112 0,-3 2 0 0,-1-3-256 0,-2 4 0 0,0-1 0 0,-2-1 0 0,0 1 0 0,-4 2 0 0,-3 0 0 0,-3-1 0 16,-3 1 0-16,-6 2-128 0,-3 0 128 0,-6 2 0 16,-4-2 0-16,-12 0 0 0,-10 0 0 0,-9 0 0 15,-5-1 0-15,-8 1 0 0,-5 0 0 0,-6-1 0 16,-4 1 0-16,-4-3 0 0,1 3 0 0,-7-1 0 15,-4 4 0-15,-3-3 0 0,3 2 0 0,-4 0 0 0,-4 3 0 16,3 0 0-16,4 2 0 0,-4-1 0 0,-4 0 0 0,0 1 0 16,1-1 0-16,-4 0 0 0,-1 0 0 0,-3 1 224 15,-1 2-64-15,-5-2-16 0,-6 4-144 0,-4-1 0 16,1-1 0-16,0 2 0 0,-2-1 0 0,-6 2 0 16,-4 1 0-16,-4 0 0 0,2 2 0 0,-2-2 0 15,-6 2 0-15,1-3 0 0,-2 0 0 0,2 1 0 16,2 5 0-16,-2-6 0 0,0 4 0 15,-1-3 160-15,-1 2-160 0,3-1 160 0,5 2 0 0,1-4 0 16,2 1 0-16,4-2 0 0,8 0-32 0,-3-2 0 16,3 1 0-16,-2-2 0 0,2-2-128 0,-1 0 0 15,4 3 0-15,-1 1 0 0,1-1 0 0,-1 1 192 16,0-1-192-16,4 0 192 0,6 2-48 0,2-5 0 16,5 0 0-16,4-2 0 0,5 4-16 0,3-2-128 15,2-2 192-15,7-2-64 0,5 4 0 0,4-5 0 0,5 1 0 16,5 1 0-16,4-1-128 0,6-2 128 0,6-4-128 0,7 5 128 15,7 1 128-15,4-2 32 0,5-4 0 0,3 1 0 16,6 2 48-16,3 1 16 0,3-3 0 0,5 2 0 16,3 1-192-16,2-1-32 0,4 2-128 0,4 4 192 15,2-1-192-15,3 1 0 16,-3-1 0-16,-1 4 0 0,2 1 0 0,1 1 0 0,0 0 0 0,2 2 0 16,1 0 0-16,0 3 0 0,2-2 0 0,-1 5 0 15,3 3 0-15,0 3 0 0,1 3 0 0,0-2 0 16,0 2 0-16,1 5-128 0,2 3 128 0,-2 5 0 15,1 5 0-15,0 4 0 0,-1 3 0 0,-1 7 0 16,-1 6 0-16,-1 2 0 0,-1 2 0 0,-1 3 0 16,0 0 0-16,-4 5 0 0,1 8 0 0,-3 5 0 0,1 5 0 15,-2-1 0-15,-1 1 0 0,1 0 0 0,4 2 0 0,-1-2 0 16,2 5 0-16,1-2 0 0,3-1 0 16,-1 1-128-16,5 1 128 0,-2 2 0 0,1-1 0 0,0 1 0 15,2 3 0-15,-2-4 0 0,2 5 0 0,-1-8 0 16,2-5 0-16,-3 0 0 0,0 4 0 0,1-4 0 15,0 3 0-15,0-10 0 0,-1-1 0 0,-1-4 0 16,0-2 0-16,0 1 0 0,0 0 0 0,-1-4 0 16,0-2 0-16,0-2 0 0,1-4 0 0,-2-1 0 15,2-3 0-15,0-2 0 0,3-2 0 0,-3 0 0 0,1-2 0 16,1-4 0-16,0-5 0 16,1 1 0-16,0-1 0 0,1-5 0 0,-1-2 0 0,1-1 0 0,-2 7 0 0,-1 1 0 15,1-3 0-15,-1-2 0 0,0-3 0 16,1-1 0-16,0-3 0 0,1-6 0 15,0 1 0-15,1-7 0 0,1 2 0 0,0-4 0 16,0 1 0-16,0-3 0 16,3 0 0-16,-2-3 0 0,0 1 0 0,2-4 0 0,-2-2 0 0,1 0 0 0,1 0 0 15,0 0 0-15,0-2 128 0,-1 0 0 0,2 1-128 0,-1-2 192 16,0 0 48-16,1 1 0 0,0 2 0 16,-1-3 0-16,2 1-32 0,-1 1 0 0,1-1 0 0,-1-2 0 15,1 2 16-15,1-2 0 0,1 0 0 0,3 0 0 16,1 1-48-16,4 0-16 0,1-1 0 0,5 0 0 15,4-2 32-15,6 3 0 0,5-3 0 0,1 1 0 0,-3 1-64 16,5-2 0-16,5 0 0 0,3-2 0 0,0 1-128 16,3-2 0-16,3 1-192 0,3 0 192 0,0-1 0 15,7 0 0-15,5-1 0 0,4-1 128 0,1-1-128 0,0 3 0 16,0-1 0-16,1 4 0 0,4-3 0 0,10 6 0 16,12-2 0-16,2 4 0 0,-1 1 0 0,5 2 0 15,8 0 0-15,1 2 0 0,-2-1 0 0,5 1 0 16,10 0-192-16,-1 2 192 0,2 0 0 0,2-2 0 15,2 3 0-15,0-3 0 0,-1-1 0 0,3 0 0 16,1 1 0-16,-2-1 0 0,0 1 0 0,1-3 0 16,2 4 0-16,1-4 0 0,3 2 0 0,2-1 0 15,1 1 0-15,2 0 192 0,1-3-192 0,2 3 0 16,0 1 0-16,1 0 0 0,1 2 0 0,6-4-176 16,2 3 48-16,2-1 0 0,-1 2 128 0,-6-2 0 0,-4-4 0 15,6 0 0-15,6 4-192 0,-2-4 64 0,1 2 0 16,-1-3 0-16,-4-4-32 0,1 1 0 0,1 1 0 15,-4-2 0-15,-8-2 160 0,5-2 0 0,3-3 128 0,-4 2-128 16,0-2-128-16,-2 0-112 0,1 0-16 0,-3-3 0 16,-3 4 32-16,2-1 0 0,3 0 0 0,-1-3 0 15,-1 3 64-15,1 0 16 0,1 2 0 0,-5 0 0 16,-6-2 144-16,-1 1 0 0,2 4-144 0,-6-1 144 16,-4-2-128-16,-1 4 128 0,-3 0-160 0,-5 0 160 15,-8 0 0-15,2 0-144 0,-2 0 144 0,-4 1 0 0,-6-2 0 16,3-2 0-16,1 0 0 0,-4 0 0 0,-2 2 0 15,-2-4 0-15,-3-1 0 0,0 1 0 16,-4 0-144-16,-3-1 144 0,-2 0-160 0,-2-1 160 16,-2 0 0-16,-3 3 0 0,-5-2 128 0,-4 1-128 0,-3 4 0 15,-7-2 0-15,-3 3 0 0,-7 0-192 0,-5 0 192 0,-5 0 0 16,-3 3 192-16,-5-3-192 0,-5 1 128 16,-2 2-128-16,-6-1 0 0,-3-2 0 0,-3 4 128 0,-3-4-128 15,-2 0 0-15,-3 2 0 0,-1-4 0 0,-2 2 0 16,0-3 0-16,-2 2 0 0,0-1 0 0,-1-5 0 15,0 1 0-15,-1 0 0 0,1-1 0 0,-2-4 160 16,0-1-160-16,1 0 192 0,0-3-192 0,1-1 0 16,-1 0 0-16,1-6 0 0,-2 0 0 0,0-4 288 15,1-2-48-15,-2-1-16 0,-1-5-48 0,-1-4-16 16,1 0 0-16,-2-7 0 0,-1 1-160 0,0-3 0 16,1-3 0-16,-1-2 0 0,2-3 0 0,-2-6 0 15,1-2 0-15,2-1 0 0,1 1 0 0,0-5 0 16,2 0 0-16,0-8 128 0,2-3-128 0,1-6 0 15,1 3 0-15,3-3 0 0,1-4 0 0,1-7 0 0,3-1 0 16,-1-1 0-16,1 4 0 0,3-7 0 0,1-3 0 16,0-1 0-16,1 3-272 0,0-2 16 0,2 3 0 15,-2 2 0-15,4 3-64 0,-2 3-16 0,0-1 0 0,-1 2 0 16,1 0 176-16,-1 3 160 0,0 3-208 0,-3 2 80 16,0 8 128-16,2-6 0 0,-4 3 0 0,0 2 0 15,-3 5 0-15,0 2 128 0,0 4-128 0,-4 2 128 16,0 2-128-16,-3 4 0 0,0 1-128 0,-3 4 128 15,2 2 0-15,-1-3 0 0,0 1 0 0,1 2-128 16,0 2-32-16,1 3 0 0,0-1 0 0,0 2 0 0,1 1-16 16,0 4 0-16,2 4 0 0,-1-1 0 0,0 5 176 15,-2 1-128-15,1 3 128 0,-1 2-128 0,-1 4 128 0,-1-1 0 16,2 5 0-16,-1-2 0 0,-1 5 0 0,-1-1 0 16,1 0 0-16,-1 1 0 0,0 2 0 0,-1 3 0 15,-1-1 0-15,0 3 0 0,-1-1 0 0,0 3-192 16,-2 0 64-16,-1 2 0 0,1 1-16 0,-3 0 0 15,1 3 0-15,-3 3 0 0,0-2 144 0,-2 4 0 16,0 5-144-16,-3-4 144 0,-2-4 0 0,-2 2 0 16,-3 0 0-16,-1-2 0 0,-1 2 0 0,-2-2 0 15,1-2 0-15,-2 0 0 0,-2 0 0 0,-1 0 0 16,-2-2 0-16,-1 2 0 0,-1 2 0 0,-1-2 0 16,-3 0 0-16,-2 0 0 0,-3 2 0 0,-2 0 0 15,-6-2 0-15,-1 0 0 0,-3 0 0 0,-3-2 0 16,-6 0 0-16,-1 2 0 0,0 0 0 0,-3 0 0 0,-7 4 0 0,-4-1 0 15,-3-2 0-15,-4 3 0 0,-4 1 0 0,-5-2 0 16,-1 0 0-16,-5 0 0 0,-2 0 0 0,-4 1 0 16,4-2 0-16,-8-2 0 0,-6-2 0 0,-12-5-19840 15</inkml:trace>
  <inkml:trace contextRef="#ctx0" brushRef="#br0" timeOffset="8115.71">22894 15114 9215 0,'-8'0'816'0,"2"0"-656"0,2 0-160 0,3-2 0 0,0 2 2352 0,-2-1 432 0,-2 0 96 15,-3-3 0-15,-3 2-32 0,-1-5-16 0,1 4 0 0,0-6 0 0,2 3-1696 0,1-2-352 0,-1 2-64 0,1-4-16 0,-1 4-576 0,0 0-128 0,1-3 0 0,-4 3 0 0,1 2 0 0,-1 1 0 0,-2-3 0 0,-1 3 0 0,-1 1 448 0,0 0 128 0,-1 2 48 0,0 0 0 0,-1-2 592 0,1 2 128 16,0 2 32-16,-2-2 0 0,2 0-752 0,0 4-160 16,1-1-16-16,1-2-16 0,0 1-432 0,0 2 128 15,1 1-128-15,1-1 0 0,-1 2 0 0,1 0 0 16,-2 4 0-16,0-3 0 0,0 2 0 0,-1 0 0 15,-1 1 0-15,-2-1 0 0,1 0 208 0,-2 2-32 16,1 0-16-16,1-1 0 0,2 0-160 0,2-1 128 16,2 1-128-16,2-3 128 0,0-1 32 0,2-1 0 0,1 1 0 15,1-2 0-15,0 0-160 0,1-2 192 0,1 2-192 16,0-2 192-16,2 0-192 0,-1 0 160 0,1-2-160 0,1 3 160 16,-2 0-32-16,1 0 0 0,-1-2 0 0,1 3 0 15,-1 1-128-15,0 1 0 0,0 1 0 0,-1 2 0 16,2 1 0-16,-1 2 0 0,1 1 0 0,0-1 0 15,0-1 0-15,0 1 0 0,2 1 0 0,0-1 0 16,0-2 0-16,0 2 0 0,1-2 0 0,-1 3 128 16,1 2-128-16,1-3 0 0,-1 4 0 0,-1 0 0 15,1-2 128-15,0 4 0 0,-1 3 0 0,1 3 0 16,-1 3-128-16,0 1 0 0,0 1 0 0,0 3 0 0,0-2 0 16,0 3 0-16,2 2 0 0,-1 1 0 0,0 1 0 0,0 1 0 15,1 0 0-15,-1 3 0 0,0-3 0 0,-2 6 0 16,-2 0 0-16,0-2 0 0,-2-1 0 15,-3-4 0-15,2-1 0 0,-1-3 0 16,-1-4 0-16,2-6 0 0,-1 5 0 0,-2-6 0 0,3-4 0 16,0 2 0-16,1-4 0 0,1-1 0 0,2-1 0 0,0 1 0 15,2-4 0-15,2 0 0 0,-1 1 0 0,1-2 0 16,2 0 0-16,0-1 0 0,1 1 0 0,-2-3 0 16,1 2 0-16,0 0 0 0,-1 0 0 0,0-1 0 15,-2 1 0-15,0 0 0 0,-1 0 0 0,-1 1 0 16,0 2 0-16,-2-2 0 0,0 0 0 0,-1-2 0 15,-1 4 0-15,-1-4 0 0,1 2 160 0,-1-4 0 16,1 3 0-16,0-5 0 0,0 2 336 0,0-4 64 16,1 2 16-16,1-1 0 0,0-3-336 0,2 0-64 0,0 1-16 15,-1 1 0-15,4-2-32 0,-2 0 0 0,1 1 0 0,1 1 0 16,2-1 0-16,0-1-128 0,1 2 192 0,0-2-64 16,2 2 16-16,1 0 0 0,1 1 0 0,5-3 0 15,1 3-144-15,5-3 128 0,4 3-128 0,6 1 128 16,3-2 0-16,5-1-128 0,2 3 192 15,2-2-64-15,2 2-128 0,1-1 128 0,4-1-128 0,-4 2 128 16,0 2-128-16,-4-2 0 0,-5 1 0 0,-6-2 0 16,-5 4-512-1,-3-4-96-15,-4 0-16 0,-5-2-20800 0</inkml:trace>
  <inkml:trace contextRef="#ctx0" brushRef="#br0" timeOffset="9298.76">26369 15091 12895 0,'-29'0'1152'0,"7"0"-928"0,2-2-224 0,6 1 0 0,8 1 2432 0,3 0 448 0,0 0 96 0,-6-4 16 0,-3 1-2032 0,-2-3-416 0,1 0-80 0,3 0-16 0,3 0-224 0,6 2-48 0,2-2-16 0,3 2 0 15,4-1-160-15,0 1 128 0,3 1-128 0,2 0 128 16,0 1 944-16,2 0 176 0,1 0 32 0,3 1 16 16,2 1 240-16,1 0 64 0,3 0 0 0,2-3 0 15,3 3-640-15,4 0-112 16,0 0-16-16,3 0-16 0,6-2-336 0,3 1-64 0,3 1-16 15,2 0 0-15,1-3-208 0,1 3-64 0,3 0 0 16,1 0 0-16,0 0-128 0,-3 0 0 0,-1 0 0 0,-5 0 0 16,-2-2 0-16,-4 2 0 0,-5-2 0 0,-2 2 0 15,-4 0 0-15,-4 0 0 0,-1-2 0 0,-4 2 0 16,-2-3 0-16,-4 3 0 0,-2-1 0 0,-4 1 0 16,-2 0 192-16,-3 0 16 0,-1-2 0 0,-2 2 0 15,0 0 96-15,-2 0 16 0,-2 0 0 0,1 0 0 16,-1 0 0-16,-1 0 0 0,-1 2 0 0,1-2 0 0,-1 4-144 15,4-4-32-15,0 0 0 0,-17 9 0 0,9-3-144 0,1-3 0 16,-1 5 0-16,0-2 0 0,-1 3 0 0,0-1 0 16,2 2 0-16,-2 0 0 0,3 0 0 0,-1 2 0 15,2 1 128-15,0-1-128 0,1 1 0 0,0 3 0 16,2 0 0-16,1 0 0 0,1 2 0 0,1 2 0 16,3 2 0-16,1 1 0 0,3-1 0 0,1 3 0 15,3-1 0-15,2 5 0 0,1-1 0 0,3 4 0 16,1 3 0-16,1 2 0 0,1 1 0 0,2 3 0 15,2 7 0-15,-2-1 0 0,1-2 0 0,-1 2 0 16,2 0-144-16,0 4 144 0,-2-6 0 0,0 2 0 16,-4-2 0-16,0-2 0 0,-2-1 0 0,-2-1 0 15,0-3 0-15,-3-1 0 0,1-1 0 0,-5-2 0 16,1-2 0-16,-4-4 0 0,0-3 0 0,-1-1 0 16,-3 0 0-16,0-3 0 0,-1-1 128 0,-1-1 16 0,1-1 16 15,-3-2 0-15,1 0 16 0,-2-3 0 0,0 0 0 0,0 2 0 16,-3-5-176-16,0 2 160 0,-2-2-160 15,-1-2 160-15,0 3 32 0,-3-1 16 0,-1-2 0 0,-2 2 0 16,0-4 160-16,-2 2 16 0,-1 1 16 0,-2-2 0 16,-1 4 64-16,-3-3 16 0,-2 1 0 0,0 0 0 15,-2 1-16-15,1-1 0 0,-2-2 0 0,0-1 0 16,3 0-96-16,1 1-32 0,3-5 0 0,0 2 0 16,4-2-336-16,0-1 0 0,3-1 0 0,-1-3-15744 15,-1-3-3136-15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46:56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10695 7204 11055 0,'2'-3'976'15,"1"-1"-784"-15,-2 4-192 0,-1 0 0 0,0 0 688 0,1-3 80 0,1 1 32 0,0-2 0 0,1 0-496 0,-1-2-112 0,0 0 0 0,1 2-16 0,-2-2 352 0,-1 4 80 0,1-4 16 0,1 2 0 0,-1 0-320 0,0-1-64 0,2 1-16 0,-1-2 0 0,-1 3-224 0,1-1 0 16,-1 1 0-16,0 0 0 0,0 0 560 0,-2-1 16 0,1 2 0 0,-2-2 0 16,-1 2 352-16,-2-2 80 0,-2 2 16 0,-3 0 0 15,0 0-224-15,-1-1-32 0,-4 2-16 0,-2 1 0 16,-3 0 48-16,0 0 16 0,-2 0 0 0,0 0 0 15,1 1 0-15,1 4 0 0,0-1 0 0,3 0 0 16,1 2-576-16,0 3-112 0,1 1-128 0,-1 2 176 16,0 0-176-16,-1 4 0 0,1 2 0 0,-2 0 0 15,1 3 0-15,-3 2 0 0,1 0 0 0,2 1-176 16,0-2 176-16,3-2 0 0,2-2 0 0,0 1 0 0,5-2 0 16,1 0 0-16,1 1 0 0,2-4 0 15,2 0 224-15,2 1-32 0,3-3 0 0,4 2 0 0,0-2 512 16,2-3 80-16,-1 1 32 0,2-3 0 0,1 2-304 15,3-3-48-15,2 0-16 0,-1 0 0 0,2 2-208 16,-3-3-48-16,-1-2-16 0,0 1 0 0,0-1-176 0,-2 0 0 16,0 0 0-16,-2-3 0 0,-1 0 0 0,-2-3 0 15,0 1 0-15,-2-2 0 0,1-2 0 0,-1 0 0 16,0-2 0-16,0-4 0 0,1 0 464 0,0-1 16 16,0-3 0-16,0-2 0 0,2 2-160 0,-1-4-16 15,1 1-16-15,-1-2 0 0,0 4-288 0,0-2 0 16,-3 3 0-16,0 0 0 0,-1 1 0 0,-1 3 0 15,-1-2 0-15,-1 2 0 0,0 2 0 0,-2 1 0 16,1 2 0-16,-2 1 0 0,1 0 0 0,-1 1 0 16,1 1 0-16,-2 0 0 0,3 4 0 0,0-2 208 0,-1 2-32 15,1-1-16-15,1 1-160 0,0 0 192 0,0 0-192 16,0 0 192-16,0 0-192 0,0 0 0 0,0 0 0 0,0 0 0 16,0 0 0-16,0 0 0 0,0 0 0 0,10 22 0 15,-6-16 0-15,-1 4 128 0,2 0-128 0,0 2 0 16,0 2 224-16,1 1-32 0,1 1-16 0,0 0 0 15,2 2-176-15,1 2 0 0,0 1 0 0,1-2 0 16,1 1 160-16,0-2 0 0,2-1 0 0,0 1 0 16,-1-2-32-16,2-3-128 0,1 2 192 0,0 1-64 15,0-2-128-15,-1 1 0 0,0-2 0 0,-1 2 0 16,-2-2 0-16,-2 0 128 0,-2-1-128 0,1 1 0 16,-1-3 0-16,-2-2 0 0,0 2 0 0,-1-4 0 15,0 2 0-15,0-3 0 0,0-1 0 0,1-2 0 16,-1-2 0-16,1 0 0 0,0-2 0 0,0-5 0 15,2 1-576-15,-1-1 16 0,2 1 0 0,-2-6-18208 16</inkml:trace>
  <inkml:trace contextRef="#ctx0" brushRef="#br0" timeOffset="2807.83">11656 7333 18431 0,'-2'-3'1632'0,"1"1"-1312"0,1 1-320 0,0-3 0 0,3 3 3728 0,0-1 688 0,2 2 128 0,4-3 16 0,5 0-3360 0,7 0-688 0,6 0-128 0,4-1-16 0,1 4-752 0,0 0-160 0,-2 0-32 0,-3 0 0 15,0 4-208-15,-2 0-48 0,-3 1-16 0,-2-2 0 16,-3 4-1440-16,-2-4-272 0,-1 4-64 0,-4-1-8544 0</inkml:trace>
  <inkml:trace contextRef="#ctx0" brushRef="#br0" timeOffset="3099.77">11824 7601 42383 0,'0'-2'3776'0,"0"2"-3024"0,2-3-608 0,1 2-144 16,1 1 0-16,1 0-256 0,3-2 64 0,6-2 16 0,8-2 176 16,9-1 0-16,4 1 0 0,2 0-128 15,-1 2-416-15,1-1-80 0,1 4-16 0,-1 1 0 16,0 0-1728-16,-1 1-368 0</inkml:trace>
  <inkml:trace contextRef="#ctx0" brushRef="#br0" timeOffset="4668.59">16309 8301 24879 0,'-9'-1'2208'0,"2"-2"-1760"16,3 3-448-16,2 0 0 0,0 0 320 0,-3 0-32 0,-3 0 0 0,-8 0 0 0,-5 3-288 0,-5-3-256 0,-1 4 64 0,-2-1 0 0,-1 6-576 0,-1-3-96 0,1 0-32 0,-1 4 0 16,2 0-320-16,1 0-80 0,3 2-16 15,2-2 0-15,2 3 1056 0,1 1 256 0,2 0 0 0,2 1 0 0,3 1 128 0,0 0 48 16,2-2 0-16,3 3 0 0,-1 5 448 0,2-2 80 15,0 2 32-15,4-1 0 0,0 2 336 16,3-1 64-16,1 1 16 0,2 0 0 0,3-1-576 0,1-4-128 16,5 1 0-16,0-7-16 0,3 1-240 15,0-6-64-15,-1-1 0 0,3 0 0 0,-1-3 48 0,-2-3 0 16,3 0 0-16,-4-4 0 0,1 2-176 0,-2-4 0 16,0-3 144-16,0 1-144 0,-2-1 0 0,-2-4 128 15,0 3-128-15,-1-2 0 0,0 0 256 0,0-3-32 16,0-1 0-16,-2 0 0 0,-1 2 384 0,-1-1 80 0,2-5 16 15,-1 2 0-15,0-3-448 0,-1 3-96 16,2 1-16-16,0 4 0 0,2 0-144 0,-4 3 0 16,2 4 0-16,-1-3 0 0,0 5 0 0,1-3 0 15,1 5 0-15,1-4 0 0,1 2 240 0,-1 1 16 0,2 0 0 16,-2-1 0-16,0 2 128 0,0-2 16 0,-1 1 16 16,-1 1 0-16,1 1-80 0,-1-2-16 0,0 3 0 15,0-3 0-15,0 3-320 0,0-3 0 0,0-1 0 0,1 2 0 16,-1-2 0-16,0 0 0 0,-2 2 0 0,1 0 128 15,0 0-128-15,-2 2 0 0,2 0 0 0,-3 0 128 16,-1 4 224-16,2-2 48 0,-2 5 16 0,0-2 0 16,0 1-80-16,0 0-16 0,0 0 0 0,0 3 0 15,-2-3-32-15,2 0-16 0,0 4 0 0,0-4 0 16,0 0-128-16,2 1-16 0,-2-4-128 0,0 3 192 16,1-3-192-16,0-2 0 0,0 2 0 0,0-2 0 15,-1-1 0-15,2 2 0 0,-2-2 0 0,0 0 0 16,1 0 0-16,1 3 0 0,1 1 0 0,-1-2 0 0,2 2 0 15,1-1 0-15,2 6 0 0,2 1 0 0,2 2 0 0,2 4 0 16,0 3 0-16,2 3 0 0,0 3 0 16,0 1 0-16,0-1 0 0,-1 1 0 0,1-2 0 0,-1 5 0 15,1-3 0-15,-2-1-17488 16</inkml:trace>
  <inkml:trace contextRef="#ctx0" brushRef="#br0" timeOffset="7316.74">16837 8401 43311 0,'-5'4'3840'0,"2"-2"-3072"0,5 0-608 0,0-2-160 0,2 0-1488 0,1 0-336 0,1 2-64 0,4-2-16 0,6 3 688 0,7-3 128 0,7-3 16 0,4-3 16 0,4 2 848 0,1-2 208 16,6-3 0-16,1 2 0 0,3-5 192 0,1 2 64 16,-2-1 32-16,0 1 0 0,-1 2 0 0,-1 0 0 15,-4 1 0-15,-3 4 0 0,-4-1-288 0,-3 2 0 16,-3-2-176-16,-6 1-15184 16</inkml:trace>
  <inkml:trace contextRef="#ctx0" brushRef="#br0" timeOffset="7633.04">16769 8756 40543 0,'1'0'3600'0,"0"-2"-2880"0,3 0-576 0,1 2-144 15,1-3 912-15,2 3 160 0,1-3 16 0,9 0 16 16,10-6-960-16,12-1-144 0,11-2 0 0,5-2-192 15,4-1-400 1,-3 0-80-16,0 4-16 0,-7-1-18256 0</inkml:trace>
  <inkml:trace contextRef="#ctx0" brushRef="#br0" timeOffset="9083.44">25995 6856 25791 0,'-14'-7'2304'0,"3"1"-1856"0,0 2-448 0,2-1 0 0,4 4 2672 0,0-1 432 0,0-1 96 0,-6 0 0 0,-5-5-2464 0,-7-4-496 0,-4-1-112 0,-3 1 0 0,0 2-256 0,0 2-64 0,3 4 0 0,0 1 0 15,0 3-752-15,0 5-144 0,-1 0-48 0,1 4 0 0,1 1 768 0,0 2 160 0,2 3 16 0,-1-1 16 16,1 4 176-16,1-2 0 0,1 3 128 0,-1-1-128 16,0 5 128-16,2-4-128 0,1 1 160 0,2 4-160 15,0-5 0-15,5 1 0 0,3-2 0 0,1-1 0 0,4 1 0 16,3-2 0-16,4 1 0 0,3-3-160 0,4 0 160 16,2-3 0-16,4 0 0 0,1-2 0 0,1 0 128 0,3-6 64 15,2 3 16-15,2-4 0 0,-3 0 96 0,0-2 16 16,0-2 0-16,2 0 0 0,-1-1 0 15,2-3 0-15,-2-1 0 0,-1 1 0 0,-1-4-176 16,-1 2-16-16,-1-1-128 0,-2-2 192 0,-1 0-192 0,-1-2 0 16,-1 2 128-16,-2-5-128 0,0 4 192 15,-1-4 0-15,0-2 0 0,0 1 0 0,-1-1 16 16,-1-1 0-16,0 3 0 0,-1-3 0 0,-1 6-208 16,1 0 0-16,-2 4 0 0,-2 0 0 0,1 3 208 0,-2-1-48 15,0 4-16-15,0-1 0 0,-1 4 288 0,1 0 48 16,0 1 16-16,1 3 0 0,-1 1-208 0,2 2-32 15,0 5-16-15,0-3 0 0,-1 4-240 0,2 3 0 16,0 0 0-16,0 0 0 0,0 3 0 0,1-1 0 0,0-1 0 16,1 1 0-16,1-1 0 0,1 2 0 0,3 3 0 15,2-1 0-15,0 1 0 0,2-2 0 0,3-2 0 0,-3-1 0 16,-1-5 0-16,0 2 0 0,0-3 0 0,-4 0 0 31,0 0-1136-31,-2-1-208 0,-1 2-64 0,-3 1-15296 0</inkml:trace>
  <inkml:trace contextRef="#ctx0" brushRef="#br0" timeOffset="9412.93">26221 7024 39615 0,'-1'0'1760'0,"1"0"352"0,1 0-1680 0,2 0-432 0,0 0 0 0,1 0 0 15,2 0 256-15,3 0-48 0,7 0 0 0,5 0 0 0,7 2-16 0,6-1 0 0,5 4 0 0,2-1 0 0,2 2-192 0,1 0 0 0,3 1 0 0,0 0 0 0,-2 2 0 0,0-2 0 16,-3 2 0-16,-4-3 0 0,-2 0 0 0,-2 0 0 16,-4 0 0-16,-1 1 0 15,-2-1-624-15,-2-2-112 0,0 2-32 0,-1-3-10912 16,0 1-2192-16</inkml:trace>
  <inkml:trace contextRef="#ctx0" brushRef="#br0" timeOffset="9732.11">26369 7356 28559 0,'4'5'2544'0,"0"-1"-2032"0,2 0-512 0,0 1 0 0,2-2 2848 0,-2-1 480 16,4 3 80-16,6-2 32 0,9 6-2544 0,10 1-512 15,9 2-112-15,1 1-16 0,2-4 64 0,-3-2 0 16,-3 0 0-16,-3-2 0 0,-2-1-320 0,-3-1 0 16,-3 0 0-16,-3 1 0 0,-1-4-128 0,-3 0-48 15,1 0 0-15,-2 0-18752 0</inkml:trace>
  <inkml:trace contextRef="#ctx0" brushRef="#br0" timeOffset="17516.16">20537 3429 28559 0,'6'-9'2544'0,"1"3"-2032"0,-2 2-512 0,0 4 0 0,-1-2-336 0,2-2-176 0,6-2-16 0,6-4-16 0,3-6 400 16,1 1 144-16,-1 2 0 0,-6 3-144 0,-4 1 144 0,-4 2 176 0,-4 4-48 0,-4-1 0 0,-4 4 224 0,-3 0 32 16,-2 0 16-16,-1 4 0 0,-1-1-64 0,-5 0-16 0,-2 4 0 0,-2-1 0 15,-1 1 16-15,-3 2 0 0,-1 1 0 0,-2-2 0 16,-3 3-208-16,0 1-128 0,-1 0 128 15,-3 2-128-15,2-2 0 0,-3 2 0 0,0 0 0 16,-1 0 128-16,1 1-128 0,1-3 0 0,2 1 0 16,4-4 0-16,5 4 0 0,-2-2 0 0,-1 4 0 0,2-2 0 15,3 2 656-15,2 1 64 0,2-3 16 16,5-1 0-16,2 0-560 0,1 1-176 0,4-3 0 0,2 0 0 16,3-4 0-16,1 0 0 0,3 0 0 0,1-2 0 15,4-2 352-15,0 2-32 0,3-2-16 0,3 0 0 16,1 0 368-16,2 1 80 0,3 0 16 0,1 1 0 15,0-1-432-15,2 0-80 0,3 0 0 0,3-2-16 0,-1 1-240 16,-1 2 0-16,1-1 0 0,-4 3 0 0,0 0 0 0,-3 0 0 16,-1 4 0-16,-3 2 0 0,0 1 0 0,-1 0 128 15,-1 2-128-15,0-1 0 0,-1 1 128 0,-1 1-128 16,1 0 176-16,-2 0-176 0,2-3 336 0,-2 5-32 16,1-1-16-16,-1 0 0 0,-1 3-288 0,-1-4 0 15,-1 3 0-15,-1-1 0 0,0-4 0 0,-2 2 0 16,0 3 0-16,0-3 0 0,-1 2 0 0,1-3 0 15,-1 2 0-15,0-1 0 0,0 3 0 0,1 0 160 16,-1-3-160-16,2 2 128 0,-2 2-128 0,-1 1 0 16,1-2 0-16,-1 0 0 0,-1-3 0 0,-3 0 0 15,-2-1 0-15,1-2 128 0,-1 0 112 0,-3 0 16 16,0-3 0-16,-1-1 0 0,-2 0-112 0,1 0-16 16,-2-2 0-16,-2-1 0 0,-1 1 0 0,-2 1 0 0,0-3 0 15,-3 0 0-15,0 1 64 0,-4-2 0 0,-6 2 0 16,-4-3 0-16,-3 0 0 0,-2 1 16 0,-2-4 0 0,-2 0 0 15,-2-4 32-15,0-1 0 0,2 0 0 0,-7-1 0 16,-4-2-240-16,-6 0 0 0,-1 0 0 0,-8-2-19744 16</inkml:trace>
  <inkml:trace contextRef="#ctx0" brushRef="#br0" timeOffset="23375.62">3323 16264 13823 0,'-7'-4'1216'0,"1"3"-960"0,0-1-256 0,2 2 0 0,3 0 3360 0,1 0 624 0,-1-2 128 0,-2 1 32 0,0-2-3616 0,-1 1-720 0,-1-2-128 0,3-2-48 0,0 2-400 0,0-2-96 0,2 0-16 0,0 2 0 16,-1-1 320-16,-1 4 64 0,0 1 16 0,-3 4 0 0,-1 2 976 15,-4 1 192-15,-1 4 32 0,-3 5 16 0,-2 0 576 16,-4 1 112-16,1 1 32 0,-4 2 0 0,2-2-240 0,0 1-32 16,-1-3-16-16,0-1 0 15,-1 1-384-15,2-4-80 0,3 2 0 0,-2-2-16 16,-2 1-304-16,1 0-64 0,1 2-16 0,1-1 0 0,2 1-304 16,1 1 128-16,1 0-128 0,2 0 0 0,-1 2 128 15,2-2-128-15,-1 3 0 0,2-3 0 0,3 0 272 0,0-1-48 16,4-1-16-16,2-2 0 0,3-2-208 15,0 0 0-15,3-2 0 0,1-4 0 0,2 1 0 0,1-4 0 16,3 2 0-16,0-3 0 0,2 0 128 0,1-3 48 16,5 0 0-16,2-1 0 0,1-5-176 0,3 2 160 15,0 1-160-15,2-3 160 0,1-1-160 0,2 1 0 16,0 2 0-16,-1 2 0 0,0 1 0 0,-2 2 0 16,-2 4 0-16,-4-2 0 0,0 3 0 0,-1 3 0 0,-2 0 0 15,-1 4 0-15,1 0 0 0,-3 0 0 0,-3 5 0 16,-1-3 0-16,0 5 0 0,-1-1 0 0,-1 2 0 0,-3-2 0 15,-1 0 0-15,0 0 0 0,-3 0-128 0,-1 0 128 16,-1-1 0-16,-2 1 0 0,0-4 0 0,-2 4 0 16,-2-2 0-16,-2 3 0 0,1-3 0 0,-2 1 0 15,1-2 0-15,-5 6 0 0,-4-1 0 0,-4 5 0 16,-3-1 192-16,0-2-64 0,-2 1 0 0,-2-1 0 16,1-2-128-16,-2 1 0 0,0-2 0 0,-1 2 0 15,1-1 0-15,0-2 0 0,3-1 0 0,0-4 0 0,3 0 0 16,1-3 0-16,2 0 0 0,1-1 0 15,1-1-896 1,2 0-144-16,2-2-48 0,3-2-15792 0</inkml:trace>
  <inkml:trace contextRef="#ctx0" brushRef="#br0" timeOffset="23956.33">3418 15441 31327 0,'-4'4'2784'0,"2"0"-2224"0,2-1-560 0,1 0 0 0,-1-1 0 0,0 2 0 0,0 5 0 15,0 4 0-15,-1 3 0 0,2 3 0 0,0 1 0 0,2 1-144 0,2-3-432 0,-2-2-96 0,2 3-16 0,-1 1 0 0,0-2 560 0,-2 1 128 0,1 1 0 0,-1 2 0 0,-1 4 0 0,-1 1 0 16,2-1 128-16,-1-1-128 0,0 1 0 0,-1 2 0 16,1 3 0-16,-1 1 0 0,1-1 0 0,1-3 0 15,-1 1 0-15,0-1-12832 0</inkml:trace>
  <inkml:trace contextRef="#ctx0" brushRef="#br0" timeOffset="24341.22">3900 16286 41471 0,'-2'-4'3680'16,"2"-1"-2944"-16,1 5-592 0,3 0-144 0,-1 0 128 0,3-1-128 16,3-2 192-16,5 0-64 15,7-3-720-15,2-1-160 0,3-1-16 0,-1 0-16 16,-2 2-880-16,0-3-160 0,-4 3-32 0,-2 3-16 16,-4-4-336-16,-2 4-64 0,-1 0-16 0,-2 1 0 15,-2 0-400-15,-1 4-96 0</inkml:trace>
  <inkml:trace contextRef="#ctx0" brushRef="#br0" timeOffset="24649.75">3768 16751 30399 0,'-9'-6'2704'0,"4"2"-2160"0,1 1-544 0,4 1 0 0,3 1 2400 0,1-2 368 16,2 2 80-16,5-5 16 16,8-3-2544-16,8-4-512 0,7-6-112 0,5-2-16 0,3-1 64 0,0-1 16 15,0 1 0-15,-1 0 0 0,-2 2-112 0,-3 2-32 16,-4 2 0-16,-3-1 0 0,-3 6 112 0,-2 1 16 15,-3 4 0-15,-2 3 0 16,-3-1-736-16,-2 4-144 0,-2-3-16 0,0 3-8944 16,-1 3-1776-16</inkml:trace>
  <inkml:trace contextRef="#ctx0" brushRef="#br0" timeOffset="25865.35">5029 15831 16575 0,'-1'-10'1472'0,"0"4"-1168"0,-1 1-304 0,1 0 0 0,1 2 2080 0,0 0 352 0,1-2 80 0,-1-3 16 0,2-2-1808 0,-1-5-352 0,-1-1-80 0,0 0-16 16,0 0-272-16,-1 4 0 0,-3 2 0 0,-1-2 0 0,-1 5 0 0,0 1 0 0,1 3 0 0,-3 0 0 0,2 6 544 0,-3 0 96 0,1 5 32 0,-1 7 0 16,-1 3 656-16,0 2 128 0,0 5 16 0,0 1 16 15,2 1-928-15,-2 5-192 0,-1 4-48 16,1 1 0-16,1 0-128 0,2 1-16 0,1 3-16 0,-1 4 0 15,3 2 304-15,0-3 64 0,0 1 16 16,0-3 0-16,3-1-224 0,2-1-64 0,2-3 0 0,2-3 0 16,1-1-256-16,4-1 0 0,3 3 0 0,5-7 0 15,2 1 256-15,2-3 0 0,4-1 0 0,0-7 0 0,2 1-64 16,-1-6-32-16,1-3 0 0,-1-4 0 0,3-3-160 16,-2-6 0-16,-1 0 0 0,-1-1 0 0,1-5 0 0,1-3-176 15,-5-2 48-15,-2-4 0 0,-1-1 128 16,0-3 0-16,-1-4 0 0,-1-2 0 0,-3-1 0 0,-3 1 0 15,-3-3 0-15,-2-1 0 0,-2-1 0 0,-3-1 0 16,1-3 0-16,-4 0 0 0,-1-2 0 0,-3 1 0 16,-2-3 0-16,-3 3 0 0,-2-1 0 0,-4-1 0 15,-7-5 0-15,-3 4 128 0,-1 7-128 0,-2 2 144 16,-1 3-144-16,-2 7 160 0,-2 0-160 16,1 3 0-16,0 3 144 0,2 4-144 0,2 2 0 0,-2-1 144 15,0 3-144-15,3 4 0 0,4 4 128 0,2 4-128 16,4-1 0-16,2 0 0 0,2 1 0 0,4-1-224 15,1 0 32-15,5 0-11824 0,1 3-2368 16</inkml:trace>
  <inkml:trace contextRef="#ctx0" brushRef="#br0" timeOffset="26229.69">5504 15435 42383 0,'-8'1'1872'0,"4"2"400"0,0 3-1824 0,1-2-448 0,5 2 0 0,0 0 0 16,1 0 0-16,0 7-160 0,5 5 0 0,3 8 0 0,4 5-32 0,2-1 0 0,5 2 0 0,0 2 0 0,2 4 192 0,1 0 0 0,1 0 0 0,0 2 0 0,0-2 0 0,0 7 0 15,-2-1 0-15,1 4 0 0,-1 4 0 0,-1 6 0 16,-1 5 0-16,-2-3 0 0,-4-6 0 0,-2-6 0 16,-4-4 0-16,-4-7-128 0,0-4-192 0,-4-2-16 15,1 0-16-15,-3-5 0 16,0 0-768-16,0-5-160 0,-1-9-16 0,-1-5-15056 0</inkml:trace>
  <inkml:trace contextRef="#ctx0" brushRef="#br0" timeOffset="26670.39">6076 15378 43311 0,'-3'1'1920'0,"-1"2"384"0,0-1-1840 0,3 0-464 0,1 1 0 0,1 0 0 16,1 0-1280-16,-1 2-336 0,2 5-80 16,0-1-16-16,1 5-496 0,-1-5-96 0,-1 4-32 0,-5 2 0 15,-1-2 1520-15,-5 6 304 0,-4 1 64 0,-4 4 16 0,-5 5 560 0,-6-1 128 16,0 7 0-16,-3-1 16 0,1-1 752 0,4-5 160 15,4-7 32-15,-1 1 0 0,0-2 256 0,1-1 48 16,1-1 16-16,3-4 0 0,0 2-896 0,2-1-192 16,5-3-16-16,0-1-16 0,0 4-416 0,1 1 0 15,4-1 0-15,1-1 0 0,5-5 0 0,2 1 0 16,3-1 0-16,4-3-176 0,2 0 304 0,1 1 48 16,3-4 16-16,0 0 0 0,-1 0 144 0,4 1 48 15,4 1 0-15,4-1 0 0,4 2-240 0,1 0-144 16,-1-2 192-16,2-2-192 0,2 2 256 0,2-1-48 15,3-2-16-15,-4-1 0 0,1 2 112 0,-1 1 16 16,0-3 0-16,0 3 0 0,1-1-128 0,-1 0-32 0,2 2 0 16,-4 1 0-16,-2-1-160 0,-1 2-144 15,1 1 144-15,0 4-19600 0</inkml:trace>
  <inkml:trace contextRef="#ctx0" brushRef="#br0" timeOffset="27950.09">12719 15849 22111 0,'-1'0'1968'0,"0"0"-1584"0,-1 0-384 16,2-2 0-16,0 2 464 0,-1 0 16 0,0-4 0 0,0 0 0 0,-3-1-1568 0,0-1-320 0,1 3-64 0,-5-4-16 0,3 4-256 0,-1-2-48 0,-1 1-16 0,-1 3 0 0,2-2 2080 0,-3 0 432 0,1 0 64 0,-2 1 32 0,1 2 1456 0,-1 0 304 0,-1 2 48 0,0 1 16 0,1 3-496 0,-1-1-80 15,-1 1-32-15,1 3 0 0,-1-1-784 0,0 2-144 16,0 2-48-16,-2-2 0 0,0 3-512 0,1-1-96 16,2-1-32-16,-2 0 0 0,1 2-400 0,0 0 0 15,-1 0 128-15,1-1-128 0,0 0 0 0,-1 2 0 16,3-2 0-16,2 1 0 0,0-3 0 0,3 2 0 15,0-2 0-15,3 0 0 0,1 2 400 0,2-3 112 16,0 1 0-16,3-4 16 0,2 1-528 0,1-1 0 16,2 1 0-16,3-1-144 0,1 0-208 0,0 0-32 0,2 3-16 15,1-3 0-15,0 4 400 0,0-3-128 0,1 5 128 16,0-3 0-16,-1 4-128 0,-1-3 128 0,0 0-128 0,-2-2 128 16,0 2 0-16,-2 2 0 0,0-2 0 0,-1 0 0 15,0-1 0-15,-3-2 0 0,-1 2 0 16,-1 1 0-16,-1-1 0 0,-2 0 144 0,1 4-144 15,-4-2 160-15,-2 1-160 0,-2 1 160 0,-2 3-160 0,-2-1 160 16,-2 1-160-16,-3 2 0 0,-1 1 0 0,-1-2 0 16,-2 4 0-16,-4 1 208 0,-3 3-48 0,-2-3-16 15,-1 2-144-15,1-2 0 0,4-3-160 0,-3-1 160 16,0-2-288-16,0-3 32 0,0-5 16 0,1 0 0 16,0-2-464-1,3-4-112-15,2-2-16 0,-1-5-14592 0</inkml:trace>
  <inkml:trace contextRef="#ctx0" brushRef="#br0" timeOffset="28285.84">12814 15167 36863 0,'-1'-3'3264'0,"-1"3"-2608"0,0 3-528 0,1-3-128 0,1 3 1024 0,0 1 160 0,-1 1 32 0,1 5 16 0,0 6-1232 15,2 4 0-15,2 3-288 0,0 3 48 16,1 0-784-16,-1 1-176 0,-1-1-16 0,1 0-16 0,-3 5 928 0,2-2 304 0,-2 2-160 0,-1 1 160 15,0 2 0-15,0-1 0 0,0-5 0 0,0 0 0 16,-1 1 0-16,1-1 0 0,-2-2 0 0,0-1-128 16,2 0-1536-1,-3-3-320-15,1-6-48 0,0 6-16 0</inkml:trace>
  <inkml:trace contextRef="#ctx0" brushRef="#br0" timeOffset="28640.72">13063 16040 43311 0,'5'0'1920'0,"-3"0"384"0,1 0-1840 0,-1-3-464 0,1 3 0 0,-1-1 0 0,4-1 0 0,3-2 128 0,5-2-128 0,7-4 0 31,5-3-512-31,0-1-128 0,-2 0-48 0,1-2 0 15,1 0-1280-15,0-3-256 0,1 1-48 0,-2 2-16 16,-3 0-1440-16,-1 3-304 0,-2 3-48 0,-4 0-16 0</inkml:trace>
  <inkml:trace contextRef="#ctx0" brushRef="#br0" timeOffset="28872.49">12941 16466 43311 0,'-2'4'3840'0,"1"-1"-3072"16,0-1-608-16,2-2-160 0,0-2 0 0,3 2-192 15,2 0 32-15,4-4 16 16,7-2-576-16,8-3-112 0,4-3-32 0,4-4 0 15,2-1-1568-15,3-5-320 0,3 0-64 0,1 0-12000 16</inkml:trace>
  <inkml:trace contextRef="#ctx0" brushRef="#br0" timeOffset="29893.84">13958 15457 35935 0,'-6'4'3200'0,"0"0"-2560"0,2-2-512 0,3 1-128 0,0-3-704 0,-1 3-144 0,-3 1-48 0,-3 5 0 0,-1 1 704 0,-1 0 192 0,2-1 0 0,1 0 0 0,2-2 0 0,2 2-144 0,-1-3 144 0,2 3 0 16,-1 1 0-16,1 0 0 0,-1 3 0 0,1 2 0 15,-2 5 0-15,0 1 0 0,-1 4 0 0,2 1 0 16,-1 5 0-16,0 1 0 0,0-4 0 0,1 4 0 16,2 1 0-16,-2 0 144 15,1 2-144-15,0 3 192 0,2 6 864 0,0 3 176 0,0 2 48 0,-1 0 0 16,0-4-400-16,1-6-80 0,0-2-16 15,0-2 0-15,1-4-592 0,0-5-192 16,2-2 0-16,1-1 0 0,-1-5-480 16,2-4-208-16,0-2-32 0,0-6-16544 0</inkml:trace>
  <inkml:trace contextRef="#ctx0" brushRef="#br0" timeOffset="30199.51">13543 15555 41471 0,'-3'0'3680'0,"3"-2"-2944"15,1-1-592-15,2 2-144 0,2 1 368 0,2-3 32 16,7 3 16-16,6-6 0 0,7-4-416 0,6 0 0 15,7-2 0-15,2-3 0 0,2 2-240 0,0-2 80 0,-3 2 16 16,-3 2 0-16,-1 0-64 0,-5 4-16 0,-2-2 0 16,-4 5 0-16,-3 1 224 0,-3 0-144 0,-3 1 144 0,-2 0-128 15,-2 2 0-15,-2 0 0 0,0 4 0 0,-3-1 0 32,1 0-1056-32,-1 1-208 0,-1 2-32 0,-1 3-15232 0</inkml:trace>
  <inkml:trace contextRef="#ctx0" brushRef="#br0" timeOffset="30540.39">13611 16747 43311 0,'-8'10'1920'0,"3"-6"384"0,2-1-1840 0,1-1-464 0,2-2 0 0,2 1 0 15,0-1-560-15,3 0-208 0,2-1-32 0,6-2-16 0,5-3 576 0,5-3 240 16,1-1-192-16,5-2 192 0,1 0 0 0,3-2 0 15,2-2 0-15,-1 0 0 0,-2 1 128 0,0 1-128 0,-2 2 192 0,-3 0-64 16,-1 3-128-16,-5 3-224 0,-1 2 48 0,-4 2-11760 16,-2-2-2352-16</inkml:trace>
  <inkml:trace contextRef="#ctx0" brushRef="#br0" timeOffset="30965.15">14282 15480 40543 0,'-4'3'3600'0,"1"1"-2880"15,0 1-576-15,2-4-144 0,1 2 336 0,0 3 48 16,-1 0 0-16,-3 8 0 0,0 4-512 0,2 7-112 16,-1 1-16-16,2 0 0 15,0 5-416-15,0 0-96 0,-2 4 0 0,0 3-16 0,0-4 448 0,-1 1 80 16,1 3 32-16,-1-2 0 0,1-8 224 0,0 6 0 16,-2 7 144-16,-1 4-144 0,-1 5 448 0,-1-2-16 15,-1 5 0-15,-1-4 0 0,3-4-96 0,2-6-16 16,2-7 0-16,2-6 0 0,2-4 0 0,3-3 0 15,2-3 0-15,2-2 0 0,-1-1-32 16,3-6-16-16,0 2 0 0,1-3 0 0,0-2-272 0,2-4 0 16,0 2 0-16,2-4 0 0,1-2 160 0,0 2-160 0,1-5 128 15,1 0-128-15,2 1 192 0,2-5-64 0,-1 0 0 16,2-2 0-16,2-2 112 0,2 2 16 16,2-3 0-16,-1 1 0 0,-1 1-256 0,1-2 0 0,-4 1-144 0,1 2 144 15,1-2-416-15,0 0 16 0,0 1 0 0,2-2-18720 16</inkml:trace>
  <inkml:trace contextRef="#ctx0" brushRef="#br0" timeOffset="31821.35">17233 15483 10127 0,'-14'6'896'0,"2"1"-704"16,-1-5-192-16,5 2 0 0,1-2 6320 0,4 2 1232 0,-3-3 240 0,-6 5 48 0,-5 6-5856 0,-6 1-1152 0,-3 6-256 0,-2-1-32 0,4 4-928 0,0-2-192 0,1 3-48 0,0-1 0 16,2 3-336-16,0-3-64 0,0 0 0 0,4-1-16 15,1-1 464-15,2-2 80 0,2 0 32 0,1-1 0 0,1-3 1376 0,1 0 288 16,4-1 48-16,2-2 16 0,1 0-288 0,5-5-48 15,2 2-16-15,4-2 0 0,4-2-576 0,1-2-112 16,1 1-32-16,2-2 0 0,8 1-192 0,4-2 144 16,1 0-144-16,2 0 128 0,-1 1-352 0,-1 2-80 0,-2 1-16 15,-3 1 0 1,-3-2-192-16,-7 1-32 0,-3-1-16 0,-2 0 0 0,0 6 416 0,-1 1 144 0,-3 2 0 16,-1 2-144-16,-3 2 288 0,1 1 64 0,-2 0 16 0,0 1 0 15,2 2 128-15,-1-4 32 0,2 2 0 0,1 1 0 16,0 0-224-16,0 3-32 0,-1-3-128 0,-1 1 192 15,0 5-192-15,-2-4 0 0,-2 1 0 0,-2 0 0 16,0-2 0-16,-4 0 0 0,0 1 0 0,-5-3 0 16,-1 0 0-16,-3 0 176 0,-2 1-176 0,-3-3 160 15,-4 3 64-15,-2-3 16 0,-2 0 0 0,-2 0 0 0,0 1-240 16,-1-7 0-16,0 2-144 0,-1-5-12208 16,2-4-2448-16</inkml:trace>
  <inkml:trace contextRef="#ctx0" brushRef="#br0" timeOffset="32182.3">17651 14961 43311 0,'-8'4'1920'0,"1"1"384"0,-1-1-1840 0,3-1-464 0,3 0 0 0,2 1 0 0,0 2-320 0,-3 0-176 0,0 6-16 0,-2 4-16 0,2 4-112 0,1 3-32 0,1 1 0 0,1 1 0 0,0-2 416 0,0 5 96 0,1 0 16 0,-1 4 0 0,0-1 144 0,-3 4 0 0,1-3 0 0,-3-1-128 16,0-1 128-16,-1 0 0 0,1-1 0 0,-3-1 128 15,2-3-128-15,0-1 0 0,1-3 0 0,1-2-17136 16</inkml:trace>
  <inkml:trace contextRef="#ctx0" brushRef="#br0" timeOffset="32617.65">17664 15881 38703 0,'-5'3'1712'0,"1"-3"352"0,1 0-1648 0,2 0-416 0,1 0 0 0,0-3 0 16,1 3 640-16,1-3 32 0,2-3 16 0,5-1 0 15,3-3-528-15,4-2-160 0,5 0 0 0,4-1 0 16,1 1 0-16,3-2 0 0,2 2 0 0,0 0-144 16,1-2 144-16,1 2 0 0,-1-1 0 0,-1 1 0 15,-3 2-192-15,-2 0 64 0,0-1 0 0,-2 4 0 16,-5 0-464-16,0 1-96 0,-2 0-16 0,-2 0 0 15,0 2-288-15,-3 2-64 0,-1-2-16 0,2 0-14736 16</inkml:trace>
  <inkml:trace contextRef="#ctx0" brushRef="#br0" timeOffset="32882.18">17644 16267 35007 0,'2'3'3120'0,"-1"-2"-2496"0,0-1-496 0,3-1-128 16,1-2 1680-16,0 1 320 0,5-3 64 0,4-1 16 15,10-7-1648-15,8-5-432 0,8-3 0 0,2-2 128 16,-2 1-128-16,0-1 0 0,1 4-176 0,-4-3 176 15,-2 1-448 1,-2 4 0-16,-1-2 0 0,-2 0-17904 0</inkml:trace>
  <inkml:trace contextRef="#ctx0" brushRef="#br0" timeOffset="33893.18">18389 15386 20271 0,'-6'8'1792'0,"1"-4"-1424"0,0-2-368 0,2 2 0 0,2-4 4672 0,1-2 848 0,1 2 176 0,2 0 48 0,-1-2-4800 0,3 2-944 0,3 0-224 0,0 2-32 15,2 0-1136-15,-1 1-224 0,1 3-48 0,-3 0-16 16,-2 5-240-16,0 4-32 0,-3 3-16 0,1 2 0 0,-3 1 1584 0,0 6 384 16,-1 7 0-16,-3 4 0 0,0 7 1264 0,-1-2 272 15,2 2 64-15,-1-3 16 0,4-2-448 16,0 1-80-16,1-4-32 0,3-1 0 0,-2-5-672 0,3 1-128 15,1 5-16-15,2-5-16 0,-2 1-224 0,0-5 0 16,-1-2-144-16,0-2 144 16,0-2-1104-16,-1-2-128 0</inkml:trace>
  <inkml:trace contextRef="#ctx0" brushRef="#br0" timeOffset="36165.5">18390 15225 1839 0,'-7'-1'160'0,"2"-3"-160"0,0 4 0 0,2-3 0 16,1 3 1024-16,0 0 192 0,1 0 16 0,-1 0 16 0,-2-2 720 0,-2 1 144 0,2 1 16 0,-1-3 16 0,2 3-240 0,0 0-48 0,1 0-16 0,0-2 0 15,1 0-752-15,1 0-160 0,3 0-32 0,-1-2 0 0,2 0 128 0,2 0 32 0,1-2 0 0,2 0 0 0,1 0 240 0,1-6 48 16,1 2 16-16,2-2 0 0,1 1-352 0,1-1-80 15,1 2-16-15,-1-2 0 0,2 2-608 0,0 1-128 16,1-1-32-16,-1-1 0 0,1 4-144 0,-1-2 0 0,1 3 0 16,-1 1 0-16,-1 2 0 0,-4 3 0 0,0 0-128 0,-2 2 128 15,0 0 0-15,0 4 0 0,1 1 0 0,1-1 0 16,0 1 0-16,0-1 0 0,0 3 0 0,0-3 0 16,-1 0 0-16,2 1 0 0,-1 0 0 0,2 2 0 15,0-1 0-15,0 2 0 0,-1 0 0 0,0 0 0 16,1 2 448-16,-3 1 0 0,1 0 0 0,-5-2 0 15,0 1-448-15,-2 2 0 0,0 2 128 0,-3 3-128 16,-1-3 128-16,-3 3-128 0,-2-1 192 0,0-1-64 0,-2 2 80 16,-3 0 16-16,0-1 0 0,-5-2 0 0,1 3 0 0,-3-2 0 15,1-1 0-15,0-1 0 0,-1-3-32 16,-1 1-16-16,-3-1 0 0,-2-2 0 0,0 2 16 0,0-5 0 16,-2 2 0-16,-2-2 0 0,-1-1 32 15,2 0 16-15,3 0 0 0,-2 2 0 0,-4 0-240 16,-5 3 144-16,1 2-144 0,1-1 128 0,4 3-128 0,2-3 0 15,3 2 0-15,4-4 0 0,4-2 0 0,1-1 0 16,5-1 0-16,0-2 0 0,2-2-176 16,1 2 48-16,3-2 0 0,-1-2 0 15,4 0-1328-15,1-2-256 0,1 2-48 0,2-4-15072 0</inkml:trace>
  <inkml:trace contextRef="#ctx0" brushRef="#br0" timeOffset="36572.56">19284 14917 29487 0,'-5'4'1296'0,"0"-2"288"0,1 2-1264 0,1-2-320 0,1 2 0 0,1-2 0 0,0 0 176 0,-1 3-32 0,-2 5 0 0,-2 3 0 0,-1 3 656 0,0 5 128 0,0-1 32 0,-1 5 0 0,0-1 512 0,-4 6 128 0,3 4 0 0,-4 1 16 0,0 4-832 0,-1 0-160 16,-1 3-48-16,-1-1 0 0,0 4-384 0,-1-3-64 15,-2 3-128-15,2 0 176 0,-1-3-176 0,0 5 0 16,-2 0 0-16,-1 0 0 0,-1-1 0 16,1-3 0-16,1-2 0 0,2-3 0 0,1-2 0 0,3-1 0 15,2-4 0-15,5-3 0 0,2-6 0 0,3-1 0 16,0-5 0-16,4-3 0 16,0-3-528-16,2-7-96 0,0 0-16 0,2-3-17216 15</inkml:trace>
  <inkml:trace contextRef="#ctx0" brushRef="#br0" timeOffset="36949.53">19311 14841 44223 0,'-12'10'1968'0,"2"-1"400"0,1 1-1904 0,4-4-464 0,4-2 0 0,1 1 0 16,1 0 0-16,-1 6 0 0,2 5 0 0,0 9 0 16,2 1-688-16,1 2-80 0,1 2 0 0,0 1-16 0,2 6 528 15,-2-1 96-15,1 2 32 0,1 3 0 0,-1-2 128 0,0 3 0 16,2-1 0-16,-2 0 128 0,1-3 112 15,-2 1 16-15,0 1 16 0,0 1 0 0,-1-2-48 0,-1-2-16 16,1-3 0-16,0 2 0 0,0-5-80 16,-1 1-128-16,1-6 176 0,-2-1-176 0,2-3 0 15,-2-1 0-15,0-3 0 0,1-4 0 0,0 0 0 0,0-2 0 16,-1-2 0-16,0-1 0 16,-2-3-928-16,0-3-96 0,-1 0 0 0,-1-2-11040 15,1 1-2208-15</inkml:trace>
  <inkml:trace contextRef="#ctx0" brushRef="#br0" timeOffset="37166.33">19123 15733 27647 0,'-11'0'1216'0,"2"-2"256"0,1 0-1168 0,2 2-304 0,2 0 0 0,3-2 0 15,-2 2 1200-15,0-1 176 0,-4-2 32 0,0-1 16 16,2 2 480-16,2-4 80 0,5 0 32 0,3-4 0 15,2 0-1248-15,3 1-240 0,2-3-48 0,4-2-16 16,3-2-208-16,4-1-64 0,5-1 0 0,1 0 0 16,5-3-192-16,0 1 0 0,3-2 0 0,3 2 0 15,1-3-176-15,1-1-80 0,1-1 0 0,3-1-18320 16</inkml:trace>
  <inkml:trace contextRef="#ctx0" brushRef="#br0" timeOffset="51767.45">22315 1150 16575 0,'-1'-4'1472'0,"1"2"-1168"0,1 2-304 0,-1 2 0 0,1-2-272 0,-1 1-112 0,1 2-32 0,2 1 0 15,0 2 992-15,2 4 192 0,3 4 32 0,0 3 16 0,4 1 192 0,-1 4 32 0,0 4 16 0,1 2 0 0,1-2 32 0,-1-2 0 0,0 0 0 0,-1 0 0 0,2 1-192 16,-2 1-16-16,1 3-16 0,-1-3 0 0,1 5-48 16,-1-1-16-16,1 5 0 0,0 3 0 15,1 3-272 1,0 0-48-16,-3 1-16 0,0-1 0 0,-1 0 0 0,-2-3 0 0,-1-1 0 0,-1-1 0 15,2 1 240-15,-2 4 32 0,-1-3 16 0,0 3 0 0,1-3-256 16,-1-2-48-16,1-1-16 0,0-2 0 0,1-3-32 0,0-3 0 16,0-3 0-16,2-3 0 0,-1-5-240 0,-1-3-160 15,3-2 192-15,-2-3-192 0,3-2 256 0,0-4-48 16,0 2-16-16,0-4 0 0,2-2-192 0,-1-2 0 0,2-2 128 16,-3-4-128-16,0-2 0 0,-2-1 0 0,1 0 0 0,-3-6 0 15,0 1 0-15,-2-2 0 0,0-3 0 0,-1 1 0 16,0-3 0-16,1 3 144 0,-2-5-144 15,2 1 128-15,1-5 96 0,0-1 16 0,2 0 0 16,2-3 0-16,1-2-240 0,2 1 0 0,2-1 128 0,0-1-128 16,4-4 176-16,-2 1-16 0,1 1 0 15,-1 2 0-15,0 0-160 0,3-3 0 0,-1-1-160 0,2-5 160 16,-1 6 0-16,-1 3 0 0,1-3-128 0,-2 3 128 16,-1-3 0-16,0-4 0 0,-2 2 0 0,-2 3 0 15,1 6 0-15,-2-1 0 0,1 1-128 0,0 0 128 16,-2 2 0-16,1 6 0 0,1 1 0 0,-4 9-144 15,0 0-160-15,-1 7-16 0,-3 6-16 0,-2 3 0 16,1 2-880-16,-3 8-160 0,-1 3-32 0,-2 0-15808 16</inkml:trace>
  <inkml:trace contextRef="#ctx0" brushRef="#br0" timeOffset="52369.36">23904 890 7359 0,'7'-6'656'0,"1"0"-528"0,-2 2-128 0,-1 4 0 16,-2-2 256-16,2-2 32 0,5-2 0 0,8-4 0 0,1-3 1216 0,2 1 240 0,0 0 48 0,-4 2 16 0,-4 1-160 0,-2 5-48 0,-3 2 0 0,-6 2 0 0,-1 2-576 0,-2 5-112 0,-1-1-16 0,-5 1-16 0,1 4-176 16,-2-1-48-16,-2 3 0 0,-1 0 0 0,-2 0-432 0,-2 3-96 15,2-1 0-15,-3 1-128 0,-2 3 528 0,-1 6 0 16,-4 1 0-16,0 5 0 15,-1 0 48-15,-3 7 0 0,0 1 0 0,-1 8 0 0,-3 3 320 0,-2 2 80 16,3 1 16-16,0-2 0 0,5-4-160 16,2 0-16-16,0 0-16 0,4 4 0 0,1 1-288 0,3-2-64 15,3 4-16-15,3-7 0 0,3 0-304 0,4-8-128 16,2 1 0-16,2-6 128 0,3-2-128 0,0 1 0 0,4-1 0 16,1-1 0-16,2 0 0 0,3-2 0 15,3 0 0-15,1-1 0 0,3-1-160 0,2 2 160 0,2 1 0 16,0-3-144-1,-2-7-944-15,-1-6-192 0,-1-4-48 0,0 3-9248 16,-2-6-1856-16</inkml:trace>
  <inkml:trace contextRef="#ctx0" brushRef="#br0" timeOffset="52965.46">24793 1225 22111 0,'0'-6'976'0,"-1"2"208"0,-1 4-944 0,1-2-240 0,0 2 0 0,0 0 0 0,-1 2 1120 0,-1-2 176 0,-3 0 48 0,-2 4 0 0,-2 0 576 0,-2-2 128 0,-3 2 32 0,0 2 0 0,-2 0-1584 0,-2 1-320 16,-2 2-176-16,0 0 192 0,-1 1-192 0,-1 0 0 16,-1-1 0-16,1 2 0 0,0 1 0 0,1-1 0 15,1 3 0-15,0-2 0 0,1 1 0 0,0 0 0 0,2 2 0 16,-1-3 0-16,3 2 160 0,0 1 48 15,1-2 16-15,2 0 0 0,0 0 160 0,2-2 16 16,3 1 16-16,0-4 0 0,4 1-416 0,2-3 128 0,2-1-128 16,1 0 0-16,3-1 0 0,1-2 0 0,4 2 0 15,0-2 0-15,3-2 0 0,1 2 128 0,2 0-128 16,4-2 0-16,0 0 0 0,2 3 0 0,3 0 0 0,-3 1 0 16,-1 2 0-16,-2-2 0 0,3 4 0 0,-1 0 0 15,-1 1 0-15,-2 0 0 0,3 4 0 0,-2 2 0 16,1 1 0-16,-2-3 0 0,2 3 0 0,-3 2 0 15,1-1 128-15,-2 2-128 0,1-1 0 0,-3 1 128 16,0 3-128-16,-2 0 0 0,-1 0 0 0,-3 1 128 16,-1-5 432-16,-1-4 80 0,-3 1 0 0,-1-5 16 15,-2 2-272-15,-3-2-64 0,-1 2-16 0,-2-2 0 16,-1 0-176-16,-2 0-128 0,-2 1 144 0,-4-1-144 0,-3 0 0 0,-3 0 0 16,-3 1 0-16,-2-4 0 0,-1-1 0 15,-2 1-240-15,0-5 48 0,-1-2-11920 16,2-2-2400-16</inkml:trace>
  <inkml:trace contextRef="#ctx0" brushRef="#br0" timeOffset="53401.46">24793 691 3679 0,'-19'-6'320'0,"6"2"-320"0,0 2 0 0,6 2 0 16,3 0 4832-16,3 0 896 0,0 0 176 0,-3 0 48 0,-1 0-4464 0,-1 2-880 0,1-2-176 0,2 1-48 0,5 3 928 0,1 1 176 0,5 1 48 0,3 4 0 0,6 0-1024 0,4 2-208 0,7 4-48 0,5 3 0 0,6 1 640 0,6 2 112 0,6 3 16 0,2 0 16 15,2 1-464-15,1 4-112 0,0 3-16 0,-2 1 0 0,-2 3-144 16,-6-1-48-16,-7-1 0 0,3 6 0 0,-1 7-128 0,-2 5-128 16,-7 0 144-16,-5-2-144 0,-5 0 0 0,-6-1 0 15,-5-3 0-15,-6 2-160 0,-3 1 544 0,-6 1 128 16,-3-2 0-16,-5-3 16 0,0-6-320 0,-4-4-64 15,-1-4-16-15,-2-4 0 0,-2-1 224 16,-2-1 32-16,-2 3 16 0,-5-1 0 0,-2 3-400 0,-4-2 0 16,2-5 0-16,-9 2-19120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48:02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6423 5522 28559 0,'-7'-3'2544'0,"3"0"-2032"0,-1 2-512 0,2 1 0 0,1-2-2064 0,-3 2-512 0,-5-4-112 0,-6-2 0 0,-5-3-768 0,-4 2-160 0,-5-5-32 0,2 3 0 15,3-1 2432-15,3 0 464 0,3 4 112 0,3-1 0 0,3 4 3104 16,-1 3 608-16,0 0 128 0,-2 0 32 0,-5 3 288 0,-3 4 64 16,-4-1 16-16,-3 0 0 0,-4 0-2592 15,-2 2-528-15,-3 0-96 0,-2 0-32 16,-1 3-1184-1,-1-1-224-15,5 2-48 0,0 0-16 0,6-2 656 0,3 0 128 0,6 3 16 0,4-6 16 0,5 2 304 16,4-1 0-16,5 0 0 0,3-2 0 0,6 3 400 16,4-2-16-16,6 2 0 0,3-2 0 0,5 2-128 0,3-2-16 15,6 2-16-15,2-1 0 0,2 4 176 0,3 0 48 16,5 3 0-16,1 1 0 0,0 2-64 0,1 2-16 16,-4 2 0-16,-1 1 0 0,-2 1-112 0,-5-1-32 15,-5-5 0-15,-2 2 0 0,-2 2-224 0,-3 3 128 16,-3-3-128-16,-2 1 0 0,-4-1 0 0,1 0 0 15,-3 0 0-15,0-1 0 0,-2-1 192 0,1-1-48 16,-1-1-16-16,0-2 0 0,-1 0 880 0,0-1 160 0,0 1 48 16,0-2 0-16,-1 1-496 0,-1 1-80 0,0-4-32 0,-3 1 0 15,-1-2-432-15,-3 0-176 0,0-1 128 0,-5 0-128 16,0-2 192-16,-5 0-32 0,-2 0-16 0,-3-2 0 16,-3 1 384-16,-3-4 80 0,-3 0 16 0,-4 1 0 15,-3-1-192-15,-2 0-48 0,-3 0 0 16,-1-3 0-16,-1-2-256 0,-1 1-128 0,0-2 0 0,-2 3 128 15,0 0-128-15,-2 0 0 0,2 0 0 0,-2 0 0 16,0 0 128-16,0-3 0 0,1-1 0 0,-2 1 0 16,3-3 0-16,0 2-128 0,-1-2 192 0,1 0-64 15,1 0-128-15,2-3-192 0</inkml:trace>
  <inkml:trace contextRef="#ctx0" brushRef="#br0" timeOffset="2611.23">5151 7424 8287 0,'3'-8'736'0,"-2"2"-592"0,0 2-144 0,1 0 0 0,-2 2 1376 0,0-1 240 0,0 2 48 0,0-4 16 0,1-1-656 0,-1-2-128 0,-1-2-16 0,-2 2-16 16,2-1-656-16,-3-1-208 0,2 3 128 0,-2-2-128 31,0 2-320-31,1-4-112 0,-1 1-16 0,0 2-16 15,1 0-256-15,-4-2-48 0,0 4-16 0,-2-3 0 0,1 5 640 0,-2 1 144 0,-4 0 0 0,-1 3 0 16,-3 0 384-16,-2 3 64 0,-1 0 0 0,-3 3 16 16,-3 3-112-16,-1 1-32 0,-3 2 0 0,-1 2 0 15,1 1-48-15,0 1-16 0,2 0 0 0,2 2 0 16,2 2-256-16,4 1 0 0,3 2 0 0,4-4-144 16,4 0 144-16,3-1 0 0,5 2 0 0,0 0 128 15,6 1-128-15,1-1 0 0,2 2 0 0,3-1 0 16,4 1 0-16,1 1 0 0,1-1 0 0,0-4 0 15,0 1 0-15,2-3 0 0,2 0 0 0,0-2 0 0,2-3 512 16,1-4 128-16,-2-1 16 0,-2-3 16 0,2-2 160 0,-1-2 16 16,1-2 16-16,0-3 0 0,0-2-128 0,-1-4-32 15,0-4 0-15,-2 2 0 0,2-3-64 0,-3-1 0 16,2-2-16-16,-2-2 0 0,-2 3-368 0,-1-3-80 16,-1 1-16-16,-3-2 0 0,0 0 192 0,-2-1 32 15,-2 3 16-15,-3-2 0 0,0 4 0 0,-2-3 0 16,-1 3 0-16,-1-1 0 0,-2-1 448 0,0 5 96 15,0 2 16-15,-2 2 0 0,2 3-400 0,-2 2-80 16,1 1-16-16,-2 3 0 0,0 3-16 0,-1 3-16 16,2 0 0-16,1 5 0 0,0 0-288 0,3 2-144 15,-1 1 160-15,1 3-160 0,4 1 0 0,-1 2 128 16,3 2-128-16,0-3 0 0,2 5 336 0,1 1 32 16,0 0 0-16,1 4 0 0,1 0-80 0,0 3-16 15,0-1 0-15,-2 3 0 0,4 0-272 0,-3-1 0 16,4 3 0-16,-2-3 0 0,3 1 0 0,-1-7 0 0,2-4 0 15,0-1 0-15,0-1-240 0,0-2 48 0,-2-3 16 0,1 0 0 32,-3 0-2208-32,0-3-448 0</inkml:trace>
  <inkml:trace contextRef="#ctx0" brushRef="#br0" timeOffset="2933.9">5801 7599 40543 0,'-5'-6'1792'0,"0"6"384"0,-1 0-1744 0,2 2-432 0,3 4 0 0,1-2 0 0,-2 3 208 0,1 4-32 0,-1 6-16 0,-1 5 0 0,1 7-160 0,1 5-256 0,1-2 64 0,0-1 16 15,0 1-320-15,0-3-64 0,1-1-16 0,0 3 0 16,1-3-192-16,0 1-64 0,0-1 0 0,-2 2 0 16,1-3 48-16,-1 2 0 0,-1-1 0 0,0-1 0 15,0 0-1440-15,1-7-272 0,-2 1-64 0,4-5-16 0</inkml:trace>
  <inkml:trace contextRef="#ctx0" brushRef="#br0" timeOffset="3749.81">11015 7516 11967 0,'-1'-6'1072'0,"0"1"-864"0,1 1-208 0,0 2 0 0,1 0 384 0,-1-3 16 0,0-2 16 0,0-5 0 0,0-8-416 0,0-2 0 0,1-1 128 0,0 2-128 16,1-1 896-16,-2 0 160 0,0-1 32 0,-2 2 0 15,1 2 384-15,-3-1 96 0,0-1 16 0,-4 1 0 16,1 5-432-16,-3 2-96 0,-3-3-16 0,1 3 0 16,-2 3-544-16,-4 4-112 0,-3 0-32 0,-5 3 0 15,0 6-352-15,-5-2 128 0,-2 8-128 16,-4-2 0-16,-2 6 0 0,0 1 0 0,-1 5 0 0,3 1-128 15,0 5 128-15,4-3 0 0,3 3 0 16,5 0 0-16,4-2 320 0,4-1-16 0,1 3 0 16,3-3 0-16,2 3 0 0,3 1 0 15,1 2 0-15,4-2 0 0,0-1-304 0,3-3 0 16,4 0 0-16,2-2 0 0,4-1 0 0,4-4 0 16,2-3 0-16,3-2 0 0,2-4 512 0,4-5 80 0,2-1 32 0,3-1 0 0,2-4-80 0,2 0-16 15,1-4 0-15,3 0 0 0,0-4-320 16,-1-3-64-16,-4 4-16 0,-2-3 0 0,3-2-128 0,-3-4 0 15,-3 1 0-15,-4-3 0 0,-5-1 0 0,-3 2 0 16,-3-1 0-16,-5-1 0 0,-1 1 0 0,-4 5 0 16,0 0 0-16,-4 4 0 0,-2 1 320 0,-1 6 16 15,-1 1 16-15,-1 3 0 0,-1 1 224 0,-1 4 32 16,0 2 16-16,-2 2 0 0,0 3-352 0,0 1-64 16,-1 2-16-16,2 4 0 0,1 0-192 0,1 3 0 0,2-1 0 15,1 1 0-15,0 7 0 0,0 0 0 0,2 6 0 16,-1 1 0-16,2-4 128 0,0-1 0 15,1 1-128-15,1 0 192 0,-1 2-192 0,1 0 0 16,2-3 0-16,0 1 0 0,1-1 0 0,0-4-128 16,1 1 128-16,1-1-208 0,3-1 208 0,0-4-144 0,4 2 144 15,2-1-17392-15</inkml:trace>
  <inkml:trace contextRef="#ctx0" brushRef="#br0" timeOffset="4260.14">11697 7808 43311 0,'0'-9'1920'0,"-2"2"384"0,1 0-1840 0,1 1-464 0,1 0 0 0,2 2 0 0,0 1-528 0,2-8-208 0,5-3-32 0,4-5-16 0,3 0-608 0,3 0-112 0,0-2-32 0,1 4 0 0,-3 1 608 0,1 1 112 0,2 1 32 0,0-1 0 16,1-1 144-16,-2 4 48 0,0 2 0 0,0 0 0 0,-1 1 880 0,1 3 176 15,2 0 48-15,2 2 0 0,-1 2 832 0,2 1 192 16,1 2 16-16,1 1 16 0,2 2-1008 0,-2 2-208 15,-5-2-32-15,0 5-16 0,1 1-304 0,-2 2 0 0,-1 3 0 16,-4 2 0-16,-3 4 0 0,-3-1 0 0,-2 5 0 0,-6-1-144 16,-4 5 144-16,-5 0-128 0,-5 5 128 0,-7 2-128 15,-3 1 128-15,-8-1-208 0,-2 2 80 16,-4-1 128 0,1-2-528-16,2-7 16 0,7-3 0 0,-3-3 0 0,0 4 384 0,1-1 128 0,3-3 0 15,5 0 0-15,6-3 176 0,2-2 144 0,6 1 16 0,5-2 16 16,5 0 576-16,4 0 112 0,5-4 32 0,3 1 0 15,6-1-544-15,4 1-96 0,5 2-32 16,4-1 0-16,2 1-112 0,5-5-32 0,2 0 0 16,4-4 0-16,7 0 0 0,8 0 0 0,9 4 0 0,7-4 0 15,5 0-256-15,4-4 0 0,1-4 0 0,3 2-19584 16</inkml:trace>
  <inkml:trace contextRef="#ctx0" brushRef="#br0" timeOffset="7086.69">1645 13343 21183 0,'0'-4'1888'0,"0"2"-1504"0,1-1-384 15,-1 2 0-15,0 1 0 0,0-3 144 0,1 0-144 0,-1-6 0 0,0 2 0 0,-1-2-224 0,-2 3 16 0,-3 0 0 0,0 2-240 0,-3 1-32 0,-2 3-16 0,-4 0 0 16,-1 3-400-16,-3-1-96 0,-4 2-16 0,-1 0 0 0,-1 2 1008 0,-2 0 0 16,-1-2 192-16,1 1-32 0,1 0 608 0,-1 0 128 15,1-2 32-15,0 1 0 0,-1 1 832 0,1 1 160 16,1-1 48-16,2 0 0 0,2 1-368 0,2-2-64 15,2-2 0-15,3 2-16 0,4 2-432 0,0 1-64 16,3-1-32-16,1 0 0 0,1 0-528 0,0 1-96 16,1 0-32-16,2-1 0 0,1 1-464 0,-1-2-112 15,2 1-16-15,0 1 0 0,2-1-112 0,-1-1-16 16,1 3-16-16,1-1 0 0,-1-1 272 0,2 0 128 0,0 0-128 16,1 0 128-16,2 0 0 0,0 1 0 15,3-1 192-15,1 1-64 0,3-1 128 0,0 1 16 0,-1-1 16 16,1 0 0-16,-1 0 48 0,3-2 16 0,3 2 0 0,0 0 0 15,0 2 64-15,1 3 16 0,1-4 0 0,-2 3 0 16,-1 1-432-16,1 3 0 0,-1 2 128 0,0 0-128 16,-2 1 0-16,-1 3 0 0,-2 2 0 0,0 1 0 15,-4-1 0-15,1-1 0 0,0-1 0 0,-1-2 0 16,-2-2 0-16,2-2 0 0,-2 1 0 0,1-3 0 16,-2 0 0-16,0-2 0 0,0 0 0 0,1 0 0 0,-3 0 0 15,0-1 0-15,-1-3 0 0,0 3 0 16,0 0 352-16,1 4 32 0,-2 0 16 0,-1 2 0 15,0 1-240-15,1 0-160 0,-1 3 192 0,-1-2-192 16,0 1 0-16,-3 1 0 0,1 0 0 0,-3-3 0 0,-1 0 0 16,0 0 0-16,-2-1 0 0,0-1 0 0,-1 0 128 15,-1-4 0-15,0-1 16 0,-1-2 0 0,0 2 80 0,-1-3 16 16,-2 2 0-16,0-5 0 0,2 0-96 16,-5-1-16-16,-2 2 0 0,-3-2 0 0,-2-2-128 0,-2 0 0 15,-1-2 0-15,-2 0 0 0,-5-2 0 0,-3-2 0 16,-4-2 0-16,-1 2 0 0,4-3 0 0,0-1 0 15,0 1 0-15,1-3 0 16,1 1-400-16,2-1-16 0,4 2 0 0</inkml:trace>
  <inkml:trace contextRef="#ctx0" brushRef="#br0" timeOffset="8928.01">6886 6242 24879 0,'2'0'2208'0,"-1"0"-1760"0,0 0-448 0,0 1 0 0,1 2 416 0,-1-3 0 0,2 2 0 0,2 2 0 0,3-1-416 0,-2 1-176 0,0 1 16 0,-1 2 0 0,-2-4-16 0,-2 4 0 0,-1-1 0 0,-3 0 0 0,0 1-144 0,-2 2-16 0,-3-2-16 15,1 2 0-15,-3 1 352 0,0 2 0 0,-1 1 0 0,-1-1 0 0,-3 2 384 0,1 0 160 0,-1-1 32 0,-1 3 0 0,-2 4 160 0,-3 1 32 0,0 1 16 0,-2 0 0 0,2 0-576 16,0-2-208-16,0 3 144 0,2-2-144 0,-1 1 0 0,1-2 0 0,4 1 0 0,2-4 0 0,2 0 0 16,2-3 0-16,4-2 0 0,1-6-176 15,3-2-336-15,2-1-80 0,2-6-16 16,1 2-11552-16</inkml:trace>
  <inkml:trace contextRef="#ctx0" brushRef="#br0" timeOffset="11583.54">6732 6623 16575 0,'0'-1'1472'0,"0"1"-1168"0,0 0-304 15,0 0 0-15,0 0 976 0,1 0 144 0,0 0 32 0,2-3 0 16,2 2-624-16,0-1-112 0,2-5-32 0,2 4 0 16,1-3 832-16,-2-3 176 0,2 1 16 0,1 0 16 15,2 2-832-15,-1-2-160 0,2 3-48 0,2 2 0 16,0-1-256-16,1 1-128 0,2 3 128 0,-1 0-128 16,2 3 880-16,1-3 80 0,2 4 32 0,2-4 0 15,0 2-288-15,2-2-48 0,2 1-16 0,-2 2 0 16,0-3-432-16,0 0-80 0,-1 0-128 0,-1 0 176 0,0 0-176 15,-4-3-144-15,0 3 144 0,0 0-15584 16</inkml:trace>
  <inkml:trace contextRef="#ctx0" brushRef="#br0" timeOffset="13368.18">6922 6281 7359 0,'-17'-3'656'0,"5"2"-528"0,0-2-128 15,5 3 0-15,2 0 592 0,3 0 96 0,-2 0 16 0,-2 0 0 0,-3 0-576 0,-1-2-128 0,0 2 0 0,4-1 0 0,2 1 736 0,4-3 160 0,4-1 48 0,2 1 0 0,3 0 944 0,2 0 192 0,1 0 32 0,2-1 16 0,2 2 96 0,0-2 16 16,1 2 0-16,1-2 0 0,-2 4-176 0,0-2-16 16,-1 4-16-16,-2 2 0 0,-2 2-1120 0,-2 0-208 15,-3 3-64-15,-3 1 0 0,-2 0-640 0,-2 2 0 16,-2 4 0-16,-2 0 0 0,0 0 0 0,0-1 0 16,1 1 0-16,-1 0 0 0,3-4 368 0,1 2-16 0,2-3 0 15,2 3 0-15,3 1-64 0,1 1-16 0,3 0 0 16,1 0 0-16,1 0-80 0,0-1-32 0,2 1 0 0,-1 0 0 15,2 2-160-15,0 0 0 0,0 0 144 16,0 3-144-16,-1-1 0 0,1-1 0 0,1 3 0 16,-1-4 0-16,1 0 0 0,0-1-160 0,2-1 160 0,0-3-18416 15</inkml:trace>
  <inkml:trace contextRef="#ctx0" brushRef="#br0" timeOffset="15035.37">1992 14082 27647 0,'1'-6'2448'0,"1"2"-1952"15,-1 2-496-15,-1 2 0 0,1 0-1568 0,2 0-416 0,-1-4-64 0,0-1-32 0,2 1 1792 0,1-2 288 0,0 3 192 0,-2-1 0 0,-1 1-192 0,-1 3 0 0,0-2-144 0,-1 1 144 0,0 1-128 0,0 0 128 0,0 1-160 0,-2 1 160 0,1 2-128 0,-2 0 128 0,3-4-192 0,0 0 192 16,0 0 1376-16,-8 21 352 0,6-14 64 0,0-1 48 16,1 1-368-16,-2-1-80 0,2 2-16 15,-1-1 32-15,0 0-640 0,-1-1-128 0,-1 3-32 0,-1-3 32 16,-3 1 80-16,0 2 32 0,-3 1 0 0,-2 2 32 16,1-2-400-1,-5 3-96-15,-3 2-16 0,-2 2 32 0,-2 1-144 0,1 1-32 16,-2 1 0-16,-1 1 48 15,0 1-176-15,0-3 0 0,1 3 0 0,1-2 0 0,-1 2 0 0,-1 3 0 16,2-1 0-16,1-1 128 0,2-1-128 0,0 0 0 0,1 2 0 0,0 0 128 16,2-1 0-16,-1-1 0 0,2 0 0 0,0-1 16 15,2-2-144-15,0-2-176 0,0 0 48 0,1-1 128 16,4-5-464 0,-1 1 0-16,3-2 0 0,2-4 16 0,3-5-1936 0,2-2-400 0,2 1-80 15,3-6 0-15</inkml:trace>
  <inkml:trace contextRef="#ctx0" brushRef="#br0" timeOffset="15486.14">2016 14076 34095 0,'-5'-2'1504'0,"0"0"320"0,1 0-1456 0,2 2-368 0,2 0 0 0,0 0 0 0,0 0 256 0,-2 2 0 0,2-2-16 0,0 2 0 0,2 1-240 0,-2-3 0 0,0 0-192 0,0 0 192 16,14 25-480-16,-7-16 16 0,-1 3 0 0,-1 2 0 0,1 0 208 0,-2 6 64 15,-2 2 0-15,0 1 0 0,0 4 192 0,-2 1 0 16,0 1 0-16,0 1 160 0,-2 0 96 0,2 0 32 16,2 1 0-16,-1-3 0 15,1-3 96-15,2 4 0 0,1-1 16 0,0 2 0 0,1 1-240 16,0-3-160-16,1-2 192 0,-2-1-192 15,-1 1 0-15,1-1 0 0,0-1 0 0,-1-1 0 0,-1-7-224 16,-1-2-48-16,1-4-16 0,-1-2 0 16,-1 0-1696-16,-1-4-320 0</inkml:trace>
  <inkml:trace contextRef="#ctx0" brushRef="#br0" timeOffset="15725.49">1484 14513 43311 0,'5'-3'3840'0,"1"2"-3072"0,0 1-608 0,0 0-160 16,3 0 160-16,5 0 0 0,12 1 0 0,18-1 0 15,19 3-1888 1,13-6-368-16,3 2-80 0,-5-2 0 0,-6 0-608 0,-5-4-112 16,-1 4-32-16,-9-10 0 0</inkml:trace>
  <inkml:trace contextRef="#ctx0" brushRef="#br0" timeOffset="18459.82">7836 15167 22111 0,'2'-9'1968'0,"1"3"-1584"0,-1 2-384 0,0 4 0 0,0-2 144 0,1 0-144 0,3-4 160 0,1-2-160 0,4-2 0 0,0 0 0 0,-1 0 0 0,-1 4 0 0,-3 0 1088 0,-2 2 128 0,-2 1 32 0,-2 1 0 0,0 1 352 0,-3-2 64 0,-1 3 0 0,-2-2 16 0,0 0-528 0,-2 2-128 0,-2-2 0 0,-2 2-16 0,-2-2-512 16,-1 2-112-16,-1 0 0 0,-1 2-16 0,0-2-144 0,-3 2-32 0,0 2 0 0,-2-1 0 0,0 2-32 16,-3 0-16-16,0 1 0 0,1 0 0 0,-1 4 80 15,-1-3 16-15,1 4 0 0,2-1 0 0,-1 0-48 0,2 3 0 16,1-4 0-16,4 1 0 0,3 1-192 0,3-3 128 16,2 2-128-16,3-2 0 0,2 2 0 0,2-1 0 15,2 1 0-15,1 0 0 0,3-2-208 0,1 2-96 16,3-4-16-16,1 2 0 0,3-2 176 0,2 3 144 15,3-3-208-15,2 4 80 0,2-2 128 0,0 2 224 16,0 3-48-16,-1-3-16 0,-1 2-160 0,1-2 0 16,1 2 0-16,-1-2 128 0,0 2-128 0,-2-2 0 15,2 3 0-15,0-1 0 0,1 4 0 0,-1-2-192 16,-2 1 32-16,2 1 16 0,-1 0 144 0,-2 5 0 16,-1-4 0-16,-4 2 0 0,-1-1 0 0,-3 1 0 0,-2-1 0 0,-3-2 0 15,-3 0 0-15,-2 1-192 16,-1-1 192-16,-2-2-192 0,-2 3-64 0,0-1-32 0,0-4 0 0,-2 0 0 15,0-1 112-15,-1 1 32 0,1-3 0 0,-4 1 0 16,0 0 144-16,-1-1 0 0,-1 1 0 0,-1-2 0 16,-2-1 128-16,-2-2 48 0,-1 0 16 0,-2-2 0 15,4 0 144-15,-2 0 48 0,-3-3 0 0,-1 3 0 16,3-3-256-16,0 0-128 0,1-3 160 0,-1 0-160 16,2-2 0-16,-1 0 0 0,-1 0 0 0,1 1 0 15,2 0 0-15,-1-2 0 0,2 4-208 0,-2-4 64 16,1 3-416-16,0 2-80 0,1 1 0 15,0 0-16-15,0 1-368 0,1 0-64 0,1 1 0 16,1 0-9216-16,0 2-1856 0</inkml:trace>
  <inkml:trace contextRef="#ctx0" brushRef="#br0" timeOffset="18895.14">8160 15780 35935 0,'-4'10'3200'0,"-1"-6"-2560"0,0 1-512 0,2 1-128 0,-1-3 1120 0,2 4 208 0,-2-1 32 0,-4 6 16 0,-2 8-2144 0,-4 8-416 0,-1 7-96 0,1-3 0 0,3 0-1536 0,1 2-288 0,0-2-64 0,2 5-16 16,-1-2 2224-16,0 0 432 0,2 0 80 0,-2 0 32 0,1-1 1232 0,-2 2 240 16,-1-1 48-16,-1-2 16 0,4-4-256 0,-3-3-48 15,0-2-16-15,2-1 0 0,1-5-800 0,2-2 0 16,1-2-144-16,3-5-13152 16</inkml:trace>
  <inkml:trace contextRef="#ctx0" brushRef="#br0" timeOffset="19503.8">8050 15758 38703 0,'0'3'3440'0,"0"-3"-2752"15,0 3-560-15,0-3-128 0,1 0 864 0,3 0 144 0,1 0 16 16,6 1 16-1,5 2-1232-15,6-3-240 0,4 0-48 0,1-3-16 16,3 3-48-16,1-1-16 0,0 1 0 0,-3 0 0 0,-2 1 176 0,-3 4 48 0,-5 1 0 0,-3 4 0 16,-1 0 336-16,-6 2 0 0,0 5 0 0,-5-3 0 15,0 4 0-15,-3 0 0 0,-3-2 0 0,0 3 0 16,-3-1 592-16,1-1 48 0,0-4 0 0,0 2 0 16,1-5-288-16,0 2-48 0,1 1-16 0,-1-1 0 15,1-2-288-15,1 0-144 0,1-2 16 0,-2 2 0 16,2-2-64-16,-2-2-16 0,1 0 0 0,-3-1 0 15,0 1-96-15,-1-5-16 0,-1 3 0 0,-2-1 0 16,1-1 64-16,-1-1 16 0,-3 2 0 0,1-3 0 16,3 2 240-16,-1-4 0 0,0 2 0 0,3-3 0 15,1 3 0-15,3-1 0 0,0-1 0 0,2 2 0 0,4-3 0 0,1 3 0 16,3-1 0-16,1 1 0 16,4 0-416-16,0 1-32 0,3 2-16 0,2-1 0 15,-1-1-176-15,-2 4-16 0,0-1-16 0,-3 2 0 16,-1 0-96-16,-1 1 0 0,-2-1-16 0,-3 1 0 15,-3 2-80-15,-2 1-16 0,-1 0 0 0,-3 2 0 0,-2 0 688 0,-3 2 192 16,-1-2 0-16,0 1 0 0,1-1 672 0,-1-3 256 16,1 1 48-16,2-4 16 0,2 0 256 0,1 0 48 15,3-2 16-15,-1 2 0 0,2-2-432 0,-1-1-96 0,1 2-16 16,-1 2 0-16,0-3-416 0,-2 1-96 0,-2 3 0 16,-2-2-16-16,-3 3-240 0,-2-2 0 15,-4 2 0-15,-3 1 0 0,-2 2 0 0,-4-3 0 0,-2 2 0 16,-3 0 0-16,1-4 0 0,-1 2 192 0,2-3 0 15,-1-2 0-15,4 0 192 0,1-2 16 0,0-2 16 16,1 0 0-16,2-2-160 0,1-2-16 0,3 0-16 0,-2-4 0 16,3-2-224-16,1 0 0 0,2-5 0 15,-1-1 0-15,3-3-256 0,2 0 16 0,2-4 0 0,2 1-18256 16</inkml:trace>
  <inkml:trace contextRef="#ctx0" brushRef="#br0" timeOffset="21266.32">10929 15195 16575 0,'1'-4'1472'0,"-1"2"-1168"0,0-2-304 0,-1 2 0 0,1-1 2992 0,-2 2 528 0,2-1 128 0,-1-5 0 0,0-2-2480 0,-2-1-496 0,2-3-96 0,0 1-32 0,1 2-768 0,0-2-160 0,0 2-16 0,-1 0-16 0,1 4 640 0,-1-3 128 15,-1 3 32-15,0 2 0 0,-1-2-32 0,-2 3 0 16,-1 2 0-16,-2 1 0 0,-4 4 128 0,0-3 32 15,0 4 0-15,-3 1 0 0,-5 0-224 0,-2 2-32 16,-3 1-16-16,-1 0 0 0,0 4 192 0,-4-3 32 16,1 2 16-16,-2 0 0 15,1 1-256-15,3 3-48 0,3-6-16 0,0 2 0 16,-1-2 160-16,2 0 48 0,3 0 0 0,1-2 0 16,3 1-112-16,1-3-32 0,2 2 0 0,0 0 0 0,3 0-224 0,1 0 0 15,1-1 0-15,2 3 0 0,1-1 0 0,0 1 0 16,1 1 0-16,1-1 0 0,1 3 0 0,2-1 0 15,2-2 0-15,0 2 0 0,1 2 256 0,2-2 0 0,2 1 0 16,3 3 0-16,1 0-256 0,3-1 0 0,2 1 0 16,1 0 0-16,1-4 0 0,2 2 0 0,1 1 0 15,0-3 0-15,2-1 0 0,-1 0 0 0,0-1 0 16,2 0 0-16,-1 2 0 0,1 2 0 0,-1 3 0 0,-1-1 0 16,1 0 0-16,-4 4 0 0,0 1 0 0,-2-1 0 15,-1 1 0-15,-1-1 0 0,-1 0 0 0,-3-2 0 16,-1-2 0-16,-2 3 0 0,1-1 0 0,0-2 0 15,-1 3 0-15,0-5 0 0,-2-2 0 0,-1 3 0 16,1-5 0-16,-2 2 0 0,1-2 0 0,-2 2 0 16,0-2 0-16,-2 3 0 0,0-1 0 0,-1 0 0 15,0-1 0-15,-1 1 0 0,0-1 0 0,-2 0 0 16,1-4 0-16,-2 2 176 0,-1-3-176 0,0 0 160 16,-1 0 16-16,-1-2 0 0,-2 2 0 0,-2-2 0 15,0 2-176-15,-4-2 128 0,0 1-128 0,-1-1 128 0,-2-2-128 16,-2 2 0-16,0-3 0 0,-3 1 0 0,-1-2 0 15,-1 0 0-15,-2 3 0 0,-1-3 0 0,-2 0 0 0,0-3 0 16,3 3-144-16,0-3 144 0,3-1-288 16,2-2 48-16,4 0 16 0,3-3 0 15,1 2-160-15,4-5-48 0,4 5 0 0,1-3 0 16,3-2-1104-16,0 1-208 0,4 0-48 0,0-4-13952 0</inkml:trace>
  <inkml:trace contextRef="#ctx0" brushRef="#br0" timeOffset="22114.72">11345 15742 25791 0,'-3'0'2304'0,"-1"1"-1856"0,1 1-448 16,2 1 0-16,0-2 448 0,-1 4 0 0,-2 2 0 0,-4 3 0 0,-2 9-448 0,2 3-192 0,-1 5 16 0,2 3 0 0,2 5 0 0,2-1 0 0,1 3 0 0,2-1 0 0,1 3 576 0,0 0 112 16,3 3 32-16,-1-1 0 0,-1 1 800 0,-1 1 144 15,-1-4 48-15,-1-1 0 0,-1 3-320 0,-2-4-64 16,-1 1-16-16,0-6 0 0,0-1-768 0,-1-6-160 15,1 4-16-15,-1-7-16 0,1-2-176 16,1-6 0-16,0-2 0 0,2-4 0 16,1-5-544-16,-1-6-144 0,4-3-16 0,-1-4-10240 15,1-5-2032-15</inkml:trace>
  <inkml:trace contextRef="#ctx0" brushRef="#br0" timeOffset="22725.1">11290 15794 46991 0,'-2'2'2080'0,"0"-4"432"0,0 0-2000 0,0 2-512 0,1-2 0 0,2 2 0 16,1-4-256-16,0 1-128 0,3-4-48 0,5-1 0 15,7-2-1184-15,5 1-240 0,7 2-64 0,3 1 0 16,3-1-80-16,0 4-32 0,5 0 0 0,-2 3 0 0,1 0 1712 0,-6 3 320 15,-2 0 0-15,-4 1 160 0,-5 2 688 0,-3 3 144 16,-4 1 32-16,-4 0 0 0,-2 2-256 0,-4 0-32 16,-3 1-16-16,-4 0 0 0,-1 2-368 0,-3 1-80 15,-3 0-16-15,-1 3 0 0,-1 1-256 16,-2-2 0-16,-1 1 0 0,-1-3-144 0,4 0-192 0,-3-4-48 16,1 1 0-16,-3 0 0 0,1 0 112 15,-1-1 16-15,1-2 0 0,0-1 0 0,0 0 256 0,1-2 0 16,0-4 0-16,0 1 0 0,2 1 0 0,0-4 128 15,2 2-128-15,1-3 0 0,2 2 0 0,2-2 0 16,0 1-192-16,2 2 192 0,2-3 0 0,1 4 0 16,1-2 0-16,2-2 0 0,2 4-256 0,1-2 64 15,1 2 16-15,1-2 0 0,2 2-144 0,1 2-16 16,0-2-16-16,-1 2 0 16,1 3-160-16,0-2-16 0,-1 2-16 0,1 1 0 15,-1-1-192-15,0-2-32 0,0 3-16 0,0 0 0 0,0 1 656 0,-1-1 128 16,3 2 0-16,-3-2 0 0,1 4 288 0,0-2 16 0,-1-1 0 0,1 3 0 15,-2-2-112-15,-1 0 0 0,0 2-16 0,-3-3 0 16,-1 3-176-16,-1-2 0 0,-1 2 0 0,-4 1 0 16,1 3 384-16,-3-2 32 0,0 0 16 0,-1-2 0 15,-3 1 144-15,-3 1 16 0,-1-4 16 0,-3 4 0 16,0-3-96-16,-2 0-32 0,-2 2 0 0,0-5 0 16,0 0 64-16,1-2 16 0,-4 2 0 0,1-3 0 0,0-1-96 0,0-4-16 15,-3 2 0-15,-1-3 0 0,-4 4-304 16,-2-5-144-16,-3 1 128 0,-3-1-128 15,-1 0-368-15,-3-1-144 0,-2 1-48 16,2-2 0-16,3-1-912 0,0 2-192 0,2-2-48 16,0 0-8688-16,2-3-1744 0</inkml:trace>
  <inkml:trace contextRef="#ctx0" brushRef="#br0" timeOffset="23477.09">14847 14990 16575 0,'-5'2'1472'0,"0"0"-1168"0,3 0-304 0,1-2 0 0,1-2 176 0,0 2-32 0,0 0 0 0,-2 0 0 0,2 2-144 0,2-2 0 0,3 0 0 0,-5 0-144 0,0 0 144 0,24 1-128 16,-14 2 128-16,0 0 0 0,-1 2-144 0</inkml:trace>
  <inkml:trace contextRef="#ctx0" brushRef="#br0" timeOffset="24083.59">14862 15038 29487 0,'-1'0'2624'0,"-2"-1"-2112"0,2 1-512 0,0-3 0 0,0 3 2080 0,-2-2 304 0,1-2 64 0,-3 0 16 15,0-4-2464-15,-3 0-304 0,2-1-144 16,-1 0-48-16,2-1-752 0,-1 0-160 0,1 1-16 0,0 1-16 16,-1 0 1120-16,1 2 320 0,0 2-144 0,0-1 144 0,0 4 512 0,0-1 192 0,0 2 16 15,-1 0 16-15,0 2 400 0,-2-2 80 0,1 4 0 16,-3-2 16-16,1 0-576 0,-2 0-112 0,-1 2-32 0,-1-2 0 15,2 2-368-15,-1-1-144 0,-2-3 0 0,1 1 144 16,-3 1-144-16,1 1 0 0,0-2 0 0,-1 1 0 16,1-2 0-16,-1 3 0 0,0 1 0 15,1-2 0-15,3-1 0 0,-1 2 0 0,2 0 128 0,-1 0-128 16,3 1 192-16,-1-1-64 0,2 2 0 0,-1 2 0 16,1 0-128-16,1-1 0 0,1 3 0 0,0-2 0 15,-2 6 0-15,2-4 0 0,1 4 0 0,-1-1 0 16,1 4 0-16,0-1 0 0,1 1 0 0,1 0 0 15,0 0 0-15,-1 3 0 0,3-3 0 0,-1 0 0 16,2 3 176-16,0-3-48 0,2 0-128 0,2-1 192 16,2-2-192-16,3-3 0 0,2 1 0 0,3 0 0 15,0 0 0-15,4-1 176 0,1 0 0 0,2-1 0 0,0-2-176 0,2 2 0 16,1 3 0-16,1-2 0 0,0 4 0 0,-3 2 0 16,2 1 0-16,-3-1 0 0,-2 3 0 0,3 3 0 15,0 2 0-15,-1 3 0 0,0-1-256 16,-4 2 80-16,-1-2 16 0,-3 1 0 0,-4 2-16 0,-1-6 0 15,-2 2 0-15,-3-4 0 0,-2-1 0 0,-2-4 0 16,-3 2 0-16,-2-1 0 0,-2-1 0 0,0 0 0 16,-2-1 0-16,-1-3 0 0,-1-1 176 0,0 0 256 15,-3-1-64-15,0-3-16 0,-1 2 48 0,1-3 16 16,1 1 0-16,-4-1 0 0,-5 0-112 0,-4-2-128 16,-1 2 176-16,-1 0-176 0,-3-2 128 0,-3 2-128 0,-1-2 0 15,-3 2 0-15,-2 0 0 0,-1 0 0 0,-2 0-176 16,1 3 176-1,5-5-608-15,2-2-16 0,3-2 0 0,3 1 0 16,5-2-784-16,4-1-176 0,3-5-16 0,4 1-13920 0</inkml:trace>
  <inkml:trace contextRef="#ctx0" brushRef="#br0" timeOffset="24550.1">15556 16062 8287 0,'-4'4'736'0,"-2"-2"-592"0,0-2-144 0,1-2 0 0,1 2 6080 0,0-2 1200 0,-1-1 224 0,-2-3 48 0,-5-1-5104 0,-6-5-1024 0,0-3-208 0,-1-1-32 0,3 2-1184 0,3 0-176 0,-1 1-64 0,2 2-16 0,0 3 256 0,3 1 0 0,0 4 0 0,-1 3 0 0,-1 1-224 16,-4 5 48-16,0 3 16 0,-2 1 0 0,-3 4 160 0,-1 2-160 15,0 4 160-15,0 3-160 0,0 1 160 0,1 5 0 0,3-1 0 16,3 4 0-16,2 3 416 0,5 0 16 0,3 5 0 16,3-1 0-16,3-2-48 0,3 1 0 0,2-3 0 15,5 3 0-15,2-1-160 0,2-1-32 0,4 1-16 16,0-2 0-16,2 1 144 0,3-2 16 0,3-2 16 0,3-1 0 16,2-6-160-16,-1-3-16 0,2-6-16 0,1-3 0 15,1-7 32-15,1-2 0 0,0-4 0 0,1-9-13184 16,2-5-2624-16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49:55.6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7080 11730 23951 0,'-8'-6'2128'0,"0"2"-1696"0,2 4-432 0,1 0 0 0,2 4 256 0,-2-3-48 0,0 2 0 0,-5 5 0 15,-9 3-736-15,-8 7-160 0,-4 2-16 0,-2 1-16 16,-1 1-1344-16,3-2-272 0,3-2-48 0,3-2-16 0,7-2 1712 0,2-2 352 0,2-2 64 0,5 1 16 16,3-1 2048-16,2-2 432 0,3 0 80 0,4 2 0 15,-1-1-320-15,6 1-80 0,3 2-16 0,4 0 0 16,2 1-624-16,8-2-128 0,8 6-32 0,10-3 0 16,7-4-320-16,8-2-64 0,9-1-16 0,6-4 0 15,1-3-336-15,5 0-80 0,6-3-16 0,8-1 0 16,6-2-272-16,1 3 128 0,-1 1-128 0,1 2 0 0,2-2 0 15,4 2 0-15,4 2 0 0,2-2 0 0,1 2-192 16,2 2-112-16,-1 2-16 0,1 0-15040 16</inkml:trace>
  <inkml:trace contextRef="#ctx0" brushRef="#br0" timeOffset="1948.8">20313 2775 9215 0,'-9'-6'816'0,"3"3"-656"0,1 2-160 0,1-2 0 0,2 3 1536 0,-1 0 288 0,1-2 48 15,-2 1 16-15,-2-3 464 0,-3 1 80 0,1-3 32 0,-2 0 0 0,0 0-896 0,0 0-176 0,1 0-48 0,1-2 0 0,-1 2-752 0,-1-3-144 0,0 2-48 0,0-2 0 0,-2 1-240 0,0 0-160 16,-2-2 192-16,0 0-192 0,1 4 640 0,-2-2 0 15,1 4 16-15,0-2 0 0,-1 3-128 0,0 2-16 16,-1 1-16-16,-1 4 0 0,-1-1-144 0,1 4-32 16,0 1 0-16,0 3 0 0,1 2-96 0,2 2-32 15,-1 3 0-15,1-1 0 0,1 4 208 0,1 2 48 16,1-1 0-16,3 3 0 0,1-3-448 0,2 0 0 16,3 0 0-16,2-3 0 0,1 1 0 0,3 2 0 0,2 0 0 15,3 4 0-15,1 3 0 0,1-2 0 0,2 1 0 16,-1-5 0-16,-1-1 0 0,2 0 0 0,3 0 0 15,3-1 0-15,1 2 0 0,-1-4 0 0,1 0 0 16,0-7 0-16,1 1 0 0,-2-6 0 0,0-1 0 0,0-2 0 16,1 1 0-16,-2-5 0 0,0 0 0 0,-4 0 0 15,0-2 384-15,-2-5 0 0,1 1 0 0,-2-1 0 16,-1 1-192-16,-2-6-32 0,0-1-16 0,-1-2 0 16,1-2 48-16,-2-4 0 0,0 1 0 0,-1-2 0 15,0-1-16-15,0-4 0 0,0-3 0 0,0-7 0 16,0-1 16-16,-2-3 16 0,1-2 0 0,-3-3 0 15,-1-3-48-15,-2 0-16 0,-2-1 0 0,-1 5 0 16,0 6-144-16,-2-3 0 0,-2-7 0 0,-2-3 0 16,0 2 0-16,-1-2 0 0,-1-1 0 0,1 0 0 15,1 10 0-15,1-1 0 0,-1-1 0 0,-2 0 0 0,2-1 0 16,0 3 0-16,0 4 0 0,1 2 0 0,1 8 0 16,1 1-144-16,0 9 144 0,1 5-160 15,3 5-448-15,1 6-96 0,0 6 0 0,2 3-17808 16</inkml:trace>
  <inkml:trace contextRef="#ctx0" brushRef="#br0" timeOffset="2713.77">20836 2913 1839 0,'-3'-2'160'0,"1"-2"-160"0,1 2 0 0,1-2 0 0,1 1 5440 0,0 2 1072 0,2-1 208 0,-1-2 32 0,3 2-4432 0,0-5-880 0,0-1-176 0,1 3-48 0,-1 0-784 0,-1 1-176 0,1 2-16 0,-2 0-16 0,2 0-224 0,0-1 0 15,2 3 0-15,-3 0 0 0,4 0 0 0,-1 0 0 16,1 3 0-16,0-3 0 0,0 2 0 0,-1-2 0 16,2 0 0-16,-2 0 144 0,-1 0 592 0,1-2 112 15,-1-1 32-15,0 0 0 0,-1-1-144 0,0-2-32 16,0 0 0-16,-1-4 0 0,-2 1-256 0,-1-1-48 15,-1 0-16-15,-1 0 0 0,-1-1-384 0,-2 1 128 0,-1 0-128 0,-2 1 0 16,-2-3 0-16,-2 1 0 0,-2 0 128 0,0 0-128 16,-1-1 0-16,-2-3 0 0,0 1 0 0,-1 2 128 15,-3-3-128-15,0 3 0 0,2 1 144 0,0 2-144 16,1 3 0-16,1 3 0 0,1 5 0 0,1 1 0 16,1 3 0-16,0 4 0 0,2-1 0 0,0 2 0 15,0 4 0-15,1-3 0 0,0 1 0 0,0 0 0 16,2 2 0-16,-2-1 0 0,1 2 0 0,1 0 0 15,-1 2 0-15,1 3 0 0,2 2 0 0,0-4 0 16,1 4 0-16,0-5 0 0,2 2 0 0,0 1 0 16,1 1 0-16,0 1 0 0,2 1 0 0,2 2 128 15,-1-1 32-15,1 1 16 0,2 0 0 0,1-1 0 16,1-1 144-16,3-1 48 0,2-1 0 0,2-4 0 0,5 2-368 16,0-1 0-16,3-3 0 0,0-4 0 0,0 2 0 15,0-2 0-15,0 1 0 0,-1-5 0 0,1 0 0 16,-1 0 0-16,1-4 0 0,0 0-18240 15</inkml:trace>
  <inkml:trace contextRef="#ctx0" brushRef="#br0" timeOffset="3830.53">21952 1978 17503 0,'-4'-7'1552'16,"1"1"-1232"-16,1 0-320 0,0 1 0 0,4 3 560 0,-2 0 48 0,1-2 16 0,0 1 0 0,0-6-192 0,3-3-48 0,0-2 0 0,1-3 0 0,2-1 208 0,-1-4 48 0,2 0 0 0,-1-3 0 0,2 3-96 0,-3-3-16 15,1-1 0-15,-2-2 0 0,0 0-192 0,-2 2-32 16,0-2-16-16,-1 0 0 0,-4-5 128 0,0 3 32 0,-2 1 0 0,-2 3 0 16,-1 4-48-16,-3 3 0 15,-3 7 0-15,-1 2 0 0,-3 4 176 0,-1 6 48 0,-1 4 0 16,-2 4 0-16,0 5-304 0,-1 3-64 0,2 2-16 16,2 2 0-16,0 2-240 0,0 3 144 0,-1 3-144 0,1 5 128 15,0 4-128-15,2-1 0 0,3 4 0 0,0 4 0 16,2 4 0-16,3-1 0 0,0-1 0 0,2 1 0 15,0 2 640-15,1 2 32 0,2-4 16 0,1 8 0 16,1 7-128-16,2 5-32 0,1-1 0 0,2-5 0 16,1-1-384-16,3-1-144 0,-1-2 0 0,2 0 144 15,1-3-144-15,1-1 0 0,0-1 0 0,-1-2 128 0,-2-3-128 16,0-5 0-16,-3-4 0 0,-2-3 0 0,0-4 0 16,-3-3 0-16,-3 1 128 0,0-1-128 0,-5 0 0 0,-2-2 0 15,-1 2 0-15,-4-2 0 16,1-4-624-16,-3-4-144 0,0-1-48 0,1-9-15088 15</inkml:trace>
  <inkml:trace contextRef="#ctx0" brushRef="#br0" timeOffset="4064.59">21322 2816 26319 0,'-1'-15'576'0,"-1"5"112"0,2 2 16 0,0 2 64 0,2 4-624 0,-1-1-144 0,1 2 0 0,1-1 0 0,2-5 2272 0,2 1 416 0,2 0 96 16,3 2 16-16,1 1-1200 0,1 0-256 0,4 3-32 15,0 0-16-15,5-2-784 0,1 0-176 0,5 0-16 0,2-2-16 16,3 1-304-16,3 0 0 0,3-1 128 0,-1-1-128 16,1 4 0-16,-2 1-176 0,-1 0 32 0,-1 0-18512 15</inkml:trace>
  <inkml:trace contextRef="#ctx0" brushRef="#br0" timeOffset="5210.07">23914 1607 28559 0,'-7'-5'2544'0,"3"4"-2032"0,1 2-512 0,3 2 0 0,0-1 464 0,1 2 0 0,-2 0 0 0,0 2 0 0,0 3 576 0,1 2 112 0,2 6 32 0,3 5 0 15,2 4-656-15,5 3-128 0,0 2-16 0,3 3-16 0,0 2-192 0,1 5-48 0,-1 0 0 0,-1 0 0 16,0 3 400-16,0 3 80 0,-1 8 16 0,1 1 0 15,-1 4-304-15,0 0-64 0,-3-2-16 0,1-2 0 16,-1 1 128-16,1-4 16 0,0-1 16 0,3 1 0 0,-2-2-224 0,0 0-48 16,3 2-128-16,-3-2 192 0,1-4 96 0,-2-3 16 15,0-3 0-15,-2-5 0 0,-1-2-304 0,0-3 0 16,-1-5 128-16,1-1-128 0,-2-5 384 0,0-2 32 16,0-4 0-16,-1-3 0 0,0-4-96 0,0-2-32 15,0-5 0-15,1-2 0 0,0-4 80 0,-1-7 16 16,0-3 0-16,1-6 0 0,2-9-96 0,-1-5-16 15,2-5 0-15,0-9 0 0,0-7-272 0,0-6 0 16,0 2 0-16,-1-7 0 0,2-8 0 0,1-10 0 16,2-2 0-16,0 3 0 0,0 6 0 0,-1 5 0 15,1 5 0-15,-1 2 0 0,1 1 0 0,0 6 0 16,0 3 0-16,1 4 0 0,0 4 0 0,-1 2 0 0,1 3 0 16,-1 3-192-16,0 6 192 0,0 1 0 0,1 3 0 15,0 5-144 1,0 1-320-16,0 5-64 0,1 4-16 0,-3 1-13040 15,2 6-2608-15</inkml:trace>
  <inkml:trace contextRef="#ctx0" brushRef="#br0" timeOffset="5854.01">26016 1115 25791 0,'0'0'2304'0,"0"0"-1856"0,-1 0-448 0,1 0 0 0,0 0 0 0,-2 3 0 0,0-3 0 0,-2 3 0 0,-1 0 1552 0,-2 3 272 0,-6 5 48 0,-3 4 16 16,-2 4-928-16,-4 4-176 0,-4 8-32 0,-4 4-16 15,-2 5-272-15,-3 2-48 0,2 5-16 0,-2 3 0 0,4-2 80 0,-2 5 16 16,-1 8 0-16,0 6 0 0,0 2-16 0,2 4 0 16,3-1 0-16,1-4 0 0,4 0-272 0,-1 5-48 15,0 12-16-15,0 0 0 0,6-2-144 0,1-1 128 16,5-3-128-16,2 0 128 0,4 0-128 0,4-3 0 16,4-3 0-16,3-10 0 15,2-6 0-15,4-9 0 0,5-1 0 0,2-6 0 0,5-3 0 0,8-4 0 16,4 1 0-16,5-5 0 15,5-3-400-15,2-7-16 0,4-4 0 16,3-1-17296-16</inkml:trace>
  <inkml:trace contextRef="#ctx0" brushRef="#br0" timeOffset="6511">26900 2170 26719 0,'2'-6'1184'0,"0"0"240"0,-1 3-1136 0,0 3-288 0,-1 0 0 0,0 0 0 0,0 0 0 16,0 0 160-16,-1 0-160 0,0 0 128 0,-2 0 1472 0,3 0 272 0,0 0 64 0,-20 9 16 0,9-5-784 0,-4-2-144 0,-1 3-48 0,-2 0 0 0,-1 1-368 0,-2-2-80 15,-1 3-16-15,-2-1 0 0,-3 3-128 0,0 0-48 16,-3-2 0-16,1 2 0 0,-1-2-192 16,-1 2-144-16,0 1 192 0,-1-2-192 0,1 2 128 0,1-3-128 15,3 0 0-15,1 2 0 0,5-3 0 0,1 0 0 16,4 0 0-16,4 0 0 0,1 1 0 0,3-4 0 0,4 1 0 16,0 2 0-16,4-3 0 0,1 0 0 0,3 1 128 15,1 1-128-15,2-1 0 0,3-1 160 0,1 0-160 16,3 3 128-16,3 0-128 0,0 2 0 15,3 0 0-15,-1 0 0 0,1 3 0 0,1-1 0 0,0 2 0 16,0 2 128-16,2 2-128 0,-1 2 0 0,-2 1 0 0,1-1 0 16,0 2 0-16,-1 2 0 0,0 1 0 0,-2 1 0 15,-2-1 0-15,-2-1 0 0,-2 3 0 0,-3-3 0 16,-3 4 0-16,-2 0 0 0,-3 1 0 0,-3-5 0 16,-2 1 0-16,-2-1 0 0,-2-4 0 0,-3-1 0 15,0-1 0-15,-3-2 0 0,-2 0 0 0,-1-2 0 0,-1-2 0 16,-3 0 240-16,-2-1-64 0,-3 1-16 0,-2-2 48 15,-4-1 16-15,-2-1 0 0,0-1 0 0,-2-3-416 16,-3-3-96-16,1-2-16 0,-3-3-18384 16</inkml:trace>
  <inkml:trace contextRef="#ctx0" brushRef="#br0" timeOffset="7096.82">26787 1026 31327 0,'2'4'2784'0,"0"0"-2224"0,2 1-560 0,0-4 0 0,0 1 176 0,1 1-176 0,4 3 160 0,6 8-160 0,6 2 832 0,9 8 80 0,4 8 16 0,5 3 0 0,1 6-608 0,2 1-128 0,2 5-32 0,-1 0 0 0,2 1 256 0,-3-1 48 16,1 3 16-16,-1-6 0 0,-3 1-480 0,2 2 0 15,4 3 0-15,-1 1 0 0,0 0 0 0,-4-1 0 16,-3 4 0-16,-2-2 0 0,-3 4 128 0,-3 4-128 16,-6 3 0-16,-3 4 0 0,-4 2 128 0,-5 4-128 15,-5 0 0-15,-4-4 144 0,-5 0 368 0,-6 1 80 16,-3 3 16-16,-4-4 0 0,-4-2-288 0,-2-4-48 0,-4-6-16 16,-1-1 0-16,-2-1 16 0,-3-4 0 0,-5 2 0 15,-1-3 0-15,-2 1-32 0,-1-4-16 0,1 0 0 16,-1-5 0-16,0-1-224 0,0-9 0 0,2-1 0 15,0-9 0-15,0 0-240 0,-1-5 16 0</inkml:trace>
  <inkml:trace contextRef="#ctx0" brushRef="#br0" timeOffset="7582.6">28554 1997 39615 0,'-1'-3'3520'0,"1"3"-2816"0,0 0-560 0,0 3-144 0,1-3 128 0,1 0-128 0,-1 0 192 0,-1 2-64 0,1 0-128 0,0 1-176 0,2 2 48 0,-2 8-11664 16,-2-2-2336-16</inkml:trace>
  <inkml:trace contextRef="#ctx0" brushRef="#br0" timeOffset="7815.4">28510 2858 41471 0,'-15'-2'1840'0,"5"0"368"0,3 2-1760 0,2 0-448 15,5 2 0-15,0-2 0 0,1-2 224 0,-1 2-32 16,1 0-16-16,1-4 0 0,2 2-176 0,3-2 0 16,1 0 0-16,3-2 0 15,2 0-1600-15,2-3-384 0,3-7-96 0</inkml:trace>
  <inkml:trace contextRef="#ctx0" brushRef="#br0" timeOffset="14437.51">13462 13168 24879 0,'-8'-5'2208'0,"-1"2"-1760"0,4 3-448 0,1 0 0 0,3 0 896 0,-3 0 80 0,-2-3 32 0,-5 2 0 0,0 2-816 0,0 2-192 0,3 3 0 0,5 4 0 0,1 5 0 0,2 1-208 0,4 2 64 0,1 4 16 15,3 1 128-15,0 3 0 0,0 2 0 0,0 3 0 16,0 1 0-16,-3 3 0 0,1 6-128 0,-2-1 128 16,-3 9 0-16,-1 4 0 0,-4 10 0 0,-2 4 128 15,-2-4-128-15,-1 0 0 0,0 0 0 0,-2 0 0 16,2-2 384-16,0 5 48 0,1 1 16 0,-2 0 0 15,0-2 256-15,0-5 64 0,-1-3 16 0,0 0 0 16,-1-3-448-16,-2-1-80 0,2-2-32 0,-2-3 0 16,3-5-224-16,0-8 128 0,1-7-128 0,0-5 0 15,2-7 464-15,0-4 0 0,0-2 0 0,1-4 0 16,0-2 144-16,-2-7 32 0,0 2 0 0,-1-5 0 16,0-3-64-16,-1-1-16 0,-2-3 0 0,0-4 0 0,0-1-112 15,-1-4-32-15,3-2 0 0,0 1 0 0,2-2-144 0,1-1-16 16,0-2-16-16,2 1 0 0,2 3-80 0,1-1-16 15,0 6 0-15,2 4 0 0,1 1-144 0,0 2 0 16,0 3 0-16,0-1 0 0,1 4 0 0,-1 0 0 16,1 2 0-16,1 2 0 0,-1-2 0 0,1 2 0 15,2 0 0-15,1 2 0 0,1 2-288 0,3 0 64 16,-2 2 16-16,4 2 0 0,4 3 208 0,1 4 0 16,0 2-160-16,0 1 160 0,-1 3 0 0,3 0 0 0,-1 7 0 15,1 3 0-15,0 4 0 0,-2-1 0 16,-1 1 0-16,-2-1 0 0,0 1 0 0,-2-7 0 0,-3-4 0 15,0-1 0-15,0 5 0 0,1-3 0 16,-1 1 0-16,0-4 0 0,-2-4 0 0,1-4 0 0,-1-2 0 16,0-3 0-16,-1-4 352 0,0-1 32 0,1-2 16 15,0-3 0-15,2-3-16 0,0-3 0 0,3-1 0 16,1-3 0-16,1-2 0 0,-1-4 0 0,3 0 0 0,0-7 0 16,0-3-384-16,0-6 0 0,2-5 0 0,2-21-20192 15</inkml:trace>
  <inkml:trace contextRef="#ctx0" brushRef="#br0" timeOffset="27638.05">22764 4943 5519 0,'-5'-2'496'0,"1"1"-496"0,0 1 0 0,2-2 0 0,1 0 1424 0,1 2 192 0,-2-2 48 0,1-1 0 0,0 0-256 0,-2-4-32 0,2 0-16 0,0-2 0 0,2 0-720 0,0-1-160 16,1 1-32-16,0-3 0 0,3-1-160 0,0 1-32 15,0-2-16-15,0-2 0 0,1 0 304 0,0-1 64 16,0-3 16-16,1-2 0 0,-4 3 208 0,1 3 64 15,-1 0 0-15,-2 4 0 0,-2-2 80 0,-2 2 32 16,-1-1 0-16,-2 1 0 0,1 2-496 0,-2 1-112 16,-1 2-16-16,-2 1 0 0,2 3 48 0,-2 0 0 15,-1 3 0-15,0-3 0 0,0 6-304 0,-3 0-128 16,0 1 128-16,1 2-128 0,-2 3 384 0,0-2-16 0,0 4 0 16,0 2 0-16,-1 0 416 0,0 2 96 0,1 3 16 15,1-2 0-15,0 1-256 16,2-1-32-16,0 0-16 0,1 0 0 0,3-2-144 0,0 1-16 0,0 1-16 15,1-1 0-15,1-2-96 0,1 2-32 0,2 1 0 0,-1 0 0 16,1 3-288-16,1 0 0 0,-1 4 128 0,1-1-128 16,1 0 0-16,0 5 0 0,1 6 0 0,1 1 0 15,1 8 0-15,1 2 0 0,0 3 0 0,0-2 0 16,1-1 0-16,-1 0 128 0,0-6-128 0,-2 3 0 16,-1-2 192-16,0 1-192 0,-1-3 192 0,-2 2-192 15,0-1 0-15,-1-1 0 0,-2 2 0 0,-2-1 0 16,0-1 0-16,-2 1 0 0,-3-3 0 0,1-3 0 0,0 3 0 0,-3-7 0 15,0 1 0-15,1-3 0 0,3-5 0 0,-2 1 0 16,-1 0 0-16,-1-2 0 0,3-2-144 16,-1-3-96-16,4-5-16 0,-1-2-11712 15,1-3-2368-15</inkml:trace>
  <inkml:trace contextRef="#ctx0" brushRef="#br0" timeOffset="27917.07">21909 5714 15663 0,'-5'-11'688'0,"3"4"144"0,2-2-656 0,1 5-176 0,2-2 0 0,-1 4 0 0,2-3 448 0,3-2 64 0,4-4 16 0,3-2 0 0,4-2 1200 0,5-1 256 0,0 2 32 0,2-1 16 0,0 3-688 0,2 1-128 0,2 2-16 0,1-1-16 16,0 4-96-16,-2 0-32 0,-1 0 0 0,-2 2 0 15,0-1-608-15,0 1-112 0,-2 1-16 0,1-3-16 16,-3 2-304-16,0-1 0 0,-2 1 0 0,3-2 0 16,-3 2 0-16,0-2 0 0,-1 2-160 0,1-2 160 15,-3 1 0-15,-1 2-176 0,-2-1 176 0,-1 0-128 16,-1 2-1344 0,-3-2-256-16,-1 4-48 0,-2 1-11328 0</inkml:trace>
  <inkml:trace contextRef="#ctx0" brushRef="#br0" timeOffset="28539.25">22945 5642 11967 0,'-8'0'1072'0,"2"-1"-864"16,1 1-208-16,2 0 0 0,2-2 960 0,1 2 128 16,0-3 48-16,0 2 0 0,-1-1-976 15,-1-5-160-15,1 1 0 0,0-1-160 0,0 1 160 0,-2-1 128 16,1 5-128-16,-1-2 176 0,0 2 416 0,-2 4 96 0,0-2 16 15,-3 4 0-15,1 5 896 0,-2-2 192 0,-1 8 48 0,0 1 0 16,1 2-432-16,-3 2-64 0,3 2-32 0,0 3 0 16,0 1-416-16,3 1-64 0,1-1-32 0,3 0 0 15,0-1-288-15,2-3-64 0,2-2-16 0,1 1 0 16,2-2-432-16,1-3 0 0,1 0 128 0,1-4-128 16,1 2 0-16,0-2 0 0,2-2 0 0,-1 1 0 0,1-1 0 15,0 0 0-15,0-1 0 0,-1-4 0 16,0 1 0-16,-2-1 0 0,1 1 0 0,0-5 0 15,-1 2 0-15,0-3 0 0,1 0 0 0,-2-3 0 0,2-1 0 16,-2-2 0-16,2-2 0 0,-2-2 0 0,-1 0 0 16,2-6 0-16,-1 0 0 0,1-3 0 0,0-3 0 0,3-3 0 15,0-1 0-15,2-5 128 0,-2 2-128 0,0-5 0 16,-1 0 0-16,-1 1 0 0,-1-1 0 0,-3 4 0 16,-2 2 0-16,-2 3 0 0,-2 3 128 0,-2 1-128 15,-2 3 0-15,-1 1 128 0,-3 0 512 0,-2 2 80 16,-1 1 32-16,-2-1 0 0,1 6-208 0,-3-1-32 15,0 1-16-15,0 2 0 0,-1 4-272 0,-1-1-48 16,1 4-16-16,-1-2 0 0,3 2-160 16,2 0 0-16,-1 0 0 0,3 0 128 0,2 2-128 0,2-2-224 0,2 2 48 15,0 0 16 1,3 1-1584-16,0-2-320 0,1 4-64 0,2 0-13264 0</inkml:trace>
  <inkml:trace contextRef="#ctx0" brushRef="#br0" timeOffset="29168.37">23480 5933 20271 0,'-3'2'1792'0,"1"0"-1424"0,0 0-368 0,2 1 0 0,-1-3 880 0,0 3 96 15,0 0 32-15,-3 4 0 0,-1 2-160 0,0 1-16 0,0 2-16 0,1-2 0 0,1-1-640 0,2 1-176 0,-1-4 0 0,1 0 0 0,1 0 384 0,0-2 0 0,1 0 0 0,1-2 0 16,-1-1 704-16,0 2 160 0,1-3 32 0,0-3 0 15,-1 2-96-15,0-1-16 0,2-2 0 0,-3-2 0 16,1-4-176-16,-2 1-32 0,1-1-16 0,-3-2 0 16,1-2-560-16,-2-1-96 0,0-1-32 0,-2-2 0 15,1-2-112-15,-1-5-16 0,0 3-128 0,0-6 192 16,-2 2-192-16,3-5 0 0,-1 5 128 0,0-3-128 16,0 1 0-16,1 1 0 0,0 3 0 0,1-1 0 15,0 3 0-15,3 1 0 0,1 1 0 0,1-2 0 16,2 4 128-16,1 2-128 0,2-1 0 0,0 1 0 0,3 4 0 15,-1 0 128-15,2-1-128 0,3 3 0 0,0 0 0 0,2 2 128 16,2-2-128-16,1 1 0 16,1 2 0-16,2-2 0 0,2 2-128 0,1 2 128 15,2 1-448-15,0 0 32 0,3 4 0 16,-2-2-11776-16,1 4-2352 0</inkml:trace>
  <inkml:trace contextRef="#ctx0" brushRef="#br0" timeOffset="29934.26">25118 5573 20271 0,'-7'-6'1792'0,"2"2"-1424"0,0 1-368 0,2-1 0 0,1 1 752 0,1 0 80 0,-1 0 0 0,-1-3 16 0,-4-3 240 0,-1-2 64 0,-3-4 0 0,-2-1 0 0,1 0-560 0,-2 1-96 0,-1 3-32 0,-1 2 0 0,0 3 144 0,-1 2 32 16,-2 4 0-16,1 1 0 0,1 3 64 0,-4 6 0 16,0 1 16-16,-2 2 0 0,0 2-384 0,1 2-80 15,-1 2 0-15,2 3-16 0,4-3-240 0,1 0 0 16,1 5 0-16,3-1 0 0,2 3 0 0,1 0 0 16,3 3 0-16,2-5 0 0,3 2 576 0,1-3 128 15,2 0 32-15,3-1 0 0,2-3-528 0,3-3-208 0,2-3 176 16,1-2-176-16,4-1 0 0,1-6 0 0,1-2 0 15,0-2 0-15,0 1 0 0,0-3 0 0,0-4 0 0,2-1 0 16,0-2 0-16,0-5 0 0,0 1 0 0,0-2 0 16,-1 0 0-16,-2-2 0 0,-2-1 0 0,-3 3 0 15,-2 0 0-15,-1 0 0 0,-1-6 0 0,-2 1 0 16,-1-2 0-16,-1 4 0 0,-1-2 0 0,-1 1 144 16,-2 1 112-16,-2 3 32 0,2 1 0 0,-2 5 0 15,1 1 160-15,-2 5 48 0,1 1 0 0,-1 3 0 16,0 3-288-16,0 1-48 0,-1 2-16 0,2 1 0 15,1 4-144-15,0-1 0 0,1 4 0 0,2 1 0 0,-1 1 0 16,2 0 0-16,1 2 0 0,1 1 0 16,2 1 0-16,2 1 0 0,-1-2 0 0,4 1 0 15,0 1 0-15,1-2 0 0,2 1 0 0,0-6 0 0,1 2 0 16,2-3 0-16,0 0 0 0,2 0 0 0,-3-7 0 0,2 0 0 16,1-2 0-16,0-4-12224 15,0-3-2400-15</inkml:trace>
  <inkml:trace contextRef="#ctx0" brushRef="#br0" timeOffset="30400.03">26326 5543 25791 0,'3'-2'2304'0,"-2"2"-1856"0,1 0-448 0,0 0 0 0,-2 0 1024 0,1 0 128 0,1 0 0 0,1-2 16 0,0 4 1024 0,1-2 208 0,2 2 32 0,-2 5 16 0,-1 3-1776 0,-1-3-352 0,-1 5-80 0,-1 3-16 0,0 4-224 16,-1-2 0-16,-1 4 0 0,-1 1 0 0,-1 1 0 0,1-1 0 0,-1-2 0 0,-1 2 0 0,0 1-416 0,1-3 32 16,1-1 0-16,0-3 0 15,1-4-1664-15,-1-4-336 0,1 0-64 0,-1-4-12016 0</inkml:trace>
  <inkml:trace contextRef="#ctx0" brushRef="#br0" timeOffset="30600.07">26363 5086 39615 0,'-6'-3'1760'16,"1"3"352"-16,1 2-1680 0,2-1-432 0,1 1 0 0,1-2 0 0,0 2 128 0,0 0-128 0,0 2 0 15,-2 1 128-15,2 1-128 0,2 1 0 0,-1 2 0 0,3 1 0 16,-1 2-2224-1,2 1-320-15,3 0-64 0,0 2-16 0</inkml:trace>
  <inkml:trace contextRef="#ctx0" brushRef="#br0" timeOffset="31073.24">26935 5651 19343 0,'-5'-2'1728'0,"1"2"-1392"16,1 0-336-16,2 0 0 0,0 0 1360 0,-2 0 208 15,0 2 32-15,-5-2 16 0,0 4 1232 0,-3-2 240 16,-1 2 48-16,3 0 16 0,0 1-1680 0,0-2-320 16,3 1-80-16,1 2-16 0,1-3-640 15,2 0-128-15,1 0-32 0,2-2 0 0,-1 2-256 0,2-3 0 0,1 0 128 0,-1 0-128 16,2-3 0-16,-1 2 0 0,-1-2 0 15,0 0 0-15,1 0 0 0,-2 0 0 16,0 0 0-16,-1-4 0 0,0 0 144 0,-1 1-16 0,0-5-128 16,-2 1 192-16,2-2 112 0,0-2 16 15,0-4 0-15,1-5 0 0,1 1-128 0,1-4 0 0,1 2-16 16,2-5 0-16,1-2-176 0,1 1 128 0,3 3-128 0,2 4 128 16,-3 4-128-16,3 4 0 0,0 3 0 0,0 5 0 15,-1 0 0-15,1 4 0 0,0 0 0 0,0 3 128 16,2 0-128-16,-2 0 160 0,2 3-160 0,1-3 160 15,-2 1-160-15,2 1 0 0,2 2 0 0,2 0 0 16,1 4 0-16,1 1-144 0,0 2 144 0,1 4-208 16,0 0 464-16,-1 5 112 0,-1-2 16 0,0 1 0 0,-2 1-384 15,-1-1 0-15,-1 2 0 0,0-4 0 0,-3 1 0 0,2-1 0 16,-1 4 0-16,-1-2 0 16,1-3 0-16,-4 0 0 0,0-2 0 0,-2-3 0 15,-1-1-512-15,-1 0-32 0,0-2 0 0,-1-4-18912 16</inkml:trace>
  <inkml:trace contextRef="#ctx0" brushRef="#br0" timeOffset="32098.96">29599 5300 10127 0,'2'-6'896'0,"0"3"-704"0,-1 0-192 0,2 0 0 0,-2 1 1536 0,1 0 256 0,2-4 64 16,2-3 16-16,2 0 416 0,3-5 80 0,-1-1 0 0,0 2 16 0,0 0-1072 0,-3 1-224 0,2-1-32 0,-2 1-16 0,-1 2-720 0,-1-2-160 0,0 2-32 0,-2-2 0 16,-2 2 640-16,-1-3 128 0,0 3 32 0,-3 1 0 15,0 0 0-15,-2-1 0 0,-3 1 0 0,-2 2 0 16,-2 1-112-16,-2 1-32 0,-3 1 0 0,-4 2 0 15,1 2-352-15,-3 5-80 0,-2-2-16 0,-2 6 0 16,0 1-192-16,-3 2-144 0,0 5 192 0,1 2-192 16,-1 2 128-16,2 5-128 0,2-1 0 0,0 1 0 15,2 2 0-15,2 1 0 0,2-1 0 0,3 3 0 0,1-5 0 0,2 0 0 16,2-1 0-16,2-1 0 0,2 1 0 16,3-3 0-16,2 1 0 0,3-1 0 0,1 0 128 15,1-3-128-15,3 0 0 0,2-4 0 0,0 1 128 0,0-3-128 16,5-2 0-16,0-2 0 0,3-3 0 15,0 0 0-15,1-5 0 0,1 2 0 0,0-6 0 16,-1 2 0-16,0-3 0 0,1-1 0 0,-1 2 0 0,1-6 0 16,0 1 0-16,1-4 0 0,-1 0 0 15,-1-2 0-15,-1-1 0 0,0-1 0 0,-1-6 0 0,1 0 0 16,-1-1 0-16,-1-1 0 0,-1-1 144 0,-2-1-16 16,-2 0-128-16,-2-2 192 0,-1 3-192 0,-1-1 0 15,-2 4-192-15,-2-2 192 0,2 4 0 0,-2 4 0 16,1 0 0-16,-1 6 0 0,0 2 160 0,1 4 96 0,0-1 0 15,2 4 16-15,-1 4-272 0,3 0 0 0,0 1 0 16,1-1 0-16,2 6 0 0,-1-2 0 0,3 5 0 16,0-1 0-16,1 4 0 0,0 3 0 0,2-2 0 0,-2 4 0 15,1 1 0-15,-1-2 0 0,2 3 0 0,-3-2 0 16,1 2 0-16,-1-2 0 0,-1 1 0 0,-1-2 0 16,-2 4 0-16,-1-1 0 0,0-1 0 0,0-3 0 15,-1 5 0-15,-1-5 0 0,2 2 0 0,-2-1-144 16,-1-1-752-1,1-1-128-15,0-2-48 0,0-1-16464 0</inkml:trace>
  <inkml:trace contextRef="#ctx0" brushRef="#br0" timeOffset="32564.48">30073 5241 12895 0,'-1'-4'1152'0,"-1"1"-928"0,2 3-224 0,0-2 0 0,2 1 1632 0,-2 1 288 0,1 0 48 0,0-3 16 0,2-1 912 0,0 1 192 0,2-3 48 0,1-1 0 0,-1-1-1472 0,2 0-272 16,-2 0-64-16,-2 1-16 0,1-2-416 0,0 0-64 15,-2-1-32-15,-1 0 0 0,2-2-288 0,-3-1-48 16,1 0-16-16,-2 0 0 0,0 1-448 0,-2 2 128 16,-1-2-128-16,-1-1 0 0,-1 5 0 0,-1 0 0 15,-3 2 0-15,0 2 0 0,-1 4 0 0,-1 4 128 0,-1 2-128 0,-2 4 0 16,1 0 176-16,-1 3-176 16,0 1 192-16,0 4-192 0,0 3 144 0,0 1-144 0,2 3 0 0,0 1 144 15,4 2 0-15,-1 3 0 0,2-1 0 0,2 1 0 16,1-3-144-16,3 0 192 0,0-2-192 15,4-1 192-15,-1 0-192 0,3-3 0 0,-1-2 0 0,3 1 0 16,2-1 0-16,1-4 0 0,-1 2 0 0,3-4 0 16,2-2 0-16,0 1 0 0,3-3 0 0,2-2 0 15,0 0 0-15,2 0 0 0,0-4 0 0,0 1 0 16,1-4-368-16,-2 2 48 0,2-6 16 0,-1 2 0 16,0-1-1216-16,-3-5-240 15,-1 4-48-15,-1-6-14544 0</inkml:trace>
  <inkml:trace contextRef="#ctx0" brushRef="#br0" timeOffset="32893.42">30612 4675 23951 0,'-4'-6'1056'0,"2"3"224"0,1 1-1024 0,-1 1-256 0,1 1 0 0,1 1 0 16,-1 1 1280-16,0 0 208 0,-2-1 48 0,1 4 0 0,-2 5 880 0,-1 0 176 0,0 5 32 0,0 2 16 0,1 4-1472 0,0 1-288 0,-1 7-64 0,0-1-16 0,1 4-544 0,0 3-96 0,-1 6-32 0,2 1 0 0,1 4 0 0,-1 2 0 0,0-1 0 0,-1 4 0 0,3-7-128 0,-2 1 0 0,0-2 0 0,1-7 0 0,-2-2 0 0,1-3 0 0,1-1 0 15,-2-5 0-15,0-1 0 0,2-4-144 0,-2-1 144 0,2-1 0 16,-2-2-128-16,0 0 128 0,1-3 0 16,-1-3 0-16,-1-2-896 15,0 0-64-15,0-6 0 0,0 1-16912 0</inkml:trace>
  <inkml:trace contextRef="#ctx0" brushRef="#br0" timeOffset="33097.65">30330 5027 27647 0,'1'-8'1216'0,"2"4"256"16,1 0-1168-16,-1 0-304 0,0 4 0 0,0-3 0 0,2 2 1792 0,3-1 320 15,3-2 48-15,5-2 16 0,4 0-288 0,3-1-48 16,1 0-16-16,1 1 0 0,0 0-1184 0,0 3-256 16,-1-1-32-16,-2 2-16 0,0-1-336 0,-1 3-128 15,-2 0 0-15,-2 3 0 0,-2 3-192 0,-1-2-48 16,-3 2 0-16,-3 3-18288 0</inkml:trace>
  <inkml:trace contextRef="#ctx0" brushRef="#br0" timeOffset="33265.07">30749 5335 23039 0,'2'4'1024'0,"-2"1"192"0,1-1-960 0,0 0-256 0,0-2 0 0,1 1 0 15,-1 0 2144-15,0 4 384 0,1 3 80 0,2 2 16 16,2 4-560-16,1-1-96 0,-1 2-32 0,0-1 0 15,1 2-1456-15,-1-5-288 0,1 2-64 0,-2-4-128 16,0 0 0-16,0-1-352 0,-2 0 48 0,1-4 16 16,-2 0-2000-1,0-2-400-15</inkml:trace>
  <inkml:trace contextRef="#ctx0" brushRef="#br0" timeOffset="33432">30931 4792 35007 0,'1'-7'3120'0,"-1"1"-2496"0,2 6-496 0,-1-2-128 15,0 4 512-15,0-2 96 0,1-3 16 0,0 0 0 0,2-1 352 0,-1 1 80 16,4 3 16-16,-2 0 0 0,1 0-912 0,-1 1-160 16,0 1 0-16,0 1-12208 15,0 1-2368-15</inkml:trace>
  <inkml:trace contextRef="#ctx0" brushRef="#br0" timeOffset="33797.58">31118 5051 18431 0,'4'15'816'0,"-3"-5"160"0,1-1-784 0,-1-2-192 15,1-1 0-15,-1-3 0 0,-1 1 2144 0,1 2 384 0,0 4 80 0,-1 4 16 16,2 4-528-16,-4 0-112 0,2 1 0 0,-2-1-16 16,-2 2-1296-16,-1-1-256 0,-1-1-48 0,-1 2-16 15,-2-1-352-15,-2 0 0 0,-1 4 0 0,-2-1 0 16,-2 3 0-16,0-1 0 0,1 1 0 0,-1-1 0 15,4 0 0-15,-1-1 0 0,3 1 0 0,3-1 128 16,2-5-128-16,2-1 0 0,3 1 0 0,3-5 0 16,1 0 0-16,3-3 0 0,2-2 0 0,2-2 0 15,0-2 192-15,3-4 32 0,-1-2 0 0,1 0 0 16,1-4 352-16,1 0 80 0,0-4 16 0,0-1 0 16,-1-1-208-16,1-2-32 0,-1-2-16 0,-1 0 0 15,0-3-128-15,0-2-32 0,-1-1 0 0,0-4 0 0,-1-2-256 16,-2-1 128-16,1-3-128 0,-2-3 0 0,-3 1 0 15,-3 2 0-15,-1-2 0 0,-4 8 0 0,-1 2 0 16,-2 4 0-16,-3 1 0 0,0 6 0 0,-2 0 0 0,-2 5 0 16,-1 1 0-16,0 4 0 0,-2 0 0 0,0 2 0 15,-1 2 0-15,0-1 0 0,1 3 0 0,3-3-144 16,2 0 16-16,2 0 0 16,3 0-1200-16,3 0-224 0</inkml:trace>
  <inkml:trace contextRef="#ctx0" brushRef="#br0" timeOffset="34264.21">31473 5304 35007 0,'-6'12'3120'0,"1"-5"-2496"0,1 3-496 0,1-1-128 0,2-3 464 0,1-3 80 0,-1 0 16 0,0 6 0 0,-2 5 416 0,1 2 96 0,-1 5 16 0,0 1 0 0,0-2-896 0,1-2-192 0,-1 1 0 0,1-6 0 16,-1 2 0-16,1-4 0 0,0 0 0 0,0-1 0 15,1-3 0-15,0-4 0 0,-2 3 0 0,3-3-144 16,0-3 144-16,0-3 128 0,1 1-128 0,2-2 176 0,-1-3 112 0,2-2 32 16,1-3 0-16,0-4 0 15,0 0-128-15,1-3-32 0,1-3 0 0,2-3 0 16,0-1-160-16,-1-5 192 0,2-1-192 0,0-6 192 0,0-1-192 15,1-4 0-15,0 1 0 0,-1-1 0 0,1 5 0 16,-2 0 0-16,1 6 0 0,-3 8 128 16,-1 6-128-16,1 6 0 0,-1 3 0 0,-1 5 0 0,0 4 240 15,0 0 16-15,0 3 0 0,0 4 0 0,1 2-256 0,0 1 0 16,0 2 0-16,2 2 0 0,0 2 0 16,1 5 0-16,-1 1 0 0,2 3 0 0,-1 1 0 15,1 2 0-15,-1 5 0 0,0 1 0 0,0 3 0 16,-1-2 0-16,0-3 0 0,0-2 0 0,-2 1 0 0,1-4 0 15,-2-1 0-15,1-4 0 0,-1-2 0 0,-1-2-128 16,0 1 128-16,-2-3 0 16,1-4-416-16,-2-2-32 0,0-4 0 0,-1-2 0 15,-1-1-720-15,0-3-160 0</inkml:trace>
  <inkml:trace contextRef="#ctx0" brushRef="#br0" timeOffset="34790.71">32504 4893 8287 0,'-5'0'736'0,"1"3"-592"0,1-2-144 16,0 1 0-16,1-2 5696 0,0 0 1120 0,0 3 224 0,-2-3 32 0,-1 3-5648 0,-3 0-1120 0,-2 2-304 0,-3 0 0 0,1-2 128 0,-2 1-128 0,1-1 0 0,-2-1 128 0,-1 2-128 16,-1-2 0-16,-3 2 0 0,0-3 0 0,-1 4 0 0,-1-1 0 15,1 0 144-15,0 1-144 0,0-2 816 0,1 3 80 16,1 1 32-16,1-1 0 0,-1 1-544 0,2 2-128 16,2 1 0-16,0-2-16 0,3 0 272 0,1 1 48 15,3-3 16-15,2 1 0 0,2-2-416 0,3 0-160 16,1 0 128-16,4-4-128 0,0 2 0 0,1-1 0 15,2-2 128-15,3 0-128 0,1 0 0 0,1-2 0 16,1 4 0-16,-1-2 0 0,3 0 0 0,0 4 0 16,1-2 0-16,1 5 0 0,-1 0 0 0,0 2 0 15,0 3 0-15,-1 2 0 0,-1 0 0 0,-2 2 0 16,-1 2 0-16,-1 0 0 0,-1 1 0 0,-2 1 0 16,-2 1 0-16,0-3 0 0,-1 2 0 0,0-1 0 15,-2-1 0-15,1-1 0 0,-1 1 0 0,-1-5 0 16,1 2 0-16,-1-1 0 0,0-2 0 0,-1-2 0 0,-1 0 0 15,-2 1 0-15,1-3 0 0,-3 0 0 0,0 2 0 0,-1-4 0 16,0 0 0-16,-2 1 0 0,1-4 0 0,-3 4 0 16,1-4 0-16,-3 1 0 0,-2-2 0 0,1 2 0 15,-3-1 0-15,-2-1 0 0,0-1 0 0,-2-1 0 16,0-1-640 0,0-1-96-16</inkml:trace>
  <inkml:trace contextRef="#ctx0" brushRef="#br0" timeOffset="35100.48">32798 5033 23039 0,'3'-4'2048'0,"-1"2"-1648"0,1 0-400 15,-2 0 0-15,0 1 1600 0,0 1 256 0,1-5 32 0,1 1 16 0,2-5 896 0,0 2 176 0,1-3 32 0,1 4 16 0,-2 0-2256 0,0-1-448 0,-1 1-80 0,-1 3-32 0,1 0-208 0,-2-1-288 0,1 2 64 16,-1-1 16-1,1 2-1648-15,-1 1-336 0</inkml:trace>
  <inkml:trace contextRef="#ctx0" brushRef="#br0" timeOffset="35349.33">32889 5425 40543 0,'-5'5'3600'0,"1"-4"-2880"16,3 1-576-16,1-2-144 0,0 0 256 0,0 0 0 16,-3 0 16-16,1 3 0 15,-2 1 112-15,2-2 32 0,-1-2 0 0,2 0 0 0,0 0-576 0,1-2-112 16,1-2-32-16</inkml:trace>
  <inkml:trace contextRef="#ctx0" brushRef="#br0" timeOffset="38365.39">25905 6922 7359 0,'3'-2'656'0,"1"1"-528"0,-3 1-128 0,0-3 0 0,1 3 576 0,-1 0 64 0,1-4 32 0,3 2 0 16,0-4 368-16,1 2 80 0,-2 0 16 0,-3-1 0 0,-1 4-432 0,-2-1-64 0,-2 2-32 0,-2-3 0 0,0 3-400 0,-4 3-80 0,0-1 0 0,-2 2-128 0,-1 0 464 0,0 2-16 15,-1 2 0-15,-3 2 0 0,-1 3-176 0,0 0-32 16,-2 2-16-16,-1 1 0 0,0 0-224 0,0-1 0 16,3-1 0-16,0-2 0 0,5-3 0 0,0 1-160 15,2 0 160-15,0-3-128 0,2 2 128 16,3-3 0-16,0 2 0 0,2-3 128 0,2 2-128 0,2-3 0 0,0 4 0 16,4-3 0-16,0 0 0 0,3 0 128 0,3-2-128 0,2 0 0 15,1 1 0-15,5-2 0 0,2-1 0 0,1 2 0 16,2-1 0-16,2 2 0 0,1 0 0 15,0 2 0-15,0 3 0 0,-2-2 0 16,1 5 0-16,-1 1-128 16,-2-1 128-16,0 2-128 15,-1 1 128-15,-2-2-128 0,-2 2 128 16,-1-1 0-16,-1 0 0 0,-3-1 0 0,-2 0 0 16,-2 0 144-16,-1-1-16 0,-2 0-128 0,-1 2 0 15,-2 1 0-15,-1-1 0 0,-2 0 0 0,0 2 0 0,-3-3 0 0,1 3 0 0,-2-4 0 0,-2 1 0 16,1 0 128-16,1-4-128 0,-3 1 0 0,-1 0 0 0,-2 0 0 0,-1 2 0 15,-3-3 0-15,-3 0 0 0,0 1 0 0,-3 0 0 0,-3 0 0 0,0 1 0 16,-2-3-192-16,0 0 192 0,0-1-192 0</inkml:trace>
  <inkml:trace contextRef="#ctx0" brushRef="#br0" timeOffset="38963.51">26264 7095 27647 0,'-5'-5'2448'0,"0"4"-1952"0,3 1-496 0,1 1 0 0,1 2 0 0,0-3 0 0,-3 0 0 0,-2 0-160 0,0 2 160 0,-1 0-128 0,0 3 128 0,0 0-128 0,1 3 128 0,0 1-128 0,1 1 128 0,2 0-128 16,-1 3 128-16,2 2 0 0,1 4 0 0,-1-1 0 16,2 4 0-16,0 2 0 0,2 1 0 0,0-1 0 15,0 0 0-15,2-3 0 0,0 1 0 0,2-3 0 0,2-3 0 0,1-3 0 16,1-1 0-16,1-3 0 0,1-1 0 0,-1-3 0 15,2-1 0-15,-1-4 0 16,1-4 0-16,2-1 128 0,-1-3-128 0,1-1 0 0,-1-4 192 0,-1 1-48 16,0-4 0-16,0-3 0 0,-2 3-144 0,-1-2 0 15,0-2 0-15,-1-1 0 16,-1 1 0-16,-3-1 128 0,0 1-128 0,-2-2 0 0,0 0 128 0,-2-1-128 16,1 2 128-16,-3 3-128 0,1 0 336 0,-1 2-16 15,0-1 0-15,0 6 0 0,1 0-176 16,0 3-144-16,1 3 192 0,-1 4-192 0,1-1 128 0,-1 4-128 15,1-1 0-15,0 4 0 0,1-1 0 0,-1 5 0 16,1-2 0-16,0 6 0 0,2 1 160 0,0 0-160 16,1 5 128-16,-1-1-128 0,3 2 0 0,-3 2 0 15,1 0 0-15,-2 3-176 0,1 0 176 0,0 1 0 0,-1-1 0 16,0-3 0-16,1 4 0 0,-1-4 0 16,0 3 0-16,-1-5-128 0,0-2 128 0,0 1 0 15,1-1 0-15,2 0 0 0,0-1 0 0,1-4 0 0,0-3 0 16,2-1 0-1,-1-5-880-15,2-4-80 0</inkml:trace>
  <inkml:trace contextRef="#ctx0" brushRef="#br0" timeOffset="39713.71">26871 7152 28559 0,'-1'-2'1264'0,"0"2"272"0,0 2-1232 0,0-2-304 0,1 2 0 0,0 0 0 0,0 2-1280 0,0 2-304 0,0 0-64 0,-2 6-16 15,1 5 1344-15,0 1 320 0,0 1 0 0,-2-2 0 0,3 1 192 0,-1 1 96 0,1-3 32 0,1 0 0 0,-1-1 336 0,3-4 80 0,-1 2 16 0,1-2 0 16,1-5-144-16,1 1-32 0,0-4 0 0,3-2 0 16,-1-1 592-16,2-1 112 15,1-5 32-15,0-3 0 0,1-1-320 0,1-4-64 0,2-3-16 16,-1-3 0-16,2-2-560 0,0-4-112 15,0-2-32-15,-3 0 0 0,1 2-208 0,-2-2 0 0,-1 0-192 16,-2-1 192-16,1 2 0 0,-2 0 0 0,2 2 0 0,-2 3 0 16,2 3 0-16,-1 7 0 0,-1 2 0 0,-1 6 0 15,2 4 0-15,-1 1 0 0,0 8 0 0,1 1 0 16,-1 4 0-16,-1 3 0 0,2-1 0 0,-2 3 144 16,0 0-144-16,0 0 0 0,1-1 0 0,-1-2 0 15,1 1 0-15,-1-1 0 0,-1-4 0 0,0-2 0 0,1 2 0 16,-1-2 0-16,0-4 0 0,0 1 0 15,0-1 0-15,0-4 0 0,1 2 0 0,-1-4 0 16,1 0 0-16,-1 0 0 0,0-4 0 0,0 2 0 0,0-2 0 0,0-2 0 16,1 0 0-16,-1-1 0 0,1-1 0 0,-1 0 0 15,3 0 0-15,-1-2 0 0,-1 0 0 0,2-1 0 16,-1 0 0-16,2-2 0 0,-2-2 128 16,1 3-128-16,-1 1 128 0,1-1-128 0,2-1 0 15,-1-2 0-15,1 2 0 0,1 0 0 0,-1 4 0 0,0-1 0 16,0 1 0-16,1 3 0 0,-1-2 0 0,0 6 0 15,1-2 0-15,0 2 0 0,-1-2-128 0,0 4 128 16,0 0 0-16,0 0 0 0,-1 0 0 0,-1 4 0 16,1-2 0-16,-3 3 0 0,0 1-128 0,0 3 128 15,1 1 0-15,-2 2 0 0,-2 1 0 0,1 0 0 16,0 2 0-16,-1 1 0 0,2-1-128 0,-1-1 128 0,1 0 0 16,-1 0 0-16,1 1 0 0,0-2 0 0,-1 0 0 15,3-1 0-15,-2 1 0 0,0-2 0 0,1 4 0 16,-1-3 0-16,0-2-432 0,1 2 48 0,-1 1 0 0,0-1-15648 15</inkml:trace>
  <inkml:trace contextRef="#ctx0" brushRef="#br0" timeOffset="40984.65">28068 7036 15663 0,'-2'0'1392'0,"0"0"-1120"0,2 0-272 0,1 0 0 0,0 0 160 0,1-2-32 0,1 0 0 0,1-3 0 0,3 2 640 0,2-1 128 0,4-2 32 0,1 2 0 0,2-2-384 0,1 3-80 0,2-3-16 0,1 3 0 15,2-1-448-15,-1 1 128 0,1 0-128 0,-1 0 0 16,-1-1 0-16,0 2 0 0,0 0 0 0,-2 0 0 15,1 0-384-15,-2-1 48 0</inkml:trace>
  <inkml:trace contextRef="#ctx0" brushRef="#br0" timeOffset="41253.01">28067 7312 27647 0,'1'0'2448'0,"1"0"-1952"15,1 2-496-15,1-2 0 0,1 0 768 0,1-2 64 0,5 1 16 0,5-2 0 16,9-1-320-16,7-2-64 0,8 0-16 15,-1-4 0-15,2 1-208 0,-2 0-48 0,0-1-16 0,0 1 0 32,-2-1-1680-32,0 0-336 0,-1-1-64 0,-2 0-10816 0</inkml:trace>
  <inkml:trace contextRef="#ctx0" brushRef="#br0" timeOffset="41671.94">29351 6616 1839 0,'-16'-10'160'0,"3"4"-160"0,1-1 0 0,3 5 0 16,3 2 7456-16,2 2 1456 0,-1 0 304 0,-6 3 48 0,-6-2-7408 0,-6 7-1488 16,-6 5-368-16,-4 4 0 0,-1 3 0 0,0 6 0 15,-1 7 0-15,-1 1 0 0,3 1 0 0,-1 1 0 16,4 4 0-16,1 1 0 0,3-2 0 0,4-2 0 15,6-4 0-15,1 3 0 0,4-4 0 0,1 1 0 16,3-1 0-16,2 1 0 0,2-3 0 0,3-1 0 16,4-2 0-16,2-6 0 0,3-2 0 0,2-9 0 15,2 1 0-15,3-3 0 0,2-4 0 0,2-2 0 16,3-4 0-16,1-3 128 0,3-1-128 0,0-2 128 16,1-1-128-16,2-2 128 0,-3-3-128 15,3-1 128-15,0 0-128 0,-1-6 128 0,2 0-128 0,-2-6 0 0,0-2 0 16,-1-2 0-16,-4 1 384 0,0-2 0 0,-3 2 0 0,0-5 0 15,-1-1 48-15,-2-6 16 16,1 1 0-16,-3-2 0 0,-3 3-128 0,-2-3-32 16,-3 0 0-16,-3 3 0 0,-4-3-288 0,-2 6 128 0,-4-3-128 15,-3 7 0-15,1 2 0 0,-4 1 0 0,-3 3 0 16,-2 5 0 0,-2 4-384-16,-3 2-176 0,-3 6-32 0,-5 2-16592 0</inkml:trace>
  <inkml:trace contextRef="#ctx0" brushRef="#br0" timeOffset="42864.94">26341 8677 14735 0,'4'-4'1312'0,"-2"-2"-1056"0,1 2-256 0,-1 2 0 0,-1-1 1824 0,1 2 304 0,0-1 64 0,1-2 16 0,2-5-368 0,1 0-80 0,1-4-16 0,-1 0 0 0,0 0-160 0,-1-2-48 0,-2 2 0 0,-1-2 0 15,0 1-960-15,-4-4-208 0,1 2-48 0,-4-3 0 0,0-1-320 0,-2 2 144 16,-2-1-144-16,-2-1 0 0,0 2 544 0,-1-1 0 16,-3 0 0-16,0 1 0 0,-1 1-144 0,-2 1-16 15,2-1-16-15,-1 3 0 0,0-1 16 0,1 4 0 32,1-1 0-32,0 5 0 0,1 1-192 0,1 3-48 0,0 0 0 0,0 6 0 15,3-3-144-15,-1 3 128 0,1 1-128 16,0 5 128-16,3 1-128 0,-1-1 0 0,2 6 0 0,0-1 0 0,1 2 0 0,0 2 0 15,0 2 0-15,1 4 0 0,2 2 0 0,-1 2 0 16,2 1 0-16,0 3 0 0,0 9 0 0,1 1 0 16,0 5 0-16,1 0 0 0,0 3 0 0,-1 0 0 0,1 0 0 15,-2 1 0-15,1 0 0 0,-2 0 0 0,-1-1 128 16,-1 5-128-16,-2 2 0 0,0-1 0 0,-1 1 0 0,-1-1 0 16,1-5 0-16,-2-3 0 0,1-5 0 15,-1-1 0-15,1-5 0 0,1 2 0 0,0-5 0 0,-1 1 0 16,1-3 0-16,-1-1 0 0,1-3 0 15,-2-2 0-15,2 0-176 0,-2-5-16 0,1 2 0 0,-1-7 0 16,1-3-1936 0,0-2-400-16</inkml:trace>
  <inkml:trace contextRef="#ctx0" brushRef="#br0" timeOffset="43195.4">25679 9287 24879 0,'-2'-4'1088'0,"0"1"256"0,-1 0-1088 0,3 3-256 0,0 1 0 0,0-1 0 0,1-1 944 0,2 1 128 0,0 1 16 0,4 1 16 0,1 1 672 0,3-2 128 0,4 2 16 0,1 0 16 0,3 0-720 0,-1-3-128 0,1 0-48 0,1 0 0 16,2-3-528-16,0-3-128 0,2-1 0 0,1 1-16 0,0-1-240 0,1 2-128 0,2 1 128 0,-2-3-128 16,-3 2 0-16,1 2 0 0,-1-4 0 15,-2 0 0-15,0 2 0 0,-1-1-240 0,0 2 64 16,-2 1 16 0,1-2-1472-16,-2 3-288 0,-1-1-64 0,0 0-16 15,-1 1 80-15,-1 0 32 0,-2 2 0 0,-2 0-6848 0,-1 0-1376 16</inkml:trace>
  <inkml:trace contextRef="#ctx0" brushRef="#br0" timeOffset="43687.03">26499 9230 28559 0,'-1'-4'1264'0,"0"4"272"0,0-2-1232 0,-1 2-304 0,1 2 0 0,0-2 0 0,0 0 464 0,-3 1 48 16,0 2 0-16,-3 0 0 0,-2 4 1296 15,-2 1 272-15,0 3 48 0,0 2 16 0,-2 2-1376 0,2 1-256 16,-1 0-64-16,1 2-16 0,1-2-432 0,0 3 0 16,3-3 128-16,-1 3-128 0,3-3 0 0,-1 0 0 15,2 2 0-15,1 1 0 0,0-2 0 0,-1 2 0 16,3 2 0-16,-1 1 0 0,0-2 0 0,1 2 0 15,1 0 0-15,-1-1 0 0,2 2 0 0,0-6 0 16,2 1 0-16,1 1 0 0,1-3 0 0,0-1 0 16,1-3 0-16,1-1 0 0,2-2 0 0,2-2 0 0,1-2 128 15,2-3-128-15,-1-2 0 0,4-2 0 0,0-4 0 0,1-2 0 16,0 0 208-16,-1-4-32 0,0-1-16 16,-1-3 0-16,-1 4-160 0,-1-4 0 0,-1-3 0 0,-1 0 0 15,-1 0 0-15,-1-3 208 0,-2 0-16 0,-3-1-16 16,0-1-32-16,-2 1 0 0,-2-3 0 0,-2 2 0 15,-3-1-144-15,-1-1 160 0,-2-1-160 16,-2 1 160-16,-1 0-160 0,-1 1 0 16,-1 0 0-16,-2 3 128 0,-1 2-128 0,0-1 0 0,-1 4 0 0,0 2 0 15,1 3 0-15,2 2 0 0,-1 4 0 0,2 2 0 16,1 0 0-16,2 2-176 0,1 2 176 0,4 0-192 16,0 0-688-1,3 0-144-15,2 0-16 0,1 0-10624 0,3 0-2128 0</inkml:trace>
  <inkml:trace contextRef="#ctx0" brushRef="#br0" timeOffset="44143.54">26907 9571 911 0,'0'12'0'0,"-1"-2"0"0,1-2 0 0,0 0 0 0,0-4 1456 0,0-1 208 0,0 3 32 0,0 0 16 0,0 4 592 0,1 2 112 0,1 1 16 0,-2 3 16 0,-2-4-448 0,1-2-80 0,0 0-32 0,0-2 0 0,-1 0 272 0,2-3 48 0,-1 0 16 0,1 0 0 16,0-4-432-16,0 1-64 0,0-2-32 0,1 0 0 15,1-3-864-15,-1 0-160 0,-1-3-32 0,1 0-16 16,-1 0-48-16,0 6-16 0,0 0 0 0,1-26 0 15,-1 16-224-15,-1-5-32 0,1-1-16 0,-1-3 0 16,-2 0-16-16,2-4 0 0,-1-4 0 0,-1 1 0 16,0 0-16-16,-1-5-16 0,1 2 0 0,0-2 0 15,-1 2-48-15,1-3-16 0,0 4 0 0,0-3 0 0,1-1-48 16,-1 1 0-16,2 2 0 0,0 1 0 0,1 2-128 16,1 1 0-16,0 3 0 0,2 2 0 0,-1 3 0 15,2 3 0-15,1 2 0 0,0-1 0 16,0 4 0-16,1 2 0 0,4-1 0 0,-1 1 0 15,2 6-160-15,2-2 160 0,3 3 0 0,0 0-144 0,2 1-176 16,-1 1-48-16,2 1 0 0,0 0 0 16,4 4-448-16,-2-1-80 15,1 4-32-15,0 0-17424 0</inkml:trace>
  <inkml:trace contextRef="#ctx0" brushRef="#br0" timeOffset="44796.16">28156 8901 20271 0,'4'-3'896'0,"-3"1"192"15,-1 1-880-15,0-2-208 0,0 3 0 0,0-1 0 0,0 1 1056 0,-1 0 160 0,0-3 48 0,-2 0 0 0,0 0 832 0,-1 0 160 0,-1 0 48 0,-1 3 0 0,0-2-1344 0,-3 2-256 0,1 0-48 0,-1 2-16 0,-1 1-192 0,-1 0-32 0,-1 0-16 0,0 3 0 0,-2 1 160 0,0 0 16 16,-1 1 16-16,-1 0 0 0,0 2-144 0,1 1-16 16,-1-1-16-16,1-1 0 0,0 1-416 0,0 3 0 15,2-1 0-15,-1-2 0 0,2 2 0 16,-1-2 0-16,2 3 0 0,0-5 0 0,2 3 0 0,2-2 0 16,2 0 0-16,1-3 0 0,3 0 0 15,0 1 0-15,2-3 0 0,0 1 0 0,1-1 0 0,2-2 0 16,1 2 0-16,0-3 0 0,3 2 0 0,0-1 0 15,2 2 0-15,1 2 0 0,1-2 0 0,-1 4 0 16,1 0 128-16,0 1-128 0,-2-1 0 0,1 0 0 16,1 2 0-16,0 1 0 0,-1 2 0 0,0 0 0 15,0-1 0-15,-1-2 0 0,0 2 0 0,0 1 0 16,0-4 0-16,-1 1 0 0,-1 3 128 0,0-1-128 16,-1 0 192-16,0 0-64 0,-2-1-128 0,0 1-144 0,0-1 144 15,-1 2-208-15,1-1 208 0,-1 0 0 0,-1 1 0 16,0-1 0-16,1 0 0 0,-2 0 0 0,1 0 0 0,-2-1 0 15,-1 0 0-15,0 2 0 0,-1-1 0 0,-2 0 0 16,-1-4 0-16,1 3 0 0,-4-4 0 0,2 2 0 16,1-2 0-16,-3 2 0 0,0-3 0 0,-2 2 0 15,2-3 0-15,-2 1 0 0,-2 0 0 0,-3 0 0 16,-2-2 0-16,-1-1-256 0,-1 0 64 0,-3-2-17696 16</inkml:trace>
  <inkml:trace contextRef="#ctx0" brushRef="#br0" timeOffset="45179.66">28538 8275 28559 0,'-1'-2'2544'0,"0"2"-2032"0,0 0-512 0,1 2 0 0,0-2 1280 0,-2 3 144 15,1 0 48-15,-1 4 0 0,-1 0 80 0,1 5 32 0,-2 7 0 0,0 3 0 0,2 4-1168 0,-1 1-224 0,2 5-64 0,0-1 0 0,1 1-128 0,0 1 0 0,0 1 0 0,2-3 0 0,0-2 0 0,-1-1 0 0,1-2 0 0,1-4 0 16,-1-3-192-16,1-3-80 0,0-4-16 0,1 1-11408 16,2-6-2272-16</inkml:trace>
  <inkml:trace contextRef="#ctx0" brushRef="#br0" timeOffset="46569.25">29483 8996 26719 0,'-1'0'2368'0,"1"-2"-1888"0,0 2-480 16,0 0 0-16,1 0 800 0,-1 0 64 0,1 0 16 0,2 0 0 0,1 2 896 0,0 1 176 0,3 4 32 0,-1 2 16 0,0 1-1504 0,1 2-304 0,0 1-64 0,-1 6-128 0,0 0 0 0,-2 3 0 16,-1 3 0-16,0 1 0 0,-1 2 0 0,-2-2 0 15,-1 5-144-15,0-3 144 0,-2 1-288 0,-2-5 32 16,1 2 0-16,-3-1 0 16,1-5-1664-16,0-1-336 0</inkml:trace>
  <inkml:trace contextRef="#ctx0" brushRef="#br0" timeOffset="46748.33">29617 8595 40543 0,'-7'-6'1792'0,"4"3"384"0,0 1-1744 0,2 2-432 0,1 2 0 0,1 0 0 16,1-1 192-16,-1 4-32 0,1-1-16 0,-1 5 0 15,2 4-144-15,-1 2-256 0,2 1 64 0,-3 1 16 16,1 1-1376-16,-2 1-288 0,1 0-48 0,0 3-14176 16</inkml:trace>
  <inkml:trace contextRef="#ctx0" brushRef="#br0" timeOffset="47164.11">29946 9248 21183 0,'3'4'944'0,"0"-1"192"0,0 0-912 0,0-3-224 16,-1 1 0-16,0-1 0 0,-1 0 128 0,1 0-128 15,3 3 176-15,0-3-176 0,0 0 736 0,0 0 32 16,-1-3 16-16,-2 2 0 0,1-2 400 0,-2 0 80 16,-1-1 16-16,-1 2 0 0,0-2 832 0,-1 2 160 15,0-2 32-15,-1-1 16 0,1 1-1136 0,-1 1-224 0,2-4-64 0,-1 1 0 16,-1 3-528-16,0-4-112 15,1-1-32-15,0 0 0 0,2 0-80 0,-1-5-16 0,1 0 0 0,0-3 0 16,1-2 0-16,1 1-128 0,1-5 192 16,-1-1-64-16,2-4 80 0,1-1 16 0,1-1 0 0,0 0 0 15,3-2-32-15,0 5 0 0,-1 1 0 0,1 4 0 16,1 4-192-16,-2 1 0 0,1 3 0 0,0 5 0 16,-2 1 0-16,1 4 0 0,0-1 0 0,1 4 0 15,1 0 0-15,0 4 0 0,2 2 0 0,2 4 0 16,-1 2 0-16,3 2 0 0,0 4 0 0,0 3 0 15,3-1 0-15,-2 5 0 0,1-2 0 0,-2 1 0 16,0-1 0-16,-3 0 0 0,2-1 0 0,-2 0 0 16,-1 2 0-16,-1-2 272 0,1 0-48 0,-2 0-16 15,1-2-208-15,-1-1 0 0,0 1 0 0,0 1 0 0,-2-5 0 16,-2 2 0-16,1-4 0 0,-2-2-13152 16,1-2-2592-16</inkml:trace>
  <inkml:trace contextRef="#ctx0" brushRef="#br0" timeOffset="52346.65">17270 6368 6447 0,'5'-2'576'0,"0"2"-576"0,-2 0 0 0,0-3 0 0,0 2-256 0,1 1-144 0,2-2-48 0,5-5 0 0,4 1 448 0,1-1-128 0,-1-2 128 0,-1-1 0 16,-2 4 0-16,-2-4-144 0,0 4 144 0,-1-3 0 0,-2 3 512 16,-3 0 176-16,-1 2 32 0,0 1 16 0,-1-2 96 0,0 1 32 15,0 1 0-15,-1 2 0 0,1-2 1280 0,-1 3 256 16,-1-3 48-16,-1 3 48 0,-1 0-640 0,0 0-128 16,-1 0-16-16,0 0 16 0,-2 3-1184 0,-3-3-240 15,0 3-48-15,-3-2-16 0,-2 2-240 0,-2-1-208 16,1 2 32-16,-5-4 176 0,-1 3-208 0,-3-3 80 15,-3 1 128-15,-4 1-176 0,-2 1 496 16,-5-2 112-16,-3 2 16 0,-2-1 0 0,-1-2 16 0,-2 0 16 16,1 1 0-16,-1 2 32 0,1-3-128 0,1 0-48 15,1 2 0-15,1-1 48 0,1 2-192 0,-1-2-16 16,1 4-16-16,0-1 0 0,0-1-160 0,0 2 0 16,1 0 0-16,1 0 0 0,1 1 0 0,0 1 192 15,0-4-32-15,0 4-16 0,2-1 96 0,0-3 16 16,2 1 0-16,0-1 0 0,-1-1-256 0,1-1 0 0,-1 2 0 15,5-1 0-15,3-2 0 0,1 0 144 0,0 0-144 0,4 0 128 16,1 2 256-16,3-2 64 0,2 0 0 0,0 0 0 16,3 0-448-16,2-2 0 0,2 2 0 0,0-2 0 15,3-1 0-15,3 2 0 0,-1-4 0 0,3 1-176 16,3 1 176-16,-1-2 0 0,3 0 128 0,0-1-128 16,2-3 176-16,2 3-48 0,0-4 0 0,1 0 0 15,0 1 0-15,1 0 0 0,0-1 0 0,2-2 0 0,2 1-128 16,0-1 160-16,2 0-160 0,1-3 160 15,0 1-160-15,2-2 0 0,2 0 0 0,-1-1 0 16,-2 3 0-16,-1-2 0 0,0 1-160 0,-1 2 160 16,-2 0 0-16,-1 3 0 0,-2 0 0 0,-2 2 0 15,-2-2 0-15,-1 4 0 0,-2-3 0 0,-2 5 0 16,0-2 0-16,-2 2 0 0,-2 2 0 0,-2 1 0 0,0-2 0 0,-5 3 0 16,1 0 0-16,-4 3 0 0,-2 0 0 0,0 1 0 15,-2 2-176-15,0-2 176 0,0 2-176 0,-2 3 176 16,-2 1-160-16,-1 0 160 0,3 2 0 0,0 0-144 15,-2 4 144-15,2-1 0 0,-2 1 0 0,1 3 0 16,-3 3 192-16,-1 0-64 0,-1 4-128 0,-1 3 0 16,-1 2 0-16,0 1 0 0,0-4 0 0,3-2-192 15,5-1 64-15,1-6 0 0,2-3 128 16,3-4 0-16,1 2 0 0,4-2 0 0,2 0 176 0,3-3 64 16,2 1 16-16,3-3 0 0,3 2 320 0,5 1 80 15,1-1 16-15,6 0 0 0,0 1-672 0,9-1 0 16,6-2 0-16,5 2 0 0,1-1 0 0,9 0 0 15,9 0 0-15,6 0-16592 0</inkml:trace>
  <inkml:trace contextRef="#ctx0" brushRef="#br0" timeOffset="55785.18">31638 8582 18431 0,'0'-4'1632'0,"2"-1"-1312"0,-1 4-320 0,1-2 0 0,0 3 576 0,0-2 32 0,2 1 16 0,1-5 0 16,2-3 416-16,3 1 96 0,0-3 16 0,-1 1 0 0,-2 3 224 0,0-2 48 0,1 2 16 0,-4 1 0 0,-1 0 224 0,0 1 64 0,-3 1 0 15,-2 0 0-15,0 2-528 0,-3 1-112 0,0 1 0 0,-4 0-16 16,0 1-640-16,-4 2-128 0,-2 2-32 0,-1 3 0 15,-2 0-272-15,-2 5 0 0,0-1 0 0,-1 2 0 16,0 2 0-16,0 0 0 0,1 0 0 0,2-1 0 16,2-2 0-16,0 2 0 0,0 1 0 0,-1-1 0 15,5 1 128-15,1 0-128 0,2-3 0 0,3-3 0 16,2 2 0-16,3-5 0 0,2 2 0 0,2-3 0 16,2-3 0-16,1 2 0 0,1-3 0 0,2 1 0 0,1-3 0 15,0 0 0-15,0 0 0 0,1 0 0 16,-1 0 0-16,1 0 0 0,-1 1 0 0,1 1 0 0,-1 1 0 0,0-3 0 15,0 4 0-15,0-1 0 16,-2 2 0-16,0-1 0 0,-1 0 0 0,-1 2 0 0,-1 0 0 16,0 0 0-16,0 0 0 0,-1 2 0 0,-1 0 0 15,2 2 0-15,0 3 0 0,0-1 160 0,3 0-160 16,-1 1 0-16,2 3 0 0,-2-4 128 0,2 4-128 0,-3-3 0 16,0 0-192-16,-2 2 192 0,-2-1-128 0,-2-2 128 15,-1 0 0-15,-3 2 0 0,0 1 0 0,-3-2 0 16,0 2 0-16,-2-2 0 0,1-2 0 0,-2 0 0 15,-1 1 0-15,-2 2 0 0,0-2 0 0,-1-2 0 16,0-4 0-16,1 3 0 0,-1-5 0 0,-1 2 0 16,1 1 0-16,-3 0 0 0,1-3 0 0,-1-4-192 0,0 4 32 15,-1-6 16 1,2-2-1536-16,0-2-304 0</inkml:trace>
  <inkml:trace contextRef="#ctx0" brushRef="#br0" timeOffset="56172.68">32013 8101 33167 0,'-5'-13'1472'0,"1"7"304"0,3 3-1424 0,1-2-352 0,1 3 0 0,1 2 0 0,-1-2-496 0,0 2-160 0,3-3-48 0,1 2 0 0,1-1 1488 0,1 2 304 15,2 2 48-15,0 2 16 0,-1 0-176 0,0 4-16 0,0 0-16 0,0 4 0 0,-2 3-176 0,-1 3-16 0,-1 5-16 0,-3 3 0 0,-1 2-480 0,-1 3-80 16,-3 5-32-16,-1 1 0 0,-2 1-144 0,-2 4 0 15,-3 4 0-15,-1 2 0 0,-2 1 0 0,1 0 0 16,-3 2 0-16,0-3 0 0,1 1 0 0,-1-4 0 16,1-3 0-16,1-2 0 0,0-2 0 0,1-6 0 15,2-4 0-15,0 1 0 0,2-1 0 0,0-3 0 16,1-5 0-16,1-2 0 16,1-5-816-16,1-3-192 0</inkml:trace>
  <inkml:trace contextRef="#ctx0" brushRef="#br0" timeOffset="56414.13">31746 8746 37775 0,'-4'-10'1664'0,"3"4"368"0,1 1-1632 0,1 0-400 0,2 3 0 0,-1-1 0 16,2 2 768-16,3-5 80 0,3 0 16 0,5-4 0 15,4-2-400-15,2-3-80 0,1 1 0 0,0 2-16 16,2-1-368-16,-1 1 0 0,1 2 0 0,-1 0 0 16,1 0 0-16,-2 2 0 0,0 1 0 0,0 4 0 0,-2-3-288 0,0 3-32 15,0 2 0-15,-2 0-18064 16</inkml:trace>
  <inkml:trace contextRef="#ctx0" brushRef="#br0" timeOffset="56886.31">32377 8636 30399 0,'-7'3'1344'0,"4"-3"288"0,0 2-1312 0,2-1-320 15,2 2 0-15,-1-3 0 0,0 1 0 0,0 2 0 0,0-1 0 16,0 2 0-16,-1-1 0 0,-1 4 0 0,0-2 0 0,-1 2 0 16,-1-1 0-16,-1 3 0 0,-2 1 0 15,-3 0 0-15,0 3 944 0,-3 2 112 0,0 1 32 0,-3 0 0 16,0 3 336-16,-2-1 80 0,0 1 16 0,-1 1 0 15,1-1-816-15,0 2-144 0,4-1-48 0,0 1 0 16,3-2-304-16,2 1-64 16,2-4-16-16,2 0 0 0,1 0 0 0,3-1 0 0,2-5 0 0,2 2 0 15,1-3-128-15,3 1 0 0,1-4 0 16,2-3 0-16,0 0 0 0,2-2 0 16,1-2 0-16,0 1 0 0,1-5 0 0,1-1 0 0,0 2-128 0,0-5 128 15,-1 2 0-15,0-3 0 0,-2 0-144 0,-2-1 144 16,-1 1 0-16,-2-2 0 0,0-2-128 0,-3 2 128 15,0-1 0-15,-1 1 0 0,-1 0 0 0,1 2 0 0,-2-3 0 16,1 1 0-16,0 1 0 0,0-1 0 16,0 3 192-16,1-1-16 0,-1 4 0 0,1 0 0 0,-1 2-176 0,1 1 0 15,1 0 0-15,-1 3 128 0,1 0-128 0,0 3 0 16,-1 0 0-16,0 3 0 0,1 0 0 0,-1 4 0 16,0 0 0-16,0 5 0 0,0-1 0 0,-1 2 0 15,1 2 0-15,-2 1 0 0,0-1 0 0,-1 5 0 16,0-4 0-16,-1 1 0 0,1 1 0 0,-1-1 0 15,0 1 0-15,1-5 0 0,-2 0 0 0,2-4 0 16,0 2 0-16,2-3 0 0,-1-1-304 0,0 0 64 16,0-4 16-16,2 0 0 15,-1-2-1536-15,1-4-304 0</inkml:trace>
  <inkml:trace contextRef="#ctx0" brushRef="#br0" timeOffset="57511.3">32786 8200 23039 0,'1'-4'2048'0,"0"4"-1648"16,1 0-400-16,-2 0 0 0,1 0 1328 0,0 0 176 0,0 0 32 0,2 0 16 0,-1 0 752 0,1 4 128 0,-1-1 48 0,-1 6 0 0,1 3-1200 0,-2 5-224 0,0 1-48 0,-2 6-16 0,1 3-656 0,0 1-128 0,-1 4-16 0,-2 3-16 16,0 0-176-16,-1 0 128 0,0 3-128 0,-1 2 128 15,0 1 64-15,-2 0 0 0,2-1 0 0,-1 0 0 16,-1 4-192-16,0-6 0 0,0 0 0 0,0-3 0 15,-1-3 0-15,2-1 0 0,-2-3 0 0,0-2 0 16,-1-1 0-16,1 0 0 0,-1-2-160 0,0 1 160 16,0-4-640-16,1-4-16 0,2-1-16 15,1-6-17504-15</inkml:trace>
  <inkml:trace contextRef="#ctx0" brushRef="#br0" timeOffset="57759.39">32510 8673 38703 0,'-7'-6'1712'0,"3"0"352"0,2 2-1648 0,2 2-416 16,1 2 0-16,0 0 0 0,2 0 496 0,0-3 16 16,2 2 0-16,3-4 0 0,1 0-16 0,3-1 0 15,0 1 0-15,2-1 0 0,0 0-288 0,2-2-48 0,2-2-16 0,0 2 0 16,2-5-144-16,2 3 0 0,1-3 144 0,0 0-144 15,2 1 0-15,1 0 0 0,0 2 0 0,0 0 0 32,-3 4-496-32,0 0-16 0,-1 1 0 0</inkml:trace>
  <inkml:trace contextRef="#ctx0" brushRef="#br0" timeOffset="58213.11">32975 8819 35007 0,'-6'0'1552'0,"1"0"320"16,1 0-1488-16,3 0-384 0,0 3 0 0,1-3 0 0,-1 0 1040 0,-1 0 144 15,1 1 32-15,-1 1 0 0,0-2-384 0,0 3-64 16,1-3 0-16,1 4-16 0,0-4-560 0,1 2-192 15,1-2 0-15,2 0 144 0,0 1 32 0,-4-1 0 16,0 0 0-16,20-3 0 0,-12-1 80 0,3 1 32 16,2-3 0-16,0 3 0 0,2-6-288 0,1 1 160 15,-1 0-160-15,0-1 128 0,-3 2-128 0,-1-3 0 16,1-1 0-16,-3 0 0 16,0 2 0-16,-1-3 0 0,-2 2 0 0,-1 0 0 0,-2 0 0 0,0-1 0 0,-2 0 0 15,-1 2 0-15,-2-1 0 0,-1 0 0 0,-2 2 0 16,-1-1 0-16,-1 1 0 0,-2 2 0 15,-2 3 0-15,-2 3 0 0,-1 1-192 0,-2 2 16 16,-1 6 16-16,1 0 0 0,-1 1 160 0,0 3-192 0,-2 5 192 0,2 1-192 16,1 1 192-16,1 2 0 0,1 6 0 15,2-2 0-15,3-2 0 0,2 2 0 0,1-1 0 16,2 0-128-16,2-2 128 0,0 0 0 0,1-2 0 0,1-2 0 16,1 0 0-16,2-4 0 0,-1-2 0 0,2 1 0 31,1-2-368-31,1-1-32 0,2-1-16 0,1 0 0 0,1-4-864 15,3 1-160-15,2-5-32 0</inkml:trace>
  <inkml:trace contextRef="#ctx0" brushRef="#br0" timeOffset="58730.75">33472 8553 36863 0,'-4'0'3264'0,"2"0"-2608"0,1 2-528 0,1-2-128 0,0 0 624 0,-1 0 80 0,-2 0 32 0,-1 0 0 0,1 0-176 0,-4 0-48 0,1 0 0 0,-1 0 0 0,-1 0-512 0,0 0 0 15,-1 1 0-15,-1-1 0 0,2 4 0 0,-2-3 0 0,-1 1 0 0,1 2 0 16,0 1 192-16,0-1-192 0,2-1 192 0,1 2-192 15,1 0 192-15,2 0-64 0,0-1 0 0,3 0-128 16,-1 1 0-16,2-2 0 0,0 1 0 0,2-2 0 16,1 2 0-16,2-1 0 0,0 0 0 0,1 0 0 15,1-2 0-15,1 2 0 0,-1-1 0 0,0 2 0 16,1-3 160-16,-1 4-32 0,1-1 0 0,0-1 0 16,2 3-128-16,-1 1 0 0,1 1 144 0,-2 0-144 15,4 0 0-15,-1 2 0 0,0 0 0 0,0 1 0 16,-1-1 0-16,0 3 0 0,1-2 0 0,-2 0 0 15,-1 1 0-15,-2-2 0 0,1 2 0 0,-2-2 0 0,-2 0 0 16,0 0 0-16,-2 2 0 0,-1-2 0 0,0 3 0 16,-1-1 0-16,-1-2 0 0,1 2 0 0,-1-2 0 15,-1 1 0-15,0 3 0 0,-2 0 0 0,-2-2 0 16,1 3 0-16,-1-3 0 0,-2 2 0 0,1-2 192 16,-1 1-16-16,-1-1-16 0,0 0 0 0,-1 1 64 0,-1 0 16 15,-1 0 0-15,1-1 0 0,-1 0-48 0,0-2-16 16,1 0 0-16,-2-4 0 0,-1 2-176 0,1-2 0 15,1-1 0-15</inkml:trace>
  <inkml:trace contextRef="#ctx0" brushRef="#br0" timeOffset="59531.04">33828 8561 18431 0,'-2'-4'1632'0,"1"2"-1312"0,-1 0-320 0,1 0 0 0,1 1 1040 0,0 1 144 0,0 0 32 0,0 0 0 0,0-3 1024 0,1 1 192 0,1 0 64 0,-2 0 0 15,1 0-1088-15,0 0-224 0,0 2-32 0,-1-2-16 0,0 2-208 0,-1-3-32 0,1 3-16 0,-4 3 0 0,1-3-272 0,-4 2-48 0,1 0-16 0,-2 2 0 0,-1 0-384 0,0 0-160 0,-1 2 128 0,-2 3-128 0,1-3 0 0,0 0-176 16,3 0 16-16,2-1 0 16,0 1-1312-16,2-1-272 0,3 2-48 0,0-3-16 15,1 1 80-15,2 3 32 0,0-3 0 0</inkml:trace>
  <inkml:trace contextRef="#ctx0" brushRef="#br0" timeOffset="59799.51">33720 9079 39615 0,'-9'5'1760'0,"4"-1"352"0,2-3-1680 0,3 0-432 0,2-1 0 0,0-1 192 16,-1 1-32-16,2 0-16 0,1 0 0 0,-2 0-144 0,1 0 0 15,0 0 0-15,-2-1 0 0,2 1-224 0,-2 0 32 16,2 0 0-16</inkml:trace>
  <inkml:trace contextRef="#ctx0" brushRef="#br0" timeOffset="63831.59">28711 10523 5519 0,'0'-6'496'0,"0"5"-496"0,2-2 0 0,-1 1 0 0,0 1-720 0,-1 1-240 0,0 0-64 0,1-3 0 0,1 3 896 0,0-4 128 0,1 0 0 0,-1 0 160 0,-1-4 192 0,1 3 32 0,-2-1 16 0,0 0 0 0,0 0 2480 15,0 1 512-15,-2-1 80 0,1 0 32 16,0-1-432-16,-2 1-64 0,2 3-32 0,-1-2 0 0,-1 1-928 0,1 4-176 16,-1-3-32-16,2 6-16 0,-1-1-1184 0,-2 5-224 15,0 0-48-15,-2 3-16 0,-1 5-352 0,-1 1 0 16,-2 4 0-16,-1 4-192 0,0 1 192 0,-3 5 0 15,0 3 0-15,-3 5-128 0,1-1 128 0,2 2 0 16,-1 2 0-16,0-3 0 0,1 0 0 0,2-3 0 16,0 0 0-16,2-1 128 0,1-4-128 0,2-3 0 15,2-1 0-15,1-5 0 0,1-1 0 0,3-2 128 16,3-2-128-16,-1-2 0 0,3-2 0 0,0-2 0 0,3-1 0 16,-2-5 0-16,1 1 0 0,2-4 0 15,1-1 0-15,0-1 0 16,0-2-560-16,1-1-16 0,0 0-16 0,1-4-14160 0</inkml:trace>
  <inkml:trace contextRef="#ctx0" brushRef="#br0" timeOffset="64147.4">28181 10858 8287 0,'-6'0'736'0,"1"0"-592"16,1 0-144-16,3 0 0 0,3 0 3488 0,2 0 672 0,1-2 128 0,2 1 16 0,7 1-1424 0,7-7-272 0,6 4-64 0,8-6-16 0,6-3-624 0,6-2-128 0,5-2-32 0,3-1 0 0,2-1-976 0,0-3-192 15,0 2-32-15,-3-2-16 0,-2 1-400 0,-5 4-128 16,-5-3 0-16,-3 4 0 0,-6 2 0 0,-1 0 0 16,-3 0-176-16,-3 2 176 15,-3 3-1872-15,-2-2-272 0</inkml:trace>
  <inkml:trace contextRef="#ctx0" brushRef="#br0" timeOffset="64798.62">29268 10810 34095 0,'-6'0'3024'0,"2"0"-2416"0,3 0-480 0,2-2-128 16,2 2 512-16,-2 0 96 0,1-4 16 0,2 2 0 0,3-6-384 0,3 2-80 0,5-5-16 0,0 3 0 0,3-2 128 0,1 2 32 0,1 2 0 0,1-2 0 16,1 3-1072-16,-1 2-192 0,1 0-64 0,-1 2 0 15,0 1-320-15,-2 1-64 0,-3-1 0 0,0 0-16 16,-1-1-80-16,-1 1-16 0,0-5 0 0,0 1 0 16,1 0-528-16,1-2-128 0</inkml:trace>
  <inkml:trace contextRef="#ctx0" brushRef="#br0" timeOffset="65064.68">29337 10963 23039 0,'-10'5'2048'0,"3"-1"-1648"15,4-1-400-15,3-2 0 0,2 1 1680 0,-2-2 256 0,-2 3 48 16,1 1 16-16,1 2-400 0,4-3-64 0,3 1-32 0,4-4 0 16,4-1-960-16,3-2-192 0,0 0-32 0,3-3-16 15,1-1-176-15,3-1-128 0,0 0 192 0,1 0-192 16,-1 0 0-16,-1-2 0 0,3 2 0 0,1-1 0 31,3 2-1472-31,0-3-240 0,1-1-48 0,2 1-12880 0</inkml:trace>
  <inkml:trace contextRef="#ctx0" brushRef="#br0" timeOffset="65582.48">30538 10194 35935 0,'-1'0'3200'0,"1"-2"-2560"0,0 2-512 0,1 0-128 0,0 0-192 0,0-1-64 0,1-2-16 0,0 1 0 0,2-2 1440 0,1 0 304 0,1 1 48 0,0 0 16 0,0-1-1200 0,-1 2-336 0,0-1 144 0,-2 6-144 15,0-3 0-15,-1 6 128 0,-1 1-128 0,-1 6 0 16,-1 2 208-16,-1 4-16 0,-1 6-16 0,-1 0 0 16,-1 5-176-16,-1 3 0 0,0-3 0 0,-2 3 0 15,0 5 0-15,-2 3 0 0,-3 1 0 0,1-1 0 0,-2-3 0 16,2 3 0-16,0-6 0 0,-2-1 0 0,2 1 0 16,-2-3 0-16,2-3 0 0,-1-1 0 0,0-3 0 15,0 1 0-15,0-4 0 0,-1 0 0 16,0-1-304-16,1-1-32 0,-2 0-16 0,0-3-17680 15</inkml:trace>
  <inkml:trace contextRef="#ctx0" brushRef="#br0" timeOffset="65907.42">29980 10456 29487 0,'-2'-6'1296'0,"0"3"288"0,1-4-1264 0,1 5-320 0,1-2 0 0,2 2 0 15,1 1 1472-15,1-4 256 0,3-3 32 16,7 0 16-16,4-6-304 0,5 2-48 0,6-5-16 0,1 5 0 16,5-4-896-16,1 0-192 0,2 1-48 0,2-3 0 15,3-2 80-15,-1 1 16 0,1-3 0 0,-2 2 0 16,-1 2-16-16,1-1 0 0,3-3 0 0,1 1 0 15,-1-1-352-15,-1 2 0 0,-2 0 0 0,-4 1-128 16,-5 3 128-16,-3-1 0 0,-2 1 0 0,0 2-128 16,-5 2-240-1,-2 2-32-15,-1 1-16 0,-4 2 0 0,-1 2-656 16,-2 1-128-16,0 1-16 0,-3-2-10688 0,-2 3-2144 0</inkml:trace>
  <inkml:trace contextRef="#ctx0" brushRef="#br0" timeOffset="66381.95">31292 9941 29487 0,'3'-9'1296'0,"-2"3"288"0,1 2-1264 0,0 1-320 16,-1 0 0-16,0 1 0 0,0 0 1552 0,2-3 256 15,0 0 48-15,1-1 16 0,1-2-896 0,-1-1-176 16,0 3-32-16,-2 1-16 0,0 0-752 0,-2 4 0 16,0-2 0-16,-1 6 0 0,-2-3 0 0,-2 3 0 0,-2 4 0 0,0-1 0 15,-2 1 0-15,-1 4 0 0,1-1 0 0,-3 3 0 16,-1 4 256-16,0 0 0 0,2-1 0 0,-2 4 0 15,-3 1 80-15,-2 5 32 0,1 5 0 16,-2 1 0-16,1 0-160 0,1 5-16 0,-1-2-16 0,3 3 0 16,1 1 0-16,0-1 0 0,3 3 0 0,0 0 0 15,2-1-48-15,0 1 0 0,5 4 0 16,-1-3 0-16,2-1-128 0,2-4 0 16,1-1 0-16,1-3 0 0,2-3 0 0,0-2 0 0,0 1-144 15,0-5 144-15,1-2 0 0,-1 1 0 0,0-1 0 0,0-3 0 0,1-1 0 16,-2-1 0-16,0 1 0 0,3 14 0 15,-2-16 0-15,1-4 0 0,-1 1 144 16,2-3-592-16,0-3-112 16,0-1-16-16,1-1-16 0,1-1-1344 0,0-2-272 0,0-2-48 15,2-2-13552-15</inkml:trace>
  <inkml:trace contextRef="#ctx0" brushRef="#br0" timeOffset="67138">31568 10333 35935 0,'-1'-5'1600'0,"-1"4"320"15,1-3-1536-15,1 3-384 0,1 1 0 0,1-2 0 0,-1 2-512 0,1-2-192 0,1 1-16 0,1-2-16 0,1 0 736 0,-1-2 0 0,1 1 192 0,0 0-32 0,-1 0-160 0,-1 2 0 0,-3 0 0 0,0 0-176 0,-2 2 496 0,0 0 112 0,-3 2 16 16,-1 0 0-16,-3 0 576 0,-1 3 128 0,-1 0 32 0,-4 2 0 0,-1-1-608 16,0 4-128-16,0 0-32 0,-1-1 0 0,-1 4-208 0,1-1-32 15,0 2-16-15,2-2 0 16,1 1-32-16,2-1-128 0,3-2 192 0,2-2-64 0,2 2 112 15,2-4 16-15,2 1 0 0,2-1 0 0,2-2-256 0,-1-2 128 16,3 2-128-16,1-4 0 0,1 2 192 0,-1-2-48 16,0 0-16-16,0 0 0 0,0 0 48 0,1 0 0 15,-1 0 0-15,-1 0 0 0,1 0-176 0,-1 0 0 0,1 1 144 16,1 2-144-16,0-1 192 0,1 0-16 0,1 0-16 16,0 2 0-16,-1 0-160 0,2 0 0 15,0 3 0-15,0-4 0 0,0 4 0 0,0-1 0 0,0 1 0 16,1-1 0-16,0 3 0 0,0-3 0 0,1 0 0 15,-1 1 0-15,1 0 0 0,-1 2 0 0,0-3 0 0,-2 4 0 16,-1-3 0-16,-2 2 0 0,-1-1 0 0,-2 2 0 16,-1 0 0-16,-1 3 0 0,-2-4 0 0,0 4 0 15,-3-1 0-15,-1-2 0 0,0 2 0 0,-1 1 0 16,-1-3 0-16,-2 2 0 0,1-2 0 0,-2 0 0 0,0 0 0 16,0 1 0-16,-3-4 176 0,1 3-176 0,-2-1 0 15,-2 1 0-15,0-2 0 0,0 2 0 0,-1-1 0 16,0 1 0-16,-1 0 0 0,1-2 0 0,0 0 0 0,-2 0 0 15,2 2 0-15,-2-2 0 0,2 0-272 16,0 1 48-16,1-3 16 0,1 2 0 16,2-5-512-16,4 2-112 0,2-3 0 0,2-2-11728 15,4 0-2352-15</inkml:trace>
  <inkml:trace contextRef="#ctx0" brushRef="#br0" timeOffset="67765.61">31808 10826 19343 0,'0'-2'1728'0,"0"1"-1392"0,0-2-336 0,0 3 0 0,0 0 2944 0,1 0 512 0,-1 0 96 0,1 0 32 0,-1 3-1232 0,2-3-240 0,0 3-64 0,-2-3 0 0,0 0-1360 0,0 0-288 0,9 19-48 0,-8-12-16 0,1 2-144 0,0 1-48 15,0 0 0-15,-1 2 0 0,3-2-144 0,-2 2 0 16,2 1 144-16,-1 0-144 0,-1 2 128 0,1 4-128 16,-2-3 160-16,0 2-160 0,-1 0 128 0,0 3-128 0,0-2 0 0,0 2 0 15,-1-1 0-15,0 2 128 0,1 3-128 16,-2-3 0-16,1 3 0 0,0 1 0 0,0-6 0 0,-1 1 0 15,0-3 0-15,-2-1 0 0,-1-1 0 0,-1-4 0 16,0 2 0-16,0-3 0 0,-2-1 0 0,2 0 0 16,-1-4-464-1,-2 0-48-15,0 0 0 0,0-5-17584 0</inkml:trace>
  <inkml:trace contextRef="#ctx0" brushRef="#br0" timeOffset="70747.08">32510 10393 11967 0,'1'-6'1072'0,"1"3"-864"0,-1-4-208 0,1 4 0 0,0 0 1744 0,-1 1 304 0,1 0 64 0,1 0 16 0,0-4 176 0,2 0 16 15,0-2 16-15,2 0 0 0,-4 1-1168 0,1 1-224 0,-2 2-48 0,0 1-16 0,-1-2-48 0,-2 1 0 0,1 2 0 0,-2 0 0 0,1 0 0 16,-1-1 0-16,-1 2 0 0,1-4 0 0,-1 4-32 0,0-3-16 16,-2 2 0-16,1-2 0 0,0 2-320 0,-1-2-64 15,0 1-16-15,2 0 0 0,-2-2-208 0,0 1-48 16,1 0-128-16,-1-2 192 0,0 3 0 0,0-4 0 16,-1 2 0-16,-1 0 0 0,0 3-192 0,-1-2 128 15,0 2-128-15,1-2 0 0,-2 5 0 0,-1 2 0 16,-1-1 0-16,0 4 0 0,-1-1 0 0,-1 4 0 15,0 0 0-15,-1 2 0 0,-1 1 0 0,1 3 0 16,-3 1 0-16,1-1 0 0,3 1 0 0,-2 0 0 16,3 0 0-16,0 0 0 0,3 0 0 0,0 0 0 15,1 3 0-15,2-3 0 0,3 0 0 0,-1 1 0 0,3 1 0 16,-2-2 0-16,3 1 0 0,-1 0 0 0,0 1 0 16,-1-1 0-16,2 2 0 0,-1-3 0 0,1 2 0 0,0-4 0 15,0 1 0-15,1-3 0 0,2-2 0 0,-1 2 0 16,3-6 0-16,-1 1 0 0,2-1 0 0,2-2 0 15,-1-4 0-15,2 0 0 0,-1 0 0 0,2-4 0 16,0-1 0-16,1-1 0 0,2-2 0 0,-1 0 0 16,2-2 0-16,-2 0 0 0,0-3 0 0,1 4 144 0,-1-4-16 15,2-3 0-15,-2 1 0 0,0-1 0 0,-2 0-128 0,0 0 0 16,-2-2 0-16,-1 1 0 0,-1-1 0 0,0 2 0 16,-1-3 0-16,-1 3 0 0,0 3 0 0,-2-3 0 15,2 3 0-15,0 1 0 0,-2-1 0 0,1 4 0 16,-1-1 0-16,1 1 0 0,-1 0 0 15,-1 3 0-15,0 1 0 0,-1-1 0 0,2 4 0 16,-4-2 0-16,1 4 0 0,0 0 0 0,0 0 0 0,-2 1 0 16,2 4 0-16,0-1 0 0,-2-1 0 0,2 4 0 15,1-1 0-15,1 2 0 0,1 0 0 16,-1 1 0-16,3 3 0 0,0-1 0 0,3 4 0 16,-1-2 0-16,1 2 0 0,1 1 0 0,0 0 0 0,0-1 0 15,-2-1 0-15,1 1 0 0,1 1 0 0,-1-3 0 16,2 3 0-16,-2 2 0 0,1-5 0 0,-2 2 0 0,0-2 0 15,0 0 0-15,0-3 0 0,1 0 0 0,-2 1 0 16,0-3 0-16,-1 0-384 0,1-2 64 0,-1 1 0 0</inkml:trace>
  <inkml:trace contextRef="#ctx0" brushRef="#br0" timeOffset="71873.2">32819 10808 15663 0,'2'-6'688'0,"-2"2"144"16,1 1-656-16,0 2-176 0,0-1 0 0,-1 2 0 0,1 0 1024 0,1 0 160 0,0-3 32 0,1 2 16 0,2-2 48 0,0 3 0 0,0 0 0 0,-1 0 0 0,1 4-528 0,0 1-112 0,-1 0 0 0,0 4-16 0,-2-1-64 0,-1 2-16 0,1 3 0 0,-4-1 0 0,1 2 480 0,-1 0 80 0,-2 4 32 0,-1 0 0 0,-1 1-336 0,-1-1-64 0,-3 0-16 0,1 3 0 0,-3 1-416 0,-2-3-96 16,0 0-16-16,0 0 0 0,0-3-784 0,-1-1-176 0,0 1-16 0,-1-4-16 0,0 4-352 0,-1-3-64 0,1 0 0 0</inkml:trace>
  <inkml:trace contextRef="#ctx0" brushRef="#br0" timeOffset="73931.5">33250 10182 11055 0,'1'-4'976'0,"-1"1"-784"0,1 0-192 0,-1-1 0 0,0 4 2592 0,0 0 480 0,1 0 80 0,-1 0 32 0,0-2-512 0,0 2-112 15,0-3 0-15,0 2-16 0,0 1-1456 0,-1-2-304 0,0 2-48 0,0 0-16 0,-2 0-144 0,1 0-16 0,-1 0-16 0,-1 2 0 16,0-1-16-16,-3 2 0 0,1 1 0 0,-1 1 0 0,-3-2-112 0,0 3-32 16,-1 1 0-16,-2-1 0 0,1 4-80 0,0 0-32 15,-2-1 0-15,-1 4 0 0,2-1-272 0,-2 1 0 16,-1-1 0-16,1 0 0 16,0-1 0-16,2 1 0 0,-1-3 0 0,2 4 0 0,2-3 0 15,0 0 0-15,2-2-176 0,2 0 176 0,1 0 0 0,3-1 0 16,1-1 0-16,-1-3 0 0,5 1 0 15,-1-1 0-15,2-1-144 0,1-2 144 0,1 0 0 16,1 0 0-16,2-2 0 0,1-1 0 0,1 2 0 0,2-2 0 16,-1 1 0-16,0 1 0 0,4-2 0 0,-1 0 0 0,1 0 0 15,-1 3 0-15,1-2 0 0,-2 0 0 16,1 4 0-16,-2 0 0 0,0 1 0 0,-1-2 0 0,-1 4 0 16,-1-2 0-16,-3 4 0 0,1-1 0 0,-3 0-128 15,0 4 128-15,-3-1 0 0,1 0 0 0,0 1 0 16,0 0 0-16,-1 3 0 0,2-1 0 15,-2-2 0-15,2-2 0 0,0 5 0 0,0-3 0 0,1 2 0 16,-2-2 0-16,1 2 0 0,0-2 0 0,-1 3 0 0,-1-3 0 16,-2-1 0-16,-2 4 0 0,-1-5 0 0,-4 4 0 15,1-1 0-15,-4 0 0 0,1 1-128 0,-4 1 128 16,1-1-144-16,-2 3 16 0,1-4 0 0,-1 4 0 31,2-3-1936-31,-1-2-384 0</inkml:trace>
  <inkml:trace contextRef="#ctx0" brushRef="#br0" timeOffset="74353.52">33391 9878 27647 0,'-4'-5'1216'0,"1"4"256"0,3-2-1168 0,0 2-304 0,2-2 0 0,-1 3 0 0,0 0 256 0,2-2-16 0,-1 1 0 0,1 1 0 0,0 0 256 0,1 0 48 0,0 1 16 0,-2 4 0 0,1 0 640 0,-1 3 128 0,-1 2 16 0,1 1 16 16,-1 3-464-16,0 2-80 0,2 0-32 0,-2 3 0 15,2-3-496-15,0 2-96 0,-1 2-32 0,1-1 0 16,-1-1-160-16,1-2 0 0,-1 3 0 0,1-5 0 15,-2 0-320-15,1-1 48 0</inkml:trace>
  <inkml:trace contextRef="#ctx0" brushRef="#br0" timeOffset="77699.7">33277 9609 9215 0,'0'-3'816'0,"0"0"-656"16,0 0-160-16,0 0 0 0,1 3 736 0,-1-2 112 0,1 0 32 0,-1 0 0 0,2 1-240 0,-1-6-64 0,1 3 0 0,-1 0 0 0,2-2 560 0,-1 2 96 0,0 0 32 0,-1 2 0 0,0-2 304 0,0 2 64 0,-1-1 16 0,0 2 0 0,0 1 80 0,-1 0 0 15,0 0 16-15,1 0 0 0,1 0-592 0,0 0-128 16,1 0-32-16,1 0 0 0,2 0-720 0,0 0-144 15,1 0-128-15,1 0 192 0,-1 0-192 0,1 0 0 16,2 0 0-16,-1 0 0 0,1 0 288 0,0 0 80 16,-1 1 16-16,0 4 0 0,-1-1 112 0,1-2 16 15,-3 6 16-15,0-5 0 16,-2 6-144-16,1-3-16 0,-1 0-16 0,-2 1 0 0,1 0-160 0,1-1-48 16,0 3 0-16,0-3 0 0,1 0-144 0,-1 0 0 15,1 1 0-15,0-3 128 0,1 3-128 0,0-1 0 16,0 2 0-16,1-1 128 0,-1 0-128 0,1 2 0 15,0-1 0-15,1 0 0 0,1 0 0 0,-1 0 0 0,2 1 0 16,-2 0 128-16,1 0-128 0,-1 1 0 0,1 0 0 16,-1-1 0-16,-1-2 0 0,-1 3 128 0,0 1 0 0,0-4 0 15,-1 2 128-15,-1 1 32 0,1-3 0 0,0 2 0 16,1-3-128-16,-1 0-32 0,-1 1 0 0,0 0 0 16,0 2 0-16,1-3 0 0,1 6 0 0,0-2 0 15,0 0-128-15,1 0 0 0,3 1 0 0,0 0 0 16,-1 0 0-16,0-1 0 0,0 0 0 15,1-1 0-15,2 1 0 0,3 2 0 0,-1 0 0 0,1-1 0 16,-3 1 0-16,0 0 0 0,-1-2 0 0,-1 2 0 16,-3-2 0-16,-2 0 0 0,-2 2 0 0,-2-2 0 15,-4 3 0-15,-1-1 128 0,2 2-128 0,-5 0 0 16,1 0 272-16,-2 1-16 0,-1 3-16 0,2-1 0 16,-2 0-240-16,1 0 0 0,0-5 0 0,-1 2 0 15,3-2 0-15,0 1 0 0,-1-1 0 0,1 2 0 16,1-2 0-16,-1 1 0 0,4-1 128 0,-2 4-128 0,1 0 0 15,0 3 0-15,1-3 0 0,-1 2 0 0,0-2 0 0,-1 0 0 16,2 0 0-16,-2 1 0 0,1-1 0 0,0 0 0 16,2 1 0-16,-2-1 0 0,2-2 0 0,-1-2 0 15,1 0 0-15,-2 1 0 0,1-3 0 0,1 0 0 16,-2 2 0-16,1-2 0 0,0 2 0 0,-1-2 0 16,2 1 0-16,-1-1 0 0,1 2 0 0,1-2 144 15,-1-3-144-15,1 2 128 0,0-2-128 0,-1 3 0 16,0-4-192-16,1 2 192 0,-1-1 0 0,-1 0 0 15,1-1 0-15,-2 0 0 0,0 0 0 0,-1 1 0 16,0 0 0-16,-1 2 0 0,0-3 0 0,0 0 0 16,-3 2 0-16,2 0 0 0,-2 1 0 0,-1 1 0 0,1-3 0 15,1 2 0-15,-1-2-128 0,2 2 128 0,2-3 0 16,0 0 0-16,0-2 0 0,2-2-176 0,1 2 176 16,1-1-128-1,0-3-320-15,1 0-64 0,1 0-16 0,0-3 0 16,1 1-944-16,1-2-192 0</inkml:trace>
  <inkml:trace contextRef="#ctx0" brushRef="#br0" timeOffset="79881.86">28460 12198 3679 0</inkml:trace>
  <inkml:trace contextRef="#ctx0" brushRef="#br0" timeOffset="79942.89">28465 12183 10527 0,'0'2'464'0,"-1"-2"112"0,0 0-576 0</inkml:trace>
  <inkml:trace contextRef="#ctx0" brushRef="#br0" timeOffset="79965.88">28418 12246 7359 0,'-6'6'320'0,"1"-3"80"0,0 0-400 0,3-3 0 0,2 1 0 0,0 2-1376 0,1-3-352 0,2 0-80 0</inkml:trace>
  <inkml:trace contextRef="#ctx0" brushRef="#br0" timeOffset="80480.42">28350 12313 12895 0,'4'-4'576'0,"-3"0"112"0,2 2-560 0,-1-2-128 0,0 4 0 0,-1-2 0 0,0 2 1632 16,1 0 288-16,2-4 64 0,1 1 16 16,0 1 496-16,0 1 112 0,-1 1 16 0,-2 1 0 15,1 4-816-15,-2-1-144 0,-1 2-48 0,0 0 0 0,1 4-656 0,-1-2-144 16,1 0-32-16,1 2 0 0,-1 1-544 0,1-4-112 15,2 2-128-15,0-2 176 0,-1 2-176 0,1-3 0 16,0 2 0-16,0-2 0 0,-1 2 160 0,1-1 0 16,-2-1 0-16,2 4 0 0,-1 0 256 15,0 2 48-15,0 0 16 0,-1 2 0 0,2 3-224 0,1 3-32 16,-1-4-16-16,2 5 0 0,1 3-208 16,3 3 128-16,0 3-128 0,0-2 0 0,0-1 0 0,0-1 0 0,0-6 0 15,-2 1 0-15,1-5 0 0,0 0 0 16,-1-1 0-16,0-1 0 0,-1-5 0 0,-1 1 128 15,0 1-128-15,1-3 0 0,-2-3 160 0,0-1-16 16,0-1 0-16,-1-3 0 0,1-2 240 0,0-3 64 0,0-1 0 16,1-5 0-16,1-1 16 0,0-5 16 0,0 0 0 15,2-8 0-15,1-1-48 0,0-2-16 0,0-7 0 0,1-2 0 16,-1-4-256-16,0-1-160 0,0-1 192 0,1-2-192 16,0 1 0-16,0 3 0 0,0 3 0 0,0-1 0 15,2 5 0-15,-2 3 0 0,1 1 0 0,-1 3 0 16,2 2-128-16,-1 2 128 0,-1 2-208 0,0 1 80 15,-1 1-640-15,-1 6-112 0,1-2-16 16,-3 5-19072-16</inkml:trace>
  <inkml:trace contextRef="#ctx0" brushRef="#br0" timeOffset="83367.92">29106 12839 7359 0,'-4'0'656'0,"2"-2"-528"0,1 2-128 0,1 0 0 0,1 0-784 0,-2-3-192 0,-1 2-48 0,1-1 0 0,-1-1 800 0,-2 2 224 16,-1-1 0-16,1-2 0 0,-1 4 0 0,2-3 0 15,-2 3 0-15,1 0-128 0,0 3 128 0,2-3 0 16,-1 1 0-16,0 2 0 0,0-3 0 0,1 2 0 15,-3 2 0-15,0-2 0 0,0-1 0 0,-1 4 0 16,-1-3 0-16</inkml:trace>
  <inkml:trace contextRef="#ctx0" brushRef="#br0" timeOffset="83683.42">28937 12839 8287 0,'1'-2'736'0,"-1"2"-592"0,0-3-144 16,0 2 0-16,1 1 2432 0,0-2 464 0,0 2 96 0,1-3 16 15,1 2-576-15,1-4-128 0,2 1 0 0,-1 1-16 16,1 0-288-16,-2 2-48 0,1-2-16 0,-1 3 0 16,0 0-320-16,-2 0-64 0,2 3-16 0,-1-3 0 0,1 1-880 15,0 2-176-15,1-2-32 0,0 1-16 0,0-2-224 16,1 0-32-16,1 0-16 0,1 0 0 0,-1-2-160 15,2 1 0-15,1-2 144 0,0-1-144 0,1 2 128 16,1-2-128-16,0-2 160 0,3 0-160 0,1 0 144 16,2 0-144-16,0-2 128 0,1 0-128 15,1-2 0-15,-1 1 0 0,0 2 0 0,-2-3 0 0,0 3 0 0,-2-1 0 16,-2 4 0-16,-3-2 0 0,-2 3-288 0,-2 2-32 16,-1 1-16-16,-1 0 0 15,0 1-1760-15,-3 3-336 0</inkml:trace>
  <inkml:trace contextRef="#ctx0" brushRef="#br0" timeOffset="84598.11">29693 12110 12895 0,'-1'-3'1152'0,"0"2"-928"0,1 1-224 0,0 0 0 0,0 0 1120 0,0-2 176 0,-1 2 48 0,1-4 0 0,-3 1 1088 0,2 0 208 0,-2 0 48 0,1 0 16 0,-1-1-464 0,0 4-112 0,0 0-16 0,-2 0 0 0,2 4-1120 0,-2-3-224 0,0 4-64 15,-1-2 0-15,-2 4-496 0,-2 1-208 0,0 2 176 0,-1 0-176 16,1 0 0-16,-1 2 0 0,1-3 0 0,-2 2 0 15,-2 0 0-15,1 0 0 0,-2 1 0 0,0 0 0 16,0-1 256-16,0 0-32 0,3-1-16 0,-2 0 0 16,3 0-64-16,-1-2-16 0,2 2 0 0,0-1 0 15,3-3 0-15,-1 2 0 0,1 0 0 0,2-2 0 16,0 2-128-16,1 1 0 0,2-3 0 0,1 0 0 16,-1 0 0-16,2-2 0 0,2 2 0 0,-1-2 0 15,1-1 0-15,1 2 0 0,2-3 0 0,-2 0 0 16,4 1 0-16,-1-2 0 0,1 1 0 0,1-2 0 0,2 0 128 15,-2 0 0-15,1-2 0 0,1 1 0 0,1-2 208 16,1 1 48-16,1 0 0 0,-2 2 0 0,0-2-384 16,0 2 0-16,0 0 0 0,-1 2 0 15,1 0 0-15,-1 3 0 0,0-2-160 0,0 1 160 0,-2-2 0 16,2 5 0-16,-1-1 0 0,0 0 0 0,-1 1 0 16,2 0 0-16,-1-1 0 0,-1 0 0 0,1 1 0 0,0 2-128 15,-1-3 128-15,1 0 0 0,1 2 0 0,-1 0 0 16,-1-1 0-16,1-1 0 0,-2 1 0 0,1-1 0 15,-1 3 0-15,-2-3 0 0,1 4 0 0,-2-4 0 16,-1 4 0-16,-1-1 0 0,-2 1 0 0,-1-2 0 16,0 4 0-16,-3-1 0 0,0 1 0 0,-1-1 0 15,0 0 0-15,-2 0 0 0,-1 1 0 0,0 0 0 0,-2-1 0 16,-1 1 0-16,-2 1 0 0,0-1 0 0,0 1 0 16,-3-4 0-16,-1 1 0 0,0 0 0 0,-1 1 0 0,1-3 0 15,0 0-304-15,1 0 48 0,-2-2 16 16,2-1 0-1,0 0-720-15,1-3-160 0,2 1-32 0,-2-3-15504 0</inkml:trace>
  <inkml:trace contextRef="#ctx0" brushRef="#br0" timeOffset="85349.88">29896 11801 28559 0,'-1'-4'2544'0,"1"0"-2032"0,1-1-512 0,0 4 0 0,2 1 160 0,-2-2-160 0,3-2 160 0,-1-2-160 0,4 0 528 0,0-1 16 16,0-1 0-16,1 4 0 0,-2 1 208 0,-1 3 32 0,0 3 16 0,-1 3 0 0,-1 3 80 0,1 1 16 0,1 2 0 0,-1 4 0 16,-1 3-672-16,0 3-224 0,-2 1 144 15,0 2-144-15,-1 2 0 0,-1-1 0 16,0 0-144-16,-2-1 144 15,2-3-1216-15,-1 1-144 0</inkml:trace>
  <inkml:trace contextRef="#ctx0" brushRef="#br0" timeOffset="86414.42">30218 12366 26719 0,'-10'-3'2368'0,"2"3"-1888"0,1 0-480 0,3-1 0 0,3 1 1952 0,1-2 288 0,0 2 64 0,0 0 16 0,-1-3-1296 0,1 2-272 0,1-2-48 0,3 0-16 0,-1-2-176 0,2 1-48 0,1 2 0 0,2-2 0 0,-2 3-464 0,1-2 128 15,1 1-128-15,-2 2 0 0,2-2 128 0,-1 2-128 16,0 2 176-16,2-2-176 0,-2 2 304 0,2 1-48 16,0-3-16-16,1 1 0 0,-2 1-240 0,2-2 0 15,-1 0 0-15,-1 0 0 16,1 0-688-16,1 0-16 0,-1 0-16 0,-1-2-16496 0</inkml:trace>
  <inkml:trace contextRef="#ctx0" brushRef="#br0" timeOffset="86771.46">30082 12600 25791 0,'-5'-5'1152'0,"2"1"224"0,3 1-1104 0,1 0-272 0,3 1 0 0,0 0 0 16,1 2-512-16,1-4-144 0,5-1-48 15,4 2 0-15,2-4 704 0,2 4 352 0,-1 0-32 16,0 2-16-16,-2 5 1504 0,0-4 304 0,1 2 64 0,-1 2 16 0,0 2-128 15,2-2-16-15,0-1-16 0,1 2 0 0,2-1-1328 0,-2-3-272 16,4 2-48-16,0-1-16 0,2 0-368 0,0-2 0 16,1 2 0-16,-3-4 0 0,-2 2 0 0,-2 0-320 15,0-2 64-15,-1 2-17680 0</inkml:trace>
  <inkml:trace contextRef="#ctx0" brushRef="#br0" timeOffset="88264.5">31086 11772 11967 0,'-4'-1'1072'0,"0"-1"-864"0,2-1-208 0,1 2 0 0,1 1 1984 0,0 0 368 0,1 0 64 0,-1-3 16 0,1 3-640 0,-1-3-128 0,1 3-32 0,-1 0 0 0,0 0 32 0,0 0 0 0,0 0 0 0,0 0 0 0,0 0-448 0,0 0-64 16,0 0-32-16,18 17 0 0,-16-8-544 0,1-1-128 15,-1 2 0-15,2 0-16 0,-2 2-240 0,2 4-32 16,0-3-16-16,-1 3 0 0,1 0 288 0,1 3 48 16,1-1 16-16,0 4 0 0,0 1-240 15,2 3-32-15,1 1-16 0,-2-1 0 0,3 2 0 0,-1 1 0 16,0 2 0-16,1-2 0 0,0 6-48 0,0-3-16 15,-1 1 0-15,1 0 0 0,-2-5-144 0,1 3 0 16,0-5 0-16,-3 0 128 0,-1-1 16 0,0-3 0 0,-2-1 0 16,1-1 0-16,-1 2 48 0,-1-4 0 0,-1 1 0 15,1-2 0-15,-1-1 80 0,1-1 32 0,-1-2 0 0,1 0 0 16,0 0 32-16,1-4 16 0,-1 0 0 0,-1 0 0 16,3-3-224-16,-1 1-128 0,-1-3 128 15,-1 1-128-15,2-5 208 0,-2 0-16 0,1-2-16 16,0-2 0-16,0-2 80 0,1-3 32 0,-1-1 0 0,1 0 0 15,-1 0 48-15,1-2 16 0,-1-4 0 0,2 1 0 16,-2-4-112-16,2 0-32 0,1-4 0 0,0-1 0 16,0-2 32-16,0-1 0 0,1-2 0 0,0-1 0 15,0 0-80-15,2-3-16 0,-1-1 0 0,2-5 0 16,1 2-144-16,0 1 0 0,-1-3 0 0,1-1 0 16,1-1 0-16,1 2 0 0,1-1 0 0,0 3 0 0,0 0 0 15,-2 4 0-15,3-1 0 0,-1 5 0 0,0 1 0 16,-1 3 0-16,2-4 0 0,-1 3 0 0,0 1 0 15,-1 1 0-15,-1 4-192 0,0-2 192 16,-2 3-480-16,0 3 32 0,-2 1 0 0,-2 5 0 16,0 0-624-16,-1 4-112 0,-2 0-32 0,1 2 0 15,-3 2-224-15,0 4-48 0</inkml:trace>
  <inkml:trace contextRef="#ctx0" brushRef="#br0" timeOffset="88945.78">32384 11380 17503 0,'3'-3'1552'0,"-1"-1"-1232"0,-1 1-320 0,0 1 0 0,1 1-176 0,-2 1-80 0,1-3-32 0,0-1 0 0,0-2 288 0,-2 3 256 0,-1-2-64 0,-2 3 0 0,-2 2 1600 0,-2 4 320 0,-2 0 64 0,-1 1 16 0,0 2 144 0,-2 2 32 0,-1 1 0 0,-1 0 0 0,2-1-736 0,-2 4-144 15,1-1-16-15,1-2-16 0,-1 2-672 0,0 3-128 16,1 1-16-16,-2 0-16 0,0 1-304 0,0 1-64 16,0 1-16-16,1 3 0 0,0 1 0 0,-1 5 0 0,-1-2 0 15,0 2 0-15,0 3-240 0,-1 1 0 0,0 3 0 16,0-4 0-16,1 2 224 0,1 0 0 0,2 0 0 16,-2 1 0-16,1 5 128 0,1-2 32 0,1 1 0 15,3 0 0-15,0-1-176 0,2-2-16 0,0 1-16 0,4 1 0 16,-1-2-176-16,3-3 0 0,2-1 0 15,1 1 0-15,1-4 144 0,2 1-144 0,0 0 160 0,2 2-160 16,3 0 0-16,0 4 128 0,5 3-128 0,-2-3 0 16,3-1 0-16,2-4 0 0,0 3 0 15,1-4 0-15,1-6-128 0,-1 2 128 0,0-5-192 0,1 1 192 16,0-3-208-16,-1-1 64 0,2-4 16 0,2 0 0 16,-1-1-640-1,-1 0-112-15,1-4-16 0,-2-3-16 0,0-2-1088 0,-3 0-224 16</inkml:trace>
  <inkml:trace contextRef="#ctx0" brushRef="#br0" timeOffset="89514.49">32718 12022 35935 0,'-8'2'1600'0,"2"-2"320"0,0 3-1536 0,1-3-384 0,3 0 0 0,0 0 0 15,2 1 352-15,-2 2 0 0,-3-3 0 0,-1 3 0 0,-2 0-224 0,-1 1-128 0,-1-1 128 0,-3 2-128 0,1-1 0 0,-2 2 0 0,-2 0 0 0,-1-2 128 0,0 5 560 0,-3-3 112 0,0 4 32 0,-1-4 0 16,0 4-528-16,1-4-112 0,2 0 0 0,2 0-16 16,0 1-48-16,3-1-128 0,2-3 192 0,2 1-64 15,2 0-128-15,2-2 0 0,1 1 0 0,3-2 0 16,0 2 0-16,2-3 0 0,2 0 0 0,0 0 0 16,2 0 0-16,0 0 0 0,4 0 0 0,-1 0 0 15,2 0 0-15,1-3 0 0,2 2 0 0,0 1 0 0,2-3 0 0,0 3 0 16,1 0 0-16,0 0 0 0,-1 3 0 15,0-2 0-15,0 4 0 0,-2-1 0 16,1-1 0-16,-2 4 0 0,-1 1 0 0,-1 2 0 0,-1 0 0 16,-2 0 0-16,-2 1 0 0,0 3 0 0,-2-4 0 15,-1 2 0-15,0 0 0 0,-1 1 0 0,-1-1 0 16,0-1 0-16,0 0 0 0,-1-1 0 0,-1 0 0 0,1 0 0 16,-1 1 0-16,-1-1 0 0,1 0 0 0,-2-1 0 15,0-2 0-15,1 2 0 0,-2-2 0 0,-3 2 0 16,1-2 0-16,-2 2 0 0,-2-1 0 0,-3 2 0 15,2 0 0-15,-4-1 0 0,0-2 0 0,-1 2 0 16,-1 1 128-16,1-4-128 0,1 0 0 0,0 0 0 16,0-2 0-16,1 0 0 0,1-2 0 0,1 1-272 0,1-3 64 0,3 0-18112 15</inkml:trace>
  <inkml:trace contextRef="#ctx0" brushRef="#br0" timeOffset="90230.42">32939 11667 13823 0,'-3'0'608'0,"1"0"128"15,2 0-592-15,-1 0-144 0,0 0 0 0,1 0 0 0,-1-2 1024 0,1 2 192 0,0 0 16 0,0-2 16 0,1 2 1008 0,-1 0 208 0,0 0 32 0,0 0 16 0,0 0-688 0,0 0-144 0,22-5-16 0,-18 4-16 0,2 2-592 0,-2-1-112 16,1 3-32-16,0 1 0 0,-2 2-576 0,1 2-112 16,0 2-32-16,-1 6 0 15,0 1 192-15,-1 1 16 0,1 4 16 16,-1 3 0-16,0-3-160 0,0 2-16 0,-1 1-16 0,-1-1 0 0,1 1 32 0,1-3 0 16,-1 2 0-16,0-3 0 0,2-1-256 15,-2-2 0-15,1-3 0 0,1 1 0 0,-1-2 0 16,1-2-160-16,1-2 32 0</inkml:trace>
  <inkml:trace contextRef="#ctx0" brushRef="#br0" timeOffset="90980.43">32989 11265 26719 0,'-4'0'2368'0,"3"0"-1888"0,1 0-480 0,1 0 0 0,0 0 576 0,2 0 0 0,-1 0 16 0,3 1 0 0,1 2 0 0,3-1 0 0,2 6 0 0,3-2 0 0,1 3 368 0,-1 1 64 0,2 2 0 0,2 0 16 16,-1 4 48-16,2 4 16 0,0-1 0 0,1 3 0 15,2 3-400-15,2-2-96 0,-1 4-16 0,1-1 0 16,1 3-416-16,-3-1-176 0,-1-2 128 0,0 3-128 0,0 2 0 15,0 3 0-15,1 3 128 16,-1-1-128-16,2-1 144 0,-2-1 0 0,0 2 0 0,0 1 0 0,1 0 112 16,-1 6 0-16,1-3 16 0,-1 5 0 0,0-2-16 15,-2-3-16-15,-1-1 0 0,-3-3 0 0,-1 5-64 16,-4-6-16-16,-3-7 0 0,-3 0 0 0,-4-3-16 0,-5 1 0 16,-1 3 0-16,-8-1 0 0,-6 0-144 15,-4 7 0-15,-7 0 0 0,0-1 0 0,5-5 0 0,-4-1 0 16,-5 7-160-16,-3-1 160 15,0-4-512-15,1-3 0 0,0-4 0 0,4-4 0 0,4-4 224 0,3-4 32 16,5-6 16-16</inkml:trace>
  <inkml:trace contextRef="#ctx0" brushRef="#br1" timeOffset="96565.32">31518 13412 1839 0,'-34'-9'160'0,"7"2"-160"0,1 1 0 0,6 0 0 0,8 3 3648 0,3-1 688 0,-2-2 144 0,-8-3 16 0,-11-4-3600 0,-5-6-736 0,-2-3-160 0,3-3 0 0,6 3 256 0,5 2 32 16,6 2 16-16,4-1 0 0,3 6 448 0,5 0 80 15,1 1 32-15,2 3 0 0,2 2 160 0,0 1 16 16,2 3 16-16,-1 2 0 0,2 1-80 0,-2 4-16 16,0-1 0-16,-1 4 0 0,0 1-448 0,-2 2-80 0,-1 2-32 0,1-2 0 15,-1 3-32-15,2-3-16 0,0-1 0 0,1 1 0 16,1-1 1024-16,3-3 208 15,2 3 32-15,3-5 16 0,3 2-544 0,4-3-96 0,5 0-32 0,8-6 0 16,4 1-352-16,9-5-80 0,5 0-16 0,11-5 0 16,13-2-192-16,14-4-32 0,16-4-16 0,13-3 0 15,7 0-272-15,16-1 0 0,16-2 128 0,7 2-128 16,-4 2 0-16,14 4 0 0,14-2 0 0,7 6 0 16,7 4-384-16,6 3-96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52:33.7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2380 4194 21183 0,'-10'-3'1888'0,"1"-1"-1504"0,2 3-384 0,2-1 0 0,1 2-1296 0,-5-2-336 0,-7-2-64 0,-11 1-16 0,-11-4 1328 0,-7 1 384 0,-4-2-144 0,-1 1 144 0,3 4-144 0,-1-1 144 0,1 1-192 0,0 1 192 0,-2 1 0 0,-3 1 0 0,-3-3 0 0,-2 2 0 0,3 0 624 0,2 0 80 0,0 1 0 0,1 0 16 16,1 0 352-16,0 0 64 0,-2 2 16 0,2 2 0 0,2-1-736 0,5 4-144 0,1-5-16 0,2 4-16 0,2 1-240 0,3 0 0 0,3 2 0 0,2 0 0 0,1 4 0 0,2-3 0 0,2 2 0 0,3 0 0 0,3 0 0 0,4 0 0 0,2 3 0 0,1-3 0 0,4 1 128 0,-1 0-128 0,3 3 0 0,1 0 144 0,0 0-144 0,0-1 0 0,1-1 0 0,2 1 0 0,0 1 128 0,0-1-128 0,2 1 192 0,2 0-64 0,0 2 640 0,-2-2 112 0,1 0 16 0,0 3 16 0,1 3-768 16,-2 10-144-16,0 3 0 0,-2 8 0 0,-1 8 0 0,-2 3 0 0,-1 3 0 0,-1-4 0 0,0-1 0 0,1-2 0 0,1-3 0 0,-1 1 0 0,0-1 0 0,-1 1 0 0,0 2 0 0,-2-5 0 0,2 2 0 0,-1-6 0 0,2-6 0 15,1-4 0-15,0-4 256 0,0 0 16 0,2-1 16 0,-1-1 0 0,0-5 608 0,1 2 128 0,0 3 32 0,2-3 0 0,-2 3-800 0,2-3-256 0,0 0 128 0,0 3-128 0,-1 1 0 0,1 2 0 0,-1 1 0 0,-2-1 0 0,-1-3 640 0,0-2 32 0,1-1 0 0,2-6 0 0,2-4-320 0,1-5-64 0,3 2-16 0,1-5 0 0,1 1 336 0,1-2 64 0,3 0 16 0,0-3 0 0,3-3 32 16,0 3 16-16,0-3 0 0,3 0 0 0,-2-1-320 0,3-2-64 0,2 1-16 0,2-2 0 15,0 1-96-15,0 0-32 0,3-1 0 0,1 0 0 0,3 2-208 16,2 1 0-16,3-2 0 0,4 2 0 0,3-2 0 0,2 0 0 16,4 0 0-16,1 0 0 0,0-2 0 15,2 2 0-15,2-3 0 0,1 3 0 0,2-1 0 0,-1 1 0 16,-1-1 0-16,-2 1 0 0,-3 4 0 0,-2-2 0 16,-3 4 0-16,-1 0 0 0,-2 4 0 0,-5-2 0 15,-2 2 0-15,-1 0 0 0,-2 1 0 0,-2-2 0 16,-2 0 0-16,-4 1 0 0,-2-4 0 0,-1 3 0 15,-3-3 0-15,-3 3 0 0,0-3 0 0,-3 3 0 16,-2-3 0-16,-3 0 0 0,0 0-192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52:54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16503 7365 6447 0,'-14'-2'576'0,"3"-2"-576"0,-1 1 0 0,3 2 0 0,4-1 3424 0,2 2 576 0,-1-2 112 0,-4 1 32 0,-4 0-2576 0,-1-3-512 0,-2-2-96 0,4 1-32 0,2 1-928 0,1 1 0 0,5-4 0 0,-1 4-224 0,3 0 224 0,-2 0 0 16,2 0 0-16,0-1 0 0,-2 4 192 0,1-2 64 0,-3 2 32 0,-1 2 0 15,0 0 928-15,-3 0 176 0,0 2 32 0,1 1 16 16,-2-2-160-16,2 4-16 0,1-4-16 0,1 0 0 15,2-3-640-15,2 1-128 0,2 2-32 0,0-3 0 16,3 0 64-16,3 0 0 0,2 0 0 0,3-3 0 16,4 3-48-16,5-1 0 0,3 1 0 0,7 0 0 15,6-3-112-15,4 3-32 0,7-2 0 0,4 2 0 16,5-1-320-16,2 1 0 0,1-5 0 0,3 1 0 16,0 0 0-16,1 1 144 0,-1 0-144 0,1 3 0 0,-1 0 208 15,-2-2-64-15,1 0-16 0,-1 0 0 0,2-2 80 0,0 2 16 16,0 1 0-16,1-2 0 0,0-1 0 15,0 2 0-15,-1-1 0 0,0 0 0 0,1-1-16 16,-3 1 0-16,1 1 0 0,0 1 0 0,-2-2-80 16,-2 2-128-16,-3-1 176 0,1-1-176 0,-1-1 128 15,-2 2-128-15,-1-2 0 0,-1 2 0 0,1-2 0 0,0 0 0 16,0 1 0-16,-4-4 0 0,-2 5 0 0,0-4 0 16,-1 2 0-16,-3-2 0 0,-4 2 0 0,-1 2 0 15,0-2 0-15,-4 2 0 0,-3-2 0 0,-1 1 0 16,-1 3 0-16,0-2 0 0,-2 2 0 0,-1-1 0 15,-3 1 0-15,-2 0 0 0,2-3 0 0,0 3 0 16,-1-2 0-16,0 0 0 0,-1 2 0 0,-2-2-144 16,-1 1 16-16,-2-2-13024 0,-1 0-2592 15</inkml:trace>
  <inkml:trace contextRef="#ctx0" brushRef="#br0" timeOffset="8619.84">21748 4311 6447 0,'2'-7'576'0,"-1"1"-576"0,-1 3 0 16,0 0 0-16,0 3 608 0,-3-4 16 0,2-2 0 0,-2-4 0 0,-4-2-624 0,0 0 0 0,-3 2 0 0,-1 1 0 0,1 3 0 15,-2 0 0-15,-1 2 0 0,2 1 0 0,1 2 688 0,0 1 112 0,2 0 32 0,-1 0 0 0,2 0 256 0,-2 1 48 0,0 2 16 16,1 1 0-16,-1-1-640 0,-1 2-128 15,-1 1-32-15,0-2 0 0,1 0-352 0,-2 1 0 0,-4 0 0 0,-3 1 0 16,-1 0 0-16,-2-1 0 0,-4 1 0 0,-2 2 0 16,-1 0 864-16,-2 0 96 0,1 2 32 0,-2 2 0 15,3 3 432-15,-1-2 96 0,2 2 16 0,0-2 0 16,6 0-768-16,0-3-160 0,1 5-32 0,0-1 0 16,2 0-416-16,2-1-160 0,0 3 0 0,1-3 144 15,1 2-144-15,2-1 0 0,2-3 0 0,0 0 0 16,-3 4 0-16,0-1 0 0,-2 0 0 0,-2 3 192 15,1-1-192-15,-3 0 0 0,-1 0 0 0,-1 1-176 0,0 0 176 16,-2 2 0-16,1-1 0 0,-3 5 0 16,0-1 512-16,1 3 48 0,0-3 0 0,2 3 0 0,2-5 160 15,0 2 48-15,2 0 0 0,1-3 0 0,4 0-512 16,-1 2-112-16,2-1-16 0,0 1 0 0,2-3 304 16,0 0 48-16,2 3 16 0,1-5 0 0,1 1-112 15,0 1 0-15,1-1-16 0,0 2 0 0,-1 2-368 16,1 1 0-16,0 0 0 0,-1 0 0 0,-2 3 0 0,2-1 0 15,-2 0 0-15,2-1 0 0,-2-4 0 0,0 2 0 16,-1 2 0-16,2-3 0 0,0 1 0 0,0 1 0 16,0-2 0-16,0 2 0 0,0-1 0 0,1-3 0 15,-1 0 0-15,1 0 0 0,-1-2 0 0,1 0 0 16,-2 2 0-16,1-2 0 0,-1-4 0 0,0 4 0 16,-1 0 0-16,1 0 0 0,-3 0 352 0,1 3 48 0,0 0 16 15,1 3 0-15,2 0-32 0,-1 0 0 0,2 3 0 0,-1-1 0 16,3-2-384-16,-1 3 0 0,1-1 0 0,1-4 0 15,1 1 0-15,0-4 0 0,1 1 0 16,-1-2 0-16,2-4 0 0,-1 2 0 16,0-2 0-16,0 1 0 0,-1 0 0 0,1-1 0 0,-2 3 0 15,0-5 0-15,1 3 0 0,-2-2 0 0,1 0 0 0,0-4 0 16,1 2 0-16,-1-2 0 0,0 2 0 0,2-3 0 16,-2 0 0-16,0 1 0 0,2-1 0 15,-1-3 0-15,1 4 0 0,1-4 0 0,-2 1 0 0,2 1 0 16,0-1 0-16,0-2 0 0,1-2 0 0,-2 1 0 15,2-1 128-15,0-1 32 0,0 1 16 0,-1-5 0 16,0 2 16-16,1-4 16 0,-1 1 0 0,1-1 0 16,0-3-208-16,-2 1 176 0,0-3-176 0,1-2 160 0,-2 2-160 15,2-4 0-15,-2 1 0 0,1 1 0 0,0-1 0 16,-1 2 0-16,-1-6 0 0,1 3 0 0,0-2 0 0,-1 2 0 16,1 0 0-16,-1 1 0 0,2 1 0 0,-1-1 0 15,2 2 0-15,0 0 0 0,-1 1 0 0,1 0 0 16,1-1 0-16,-2 3 0 0,0 0 0 15,0 1 0-15,1 0 0 0,-2 3 0 0,1-2 0 16,-1 3 0-16,1 2 0 0,-1-1 0 0,2 1 0 0,-1 3 0 16,-1 3 0-16,1-2 0 0,-2 4 0 0,0 3 0 15,-1 1 0-15,0 4 0 0,-1 2 0 0,0 1 128 16,1 2-128-16,-1 2 192 0,0 2-192 0,1-1 0 16,0-1 0-16,1-1 0 0,0-1 0 0,1-1 0 15,1 2-192-15,0 2 192 0,2-1 0 0,-1 2 0 16,2 0 0-16,-1-1 0 0,0 3-128 0,0-3 128 15,1 1 0-15,-1-3 0 0,0 1 0 0,1-2 0 16,-1-4 192-16,2-2-64 0,-1-3-128 0,1 1 0 0,0-4 0 16,0-3 0-16,2 1 0 0,-2 1 0 0,3-4 0 0,0 2 0 15,0-3 0-15,1-3 0 0,2 2-192 0,0-5 192 16,1 0 0-16,3-3 0 0,1 2 0 0,2-4 0 16,1-1 0-16,1 0 0 0,3 0 0 0,0-1 128 15,-1 3-128-15,1-2 0 0,1 3 0 0,0 2 0 16,1 1 0-16,1 0 0 0,-5 2 0 0,1 1 0 15,-1 1-144-15,0 1 144 0,-1-2-192 0,-1 0 192 32,0-1-1968-32,-1 1-272 0</inkml:trace>
  <inkml:trace contextRef="#ctx0" brushRef="#br0" timeOffset="9678.58">22321 4030 11055 0,'0'-4'976'0,"0"4"-784"16,0-2-192-16,0 2 0 0,1 0 608 0,-2 0 80 0,0 0 16 0,0-4 0 0,-2 2 384 0,-1-2 64 0,-1 0 32 0,-1 2 0 0,-1-1-304 0,-2-1-64 0,-1 4-16 0,-2-3 0 0,0 0-432 0,-2 1-96 0,0-2-16 0,-2 0 0 16,1 1-256-16,1 0 0 0,-3-1 0 0,4 0 0 15,1 4 0-15,-2 0 0 0,2 2 0 0,-1 0 0 16,1 2 0-16,-2 2 0 0,1 1 0 0,-1-1 0 15,2 4 832-15,-2-2 128 0,2 3 0 0,-1 1 16 16,1 1-336-16,0 2-80 0,-2 1-16 16,2 3 0-16,-2-2-544 0,2 1 0 0,-1 2 0 0,0 1 0 15,2-2 0-15,-1-6 0 0,5 2 0 0,0-1 0 16,2-2 0-16,1 1 0 0,1-5 0 0,3 0 0 16,0 0 0-16,3 2 0 0,-1-2 0 0,2 3 0 0,0-1 0 15,1 0 0-15,1-1 0 0,0 1 0 0,2 1 0 16,0-1 0-16,2 0 0 0,1 0 0 0,0-1 128 0,2-3-128 15,2 1 0-15,-2-2 0 0,2-1 864 0,0-1 64 16,0-2 16-16,0-1 0 0,-3-1-448 0,1-2-96 16,-1-1-16-16,-1-1 0 0,0-1 112 0,-1-1 16 15,-2-2 0-15,1-1 0 0,1-2-96 0,-1-2-16 16,-2-1 0-16,0-1 0 0,1-3 32 0,-1-6 0 16,-1 0 0-16,1 2 0 0,-1 0-48 0,-1-1-16 15,1-5 0-15,-1 1 0 0,0-1-368 0,0-2 128 0,0-1-128 16,0 0 0-16,0-1 0 0,-2 1 0 0,2 1 0 15,-2 1 128-15,0 2-128 0,-1-1 0 0,-1 2 0 16,-2 3-128-16,-2 2 128 0,1 0 0 16,-2 3 0-16,-1 1-128 0,1 4 128 0,1-1 0 15,-2 5-144-15,1 1 144 0,0 0 0 0,1 0-176 16,1 4 176-16,1-1-128 16,0 0-320-16,2 0-48 0,2 3-16 0,-1 0 0 15,3 0-1728-15,-1 2-336 0,1 1-80 0,1 0-10592 0</inkml:trace>
  <inkml:trace contextRef="#ctx0" brushRef="#br0" timeOffset="10093.99">22675 3998 23039 0,'-13'-5'1024'0,"5"4"192"16,0 2-960-16,3 1-256 0,2 1 0 0,1-3 0 0,1 3 320 0,-3 1 32 0,-2 5 0 0,0-2 0 0,0 4 256 0,0 2 48 0,1-2 16 0,1 0 0 0,4 3-272 0,-2-2-48 0,2 4-16 0,0 3 0 0,0-1-336 0,-2 4 0 0,2 2 0 0,-2 3-128 16,1 2 128-16,-3-3 0 0,0 2 0 0,-1-3 0 15,1-3-128-15,0-4 0 0,-1-1 0 0,-2-1 0 16,2 0-144-16,1-4-32 0,-3 0 0 15,2-2 0-15,-1-3-1568 16,0-4-320-16</inkml:trace>
  <inkml:trace contextRef="#ctx0" brushRef="#br0" timeOffset="10259.64">22650 3806 15663 0,'7'-14'688'0,"0"5"144"0,-1 2-656 0,0 5-176 16,1 2 0-16,-3 0 0 0,2-3 192 0,5 2 0 16,7 1 0-16,4-3 0 0,4 1-448 0</inkml:trace>
  <inkml:trace contextRef="#ctx0" brushRef="#br0" timeOffset="10728.19">22997 3771 6447 0,'3'3'576'0,"-2"-3"-576"0,0 0 0 0,-1 0 0 0,0 0 192 0,0 0-192 16,0 2 192-16,0-2-192 0,-1 2 1168 0,0 0 128 16,2 2 32-16,-1-4 0 0,0 0-432 0,0 0-96 0,-12 21-16 15,8-15 0-15,-1 0-64 0,0 0-16 16,0 2 0-16,-1-2 0 0,-1 0 576 0,-1 0 128 0,1 2 0 16,-3-2 16-16,0 3-112 0,-1-2-32 0,0 4 0 15,0-1 0-15,-2 0-384 0,2 0-96 0,0 1-16 0,-1-4 0 16,-1 3-464-16,1 1-80 0,1-3-32 0,0 0 0 15,1-1-208-15,0-1 128 0,4-2-128 0,1-1 0 16,0 0 128-16,2 0-128 0,1 0 0 0,2 1 144 16,0-2-144-16,0-2 0 0,2 1 0 0,1 2 128 15,0-3 48-15,2 0 0 0,2 0 0 0,0 0 0 16,2-3 448-16,2 2 80 0,2 1 32 0,1 0 0 0,1 0-576 16,0 0-160-16,1 0 0 0,-1 0 0 0,-1 0 0 15,1 0 0-15,0 1 0 0,-1 2 0 0,1-1 0 0,-2-2 0 16,1 4 0-16,-1 0 0 0,-2-1 0 15,1 2 0-15,-4 2 0 0,0-1 0 0,-2 1 0 16,-1 2 0-16,-2 1 0 0,1 2 0 0,-3-2 0 0,2 4 0 16,-3 0 0-16,1 0 0 0,-2 1 0 0,0 1 0 15,-2-1 0-15,1-2-128 0,-2 2 128 0,2-4 0 16,-2 0 0-16,0 1 0 0,-1-1 0 0,0-1 0 16,-1 2 0-16,-1-2 0 0,-1-1 0 15,0 0 0-15,-2 1 0 0,-1-1 0 0,-2 1 0 0,1-4 0 16,-1 0-128-16,1 0 128 0,0-2-192 0,1-3 64 15,1 2 0-15,0-3 0 16,1 2-1664-16,2-4-320 0,1 2-64 0,1-4-10368 0</inkml:trace>
  <inkml:trace contextRef="#ctx0" brushRef="#br0" timeOffset="11163.89">23773 3872 21183 0,'-6'-13'944'0,"1"3"192"0,0 4-912 0,2 0-224 0,2 4 0 0,0 0 0 0,-1-4 320 0,0-3 0 0,-3-3 16 0,0-5 0 0,-2-2 752 0,-1 1 128 0,1 2 48 0,-2 0 0 0,1 3-864 0,-1 3-160 16,-1-1-48-16,-1 4 0 0,0 1-192 0,-2-1 0 16,2 5 0-16,-1 2 0 0,-1 0 0 0,1 5 0 15,-1-1 128-15,0 2-128 0,0 1 208 0,-2 4 0 16,0 2 0-16,0 3 0 0,-1 3-208 0,-1 0 144 16,-1 3-144-16,1 1 128 0,2-1 432 0,0-2 80 15,3 1 0-15,0 1 16 0,-1 0 48 0,2 0 0 16,0 1 0-16,1-1 0 0,0 0-432 0,2-1-80 15,3-1 0-15,-2 1-16 0,2-1 416 0,3-2 96 16,0 5 16-16,0-4 0 0,2 4-544 0,0-2-160 16,2 1 0-16,0 0 0 0,3-2 0 0,1-1 0 15,2-1 0-15,-1-6 0 0,2 1-128 0,1-6 128 0,1-1-208 16,1-2 80 0,2-1-912-16,-1-3-176 0,1-3-48 0,2-1-8736 0,1 1-1760 15</inkml:trace>
  <inkml:trace contextRef="#ctx0" brushRef="#br0" timeOffset="11660.51">24166 3888 12895 0,'-3'-14'1152'0,"0"8"-928"0,-1 1-224 0,2 4 0 0,0 1 2016 0,0 0 352 15,-1 0 80-15,-2-3 16 0,-2 3-560 16,-3-3-112-16,-2 3-32 0,-2 0 0 0,1 1-544 0,-1 4-96 16,0-2-32-16,1 6 0 0,2 1-720 0,-3 0-160 15,2 2-16-15,-1 1-16 0,2 0-176 0,0 2 0 16,1-3 0-16,0 4 0 0,2 1 0 0,-1-1 0 16,2-3 0-16,0 2 0 0,2 1 0 0,0 0 0 15,2-1 0-15,1-1 0 0,1 1 0 0,1-2 0 16,1-1 0-16,2 1 0 0,1-3 0 0,1-2 0 15,2-1 0-15,2-1 0 0,2 0 0 0,2-2 0 16,1-1 0-16,2 0 0 0,-1-3 0 0,0-3 0 16,1 1 0-16,0-3 0 0,2 0 0 0,0-1 0 15,2 0 0-15,-2-2 0 0,1-2 0 0,-2 2 256 0,0-2 0 16,-2-3-16-16,0 4-112 0,-3-4 0 0,2 1-128 16,-3-2 192-16,-1-1-192 0,-3 2 144 0,-2-2-144 0,-1 1 128 15,-3 3-128-15,-1-2 0 0,-1 0 144 0,-3-3-144 16,-2 0 0-16,-1 0 128 0,-3 1-128 0,-1-1 0 15,-3 0 0-15,0-3 144 0,0 3-144 0,-1 2 0 16,2 0 144-16,0 2-144 0,2 2 0 0,0 0 144 16,2 4-144-16,2-1 0 0,2 5 0 0,1-2 0 15,3 2-192-15,-1 1 192 0,4 1-192 0,0-2 192 16,3 2-1536 0,1 0-192-16</inkml:trace>
  <inkml:trace contextRef="#ctx0" brushRef="#br0" timeOffset="12172.8">24412 3823 11055 0,'-4'-1'976'0,"2"1"-784"0,2 0-192 0,0 0 0 0,0 0 1056 0,0 0 160 15,-1 1 48-15,-2-1 0 0,2 2 464 0,-2 0 80 0,1 2 32 0,1 0 0 0,1 2-560 0,-2 0-128 16,2 3 0-16,0 0-16 0,2 1-528 0,-2 5-96 16,1-1-32-16,0 2 0 0,2 0-160 0,-1 1-16 15,-1 3-16-15,2-1 0 0,1-1 224 0,-1 2 32 16,1 0 16-16,0 1 0 0,1 1-432 0,1-3-128 16,0-1 0-16,0-2 0 0,2 0 0 0,-1-3 160 15,0-2-160-15,2 0 128 0,0-5 704 0,1 0 128 0,2-5 16 16,0 2 16-16,3-7-400 0,2 2-80 0,2-4 0 15,2-3-16-15,0 1-256 0,3-4-48 0,0-3-16 0,1 2 0 16,-4 0-176-16,1 0 0 0,2-6 0 0,-1 1 0 16,0-2 0-16,-4 1 0 0,0-2 0 0,-3 1 0 15,-1 1 0-15,-4 0 0 0,-1 1 0 0,-2-1 0 16,0 5 0-16,-3 5 0 0,-1 2 0 0,-3 2 0 16,0 4 0-16,-2 1 0 0,0 4 0 0,-2-2 0 15,-1 5 0-15,1 0 0 0,0-1 0 0,1 3 0 0,0 1 0 0,1 0 0 16,2-2 0-16,1 2 0 0,-1 2 0 0,1-2 0 15,1 0 0-15,1 3 0 0,1-3 0 0,0 2 0 16,-1 0 0-16,0 1 0 0,1-1 0 16,0 2 0-16,-1-2 0 0,1 0 128 0,-2 4-128 0,1-2 0 15,0 1 0-15,-2-2 0 0,2 2 0 0,-3-2 0 16,2-3 0-16,-2-2 0 0,1 2-128 0,0-4 128 16,-1-2-160-16,0-2 160 15,3-2-1280-15,-3 0-176 0</inkml:trace>
  <inkml:trace contextRef="#ctx0" brushRef="#br0" timeOffset="12621.26">25249 3900 7359 0,'3'-4'656'0,"-2"4"-528"0,1 0-128 0,0 4 0 0,-1-1 2752 0,0 0 512 0,0 1 96 0,2 2 32 0,0 6-2368 0,1 5-448 0,0 1-112 0,-3 2-16 0,-1 2 736 0,-1-1 144 0,-2-2 16 0,1-3 16 16,-2 0-368-16,-1 0-80 0,2 0-16 0,-2-4 0 16,0-2 0-16,0 0-16 0,2-1 0 0,0-5 0 15,1-1-512-15,1-1-112 0,0-2 0 0,1 0-16 16,0-3 384-16,-1-3 80 0,2 0 0 0,0-3 16 16,-1-2-560-16,0-1-160 0,1-5 0 0,-1 0 0 15,2-3 480-15,-1-2 32 0,0 0 0 0,3 0 0 16,-1-3-208-16,4 3-48 0,0-1 0 0,2 5 0 15,1 2-112-15,-1 2-16 0,3 5-128 0,-3 1 192 0,3 3-192 16,-1 2 0-16,1 3 0 0,0-2 0 0,2 4 144 0,0-2-144 16,1 2 128-16,2 0-128 0,-1 1 0 0,0 0 0 15,0 0 0-15,-1 0 0 0,0 4 0 0,0-4 0 16,-2 6 0-16,0-3 0 0,-2 2 0 0,-1 1 0 16,-1 3 128-16,-1 0-128 0,1-1 0 0,-2 4 0 15,-1-1 0-15,2 3 0 0,-2-4 0 0,0 2 0 16,0 1 0-16,0 2 0 0,0-1 0 0,1 0 0 15,0 1 0-15,0-2-176 0,1-3 176 0,-1 0-160 16,2-5 160-16,0 0-160 16,1 0-304-16,-2-4-64 0,2-4-16 0,1 0-16240 0</inkml:trace>
  <inkml:trace contextRef="#ctx0" brushRef="#br0" timeOffset="12907.88">26321 3341 32255 0,'-2'0'1424'0,"-1"3"304"16,2 3-1392-16,1 0-336 0,0-2 0 0,1 2 0 0,1 1 144 0,0 6-144 0,2 8 192 0,1 7-192 0,0 4 768 0,0 5 64 0,1 2 0 0,-1-5 0 0,0 1-608 0,-2 0-224 0,2-1 176 0,-2 0-176 0,0 0 0 0,0 1 0 0,-1-2 0 0,0-3 0 16,-1-2 0-16,0 3 0 0,-1-5-192 0,0 1 192 15,0-1-752-15,-1-1-32 0,1-3-16 0,-1-2 0 16,2-5-2080-16,-1 1-432 16</inkml:trace>
  <inkml:trace contextRef="#ctx0" brushRef="#br0" timeOffset="13127.24">25918 3733 35935 0,'5'-6'1600'0,"1"2"320"0,2-2-1536 0,0 2-384 0,0 4 0 0,-1-3 0 16,3 0 1088-16,7-3 128 0,11-3 48 0,11-2 0 15,12-6-592-15,7 0-112 0,0-2-32 0,3 0 0 16,2 3-336-16,2-2-64 0,2-1 0 0,1 2-128 16,3 2 0-16,0 2 0 0,0-2 0 15,0-1-18912-15</inkml:trace>
  <inkml:trace contextRef="#ctx0" brushRef="#br0" timeOffset="18935.34">10608 5655 9215 0,'2'-3'816'0,"-2"3"-656"0,0 0-160 0,0 0 0 0,0 0 0 0,-2 0 0 0,1 0-160 0,0 3 160 0,-2-3-240 16,0 2 48-16,0-1 16 0,3-1 0 0,0 0-96 0,-20 12-32 0,13-9 0 0,0-1 0 0,-2 3 304 0,0-4 0 0,1 1 0 0,-2 2 0 15,0-2 688-15,-1 2 192 0,0 1 32 0,-2-1 16 16,1-1 144-16,1 4 16 0,-2-1 16 0,0 0 0 15,0 0-240-15,0 2-48 0,0 0-16 0,0 0 0 16,0 0-416-16,0 1-64 0,1 1-32 0,-1-3 0 16,0 4-288-16,-1-3 0 0,-1 4 0 0,0-3 0 0,0 1 0 0,1-3 0 15,-2 2-160-15,1 0 160 0,1-5 0 0,-1 3 0 16,-1 1 0-16,1-1 0 0,2-4 288 16,-2 3 80-16,1 1 16 0,2-4 0 0,0 2 80 15,0 1 32-15,1 2 0 0,1-2 0 0,2 0-208 0,-2 3-32 16,1 1-16-16,-1-3 0 0,2 4-240 0,-2-1 144 15,0 0-144-15,0 2 128 0,0 1-128 0,0-3 0 16,0 2-160-16,0-2 160 0,2-1 0 0,-2 1 0 16,0 2-128-16,-1-1 128 0,0 1 0 0,1 0 0 15,-1-3 0-15,1 1 0 0,0 0 0 0,0 0 160 16,1 1-160-16,2-5 128 0,0 2 320 0,-1 0 64 16,1 2 16-16,0-2 0 0,0 0-208 0,1 1-64 0,1 1 0 15,0-3 0-15,0 2-256 0,0 1 0 0,1 0 0 16,-1-1 0-16,2 0 0 0,-1 1 0 0,0-1 0 15,-1 1 0-15,0-2 0 0,0-1 0 0,1-1-192 0,-1 1 192 16,1-4 0-16,-1 0 0 0,1 1 0 0,1 1 0 16,-1-4 0-16,0 2 0 0,-1-1 0 0,1 0 0 15,-1 0 0-15,1 2 0 0,-1-4 0 0,0 2 0 16,0-2 144-16,1 0 32 0,-1-2 0 0,1-1 0 16,2 0 400-16,-2-1 96 0,2 0 16 15,-1-1 0-15,1 1-288 0,-2-2-48 0,0 0-16 0,1 0 0 16,-1 2-144-16,-1-2-48 0,0 0 0 0,0-4 0 15,-1 1-144-15,1-2 0 0,0 0 0 0,1-1 128 16,1 1 320-16,0-2 64 0,2 2 16 16,0 1 0-16,-1 0-256 0,2 0-48 0,0-2-16 0,3 2 0 15,-1-2-16-15,1 3 0 0,1-1 0 0,-1 3 0 0,2-2 0 16,0-1 0-16,0 4 0 0,0 0 0 0,0 0-192 16,0 2 0-16,-1 1 128 0,-1 1-128 0,1 1 0 15,-2 1 0-15,2 0 0 0,0 0 0 0,0 3 0 0,-1 0 0 16,0 1 0-16,-2-2 0 0,2 4 0 0,-2 1 0 15,-1 0 0-15,0 2 0 0,0 0 0 0,0-1 0 16,0 3-128-16,0-1 128 0,0 2 0 0,1-2 0 16,1 3-128-16,0-1 128 0,1 0 0 0,1 2 0 15,0-2 0-15,1-2 0 0,-2-1 0 0,2 2 0 16,-1 0 0-16,1-1 0 0,-2-3 0 0,-1 2 0 0,1 1 128 16,-3-1-128-16,0 0 0 0,-2 0 0 0,0 1 0 15,-1 0 0-15,0-1 0 0,0-3 0 0,-2-1 128 0,1 0-128 16,2 1 0-16,0-5 0 0,-1 2 128 15,2-3-128-15,0 0 704 0,1 0 80 0,1 0 32 16,0-4 0-16,2 1-320 0,1 1-64 0,1-2-16 0,-5 4 0 16,0 0-224-16,23-10-32 0,-12 7-16 0,1 0 0 15,-1-1 96-15,4-1 16 0,1 2 0 0,3-1 0 16,1 0-128-16,2-2-128 0,1 4 176 0,2-2-176 16,0-1 0-16,0 1 0 0,0 2 0 0,1 1 0 15,-1-2 0-15,-3 2 0 0,-1 1 0 0,-1 4-17984 16</inkml:trace>
  <inkml:trace contextRef="#ctx0" brushRef="#br0" timeOffset="30553.57">2753 12811 26719 0,'-2'-3'2368'0,"2"1"-1888"0,2 1-480 0,-1 1 0 0,1 0 192 0,0-3-48 0,1 0-16 0,1-4 0 0,2 1-128 0,2-2-176 0,-4 0 48 0,0 2 0 0,-1 0 128 0,-6 6 0 15,1 0 0-15,-6 0 0 0,-2 4 160 0,-2-2 16 16,-4 4 0-16,-1 0 0 0,-2 1 608 0,-3-3 128 16,0 5 32-16,-3-3 0 0,-1 0-64 0,-1 1-16 15,-1-4 0-15,0 0 0 0,1-3-128 0,-2-3-32 0,1 0 0 16,2-1 0-16,1-1 16 0,2 1 0 0,1-2 0 15,-2 2 0-15,2 2-256 0,-2-1-48 0,1 2-16 0,-2 2 0 16,-2 2-224-16,0-3-48 0,-1 2-128 0,0 2 192 16,-2-1-192-16,-1 0 0 0,-1 0 0 0,0 0 0 15,0 0 0-15,0-3 0 0,0 0 0 0,1 0 0 16,4-3 0-16,-2 1 0 0,4 1 0 0,1-2 0 16,0 1 192-16,3-2-48 0,3 2-16 0,0 0 0 15,3 0 32-15,2-1 0 0,0 3 0 0,2 0 0 16,1 3-160-16,3 1 0 0,0 1 0 0,0-2 128 0,4 1-128 15,-1 1 0-15,3 2 0 0,1 0 0 0,0-5 0 16,0 4 0-16,1 0 0 0,3 2 0 0,2 0 0 16,3 0 0-16,0 1 0 0,4-3 0 15,0 0-128-15,3 0 128 0,3 0 0 0,2-4 0 0,4 0 0 16,3-2 0-16,4 0 0 0,3-2 0 0,3-2 0 0,3 4 0 16,2-3 0-16,-1 2 0 0,0-1 0 15,-1-2-144-15,0 1 144 0,-4 3 0 0,-1 0 0 0,-3 0 0 16,0 0 0-16,-3 0 0 0,1 3 0 0,-2-2-128 15,-1 2 128-15,-1-1 0 0,1 2 0 0,-4-2 0 16,1-2 0-16,-1 2 0 0,-2-2 0 0,-1 0 0 16,-1 2 0-16,-2-4 0 0,1 0 0 0,-2-3 0 15,-2 2 0-15,-1-1 0 0,-1-1 0 0,-3 1 0 16,0 1 0-16,-3 0 0 0,1 2 0 0,-2-2 0 16,-2 1 0-16,-3 1 0 0,0 1 0 0,-1-3 0 0,-1 6 0 15,0-3 0-15,-3 0 0 0,-1 1 0 16,-1-1 0-16,-2 2 0 0,-1-2 0 0,-1 0 0 0,0 0 0 15,-3-2 0-15,0 2 0 0,-1-1 0 16,-3-2 0-16,0 1 0 0,0 0 0 0,0-2 0 16,-1 0 0-16,-1-2 0 0,1 2 0 0,-2-2 0 15,-1 3 0-15,-2 0 0 0,0-1 0 0,-2-1 0 0,1 1 0 16,-4 3 0-16,0 1 0 0,-3 0 128 0,-1 1-128 16,-4 3 0-16,0 1 0 0,-2-1 0 0,-2 4 0 0,1-4 0 15,-3 2 0-15,0 0 0 0,-2-2 0 0,1 5 0 16,1-3 0-16,-3 4 0 0,2 0 0 0,1 0 0 15,4-2 0-15,1 0 0 0,2-3 0 0,4-2 0 16,1 0 0-16,2-2 0 0,0 1 0 0,-1-2 0 16,1-2 0-16,-2 2 0 0,3 0 0 0,1 2 0 0,1-2 0 15,-1 4 0-15,-1-1 0 0,-2 0 0 0,1 0-144 0,0 1-80 16,0-1-16-16,0 0 0 16,-3 0-240-16,0 4-48 0,1-5-16 0</inkml:trace>
  <inkml:trace contextRef="#ctx0" brushRef="#br0" timeOffset="34118.3">8108 11626 24879 0,'0'3'2208'0,"0"-3"-1760"0,1 0-448 0,2-3 0 0,-1 3 432 0,2 0 0 0,3-3 0 0,5 0 0 0,4-1-1808 0,3-1-352 0,4 1-80 0,0-1-16 0,-2 1 608 0,0 1 128 0,-1 2 32 0,0 1 0 0,-2 0 832 0,0 0 224 16,-4 4 0-16,1 0 0 0,-1 1 240 0,-2-2 128 16,1 3 16-16,-2-2 16 0,0-1 560 0,0-2 96 15,3 1 32-15,-1-2 0 0,5 0-320 0,-1-3-64 16,3 0-16-16,2-1 0 0,0-1 80 0,0 1 0 0,2 1 16 16,-2 1 0-16,-1 2-272 0,0 0-48 0,1 2-16 0,1 1 0 15,-1 1-256-15,0 1-64 0,0 3-128 16,-2 0 192-16,0 2-192 0,-1-1 0 0,-2 1 0 0,-1 0 0 15,-2 0 0-15,-1 1 0 0,-3 0 0 0,-1 1 0 16,-2 1 624-16,-1-1 16 0,1 0 16 0,-3-2 0 16,3 0-144-16,-2 3-48 0,0-5 0 0,1 2 0 15,0-4-320-15,0 2-144 0,0-2 128 0,0 0-128 16,1 0 144-16,-1 0-144 0,-1 1 160 0,1 1-160 0,-1-1 304 16,0 0-48-16,-1 2 0 0,-1-2 0 0,1 2-256 15,-2-2 0-15,1-1 0 0,-2 3 0 0,0 1 128 16,1-2-128-16,-2 6 0 0,-2-2 0 15,2-2 128-15,-1 3-128 0,1-5 0 0,-1 2 0 0,2-4 0 16,2 1 0-16,-2-1 0 0,1-5 0 0,1 4 0 0,2-4 0 16,-2 2 0-16,2-2 0 0,0 1 224 15,0 1-64-15,0-2-16 0,0 2 0 0,-1-1 368 16,0 2 80-16,-1-2 16 0,0 4 0 0,-1-2-160 0,1 2-48 16,-2 0 0-16,1-2 0 0,1 2-208 0,-1-3-64 15,1 1 0-15,1-4 0 0,1 1-128 0,-1-2 0 16,3 1 0-16,-1-3 0 0,-1 2 0 0,0-2 0 15,0 1 0-15,0-2 0 0,0 0 0 0,0-2 0 16,-1 0 128-16,1-3-128 0,0 2 384 0,-1-4 64 16,0 1 0-16,-2-2 0 0,1 1-208 0,-1-4-48 0,-1 1 0 15,1-1 0-15,-1-1-32 0,-2 0-16 0,1 0 0 16,-2-1 0-16,1 1-144 0,0-2 0 0,-2 1 0 16,2 1 128-16,-1 2-128 0,1 2 0 0,-2 0 0 0,1-2 0 15,0 3 0-15,1 1 0 0,1 3 0 0,0-2 0 16,1 0 0-16,2 2 0 0,-1 1 0 0,1-3 0 15,0 5 0-15,1 1 0 0,0-4 0 16,1 5 0-16,1 1 0 0,-1-2 0 0,0 3 0 0,0 3 0 16,0 0 0-16,-1 1 0 0,-1 2 0 0,0 3 0 15,-1 3 0-15,-2 2 0 0,1-2 0 0,-2 4 0 16,1-1 0-16,-2 2 0 0,-1 2 0 0,1-4 0 16,-2 2-128-16,-1-1 128 0,0 2 0 0,0-2 0 15,0-3 0-15,0 2 0 0,-1-3 192 0,0 0-64 0,-1-1-128 16,0-1-176-16,2-3 48 0,0 2 0 15,-1-3 128-15,0 0 0 0,0 0 0 0,-2 0 0 0,4-2 0 0,-4-1 0 16,2 0 0-16,-1 1 0 0,0-2 0 0,1 1 0 16,1 1 0-16,0-1 0 0,-1 0 0 0,1 1 0 15,0-2 0-15,0 2 0 0,0-2 0 0,0-1 0 16,-1 2 0-16,0-1 0 0,-1-2 0 0,-1 0 0 16,-1 2 0-16,1-2 0 0,-1 2 0 0,-2-1 0 15,1 2 0-15,-2-1 0 0,-3 2 0 0,-1-2 0 16,-1 2 0-16,-2-1 0 0,0 3 0 0,-2-1 128 15,-2 3-128-15,-3-1 0 0,-1 1 0 0,-2 0 0 16,1 2 0-16,-1 1 128 0,5-1-128 0,-6 0-192 16</inkml:trace>
  <inkml:trace contextRef="#ctx0" brushRef="#br0" timeOffset="45382.24">1907 10976 34095 0,'-26'-4'3024'0,"1"0"-2416"0,8 2-480 0,4 2-128 0,1 2 176 0,-9-4 16 0,-19 1 0 0,-25-2 0 0,-18-3-192 0,-8 4 0 0,0 2 0 0,1 5 0 0,0 4-608 15,-5 4-48-15,-6 3-16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8T15:54:50.1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31442 4231 11967 0,'0'0'1072'16,"1"0"-864"-16,0 0-208 0,-1 0 0 0,2 0 144 0,-2 0-16 0,0 0 0 0,0-2 0 16,0 2 352-16,-3 0 64 0,1-2 16 0,2 2 0 0,0 0-368 0,-23-4-192 0,11 4 192 0,-4-3-192 15,0 3 0-15,-4 3 0 0,-1-3 0 0,-3 0 0 0,0 2 0 0,-1-2 0 0,0 0 0 0,-1 0 160 0,0 0 352 0,-1 0 80 0,1 0 16 0,-1-2 0 16,1-1-288-16,-2 0-64 0,-5-1-16 31,-4 0 0-31,-2-1-240 16,-3 2 0-16,-5-1 0 0,-2-1 0 0,0 4 0 0,1 1 0 0,0 0 0 0,-4 0 0 0,0 1 0 0,-4 1 0 0,-2 1 0 15,-1-2 0-15,-3 4 0 0,-1-1 0 0,0 2 0 0,0 0 0 0,0-2 0 0,1 2 0 0,0 0 0 0,0-2 0 0,-2 2 0 0,2 0 0 16,1-2 0-16,2 1 0 0,0-1 192 0,2-4-64 0,1 2-128 16,2-1 192-16,0 2-192 0,4-6 0 0,2 3 0 0,1-1 0 15,3 1 0-15,2 0 0 0,4 0 0 0,1 0 144 16,2 1 880-16,2 3 192 0,3 1 16 0,0-1 16 16,1 2-992-16,0-2-256 0,2 2 0 0,2 0 0 0,3 3 0 15,1-3 128-15,3 1-128 0,2-1 0 16,3 1 0-16,1-1 0 0,2 0 0 0,1 0 0 15,3-2 128-15,2 2-128 0,2 0 0 0,2-2 0 0,1 1 0 16,3-1 0-16,0 2 0 0,2-3 0 16,1 1 384-16,2-1-32 0,2 0 0 0,1 0 0 15,3-1 592-15,0-2 112 0,0 4 32 0,1-4 0 16,-1 0-80-16,1 4-16 0,-1-4 0 0,-1 2 0 0,1-1-736 16,0 2-256-16,1-1 144 0,0-2-144 0,-1 4 176 15,0-1-48-15,-1-2-128 0,-3 1 192 0,1 2-192 0,-1 0 144 16,-1 1-144-16,-1 1 128 0,-1 0-128 0,0 1 0 15,-2 2 144-15,0-2-144 0,-1 3 0 0,0 2 0 16,0-3 0-16,-1 5 128 0,2 3-128 0,-1 1 0 16,0 3 0-16,1-2 0 0,-1 4 0 0,1 1 0 15,-1 2 0-15,0 2 0 0,0 0 0 0,0 0 0 16,1 2 0-16,-2 1 0 0,1 1 0 0,0 2 0 16,0-1 0-16,0 0 128 0,-2-4-128 0,2 5 0 0,0 1 0 15,-1 3 0-15,0 1 0 0,-2-2 144 0,1 1-144 16,-2 1 0-16,-1-1 160 0,1-1-160 0,-1-2 128 15,-1-1-128-15,1 0 0 0,-3-1 128 0,1 2-128 16,-2-1 0-16,-1-2 0 0,0 4 0 0,-2 1 128 0,-1-2-128 16,0-3 0-16,0-1 0 0,1-3 0 0,1-2 0 15,1-1 0-15,0-6 128 0,1 1-128 0,-1-2 0 16,1-2 1040-16,0 0 128 0,-1 3 32 0,0-3 0 16,0-1-688-16,0 1-144 0,-1 0-32 0,-1 0 0 15,1-1-336-15,0 1 0 0,0-3 0 0,0 2 0 16,-1-2 0-16,1 3 0 0,0-4 0 0,0 2 0 15,1-2 0-15,-1 2 0 0,1-3 0 0,0-1 0 16,1-3 0-16,0 2 0 0,1-2 0 0,-1-1 0 0,3-1 0 16,0 1 0-16,-1-4 0 0,2 0 0 0,2 1 272 0,-1-2-16 15,1-1 0-15,2 2 0 0,0-2 0 0,1 2 0 16,0-2 0-16,1 0 0 0,1 1-128 0,-1 0-128 16,3-1 192-16,0 3-192 0,-1-2 128 0,1 1-128 15,-2 1 0-15,1-3 0 0,0 3 0 0,1-3 0 16,1 0 0-16,1 3 0 0,2-3 0 0,-1 0 0 15,3 1 0-15,1 2 0 0,1-1 0 0,3-2 0 16,1 4 0-16,4-2 0 0,1 2 0 0,1-4 0 16,1 0 0-16,3 0 0 0,3-2 0 0,3 0 0 15,2 0 0-15,3-2 0 0,0 2 0 0,3-2 0 16,2 1 0-16,4 0 0 0,0 3 0 0,1 0 0 16,-2 3 0-16,-2 0 0 0,2 1 0 0,0-1 0 15,0 4 0-15,-1-1 0 0,-3-3 0 0,1 2 0 16,2-1 0-16,1-1 0 0,-3-2 0 0,-1-1 0 15,-2 0 0-15,-1 0 0 0,-1-1 0 0,-2-2 0 0,-3 1 0 16,-2-2 0-16,-3 0 0 0,-1 2 0 0,0-4 0 0,-2 2 0 16,0 0 0-16,-2-2 0 0,-1 3 0 0,-3 0 0 15,-3 3 0-15,0-3 0 0,0 3 0 0,-2 3 0 16,1-3 0-16,-2 3 0 0,1 0 0 0,-2 1 0 16,1 2 0-16,-2 0 0 0,1 1 0 0,0 2 0 15,1-3 0-15,-1 0 0 0,-1-2-128 0,1 0 128 16,0 1 0-16,2-4 0 0,-2 2 0 0,1-3 0 15,0 2 0-15,-1-2 0 0,2 0 0 0,-1 0 0 16,-1-2 0-16,0 2 0 0,1 0 0 0,0 0 0 16,-3-3 0-16,1 3 0 0,0-1 0 0,-1 1 0 15,-2 0 0-15,-1 0 0 0,0 0 0 0,0 0 0 16,-2 0 0-16,0 0 0 0,-1 0 0 0,1 0 0 0,-2-3 0 16,1 3 0-16,-1 0 0 0,-1-2 0 15,1 2 0-15,-1-1 0 0,0 1 0 0,-1 0 0 0,1-3 0 16,-1 1 0-16,1 0 0 0,-2-3 0 0,1 2 0 0,0-1 0 15,-1-2 0-15,1 0 0 0,-2 0 0 0,1-2 0 16,0-1 0-16,-2 1 0 0,-1-2 0 0,1 0 0 16,-1-5 0-16,0-2 0 0,-1-4 160 0,-1 1-32 15,0-6 0-15,-2-2 0 0,-1-3 144 0,-1-4 32 16,-1-3 0-16,1-1 0 0,-1 2-304 0,1-3 0 16,-1-1 0-16,2-1 0 0,-1-3 0 0,3 1 0 15,-1 0 0-15,2 0 0 0,1-3 144 0,0-1 32 0,0-2 0 16,1 3 0-16,1 1-176 0,-1-3 0 0,0 1 0 0,-1 1 128 15,0 0-128-15,0-1 0 0,-1-6 0 16,-2 2 0-16,1 0 0 0,-2 2 0 0,-1-1 0 0,-1 3 0 16,-1 1 0-16,-2-1 0 0,-1 1 0 15,-1 2 0-15,0 1 0 0,-1 0 0 0,0 6 0 16,3 3-176-16,-1 3 176 0,1 1 0 0,3 5 0 0,0 2 0 16,1 1 0-16,1-1 0 0,0 1 0 15,2 4 0-15,1-2 0 0,1 3 0 0,-2 0 0 0,2 2 0 16,0 0 0-16,2 1 0 0,-1 0 0 0,0 1 0 15,0 4-144-15,0 0 0 0,1 4 0 0,-1 0 0 16,0 0-256-16,-1 2-48 16,0 4-16-16,0-2-12064 0,-1 4-2400 0</inkml:trace>
  <inkml:trace contextRef="#ctx0" brushRef="#br0" timeOffset="10115.44">29733 4511 5519 0,'5'-1'496'0,"-1"1"-496"0,-1 0 0 0,0 0 0 0,-1 0 1296 0,1 0 176 0,-1 1 16 0,2-1 16 0,3 2 400 0,2-2 80 0,1 3 0 0,0-2 16 0,0 2-528 0,-3-3-128 0,0 0 0 0,-2 0-16 0,0 0-256 0,-1 0-48 16,0 0-16-16,-3-3 0 0,0 2-272 0,-1 1-48 15,0-3-16-15,-1 0 0 0,0 0 352 0,-2 0 64 16,-2-4 0-16,2 1 16 0,-2 0-80 0,0-3 0 16,-1 2-16-16,-1-5 0 0,0-1-272 0,-2 0-48 15,2-2-16-15,-1-4 0 0,1 2-192 0,0-4-32 16,-1-1-16-16,2-3 0 0,0 1-224 0,2-3-32 15,-1 1-16-15,1 1 0 0,2 2-160 0,0-1 0 16,0 2 0-16,1 2 128 0,2-1-128 0,-1 4 0 16,2-4 0-16,-1 4 0 0,-1-2 0 0,1 1 0 15,0-2 144-15,-1-1-144 0,1 2 224 0,1-1-32 0,-1 2 0 16,0-2 0-16,0-1-192 0,-1 1 0 0,0-1 0 0,-1-1 0 16,0 0 0-16,0 0 0 0,-2-1 0 0,1 1 0 15,-1 0 144-15,1-3-144 0,1 3 128 0,-1 2-128 16,1 1 256-16,1 0-48 0,0-2 0 15,1-2 0-15,1 4-208 0,0 0 0 0,1 1 0 0,-1-1 0 16,3 2 0-16,-1-1 0 0,-1 2 0 0,1 0 0 16,1 0 0-16,-1 1 0 0,-1 2 0 0,1-2 0 15,0 1 0-15,0-2 0 0,1 0 0 16,-2 1 0-16,3-1 0 0,-1 3 0 0,0-5 0 0,1 5 0 16,1-3 0-16,-1 1 0 0,1 1 0 0,-1-2 0 15,2 4 0-15,-1-4 0 0,1 0 0 0,2 1 0 16,-3-1 0-16,2 0 0 0,1-1 0 0,-1-1 0 0,1 2 0 15,0 0 0-15,0 1 0 0,0 1 0 16,-1 2 0-16,1 0 0 0,-2 2 0 0,0-1 0 0,0 3 0 16,0-2 0-16,-1 2 0 0,1 0 0 0,-1 2 0 0,2 0 0 15,-2 0 0-15,0-1 0 0,0 1 0 0,-1 3 0 16,1-4 0-16,1-1 0 0,-1 2 0 0,-1-2 0 16,2 2 0-16,-1 0 144 0,1 0-144 0,-1-3 0 15,-1 1 0-15,2 2 0 0,-2-2 0 0,1 0 0 16,-1 2 0-16,1-3 0 0,-1 2 0 0,-1 1 0 15,1 0 0-15,0-1 0 0,0 1 0 0,0 0 0 16,2-3-192-16,-1 3 192 0,1 3 0 0,-1-5 0 16,2 2 0-16,-1 0 0 0,1 0 0 0,0-1 0 15,1-1 0-15,-2 2 0 0,1-1 0 0,0 1 0 16,0 1 0-16,1-3 0 0,-1 1 0 0,-2 1 0 16,1 0 0-16,-2 2 0 0,0-2-128 0,0 2 128 15,-1-2 0-15,-1 1 0 0,1 2 0 0,-1-1 0 0,-1 0 0 16,0 2 0-16,1-2 0 0,1-2 0 0,-1 1 0 15,1 0 0-15,2-1 0 0,-1 0 0 0,2-1 0 16,0-1 0-16,1 0 0 0,0 2 0 0,3-4 0 0,-1 2 0 16,0-1 0-16,1-1 0 0,2 0 0 0,-2 1 0 15,0 0 0-15,1 1 0 0,-1-1 0 0,-1 0 0 16,0 2 0-16,-1 1 0 0,-1 0 0 0,0 2 0 16,-2-2 0-16,2 2 0 0,-2 2 0 0,-1-2 0 0,3-1 0 15,-2 4 0-15,3-4 0 0,-1 1 0 0,1 1 0 0,1-1 0 16,0 1 0-16,0 0 0 0,0-3 0 15,-1 3 0-15,1-1 0 0,-1-2 0 0,0 3 0 0,0-4 0 16,-1 2 0-16,-2 2 0 16,1-1 0-16,-1-1 0 0,-1 4 0 0,-1-3 0 0,0 2 0 15,-2-2 0-15,0 4 0 0,0-3 0 0,-1 1 0 16,-1 1 0-16,1 1 0 0,-2-3 0 0,-2 3-128 16,1 0 128-16,0-3 0 0,-2 3 0 0,0 0 0 0,-2 0 0 15,0 0 0-15,-1 0 0 0,-2 3 0 0,0-3 0 16,-2 3 0-16,-1-3 0 0,-2 3 0 0,1-3 0 15,0 3 0-15,-3-2 0 0,0 2-128 0,-1-1 128 16,0 2 0-16,-2 0 0 0,2-2 0 0,1 2 0 16,-1-2 0-16,2 2 0 0,-3-2 0 0,3 0 0 15,-1 0 0-15,1 2 0 0,2-2 0 0,-1 2 0 16,1-2 0-16,1 2 0 0,2-1 0 0,-1-2 0 0,1 1 0 16,0 1 0-16,3-3-128 0,0 1 128 0,-1-1 0 0,2 0 0 15,0 0 0-15,0 0 0 0,2 0 0 0,-1 0 0 16,2 0 0-16,-1-1 0 0,1 1 0 0,-1 0 0 15,2 0 0-15,0 0 0 0,-1 0 0 0,2-3 0 16,0 3-128-16,0 0 128 0,2-2 0 16,0 1 0-16,2 1 0 0,1-3 0 0,1-1 0 0,1 2 0 15,2-2 0-15,2 1 0 0,2-4 0 0,1 2 0 16,1 2 0-16,1-3 0 0,3-2 0 0,-1 3 0 16,0 1 0-16,-2-2 0 0,1 0 0 0,-1 2 0 15,2-2 0-15,-1 0 0 0,0 0 0 0,0 2 0 16,0-1-144-16,-1 0 144 0,0 3 0 0,-1-2 0 15,-2 4-224-15,1 0 64 0,-3 0 16 0,0 1 0 16,-2 4-32-16,-1-1 0 0,1 2 0 0,0 0 0 16,-1 4 176-16,0-2 0 0,0 0 0 0,0 1 0 0,-1-2 0 15,1 2 0-15,-2 1 0 0,0 2 0 0,-1-2 0 16,-1 2 144-16,-2 1-144 0,1-1 160 0,-2 2-160 0,-1-2 0 16,-1 2 0-16,-2 1-176 0,-1-3 176 0,1 2 0 15,-2-2 0-15,0 0 0 0,0 1 0 0,-1-1 0 16,-1 0 0-16,1 0 0 15,0-1-1008-15,1 0-112 0</inkml:trace>
  <inkml:trace contextRef="#ctx0" brushRef="#br0" timeOffset="11118.83">27863 2749 15663 0,'-6'0'1392'0,"0"-3"-1120"0,2 3-272 0,3 0 0 0,0 0 800 0,-2 0 96 0,-2-2 32 0,-3 1 0 0,-4-2 336 0,1 1 64 0,3-2 16 0,1 1 0 16,4 2-960-16,2-2-192 0,2 0-48 0,1 1 0 16,2 0-16-16,2 0 0 0,0-2 0 0,2 2 0 0,2 2 672 0,0-3 128 15,1 2 32-15,1 1 0 0,2 0-48 0,0 0 0 16,3 0 0-16,-3 0 0 0,2 0-416 0,1 0-96 16,0 0-16-16,0-2 0 0,-1-1-96 0,0-1-32 15,0 3 0-15,-1-4 0 0,0 1-112 0,-3 1-16 16,1-3-128-16,-1 3 192 0,-2-3-192 15,-1 2 0-15,-1-2 0 0,-1 0 0 0,-1 0 0 0,-3-2 128 16,1 2-128-16,-1-3 0 0,-2 1 0 0,-2 0 0 16,-1-2 128-16,0 2-128 0,-1 0 0 0,-2 0 0 15,-1-5 0-15,-4 3 0 0,1-2 0 16,-3 2 0-16,1 1 0 0,0 3 0 0,1 3 0 0,-2-4 0 16,0 5 0-16,-3 1 0 0,0 1 0 0,0 1 0 15,0 4 0-15,2 1 0 0,-2 0 0 0,-1 4 0 16,2 3-128-16,0-1 128 0,0 1 0 0,0 4 0 15,2 1 0-15,1-3 0 0,2 5 0 0,0-4 0 0,3 2 0 16,0 2 0-16,1 1 0 0,1 1 0 16,-1 1 0-16,2 1 0 0,-2 0 0 0,0 1 128 0,1-3-128 0,0-2 0 15,0 1 0-15,2-3 144 0,1 2-144 0,0-4 128 16,2-1 752-16,0-1 144 0,1 0 16 0,2-4 16 16,0 0-608-16,2 0-128 0,3-1-32 0,-1 1 0 15,5-2-288-15,-1-2 0 0,1 1 0 0,0-4 0 16,3 0 0-16,-1 1-144 0,2-4 144 0,-2 0-128 15,1 0-1360-15,-1-3-272 0,0 2-48 16,-1-2-13808-16</inkml:trace>
  <inkml:trace contextRef="#ctx0" brushRef="#br0" timeOffset="11656.2">28416 2576 22111 0,'4'-3'1968'0,"-1"3"-1584"0,0 3-384 0,-2-1 0 0,2-2 320 0,-1 4-32 0,2-2 0 0,2 3 0 0,1 4 656 0,2 0 128 16,0 3 16-16,-3 4 16 0,-1 0-336 0,-3 3-80 0,-1 0-16 0,-2 1 0 0,-2 1-496 0,-1-1-176 0,-1 1 0 0,-1-4 144 15,0-2-144-15,1 1 0 0,0-3 0 16,0-1 128-16,1-2 48 0,0-4 0 0,2 0 0 0,1-2 0 16,1-2 736-16,0-2 160 15,1 0 16-15,0-2 16 0,1-2-800 0,0 1-176 0,0-4-128 0,1-1 192 16,-1-2-192-16,-1-3 0 0,1 0 144 0,-2-2-144 16,0-1 656-16,0-3 64 0,0 1 16 0,-2-2 0 15,2-1-448-15,0 1-96 0,0 0 0 0,2-1-16 16,-1 5-176-16,1 0 0 0,1 0 0 0,1 4 0 15,-1-1 0-15,2 4 0 0,1-4 0 0,2 3 0 16,0 2 0-16,2 0 0 0,0 2 0 0,0-3 0 16,1 6 0-16,0-3 0 0,-1 2 0 0,0 1 0 0,0 1 0 15,0 2 0-15,0 0 128 0,-2 0-128 0,4 2 0 16,-2 1 0-16,-1 1 0 0,1 2 0 0,1 0 0 16,-1 4 0-16,-1 2 0 0,0 1 0 15,1 3 0-15,-2 0 0 0,0 2 0 0,-1 4 0 0,-1-2 0 16,-2 3 0-16,0 1 0 0,-2-1 0 0,-1 1 0 15,-1-2 0-15,0 3 0 0,0-3 0 0,-1 1 0 0,0-5 0 16,1 2-176-16,0-6 176 0,0 1 0 0,1-3 0 16,-1-2 0-16,1-2-128 15,2 0-864-15,-2-2-160 0,0 0-48 0,2-3-14496 16</inkml:trace>
  <inkml:trace contextRef="#ctx0" brushRef="#br0" timeOffset="12219.08">29206 2639 11967 0,'3'-10'528'0,"-2"4"112"0,1-1-512 0,0 4-128 0,-1 0 0 0,-1 3 0 0,1-2 928 0,-1-2 160 0,1 0 16 0,-1-4 16 0,0 0 448 0,-2 0 96 0,-1-1 0 0,1 2 16 0,-3 0-1184 0,0 1-240 0,0 3-64 0,-1-2 0 0,-2 3-64 0,1 0 0 16,0 1-128-16,-2 1 192 0,0 1-192 0,-1 1 128 15,-1 2-128-15,0 2 0 16,0 0 864-16,-1 1 80 0,-2 0 16 0,2 2 0 16,-1 1-752-16,0 2-208 0,0 0 0 0,1 4 128 0,1-1 0 15,0 1 0-15,1 2 0 0,1-1 0 0,2 3 32 16,1-2 16-16,1 1 0 0,1 1 0 0,1-2-176 15,2 1 0-15,1-3 0 0,1 0 0 0,2-4 0 0,1 1 0 16,1-4 0-16,-1 1 0 0,4-1 160 0,-1-2-160 16,3 0 192-16,0-1-192 0,0 0 1248 0,0-4 144 15,1 0 16-15,1 0 16 0,1-2-992 0,-1 0-208 16,-1 0-32-16,2-2-16 0,1-2-176 0,1 0 160 16,1-1-160-16,0 2 160 0,2-5 144 0,-1 2 16 15,2-3 16-15,-2-1 0 0,1-2 160 0,-1 0 16 0,-1-2 16 16,12-17 320-16,-16 11-560 15,0 2-16-15,-3-3 0 0,0 1 112 0,-2-2 32 0,0 0 0 16,-2-3 0-16,-2-1-256 0,0-1-160 0,-1-3 192 16,0-3-192-16,-2 0 160 0,-2 1-160 0,1-2 128 15,-1-1-128-15,-2-2 0 0,-1 4 0 0,-1-5 0 16,0 0 0-16,-2 3 240 0,1 3-48 0,-1 4 0 0,1 1 0 16,-1 1-192-16,1-2 128 0,0 5-128 15,0-2 0-15,2 3 0 0,3 0 0 0,1-1 0 0,0 7 0 16,2 2-224-16,0 4-96 0,3 0 0 0,-1 4-17760 15</inkml:trace>
  <inkml:trace contextRef="#ctx0" brushRef="#br0" timeOffset="13602.14">31820 1231 3679 0,'0'-6'320'0,"0"0"-320"0,1 0 0 0,-1 2 0 0,2 2 1664 0,-2 2 272 0,1-4 48 16,1 2 16-16,1-5-16 0,-1-3-16 0,2 1 0 0,1-4 0 0,-1 1 208 0,1-1 64 0,-2 4 0 0,2-1 0 0,-1-1-528 0,1 3-112 0,0-2 0 0,1 4-16 0,-1 0-720 0,0 2-144 0,0-1-16 0,-1 2-16 15,1 0-384-15,-1 2-80 0,0 1-16 0,-1 0 0 16,-1 4-208-16,-1-2 176 0,-1 2-176 0,0 2 160 16,-1 0-160-16,-1 0 128 0,-1 4-128 0,-1 0 128 15,1 2 656-15,-2 1 128 0,0 3 32 0,0 0 0 16,0 2-688-16,0 5-128 0,0 1-128 0,0 2 192 0,0 3 192 15,2 2 64-15,-2 1 0 0,1-1 0 0,0 1-448 16,-1-1 0-16,1 1 128 0,0 3-128 0,-1-3 0 0,-2 2 0 16,1-1 0-16,0 1 0 0,0-2 0 0,1 2 0 15,0-5 0-15,0 2 0 0,0 0 0 0,1-2 0 16,-1-3 0-16,2 0 0 0,-1-4 0 0,2 0 0 16,-1-1 0-16,1-2 0 0,-1 1 0 0,2-6 0 15,-2 2 0-15,3-6 0 0,-1 3 0 0,0-6 0 16,0 2-144-16,-1-7 144 15,1 2-560-15,1-4-48 0,-1 0-16 0,1-4-16832 0</inkml:trace>
  <inkml:trace contextRef="#ctx0" brushRef="#br0" timeOffset="14239.92">31144 1304 11967 0,'-5'-5'1072'0,"1"2"-864"0,2-1-208 0,2 2 0 0,0 0 448 0,1 0 32 0,0 2 16 0,0-4 0 0,2-2 1136 0,1 0 224 0,-1 0 64 0,1-4 0 0,0 1-512 0,-1 2-112 16,1 0-16-16,-1 1 0 0,-2 0-528 0,0 2-112 0,0-2-32 0,-2 4 0 0,1-2 304 0,-1 2 64 15,0-2 16-15,-1 1 0 0,2 1 64 0,-1 1 16 16,0-2 0-16,-2 2 0 0,2 1-160 0,-1-3-16 15,0 3-16-15,1-2 0 0,2 1-176 0,-2 1-16 16,2 0-16-16,-1-3 0 0,2 3-480 0,0-2-192 16,1 2 176-16,-1-1-176 0,-2 1 128 0,0 0-128 15,0 0 0-15,0 0 144 0,21 3-144 0,-15-3 192 0,2 0-192 16,-1 0 192-16,3 0 48 0,0 0 16 0,0 0 0 0,2 0 0 16,2 3-256-16,-1-3 176 15,3 3-176-15,2 0 160 0,-1 1 96 0,3-3 32 0,2 1 0 0,2 1 0 16,2-2-288-16,2 2 0 0,3-3 128 0,2 0-128 15,3 0 0-15,3-4 0 0,1 1 0 0,4-3 0 16,0 2 0-16,3-2 0 0,-1 3 0 16,0-4 0-16,-1 5 176 0,0-2-176 0,1 1 160 0,-4 0-160 15,-3 1 128-15,0 0-128 0,-1 0 0 0,-2-2 144 16,-3 2-144-16,-1-1-144 0,-3 2 144 16,-3-2-208-16,-2 0 208 0,0-1 0 0,-2-1 0 0,-1 1 0 15,-2 1 0-15,2-3 0 0,0-1 0 0,2-1 0 0,1 2 0 16,-1-1 0-16,5 0 0 0,-1-2 0 15,1 2 0-15,1-2 0 0,0 2 0 0,0 2 0 16,-2 1-672-16,-1 2-32 0</inkml:trace>
  <inkml:trace contextRef="#ctx0" brushRef="#br0" timeOffset="16469.29">30600 3081 12895 0,'-2'-3'1152'0,"2"-2"-928"0,2 4-224 0,-1-3 0 0,1 3 208 0,0-1 0 16,1-1 0-16,1-6 0 0,2 0 240 0,2-2 32 0,0 0 16 0,1 0 0 0,0 2 304 0,-2-1 64 0,0 4 16 0,0 0 0 0,-1 0 464 0,-1 2 112 0,-2 2 16 16,0-1 0-16,-2 2 16 0,-1-2 16 0,-1 6 0 0,-3-3 0 0,2 1-48 0,-3 2-16 15,0 0 0-15,-1 2 0 0,6-5-304 0,0 0-64 16,-15 16-16-16,11-9 0 0,0 0-368 0,1 3-80 15,0 1-16-15,1-1 0 0,1 0-336 0,-1 2-80 0,1 4-16 16,1-1 0-16,-1 5-160 0,1-2 0 16,-1 5 144-16,-1-1-144 0,1 3 0 0,0 1 0 15,0-2 0-15,-1 2 0 0,1-1 0 0,-1 1 0 0,0-1 0 16,0-2 0-16,0 1 0 0,-1-2 0 0,-1-2 0 0,1 1 0 16,-2-1 0-16,-1-1 0 0,-2 0 0 15,1-1 0-15,-2-1 0 0,0-3 0 0,1 0 0 0,0-2 0 16,1 1-1856-1,-2-3-352-15,3-2-64 0,-1-4-13696 0</inkml:trace>
  <inkml:trace contextRef="#ctx0" brushRef="#br0" timeOffset="16785.96">30366 3362 10127 0,'4'-11'896'0,"-1"4"-704"0,1 3-192 0,0-2 0 0,-2 3 2176 0,1 1 384 16,0 1 96-16,4-4 16 0,1 0 400 0,5-4 64 15,3 0 32-15,0-1 0 0,1 3-1120 0,-1 1-208 16,0 1-48-16,-2 4-16 0,0-2-1040 0,-1 3-208 16,-1 3-32-16,1-3-16 0,-2 3-320 0,1-3-160 15,1 3 160-15,0-2-160 0,1-1 0 0,0 0 128 16,0-1-128-16,1-2 0 0,0 0 0 0,0 0 0 15,1-1 0-15,-2-2 0 0,-1 0 0 0,0 0 0 16,-2 0 0-16,0 0 0 0,-1 2 0 0,-3-2 0 0,0-1 0 16,0 4 0-1,-1-2-1088-15,-2 1-96 0,1 3-32 0,-3-2-15104 16</inkml:trace>
  <inkml:trace contextRef="#ctx0" brushRef="#br0" timeOffset="17086.58">31164 2714 16575 0,'1'-5'1472'0,"0"2"-1168"0,0 3-304 0,1 0 0 0,-1 0 400 16,0-3 32-16,1 2 0 0,2-3 0 0,1 2 1728 0,0-2 336 15,1-1 80-15,-1 4 16 0,1 1-928 0,-2 3-192 16,1 1-48-16,-2 5 0 0,-1 1-208 0,-1 5-32 16,0 2-16-16,-1 4 0 0,-1 5-448 0,0 2-80 15,0 3-32-15,0 4 0 0,1 3-320 0,-2-2-64 16,5-3-16-16,-3 3 0 0,2 5-208 0,2 2 0 16,-2-1 128-16,3 2-128 0,-1-6 0 0,1 3 0 15,0-5 0-15,-1 1 0 0,1-3 0 0,-2-4 0 16,0 1 0-16,-2-3 0 0,1 1-224 0</inkml:trace>
  <inkml:trace contextRef="#ctx0" brushRef="#br0" timeOffset="20863.09">31787 6879 15663 0,'1'0'1392'0,"0"0"-1120"0,0 0-272 0,-1 0 0 16,2-1 272-16,-1 1 0 0,0 0 0 0,2-3 0 0,-1 3-272 0,1 0 0 0,-1 0 128 0,-2 0-128 0,0 0 0 0,0 0 0 0,0 0 0 0,0 0 0 15,0 0 896-15,0 0 128 0,0 0 32 0,0 0 0 0,0 0 688 0,0 0 144 16,0 0 32-16,-17 15 0 0,12-11-256 0,0-2-64 15,-1 2 0-15,0-1 0 0,-1-2-256 0,0 1-64 16,0-1-16-16,-1 2 0 0,1-3-336 0,-1 0-64 16,1 2-16-16,-2-2 0 0,1 0-384 0,-2 2-80 15,0-2 0-15,-3 0-16 0,1 0-112 0,-2 2 0 16,1-2-16-16,-5 3 0 0,1-2-48 0,-4 1 0 16,-2 1 0-16,-3-3 0 0,-3 3-192 0,-2-1 0 15,-2 3 0-15,-5-2 0 0,-4 1 0 0,-4 2 0 16,0-1 0-16,-2 0-160 0,0 1 160 0,-9 1 0 15,-8 1 128-15,-3 1-128 0,-1 1 0 0,0 2 0 16,1-6 0-16,2 2-192 0,3-2 192 0,9 0 0 16,6-2 160-16,-5 2-160 0,-9 0 256 0,-4 3-32 0,-1-3-16 15,2 1 0-15,-1 2-208 0,3-3 0 0,1 2 0 16,2 0 0-16,0-2 0 0,2 2 0 0,0 1 0 0,0-2 0 16,-1 2 0-16,-4 1 0 0,1-1 0 0,0 0 0 15,-1 1 0-15,0 0 0 0,1 1 0 0,0-1 0 16,7 0 0-16,-2-2 0 0,-1 4 0 0,2-1 0 15,4-1 0-15,3-4 0 0,2 4 144 16,5-4-144-16,3-2 144 0,6 1-144 0,4-2 160 0,5-3-160 16,3 0 256-16,2 1-64 0,4-2 0 15,4 1 0-15,4-2 48 0,2 1 0 0,4 1 0 16,3-3 0-16,3 1 16 0,2 0 0 0,4-3 0 0,3 4 0 16,2-1-112-16,1-2-16 0,3 1 0 0,1 0 0 15,0 0-128-15,0 0 0 0,0 0-192 0,-2-1 192 0,-1 4 0 16,1-2 0-16,0 1 0 0,-1 1 0 15,-2 0 0-15,0 0 0 0,0 1 0 0,-2 1 0 0,-2-2 0 0,2 3 0 16,-2-3 0-16,1 0 0 0,-2 0 0 0,1 0 0 16,0 0 128-16,1-3-128 0,-1 3 0 0,-1-3 0 15,0 0 0-15,2 1 0 0,-1-2 0 0,1 0 0 16,-1 1 0-16,2-4 0 0,-2 1 0 0,1-2 0 16,1 0-144-16,0-3 144 0,-1 1 0 0,0 0 0 15,-1-2 0-15,-1 2 0 0,-1 4 0 0,-3 0 0 16,1-3 0-16,-2 2 0 0,-1 0 0 0,-1 1 0 15,-2 2 0-15,-2-2 0 0,1 3 0 0,-2 0 0 0,-1-1 0 16,-1 2 0-16,0 2 0 0,-1-3 0 16,0 2 0-16,-1 1 0 0,0 0 0 0,-1 0 0 15,1 1 0-15,-1 2 0 0,-2-1 0 0,1 0 0 16,2 0 0-16,-2 1 0 0,-1 2 0 0,1-1 0 16,-2 0 0-16,1-1 0 0,-1 0 0 0,1 1 0 15,0-1 0-15,-2 0 0 0,1-3 0 0,-1 3 0 0,2-3 0 16,-2 0 0-16,0 1 0 0,0-1 0 0,-1 0 128 15,0 2-128-15,1-2 0 0,-1 3 0 0,0-2 0 0,0 2 0 16,1-1 0-16,0 2 0 0,0-2 0 0,0 2 0 16,3 0 0-16,-2-2 0 0,1 2 0 0,2 0 0 15,0 1 0-15,1-2 0 0,0 1 0 0,1 2 0 16,2-2 0-16,0 2 0 0,-1 0-160 0,3 0 160 0,-1 3 0 16,1-3 0-16,0 4 0 0,1 0 0 0,2 2 0 15,-1-2 0-15,2 3 0 0,-1-1 0 0,1 0 384 0,2 4 128 16,1 1 0-16,1 1 16 0,1 2-368 15,1 5-160-15,2 1 128 0,0 5-128 0,1-3 0 0,0 8 0 16,1 7 0-16,2 2 0 16,-1 4 0-16,1-1 0 0,0 1 0 0,-1 1 0 0,-1 0 0 15,-2 3 0-15,1 4 0 0,-3 0-176 0,-1 0 176 16,-2 3 0-16,-2 1 0 0,-1-4 0 0,0-3 0 0,-3-3 192 16,0-2-64-16,1-4 0 0,-2-5-128 0,0 1 192 15,-2 0-64-15,1-1 0 0,0-3-128 0,-2 0 192 16,1-4-64-16,-1 1 0 0,1-2-128 0,-1-4 128 15,1 1-128-15,0-5 128 0,-1 0-128 0,-1-1 0 16,2-3 0-16,-1 0 128 0,2-1-128 0,-1-1 0 16,0 1 0-16,0-1 128 0,1 2-128 0,-1-6 0 15,2 0 0-15,2-1 0 0,-2-1 0 0,0-4 0 0,0 0 0 16,0-2 128-16,1 1-128 0,-1-1 0 0,1-3 0 0,-1 1 128 16,0 0-128-16,1 1 0 0,-1-1 0 0,0 2 128 15,2 0-128-15,-2-2 0 0,0-1 0 16,0 2 0-16,0 1 0 0,-2-2 0 0,4 2 0 0,-2-2 0 15,0 2 0-15,1-2 0 0,0 1 0 0,0-1 0 16,2-2 0-16,-1-1 0 0,2 2 0 0,0 0 0 16,1 0 0-16,0-2 0 0,0 2 0 0,1-1 0 15,1-2 0-15,1 1 0 0,0 2 0 16,1-3 0-16,1 2 128 0,1-2-128 0,1 0 128 0,-1 0-128 16,1 4 0-16,-1-4 144 0,1 0-144 0,-1 3 0 15,2-2 0-15,-1 1 0 0,0 2 0 0,-1-4 0 16,2 0 0-16,-2 0 0 0,0 0 0 0,1 0 0 0,1 0 0 15,-1 0 0-15,2-4 0 0,-1 1 0 0,2-2 128 16,1 1-128-16,-1 0 0 0,0-1 0 0,-1 1 0 16,0 1 0-16,4-1 0 0,-1-1 0 0,3 4 0 0,1-2 0 15,1 1 0-15,0 1 0 0,3 1 0 0,-1 1 0 16,2 1 0-16,-2 1 0 0,1-2 0 0,0 2 0 16,2-1 0-16,0-1 0 0,2 3 0 0,-1-2 0 15,0 1 0-15,2 1 0 0,-3-4 0 0,1 0 0 16,0-3 0-16,2 2 0 0,-1-2 0 0,1 0 0 15,0-1 0-15,-1 2 0 0,1-2 0 0,-2-1 0 16,0 1 0-16,0 1 0 0,3 0 0 0,1-1 0 16,3 2 0-16,-1 1 0 0,-1-2 192 15,0 1-192-15,3 0 192 0,-2 0-192 0,0 0 0 0,-1 0 0 16,-1 0 0-16,1-1-192 0,-4 0 192 0,1-1 0 16,-4 4 0-16,0 0 0 0,-1-3 0 0,-1 2 0 15,2-1 0-15,-1-2 0 0,-2 4 0 0,0-2 0 16,-2-2 0-16,-3 4 0 0,0 0 0 0,-2-3 0 15,0 3 0-15,-1-3 0 0,-2 3 0 0,1-3 0 16,-3 3 0-16,1 0 0 0,1 0 0 0,-2 0 0 0,0 3-128 0,0-3 128 16,-1 1 0-16,1 1 0 0,-1 1 0 0,0 1 0 15,0-2 0-15,-2 2 0 0,2-2 0 0,0 2 0 16,0 0 0-16,-1-2 0 0,1 2-128 0,-2-2 128 16,2 0 0-16,0 0 0 0,-1 0 0 0,1 0 0 15,-1-2 0-15,1-2 0 0,2 2 0 0,-1-2 0 0,1 0 0 16,2 0 0-16,-1 0 0 0,0 2 0 15,0 0 0-15,1-3 0 0,-1 3 0 0,1 0 0 0,-2 3 0 16,1-3 0-16,-2 2 0 0,1 0 0 16,1 0 0-16,-2 2 0 0,0-2 0 0,-1 1 0 15,-2-2 0-15,1 1 0 0,0-2 0 0,-2 0 0 0,1 0 0 16,-2-2 0-16,1 1 0 0,-1-4 0 0,0 3 0 0,-1-2 0 16,2 0 0-16,-2 0 0 0,0-1 0 15,-2 0 0-15,2 3 0 0,0-2 0 0,-1 2 0 0,0-2 0 16,-1 1 0-16,0 1 0 0,0 1 0 0,0-2 0 15,-1 3 0-15,1-2 0 0,-2 0 0 0,0 2 0 16,1-2 0-16,-1 1 0 0,1-2 0 0,1 3 0 16,-2-3 0-16,1 0 0 0,1-3 0 0,-1 2 0 15,1-2 0-15,-1-4 0 0,1 1 0 0,-1-3 0 0,1 0 0 16,-1-2 0-16,2-4 0 0,-2 2 0 0,0-6 0 0,0 0 0 16,-1 0 0-16,-1-2 0 0,0-4 0 0,-1 0 0 15,-3-1 0-15,1 1 0 0,-3-6 0 16,-2-2 0-16,1 2 128 0,-1-4-128 0,0-1 0 0,0 2 0 15,0-1 0-15,-1-6 0 16,1 4 0-16,1-2 0 0,2-2 0 0,-1 2 0 0,1-2 0 0,1-1 0 16,2 1 0-16,-1-2 0 0,3 1 0 0,0 1 0 15,2-4 0-15,0 1 0 0,0-3 0 0,1 4 0 16,1 0 0-16,-2 1 0 0,1-2 0 0,-1 2 0 16,-1-2 0-16,-1 1 0 0,0-3 0 0,-1 2 0 15,1 0 0-15,-1 2 0 0,0 5 0 0,1 2 0 16,1 5 0-16,-1 1 0 0,2 1 0 0,1 1 0 15,-1 4 0-15,1 1 0 0,2 1 0 0,-2 0 0 0,2 1 0 16,-1 2 0-16,1-2 0 0,0 1 0 0,0-3 0 0,1 0 0 16,-1-1-128-16,0 1 128 0,1 3 0 0,-1 0 0 15,1 0 0-15,-1-1 0 0,-1 2 0 0,0 4 0 16,-1-2 0-16,-1 1 0 0,-1-1 0 0,-1 3 0 16,0 3-128-16,-1 0 128 0,-2 1 0 0,2 2 0 15,-2 1 0-15,1 2-144 16,1 1-480-16,-2 1-80 0,1 1-32 0,-1 4 0 15,2-2-384-15,-1 4-80 16,-1 1-16-16,1-2 0 0,-2 4-304 0,0 2-64 0</inkml:trace>
  <inkml:trace contextRef="#ctx0" brushRef="#br0" timeOffset="29034.27">30450 8007 24879 0,'-5'-4'2208'0,"1"2"-1760"0,3 2-448 0,1-3 0 0,0 2 1264 0,0-2 160 0,-1 0 48 0,0-3 0 0,-2-1 32 0,1-1 16 0,1 0 0 0,2-2 0 0,-2 5-1072 0,2-1-224 0,1 1-32 0,1 3-16 16,-1-1-176-16,1 3 0 0,-1 0 0 0,2 3 0 15,0-1 128-15,-1 0-128 0,2 1 128 0,1 2-128 16,1-1 0-16,1 2 0 0,2-3 0 0,1 0 0 15,-1 0 0-15,3-2 0 0,1 1 0 0,1-2 0 0,1 0 144 16,2 0 160-16,0 0 16 0,2-2 16 16,2 2 32-16,0-1 0 0,3 1 0 0,1 0 0 0,0 0-368 0,0-3 0 15,0 3 0-15,0-3 0 0,-3 3 176 0,1-3-48 16,-2-1 0-16,2-1 0 0,-1 2 160 0,2-1 32 16,1 0 0-16,0 2 0 0,-4-2-128 0,2-2-32 15,2 3 0-15,0 0 0 0,0-2-160 0,1 0 0 16,1 2 0-16,1-3 128 0,-1 0-128 15,1 2 0-15,-2-4 0 0,0 0 0 0,-2 2 0 0,-1-3 0 16,0 2 144-16,-1-2-144 0,-2 1 208 0,0 0-16 16,-1 2-16-16,0-3 0 0,-1 2-176 0,-2 1 0 15,0 0 0-15,2-1 0 0,-1 4 0 0,1-3 128 16,-1 1-128-16,1 1 0 0,1 0 0 0,-3 0 0 16,3 2 128-16,-2-2-128 0,1-1 0 0,-1 2 0 15,0-1 0-15,-2-2 0 0,1 2 0 0,-2-2 0 16,0 0 0-16,0-1 0 0,-1 1 192 0,1 0 16 0,1-3 0 15,0 2 0-15,1-3-80 0,-1-2 0 0,1 2-128 16,-2-2 192-16,2-1-192 0,-1 1 0 0,0-2 128 0,0 2-128 16,-1-3 192-16,1 1 0 0,2 0 0 0,-1 0 0 15,0-1-192-15,-1 1 128 0,2 2-128 0,-1-3 0 16,0 2 0-16,-1 0 0 0,0-2 0 0,-1 2 0 16,1-1 0-16,-2 2 0 0,-1-3 0 0,1 1 0 15,-2 2 0-15,1-4 0 0,0-1 0 0,0-1 0 16,-1 0 0-16,-1-1 128 0,2 0-128 0,-2 0 0 0,0-3 224 15,-1-1 0-15,-2 1 0 0,2 0 0 16,-1-3-32-16,0-1 0 0,-2-2 0 0,2 1 0 0,-2 1-16 16,2 0-16-16,-2 1 0 0,-1 0 0 0,1 5-32 15,-1-2 0-15,-1 4 0 0,-2-1 0 0,1 0-128 16,-1 2 0-16,-1-1 0 0,1-3 0 0,-2 3 0 16,2 0 0-16,-1-5 0 0,0 1 0 0,2 0 0 15,-2-3 0-15,2-2 0 0,1-1-176 0,-1-1 176 0,-1-1 0 16,2 0 128-16,0 0-128 0,-1 5 0 0,1-3 0 15,-1 2 0-15,-1-3 0 0,1 5 272 0,0-1-16 16,0 0 0-16,-1 2 0 0,1-2-256 0,1 0 0 16,0 2 128-16,1 0-128 0,0 2 0 0,0 2 0 15,2 0 0-15,-2-2 0 0,1 1 0 0,0 0 0 16,0 2 0-16,-2-4 0 0,1 3 0 0,-1-1 0 0,0 2 0 16,-1-1 0-16,1-1 0 0,-2-1 0 0,2 2 0 15,-1 0 0-15,1-3 0 0,0 1 0 0,-1-1 0 16,-1-1 0-16,2 0 0 0,0-1 0 0,0-2 0 15,0 4 0-15,1-3 0 0,0 3 0 0,1 0 0 16,-2 0 0-16,1 2 0 0,0-3 0 0,-1 2 0 16,0 2 0-16,0 0 0 0,0-1 0 0,-2 3-128 15,2 0 128-15,0-2 0 0,0-1 0 0,-1 2 0 16,1 2 0-16,1-5 0 0,-1 2 0 0,1-1 0 0,-1 1 0 16,0 0 0-16,0 1 0 0,1-2 0 0,-1 1 0 15,1-2 0-15,1 1 0 0,-2-1 0 0,0 2 0 16,1 0 0-16,0 0 0 0,0 2 0 0,0-1 0 15,0-2 0-15,-1 3 0 0,0-1 0 0,-2 1 0 0,1 1 0 16,-3 2 0-16,1-2 0 0,-1 0 0 0,-1 1 0 16,-1-1 0-16,0 0 0 0,0 0 0 0,0 1 0 15,-1-3 0-15,1-2 0 0,0 1 0 0,1 1 0 0,-1 0 0 16,2-3 0-16,-1 2 0 0,0 0 0 0,1-2 0 16,0 1 0-16,2-2 0 0,-1 0 0 0,2-1 0 15,-2 1 0-15,2 0 0 0,1 1 0 0,-1 1 0 16,-1-2 0-16,1 3 0 0,0 0 0 0,-2-2 0 15,1 2 0-15,-1-1 0 0,0 0 0 0,-1 2 0 16,-1-4 0-16,-1-1 0 0,-1 1 0 0,1-1 0 16,-1 0 0-16,-1 0 0 0,2 1 0 15,-2-1 0-15,1 1 0 0,-1-1 0 0,1 0 0 16,1 0 0-16,1 1 0 0,0-3 0 0,3 3 0 0,1-3 0 16,2-1 0-16,1 4 0 0,-3-3 0 0,0-4 0 15,0 3 0-15,-2-4 0 0,0 1 0 0,-1 1 0 0,-1-1 0 16,-1 1 0-16,-1-1 0 0,0 3 0 0,-1 2 0 15,1-1 0-15,-2 1 0 0,-1-3 0 0,0 1 0 16,0 2 0-16,0 1 0 0,2 1 0 0,-1 0 0 0,2 3-144 16,0 1 144-16,1 0 0 0,1 0 128 0,0-3-128 15,1 1 0-15,1-1 0 0,-1-1 0 0,1 2-128 16,0-2 128-16,-1 2 0 0,0-1 0 0,-2 1-128 16,1 1 128-16,-3 1 0 0,0-2 128 0,-1-1-128 15,0 4 0-15,-1 0 0 0,2-1 0 0,-4 1-128 16,2 0 128-16,-1 2 0 0,-1-1 0 0,-1 1 0 15,1-2 0-15,0 0 0 0,2 3 0 0,-3-2 0 16,1-1 0-16,-2 1 0 0,2 2 0 0,-1 0 0 0,0-1 0 16,-2 3 0-16,1-1 0 0,0 2 0 0,1 0 0 15,-1 0 0-15,0-1 0 0,3 3-128 16,-2-1 128-16,0-2 0 0,1 3 0 0,-1-1 0 0,1 3 0 16,1-2 0-16,-2 2 0 0,2 0 0 0,0 1 0 15,0 0 0-15,-2 0 0 0,1 0 0 0,-1 2 0 0,2-2 0 16,0 0 0-16,-1 1 0 0,-1 1 0 0,2 0 0 15,-1-2 0-15,-1 2 0 0,1-1 0 0,-1 1 0 16,2 1 0-16,0-3 0 0,1 2 0 0,-1 2 0 16,1-2 0-16,0 1 0 0,0 0 0 0,-1 0 0 15,1 1 0-15,0 1 0 0,0 1 0 0,0-3 0 16,-1 3 0-16,1 0-128 0,0 0 128 0,0 0 0 16,0 3 0-16,-1-2 0 0,1 1 0 0,0 1 0 15,-1 0 0-15,1 0 0 0,-1 1 0 0,-2-2 0 16,2 4 0-16,0-2 0 0,-1-1 0 0,-1 1 0 0,1 1 0 15,-1-1 0-15,1 2 0 0,-1-2 0 0,1 2 0 0,-2 0 0 16,1 1 0-16,-1 1 0 0,0-3 0 0,0 4 0 16,-1-1 0-16,-1 0 0 0,-1 2 0 0,0 1-128 15,0-1 128-15,-2 2 0 0,2 1 0 16,-2 0 0-16,2-1 0 0,1 2 0 0,-1-2 0 16,1 1 0-16,1-1 0 0,2-2 0 0,-1 0 0 0,2-1 0 15,2-3 0-15,1 0 0 0,0 0 0 0,3-2 0 16,0-4 0-16,1 2 0 0,0-2 0 0,1 0 176 15,0-2-176-15,1 2 0 0,0-4 0 0,-1-1 0 16,3 0 0-16,-4 5 0 0,0 0 0 0,12-24 0 0,-5 14 0 16,-1-1 0-16,1-3 0 0,2 2 0 15,1-5-128-15,0 1 128 0,1 0 0 0,-1-1 0 16,1 1 0-16,0 2 0 0,-1-2 0 0,1 1 0 0,-1 2 0 0,1 0 0 16,0-3 0-16,0 2 0 0,0 0 0 0,2 2 0 15,-2-4 0-15,1 3 0 0,-1-3 0 16,0 4 0-16,2-3 0 0,-2 1 128 0,-1 2-128 0,1-2 0 15,-1 2 0-15,-2 0 0 0,2-1 0 0,-2 3 0 16,-1 0 0-16,1 2 0 0,-2-2 0 0,0 1 0 16,-1 2 0-16,0 1-176 0,-1-1 176 0,-1 1 0 15,1 0 128-15,-2 2-128 0,2-2 0 0,-1 4 0 16,-1-2 0-16,1 2 0 0,-2-2 0 0,1 4 0 16,1-3 0-16,-1 2 0 0,1 1 0 0,0 0 0 15,1 0 0-15,1 1 0 0,1 2 0 0,2-2 0 16,2 2 0-16,0-1 0 0,2 2 0 0,1-2 0 0,4 2 0 15,0-2 0-15,1 2 0 0,3 0 0 16,0-2 0-16,0 2 0 0,2-2 0 0,1 2 0 0,1-4 0 16,2 3-128-16,1-2 128 0,0-1 0 15,2 0 0-15,-1-1-128 16,1 1-592-16,-1-5-112 0,-2-2-32 0</inkml:trace>
  <inkml:trace contextRef="#ctx0" brushRef="#br0" timeOffset="30274.27">32865 6211 15663 0,'-6'-2'688'0,"2"1"144"0,3-2-656 0,0 2-176 0,-1 1 0 0,2 0 0 0,0-1 496 0,2-1 64 0,-2 2 16 0,0-2 0 0,1 1 336 0,-1 1 80 0,0 0 16 0,0 0 0 0,0 0 656 0,0 0 128 0,0 0 16 0,0 0 16 16,22-9-224-16,-17 9-64 0,1 2 0 0,2-2 0 15,0 2-832-15,1-2-160 0,1 2-32 0,-1-2-16 16,0 3-496-16,1-3 0 0,-1 0 0 15,1 0 0-15,-1 0 0 0,-1 0 0 0,1 0 0 0,0-3 0 16,-2 3 0-16,0-4 0 0,2 0-128 0,-2 0 128 16,1 0-1392-1,1 0-208-15,-2 2-64 0</inkml:trace>
  <inkml:trace contextRef="#ctx0" brushRef="#br0" timeOffset="30700.27">33498 5680 28559 0,'0'-5'2544'0,"0"1"-2032"0,1 3-512 16,1 1 0 0,-1 0-704-16,0 0-224 0,2-3-48 0,0-1-16 0,2-2 2176 0,0 0 432 0,0 0 96 0,0 2 16 15,0 2-384-15,-1-1-80 0,-2 3-16 0,1 3 0 16,-2 3-624-16,0 0-128 0,-1 1-32 0,-1 5 0 15,0 4-464-15,-3 0 128 0,2 6-128 0,-3 4 0 16,0 2 0-16,0 3 0 0,-2 4 0 0,1 0 0 16,0 5 144-16,0 2-144 0,0 5 128 0,0 4-128 15,-1 0 528-15,1 6 32 0,1 3 0 0,-1 0 0 16,1-7-416-16,-1-1-144 0,0 1 0 0,1-2 144 16,1-1-144-16,0-3 0 0,1-2 0 0,1 2 0 15,2-3 0-15,2-3 0 0,1-2 0 0</inkml:trace>
  <inkml:trace contextRef="#ctx0" brushRef="#br0" timeOffset="47948.74">27711 14098 11967 0,'-1'0'1072'0,"0"-2"-864"0,1 2-208 0,0-1 0 0,1 1 800 0,0-3 112 0,0-1 32 0,2-1 0 0,1-1-944 0,0-1-304 0,3-3 0 0,-1 1 0 16,-1-1-432-16,0 2-96 0,0 0 0 0,-2-2-16 0,1 4 592 0,0 0 256 15,-2 0-192-15,1 0 192 0,-1 2 0 0,-1 1 0 16,1 0 144-16,-1 0-16 0,0 1 176 0,0 2 32 16,-1-1 16-16,0 1 0 0,0 0 1328 0,0 0 272 15,0 0 48-15,0 0 16 0,0 0 576 0,0 0 112 16,0 0 32-16,0 0 0 0,0 0-544 0,0 0-96 15,0 0-32-15,0 0 0 0,0 0-784 0,0 0-176 16,0 0-16-16,0 0-16 0,0 0-688 0,-7-19-144 0,7 15-32 16,0 2 0-16,0-1-208 0,1 2 0 0,-1-1 0 15,0-1 0-15,0 2 0 0,0 1 0 0,0 0 0 0,-1 0 0 16,0 1 0-16,1-1 0 16,0 0 0-16,0 0 0 0,0 0 0 0,0 0 0 0,0 0 0 0,0 0 0 15,0 0 192-15,0 0 0 0,0 0 0 0,0 0 0 16,0 0 96-16,0 0 16 0,0 0 0 0,0 0 0 15,0 0 16-15,0 0 0 0,0 0 0 0,0 0 0 16,0 0-160-16,0 0-32 0,0 0 0 0,0 0 0 0,0 0-128 16,0 0 160-16,0 0-160 0,0 0 160 0,0 0-160 15,-10 19 0-15,10-19 144 0,-1 2-144 16,1-2 0-16,-2 4 0 0,0-2 0 0,1 2 0 16,-2 0 0-16,0 1 0 0,-1 1 0 0,0-2 0 0,0 2 0 15,1 0 0-15,-1 0 0 0,-1 4 0 0,0 0 0 16,0 2 128-16,0 2-128 0,1 1 0 0,0 1 240 0,0-1-32 15,0 2 0-15,0-1 0 0,1 1-208 0,-1-3 0 16,1 5 0-16,0-6 0 0,-2 2 0 0,1 1 0 16,-1-4 0-16,-1-2 0 0,1 3 128 0,-1-5-128 15,0 0 176-15,0 0-176 0,-1-4 336 0,1 0-32 16,1 1-16-16,0-1 0 0,2-4-288 0,-1 0 160 16,1 0-160-16,2-4 128 0,1 1-128 0,0-3 0 15,1 0 0-15,2-4 0 0,1 1 0 0,0 0 0 16,3 0 128-16,0-2-128 0,1 2 0 0,1-3 0 15,1 2 0-15,1 0 0 0,1-1 0 0,0 1 0 0,0 0 0 16,-1 0 0-16,2 0 0 0,-2 2 0 0,1 0 0 0,-1 0 0 16,1-1-128-16,-3 1 128 0,1 2 0 15,0 0 0-15,-1 0 0 0,0 0 0 0,-1 2 0 16,1-2 0-16,-2 3 0 0,1 2 0 0,-1-1 0 16,2 2 0-16,-2 2-128 0,1-1 128 0,-1 4 0 15,-1-1 0-15,0 0 0 0,2 2 0 0,-1 0 0 0,-1 0 0 16,-1 2 0-16,0-2 0 0,0 0 0 0,-1 0 0 15,0 0 0-15,-2 1 0 0,2-1 0 0,-2-3 0 16,1 2 0-16,-2-3 0 0,1 0 0 0,0 1 0 16,0-3 0-16,-1 0 0 0,2 0 0 0,-2-3 0 15,0-1 0-15,1 2 0 0,0-4 0 0,-1 0 0 0,1-2 0 16,-1 0 0-16,0-2 0 0,-1 0 0 0,0 1 0 16,0-1 0-16,0-2 0 0,-2 2 0 0,0-1 128 0,0 0-128 15,-2 0 192-15,0 1-64 0,-1 0-128 0,1 0 0 16,-1 0 0-16,-2 1-176 0,1 3 176 0,0 0 0 15,-1 2 0-15,0 1 0 0,1-2 0 0,0 3 0 16,0 0 0-16,1-2 0 0,0 4 0 0,0-2 0 16,1 2 0-16,1-3 0 0,0 2 0 0,-1-1 0 15,1 0 0-15,0 0 0 0,1 2 0 0,-2-4 0 16,2 4 0-16,-1-5 0 0,1 4 0 16,-1-4 0-16,1 4 0 0,-1-4 0 0,2 4 0 0,-1-2 0 15,0 2 0-15,1-2 0 0,0 3 0 0,0-2 0 16,1 2 0-16,-2-1 0 0,1 1 0 0,0 0 0 15,0 1 0-15,-1 1 0 0,0 1 0 0,2-3 0 16,0 0 0-16,0 0 0 0,0 0 0 0,-11 22 0 0,8-17 0 16,0 4 0-16,0-3 0 0,-1 3 0 15,-1 0 0-15,2-1-128 0,-2 3 128 0,-1-1 0 0,1 3 0 0,-4 2 0 16,2 1 0-16,-3 0 0 0,1 1 0 0,-2 1 0 16,1 1 0-16,0-6 0 0,0 3 0 0,3-5 0 15,2-3 0-15,-1 1 0 0,1-3 0 0,0 1 0 16,0-2 0-16,1 0 0 0,2-3 0 0,-1 1 0 15,2-2 0-15,1-1 0 0,0 0 0 0,1-1 0 16,0-2 0-16,1 1 0 0,0 1 0 0,1-5 0 16,-1 2 0-16,1-1 0 0,-1-1 0 0,1 0 0 15,0 1 0-15,0-4 0 0,0 3 0 0,0 0 0 16,-1 2 0-16,0 0 0 0,-1-1 0 0,1 4 0 16,0-1 0-16,-1 2 0 0,0-3 0 0,0 3 0 0,2 3 0 15,-1-3 0-15,1 2 0 0,0-2 0 0,2 1 0 16,2-1 0-16,-1 3 0 0,0-3 0 0,3 0 0 15,-1 0 0-15,1 0 0 0,1 2 0 0,-2-2 0 16,2 0 0-16,0 0 0 0,0 0 0 0,1 0 0 0,2-2 0 16,-2 2 0-16,0 0 0 0,1-3 0 0,1 2 0 15,-1 1 0-15,-1 0 0 0,1-2 0 0,0 2 0 16,-3 0 0-16,1 0-128 0,0 0 128 0,-1 0 0 16,-2 0 0-16,1 0 0 0,-1 0 0 0,-1 0 0 15,1-3 0-15,-3 2 0 0,1 1 0 0,-1 0 0 16,0 0 0-16,-2-3 0 0,0 3 0 0,0 0 0 0,-1 0 0 15,0 0 0-15,-1 0 0 0,2 0 192 16,-2 0-64-16,-2-2 0 0,2 1-128 0,-1 1-160 16,-1-3 160-16,2 3-208 0,0 0 208 0,0 0 0 15,0 0 0-15,0 0 0 0,-15-16 0 0,11 12 160 0,1 2-160 16,-1-2 192-16,-1 2-192 0,0-2 0 0,0 0 0 16,0 2 0-16,-1-2 0 0,0-1 0 0,1 1 0 0,-1 1-176 15,-1-2 176-15,2 1 0 0,0 0 0 16,1 1 0-16,-1 0 0 0,1-3 0 0,-1 2 0 0,1-1 0 15,0 2 0-15,1-1 0 0,-1 0 0 0,0-1 0 16,2 2 0-16,-2-1 0 0,2 1 0 0,-2 0 0 16,2-1 0-16,-2 1-128 0,-1 1 128 0,1 2 0 15,0 0 0-15,0 0 0 0,-1 0 0 0,1 2 0 16,0-2 0-16,0 3 0 0,1-2 0 0,-1 2 0 0,0 0 0 16,1 1 0-16,0 1 0 0,1-1 0 0,-1 2 0 0,2 0 0 15,0 2 0-15,-1 3 0 0,1-1 0 0,0 2 0 16,0 0 0-16,0 4-128 0,-2 0 128 0,-1 1 0 15,1 1 0-15,-2 1 0 0,-2 0 0 16,0 1 0-16,0 1 0 0,-1-2 0 0,0 1 0 0,-1-7 0 16,0 0 0-16,2-2 0 0,-1-1 0 15,1-3 0-15,-2-1 0 0,3-1 0 0,0-1 0 0,0 0 0 16,0-2 0-16,-1-1 0 0,4 2 0 0,-2-3 0 16,2-4 0-16,1 2 0 0,-1-2 0 0,3-2 0 15,-1-1 0-15,2 1 0 0,1-4 0 0,0 0 0 16,3-2 0-16,0-3 0 0,4-1 0 0,-1 0 0 15,1 0 0-15,1-3 0 0,2 6 0 0,-1-2 0 0,0-1 0 16,1 4 0-16,-1-2 0 0,-1 2 0 0,1 2 0 16,-1-3-128-16,-2 5 128 0,1 0 0 0,0 0 0 15,-2 1 0-15,0 1 0 0,1-1-128 0,-2 1 128 0,-1 3 0 16,-1-1 0-16,-1 2 0 0,0 0 0 16,-1 0 0-16,0 2 0 0,-1 0 0 0,-1 2 0 0,-1 0-128 15,-2 0 128-15,1 5 0 0,-2-1 0 0,-2 1 0 16,0 2 0-16,-2 3 0 0,-1 2 0 0,0 1 0 15,-3 1 0-15,1 0 0 0,-1 0 0 0,0-2 0 16,0 0 0-16,3 0 0 0,0-3 0 0,2-1 128 16,0 0-128-16,2-4 0 0,2 0 0 0,-1 0 0 15,1 1 0-15,1-4 0 0,1 0 0 0,0 1 0 16,1-2 0-16,0 2 0 0,1-2 0 0,0 2 0 16,1-2 0-16,1 2 0 0,1-3 0 0,2 2 0 15,0-3 0-15,1 0 0 0,2-3 0 0,1 2 0 0,0-1 0 16,1 0 0-16,0 0 0 0,0-2 0 0,0-1 0 15,1 2 0-15,0-4 0 0,-1 4 0 0,0 0 0 16,0-1 0-16,0 1 0 0,-1-3 0 0,0 1 0 0,-1 1 0 16,-2 0 0-16,1-1 0 0,-2 2 0 0,0-1 0 15,0 0 0-15,0-1 0 0,-1 4 0 0,0-4 0 16,0 4 0-16,1-4 0 0,1 1 0 0,0 3 0 16,0-4 0-16,1 1 0 0,-1 2 0 0,2 1 128 15,-2-2-128-15,1-1 0 0,-1 2 0 0,1 1 0 16,-2-2 0-16,1 1 0 0,-1 0 0 0,-1 2 0 15,-1-2 0-15,0 2-192 0,-3 0 192 0,-1 0 0 16,0 0 0-16,-2 2 0 0,-2-2 0 0,-2 2 0 16,-2 0 0-16,0 1 128 0,-2 0-128 0,-3 1 0 15,0 0 0-15,-3 1 128 0,1-4-128 0,-1 4 0 16,0-4 0-16,-3 2 0 0,3-2 448 0,-1 0 0 16,-1 0 16-16,2 2 0 0,2-3-336 0,0 0-128 15,2 0 0-15,0 0 144 0,4 0-144 0,-1-3 0 0,2 2 0 16,0-1 0-16,3 2 0 0,-1 0 0 0,0-3 0 0,2 3 0 15,-1 0 0-15,3 0 0 0,0 3 0 0,0-3 0 16,1 1 0-16,1 0 0 0,0 0 0 0,2 2 0 16,0-3 0-16,2 0 0 0,-5 0 0 0,0 0 0 15,21 0 0-15,-12 0 0 0,2-3 0 0,0 1 0 16,0 1 0-16,3-2 0 0,1 2 0 0,0-2 0 0,1 0 0 16,0 0 0-16,0 1 0 0,-1 1 0 0,-2 1-144 0,0 0 144 15,-3-3 0-15,-3 3 0 0,-1 0 0 0,-2 3 0 16,-2-3 0-16,0 0 0 0,-2 0 0 15,-2 0 0-15,0 0 0 0,-1 0 0 0,0 0 0 16,-1 0 0-16,-1 0 0 0,0 0 0 0,0-3 0 0,-1 1 0 16,0 0 0-16,0-1 0 0,-2-2 0 15,2 1 0-15,-1-2 0 0,0 0 0 16,1-1 0-16,0 0 0 0,1 1 0 0,-1 0 0 0,1-1 0 0,0-1 0 16,1 2 0-16,-4-2 0 0,3 8 0 15,1 0 0-15,0 1 0 0,-1 4 0 0,0-1 0 16,1 2 0-16,0 0-160 0,0 2 160 0,0 1 0 15,2-3 0-15,1 0 0 0,-1 0 0 0,2 0 0 16,-1 0 0-16,1-2 0 0,0 2 0 0,0-4 0 16,1 0 0-16,-1 1 0 0,2-2 0 0,-2-1 0 15,1 2 0-15,-1-2 0 0,1 0 0 0,-1 0 0 0,1 0 0 0,1-2 0 16,-1 2 0-16,0-1 0 0,0 1 0 0,-1-3 0 16,2 3 0-16,-2-2 0 0,1 0 0 0,-1 2 0 15,1 0 0-15,0-2 0 0,-1 2 0 0,0 0-128 16,0 0 128-16,0 0 0 0,0 0 0 0,0 0 0 15,0 0 0-15,0 0 0 0,2 25 0 0,-4-19 0 16,0 0-240-16,1 0 48 0,-2 0 0 0,1-2 0 16,0 2 16-16,0-2 16 0,-1-4 0 0,2 0 0 15,0 0 160-15,0-3 0 0,2-1 0 16,-1-3 0-16,2 1 0 0,1-3-128 0,1-3 128 0,2-1-192 31,1-6-608-31,3 0-128 0,1 0-32 0,4-6-19264 0</inkml:trace>
  <inkml:trace contextRef="#ctx0" brushRef="#br0" timeOffset="50159.6">27806 14077 25791 0,'2'-1'2304'0,"0"-3"-1856"0,1 2-448 0,-1-1 0 0,2 2 0 0,1-4 0 0,2-1 0 0,4-1 0 0,3-6-128 0,3-2 128 0,-1 4 0 0,-1-1 0 0,-1 2 768 0,-6 1 272 0,0 3 48 15,-5 2 16-15,-1-1 1200 0,-2 4 224 0,-3-1 48 0,-1 1 16 16,0 1-1248-16,-3-3-256 0,0 3-64 0,-2-4 0 16,3 2-320-16,-1-1-80 0,-2 0-16 0,2-1 0 15,-2-2-208-15,2 2-32 0,-1-2-16 0,2 0 0 16,0 0-352-16,-2-1 144 0,2 4-144 0,0-2 0 16,0 3 128-16,0 0-128 0,-1 2 0 0,2 2 0 15,-1 2 0-15,1 2 0 0,0 2 0 0,2 3 0 16,-2 3 0-16,2 0 0 0,0 6 0 0,0-1 0 15,2 3 0-15,-2 0 0 0,1 3-128 0,-1-3 128 16,2 0 0-16,0 1 0 0,1-5 0 0,-1 2 0 16,-1-4 0-16,1 0 0 0,1 2 0 0,0-5 0 0,1 1 0 15,2-3 0-15,-1-4 0 0,2-1 0 16,1 1 0-16,0-5 0 0,2-1-128 0,1-2 128 0,0-3 0 16,2-2 0-16,2 0 0 0,0-6 0 0,1 2 0 0,0-5 0 15,-1 1 0-15,1-4 0 0,-1 2 0 16,0 0 0-16,1-3 0 0,-3 1 0 0,-1 1 0 0,0 1 0 15,0 0 0-15,-3 1 0 0,0 2 144 0,-2 0 32 16,0 1 0-16,-3 2 0 0,-1 2 160 0,-1-2 48 16,-2 3 0-16,-2-1 0 0,-1 2-112 0,-3 2-16 15,2 0 0-15,-3 1 0 0,-1 0-16 0,0 3-16 16,-2 0 0-16,1 0 0 0,2 3-96 0,-1-2 0 0,2 2-128 16,2 0 192-16,1-1-192 0,1 2 0 0,0-1 0 15,1 0 0-15,0 0 0 0,2-2 0 0,-1 4 0 0,2-1 0 16,-1-1 0-16,-1 0 0 0,1 1 0 0,1-1 0 15,-2 2 0-15,1-1 0 0,-1-2 0 0,3 2 0 16,-1 0-128-16,1-2 128 0,0-2 0 0,0 0 0 16,1-2-224-16,-1 2 64 0,3-4 16 15,-2-2 0 1,3 0-1008-16,-1 0-208 0,1-3-48 0,2 1-19040 0</inkml:trace>
  <inkml:trace contextRef="#ctx0" brushRef="#br0" timeOffset="51036.15">27866 14158 17503 0,'0'0'1552'15,"0"-3"-1232"-15,1 3-320 0,-1 0 0 0,0 0 1024 0,1 0 128 0,0 0 48 0,1-2 0 0,0 2 1360 0,-1 0 288 0,-1 0 48 0,0 0 16 0,0 0-752 0,0 0-160 0,0 0-16 0,0 0-16 0,-10 21-1168 0,7-18-224 16,0 1-64-16,0 1 0 0,0 0-192 0,1 1-32 15,-1 0-16-15,2 1 0 0,-2-1-16 0,3 0-16 16,0 0 0-16,0 0 0 0,0 2 0 0,0 0 0 16,0-1 0-16,-1-1 0 0,1 1 144 0,-1 2 16 15,1-1 16-15,-3-1 0 0,1 3-144 0,0-3-16 16,-1 4-16-16,1-1 0 0,-1 2-48 0,1-2 0 16,-2 4 0-16,1 1 0 0,0-3-16 0,0 4-16 15,2 0 0-15,0 0 0 0,1 0-160 0,-1 5 128 0,2-1-128 16,0 5 128-16,0 0-128 0,2 1 0 15,-1 3 0-15,1 0 0 0,-1-2 0 0,1 4 0 0,-1 7 128 16,1-2-128-16,-1 1 0 0,-2 1 0 0,1 3 0 16,-2-2 0-16,0-2 0 0,0 1 0 0,-2 3 0 15,-2 0 0-15,1-2 432 0,0 1 0 0,-3-2 0 16,1-2 0-16,0-1-128 0,0-4-32 0,-2-1 0 16,1-1 0-16,1-1-96 0,-2 1-32 0,2-3 0 0,0-2 0 15,1-1-144-15,-1-1 0 0,1 0 0 0,1-2 0 16,0-1 0-16,1-5 0 0,0 0 0 0,1-2 0 15,2-2 0-15,-1-4 0 0,1-2 0 0,1-1 0 16,-1-1 0-16,1-2 0 0,0-2-128 0,-1-2 128 16,2-2-544-16,-2-4-32 0,1-1-16 15,0-3 0-15,0-2-832 0,2-6-176 0</inkml:trace>
  <inkml:trace contextRef="#ctx0" brushRef="#br0" timeOffset="52151.12">28506 14728 28559 0,'-1'0'2544'0,"0"0"-2032"0,2-3-512 0,0 2 0 0,0 1 640 15,2-4 16-15,-1 2 16 0,2-2 0 0,2-2-480 0,0-3-192 0,1 1 176 0,0 0-176 0,-3 2 496 0,-1 0 0 0,-1 2 0 0,-1-2 0 0,-2 2 464 0,-1 2 112 0,0-1 16 0,0 2 0 16,-2-1-352-16,0-1-64 0,-1 3-16 0,-1 0 0 15,0 0-288-15,-3 0-64 0,1 3-16 0,-2-3 0 16,0 2-96-16,0 2-32 0,0-2 0 0,0 2 0 16,0 0-16-16,0 2 0 0,2 0 0 0,-2 0 0 15,0 0-144-15,1 4 0 0,-1-1 0 0,0 3 0 0,0 2 0 16,-1 2 0-16,-1 3 0 0,0 0 0 0,-2 4 0 16,0 1 0-16,1 1 0 0,-1 1 0 15,3-1 0-15,-1 1 0 0,3-2 0 0,2-1 0 0,0-5 0 16,4 1 0-16,2-3 160 0,-1 0-160 0,4-4 192 15,-1 1-192-15,2-3 192 0,2-4-192 0,3 0 0 0,-2-2 0 16,3-1 0-16,-2-3 0 0,3 0 0 0,0-1 0 16,1-4 0-16,0 1 0 0,1-4 0 0,1-2 0 15,0 0 0-15,1-5 0 0,0 4 176 16,-2-5-176-16,-1 4 160 0,0-6-160 0,0 5 192 0,-1-6-48 16,-1 3-16-16,-2 0 0 0,0 0-128 0,-1 0 0 15,-1 0 0-15,-2-3 128 0,2 3-128 0,-1 1 192 16,0-1-192-16,-1 1 192 0,1 2-192 0,-1 3 0 15,-2-2 0-15,0 2 0 0,0 3 0 0,-2 1 0 16,0 0 0-16,0 2 0 0,-2-1 0 0,2 4 0 16,-2 1 0-16,2 0 0 0,-1 1 0 0,1 2 0 0,-1-1 0 15,1 2 128-15,1 2 32 0,0 0 0 0,0 2 0 0,1 1 0 16,1 0-32-16,0 0 0 0,2 3 0 0,-1 2 0 16,4-2-128-16,-2 2 0 0,1 1 144 0,0-3-144 15,-1-2 0-15,0 2 0 0,2 2 0 0,2 1 0 16,-2 1 0-16,1 0 0 0,-1-1 0 0,1-2 128 15,-2 0-128-15,0-3 0 0,0 2 0 0,0-3 0 16,0 1 0-16,-1-4 0 0,2 1 0 0,-1-1 0 16,-1 1 0-16,-2-4 0 0,1 2 0 0,0-1-128 15,-2-2-576-15,0 0-128 16</inkml:trace>
  <inkml:trace contextRef="#ctx0" brushRef="#br0" timeOffset="53353.21">27992 13981 911 0,'1'-5'0'0,"0"1"0"0,-1 4 0 0,0-2 0 0,0 2 688 0,-1-2 48 0,1 0 16 0,0-2 0 0,-1 1 400 0,0-4 64 0,-2 1 32 0,1 0 0 0,-1 2 1056 0,-1-1 224 16,2 2 32-16,1-4 16 0,-1 4-800 0,0-3-176 16,2-1-16-16,-1 1-16 0,0-2-432 0,-1 0-96 15,1 2-16-15,0-3 0 0,-2 3-240 0,0 2-48 16,0 1-16-16,-1-2 0 0,0 3 96 0,-3 0 16 16,0 1 0-16,0 1 0 0,-2 0-96 0,-1 1-16 15,4 1 0-15,-3 0 0 0,-2 3-96 0,0 1-32 16,-1 1 0-16,-2 3 0 0,-1 1-192 15,0-1-32-15,-1 4-16 0,0 3 0 0,-1-1-32 0,-1 1-16 16,2 4 0-16,0 2 0 0,3-1-304 0,-1 3 0 0,0 1 128 16,2 2-128-16,1-2 128 0,0 1-128 15,1-4 192-15,3 1-192 0,-1-4 384 0,2-1-48 0,1-1 0 16,0-2 0-16,4-3-80 0,1-3-32 16,1-1 0-16,2 0 0 0,3-4-224 0,1 0 176 0,2-1-176 0,2-2 160 15,3-2-160-15,0-2 0 0,5-2 0 0,2 0 0 16,1-1 0-16,2 2 0 0,-1-4 0 0,-1 1 0 15,1 0 0-15,-2 0 0 0,0 0 0 0,-3 2 0 16,0-2 0-16,-4 2 0 0,1 0 0 0,-2 2 0 16,-1-2 0-16,-2-1 0 0,-1 2 0 0,-2-1 0 15,0-2 0-15,-2 2 0 0,0-1 0 0,0-1 0 16,-1 2 0-16,0-2 0 0,-3-1 0 0,0 0 0 16,0-1 256-16,1-2-16 0,-2-3-16 0,0 1 0 15,0-2-224-15,-2 0 0 0,1-5 0 0,0 2 0 0,0 2 0 16,-2-4 0-16,-1 3 0 0,1-2 0 0,-2 4 0 15,-1-1 0-15,-1 3 0 0,-1 1 0 0,-1 2 0 16,-1 0 128-16,0 2-128 0,-2 3 0 0,0 2 0 16,-2 2 0-16,0 0 0 0,2 2 0 0,-2 2 0 0,2 2 0 15,0 0 0-15,-2 2 0 0,1 0 0 0,-2 5 0 16,1-3 0-16,0 2 0 0,2 0 0 0,0 1-128 16,1 3 128-16,1-2 0 0,2 0 0 0,1 4 0 15,2-1 0-15,1 3 0 0,3-4 0 0,1 2 0 16,4 1 0-16,1-3 0 0,2 3-128 0,2-3 128 15,1 0 0-15,2-4 0 0,2 0 0 0,0-2-128 0,1-3 128 16,1-1 0-16,0-3 0 0,0 0 0 0,3-3 0 16,-3 0 0-16,0 0 0 0,-1-3 0 15,-1 0 0-15,-1-3 0 0,-2 1 0 0,-2 0 0 16,-2-2 0-16,0 1 0 0,-2 0 0 0,-2-4 0 0,0 2 0 16,-1-5 0-16,1 1 0 0,-1-2 0 0,1-2 128 15,-2-1-128-15,1 0 0 0,0 0 0 0,-2-1 0 0,1-1 0 16,-2 1 0-16,-2 2 0 0,1-3 0 0,-2 2 0 15,-1 2 0-15,-1 1 0 0,0 2 128 16,-2 0-128-16,0 2 0 0,-1 4 0 0,-2-3 0 0,1 5 0 16,-3 2 0-16,2 2 0 0,-1 2 0 0,-2 2 0 15,2 2 0-15,-3 0 0 0,2 3 0 0,-2-2 0 16,1 2 0-16,-1 1 0 0,0 2 0 0,2 1 0 16,-2-2 0-16,1 1 0 0,1-1 0 0,2 0 0 0,0 1 0 15,2-3 0-15,1-1 0 0,1 1 0 0,3-3 0 0,1 0 0 16,1 0-128-16,4-2 128 15,1-2-608 1,2 2-64-16</inkml:trace>
  <inkml:trace contextRef="#ctx0" brushRef="#br0" timeOffset="54187.6">28882 14762 34095 0,'-7'4'3024'0,"1"-1"-2416"0,3-1-480 0,4-4-128 16,1 2 848-16,-2 0 160 0,0 0 16 0,-2 2 16 0,2-2-224 0,2-2-48 0,2 2-16 0,-4 0 0 0,19-7-544 0,-8 4-208 0,3-2 176 0,1 1-176 0,2 1 128 0,1 0-128 0,5 2 0 0,-1-4 0 0,3 3 0 0,-1-4 0 0,4 1 0 0,0 0 0 16,-1-1 0-16,-1 0 0 0,1 0 0 0,-2 0 0 15,-1-1-368-15,-3 1-64 0,-2 2-16 16,-4 2 0-16,-1-2-1408 16,-3 2-304-16,-1 2-48 0,-3-3-13008 0</inkml:trace>
  <inkml:trace contextRef="#ctx0" brushRef="#br0" timeOffset="54443.11">28818 15063 23951 0,'-6'2'1056'0,"2"0"224"0,1 0-1024 0,2-2-256 0,2 0 0 15,1 0 0-15,0-2 944 0,3 0 128 0,1 0 16 16,4-2 16-16,5 0 528 0,2-2 96 0,3 0 32 0,4-3 0 16,2 1-688-16,1-2-144 0,1 0-32 0,2-2 0 15,1 2-560-15,0 0-112 0,-2 0-32 0,0-1 0 16,-1 3-368-16,0 0-80 0,-3 0 0 0,0 2-16448 16</inkml:trace>
  <inkml:trace contextRef="#ctx0" brushRef="#br0" timeOffset="55118.98">29641 15146 22111 0,'-2'8'1968'0,"-2"-5"-1584"15,-1 1-384-15,4-4 0 0,1 0 3968 0,0 0 704 16,1-3 128-16,0 2 48 0,2-2-3536 0,-2-3-704 0,2-1-144 15,-3 7-16-15,0 0-144 0,10-29-32 0,-7 18 0 0,0 1 0 16,-1-3 64-16,1-2 16 0,-1-1 0 0,1-4 0 16,0-1 16-16,0-1 0 0,-1-4 0 0,2-5 0 15,1-1-112-15,-1-3-32 0,1-3 0 0,0-2 0 16,1-2-224-16,1-2 144 0,1-1-144 0,-1 4 128 16,-1 4-128-16,2-1 0 0,1-7 0 0,1-2 0 15,2 5 0-15,-3 5 0 0,0 5 0 0,0 7 0 16,-2 5 0-16,1 6 0 0,-4 4 0 0,3 1 0 0,-2 8 0 15,-2 1 0-15,1 4 0 0,0 5 0 16,-1 4 0-16,1 5 0 0,1 1-144 0,-1 7 144 0,0 5 0 16,-1 3 0-16,1 2 0 0,1 1 0 0,0 5 0 0,-1 2 0 15,0-2 0-15,0 1-160 0,1-1 160 16,-1 1 0-16,0-3 0 0,-1-1 0 0,0-3 0 0,-1 1-128 16,1-4 128-16,-2-1-128 0,1-4 128 0,0-1 0 15,1-3 128-15,1-2-128 0,1-1 0 0,0-2 0 16,1-3 0-16,2 0 128 0,0-4-128 0,0 1 0 15,0-6-128-15,1 2 128 0,0-3 0 0,-1-2 0 16,2-4 0-16,-1 2 0 0,-2-2 128 0,2-2 64 16,-2-2 16-16,2-2 0 0,-3 0 352 0,0-4 64 15,1-2 16-15,-1-1 0 0,-1-3-80 0,0-6-16 16,0-6 0-16,-2-4 0 0,2-4-64 0,-2-4-16 0,0-5 0 16,0-2 0-16,-1-4-272 0,1-2-48 0,-1-1-16 0,1-6 0 15,-1 3-128-15,2 1 0 0,-2-5 0 0,1 4 0 16,1 1 0-16,-1 5 0 0,1 0 0 0,0 4 0 31,2 0-560-31,0 5 16 0,0 1 0 0,3 3 0 16,0 3-864-16,-1 7-192 0</inkml:trace>
  <inkml:trace contextRef="#ctx0" brushRef="#br1" timeOffset="60001.56">28078 15701 4607 0,'2'0'400'0,"-2"-3"-400"0,1 2 0 0,0-1 0 0,0-2 2960 0,1 4 512 0,0-2 112 0,0-2 0 0,3-2-4416 15,0-1-880-15,-1 1-176 0,0 3-32 0,-2-4 2976 0,-2 7 608 0,-2-2 112 0,-2 4 16 0,-1 0 768 0,-1 3 160 0,0-2 32 0,0 0 0 0,-1 0-240 0,2 4-32 16,1-6-16-16,0 1 0 0,0-2-944 0,2 0-192 0,-1 0-48 16,2-2 0-16,-2 1-848 0,2-2-176 0,-1-1-48 0,1 2 0 15,-2-2-80-15,-1 2-128 0,1-2 176 16,-4 0-176-16,1-1 240 0,-2 2-64 16,-1-1-16-16,-1 2 0 0,-1 0 112 0,-1 2 32 0,-5 0 0 0,0 0 0 15,-1 0-144-15,-2 2-32 0,-1 0 0 16,-1 2 0-16,-2-4-128 0,-1 2 0 0,-1-2 0 0,2 4 128 15,-1-4 0-15,0 2-128 0,2-2 192 0,0 2-64 16,2-2 32-16,3 2 0 0,-1-4 0 0,2 0 0 16,2 2 32-16,3-5 16 0,-1 2 0 0,2-1 0 15,3 0-208-15,-2-2 176 0,1 1-176 16,0 1 160-16,1 2-160 0,-1 1 0 0,-1 1 0 0,-1 0 0 16,0 0 0-16,-3 3 0 0,0 0 0 0,-3 1 0 0,0-1 0 15,-1 4 0-15,-5 1 0 0,2-2 0 0,-2 4 0 16,-1 3 0-16,0-1 0 0,1 2 0 15,1-2 0-15,2 0 0 0,3 1 0 0,0-1 0 16,-1 2 0-16,4-2 0 0,1-2 0 0,2 0 0 0,1 0 0 16,3 1 0-16,-1-1 0 0,2-2 0 0,1 2 0 15,1 3 0-15,0 0 128 0,-1 2-128 0,0 1 0 16,-2 3 0-16,0 3 0 0,0 0 0 0,-2 0 0 16,-1 4 0-16,1 3 0 0,-2-1 0 0,1 1 0 0,0 2 0 15,1-5 0-15,-1 2 0 0,2-2 0 0,1-1 0 16,1 0-144-16,1-3 144 0,1 0 0 0,2 0 0 15,-1 1 0-15,2-4 0 0,1 2 0 0,0-2 0 16,0 1 0-16,0 1 0 0,1 1 0 0,0-2 0 16,1 0 0-16,-1 1 0 0,0-2 128 0,1 2-128 15,2 2 0-15,-1-4 0 0,0 2 192 0,2-3-48 0,0-1-16 0,1 0 0 16,1 1 0-16,0-2 0 0,3 0 0 16,0 0 0-16,1-4-128 0,1 2 0 0,1 1 0 0,-1-5 0 15,2 2 240-15,-1-2 16 0,1 0 0 0,1 0 0 16,1 1-256-16,0-1 0 0,-3-3 128 0,1 2-128 15,1-1 0-15,-1 2 128 0,0-2-128 16,0 0 0-16,0-1 144 0,-1-1-144 0,0 1 128 0,0-2-128 16,1 1 256-16,-1-2-48 0,1 0 0 0,0-2 0 15,-1 2-16-15,3-2 0 0,0 0 0 0,2 0 0 16,1-2-192-16,1 0 128 0,2-2-128 0,2 0 0 16,-1 0 176-16,1-1-176 0,1 2 192 0,-2-2-192 15,-1 0 144-15,-1 3-144 0,0 0 0 0,0-2 144 16,-1 2-144-16,-1-2 0 0,1 2 0 0,-2 0 0 0,-1-2 0 15,2-2 0-15,-2 2 0 0,2-2 0 0,-2-1 0 16,2 0 0-16,0-1 0 0,1 0 0 0,0 0 0 16,4-3 0-16,0 1 0 0,2 2 0 0,1 0 0 0,-1 0 0 15,0-3 0-15,-1 3 0 0,-4 2 0 0,0 1 0 16,0-2 0-16,-2 1 0 0,-1 0 0 0,-2-2 0 16,-1 2 0-16,-2-1 0 0,-1 2 0 0,0-1 0 15,-1 0 0-15,2-4 0 0,-1 1 0 0,1-2 0 16,-1-1 0-16,0 1 0 0,1-1 0 0,-1-5 0 15,2 2 0-15,-1-3 0 0,0 0 0 0,-1-2 0 16,0 2 0-16,-1 0 0 0,1 2 0 0,-4-2 0 16,0 2 0-16,-2-1 0 0,0 1 192 0,-1-2-32 15,0 0-16-15,-1 0 0 0,-1-3-16 0,-1 3-128 16,1-2 192-16,-2 2-64 0,1-3-128 0,-2 3 0 0,0-3 0 16,-2 0 0-16,1 0 0 0,0-2 0 0,-1 4 0 15,0-4 0-15,0 1 0 0,-1-2 0 0,0-1 0 16,0 1 0-16,1 0 0 0,-2 1 0 0,3-1 0 15,-2-1 0-15,2 1 0 0,0 1 0 0,0 4 0 0,-2-2 0 16,2 3 0-16,-2 0 0 0,2-2 0 0,-1 1 0 16,-1 1 0-16,-1-1 0 0,2 4 0 0,-3 0 0 15,1 0 0-15,-2 1 0 0,-1 1 0 0,-1 3 0 16,0-2 0-16,-3 0 0 0,1 4-192 0,-3-3 192 16,2 3-128-16,-1-4 128 0,-1 4 0 0,1-4 0 15,1 1 0-15,0 2 0 0,2-4 0 0,-2 1 0 0,4 0 0 16,-2-3 0-16,2 4 0 0,-1-4 0 0,2 1 0 15,-2 2 0-15,1 1 0 0,0 2 0 0,-1 1 0 0,0 0 0 16,-2-1 0-16,-1 4 0 0,-1 0-160 16,0 1 160-16,-3 0 0 0,-2 2-144 0,1 0 144 0,-3 0-128 15,1-2 128-15,-2 2-128 0,0 0 128 0,0 0 0 16,2-1 0-16,-2 1 0 0,2-3 0 16,0 1 128-16,3 1 0 0,-1-2 0 0,3 3-128 0,-1-4 0 15,2 4 0-15,1-2 0 0,1-1 0 0,0 2 0 16,1 1-144-16,-1-2 144 0,3-1-320 0,-1 3 0 15,2 0 0-15,1 0 0 16,2 0-528-16,1 0-112 0,2 3 0 0,4-3-20144 0</inkml:trace>
  <inkml:trace contextRef="#ctx0" brushRef="#br1" timeOffset="61544.81">2582 7393 39615 0,'-8'0'3520'0,"2"0"-2816"0,3 0-560 0,0-2-144 0,1 1 0 0,-3-2 160 0,-5 0-160 0,-7-4 160 16,-6-3-448-16,-5-1-96 0,-6 0 0 0,1 0-16 0,-4 0-1200 0,-1 0-224 0,-3 1-48 0,-5-2-16 0,-5 4 336 0,-3-1 64 0,-4 2 16 0,-3 1 0 0,-1 3 1248 0,-3 3 224 0,-2 0 0 0,-5 3 192 0,-3 3 1120 0,-2-2 224 0,1 2 64 0,0 0 0 16,3-2 48-16,0 0 16 0,2 1 0 0,1-1 0 0,5 1-768 0,3 2-128 0,5-4-48 0,4 0 0 0,3 0-352 15,3 1-80-15,2 2-16 0,1 1 0 0,5 1-272 16,5-2 0-16,5 4 0 0,2-4 0 16,2 4 0-16,1-3 0 0,2 0 0 0,2 2 0 0,3-2 0 15,2 2 0-15,2-1 0 0,0 2 0 0,2 0 0 0,0 3 0 16,1-1 0-16,1 4 0 0,2-2 0 0,1 3 0 15,1 5 0-15,2 0 0 0,2 4 0 16,2 3 0-16,3-1 0 0,0 4 0 0,2 8 272 16,1-2 0-16,2 3 0 0,0 1 0 0,-1 1-112 0,1 2-32 15,1 3 0-15,0 2 0 0,1 4-128 16,-2 5 0-16,2 8 0 0,-3-3 0 0,0 0 0 0,0 2 0 16,1 9 0-16,-1 4 0 0,-1 10 0 0,-2 2 0 15,-1 2 0-15,-2-3 0 0,-2-7 0 0,-1 5 0 16,-3 11 0-16,-2 1 0 0,1-5 0 0,0 3 0 0,0 3 0 15,1 2 0-15,3 4 0 0,1-13 0 0,3-8 0 16,0 2 0-16,4 4 0 0,0 2 0 0,0 4 0 0,2-9 0 16,0-10 0-16,1 3 0 0,1 3 0 0,-3 0 0 15,1-4 0-15,0-3 0 0,-2-9 0 0,-1 1 0 16,0 2 0-16,-1 5 0 0,-1-2 0 0,-1-5 0 16,-1-10 0-16,-3-2 0 0,0 4 0 0,-3-1 0 15,1-1 0-15,1 2 0 0,1-4 0 0,-2-8 0 16,2-6 0-16,1-9 0 0,0-3 0 0,-1-6 0 0,1-1 0 15,0-3 0-15,0 3 0 0,0-6 0 0,1 2 0 16,-1-1 128-16,1-5-128 0,0 1 128 16,1-3 144-16,-1-4 32 0,1 1 0 0,1-1 0 0,-1-2 16 15,1 2 16-15,-1-5 0 0,2-1 0 0,1 2-144 16,0-3-16-16,0 0-16 0,2-2 0 0,1 0-160 16,3 0 192-16,2 0-192 0,3-2 192 15,3 0-192-15,5 0 0 0,1-1 0 0,4 0 0 0,1-1 0 16,0-2 0-16,4 0 0 0,2-4 0 0,1 1 0 0,0-1 0 15,0 0-160-15,-2 2 160 0,-1 4 0 0,3-5 0 16,7 2 0-16,1 1 0 0,6 0 0 0,1-1 0 16,4 1 0-16,-1 4 160 0,2 2-160 0,0 5-144 15,4 1 144-15,2 4-208 0,0 6-48 0,4 2 0 16,3 8 0-16,4 9-20160 0</inkml:trace>
  <inkml:trace contextRef="#ctx0" brushRef="#br1" timeOffset="64054.04">26852 16779 16575 0,'-3'0'1472'0,"2"-2"-1168"0,1 1-304 0,-1 1 0 0,1 0 144 0,-1-3-16 0,-1 3-128 0,0-4 192 0,-2 1 736 0,-1 0 144 0,0-1 16 0,0 2 16 0,0 2 112 0,0 0 0 0,2 2 16 0,-1 0 0 0,0 0-176 0,1-2-32 0,1 1-16 0,0 1 0 0,2-2-96 0,-1 0-16 16,1 1 0-16,0-1 0 0,0 0-208 0,0 0-48 0,1 2-16 15,-2-2 0-15,1 0-240 0,-2 0-32 0,1-2-16 0,1 2 0 16,0 0 16-16,0 0 0 0,0 0 0 0,0 0 0 16,0 0-144-16,0 0-16 0,0 0-16 0,0 0 0 15,0 0 16-15,0 0 16 0,0 0 0 0,-20 6 0 16,19-3 112-16,0-3 32 0,0 3 0 0,-1-3 0 15,0 3-112-15,1-2-32 0,-1 1 0 0,0 1 0 16,-1 1-64-16,0-3-16 0,0 1 0 0,-2 1 0 16,2 0-128-16,-1 1 0 0,-1 1 144 0,0-1-144 15,-1 0 0-15,0 2 128 0,-2-4-128 0,-2 4 0 16,-1 1 208-16,-2-1-16 0,-2 1-16 0,-4-1 0 16,-1 3-16-16,-2 1 0 0,-4 0 0 0,-2 2 0 15,-3 1-32-15,-2 0 0 0,-1 2 0 0,-2 1 0 0,2-2 0 16,-1 0 0-16,-1 3 0 0,2-5 0 0,-2 4 128 15,1-4 32-15,0 4 0 0,0 1 0 0,-4 1-160 0,-2 1-128 16,-1 0 144-16,-1 2-144 0,1-1 0 0,0-1 0 16,1 3 0-16,2 0 0 0,-2 1 0 0,1-4 0 15,1 2 0-15,2-5 0 0,1 0 320 0,0 1-16 16,0 1-16-16,0-3 0 0,0 2-32 0,0 2-16 16,2-4 0-16,3 1 0 0,0 0-240 0,3-3-128 15,0 2 128-15,1-2-208 0,1-1 208 0,3-1 0 16,-1 1 0-16,1 0 0 0,0-1 0 0,1 0 0 0,0 0 0 15,-2 0 0-15,5 3 0 0,-2-4 0 16,1 2 0-16,-1 0 0 0,-1 1 0 0,1-1 0 0,1-2 0 0,0 2 0 16,3-2 0-16,1-1 0 15,1 1 128-15,1-3-128 0,2 2 0 0,-1-3 0 16,4 0 0-16,-1 2 0 0,1-2 128 0,-1-1-128 0,0 1 0 16,0-2 0-16,2 2 128 0,-2-5-128 0,1 4 0 15,-1-4 0-15,2 4 0 0,-1-4 0 0,0 2 0 0,1-2 0 16,-1 2 0-16,0-1 0 0,2 2 0 0,-2-4 0 15,2 2 0-15,-1 2 0 0,2-2 0 0,0 0 0 16,0 0 0-16,0 1 0 16,1-2 0-16,0 1 0 0,1 0-144 0,-1 0 16 0,1 1 0 15,1-3 0-15,-2 0-352 0,2 0-64 0,2 1-16 0,-1-1 0 16,2 0-64-16,-2 0-16 0,2 0 0 0,2-1 0 16,-1 1-480-16,1 0-96 0</inkml:trace>
  <inkml:trace contextRef="#ctx0" brushRef="#br1" timeOffset="65233.57">27544 16940 11055 0,'0'-5'976'0,"-1"4"-784"0,1-2-192 0,0 2 0 0,0 1 1584 0,0 0 272 0,-1-2 48 0,1-1 16 0,-2-1 128 0,1 1 48 0,1 0 0 0,0 3 0 0,-1 3-304 0,0 0-64 0,1 4-16 0,0-1 0 0,0 4-1136 16,0 2-208-16,1 0-48 0,-1 1-16 0,0 0-48 0,1 0 0 15,-1-1 0-15,0 0 0 0,0 0 576 0,0 0 128 16,-1 0 0-16,1 1 16 0,0-1-144 0,-1 0-48 16,0 1 0-16,-2 0 0 0,1 2-432 0,-1-2-96 15,2 0 0-15,-3 1-16 0,0 3-32 0,-2 3 0 0,0 2 0 16,-1 0 0-16,0-1 32 0,3 3 0 0,-3 1 0 16,1 1 0-16,0 1-48 0,1 1-16 0,1 1 0 15,2 3 0-15,1-1-48 0,-1 1 0 0,2 3 0 16,0-1 0-16,-1 5-128 0,0-5 192 0,1 2-192 0,-3-3 192 15,1 0-192-15,-1-3 0 0,-1-1 0 0,-1-1 0 16,0 1 192-16,-2-1 0 0,0 1 0 0,1-1 0 16,-2 2-32-16,2-3 0 0,0-1 0 15,0 0 0-15,0 1-160 0,0 2 0 0,-1-1 0 0,1 0 0 16,1-2 0-16,0-1 0 0,0 1 0 0,2-6 0 16,0 1 0-16,1-5 0 0,-1 3 0 0,2-7 128 15,1 2 0-15,1-2 0 0,-1-2 0 0,1-4 0 16,1 0-128-16,-1-6 0 0,0 0 0 0,0-2 0 0,2-3-256 15,-1-4-64-15,1-3-32 0,-1-4-13008 16,1-4-2592-16</inkml:trace>
  <inkml:trace contextRef="#ctx0" brushRef="#br1" timeOffset="67309.12">27916 17696 18431 0,'-2'0'1632'0,"-1"0"-1312"15,2 0-320-15,1 0 0 0,1 0 2032 0,-1-3 336 0,0 3 64 0,0 0 0 0,-1-2-480 0,0 2-96 0,1-2-32 0,0 2 0 0,0 0-96 0,0 0 0 16,0 0-16-16,0 0 0 16,0 0-928-16,0 0-176 0,0 0-32 0,0 0-16 15,5 23-240-15,-5-16-32 0,1 2-16 0,-1-1 0 0,1 2-144 16,-1 3-128-16,2-4 192 0,-2 1-192 0,0 3 0 0,0-3 0 15,0 0 0-15,0 1 0 0,0-1 0 0,0 2 0 16,0-1 0-16,0 0 0 0,-2-1 0 16,2 2-176-16,-1-2 176 0,1-1-160 0,-1 1-96 0,0 0 0 15,-1-2-16-15,1-3 0 16,1 2-320-16,-1-5-64 0,1 1-16 0,1-3 0 16,0-3-992-16,1-1-208 0,-1-2-48 0,1-4-13696 0</inkml:trace>
  <inkml:trace contextRef="#ctx0" brushRef="#br1" timeOffset="68221.14">28430 17175 15663 0,'6'-10'688'0,"-4"1"144"0,1 2-656 0,-2 3-176 0,-1 2 0 0,0-1 0 0,0 2 2096 0,-1-1 384 0,-1-5 80 0,0 0 0 0,-2 1 896 15,1 0 160-15,-2-1 32 0,-2 2 16 0,1 4-2128 0,0-2-448 0,-1 3-64 0,-1-3-32 0,0 3-560 0,-1 0-112 16,-1 3-32-16,-1-2 0 0,-1 4-64 0,-1 0-16 16,-2 1 0-16,0 0 0 0,-1 3-208 0,0-3 144 15,-1 1-144-15,1 2 128 0,0 0 16 0,-1 1 0 16,0-1 0-16,0 1 0 0,0 3 16 0,1-1 0 15,0 0 0-15,1 1 0 0,0-2-160 0,1 1 0 16,2 1 0-16,0-1 128 0,2-3-128 0,1 1 0 0,2-1 0 16,1-2 0-16,1 2 0 0,1-2 0 0,1-4 0 0,3 2 128 15,0-1 16-15,2 0 0 0,1-2 0 0,1-1 0 16,2 2-144-16,0-3 0 0,2 0 0 0,1 0 0 16,2-3 0-16,-1 2 0 0,-1-1 0 0,4 1 0 15,-1-2 0-15,3 3 0 0,0 0 0 0,1 0 0 16,0 0 0-16,0 3 0 0,0-2 0 0,0 1 0 15,-1 2 0-15,0-2 0 0,0 5 0 0,-2-4 0 16,0 3 0-16,-1 1 0 0,0-1 0 0,2 0 0 16,-2 0 0-16,2 4 0 0,-2-2 0 0,2 3 0 15,-2 0 0-15,1 4 0 0,-1-3 0 0,-2 4 0 16,0 0 0-16,0 3 0 0,-2-1 0 0,-1 2 0 0,-1 0 0 16,-1 1 0-16,0-3 0 0,-2 2-176 0,1-1 176 15,-1-1 0-15,-2 0 128 0,0-1-128 0,0 0 0 16,-1 1 0-16,0-5 0 0,-1 2-192 0,-1-4 192 15,0 0-160-15,-1 3 160 0,-2-2-160 0,0 2-64 0,-1-3-16 16,-2 0 0-16,1 0 0 0,-2-1 240 0,0-3 0 16,1 2 0-16,-2 0 0 0,0-3 0 0,-2-1 0 15,-1 1 0-15,0-1 0 0,-1-4 0 0,0-1 0 16,0 0 0-16,-1-3 0 0,0-1 0 0,-1-2 0 16,0-3 0-16,1-1 0 0,3 0 0 0,0 0 0 15,5-2 0-15,-2 0 0 0,6-1 0 0,0 0 0 0,3 0 0 16,0-3 0-16,1 1 0 0,3-1 0 0,0-2 0 15,1-2 0-15,0-1 0 0,1 1 0 16,1-2 128-16,1-3-128 0,2-1 288 0,-1-2-48 16,3-3-16-16,0 1 0 0,-1-1-96 0,-1 0 0 0,1-1-128 15,0 0 192-15,-1-3-192 0,0 2 0 0,-1 3 0 16,-2-2 0-16,1 4 144 0,-2-3-144 0,0 2 128 0,0 3-128 16,0 2 0-16,-1 1 0 0,0 5 0 0,0-2-176 15,0 2 176-15,0-5-128 0,-1 7 128 16,1-1-128-1,-2 3-400-15,1-1-80 0,1 4-16 0,-3 3-18928 0</inkml:trace>
  <inkml:trace contextRef="#ctx0" brushRef="#br1" timeOffset="76528.53">28514 16545 16575 0,'-3'-3'1472'0,"2"-1"-1168"0,1 2-304 0,0-1 0 0,1 2 144 0,0 1-16 0,1-5-128 0,-2 1 192 0,1-4 288 0,0 3 48 0,2-4 16 0,-2 5 0 0,-1-1 1072 0,1 2 224 15,0 3 32-15,-2-3 16 0,1 3 48 0,-1 3 16 0,-2-3 0 0,2 0 0 16,-1 2-672-16,-1-1-128 0,3-1-16 0,0 0-16 16,0 0-336-16,0 0-64 15,-12 19-16-15,8-13 0 0,0 3-272 0,1-3-64 0,-1 1-16 0,-1 2 0 16,1-3-160-16,1 0-16 0,-1-2-16 0,1 2 0 16,0-2 112-16,0-2 32 0,0-2 0 15,0 2 0-15,1 0-32 0,0-2 0 0,1 0 0 0,0 0 0 16,0 0-16-16,1 0 0 0,0 0 0 0,-2 0 0 15,2 0-96-15,0 0-32 0,0 0 0 0,0 0 0 16,0 0-128-16,0 0 0 0,0 0 0 0,0 0 128 16,0 0-128-16,0 0 0 0,0 0 144 0,0 0-144 15,4 20 288-15,-5-15-16 0,1-1 0 0,0-1 0 16,0 0-80-16,0-1-32 0,1 2 0 0,-1 0 0 16,1-2-160-16,-1 2 0 0,2-2 0 0,-1 0 0 15,0 2 0-15,0 0 0 0,1-1 0 0,0 0 0 16,0 0 0-16,0 1 0 0,0-1 0 0,2 0 0 0,0-2 0 15,-1 1 0-15,2 1 0 0,1-2 0 0,2 2 128 16,1-1 0-16,-1 3 0 0,1 0 0 0,2 1-128 16,1 0-176-16,1 1 48 0,-1-1 0 0,3 4 128 0,-2-4 0 15,2 1 0-15,0 2 0 0,0-2 0 0,1 2 0 16,0-3 0-16,-1 2 0 0,1 0 0 0,-1-2 0 16,1-2 0-16,-1 2 0 0,1-2 0 0,0 1 0 15,-1 1 0-15,0-2 0 0,-1 2 0 0,3-2 0 16,-3 2 0-16,2-2 0 0,2 2 0 0,0-1 0 15,1 2 0-15,2-3 0 0,0 2 0 0,1-1 0 16,2 1 0-16,-1-1 0 0,2 1 0 0,0 1 0 16,1-1 0-16,1 2 0 0,-1-1 0 0,0 2 0 0,0 0 0 15,0-2 0-15,-3 2 0 0,-1 1 0 0,-1-3 0 16,-1 2-128-16,0 1 128 0,-1-1 0 0,-1 1 0 0,-1-1 0 16,2 0 0-16,0 1 0 0,-2-1 0 0,0 1 0 15,0-1 0-15,1 0 0 0,-1 1 0 0,0 0 0 16,-1-1 0-16,2-3 0 0,-1 4 0 0,2-4 0 15,2 1 0-15,-2 2 0 0,2-3 0 0,0 0 0 16,1 0 0-16,0 1 0 0,0 0 0 0,0 2 0 16,-2 1 0-16,1-3 0 0,0 4 0 0,-1-3 0 15,0 1 0-15,1 3 0 0,-3-3 0 0,1 1 0 16,-2 3 0-16,-1-3 0 0,0 0 0 0,-1 1 0 16,-1 0 0-16,-2 0 0 0,-1-1 0 0,0 0 0 15,-1-2 0-15,-1-1 0 0,0 0 0 0,-1-1 0 16,-2-2 0-16,1 1 0 0,-1 1 0 0,-1-5 0 0,0 3 0 15,0-2 0-15,1 1 0 0,-1-2 0 0,0 2 0 16,0-1 0-16,0-2 0 0,1 4 0 0,0-4 0 0,1 3 0 16,1 1 0-16,-1 1 0 0,1 1 0 15,-1 0 0-15,2 1 0 0,-1-1 0 0,1 4 0 0,0-4 0 16,-2 1 0-16,2 2 0 0,-2-3 0 0,-1 2 0 16,2 0 0-16,-3-2 0 0,0 1 0 0,-2-1 0 15,1 0 0-15,0-2 0 0,-1-1 0 0,0 1 0 16,1 1 0-16,-1-5 0 0,1 4 0 0,0-4 0 15,-1-3 0-15,1 3 0 0,1 0 0 0,-1 0 0 16,0 0 0-16,-1 0 0 0,1-1 0 0,0 1 0 0,-2 0 0 16,2 0 0-16,-2 1 0 0,1 2 0 0,-2-3 0 15,2 0 0-15,-2 2 0 0,0-1 0 16,1 2 0-16,0-1 0 0,0-2 0 0,1 2 0 0,-1 0 0 16,1-1 0-16,-1 1 0 0,1-2 0 0,-1 1 0 15,0-1 0-15,1 0 0 0,-1 0 0 0,0 0 0 0,-1 0 0 16,-1 0 0-16,0-1 0 0,0 1 0 0,-1-2 0 15,1 1 0-15,-3 1 0 0,2-2 0 0,-2 0 0 16,1 0 0-16,0-1 0 0,-1 2 0 0,-1-1 0 16,2-2 0-16,-1 2 0 0,0-2 0 0,0 1 0 15,1 0 0-15,-1-1 0 0,1-1 0 0,-2 1 0 16,3 1 0-16,-2-4 0 0,1 2 0 0,-1 1 0 16,2-1 0-16,-1 1 0 0,-1 0 0 0,2-1 0 15,-1 2 0-15,0 0 0 0,0-1 0 0,1 3 0 0,-1-1 0 0,2-2 0 16,-1 1 0-16,1 1 0 0,-1 1 0 0,1-2 0 15,-1 1 0-15,1 1 0 0,0-2 0 0,0 2 0 16,2-2 0-16,-2 3 0 0,0-3 0 16,0 3 0-16,1 0 0 0,-1-3 0 0,0 3 0 15,0 0 0-15,2 0 0 0,-2 0 0 0,-2 0 0 16,2 0 0-16,0 0 0 0,0 3 0 0,0-2 0 0,0 1 0 16,0 0 0-16,0-2 0 0,0 0 0 0,0 0-208 15,0 0 16-15,0 0 16 0,0 0 48 0,0 0 0 16,0 0 0-16,0 0 0 0,0 0 128 0,0 0 0 15,0 0 0-15,0 0 0 0,0 0-288 0,-11 17 32 16,10-17 0-16,0 4 0 0,0-4-112 0,-1 2-16 16,1-2 0-16,0 0-12544 15,1 0-2496-15</inkml:trace>
  <inkml:trace contextRef="#ctx0" brushRef="#br1" timeOffset="81373.47">29716 16742 12895 0,'-3'3'1152'0,"1"-3"-928"0,-1 0-224 0,3 0 0 0,0-3 4976 0,3 2 944 0,-1-2 192 0,2 0 32 0,2-1-4768 15,3-2-960-15,3 0-192 0,-1-1-32 0,0 1 80 0,-1 4 32 0,-4 2 0 0,-1 2 0 0,-2 1 528 0,-2 0 96 0,-1 5 32 0,-1 1 0 16,-2-2-352-16,0 2-64 0,-4 0-16 0,1 1 0 16,0 2-208-16,-1-3-32 0,-1 4-16 0,2-3 0 0,0-2-272 15,1-3 0-15,1 4 128 0,0-5-128 0,2 1 0 0,1-2 0 16,1-3-128-16,0 3 128 15,1-3-592-15,0-3-32 0,2 3 0 0,0-3-11728 16,1-2-2368-16</inkml:trace>
  <inkml:trace contextRef="#ctx0" brushRef="#br1" timeOffset="91935.54">30380 15806 24879 0,'0'-1'2208'0,"-2"1"-1760"0,2 0-448 0,0 0 0 0,0 1 1872 0,0 1 304 0,0-2 48 0,-1 2 16 0,1 3-256 0,-1-2-64 0,0 0 0 0,-1 3 0 0,1 0-960 0,1-1-208 0,0 1-48 0,1 1 0 0,2-1-208 0,-1 0-48 0,2 3-16 0,0 0 0 0,1 0-272 0,0 2-160 15,-2 2 192-15,4 3-192 0,-4 1 160 0,1 5-160 16,0 2 128-16,-3 3-128 0,1 3 288 0,-2 3-32 15,0 2 0-15,0-2 0 0,-2 4 112 0,-1-2 16 16,1 1 0-16,-2-2 0 0,2 0-176 0,-1-2-16 16,1-4-16-16,-1 1 0 0,1-5-176 15,1 2 192-15,1-3-192 0,1-5 192 0,1-2-192 0,0 0 0 16,1-3 0-16,1-5 0 0,0 0-192 0,1-2 48 16,1-4 0-16,-1-4-20912 0</inkml:trace>
  <inkml:trace contextRef="#ctx0" brushRef="#br1" timeOffset="95043.54">24701 16691 19343 0,'5'3'1728'0,"-2"-3"-1392"0,0 0-336 0,1-3 0 0,0 2 2624 0,1-1 464 0,1-2 96 0,4-1 16 16,5-2-3360-16,5-2-672 0,3-1-128 0,-1 3-16 0,-2 0 368 0,-4 5 80 0,-3 0 16 0,-6 2 0 0,-1 2 512 0,-5 4 144 0,-1 0 16 0,-2 4 0 0,-2 3 848 16,-2-3 160-16,0 2 48 0,0-2 0 0,-1 2-1024 0,0 1-192 0,1-6 0 0,0 2-13504 15</inkml:trace>
  <inkml:trace contextRef="#ctx0" brushRef="#br1" timeOffset="95513.02">25344 15799 27647 0,'-2'0'2448'16,"-1"0"-1952"-16,1 0-496 0,1 0 0 0,1 0 2560 0,0 0 400 15,2 0 96-15,-1 0 16 0,2 1-2368 0,1 1-480 0,2 1-96 0,-6-3 0 16,0 0-320-16,20 22-48 0,-15-11-16 0,-2 6 0 16,0 3 64-16,-3 3 0 0,-2 2 0 0,0 4 0 15,0 2 192-15,-2 1 0 0,-1 1 0 0,1 2 160 16,0 1-160-16,1-2 128 0,-2 1-128 0,1 0 128 15,0-4-128-15,1-3 0 0,0 1 0 0,1-3 0 16,0-2 0-16,1-2 0 0,0 1 0 0,-1 0 0 16,0 1-736-16,1 2-32 0</inkml:trace>
  <inkml:trace contextRef="#ctx0" brushRef="#br0" timeOffset="104717.4">24302 10617 15663 0,'-1'-6'1392'16,"-1"0"-1120"-16,2 1-272 0,2 1 0 0,-1 3 1840 0,0-1 304 0,0-2 64 0,2 1 16 0,1-3 336 0,1-1 80 0,1 1 16 0,-1 1 0 0,-2 3-1024 0,-1 4-208 0,-4 4-32 0,0 2-16 0,-4 9-688 0,-3 1-144 0,-5 8-32 0,-3 6 0 16,-5 8-240-16,-3 4-48 0,-2 2-16 0,-4 3 0 15,-1 0-208-15,0 0 128 0,0 2-128 0,-4 3 0 16,0 6 0-16,-1-2 0 0,2 1 0 0,1 0 0 16,0-2 0-16,0 0 0 0,0 0 0 0,1-5 0 15,1-1 0-15,2-5 0 0,3-4 0 0,4-4 0 16,5-5-736-1,3-7-32-15,4-3-16 0,6-10-16544 0</inkml:trace>
  <inkml:trace contextRef="#ctx0" brushRef="#br0" timeOffset="105069.38">24328 10416 28559 0,'-10'0'1264'0,"3"0"272"0,2 0-1232 0,1 0-304 15,1 2 0-15,2-2 0 0,0 0 0 0,-1 4 0 16,-2-2 0-16,-1 5 0 0,0 0 1008 0,0 2 288 0,3 0 64 16,2 1 16-16,1 3-96 0,2 0-32 0,4 2 0 0,3 1 0 15,1 4-384-15,3 1-80 0,5 1-16 0,1 4 0 16,5 5-432-16,1 0-80 0,2 7-32 0,0 1 0 15,1-1-64-15,-2 5-16 0,0-1 0 16,-1 5 0-16,0 2-144 0,-1 0 0 0,-2 2 144 0,-2 0-144 16,0 2 0-16,-3-3 0 0,-2 1 0 0,-4-4 0 15,-1-5 0-15,-1-1 0 0,-2-5 0 0,-1-3 0 16,-3-3 0-16,-1-3 0 0,1-1 0 0,-3-4-128 16,2-1-240-16,-3-5-32 15,-1-2-16-15,-4-4-17776 0</inkml:trace>
  <inkml:trace contextRef="#ctx0" brushRef="#br0" timeOffset="105319.56">23853 11240 40543 0,'-16'3'3600'0,"6"-2"-2880"16,3 2-576-16,4-3-144 0,3 0 464 0,3 0 64 16,2 0 16-16,3 0 0 0,5-3-352 0,8 2-192 15,8-4 192-15,8 1-192 0,4-2 144 0,5-3-144 16,3 2 0-16,5-3 144 0,0-2-144 0,0-3 0 16,0 3 0-16,-4-2-19152 0</inkml:trace>
  <inkml:trace contextRef="#ctx0" brushRef="#br0" timeOffset="106318.37">30303 10560 36863 0,'7'-6'3264'0,"1"0"-2608"0,-2 0-528 0,-2 2-128 0,-1 2 336 0,2-2 48 0,3-2 0 0,4-7 0 0,5-3 256 0,-1 0 64 0,-1 1 16 16,-4 3 0-16,-3 5-416 0,-3 0-96 0,-4 7-16 0,-1 4 0 0,-2 5 80 0,-1 4 16 0,1 6 0 0,-1 6 0 15,1 7-160-15,0 4-128 0,2 7 144 0,2 4-144 16,0 4 0-16,2 3 128 0,2-1-128 0,-1 4 0 16,1-2 0-16,2 0 0 0,-1 2 0 0,-1-3 0 0,2 0 0 15,-2-6 0-15,0-1 0 0,-1-6 0 16,-1-3 0-16,-1-3 0 0,2-3 128 0,-2-4-128 16,-1-3 0-16,1-3-160 0,0-3 32 0,0-3-12544 15,1-6-2512-15</inkml:trace>
  <inkml:trace contextRef="#ctx0" brushRef="#br0" timeOffset="106986.59">30287 10213 30399 0,'-5'0'2704'0,"4"0"-2160"0,1-3-544 0,2 2 0 16,3 1 2240-16,1-1 352 0,2 0 64 15,4-3 16-15,10-1-2000 0,7-2-400 0,10-6-80 0,6-2 0 16,2 2-16-16,0-2 0 0,0 1 0 0,0 2 0 16,0 0-176-16,-4 2 0 0,-3 0 0 0,-5 4 0 15,-4-1 144-15,-5 4-144 0,-2 3 160 0,-6 0-160 16,0 1 208-16,-6 4-48 0,-1 2-16 0,-3 2 0 15,-5 1-144-15,-1 4 160 0,-4 3-160 0,-5 0 160 16,-3 4-160-16,-6 1 160 0,-4 4-160 0,-3 2 160 16,-3 1-160-16,-4 2 0 0,0-5 0 0,1 0 0 15,0-2 0-15,5-5 0 0,-1 0 0 0,1 0 0 16,2-3 0-16,2-4 0 0,4 2 0 0,3-5 0 16,1 0 0-16,4-1 0 0,0-2 0 0,5-1 0 0,-1-2 0 15,3 0 0-15,1-2 0 0,1 2 0 0,1-2 0 0,3 1 0 16,2-2 0-16,0 3 0 0,2-3 0 0,1 1 0 15,1 1 0-15,1 1 0 0,2 1 0 0,2-4 0 16,0 3 0-16,2 0 0 0,1-1 0 0,1 2 0 16,1 0 0-16,0 2 0 0,-2-2 0 0,0 2 0 15,-2 0 0-15,-1 0 0 0,0 0 0 0,-1 3 0 16,1-2 0-16,-2 2 0 0,0 3 0 0,-1-2 0 16,0 4 0-16,-1 1 0 0,-1-2 0 0,0 3 0 0,-1 2 0 15,1-1 0-15,-3 2 0 0,-1-1 0 0,-1 1 0 0,0 1 0 16,-1 1 0-16,-1-2 0 0,-1 4 0 15,-1-1 0-15,-2 0 192 0,0 0-64 0,-1 3 0 16,-2-3 0-16,2 1-128 0,-3 1 0 16,-1 1 0-16,0 1 0 0,-1-1 224 0,0-2 16 0,-3 0 0 15,-2-1 0-15,-1-1 144 0,-2 1 48 0,-2-2 0 0,-1 1 0 16,0-3-144-16,-3 2-32 0,-1-4 0 16,0-1 0-16,0 1 0 0,-3-3 0 0,3-4 0 0,-2-1 0 15,-1-2-256-15,0-1 0 0,-2-5 128 0,-3 0-128 16,1-2 0-16,-3-7 160 0,-3 1-160 0,0-4 128 15,-2 0-1040 1,0-7-224-16,-1-1-32 0,-1-6-18928 0</inkml:trace>
  <inkml:trace contextRef="#ctx0" brushRef="#br0" timeOffset="107768.6">27690 7725 33167 0,'0'-3'2944'0,"1"0"-2352"0,-1 3-464 0,2-3-128 0,-1 2 864 0,-1 1 160 0,1-5 16 0,0 1 16 0,1-2 112 0,-2-4 32 0,0 2 0 0,-3 0 0 0,-1-3-848 0,-1 4-160 16,-1-3-48-16,-2 1 0 0,-1-1-144 0,-3 2 0 16,-1-2 0-16,-2 0 0 0,0 0 176 0,-2 1 0 15,0 2 0-15,-2 1 0 0,1-1 32 0,-3 5 16 0,-5-1 0 16,-1 2 0-16,-1 2-96 0,0 2 0 15,-2 3-128-15,1 0 192 0,0 0-64 0,-1 2 0 16,0 4-128-16,-1 3 192 0,1-3-192 0,3 5 0 16,0-1 0-16,3 2 0 0,3-1 0 0,1 4 0 15,2 4 0-15,2-1 0 0,1 3 0 0,1 1 0 0,2 7 0 16,2 0 0-16,1 3 0 0,3 3 0 16,2 3 0-16,2 2 0 0,3 3 0 0,2 2 176 0,2 4-32 0,2-2 0 15,2-6 176-15,3 0 48 0,3 1 0 16,2-1 0-16,4 0-368 0,6-3 128 15,4 2-128-15,8-2 0 0,4-6 224 0,4-4-32 0,2-5 0 0,7-4 0 16,6-6 0-16,5-4 0 0,3-5 0 0,8-4 0 16,4-4-192-16,2-4 0 0,1-1 0 0,0-10 0 15,2-3-864-15,2-5-160 0</inkml:trace>
  <inkml:trace contextRef="#ctx0" brushRef="#br0" timeOffset="110519.16">23337 17301 6447 0,'0'-6'576'0,"0"2"-576"0,0 0 0 0,0 2 0 0,0 0 1904 0,2 0 272 16,0 2 48-16,-1-2 16 0,1-2-80 0,0-1-16 0,1 4 0 0,-1-2 0 0,1 2-608 0,-2 5-128 0,0 0-32 0,-1 2 0 15,0 0-752-15,0 3-160 0,-1 2-16 0,-2 4-16 16,3 1-272-16,-2 2-160 0,-1 4 192 0,1 4-192 16,-1 2 512-16,0 0-16 0,-1 4 0 0,-1 4 0 15,0 7-352-15,-1 4-144 0,0 2 128 0,-2 1-128 16,0 3 0-16,-4-2 0 0,0 0 0 0,-3-7 0 15,-1 1 0-15,0-2 0 0,0-2 0 0,1-5 0 16,2-2-144-16,-1-3 144 0,3-2 0 0,1-6 0 0,1-2-176 16,1-5 176-16,-1-3-160 0,3-9-13456 15</inkml:trace>
  <inkml:trace contextRef="#ctx0" brushRef="#br0" timeOffset="110905.02">23339 17200 33167 0,'-5'0'1472'0,"2"2"304"0,2 2-1424 0,1-2-352 0,2-2 0 0,1 2 0 16,-1 0 288-16,3 2-16 0,4-1 0 0,2 6 0 15,4 0 112-15,0 1 32 0,0 0 0 0,-2-2 0 16,0 6 352-16,-2-2 64 0,0 4 0 0,-1 3 16 16,1 1-144-16,-1 1-48 0,2 5 0 0,2 2 0 15,2 0-304-15,0 3-64 0,1-1-16 0,3 3 0 16,4 9-272-16,0 2 128 0,1-2-128 0,-2 1 0 0,1-1 0 15,-3-1 0-15,0-3 0 0,-1-1 0 0,-3 2 0 16,-2-5 0-16,1 1 0 0,-2 1 0 0,-2-3 0 0,-2-1 0 16,0-2 0-16,-3-2 0 15,-2 0-448-15,-2-6 0 0,-2-2 0 0,-4-2-11728 16,0-2-2352-16</inkml:trace>
  <inkml:trace contextRef="#ctx0" brushRef="#br0" timeOffset="111174.76">23031 17850 8287 0,'-10'4'736'0,"2"-2"-592"0,4 2-144 16,1-4 0-16,4 0 5280 0,2-2 1024 0,0 2 208 0,4-3 32 15,5 2-4816-15,7-5-976 0,8-1-192 0,6 1-48 16,7-1 512-16,3-2 80 0,2-1 32 0,1 0 0 16,1 2-224-16,0-2-32 0,4 0-16 0,-3-2 0 15,2 3-608-15,-2-1-112 0,0 1-16 0,1-1-128 16,-2 1 0-16,-4-1 0 0,-4 1 0 0,0-1-18304 16</inkml:trace>
  <inkml:trace contextRef="#ctx0" brushRef="#br0" timeOffset="112313.2">31108 17095 23039 0,'-5'-3'2048'0,"1"-1"-1648"0,2 2-400 16,2 2 0-16,0-3 2096 0,-1 2 336 0,-2-4 64 0,-1-1 0 0,1-1-576 0,-2-2-112 0,1 2-16 0,2-2-16 0,-1 3-976 0,2 2-192 0,0 2-32 0,1 0-16 0,1 2-240 0,-1 0-64 0,0 0 0 0,1 4 0 0,0-2 0 0,-1 2 0 16,3 4 0-16,-1 3 0 0,1 1-64 0,0 4 0 15,2 1-16-15,2 7 0 0,-1-2-176 0,1 4 128 16,2 5-128-16,-1 1 128 0,1 3-128 0,0 6 0 15,1 1 0-15,-3 5 0 0,1 0 0 0,-4 3 0 16,1 2 144-16,-1 0-144 0,-1 0 208 0,-1-2-16 0,-1-2-16 16,1-5 0-16,-1-3-16 0,1-1 0 0,1-4 0 15,-1-3 0-15,1-3-160 0,-1-3 0 0,1-2 0 0,-1-5 0 16,1-3 0-16,-1-4-256 0,1-4 48 0,-2-3 0 16,0-4-1008-1,-1-5-192-15</inkml:trace>
  <inkml:trace contextRef="#ctx0" brushRef="#br0" timeOffset="113037.64">30976 16959 39615 0,'-25'-3'3520'16,"8"1"-2816"-16,0 0-560 0,10-3-144 0,5 4 1168 0,3-1 208 16,1-2 32-16,1-1 16 15,0-2-1424-15,4-3-448 0,4-3-16 0,1 3 0 0,2 2 224 0,1-2 48 16,-1 4 16-16,1 2 0 0,0 2 176 0,1-1 224 16,0 2-48-16,2 1-16 0,-1 0 128 0,1 1 32 15,2 2 0-15,0-1 0 0,0 2-320 0,1 2 0 0,0-2 0 0,0 4-144 16,0-2 144-16,-1 1 0 0,1 3 0 0,-3-3 0 15,1 2 0-15,-2 0 0 16,0 0 0-16,1 1 0 0,-1 0 0 0,0 0 0 16,1 1 0-16,-2-1 0 0,-1 0 0 0,-2 0 0 0,-2 2 0 15,-1-3 0-15,-1 2 0 0,-3 0 0 0,-1-1 0 16,-4 0 0-16,0 0 0 0,-3-1 0 0,0 4 128 0,-6-2-128 16,-2 3 240-16,-3-2-32 0,-3 0 0 0,-3 1 0 15,-1 3-208-15,-5-3 0 0,-1 2 0 0,-1 1 0 16,-1-3 0-16,2-3-208 0,1-2 64 0,5-3 16 15,4 0 128-15,3-4 0 0,2-1 0 0,3 3-128 16,4-6-128-16,2 2-32 0,2 1 0 0,2-2 0 16,2-2-208-16,1 4-32 15,1 0-16-15,3 1 0 0,1-1 352 0,1-1 64 0,1 1 128 0,2 1-208 0,1 2 208 16,2-3 0-16,0 2 0 0,-1-2 0 0,2 1 0 0,0 2 0 16,3-3 0-16,-1 0 0 0,1 0 0 15,-1 2 0-15,0 2 128 0,-1-2-128 0,0 2 128 0,0 2-128 16,-3 1 144-16,1-1-144 0,-1 4 0 0,1-1 0 15,2 0 0-15,-2 4 0 0,-1-2 0 16,-1 1 0-16,-1 0 0 0,-2 3 0 0,-1 1 0 0,-2-2 0 16,-2 2 0-16,-2 1 0 0,0-1 0 0,-2 2 0 15,-1 0 128-15,-2 1-128 0,0-1 144 0,0 1-16 16,-1 1 0-16,-2-2 0 0,2 1-128 0,-3-2 0 16,1 2 0-16,-2-1 0 0,-1 1 0 0,-2-2 0 15,-2 2 0-15,-1-1 0 0,-1 1 0 0,-3-3 192 16,-1 2-192-16,-3-2 192 0,1 0 160 0,-2-1 32 15,0 1 16-15,-2-2 0 0,0-2-128 0,1 1-16 16,-2-3-16-16,2-2 0 0,2-2-16 0,0-1 0 0,1 0 0 16,0-5 0-16,2-2-224 0,0-2 0 0,0 0-192 0,-1-4 192 31,-1-1-592-31,2-1-16 0,-1 0 0 0,-2-2-18800 0</inkml:trace>
  <inkml:trace contextRef="#ctx0" brushRef="#br0" timeOffset="114367.99">28264 18331 9215 0,'1'-4'816'0,"0"2"-656"0,1-1-160 0,-1 2 0 0,0 1 1712 0,0-2 304 0,2-2 64 0,-1-2 16 0,2 0 416 0,0 0 96 0,-2-1 16 0,1 1 0 0,-2 0-672 0,-2 2-128 0,-1 2-32 0,0 1 0 15,-2-2-480-15,0 3-96 0,0-2-32 0,0 0 0 0,-1 0-352 0,-1 2-80 16,1-3-16-16,0 2 0 0,-1-1-432 0,-1-2-96 15,1-1-16-15,-1 1 0 0,-1 3-192 0,0-1 0 0,-2-1 0 16,0 3 0-16,0-1 0 0,-1 2 128 16,-3 2-128-16,1-1 0 0,-3 2 160 0,1 2-160 15,0-2 160-15,-1 2-160 0,1-2 176 0,-1 1-176 0,1-1 192 16,-1 1-192-16,0 2 288 0,0-1-48 0,0-2-16 16,1 3 0-16,0-1-224 0,0 3 0 0,3-1 128 15,-2 0-128-15,2 2 0 0,0 1 128 0,-1 2-128 0,2 2 0 16,0 1 0-16,0 2 0 0,2 3 0 0,1-3 0 15,1 5 0-15,2-4 0 0,2 2 0 0,-1 2 0 16,3 3 0-16,-2 2 0 0,3-2 0 0,-1 1 0 16,2-1 176-16,1-1-176 0,0-2 192 0,0 1-192 15,2-4 176-15,1-2-176 0,0-4 160 0,3 1-160 16,0-3 176-16,2-1-176 0,1 0 192 0,3-1-192 0,1 0 240 0,2-1-64 16,4 1-16-16,1-4 0 0,2 4-160 15,2-4 128-15,1 0-128 0,3 0 128 0,0-2-128 0,3 0 0 16,2-2 144-16,1-2-144 0,3 0 0 15,-3-6-288-15,-1 2 48 0,0-6-19152 16</inkml:trace>
  <inkml:trace contextRef="#ctx0" brushRef="#br0" timeOffset="121251.45">4391 11029 10127 0,'9'-4'896'0,"-2"-1"-704"0,-2 4-192 0,-3 1 0 0,0 0 0 0,0-2 0 0,4 0 0 0,6 0 0 0,4-4 0 0,0 2-304 0,1 4 48 0,-3 0 16 16,-2 1-240-16,-2 4-48 0,-2 1-16 0,0 2 0 0,-2-2 720 0,0 3 144 0,0-3 16 0,-1 1 16 15,0-1 560-15,-2 1 112 0,-1-4 32 0,-2 4 0 16,-1-3 80-16,-3 1 16 0,-2 0 0 0,-4 2 0 15,-1-1-320-15,-5-3-48 0,-1 1-16 0,-4 0 0 16,0-2 304-16,-5 1 48 16,-3-2 16-16,-2 2 0 0,-2-3 208 0,-3 0 64 0,-2 0 0 0,-4 0 0 15,-2 0-256-15,-4-3-32 0,-5 6-16 0,0-3 0 16,-1 2-576-16,0 2-112 0,0-2-32 0,2-1 0 16,1 2-384-16,1-3 0 0,0-3 128 0,2 2-128 15,2 1 0-15,0 1 0 0,1 2 0 16,-1-2-176-16,1 2 176 0,-3-3 0 0,0 0 0 15,-4-3-128-15,-1 2 128 0,-4 1 0 0,0 0 0 0,-2 1-128 16,1 2 128-16,-1 0 0 0,1 2 0 0,0-1 0 0,0 2 0 16,0-3 0-16,0 0 0 0,5 1 0 15,3-1 0-15,6 0 0 0,3 0 0 0,6-3 0 0,4 0 0 16,4-3 0-16,5 0 0 0,3 0 0 0,5-1 192 16,1-2-16-16,3 0-16 0,0 0 0 0,4 0 368 0,1-2 80 15,0 2 16-15,2-3 0 0,0 3-272 0,-1-1-48 16,2 1-16-16,-2-3 0 0,1 1-112 0,-2 2-32 15,1 0 0-15,-2 4 0 0,0-2-144 0,-1 1 0 16,0 1 0-16,-1 1 0 0,1 2 0 0,0 1 0 16,-1 2 0-16,2 1 0 0,1 1 0 0,1 2 0 15,2 0 0-15,1 5 0 0,1-2 0 0,2 1 0 16,3 4 0-16,1 3 0 0,3 2 0 0,2 5 0 0,1 5 0 16,2 1 0-16,0 3 256 0,0 5-16 0,1 9-16 0,-4-6 0 15,-2-4-80-15,-1 11-16 0,-4 11 0 0,0 4 0 16,-4-2-128-16,-2-1 0 0,-3-3 0 0,-1-4 0 15,-2-6 0-15,0-2 0 0,-1 1 0 0,-1-1 0 16,0-2 0-16,-1-4 0 0,0 1 0 0,0-3 0 16,1-4 0-16,0-3 0 0,1-3 0 0,1-3 0 15,0-5 192-15,1 1 128 0,1-2 0 0,-1-2 16 16,4-2-128-16,1-2-16 0,2 1-16 16,3-3 0-16,3-2-176 0,3-1 0 0,3 0 0 0,4-2 0 15,4-4 208-15,3 0-32 0,6-2-16 0,1-1 0 16,2 0 96-16,1-1 0 0,4 1 16 0,4 0 0 0,2 0-272 15,4-3 128-15,4 6-128 0,3-3 0 16,3 4 0-16,1 2 0 0,3 1 0 0,-2 4-18944 16</inkml:trace>
  <inkml:trace contextRef="#ctx0" brushRef="#br0" timeOffset="134397.51">24340 7005 8287 0,'4'-7'736'0,"0"1"-592"0,-2 2-144 0,-1 3 0 0,2-1 832 0,-1-1 144 0,5-2 32 0,2-5 0 0,4-3 720 0,0 1 128 0,2 1 48 0,-2 5 0 0,-1 0-80 0,-3 6-16 0,-2 1 0 0,-3 4 0 16,-3 2-624-16,-3 6-128 0,-6 3-32 0,-3 2 0 16,0 1-688-16,-6 3-144 0,-7 8-16 0,-4 3-16 15,-7 5-448-15,-6 4-96 0,-3 5 0 0,-5 0-16 0,-1-2 48 16,-2-2 16-16,2-4 0 0,-2 1 0 0,-3 0 336 16,-6 6 0-16,-6-1 0 0,-3 5 0 0,-1 1 0 0,-2 2 0 15,-2 5 0-15,1 4 0 0,1 0 0 0,1-1 0 16,-1 2 0-16,1 4 128 0,3 0-128 0,7-1 0 15,9-3 0-15,9-9 0 0,9-6 0 0,8-7 0 16,8-6-128-16,7-7 128 16,6-6-768-16,5-3-64 15</inkml:trace>
  <inkml:trace contextRef="#ctx0" brushRef="#br0" timeOffset="134925.94">25360 7020 7359 0,'9'-10'656'0,"-4"4"-528"0,-1 3-128 0,-3 0 0 0,-1 3 1040 0,-2 0 176 0,0 0 48 0,-1 0 0 0,-2 0-720 0,-3 1-144 0,-2 1-16 0,-1 1-16 0,-1 1 496 16,-2-1 96-16,2 2 32 0,-1 0 0 0,0 4-176 0,-1 0-48 0,2 0 0 0,-2 1 0 0,1 5-304 0,-2 2-64 0,-1 4-16 0,-2 2 0 0,0 3 16 0,-6 5 0 15,0 3 0-15,-6 7 0 0,-2-1-192 0,-4 5-32 16,-4 4-16-16,-4 1 0 0,-6 7-160 0,-8 6 0 16,-8 7 0-16,-6 5 0 0,-5-1 0 0,-3 2 0 15,-1-1 0-15,0 0 0 0,0-2 256 0,2 0-16 16,3 0-16-16,3-2 0 0,2-3 224 0,4-1 64 15,7-3 0-15,-2-1 0 0,3 3-512 0,1-3 0 0,1 3 0 16,1-5 0-16,3 1 0 0,1-5 0 0,4-3 0 16,1-7-160-16,3-2 160 0,4-11 0 15,4-5 0-15,6-7-128 0,4-2 128 0,4-2 0 16,6-5 0-16,2-1-7472 16,6-5-1536-16</inkml:trace>
  <inkml:trace contextRef="#ctx0" brushRef="#br0" timeOffset="135425.2">25799 7431 17503 0,'-6'-13'768'0,"1"3"176"15,2 4-752-15,0 0-192 0,1 1 0 0,0 4 0 0,0-2 192 0,-1-3 16 0,-2-1 0 0,-1-6 0 0,0 1 1056 0,0 2 208 0,1-1 32 0,0 3 16 0,0 2-304 0,0 3-48 0,0 3-16 0,-1 0 0 0,1 0-272 0,-1 3-64 16,0 3-16-16,0 1 0 0,-2 3-160 0,1-1-48 0,-1 4 0 0,-2 2 0 16,-1 2-352-16,-2 4-80 0,-1 2-16 0,-2 1 0 15,1 2 240-15,-3 2 64 0,-6 7 0 0,-3 3 0 16,-4 6-320-16,-2 0-128 0,-3 7 128 16,-4-3-128-16,1 5 288 0,-3 0-32 0,-3 4 0 0,-2 0 0 15,3-2-16-15,-6 5-16 0,-4 7 0 0,-3 2 0 16,-3 0-224-16,-1 1 0 0,-1-1 0 0,-1-2 0 15,1 0 0-15,0-2 0 0,3 2 0 0,-1-4 0 16,5-3 0-16,3 1 0 0,6-4 0 0,4-4 0 0,7-8 0 16,6-5 0-16,4-5 0 0,4-6 0 15,5-5 0-15,2-4-208 0,4-4 32 0,2-1 16 16,3-3-640-16,0-2-128 0,2-2-32 16,1 0-14256-16</inkml:trace>
  <inkml:trace contextRef="#ctx0" brushRef="#br0" timeOffset="135855.41">25710 8545 15663 0,'-1'-4'1392'0,"0"2"-1120"0,1 0-272 0,0 2 0 0,0 0 880 0,0 0 112 0,0 0 32 0,-1 0 0 0,-1-2-448 0,1 2-96 0,0 2-16 0,1-2 0 0,0 0 512 0,0 0 112 0,-7 23 0 0,2-16 16 0,0 4 240 0,-3 3 32 0,0 1 16 0,-2 2 0 0,-1 1-432 15,-3 3-64-15,-2 5-32 0,-1 3 0 16,-3 2-480-16,0 2-112 0,-1 4-16 0,-4 7 0 0,1-2-256 16,-5 5 0-16,-1 3-176 0,-1-3 176 15,-1 1-1728-15,-2-3-224 16,0-2-48-16,-2-4-16 0,1-1 96 0,0-3 32 0,2-5 0 0,2-4 0 15,2-3 704-15,4-4 144 0</inkml:trace>
  <inkml:trace contextRef="#ctx0" brushRef="#br0" timeOffset="136484.97">23701 7005 12895 0,'-1'-4'1152'0,"0"1"-928"0,-1 0-224 0,1 1 0 0,1 1 544 0,0 1 64 0,-1-5 16 0,-2 0 0 0,1-4 464 0,-3 0 80 0,0 3 32 0,-1 1 0 15,0 3-240-15,-2 2-32 0,-2 2-16 0,-2 3 0 0,-2 4 112 0,-2-1 32 0,-2 5 0 16,-2 3 0-16,-2 4-160 0,-3 2-16 0,-1 5-16 0,-4 0 0 16,-1 7-608-16,-2-6-128 0,0 4-128 0,-3 3 176 15,-3 2-176-15,1-4 0 16,1 1-160-16,1-6 160 15,1-2-720-15,3 0-48 0,3-2-16 0,1-2-11648 0</inkml:trace>
  <inkml:trace contextRef="#ctx0" brushRef="#br0" timeOffset="162568.2">2701 13030 25791 0,'0'-3'2304'0,"0"2"-1856"0,0-1-448 0,0 2 0 0,1 0 208 0,-1 0-48 0,0-3-16 0,0 2 0 0,0-5-400 0,-3 1-64 0,0 0-32 0,-2-4 0 16,-4 3-352-16,-3-4-64 0,-2 0 0 0,-4 2-16 0,-5-2 496 0,-3 0 96 0,-2 1 32 16,-3-1 0-16,-1 0 160 0,-3 2 144 0,-1-2-16 0,0 4-128 15,2-1 624-15,-3 4 16 0,0 3 0 0,-3 0 0 16,1 3-336-16,-2 4-64 15,1 1-16-15,3 2 0 0,7-4 32 0,-1 1 0 0,-1 2 0 16,-1 1 0-16,0 0 432 0,2 3 80 0,1 1 32 16,2 3 0-16,0-4-352 0,2 2-64 0,2 1 0 0,0-4-16 15,1 4-368-15,2-3 0 0,1-3 0 16,0 2 0-16,1-2 0 0,3-1 0 0,2 1 0 0,1 2 0 16,2-2 0-16,1 0 0 0,2 5 0 0,-2 1 0 15,1 1 0-15,-1 1 0 0,-1 3 0 0,1 3 0 16,1 1 0-16,2-3 0 0,1 3 0 0,0-1 128 15,1 5-128-15,0-1 0 0,0 2 0 0,0 1 0 16,1 0 0-16,0 1 0 0,-1 6 0 0,1-1 128 0,-1 5-128 16,-2 3 0-16,4 2 0 0,-2 0 0 0,1-3 0 15,2 1 0-15,-1-3 0 0,3 4 0 0,0 4 0 16,0 1 0-16,1 6 0 0,1 4 0 0,1 10 0 0,0 2 0 16,0 0 0-16,-1 0 0 0,-1-2 0 0,-2 2 0 15,-2 1 0-15,-2-4 0 0,0-7 0 0,-2-6 0 16,-3-3 0-16,0-4 0 0,-1-3 0 0,0-2 0 15,-2 2 0-15,1-2 0 0,0-1 624 0,-1-2 96 16,2 1 32-16,-1-2 0 0,0 1-128 0,0 1-32 16,1 3 0-16,1 1 0 0,3 0-448 0,1 4-144 15,1 3 0-15,1 2 0 0,0-2 0 0,2 3 0 16,1 0 0-16,1 0 0 0,1-4 0 0,0 8 0 16,0 8 0-16,-1 0 0 0,0-6 0 0,-3-8 0 15,-2-11 0-15,-3-13 0 0,-2-5 0 0,2-11 0 16,-2-5 0-16,1-7 0 0,3 0 1328 0,0-6 144 0,1 0 48 15,1-4 0-15,2-2-880 0,3-4-160 0,3-3-32 16,4-2-16-16,7-5-64 0,4 1-16 0,5 0 0 16,6 1 0-16,5 2-160 0,6 3-48 0,4 4 0 0,6 1 0 15,5-4-144-15,3 2-176 0,4 4 48 0,0-1 0 16,-1 3-208-16,0 1-48 0,1 3 0 0,0 3 0 16,-1 0-384-1,-3 3-64-15,2 3-32 0,-2 2-17120 0</inkml:trace>
  <inkml:trace contextRef="#ctx0" brushRef="#br0" timeOffset="163768.6">4752 14933 20271 0,'-6'-4'1792'0,"1"2"-1424"0,2-1-368 0,3 2 0 0,2 1 256 0,-4-2 0 0,1-2-16 0,-2-2 0 0,-1-4 64 0,3-1 16 0,1 3 0 16,3 0 0-16,2 4-160 0,3 0-32 0,-1 2 0 0,4 2 0 0,2 2 224 0,1-2 32 0,4 4 16 0,1-2 0 16,6 2 16-16,4 2 0 0,2-2 0 0,2 2 0 15,4 0 736-15,6 1 128 0,7-5 48 0,5-2 0 16,6 0-384-16,2-5-80 0,-5 4-16 15,9-4 0-15,10 1-16 0,3 2-16 0,7 0 0 0,-2-1 0 16,-11 0-576-16,8 1-112 0,7 7-128 0,2 2-10784 16,1 2-2256-16</inkml:trace>
  <inkml:trace contextRef="#ctx0" brushRef="#br0" timeOffset="187985.03">5191 14977 25791 0,'-9'-3'2304'0,"1"-1"-1856"0,2 4-448 0,2-2 0 0,0 2 0 16,-2 0-160-16,-8-4 0 0,-7-2 0 0,-6 0-3120 0,-5-1-624 0,2 1-128 0,1 0-32 0,1 2 1520 0,2-1 304 0,3 2 64 0,2-1 16 0,1 0 1952 0,0 4 384 0,2 0 80 15,-1 0 0-15,1 1 1600 0,0 2 320 0,1 3 64 0,0-2 16 16,1 2-144-16,2 0-16 0,2 0-16 0,4-2 0 16,3-1-272-16,4-2-48 0,2-1-16 0,3-1 0 15,2-2-256-15,3-1-48 0,-2 1-16 0,4-4 0 16,4 1-496-16,4-5-96 0,2 1-32 0,4 0 0 15,4 0-336-15,5 1-64 0,5-4-16 0,5 1 0 16,4 2-384-16,4-2 0 0,1-1 0 16,2 1 0-16,2 2-144 0,-1-2-64 0,-4 3-16 15,-1 4 0-15,-6-1 224 0,6 3-192 0,6 3 192 0,1 0-192 16,0 3 192-16,-2-3 0 0,-2 4 144 0,-4-2-144 16,-2 2 528-16,-4 2 16 0,0-2 0 0,-2 2 0 15,-1 2-192-15,-3-4-32 0,-5 2-16 0,-1-2 0 0,-3-2-304 16,-4-2 0-16,-4 0 0 0,-4 4 0 15,-3-4-320-15,-5-2-80 16</inkml:trace>
  <inkml:trace contextRef="#ctx0" brushRef="#br0" timeOffset="198015.23">17255 14942 26719 0,'-4'-3'2368'0,"2"-1"-1888"0,0 4-480 0,2-2 0 0,0 2 176 0,0 0-176 0,0-4 192 0,-1 2-192 0,0-4-608 0,0-1-224 0,1 4-64 0,1-3 0 0,1 2 400 0,1 1 80 16,1 1 16 0,-1 1 0-16,3-2 1040 15,1 3 224 1,3 0 32-16,-3 0 16 0,0 0 560 0,3 0 128 16,4 3 0-16,3-3 16 0,4 0-576 0,1 0-112 15,2-3-32-15,-1-1 0 0,3 2-688 0,0-2-208 0,2 1 0 94,-1-4 128-78,4 2-128-16,1 2 0 0,5-3 0 0,-2-1 0 15,-8 4 0-15,4-4 0 0,2 4 0 0,1-3 0 16,-2 2 0-16,-3 4 0 15,0-3 0-15,-3 6-128 0,-2 2-928 0,-1 3-176 0</inkml:trace>
  <inkml:trace contextRef="#ctx0" brushRef="#br0" timeOffset="199869.57">18725 14452 8287 0,'3'-6'736'0,"-2"0"-592"0,-1 2-144 0,1-1 0 0,-1 4 2304 0,0-2 448 0,0-1 64 0,0 2 32 0,0-7-1504 0,-1 2-320 0,0-3-48 0,-2-1-16 0,1 4-320 0,-3 0-64 0,1 4 0 0,-2 0-16 0,0 3 512 16,-3 3 96-16,0 0 32 0,-1 4 0 0,-2 2-112 0,0 1-32 15,-2 3 0-15,-1 1 0 0,0 4-304 0,1 3-64 16,-3-1-16-16,0 2 0 0,1 3-256 0,-2 1-48 16,0 4-16-16,0 1 0 0,3 2-32 0,0-3 0 15,3 3 0-15,1-2 0 0,1-2 144 0,-2 2 32 16,4 1 0-16,0 3 0 0,0 2-304 0,0-2-64 15,2 0-128-15,0 4 192 0,1 4-192 0,1-2 0 16,2-2 0-16,2-1 0 0,4-6 0 0,3-5 0 16,2-5 0-16,1-2 0 0,3-4 0 0,1-1 0 15,2-3 0-15,-1-2 0 0,1-2 128 0,1 0-128 16,-1-2 0-16,1-3 0 0,1-3 128 0,0-3-128 16,5 0 0-16,-1-8 0 0,3-1 240 0,0 0-48 0,4-6-16 15,2-5 0-15,1-3-48 0,0-5-128 0,-1-1 192 16,-1-1-64-16,-2 1-128 0,-1 0 0 15,-1-3 0-15,-2-2 128 0,1 1-128 0,-4-2 0 0,-3 1 0 0,-3-1 0 16,-4 3 0-16,-5 0 0 0,-2 0 0 0,-5 1 0 16,-3-1 0-16,-5 3 0 0,0 3 0 0,-4 2 0 15,-2 5 0-15,-1 2 0 0,-2 0 144 0,-3 6-144 16,-2-2 272-16,0 6-16 0,-2 1 0 16,2 5 0-16,0 2-80 0,5-2-32 0,3 4 0 0,1 0 0 15,2 3-144-15,1 0 0 0,1 1-192 0,1 2 192 16,1-2-736-1,3 5-32-15,1-3 0 0,3 4-17072 0</inkml:trace>
  <inkml:trace contextRef="#ctx0" brushRef="#br0" timeOffset="200158.18">19353 15262 44223 0,'-10'9'1968'0,"3"-2"400"0,2 2-1904 0,1-3-464 0,3-2 0 0,2-2 0 0,1 2-144 0,-1 3-128 0,0 4-32 0,1 3 0 0,3 1-528 0,0-3-128 0,0-1 0 0,0 0-16 0,0-1-464 0,-1 3-96 0,0-2 0 0,-2 0-9280 15,-1-1-1840-15</inkml:trace>
  <inkml:trace contextRef="#ctx0" brushRef="#br0" timeOffset="200411.72">19787 14219 40479 0,'3'-4'896'0,"-3"1"176"0,0-1 32 0,0 2 48 0,0 4-928 0,1 0-224 0,1 1 0 0,1 3 0 0,2 7 160 0,1 3-16 0,4 6 0 0,1 5 0 0,0 2-144 0,-1 3 0 16,0 5 0-16,-1 4 0 0,-2 1 0 0,-1 5 0 15,-1 1 0-15,0 3 0 0,0 0 176 0,-2-2 144 16,-2-4 48-16,0-1 0 0,-1-3-48 16,0-3-16-16,0-1 0 0,-1 2 0 0,1-4-144 0,-1-1-32 15,-1-4 0-15,1-3 0 0,-1-5-384 0,0-3-64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6.xml"/><Relationship Id="rId10" Type="http://schemas.openxmlformats.org/officeDocument/2006/relationships/customXml" Target="../ink/ink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wmf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.png"/><Relationship Id="rId7" Type="http://schemas.openxmlformats.org/officeDocument/2006/relationships/image" Target="../media/image38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A55C01-163F-6A83-77D2-23731849FAC1}"/>
                  </a:ext>
                </a:extLst>
              </p14:cNvPr>
              <p14:cNvContentPartPr/>
              <p14:nvPr/>
            </p14:nvContentPartPr>
            <p14:xfrm>
              <a:off x="365760" y="1202760"/>
              <a:ext cx="9293040" cy="346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A55C01-163F-6A83-77D2-23731849FA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00" y="1193400"/>
                <a:ext cx="931176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AF71DA-8A89-354C-6D94-490635AD6F67}"/>
                  </a:ext>
                </a:extLst>
              </p14:cNvPr>
              <p14:cNvContentPartPr/>
              <p14:nvPr/>
            </p14:nvContentPartPr>
            <p14:xfrm>
              <a:off x="145080" y="372240"/>
              <a:ext cx="11931480" cy="644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AF71DA-8A89-354C-6D94-490635AD6F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720" y="362880"/>
                <a:ext cx="11950200" cy="646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1C6393-D1CC-6B1E-2A54-4E88CAB41966}"/>
                  </a:ext>
                </a:extLst>
              </p14:cNvPr>
              <p14:cNvContentPartPr/>
              <p14:nvPr/>
            </p14:nvContentPartPr>
            <p14:xfrm>
              <a:off x="2338560" y="1570680"/>
              <a:ext cx="9487080" cy="298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1C6393-D1CC-6B1E-2A54-4E88CAB419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9200" y="1561320"/>
                <a:ext cx="9505800" cy="300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B83901-BA88-AB67-95BD-A85644920B0B}"/>
                  </a:ext>
                </a:extLst>
              </p14:cNvPr>
              <p14:cNvContentPartPr/>
              <p14:nvPr/>
            </p14:nvContentPartPr>
            <p14:xfrm>
              <a:off x="2414880" y="823680"/>
              <a:ext cx="9623520" cy="318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B83901-BA88-AB67-95BD-A85644920B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5520" y="814320"/>
                <a:ext cx="9642240" cy="320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4A5B3F-316F-4531-D534-2546F0259D68}"/>
                  </a:ext>
                </a:extLst>
              </p14:cNvPr>
              <p14:cNvContentPartPr/>
              <p14:nvPr/>
            </p14:nvContentPartPr>
            <p14:xfrm>
              <a:off x="887040" y="3805200"/>
              <a:ext cx="7789320" cy="134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4A5B3F-316F-4531-D534-2546F0259D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680" y="3795840"/>
                <a:ext cx="7808040" cy="136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050D6D-EC98-8621-351B-3C987AF15B06}"/>
                  </a:ext>
                </a:extLst>
              </p14:cNvPr>
              <p14:cNvContentPartPr/>
              <p14:nvPr/>
            </p14:nvContentPartPr>
            <p14:xfrm>
              <a:off x="4753440" y="243000"/>
              <a:ext cx="6215760" cy="250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050D6D-EC98-8621-351B-3C987AF15B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4080" y="233640"/>
                <a:ext cx="6234480" cy="252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B7F1C6-BC03-F556-8D9B-36AE7329160C}"/>
                  </a:ext>
                </a:extLst>
              </p14:cNvPr>
              <p14:cNvContentPartPr/>
              <p14:nvPr/>
            </p14:nvContentPartPr>
            <p14:xfrm>
              <a:off x="32040" y="2089080"/>
              <a:ext cx="11696040" cy="423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B7F1C6-BC03-F556-8D9B-36AE732916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80" y="2079720"/>
                <a:ext cx="11714760" cy="42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up Graph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Jump to previous slides</a:t>
            </a: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GridWorld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Policies: Mapping states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chemeClr val="tx1"/>
                    </a:solidFill>
                  </a:rPr>
                  <a:t> actions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09A97C52-F616-4F2E-0CDF-2FC5AF08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5924" y="2175307"/>
            <a:ext cx="2289587" cy="133857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Outline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2C0ED7-2ED0-4BA3-E159-8ED03FA6E386}"/>
              </a:ext>
            </a:extLst>
          </p:cNvPr>
          <p:cNvGrpSpPr/>
          <p:nvPr/>
        </p:nvGrpSpPr>
        <p:grpSpPr>
          <a:xfrm>
            <a:off x="7126943" y="222902"/>
            <a:ext cx="2076225" cy="1379988"/>
            <a:chOff x="8176798" y="2504920"/>
            <a:chExt cx="3405602" cy="20653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D92E4B8-E65F-0012-23F9-76E17508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5" t="35396"/>
            <a:stretch/>
          </p:blipFill>
          <p:spPr bwMode="auto">
            <a:xfrm>
              <a:off x="8176798" y="2504920"/>
              <a:ext cx="3405602" cy="206538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1FA999F9-3CC6-4FB5-D9DC-522F7B15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95493" y="3773691"/>
              <a:ext cx="644560" cy="34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F86B345-C22D-783F-AD2D-E3DD830BF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1169" y="3796515"/>
              <a:ext cx="718457" cy="30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7FC2E76-2014-B651-754B-2FAE02665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9689" y="2524332"/>
              <a:ext cx="639299" cy="11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C3D396E4-E998-BA31-A097-4155D0F1A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5E7A44-5199-866E-B1C5-1B9577CE608D}"/>
                  </a:ext>
                </a:extLst>
              </p14:cNvPr>
              <p14:cNvContentPartPr/>
              <p14:nvPr/>
            </p14:nvContentPartPr>
            <p14:xfrm>
              <a:off x="3876840" y="2943000"/>
              <a:ext cx="8156160" cy="147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5E7A44-5199-866E-B1C5-1B9577CE60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7480" y="2933640"/>
                <a:ext cx="8174880" cy="14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BF65F1-2164-01F0-7991-A08C77F4F7C7}"/>
                  </a:ext>
                </a:extLst>
              </p14:cNvPr>
              <p14:cNvContentPartPr/>
              <p14:nvPr/>
            </p14:nvContentPartPr>
            <p14:xfrm>
              <a:off x="5632560" y="4521240"/>
              <a:ext cx="4949280" cy="192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BF65F1-2164-01F0-7991-A08C77F4F7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3200" y="4511880"/>
                <a:ext cx="4968000" cy="19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DEAF07-43B7-7A4E-D3A3-D7F246BCF099}"/>
                  </a:ext>
                </a:extLst>
              </p14:cNvPr>
              <p14:cNvContentPartPr/>
              <p14:nvPr/>
            </p14:nvContentPartPr>
            <p14:xfrm>
              <a:off x="995400" y="244440"/>
              <a:ext cx="8735760" cy="599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DEAF07-43B7-7A4E-D3A3-D7F246BCF0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040" y="235080"/>
                <a:ext cx="8754480" cy="60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5B4BA9-78F9-D1FB-1A8B-22C71FC3C707}"/>
                  </a:ext>
                </a:extLst>
              </p14:cNvPr>
              <p14:cNvContentPartPr/>
              <p14:nvPr/>
            </p14:nvContentPartPr>
            <p14:xfrm>
              <a:off x="316440" y="1954800"/>
              <a:ext cx="5314320" cy="409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5B4BA9-78F9-D1FB-1A8B-22C71FC3C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945440"/>
                <a:ext cx="5333040" cy="41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77B64A-7F02-8DF3-A7B0-F3505DCD98CE}"/>
                  </a:ext>
                </a:extLst>
              </p14:cNvPr>
              <p14:cNvContentPartPr/>
              <p14:nvPr/>
            </p14:nvContentPartPr>
            <p14:xfrm>
              <a:off x="2424240" y="369360"/>
              <a:ext cx="9754200" cy="5030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77B64A-7F02-8DF3-A7B0-F3505DCD98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4880" y="360000"/>
                <a:ext cx="9772920" cy="50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B7714-2C42-847B-F0E2-7990E41AA660}"/>
                  </a:ext>
                </a:extLst>
              </p14:cNvPr>
              <p14:cNvContentPartPr/>
              <p14:nvPr/>
            </p14:nvContentPartPr>
            <p14:xfrm>
              <a:off x="225720" y="1486080"/>
              <a:ext cx="631440" cy="65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B7714-2C42-847B-F0E2-7990E41AA6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60" y="1476720"/>
                <a:ext cx="650160" cy="6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</TotalTime>
  <Words>1183</Words>
  <Application>Microsoft Office PowerPoint</Application>
  <PresentationFormat>Widescreen</PresentationFormat>
  <Paragraphs>244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Wingdings</vt:lpstr>
      <vt:lpstr>Cambria Math</vt:lpstr>
      <vt:lpstr>Courier New</vt:lpstr>
      <vt:lpstr>Arial</vt:lpstr>
      <vt:lpstr>Calibri</vt:lpstr>
      <vt:lpstr>Office Theme</vt:lpstr>
      <vt:lpstr>Warm-up as You Log In</vt:lpstr>
      <vt:lpstr>Finish up Graph Plan</vt:lpstr>
      <vt:lpstr>AI: Representation and Problem Solving </vt:lpstr>
      <vt:lpstr>Minimax Notation</vt:lpstr>
      <vt:lpstr>Expectations</vt:lpstr>
      <vt:lpstr>Previous Poll</vt:lpstr>
      <vt:lpstr>Expectimax Notation</vt:lpstr>
      <vt:lpstr>Warm-up as You Log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Poll 1</vt:lpstr>
      <vt:lpstr>Optimal Policies</vt:lpstr>
      <vt:lpstr>MDP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953</cp:revision>
  <cp:lastPrinted>2018-11-27T13:42:27Z</cp:lastPrinted>
  <dcterms:created xsi:type="dcterms:W3CDTF">2018-10-11T11:39:27Z</dcterms:created>
  <dcterms:modified xsi:type="dcterms:W3CDTF">2024-10-10T17:38:11Z</dcterms:modified>
</cp:coreProperties>
</file>